
<file path=[Content_Types].xml><?xml version="1.0" encoding="utf-8"?>
<Types xmlns="http://schemas.openxmlformats.org/package/2006/content-types">
  <Default Extension="xml" ContentType="application/xml"/>
  <Default Extension="wmf" ContentType="image/x-wmf"/>
  <Default Extension="jpeg" ContentType="image/jpeg"/>
  <Default Extension="rels" ContentType="application/vnd.openxmlformats-package.relationships+xml"/>
  <Default Extension="emf" ContentType="image/x-emf"/>
  <Default Extension="vml" ContentType="application/vnd.openxmlformats-officedocument.vmlDrawing"/>
  <Default Extension="gif" ContentType="image/gif"/>
  <Default Extension="bin" ContentType="application/vnd.openxmlformats-officedocument.presentationml.printerSettings"/>
  <Default Extension="png" ContentType="image/p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embeddings/oleObject1.bin" ContentType="application/vnd.openxmlformats-officedocument.oleObject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charts/chart1.xml" ContentType="application/vnd.openxmlformats-officedocument.drawingml.chart+xml"/>
  <Override PartName="/ppt/theme/themeOverride1.xml" ContentType="application/vnd.openxmlformats-officedocument.themeOverride+xml"/>
  <Override PartName="/ppt/drawings/drawing1.xml" ContentType="application/vnd.openxmlformats-officedocument.drawingml.chartshapes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charts/chart2.xml" ContentType="application/vnd.openxmlformats-officedocument.drawingml.chart+xml"/>
  <Override PartName="/ppt/theme/themeOverride2.xml" ContentType="application/vnd.openxmlformats-officedocument.themeOverr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embeddings/oleObject2.bin" ContentType="application/vnd.openxmlformats-officedocument.oleObject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embeddings/oleObject3.bin" ContentType="application/vnd.openxmlformats-officedocument.oleObject"/>
  <Override PartName="/ppt/embeddings/oleObject4.bin" ContentType="application/vnd.openxmlformats-officedocument.oleObject"/>
  <Override PartName="/ppt/notesSlides/notesSlide80.xml" ContentType="application/vnd.openxmlformats-officedocument.presentationml.notesSlide+xml"/>
  <Override PartName="/ppt/embeddings/oleObject5.bin" ContentType="application/vnd.openxmlformats-officedocument.oleObject"/>
  <Override PartName="/ppt/embeddings/oleObject6.bin" ContentType="application/vnd.openxmlformats-officedocument.oleObject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embeddings/oleObject7.bin" ContentType="application/vnd.openxmlformats-officedocument.oleObject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4" Type="http://schemas.openxmlformats.org/officeDocument/2006/relationships/extended-properties" Target="docProps/app.xml"/><Relationship Id="rId1" Type="http://schemas.openxmlformats.org/officeDocument/2006/relationships/officeDocument" Target="ppt/presentation.xml"/><Relationship Id="rId2" Type="http://schemas.openxmlformats.org/package/2006/relationships/metadata/thumbnail" Target="docProps/thumbnail.jpeg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749" r:id="rId2"/>
  </p:sldMasterIdLst>
  <p:notesMasterIdLst>
    <p:notesMasterId r:id="rId108"/>
  </p:notesMasterIdLst>
  <p:handoutMasterIdLst>
    <p:handoutMasterId r:id="rId109"/>
  </p:handoutMasterIdLst>
  <p:sldIdLst>
    <p:sldId id="464" r:id="rId3"/>
    <p:sldId id="1864" r:id="rId4"/>
    <p:sldId id="1891" r:id="rId5"/>
    <p:sldId id="1890" r:id="rId6"/>
    <p:sldId id="1883" r:id="rId7"/>
    <p:sldId id="1884" r:id="rId8"/>
    <p:sldId id="1885" r:id="rId9"/>
    <p:sldId id="1872" r:id="rId10"/>
    <p:sldId id="1794" r:id="rId11"/>
    <p:sldId id="1886" r:id="rId12"/>
    <p:sldId id="1887" r:id="rId13"/>
    <p:sldId id="1793" r:id="rId14"/>
    <p:sldId id="1790" r:id="rId15"/>
    <p:sldId id="1791" r:id="rId16"/>
    <p:sldId id="1792" r:id="rId17"/>
    <p:sldId id="1723" r:id="rId18"/>
    <p:sldId id="1888" r:id="rId19"/>
    <p:sldId id="1889" r:id="rId20"/>
    <p:sldId id="1867" r:id="rId21"/>
    <p:sldId id="1868" r:id="rId22"/>
    <p:sldId id="1869" r:id="rId23"/>
    <p:sldId id="1870" r:id="rId24"/>
    <p:sldId id="1873" r:id="rId25"/>
    <p:sldId id="1829" r:id="rId26"/>
    <p:sldId id="1789" r:id="rId27"/>
    <p:sldId id="1711" r:id="rId28"/>
    <p:sldId id="1710" r:id="rId29"/>
    <p:sldId id="1712" r:id="rId30"/>
    <p:sldId id="1714" r:id="rId31"/>
    <p:sldId id="1812" r:id="rId32"/>
    <p:sldId id="1765" r:id="rId33"/>
    <p:sldId id="1555" r:id="rId34"/>
    <p:sldId id="1846" r:id="rId35"/>
    <p:sldId id="1743" r:id="rId36"/>
    <p:sldId id="1853" r:id="rId37"/>
    <p:sldId id="1817" r:id="rId38"/>
    <p:sldId id="1830" r:id="rId39"/>
    <p:sldId id="1831" r:id="rId40"/>
    <p:sldId id="1832" r:id="rId41"/>
    <p:sldId id="1734" r:id="rId42"/>
    <p:sldId id="1837" r:id="rId43"/>
    <p:sldId id="1874" r:id="rId44"/>
    <p:sldId id="1733" r:id="rId45"/>
    <p:sldId id="1895" r:id="rId46"/>
    <p:sldId id="1677" r:id="rId47"/>
    <p:sldId id="1657" r:id="rId48"/>
    <p:sldId id="1892" r:id="rId49"/>
    <p:sldId id="1614" r:id="rId50"/>
    <p:sldId id="1795" r:id="rId51"/>
    <p:sldId id="1833" r:id="rId52"/>
    <p:sldId id="1866" r:id="rId53"/>
    <p:sldId id="1658" r:id="rId54"/>
    <p:sldId id="1675" r:id="rId55"/>
    <p:sldId id="1681" r:id="rId56"/>
    <p:sldId id="1647" r:id="rId57"/>
    <p:sldId id="1605" r:id="rId58"/>
    <p:sldId id="1851" r:id="rId59"/>
    <p:sldId id="1796" r:id="rId60"/>
    <p:sldId id="1612" r:id="rId61"/>
    <p:sldId id="1678" r:id="rId62"/>
    <p:sldId id="1572" r:id="rId63"/>
    <p:sldId id="1900" r:id="rId64"/>
    <p:sldId id="1684" r:id="rId65"/>
    <p:sldId id="1679" r:id="rId66"/>
    <p:sldId id="1803" r:id="rId67"/>
    <p:sldId id="1564" r:id="rId68"/>
    <p:sldId id="1563" r:id="rId69"/>
    <p:sldId id="1813" r:id="rId70"/>
    <p:sldId id="1845" r:id="rId71"/>
    <p:sldId id="1818" r:id="rId72"/>
    <p:sldId id="1862" r:id="rId73"/>
    <p:sldId id="1857" r:id="rId74"/>
    <p:sldId id="1860" r:id="rId75"/>
    <p:sldId id="1861" r:id="rId76"/>
    <p:sldId id="1863" r:id="rId77"/>
    <p:sldId id="1855" r:id="rId78"/>
    <p:sldId id="1689" r:id="rId79"/>
    <p:sldId id="1774" r:id="rId80"/>
    <p:sldId id="1463" r:id="rId81"/>
    <p:sldId id="1600" r:id="rId82"/>
    <p:sldId id="1841" r:id="rId83"/>
    <p:sldId id="1683" r:id="rId84"/>
    <p:sldId id="1834" r:id="rId85"/>
    <p:sldId id="1745" r:id="rId86"/>
    <p:sldId id="1797" r:id="rId87"/>
    <p:sldId id="1801" r:id="rId88"/>
    <p:sldId id="1815" r:id="rId89"/>
    <p:sldId id="1816" r:id="rId90"/>
    <p:sldId id="1826" r:id="rId91"/>
    <p:sldId id="1581" r:id="rId92"/>
    <p:sldId id="1844" r:id="rId93"/>
    <p:sldId id="1849" r:id="rId94"/>
    <p:sldId id="1787" r:id="rId95"/>
    <p:sldId id="1788" r:id="rId96"/>
    <p:sldId id="1827" r:id="rId97"/>
    <p:sldId id="1897" r:id="rId98"/>
    <p:sldId id="1875" r:id="rId99"/>
    <p:sldId id="1876" r:id="rId100"/>
    <p:sldId id="1877" r:id="rId101"/>
    <p:sldId id="1878" r:id="rId102"/>
    <p:sldId id="1879" r:id="rId103"/>
    <p:sldId id="1880" r:id="rId104"/>
    <p:sldId id="1881" r:id="rId105"/>
    <p:sldId id="1899" r:id="rId106"/>
    <p:sldId id="1898" r:id="rId107"/>
  </p:sldIdLst>
  <p:sldSz cx="9601200" cy="7315200"/>
  <p:notesSz cx="7315200" cy="9601200"/>
  <p:defaultTextStyle>
    <a:defPPr>
      <a:defRPr lang="en-US"/>
    </a:defPPr>
    <a:lvl1pPr algn="ctr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1pPr>
    <a:lvl2pPr marL="455613" indent="1588" algn="ctr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2pPr>
    <a:lvl3pPr marL="912813" indent="1588" algn="ctr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3pPr>
    <a:lvl4pPr marL="1370013" indent="1588" algn="ctr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4pPr>
    <a:lvl5pPr marL="1827213" indent="1588" algn="ctr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5pPr>
    <a:lvl6pPr marL="2286000" algn="l" defTabSz="457200" rtl="0" eaLnBrk="1" latinLnBrk="0" hangingPunct="1">
      <a:defRPr sz="2400"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6pPr>
    <a:lvl7pPr marL="2743200" algn="l" defTabSz="457200" rtl="0" eaLnBrk="1" latinLnBrk="0" hangingPunct="1">
      <a:defRPr sz="2400"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7pPr>
    <a:lvl8pPr marL="3200400" algn="l" defTabSz="457200" rtl="0" eaLnBrk="1" latinLnBrk="0" hangingPunct="1">
      <a:defRPr sz="2400"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8pPr>
    <a:lvl9pPr marL="3657600" algn="l" defTabSz="457200" rtl="0" eaLnBrk="1" latinLnBrk="0" hangingPunct="1">
      <a:defRPr sz="2400"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 prnWhat="handouts6" scaleToFitPaper="1" frameSlides="1"/>
  <p:clrMru>
    <a:srgbClr val="008000"/>
    <a:srgbClr val="FF3300"/>
    <a:srgbClr val="FFFFCC"/>
    <a:srgbClr val="FBE6FF"/>
    <a:srgbClr val="FF6DFF"/>
    <a:srgbClr val="00FFFF"/>
    <a:srgbClr val="E0E0E0"/>
    <a:srgbClr val="A5002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124" d="100"/>
          <a:sy n="124" d="100"/>
        </p:scale>
        <p:origin x="-112" y="-480"/>
      </p:cViewPr>
      <p:guideLst>
        <p:guide orient="horz" pos="2304"/>
        <p:guide pos="3024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50" d="100"/>
        <a:sy n="150" d="100"/>
      </p:scale>
      <p:origin x="0" y="0"/>
    </p:cViewPr>
  </p:sorterViewPr>
  <p:notesViewPr>
    <p:cSldViewPr>
      <p:cViewPr varScale="1">
        <p:scale>
          <a:sx n="65" d="100"/>
          <a:sy n="65" d="100"/>
        </p:scale>
        <p:origin x="-2632" y="-71"/>
      </p:cViewPr>
      <p:guideLst>
        <p:guide orient="horz" pos="3024"/>
        <p:guide pos="2304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01" Type="http://schemas.openxmlformats.org/officeDocument/2006/relationships/slide" Target="slides/slide99.xml"/><Relationship Id="rId102" Type="http://schemas.openxmlformats.org/officeDocument/2006/relationships/slide" Target="slides/slide100.xml"/><Relationship Id="rId103" Type="http://schemas.openxmlformats.org/officeDocument/2006/relationships/slide" Target="slides/slide101.xml"/><Relationship Id="rId104" Type="http://schemas.openxmlformats.org/officeDocument/2006/relationships/slide" Target="slides/slide102.xml"/><Relationship Id="rId105" Type="http://schemas.openxmlformats.org/officeDocument/2006/relationships/slide" Target="slides/slide103.xml"/><Relationship Id="rId106" Type="http://schemas.openxmlformats.org/officeDocument/2006/relationships/slide" Target="slides/slide104.xml"/><Relationship Id="rId107" Type="http://schemas.openxmlformats.org/officeDocument/2006/relationships/slide" Target="slides/slide105.xml"/><Relationship Id="rId1" Type="http://schemas.openxmlformats.org/officeDocument/2006/relationships/slideMaster" Target="slideMasters/slideMaster1.xml"/><Relationship Id="rId2" Type="http://schemas.openxmlformats.org/officeDocument/2006/relationships/slideMaster" Target="slideMasters/slideMaster2.xml"/><Relationship Id="rId3" Type="http://schemas.openxmlformats.org/officeDocument/2006/relationships/slide" Target="slides/slide1.xml"/><Relationship Id="rId4" Type="http://schemas.openxmlformats.org/officeDocument/2006/relationships/slide" Target="slides/slide2.xml"/><Relationship Id="rId5" Type="http://schemas.openxmlformats.org/officeDocument/2006/relationships/slide" Target="slides/slide3.xml"/><Relationship Id="rId6" Type="http://schemas.openxmlformats.org/officeDocument/2006/relationships/slide" Target="slides/slide4.xml"/><Relationship Id="rId7" Type="http://schemas.openxmlformats.org/officeDocument/2006/relationships/slide" Target="slides/slide5.xml"/><Relationship Id="rId8" Type="http://schemas.openxmlformats.org/officeDocument/2006/relationships/slide" Target="slides/slide6.xml"/><Relationship Id="rId9" Type="http://schemas.openxmlformats.org/officeDocument/2006/relationships/slide" Target="slides/slide7.xml"/><Relationship Id="rId108" Type="http://schemas.openxmlformats.org/officeDocument/2006/relationships/notesMaster" Target="notesMasters/notesMaster1.xml"/><Relationship Id="rId109" Type="http://schemas.openxmlformats.org/officeDocument/2006/relationships/handoutMaster" Target="handoutMasters/handoutMaster1.xml"/><Relationship Id="rId10" Type="http://schemas.openxmlformats.org/officeDocument/2006/relationships/slide" Target="slides/slide8.xml"/><Relationship Id="rId11" Type="http://schemas.openxmlformats.org/officeDocument/2006/relationships/slide" Target="slides/slide9.xml"/><Relationship Id="rId12" Type="http://schemas.openxmlformats.org/officeDocument/2006/relationships/slide" Target="slides/slide10.xml"/><Relationship Id="rId13" Type="http://schemas.openxmlformats.org/officeDocument/2006/relationships/slide" Target="slides/slide11.xml"/><Relationship Id="rId14" Type="http://schemas.openxmlformats.org/officeDocument/2006/relationships/slide" Target="slides/slide12.xml"/><Relationship Id="rId15" Type="http://schemas.openxmlformats.org/officeDocument/2006/relationships/slide" Target="slides/slide13.xml"/><Relationship Id="rId16" Type="http://schemas.openxmlformats.org/officeDocument/2006/relationships/slide" Target="slides/slide14.xml"/><Relationship Id="rId17" Type="http://schemas.openxmlformats.org/officeDocument/2006/relationships/slide" Target="slides/slide15.xml"/><Relationship Id="rId18" Type="http://schemas.openxmlformats.org/officeDocument/2006/relationships/slide" Target="slides/slide16.xml"/><Relationship Id="rId19" Type="http://schemas.openxmlformats.org/officeDocument/2006/relationships/slide" Target="slides/slide17.xml"/><Relationship Id="rId30" Type="http://schemas.openxmlformats.org/officeDocument/2006/relationships/slide" Target="slides/slide28.xml"/><Relationship Id="rId31" Type="http://schemas.openxmlformats.org/officeDocument/2006/relationships/slide" Target="slides/slide29.xml"/><Relationship Id="rId32" Type="http://schemas.openxmlformats.org/officeDocument/2006/relationships/slide" Target="slides/slide30.xml"/><Relationship Id="rId33" Type="http://schemas.openxmlformats.org/officeDocument/2006/relationships/slide" Target="slides/slide31.xml"/><Relationship Id="rId34" Type="http://schemas.openxmlformats.org/officeDocument/2006/relationships/slide" Target="slides/slide32.xml"/><Relationship Id="rId35" Type="http://schemas.openxmlformats.org/officeDocument/2006/relationships/slide" Target="slides/slide33.xml"/><Relationship Id="rId36" Type="http://schemas.openxmlformats.org/officeDocument/2006/relationships/slide" Target="slides/slide34.xml"/><Relationship Id="rId37" Type="http://schemas.openxmlformats.org/officeDocument/2006/relationships/slide" Target="slides/slide35.xml"/><Relationship Id="rId38" Type="http://schemas.openxmlformats.org/officeDocument/2006/relationships/slide" Target="slides/slide36.xml"/><Relationship Id="rId39" Type="http://schemas.openxmlformats.org/officeDocument/2006/relationships/slide" Target="slides/slide37.xml"/><Relationship Id="rId50" Type="http://schemas.openxmlformats.org/officeDocument/2006/relationships/slide" Target="slides/slide48.xml"/><Relationship Id="rId51" Type="http://schemas.openxmlformats.org/officeDocument/2006/relationships/slide" Target="slides/slide49.xml"/><Relationship Id="rId52" Type="http://schemas.openxmlformats.org/officeDocument/2006/relationships/slide" Target="slides/slide50.xml"/><Relationship Id="rId53" Type="http://schemas.openxmlformats.org/officeDocument/2006/relationships/slide" Target="slides/slide51.xml"/><Relationship Id="rId54" Type="http://schemas.openxmlformats.org/officeDocument/2006/relationships/slide" Target="slides/slide52.xml"/><Relationship Id="rId55" Type="http://schemas.openxmlformats.org/officeDocument/2006/relationships/slide" Target="slides/slide53.xml"/><Relationship Id="rId56" Type="http://schemas.openxmlformats.org/officeDocument/2006/relationships/slide" Target="slides/slide54.xml"/><Relationship Id="rId57" Type="http://schemas.openxmlformats.org/officeDocument/2006/relationships/slide" Target="slides/slide55.xml"/><Relationship Id="rId58" Type="http://schemas.openxmlformats.org/officeDocument/2006/relationships/slide" Target="slides/slide56.xml"/><Relationship Id="rId59" Type="http://schemas.openxmlformats.org/officeDocument/2006/relationships/slide" Target="slides/slide57.xml"/><Relationship Id="rId70" Type="http://schemas.openxmlformats.org/officeDocument/2006/relationships/slide" Target="slides/slide68.xml"/><Relationship Id="rId71" Type="http://schemas.openxmlformats.org/officeDocument/2006/relationships/slide" Target="slides/slide69.xml"/><Relationship Id="rId72" Type="http://schemas.openxmlformats.org/officeDocument/2006/relationships/slide" Target="slides/slide70.xml"/><Relationship Id="rId73" Type="http://schemas.openxmlformats.org/officeDocument/2006/relationships/slide" Target="slides/slide71.xml"/><Relationship Id="rId74" Type="http://schemas.openxmlformats.org/officeDocument/2006/relationships/slide" Target="slides/slide72.xml"/><Relationship Id="rId75" Type="http://schemas.openxmlformats.org/officeDocument/2006/relationships/slide" Target="slides/slide73.xml"/><Relationship Id="rId76" Type="http://schemas.openxmlformats.org/officeDocument/2006/relationships/slide" Target="slides/slide74.xml"/><Relationship Id="rId77" Type="http://schemas.openxmlformats.org/officeDocument/2006/relationships/slide" Target="slides/slide75.xml"/><Relationship Id="rId78" Type="http://schemas.openxmlformats.org/officeDocument/2006/relationships/slide" Target="slides/slide76.xml"/><Relationship Id="rId79" Type="http://schemas.openxmlformats.org/officeDocument/2006/relationships/slide" Target="slides/slide77.xml"/><Relationship Id="rId110" Type="http://schemas.openxmlformats.org/officeDocument/2006/relationships/printerSettings" Target="printerSettings/printerSettings1.bin"/><Relationship Id="rId90" Type="http://schemas.openxmlformats.org/officeDocument/2006/relationships/slide" Target="slides/slide88.xml"/><Relationship Id="rId91" Type="http://schemas.openxmlformats.org/officeDocument/2006/relationships/slide" Target="slides/slide89.xml"/><Relationship Id="rId92" Type="http://schemas.openxmlformats.org/officeDocument/2006/relationships/slide" Target="slides/slide90.xml"/><Relationship Id="rId93" Type="http://schemas.openxmlformats.org/officeDocument/2006/relationships/slide" Target="slides/slide91.xml"/><Relationship Id="rId94" Type="http://schemas.openxmlformats.org/officeDocument/2006/relationships/slide" Target="slides/slide92.xml"/><Relationship Id="rId95" Type="http://schemas.openxmlformats.org/officeDocument/2006/relationships/slide" Target="slides/slide93.xml"/><Relationship Id="rId96" Type="http://schemas.openxmlformats.org/officeDocument/2006/relationships/slide" Target="slides/slide94.xml"/><Relationship Id="rId97" Type="http://schemas.openxmlformats.org/officeDocument/2006/relationships/slide" Target="slides/slide95.xml"/><Relationship Id="rId98" Type="http://schemas.openxmlformats.org/officeDocument/2006/relationships/slide" Target="slides/slide96.xml"/><Relationship Id="rId99" Type="http://schemas.openxmlformats.org/officeDocument/2006/relationships/slide" Target="slides/slide97.xml"/><Relationship Id="rId111" Type="http://schemas.openxmlformats.org/officeDocument/2006/relationships/presProps" Target="presProps.xml"/><Relationship Id="rId112" Type="http://schemas.openxmlformats.org/officeDocument/2006/relationships/viewProps" Target="viewProps.xml"/><Relationship Id="rId113" Type="http://schemas.openxmlformats.org/officeDocument/2006/relationships/theme" Target="theme/theme1.xml"/><Relationship Id="rId114" Type="http://schemas.openxmlformats.org/officeDocument/2006/relationships/tableStyles" Target="tableStyles.xml"/><Relationship Id="rId20" Type="http://schemas.openxmlformats.org/officeDocument/2006/relationships/slide" Target="slides/slide18.xml"/><Relationship Id="rId21" Type="http://schemas.openxmlformats.org/officeDocument/2006/relationships/slide" Target="slides/slide19.xml"/><Relationship Id="rId22" Type="http://schemas.openxmlformats.org/officeDocument/2006/relationships/slide" Target="slides/slide20.xml"/><Relationship Id="rId23" Type="http://schemas.openxmlformats.org/officeDocument/2006/relationships/slide" Target="slides/slide21.xml"/><Relationship Id="rId24" Type="http://schemas.openxmlformats.org/officeDocument/2006/relationships/slide" Target="slides/slide22.xml"/><Relationship Id="rId25" Type="http://schemas.openxmlformats.org/officeDocument/2006/relationships/slide" Target="slides/slide23.xml"/><Relationship Id="rId26" Type="http://schemas.openxmlformats.org/officeDocument/2006/relationships/slide" Target="slides/slide24.xml"/><Relationship Id="rId27" Type="http://schemas.openxmlformats.org/officeDocument/2006/relationships/slide" Target="slides/slide25.xml"/><Relationship Id="rId28" Type="http://schemas.openxmlformats.org/officeDocument/2006/relationships/slide" Target="slides/slide26.xml"/><Relationship Id="rId29" Type="http://schemas.openxmlformats.org/officeDocument/2006/relationships/slide" Target="slides/slide27.xml"/><Relationship Id="rId40" Type="http://schemas.openxmlformats.org/officeDocument/2006/relationships/slide" Target="slides/slide38.xml"/><Relationship Id="rId41" Type="http://schemas.openxmlformats.org/officeDocument/2006/relationships/slide" Target="slides/slide39.xml"/><Relationship Id="rId42" Type="http://schemas.openxmlformats.org/officeDocument/2006/relationships/slide" Target="slides/slide40.xml"/><Relationship Id="rId43" Type="http://schemas.openxmlformats.org/officeDocument/2006/relationships/slide" Target="slides/slide41.xml"/><Relationship Id="rId44" Type="http://schemas.openxmlformats.org/officeDocument/2006/relationships/slide" Target="slides/slide42.xml"/><Relationship Id="rId45" Type="http://schemas.openxmlformats.org/officeDocument/2006/relationships/slide" Target="slides/slide43.xml"/><Relationship Id="rId46" Type="http://schemas.openxmlformats.org/officeDocument/2006/relationships/slide" Target="slides/slide44.xml"/><Relationship Id="rId47" Type="http://schemas.openxmlformats.org/officeDocument/2006/relationships/slide" Target="slides/slide45.xml"/><Relationship Id="rId48" Type="http://schemas.openxmlformats.org/officeDocument/2006/relationships/slide" Target="slides/slide46.xml"/><Relationship Id="rId49" Type="http://schemas.openxmlformats.org/officeDocument/2006/relationships/slide" Target="slides/slide47.xml"/><Relationship Id="rId60" Type="http://schemas.openxmlformats.org/officeDocument/2006/relationships/slide" Target="slides/slide58.xml"/><Relationship Id="rId61" Type="http://schemas.openxmlformats.org/officeDocument/2006/relationships/slide" Target="slides/slide59.xml"/><Relationship Id="rId62" Type="http://schemas.openxmlformats.org/officeDocument/2006/relationships/slide" Target="slides/slide60.xml"/><Relationship Id="rId63" Type="http://schemas.openxmlformats.org/officeDocument/2006/relationships/slide" Target="slides/slide61.xml"/><Relationship Id="rId64" Type="http://schemas.openxmlformats.org/officeDocument/2006/relationships/slide" Target="slides/slide62.xml"/><Relationship Id="rId65" Type="http://schemas.openxmlformats.org/officeDocument/2006/relationships/slide" Target="slides/slide63.xml"/><Relationship Id="rId66" Type="http://schemas.openxmlformats.org/officeDocument/2006/relationships/slide" Target="slides/slide64.xml"/><Relationship Id="rId67" Type="http://schemas.openxmlformats.org/officeDocument/2006/relationships/slide" Target="slides/slide65.xml"/><Relationship Id="rId68" Type="http://schemas.openxmlformats.org/officeDocument/2006/relationships/slide" Target="slides/slide66.xml"/><Relationship Id="rId69" Type="http://schemas.openxmlformats.org/officeDocument/2006/relationships/slide" Target="slides/slide67.xml"/><Relationship Id="rId100" Type="http://schemas.openxmlformats.org/officeDocument/2006/relationships/slide" Target="slides/slide98.xml"/><Relationship Id="rId80" Type="http://schemas.openxmlformats.org/officeDocument/2006/relationships/slide" Target="slides/slide78.xml"/><Relationship Id="rId81" Type="http://schemas.openxmlformats.org/officeDocument/2006/relationships/slide" Target="slides/slide79.xml"/><Relationship Id="rId82" Type="http://schemas.openxmlformats.org/officeDocument/2006/relationships/slide" Target="slides/slide80.xml"/><Relationship Id="rId83" Type="http://schemas.openxmlformats.org/officeDocument/2006/relationships/slide" Target="slides/slide81.xml"/><Relationship Id="rId84" Type="http://schemas.openxmlformats.org/officeDocument/2006/relationships/slide" Target="slides/slide82.xml"/><Relationship Id="rId85" Type="http://schemas.openxmlformats.org/officeDocument/2006/relationships/slide" Target="slides/slide83.xml"/><Relationship Id="rId86" Type="http://schemas.openxmlformats.org/officeDocument/2006/relationships/slide" Target="slides/slide84.xml"/><Relationship Id="rId87" Type="http://schemas.openxmlformats.org/officeDocument/2006/relationships/slide" Target="slides/slide85.xml"/><Relationship Id="rId88" Type="http://schemas.openxmlformats.org/officeDocument/2006/relationships/slide" Target="slides/slide86.xml"/><Relationship Id="rId89" Type="http://schemas.openxmlformats.org/officeDocument/2006/relationships/slide" Target="slides/slide87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themeOverride" Target="../theme/themeOverride1.xml"/><Relationship Id="rId2" Type="http://schemas.openxmlformats.org/officeDocument/2006/relationships/oleObject" Target="file:///C:\Users\Katsushi\Desktop\NSF%20IDBR\D-Plot%20Sampe1-10.xlsx" TargetMode="External"/><Relationship Id="rId3" Type="http://schemas.openxmlformats.org/officeDocument/2006/relationships/chartUserShapes" Target="../drawings/drawing1.xml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themeOverride" Target="../theme/themeOverride2.xml"/><Relationship Id="rId2" Type="http://schemas.openxmlformats.org/officeDocument/2006/relationships/oleObject" Target="file:///C:\Users\Katsushi\Documents\BIO\.My%20XLS\frame%20rate%20vs.%20resolution.xls" TargetMode="Externa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0.208814373563459"/>
          <c:y val="0.0399377708068527"/>
          <c:w val="0.637008603631881"/>
          <c:h val="0.878482353571982"/>
        </c:manualLayout>
      </c:layout>
      <c:scatterChart>
        <c:scatterStyle val="smoothMarker"/>
        <c:varyColors val="0"/>
        <c:ser>
          <c:idx val="0"/>
          <c:order val="0"/>
          <c:tx>
            <c:strRef>
              <c:f>All_x!$D$19</c:f>
              <c:strCache>
                <c:ptCount val="1"/>
                <c:pt idx="0">
                  <c:v>#1</c:v>
                </c:pt>
              </c:strCache>
            </c:strRef>
          </c:tx>
          <c:xVal>
            <c:numRef>
              <c:f>All_x!$C$20:$C$35</c:f>
              <c:numCache>
                <c:formatCode>General</c:formatCode>
                <c:ptCount val="16"/>
                <c:pt idx="0">
                  <c:v>0.0250000000000002</c:v>
                </c:pt>
                <c:pt idx="1">
                  <c:v>0.0500000000000001</c:v>
                </c:pt>
                <c:pt idx="2">
                  <c:v>0.1</c:v>
                </c:pt>
                <c:pt idx="3">
                  <c:v>0.25</c:v>
                </c:pt>
                <c:pt idx="4">
                  <c:v>0.5</c:v>
                </c:pt>
                <c:pt idx="5">
                  <c:v>1.0</c:v>
                </c:pt>
                <c:pt idx="6">
                  <c:v>2.0</c:v>
                </c:pt>
                <c:pt idx="7">
                  <c:v>3.5</c:v>
                </c:pt>
                <c:pt idx="8">
                  <c:v>5.0</c:v>
                </c:pt>
                <c:pt idx="9">
                  <c:v>7.500000000000001</c:v>
                </c:pt>
                <c:pt idx="10">
                  <c:v>10.0</c:v>
                </c:pt>
                <c:pt idx="11">
                  <c:v>15.0</c:v>
                </c:pt>
                <c:pt idx="12">
                  <c:v>20.0</c:v>
                </c:pt>
                <c:pt idx="13">
                  <c:v>25.0</c:v>
                </c:pt>
                <c:pt idx="14">
                  <c:v>37.5</c:v>
                </c:pt>
                <c:pt idx="15">
                  <c:v>75.0</c:v>
                </c:pt>
              </c:numCache>
            </c:numRef>
          </c:xVal>
          <c:yVal>
            <c:numRef>
              <c:f>All_x!$D$20:$D$35</c:f>
              <c:numCache>
                <c:formatCode>0.0</c:formatCode>
                <c:ptCount val="16"/>
                <c:pt idx="0">
                  <c:v>182.0898288088648</c:v>
                </c:pt>
                <c:pt idx="1">
                  <c:v>185.3949917456675</c:v>
                </c:pt>
                <c:pt idx="2">
                  <c:v>191.1455455472091</c:v>
                </c:pt>
                <c:pt idx="3">
                  <c:v>206.1410154527962</c:v>
                </c:pt>
                <c:pt idx="4">
                  <c:v>229.9157765797447</c:v>
                </c:pt>
                <c:pt idx="5">
                  <c:v>267.9201091687532</c:v>
                </c:pt>
                <c:pt idx="6">
                  <c:v>331.6231599242686</c:v>
                </c:pt>
                <c:pt idx="7">
                  <c:v>388.348220316502</c:v>
                </c:pt>
                <c:pt idx="8">
                  <c:v>449.0961323639816</c:v>
                </c:pt>
                <c:pt idx="9">
                  <c:v>559.1974432861485</c:v>
                </c:pt>
                <c:pt idx="10">
                  <c:v>644.0104892555748</c:v>
                </c:pt>
                <c:pt idx="11">
                  <c:v>793.608187276118</c:v>
                </c:pt>
                <c:pt idx="12">
                  <c:v>947.4342085729744</c:v>
                </c:pt>
                <c:pt idx="13">
                  <c:v>1114.076218693066</c:v>
                </c:pt>
                <c:pt idx="14">
                  <c:v>1414.28778383013</c:v>
                </c:pt>
                <c:pt idx="15">
                  <c:v>1543.212909675456</c:v>
                </c:pt>
              </c:numCache>
            </c:numRef>
          </c:yVal>
          <c:smooth val="1"/>
        </c:ser>
        <c:ser>
          <c:idx val="1"/>
          <c:order val="1"/>
          <c:tx>
            <c:strRef>
              <c:f>All_x!$E$19</c:f>
              <c:strCache>
                <c:ptCount val="1"/>
                <c:pt idx="0">
                  <c:v>#2</c:v>
                </c:pt>
              </c:strCache>
            </c:strRef>
          </c:tx>
          <c:marker>
            <c:symbol val="square"/>
            <c:size val="5"/>
          </c:marker>
          <c:xVal>
            <c:numRef>
              <c:f>All_x!$C$20:$C$35</c:f>
              <c:numCache>
                <c:formatCode>General</c:formatCode>
                <c:ptCount val="16"/>
                <c:pt idx="0">
                  <c:v>0.0250000000000002</c:v>
                </c:pt>
                <c:pt idx="1">
                  <c:v>0.0500000000000001</c:v>
                </c:pt>
                <c:pt idx="2">
                  <c:v>0.1</c:v>
                </c:pt>
                <c:pt idx="3">
                  <c:v>0.25</c:v>
                </c:pt>
                <c:pt idx="4">
                  <c:v>0.5</c:v>
                </c:pt>
                <c:pt idx="5">
                  <c:v>1.0</c:v>
                </c:pt>
                <c:pt idx="6">
                  <c:v>2.0</c:v>
                </c:pt>
                <c:pt idx="7">
                  <c:v>3.5</c:v>
                </c:pt>
                <c:pt idx="8">
                  <c:v>5.0</c:v>
                </c:pt>
                <c:pt idx="9">
                  <c:v>7.500000000000001</c:v>
                </c:pt>
                <c:pt idx="10">
                  <c:v>10.0</c:v>
                </c:pt>
                <c:pt idx="11">
                  <c:v>15.0</c:v>
                </c:pt>
                <c:pt idx="12">
                  <c:v>20.0</c:v>
                </c:pt>
                <c:pt idx="13">
                  <c:v>25.0</c:v>
                </c:pt>
                <c:pt idx="14">
                  <c:v>37.5</c:v>
                </c:pt>
                <c:pt idx="15">
                  <c:v>75.0</c:v>
                </c:pt>
              </c:numCache>
            </c:numRef>
          </c:xVal>
          <c:yVal>
            <c:numRef>
              <c:f>All_x!$E$20:$E$35</c:f>
              <c:numCache>
                <c:formatCode>0.0</c:formatCode>
                <c:ptCount val="16"/>
                <c:pt idx="0">
                  <c:v>517.3014759922917</c:v>
                </c:pt>
                <c:pt idx="1">
                  <c:v>519.174194971116</c:v>
                </c:pt>
                <c:pt idx="2">
                  <c:v>527.9332318889424</c:v>
                </c:pt>
                <c:pt idx="3">
                  <c:v>539.8536533856974</c:v>
                </c:pt>
                <c:pt idx="4">
                  <c:v>566.6811370308334</c:v>
                </c:pt>
                <c:pt idx="5">
                  <c:v>622.7346699305294</c:v>
                </c:pt>
                <c:pt idx="6">
                  <c:v>732.8032076490925</c:v>
                </c:pt>
                <c:pt idx="7">
                  <c:v>849.8261272792079</c:v>
                </c:pt>
                <c:pt idx="8">
                  <c:v>942.3326454663244</c:v>
                </c:pt>
                <c:pt idx="9">
                  <c:v>1085.84995534086</c:v>
                </c:pt>
                <c:pt idx="10">
                  <c:v>1217.57428984587</c:v>
                </c:pt>
                <c:pt idx="11">
                  <c:v>1487.91401186118</c:v>
                </c:pt>
                <c:pt idx="12">
                  <c:v>1749.64436426937</c:v>
                </c:pt>
                <c:pt idx="13">
                  <c:v>2434.51338266479</c:v>
                </c:pt>
                <c:pt idx="14">
                  <c:v>3300.546835258376</c:v>
                </c:pt>
                <c:pt idx="15">
                  <c:v>5504.73032903466</c:v>
                </c:pt>
              </c:numCache>
            </c:numRef>
          </c:yVal>
          <c:smooth val="1"/>
        </c:ser>
        <c:ser>
          <c:idx val="2"/>
          <c:order val="2"/>
          <c:tx>
            <c:strRef>
              <c:f>All_x!$F$19</c:f>
              <c:strCache>
                <c:ptCount val="1"/>
                <c:pt idx="0">
                  <c:v>#3</c:v>
                </c:pt>
              </c:strCache>
            </c:strRef>
          </c:tx>
          <c:xVal>
            <c:numRef>
              <c:f>All_x!$C$20:$C$35</c:f>
              <c:numCache>
                <c:formatCode>General</c:formatCode>
                <c:ptCount val="16"/>
                <c:pt idx="0">
                  <c:v>0.0250000000000002</c:v>
                </c:pt>
                <c:pt idx="1">
                  <c:v>0.0500000000000001</c:v>
                </c:pt>
                <c:pt idx="2">
                  <c:v>0.1</c:v>
                </c:pt>
                <c:pt idx="3">
                  <c:v>0.25</c:v>
                </c:pt>
                <c:pt idx="4">
                  <c:v>0.5</c:v>
                </c:pt>
                <c:pt idx="5">
                  <c:v>1.0</c:v>
                </c:pt>
                <c:pt idx="6">
                  <c:v>2.0</c:v>
                </c:pt>
                <c:pt idx="7">
                  <c:v>3.5</c:v>
                </c:pt>
                <c:pt idx="8">
                  <c:v>5.0</c:v>
                </c:pt>
                <c:pt idx="9">
                  <c:v>7.500000000000001</c:v>
                </c:pt>
                <c:pt idx="10">
                  <c:v>10.0</c:v>
                </c:pt>
                <c:pt idx="11">
                  <c:v>15.0</c:v>
                </c:pt>
                <c:pt idx="12">
                  <c:v>20.0</c:v>
                </c:pt>
                <c:pt idx="13">
                  <c:v>25.0</c:v>
                </c:pt>
                <c:pt idx="14">
                  <c:v>37.5</c:v>
                </c:pt>
                <c:pt idx="15">
                  <c:v>75.0</c:v>
                </c:pt>
              </c:numCache>
            </c:numRef>
          </c:xVal>
          <c:yVal>
            <c:numRef>
              <c:f>All_x!$F$20:$F$35</c:f>
              <c:numCache>
                <c:formatCode>0.0</c:formatCode>
                <c:ptCount val="16"/>
                <c:pt idx="0">
                  <c:v>654.6276184508679</c:v>
                </c:pt>
                <c:pt idx="1">
                  <c:v>658.8383196223542</c:v>
                </c:pt>
                <c:pt idx="2">
                  <c:v>660.76390566669</c:v>
                </c:pt>
                <c:pt idx="3">
                  <c:v>681.1435638323734</c:v>
                </c:pt>
                <c:pt idx="4">
                  <c:v>706.5505574200411</c:v>
                </c:pt>
                <c:pt idx="5">
                  <c:v>748.4980952389234</c:v>
                </c:pt>
                <c:pt idx="6">
                  <c:v>820.4687416994254</c:v>
                </c:pt>
                <c:pt idx="7">
                  <c:v>883.707991206187</c:v>
                </c:pt>
                <c:pt idx="8">
                  <c:v>981.6638421848094</c:v>
                </c:pt>
                <c:pt idx="9">
                  <c:v>1124.616968529182</c:v>
                </c:pt>
                <c:pt idx="10">
                  <c:v>1278.501232708578</c:v>
                </c:pt>
                <c:pt idx="11">
                  <c:v>1486.679629371431</c:v>
                </c:pt>
                <c:pt idx="12">
                  <c:v>1623.895544650815</c:v>
                </c:pt>
                <c:pt idx="13">
                  <c:v>1770.0232375308</c:v>
                </c:pt>
                <c:pt idx="14">
                  <c:v>1837.19645071784</c:v>
                </c:pt>
                <c:pt idx="15">
                  <c:v>2952.783255983841</c:v>
                </c:pt>
              </c:numCache>
            </c:numRef>
          </c:yVal>
          <c:smooth val="1"/>
        </c:ser>
        <c:ser>
          <c:idx val="3"/>
          <c:order val="3"/>
          <c:tx>
            <c:strRef>
              <c:f>All_x!$G$19</c:f>
              <c:strCache>
                <c:ptCount val="1"/>
                <c:pt idx="0">
                  <c:v>#4</c:v>
                </c:pt>
              </c:strCache>
            </c:strRef>
          </c:tx>
          <c:xVal>
            <c:numRef>
              <c:f>All_x!$C$20:$C$35</c:f>
              <c:numCache>
                <c:formatCode>General</c:formatCode>
                <c:ptCount val="16"/>
                <c:pt idx="0">
                  <c:v>0.0250000000000002</c:v>
                </c:pt>
                <c:pt idx="1">
                  <c:v>0.0500000000000001</c:v>
                </c:pt>
                <c:pt idx="2">
                  <c:v>0.1</c:v>
                </c:pt>
                <c:pt idx="3">
                  <c:v>0.25</c:v>
                </c:pt>
                <c:pt idx="4">
                  <c:v>0.5</c:v>
                </c:pt>
                <c:pt idx="5">
                  <c:v>1.0</c:v>
                </c:pt>
                <c:pt idx="6">
                  <c:v>2.0</c:v>
                </c:pt>
                <c:pt idx="7">
                  <c:v>3.5</c:v>
                </c:pt>
                <c:pt idx="8">
                  <c:v>5.0</c:v>
                </c:pt>
                <c:pt idx="9">
                  <c:v>7.500000000000001</c:v>
                </c:pt>
                <c:pt idx="10">
                  <c:v>10.0</c:v>
                </c:pt>
                <c:pt idx="11">
                  <c:v>15.0</c:v>
                </c:pt>
                <c:pt idx="12">
                  <c:v>20.0</c:v>
                </c:pt>
                <c:pt idx="13">
                  <c:v>25.0</c:v>
                </c:pt>
                <c:pt idx="14">
                  <c:v>37.5</c:v>
                </c:pt>
                <c:pt idx="15">
                  <c:v>75.0</c:v>
                </c:pt>
              </c:numCache>
            </c:numRef>
          </c:xVal>
          <c:yVal>
            <c:numRef>
              <c:f>All_x!$G$20:$G$35</c:f>
              <c:numCache>
                <c:formatCode>0.0</c:formatCode>
                <c:ptCount val="16"/>
                <c:pt idx="0">
                  <c:v>542.758495055878</c:v>
                </c:pt>
                <c:pt idx="1">
                  <c:v>545.9980187379575</c:v>
                </c:pt>
                <c:pt idx="2">
                  <c:v>547.598963826589</c:v>
                </c:pt>
                <c:pt idx="3">
                  <c:v>568.1658779055881</c:v>
                </c:pt>
                <c:pt idx="4">
                  <c:v>596.2016746647415</c:v>
                </c:pt>
                <c:pt idx="5">
                  <c:v>646.3105306917164</c:v>
                </c:pt>
                <c:pt idx="6">
                  <c:v>744.3496596936374</c:v>
                </c:pt>
                <c:pt idx="7">
                  <c:v>816.2124698053964</c:v>
                </c:pt>
                <c:pt idx="8">
                  <c:v>884.135068441227</c:v>
                </c:pt>
                <c:pt idx="9">
                  <c:v>1000.58841810265</c:v>
                </c:pt>
                <c:pt idx="10">
                  <c:v>1192.210915144971</c:v>
                </c:pt>
                <c:pt idx="11">
                  <c:v>1498.386048797061</c:v>
                </c:pt>
                <c:pt idx="12">
                  <c:v>1767.113213891771</c:v>
                </c:pt>
                <c:pt idx="13">
                  <c:v>1993.465157050782</c:v>
                </c:pt>
                <c:pt idx="14">
                  <c:v>3286.616986741756</c:v>
                </c:pt>
                <c:pt idx="15">
                  <c:v>7503.069548033055</c:v>
                </c:pt>
              </c:numCache>
            </c:numRef>
          </c:yVal>
          <c:smooth val="1"/>
        </c:ser>
        <c:ser>
          <c:idx val="4"/>
          <c:order val="4"/>
          <c:tx>
            <c:strRef>
              <c:f>All_x!$H$19</c:f>
              <c:strCache>
                <c:ptCount val="1"/>
                <c:pt idx="0">
                  <c:v>#5</c:v>
                </c:pt>
              </c:strCache>
            </c:strRef>
          </c:tx>
          <c:xVal>
            <c:numRef>
              <c:f>All_x!$C$20:$C$35</c:f>
              <c:numCache>
                <c:formatCode>General</c:formatCode>
                <c:ptCount val="16"/>
                <c:pt idx="0">
                  <c:v>0.0250000000000002</c:v>
                </c:pt>
                <c:pt idx="1">
                  <c:v>0.0500000000000001</c:v>
                </c:pt>
                <c:pt idx="2">
                  <c:v>0.1</c:v>
                </c:pt>
                <c:pt idx="3">
                  <c:v>0.25</c:v>
                </c:pt>
                <c:pt idx="4">
                  <c:v>0.5</c:v>
                </c:pt>
                <c:pt idx="5">
                  <c:v>1.0</c:v>
                </c:pt>
                <c:pt idx="6">
                  <c:v>2.0</c:v>
                </c:pt>
                <c:pt idx="7">
                  <c:v>3.5</c:v>
                </c:pt>
                <c:pt idx="8">
                  <c:v>5.0</c:v>
                </c:pt>
                <c:pt idx="9">
                  <c:v>7.500000000000001</c:v>
                </c:pt>
                <c:pt idx="10">
                  <c:v>10.0</c:v>
                </c:pt>
                <c:pt idx="11">
                  <c:v>15.0</c:v>
                </c:pt>
                <c:pt idx="12">
                  <c:v>20.0</c:v>
                </c:pt>
                <c:pt idx="13">
                  <c:v>25.0</c:v>
                </c:pt>
                <c:pt idx="14">
                  <c:v>37.5</c:v>
                </c:pt>
                <c:pt idx="15">
                  <c:v>75.0</c:v>
                </c:pt>
              </c:numCache>
            </c:numRef>
          </c:xVal>
          <c:yVal>
            <c:numRef>
              <c:f>All_x!$H$20:$H$35</c:f>
              <c:numCache>
                <c:formatCode>0.0</c:formatCode>
                <c:ptCount val="16"/>
                <c:pt idx="0">
                  <c:v>59.30809304130459</c:v>
                </c:pt>
                <c:pt idx="1">
                  <c:v>62.69152603011201</c:v>
                </c:pt>
                <c:pt idx="2">
                  <c:v>70.71672712609038</c:v>
                </c:pt>
                <c:pt idx="3">
                  <c:v>84.43517562282175</c:v>
                </c:pt>
                <c:pt idx="4">
                  <c:v>114.064080671059</c:v>
                </c:pt>
                <c:pt idx="5">
                  <c:v>162.4979117726873</c:v>
                </c:pt>
                <c:pt idx="6">
                  <c:v>231.8725000404155</c:v>
                </c:pt>
                <c:pt idx="7">
                  <c:v>323.4090487604989</c:v>
                </c:pt>
                <c:pt idx="8">
                  <c:v>383.2423759654517</c:v>
                </c:pt>
                <c:pt idx="9">
                  <c:v>450.4825715105586</c:v>
                </c:pt>
                <c:pt idx="10">
                  <c:v>492.040886182916</c:v>
                </c:pt>
                <c:pt idx="11">
                  <c:v>573.7995463154981</c:v>
                </c:pt>
                <c:pt idx="12">
                  <c:v>691.496641088397</c:v>
                </c:pt>
                <c:pt idx="13">
                  <c:v>751.2122687200774</c:v>
                </c:pt>
                <c:pt idx="14">
                  <c:v>1032.436048174091</c:v>
                </c:pt>
                <c:pt idx="15">
                  <c:v>1156.27121058289</c:v>
                </c:pt>
              </c:numCache>
            </c:numRef>
          </c:yVal>
          <c:smooth val="1"/>
        </c:ser>
        <c:ser>
          <c:idx val="5"/>
          <c:order val="5"/>
          <c:tx>
            <c:strRef>
              <c:f>All_x!$I$19</c:f>
              <c:strCache>
                <c:ptCount val="1"/>
                <c:pt idx="0">
                  <c:v>#6</c:v>
                </c:pt>
              </c:strCache>
            </c:strRef>
          </c:tx>
          <c:xVal>
            <c:numRef>
              <c:f>All_x!$C$20:$C$35</c:f>
              <c:numCache>
                <c:formatCode>General</c:formatCode>
                <c:ptCount val="16"/>
                <c:pt idx="0">
                  <c:v>0.0250000000000002</c:v>
                </c:pt>
                <c:pt idx="1">
                  <c:v>0.0500000000000001</c:v>
                </c:pt>
                <c:pt idx="2">
                  <c:v>0.1</c:v>
                </c:pt>
                <c:pt idx="3">
                  <c:v>0.25</c:v>
                </c:pt>
                <c:pt idx="4">
                  <c:v>0.5</c:v>
                </c:pt>
                <c:pt idx="5">
                  <c:v>1.0</c:v>
                </c:pt>
                <c:pt idx="6">
                  <c:v>2.0</c:v>
                </c:pt>
                <c:pt idx="7">
                  <c:v>3.5</c:v>
                </c:pt>
                <c:pt idx="8">
                  <c:v>5.0</c:v>
                </c:pt>
                <c:pt idx="9">
                  <c:v>7.500000000000001</c:v>
                </c:pt>
                <c:pt idx="10">
                  <c:v>10.0</c:v>
                </c:pt>
                <c:pt idx="11">
                  <c:v>15.0</c:v>
                </c:pt>
                <c:pt idx="12">
                  <c:v>20.0</c:v>
                </c:pt>
                <c:pt idx="13">
                  <c:v>25.0</c:v>
                </c:pt>
                <c:pt idx="14">
                  <c:v>37.5</c:v>
                </c:pt>
                <c:pt idx="15">
                  <c:v>75.0</c:v>
                </c:pt>
              </c:numCache>
            </c:numRef>
          </c:xVal>
          <c:yVal>
            <c:numRef>
              <c:f>All_x!$I$20:$I$35</c:f>
              <c:numCache>
                <c:formatCode>0.0</c:formatCode>
                <c:ptCount val="16"/>
                <c:pt idx="0">
                  <c:v>53.58950881121309</c:v>
                </c:pt>
                <c:pt idx="1">
                  <c:v>58.95235771998894</c:v>
                </c:pt>
                <c:pt idx="2">
                  <c:v>68.94361162153492</c:v>
                </c:pt>
                <c:pt idx="3">
                  <c:v>87.10961190600338</c:v>
                </c:pt>
                <c:pt idx="4">
                  <c:v>127.4951757780318</c:v>
                </c:pt>
                <c:pt idx="5">
                  <c:v>202.8728878250821</c:v>
                </c:pt>
                <c:pt idx="6">
                  <c:v>333.7513984754336</c:v>
                </c:pt>
                <c:pt idx="7">
                  <c:v>471.4268775904296</c:v>
                </c:pt>
                <c:pt idx="8">
                  <c:v>598.8497695546746</c:v>
                </c:pt>
                <c:pt idx="9">
                  <c:v>761.3342043787144</c:v>
                </c:pt>
                <c:pt idx="10">
                  <c:v>908.7393383239125</c:v>
                </c:pt>
                <c:pt idx="11">
                  <c:v>1090.97703410538</c:v>
                </c:pt>
                <c:pt idx="12">
                  <c:v>1133.43342650317</c:v>
                </c:pt>
                <c:pt idx="13">
                  <c:v>1218.913579661801</c:v>
                </c:pt>
                <c:pt idx="14">
                  <c:v>1292.603250057417</c:v>
                </c:pt>
                <c:pt idx="15">
                  <c:v>2282.840743493866</c:v>
                </c:pt>
              </c:numCache>
            </c:numRef>
          </c:yVal>
          <c:smooth val="1"/>
        </c:ser>
        <c:ser>
          <c:idx val="6"/>
          <c:order val="6"/>
          <c:tx>
            <c:strRef>
              <c:f>All_x!$J$19</c:f>
              <c:strCache>
                <c:ptCount val="1"/>
                <c:pt idx="0">
                  <c:v>#7</c:v>
                </c:pt>
              </c:strCache>
            </c:strRef>
          </c:tx>
          <c:xVal>
            <c:numRef>
              <c:f>All_x!$C$20:$C$35</c:f>
              <c:numCache>
                <c:formatCode>General</c:formatCode>
                <c:ptCount val="16"/>
                <c:pt idx="0">
                  <c:v>0.0250000000000002</c:v>
                </c:pt>
                <c:pt idx="1">
                  <c:v>0.0500000000000001</c:v>
                </c:pt>
                <c:pt idx="2">
                  <c:v>0.1</c:v>
                </c:pt>
                <c:pt idx="3">
                  <c:v>0.25</c:v>
                </c:pt>
                <c:pt idx="4">
                  <c:v>0.5</c:v>
                </c:pt>
                <c:pt idx="5">
                  <c:v>1.0</c:v>
                </c:pt>
                <c:pt idx="6">
                  <c:v>2.0</c:v>
                </c:pt>
                <c:pt idx="7">
                  <c:v>3.5</c:v>
                </c:pt>
                <c:pt idx="8">
                  <c:v>5.0</c:v>
                </c:pt>
                <c:pt idx="9">
                  <c:v>7.500000000000001</c:v>
                </c:pt>
                <c:pt idx="10">
                  <c:v>10.0</c:v>
                </c:pt>
                <c:pt idx="11">
                  <c:v>15.0</c:v>
                </c:pt>
                <c:pt idx="12">
                  <c:v>20.0</c:v>
                </c:pt>
                <c:pt idx="13">
                  <c:v>25.0</c:v>
                </c:pt>
                <c:pt idx="14">
                  <c:v>37.5</c:v>
                </c:pt>
                <c:pt idx="15">
                  <c:v>75.0</c:v>
                </c:pt>
              </c:numCache>
            </c:numRef>
          </c:xVal>
          <c:yVal>
            <c:numRef>
              <c:f>All_x!$J$20:$J$35</c:f>
              <c:numCache>
                <c:formatCode>0.0</c:formatCode>
                <c:ptCount val="16"/>
                <c:pt idx="0">
                  <c:v>49.80231248326152</c:v>
                </c:pt>
                <c:pt idx="1">
                  <c:v>54.11114158240974</c:v>
                </c:pt>
                <c:pt idx="2">
                  <c:v>62.04563924722773</c:v>
                </c:pt>
                <c:pt idx="3">
                  <c:v>75.93354717254275</c:v>
                </c:pt>
                <c:pt idx="4">
                  <c:v>105.804262042196</c:v>
                </c:pt>
                <c:pt idx="5">
                  <c:v>154.907897571218</c:v>
                </c:pt>
                <c:pt idx="6">
                  <c:v>242.4619193210205</c:v>
                </c:pt>
                <c:pt idx="7">
                  <c:v>328.0852119507696</c:v>
                </c:pt>
                <c:pt idx="8">
                  <c:v>409.6081221948343</c:v>
                </c:pt>
                <c:pt idx="9">
                  <c:v>494.8840597020612</c:v>
                </c:pt>
                <c:pt idx="10">
                  <c:v>581.8842600855724</c:v>
                </c:pt>
                <c:pt idx="11">
                  <c:v>700.8136791209404</c:v>
                </c:pt>
                <c:pt idx="12">
                  <c:v>813.0617613941254</c:v>
                </c:pt>
                <c:pt idx="13">
                  <c:v>910.5955404159579</c:v>
                </c:pt>
                <c:pt idx="14">
                  <c:v>1350.075230705785</c:v>
                </c:pt>
                <c:pt idx="15">
                  <c:v>1539.77104902592</c:v>
                </c:pt>
              </c:numCache>
            </c:numRef>
          </c:yVal>
          <c:smooth val="1"/>
        </c:ser>
        <c:ser>
          <c:idx val="7"/>
          <c:order val="7"/>
          <c:tx>
            <c:strRef>
              <c:f>All_x!$K$19</c:f>
              <c:strCache>
                <c:ptCount val="1"/>
                <c:pt idx="0">
                  <c:v>#8</c:v>
                </c:pt>
              </c:strCache>
            </c:strRef>
          </c:tx>
          <c:xVal>
            <c:numRef>
              <c:f>All_x!$C$20:$C$35</c:f>
              <c:numCache>
                <c:formatCode>General</c:formatCode>
                <c:ptCount val="16"/>
                <c:pt idx="0">
                  <c:v>0.0250000000000002</c:v>
                </c:pt>
                <c:pt idx="1">
                  <c:v>0.0500000000000001</c:v>
                </c:pt>
                <c:pt idx="2">
                  <c:v>0.1</c:v>
                </c:pt>
                <c:pt idx="3">
                  <c:v>0.25</c:v>
                </c:pt>
                <c:pt idx="4">
                  <c:v>0.5</c:v>
                </c:pt>
                <c:pt idx="5">
                  <c:v>1.0</c:v>
                </c:pt>
                <c:pt idx="6">
                  <c:v>2.0</c:v>
                </c:pt>
                <c:pt idx="7">
                  <c:v>3.5</c:v>
                </c:pt>
                <c:pt idx="8">
                  <c:v>5.0</c:v>
                </c:pt>
                <c:pt idx="9">
                  <c:v>7.500000000000001</c:v>
                </c:pt>
                <c:pt idx="10">
                  <c:v>10.0</c:v>
                </c:pt>
                <c:pt idx="11">
                  <c:v>15.0</c:v>
                </c:pt>
                <c:pt idx="12">
                  <c:v>20.0</c:v>
                </c:pt>
                <c:pt idx="13">
                  <c:v>25.0</c:v>
                </c:pt>
                <c:pt idx="14">
                  <c:v>37.5</c:v>
                </c:pt>
                <c:pt idx="15">
                  <c:v>75.0</c:v>
                </c:pt>
              </c:numCache>
            </c:numRef>
          </c:xVal>
          <c:yVal>
            <c:numRef>
              <c:f>All_x!$K$20:$K$35</c:f>
              <c:numCache>
                <c:formatCode>0.0</c:formatCode>
                <c:ptCount val="16"/>
                <c:pt idx="0">
                  <c:v>57.65308349960187</c:v>
                </c:pt>
                <c:pt idx="1">
                  <c:v>61.76470197454526</c:v>
                </c:pt>
                <c:pt idx="2">
                  <c:v>69.9706161091531</c:v>
                </c:pt>
                <c:pt idx="3">
                  <c:v>85.52303335410105</c:v>
                </c:pt>
                <c:pt idx="4">
                  <c:v>119.5890775784472</c:v>
                </c:pt>
                <c:pt idx="5">
                  <c:v>179.2798213945099</c:v>
                </c:pt>
                <c:pt idx="6">
                  <c:v>284.6991567099836</c:v>
                </c:pt>
                <c:pt idx="7">
                  <c:v>393.5553669593872</c:v>
                </c:pt>
                <c:pt idx="8">
                  <c:v>497.9444389183819</c:v>
                </c:pt>
                <c:pt idx="9">
                  <c:v>613.9147721514483</c:v>
                </c:pt>
                <c:pt idx="10">
                  <c:v>757.4623085928444</c:v>
                </c:pt>
                <c:pt idx="11">
                  <c:v>1090.27836322992</c:v>
                </c:pt>
                <c:pt idx="12">
                  <c:v>1236.997549028068</c:v>
                </c:pt>
                <c:pt idx="13">
                  <c:v>1434.332451095921</c:v>
                </c:pt>
                <c:pt idx="14">
                  <c:v>2178.885109649735</c:v>
                </c:pt>
                <c:pt idx="15">
                  <c:v>3910.830010021332</c:v>
                </c:pt>
              </c:numCache>
            </c:numRef>
          </c:yVal>
          <c:smooth val="1"/>
        </c:ser>
        <c:ser>
          <c:idx val="8"/>
          <c:order val="8"/>
          <c:tx>
            <c:strRef>
              <c:f>All_x!$L$19</c:f>
              <c:strCache>
                <c:ptCount val="1"/>
                <c:pt idx="0">
                  <c:v>#9</c:v>
                </c:pt>
              </c:strCache>
            </c:strRef>
          </c:tx>
          <c:xVal>
            <c:numRef>
              <c:f>All_x!$C$20:$C$35</c:f>
              <c:numCache>
                <c:formatCode>General</c:formatCode>
                <c:ptCount val="16"/>
                <c:pt idx="0">
                  <c:v>0.0250000000000002</c:v>
                </c:pt>
                <c:pt idx="1">
                  <c:v>0.0500000000000001</c:v>
                </c:pt>
                <c:pt idx="2">
                  <c:v>0.1</c:v>
                </c:pt>
                <c:pt idx="3">
                  <c:v>0.25</c:v>
                </c:pt>
                <c:pt idx="4">
                  <c:v>0.5</c:v>
                </c:pt>
                <c:pt idx="5">
                  <c:v>1.0</c:v>
                </c:pt>
                <c:pt idx="6">
                  <c:v>2.0</c:v>
                </c:pt>
                <c:pt idx="7">
                  <c:v>3.5</c:v>
                </c:pt>
                <c:pt idx="8">
                  <c:v>5.0</c:v>
                </c:pt>
                <c:pt idx="9">
                  <c:v>7.500000000000001</c:v>
                </c:pt>
                <c:pt idx="10">
                  <c:v>10.0</c:v>
                </c:pt>
                <c:pt idx="11">
                  <c:v>15.0</c:v>
                </c:pt>
                <c:pt idx="12">
                  <c:v>20.0</c:v>
                </c:pt>
                <c:pt idx="13">
                  <c:v>25.0</c:v>
                </c:pt>
                <c:pt idx="14">
                  <c:v>37.5</c:v>
                </c:pt>
                <c:pt idx="15">
                  <c:v>75.0</c:v>
                </c:pt>
              </c:numCache>
            </c:numRef>
          </c:xVal>
          <c:yVal>
            <c:numRef>
              <c:f>All_x!$L$20:$L$35</c:f>
              <c:numCache>
                <c:formatCode>0.0</c:formatCode>
                <c:ptCount val="16"/>
                <c:pt idx="0">
                  <c:v>66.05953370632031</c:v>
                </c:pt>
                <c:pt idx="1">
                  <c:v>71.45078383240539</c:v>
                </c:pt>
                <c:pt idx="2">
                  <c:v>83.53098493710475</c:v>
                </c:pt>
                <c:pt idx="3">
                  <c:v>104.1705245041612</c:v>
                </c:pt>
                <c:pt idx="4">
                  <c:v>153.7664524721673</c:v>
                </c:pt>
                <c:pt idx="5">
                  <c:v>229.8150482279127</c:v>
                </c:pt>
                <c:pt idx="6">
                  <c:v>363.5649710069318</c:v>
                </c:pt>
                <c:pt idx="7">
                  <c:v>477.9056227672336</c:v>
                </c:pt>
                <c:pt idx="8">
                  <c:v>585.0062628415174</c:v>
                </c:pt>
                <c:pt idx="9">
                  <c:v>734.2189752114735</c:v>
                </c:pt>
                <c:pt idx="10">
                  <c:v>921.3585918368925</c:v>
                </c:pt>
                <c:pt idx="11">
                  <c:v>1118.712837084241</c:v>
                </c:pt>
                <c:pt idx="12">
                  <c:v>1314.03302788741</c:v>
                </c:pt>
                <c:pt idx="13">
                  <c:v>1579.166528193317</c:v>
                </c:pt>
                <c:pt idx="14">
                  <c:v>2357.230902624251</c:v>
                </c:pt>
                <c:pt idx="15">
                  <c:v>4277.038297932697</c:v>
                </c:pt>
              </c:numCache>
            </c:numRef>
          </c:yVal>
          <c:smooth val="1"/>
        </c:ser>
        <c:ser>
          <c:idx val="9"/>
          <c:order val="9"/>
          <c:tx>
            <c:strRef>
              <c:f>All_x!$M$19</c:f>
              <c:strCache>
                <c:ptCount val="1"/>
                <c:pt idx="0">
                  <c:v>#10</c:v>
                </c:pt>
              </c:strCache>
            </c:strRef>
          </c:tx>
          <c:xVal>
            <c:numRef>
              <c:f>All_x!$C$20:$C$35</c:f>
              <c:numCache>
                <c:formatCode>General</c:formatCode>
                <c:ptCount val="16"/>
                <c:pt idx="0">
                  <c:v>0.0250000000000002</c:v>
                </c:pt>
                <c:pt idx="1">
                  <c:v>0.0500000000000001</c:v>
                </c:pt>
                <c:pt idx="2">
                  <c:v>0.1</c:v>
                </c:pt>
                <c:pt idx="3">
                  <c:v>0.25</c:v>
                </c:pt>
                <c:pt idx="4">
                  <c:v>0.5</c:v>
                </c:pt>
                <c:pt idx="5">
                  <c:v>1.0</c:v>
                </c:pt>
                <c:pt idx="6">
                  <c:v>2.0</c:v>
                </c:pt>
                <c:pt idx="7">
                  <c:v>3.5</c:v>
                </c:pt>
                <c:pt idx="8">
                  <c:v>5.0</c:v>
                </c:pt>
                <c:pt idx="9">
                  <c:v>7.500000000000001</c:v>
                </c:pt>
                <c:pt idx="10">
                  <c:v>10.0</c:v>
                </c:pt>
                <c:pt idx="11">
                  <c:v>15.0</c:v>
                </c:pt>
                <c:pt idx="12">
                  <c:v>20.0</c:v>
                </c:pt>
                <c:pt idx="13">
                  <c:v>25.0</c:v>
                </c:pt>
                <c:pt idx="14">
                  <c:v>37.5</c:v>
                </c:pt>
                <c:pt idx="15">
                  <c:v>75.0</c:v>
                </c:pt>
              </c:numCache>
            </c:numRef>
          </c:xVal>
          <c:yVal>
            <c:numRef>
              <c:f>All_x!$M$20:$M$35</c:f>
              <c:numCache>
                <c:formatCode>0.0</c:formatCode>
                <c:ptCount val="16"/>
                <c:pt idx="0">
                  <c:v>63.02171252040601</c:v>
                </c:pt>
                <c:pt idx="1">
                  <c:v>70.95694605883621</c:v>
                </c:pt>
                <c:pt idx="2">
                  <c:v>84.00588798177567</c:v>
                </c:pt>
                <c:pt idx="3">
                  <c:v>106.0603460596281</c:v>
                </c:pt>
                <c:pt idx="4">
                  <c:v>152.3317652423755</c:v>
                </c:pt>
                <c:pt idx="5">
                  <c:v>229.2694312331592</c:v>
                </c:pt>
                <c:pt idx="6">
                  <c:v>374.9444609924694</c:v>
                </c:pt>
                <c:pt idx="7">
                  <c:v>482.977608869947</c:v>
                </c:pt>
                <c:pt idx="8">
                  <c:v>599.90750552605</c:v>
                </c:pt>
                <c:pt idx="9">
                  <c:v>836.8423447165254</c:v>
                </c:pt>
                <c:pt idx="10">
                  <c:v>1120.520025863075</c:v>
                </c:pt>
                <c:pt idx="11">
                  <c:v>1486.336723765531</c:v>
                </c:pt>
                <c:pt idx="12">
                  <c:v>1792.285350424986</c:v>
                </c:pt>
                <c:pt idx="13">
                  <c:v>2182.224158131776</c:v>
                </c:pt>
                <c:pt idx="14">
                  <c:v>2602.334269842321</c:v>
                </c:pt>
                <c:pt idx="15">
                  <c:v>2549.074054157764</c:v>
                </c:pt>
              </c:numCache>
            </c:numRef>
          </c:yVal>
          <c:smooth val="1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-1977645672"/>
        <c:axId val="-1977786904"/>
      </c:scatterChart>
      <c:valAx>
        <c:axId val="-1977645672"/>
        <c:scaling>
          <c:logBase val="10.0"/>
          <c:orientation val="minMax"/>
        </c:scaling>
        <c:delete val="0"/>
        <c:axPos val="b"/>
        <c:majorGridlines>
          <c:spPr>
            <a:ln w="19050">
              <a:solidFill>
                <a:schemeClr val="bg1">
                  <a:lumMod val="50000"/>
                </a:schemeClr>
              </a:solidFill>
            </a:ln>
          </c:spPr>
        </c:majorGridlines>
        <c:minorGridlines>
          <c:spPr>
            <a:ln w="3175">
              <a:gradFill>
                <a:gsLst>
                  <a:gs pos="0">
                    <a:schemeClr val="bg1">
                      <a:lumMod val="75000"/>
                    </a:schemeClr>
                  </a:gs>
                  <a:gs pos="50000">
                    <a:srgbClr val="4F81BD">
                      <a:tint val="44500"/>
                      <a:satMod val="160000"/>
                    </a:srgbClr>
                  </a:gs>
                  <a:gs pos="100000">
                    <a:srgbClr val="4F81BD">
                      <a:tint val="23500"/>
                      <a:satMod val="160000"/>
                    </a:srgbClr>
                  </a:gs>
                </a:gsLst>
                <a:lin ang="5400000" scaled="0"/>
              </a:gradFill>
            </a:ln>
          </c:spPr>
        </c:minorGridlines>
        <c:numFmt formatCode="General" sourceLinked="1"/>
        <c:majorTickMark val="out"/>
        <c:minorTickMark val="none"/>
        <c:tickLblPos val="nextTo"/>
        <c:txPr>
          <a:bodyPr rot="0" vert="horz"/>
          <a:lstStyle/>
          <a:p>
            <a:pPr>
              <a:defRPr sz="1600" b="0" i="0" u="none" strike="noStrike" baseline="0">
                <a:solidFill>
                  <a:srgbClr val="000000"/>
                </a:solidFill>
                <a:latin typeface="Calibri"/>
                <a:ea typeface="Calibri"/>
                <a:cs typeface="Calibri"/>
              </a:defRPr>
            </a:pPr>
            <a:endParaRPr lang="en-US"/>
          </a:p>
        </c:txPr>
        <c:crossAx val="-1977786904"/>
        <c:crossesAt val="0.001"/>
        <c:crossBetween val="midCat"/>
        <c:majorUnit val="10.0"/>
      </c:valAx>
      <c:valAx>
        <c:axId val="-1977786904"/>
        <c:scaling>
          <c:logBase val="10.0"/>
          <c:orientation val="minMax"/>
          <c:max val="10000.0"/>
          <c:min val="10.0"/>
        </c:scaling>
        <c:delete val="0"/>
        <c:axPos val="l"/>
        <c:majorGridlines>
          <c:spPr>
            <a:ln w="19050">
              <a:solidFill>
                <a:schemeClr val="bg1">
                  <a:lumMod val="50000"/>
                </a:schemeClr>
              </a:solidFill>
            </a:ln>
          </c:spPr>
        </c:majorGridlines>
        <c:minorGridlines>
          <c:spPr>
            <a:ln w="6350">
              <a:gradFill>
                <a:gsLst>
                  <a:gs pos="0">
                    <a:schemeClr val="bg1">
                      <a:lumMod val="75000"/>
                    </a:schemeClr>
                  </a:gs>
                  <a:gs pos="50000">
                    <a:srgbClr val="4F81BD">
                      <a:tint val="44500"/>
                      <a:satMod val="160000"/>
                    </a:srgbClr>
                  </a:gs>
                  <a:gs pos="100000">
                    <a:srgbClr val="4F81BD">
                      <a:tint val="23500"/>
                      <a:satMod val="160000"/>
                    </a:srgbClr>
                  </a:gs>
                </a:gsLst>
                <a:lin ang="5400000" scaled="0"/>
              </a:gradFill>
            </a:ln>
          </c:spPr>
        </c:minorGridlines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600" baseline="0"/>
            </a:pPr>
            <a:endParaRPr lang="en-US"/>
          </a:p>
        </c:txPr>
        <c:crossAx val="-1977645672"/>
        <c:crossesAt val="0.0100000000000001"/>
        <c:crossBetween val="midCat"/>
      </c:valAx>
      <c:spPr>
        <a:ln w="25400">
          <a:solidFill>
            <a:schemeClr val="bg1">
              <a:lumMod val="50000"/>
            </a:schemeClr>
          </a:solidFill>
        </a:ln>
      </c:spPr>
    </c:plotArea>
    <c:legend>
      <c:legendPos val="r"/>
      <c:layout>
        <c:manualLayout>
          <c:xMode val="edge"/>
          <c:yMode val="edge"/>
          <c:x val="0.246659461289275"/>
          <c:y val="0.0553498321099596"/>
          <c:w val="0.169235244580062"/>
          <c:h val="0.18910874754316"/>
        </c:manualLayout>
      </c:layout>
      <c:overlay val="0"/>
      <c:spPr>
        <a:solidFill>
          <a:schemeClr val="bg1"/>
        </a:solidFill>
      </c:spPr>
      <c:txPr>
        <a:bodyPr/>
        <a:lstStyle/>
        <a:p>
          <a:pPr>
            <a:defRPr sz="1600" baseline="0"/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</c:spPr>
  <c:externalData r:id="rId2">
    <c:autoUpdate val="0"/>
  </c:externalData>
  <c:userShapes r:id="rId3"/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0.209147846657907"/>
          <c:y val="0.0374440416499602"/>
          <c:w val="0.676080047756487"/>
          <c:h val="0.889710499899363"/>
        </c:manualLayout>
      </c:layout>
      <c:scatterChart>
        <c:scatterStyle val="smoothMarker"/>
        <c:varyColors val="0"/>
        <c:ser>
          <c:idx val="0"/>
          <c:order val="0"/>
          <c:tx>
            <c:strRef>
              <c:f>Sheet1!$F$4</c:f>
              <c:strCache>
                <c:ptCount val="1"/>
                <c:pt idx="0">
                  <c:v>SA-1</c:v>
                </c:pt>
              </c:strCache>
            </c:strRef>
          </c:tx>
          <c:xVal>
            <c:numRef>
              <c:f>Sheet1!$B$6:$B$11</c:f>
              <c:numCache>
                <c:formatCode>General</c:formatCode>
                <c:ptCount val="6"/>
                <c:pt idx="0">
                  <c:v>1024.0</c:v>
                </c:pt>
                <c:pt idx="1">
                  <c:v>512.0</c:v>
                </c:pt>
                <c:pt idx="2">
                  <c:v>256.0</c:v>
                </c:pt>
                <c:pt idx="3">
                  <c:v>128.0</c:v>
                </c:pt>
                <c:pt idx="4">
                  <c:v>64.0</c:v>
                </c:pt>
                <c:pt idx="5">
                  <c:v>32.0</c:v>
                </c:pt>
              </c:numCache>
            </c:numRef>
          </c:xVal>
          <c:yVal>
            <c:numRef>
              <c:f>Sheet1!$F$6:$F$11</c:f>
              <c:numCache>
                <c:formatCode>General</c:formatCode>
                <c:ptCount val="6"/>
                <c:pt idx="0">
                  <c:v>5000.0</c:v>
                </c:pt>
                <c:pt idx="1">
                  <c:v>20000.0</c:v>
                </c:pt>
                <c:pt idx="2">
                  <c:v>60000.0</c:v>
                </c:pt>
                <c:pt idx="3">
                  <c:v>150000.0</c:v>
                </c:pt>
                <c:pt idx="4">
                  <c:v>300000.0</c:v>
                </c:pt>
                <c:pt idx="5">
                  <c:v>500000.0</c:v>
                </c:pt>
              </c:numCache>
            </c:numRef>
          </c:yVal>
          <c:smooth val="1"/>
        </c:ser>
        <c:ser>
          <c:idx val="1"/>
          <c:order val="1"/>
          <c:tx>
            <c:strRef>
              <c:f>Sheet1!$G$4</c:f>
              <c:strCache>
                <c:ptCount val="1"/>
                <c:pt idx="0">
                  <c:v>1024PCI</c:v>
                </c:pt>
              </c:strCache>
            </c:strRef>
          </c:tx>
          <c:marker>
            <c:symbol val="square"/>
            <c:size val="5"/>
          </c:marker>
          <c:xVal>
            <c:numRef>
              <c:f>Sheet1!$B$6:$B$11</c:f>
              <c:numCache>
                <c:formatCode>General</c:formatCode>
                <c:ptCount val="6"/>
                <c:pt idx="0">
                  <c:v>1024.0</c:v>
                </c:pt>
                <c:pt idx="1">
                  <c:v>512.0</c:v>
                </c:pt>
                <c:pt idx="2">
                  <c:v>256.0</c:v>
                </c:pt>
                <c:pt idx="3">
                  <c:v>128.0</c:v>
                </c:pt>
                <c:pt idx="4">
                  <c:v>64.0</c:v>
                </c:pt>
                <c:pt idx="5">
                  <c:v>32.0</c:v>
                </c:pt>
              </c:numCache>
            </c:numRef>
          </c:xVal>
          <c:yVal>
            <c:numRef>
              <c:f>Sheet1!$G$6:$G$11</c:f>
              <c:numCache>
                <c:formatCode>General</c:formatCode>
                <c:ptCount val="6"/>
                <c:pt idx="0">
                  <c:v>1000.0</c:v>
                </c:pt>
                <c:pt idx="1">
                  <c:v>3000.0</c:v>
                </c:pt>
                <c:pt idx="2">
                  <c:v>10000.0</c:v>
                </c:pt>
                <c:pt idx="3">
                  <c:v>25000.0</c:v>
                </c:pt>
                <c:pt idx="4">
                  <c:v>45000.0</c:v>
                </c:pt>
                <c:pt idx="5">
                  <c:v>73000.0</c:v>
                </c:pt>
              </c:numCache>
            </c:numRef>
          </c:yVal>
          <c:smooth val="1"/>
        </c:ser>
        <c:ser>
          <c:idx val="2"/>
          <c:order val="2"/>
          <c:tx>
            <c:strRef>
              <c:f>Sheet1!$E$4</c:f>
              <c:strCache>
                <c:ptCount val="1"/>
                <c:pt idx="0">
                  <c:v>iXon 897</c:v>
                </c:pt>
              </c:strCache>
            </c:strRef>
          </c:tx>
          <c:xVal>
            <c:numRef>
              <c:f>Sheet1!$B$6:$B$11</c:f>
              <c:numCache>
                <c:formatCode>General</c:formatCode>
                <c:ptCount val="6"/>
                <c:pt idx="0">
                  <c:v>1024.0</c:v>
                </c:pt>
                <c:pt idx="1">
                  <c:v>512.0</c:v>
                </c:pt>
                <c:pt idx="2">
                  <c:v>256.0</c:v>
                </c:pt>
                <c:pt idx="3">
                  <c:v>128.0</c:v>
                </c:pt>
                <c:pt idx="4">
                  <c:v>64.0</c:v>
                </c:pt>
                <c:pt idx="5">
                  <c:v>32.0</c:v>
                </c:pt>
              </c:numCache>
            </c:numRef>
          </c:xVal>
          <c:yVal>
            <c:numRef>
              <c:f>Sheet1!$E$6:$E$11</c:f>
              <c:numCache>
                <c:formatCode>General</c:formatCode>
                <c:ptCount val="6"/>
                <c:pt idx="1">
                  <c:v>35.0</c:v>
                </c:pt>
                <c:pt idx="2">
                  <c:v>132.0</c:v>
                </c:pt>
                <c:pt idx="3">
                  <c:v>439.0</c:v>
                </c:pt>
              </c:numCache>
            </c:numRef>
          </c:yVal>
          <c:smooth val="1"/>
        </c:ser>
        <c:ser>
          <c:idx val="3"/>
          <c:order val="3"/>
          <c:tx>
            <c:strRef>
              <c:f>Sheet1!$D$4</c:f>
              <c:strCache>
                <c:ptCount val="1"/>
                <c:pt idx="0">
                  <c:v>Neuro-SMQ</c:v>
                </c:pt>
              </c:strCache>
            </c:strRef>
          </c:tx>
          <c:marker>
            <c:symbol val="circle"/>
            <c:size val="6"/>
          </c:marker>
          <c:xVal>
            <c:numRef>
              <c:f>Sheet1!$B$6:$B$11</c:f>
              <c:numCache>
                <c:formatCode>General</c:formatCode>
                <c:ptCount val="6"/>
                <c:pt idx="0">
                  <c:v>1024.0</c:v>
                </c:pt>
                <c:pt idx="1">
                  <c:v>512.0</c:v>
                </c:pt>
                <c:pt idx="2">
                  <c:v>256.0</c:v>
                </c:pt>
                <c:pt idx="3">
                  <c:v>128.0</c:v>
                </c:pt>
                <c:pt idx="4">
                  <c:v>64.0</c:v>
                </c:pt>
                <c:pt idx="5">
                  <c:v>32.0</c:v>
                </c:pt>
              </c:numCache>
            </c:numRef>
          </c:xVal>
          <c:yVal>
            <c:numRef>
              <c:f>Sheet1!$D$6:$D$11</c:f>
              <c:numCache>
                <c:formatCode>General</c:formatCode>
                <c:ptCount val="6"/>
                <c:pt idx="4">
                  <c:v>2000.0</c:v>
                </c:pt>
                <c:pt idx="5">
                  <c:v>5000.0</c:v>
                </c:pt>
              </c:numCache>
            </c:numRef>
          </c:yVal>
          <c:smooth val="1"/>
        </c:ser>
        <c:ser>
          <c:idx val="4"/>
          <c:order val="4"/>
          <c:tx>
            <c:strRef>
              <c:f>Sheet1!$C$4</c:f>
              <c:strCache>
                <c:ptCount val="1"/>
                <c:pt idx="0">
                  <c:v>ORCA-R2</c:v>
                </c:pt>
              </c:strCache>
            </c:strRef>
          </c:tx>
          <c:xVal>
            <c:numRef>
              <c:f>Sheet1!$B$6:$B$11</c:f>
              <c:numCache>
                <c:formatCode>General</c:formatCode>
                <c:ptCount val="6"/>
                <c:pt idx="0">
                  <c:v>1024.0</c:v>
                </c:pt>
                <c:pt idx="1">
                  <c:v>512.0</c:v>
                </c:pt>
                <c:pt idx="2">
                  <c:v>256.0</c:v>
                </c:pt>
                <c:pt idx="3">
                  <c:v>128.0</c:v>
                </c:pt>
                <c:pt idx="4">
                  <c:v>64.0</c:v>
                </c:pt>
                <c:pt idx="5">
                  <c:v>32.0</c:v>
                </c:pt>
              </c:numCache>
            </c:numRef>
          </c:xVal>
          <c:yVal>
            <c:numRef>
              <c:f>Sheet1!$C$6:$C$11</c:f>
              <c:numCache>
                <c:formatCode>General</c:formatCode>
                <c:ptCount val="6"/>
                <c:pt idx="0">
                  <c:v>16.2</c:v>
                </c:pt>
                <c:pt idx="1">
                  <c:v>45.7</c:v>
                </c:pt>
                <c:pt idx="2">
                  <c:v>84.0</c:v>
                </c:pt>
                <c:pt idx="3">
                  <c:v>105.0</c:v>
                </c:pt>
                <c:pt idx="4">
                  <c:v>110.0</c:v>
                </c:pt>
              </c:numCache>
            </c:numRef>
          </c:yVal>
          <c:smooth val="1"/>
        </c:ser>
        <c:ser>
          <c:idx val="6"/>
          <c:order val="5"/>
          <c:tx>
            <c:strRef>
              <c:f>Sheet1!$H$4</c:f>
              <c:strCache>
                <c:ptCount val="1"/>
                <c:pt idx="0">
                  <c:v>4-beam </c:v>
                </c:pt>
              </c:strCache>
            </c:strRef>
          </c:tx>
          <c:spPr>
            <a:ln>
              <a:solidFill>
                <a:schemeClr val="accent6">
                  <a:lumMod val="75000"/>
                </a:schemeClr>
              </a:solidFill>
              <a:prstDash val="sysDash"/>
            </a:ln>
          </c:spPr>
          <c:marker>
            <c:symbol val="circle"/>
            <c:size val="7"/>
            <c:spPr>
              <a:solidFill>
                <a:schemeClr val="accent6">
                  <a:lumMod val="75000"/>
                </a:schemeClr>
              </a:solidFill>
            </c:spPr>
          </c:marker>
          <c:xVal>
            <c:numRef>
              <c:f>Sheet1!$B$6:$B$11</c:f>
              <c:numCache>
                <c:formatCode>General</c:formatCode>
                <c:ptCount val="6"/>
                <c:pt idx="0">
                  <c:v>1024.0</c:v>
                </c:pt>
                <c:pt idx="1">
                  <c:v>512.0</c:v>
                </c:pt>
                <c:pt idx="2">
                  <c:v>256.0</c:v>
                </c:pt>
                <c:pt idx="3">
                  <c:v>128.0</c:v>
                </c:pt>
                <c:pt idx="4">
                  <c:v>64.0</c:v>
                </c:pt>
                <c:pt idx="5">
                  <c:v>32.0</c:v>
                </c:pt>
              </c:numCache>
            </c:numRef>
          </c:xVal>
          <c:yVal>
            <c:numRef>
              <c:f>Sheet1!$H$6:$H$11</c:f>
              <c:numCache>
                <c:formatCode>General</c:formatCode>
                <c:ptCount val="6"/>
                <c:pt idx="0">
                  <c:v>125.0</c:v>
                </c:pt>
                <c:pt idx="1">
                  <c:v>250.0</c:v>
                </c:pt>
                <c:pt idx="2">
                  <c:v>500.0</c:v>
                </c:pt>
                <c:pt idx="3">
                  <c:v>1000.0</c:v>
                </c:pt>
              </c:numCache>
            </c:numRef>
          </c:yVal>
          <c:smooth val="1"/>
        </c:ser>
        <c:ser>
          <c:idx val="5"/>
          <c:order val="6"/>
          <c:tx>
            <c:strRef>
              <c:f>Sheet1!$I$4</c:f>
              <c:strCache>
                <c:ptCount val="1"/>
                <c:pt idx="0">
                  <c:v>64-beam </c:v>
                </c:pt>
              </c:strCache>
            </c:strRef>
          </c:tx>
          <c:xVal>
            <c:numRef>
              <c:f>Sheet1!$B$6:$B$11</c:f>
              <c:numCache>
                <c:formatCode>General</c:formatCode>
                <c:ptCount val="6"/>
                <c:pt idx="0">
                  <c:v>1024.0</c:v>
                </c:pt>
                <c:pt idx="1">
                  <c:v>512.0</c:v>
                </c:pt>
                <c:pt idx="2">
                  <c:v>256.0</c:v>
                </c:pt>
                <c:pt idx="3">
                  <c:v>128.0</c:v>
                </c:pt>
                <c:pt idx="4">
                  <c:v>64.0</c:v>
                </c:pt>
                <c:pt idx="5">
                  <c:v>32.0</c:v>
                </c:pt>
              </c:numCache>
            </c:numRef>
          </c:xVal>
          <c:yVal>
            <c:numRef>
              <c:f>Sheet1!$I$6:$I$11</c:f>
              <c:numCache>
                <c:formatCode>General</c:formatCode>
                <c:ptCount val="6"/>
                <c:pt idx="0">
                  <c:v>2000.0</c:v>
                </c:pt>
                <c:pt idx="1">
                  <c:v>4000.0</c:v>
                </c:pt>
                <c:pt idx="2">
                  <c:v>8000.0</c:v>
                </c:pt>
                <c:pt idx="3">
                  <c:v>16000.0</c:v>
                </c:pt>
              </c:numCache>
            </c:numRef>
          </c:yVal>
          <c:smooth val="1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-2129298600"/>
        <c:axId val="-2109976648"/>
      </c:scatterChart>
      <c:valAx>
        <c:axId val="-2129298600"/>
        <c:scaling>
          <c:logBase val="10.0"/>
          <c:orientation val="minMax"/>
          <c:max val="2000.0"/>
          <c:min val="10.0"/>
        </c:scaling>
        <c:delete val="0"/>
        <c:axPos val="b"/>
        <c:majorGridlines>
          <c:spPr>
            <a:ln w="15875">
              <a:solidFill>
                <a:sysClr val="windowText" lastClr="000000">
                  <a:tint val="75000"/>
                  <a:shade val="95000"/>
                  <a:satMod val="105000"/>
                </a:sysClr>
              </a:solidFill>
            </a:ln>
          </c:spPr>
        </c:majorGridlines>
        <c:minorGridlines/>
        <c:numFmt formatCode="General" sourceLinked="1"/>
        <c:majorTickMark val="out"/>
        <c:minorTickMark val="none"/>
        <c:tickLblPos val="nextTo"/>
        <c:txPr>
          <a:bodyPr rot="0" vert="horz"/>
          <a:lstStyle/>
          <a:p>
            <a:pPr>
              <a:defRPr sz="1400" b="0" i="0" u="none" strike="noStrike" baseline="0">
                <a:solidFill>
                  <a:srgbClr val="000000"/>
                </a:solidFill>
                <a:latin typeface="Calibri"/>
                <a:ea typeface="Calibri"/>
                <a:cs typeface="Calibri"/>
              </a:defRPr>
            </a:pPr>
            <a:endParaRPr lang="en-US"/>
          </a:p>
        </c:txPr>
        <c:crossAx val="-2109976648"/>
        <c:crosses val="autoZero"/>
        <c:crossBetween val="midCat"/>
      </c:valAx>
      <c:valAx>
        <c:axId val="-2109976648"/>
        <c:scaling>
          <c:logBase val="10.0"/>
          <c:orientation val="minMax"/>
          <c:min val="10.0"/>
        </c:scaling>
        <c:delete val="0"/>
        <c:axPos val="l"/>
        <c:majorGridlines>
          <c:spPr>
            <a:ln w="15875">
              <a:solidFill>
                <a:sysClr val="windowText" lastClr="000000">
                  <a:tint val="75000"/>
                  <a:shade val="95000"/>
                  <a:satMod val="105000"/>
                </a:sysClr>
              </a:solidFill>
            </a:ln>
          </c:spPr>
        </c:majorGridlines>
        <c:minorGridlines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 baseline="0"/>
            </a:pPr>
            <a:endParaRPr lang="en-US"/>
          </a:p>
        </c:txPr>
        <c:crossAx val="-2129298600"/>
        <c:crosses val="autoZero"/>
        <c:crossBetween val="midCat"/>
      </c:valAx>
      <c:spPr>
        <a:ln w="22225">
          <a:solidFill>
            <a:sysClr val="windowText" lastClr="000000">
              <a:tint val="75000"/>
              <a:shade val="95000"/>
              <a:satMod val="105000"/>
            </a:sysClr>
          </a:solidFill>
        </a:ln>
      </c:spPr>
    </c:plotArea>
    <c:legend>
      <c:legendPos val="r"/>
      <c:layout>
        <c:manualLayout>
          <c:xMode val="edge"/>
          <c:yMode val="edge"/>
          <c:x val="0.714495305164319"/>
          <c:y val="0.0639158576051779"/>
          <c:w val="0.15209072677535"/>
          <c:h val="0.253193085391025"/>
        </c:manualLayout>
      </c:layout>
      <c:overlay val="0"/>
      <c:spPr>
        <a:solidFill>
          <a:schemeClr val="bg1"/>
        </a:solidFill>
      </c:spPr>
      <c:txPr>
        <a:bodyPr/>
        <a:lstStyle/>
        <a:p>
          <a:pPr>
            <a:defRPr sz="1200">
              <a:latin typeface="Arial Narrow" pitchFamily="34" charset="0"/>
            </a:defRPr>
          </a:pPr>
          <a:endParaRPr lang="en-US"/>
        </a:p>
      </c:txPr>
    </c:legend>
    <c:plotVisOnly val="1"/>
    <c:dispBlanksAs val="gap"/>
    <c:showDLblsOverMax val="0"/>
  </c:chart>
  <c:spPr>
    <a:ln>
      <a:noFill/>
    </a:ln>
  </c:spPr>
  <c:externalData r:id="rId2">
    <c:autoUpdate val="0"/>
  </c:externalData>
</c:chartSpace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0.png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74.png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97.wmf"/><Relationship Id="rId2" Type="http://schemas.openxmlformats.org/officeDocument/2006/relationships/image" Target="../media/image98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99.wmf"/><Relationship Id="rId2" Type="http://schemas.openxmlformats.org/officeDocument/2006/relationships/image" Target="../media/image100.w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03.emf"/></Relationships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0.08344</cdr:x>
      <cdr:y>0.45475</cdr:y>
    </cdr:from>
    <cdr:to>
      <cdr:x>0.18903</cdr:x>
      <cdr:y>0.60024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722529" y="2858002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="eaVert" wrap="none" rtlCol="0"/>
        <a:lstStyle xmlns:a="http://schemas.openxmlformats.org/drawingml/2006/main"/>
        <a:p xmlns:a="http://schemas.openxmlformats.org/drawingml/2006/main">
          <a:endParaRPr lang="en-US" sz="1100"/>
        </a:p>
      </cdr:txBody>
    </cdr:sp>
  </cdr:relSizeAnchor>
  <cdr:relSizeAnchor xmlns:cdr="http://schemas.openxmlformats.org/drawingml/2006/chartDrawing">
    <cdr:from>
      <cdr:x>0.77723</cdr:x>
      <cdr:y>0.93904</cdr:y>
    </cdr:from>
    <cdr:to>
      <cdr:x>0.96114</cdr:x>
      <cdr:y>0.98994</cdr:y>
    </cdr:to>
    <cdr:sp macro="" textlink="">
      <cdr:nvSpPr>
        <cdr:cNvPr id="3" name="TextBox 2"/>
        <cdr:cNvSpPr txBox="1"/>
      </cdr:nvSpPr>
      <cdr:spPr>
        <a:xfrm xmlns:a="http://schemas.openxmlformats.org/drawingml/2006/main">
          <a:off x="6751627" y="5924734"/>
          <a:ext cx="1597591" cy="32112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r>
            <a:rPr lang="en-US" sz="2000"/>
            <a:t>T (msec)</a:t>
          </a:r>
        </a:p>
      </cdr:txBody>
    </cdr:sp>
  </cdr:relSizeAnchor>
  <cdr:relSizeAnchor xmlns:cdr="http://schemas.openxmlformats.org/drawingml/2006/chartDrawing">
    <cdr:from>
      <cdr:x>0.08318</cdr:x>
      <cdr:y>0.08907</cdr:y>
    </cdr:from>
    <cdr:to>
      <cdr:x>0.13678</cdr:x>
      <cdr:y>0.31174</cdr:y>
    </cdr:to>
    <cdr:sp macro="" textlink="">
      <cdr:nvSpPr>
        <cdr:cNvPr id="4" name="TextBox 3"/>
        <cdr:cNvSpPr txBox="1"/>
      </cdr:nvSpPr>
      <cdr:spPr>
        <a:xfrm xmlns:a="http://schemas.openxmlformats.org/drawingml/2006/main" rot="10800000">
          <a:off x="722529" y="561966"/>
          <a:ext cx="465630" cy="1404915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="eaVert" wrap="none" rtlCol="0"/>
        <a:lstStyle xmlns:a="http://schemas.openxmlformats.org/drawingml/2006/main"/>
        <a:p xmlns:a="http://schemas.openxmlformats.org/drawingml/2006/main">
          <a:r>
            <a:rPr lang="en-US" sz="2000" dirty="0"/>
            <a:t>&lt;r</a:t>
          </a:r>
          <a:r>
            <a:rPr lang="en-US" sz="2000" baseline="30000" dirty="0"/>
            <a:t>2</a:t>
          </a:r>
          <a:r>
            <a:rPr lang="en-US" sz="2000" dirty="0"/>
            <a:t>&gt; (nm</a:t>
          </a:r>
          <a:r>
            <a:rPr lang="en-US" sz="2000" baseline="30000" dirty="0"/>
            <a:t>2</a:t>
          </a:r>
          <a:r>
            <a:rPr lang="en-US" sz="2000" dirty="0"/>
            <a:t>)</a:t>
          </a:r>
        </a:p>
      </cdr:txBody>
    </cdr:sp>
  </cdr:relSizeAnchor>
</c:userShape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16865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7711" tIns="48854" rIns="97711" bIns="48854" numCol="1" anchor="t" anchorCtr="0" compatLnSpc="1">
            <a:prstTxWarp prst="textNoShape">
              <a:avLst/>
            </a:prstTxWarp>
          </a:bodyPr>
          <a:lstStyle>
            <a:lvl1pPr algn="l" defTabSz="976313">
              <a:defRPr sz="1400">
                <a:latin typeface="Times New Roman" pitchFamily="-112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171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4146550" y="0"/>
            <a:ext cx="316865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7711" tIns="48854" rIns="97711" bIns="48854" numCol="1" anchor="t" anchorCtr="0" compatLnSpc="1">
            <a:prstTxWarp prst="textNoShape">
              <a:avLst/>
            </a:prstTxWarp>
          </a:bodyPr>
          <a:lstStyle>
            <a:lvl1pPr algn="r" defTabSz="976313">
              <a:defRPr sz="1400">
                <a:latin typeface="Times New Roman" pitchFamily="-112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172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9124950"/>
            <a:ext cx="316865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7711" tIns="48854" rIns="97711" bIns="48854" numCol="1" anchor="b" anchorCtr="0" compatLnSpc="1">
            <a:prstTxWarp prst="textNoShape">
              <a:avLst/>
            </a:prstTxWarp>
          </a:bodyPr>
          <a:lstStyle>
            <a:lvl1pPr algn="l" defTabSz="976313">
              <a:defRPr sz="1400">
                <a:latin typeface="Times New Roman" pitchFamily="-112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173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4146550" y="9124950"/>
            <a:ext cx="316865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7711" tIns="48854" rIns="97711" bIns="48854" numCol="1" anchor="b" anchorCtr="0" compatLnSpc="1">
            <a:prstTxWarp prst="textNoShape">
              <a:avLst/>
            </a:prstTxWarp>
          </a:bodyPr>
          <a:lstStyle>
            <a:lvl1pPr algn="r" defTabSz="976313">
              <a:defRPr sz="1400">
                <a:latin typeface="Times New Roman" charset="0"/>
              </a:defRPr>
            </a:lvl1pPr>
          </a:lstStyle>
          <a:p>
            <a:fld id="{102DE734-1A66-0647-A67D-BF6A27A71135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2652642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16865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7711" tIns="48854" rIns="97711" bIns="48854" numCol="1" anchor="t" anchorCtr="0" compatLnSpc="1">
            <a:prstTxWarp prst="textNoShape">
              <a:avLst/>
            </a:prstTxWarp>
          </a:bodyPr>
          <a:lstStyle>
            <a:lvl1pPr algn="l" defTabSz="976313">
              <a:defRPr sz="1400">
                <a:latin typeface="Times New Roman" pitchFamily="-112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4146550" y="0"/>
            <a:ext cx="316865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7711" tIns="48854" rIns="97711" bIns="48854" numCol="1" anchor="t" anchorCtr="0" compatLnSpc="1">
            <a:prstTxWarp prst="textNoShape">
              <a:avLst/>
            </a:prstTxWarp>
          </a:bodyPr>
          <a:lstStyle>
            <a:lvl1pPr algn="r" defTabSz="976313">
              <a:defRPr sz="1400">
                <a:latin typeface="Times New Roman" pitchFamily="-112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9700" name="Rectangle 4"/>
          <p:cNvSpPr>
            <a:spLocks noChangeArrowheads="1" noTextEdit="1"/>
          </p:cNvSpPr>
          <p:nvPr>
            <p:ph type="sldImg" idx="2"/>
          </p:nvPr>
        </p:nvSpPr>
        <p:spPr bwMode="auto">
          <a:xfrm>
            <a:off x="1295400" y="719138"/>
            <a:ext cx="4729163" cy="360362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30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73138" y="4559300"/>
            <a:ext cx="5368925" cy="43227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7711" tIns="48854" rIns="97711" bIns="48854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30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124950"/>
            <a:ext cx="316865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7711" tIns="48854" rIns="97711" bIns="48854" numCol="1" anchor="b" anchorCtr="0" compatLnSpc="1">
            <a:prstTxWarp prst="textNoShape">
              <a:avLst/>
            </a:prstTxWarp>
          </a:bodyPr>
          <a:lstStyle>
            <a:lvl1pPr algn="l" defTabSz="976313">
              <a:defRPr sz="1400">
                <a:latin typeface="Times New Roman" pitchFamily="-112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0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4146550" y="9124950"/>
            <a:ext cx="316865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7711" tIns="48854" rIns="97711" bIns="48854" numCol="1" anchor="b" anchorCtr="0" compatLnSpc="1">
            <a:prstTxWarp prst="textNoShape">
              <a:avLst/>
            </a:prstTxWarp>
          </a:bodyPr>
          <a:lstStyle>
            <a:lvl1pPr algn="r" defTabSz="976313">
              <a:defRPr sz="1400">
                <a:latin typeface="Times New Roman" charset="0"/>
              </a:defRPr>
            </a:lvl1pPr>
          </a:lstStyle>
          <a:p>
            <a:fld id="{51F93621-6C02-FB42-B1EE-D045C2D027FA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370638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ＭＳ Ｐゴシック" charset="-128"/>
        <a:cs typeface="ＭＳ Ｐゴシック" charset="-128"/>
      </a:defRPr>
    </a:lvl1pPr>
    <a:lvl2pPr marL="455613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ＭＳ Ｐゴシック" pitchFamily="-112" charset="-128"/>
        <a:cs typeface="+mn-cs"/>
      </a:defRPr>
    </a:lvl2pPr>
    <a:lvl3pPr marL="912813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ＭＳ Ｐゴシック" pitchFamily="-112" charset="-128"/>
        <a:cs typeface="+mn-cs"/>
      </a:defRPr>
    </a:lvl3pPr>
    <a:lvl4pPr marL="1370013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ＭＳ Ｐゴシック" pitchFamily="-112" charset="-128"/>
        <a:cs typeface="+mn-cs"/>
      </a:defRPr>
    </a:lvl4pPr>
    <a:lvl5pPr marL="1827213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ＭＳ Ｐゴシック" pitchFamily="-112" charset="-128"/>
        <a:cs typeface="+mn-cs"/>
      </a:defRPr>
    </a:lvl5pPr>
    <a:lvl6pPr marL="2285796" algn="l" defTabSz="914319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2956" algn="l" defTabSz="914319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114" algn="l" defTabSz="914319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274" algn="l" defTabSz="914319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.xml"/></Relationships>
</file>

<file path=ppt/notesSlides/_rels/notesSlide1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.xml"/></Relationships>
</file>

<file path=ppt/notesSlides/_rels/notesSlide1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.xml"/></Relationships>
</file>

<file path=ppt/notesSlides/_rels/notesSlide1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.xml"/></Relationships>
</file>

<file path=ppt/notesSlides/_rels/notesSlide1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.xml"/></Relationships>
</file>

<file path=ppt/notesSlides/_rels/notesSlide1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.xml"/></Relationships>
</file>

<file path=ppt/notesSlides/_rels/notesSlide1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.xml"/></Relationships>
</file>

<file path=ppt/notesSlides/_rels/notesSlide1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.xml"/></Relationships>
</file>

<file path=ppt/notesSlides/_rels/notesSlide1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.xml"/></Relationships>
</file>

<file path=ppt/notesSlides/_rels/notesSlide1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.xml"/></Relationships>
</file>

<file path=ppt/notesSlides/_rels/notesSlide1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.xml"/></Relationships>
</file>

<file path=ppt/notesSlides/_rels/notesSlide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.xml"/></Relationships>
</file>

<file path=ppt/notesSlides/_rels/notesSlide2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.xml"/></Relationships>
</file>

<file path=ppt/notesSlides/_rels/notesSlide2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.xml"/></Relationships>
</file>

<file path=ppt/notesSlides/_rels/notesSlide2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.xml"/></Relationships>
</file>

<file path=ppt/notesSlides/_rels/notesSlide2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3.xml"/></Relationships>
</file>

<file path=ppt/notesSlides/_rels/notesSlide2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5.xml"/></Relationships>
</file>

<file path=ppt/notesSlides/_rels/notesSlide2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6.xml"/></Relationships>
</file>

<file path=ppt/notesSlides/_rels/notesSlide2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7.xml"/></Relationships>
</file>

<file path=ppt/notesSlides/_rels/notesSlide2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8.xml"/></Relationships>
</file>

<file path=ppt/notesSlides/_rels/notesSlide2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9.xml"/></Relationships>
</file>

<file path=ppt/notesSlides/_rels/notesSlide2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0.xml"/></Relationships>
</file>

<file path=ppt/notesSlides/_rels/notesSlide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.xml"/></Relationships>
</file>

<file path=ppt/notesSlides/_rels/notesSlide3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2.xml"/></Relationships>
</file>

<file path=ppt/notesSlides/_rels/notesSlide3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3.xml"/></Relationships>
</file>

<file path=ppt/notesSlides/_rels/notesSlide3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4.xml"/></Relationships>
</file>

<file path=ppt/notesSlides/_rels/notesSlide3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5.xml"/></Relationships>
</file>

<file path=ppt/notesSlides/_rels/notesSlide3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6.xml"/></Relationships>
</file>

<file path=ppt/notesSlides/_rels/notesSlide3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0.xml"/></Relationships>
</file>

<file path=ppt/notesSlides/_rels/notesSlide3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1.xml"/></Relationships>
</file>

<file path=ppt/notesSlides/_rels/notesSlide3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2.xml"/></Relationships>
</file>

<file path=ppt/notesSlides/_rels/notesSlide3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3.xml"/></Relationships>
</file>

<file path=ppt/notesSlides/_rels/notesSlide3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5.xml"/></Relationships>
</file>

<file path=ppt/notesSlides/_rels/notesSlide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.xml"/></Relationships>
</file>

<file path=ppt/notesSlides/_rels/notesSlide4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6.xml"/></Relationships>
</file>

<file path=ppt/notesSlides/_rels/notesSlide4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7.xml"/></Relationships>
</file>

<file path=ppt/notesSlides/_rels/notesSlide4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8.xml"/></Relationships>
</file>

<file path=ppt/notesSlides/_rels/notesSlide4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9.xml"/></Relationships>
</file>

<file path=ppt/notesSlides/_rels/notesSlide4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1.xml"/></Relationships>
</file>

<file path=ppt/notesSlides/_rels/notesSlide4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2.xml"/></Relationships>
</file>

<file path=ppt/notesSlides/_rels/notesSlide4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3.xml"/></Relationships>
</file>

<file path=ppt/notesSlides/_rels/notesSlide4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4.xml"/></Relationships>
</file>

<file path=ppt/notesSlides/_rels/notesSlide4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5.xml"/></Relationships>
</file>

<file path=ppt/notesSlides/_rels/notesSlide4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6.xml"/></Relationships>
</file>

<file path=ppt/notesSlides/_rels/notesSlide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.xml"/></Relationships>
</file>

<file path=ppt/notesSlides/_rels/notesSlide5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7.xml"/></Relationships>
</file>

<file path=ppt/notesSlides/_rels/notesSlide5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8.xml"/></Relationships>
</file>

<file path=ppt/notesSlides/_rels/notesSlide5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9.xml"/></Relationships>
</file>

<file path=ppt/notesSlides/_rels/notesSlide5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0.xml"/></Relationships>
</file>

<file path=ppt/notesSlides/_rels/notesSlide5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1.xml"/></Relationships>
</file>

<file path=ppt/notesSlides/_rels/notesSlide5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2.xml"/></Relationships>
</file>

<file path=ppt/notesSlides/_rels/notesSlide5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3.xml"/></Relationships>
</file>

<file path=ppt/notesSlides/_rels/notesSlide5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4.xml"/></Relationships>
</file>

<file path=ppt/notesSlides/_rels/notesSlide5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6.xml"/></Relationships>
</file>

<file path=ppt/notesSlides/_rels/notesSlide5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7.xml"/></Relationships>
</file>

<file path=ppt/notesSlides/_rels/notesSlide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.xml"/></Relationships>
</file>

<file path=ppt/notesSlides/_rels/notesSlide6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8.xml"/></Relationships>
</file>

<file path=ppt/notesSlides/_rels/notesSlide6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9.xml"/></Relationships>
</file>

<file path=ppt/notesSlides/_rels/notesSlide6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0.xml"/></Relationships>
</file>

<file path=ppt/notesSlides/_rels/notesSlide6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7.xml"/></Relationships>
</file>

<file path=ppt/notesSlides/_rels/notesSlide6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8.xml"/></Relationships>
</file>

<file path=ppt/notesSlides/_rels/notesSlide6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9.xml"/></Relationships>
</file>

<file path=ppt/notesSlides/_rels/notesSlide6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0.xml"/></Relationships>
</file>

<file path=ppt/notesSlides/_rels/notesSlide6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2.xml"/></Relationships>
</file>

<file path=ppt/notesSlides/_rels/notesSlide6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3.xml"/></Relationships>
</file>

<file path=ppt/notesSlides/_rels/notesSlide6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4.xml"/></Relationships>
</file>

<file path=ppt/notesSlides/_rels/notesSlide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.xml"/></Relationships>
</file>

<file path=ppt/notesSlides/_rels/notesSlide7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5.xml"/></Relationships>
</file>

<file path=ppt/notesSlides/_rels/notesSlide7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7.xml"/></Relationships>
</file>

<file path=ppt/notesSlides/_rels/notesSlide7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8.xml"/></Relationships>
</file>

<file path=ppt/notesSlides/_rels/notesSlide7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9.xml"/></Relationships>
</file>

<file path=ppt/notesSlides/_rels/notesSlide7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0.xml"/></Relationships>
</file>

<file path=ppt/notesSlides/_rels/notesSlide7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1.xml"/></Relationships>
</file>

<file path=ppt/notesSlides/_rels/notesSlide7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2.xml"/></Relationships>
</file>

<file path=ppt/notesSlides/_rels/notesSlide7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4.xml"/></Relationships>
</file>

<file path=ppt/notesSlides/_rels/notesSlide7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7.xml"/></Relationships>
</file>

<file path=ppt/notesSlides/_rels/notesSlide7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8.xml"/></Relationships>
</file>

<file path=ppt/notesSlides/_rels/notesSlide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.xml"/></Relationships>
</file>

<file path=ppt/notesSlides/_rels/notesSlide8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9.xml"/></Relationships>
</file>

<file path=ppt/notesSlides/_rels/notesSlide8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0.xml"/></Relationships>
</file>

<file path=ppt/notesSlides/_rels/notesSlide8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1.xml"/></Relationships>
</file>

<file path=ppt/notesSlides/_rels/notesSlide8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2.xml"/></Relationships>
</file>

<file path=ppt/notesSlides/_rels/notesSlide8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3.xml"/></Relationships>
</file>

<file path=ppt/notesSlides/_rels/notesSlide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996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996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813EEFF5-8B5D-3244-86A8-A7ABAD98AE23}" type="slidenum">
              <a:rPr lang="en-US" sz="1400">
                <a:latin typeface="Times New Roman" charset="0"/>
              </a:rPr>
              <a:pPr eaLnBrk="1" hangingPunct="1"/>
              <a:t>1</a:t>
            </a:fld>
            <a:endParaRPr lang="en-US" sz="1400">
              <a:latin typeface="Times New Roman" charset="0"/>
            </a:endParaRPr>
          </a:p>
        </p:txBody>
      </p:sp>
      <p:sp>
        <p:nvSpPr>
          <p:cNvPr id="31747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7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F06C9F66-3908-7C4E-ABEB-7A3FFB1CFDDB}" type="slidenum">
              <a:rPr lang="en-US" sz="1400">
                <a:latin typeface="Times New Roman" charset="0"/>
              </a:rPr>
              <a:pPr eaLnBrk="1" hangingPunct="1"/>
              <a:t>10</a:t>
            </a:fld>
            <a:endParaRPr lang="en-US" sz="1400">
              <a:latin typeface="Times New Roman" charset="0"/>
            </a:endParaRPr>
          </a:p>
        </p:txBody>
      </p:sp>
      <p:sp>
        <p:nvSpPr>
          <p:cNvPr id="501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95400" y="719138"/>
            <a:ext cx="4727575" cy="3602037"/>
          </a:xfrm>
          <a:ln/>
        </p:spPr>
      </p:sp>
      <p:sp>
        <p:nvSpPr>
          <p:cNvPr id="5018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4725" y="4560888"/>
            <a:ext cx="5365750" cy="4321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F45FF783-5010-1E41-91ED-7E7F6C73DF9C}" type="slidenum">
              <a:rPr lang="en-US" sz="1400">
                <a:latin typeface="Times New Roman" charset="0"/>
              </a:rPr>
              <a:pPr eaLnBrk="1" hangingPunct="1"/>
              <a:t>11</a:t>
            </a:fld>
            <a:endParaRPr lang="en-US" sz="1400">
              <a:latin typeface="Times New Roman" charset="0"/>
            </a:endParaRPr>
          </a:p>
        </p:txBody>
      </p:sp>
      <p:sp>
        <p:nvSpPr>
          <p:cNvPr id="522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96988" y="719138"/>
            <a:ext cx="4725987" cy="3600450"/>
          </a:xfrm>
          <a:ln/>
        </p:spPr>
      </p:sp>
      <p:sp>
        <p:nvSpPr>
          <p:cNvPr id="5222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4725" y="4560888"/>
            <a:ext cx="5365750" cy="4321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AEB8F560-EAC6-C046-BD58-D32EE10D2FCB}" type="slidenum">
              <a:rPr lang="en-US" sz="1400">
                <a:latin typeface="Times New Roman" charset="0"/>
              </a:rPr>
              <a:pPr eaLnBrk="1" hangingPunct="1"/>
              <a:t>12</a:t>
            </a:fld>
            <a:endParaRPr lang="en-US" sz="1400">
              <a:latin typeface="Times New Roman" charset="0"/>
            </a:endParaRPr>
          </a:p>
        </p:txBody>
      </p:sp>
      <p:sp>
        <p:nvSpPr>
          <p:cNvPr id="542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42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C823A141-3F94-C946-8E50-5CD091D562F3}" type="slidenum">
              <a:rPr lang="en-US" sz="1400">
                <a:latin typeface="Times New Roman" charset="0"/>
              </a:rPr>
              <a:pPr eaLnBrk="1" hangingPunct="1"/>
              <a:t>13</a:t>
            </a:fld>
            <a:endParaRPr lang="en-US" sz="1400">
              <a:latin typeface="Times New Roman" charset="0"/>
            </a:endParaRPr>
          </a:p>
        </p:txBody>
      </p:sp>
      <p:sp>
        <p:nvSpPr>
          <p:cNvPr id="56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6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E85B4983-2D34-B243-B77C-DC2268B892C5}" type="slidenum">
              <a:rPr lang="en-US" sz="1400">
                <a:latin typeface="Times New Roman" charset="0"/>
              </a:rPr>
              <a:pPr eaLnBrk="1" hangingPunct="1"/>
              <a:t>14</a:t>
            </a:fld>
            <a:endParaRPr lang="en-US" sz="1400">
              <a:latin typeface="Times New Roman" charset="0"/>
            </a:endParaRPr>
          </a:p>
        </p:txBody>
      </p:sp>
      <p:sp>
        <p:nvSpPr>
          <p:cNvPr id="583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83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8FB8F441-337D-F143-81B8-C4758C7B8916}" type="slidenum">
              <a:rPr lang="en-US" sz="1400">
                <a:latin typeface="Times New Roman" charset="0"/>
              </a:rPr>
              <a:pPr eaLnBrk="1" hangingPunct="1"/>
              <a:t>15</a:t>
            </a:fld>
            <a:endParaRPr lang="en-US" sz="1400">
              <a:latin typeface="Times New Roman" charset="0"/>
            </a:endParaRPr>
          </a:p>
        </p:txBody>
      </p:sp>
      <p:sp>
        <p:nvSpPr>
          <p:cNvPr id="604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96988" y="719138"/>
            <a:ext cx="4725987" cy="3600450"/>
          </a:xfrm>
          <a:ln/>
        </p:spPr>
      </p:sp>
      <p:sp>
        <p:nvSpPr>
          <p:cNvPr id="6042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4725" y="4560888"/>
            <a:ext cx="5365750" cy="4321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30AB44DE-325D-2745-B768-A555056BB9B3}" type="slidenum">
              <a:rPr lang="en-US" sz="1400">
                <a:latin typeface="Times New Roman" charset="0"/>
              </a:rPr>
              <a:pPr eaLnBrk="1" hangingPunct="1"/>
              <a:t>16</a:t>
            </a:fld>
            <a:endParaRPr lang="en-US" sz="1400">
              <a:latin typeface="Times New Roman" charset="0"/>
            </a:endParaRPr>
          </a:p>
        </p:txBody>
      </p:sp>
      <p:sp>
        <p:nvSpPr>
          <p:cNvPr id="62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24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B66697B0-2B06-1349-853B-8FDB12DDBFCD}" type="slidenum">
              <a:rPr lang="en-US" sz="1400">
                <a:latin typeface="Times New Roman" charset="0"/>
              </a:rPr>
              <a:pPr eaLnBrk="1" hangingPunct="1"/>
              <a:t>17</a:t>
            </a:fld>
            <a:endParaRPr lang="en-US" sz="1400">
              <a:latin typeface="Times New Roman" charset="0"/>
            </a:endParaRPr>
          </a:p>
        </p:txBody>
      </p:sp>
      <p:sp>
        <p:nvSpPr>
          <p:cNvPr id="645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45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BF4D9942-022B-9C43-9A80-6E619957C49D}" type="slidenum">
              <a:rPr lang="en-US" sz="1400">
                <a:latin typeface="Times New Roman" charset="0"/>
              </a:rPr>
              <a:pPr eaLnBrk="1" hangingPunct="1"/>
              <a:t>18</a:t>
            </a:fld>
            <a:endParaRPr lang="en-US" sz="1400">
              <a:latin typeface="Times New Roman" charset="0"/>
            </a:endParaRPr>
          </a:p>
        </p:txBody>
      </p:sp>
      <p:sp>
        <p:nvSpPr>
          <p:cNvPr id="665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95400" y="719138"/>
            <a:ext cx="4727575" cy="3602037"/>
          </a:xfrm>
          <a:ln/>
        </p:spPr>
      </p:sp>
      <p:sp>
        <p:nvSpPr>
          <p:cNvPr id="6656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4725" y="4560888"/>
            <a:ext cx="5365750" cy="4321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B1A4D4CE-7C70-A24F-BE8C-1326B2E1679D}" type="slidenum">
              <a:rPr lang="en-US" sz="1400">
                <a:latin typeface="Times New Roman" charset="0"/>
              </a:rPr>
              <a:pPr eaLnBrk="1" hangingPunct="1"/>
              <a:t>19</a:t>
            </a:fld>
            <a:endParaRPr lang="en-US" sz="1400">
              <a:latin typeface="Times New Roman" charset="0"/>
            </a:endParaRPr>
          </a:p>
        </p:txBody>
      </p:sp>
      <p:sp>
        <p:nvSpPr>
          <p:cNvPr id="686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96988" y="719138"/>
            <a:ext cx="4725987" cy="3600450"/>
          </a:xfrm>
          <a:ln/>
        </p:spPr>
      </p:sp>
      <p:sp>
        <p:nvSpPr>
          <p:cNvPr id="6861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4725" y="4560888"/>
            <a:ext cx="5365750" cy="4321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6C58F4B1-D10A-884A-AD95-FDBE020EB576}" type="slidenum">
              <a:rPr lang="en-US" sz="1400">
                <a:latin typeface="Times New Roman" charset="0"/>
              </a:rPr>
              <a:pPr eaLnBrk="1" hangingPunct="1"/>
              <a:t>2</a:t>
            </a:fld>
            <a:endParaRPr lang="en-US" sz="1400">
              <a:latin typeface="Times New Roman" charset="0"/>
            </a:endParaRPr>
          </a:p>
        </p:txBody>
      </p:sp>
      <p:sp>
        <p:nvSpPr>
          <p:cNvPr id="337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95400" y="717550"/>
            <a:ext cx="4727575" cy="3602038"/>
          </a:xfrm>
          <a:ln/>
        </p:spPr>
      </p:sp>
      <p:sp>
        <p:nvSpPr>
          <p:cNvPr id="3379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4725" y="4560888"/>
            <a:ext cx="5365750" cy="4322762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C6490A30-943C-C344-947D-1D5BE22800FA}" type="slidenum">
              <a:rPr lang="en-US" sz="1400">
                <a:latin typeface="Times New Roman" charset="0"/>
              </a:rPr>
              <a:pPr eaLnBrk="1" hangingPunct="1"/>
              <a:t>20</a:t>
            </a:fld>
            <a:endParaRPr lang="en-US" sz="1400">
              <a:latin typeface="Times New Roman" charset="0"/>
            </a:endParaRPr>
          </a:p>
        </p:txBody>
      </p:sp>
      <p:sp>
        <p:nvSpPr>
          <p:cNvPr id="70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06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83F8AC38-73DF-ED47-B91A-54105F4B0FAF}" type="slidenum">
              <a:rPr lang="en-US" sz="1400">
                <a:latin typeface="Times New Roman" charset="0"/>
              </a:rPr>
              <a:pPr eaLnBrk="1" hangingPunct="1"/>
              <a:t>21</a:t>
            </a:fld>
            <a:endParaRPr lang="en-US" sz="1400">
              <a:latin typeface="Times New Roman" charset="0"/>
            </a:endParaRPr>
          </a:p>
        </p:txBody>
      </p:sp>
      <p:sp>
        <p:nvSpPr>
          <p:cNvPr id="727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303338" y="727075"/>
            <a:ext cx="4705350" cy="3586163"/>
          </a:xfrm>
          <a:ln/>
        </p:spPr>
      </p:sp>
      <p:sp>
        <p:nvSpPr>
          <p:cNvPr id="727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79A5F438-6C27-114F-A136-080C25C26A2B}" type="slidenum">
              <a:rPr lang="en-US" sz="1400">
                <a:latin typeface="Times New Roman" charset="0"/>
              </a:rPr>
              <a:pPr eaLnBrk="1" hangingPunct="1"/>
              <a:t>22</a:t>
            </a:fld>
            <a:endParaRPr lang="en-US" sz="1400">
              <a:latin typeface="Times New Roman" charset="0"/>
            </a:endParaRPr>
          </a:p>
        </p:txBody>
      </p:sp>
      <p:sp>
        <p:nvSpPr>
          <p:cNvPr id="74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47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6803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7680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8D9D38C8-1369-B841-A0A9-3C21EBC06AFA}" type="slidenum">
              <a:rPr lang="en-US" sz="1400">
                <a:latin typeface="Times New Roman" charset="0"/>
              </a:rPr>
              <a:pPr eaLnBrk="1" hangingPunct="1"/>
              <a:t>23</a:t>
            </a:fld>
            <a:endParaRPr lang="en-US" sz="14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F0369238-E186-1D4E-B09F-119B85EF86A2}" type="slidenum">
              <a:rPr lang="en-US" sz="1400">
                <a:latin typeface="Times New Roman" charset="0"/>
              </a:rPr>
              <a:pPr eaLnBrk="1" hangingPunct="1"/>
              <a:t>25</a:t>
            </a:fld>
            <a:endParaRPr lang="en-US" sz="1400">
              <a:latin typeface="Times New Roman" charset="0"/>
            </a:endParaRPr>
          </a:p>
        </p:txBody>
      </p:sp>
      <p:sp>
        <p:nvSpPr>
          <p:cNvPr id="79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9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BFCD99C4-6453-A14D-9800-4C6A31D76405}" type="slidenum">
              <a:rPr lang="en-US" sz="1400">
                <a:latin typeface="Times New Roman" charset="0"/>
              </a:rPr>
              <a:pPr eaLnBrk="1" hangingPunct="1"/>
              <a:t>26</a:t>
            </a:fld>
            <a:endParaRPr lang="en-US" sz="1400">
              <a:latin typeface="Times New Roman" charset="0"/>
            </a:endParaRPr>
          </a:p>
        </p:txBody>
      </p:sp>
      <p:sp>
        <p:nvSpPr>
          <p:cNvPr id="819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19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837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837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9D0D5ADD-3F6F-DC41-8F45-11A9AB8C1760}" type="slidenum">
              <a:rPr lang="en-US" sz="1400">
                <a:latin typeface="Times New Roman" charset="0"/>
              </a:rPr>
              <a:pPr eaLnBrk="1" hangingPunct="1"/>
              <a:t>27</a:t>
            </a:fld>
            <a:endParaRPr lang="en-US" sz="1400">
              <a:latin typeface="Times New Roman" charset="0"/>
            </a:endParaRPr>
          </a:p>
        </p:txBody>
      </p:sp>
      <p:sp>
        <p:nvSpPr>
          <p:cNvPr id="839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95400" y="717550"/>
            <a:ext cx="4729163" cy="3603625"/>
          </a:xfrm>
          <a:ln/>
        </p:spPr>
      </p:sp>
      <p:sp>
        <p:nvSpPr>
          <p:cNvPr id="8397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3138" y="4559300"/>
            <a:ext cx="5368925" cy="432435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5690895F-D60D-4E4C-A9A2-1BA9F1E6EDAB}" type="slidenum">
              <a:rPr lang="en-US" sz="1400">
                <a:latin typeface="Times New Roman" charset="0"/>
              </a:rPr>
              <a:pPr eaLnBrk="1" hangingPunct="1"/>
              <a:t>28</a:t>
            </a:fld>
            <a:endParaRPr lang="en-US" sz="1400">
              <a:latin typeface="Times New Roman" charset="0"/>
            </a:endParaRPr>
          </a:p>
        </p:txBody>
      </p:sp>
      <p:sp>
        <p:nvSpPr>
          <p:cNvPr id="860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60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1414CA8B-AE3A-D348-8999-EAFABFB5324A}" type="slidenum">
              <a:rPr lang="en-US" sz="1400">
                <a:latin typeface="Times New Roman" charset="0"/>
              </a:rPr>
              <a:pPr eaLnBrk="1" hangingPunct="1"/>
              <a:t>29</a:t>
            </a:fld>
            <a:endParaRPr lang="en-US" sz="1400">
              <a:latin typeface="Times New Roman" charset="0"/>
            </a:endParaRPr>
          </a:p>
        </p:txBody>
      </p:sp>
      <p:sp>
        <p:nvSpPr>
          <p:cNvPr id="880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80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90115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90116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8C6709B4-05E6-A34F-B9F5-3AC4C850224F}" type="slidenum">
              <a:rPr lang="en-US" sz="1400">
                <a:latin typeface="Times New Roman" charset="0"/>
              </a:rPr>
              <a:pPr eaLnBrk="1" hangingPunct="1"/>
              <a:t>30</a:t>
            </a:fld>
            <a:endParaRPr lang="en-US" sz="14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7DEE4ED2-D638-6D4F-B3B2-81F4A6E12161}" type="slidenum">
              <a:rPr lang="en-US" sz="1400">
                <a:latin typeface="Times New Roman" charset="0"/>
              </a:rPr>
              <a:pPr eaLnBrk="1" hangingPunct="1"/>
              <a:t>3</a:t>
            </a:fld>
            <a:endParaRPr lang="en-US" sz="1400">
              <a:latin typeface="Times New Roman" charset="0"/>
            </a:endParaRPr>
          </a:p>
        </p:txBody>
      </p:sp>
      <p:sp>
        <p:nvSpPr>
          <p:cNvPr id="358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8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8CE772BE-E59E-DA40-9757-7DBD1DCC0CC8}" type="slidenum">
              <a:rPr lang="en-US" sz="1200">
                <a:solidFill>
                  <a:srgbClr val="000000"/>
                </a:solidFill>
              </a:rPr>
              <a:pPr eaLnBrk="1" hangingPunct="1"/>
              <a:t>32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93187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293813" y="720725"/>
            <a:ext cx="4729162" cy="3602038"/>
          </a:xfrm>
          <a:ln/>
        </p:spPr>
      </p:sp>
      <p:sp>
        <p:nvSpPr>
          <p:cNvPr id="9318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31838" y="4560888"/>
            <a:ext cx="5851525" cy="4319587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0BD6DAFF-FCBA-CD44-B291-24B2F9DD53F8}" type="slidenum">
              <a:rPr lang="en-US" sz="1400">
                <a:latin typeface="Times New Roman" charset="0"/>
              </a:rPr>
              <a:pPr eaLnBrk="1" hangingPunct="1"/>
              <a:t>33</a:t>
            </a:fld>
            <a:endParaRPr lang="en-US" sz="1400">
              <a:latin typeface="Times New Roman" charset="0"/>
            </a:endParaRPr>
          </a:p>
        </p:txBody>
      </p:sp>
      <p:sp>
        <p:nvSpPr>
          <p:cNvPr id="952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52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36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36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8D347CC5-0311-B84D-894D-455CD3BB985A}" type="slidenum">
              <a:rPr lang="en-US" sz="1400">
                <a:latin typeface="Times New Roman" charset="0"/>
              </a:rPr>
              <a:pPr eaLnBrk="1" hangingPunct="1"/>
              <a:t>34</a:t>
            </a:fld>
            <a:endParaRPr lang="en-US" sz="1400">
              <a:latin typeface="Times New Roman" charset="0"/>
            </a:endParaRPr>
          </a:p>
        </p:txBody>
      </p:sp>
      <p:sp>
        <p:nvSpPr>
          <p:cNvPr id="972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95400" y="719138"/>
            <a:ext cx="4725988" cy="3600450"/>
          </a:xfrm>
          <a:ln/>
        </p:spPr>
      </p:sp>
      <p:sp>
        <p:nvSpPr>
          <p:cNvPr id="9728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31838" y="4559300"/>
            <a:ext cx="5851525" cy="432276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36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36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F2D81238-7462-B548-A537-C8F5F118A597}" type="slidenum">
              <a:rPr lang="en-US" sz="1400">
                <a:latin typeface="Times New Roman" charset="0"/>
              </a:rPr>
              <a:pPr eaLnBrk="1" hangingPunct="1"/>
              <a:t>35</a:t>
            </a:fld>
            <a:endParaRPr lang="en-US" sz="1400">
              <a:latin typeface="Times New Roman" charset="0"/>
            </a:endParaRPr>
          </a:p>
        </p:txBody>
      </p:sp>
      <p:sp>
        <p:nvSpPr>
          <p:cNvPr id="993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95400" y="719138"/>
            <a:ext cx="4725988" cy="3600450"/>
          </a:xfrm>
          <a:ln/>
        </p:spPr>
      </p:sp>
      <p:sp>
        <p:nvSpPr>
          <p:cNvPr id="9933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31838" y="4559300"/>
            <a:ext cx="5851525" cy="432276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837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837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3DDAF579-668E-5D48-8DE8-7D84E05FE352}" type="slidenum">
              <a:rPr lang="en-US" sz="1400">
                <a:latin typeface="Times New Roman" charset="0"/>
              </a:rPr>
              <a:pPr eaLnBrk="1" hangingPunct="1"/>
              <a:t>36</a:t>
            </a:fld>
            <a:endParaRPr lang="en-US" sz="1400">
              <a:latin typeface="Times New Roman" charset="0"/>
            </a:endParaRPr>
          </a:p>
        </p:txBody>
      </p:sp>
      <p:sp>
        <p:nvSpPr>
          <p:cNvPr id="101379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13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06499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0650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2B4104C4-8801-BE47-94F4-5ED27FB4A501}" type="slidenum">
              <a:rPr lang="en-US" sz="1400">
                <a:latin typeface="Times New Roman" charset="0"/>
              </a:rPr>
              <a:pPr eaLnBrk="1" hangingPunct="1"/>
              <a:t>40</a:t>
            </a:fld>
            <a:endParaRPr lang="en-US" sz="14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1E433E67-1AC8-6949-8526-BDA86A4C89FE}" type="slidenum">
              <a:rPr lang="en-US" sz="1400">
                <a:latin typeface="Times New Roman" charset="0"/>
              </a:rPr>
              <a:pPr eaLnBrk="1" hangingPunct="1"/>
              <a:t>41</a:t>
            </a:fld>
            <a:endParaRPr lang="en-US" sz="1400">
              <a:latin typeface="Times New Roman" charset="0"/>
            </a:endParaRPr>
          </a:p>
        </p:txBody>
      </p:sp>
      <p:sp>
        <p:nvSpPr>
          <p:cNvPr id="1085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85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78C3EECD-9EB6-B54E-B43A-80707B970643}" type="slidenum">
              <a:rPr lang="en-US" sz="1400">
                <a:latin typeface="Times New Roman" charset="0"/>
              </a:rPr>
              <a:pPr eaLnBrk="1" hangingPunct="1"/>
              <a:t>42</a:t>
            </a:fld>
            <a:endParaRPr lang="en-US" sz="1400">
              <a:latin typeface="Times New Roman" charset="0"/>
            </a:endParaRPr>
          </a:p>
        </p:txBody>
      </p:sp>
      <p:sp>
        <p:nvSpPr>
          <p:cNvPr id="1105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95400" y="719138"/>
            <a:ext cx="4727575" cy="3602037"/>
          </a:xfrm>
          <a:ln/>
        </p:spPr>
      </p:sp>
      <p:sp>
        <p:nvSpPr>
          <p:cNvPr id="11059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4725" y="4562475"/>
            <a:ext cx="5365750" cy="43195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5F48E666-BF0A-CA4C-B802-59059727E89A}" type="slidenum">
              <a:rPr lang="en-US" sz="1400">
                <a:latin typeface="Times New Roman" charset="0"/>
              </a:rPr>
              <a:pPr eaLnBrk="1" hangingPunct="1"/>
              <a:t>43</a:t>
            </a:fld>
            <a:endParaRPr lang="en-US" sz="1400">
              <a:latin typeface="Times New Roman" charset="0"/>
            </a:endParaRPr>
          </a:p>
        </p:txBody>
      </p:sp>
      <p:sp>
        <p:nvSpPr>
          <p:cNvPr id="1126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96988" y="719138"/>
            <a:ext cx="4725987" cy="3600450"/>
          </a:xfrm>
          <a:ln/>
        </p:spPr>
      </p:sp>
      <p:sp>
        <p:nvSpPr>
          <p:cNvPr id="11264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4725" y="4560888"/>
            <a:ext cx="5365750" cy="4321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15715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16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A36F30FE-143E-EA40-88D5-5A615A727638}" type="slidenum">
              <a:rPr lang="en-US" sz="1400">
                <a:latin typeface="Times New Roman" charset="0"/>
              </a:rPr>
              <a:pPr eaLnBrk="1" hangingPunct="1"/>
              <a:t>45</a:t>
            </a:fld>
            <a:endParaRPr lang="en-US" sz="14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2CD09837-E9A0-6644-ABC3-B1E24DAC8854}" type="slidenum">
              <a:rPr lang="en-US" sz="1200">
                <a:solidFill>
                  <a:srgbClr val="000000"/>
                </a:solidFill>
              </a:rPr>
              <a:pPr eaLnBrk="1" hangingPunct="1"/>
              <a:t>4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378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78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17763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776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996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996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1929C814-1547-A94A-B6EF-7B35304AB254}" type="slidenum">
              <a:rPr lang="en-US" sz="1400">
                <a:latin typeface="Times New Roman" charset="0"/>
              </a:rPr>
              <a:pPr eaLnBrk="1" hangingPunct="1"/>
              <a:t>46</a:t>
            </a:fld>
            <a:endParaRPr lang="en-US" sz="14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19811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981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715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715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3FD22004-E431-B048-945A-B7A776E4DD8C}" type="slidenum">
              <a:rPr lang="en-US" sz="1400">
                <a:latin typeface="Times New Roman" charset="0"/>
              </a:rPr>
              <a:pPr eaLnBrk="1" hangingPunct="1"/>
              <a:t>47</a:t>
            </a:fld>
            <a:endParaRPr lang="en-US" sz="14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996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996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C61EAE92-5267-5B43-BA06-C04BA1AF4887}" type="slidenum">
              <a:rPr lang="en-US" sz="1400">
                <a:latin typeface="Times New Roman" charset="0"/>
              </a:rPr>
              <a:pPr eaLnBrk="1" hangingPunct="1"/>
              <a:t>48</a:t>
            </a:fld>
            <a:endParaRPr lang="en-US" sz="1400">
              <a:latin typeface="Times New Roman" charset="0"/>
            </a:endParaRPr>
          </a:p>
        </p:txBody>
      </p:sp>
      <p:sp>
        <p:nvSpPr>
          <p:cNvPr id="1218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95400" y="717550"/>
            <a:ext cx="4729163" cy="3602038"/>
          </a:xfrm>
          <a:ln/>
        </p:spPr>
      </p:sp>
      <p:sp>
        <p:nvSpPr>
          <p:cNvPr id="12186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3138" y="4559300"/>
            <a:ext cx="5368925" cy="432435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779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779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A2723404-7A14-014B-B84B-BD389185AD65}" type="slidenum">
              <a:rPr lang="en-US" sz="1400">
                <a:latin typeface="Times New Roman" charset="0"/>
              </a:rPr>
              <a:pPr eaLnBrk="1" hangingPunct="1"/>
              <a:t>49</a:t>
            </a:fld>
            <a:endParaRPr lang="en-US" sz="1400">
              <a:latin typeface="Times New Roman" charset="0"/>
            </a:endParaRPr>
          </a:p>
        </p:txBody>
      </p:sp>
      <p:sp>
        <p:nvSpPr>
          <p:cNvPr id="1239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39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26979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2698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9958354E-3B5A-7247-9D72-A27656B1512D}" type="slidenum">
              <a:rPr lang="en-US" sz="1400">
                <a:latin typeface="Times New Roman" charset="0"/>
              </a:rPr>
              <a:pPr eaLnBrk="1" hangingPunct="1"/>
              <a:t>51</a:t>
            </a:fld>
            <a:endParaRPr lang="en-US" sz="14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29027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29028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747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747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49F31D59-9185-1848-9AC2-E72367537223}" type="slidenum">
              <a:rPr lang="en-US" sz="1400">
                <a:latin typeface="Times New Roman" charset="0"/>
              </a:rPr>
              <a:pPr eaLnBrk="1" hangingPunct="1"/>
              <a:t>52</a:t>
            </a:fld>
            <a:endParaRPr lang="en-US" sz="14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31075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31076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6AE7D470-2507-C44F-9DAD-01EA21BFF6DE}" type="slidenum">
              <a:rPr lang="en-US" sz="1400">
                <a:latin typeface="Times New Roman" charset="0"/>
              </a:rPr>
              <a:pPr eaLnBrk="1" hangingPunct="1"/>
              <a:t>53</a:t>
            </a:fld>
            <a:endParaRPr lang="en-US" sz="14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33123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3312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996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996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62AAA831-5468-374F-B369-9D2420C7C01E}" type="slidenum">
              <a:rPr lang="en-US" sz="1400">
                <a:latin typeface="Times New Roman" charset="0"/>
              </a:rPr>
              <a:pPr eaLnBrk="1" hangingPunct="1"/>
              <a:t>54</a:t>
            </a:fld>
            <a:endParaRPr lang="en-US" sz="14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35171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3517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A35A61D9-3534-2343-8609-AE1B3DF778C0}" type="slidenum">
              <a:rPr lang="en-US" sz="1400">
                <a:latin typeface="Times New Roman" charset="0"/>
              </a:rPr>
              <a:pPr eaLnBrk="1" hangingPunct="1"/>
              <a:t>55</a:t>
            </a:fld>
            <a:endParaRPr lang="en-US" sz="14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837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837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4609ACD1-7DF1-E243-8CA2-CAB126677F73}" type="slidenum">
              <a:rPr lang="en-US" sz="1400">
                <a:latin typeface="Times New Roman" charset="0"/>
              </a:rPr>
              <a:pPr eaLnBrk="1" hangingPunct="1"/>
              <a:t>56</a:t>
            </a:fld>
            <a:endParaRPr lang="en-US" sz="1400">
              <a:latin typeface="Times New Roman" charset="0"/>
            </a:endParaRPr>
          </a:p>
        </p:txBody>
      </p:sp>
      <p:sp>
        <p:nvSpPr>
          <p:cNvPr id="1372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95400" y="717550"/>
            <a:ext cx="4729163" cy="3603625"/>
          </a:xfrm>
          <a:ln/>
        </p:spPr>
      </p:sp>
      <p:sp>
        <p:nvSpPr>
          <p:cNvPr id="13722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3138" y="4559300"/>
            <a:ext cx="5368925" cy="432435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BCC310BF-D24D-9746-BDD9-57C484E7674D}" type="slidenum">
              <a:rPr lang="en-US" sz="1400">
                <a:latin typeface="Times New Roman" charset="0"/>
              </a:rPr>
              <a:pPr eaLnBrk="1" hangingPunct="1"/>
              <a:t>5</a:t>
            </a:fld>
            <a:endParaRPr lang="en-US" sz="1400">
              <a:latin typeface="Times New Roman" charset="0"/>
            </a:endParaRPr>
          </a:p>
        </p:txBody>
      </p:sp>
      <p:sp>
        <p:nvSpPr>
          <p:cNvPr id="39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96988" y="719138"/>
            <a:ext cx="4725987" cy="3600450"/>
          </a:xfrm>
          <a:ln/>
        </p:spPr>
      </p:sp>
      <p:sp>
        <p:nvSpPr>
          <p:cNvPr id="3994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4725" y="4560888"/>
            <a:ext cx="5365750" cy="4321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747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747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947347B7-9753-8B49-A42C-53513B5F2D81}" type="slidenum">
              <a:rPr lang="en-US" sz="1400">
                <a:latin typeface="Times New Roman" charset="0"/>
              </a:rPr>
              <a:pPr eaLnBrk="1" hangingPunct="1"/>
              <a:t>57</a:t>
            </a:fld>
            <a:endParaRPr lang="en-US" sz="1400">
              <a:latin typeface="Times New Roman" charset="0"/>
            </a:endParaRPr>
          </a:p>
        </p:txBody>
      </p:sp>
      <p:sp>
        <p:nvSpPr>
          <p:cNvPr id="139267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92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837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837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0B8C0F76-E00F-DE43-8872-8917D10B9F31}" type="slidenum">
              <a:rPr lang="en-US" sz="1400">
                <a:latin typeface="Times New Roman" charset="0"/>
              </a:rPr>
              <a:pPr eaLnBrk="1" hangingPunct="1"/>
              <a:t>58</a:t>
            </a:fld>
            <a:endParaRPr lang="en-US" sz="1400">
              <a:latin typeface="Times New Roman" charset="0"/>
            </a:endParaRPr>
          </a:p>
        </p:txBody>
      </p:sp>
      <p:sp>
        <p:nvSpPr>
          <p:cNvPr id="1413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13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996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996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296EFCAD-A1D0-884D-8450-21299A7C122D}" type="slidenum">
              <a:rPr lang="en-US" sz="1400">
                <a:latin typeface="Times New Roman" charset="0"/>
              </a:rPr>
              <a:pPr eaLnBrk="1" hangingPunct="1"/>
              <a:t>59</a:t>
            </a:fld>
            <a:endParaRPr lang="en-US" sz="1400">
              <a:latin typeface="Times New Roman" charset="0"/>
            </a:endParaRPr>
          </a:p>
        </p:txBody>
      </p:sp>
      <p:sp>
        <p:nvSpPr>
          <p:cNvPr id="1433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33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45411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4541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837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837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801818B7-9C1E-104E-833A-1AD2F51EDBA0}" type="slidenum">
              <a:rPr lang="en-US" sz="1400">
                <a:latin typeface="Times New Roman" charset="0"/>
              </a:rPr>
              <a:pPr eaLnBrk="1" hangingPunct="1"/>
              <a:t>60</a:t>
            </a:fld>
            <a:endParaRPr lang="en-US" sz="14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47459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4746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837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837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DF50DF4E-11E6-144A-84DC-204CA45885BD}" type="slidenum">
              <a:rPr lang="en-US" sz="1400">
                <a:latin typeface="Times New Roman" charset="0"/>
              </a:rPr>
              <a:pPr eaLnBrk="1" hangingPunct="1"/>
              <a:t>61</a:t>
            </a:fld>
            <a:endParaRPr lang="en-US" sz="14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715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715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DDD9254A-EEF5-1A4B-833C-A60676DAA4CD}" type="slidenum">
              <a:rPr lang="en-US" sz="1400">
                <a:latin typeface="Times New Roman" charset="0"/>
              </a:rPr>
              <a:pPr eaLnBrk="1" hangingPunct="1"/>
              <a:t>62</a:t>
            </a:fld>
            <a:endParaRPr lang="en-US" sz="1400">
              <a:latin typeface="Times New Roman" charset="0"/>
            </a:endParaRPr>
          </a:p>
        </p:txBody>
      </p:sp>
      <p:sp>
        <p:nvSpPr>
          <p:cNvPr id="1495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95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4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1555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51556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794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794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646347BC-C933-AD4B-8CA3-DC3A2C7E1FA6}" type="slidenum">
              <a:rPr lang="en-US" sz="1400">
                <a:solidFill>
                  <a:srgbClr val="000000"/>
                </a:solidFill>
                <a:latin typeface="Times New Roman" charset="0"/>
              </a:rPr>
              <a:pPr eaLnBrk="1" hangingPunct="1"/>
              <a:t>63</a:t>
            </a:fld>
            <a:endParaRPr lang="en-US" sz="1400">
              <a:solidFill>
                <a:srgbClr val="000000"/>
              </a:solidFill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3603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5360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996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996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6830E486-1A81-3B45-A8BA-63C1881EBD40}" type="slidenum">
              <a:rPr lang="en-US" sz="1400">
                <a:latin typeface="Times New Roman" charset="0"/>
              </a:rPr>
              <a:pPr eaLnBrk="1" hangingPunct="1"/>
              <a:t>64</a:t>
            </a:fld>
            <a:endParaRPr lang="en-US" sz="14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4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6675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56676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0E207BD3-B533-6F47-B33E-C93251B04547}" type="slidenum">
              <a:rPr lang="en-US" sz="1400">
                <a:latin typeface="Times New Roman" charset="0"/>
              </a:rPr>
              <a:pPr eaLnBrk="1" hangingPunct="1"/>
              <a:t>66</a:t>
            </a:fld>
            <a:endParaRPr lang="en-US" sz="14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8723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5872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4FDE9A43-5B5D-1542-84D5-A429A82DC7C9}" type="slidenum">
              <a:rPr lang="en-US" sz="1400">
                <a:latin typeface="Times New Roman" charset="0"/>
              </a:rPr>
              <a:pPr eaLnBrk="1" hangingPunct="1"/>
              <a:t>67</a:t>
            </a:fld>
            <a:endParaRPr lang="en-US" sz="14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59328E21-8930-634C-B509-820099E9403C}" type="slidenum">
              <a:rPr lang="en-US" sz="1400">
                <a:latin typeface="Times New Roman" charset="0"/>
              </a:rPr>
              <a:pPr eaLnBrk="1" hangingPunct="1"/>
              <a:t>6</a:t>
            </a:fld>
            <a:endParaRPr lang="en-US" sz="1400">
              <a:latin typeface="Times New Roman" charset="0"/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60771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077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1EC91744-D6BC-F244-BFB8-5248300195D1}" type="slidenum">
              <a:rPr lang="en-US" sz="1400">
                <a:latin typeface="Times New Roman" charset="0"/>
              </a:rPr>
              <a:pPr eaLnBrk="1" hangingPunct="1"/>
              <a:t>68</a:t>
            </a:fld>
            <a:endParaRPr lang="en-US" sz="14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62819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82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1B6B51DF-B70A-7843-B5FA-3FBE21E4AD97}" type="slidenum">
              <a:rPr lang="en-US" sz="1400">
                <a:solidFill>
                  <a:srgbClr val="000000"/>
                </a:solidFill>
                <a:latin typeface="Times New Roman" charset="0"/>
              </a:rPr>
              <a:pPr eaLnBrk="1" hangingPunct="1"/>
              <a:t>69</a:t>
            </a:fld>
            <a:endParaRPr lang="en-US" sz="1400">
              <a:solidFill>
                <a:srgbClr val="000000"/>
              </a:solidFill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5B8F58B6-7A34-7A4C-9A40-08D2B0DE2F35}" type="slidenum">
              <a:rPr lang="en-US" sz="1400">
                <a:latin typeface="Times New Roman" charset="0"/>
              </a:rPr>
              <a:pPr eaLnBrk="1" hangingPunct="1"/>
              <a:t>70</a:t>
            </a:fld>
            <a:endParaRPr lang="en-US" sz="1400">
              <a:latin typeface="Times New Roman" charset="0"/>
            </a:endParaRPr>
          </a:p>
        </p:txBody>
      </p:sp>
      <p:sp>
        <p:nvSpPr>
          <p:cNvPr id="1648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48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3059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7306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28990AB9-8228-9A47-BEBC-D363F1D95D1D}" type="slidenum">
              <a:rPr lang="en-US" sz="1400">
                <a:solidFill>
                  <a:srgbClr val="000000"/>
                </a:solidFill>
                <a:latin typeface="Times New Roman" charset="0"/>
              </a:rPr>
              <a:pPr eaLnBrk="1" hangingPunct="1"/>
              <a:t>77</a:t>
            </a:fld>
            <a:endParaRPr lang="en-US" sz="1400">
              <a:solidFill>
                <a:srgbClr val="000000"/>
              </a:solidFill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837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837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3A5F6CDD-8D25-AD48-9DF1-5B208ADA95DC}" type="slidenum">
              <a:rPr lang="en-US" sz="1400">
                <a:latin typeface="Times New Roman" charset="0"/>
              </a:rPr>
              <a:pPr eaLnBrk="1" hangingPunct="1"/>
              <a:t>78</a:t>
            </a:fld>
            <a:endParaRPr lang="en-US" sz="1400">
              <a:latin typeface="Times New Roman" charset="0"/>
            </a:endParaRPr>
          </a:p>
        </p:txBody>
      </p:sp>
      <p:sp>
        <p:nvSpPr>
          <p:cNvPr id="1751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95400" y="717550"/>
            <a:ext cx="4729163" cy="3603625"/>
          </a:xfrm>
          <a:ln/>
        </p:spPr>
      </p:sp>
      <p:sp>
        <p:nvSpPr>
          <p:cNvPr id="17510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3138" y="4559300"/>
            <a:ext cx="5368925" cy="432435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747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747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fld id="{67EC7ACC-5EA1-7146-94B1-84FF66B5BA26}" type="slidenum">
              <a:rPr lang="en-US" sz="1300">
                <a:solidFill>
                  <a:srgbClr val="000000"/>
                </a:solidFill>
              </a:rPr>
              <a:pPr/>
              <a:t>79</a:t>
            </a:fld>
            <a:endParaRPr lang="en-US" sz="1300">
              <a:solidFill>
                <a:srgbClr val="000000"/>
              </a:solidFill>
            </a:endParaRPr>
          </a:p>
        </p:txBody>
      </p:sp>
      <p:sp>
        <p:nvSpPr>
          <p:cNvPr id="177155" name="Rectangle 2"/>
          <p:cNvSpPr>
            <a:spLocks noRot="1" noChangeArrowheads="1" noTextEdit="1"/>
          </p:cNvSpPr>
          <p:nvPr>
            <p:ph type="sldImg"/>
          </p:nvPr>
        </p:nvSpPr>
        <p:spPr>
          <a:xfrm>
            <a:off x="1274763" y="701675"/>
            <a:ext cx="4765675" cy="3630613"/>
          </a:xfrm>
          <a:ln/>
        </p:spPr>
      </p:sp>
      <p:sp>
        <p:nvSpPr>
          <p:cNvPr id="1771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87425" y="4570413"/>
            <a:ext cx="5340350" cy="4329112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747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747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fld id="{EE69D19F-EDCC-0549-A0C8-EA5369538A57}" type="slidenum">
              <a:rPr lang="en-US" sz="1300">
                <a:solidFill>
                  <a:srgbClr val="000000"/>
                </a:solidFill>
              </a:rPr>
              <a:pPr/>
              <a:t>80</a:t>
            </a:fld>
            <a:endParaRPr lang="en-US" sz="1300">
              <a:solidFill>
                <a:srgbClr val="000000"/>
              </a:solidFill>
            </a:endParaRPr>
          </a:p>
        </p:txBody>
      </p:sp>
      <p:sp>
        <p:nvSpPr>
          <p:cNvPr id="179203" name="Rectangle 2"/>
          <p:cNvSpPr>
            <a:spLocks noRot="1" noChangeArrowheads="1" noTextEdit="1"/>
          </p:cNvSpPr>
          <p:nvPr>
            <p:ph type="sldImg"/>
          </p:nvPr>
        </p:nvSpPr>
        <p:spPr>
          <a:xfrm>
            <a:off x="1274763" y="701675"/>
            <a:ext cx="4765675" cy="3630613"/>
          </a:xfrm>
          <a:ln/>
        </p:spPr>
      </p:sp>
      <p:sp>
        <p:nvSpPr>
          <p:cNvPr id="17920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87425" y="4570413"/>
            <a:ext cx="5340350" cy="4329112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2275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82276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7313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7313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B1662199-BD1B-3442-819D-ADB67072ECB1}" type="slidenum">
              <a:rPr lang="en-US" sz="1400">
                <a:latin typeface="Times New Roman" charset="0"/>
              </a:rPr>
              <a:pPr eaLnBrk="1" hangingPunct="1"/>
              <a:t>82</a:t>
            </a:fld>
            <a:endParaRPr lang="en-US" sz="14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4323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8432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8CD6EB3E-B1FA-0945-B3AE-CC98F2EA75E6}" type="slidenum">
              <a:rPr lang="en-US" sz="1400">
                <a:latin typeface="Times New Roman" charset="0"/>
              </a:rPr>
              <a:pPr eaLnBrk="1" hangingPunct="1"/>
              <a:t>83</a:t>
            </a:fld>
            <a:endParaRPr lang="en-US" sz="14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7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6371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8637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747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747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D433DC85-4B67-1740-B03D-14EA5567A35F}" type="slidenum">
              <a:rPr lang="en-US" sz="1400">
                <a:latin typeface="Times New Roman" charset="0"/>
              </a:rPr>
              <a:pPr eaLnBrk="1" hangingPunct="1"/>
              <a:t>84</a:t>
            </a:fld>
            <a:endParaRPr lang="en-US" sz="14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2BE1E6B7-749F-7548-BE5A-8E433BC62E36}" type="slidenum">
              <a:rPr lang="en-US" sz="1400">
                <a:latin typeface="Times New Roman" charset="0"/>
              </a:rPr>
              <a:pPr eaLnBrk="1" hangingPunct="1"/>
              <a:t>7</a:t>
            </a:fld>
            <a:endParaRPr lang="en-US" sz="1400">
              <a:latin typeface="Times New Roman" charset="0"/>
            </a:endParaRPr>
          </a:p>
        </p:txBody>
      </p:sp>
      <p:sp>
        <p:nvSpPr>
          <p:cNvPr id="440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0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837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837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4A37BF1A-4AB7-8148-B4DE-35096588B1C7}" type="slidenum">
              <a:rPr lang="en-US" sz="1400">
                <a:latin typeface="Times New Roman" charset="0"/>
              </a:rPr>
              <a:pPr eaLnBrk="1" hangingPunct="1"/>
              <a:t>85</a:t>
            </a:fld>
            <a:endParaRPr lang="en-US" sz="1400">
              <a:latin typeface="Times New Roman" charset="0"/>
            </a:endParaRPr>
          </a:p>
        </p:txBody>
      </p:sp>
      <p:sp>
        <p:nvSpPr>
          <p:cNvPr id="1884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84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9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91491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9149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4DEB75F3-5531-AF4A-9A9A-B755A096F710}" type="slidenum">
              <a:rPr lang="en-US" sz="1400">
                <a:latin typeface="Times New Roman" charset="0"/>
              </a:rPr>
              <a:pPr eaLnBrk="1" hangingPunct="1"/>
              <a:t>87</a:t>
            </a:fld>
            <a:endParaRPr lang="en-US" sz="14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3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93539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9354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BFA5A2AD-71CD-8D45-AA80-661536642BC1}" type="slidenum">
              <a:rPr lang="en-US" sz="1400">
                <a:latin typeface="Times New Roman" charset="0"/>
              </a:rPr>
              <a:pPr eaLnBrk="1" hangingPunct="1"/>
              <a:t>88</a:t>
            </a:fld>
            <a:endParaRPr lang="en-US" sz="14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837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837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4B6949CB-2A97-0349-B4E3-C0AFCCD9AF14}" type="slidenum">
              <a:rPr lang="en-US" sz="1400">
                <a:latin typeface="Times New Roman" charset="0"/>
              </a:rPr>
              <a:pPr eaLnBrk="1" hangingPunct="1"/>
              <a:t>89</a:t>
            </a:fld>
            <a:endParaRPr lang="en-US" sz="1400">
              <a:latin typeface="Times New Roman" charset="0"/>
            </a:endParaRPr>
          </a:p>
        </p:txBody>
      </p:sp>
      <p:sp>
        <p:nvSpPr>
          <p:cNvPr id="1955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55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837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837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87BEE267-580C-E142-AE90-40F8D57B4BAF}" type="slidenum">
              <a:rPr lang="en-US" sz="1400">
                <a:latin typeface="Times New Roman" charset="0"/>
              </a:rPr>
              <a:pPr eaLnBrk="1" hangingPunct="1"/>
              <a:t>90</a:t>
            </a:fld>
            <a:endParaRPr lang="en-US" sz="1400">
              <a:latin typeface="Times New Roman" charset="0"/>
            </a:endParaRPr>
          </a:p>
        </p:txBody>
      </p:sp>
      <p:sp>
        <p:nvSpPr>
          <p:cNvPr id="1976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95400" y="717550"/>
            <a:ext cx="4729163" cy="3603625"/>
          </a:xfrm>
          <a:ln/>
        </p:spPr>
      </p:sp>
      <p:sp>
        <p:nvSpPr>
          <p:cNvPr id="19763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3138" y="4559300"/>
            <a:ext cx="5368925" cy="432435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6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1A1E7E6F-A29D-CB49-A80D-E47929AD90C1}" type="slidenum">
              <a:rPr lang="en-US" sz="1400">
                <a:latin typeface="Times New Roman" charset="0"/>
              </a:rPr>
              <a:pPr eaLnBrk="1" hangingPunct="1"/>
              <a:t>91</a:t>
            </a:fld>
            <a:endParaRPr lang="en-US" sz="1400">
              <a:latin typeface="Times New Roman" charset="0"/>
            </a:endParaRPr>
          </a:p>
        </p:txBody>
      </p:sp>
      <p:sp>
        <p:nvSpPr>
          <p:cNvPr id="1996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96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3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01731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0173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AA5FF8C6-F71B-9B4A-96F6-EFD99B1AC8A1}" type="slidenum">
              <a:rPr lang="en-US" sz="1400">
                <a:latin typeface="Times New Roman" charset="0"/>
              </a:rPr>
              <a:pPr eaLnBrk="1" hangingPunct="1"/>
              <a:t>92</a:t>
            </a:fld>
            <a:endParaRPr lang="en-US" sz="14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0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04803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0480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96E3D844-0F32-B54C-A198-85C74CBB2CF3}" type="slidenum">
              <a:rPr lang="en-US" sz="1400">
                <a:latin typeface="Times New Roman" charset="0"/>
              </a:rPr>
              <a:pPr eaLnBrk="1" hangingPunct="1"/>
              <a:t>94</a:t>
            </a:fld>
            <a:endParaRPr lang="en-US" sz="14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C742967F-705D-1845-8940-36299ED0EB03}" type="slidenum">
              <a:rPr lang="en-US" sz="1400">
                <a:latin typeface="Times New Roman" charset="0"/>
              </a:rPr>
              <a:pPr eaLnBrk="1" hangingPunct="1"/>
              <a:t>97</a:t>
            </a:fld>
            <a:endParaRPr lang="en-US" sz="1400">
              <a:latin typeface="Times New Roman" charset="0"/>
            </a:endParaRPr>
          </a:p>
        </p:txBody>
      </p:sp>
      <p:sp>
        <p:nvSpPr>
          <p:cNvPr id="208899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296988" y="719138"/>
            <a:ext cx="4725987" cy="3600450"/>
          </a:xfrm>
          <a:ln/>
        </p:spPr>
      </p:sp>
      <p:sp>
        <p:nvSpPr>
          <p:cNvPr id="20890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4725" y="4560888"/>
            <a:ext cx="5365750" cy="4321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2C6C271F-A424-F94B-AC38-1DEA8F71FD74}" type="slidenum">
              <a:rPr lang="en-US" sz="1400">
                <a:latin typeface="Times New Roman" charset="0"/>
              </a:rPr>
              <a:pPr eaLnBrk="1" hangingPunct="1"/>
              <a:t>98</a:t>
            </a:fld>
            <a:endParaRPr lang="en-US" sz="1400">
              <a:latin typeface="Times New Roman" charset="0"/>
            </a:endParaRPr>
          </a:p>
        </p:txBody>
      </p:sp>
      <p:sp>
        <p:nvSpPr>
          <p:cNvPr id="210947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301750" y="722313"/>
            <a:ext cx="4724400" cy="3598862"/>
          </a:xfrm>
          <a:ln/>
        </p:spPr>
      </p:sp>
      <p:sp>
        <p:nvSpPr>
          <p:cNvPr id="21094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4725" y="4560888"/>
            <a:ext cx="5365750" cy="43180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B93B179A-6AAE-4B4F-8914-827698E1B178}" type="slidenum">
              <a:rPr lang="en-US" sz="1400">
                <a:latin typeface="Times New Roman" charset="0"/>
              </a:rPr>
              <a:pPr eaLnBrk="1" hangingPunct="1"/>
              <a:t>8</a:t>
            </a:fld>
            <a:endParaRPr lang="en-US" sz="1400">
              <a:latin typeface="Times New Roman" charset="0"/>
            </a:endParaRPr>
          </a:p>
        </p:txBody>
      </p:sp>
      <p:sp>
        <p:nvSpPr>
          <p:cNvPr id="460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96988" y="719138"/>
            <a:ext cx="4725987" cy="3600450"/>
          </a:xfrm>
          <a:ln/>
        </p:spPr>
      </p:sp>
      <p:sp>
        <p:nvSpPr>
          <p:cNvPr id="4608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4725" y="4560888"/>
            <a:ext cx="5365750" cy="4321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3065430C-A311-CE4D-B7AE-5742DE2035B0}" type="slidenum">
              <a:rPr lang="en-US" sz="1400">
                <a:latin typeface="Times New Roman" charset="0"/>
              </a:rPr>
              <a:pPr eaLnBrk="1" hangingPunct="1"/>
              <a:t>99</a:t>
            </a:fld>
            <a:endParaRPr lang="en-US" sz="1400">
              <a:latin typeface="Times New Roman" charset="0"/>
            </a:endParaRPr>
          </a:p>
        </p:txBody>
      </p:sp>
      <p:sp>
        <p:nvSpPr>
          <p:cNvPr id="212995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300163" y="720725"/>
            <a:ext cx="4724400" cy="3598863"/>
          </a:xfrm>
          <a:ln/>
        </p:spPr>
      </p:sp>
      <p:sp>
        <p:nvSpPr>
          <p:cNvPr id="2129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30AE8076-1E38-0243-9260-64749A5231CB}" type="slidenum">
              <a:rPr lang="en-US" sz="1400">
                <a:latin typeface="Times New Roman" charset="0"/>
              </a:rPr>
              <a:pPr eaLnBrk="1" hangingPunct="1"/>
              <a:t>100</a:t>
            </a:fld>
            <a:endParaRPr lang="en-US" sz="1400">
              <a:latin typeface="Times New Roman" charset="0"/>
            </a:endParaRPr>
          </a:p>
        </p:txBody>
      </p:sp>
      <p:sp>
        <p:nvSpPr>
          <p:cNvPr id="215043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296988" y="719138"/>
            <a:ext cx="4725987" cy="3600450"/>
          </a:xfrm>
          <a:ln/>
        </p:spPr>
      </p:sp>
      <p:sp>
        <p:nvSpPr>
          <p:cNvPr id="21504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4725" y="4560888"/>
            <a:ext cx="5365750" cy="4321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770002C3-3363-A64D-93DB-E6E5BFBE1D2C}" type="slidenum">
              <a:rPr lang="en-US" sz="1400">
                <a:latin typeface="Times New Roman" charset="0"/>
              </a:rPr>
              <a:pPr eaLnBrk="1" hangingPunct="1"/>
              <a:t>101</a:t>
            </a:fld>
            <a:endParaRPr lang="en-US" sz="1400">
              <a:latin typeface="Times New Roman" charset="0"/>
            </a:endParaRPr>
          </a:p>
        </p:txBody>
      </p:sp>
      <p:sp>
        <p:nvSpPr>
          <p:cNvPr id="217091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300163" y="720725"/>
            <a:ext cx="4724400" cy="3598863"/>
          </a:xfrm>
          <a:ln/>
        </p:spPr>
      </p:sp>
      <p:sp>
        <p:nvSpPr>
          <p:cNvPr id="2170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844AF47F-4BFF-6444-B0C6-808C691E01AE}" type="slidenum">
              <a:rPr lang="en-US" sz="1400">
                <a:latin typeface="Times New Roman" charset="0"/>
              </a:rPr>
              <a:pPr eaLnBrk="1" hangingPunct="1"/>
              <a:t>102</a:t>
            </a:fld>
            <a:endParaRPr lang="en-US" sz="1400">
              <a:latin typeface="Times New Roman" charset="0"/>
            </a:endParaRPr>
          </a:p>
        </p:txBody>
      </p:sp>
      <p:sp>
        <p:nvSpPr>
          <p:cNvPr id="219139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301750" y="722313"/>
            <a:ext cx="4724400" cy="3598862"/>
          </a:xfrm>
          <a:ln/>
        </p:spPr>
      </p:sp>
      <p:sp>
        <p:nvSpPr>
          <p:cNvPr id="21914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4725" y="4560888"/>
            <a:ext cx="5365750" cy="43180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1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7C0E1F7F-1435-6C4A-8F00-8D138BE68A77}" type="slidenum">
              <a:rPr lang="en-US" sz="1400">
                <a:latin typeface="Times New Roman" charset="0"/>
              </a:rPr>
              <a:pPr eaLnBrk="1" hangingPunct="1"/>
              <a:t>103</a:t>
            </a:fld>
            <a:endParaRPr lang="en-US" sz="1400">
              <a:latin typeface="Times New Roman" charset="0"/>
            </a:endParaRPr>
          </a:p>
        </p:txBody>
      </p:sp>
      <p:sp>
        <p:nvSpPr>
          <p:cNvPr id="221187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11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7631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A0186947-854F-424E-9FA2-D6C05875B90E}" type="slidenum">
              <a:rPr lang="en-US" sz="1400">
                <a:latin typeface="Times New Roman" charset="0"/>
              </a:rPr>
              <a:pPr eaLnBrk="1" hangingPunct="1"/>
              <a:t>9</a:t>
            </a:fld>
            <a:endParaRPr lang="en-US" sz="1400">
              <a:latin typeface="Times New Roman" charset="0"/>
            </a:endParaRPr>
          </a:p>
        </p:txBody>
      </p:sp>
      <p:sp>
        <p:nvSpPr>
          <p:cNvPr id="481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81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20725" y="2271713"/>
            <a:ext cx="8159750" cy="156845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439864" y="4144964"/>
            <a:ext cx="6721475" cy="1870075"/>
          </a:xfrm>
        </p:spPr>
        <p:txBody>
          <a:bodyPr/>
          <a:lstStyle>
            <a:lvl1pPr marL="0" indent="0" algn="ctr">
              <a:buNone/>
              <a:defRPr/>
            </a:lvl1pPr>
            <a:lvl2pPr marL="457159" indent="0" algn="ctr">
              <a:buNone/>
              <a:defRPr/>
            </a:lvl2pPr>
            <a:lvl3pPr marL="914319" indent="0" algn="ctr">
              <a:buNone/>
              <a:defRPr/>
            </a:lvl3pPr>
            <a:lvl4pPr marL="1371477" indent="0" algn="ctr">
              <a:buNone/>
              <a:defRPr/>
            </a:lvl4pPr>
            <a:lvl5pPr marL="1828637" indent="0" algn="ctr">
              <a:buNone/>
              <a:defRPr/>
            </a:lvl5pPr>
            <a:lvl6pPr marL="2285796" indent="0" algn="ctr">
              <a:buNone/>
              <a:defRPr/>
            </a:lvl6pPr>
            <a:lvl7pPr marL="2742956" indent="0" algn="ctr">
              <a:buNone/>
              <a:defRPr/>
            </a:lvl7pPr>
            <a:lvl8pPr marL="3200114" indent="0" algn="ctr">
              <a:buNone/>
              <a:defRPr/>
            </a:lvl8pPr>
            <a:lvl9pPr marL="3657274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7/1/2010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Katsushi Arisaka,UCLA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5649491-D813-1340-A9A4-C159270BBFA5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92366208"/>
      </p:ext>
    </p:extLst>
  </p:cSld>
  <p:clrMapOvr>
    <a:masterClrMapping/>
  </p:clrMapOvr>
  <p:transition xmlns:p14="http://schemas.microsoft.com/office/powerpoint/2010/main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7/1/2010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Katsushi Arisaka,UCLA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819B6FC-CBC8-D244-B1A0-FF84C3725047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6110048"/>
      </p:ext>
    </p:extLst>
  </p:cSld>
  <p:clrMapOvr>
    <a:masterClrMapping/>
  </p:clrMapOvr>
  <p:transition xmlns:p14="http://schemas.microsoft.com/office/powerpoint/2010/main"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158038" y="0"/>
            <a:ext cx="2335212" cy="69151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52401" y="0"/>
            <a:ext cx="6853238" cy="69151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7/1/2010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Katsushi Arisaka,UCLA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89976D7-303F-5D43-B8AA-69AA3D43ED7A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75915729"/>
      </p:ext>
    </p:extLst>
  </p:cSld>
  <p:clrMapOvr>
    <a:masterClrMapping/>
  </p:clrMapOvr>
  <p:transition xmlns:p14="http://schemas.microsoft.com/office/powerpoint/2010/main"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152400" y="0"/>
            <a:ext cx="9340850" cy="691515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7/1/2010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Katsushi Arisaka,UCLA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DB3A506-6DCA-9D4D-B218-4B0CDF08F55D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1923949"/>
      </p:ext>
    </p:extLst>
  </p:cSld>
  <p:clrMapOvr>
    <a:masterClrMapping/>
  </p:clrMapOvr>
  <p:transition xmlns:p14="http://schemas.microsoft.com/office/powerpoint/2010/main"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52400" y="0"/>
            <a:ext cx="9296400" cy="68580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152401" y="819150"/>
            <a:ext cx="4594225" cy="6096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899026" y="819150"/>
            <a:ext cx="4594225" cy="6096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7/1/2010</a:t>
            </a: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Katsushi Arisaka,UCLA</a:t>
            </a: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42ADC2B-1C85-704D-903A-01C376516E2E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22968216"/>
      </p:ext>
    </p:extLst>
  </p:cSld>
  <p:clrMapOvr>
    <a:masterClrMapping/>
  </p:clrMapOvr>
  <p:transition xmlns:p14="http://schemas.microsoft.com/office/powerpoint/2010/main"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Title, Text and Clip 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52400" y="0"/>
            <a:ext cx="9296400" cy="68580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152401" y="819150"/>
            <a:ext cx="4594225" cy="6096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lipArt Placeholder 3"/>
          <p:cNvSpPr>
            <a:spLocks noGrp="1"/>
          </p:cNvSpPr>
          <p:nvPr>
            <p:ph type="clipArt" sz="half" idx="2"/>
          </p:nvPr>
        </p:nvSpPr>
        <p:spPr>
          <a:xfrm>
            <a:off x="4899026" y="819150"/>
            <a:ext cx="4594225" cy="6096000"/>
          </a:xfrm>
        </p:spPr>
        <p:txBody>
          <a:bodyPr/>
          <a:lstStyle/>
          <a:p>
            <a:pPr lvl="0"/>
            <a:endParaRPr lang="en-US" noProof="0" smtClean="0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7/1/2010</a:t>
            </a: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Katsushi Arisaka,UCLA</a:t>
            </a: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26985AD-02F4-0648-844E-7C49AC4BEFE8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5756617"/>
      </p:ext>
    </p:extLst>
  </p:cSld>
  <p:clrMapOvr>
    <a:masterClrMapping/>
  </p:clrMapOvr>
  <p:transition xmlns:p14="http://schemas.microsoft.com/office/powerpoint/2010/main"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20090" y="2272455"/>
            <a:ext cx="8161020" cy="1568027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440180" y="4145280"/>
            <a:ext cx="6720840" cy="1869440"/>
          </a:xfrm>
        </p:spPr>
        <p:txBody>
          <a:bodyPr/>
          <a:lstStyle>
            <a:lvl1pPr marL="0" indent="0" algn="ctr">
              <a:buNone/>
              <a:defRPr/>
            </a:lvl1pPr>
            <a:lvl2pPr marL="483263" indent="0" algn="ctr">
              <a:buNone/>
              <a:defRPr/>
            </a:lvl2pPr>
            <a:lvl3pPr marL="966526" indent="0" algn="ctr">
              <a:buNone/>
              <a:defRPr/>
            </a:lvl3pPr>
            <a:lvl4pPr marL="1449788" indent="0" algn="ctr">
              <a:buNone/>
              <a:defRPr/>
            </a:lvl4pPr>
            <a:lvl5pPr marL="1933052" indent="0" algn="ctr">
              <a:buNone/>
              <a:defRPr/>
            </a:lvl5pPr>
            <a:lvl6pPr marL="2416316" indent="0" algn="ctr">
              <a:buNone/>
              <a:defRPr/>
            </a:lvl6pPr>
            <a:lvl7pPr marL="2899579" indent="0" algn="ctr">
              <a:buNone/>
              <a:defRPr/>
            </a:lvl7pPr>
            <a:lvl8pPr marL="3382842" indent="0" algn="ctr">
              <a:buNone/>
              <a:defRPr/>
            </a:lvl8pPr>
            <a:lvl9pPr marL="3866104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7/1/2010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Katsushi Arisaka,UCLA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429DA9A-D1E5-0042-88CB-FD681850E5DB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207792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7/1/2010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Katsushi Arisaka,UCLA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F6114D-4143-B746-84EF-793CB4DB8DFE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993187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58429" y="4700695"/>
            <a:ext cx="8161020" cy="1452880"/>
          </a:xfrm>
        </p:spPr>
        <p:txBody>
          <a:bodyPr anchor="t"/>
          <a:lstStyle>
            <a:lvl1pPr algn="l">
              <a:defRPr sz="42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58429" y="3100496"/>
            <a:ext cx="8161020" cy="1600199"/>
          </a:xfrm>
        </p:spPr>
        <p:txBody>
          <a:bodyPr anchor="b"/>
          <a:lstStyle>
            <a:lvl1pPr marL="0" indent="0">
              <a:buNone/>
              <a:defRPr sz="2100"/>
            </a:lvl1pPr>
            <a:lvl2pPr marL="483263" indent="0">
              <a:buNone/>
              <a:defRPr sz="1900"/>
            </a:lvl2pPr>
            <a:lvl3pPr marL="966526" indent="0">
              <a:buNone/>
              <a:defRPr sz="1700"/>
            </a:lvl3pPr>
            <a:lvl4pPr marL="1449788" indent="0">
              <a:buNone/>
              <a:defRPr sz="1500"/>
            </a:lvl4pPr>
            <a:lvl5pPr marL="1933052" indent="0">
              <a:buNone/>
              <a:defRPr sz="1500"/>
            </a:lvl5pPr>
            <a:lvl6pPr marL="2416316" indent="0">
              <a:buNone/>
              <a:defRPr sz="1500"/>
            </a:lvl6pPr>
            <a:lvl7pPr marL="2899579" indent="0">
              <a:buNone/>
              <a:defRPr sz="1500"/>
            </a:lvl7pPr>
            <a:lvl8pPr marL="3382842" indent="0">
              <a:buNone/>
              <a:defRPr sz="1500"/>
            </a:lvl8pPr>
            <a:lvl9pPr marL="3866104" indent="0"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7/1/2010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Katsushi Arisaka,UCLA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A1D13E0-E314-3248-9633-1D7798BECCCD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1775422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80060" y="1706880"/>
            <a:ext cx="4240530" cy="4827694"/>
          </a:xfrm>
        </p:spPr>
        <p:txBody>
          <a:bodyPr/>
          <a:lstStyle>
            <a:lvl1pPr>
              <a:defRPr sz="3000"/>
            </a:lvl1pPr>
            <a:lvl2pPr>
              <a:defRPr sz="25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880610" y="1706880"/>
            <a:ext cx="4240530" cy="4827694"/>
          </a:xfrm>
        </p:spPr>
        <p:txBody>
          <a:bodyPr/>
          <a:lstStyle>
            <a:lvl1pPr>
              <a:defRPr sz="3000"/>
            </a:lvl1pPr>
            <a:lvl2pPr>
              <a:defRPr sz="25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7/1/2010</a:t>
            </a: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Katsushi Arisaka,UCLA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284B432-17FA-364A-9F96-7E10C1EA7EFB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7003525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80060" y="1637455"/>
            <a:ext cx="4242197" cy="682413"/>
          </a:xfrm>
        </p:spPr>
        <p:txBody>
          <a:bodyPr anchor="b"/>
          <a:lstStyle>
            <a:lvl1pPr marL="0" indent="0">
              <a:buNone/>
              <a:defRPr sz="2500" b="1"/>
            </a:lvl1pPr>
            <a:lvl2pPr marL="483263" indent="0">
              <a:buNone/>
              <a:defRPr sz="2100" b="1"/>
            </a:lvl2pPr>
            <a:lvl3pPr marL="966526" indent="0">
              <a:buNone/>
              <a:defRPr sz="1900" b="1"/>
            </a:lvl3pPr>
            <a:lvl4pPr marL="1449788" indent="0">
              <a:buNone/>
              <a:defRPr sz="1700" b="1"/>
            </a:lvl4pPr>
            <a:lvl5pPr marL="1933052" indent="0">
              <a:buNone/>
              <a:defRPr sz="1700" b="1"/>
            </a:lvl5pPr>
            <a:lvl6pPr marL="2416316" indent="0">
              <a:buNone/>
              <a:defRPr sz="1700" b="1"/>
            </a:lvl6pPr>
            <a:lvl7pPr marL="2899579" indent="0">
              <a:buNone/>
              <a:defRPr sz="1700" b="1"/>
            </a:lvl7pPr>
            <a:lvl8pPr marL="3382842" indent="0">
              <a:buNone/>
              <a:defRPr sz="1700" b="1"/>
            </a:lvl8pPr>
            <a:lvl9pPr marL="3866104" indent="0">
              <a:buNone/>
              <a:defRPr sz="17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80060" y="2319868"/>
            <a:ext cx="4242197" cy="4214707"/>
          </a:xfrm>
        </p:spPr>
        <p:txBody>
          <a:bodyPr/>
          <a:lstStyle>
            <a:lvl1pPr>
              <a:defRPr sz="2500"/>
            </a:lvl1pPr>
            <a:lvl2pPr>
              <a:defRPr sz="2100"/>
            </a:lvl2pPr>
            <a:lvl3pPr>
              <a:defRPr sz="1900"/>
            </a:lvl3pPr>
            <a:lvl4pPr>
              <a:defRPr sz="1700"/>
            </a:lvl4pPr>
            <a:lvl5pPr>
              <a:defRPr sz="1700"/>
            </a:lvl5pPr>
            <a:lvl6pPr>
              <a:defRPr sz="1700"/>
            </a:lvl6pPr>
            <a:lvl7pPr>
              <a:defRPr sz="1700"/>
            </a:lvl7pPr>
            <a:lvl8pPr>
              <a:defRPr sz="1700"/>
            </a:lvl8pPr>
            <a:lvl9pPr>
              <a:defRPr sz="17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877278" y="1637455"/>
            <a:ext cx="4243864" cy="682413"/>
          </a:xfrm>
        </p:spPr>
        <p:txBody>
          <a:bodyPr anchor="b"/>
          <a:lstStyle>
            <a:lvl1pPr marL="0" indent="0">
              <a:buNone/>
              <a:defRPr sz="2500" b="1"/>
            </a:lvl1pPr>
            <a:lvl2pPr marL="483263" indent="0">
              <a:buNone/>
              <a:defRPr sz="2100" b="1"/>
            </a:lvl2pPr>
            <a:lvl3pPr marL="966526" indent="0">
              <a:buNone/>
              <a:defRPr sz="1900" b="1"/>
            </a:lvl3pPr>
            <a:lvl4pPr marL="1449788" indent="0">
              <a:buNone/>
              <a:defRPr sz="1700" b="1"/>
            </a:lvl4pPr>
            <a:lvl5pPr marL="1933052" indent="0">
              <a:buNone/>
              <a:defRPr sz="1700" b="1"/>
            </a:lvl5pPr>
            <a:lvl6pPr marL="2416316" indent="0">
              <a:buNone/>
              <a:defRPr sz="1700" b="1"/>
            </a:lvl6pPr>
            <a:lvl7pPr marL="2899579" indent="0">
              <a:buNone/>
              <a:defRPr sz="1700" b="1"/>
            </a:lvl7pPr>
            <a:lvl8pPr marL="3382842" indent="0">
              <a:buNone/>
              <a:defRPr sz="1700" b="1"/>
            </a:lvl8pPr>
            <a:lvl9pPr marL="3866104" indent="0">
              <a:buNone/>
              <a:defRPr sz="17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877278" y="2319868"/>
            <a:ext cx="4243864" cy="4214707"/>
          </a:xfrm>
        </p:spPr>
        <p:txBody>
          <a:bodyPr/>
          <a:lstStyle>
            <a:lvl1pPr>
              <a:defRPr sz="2500"/>
            </a:lvl1pPr>
            <a:lvl2pPr>
              <a:defRPr sz="2100"/>
            </a:lvl2pPr>
            <a:lvl3pPr>
              <a:defRPr sz="1900"/>
            </a:lvl3pPr>
            <a:lvl4pPr>
              <a:defRPr sz="1700"/>
            </a:lvl4pPr>
            <a:lvl5pPr>
              <a:defRPr sz="1700"/>
            </a:lvl5pPr>
            <a:lvl6pPr>
              <a:defRPr sz="1700"/>
            </a:lvl6pPr>
            <a:lvl7pPr>
              <a:defRPr sz="1700"/>
            </a:lvl7pPr>
            <a:lvl8pPr>
              <a:defRPr sz="1700"/>
            </a:lvl8pPr>
            <a:lvl9pPr>
              <a:defRPr sz="17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7/1/2010</a:t>
            </a: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Katsushi Arisaka,UCLA</a:t>
            </a: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20F1801-7CBB-314C-9FE6-BFD8AC2D69C2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6664901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7/1/2010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Katsushi Arisaka,UCLA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A7DE35C-04F6-6C4A-AB29-EFA35CF5930F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91913858"/>
      </p:ext>
    </p:extLst>
  </p:cSld>
  <p:clrMapOvr>
    <a:masterClrMapping/>
  </p:clrMapOvr>
  <p:transition xmlns:p14="http://schemas.microsoft.com/office/powerpoint/2010/main"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7/1/2010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Katsushi Arisaka,UCLA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EB3344A-4E3D-CE4E-8527-72C9F1BA9DB2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356043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7/1/2010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Katsushi Arisaka,UCLA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673E2E2-80FD-8B4A-A1A3-C1F83F5342FF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335561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0061" y="291253"/>
            <a:ext cx="3158729" cy="1239520"/>
          </a:xfrm>
        </p:spPr>
        <p:txBody>
          <a:bodyPr anchor="b"/>
          <a:lstStyle>
            <a:lvl1pPr algn="l">
              <a:defRPr sz="21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753802" y="291255"/>
            <a:ext cx="5367338" cy="6243321"/>
          </a:xfrm>
        </p:spPr>
        <p:txBody>
          <a:bodyPr/>
          <a:lstStyle>
            <a:lvl1pPr>
              <a:defRPr sz="3400"/>
            </a:lvl1pPr>
            <a:lvl2pPr>
              <a:defRPr sz="3000"/>
            </a:lvl2pPr>
            <a:lvl3pPr>
              <a:defRPr sz="25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80061" y="1530775"/>
            <a:ext cx="3158729" cy="5003801"/>
          </a:xfrm>
        </p:spPr>
        <p:txBody>
          <a:bodyPr/>
          <a:lstStyle>
            <a:lvl1pPr marL="0" indent="0">
              <a:buNone/>
              <a:defRPr sz="1500"/>
            </a:lvl1pPr>
            <a:lvl2pPr marL="483263" indent="0">
              <a:buNone/>
              <a:defRPr sz="1300"/>
            </a:lvl2pPr>
            <a:lvl3pPr marL="966526" indent="0">
              <a:buNone/>
              <a:defRPr sz="1100"/>
            </a:lvl3pPr>
            <a:lvl4pPr marL="1449788" indent="0">
              <a:buNone/>
              <a:defRPr sz="1000"/>
            </a:lvl4pPr>
            <a:lvl5pPr marL="1933052" indent="0">
              <a:buNone/>
              <a:defRPr sz="1000"/>
            </a:lvl5pPr>
            <a:lvl6pPr marL="2416316" indent="0">
              <a:buNone/>
              <a:defRPr sz="1000"/>
            </a:lvl6pPr>
            <a:lvl7pPr marL="2899579" indent="0">
              <a:buNone/>
              <a:defRPr sz="1000"/>
            </a:lvl7pPr>
            <a:lvl8pPr marL="3382842" indent="0">
              <a:buNone/>
              <a:defRPr sz="1000"/>
            </a:lvl8pPr>
            <a:lvl9pPr marL="3866104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7/1/2010</a:t>
            </a: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Katsushi Arisaka,UCLA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D01AB9C-74B5-5E43-97EF-53A0264D3F60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92703813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881902" y="5120641"/>
            <a:ext cx="5760720" cy="604521"/>
          </a:xfrm>
        </p:spPr>
        <p:txBody>
          <a:bodyPr anchor="b"/>
          <a:lstStyle>
            <a:lvl1pPr algn="l">
              <a:defRPr sz="21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881902" y="653627"/>
            <a:ext cx="5760720" cy="4389120"/>
          </a:xfrm>
        </p:spPr>
        <p:txBody>
          <a:bodyPr/>
          <a:lstStyle>
            <a:lvl1pPr marL="0" indent="0">
              <a:buNone/>
              <a:defRPr sz="3400"/>
            </a:lvl1pPr>
            <a:lvl2pPr marL="483263" indent="0">
              <a:buNone/>
              <a:defRPr sz="3000"/>
            </a:lvl2pPr>
            <a:lvl3pPr marL="966526" indent="0">
              <a:buNone/>
              <a:defRPr sz="2500"/>
            </a:lvl3pPr>
            <a:lvl4pPr marL="1449788" indent="0">
              <a:buNone/>
              <a:defRPr sz="2100"/>
            </a:lvl4pPr>
            <a:lvl5pPr marL="1933052" indent="0">
              <a:buNone/>
              <a:defRPr sz="2100"/>
            </a:lvl5pPr>
            <a:lvl6pPr marL="2416316" indent="0">
              <a:buNone/>
              <a:defRPr sz="2100"/>
            </a:lvl6pPr>
            <a:lvl7pPr marL="2899579" indent="0">
              <a:buNone/>
              <a:defRPr sz="2100"/>
            </a:lvl7pPr>
            <a:lvl8pPr marL="3382842" indent="0">
              <a:buNone/>
              <a:defRPr sz="2100"/>
            </a:lvl8pPr>
            <a:lvl9pPr marL="3866104" indent="0">
              <a:buNone/>
              <a:defRPr sz="21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881902" y="5725162"/>
            <a:ext cx="5760720" cy="858519"/>
          </a:xfrm>
        </p:spPr>
        <p:txBody>
          <a:bodyPr/>
          <a:lstStyle>
            <a:lvl1pPr marL="0" indent="0">
              <a:buNone/>
              <a:defRPr sz="1500"/>
            </a:lvl1pPr>
            <a:lvl2pPr marL="483263" indent="0">
              <a:buNone/>
              <a:defRPr sz="1300"/>
            </a:lvl2pPr>
            <a:lvl3pPr marL="966526" indent="0">
              <a:buNone/>
              <a:defRPr sz="1100"/>
            </a:lvl3pPr>
            <a:lvl4pPr marL="1449788" indent="0">
              <a:buNone/>
              <a:defRPr sz="1000"/>
            </a:lvl4pPr>
            <a:lvl5pPr marL="1933052" indent="0">
              <a:buNone/>
              <a:defRPr sz="1000"/>
            </a:lvl5pPr>
            <a:lvl6pPr marL="2416316" indent="0">
              <a:buNone/>
              <a:defRPr sz="1000"/>
            </a:lvl6pPr>
            <a:lvl7pPr marL="2899579" indent="0">
              <a:buNone/>
              <a:defRPr sz="1000"/>
            </a:lvl7pPr>
            <a:lvl8pPr marL="3382842" indent="0">
              <a:buNone/>
              <a:defRPr sz="1000"/>
            </a:lvl8pPr>
            <a:lvl9pPr marL="3866104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7/1/2010</a:t>
            </a: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Katsushi Arisaka,UCLA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612AE-9FA7-DF4D-8431-F5DB70CE0174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9651302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7/1/2010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Katsushi Arisaka,UCLA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497BA17-902F-2044-B142-56A0A585CDB4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505803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960870" y="292949"/>
            <a:ext cx="2160270" cy="6241627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80060" y="292949"/>
            <a:ext cx="6320790" cy="6241627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7/1/2010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Katsushi Arisaka,UCLA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C0E0B17-E5C7-8A43-87D7-F669C92EB469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139191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58825" y="4700588"/>
            <a:ext cx="8161338" cy="1452562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58825" y="3100387"/>
            <a:ext cx="8161338" cy="1600201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159" indent="0">
              <a:buNone/>
              <a:defRPr sz="1800"/>
            </a:lvl2pPr>
            <a:lvl3pPr marL="914319" indent="0">
              <a:buNone/>
              <a:defRPr sz="1600"/>
            </a:lvl3pPr>
            <a:lvl4pPr marL="1371477" indent="0">
              <a:buNone/>
              <a:defRPr sz="1400"/>
            </a:lvl4pPr>
            <a:lvl5pPr marL="1828637" indent="0">
              <a:buNone/>
              <a:defRPr sz="1400"/>
            </a:lvl5pPr>
            <a:lvl6pPr marL="2285796" indent="0">
              <a:buNone/>
              <a:defRPr sz="1400"/>
            </a:lvl6pPr>
            <a:lvl7pPr marL="2742956" indent="0">
              <a:buNone/>
              <a:defRPr sz="1400"/>
            </a:lvl7pPr>
            <a:lvl8pPr marL="3200114" indent="0">
              <a:buNone/>
              <a:defRPr sz="1400"/>
            </a:lvl8pPr>
            <a:lvl9pPr marL="3657274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7/1/2010</a:t>
            </a: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Katsushi Arisaka,UCLA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8CCE56C-4645-0741-B2F8-DA39BAC9AB0F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1325584"/>
      </p:ext>
    </p:extLst>
  </p:cSld>
  <p:clrMapOvr>
    <a:masterClrMapping/>
  </p:clrMapOvr>
  <p:transition xmlns:p14="http://schemas.microsoft.com/office/powerpoint/2010/main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52401" y="819150"/>
            <a:ext cx="4594225" cy="6096000"/>
          </a:xfrm>
        </p:spPr>
        <p:txBody>
          <a:bodyPr/>
          <a:lstStyle>
            <a:lvl1pPr>
              <a:defRPr sz="27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899026" y="819150"/>
            <a:ext cx="4594225" cy="6096000"/>
          </a:xfrm>
        </p:spPr>
        <p:txBody>
          <a:bodyPr/>
          <a:lstStyle>
            <a:lvl1pPr>
              <a:defRPr sz="27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7/1/2010</a:t>
            </a: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Katsushi Arisaka,UCLA</a:t>
            </a: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8154FCA-F882-3248-8D65-AFAE8F54A187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43236305"/>
      </p:ext>
    </p:extLst>
  </p:cSld>
  <p:clrMapOvr>
    <a:masterClrMapping/>
  </p:clrMapOvr>
  <p:transition xmlns:p14="http://schemas.microsoft.com/office/powerpoint/2010/main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79425" y="293689"/>
            <a:ext cx="8642351" cy="12192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79425" y="1636714"/>
            <a:ext cx="4243388" cy="682625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59" indent="0">
              <a:buNone/>
              <a:defRPr sz="2000" b="1"/>
            </a:lvl2pPr>
            <a:lvl3pPr marL="914319" indent="0">
              <a:buNone/>
              <a:defRPr sz="1800" b="1"/>
            </a:lvl3pPr>
            <a:lvl4pPr marL="1371477" indent="0">
              <a:buNone/>
              <a:defRPr sz="1600" b="1"/>
            </a:lvl4pPr>
            <a:lvl5pPr marL="1828637" indent="0">
              <a:buNone/>
              <a:defRPr sz="1600" b="1"/>
            </a:lvl5pPr>
            <a:lvl6pPr marL="2285796" indent="0">
              <a:buNone/>
              <a:defRPr sz="1600" b="1"/>
            </a:lvl6pPr>
            <a:lvl7pPr marL="2742956" indent="0">
              <a:buNone/>
              <a:defRPr sz="1600" b="1"/>
            </a:lvl7pPr>
            <a:lvl8pPr marL="3200114" indent="0">
              <a:buNone/>
              <a:defRPr sz="1600" b="1"/>
            </a:lvl8pPr>
            <a:lvl9pPr marL="3657274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79425" y="2319339"/>
            <a:ext cx="4243388" cy="4214812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876801" y="1636714"/>
            <a:ext cx="4244975" cy="682625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59" indent="0">
              <a:buNone/>
              <a:defRPr sz="2000" b="1"/>
            </a:lvl2pPr>
            <a:lvl3pPr marL="914319" indent="0">
              <a:buNone/>
              <a:defRPr sz="1800" b="1"/>
            </a:lvl3pPr>
            <a:lvl4pPr marL="1371477" indent="0">
              <a:buNone/>
              <a:defRPr sz="1600" b="1"/>
            </a:lvl4pPr>
            <a:lvl5pPr marL="1828637" indent="0">
              <a:buNone/>
              <a:defRPr sz="1600" b="1"/>
            </a:lvl5pPr>
            <a:lvl6pPr marL="2285796" indent="0">
              <a:buNone/>
              <a:defRPr sz="1600" b="1"/>
            </a:lvl6pPr>
            <a:lvl7pPr marL="2742956" indent="0">
              <a:buNone/>
              <a:defRPr sz="1600" b="1"/>
            </a:lvl7pPr>
            <a:lvl8pPr marL="3200114" indent="0">
              <a:buNone/>
              <a:defRPr sz="1600" b="1"/>
            </a:lvl8pPr>
            <a:lvl9pPr marL="3657274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876801" y="2319339"/>
            <a:ext cx="4244975" cy="4214812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7/1/2010</a:t>
            </a: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Katsushi Arisaka,UCLA</a:t>
            </a: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207AF8D-FA2B-B841-89BC-CDBB87555B03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850741"/>
      </p:ext>
    </p:extLst>
  </p:cSld>
  <p:clrMapOvr>
    <a:masterClrMapping/>
  </p:clrMapOvr>
  <p:transition xmlns:p14="http://schemas.microsoft.com/office/powerpoint/2010/main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7/1/2010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Katsushi Arisaka,UCLA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21DBC42-8376-664F-88BF-073D6F835409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2403674"/>
      </p:ext>
    </p:extLst>
  </p:cSld>
  <p:clrMapOvr>
    <a:masterClrMapping/>
  </p:clrMapOvr>
  <p:transition xmlns:p14="http://schemas.microsoft.com/office/powerpoint/2010/main"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7/1/2010</a:t>
            </a: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Katsushi Arisaka,UCLA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E2E1D36-25C7-BD43-9663-629D63208A23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234215"/>
      </p:ext>
    </p:extLst>
  </p:cSld>
  <p:clrMapOvr>
    <a:masterClrMapping/>
  </p:clrMapOvr>
  <p:transition xmlns:p14="http://schemas.microsoft.com/office/powerpoint/2010/main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79426" y="290515"/>
            <a:ext cx="3159125" cy="1239837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754438" y="290513"/>
            <a:ext cx="5367338" cy="6243637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79426" y="1530350"/>
            <a:ext cx="3159125" cy="5003801"/>
          </a:xfrm>
        </p:spPr>
        <p:txBody>
          <a:bodyPr/>
          <a:lstStyle>
            <a:lvl1pPr marL="0" indent="0">
              <a:buNone/>
              <a:defRPr sz="1400"/>
            </a:lvl1pPr>
            <a:lvl2pPr marL="457159" indent="0">
              <a:buNone/>
              <a:defRPr sz="1200"/>
            </a:lvl2pPr>
            <a:lvl3pPr marL="914319" indent="0">
              <a:buNone/>
              <a:defRPr sz="1000"/>
            </a:lvl3pPr>
            <a:lvl4pPr marL="1371477" indent="0">
              <a:buNone/>
              <a:defRPr sz="1000"/>
            </a:lvl4pPr>
            <a:lvl5pPr marL="1828637" indent="0">
              <a:buNone/>
              <a:defRPr sz="1000"/>
            </a:lvl5pPr>
            <a:lvl6pPr marL="2285796" indent="0">
              <a:buNone/>
              <a:defRPr sz="1000"/>
            </a:lvl6pPr>
            <a:lvl7pPr marL="2742956" indent="0">
              <a:buNone/>
              <a:defRPr sz="1000"/>
            </a:lvl7pPr>
            <a:lvl8pPr marL="3200114" indent="0">
              <a:buNone/>
              <a:defRPr sz="1000"/>
            </a:lvl8pPr>
            <a:lvl9pPr marL="3657274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7/1/2010</a:t>
            </a: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Katsushi Arisaka,UCLA</a:t>
            </a: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09B2F3D-E6B3-5447-BCCB-34C264A38D89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04692951"/>
      </p:ext>
    </p:extLst>
  </p:cSld>
  <p:clrMapOvr>
    <a:masterClrMapping/>
  </p:clrMapOvr>
  <p:transition xmlns:p14="http://schemas.microsoft.com/office/powerpoint/2010/main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881188" y="5121275"/>
            <a:ext cx="5761037" cy="6032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881188" y="654050"/>
            <a:ext cx="5761037" cy="4389438"/>
          </a:xfrm>
        </p:spPr>
        <p:txBody>
          <a:bodyPr/>
          <a:lstStyle>
            <a:lvl1pPr marL="0" indent="0">
              <a:buNone/>
              <a:defRPr sz="3200"/>
            </a:lvl1pPr>
            <a:lvl2pPr marL="457159" indent="0">
              <a:buNone/>
              <a:defRPr sz="2700"/>
            </a:lvl2pPr>
            <a:lvl3pPr marL="914319" indent="0">
              <a:buNone/>
              <a:defRPr sz="2400"/>
            </a:lvl3pPr>
            <a:lvl4pPr marL="1371477" indent="0">
              <a:buNone/>
              <a:defRPr sz="2000"/>
            </a:lvl4pPr>
            <a:lvl5pPr marL="1828637" indent="0">
              <a:buNone/>
              <a:defRPr sz="2000"/>
            </a:lvl5pPr>
            <a:lvl6pPr marL="2285796" indent="0">
              <a:buNone/>
              <a:defRPr sz="2000"/>
            </a:lvl6pPr>
            <a:lvl7pPr marL="2742956" indent="0">
              <a:buNone/>
              <a:defRPr sz="2000"/>
            </a:lvl7pPr>
            <a:lvl8pPr marL="3200114" indent="0">
              <a:buNone/>
              <a:defRPr sz="2000"/>
            </a:lvl8pPr>
            <a:lvl9pPr marL="3657274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881188" y="5724526"/>
            <a:ext cx="5761037" cy="858838"/>
          </a:xfrm>
        </p:spPr>
        <p:txBody>
          <a:bodyPr/>
          <a:lstStyle>
            <a:lvl1pPr marL="0" indent="0">
              <a:buNone/>
              <a:defRPr sz="1400"/>
            </a:lvl1pPr>
            <a:lvl2pPr marL="457159" indent="0">
              <a:buNone/>
              <a:defRPr sz="1200"/>
            </a:lvl2pPr>
            <a:lvl3pPr marL="914319" indent="0">
              <a:buNone/>
              <a:defRPr sz="1000"/>
            </a:lvl3pPr>
            <a:lvl4pPr marL="1371477" indent="0">
              <a:buNone/>
              <a:defRPr sz="1000"/>
            </a:lvl4pPr>
            <a:lvl5pPr marL="1828637" indent="0">
              <a:buNone/>
              <a:defRPr sz="1000"/>
            </a:lvl5pPr>
            <a:lvl6pPr marL="2285796" indent="0">
              <a:buNone/>
              <a:defRPr sz="1000"/>
            </a:lvl6pPr>
            <a:lvl7pPr marL="2742956" indent="0">
              <a:buNone/>
              <a:defRPr sz="1000"/>
            </a:lvl7pPr>
            <a:lvl8pPr marL="3200114" indent="0">
              <a:buNone/>
              <a:defRPr sz="1000"/>
            </a:lvl8pPr>
            <a:lvl9pPr marL="3657274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7/1/2010</a:t>
            </a: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Katsushi Arisaka,UCLA</a:t>
            </a: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96E9E8E-FBA2-5E4D-9D39-052DEF36AD0E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5516593"/>
      </p:ext>
    </p:extLst>
  </p:cSld>
  <p:clrMapOvr>
    <a:masterClrMapping/>
  </p:clrMapOvr>
  <p:transition xmlns:p14="http://schemas.microsoft.com/office/powerpoint/2010/main"/>
</p:sldLayout>
</file>

<file path=ppt/slideMasters/_rels/slideMaster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1.xml"/><Relationship Id="rId12" Type="http://schemas.openxmlformats.org/officeDocument/2006/relationships/slideLayout" Target="../slideLayouts/slideLayout12.xml"/><Relationship Id="rId13" Type="http://schemas.openxmlformats.org/officeDocument/2006/relationships/slideLayout" Target="../slideLayouts/slideLayout13.xml"/><Relationship Id="rId14" Type="http://schemas.openxmlformats.org/officeDocument/2006/relationships/slideLayout" Target="../slideLayouts/slideLayout14.xml"/><Relationship Id="rId15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9" Type="http://schemas.openxmlformats.org/officeDocument/2006/relationships/slideLayout" Target="../slideLayouts/slideLayout9.xml"/><Relationship Id="rId10" Type="http://schemas.openxmlformats.org/officeDocument/2006/relationships/slideLayout" Target="../slideLayouts/slideLayout10.xml"/></Relationships>
</file>

<file path=ppt/slideMasters/_rels/slideMaster2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25.xml"/><Relationship Id="rId12" Type="http://schemas.openxmlformats.org/officeDocument/2006/relationships/theme" Target="../theme/theme2.xml"/><Relationship Id="rId1" Type="http://schemas.openxmlformats.org/officeDocument/2006/relationships/slideLayout" Target="../slideLayouts/slideLayout15.xml"/><Relationship Id="rId2" Type="http://schemas.openxmlformats.org/officeDocument/2006/relationships/slideLayout" Target="../slideLayouts/slideLayout16.xml"/><Relationship Id="rId3" Type="http://schemas.openxmlformats.org/officeDocument/2006/relationships/slideLayout" Target="../slideLayouts/slideLayout17.xml"/><Relationship Id="rId4" Type="http://schemas.openxmlformats.org/officeDocument/2006/relationships/slideLayout" Target="../slideLayouts/slideLayout18.xml"/><Relationship Id="rId5" Type="http://schemas.openxmlformats.org/officeDocument/2006/relationships/slideLayout" Target="../slideLayouts/slideLayout19.xml"/><Relationship Id="rId6" Type="http://schemas.openxmlformats.org/officeDocument/2006/relationships/slideLayout" Target="../slideLayouts/slideLayout20.xml"/><Relationship Id="rId7" Type="http://schemas.openxmlformats.org/officeDocument/2006/relationships/slideLayout" Target="../slideLayouts/slideLayout21.xml"/><Relationship Id="rId8" Type="http://schemas.openxmlformats.org/officeDocument/2006/relationships/slideLayout" Target="../slideLayouts/slideLayout22.xml"/><Relationship Id="rId9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2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152400" y="0"/>
            <a:ext cx="92964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6632" tIns="48316" rIns="96632" bIns="48316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152400" y="819150"/>
            <a:ext cx="9340850" cy="609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6632" tIns="48316" rIns="96632" bIns="48316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52400" y="7018338"/>
            <a:ext cx="1905000" cy="296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32" tIns="48316" rIns="96632" bIns="48316" numCol="1" anchor="t" anchorCtr="0" compatLnSpc="1">
            <a:prstTxWarp prst="textNoShape">
              <a:avLst/>
            </a:prstTxWarp>
          </a:bodyPr>
          <a:lstStyle>
            <a:lvl1pPr algn="l">
              <a:defRPr sz="1500" i="1">
                <a:solidFill>
                  <a:srgbClr val="0000FF"/>
                </a:solidFill>
              </a:defRPr>
            </a:lvl1pPr>
          </a:lstStyle>
          <a:p>
            <a:r>
              <a:rPr lang="en-US" smtClean="0"/>
              <a:t>7/1/2010</a:t>
            </a: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2133600" y="7018338"/>
            <a:ext cx="5562600" cy="296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32" tIns="48316" rIns="96632" bIns="48316" numCol="1" anchor="t" anchorCtr="0" compatLnSpc="1">
            <a:prstTxWarp prst="textNoShape">
              <a:avLst/>
            </a:prstTxWarp>
          </a:bodyPr>
          <a:lstStyle>
            <a:lvl1pPr>
              <a:defRPr sz="1500" i="1">
                <a:solidFill>
                  <a:srgbClr val="0000FF"/>
                </a:solidFill>
                <a:latin typeface="Arial" charset="0"/>
                <a:ea typeface="+mn-ea"/>
                <a:cs typeface="+mn-cs"/>
              </a:defRPr>
            </a:lvl1pPr>
          </a:lstStyle>
          <a:p>
            <a:pPr>
              <a:defRPr/>
            </a:pPr>
            <a:r>
              <a:rPr lang="en-US"/>
              <a:t>Katsushi Arisaka,UCLA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772400" y="7010400"/>
            <a:ext cx="16764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32" tIns="48316" rIns="96632" bIns="48316" numCol="1" anchor="t" anchorCtr="0" compatLnSpc="1">
            <a:prstTxWarp prst="textNoShape">
              <a:avLst/>
            </a:prstTxWarp>
          </a:bodyPr>
          <a:lstStyle>
            <a:lvl1pPr algn="r">
              <a:defRPr sz="1500" i="1">
                <a:solidFill>
                  <a:srgbClr val="0000FF"/>
                </a:solidFill>
              </a:defRPr>
            </a:lvl1pPr>
          </a:lstStyle>
          <a:p>
            <a:fld id="{88CA577F-6AC8-B24C-8C03-1AEE6DEBD4BE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1031" name="Line 7"/>
          <p:cNvSpPr>
            <a:spLocks noChangeShapeType="1"/>
          </p:cNvSpPr>
          <p:nvPr/>
        </p:nvSpPr>
        <p:spPr bwMode="auto">
          <a:xfrm>
            <a:off x="0" y="685800"/>
            <a:ext cx="9601200" cy="0"/>
          </a:xfrm>
          <a:prstGeom prst="line">
            <a:avLst/>
          </a:prstGeom>
          <a:noFill/>
          <a:ln w="57150">
            <a:solidFill>
              <a:srgbClr val="CC9900"/>
            </a:solidFill>
            <a:round/>
            <a:headEnd/>
            <a:tailEnd/>
          </a:ln>
          <a:effectLst/>
        </p:spPr>
        <p:txBody>
          <a:bodyPr wrap="none" lIns="91432" tIns="45716" rIns="91432" bIns="45716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1032" name="Line 8"/>
          <p:cNvSpPr>
            <a:spLocks noChangeShapeType="1"/>
          </p:cNvSpPr>
          <p:nvPr/>
        </p:nvSpPr>
        <p:spPr bwMode="auto">
          <a:xfrm>
            <a:off x="0" y="7010400"/>
            <a:ext cx="9601200" cy="0"/>
          </a:xfrm>
          <a:prstGeom prst="line">
            <a:avLst/>
          </a:prstGeom>
          <a:noFill/>
          <a:ln w="38100">
            <a:solidFill>
              <a:srgbClr val="CC9900"/>
            </a:solidFill>
            <a:round/>
            <a:headEnd/>
            <a:tailEnd/>
          </a:ln>
          <a:effectLst/>
        </p:spPr>
        <p:txBody>
          <a:bodyPr wrap="none" lIns="91432" tIns="45716" rIns="91432" bIns="45716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50" r:id="rId1"/>
    <p:sldLayoutId id="2147483751" r:id="rId2"/>
    <p:sldLayoutId id="2147483752" r:id="rId3"/>
    <p:sldLayoutId id="2147483753" r:id="rId4"/>
    <p:sldLayoutId id="2147483754" r:id="rId5"/>
    <p:sldLayoutId id="2147483755" r:id="rId6"/>
    <p:sldLayoutId id="2147483756" r:id="rId7"/>
    <p:sldLayoutId id="2147483757" r:id="rId8"/>
    <p:sldLayoutId id="2147483758" r:id="rId9"/>
    <p:sldLayoutId id="2147483759" r:id="rId10"/>
    <p:sldLayoutId id="2147483760" r:id="rId11"/>
    <p:sldLayoutId id="2147483761" r:id="rId12"/>
    <p:sldLayoutId id="2147483762" r:id="rId13"/>
    <p:sldLayoutId id="2147483763" r:id="rId14"/>
  </p:sldLayoutIdLst>
  <p:transition xmlns:p14="http://schemas.microsoft.com/office/powerpoint/2010/main"/>
  <p:hf hdr="0"/>
  <p:txStyles>
    <p:titleStyle>
      <a:lvl1pPr algn="ctr" defTabSz="965200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4000" b="1">
          <a:solidFill>
            <a:srgbClr val="A50021"/>
          </a:solidFill>
          <a:latin typeface="+mj-lt"/>
          <a:ea typeface="ＭＳ Ｐゴシック" charset="-128"/>
          <a:cs typeface="ＭＳ Ｐゴシック" charset="-128"/>
        </a:defRPr>
      </a:lvl1pPr>
      <a:lvl2pPr algn="ctr" defTabSz="965200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4000" b="1">
          <a:solidFill>
            <a:srgbClr val="A50021"/>
          </a:solidFill>
          <a:latin typeface="Tahoma" pitchFamily="34" charset="0"/>
          <a:ea typeface="ＭＳ Ｐゴシック" charset="-128"/>
          <a:cs typeface="ＭＳ Ｐゴシック" charset="-128"/>
        </a:defRPr>
      </a:lvl2pPr>
      <a:lvl3pPr algn="ctr" defTabSz="965200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4000" b="1">
          <a:solidFill>
            <a:srgbClr val="A50021"/>
          </a:solidFill>
          <a:latin typeface="Tahoma" pitchFamily="34" charset="0"/>
          <a:ea typeface="ＭＳ Ｐゴシック" charset="-128"/>
          <a:cs typeface="ＭＳ Ｐゴシック" charset="-128"/>
        </a:defRPr>
      </a:lvl3pPr>
      <a:lvl4pPr algn="ctr" defTabSz="965200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4000" b="1">
          <a:solidFill>
            <a:srgbClr val="A50021"/>
          </a:solidFill>
          <a:latin typeface="Tahoma" pitchFamily="34" charset="0"/>
          <a:ea typeface="ＭＳ Ｐゴシック" charset="-128"/>
          <a:cs typeface="ＭＳ Ｐゴシック" charset="-128"/>
        </a:defRPr>
      </a:lvl4pPr>
      <a:lvl5pPr algn="ctr" defTabSz="965200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4000" b="1">
          <a:solidFill>
            <a:srgbClr val="A50021"/>
          </a:solidFill>
          <a:latin typeface="Tahoma" pitchFamily="34" charset="0"/>
          <a:ea typeface="ＭＳ Ｐゴシック" charset="-128"/>
          <a:cs typeface="ＭＳ Ｐゴシック" charset="-128"/>
        </a:defRPr>
      </a:lvl5pPr>
      <a:lvl6pPr marL="457159" algn="ctr" defTabSz="966702" rtl="0" fontAlgn="base">
        <a:lnSpc>
          <a:spcPct val="80000"/>
        </a:lnSpc>
        <a:spcBef>
          <a:spcPct val="0"/>
        </a:spcBef>
        <a:spcAft>
          <a:spcPct val="0"/>
        </a:spcAft>
        <a:defRPr sz="4000" b="1">
          <a:solidFill>
            <a:srgbClr val="A50021"/>
          </a:solidFill>
          <a:latin typeface="Tahoma" pitchFamily="34" charset="0"/>
        </a:defRPr>
      </a:lvl6pPr>
      <a:lvl7pPr marL="914319" algn="ctr" defTabSz="966702" rtl="0" fontAlgn="base">
        <a:lnSpc>
          <a:spcPct val="80000"/>
        </a:lnSpc>
        <a:spcBef>
          <a:spcPct val="0"/>
        </a:spcBef>
        <a:spcAft>
          <a:spcPct val="0"/>
        </a:spcAft>
        <a:defRPr sz="4000" b="1">
          <a:solidFill>
            <a:srgbClr val="A50021"/>
          </a:solidFill>
          <a:latin typeface="Tahoma" pitchFamily="34" charset="0"/>
        </a:defRPr>
      </a:lvl7pPr>
      <a:lvl8pPr marL="1371477" algn="ctr" defTabSz="966702" rtl="0" fontAlgn="base">
        <a:lnSpc>
          <a:spcPct val="80000"/>
        </a:lnSpc>
        <a:spcBef>
          <a:spcPct val="0"/>
        </a:spcBef>
        <a:spcAft>
          <a:spcPct val="0"/>
        </a:spcAft>
        <a:defRPr sz="4000" b="1">
          <a:solidFill>
            <a:srgbClr val="A50021"/>
          </a:solidFill>
          <a:latin typeface="Tahoma" pitchFamily="34" charset="0"/>
        </a:defRPr>
      </a:lvl8pPr>
      <a:lvl9pPr marL="1828637" algn="ctr" defTabSz="966702" rtl="0" fontAlgn="base">
        <a:lnSpc>
          <a:spcPct val="80000"/>
        </a:lnSpc>
        <a:spcBef>
          <a:spcPct val="0"/>
        </a:spcBef>
        <a:spcAft>
          <a:spcPct val="0"/>
        </a:spcAft>
        <a:defRPr sz="4000" b="1">
          <a:solidFill>
            <a:srgbClr val="A50021"/>
          </a:solidFill>
          <a:latin typeface="Tahoma" pitchFamily="34" charset="0"/>
        </a:defRPr>
      </a:lvl9pPr>
    </p:titleStyle>
    <p:bodyStyle>
      <a:lvl1pPr marL="358775" indent="-358775" algn="l" defTabSz="965200" rtl="0" eaLnBrk="0" fontAlgn="base" hangingPunct="0">
        <a:lnSpc>
          <a:spcPct val="90000"/>
        </a:lnSpc>
        <a:spcBef>
          <a:spcPct val="50000"/>
        </a:spcBef>
        <a:spcAft>
          <a:spcPct val="0"/>
        </a:spcAft>
        <a:buSzPct val="80000"/>
        <a:buFont typeface="Wingdings" charset="0"/>
        <a:buChar char="Ø"/>
        <a:defRPr sz="4200" b="1">
          <a:solidFill>
            <a:srgbClr val="0000CC"/>
          </a:solidFill>
          <a:latin typeface="+mn-lt"/>
          <a:ea typeface="ＭＳ Ｐゴシック" charset="-128"/>
          <a:cs typeface="ＭＳ Ｐゴシック" charset="-128"/>
        </a:defRPr>
      </a:lvl1pPr>
      <a:lvl2pPr marL="784225" indent="-303213" algn="l" defTabSz="965200" rtl="0" eaLnBrk="0" fontAlgn="base" hangingPunct="0">
        <a:lnSpc>
          <a:spcPct val="90000"/>
        </a:lnSpc>
        <a:spcBef>
          <a:spcPct val="10000"/>
        </a:spcBef>
        <a:spcAft>
          <a:spcPct val="0"/>
        </a:spcAft>
        <a:buFont typeface="Wingdings" charset="0"/>
        <a:buChar char="§"/>
        <a:defRPr sz="3800" b="1">
          <a:solidFill>
            <a:schemeClr val="tx1"/>
          </a:solidFill>
          <a:latin typeface="+mn-lt"/>
          <a:ea typeface="ＭＳ Ｐゴシック" pitchFamily="-112" charset="-128"/>
        </a:defRPr>
      </a:lvl2pPr>
      <a:lvl3pPr marL="1206500" indent="-239713" algn="l" defTabSz="965200" rtl="0" eaLnBrk="0" fontAlgn="base" hangingPunct="0">
        <a:lnSpc>
          <a:spcPct val="90000"/>
        </a:lnSpc>
        <a:spcBef>
          <a:spcPct val="10000"/>
        </a:spcBef>
        <a:spcAft>
          <a:spcPct val="0"/>
        </a:spcAft>
        <a:buChar char="•"/>
        <a:defRPr sz="3200" b="1">
          <a:solidFill>
            <a:srgbClr val="FF00FF"/>
          </a:solidFill>
          <a:latin typeface="+mn-lt"/>
          <a:ea typeface="ＭＳ Ｐゴシック" pitchFamily="-112" charset="-128"/>
        </a:defRPr>
      </a:lvl3pPr>
      <a:lvl4pPr marL="1692275" indent="-244475" algn="l" defTabSz="965200" rtl="0" eaLnBrk="0" fontAlgn="base" hangingPunct="0">
        <a:lnSpc>
          <a:spcPct val="90000"/>
        </a:lnSpc>
        <a:spcBef>
          <a:spcPct val="10000"/>
        </a:spcBef>
        <a:spcAft>
          <a:spcPct val="0"/>
        </a:spcAft>
        <a:buFont typeface="Times New Roman" charset="0"/>
        <a:buChar char="–"/>
        <a:defRPr sz="2900" b="1">
          <a:solidFill>
            <a:srgbClr val="6600FF"/>
          </a:solidFill>
          <a:latin typeface="+mn-lt"/>
          <a:ea typeface="ＭＳ Ｐゴシック" pitchFamily="-112" charset="-128"/>
        </a:defRPr>
      </a:lvl4pPr>
      <a:lvl5pPr marL="2173288" indent="-239713" algn="l" defTabSz="965200" rtl="0" eaLnBrk="0" fontAlgn="base" hangingPunct="0">
        <a:lnSpc>
          <a:spcPct val="90000"/>
        </a:lnSpc>
        <a:spcBef>
          <a:spcPct val="10000"/>
        </a:spcBef>
        <a:spcAft>
          <a:spcPct val="0"/>
        </a:spcAft>
        <a:buChar char="»"/>
        <a:defRPr sz="2900" b="1">
          <a:solidFill>
            <a:schemeClr val="tx1"/>
          </a:solidFill>
          <a:latin typeface="+mn-lt"/>
          <a:ea typeface="ＭＳ Ｐゴシック" pitchFamily="-112" charset="-128"/>
        </a:defRPr>
      </a:lvl5pPr>
      <a:lvl6pPr marL="2631841" indent="-241279" algn="l" defTabSz="966702" rtl="0" fontAlgn="base">
        <a:lnSpc>
          <a:spcPct val="90000"/>
        </a:lnSpc>
        <a:spcBef>
          <a:spcPct val="10000"/>
        </a:spcBef>
        <a:spcAft>
          <a:spcPct val="0"/>
        </a:spcAft>
        <a:buChar char="»"/>
        <a:defRPr sz="2900" b="1">
          <a:solidFill>
            <a:schemeClr val="tx1"/>
          </a:solidFill>
          <a:latin typeface="+mn-lt"/>
        </a:defRPr>
      </a:lvl6pPr>
      <a:lvl7pPr marL="3088999" indent="-241279" algn="l" defTabSz="966702" rtl="0" fontAlgn="base">
        <a:lnSpc>
          <a:spcPct val="90000"/>
        </a:lnSpc>
        <a:spcBef>
          <a:spcPct val="10000"/>
        </a:spcBef>
        <a:spcAft>
          <a:spcPct val="0"/>
        </a:spcAft>
        <a:buChar char="»"/>
        <a:defRPr sz="2900" b="1">
          <a:solidFill>
            <a:schemeClr val="tx1"/>
          </a:solidFill>
          <a:latin typeface="+mn-lt"/>
        </a:defRPr>
      </a:lvl7pPr>
      <a:lvl8pPr marL="3546159" indent="-241279" algn="l" defTabSz="966702" rtl="0" fontAlgn="base">
        <a:lnSpc>
          <a:spcPct val="90000"/>
        </a:lnSpc>
        <a:spcBef>
          <a:spcPct val="10000"/>
        </a:spcBef>
        <a:spcAft>
          <a:spcPct val="0"/>
        </a:spcAft>
        <a:buChar char="»"/>
        <a:defRPr sz="2900" b="1">
          <a:solidFill>
            <a:schemeClr val="tx1"/>
          </a:solidFill>
          <a:latin typeface="+mn-lt"/>
        </a:defRPr>
      </a:lvl8pPr>
      <a:lvl9pPr marL="4003318" indent="-241279" algn="l" defTabSz="966702" rtl="0" fontAlgn="base">
        <a:lnSpc>
          <a:spcPct val="90000"/>
        </a:lnSpc>
        <a:spcBef>
          <a:spcPct val="10000"/>
        </a:spcBef>
        <a:spcAft>
          <a:spcPct val="0"/>
        </a:spcAft>
        <a:buChar char="»"/>
        <a:defRPr sz="2900" b="1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31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59" algn="l" defTabSz="91431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19" algn="l" defTabSz="91431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477" algn="l" defTabSz="91431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637" algn="l" defTabSz="91431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796" algn="l" defTabSz="91431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956" algn="l" defTabSz="91431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114" algn="l" defTabSz="91431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274" algn="l" defTabSz="91431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79425" y="293688"/>
            <a:ext cx="864235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6653" tIns="48326" rIns="96653" bIns="48326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638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79425" y="1706563"/>
            <a:ext cx="8642350" cy="482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6653" tIns="48326" rIns="96653" bIns="48326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79425" y="6661150"/>
            <a:ext cx="2241550" cy="50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53" tIns="48326" rIns="96653" bIns="48326" numCol="1" anchor="t" anchorCtr="0" compatLnSpc="1">
            <a:prstTxWarp prst="textNoShape">
              <a:avLst/>
            </a:prstTxWarp>
          </a:bodyPr>
          <a:lstStyle>
            <a:lvl1pPr algn="l">
              <a:defRPr sz="1500">
                <a:solidFill>
                  <a:srgbClr val="000000"/>
                </a:solidFill>
                <a:latin typeface="Arial" pitchFamily="-112" charset="0"/>
                <a:ea typeface="+mn-ea"/>
                <a:cs typeface="+mn-cs"/>
              </a:defRPr>
            </a:lvl1pPr>
          </a:lstStyle>
          <a:p>
            <a:pPr>
              <a:defRPr/>
            </a:pPr>
            <a:r>
              <a:rPr lang="en-US" smtClean="0"/>
              <a:t>7/1/2010</a:t>
            </a: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279775" y="6661150"/>
            <a:ext cx="3041650" cy="50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53" tIns="48326" rIns="96653" bIns="48326" numCol="1" anchor="t" anchorCtr="0" compatLnSpc="1">
            <a:prstTxWarp prst="textNoShape">
              <a:avLst/>
            </a:prstTxWarp>
          </a:bodyPr>
          <a:lstStyle>
            <a:lvl1pPr>
              <a:defRPr sz="1500">
                <a:solidFill>
                  <a:srgbClr val="000000"/>
                </a:solidFill>
                <a:latin typeface="Arial" pitchFamily="-112" charset="0"/>
                <a:ea typeface="+mn-ea"/>
                <a:cs typeface="+mn-cs"/>
              </a:defRPr>
            </a:lvl1pPr>
          </a:lstStyle>
          <a:p>
            <a:pPr>
              <a:defRPr/>
            </a:pPr>
            <a:r>
              <a:rPr lang="en-US" smtClean="0"/>
              <a:t>Katsushi Arisaka,UCLA</a:t>
            </a: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880225" y="6661150"/>
            <a:ext cx="2241550" cy="50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53" tIns="48326" rIns="96653" bIns="48326" numCol="1" anchor="t" anchorCtr="0" compatLnSpc="1">
            <a:prstTxWarp prst="textNoShape">
              <a:avLst/>
            </a:prstTxWarp>
          </a:bodyPr>
          <a:lstStyle>
            <a:lvl1pPr algn="r">
              <a:defRPr sz="1500">
                <a:solidFill>
                  <a:srgbClr val="000000"/>
                </a:solidFill>
              </a:defRPr>
            </a:lvl1pPr>
          </a:lstStyle>
          <a:p>
            <a:fld id="{F363CB88-DF11-3941-A84B-0CACA218C89A}" type="slidenum">
              <a:rPr lang="en-US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64" r:id="rId1"/>
    <p:sldLayoutId id="2147483765" r:id="rId2"/>
    <p:sldLayoutId id="2147483766" r:id="rId3"/>
    <p:sldLayoutId id="2147483767" r:id="rId4"/>
    <p:sldLayoutId id="2147483768" r:id="rId5"/>
    <p:sldLayoutId id="2147483769" r:id="rId6"/>
    <p:sldLayoutId id="2147483770" r:id="rId7"/>
    <p:sldLayoutId id="2147483771" r:id="rId8"/>
    <p:sldLayoutId id="2147483772" r:id="rId9"/>
    <p:sldLayoutId id="2147483773" r:id="rId10"/>
    <p:sldLayoutId id="2147483774" r:id="rId11"/>
  </p:sldLayoutIdLst>
  <p:hf hdr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700">
          <a:solidFill>
            <a:schemeClr val="tx2"/>
          </a:solidFill>
          <a:latin typeface="+mj-lt"/>
          <a:ea typeface="ＭＳ Ｐゴシック" charset="-128"/>
          <a:cs typeface="ＭＳ Ｐゴシック" charset="-128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700">
          <a:solidFill>
            <a:schemeClr val="tx2"/>
          </a:solidFill>
          <a:latin typeface="Arial" charset="0"/>
          <a:ea typeface="ＭＳ Ｐゴシック" charset="-128"/>
          <a:cs typeface="ＭＳ Ｐゴシック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700">
          <a:solidFill>
            <a:schemeClr val="tx2"/>
          </a:solidFill>
          <a:latin typeface="Arial" charset="0"/>
          <a:ea typeface="ＭＳ Ｐゴシック" charset="-128"/>
          <a:cs typeface="ＭＳ Ｐゴシック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700">
          <a:solidFill>
            <a:schemeClr val="tx2"/>
          </a:solidFill>
          <a:latin typeface="Arial" charset="0"/>
          <a:ea typeface="ＭＳ Ｐゴシック" charset="-128"/>
          <a:cs typeface="ＭＳ Ｐゴシック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700">
          <a:solidFill>
            <a:schemeClr val="tx2"/>
          </a:solidFill>
          <a:latin typeface="Arial" charset="0"/>
          <a:ea typeface="ＭＳ Ｐゴシック" charset="-128"/>
          <a:cs typeface="ＭＳ Ｐゴシック" charset="-128"/>
        </a:defRPr>
      </a:lvl5pPr>
      <a:lvl6pPr marL="483263" algn="ctr" rtl="0" fontAlgn="base">
        <a:spcBef>
          <a:spcPct val="0"/>
        </a:spcBef>
        <a:spcAft>
          <a:spcPct val="0"/>
        </a:spcAft>
        <a:defRPr sz="4700">
          <a:solidFill>
            <a:schemeClr val="tx2"/>
          </a:solidFill>
          <a:latin typeface="Arial" charset="0"/>
        </a:defRPr>
      </a:lvl6pPr>
      <a:lvl7pPr marL="966526" algn="ctr" rtl="0" fontAlgn="base">
        <a:spcBef>
          <a:spcPct val="0"/>
        </a:spcBef>
        <a:spcAft>
          <a:spcPct val="0"/>
        </a:spcAft>
        <a:defRPr sz="4700">
          <a:solidFill>
            <a:schemeClr val="tx2"/>
          </a:solidFill>
          <a:latin typeface="Arial" charset="0"/>
        </a:defRPr>
      </a:lvl7pPr>
      <a:lvl8pPr marL="1449788" algn="ctr" rtl="0" fontAlgn="base">
        <a:spcBef>
          <a:spcPct val="0"/>
        </a:spcBef>
        <a:spcAft>
          <a:spcPct val="0"/>
        </a:spcAft>
        <a:defRPr sz="4700">
          <a:solidFill>
            <a:schemeClr val="tx2"/>
          </a:solidFill>
          <a:latin typeface="Arial" charset="0"/>
        </a:defRPr>
      </a:lvl8pPr>
      <a:lvl9pPr marL="1933052" algn="ctr" rtl="0" fontAlgn="base">
        <a:spcBef>
          <a:spcPct val="0"/>
        </a:spcBef>
        <a:spcAft>
          <a:spcPct val="0"/>
        </a:spcAft>
        <a:defRPr sz="4700">
          <a:solidFill>
            <a:schemeClr val="tx2"/>
          </a:solidFill>
          <a:latin typeface="Arial" charset="0"/>
        </a:defRPr>
      </a:lvl9pPr>
    </p:titleStyle>
    <p:bodyStyle>
      <a:lvl1pPr marL="360363" indent="-360363" algn="l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charset="-128"/>
          <a:cs typeface="ＭＳ Ｐゴシック" charset="-128"/>
        </a:defRPr>
      </a:lvl1pPr>
      <a:lvl2pPr marL="782638" indent="-300038" algn="l" rtl="0" eaLnBrk="0" fontAlgn="base" hangingPunct="0">
        <a:spcBef>
          <a:spcPct val="20000"/>
        </a:spcBef>
        <a:spcAft>
          <a:spcPct val="0"/>
        </a:spcAft>
        <a:buChar char="–"/>
        <a:defRPr sz="3000">
          <a:solidFill>
            <a:schemeClr val="tx1"/>
          </a:solidFill>
          <a:latin typeface="+mn-lt"/>
          <a:ea typeface="ＭＳ Ｐゴシック" pitchFamily="-112" charset="-128"/>
        </a:defRPr>
      </a:lvl2pPr>
      <a:lvl3pPr marL="1206500" indent="-239713" algn="l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pitchFamily="-112" charset="-128"/>
        </a:defRPr>
      </a:lvl3pPr>
      <a:lvl4pPr marL="1689100" indent="-239713" algn="l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pitchFamily="-112" charset="-128"/>
        </a:defRPr>
      </a:lvl4pPr>
      <a:lvl5pPr marL="2173288" indent="-239713" algn="l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112" charset="-128"/>
        </a:defRPr>
      </a:lvl5pPr>
      <a:lvl6pPr marL="2657947" indent="-241632" algn="l" rtl="0" fontAlgn="base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</a:defRPr>
      </a:lvl6pPr>
      <a:lvl7pPr marL="3141210" indent="-241632" algn="l" rtl="0" fontAlgn="base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</a:defRPr>
      </a:lvl7pPr>
      <a:lvl8pPr marL="3624473" indent="-241632" algn="l" rtl="0" fontAlgn="base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</a:defRPr>
      </a:lvl8pPr>
      <a:lvl9pPr marL="4107736" indent="-241632" algn="l" rtl="0" fontAlgn="base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66526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83263" algn="l" defTabSz="966526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66526" algn="l" defTabSz="966526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449788" algn="l" defTabSz="966526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933052" algn="l" defTabSz="966526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416316" algn="l" defTabSz="966526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899579" algn="l" defTabSz="966526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382842" algn="l" defTabSz="966526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866104" algn="l" defTabSz="966526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0.xml"/><Relationship Id="rId3" Type="http://schemas.openxmlformats.org/officeDocument/2006/relationships/image" Target="../media/image5.jpeg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81.xml"/><Relationship Id="rId3" Type="http://schemas.openxmlformats.org/officeDocument/2006/relationships/image" Target="../media/image101.png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82.xml"/><Relationship Id="rId3" Type="http://schemas.openxmlformats.org/officeDocument/2006/relationships/image" Target="../media/image102.wmf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83.xml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4.xml"/><Relationship Id="rId4" Type="http://schemas.openxmlformats.org/officeDocument/2006/relationships/oleObject" Target="../embeddings/oleObject7.bin"/><Relationship Id="rId5" Type="http://schemas.openxmlformats.org/officeDocument/2006/relationships/image" Target="../media/image103.emf"/><Relationship Id="rId1" Type="http://schemas.openxmlformats.org/officeDocument/2006/relationships/vmlDrawing" Target="../drawings/vmlDrawing5.vml"/><Relationship Id="rId2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04.png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05.png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1.xml"/><Relationship Id="rId3" Type="http://schemas.openxmlformats.org/officeDocument/2006/relationships/image" Target="../media/image6.png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2.xml"/><Relationship Id="rId3" Type="http://schemas.openxmlformats.org/officeDocument/2006/relationships/image" Target="../media/image7.jpeg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4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4" Type="http://schemas.openxmlformats.org/officeDocument/2006/relationships/image" Target="../media/image9.pn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5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6.xml"/><Relationship Id="rId3" Type="http://schemas.openxmlformats.org/officeDocument/2006/relationships/image" Target="../media/image8.png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8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9.xml"/><Relationship Id="rId3" Type="http://schemas.openxmlformats.org/officeDocument/2006/relationships/image" Target="../media/image10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.xml"/><Relationship Id="rId3" Type="http://schemas.openxmlformats.org/officeDocument/2006/relationships/image" Target="../media/image1.jpeg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0.xml"/><Relationship Id="rId3" Type="http://schemas.openxmlformats.org/officeDocument/2006/relationships/image" Target="../media/image11.jpeg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21.xml"/><Relationship Id="rId3" Type="http://schemas.openxmlformats.org/officeDocument/2006/relationships/image" Target="../media/image12.jpeg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2.xml"/><Relationship Id="rId3" Type="http://schemas.openxmlformats.org/officeDocument/2006/relationships/image" Target="../media/image13.jpeg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3.xml"/><Relationship Id="rId3" Type="http://schemas.openxmlformats.org/officeDocument/2006/relationships/image" Target="../media/image14.jpeg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5.png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4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5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6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7.xml"/><Relationship Id="rId3" Type="http://schemas.openxmlformats.org/officeDocument/2006/relationships/image" Target="../media/image16.png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8.xml"/><Relationship Id="rId3" Type="http://schemas.openxmlformats.org/officeDocument/2006/relationships/image" Target="../media/image17.jpe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4" Type="http://schemas.openxmlformats.org/officeDocument/2006/relationships/image" Target="../media/image19.jpe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9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0.xml"/><Relationship Id="rId4" Type="http://schemas.openxmlformats.org/officeDocument/2006/relationships/image" Target="../media/image21.jpeg"/><Relationship Id="rId5" Type="http://schemas.openxmlformats.org/officeDocument/2006/relationships/oleObject" Target="../embeddings/oleObject1.bin"/><Relationship Id="rId6" Type="http://schemas.openxmlformats.org/officeDocument/2006/relationships/image" Target="../media/image20.png"/><Relationship Id="rId7" Type="http://schemas.openxmlformats.org/officeDocument/2006/relationships/image" Target="../media/image22.png"/><Relationship Id="rId8" Type="http://schemas.openxmlformats.org/officeDocument/2006/relationships/image" Target="../media/image23.png"/><Relationship Id="rId1" Type="http://schemas.openxmlformats.org/officeDocument/2006/relationships/vmlDrawing" Target="../drawings/vmlDrawing1.vml"/><Relationship Id="rId2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4" Type="http://schemas.openxmlformats.org/officeDocument/2006/relationships/image" Target="../media/image25.png"/><Relationship Id="rId5" Type="http://schemas.openxmlformats.org/officeDocument/2006/relationships/image" Target="../media/image26.pn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1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32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4" Type="http://schemas.openxmlformats.org/officeDocument/2006/relationships/image" Target="../media/image28.jpeg"/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33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4" Type="http://schemas.openxmlformats.org/officeDocument/2006/relationships/image" Target="../media/image30.jpeg"/><Relationship Id="rId5" Type="http://schemas.openxmlformats.org/officeDocument/2006/relationships/image" Target="../media/image31.pn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4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2.png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3.png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4.png"/><Relationship Id="rId3" Type="http://schemas.openxmlformats.org/officeDocument/2006/relationships/image" Target="../media/image35.png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4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5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6.xml"/><Relationship Id="rId3" Type="http://schemas.openxmlformats.org/officeDocument/2006/relationships/image" Target="../media/image36.png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7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8.xml"/><Relationship Id="rId3" Type="http://schemas.openxmlformats.org/officeDocument/2006/relationships/image" Target="../media/image37.png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8.png"/><Relationship Id="rId3" Type="http://schemas.openxmlformats.org/officeDocument/2006/relationships/image" Target="../media/image39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4" Type="http://schemas.openxmlformats.org/officeDocument/2006/relationships/notesSlide" Target="../notesSlides/notesSlide39.xml"/><Relationship Id="rId5" Type="http://schemas.openxmlformats.org/officeDocument/2006/relationships/image" Target="../media/image40.png"/><Relationship Id="rId1" Type="http://schemas.microsoft.com/office/2007/relationships/media" Target="\Users\Katsushi\Desktop\P41\Arisaka_Goldbead.mp4" TargetMode="External"/><Relationship Id="rId2" Type="http://schemas.openxmlformats.org/officeDocument/2006/relationships/video" Target="\Users\Katsushi\Desktop\P41\Arisaka_Goldbead.mp4" TargetMode="Externa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40.xml"/><Relationship Id="rId3" Type="http://schemas.openxmlformats.org/officeDocument/2006/relationships/chart" Target="../charts/chart1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41.xml"/><Relationship Id="rId3" Type="http://schemas.openxmlformats.org/officeDocument/2006/relationships/image" Target="../media/image41.png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42.xml"/><Relationship Id="rId3" Type="http://schemas.openxmlformats.org/officeDocument/2006/relationships/image" Target="../media/image42.png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43.xml"/><Relationship Id="rId3" Type="http://schemas.openxmlformats.org/officeDocument/2006/relationships/image" Target="../media/image43.wmf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5.xml"/><Relationship Id="rId3" Type="http://schemas.openxmlformats.org/officeDocument/2006/relationships/image" Target="../media/image2.png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4.png"/><Relationship Id="rId3" Type="http://schemas.openxmlformats.org/officeDocument/2006/relationships/image" Target="../media/image45.png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44.xml"/><Relationship Id="rId3" Type="http://schemas.openxmlformats.org/officeDocument/2006/relationships/image" Target="../media/image46.pn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4" Type="http://schemas.openxmlformats.org/officeDocument/2006/relationships/image" Target="../media/image48.pn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45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46.xml"/><Relationship Id="rId3" Type="http://schemas.openxmlformats.org/officeDocument/2006/relationships/image" Target="../media/image49.jpeg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47.xml"/><Relationship Id="rId3" Type="http://schemas.openxmlformats.org/officeDocument/2006/relationships/chart" Target="../charts/chart2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48.xml"/><Relationship Id="rId3" Type="http://schemas.openxmlformats.org/officeDocument/2006/relationships/image" Target="../media/image50.jpeg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49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50.xml"/><Relationship Id="rId3" Type="http://schemas.openxmlformats.org/officeDocument/2006/relationships/image" Target="../media/image51.jpeg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51.xml"/><Relationship Id="rId3" Type="http://schemas.openxmlformats.org/officeDocument/2006/relationships/image" Target="../media/image52.gif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52.xml"/><Relationship Id="rId3" Type="http://schemas.openxmlformats.org/officeDocument/2006/relationships/image" Target="../media/image53.wmf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6.xml"/><Relationship Id="rId3" Type="http://schemas.openxmlformats.org/officeDocument/2006/relationships/image" Target="../media/image3.jpe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4" Type="http://schemas.openxmlformats.org/officeDocument/2006/relationships/notesSlide" Target="../notesSlides/notesSlide53.xml"/><Relationship Id="rId5" Type="http://schemas.openxmlformats.org/officeDocument/2006/relationships/image" Target="../media/image54.png"/><Relationship Id="rId1" Type="http://schemas.microsoft.com/office/2007/relationships/media" Target="\Users\Katsushi\Desktop\P41\Arisaka_Soma_Dendrite.mp4" TargetMode="External"/><Relationship Id="rId2" Type="http://schemas.openxmlformats.org/officeDocument/2006/relationships/video" Target="\Users\Katsushi\Desktop\P41\Arisaka_Soma_Dendrite.mp4" TargetMode="Externa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54.xml"/><Relationship Id="rId3" Type="http://schemas.openxmlformats.org/officeDocument/2006/relationships/image" Target="../media/image55.jpeg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55.xml"/><Relationship Id="rId3" Type="http://schemas.openxmlformats.org/officeDocument/2006/relationships/image" Target="../media/image56.wmf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56.xml"/><Relationship Id="rId3" Type="http://schemas.openxmlformats.org/officeDocument/2006/relationships/image" Target="../media/image57.jpe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4" Type="http://schemas.openxmlformats.org/officeDocument/2006/relationships/notesSlide" Target="../notesSlides/notesSlide57.xml"/><Relationship Id="rId5" Type="http://schemas.openxmlformats.org/officeDocument/2006/relationships/image" Target="../media/image58.png"/><Relationship Id="rId1" Type="http://schemas.microsoft.com/office/2007/relationships/media" Target="\Users\Katsushi\Desktop\P41\Arisaka_HairCells.mp4" TargetMode="External"/><Relationship Id="rId2" Type="http://schemas.openxmlformats.org/officeDocument/2006/relationships/video" Target="\Users\Katsushi\Desktop\P41\Arisaka_HairCells.mp4" TargetMode="Externa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9.jpeg"/></Relationships>
</file>

<file path=ppt/slides/_rels/slide66.xml.rels><?xml version="1.0" encoding="UTF-8" standalone="yes"?>
<Relationships xmlns="http://schemas.openxmlformats.org/package/2006/relationships"><Relationship Id="rId11" Type="http://schemas.openxmlformats.org/officeDocument/2006/relationships/image" Target="../media/image67.png"/><Relationship Id="rId12" Type="http://schemas.openxmlformats.org/officeDocument/2006/relationships/image" Target="../media/image68.png"/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58.xml"/><Relationship Id="rId3" Type="http://schemas.openxmlformats.org/officeDocument/2006/relationships/image" Target="../media/image60.jpeg"/><Relationship Id="rId4" Type="http://schemas.openxmlformats.org/officeDocument/2006/relationships/image" Target="../media/image61.png"/><Relationship Id="rId5" Type="http://schemas.openxmlformats.org/officeDocument/2006/relationships/image" Target="../media/image62.png"/><Relationship Id="rId6" Type="http://schemas.openxmlformats.org/officeDocument/2006/relationships/image" Target="../media/image63.png"/><Relationship Id="rId7" Type="http://schemas.openxmlformats.org/officeDocument/2006/relationships/image" Target="../media/image64.png"/><Relationship Id="rId8" Type="http://schemas.openxmlformats.org/officeDocument/2006/relationships/image" Target="../media/image65.png"/><Relationship Id="rId9" Type="http://schemas.openxmlformats.org/officeDocument/2006/relationships/image" Target="../media/image8.png"/><Relationship Id="rId10" Type="http://schemas.openxmlformats.org/officeDocument/2006/relationships/image" Target="../media/image66.png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jpeg"/><Relationship Id="rId4" Type="http://schemas.openxmlformats.org/officeDocument/2006/relationships/image" Target="../media/image70.jpeg"/><Relationship Id="rId5" Type="http://schemas.openxmlformats.org/officeDocument/2006/relationships/image" Target="../media/image63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9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60.xml"/><Relationship Id="rId3" Type="http://schemas.openxmlformats.org/officeDocument/2006/relationships/image" Target="../media/image71.jpe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4" Type="http://schemas.openxmlformats.org/officeDocument/2006/relationships/image" Target="../media/image73.emf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6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7.xml"/><Relationship Id="rId3" Type="http://schemas.openxmlformats.org/officeDocument/2006/relationships/image" Target="../media/image4.pn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2.xml"/><Relationship Id="rId4" Type="http://schemas.openxmlformats.org/officeDocument/2006/relationships/oleObject" Target="../embeddings/oleObject2.bin"/><Relationship Id="rId5" Type="http://schemas.openxmlformats.org/officeDocument/2006/relationships/image" Target="../media/image74.png"/><Relationship Id="rId6" Type="http://schemas.openxmlformats.org/officeDocument/2006/relationships/image" Target="../media/image75.jpeg"/><Relationship Id="rId7" Type="http://schemas.openxmlformats.org/officeDocument/2006/relationships/image" Target="../media/image76.png"/><Relationship Id="rId1" Type="http://schemas.openxmlformats.org/officeDocument/2006/relationships/vmlDrawing" Target="../drawings/vmlDrawing2.vml"/><Relationship Id="rId2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7.emf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4" Type="http://schemas.openxmlformats.org/officeDocument/2006/relationships/image" Target="../media/image78.png"/><Relationship Id="rId1" Type="http://schemas.microsoft.com/office/2007/relationships/media" Target="\Users\Katsushi\Desktop\STEM_single_plane_raw.mov" TargetMode="External"/><Relationship Id="rId2" Type="http://schemas.openxmlformats.org/officeDocument/2006/relationships/video" Target="\Users\Katsushi\Desktop\STEM_single_plane_raw.mov" TargetMode="Externa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4" Type="http://schemas.openxmlformats.org/officeDocument/2006/relationships/image" Target="../media/image79.png"/><Relationship Id="rId1" Type="http://schemas.microsoft.com/office/2007/relationships/media" Target="\Users\Katsushi\Desktop\STEM_single_plane_contours.mov" TargetMode="External"/><Relationship Id="rId2" Type="http://schemas.openxmlformats.org/officeDocument/2006/relationships/video" Target="\Users\Katsushi\Desktop\STEM_single_plane_contours.mov" TargetMode="Externa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80.emf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7.emf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4" Type="http://schemas.openxmlformats.org/officeDocument/2006/relationships/image" Target="../media/image81.png"/><Relationship Id="rId1" Type="http://schemas.microsoft.com/office/2007/relationships/media" Target="\Users\Katsushi\Desktop\STEM_multiple_plane_raw.mov" TargetMode="External"/><Relationship Id="rId2" Type="http://schemas.openxmlformats.org/officeDocument/2006/relationships/video" Target="\Users\Katsushi\Desktop\STEM_multiple_plane_raw.mov" TargetMode="Externa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4" Type="http://schemas.openxmlformats.org/officeDocument/2006/relationships/image" Target="../media/image83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63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64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65.xml"/><Relationship Id="rId3" Type="http://schemas.openxmlformats.org/officeDocument/2006/relationships/image" Target="../media/image84.jpe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8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Relationship Id="rId2" Type="http://schemas.openxmlformats.org/officeDocument/2006/relationships/notesSlide" Target="../notesSlides/notesSlide66.xml"/><Relationship Id="rId3" Type="http://schemas.openxmlformats.org/officeDocument/2006/relationships/image" Target="../media/image85.jpeg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4" Type="http://schemas.openxmlformats.org/officeDocument/2006/relationships/image" Target="../media/image86.png"/><Relationship Id="rId1" Type="http://schemas.microsoft.com/office/2007/relationships/media" Target="\Users\Katsushi\Desktop\Mouse_VR.mov" TargetMode="External"/><Relationship Id="rId2" Type="http://schemas.openxmlformats.org/officeDocument/2006/relationships/video" Target="\Users\Katsushi\Desktop\Mouse_VR.mov" TargetMode="Externa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67.xml"/><Relationship Id="rId3" Type="http://schemas.openxmlformats.org/officeDocument/2006/relationships/image" Target="../media/image87.png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4" Type="http://schemas.openxmlformats.org/officeDocument/2006/relationships/image" Target="../media/image89.png"/><Relationship Id="rId5" Type="http://schemas.openxmlformats.org/officeDocument/2006/relationships/image" Target="../media/image90.pn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68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69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70.xml"/><Relationship Id="rId3" Type="http://schemas.openxmlformats.org/officeDocument/2006/relationships/image" Target="../media/image52.gif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4" Type="http://schemas.openxmlformats.org/officeDocument/2006/relationships/image" Target="../media/image91.png"/><Relationship Id="rId5" Type="http://schemas.openxmlformats.org/officeDocument/2006/relationships/image" Target="../media/image92.png"/><Relationship Id="rId6" Type="http://schemas.openxmlformats.org/officeDocument/2006/relationships/image" Target="../media/image93.png"/><Relationship Id="rId1" Type="http://schemas.microsoft.com/office/2007/relationships/media" Target="\Users\Katsushi\Desktop\video_44.mov" TargetMode="External"/><Relationship Id="rId2" Type="http://schemas.openxmlformats.org/officeDocument/2006/relationships/video" Target="\Users\Katsushi\Desktop\video_44.mov" TargetMode="Externa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4" Type="http://schemas.openxmlformats.org/officeDocument/2006/relationships/image" Target="../media/image95.pn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71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72.xml"/><Relationship Id="rId3" Type="http://schemas.openxmlformats.org/officeDocument/2006/relationships/image" Target="../media/image96.png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73.xml"/><Relationship Id="rId3" Type="http://schemas.openxmlformats.org/officeDocument/2006/relationships/image" Target="../media/image52.gif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9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74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75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76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77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78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9.xml"/><Relationship Id="rId4" Type="http://schemas.openxmlformats.org/officeDocument/2006/relationships/oleObject" Target="../embeddings/oleObject3.bin"/><Relationship Id="rId5" Type="http://schemas.openxmlformats.org/officeDocument/2006/relationships/image" Target="../media/image97.wmf"/><Relationship Id="rId6" Type="http://schemas.openxmlformats.org/officeDocument/2006/relationships/oleObject" Target="../embeddings/oleObject4.bin"/><Relationship Id="rId7" Type="http://schemas.openxmlformats.org/officeDocument/2006/relationships/image" Target="../media/image98.wmf"/><Relationship Id="rId1" Type="http://schemas.openxmlformats.org/officeDocument/2006/relationships/vmlDrawing" Target="../drawings/vmlDrawing3.vml"/><Relationship Id="rId2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0.xml"/><Relationship Id="rId4" Type="http://schemas.openxmlformats.org/officeDocument/2006/relationships/oleObject" Target="../embeddings/oleObject5.bin"/><Relationship Id="rId5" Type="http://schemas.openxmlformats.org/officeDocument/2006/relationships/image" Target="../media/image99.wmf"/><Relationship Id="rId6" Type="http://schemas.openxmlformats.org/officeDocument/2006/relationships/oleObject" Target="../embeddings/oleObject6.bin"/><Relationship Id="rId7" Type="http://schemas.openxmlformats.org/officeDocument/2006/relationships/image" Target="../media/image100.wmf"/><Relationship Id="rId1" Type="http://schemas.openxmlformats.org/officeDocument/2006/relationships/vmlDrawing" Target="../drawings/vmlDrawing4.vml"/><Relationship Id="rId2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013" name="Rectangle 5"/>
          <p:cNvSpPr>
            <a:spLocks noChangeArrowheads="1"/>
          </p:cNvSpPr>
          <p:nvPr/>
        </p:nvSpPr>
        <p:spPr bwMode="auto">
          <a:xfrm>
            <a:off x="1524000" y="3581400"/>
            <a:ext cx="6705600" cy="717550"/>
          </a:xfrm>
          <a:prstGeom prst="rect">
            <a:avLst/>
          </a:prstGeom>
          <a:noFill/>
          <a:ln w="6350">
            <a:noFill/>
            <a:miter lim="800000"/>
            <a:headEnd type="none" w="lg" len="lg"/>
            <a:tailEnd type="none" w="med" len="lg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  <p:txBody>
          <a:bodyPr lIns="91432" tIns="45716" rIns="91432" bIns="45716">
            <a:spAutoFit/>
          </a:bodyPr>
          <a:lstStyle/>
          <a:p>
            <a:pPr eaLnBrk="0" hangingPunct="0">
              <a:spcBef>
                <a:spcPts val="600"/>
              </a:spcBef>
            </a:pPr>
            <a:r>
              <a:rPr lang="en-US" sz="4000" b="1">
                <a:solidFill>
                  <a:srgbClr val="0099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latin typeface="Tahoma" charset="0"/>
              </a:rPr>
              <a:t>Katsushi Arisaka</a:t>
            </a:r>
          </a:p>
        </p:txBody>
      </p:sp>
      <p:sp>
        <p:nvSpPr>
          <p:cNvPr id="299020" name="Rectangle 12"/>
          <p:cNvSpPr>
            <a:spLocks noGrp="1" noChangeArrowheads="1"/>
          </p:cNvSpPr>
          <p:nvPr>
            <p:ph type="ctrTitle"/>
          </p:nvPr>
        </p:nvSpPr>
        <p:spPr>
          <a:xfrm>
            <a:off x="295275" y="723900"/>
            <a:ext cx="9001125" cy="1736725"/>
          </a:xfrm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en-US">
                <a:effectLst>
                  <a:outerShdw blurRad="38100" dist="38100" dir="2700000" algn="tl">
                    <a:srgbClr val="DDDDDD"/>
                  </a:outerShdw>
                </a:effectLst>
                <a:latin typeface="Tahoma" charset="0"/>
                <a:ea typeface="ＭＳ Ｐゴシック" charset="0"/>
                <a:cs typeface="ＭＳ Ｐゴシック" charset="0"/>
              </a:rPr>
              <a:t>Exploring the </a:t>
            </a:r>
            <a:r>
              <a:rPr lang="en-US" sz="4400">
                <a:effectLst>
                  <a:outerShdw blurRad="38100" dist="38100" dir="2700000" algn="tl">
                    <a:srgbClr val="DDDDDD"/>
                  </a:outerShdw>
                </a:effectLst>
                <a:latin typeface="Tahoma" charset="0"/>
                <a:ea typeface="ＭＳ Ｐゴシック" charset="0"/>
                <a:cs typeface="ＭＳ Ｐゴシック" charset="0"/>
              </a:rPr>
              <a:t>Origin of </a:t>
            </a:r>
            <a:br>
              <a:rPr lang="en-US" sz="4400">
                <a:effectLst>
                  <a:outerShdw blurRad="38100" dist="38100" dir="2700000" algn="tl">
                    <a:srgbClr val="DDDDDD"/>
                  </a:outerShdw>
                </a:effectLst>
                <a:latin typeface="Tahoma" charset="0"/>
                <a:ea typeface="ＭＳ Ｐゴシック" charset="0"/>
                <a:cs typeface="ＭＳ Ｐゴシック" charset="0"/>
              </a:rPr>
            </a:br>
            <a:r>
              <a:rPr lang="en-US" sz="4400">
                <a:effectLst>
                  <a:outerShdw blurRad="38100" dist="38100" dir="2700000" algn="tl">
                    <a:srgbClr val="DDDDDD"/>
                  </a:outerShdw>
                </a:effectLst>
                <a:latin typeface="Tahoma" charset="0"/>
                <a:ea typeface="ＭＳ Ｐゴシック" charset="0"/>
                <a:cs typeface="ＭＳ Ｐゴシック" charset="0"/>
              </a:rPr>
              <a:t>Life and Consciousness by Ultra high-speed Microscopes</a:t>
            </a:r>
            <a:endParaRPr lang="en-US" sz="4400">
              <a:effectLst>
                <a:outerShdw blurRad="38100" dist="38100" dir="2700000" algn="tl">
                  <a:srgbClr val="DDDDDD"/>
                </a:outerShdw>
              </a:effectLst>
              <a:latin typeface="Tahoma" charset="0"/>
              <a:ea typeface="MS Gothic" charset="0"/>
              <a:cs typeface="MS Gothic" charset="0"/>
            </a:endParaRPr>
          </a:p>
        </p:txBody>
      </p:sp>
      <p:sp>
        <p:nvSpPr>
          <p:cNvPr id="30724" name="Line 13"/>
          <p:cNvSpPr>
            <a:spLocks noChangeShapeType="1"/>
          </p:cNvSpPr>
          <p:nvPr/>
        </p:nvSpPr>
        <p:spPr bwMode="auto">
          <a:xfrm>
            <a:off x="0" y="2514600"/>
            <a:ext cx="9601200" cy="0"/>
          </a:xfrm>
          <a:prstGeom prst="line">
            <a:avLst/>
          </a:prstGeom>
          <a:noFill/>
          <a:ln w="57150">
            <a:solidFill>
              <a:srgbClr val="CC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32" tIns="45716" rIns="91432" bIns="45716" anchor="ctr"/>
          <a:lstStyle/>
          <a:p>
            <a:endParaRPr lang="en-US"/>
          </a:p>
        </p:txBody>
      </p:sp>
      <p:sp>
        <p:nvSpPr>
          <p:cNvPr id="30725" name="Line 14"/>
          <p:cNvSpPr>
            <a:spLocks noChangeShapeType="1"/>
          </p:cNvSpPr>
          <p:nvPr/>
        </p:nvSpPr>
        <p:spPr bwMode="auto">
          <a:xfrm>
            <a:off x="36513" y="685800"/>
            <a:ext cx="0" cy="1828800"/>
          </a:xfrm>
          <a:prstGeom prst="line">
            <a:avLst/>
          </a:prstGeom>
          <a:noFill/>
          <a:ln w="57150">
            <a:solidFill>
              <a:srgbClr val="CC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32" tIns="45716" rIns="91432" bIns="45716" anchor="ctr"/>
          <a:lstStyle/>
          <a:p>
            <a:endParaRPr lang="en-US"/>
          </a:p>
        </p:txBody>
      </p:sp>
      <p:sp>
        <p:nvSpPr>
          <p:cNvPr id="30726" name="Line 15"/>
          <p:cNvSpPr>
            <a:spLocks noChangeShapeType="1"/>
          </p:cNvSpPr>
          <p:nvPr/>
        </p:nvSpPr>
        <p:spPr bwMode="auto">
          <a:xfrm>
            <a:off x="9564688" y="685800"/>
            <a:ext cx="0" cy="1828800"/>
          </a:xfrm>
          <a:prstGeom prst="line">
            <a:avLst/>
          </a:prstGeom>
          <a:noFill/>
          <a:ln w="57150">
            <a:solidFill>
              <a:srgbClr val="CC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32" tIns="45716" rIns="91432" bIns="45716" anchor="ctr"/>
          <a:lstStyle/>
          <a:p>
            <a:endParaRPr lang="en-US"/>
          </a:p>
        </p:txBody>
      </p:sp>
      <p:sp>
        <p:nvSpPr>
          <p:cNvPr id="30730" name="Rectangle 17"/>
          <p:cNvSpPr>
            <a:spLocks noChangeArrowheads="1"/>
          </p:cNvSpPr>
          <p:nvPr/>
        </p:nvSpPr>
        <p:spPr bwMode="auto">
          <a:xfrm>
            <a:off x="1676400" y="5226050"/>
            <a:ext cx="6651625" cy="1250950"/>
          </a:xfrm>
          <a:prstGeom prst="rect">
            <a:avLst/>
          </a:prstGeom>
          <a:noFill/>
          <a:ln w="12700">
            <a:noFill/>
            <a:miter lim="800000"/>
            <a:headEnd type="none" w="med" len="lg"/>
            <a:tailEnd type="none" w="med" len="lg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  <p:txBody>
          <a:bodyPr lIns="95336" tIns="47668" rIns="95336" bIns="47668">
            <a:spAutoFit/>
          </a:bodyPr>
          <a:lstStyle/>
          <a:p>
            <a:pPr defTabSz="952500" eaLnBrk="0" hangingPunct="0"/>
            <a:r>
              <a:rPr lang="en-US" altLang="ja-JP" sz="2500" b="1" i="1">
                <a:solidFill>
                  <a:srgbClr val="0000FF"/>
                </a:solidFill>
                <a:latin typeface="Tahoma" charset="0"/>
                <a:ea typeface="MS Mincho" charset="0"/>
                <a:cs typeface="MS Mincho" charset="0"/>
              </a:rPr>
              <a:t>University of California, Los Angeles</a:t>
            </a:r>
            <a:endParaRPr lang="en-US" altLang="ja-JP" sz="2500">
              <a:solidFill>
                <a:srgbClr val="0000FF"/>
              </a:solidFill>
              <a:latin typeface="Times New Roman" charset="0"/>
              <a:ea typeface="MS Mincho" charset="0"/>
              <a:cs typeface="MS Mincho" charset="0"/>
            </a:endParaRPr>
          </a:p>
          <a:p>
            <a:pPr defTabSz="952500" eaLnBrk="0" hangingPunct="0"/>
            <a:r>
              <a:rPr lang="en-US" altLang="ja-JP" sz="2500" b="1" i="1">
                <a:solidFill>
                  <a:srgbClr val="0000FF"/>
                </a:solidFill>
                <a:latin typeface="Tahoma" charset="0"/>
                <a:ea typeface="MS Mincho" charset="0"/>
                <a:cs typeface="MS Mincho" charset="0"/>
              </a:rPr>
              <a:t>Department of Physics and Astronomy</a:t>
            </a:r>
            <a:endParaRPr lang="en-US" altLang="ja-JP" sz="2500">
              <a:solidFill>
                <a:srgbClr val="0000FF"/>
              </a:solidFill>
              <a:latin typeface="Times New Roman" charset="0"/>
              <a:ea typeface="MS Mincho" charset="0"/>
              <a:cs typeface="MS Mincho" charset="0"/>
            </a:endParaRPr>
          </a:p>
          <a:p>
            <a:pPr defTabSz="952500" eaLnBrk="0" hangingPunct="0"/>
            <a:endParaRPr lang="en-US" altLang="ja-JP" sz="2500">
              <a:solidFill>
                <a:srgbClr val="0099FF"/>
              </a:solidFill>
              <a:latin typeface="Tahoma" charset="0"/>
              <a:ea typeface="MS Mincho" charset="0"/>
              <a:cs typeface="MS Mincho" charset="0"/>
            </a:endParaRP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7/1/2010</a:t>
            </a: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Katsushi Arisaka,UCLA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649491-D813-1340-A9A4-C159270BBFA5}" type="slidenum">
              <a:rPr lang="en-US" smtClean="0"/>
              <a:pPr/>
              <a:t>1</a:t>
            </a:fld>
            <a:endParaRPr lang="en-US"/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49155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  <a:cs typeface="Arial" charset="0"/>
              </a:rPr>
              <a:t>Katsushi Arisaka,UCLA</a:t>
            </a:r>
            <a:endParaRPr lang="en-US" sz="1500">
              <a:solidFill>
                <a:srgbClr val="0000FF"/>
              </a:solidFill>
              <a:cs typeface="Arial" charset="0"/>
            </a:endParaRPr>
          </a:p>
        </p:txBody>
      </p:sp>
      <p:sp>
        <p:nvSpPr>
          <p:cNvPr id="4915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0BCCF5F4-501F-1E4C-BD30-278E2F944295}" type="slidenum">
              <a:rPr lang="en-US" sz="1500">
                <a:solidFill>
                  <a:srgbClr val="0000FF"/>
                </a:solidFill>
              </a:rPr>
              <a:pPr eaLnBrk="1" hangingPunct="1"/>
              <a:t>10</a:t>
            </a:fld>
            <a:endParaRPr lang="en-US" sz="1500">
              <a:solidFill>
                <a:srgbClr val="0000FF"/>
              </a:solidFill>
            </a:endParaRPr>
          </a:p>
        </p:txBody>
      </p:sp>
      <p:pic>
        <p:nvPicPr>
          <p:cNvPr id="49157" name="Picture 2" descr="96-1037-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696"/>
          <a:stretch>
            <a:fillRect/>
          </a:stretch>
        </p:blipFill>
        <p:spPr bwMode="auto">
          <a:xfrm>
            <a:off x="0" y="0"/>
            <a:ext cx="9677400" cy="7373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158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>
                <a:solidFill>
                  <a:srgbClr val="FFFF00"/>
                </a:solidFill>
                <a:latin typeface="Tahoma" charset="0"/>
                <a:ea typeface="ＭＳ Ｐゴシック" charset="0"/>
                <a:cs typeface="ＭＳ Ｐゴシック" charset="0"/>
              </a:rPr>
              <a:t>Fermi Lab near Chicago</a:t>
            </a:r>
          </a:p>
        </p:txBody>
      </p:sp>
      <p:sp>
        <p:nvSpPr>
          <p:cNvPr id="49159" name="Rectangle 4"/>
          <p:cNvSpPr>
            <a:spLocks noChangeArrowheads="1"/>
          </p:cNvSpPr>
          <p:nvPr/>
        </p:nvSpPr>
        <p:spPr bwMode="auto">
          <a:xfrm>
            <a:off x="4295775" y="4768850"/>
            <a:ext cx="36877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2000" b="1">
                <a:solidFill>
                  <a:srgbClr val="FFFF00"/>
                </a:solidFill>
              </a:rPr>
              <a:t>6km Circumference</a:t>
            </a:r>
          </a:p>
          <a:p>
            <a:r>
              <a:rPr lang="en-US" sz="2000" b="1">
                <a:solidFill>
                  <a:srgbClr val="FFFF00"/>
                </a:solidFill>
              </a:rPr>
              <a:t>1+1=2 TeV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8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214019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  <a:cs typeface="Arial" charset="0"/>
              </a:rPr>
              <a:t>Katsushi Arisaka,UCLA</a:t>
            </a:r>
            <a:endParaRPr lang="en-US" sz="1500">
              <a:solidFill>
                <a:srgbClr val="0000FF"/>
              </a:solidFill>
              <a:cs typeface="Arial" charset="0"/>
            </a:endParaRPr>
          </a:p>
        </p:txBody>
      </p:sp>
      <p:sp>
        <p:nvSpPr>
          <p:cNvPr id="214020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99F63E50-57FD-9A42-8684-18B255497D37}" type="slidenum">
              <a:rPr lang="en-US" sz="1500">
                <a:solidFill>
                  <a:srgbClr val="0000FF"/>
                </a:solidFill>
              </a:rPr>
              <a:pPr eaLnBrk="1" hangingPunct="1"/>
              <a:t>100</a:t>
            </a:fld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21402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>
                <a:latin typeface="Tahoma" charset="0"/>
                <a:ea typeface="ＭＳ Ｐゴシック" charset="0"/>
                <a:cs typeface="ＭＳ Ｐゴシック" charset="0"/>
              </a:rPr>
              <a:t>Quantum Efficiency</a:t>
            </a:r>
            <a:endParaRPr lang="en-US" sz="2800">
              <a:solidFill>
                <a:srgbClr val="FF00FF"/>
              </a:solidFill>
              <a:latin typeface="Tahoma" charset="0"/>
              <a:ea typeface="ＭＳ Ｐゴシック" charset="0"/>
              <a:cs typeface="ＭＳ Ｐゴシック" charset="0"/>
              <a:sym typeface="Symbol" charset="0"/>
            </a:endParaRPr>
          </a:p>
        </p:txBody>
      </p:sp>
      <p:pic>
        <p:nvPicPr>
          <p:cNvPr id="214022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990600"/>
            <a:ext cx="8515350" cy="5908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4023" name="Freeform 4"/>
          <p:cNvSpPr>
            <a:spLocks/>
          </p:cNvSpPr>
          <p:nvPr/>
        </p:nvSpPr>
        <p:spPr bwMode="auto">
          <a:xfrm>
            <a:off x="2806700" y="3348038"/>
            <a:ext cx="3467100" cy="2836862"/>
          </a:xfrm>
          <a:custGeom>
            <a:avLst/>
            <a:gdLst>
              <a:gd name="T0" fmla="*/ 0 w 2184"/>
              <a:gd name="T1" fmla="*/ 2147483647 h 1787"/>
              <a:gd name="T2" fmla="*/ 2147483647 w 2184"/>
              <a:gd name="T3" fmla="*/ 2147483647 h 1787"/>
              <a:gd name="T4" fmla="*/ 2147483647 w 2184"/>
              <a:gd name="T5" fmla="*/ 2147483647 h 1787"/>
              <a:gd name="T6" fmla="*/ 2147483647 w 2184"/>
              <a:gd name="T7" fmla="*/ 2147483647 h 1787"/>
              <a:gd name="T8" fmla="*/ 2147483647 w 2184"/>
              <a:gd name="T9" fmla="*/ 2147483647 h 1787"/>
              <a:gd name="T10" fmla="*/ 2147483647 w 2184"/>
              <a:gd name="T11" fmla="*/ 2147483647 h 1787"/>
              <a:gd name="T12" fmla="*/ 2147483647 w 2184"/>
              <a:gd name="T13" fmla="*/ 2147483647 h 1787"/>
              <a:gd name="T14" fmla="*/ 2147483647 w 2184"/>
              <a:gd name="T15" fmla="*/ 2147483647 h 1787"/>
              <a:gd name="T16" fmla="*/ 2147483647 w 2184"/>
              <a:gd name="T17" fmla="*/ 2147483647 h 1787"/>
              <a:gd name="T18" fmla="*/ 2147483647 w 2184"/>
              <a:gd name="T19" fmla="*/ 2147483647 h 1787"/>
              <a:gd name="T20" fmla="*/ 2147483647 w 2184"/>
              <a:gd name="T21" fmla="*/ 2147483647 h 1787"/>
              <a:gd name="T22" fmla="*/ 2147483647 w 2184"/>
              <a:gd name="T23" fmla="*/ 2147483647 h 1787"/>
              <a:gd name="T24" fmla="*/ 2147483647 w 2184"/>
              <a:gd name="T25" fmla="*/ 2147483647 h 178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184"/>
              <a:gd name="T40" fmla="*/ 0 h 1787"/>
              <a:gd name="T41" fmla="*/ 2184 w 2184"/>
              <a:gd name="T42" fmla="*/ 1787 h 1787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184" h="1787">
                <a:moveTo>
                  <a:pt x="0" y="1635"/>
                </a:moveTo>
                <a:cubicBezTo>
                  <a:pt x="83" y="1557"/>
                  <a:pt x="167" y="1480"/>
                  <a:pt x="224" y="1419"/>
                </a:cubicBezTo>
                <a:cubicBezTo>
                  <a:pt x="281" y="1358"/>
                  <a:pt x="308" y="1339"/>
                  <a:pt x="344" y="1267"/>
                </a:cubicBezTo>
                <a:cubicBezTo>
                  <a:pt x="380" y="1195"/>
                  <a:pt x="392" y="1146"/>
                  <a:pt x="440" y="987"/>
                </a:cubicBezTo>
                <a:cubicBezTo>
                  <a:pt x="488" y="828"/>
                  <a:pt x="572" y="462"/>
                  <a:pt x="632" y="315"/>
                </a:cubicBezTo>
                <a:cubicBezTo>
                  <a:pt x="692" y="168"/>
                  <a:pt x="720" y="155"/>
                  <a:pt x="800" y="107"/>
                </a:cubicBezTo>
                <a:cubicBezTo>
                  <a:pt x="880" y="59"/>
                  <a:pt x="1012" y="42"/>
                  <a:pt x="1112" y="27"/>
                </a:cubicBezTo>
                <a:cubicBezTo>
                  <a:pt x="1212" y="12"/>
                  <a:pt x="1317" y="0"/>
                  <a:pt x="1400" y="19"/>
                </a:cubicBezTo>
                <a:cubicBezTo>
                  <a:pt x="1483" y="38"/>
                  <a:pt x="1536" y="78"/>
                  <a:pt x="1608" y="139"/>
                </a:cubicBezTo>
                <a:cubicBezTo>
                  <a:pt x="1680" y="200"/>
                  <a:pt x="1775" y="258"/>
                  <a:pt x="1832" y="387"/>
                </a:cubicBezTo>
                <a:cubicBezTo>
                  <a:pt x="1889" y="516"/>
                  <a:pt x="1912" y="730"/>
                  <a:pt x="1952" y="915"/>
                </a:cubicBezTo>
                <a:cubicBezTo>
                  <a:pt x="1992" y="1100"/>
                  <a:pt x="2033" y="1354"/>
                  <a:pt x="2072" y="1499"/>
                </a:cubicBezTo>
                <a:cubicBezTo>
                  <a:pt x="2111" y="1644"/>
                  <a:pt x="2169" y="1748"/>
                  <a:pt x="2184" y="1787"/>
                </a:cubicBezTo>
              </a:path>
            </a:pathLst>
          </a:custGeom>
          <a:noFill/>
          <a:ln w="57150">
            <a:solidFill>
              <a:srgbClr val="00CC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024" name="Text Box 5"/>
          <p:cNvSpPr txBox="1">
            <a:spLocks noChangeArrowheads="1"/>
          </p:cNvSpPr>
          <p:nvPr/>
        </p:nvSpPr>
        <p:spPr bwMode="auto">
          <a:xfrm>
            <a:off x="5435600" y="3146425"/>
            <a:ext cx="868363" cy="396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000" b="1">
                <a:solidFill>
                  <a:srgbClr val="00CC00"/>
                </a:solidFill>
                <a:latin typeface="Arial Narrow" charset="0"/>
              </a:rPr>
              <a:t>GaAsP</a:t>
            </a:r>
          </a:p>
        </p:txBody>
      </p:sp>
      <p:sp>
        <p:nvSpPr>
          <p:cNvPr id="214025" name="Freeform 6"/>
          <p:cNvSpPr>
            <a:spLocks/>
          </p:cNvSpPr>
          <p:nvPr/>
        </p:nvSpPr>
        <p:spPr bwMode="auto">
          <a:xfrm>
            <a:off x="3733800" y="4362450"/>
            <a:ext cx="4178300" cy="1822450"/>
          </a:xfrm>
          <a:custGeom>
            <a:avLst/>
            <a:gdLst>
              <a:gd name="T0" fmla="*/ 0 w 2632"/>
              <a:gd name="T1" fmla="*/ 2147483647 h 1148"/>
              <a:gd name="T2" fmla="*/ 2147483647 w 2632"/>
              <a:gd name="T3" fmla="*/ 2147483647 h 1148"/>
              <a:gd name="T4" fmla="*/ 2147483647 w 2632"/>
              <a:gd name="T5" fmla="*/ 2147483647 h 1148"/>
              <a:gd name="T6" fmla="*/ 2147483647 w 2632"/>
              <a:gd name="T7" fmla="*/ 2147483647 h 1148"/>
              <a:gd name="T8" fmla="*/ 2147483647 w 2632"/>
              <a:gd name="T9" fmla="*/ 2147483647 h 1148"/>
              <a:gd name="T10" fmla="*/ 2147483647 w 2632"/>
              <a:gd name="T11" fmla="*/ 2147483647 h 1148"/>
              <a:gd name="T12" fmla="*/ 2147483647 w 2632"/>
              <a:gd name="T13" fmla="*/ 2147483647 h 1148"/>
              <a:gd name="T14" fmla="*/ 2147483647 w 2632"/>
              <a:gd name="T15" fmla="*/ 2147483647 h 1148"/>
              <a:gd name="T16" fmla="*/ 2147483647 w 2632"/>
              <a:gd name="T17" fmla="*/ 2147483647 h 1148"/>
              <a:gd name="T18" fmla="*/ 2147483647 w 2632"/>
              <a:gd name="T19" fmla="*/ 2147483647 h 1148"/>
              <a:gd name="T20" fmla="*/ 2147483647 w 2632"/>
              <a:gd name="T21" fmla="*/ 2147483647 h 114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632"/>
              <a:gd name="T34" fmla="*/ 0 h 1148"/>
              <a:gd name="T35" fmla="*/ 2632 w 2632"/>
              <a:gd name="T36" fmla="*/ 1148 h 114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632" h="1148">
                <a:moveTo>
                  <a:pt x="0" y="1100"/>
                </a:moveTo>
                <a:cubicBezTo>
                  <a:pt x="68" y="1012"/>
                  <a:pt x="136" y="924"/>
                  <a:pt x="192" y="844"/>
                </a:cubicBezTo>
                <a:cubicBezTo>
                  <a:pt x="248" y="764"/>
                  <a:pt x="292" y="717"/>
                  <a:pt x="336" y="620"/>
                </a:cubicBezTo>
                <a:cubicBezTo>
                  <a:pt x="380" y="523"/>
                  <a:pt x="412" y="351"/>
                  <a:pt x="456" y="260"/>
                </a:cubicBezTo>
                <a:cubicBezTo>
                  <a:pt x="500" y="169"/>
                  <a:pt x="521" y="116"/>
                  <a:pt x="600" y="76"/>
                </a:cubicBezTo>
                <a:cubicBezTo>
                  <a:pt x="679" y="36"/>
                  <a:pt x="767" y="32"/>
                  <a:pt x="928" y="20"/>
                </a:cubicBezTo>
                <a:cubicBezTo>
                  <a:pt x="1089" y="8"/>
                  <a:pt x="1360" y="0"/>
                  <a:pt x="1568" y="4"/>
                </a:cubicBezTo>
                <a:cubicBezTo>
                  <a:pt x="1776" y="8"/>
                  <a:pt x="2035" y="5"/>
                  <a:pt x="2176" y="44"/>
                </a:cubicBezTo>
                <a:cubicBezTo>
                  <a:pt x="2317" y="83"/>
                  <a:pt x="2355" y="97"/>
                  <a:pt x="2416" y="236"/>
                </a:cubicBezTo>
                <a:cubicBezTo>
                  <a:pt x="2477" y="375"/>
                  <a:pt x="2508" y="724"/>
                  <a:pt x="2544" y="876"/>
                </a:cubicBezTo>
                <a:cubicBezTo>
                  <a:pt x="2580" y="1028"/>
                  <a:pt x="2617" y="1103"/>
                  <a:pt x="2632" y="1148"/>
                </a:cubicBezTo>
              </a:path>
            </a:pathLst>
          </a:custGeom>
          <a:noFill/>
          <a:ln w="508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026" name="Text Box 7"/>
          <p:cNvSpPr txBox="1">
            <a:spLocks noChangeArrowheads="1"/>
          </p:cNvSpPr>
          <p:nvPr/>
        </p:nvSpPr>
        <p:spPr bwMode="auto">
          <a:xfrm>
            <a:off x="6553200" y="3886200"/>
            <a:ext cx="728663" cy="396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000" b="1">
                <a:solidFill>
                  <a:srgbClr val="FF0000"/>
                </a:solidFill>
                <a:latin typeface="Arial Narrow" charset="0"/>
              </a:rPr>
              <a:t>GaAs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66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216067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  <a:cs typeface="Arial" charset="0"/>
              </a:rPr>
              <a:t>Katsushi Arisaka,UCLA</a:t>
            </a:r>
            <a:endParaRPr lang="en-US" sz="1500">
              <a:solidFill>
                <a:srgbClr val="0000FF"/>
              </a:solidFill>
              <a:cs typeface="Arial" charset="0"/>
            </a:endParaRPr>
          </a:p>
        </p:txBody>
      </p:sp>
      <p:sp>
        <p:nvSpPr>
          <p:cNvPr id="216068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F76A9475-3AE7-914B-AD2E-27431DC8AE15}" type="slidenum">
              <a:rPr lang="en-US" sz="1500">
                <a:solidFill>
                  <a:srgbClr val="0000FF"/>
                </a:solidFill>
              </a:rPr>
              <a:pPr eaLnBrk="1" hangingPunct="1"/>
              <a:t>101</a:t>
            </a:fld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21606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ja-JP">
                <a:latin typeface="Tahoma" charset="0"/>
                <a:ea typeface="ＭＳ Ｐゴシック" charset="0"/>
                <a:cs typeface="ＭＳ Ｐゴシック" charset="0"/>
              </a:rPr>
              <a:t>Energy Resolution of HPD</a:t>
            </a:r>
            <a:endParaRPr lang="ja-JP" altLang="en-US">
              <a:latin typeface="Tahom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16070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lnSpc>
                <a:spcPct val="80000"/>
              </a:lnSpc>
            </a:pPr>
            <a:r>
              <a:rPr lang="en-US" sz="3000">
                <a:latin typeface="Arial Narrow" charset="0"/>
                <a:ea typeface="ＭＳ Ｐゴシック" charset="0"/>
                <a:cs typeface="ＭＳ Ｐゴシック" charset="0"/>
              </a:rPr>
              <a:t>HPD can count 1, 2, 3… PE separately.</a:t>
            </a:r>
          </a:p>
          <a:p>
            <a:pPr lvl="1">
              <a:lnSpc>
                <a:spcPct val="80000"/>
              </a:lnSpc>
            </a:pPr>
            <a:r>
              <a:rPr lang="en-US" sz="2600">
                <a:solidFill>
                  <a:srgbClr val="FF00FF"/>
                </a:solidFill>
                <a:latin typeface="Arial Narrow" charset="0"/>
                <a:ea typeface="ＭＳ Ｐゴシック" charset="0"/>
              </a:rPr>
              <a:t>ENF=1.0</a:t>
            </a:r>
          </a:p>
          <a:p>
            <a:pPr lvl="3">
              <a:lnSpc>
                <a:spcPct val="80000"/>
              </a:lnSpc>
            </a:pPr>
            <a:endParaRPr lang="en-US" sz="1900">
              <a:solidFill>
                <a:srgbClr val="FF00FF"/>
              </a:solidFill>
              <a:latin typeface="Arial Narrow" charset="0"/>
              <a:ea typeface="ＭＳ Ｐゴシック" charset="0"/>
            </a:endParaRPr>
          </a:p>
          <a:p>
            <a:pPr>
              <a:lnSpc>
                <a:spcPct val="80000"/>
              </a:lnSpc>
            </a:pPr>
            <a:endParaRPr lang="en-US" sz="3000">
              <a:latin typeface="Arial Narrow" charset="0"/>
              <a:ea typeface="ＭＳ Ｐゴシック" charset="0"/>
              <a:cs typeface="ＭＳ Ｐゴシック" charset="0"/>
            </a:endParaRPr>
          </a:p>
          <a:p>
            <a:pPr>
              <a:lnSpc>
                <a:spcPct val="80000"/>
              </a:lnSpc>
            </a:pPr>
            <a:endParaRPr lang="en-US" sz="3000">
              <a:latin typeface="Arial Narrow" charset="0"/>
              <a:ea typeface="ＭＳ Ｐゴシック" charset="0"/>
              <a:cs typeface="ＭＳ Ｐゴシック" charset="0"/>
            </a:endParaRPr>
          </a:p>
          <a:p>
            <a:pPr>
              <a:lnSpc>
                <a:spcPct val="80000"/>
              </a:lnSpc>
            </a:pPr>
            <a:endParaRPr lang="en-US" sz="3000">
              <a:latin typeface="Arial Narrow" charset="0"/>
              <a:ea typeface="ＭＳ Ｐゴシック" charset="0"/>
              <a:cs typeface="ＭＳ Ｐゴシック" charset="0"/>
            </a:endParaRPr>
          </a:p>
          <a:p>
            <a:pPr>
              <a:lnSpc>
                <a:spcPct val="80000"/>
              </a:lnSpc>
            </a:pPr>
            <a:endParaRPr lang="en-US" sz="3000">
              <a:latin typeface="Arial Narrow" charset="0"/>
              <a:ea typeface="ＭＳ Ｐゴシック" charset="0"/>
              <a:cs typeface="ＭＳ Ｐゴシック" charset="0"/>
            </a:endParaRPr>
          </a:p>
          <a:p>
            <a:pPr>
              <a:lnSpc>
                <a:spcPct val="80000"/>
              </a:lnSpc>
            </a:pPr>
            <a:endParaRPr lang="en-US" sz="3000">
              <a:latin typeface="Arial Narrow" charset="0"/>
              <a:ea typeface="ＭＳ Ｐゴシック" charset="0"/>
              <a:cs typeface="ＭＳ Ｐゴシック" charset="0"/>
            </a:endParaRPr>
          </a:p>
          <a:p>
            <a:pPr>
              <a:lnSpc>
                <a:spcPct val="80000"/>
              </a:lnSpc>
            </a:pPr>
            <a:endParaRPr lang="en-US" sz="3000">
              <a:latin typeface="Arial Narrow" charset="0"/>
              <a:ea typeface="ＭＳ Ｐゴシック" charset="0"/>
              <a:cs typeface="ＭＳ Ｐゴシック" charset="0"/>
            </a:endParaRPr>
          </a:p>
          <a:p>
            <a:pPr lvl="1">
              <a:lnSpc>
                <a:spcPct val="80000"/>
              </a:lnSpc>
            </a:pPr>
            <a:endParaRPr lang="en-US" sz="2600">
              <a:latin typeface="Arial Narrow" charset="0"/>
              <a:ea typeface="ＭＳ Ｐゴシック" charset="0"/>
            </a:endParaRPr>
          </a:p>
          <a:p>
            <a:pPr>
              <a:lnSpc>
                <a:spcPct val="80000"/>
              </a:lnSpc>
            </a:pPr>
            <a:r>
              <a:rPr lang="en-US" sz="3000">
                <a:latin typeface="Arial Narrow" charset="0"/>
                <a:ea typeface="ＭＳ Ｐゴシック" charset="0"/>
                <a:cs typeface="ＭＳ Ｐゴシック" charset="0"/>
              </a:rPr>
              <a:t>But it is still suffering from poor QE.</a:t>
            </a:r>
          </a:p>
          <a:p>
            <a:pPr lvl="1">
              <a:lnSpc>
                <a:spcPct val="80000"/>
              </a:lnSpc>
            </a:pPr>
            <a:r>
              <a:rPr lang="en-US" sz="2600">
                <a:solidFill>
                  <a:srgbClr val="FF00FF"/>
                </a:solidFill>
                <a:latin typeface="Arial Narrow" charset="0"/>
                <a:ea typeface="ＭＳ Ｐゴシック" charset="0"/>
              </a:rPr>
              <a:t>We can never beat the Poisson statistics !</a:t>
            </a:r>
            <a:endParaRPr lang="en-US" sz="2600">
              <a:latin typeface="Arial Narrow" charset="0"/>
              <a:ea typeface="ＭＳ Ｐゴシック" charset="0"/>
            </a:endParaRPr>
          </a:p>
        </p:txBody>
      </p:sp>
      <p:pic>
        <p:nvPicPr>
          <p:cNvPr id="216071" name="Picture 4"/>
          <p:cNvPicPr>
            <a:picLocks noChangeAspect="1" noChangeArrowheads="1"/>
          </p:cNvPicPr>
          <p:nvPr/>
        </p:nvPicPr>
        <p:blipFill>
          <a:blip r:embed="rId3">
            <a:lum bright="6000" contrast="6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16050" y="2012950"/>
            <a:ext cx="6981825" cy="3575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16072" name="Group 5"/>
          <p:cNvGrpSpPr>
            <a:grpSpLocks/>
          </p:cNvGrpSpPr>
          <p:nvPr/>
        </p:nvGrpSpPr>
        <p:grpSpPr bwMode="auto">
          <a:xfrm>
            <a:off x="2224088" y="5241925"/>
            <a:ext cx="6188075" cy="701675"/>
            <a:chOff x="11552" y="8240"/>
            <a:chExt cx="5056" cy="1104"/>
          </a:xfrm>
        </p:grpSpPr>
        <p:grpSp>
          <p:nvGrpSpPr>
            <p:cNvPr id="216081" name="Group 6"/>
            <p:cNvGrpSpPr>
              <a:grpSpLocks/>
            </p:cNvGrpSpPr>
            <p:nvPr/>
          </p:nvGrpSpPr>
          <p:grpSpPr bwMode="auto">
            <a:xfrm>
              <a:off x="11552" y="8240"/>
              <a:ext cx="5056" cy="864"/>
              <a:chOff x="11552" y="8240"/>
              <a:chExt cx="5056" cy="864"/>
            </a:xfrm>
          </p:grpSpPr>
          <p:sp>
            <p:nvSpPr>
              <p:cNvPr id="216083" name="Rectangle 7"/>
              <p:cNvSpPr>
                <a:spLocks noChangeArrowheads="1"/>
              </p:cNvSpPr>
              <p:nvPr/>
            </p:nvSpPr>
            <p:spPr bwMode="auto">
              <a:xfrm>
                <a:off x="11552" y="8384"/>
                <a:ext cx="5040" cy="72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084" name="Text Box 8"/>
              <p:cNvSpPr txBox="1">
                <a:spLocks noChangeArrowheads="1"/>
              </p:cNvSpPr>
              <p:nvPr/>
            </p:nvSpPr>
            <p:spPr bwMode="auto">
              <a:xfrm>
                <a:off x="11856" y="8272"/>
                <a:ext cx="960" cy="6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r>
                  <a:rPr lang="ru-RU" sz="1400">
                    <a:latin typeface="Times New Roman" charset="0"/>
                  </a:rPr>
                  <a:t>200</a:t>
                </a:r>
              </a:p>
            </p:txBody>
          </p:sp>
          <p:sp>
            <p:nvSpPr>
              <p:cNvPr id="216085" name="Text Box 9"/>
              <p:cNvSpPr txBox="1">
                <a:spLocks noChangeArrowheads="1"/>
              </p:cNvSpPr>
              <p:nvPr/>
            </p:nvSpPr>
            <p:spPr bwMode="auto">
              <a:xfrm>
                <a:off x="12864" y="8256"/>
                <a:ext cx="880" cy="6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r>
                  <a:rPr lang="ru-RU" sz="1400">
                    <a:latin typeface="Times New Roman" charset="0"/>
                  </a:rPr>
                  <a:t>300</a:t>
                </a:r>
              </a:p>
            </p:txBody>
          </p:sp>
          <p:sp>
            <p:nvSpPr>
              <p:cNvPr id="216086" name="Text Box 10"/>
              <p:cNvSpPr txBox="1">
                <a:spLocks noChangeArrowheads="1"/>
              </p:cNvSpPr>
              <p:nvPr/>
            </p:nvSpPr>
            <p:spPr bwMode="auto">
              <a:xfrm>
                <a:off x="13776" y="8256"/>
                <a:ext cx="864" cy="6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r>
                  <a:rPr lang="ru-RU" sz="1400">
                    <a:latin typeface="Times New Roman" charset="0"/>
                  </a:rPr>
                  <a:t>400</a:t>
                </a:r>
              </a:p>
            </p:txBody>
          </p:sp>
          <p:sp>
            <p:nvSpPr>
              <p:cNvPr id="216087" name="Text Box 11"/>
              <p:cNvSpPr txBox="1">
                <a:spLocks noChangeArrowheads="1"/>
              </p:cNvSpPr>
              <p:nvPr/>
            </p:nvSpPr>
            <p:spPr bwMode="auto">
              <a:xfrm>
                <a:off x="14624" y="8240"/>
                <a:ext cx="1472" cy="7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r>
                  <a:rPr lang="ru-RU" sz="1400">
                    <a:latin typeface="Times New Roman" charset="0"/>
                  </a:rPr>
                  <a:t>500</a:t>
                </a:r>
              </a:p>
            </p:txBody>
          </p:sp>
          <p:sp>
            <p:nvSpPr>
              <p:cNvPr id="216088" name="Text Box 12"/>
              <p:cNvSpPr txBox="1">
                <a:spLocks noChangeArrowheads="1"/>
              </p:cNvSpPr>
              <p:nvPr/>
            </p:nvSpPr>
            <p:spPr bwMode="auto">
              <a:xfrm>
                <a:off x="15520" y="8240"/>
                <a:ext cx="1088" cy="5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r>
                  <a:rPr lang="ru-RU" sz="1400">
                    <a:latin typeface="Times New Roman" charset="0"/>
                  </a:rPr>
                  <a:t>600</a:t>
                </a:r>
              </a:p>
            </p:txBody>
          </p:sp>
        </p:grpSp>
        <p:sp>
          <p:nvSpPr>
            <p:cNvPr id="216082" name="Text Box 13"/>
            <p:cNvSpPr txBox="1">
              <a:spLocks noChangeArrowheads="1"/>
            </p:cNvSpPr>
            <p:nvPr/>
          </p:nvSpPr>
          <p:spPr bwMode="auto">
            <a:xfrm>
              <a:off x="13424" y="8576"/>
              <a:ext cx="1744" cy="7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600">
                  <a:latin typeface="Times New Roman" charset="0"/>
                </a:rPr>
                <a:t>ADC Channel</a:t>
              </a:r>
              <a:endParaRPr lang="ru-RU" sz="1600">
                <a:latin typeface="Times New Roman" charset="0"/>
              </a:endParaRPr>
            </a:p>
          </p:txBody>
        </p:sp>
      </p:grpSp>
      <p:sp>
        <p:nvSpPr>
          <p:cNvPr id="216073" name="Rectangle 14"/>
          <p:cNvSpPr>
            <a:spLocks noChangeArrowheads="1"/>
          </p:cNvSpPr>
          <p:nvPr/>
        </p:nvSpPr>
        <p:spPr bwMode="auto">
          <a:xfrm>
            <a:off x="5689600" y="2309813"/>
            <a:ext cx="2271713" cy="458787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74" name="Text Box 15"/>
          <p:cNvSpPr txBox="1">
            <a:spLocks noChangeArrowheads="1"/>
          </p:cNvSpPr>
          <p:nvPr/>
        </p:nvSpPr>
        <p:spPr bwMode="auto">
          <a:xfrm>
            <a:off x="2693988" y="2525713"/>
            <a:ext cx="1487487" cy="2857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ru-RU" sz="1700" b="1">
                <a:solidFill>
                  <a:srgbClr val="FF0000"/>
                </a:solidFill>
              </a:rPr>
              <a:t>Pedestal</a:t>
            </a:r>
          </a:p>
        </p:txBody>
      </p:sp>
      <p:sp>
        <p:nvSpPr>
          <p:cNvPr id="216075" name="Text Box 16"/>
          <p:cNvSpPr txBox="1">
            <a:spLocks noChangeArrowheads="1"/>
          </p:cNvSpPr>
          <p:nvPr/>
        </p:nvSpPr>
        <p:spPr bwMode="auto">
          <a:xfrm>
            <a:off x="3829050" y="2152650"/>
            <a:ext cx="1219200" cy="2825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ru-RU" sz="1800" b="1">
                <a:solidFill>
                  <a:srgbClr val="FF0000"/>
                </a:solidFill>
              </a:rPr>
              <a:t>1 pe</a:t>
            </a:r>
          </a:p>
        </p:txBody>
      </p:sp>
      <p:sp>
        <p:nvSpPr>
          <p:cNvPr id="216076" name="Text Box 17"/>
          <p:cNvSpPr txBox="1">
            <a:spLocks noChangeArrowheads="1"/>
          </p:cNvSpPr>
          <p:nvPr/>
        </p:nvSpPr>
        <p:spPr bwMode="auto">
          <a:xfrm>
            <a:off x="5761038" y="2193925"/>
            <a:ext cx="2378075" cy="4016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ru-RU" sz="1400">
                <a:latin typeface="Times New Roman" charset="0"/>
              </a:rPr>
              <a:t>NIM A 442 (2000) 164-170</a:t>
            </a:r>
          </a:p>
        </p:txBody>
      </p:sp>
      <p:sp>
        <p:nvSpPr>
          <p:cNvPr id="216077" name="Freeform 18"/>
          <p:cNvSpPr>
            <a:spLocks/>
          </p:cNvSpPr>
          <p:nvPr/>
        </p:nvSpPr>
        <p:spPr bwMode="auto">
          <a:xfrm>
            <a:off x="3429000" y="2438400"/>
            <a:ext cx="4479925" cy="2849563"/>
          </a:xfrm>
          <a:custGeom>
            <a:avLst/>
            <a:gdLst>
              <a:gd name="T0" fmla="*/ 0 w 2822"/>
              <a:gd name="T1" fmla="*/ 2147483647 h 1795"/>
              <a:gd name="T2" fmla="*/ 2147483647 w 2822"/>
              <a:gd name="T3" fmla="*/ 2147483647 h 1795"/>
              <a:gd name="T4" fmla="*/ 2147483647 w 2822"/>
              <a:gd name="T5" fmla="*/ 2147483647 h 1795"/>
              <a:gd name="T6" fmla="*/ 2147483647 w 2822"/>
              <a:gd name="T7" fmla="*/ 2147483647 h 1795"/>
              <a:gd name="T8" fmla="*/ 2147483647 w 2822"/>
              <a:gd name="T9" fmla="*/ 2147483647 h 1795"/>
              <a:gd name="T10" fmla="*/ 2147483647 w 2822"/>
              <a:gd name="T11" fmla="*/ 2147483647 h 1795"/>
              <a:gd name="T12" fmla="*/ 2147483647 w 2822"/>
              <a:gd name="T13" fmla="*/ 2147483647 h 1795"/>
              <a:gd name="T14" fmla="*/ 2147483647 w 2822"/>
              <a:gd name="T15" fmla="*/ 2147483647 h 1795"/>
              <a:gd name="T16" fmla="*/ 2147483647 w 2822"/>
              <a:gd name="T17" fmla="*/ 2147483647 h 179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822"/>
              <a:gd name="T28" fmla="*/ 0 h 1795"/>
              <a:gd name="T29" fmla="*/ 2822 w 2822"/>
              <a:gd name="T30" fmla="*/ 1795 h 1795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822" h="1795">
                <a:moveTo>
                  <a:pt x="0" y="307"/>
                </a:moveTo>
                <a:cubicBezTo>
                  <a:pt x="84" y="228"/>
                  <a:pt x="168" y="149"/>
                  <a:pt x="259" y="106"/>
                </a:cubicBezTo>
                <a:cubicBezTo>
                  <a:pt x="350" y="63"/>
                  <a:pt x="451" y="0"/>
                  <a:pt x="547" y="48"/>
                </a:cubicBezTo>
                <a:cubicBezTo>
                  <a:pt x="643" y="96"/>
                  <a:pt x="739" y="265"/>
                  <a:pt x="835" y="394"/>
                </a:cubicBezTo>
                <a:cubicBezTo>
                  <a:pt x="931" y="523"/>
                  <a:pt x="988" y="663"/>
                  <a:pt x="1123" y="826"/>
                </a:cubicBezTo>
                <a:cubicBezTo>
                  <a:pt x="1258" y="989"/>
                  <a:pt x="1469" y="1234"/>
                  <a:pt x="1642" y="1373"/>
                </a:cubicBezTo>
                <a:cubicBezTo>
                  <a:pt x="1815" y="1512"/>
                  <a:pt x="1987" y="1594"/>
                  <a:pt x="2160" y="1661"/>
                </a:cubicBezTo>
                <a:cubicBezTo>
                  <a:pt x="2333" y="1728"/>
                  <a:pt x="2568" y="1757"/>
                  <a:pt x="2678" y="1776"/>
                </a:cubicBezTo>
                <a:cubicBezTo>
                  <a:pt x="2788" y="1795"/>
                  <a:pt x="2805" y="1785"/>
                  <a:pt x="2822" y="1776"/>
                </a:cubicBezTo>
              </a:path>
            </a:pathLst>
          </a:custGeom>
          <a:noFill/>
          <a:ln w="50800">
            <a:solidFill>
              <a:srgbClr val="FFCC00"/>
            </a:solidFill>
            <a:prstDash val="sysDot"/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078" name="Text Box 19"/>
          <p:cNvSpPr txBox="1">
            <a:spLocks noChangeArrowheads="1"/>
          </p:cNvSpPr>
          <p:nvPr/>
        </p:nvSpPr>
        <p:spPr bwMode="auto">
          <a:xfrm>
            <a:off x="5532438" y="4181475"/>
            <a:ext cx="1262062" cy="34448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ru-RU" sz="1800" b="1">
                <a:solidFill>
                  <a:srgbClr val="FF0000"/>
                </a:solidFill>
              </a:rPr>
              <a:t>3 pe</a:t>
            </a:r>
          </a:p>
        </p:txBody>
      </p:sp>
      <p:sp>
        <p:nvSpPr>
          <p:cNvPr id="216079" name="Text Box 20"/>
          <p:cNvSpPr txBox="1">
            <a:spLocks noChangeArrowheads="1"/>
          </p:cNvSpPr>
          <p:nvPr/>
        </p:nvSpPr>
        <p:spPr bwMode="auto">
          <a:xfrm>
            <a:off x="4618038" y="3140075"/>
            <a:ext cx="1454150" cy="3810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ru-RU" sz="1800" b="1">
                <a:solidFill>
                  <a:srgbClr val="FF0000"/>
                </a:solidFill>
              </a:rPr>
              <a:t>2 pe</a:t>
            </a:r>
          </a:p>
        </p:txBody>
      </p:sp>
      <p:sp>
        <p:nvSpPr>
          <p:cNvPr id="216080" name="Text Box 21"/>
          <p:cNvSpPr txBox="1">
            <a:spLocks noChangeArrowheads="1"/>
          </p:cNvSpPr>
          <p:nvPr/>
        </p:nvSpPr>
        <p:spPr bwMode="auto">
          <a:xfrm>
            <a:off x="6399213" y="4694238"/>
            <a:ext cx="1366837" cy="3365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ru-RU" sz="1800" b="1">
                <a:solidFill>
                  <a:srgbClr val="FF0000"/>
                </a:solidFill>
              </a:rPr>
              <a:t>4 pe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14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218115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  <a:cs typeface="Arial" charset="0"/>
              </a:rPr>
              <a:t>Katsushi Arisaka,UCLA</a:t>
            </a:r>
            <a:endParaRPr lang="en-US" sz="1500">
              <a:solidFill>
                <a:srgbClr val="0000FF"/>
              </a:solidFill>
              <a:cs typeface="Arial" charset="0"/>
            </a:endParaRPr>
          </a:p>
        </p:txBody>
      </p:sp>
      <p:sp>
        <p:nvSpPr>
          <p:cNvPr id="21811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E73616BA-5033-D44B-A894-828DE72BBBEA}" type="slidenum">
              <a:rPr lang="en-US" sz="1500">
                <a:solidFill>
                  <a:srgbClr val="0000FF"/>
                </a:solidFill>
              </a:rPr>
              <a:pPr eaLnBrk="1" hangingPunct="1"/>
              <a:t>102</a:t>
            </a:fld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21811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ja-JP" sz="3200">
                <a:latin typeface="Tahoma" charset="0"/>
                <a:ea typeface="ＭＳ Ｐゴシック" charset="0"/>
                <a:cs typeface="ＭＳ Ｐゴシック" charset="0"/>
              </a:rPr>
              <a:t>Summary Table of Energy Resolution</a:t>
            </a:r>
          </a:p>
        </p:txBody>
      </p:sp>
      <p:graphicFrame>
        <p:nvGraphicFramePr>
          <p:cNvPr id="879619" name="Group 3"/>
          <p:cNvGraphicFramePr>
            <a:graphicFrameLocks noGrp="1"/>
          </p:cNvGraphicFramePr>
          <p:nvPr>
            <p:ph idx="1"/>
          </p:nvPr>
        </p:nvGraphicFramePr>
        <p:xfrm>
          <a:off x="165100" y="1143000"/>
          <a:ext cx="9280525" cy="5441950"/>
        </p:xfrm>
        <a:graphic>
          <a:graphicData uri="http://schemas.openxmlformats.org/drawingml/2006/table">
            <a:tbl>
              <a:tblPr/>
              <a:tblGrid>
                <a:gridCol w="2120900"/>
                <a:gridCol w="533400"/>
                <a:gridCol w="741363"/>
                <a:gridCol w="869950"/>
                <a:gridCol w="952500"/>
                <a:gridCol w="949325"/>
                <a:gridCol w="1030287"/>
                <a:gridCol w="2082800"/>
              </a:tblGrid>
              <a:tr h="574675"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latin typeface="Arial Narrow" charset="0"/>
                        <a:ea typeface="ＭＳ Ｐゴシック" charset="0"/>
                        <a:cs typeface="Arial" charset="0"/>
                      </a:endParaRPr>
                    </a:p>
                  </a:txBody>
                  <a:tcPr marL="91375" marR="91375" marT="45687" marB="45687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CC33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QE</a:t>
                      </a:r>
                    </a:p>
                  </a:txBody>
                  <a:tcPr marL="91375" marR="91375" marT="45687" marB="45687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CC33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CE</a:t>
                      </a:r>
                      <a:endParaRPr kumimoji="0" lang="en-US" sz="2000" b="1" i="0" u="none" strike="noStrike" cap="none" normalizeH="0" baseline="-25000">
                        <a:ln>
                          <a:noFill/>
                        </a:ln>
                        <a:solidFill>
                          <a:srgbClr val="CC3300"/>
                        </a:solidFill>
                        <a:effectLst/>
                        <a:latin typeface="Arial Narrow" charset="0"/>
                        <a:ea typeface="ＭＳ Ｐゴシック" charset="0"/>
                        <a:cs typeface="Arial" charset="0"/>
                      </a:endParaRPr>
                    </a:p>
                  </a:txBody>
                  <a:tcPr marL="91375" marR="91375" marT="45687" marB="45687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CC33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  <a:sym typeface="Symbol" charset="0"/>
                        </a:rPr>
                        <a:t></a:t>
                      </a:r>
                      <a:r>
                        <a:rPr kumimoji="0" lang="en-US" sz="2000" b="1" i="0" u="none" strike="noStrike" cap="none" normalizeH="0" baseline="-25000">
                          <a:ln>
                            <a:noFill/>
                          </a:ln>
                          <a:solidFill>
                            <a:srgbClr val="CC33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  <a:sym typeface="Symbol" charset="0"/>
                        </a:rPr>
                        <a:t>i</a:t>
                      </a:r>
                    </a:p>
                  </a:txBody>
                  <a:tcPr marL="91375" marR="91375" marT="45687" marB="45687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CC33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ENF</a:t>
                      </a:r>
                    </a:p>
                  </a:txBody>
                  <a:tcPr marL="91375" marR="91375" marT="45687" marB="45687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CC33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G</a:t>
                      </a:r>
                    </a:p>
                  </a:txBody>
                  <a:tcPr marL="91375" marR="91375" marT="45687" marB="45687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CC33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ENC</a:t>
                      </a:r>
                    </a:p>
                  </a:txBody>
                  <a:tcPr marL="91375" marR="91375" marT="45687" marB="45687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2200" b="1" i="0" u="none" strike="noStrike" cap="none" normalizeH="0" baseline="0">
                          <a:ln>
                            <a:noFill/>
                          </a:ln>
                          <a:solidFill>
                            <a:srgbClr val="CC33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  <a:sym typeface="Symbol" charset="0"/>
                        </a:rPr>
                        <a:t>/E</a:t>
                      </a:r>
                    </a:p>
                  </a:txBody>
                  <a:tcPr marL="91375" marR="91375" marT="45687" marB="45687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76250"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Ideal</a:t>
                      </a:r>
                    </a:p>
                  </a:txBody>
                  <a:tcPr marL="91375" marR="91375" marT="45687" marB="45687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1.0</a:t>
                      </a:r>
                    </a:p>
                  </a:txBody>
                  <a:tcPr marL="91375" marR="91375" marT="45687" marB="45687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1.0</a:t>
                      </a:r>
                    </a:p>
                  </a:txBody>
                  <a:tcPr marL="91375" marR="91375" marT="45687" marB="45687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1000</a:t>
                      </a:r>
                    </a:p>
                  </a:txBody>
                  <a:tcPr marL="91375" marR="91375" marT="45687" marB="45687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1.0</a:t>
                      </a:r>
                    </a:p>
                  </a:txBody>
                  <a:tcPr marL="91375" marR="91375" marT="45687" marB="45687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10</a:t>
                      </a:r>
                      <a:r>
                        <a:rPr kumimoji="0" lang="en-US" sz="1800" b="1" i="0" u="none" strike="noStrike" cap="none" normalizeH="0" baseline="3000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6</a:t>
                      </a:r>
                    </a:p>
                  </a:txBody>
                  <a:tcPr marL="91375" marR="91375" marT="45687" marB="45687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0</a:t>
                      </a:r>
                    </a:p>
                  </a:txBody>
                  <a:tcPr marL="91375" marR="91375" marT="45687" marB="45687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  <a:sym typeface="Symbol" charset="0"/>
                        </a:rPr>
                        <a:t>1/N</a:t>
                      </a:r>
                    </a:p>
                  </a:txBody>
                  <a:tcPr marL="91375" marR="91375" marT="45687" marB="45687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474663"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3333FF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PMT</a:t>
                      </a:r>
                    </a:p>
                  </a:txBody>
                  <a:tcPr marL="91375" marR="91375" marT="45687" marB="45687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0.5</a:t>
                      </a:r>
                    </a:p>
                  </a:txBody>
                  <a:tcPr marL="91375" marR="91375" marT="45687" marB="45687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0.8</a:t>
                      </a:r>
                    </a:p>
                  </a:txBody>
                  <a:tcPr marL="91375" marR="91375" marT="45687" marB="45687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10</a:t>
                      </a:r>
                    </a:p>
                  </a:txBody>
                  <a:tcPr marL="91375" marR="91375" marT="45687" marB="45687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1.3</a:t>
                      </a:r>
                    </a:p>
                  </a:txBody>
                  <a:tcPr marL="91375" marR="91375" marT="45687" marB="45687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CC00FF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10</a:t>
                      </a:r>
                      <a:r>
                        <a:rPr kumimoji="0" lang="en-US" sz="1800" b="1" i="0" u="none" strike="noStrike" cap="none" normalizeH="0" baseline="30000">
                          <a:ln>
                            <a:noFill/>
                          </a:ln>
                          <a:solidFill>
                            <a:srgbClr val="CC00FF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6</a:t>
                      </a:r>
                    </a:p>
                  </a:txBody>
                  <a:tcPr marL="91375" marR="91375" marT="45687" marB="45687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200</a:t>
                      </a:r>
                      <a:endParaRPr kumimoji="0" lang="en-US" sz="1800" b="1" i="0" u="none" strike="noStrike" cap="none" normalizeH="0" baseline="30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charset="0"/>
                        <a:ea typeface="ＭＳ Ｐゴシック" charset="0"/>
                        <a:cs typeface="Arial" charset="0"/>
                      </a:endParaRPr>
                    </a:p>
                  </a:txBody>
                  <a:tcPr marL="91375" marR="91375" marT="45687" marB="45687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6600FF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  <a:sym typeface="Symbol" charset="0"/>
                        </a:rPr>
                        <a:t>3.6/N</a:t>
                      </a: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rgbClr val="6600FF"/>
                        </a:solidFill>
                        <a:effectLst/>
                        <a:latin typeface="Arial Narrow" charset="0"/>
                        <a:ea typeface="ＭＳ Ｐゴシック" charset="0"/>
                        <a:cs typeface="Arial" charset="0"/>
                      </a:endParaRPr>
                    </a:p>
                  </a:txBody>
                  <a:tcPr marL="91375" marR="91375" marT="45687" marB="45687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2125"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3333FF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PD</a:t>
                      </a:r>
                    </a:p>
                  </a:txBody>
                  <a:tcPr marL="91375" marR="91375" marT="45687" marB="45687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folHlink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0.8</a:t>
                      </a:r>
                    </a:p>
                  </a:txBody>
                  <a:tcPr marL="91375" marR="91375" marT="45687" marB="45687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folHlink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1.0</a:t>
                      </a:r>
                    </a:p>
                  </a:txBody>
                  <a:tcPr marL="91375" marR="91375" marT="45687" marB="45687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-</a:t>
                      </a:r>
                    </a:p>
                  </a:txBody>
                  <a:tcPr marL="91375" marR="91375" marT="45687" marB="45687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CC00FF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1.0</a:t>
                      </a:r>
                    </a:p>
                  </a:txBody>
                  <a:tcPr marL="91375" marR="91375" marT="45687" marB="45687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1</a:t>
                      </a:r>
                    </a:p>
                  </a:txBody>
                  <a:tcPr marL="91375" marR="91375" marT="45687" marB="45687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200</a:t>
                      </a:r>
                      <a:endParaRPr kumimoji="0" lang="en-US" sz="1800" b="1" i="0" u="none" strike="noStrike" cap="none" normalizeH="0" baseline="30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charset="0"/>
                        <a:ea typeface="ＭＳ Ｐゴシック" charset="0"/>
                        <a:cs typeface="Arial" charset="0"/>
                      </a:endParaRPr>
                    </a:p>
                  </a:txBody>
                  <a:tcPr marL="91375" marR="91375" marT="45687" marB="45687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6600FF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  <a:sym typeface="Symbol" charset="0"/>
                        </a:rPr>
                        <a:t>1.3/N+(300/N)</a:t>
                      </a:r>
                      <a:r>
                        <a:rPr kumimoji="0" lang="en-US" sz="1800" b="1" i="0" u="none" strike="noStrike" cap="none" normalizeH="0" baseline="30000">
                          <a:ln>
                            <a:noFill/>
                          </a:ln>
                          <a:solidFill>
                            <a:srgbClr val="6600FF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  <a:sym typeface="Symbol" charset="0"/>
                        </a:rPr>
                        <a:t>2</a:t>
                      </a:r>
                    </a:p>
                  </a:txBody>
                  <a:tcPr marL="91375" marR="91375" marT="45687" marB="45687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3713"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3333FF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APD</a:t>
                      </a:r>
                    </a:p>
                  </a:txBody>
                  <a:tcPr marL="91375" marR="91375" marT="45687" marB="45687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folHlink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0.8</a:t>
                      </a:r>
                    </a:p>
                  </a:txBody>
                  <a:tcPr marL="91375" marR="91375" marT="45687" marB="45687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folHlink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1.0</a:t>
                      </a:r>
                    </a:p>
                  </a:txBody>
                  <a:tcPr marL="91375" marR="91375" marT="45687" marB="45687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2</a:t>
                      </a:r>
                    </a:p>
                  </a:txBody>
                  <a:tcPr marL="91375" marR="91375" marT="45687" marB="45687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2.0</a:t>
                      </a:r>
                    </a:p>
                  </a:txBody>
                  <a:tcPr marL="91375" marR="91375" marT="45687" marB="45687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50</a:t>
                      </a:r>
                    </a:p>
                  </a:txBody>
                  <a:tcPr marL="91375" marR="91375" marT="45687" marB="45687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200</a:t>
                      </a:r>
                      <a:endParaRPr kumimoji="0" lang="en-US" sz="1800" b="1" i="0" u="none" strike="noStrike" cap="none" normalizeH="0" baseline="30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charset="0"/>
                        <a:ea typeface="ＭＳ Ｐゴシック" charset="0"/>
                        <a:cs typeface="Arial" charset="0"/>
                      </a:endParaRPr>
                    </a:p>
                  </a:txBody>
                  <a:tcPr marL="91375" marR="91375" marT="45687" marB="45687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6600FF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  <a:sym typeface="Symbol" charset="0"/>
                        </a:rPr>
                        <a:t>2.5/N+(5/N)</a:t>
                      </a:r>
                      <a:r>
                        <a:rPr kumimoji="0" lang="en-US" sz="1800" b="1" i="0" u="none" strike="noStrike" cap="none" normalizeH="0" baseline="30000">
                          <a:ln>
                            <a:noFill/>
                          </a:ln>
                          <a:solidFill>
                            <a:srgbClr val="6600FF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  <a:sym typeface="Symbol" charset="0"/>
                        </a:rPr>
                        <a:t>2</a:t>
                      </a:r>
                    </a:p>
                  </a:txBody>
                  <a:tcPr marL="91375" marR="91375" marT="45687" marB="45687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2125"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3333FF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HPD</a:t>
                      </a:r>
                    </a:p>
                  </a:txBody>
                  <a:tcPr marL="91375" marR="91375" marT="45687" marB="45687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0.5</a:t>
                      </a:r>
                    </a:p>
                  </a:txBody>
                  <a:tcPr marL="91375" marR="91375" marT="45687" marB="45687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0.9</a:t>
                      </a:r>
                    </a:p>
                  </a:txBody>
                  <a:tcPr marL="91375" marR="91375" marT="45687" marB="45687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CC00FF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1000</a:t>
                      </a:r>
                    </a:p>
                  </a:txBody>
                  <a:tcPr marL="91375" marR="91375" marT="45687" marB="45687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CC00FF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1.0</a:t>
                      </a:r>
                    </a:p>
                  </a:txBody>
                  <a:tcPr marL="91375" marR="91375" marT="45687" marB="45687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10</a:t>
                      </a:r>
                      <a:r>
                        <a:rPr kumimoji="0" lang="en-US" sz="1800" b="1" i="0" u="none" strike="noStrike" cap="none" normalizeH="0" baseline="30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3</a:t>
                      </a:r>
                    </a:p>
                  </a:txBody>
                  <a:tcPr marL="91375" marR="91375" marT="45687" marB="45687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200</a:t>
                      </a:r>
                      <a:endParaRPr kumimoji="0" lang="en-US" sz="1800" b="1" i="0" u="none" strike="noStrike" cap="none" normalizeH="0" baseline="30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charset="0"/>
                        <a:ea typeface="ＭＳ Ｐゴシック" charset="0"/>
                        <a:cs typeface="Arial" charset="0"/>
                      </a:endParaRPr>
                    </a:p>
                  </a:txBody>
                  <a:tcPr marL="91375" marR="91375" marT="45687" marB="45687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6600FF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  <a:sym typeface="Symbol" charset="0"/>
                        </a:rPr>
                        <a:t>2.2/N+(1.1/N)</a:t>
                      </a:r>
                      <a:r>
                        <a:rPr kumimoji="0" lang="en-US" sz="1800" b="1" i="0" u="none" strike="noStrike" cap="none" normalizeH="0" baseline="30000">
                          <a:ln>
                            <a:noFill/>
                          </a:ln>
                          <a:solidFill>
                            <a:srgbClr val="6600FF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  <a:sym typeface="Symbol" charset="0"/>
                        </a:rPr>
                        <a:t>2</a:t>
                      </a:r>
                    </a:p>
                  </a:txBody>
                  <a:tcPr marL="91375" marR="91375" marT="45687" marB="45687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1650"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3333FF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HAPD</a:t>
                      </a:r>
                    </a:p>
                  </a:txBody>
                  <a:tcPr marL="91375" marR="91375" marT="45687" marB="45687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0.5</a:t>
                      </a:r>
                    </a:p>
                  </a:txBody>
                  <a:tcPr marL="91375" marR="91375" marT="45687" marB="45687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0.9</a:t>
                      </a:r>
                    </a:p>
                  </a:txBody>
                  <a:tcPr marL="91375" marR="91375" marT="45687" marB="45687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CC00FF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1000</a:t>
                      </a:r>
                    </a:p>
                  </a:txBody>
                  <a:tcPr marL="91375" marR="91375" marT="45687" marB="45687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CC00FF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1.0</a:t>
                      </a:r>
                    </a:p>
                  </a:txBody>
                  <a:tcPr marL="91375" marR="91375" marT="45687" marB="45687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folHlink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10</a:t>
                      </a:r>
                      <a:r>
                        <a:rPr kumimoji="0" lang="en-US" sz="1800" b="1" i="0" u="none" strike="noStrike" cap="none" normalizeH="0" baseline="30000">
                          <a:ln>
                            <a:noFill/>
                          </a:ln>
                          <a:solidFill>
                            <a:schemeClr val="folHlink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5</a:t>
                      </a:r>
                    </a:p>
                  </a:txBody>
                  <a:tcPr marL="91375" marR="91375" marT="45687" marB="45687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200</a:t>
                      </a:r>
                      <a:endParaRPr kumimoji="0" lang="en-US" sz="1800" b="1" i="0" u="none" strike="noStrike" cap="none" normalizeH="0" baseline="30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charset="0"/>
                        <a:ea typeface="ＭＳ Ｐゴシック" charset="0"/>
                        <a:cs typeface="Arial" charset="0"/>
                      </a:endParaRPr>
                    </a:p>
                  </a:txBody>
                  <a:tcPr marL="91375" marR="91375" marT="45687" marB="45687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6600FF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  <a:sym typeface="Symbol" charset="0"/>
                        </a:rPr>
                        <a:t>2.2/N</a:t>
                      </a: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rgbClr val="6600FF"/>
                        </a:solidFill>
                        <a:effectLst/>
                        <a:latin typeface="Arial Narrow" charset="0"/>
                        <a:ea typeface="ＭＳ Ｐゴシック" charset="0"/>
                        <a:cs typeface="Arial" charset="0"/>
                      </a:endParaRPr>
                    </a:p>
                  </a:txBody>
                  <a:tcPr marL="91375" marR="91375" marT="45687" marB="45687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3713"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3333FF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CCD</a:t>
                      </a:r>
                    </a:p>
                  </a:txBody>
                  <a:tcPr marL="91375" marR="91375" marT="45687" marB="45687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folHlink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0.8</a:t>
                      </a:r>
                    </a:p>
                  </a:txBody>
                  <a:tcPr marL="91375" marR="91375" marT="45687" marB="45687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1.0</a:t>
                      </a:r>
                    </a:p>
                  </a:txBody>
                  <a:tcPr marL="91375" marR="91375" marT="45687" marB="45687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-</a:t>
                      </a:r>
                    </a:p>
                  </a:txBody>
                  <a:tcPr marL="91375" marR="91375" marT="45687" marB="45687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1.0</a:t>
                      </a:r>
                    </a:p>
                  </a:txBody>
                  <a:tcPr marL="91375" marR="91375" marT="45687" marB="45687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CC00FF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1</a:t>
                      </a:r>
                      <a:endParaRPr kumimoji="0" lang="en-US" sz="1800" b="1" i="0" u="none" strike="noStrike" cap="none" normalizeH="0" baseline="30000">
                        <a:ln>
                          <a:noFill/>
                        </a:ln>
                        <a:solidFill>
                          <a:srgbClr val="CC00FF"/>
                        </a:solidFill>
                        <a:effectLst/>
                        <a:latin typeface="Arial Narrow" charset="0"/>
                        <a:ea typeface="ＭＳ Ｐゴシック" charset="0"/>
                        <a:cs typeface="Arial" charset="0"/>
                      </a:endParaRPr>
                    </a:p>
                  </a:txBody>
                  <a:tcPr marL="91375" marR="91375" marT="45687" marB="45687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50</a:t>
                      </a:r>
                      <a:endParaRPr kumimoji="0" lang="en-US" sz="1800" b="1" i="0" u="none" strike="noStrike" cap="none" normalizeH="0" baseline="30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charset="0"/>
                        <a:ea typeface="ＭＳ Ｐゴシック" charset="0"/>
                        <a:cs typeface="Arial" charset="0"/>
                      </a:endParaRPr>
                    </a:p>
                  </a:txBody>
                  <a:tcPr marL="91375" marR="91375" marT="45687" marB="45687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6600FF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  <a:sym typeface="Symbol" charset="0"/>
                        </a:rPr>
                        <a:t>1.3/N+(60/N)</a:t>
                      </a:r>
                      <a:r>
                        <a:rPr kumimoji="0" lang="en-US" sz="1800" b="1" i="0" u="none" strike="noStrike" cap="none" normalizeH="0" baseline="30000">
                          <a:ln>
                            <a:noFill/>
                          </a:ln>
                          <a:solidFill>
                            <a:srgbClr val="6600FF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  <a:sym typeface="Symbol" charset="0"/>
                        </a:rPr>
                        <a:t>2</a:t>
                      </a:r>
                    </a:p>
                  </a:txBody>
                  <a:tcPr marL="91375" marR="91375" marT="45687" marB="45687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2125"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3333FF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ICCD / ICMOS</a:t>
                      </a:r>
                    </a:p>
                  </a:txBody>
                  <a:tcPr marL="91375" marR="91375" marT="45687" marB="45687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folHlink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0.8</a:t>
                      </a:r>
                    </a:p>
                  </a:txBody>
                  <a:tcPr marL="91375" marR="91375" marT="45687" marB="45687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0.7</a:t>
                      </a:r>
                    </a:p>
                  </a:txBody>
                  <a:tcPr marL="91375" marR="91375" marT="45687" marB="45687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-</a:t>
                      </a:r>
                    </a:p>
                  </a:txBody>
                  <a:tcPr marL="91375" marR="91375" marT="45687" marB="45687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2.0</a:t>
                      </a:r>
                    </a:p>
                  </a:txBody>
                  <a:tcPr marL="91375" marR="91375" marT="45687" marB="45687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CC00FF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10</a:t>
                      </a:r>
                      <a:r>
                        <a:rPr kumimoji="0" lang="en-US" sz="1800" b="1" i="0" u="none" strike="noStrike" cap="none" normalizeH="0" baseline="30000">
                          <a:ln>
                            <a:noFill/>
                          </a:ln>
                          <a:solidFill>
                            <a:srgbClr val="CC00FF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4</a:t>
                      </a:r>
                    </a:p>
                  </a:txBody>
                  <a:tcPr marL="91375" marR="91375" marT="45687" marB="45687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50</a:t>
                      </a:r>
                      <a:endParaRPr kumimoji="0" lang="en-US" sz="1800" b="1" i="0" u="none" strike="noStrike" cap="none" normalizeH="0" baseline="30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charset="0"/>
                        <a:ea typeface="ＭＳ Ｐゴシック" charset="0"/>
                        <a:cs typeface="Arial" charset="0"/>
                      </a:endParaRPr>
                    </a:p>
                  </a:txBody>
                  <a:tcPr marL="91375" marR="91375" marT="45687" marB="45687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6600FF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  <a:sym typeface="Symbol" charset="0"/>
                        </a:rPr>
                        <a:t>5.7N</a:t>
                      </a: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rgbClr val="6600FF"/>
                        </a:solidFill>
                        <a:effectLst/>
                        <a:latin typeface="Arial Narrow" charset="0"/>
                        <a:ea typeface="ＭＳ Ｐゴシック" charset="0"/>
                        <a:cs typeface="Arial" charset="0"/>
                      </a:endParaRPr>
                    </a:p>
                  </a:txBody>
                  <a:tcPr marL="91375" marR="91375" marT="45687" marB="45687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76250"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3333FF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EMCCD</a:t>
                      </a:r>
                    </a:p>
                  </a:txBody>
                  <a:tcPr marL="91375" marR="91375" marT="45687" marB="45687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folHlink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0.8</a:t>
                      </a:r>
                    </a:p>
                  </a:txBody>
                  <a:tcPr marL="91375" marR="91375" marT="45687" marB="45687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folHlink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1.0</a:t>
                      </a:r>
                    </a:p>
                  </a:txBody>
                  <a:tcPr marL="91375" marR="91375" marT="45687" marB="45687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2</a:t>
                      </a:r>
                    </a:p>
                  </a:txBody>
                  <a:tcPr marL="91375" marR="91375" marT="45687" marB="45687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2.0</a:t>
                      </a:r>
                    </a:p>
                  </a:txBody>
                  <a:tcPr marL="91375" marR="91375" marT="45687" marB="45687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10</a:t>
                      </a:r>
                      <a:r>
                        <a:rPr kumimoji="0" lang="en-US" sz="1800" b="1" i="0" u="none" strike="noStrike" cap="none" normalizeH="0" baseline="30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3</a:t>
                      </a:r>
                    </a:p>
                  </a:txBody>
                  <a:tcPr marL="91375" marR="91375" marT="45687" marB="45687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50</a:t>
                      </a:r>
                      <a:endParaRPr kumimoji="0" lang="en-US" sz="1800" b="1" i="0" u="none" strike="noStrike" cap="none" normalizeH="0" baseline="30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charset="0"/>
                        <a:ea typeface="ＭＳ Ｐゴシック" charset="0"/>
                        <a:cs typeface="Arial" charset="0"/>
                      </a:endParaRPr>
                    </a:p>
                  </a:txBody>
                  <a:tcPr marL="91375" marR="91375" marT="45687" marB="45687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6600FF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  <a:sym typeface="Symbol" charset="0"/>
                        </a:rPr>
                        <a:t>2.5/N</a:t>
                      </a:r>
                      <a:endParaRPr kumimoji="0" lang="en-US" sz="1800" b="1" i="0" u="none" strike="noStrike" cap="none" normalizeH="0" baseline="30000">
                        <a:ln>
                          <a:noFill/>
                        </a:ln>
                        <a:solidFill>
                          <a:srgbClr val="6600FF"/>
                        </a:solidFill>
                        <a:effectLst/>
                        <a:latin typeface="Arial Narrow" charset="0"/>
                        <a:ea typeface="ＭＳ Ｐゴシック" charset="0"/>
                        <a:cs typeface="Arial" charset="0"/>
                        <a:sym typeface="Symbol" charset="0"/>
                      </a:endParaRPr>
                    </a:p>
                  </a:txBody>
                  <a:tcPr marL="91375" marR="91375" marT="45687" marB="45687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74663"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3333FF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EBCCD / EBCMOS</a:t>
                      </a:r>
                    </a:p>
                  </a:txBody>
                  <a:tcPr marL="91375" marR="91375" marT="45687" marB="45687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0.5</a:t>
                      </a:r>
                    </a:p>
                  </a:txBody>
                  <a:tcPr marL="91375" marR="91375" marT="45687" marB="45687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0.85</a:t>
                      </a:r>
                    </a:p>
                  </a:txBody>
                  <a:tcPr marL="91375" marR="91375" marT="45687" marB="45687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CC00FF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1000</a:t>
                      </a:r>
                    </a:p>
                  </a:txBody>
                  <a:tcPr marL="91375" marR="91375" marT="45687" marB="45687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CC00FF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1.0</a:t>
                      </a:r>
                    </a:p>
                  </a:txBody>
                  <a:tcPr marL="91375" marR="91375" marT="45687" marB="45687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10</a:t>
                      </a:r>
                      <a:r>
                        <a:rPr kumimoji="0" lang="en-US" sz="1800" b="1" i="0" u="none" strike="noStrike" cap="none" normalizeH="0" baseline="30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3</a:t>
                      </a:r>
                    </a:p>
                  </a:txBody>
                  <a:tcPr marL="91375" marR="91375" marT="45687" marB="45687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</a:rPr>
                        <a:t>50</a:t>
                      </a:r>
                      <a:endParaRPr kumimoji="0" lang="en-US" sz="1800" b="1" i="0" u="none" strike="noStrike" cap="none" normalizeH="0" baseline="30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charset="0"/>
                        <a:ea typeface="ＭＳ Ｐゴシック" charset="0"/>
                        <a:cs typeface="Arial" charset="0"/>
                      </a:endParaRPr>
                    </a:p>
                  </a:txBody>
                  <a:tcPr marL="91375" marR="91375" marT="45687" marB="45687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66788" rtl="0" eaLnBrk="1" fontAlgn="base" latinLnBrk="0" hangingPunct="1">
                        <a:lnSpc>
                          <a:spcPct val="9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Pct val="80000"/>
                        <a:buFont typeface="Wingdings" charset="0"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6600FF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Arial" charset="0"/>
                          <a:sym typeface="Symbol" charset="0"/>
                        </a:rPr>
                        <a:t>2.35/N</a:t>
                      </a: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rgbClr val="6600FF"/>
                        </a:solidFill>
                        <a:effectLst/>
                        <a:latin typeface="Arial Narrow" charset="0"/>
                        <a:ea typeface="ＭＳ Ｐゴシック" charset="0"/>
                        <a:cs typeface="Arial" charset="0"/>
                      </a:endParaRPr>
                    </a:p>
                  </a:txBody>
                  <a:tcPr marL="91375" marR="91375" marT="45687" marB="45687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lg" len="lg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18228" name="Line 121"/>
          <p:cNvSpPr>
            <a:spLocks noChangeShapeType="1"/>
          </p:cNvSpPr>
          <p:nvPr/>
        </p:nvSpPr>
        <p:spPr bwMode="auto">
          <a:xfrm>
            <a:off x="7848600" y="2770188"/>
            <a:ext cx="1371600" cy="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229" name="Line 122"/>
          <p:cNvSpPr>
            <a:spLocks noChangeShapeType="1"/>
          </p:cNvSpPr>
          <p:nvPr/>
        </p:nvSpPr>
        <p:spPr bwMode="auto">
          <a:xfrm>
            <a:off x="7842250" y="3749675"/>
            <a:ext cx="1166813" cy="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230" name="Line 123"/>
          <p:cNvSpPr>
            <a:spLocks noChangeShapeType="1"/>
          </p:cNvSpPr>
          <p:nvPr/>
        </p:nvSpPr>
        <p:spPr bwMode="auto">
          <a:xfrm>
            <a:off x="8229600" y="4259263"/>
            <a:ext cx="501650" cy="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231" name="Line 124"/>
          <p:cNvSpPr>
            <a:spLocks noChangeShapeType="1"/>
          </p:cNvSpPr>
          <p:nvPr/>
        </p:nvSpPr>
        <p:spPr bwMode="auto">
          <a:xfrm>
            <a:off x="8334375" y="1836738"/>
            <a:ext cx="457200" cy="0"/>
          </a:xfrm>
          <a:prstGeom prst="line">
            <a:avLst/>
          </a:prstGeom>
          <a:noFill/>
          <a:ln w="19050">
            <a:solidFill>
              <a:srgbClr val="CC3300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232" name="Line 125"/>
          <p:cNvSpPr>
            <a:spLocks noChangeShapeType="1"/>
          </p:cNvSpPr>
          <p:nvPr/>
        </p:nvSpPr>
        <p:spPr bwMode="auto">
          <a:xfrm>
            <a:off x="8274050" y="5241925"/>
            <a:ext cx="503238" cy="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233" name="Line 126"/>
          <p:cNvSpPr>
            <a:spLocks noChangeAspect="1" noChangeShapeType="1"/>
          </p:cNvSpPr>
          <p:nvPr/>
        </p:nvSpPr>
        <p:spPr bwMode="auto">
          <a:xfrm>
            <a:off x="8177213" y="6208713"/>
            <a:ext cx="604837" cy="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234" name="Line 127"/>
          <p:cNvSpPr>
            <a:spLocks noChangeShapeType="1"/>
          </p:cNvSpPr>
          <p:nvPr/>
        </p:nvSpPr>
        <p:spPr bwMode="auto">
          <a:xfrm flipV="1">
            <a:off x="7908925" y="4760913"/>
            <a:ext cx="1219200" cy="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235" name="Line 128"/>
          <p:cNvSpPr>
            <a:spLocks noChangeShapeType="1"/>
          </p:cNvSpPr>
          <p:nvPr/>
        </p:nvSpPr>
        <p:spPr bwMode="auto">
          <a:xfrm>
            <a:off x="8255000" y="2301875"/>
            <a:ext cx="501650" cy="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236" name="Line 129"/>
          <p:cNvSpPr>
            <a:spLocks noChangeShapeType="1"/>
          </p:cNvSpPr>
          <p:nvPr/>
        </p:nvSpPr>
        <p:spPr bwMode="auto">
          <a:xfrm>
            <a:off x="7964488" y="3276600"/>
            <a:ext cx="1163637" cy="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237" name="Line 130"/>
          <p:cNvSpPr>
            <a:spLocks noChangeShapeType="1"/>
          </p:cNvSpPr>
          <p:nvPr/>
        </p:nvSpPr>
        <p:spPr bwMode="auto">
          <a:xfrm>
            <a:off x="8251825" y="5722938"/>
            <a:ext cx="503238" cy="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163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220164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  <a:cs typeface="Arial" charset="0"/>
              </a:rPr>
              <a:t>Katsushi Arisaka,UCLA</a:t>
            </a:r>
            <a:endParaRPr lang="en-US" sz="1500">
              <a:solidFill>
                <a:srgbClr val="0000FF"/>
              </a:solidFill>
              <a:cs typeface="Arial" charset="0"/>
            </a:endParaRPr>
          </a:p>
        </p:txBody>
      </p:sp>
      <p:sp>
        <p:nvSpPr>
          <p:cNvPr id="220165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DF719CB6-35E1-9448-AEC3-8A45E438CBB4}" type="slidenum">
              <a:rPr lang="en-US" sz="1500">
                <a:solidFill>
                  <a:srgbClr val="0000FF"/>
                </a:solidFill>
              </a:rPr>
              <a:pPr eaLnBrk="1" hangingPunct="1"/>
              <a:t>103</a:t>
            </a:fld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2201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Tahoma" charset="0"/>
                <a:ea typeface="ＭＳ Ｐゴシック" charset="0"/>
                <a:cs typeface="ＭＳ Ｐゴシック" charset="0"/>
              </a:rPr>
              <a:t>Energy Resolution</a:t>
            </a:r>
          </a:p>
        </p:txBody>
      </p:sp>
      <p:graphicFrame>
        <p:nvGraphicFramePr>
          <p:cNvPr id="220162" name="Object 2"/>
          <p:cNvGraphicFramePr>
            <a:graphicFrameLocks noChangeAspect="1"/>
          </p:cNvGraphicFramePr>
          <p:nvPr>
            <p:ph type="body" idx="1"/>
          </p:nvPr>
        </p:nvGraphicFramePr>
        <p:xfrm>
          <a:off x="0" y="600075"/>
          <a:ext cx="9598025" cy="64341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0177" name="Chart" r:id="rId4" imgW="7861200" imgH="5607070" progId="Excel.Chart.8">
                  <p:embed/>
                </p:oleObj>
              </mc:Choice>
              <mc:Fallback>
                <p:oleObj name="Chart" r:id="rId4" imgW="7861200" imgH="5607070" progId="Excel.Chart.8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600075"/>
                        <a:ext cx="9598025" cy="643413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20167" name="Text Box 4"/>
          <p:cNvSpPr txBox="1">
            <a:spLocks noChangeArrowheads="1"/>
          </p:cNvSpPr>
          <p:nvPr/>
        </p:nvSpPr>
        <p:spPr bwMode="auto">
          <a:xfrm>
            <a:off x="2743200" y="2270125"/>
            <a:ext cx="8382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59" tIns="45679" rIns="91359" bIns="45679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75000"/>
              </a:lnSpc>
            </a:pPr>
            <a:r>
              <a:rPr lang="en-US" altLang="ja-JP" sz="2000" b="1">
                <a:solidFill>
                  <a:srgbClr val="FF6600"/>
                </a:solidFill>
                <a:latin typeface="Arial Narrow" charset="0"/>
              </a:rPr>
              <a:t>ICCD</a:t>
            </a:r>
          </a:p>
        </p:txBody>
      </p:sp>
      <p:sp>
        <p:nvSpPr>
          <p:cNvPr id="220168" name="Text Box 5"/>
          <p:cNvSpPr txBox="1">
            <a:spLocks noChangeArrowheads="1"/>
          </p:cNvSpPr>
          <p:nvPr/>
        </p:nvSpPr>
        <p:spPr bwMode="auto">
          <a:xfrm>
            <a:off x="5334000" y="5257800"/>
            <a:ext cx="8382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59" tIns="45679" rIns="91359" bIns="45679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75000"/>
              </a:lnSpc>
            </a:pPr>
            <a:r>
              <a:rPr lang="en-US" altLang="ja-JP" sz="2000" b="1">
                <a:solidFill>
                  <a:srgbClr val="0000FF"/>
                </a:solidFill>
                <a:latin typeface="Arial Narrow" charset="0"/>
              </a:rPr>
              <a:t>CCD</a:t>
            </a:r>
          </a:p>
        </p:txBody>
      </p:sp>
      <p:sp>
        <p:nvSpPr>
          <p:cNvPr id="220169" name="Text Box 6"/>
          <p:cNvSpPr txBox="1">
            <a:spLocks noChangeArrowheads="1"/>
          </p:cNvSpPr>
          <p:nvPr/>
        </p:nvSpPr>
        <p:spPr bwMode="auto">
          <a:xfrm>
            <a:off x="2514600" y="3124200"/>
            <a:ext cx="8382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59" tIns="45679" rIns="91359" bIns="45679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75000"/>
              </a:lnSpc>
            </a:pPr>
            <a:r>
              <a:rPr lang="en-US" altLang="ja-JP" sz="2000" b="1">
                <a:solidFill>
                  <a:srgbClr val="669900"/>
                </a:solidFill>
                <a:latin typeface="Arial Narrow" charset="0"/>
              </a:rPr>
              <a:t>APD</a:t>
            </a:r>
          </a:p>
        </p:txBody>
      </p:sp>
      <p:sp>
        <p:nvSpPr>
          <p:cNvPr id="220170" name="Text Box 7"/>
          <p:cNvSpPr txBox="1">
            <a:spLocks noChangeArrowheads="1"/>
          </p:cNvSpPr>
          <p:nvPr/>
        </p:nvSpPr>
        <p:spPr bwMode="auto">
          <a:xfrm>
            <a:off x="1676400" y="4327525"/>
            <a:ext cx="8382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59" tIns="45679" rIns="91359" bIns="45679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75000"/>
              </a:lnSpc>
            </a:pPr>
            <a:r>
              <a:rPr lang="en-US" altLang="ja-JP" sz="2000" b="1">
                <a:solidFill>
                  <a:srgbClr val="0000FF"/>
                </a:solidFill>
                <a:latin typeface="Arial Narrow" charset="0"/>
              </a:rPr>
              <a:t>HPD</a:t>
            </a:r>
          </a:p>
        </p:txBody>
      </p:sp>
      <p:sp>
        <p:nvSpPr>
          <p:cNvPr id="220171" name="Text Box 8"/>
          <p:cNvSpPr txBox="1">
            <a:spLocks noChangeArrowheads="1"/>
          </p:cNvSpPr>
          <p:nvPr/>
        </p:nvSpPr>
        <p:spPr bwMode="auto">
          <a:xfrm>
            <a:off x="3257550" y="3857625"/>
            <a:ext cx="8382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59" tIns="45679" rIns="91359" bIns="45679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75000"/>
              </a:lnSpc>
            </a:pPr>
            <a:r>
              <a:rPr lang="en-US" altLang="ja-JP" sz="2000" b="1">
                <a:solidFill>
                  <a:srgbClr val="FF0000"/>
                </a:solidFill>
                <a:latin typeface="Arial Narrow" charset="0"/>
              </a:rPr>
              <a:t>PMT</a:t>
            </a:r>
          </a:p>
        </p:txBody>
      </p:sp>
      <p:sp>
        <p:nvSpPr>
          <p:cNvPr id="220172" name="Text Box 9"/>
          <p:cNvSpPr txBox="1">
            <a:spLocks noChangeArrowheads="1"/>
          </p:cNvSpPr>
          <p:nvPr/>
        </p:nvSpPr>
        <p:spPr bwMode="auto">
          <a:xfrm>
            <a:off x="1600200" y="4972050"/>
            <a:ext cx="8382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59" tIns="45679" rIns="91359" bIns="45679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75000"/>
              </a:lnSpc>
            </a:pPr>
            <a:r>
              <a:rPr lang="en-US" altLang="ja-JP" sz="2000" b="1">
                <a:solidFill>
                  <a:srgbClr val="669900"/>
                </a:solidFill>
                <a:latin typeface="Arial Narrow" charset="0"/>
              </a:rPr>
              <a:t>HAPD</a:t>
            </a:r>
          </a:p>
        </p:txBody>
      </p:sp>
      <p:sp>
        <p:nvSpPr>
          <p:cNvPr id="220173" name="Text Box 10"/>
          <p:cNvSpPr txBox="1">
            <a:spLocks noChangeArrowheads="1"/>
          </p:cNvSpPr>
          <p:nvPr/>
        </p:nvSpPr>
        <p:spPr bwMode="auto">
          <a:xfrm>
            <a:off x="3048000" y="5013325"/>
            <a:ext cx="9906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59" tIns="45679" rIns="91359" bIns="45679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75000"/>
              </a:lnSpc>
            </a:pPr>
            <a:r>
              <a:rPr lang="en-US" altLang="ja-JP" sz="2000" b="1">
                <a:solidFill>
                  <a:srgbClr val="FF00FF"/>
                </a:solidFill>
                <a:latin typeface="Arial Narrow" charset="0"/>
              </a:rPr>
              <a:t>EBCCD</a:t>
            </a:r>
          </a:p>
        </p:txBody>
      </p:sp>
      <p:sp>
        <p:nvSpPr>
          <p:cNvPr id="220174" name="Text Box 11"/>
          <p:cNvSpPr txBox="1">
            <a:spLocks noChangeArrowheads="1"/>
          </p:cNvSpPr>
          <p:nvPr/>
        </p:nvSpPr>
        <p:spPr bwMode="auto">
          <a:xfrm>
            <a:off x="2362200" y="4479925"/>
            <a:ext cx="9906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59" tIns="45679" rIns="91359" bIns="45679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75000"/>
              </a:lnSpc>
            </a:pPr>
            <a:r>
              <a:rPr lang="en-US" altLang="ja-JP" sz="2000" b="1">
                <a:solidFill>
                  <a:srgbClr val="CC6600"/>
                </a:solidFill>
                <a:latin typeface="Arial Narrow" charset="0"/>
              </a:rPr>
              <a:t>EMCCD</a:t>
            </a:r>
          </a:p>
        </p:txBody>
      </p:sp>
      <p:sp>
        <p:nvSpPr>
          <p:cNvPr id="220175" name="Text Box 12"/>
          <p:cNvSpPr txBox="1">
            <a:spLocks noChangeArrowheads="1"/>
          </p:cNvSpPr>
          <p:nvPr/>
        </p:nvSpPr>
        <p:spPr bwMode="auto">
          <a:xfrm>
            <a:off x="6705600" y="5257800"/>
            <a:ext cx="8382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59" tIns="45679" rIns="91359" bIns="45679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75000"/>
              </a:lnSpc>
            </a:pPr>
            <a:r>
              <a:rPr lang="en-US" altLang="ja-JP" sz="2000" b="1">
                <a:solidFill>
                  <a:srgbClr val="0000FF"/>
                </a:solidFill>
                <a:latin typeface="Arial Narrow" charset="0"/>
              </a:rPr>
              <a:t>PD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222211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>
                <a:solidFill>
                  <a:srgbClr val="0000FF"/>
                </a:solidFill>
              </a:rPr>
              <a:t>Katsushi Arisaka,UCLA</a:t>
            </a:r>
          </a:p>
        </p:txBody>
      </p:sp>
      <p:sp>
        <p:nvSpPr>
          <p:cNvPr id="222212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7AAF8495-CFCC-DB40-B7AB-743DB0662BDB}" type="slidenum">
              <a:rPr lang="en-US" sz="1500">
                <a:solidFill>
                  <a:srgbClr val="0000FF"/>
                </a:solidFill>
              </a:rPr>
              <a:pPr eaLnBrk="1" hangingPunct="1"/>
              <a:t>104</a:t>
            </a:fld>
            <a:endParaRPr lang="en-US" sz="1500">
              <a:solidFill>
                <a:srgbClr val="0000FF"/>
              </a:solidFill>
            </a:endParaRPr>
          </a:p>
        </p:txBody>
      </p:sp>
      <p:pic>
        <p:nvPicPr>
          <p:cNvPr id="222213" name="Picture 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25400"/>
            <a:ext cx="6210300" cy="728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xmlns:p14="http://schemas.microsoft.com/office/powerpoint/2010/main"/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34" name="Rectangle 7"/>
          <p:cNvSpPr>
            <a:spLocks noChangeArrowheads="1"/>
          </p:cNvSpPr>
          <p:nvPr/>
        </p:nvSpPr>
        <p:spPr bwMode="auto">
          <a:xfrm>
            <a:off x="0" y="0"/>
            <a:ext cx="9601200" cy="73152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223235" name="Content Placeholder 6" descr="Hamamatsu_CMOS.tiff"/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76" t="8749" r="1807" b="2188"/>
          <a:stretch>
            <a:fillRect/>
          </a:stretch>
        </p:blipFill>
        <p:spPr>
          <a:xfrm>
            <a:off x="228600" y="76200"/>
            <a:ext cx="9144000" cy="7239000"/>
          </a:xfrm>
        </p:spPr>
      </p:pic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7/1/2010</a:t>
            </a: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Katsushi Arisaka,UCLA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7DE35C-04F6-6C4A-AB29-EFA35CF5930F}" type="slidenum">
              <a:rPr lang="en-US" smtClean="0"/>
              <a:pPr/>
              <a:t>105</a:t>
            </a:fld>
            <a:endParaRPr lang="en-US"/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51203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Katsushi Arisaka,UCLA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51204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24F880E5-E864-CA4D-9302-0603564B9BD2}" type="slidenum">
              <a:rPr lang="en-US" sz="1500">
                <a:solidFill>
                  <a:srgbClr val="0000FF"/>
                </a:solidFill>
              </a:rPr>
              <a:pPr eaLnBrk="1" hangingPunct="1"/>
              <a:t>11</a:t>
            </a:fld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51205" name="Rectangle 2"/>
          <p:cNvSpPr>
            <a:spLocks noGrp="1" noChangeArrowheads="1"/>
          </p:cNvSpPr>
          <p:nvPr>
            <p:ph type="title"/>
          </p:nvPr>
        </p:nvSpPr>
        <p:spPr>
          <a:xfrm>
            <a:off x="320675" y="0"/>
            <a:ext cx="8880475" cy="665163"/>
          </a:xfrm>
        </p:spPr>
        <p:txBody>
          <a:bodyPr lIns="96627" tIns="48314" rIns="96627" bIns="48314"/>
          <a:lstStyle/>
          <a:p>
            <a:pPr defTabSz="914400" eaLnBrk="1" hangingPunct="1"/>
            <a:r>
              <a:rPr lang="en-US" sz="3600">
                <a:latin typeface="Tahoma" charset="0"/>
                <a:ea typeface="ＭＳ Ｐゴシック" charset="0"/>
                <a:cs typeface="ＭＳ Ｐゴシック" charset="0"/>
              </a:rPr>
              <a:t>Elementary Particles</a:t>
            </a:r>
            <a:endParaRPr lang="en-US" sz="2800">
              <a:latin typeface="Tahoma" charset="0"/>
              <a:ea typeface="ＭＳ Ｐゴシック" charset="0"/>
              <a:cs typeface="ＭＳ Ｐゴシック" charset="0"/>
            </a:endParaRPr>
          </a:p>
        </p:txBody>
      </p:sp>
      <p:pic>
        <p:nvPicPr>
          <p:cNvPr id="51206" name="Picture 3"/>
          <p:cNvPicPr>
            <a:picLocks noGrp="1" noChangeAspect="1" noChangeArrowheads="1"/>
          </p:cNvPicPr>
          <p:nvPr>
            <p:ph idx="1"/>
          </p:nvPr>
        </p:nvPicPr>
        <p:blipFill>
          <a:blip r:embed="rId3">
            <a:lum bright="16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2863" y="974725"/>
            <a:ext cx="9558337" cy="6280150"/>
          </a:xfrm>
        </p:spPr>
      </p:pic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53251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Katsushi Arisaka,UCLA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53252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EC5AC5B2-8238-0148-B57C-91F6A4D269CF}" type="slidenum">
              <a:rPr lang="en-US" sz="1500">
                <a:solidFill>
                  <a:srgbClr val="0000FF"/>
                </a:solidFill>
              </a:rPr>
              <a:pPr eaLnBrk="1" hangingPunct="1"/>
              <a:t>12</a:t>
            </a:fld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5325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ja-JP">
                <a:latin typeface="Tahoma" charset="0"/>
                <a:ea typeface="ＭＳ Ｐゴシック" charset="0"/>
                <a:cs typeface="ＭＳ Ｐゴシック" charset="0"/>
              </a:rPr>
              <a:t>Unification of Forces</a:t>
            </a:r>
            <a:endParaRPr lang="en-US">
              <a:latin typeface="Tahoma" charset="0"/>
              <a:ea typeface="ＭＳ Ｐゴシック" charset="0"/>
              <a:cs typeface="ＭＳ Ｐゴシック" charset="0"/>
            </a:endParaRPr>
          </a:p>
        </p:txBody>
      </p:sp>
      <p:pic>
        <p:nvPicPr>
          <p:cNvPr id="53254" name="Picture 3" descr="bbtlf1904_a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990600"/>
            <a:ext cx="9448800" cy="5978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3255" name="Text Box 4"/>
          <p:cNvSpPr txBox="1">
            <a:spLocks noChangeArrowheads="1"/>
          </p:cNvSpPr>
          <p:nvPr/>
        </p:nvSpPr>
        <p:spPr bwMode="auto">
          <a:xfrm>
            <a:off x="8001000" y="6111875"/>
            <a:ext cx="762000" cy="396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lIns="91432" tIns="45716" rIns="91432" bIns="45716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000"/>
              <a:t>10</a:t>
            </a:r>
            <a:r>
              <a:rPr lang="en-US" sz="2000" baseline="30000"/>
              <a:t>32</a:t>
            </a:r>
          </a:p>
        </p:txBody>
      </p:sp>
      <p:sp>
        <p:nvSpPr>
          <p:cNvPr id="36872" name="Text Box 5"/>
          <p:cNvSpPr txBox="1">
            <a:spLocks noChangeArrowheads="1"/>
          </p:cNvSpPr>
          <p:nvPr/>
        </p:nvSpPr>
        <p:spPr bwMode="auto">
          <a:xfrm>
            <a:off x="7775575" y="1660525"/>
            <a:ext cx="1825625" cy="708025"/>
          </a:xfrm>
          <a:prstGeom prst="rect">
            <a:avLst/>
          </a:prstGeom>
          <a:solidFill>
            <a:schemeClr val="bg1"/>
          </a:solidFill>
          <a:ln w="50800">
            <a:noFill/>
            <a:miter lim="800000"/>
            <a:headEnd/>
            <a:tailEnd type="none" w="lg" len="lg"/>
          </a:ln>
        </p:spPr>
        <p:txBody>
          <a:bodyPr lIns="91432" tIns="45716" rIns="91432" bIns="45716">
            <a:spAutoFit/>
          </a:bodyPr>
          <a:lstStyle/>
          <a:p>
            <a:pPr>
              <a:defRPr/>
            </a:pPr>
            <a:endParaRPr lang="en-US" sz="2000" b="1">
              <a:solidFill>
                <a:srgbClr val="FF00FF"/>
              </a:solidFill>
              <a:latin typeface="+mn-lt"/>
              <a:ea typeface="+mn-ea"/>
              <a:cs typeface="+mn-cs"/>
            </a:endParaRPr>
          </a:p>
          <a:p>
            <a:pPr>
              <a:defRPr/>
            </a:pPr>
            <a:r>
              <a:rPr lang="en-US" sz="2000" b="1">
                <a:solidFill>
                  <a:srgbClr val="FF00FF"/>
                </a:solidFill>
                <a:latin typeface="+mn-lt"/>
                <a:ea typeface="+mn-ea"/>
                <a:cs typeface="+mn-cs"/>
              </a:rPr>
              <a:t>Planck Epoch</a:t>
            </a:r>
          </a:p>
        </p:txBody>
      </p:sp>
      <p:sp>
        <p:nvSpPr>
          <p:cNvPr id="53257" name="Text Box 6"/>
          <p:cNvSpPr txBox="1">
            <a:spLocks noChangeArrowheads="1"/>
          </p:cNvSpPr>
          <p:nvPr/>
        </p:nvSpPr>
        <p:spPr bwMode="auto">
          <a:xfrm>
            <a:off x="6019800" y="6132513"/>
            <a:ext cx="762000" cy="396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lIns="91432" tIns="45716" rIns="91432" bIns="45716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000"/>
              <a:t>10</a:t>
            </a:r>
            <a:r>
              <a:rPr lang="en-US" sz="2000" baseline="30000"/>
              <a:t>29</a:t>
            </a:r>
          </a:p>
        </p:txBody>
      </p:sp>
      <p:sp>
        <p:nvSpPr>
          <p:cNvPr id="36874" name="Text Box 7"/>
          <p:cNvSpPr txBox="1">
            <a:spLocks noChangeArrowheads="1"/>
          </p:cNvSpPr>
          <p:nvPr/>
        </p:nvSpPr>
        <p:spPr bwMode="auto">
          <a:xfrm>
            <a:off x="2051050" y="5562600"/>
            <a:ext cx="1019175" cy="400050"/>
          </a:xfrm>
          <a:prstGeom prst="rect">
            <a:avLst/>
          </a:prstGeom>
          <a:noFill/>
          <a:ln w="50800">
            <a:noFill/>
            <a:miter lim="800000"/>
            <a:headEnd/>
            <a:tailEnd type="none" w="lg" len="lg"/>
          </a:ln>
        </p:spPr>
        <p:txBody>
          <a:bodyPr wrap="none" lIns="91432" tIns="45716" rIns="91432" bIns="45716">
            <a:spAutoFit/>
          </a:bodyPr>
          <a:lstStyle/>
          <a:p>
            <a:pPr>
              <a:defRPr/>
            </a:pPr>
            <a:r>
              <a:rPr lang="en-US" sz="2000" b="1">
                <a:solidFill>
                  <a:srgbClr val="FF3300"/>
                </a:solidFill>
                <a:latin typeface="+mn-lt"/>
                <a:ea typeface="+mn-ea"/>
                <a:cs typeface="+mn-cs"/>
              </a:rPr>
              <a:t>100 GeV</a:t>
            </a:r>
          </a:p>
        </p:txBody>
      </p:sp>
      <p:sp>
        <p:nvSpPr>
          <p:cNvPr id="36875" name="Text Box 8"/>
          <p:cNvSpPr txBox="1">
            <a:spLocks noChangeArrowheads="1"/>
          </p:cNvSpPr>
          <p:nvPr/>
        </p:nvSpPr>
        <p:spPr bwMode="auto">
          <a:xfrm>
            <a:off x="5707063" y="5562600"/>
            <a:ext cx="1055687" cy="400050"/>
          </a:xfrm>
          <a:prstGeom prst="rect">
            <a:avLst/>
          </a:prstGeom>
          <a:noFill/>
          <a:ln w="50800">
            <a:noFill/>
            <a:miter lim="800000"/>
            <a:headEnd/>
            <a:tailEnd type="none" w="lg" len="lg"/>
          </a:ln>
        </p:spPr>
        <p:txBody>
          <a:bodyPr wrap="none" lIns="91432" tIns="45716" rIns="91432" bIns="45716">
            <a:spAutoFit/>
          </a:bodyPr>
          <a:lstStyle/>
          <a:p>
            <a:pPr>
              <a:defRPr/>
            </a:pPr>
            <a:r>
              <a:rPr lang="en-US" sz="2000" b="1">
                <a:solidFill>
                  <a:srgbClr val="FF3300"/>
                </a:solidFill>
                <a:latin typeface="+mn-lt"/>
                <a:ea typeface="+mn-ea"/>
                <a:cs typeface="+mn-cs"/>
              </a:rPr>
              <a:t>10</a:t>
            </a:r>
            <a:r>
              <a:rPr lang="en-US" sz="2000" b="1" baseline="30000">
                <a:solidFill>
                  <a:srgbClr val="FF3300"/>
                </a:solidFill>
                <a:latin typeface="+mn-lt"/>
                <a:ea typeface="+mn-ea"/>
                <a:cs typeface="+mn-cs"/>
              </a:rPr>
              <a:t>16</a:t>
            </a:r>
            <a:r>
              <a:rPr lang="en-US" sz="2000" b="1">
                <a:solidFill>
                  <a:srgbClr val="FF3300"/>
                </a:solidFill>
                <a:latin typeface="+mn-lt"/>
                <a:ea typeface="+mn-ea"/>
                <a:cs typeface="+mn-cs"/>
              </a:rPr>
              <a:t> GeV</a:t>
            </a:r>
          </a:p>
        </p:txBody>
      </p:sp>
      <p:sp>
        <p:nvSpPr>
          <p:cNvPr id="36876" name="Text Box 9"/>
          <p:cNvSpPr txBox="1">
            <a:spLocks noChangeArrowheads="1"/>
          </p:cNvSpPr>
          <p:nvPr/>
        </p:nvSpPr>
        <p:spPr bwMode="auto">
          <a:xfrm>
            <a:off x="7612063" y="5562600"/>
            <a:ext cx="1055687" cy="400050"/>
          </a:xfrm>
          <a:prstGeom prst="rect">
            <a:avLst/>
          </a:prstGeom>
          <a:noFill/>
          <a:ln w="50800">
            <a:noFill/>
            <a:miter lim="800000"/>
            <a:headEnd/>
            <a:tailEnd type="none" w="lg" len="lg"/>
          </a:ln>
        </p:spPr>
        <p:txBody>
          <a:bodyPr wrap="none" lIns="91432" tIns="45716" rIns="91432" bIns="45716">
            <a:spAutoFit/>
          </a:bodyPr>
          <a:lstStyle/>
          <a:p>
            <a:pPr>
              <a:defRPr/>
            </a:pPr>
            <a:r>
              <a:rPr lang="en-US" sz="2000" b="1">
                <a:solidFill>
                  <a:srgbClr val="FF3300"/>
                </a:solidFill>
                <a:latin typeface="+mn-lt"/>
                <a:ea typeface="+mn-ea"/>
                <a:cs typeface="+mn-cs"/>
              </a:rPr>
              <a:t>10</a:t>
            </a:r>
            <a:r>
              <a:rPr lang="en-US" sz="2000" b="1" baseline="30000">
                <a:solidFill>
                  <a:srgbClr val="FF3300"/>
                </a:solidFill>
                <a:latin typeface="+mn-lt"/>
                <a:ea typeface="+mn-ea"/>
                <a:cs typeface="+mn-cs"/>
              </a:rPr>
              <a:t>19</a:t>
            </a:r>
            <a:r>
              <a:rPr lang="en-US" sz="2000" b="1">
                <a:solidFill>
                  <a:srgbClr val="FF3300"/>
                </a:solidFill>
                <a:latin typeface="+mn-lt"/>
                <a:ea typeface="+mn-ea"/>
                <a:cs typeface="+mn-cs"/>
              </a:rPr>
              <a:t> GeV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55299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Katsushi Arisaka,UCLA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55300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D03E873F-524B-1849-B0CF-20048CE15A75}" type="slidenum">
              <a:rPr lang="en-US" sz="1500">
                <a:solidFill>
                  <a:srgbClr val="0000FF"/>
                </a:solidFill>
              </a:rPr>
              <a:pPr eaLnBrk="1" hangingPunct="1"/>
              <a:t>13</a:t>
            </a:fld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55301" name="Rectangle 2"/>
          <p:cNvSpPr>
            <a:spLocks noGrp="1" noChangeArrowheads="1"/>
          </p:cNvSpPr>
          <p:nvPr>
            <p:ph type="title"/>
          </p:nvPr>
        </p:nvSpPr>
        <p:spPr>
          <a:xfrm>
            <a:off x="1143000" y="0"/>
            <a:ext cx="6858000" cy="685800"/>
          </a:xfrm>
        </p:spPr>
        <p:txBody>
          <a:bodyPr/>
          <a:lstStyle/>
          <a:p>
            <a:pPr eaLnBrk="1" hangingPunct="1"/>
            <a:r>
              <a:rPr lang="en-US" altLang="ja-JP">
                <a:solidFill>
                  <a:srgbClr val="00FFFF"/>
                </a:solidFill>
                <a:latin typeface="Arial" charset="0"/>
                <a:ea typeface="ＭＳ Ｐゴシック" charset="0"/>
                <a:cs typeface="ＭＳ Ｐゴシック" charset="0"/>
              </a:rPr>
              <a:t>Hubble Deep Field</a:t>
            </a:r>
          </a:p>
        </p:txBody>
      </p:sp>
      <p:sp>
        <p:nvSpPr>
          <p:cNvPr id="55302" name="Rectangle 3"/>
          <p:cNvSpPr>
            <a:spLocks noChangeArrowheads="1"/>
          </p:cNvSpPr>
          <p:nvPr/>
        </p:nvSpPr>
        <p:spPr bwMode="auto">
          <a:xfrm>
            <a:off x="0" y="0"/>
            <a:ext cx="9601200" cy="7315200"/>
          </a:xfrm>
          <a:prstGeom prst="rect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55303" name="Rectangle 4"/>
          <p:cNvSpPr>
            <a:spLocks noChangeArrowheads="1"/>
          </p:cNvSpPr>
          <p:nvPr/>
        </p:nvSpPr>
        <p:spPr bwMode="auto">
          <a:xfrm>
            <a:off x="152400" y="152400"/>
            <a:ext cx="88392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0" tIns="48320" rIns="96640" bIns="48320" anchor="ctr"/>
          <a:lstStyle/>
          <a:p>
            <a:pPr>
              <a:lnSpc>
                <a:spcPct val="80000"/>
              </a:lnSpc>
            </a:pPr>
            <a:r>
              <a:rPr lang="en-US" altLang="ja-JP" sz="4000" b="1">
                <a:solidFill>
                  <a:srgbClr val="00FFFF"/>
                </a:solidFill>
              </a:rPr>
              <a:t>Physicists’ View of Early Universe</a:t>
            </a:r>
          </a:p>
        </p:txBody>
      </p:sp>
      <p:sp>
        <p:nvSpPr>
          <p:cNvPr id="4035589" name="Text Box 5"/>
          <p:cNvSpPr txBox="1">
            <a:spLocks noChangeArrowheads="1"/>
          </p:cNvSpPr>
          <p:nvPr/>
        </p:nvSpPr>
        <p:spPr bwMode="auto">
          <a:xfrm>
            <a:off x="3746500" y="5032375"/>
            <a:ext cx="5092700" cy="1901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135000"/>
              </a:lnSpc>
            </a:pPr>
            <a:r>
              <a:rPr lang="en-US" sz="4400" b="1">
                <a:solidFill>
                  <a:srgbClr val="FF9900"/>
                </a:solidFill>
              </a:rPr>
              <a:t>Fiat lux</a:t>
            </a:r>
          </a:p>
          <a:p>
            <a:pPr eaLnBrk="1" hangingPunct="1">
              <a:lnSpc>
                <a:spcPct val="135000"/>
              </a:lnSpc>
            </a:pPr>
            <a:r>
              <a:rPr lang="en-US" sz="4400" b="1">
                <a:solidFill>
                  <a:srgbClr val="FF9900"/>
                </a:solidFill>
              </a:rPr>
              <a:t>Let there be light 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5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0355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35589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57347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Katsushi Arisaka,UCLA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57348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D5E74A8E-25DF-C546-8F05-98B33F39BE0C}" type="slidenum">
              <a:rPr lang="en-US" sz="1500">
                <a:solidFill>
                  <a:srgbClr val="0000FF"/>
                </a:solidFill>
              </a:rPr>
              <a:pPr eaLnBrk="1" hangingPunct="1"/>
              <a:t>14</a:t>
            </a:fld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57349" name="Rectangle 2"/>
          <p:cNvSpPr>
            <a:spLocks noGrp="1" noChangeArrowheads="1"/>
          </p:cNvSpPr>
          <p:nvPr>
            <p:ph type="title"/>
          </p:nvPr>
        </p:nvSpPr>
        <p:spPr>
          <a:xfrm>
            <a:off x="1143000" y="0"/>
            <a:ext cx="6858000" cy="685800"/>
          </a:xfrm>
        </p:spPr>
        <p:txBody>
          <a:bodyPr/>
          <a:lstStyle/>
          <a:p>
            <a:pPr eaLnBrk="1" hangingPunct="1"/>
            <a:r>
              <a:rPr lang="en-US" altLang="ja-JP">
                <a:solidFill>
                  <a:srgbClr val="00FFFF"/>
                </a:solidFill>
                <a:latin typeface="Arial" charset="0"/>
                <a:ea typeface="ＭＳ Ｐゴシック" charset="0"/>
                <a:cs typeface="ＭＳ Ｐゴシック" charset="0"/>
              </a:rPr>
              <a:t>Hubble Deep Field</a:t>
            </a:r>
          </a:p>
        </p:txBody>
      </p:sp>
      <p:sp>
        <p:nvSpPr>
          <p:cNvPr id="57350" name="Rectangle 3"/>
          <p:cNvSpPr>
            <a:spLocks noChangeArrowheads="1"/>
          </p:cNvSpPr>
          <p:nvPr/>
        </p:nvSpPr>
        <p:spPr bwMode="auto">
          <a:xfrm>
            <a:off x="0" y="0"/>
            <a:ext cx="9601200" cy="7315200"/>
          </a:xfrm>
          <a:prstGeom prst="rect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4037637" name="Text Box 5"/>
          <p:cNvSpPr txBox="1">
            <a:spLocks noChangeArrowheads="1"/>
          </p:cNvSpPr>
          <p:nvPr/>
        </p:nvSpPr>
        <p:spPr bwMode="auto">
          <a:xfrm>
            <a:off x="4114800" y="5427663"/>
            <a:ext cx="5367338" cy="150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130000"/>
              </a:lnSpc>
            </a:pPr>
            <a:r>
              <a:rPr lang="en-US" sz="3600" b="1">
                <a:solidFill>
                  <a:srgbClr val="FFCC00"/>
                </a:solidFill>
              </a:rPr>
              <a:t>Lorentz Invariance</a:t>
            </a:r>
          </a:p>
          <a:p>
            <a:pPr eaLnBrk="1" hangingPunct="1">
              <a:lnSpc>
                <a:spcPct val="130000"/>
              </a:lnSpc>
            </a:pPr>
            <a:r>
              <a:rPr lang="en-US" sz="3600" b="1">
                <a:solidFill>
                  <a:srgbClr val="FFCC00"/>
                </a:solidFill>
              </a:rPr>
              <a:t>Local Gauge Invariance</a:t>
            </a:r>
          </a:p>
        </p:txBody>
      </p:sp>
      <p:sp>
        <p:nvSpPr>
          <p:cNvPr id="57352" name="Rectangle 4"/>
          <p:cNvSpPr>
            <a:spLocks noChangeArrowheads="1"/>
          </p:cNvSpPr>
          <p:nvPr/>
        </p:nvSpPr>
        <p:spPr bwMode="auto">
          <a:xfrm>
            <a:off x="152400" y="152400"/>
            <a:ext cx="88392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0" tIns="48320" rIns="96640" bIns="48320" anchor="ctr"/>
          <a:lstStyle/>
          <a:p>
            <a:pPr>
              <a:lnSpc>
                <a:spcPct val="80000"/>
              </a:lnSpc>
            </a:pPr>
            <a:r>
              <a:rPr lang="en-US" altLang="ja-JP" sz="4000" b="1">
                <a:solidFill>
                  <a:srgbClr val="00FFFF"/>
                </a:solidFill>
              </a:rPr>
              <a:t>Physicists’ View of Early Universe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7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0376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37637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59395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Katsushi Arisaka,UCLA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5939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CC96E79C-D01E-2647-91EF-4EF43BF09A2F}" type="slidenum">
              <a:rPr lang="en-US" sz="1500">
                <a:solidFill>
                  <a:srgbClr val="0000FF"/>
                </a:solidFill>
              </a:rPr>
              <a:pPr eaLnBrk="1" hangingPunct="1"/>
              <a:t>15</a:t>
            </a:fld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5939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>
                <a:latin typeface="Tahoma" charset="0"/>
                <a:ea typeface="ＭＳ Ｐゴシック" charset="0"/>
                <a:cs typeface="ＭＳ Ｐゴシック" charset="0"/>
              </a:rPr>
              <a:t>Structure of DNA</a:t>
            </a:r>
          </a:p>
        </p:txBody>
      </p:sp>
      <p:pic>
        <p:nvPicPr>
          <p:cNvPr id="59398" name="Picture 3" descr="DNA-backbon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33800" y="914400"/>
            <a:ext cx="5867400" cy="5854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9399" name="Picture 4" descr="dna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914400"/>
            <a:ext cx="4003675" cy="601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>
                <a:latin typeface="Tahoma" charset="0"/>
                <a:ea typeface="ＭＳ Ｐゴシック" charset="0"/>
                <a:cs typeface="ＭＳ Ｐゴシック" charset="0"/>
              </a:rPr>
              <a:t>Symmetry Breaking</a:t>
            </a:r>
          </a:p>
        </p:txBody>
      </p:sp>
      <p:grpSp>
        <p:nvGrpSpPr>
          <p:cNvPr id="2" name="Group 77"/>
          <p:cNvGrpSpPr>
            <a:grpSpLocks/>
          </p:cNvGrpSpPr>
          <p:nvPr/>
        </p:nvGrpSpPr>
        <p:grpSpPr bwMode="auto">
          <a:xfrm>
            <a:off x="3505200" y="3036888"/>
            <a:ext cx="2667000" cy="2133600"/>
            <a:chOff x="3120" y="1962"/>
            <a:chExt cx="1680" cy="1344"/>
          </a:xfrm>
        </p:grpSpPr>
        <p:sp>
          <p:nvSpPr>
            <p:cNvPr id="61519" name="AutoShape 78"/>
            <p:cNvSpPr>
              <a:spLocks noChangeArrowheads="1"/>
            </p:cNvSpPr>
            <p:nvPr/>
          </p:nvSpPr>
          <p:spPr bwMode="auto">
            <a:xfrm>
              <a:off x="3120" y="1962"/>
              <a:ext cx="528" cy="1344"/>
            </a:xfrm>
            <a:prstGeom prst="downArrow">
              <a:avLst>
                <a:gd name="adj1" fmla="val 50000"/>
                <a:gd name="adj2" fmla="val 63636"/>
              </a:avLst>
            </a:prstGeom>
            <a:solidFill>
              <a:schemeClr val="bg1"/>
            </a:solidFill>
            <a:ln w="50800">
              <a:solidFill>
                <a:srgbClr val="FFCC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 b="1">
                <a:latin typeface="Arial Narrow" charset="0"/>
              </a:endParaRPr>
            </a:p>
          </p:txBody>
        </p:sp>
        <p:sp>
          <p:nvSpPr>
            <p:cNvPr id="4043855" name="Text Box 79"/>
            <p:cNvSpPr txBox="1">
              <a:spLocks noChangeArrowheads="1"/>
            </p:cNvSpPr>
            <p:nvPr/>
          </p:nvSpPr>
          <p:spPr bwMode="auto">
            <a:xfrm>
              <a:off x="3568" y="2091"/>
              <a:ext cx="1232" cy="601"/>
            </a:xfrm>
            <a:prstGeom prst="rect">
              <a:avLst/>
            </a:prstGeom>
            <a:noFill/>
            <a:ln w="50800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2800" b="1" i="1" dirty="0">
                  <a:solidFill>
                    <a:srgbClr val="FF9900"/>
                  </a:solidFill>
                  <a:latin typeface="+mn-lt"/>
                  <a:ea typeface="+mn-ea"/>
                  <a:cs typeface="+mn-cs"/>
                </a:rPr>
                <a:t>Symmetry</a:t>
              </a:r>
            </a:p>
            <a:p>
              <a:pPr>
                <a:defRPr/>
              </a:pPr>
              <a:r>
                <a:rPr lang="en-US" sz="2800" b="1" i="1" dirty="0">
                  <a:solidFill>
                    <a:srgbClr val="FF9900"/>
                  </a:solidFill>
                  <a:latin typeface="+mn-lt"/>
                  <a:ea typeface="+mn-ea"/>
                  <a:cs typeface="+mn-cs"/>
                </a:rPr>
                <a:t>Break Down</a:t>
              </a:r>
            </a:p>
          </p:txBody>
        </p:sp>
      </p:grpSp>
      <p:sp>
        <p:nvSpPr>
          <p:cNvPr id="4043857" name="Text Box 81"/>
          <p:cNvSpPr txBox="1">
            <a:spLocks noChangeArrowheads="1"/>
          </p:cNvSpPr>
          <p:nvPr/>
        </p:nvSpPr>
        <p:spPr bwMode="auto">
          <a:xfrm>
            <a:off x="3276600" y="1295400"/>
            <a:ext cx="1703388" cy="769938"/>
          </a:xfrm>
          <a:prstGeom prst="rect">
            <a:avLst/>
          </a:prstGeom>
          <a:noFill/>
          <a:ln w="50800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4400" b="1" i="1" dirty="0">
                <a:solidFill>
                  <a:srgbClr val="CC00FF"/>
                </a:solidFill>
                <a:latin typeface="+mn-lt"/>
                <a:ea typeface="+mn-ea"/>
                <a:cs typeface="+mn-cs"/>
              </a:rPr>
              <a:t>Simple</a:t>
            </a:r>
          </a:p>
        </p:txBody>
      </p:sp>
      <p:sp>
        <p:nvSpPr>
          <p:cNvPr id="61445" name="Rectangle 82"/>
          <p:cNvSpPr>
            <a:spLocks noChangeArrowheads="1"/>
          </p:cNvSpPr>
          <p:nvPr/>
        </p:nvSpPr>
        <p:spPr bwMode="auto">
          <a:xfrm>
            <a:off x="7010400" y="838200"/>
            <a:ext cx="1676400" cy="1295400"/>
          </a:xfrm>
          <a:prstGeom prst="rect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b="1">
              <a:latin typeface="Arial Narrow" charset="0"/>
            </a:endParaRPr>
          </a:p>
        </p:txBody>
      </p:sp>
      <p:sp>
        <p:nvSpPr>
          <p:cNvPr id="4043860" name="Text Box 84"/>
          <p:cNvSpPr txBox="1">
            <a:spLocks noChangeArrowheads="1"/>
          </p:cNvSpPr>
          <p:nvPr/>
        </p:nvSpPr>
        <p:spPr bwMode="auto">
          <a:xfrm>
            <a:off x="2971800" y="5867400"/>
            <a:ext cx="2138363" cy="769938"/>
          </a:xfrm>
          <a:prstGeom prst="rect">
            <a:avLst/>
          </a:prstGeom>
          <a:noFill/>
          <a:ln w="50800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4400" b="1" i="1" dirty="0">
                <a:solidFill>
                  <a:srgbClr val="CC00FF"/>
                </a:solidFill>
                <a:latin typeface="+mn-lt"/>
                <a:ea typeface="+mn-ea"/>
                <a:cs typeface="+mn-cs"/>
              </a:rPr>
              <a:t>Complex</a:t>
            </a:r>
          </a:p>
        </p:txBody>
      </p:sp>
      <p:pic>
        <p:nvPicPr>
          <p:cNvPr id="45066" name="Picture 85" descr="DNA-backbon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4916488"/>
            <a:ext cx="2057400" cy="2052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85"/>
          <p:cNvGrpSpPr>
            <a:grpSpLocks noChangeAspect="1"/>
          </p:cNvGrpSpPr>
          <p:nvPr/>
        </p:nvGrpSpPr>
        <p:grpSpPr bwMode="auto">
          <a:xfrm>
            <a:off x="6781800" y="2590800"/>
            <a:ext cx="2005013" cy="2057400"/>
            <a:chOff x="2400" y="1862"/>
            <a:chExt cx="1961" cy="2012"/>
          </a:xfrm>
        </p:grpSpPr>
        <p:sp>
          <p:nvSpPr>
            <p:cNvPr id="61487" name="Oval 86"/>
            <p:cNvSpPr>
              <a:spLocks noChangeAspect="1" noChangeArrowheads="1"/>
            </p:cNvSpPr>
            <p:nvPr/>
          </p:nvSpPr>
          <p:spPr bwMode="auto">
            <a:xfrm>
              <a:off x="2400" y="1862"/>
              <a:ext cx="1961" cy="2012"/>
            </a:xfrm>
            <a:prstGeom prst="ellipse">
              <a:avLst/>
            </a:prstGeom>
            <a:noFill/>
            <a:ln w="38100" cap="rnd">
              <a:solidFill>
                <a:srgbClr val="FF9900"/>
              </a:solidFill>
              <a:prstDash val="sysDot"/>
              <a:round/>
              <a:headEnd/>
              <a:tailEnd type="none" w="lg" len="lg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61488" name="Rectangle 87"/>
            <p:cNvSpPr>
              <a:spLocks noChangeAspect="1" noChangeArrowheads="1"/>
            </p:cNvSpPr>
            <p:nvPr/>
          </p:nvSpPr>
          <p:spPr bwMode="auto">
            <a:xfrm>
              <a:off x="3168" y="2662"/>
              <a:ext cx="319" cy="3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 lIns="91432" tIns="45716" rIns="91432" bIns="45716">
              <a:spAutoFit/>
            </a:bodyPr>
            <a:lstStyle/>
            <a:p>
              <a:r>
                <a:rPr lang="en-US" sz="2100">
                  <a:solidFill>
                    <a:srgbClr val="FF3300"/>
                  </a:solidFill>
                  <a:sym typeface="Symbol" charset="0"/>
                </a:rPr>
                <a:t>Z</a:t>
              </a:r>
              <a:r>
                <a:rPr lang="en-US" sz="2100" baseline="30000">
                  <a:solidFill>
                    <a:srgbClr val="FF3300"/>
                  </a:solidFill>
                  <a:sym typeface="Symbol" charset="0"/>
                </a:rPr>
                <a:t>o</a:t>
              </a:r>
            </a:p>
          </p:txBody>
        </p:sp>
        <p:sp>
          <p:nvSpPr>
            <p:cNvPr id="61489" name="Rectangle 88"/>
            <p:cNvSpPr>
              <a:spLocks noChangeAspect="1" noChangeArrowheads="1"/>
            </p:cNvSpPr>
            <p:nvPr/>
          </p:nvSpPr>
          <p:spPr bwMode="auto">
            <a:xfrm>
              <a:off x="3098" y="2164"/>
              <a:ext cx="325" cy="3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 lIns="91432" tIns="45716" rIns="91432" bIns="45716">
              <a:spAutoFit/>
            </a:bodyPr>
            <a:lstStyle/>
            <a:p>
              <a:r>
                <a:rPr lang="en-US">
                  <a:solidFill>
                    <a:srgbClr val="0000FF"/>
                  </a:solidFill>
                  <a:sym typeface="Symbol" charset="0"/>
                </a:rPr>
                <a:t>µ</a:t>
              </a:r>
              <a:r>
                <a:rPr lang="en-US" baseline="30000">
                  <a:solidFill>
                    <a:srgbClr val="0000FF"/>
                  </a:solidFill>
                  <a:sym typeface="Symbol" charset="0"/>
                </a:rPr>
                <a:t>-</a:t>
              </a:r>
            </a:p>
          </p:txBody>
        </p:sp>
        <p:sp>
          <p:nvSpPr>
            <p:cNvPr id="61490" name="Rectangle 89"/>
            <p:cNvSpPr>
              <a:spLocks noChangeAspect="1" noChangeArrowheads="1"/>
            </p:cNvSpPr>
            <p:nvPr/>
          </p:nvSpPr>
          <p:spPr bwMode="auto">
            <a:xfrm>
              <a:off x="3481" y="2548"/>
              <a:ext cx="263" cy="3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 lIns="91432" tIns="45716" rIns="91432" bIns="45716">
              <a:spAutoFit/>
            </a:bodyPr>
            <a:lstStyle/>
            <a:p>
              <a:r>
                <a:rPr lang="en-US">
                  <a:sym typeface="Symbol" charset="0"/>
                </a:rPr>
                <a:t>d</a:t>
              </a:r>
              <a:endParaRPr lang="en-US" baseline="30000">
                <a:sym typeface="Symbol" charset="0"/>
              </a:endParaRPr>
            </a:p>
          </p:txBody>
        </p:sp>
        <p:sp>
          <p:nvSpPr>
            <p:cNvPr id="61491" name="Rectangle 90"/>
            <p:cNvSpPr>
              <a:spLocks noChangeAspect="1" noChangeArrowheads="1"/>
            </p:cNvSpPr>
            <p:nvPr/>
          </p:nvSpPr>
          <p:spPr bwMode="auto">
            <a:xfrm>
              <a:off x="3530" y="3268"/>
              <a:ext cx="358" cy="3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 lIns="91432" tIns="45716" rIns="91432" bIns="45716">
              <a:spAutoFit/>
            </a:bodyPr>
            <a:lstStyle/>
            <a:p>
              <a:r>
                <a:rPr lang="en-US">
                  <a:solidFill>
                    <a:srgbClr val="0000FF"/>
                  </a:solidFill>
                  <a:sym typeface="Symbol" charset="0"/>
                </a:rPr>
                <a:t>µ</a:t>
              </a:r>
              <a:r>
                <a:rPr lang="en-US" baseline="30000">
                  <a:solidFill>
                    <a:srgbClr val="0000FF"/>
                  </a:solidFill>
                  <a:sym typeface="Symbol" charset="0"/>
                </a:rPr>
                <a:t>+</a:t>
              </a:r>
            </a:p>
          </p:txBody>
        </p:sp>
        <p:sp>
          <p:nvSpPr>
            <p:cNvPr id="61492" name="Rectangle 91"/>
            <p:cNvSpPr>
              <a:spLocks noChangeAspect="1" noChangeArrowheads="1"/>
            </p:cNvSpPr>
            <p:nvPr/>
          </p:nvSpPr>
          <p:spPr bwMode="auto">
            <a:xfrm>
              <a:off x="2629" y="2405"/>
              <a:ext cx="341" cy="3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 lIns="91432" tIns="45716" rIns="91432" bIns="45716">
              <a:spAutoFit/>
            </a:bodyPr>
            <a:lstStyle/>
            <a:p>
              <a:r>
                <a:rPr lang="en-US">
                  <a:solidFill>
                    <a:srgbClr val="FF00FF"/>
                  </a:solidFill>
                  <a:sym typeface="Symbol" charset="0"/>
                </a:rPr>
                <a:t></a:t>
              </a:r>
              <a:r>
                <a:rPr lang="en-US" baseline="-25000">
                  <a:solidFill>
                    <a:srgbClr val="FF00FF"/>
                  </a:solidFill>
                  <a:sym typeface="Symbol" charset="0"/>
                </a:rPr>
                <a:t>e</a:t>
              </a:r>
            </a:p>
          </p:txBody>
        </p:sp>
        <p:sp>
          <p:nvSpPr>
            <p:cNvPr id="61493" name="Rectangle 92"/>
            <p:cNvSpPr>
              <a:spLocks noChangeAspect="1" noChangeArrowheads="1"/>
            </p:cNvSpPr>
            <p:nvPr/>
          </p:nvSpPr>
          <p:spPr bwMode="auto">
            <a:xfrm>
              <a:off x="2623" y="2980"/>
              <a:ext cx="263" cy="3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 lIns="91432" tIns="45716" rIns="91432" bIns="45716">
              <a:spAutoFit/>
            </a:bodyPr>
            <a:lstStyle/>
            <a:p>
              <a:r>
                <a:rPr lang="en-US">
                  <a:sym typeface="Symbol" charset="0"/>
                </a:rPr>
                <a:t>u</a:t>
              </a:r>
              <a:endParaRPr lang="en-US" baseline="30000">
                <a:sym typeface="Symbol" charset="0"/>
              </a:endParaRPr>
            </a:p>
          </p:txBody>
        </p:sp>
        <p:sp>
          <p:nvSpPr>
            <p:cNvPr id="61494" name="Rectangle 93"/>
            <p:cNvSpPr>
              <a:spLocks noChangeAspect="1" noChangeArrowheads="1"/>
            </p:cNvSpPr>
            <p:nvPr/>
          </p:nvSpPr>
          <p:spPr bwMode="auto">
            <a:xfrm>
              <a:off x="2873" y="2740"/>
              <a:ext cx="329" cy="3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 lIns="91432" tIns="45716" rIns="91432" bIns="45716">
              <a:spAutoFit/>
            </a:bodyPr>
            <a:lstStyle/>
            <a:p>
              <a:r>
                <a:rPr lang="en-US">
                  <a:solidFill>
                    <a:srgbClr val="0000FF"/>
                  </a:solidFill>
                  <a:sym typeface="Symbol" charset="0"/>
                </a:rPr>
                <a:t>e</a:t>
              </a:r>
              <a:r>
                <a:rPr lang="en-US" baseline="30000">
                  <a:solidFill>
                    <a:srgbClr val="0000FF"/>
                  </a:solidFill>
                  <a:sym typeface="Symbol" charset="0"/>
                </a:rPr>
                <a:t>+</a:t>
              </a:r>
            </a:p>
          </p:txBody>
        </p:sp>
        <p:sp>
          <p:nvSpPr>
            <p:cNvPr id="61495" name="Rectangle 94"/>
            <p:cNvSpPr>
              <a:spLocks noChangeAspect="1" noChangeArrowheads="1"/>
            </p:cNvSpPr>
            <p:nvPr/>
          </p:nvSpPr>
          <p:spPr bwMode="auto">
            <a:xfrm>
              <a:off x="3703" y="2213"/>
              <a:ext cx="243" cy="3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 lIns="91432" tIns="45716" rIns="91432" bIns="45716">
              <a:spAutoFit/>
            </a:bodyPr>
            <a:lstStyle/>
            <a:p>
              <a:r>
                <a:rPr lang="en-US">
                  <a:solidFill>
                    <a:srgbClr val="FF3300"/>
                  </a:solidFill>
                  <a:sym typeface="Symbol" charset="0"/>
                </a:rPr>
                <a:t></a:t>
              </a:r>
            </a:p>
          </p:txBody>
        </p:sp>
        <p:sp>
          <p:nvSpPr>
            <p:cNvPr id="61496" name="Rectangle 95"/>
            <p:cNvSpPr>
              <a:spLocks noChangeAspect="1" noChangeArrowheads="1"/>
            </p:cNvSpPr>
            <p:nvPr/>
          </p:nvSpPr>
          <p:spPr bwMode="auto">
            <a:xfrm>
              <a:off x="3737" y="2837"/>
              <a:ext cx="297" cy="3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 lIns="91432" tIns="45716" rIns="91432" bIns="45716">
              <a:spAutoFit/>
            </a:bodyPr>
            <a:lstStyle/>
            <a:p>
              <a:r>
                <a:rPr lang="en-US">
                  <a:solidFill>
                    <a:srgbClr val="0000FF"/>
                  </a:solidFill>
                  <a:sym typeface="Symbol" charset="0"/>
                </a:rPr>
                <a:t>e</a:t>
              </a:r>
              <a:r>
                <a:rPr lang="en-US" baseline="30000">
                  <a:solidFill>
                    <a:srgbClr val="0000FF"/>
                  </a:solidFill>
                  <a:sym typeface="Symbol" charset="0"/>
                </a:rPr>
                <a:t>-</a:t>
              </a:r>
            </a:p>
          </p:txBody>
        </p:sp>
        <p:sp>
          <p:nvSpPr>
            <p:cNvPr id="61497" name="Rectangle 96"/>
            <p:cNvSpPr>
              <a:spLocks noChangeAspect="1" noChangeArrowheads="1"/>
            </p:cNvSpPr>
            <p:nvPr/>
          </p:nvSpPr>
          <p:spPr bwMode="auto">
            <a:xfrm>
              <a:off x="3380" y="2085"/>
              <a:ext cx="373" cy="3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 lIns="91432" tIns="45716" rIns="91432" bIns="45716">
              <a:spAutoFit/>
            </a:bodyPr>
            <a:lstStyle/>
            <a:p>
              <a:r>
                <a:rPr lang="en-US" sz="2100">
                  <a:solidFill>
                    <a:srgbClr val="FF3300"/>
                  </a:solidFill>
                  <a:sym typeface="Symbol" charset="0"/>
                </a:rPr>
                <a:t>W</a:t>
              </a:r>
              <a:r>
                <a:rPr lang="en-US" sz="2100" baseline="30000">
                  <a:solidFill>
                    <a:srgbClr val="FF3300"/>
                  </a:solidFill>
                  <a:sym typeface="Symbol" charset="0"/>
                </a:rPr>
                <a:t>+</a:t>
              </a:r>
            </a:p>
          </p:txBody>
        </p:sp>
        <p:sp>
          <p:nvSpPr>
            <p:cNvPr id="61498" name="Rectangle 97"/>
            <p:cNvSpPr>
              <a:spLocks noChangeAspect="1" noChangeArrowheads="1"/>
            </p:cNvSpPr>
            <p:nvPr/>
          </p:nvSpPr>
          <p:spPr bwMode="auto">
            <a:xfrm>
              <a:off x="2864" y="3221"/>
              <a:ext cx="360" cy="3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 lIns="91432" tIns="45716" rIns="91432" bIns="45716">
              <a:spAutoFit/>
            </a:bodyPr>
            <a:lstStyle/>
            <a:p>
              <a:r>
                <a:rPr lang="en-US">
                  <a:solidFill>
                    <a:srgbClr val="FF00FF"/>
                  </a:solidFill>
                  <a:sym typeface="Symbol" charset="0"/>
                </a:rPr>
                <a:t></a:t>
              </a:r>
              <a:r>
                <a:rPr lang="en-US" baseline="-25000">
                  <a:solidFill>
                    <a:srgbClr val="FF00FF"/>
                  </a:solidFill>
                  <a:sym typeface="Symbol" charset="0"/>
                </a:rPr>
                <a:t>µ</a:t>
              </a:r>
            </a:p>
          </p:txBody>
        </p:sp>
        <p:sp>
          <p:nvSpPr>
            <p:cNvPr id="61499" name="Rectangle 98"/>
            <p:cNvSpPr>
              <a:spLocks noChangeAspect="1" noChangeArrowheads="1"/>
            </p:cNvSpPr>
            <p:nvPr/>
          </p:nvSpPr>
          <p:spPr bwMode="auto">
            <a:xfrm>
              <a:off x="3930" y="2548"/>
              <a:ext cx="340" cy="3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 lIns="91432" tIns="45716" rIns="91432" bIns="45716">
              <a:spAutoFit/>
            </a:bodyPr>
            <a:lstStyle/>
            <a:p>
              <a:r>
                <a:rPr lang="en-US">
                  <a:solidFill>
                    <a:srgbClr val="FF00FF"/>
                  </a:solidFill>
                  <a:sym typeface="Symbol" charset="0"/>
                </a:rPr>
                <a:t></a:t>
              </a:r>
              <a:r>
                <a:rPr lang="en-US" baseline="-25000">
                  <a:solidFill>
                    <a:srgbClr val="FF00FF"/>
                  </a:solidFill>
                  <a:sym typeface="Symbol" charset="0"/>
                </a:rPr>
                <a:t>e</a:t>
              </a:r>
            </a:p>
          </p:txBody>
        </p:sp>
        <p:sp>
          <p:nvSpPr>
            <p:cNvPr id="61500" name="Rectangle 99"/>
            <p:cNvSpPr>
              <a:spLocks noChangeAspect="1" noChangeArrowheads="1"/>
            </p:cNvSpPr>
            <p:nvPr/>
          </p:nvSpPr>
          <p:spPr bwMode="auto">
            <a:xfrm>
              <a:off x="3401" y="2933"/>
              <a:ext cx="361" cy="3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 lIns="91432" tIns="45716" rIns="91432" bIns="45716">
              <a:spAutoFit/>
            </a:bodyPr>
            <a:lstStyle/>
            <a:p>
              <a:r>
                <a:rPr lang="en-US">
                  <a:solidFill>
                    <a:srgbClr val="FF00FF"/>
                  </a:solidFill>
                  <a:sym typeface="Symbol" charset="0"/>
                </a:rPr>
                <a:t></a:t>
              </a:r>
              <a:r>
                <a:rPr lang="en-US" baseline="-25000">
                  <a:solidFill>
                    <a:srgbClr val="FF00FF"/>
                  </a:solidFill>
                  <a:sym typeface="Symbol" charset="0"/>
                </a:rPr>
                <a:t>µ</a:t>
              </a:r>
            </a:p>
          </p:txBody>
        </p:sp>
        <p:sp>
          <p:nvSpPr>
            <p:cNvPr id="61501" name="Rectangle 100"/>
            <p:cNvSpPr>
              <a:spLocks noChangeAspect="1" noChangeArrowheads="1"/>
            </p:cNvSpPr>
            <p:nvPr/>
          </p:nvSpPr>
          <p:spPr bwMode="auto">
            <a:xfrm>
              <a:off x="3237" y="3430"/>
              <a:ext cx="373" cy="3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 lIns="91432" tIns="45716" rIns="91432" bIns="45716">
              <a:spAutoFit/>
            </a:bodyPr>
            <a:lstStyle/>
            <a:p>
              <a:r>
                <a:rPr lang="en-US" sz="2100">
                  <a:solidFill>
                    <a:srgbClr val="FF3300"/>
                  </a:solidFill>
                  <a:sym typeface="Symbol" charset="0"/>
                </a:rPr>
                <a:t>W</a:t>
              </a:r>
              <a:r>
                <a:rPr lang="en-US" sz="2100" baseline="30000">
                  <a:solidFill>
                    <a:srgbClr val="FF3300"/>
                  </a:solidFill>
                  <a:sym typeface="Symbol" charset="0"/>
                </a:rPr>
                <a:t>+</a:t>
              </a:r>
            </a:p>
          </p:txBody>
        </p:sp>
        <p:sp>
          <p:nvSpPr>
            <p:cNvPr id="61502" name="Line 101"/>
            <p:cNvSpPr>
              <a:spLocks noChangeAspect="1" noChangeShapeType="1"/>
            </p:cNvSpPr>
            <p:nvPr/>
          </p:nvSpPr>
          <p:spPr bwMode="auto">
            <a:xfrm>
              <a:off x="2688" y="2533"/>
              <a:ext cx="144" cy="0"/>
            </a:xfrm>
            <a:prstGeom prst="line">
              <a:avLst/>
            </a:prstGeom>
            <a:noFill/>
            <a:ln w="28575">
              <a:solidFill>
                <a:srgbClr val="FF00FF"/>
              </a:solidFill>
              <a:round/>
              <a:headEnd/>
              <a:tailEnd type="none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61503" name="Line 102"/>
            <p:cNvSpPr>
              <a:spLocks noChangeAspect="1" noChangeShapeType="1"/>
            </p:cNvSpPr>
            <p:nvPr/>
          </p:nvSpPr>
          <p:spPr bwMode="auto">
            <a:xfrm>
              <a:off x="3552" y="2607"/>
              <a:ext cx="14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none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61504" name="Line 103"/>
            <p:cNvSpPr>
              <a:spLocks noChangeAspect="1" noChangeShapeType="1"/>
            </p:cNvSpPr>
            <p:nvPr/>
          </p:nvSpPr>
          <p:spPr bwMode="auto">
            <a:xfrm>
              <a:off x="2928" y="2150"/>
              <a:ext cx="14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none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61505" name="Line 104"/>
            <p:cNvSpPr>
              <a:spLocks noChangeAspect="1" noChangeShapeType="1"/>
            </p:cNvSpPr>
            <p:nvPr/>
          </p:nvSpPr>
          <p:spPr bwMode="auto">
            <a:xfrm>
              <a:off x="3431" y="3129"/>
              <a:ext cx="144" cy="0"/>
            </a:xfrm>
            <a:prstGeom prst="line">
              <a:avLst/>
            </a:prstGeom>
            <a:noFill/>
            <a:ln w="28575">
              <a:solidFill>
                <a:srgbClr val="FF00FF"/>
              </a:solidFill>
              <a:round/>
              <a:headEnd/>
              <a:tailEnd type="none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61506" name="Rectangle 105"/>
            <p:cNvSpPr>
              <a:spLocks noChangeAspect="1" noChangeArrowheads="1"/>
            </p:cNvSpPr>
            <p:nvPr/>
          </p:nvSpPr>
          <p:spPr bwMode="auto">
            <a:xfrm>
              <a:off x="2875" y="2116"/>
              <a:ext cx="254" cy="3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 lIns="91432" tIns="45716" rIns="91432" bIns="45716">
              <a:spAutoFit/>
            </a:bodyPr>
            <a:lstStyle/>
            <a:p>
              <a:r>
                <a:rPr lang="en-US">
                  <a:sym typeface="Symbol" charset="0"/>
                </a:rPr>
                <a:t>s</a:t>
              </a:r>
              <a:endParaRPr lang="en-US" baseline="30000">
                <a:sym typeface="Symbol" charset="0"/>
              </a:endParaRPr>
            </a:p>
          </p:txBody>
        </p:sp>
        <p:sp>
          <p:nvSpPr>
            <p:cNvPr id="61507" name="Rectangle 106"/>
            <p:cNvSpPr>
              <a:spLocks noChangeAspect="1" noChangeArrowheads="1"/>
            </p:cNvSpPr>
            <p:nvPr/>
          </p:nvSpPr>
          <p:spPr bwMode="auto">
            <a:xfrm>
              <a:off x="3111" y="3027"/>
              <a:ext cx="264" cy="3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 lIns="91432" tIns="45716" rIns="91432" bIns="45716">
              <a:spAutoFit/>
            </a:bodyPr>
            <a:lstStyle/>
            <a:p>
              <a:r>
                <a:rPr lang="en-US">
                  <a:sym typeface="Symbol" charset="0"/>
                </a:rPr>
                <a:t>u</a:t>
              </a:r>
              <a:endParaRPr lang="en-US" baseline="30000">
                <a:sym typeface="Symbol" charset="0"/>
              </a:endParaRPr>
            </a:p>
          </p:txBody>
        </p:sp>
        <p:sp>
          <p:nvSpPr>
            <p:cNvPr id="61508" name="Rectangle 107"/>
            <p:cNvSpPr>
              <a:spLocks noChangeAspect="1" noChangeArrowheads="1"/>
            </p:cNvSpPr>
            <p:nvPr/>
          </p:nvSpPr>
          <p:spPr bwMode="auto">
            <a:xfrm flipV="1">
              <a:off x="3888" y="3072"/>
              <a:ext cx="233" cy="3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lIns="91432" tIns="45716" rIns="91432" bIns="45716">
              <a:spAutoFit/>
            </a:bodyPr>
            <a:lstStyle/>
            <a:p>
              <a:r>
                <a:rPr lang="en-US">
                  <a:sym typeface="Symbol" charset="0"/>
                </a:rPr>
                <a:t>s</a:t>
              </a:r>
              <a:endParaRPr lang="en-US" baseline="30000">
                <a:sym typeface="Symbol" charset="0"/>
              </a:endParaRPr>
            </a:p>
          </p:txBody>
        </p:sp>
        <p:sp>
          <p:nvSpPr>
            <p:cNvPr id="61509" name="Rectangle 108"/>
            <p:cNvSpPr>
              <a:spLocks noChangeAspect="1" noChangeArrowheads="1"/>
            </p:cNvSpPr>
            <p:nvPr/>
          </p:nvSpPr>
          <p:spPr bwMode="auto">
            <a:xfrm>
              <a:off x="2487" y="2691"/>
              <a:ext cx="264" cy="3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 lIns="91432" tIns="45716" rIns="91432" bIns="45716">
              <a:spAutoFit/>
            </a:bodyPr>
            <a:lstStyle/>
            <a:p>
              <a:r>
                <a:rPr lang="en-US">
                  <a:sym typeface="Symbol" charset="0"/>
                </a:rPr>
                <a:t>d</a:t>
              </a:r>
              <a:endParaRPr lang="en-US" baseline="30000">
                <a:sym typeface="Symbol" charset="0"/>
              </a:endParaRPr>
            </a:p>
          </p:txBody>
        </p:sp>
        <p:sp>
          <p:nvSpPr>
            <p:cNvPr id="61510" name="Line 109"/>
            <p:cNvSpPr>
              <a:spLocks noChangeAspect="1" noChangeShapeType="1"/>
            </p:cNvSpPr>
            <p:nvPr/>
          </p:nvSpPr>
          <p:spPr bwMode="auto">
            <a:xfrm>
              <a:off x="2688" y="3129"/>
              <a:ext cx="14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none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61511" name="Rectangle 110"/>
            <p:cNvSpPr>
              <a:spLocks noChangeAspect="1" noChangeArrowheads="1"/>
            </p:cNvSpPr>
            <p:nvPr/>
          </p:nvSpPr>
          <p:spPr bwMode="auto">
            <a:xfrm>
              <a:off x="3688" y="2560"/>
              <a:ext cx="292" cy="3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 lIns="91432" tIns="45716" rIns="91432" bIns="45716">
              <a:spAutoFit/>
            </a:bodyPr>
            <a:lstStyle/>
            <a:p>
              <a:r>
                <a:rPr lang="en-US">
                  <a:solidFill>
                    <a:srgbClr val="0000FF"/>
                  </a:solidFill>
                  <a:sym typeface="Symbol" charset="0"/>
                </a:rPr>
                <a:t></a:t>
              </a:r>
              <a:r>
                <a:rPr lang="en-US" baseline="30000">
                  <a:solidFill>
                    <a:srgbClr val="0000FF"/>
                  </a:solidFill>
                  <a:sym typeface="Symbol" charset="0"/>
                </a:rPr>
                <a:t>-</a:t>
              </a:r>
            </a:p>
          </p:txBody>
        </p:sp>
        <p:sp>
          <p:nvSpPr>
            <p:cNvPr id="61512" name="Rectangle 111"/>
            <p:cNvSpPr>
              <a:spLocks noChangeAspect="1" noChangeArrowheads="1"/>
            </p:cNvSpPr>
            <p:nvPr/>
          </p:nvSpPr>
          <p:spPr bwMode="auto">
            <a:xfrm>
              <a:off x="2905" y="2463"/>
              <a:ext cx="324" cy="3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 lIns="91432" tIns="45716" rIns="91432" bIns="45716">
              <a:spAutoFit/>
            </a:bodyPr>
            <a:lstStyle/>
            <a:p>
              <a:r>
                <a:rPr lang="en-US">
                  <a:solidFill>
                    <a:srgbClr val="0000FF"/>
                  </a:solidFill>
                  <a:sym typeface="Symbol" charset="0"/>
                </a:rPr>
                <a:t></a:t>
              </a:r>
              <a:r>
                <a:rPr lang="en-US" baseline="30000">
                  <a:solidFill>
                    <a:srgbClr val="0000FF"/>
                  </a:solidFill>
                  <a:sym typeface="Symbol" charset="0"/>
                </a:rPr>
                <a:t>+</a:t>
              </a:r>
            </a:p>
          </p:txBody>
        </p:sp>
        <p:sp>
          <p:nvSpPr>
            <p:cNvPr id="61513" name="Rectangle 112"/>
            <p:cNvSpPr>
              <a:spLocks noChangeAspect="1" noChangeArrowheads="1"/>
            </p:cNvSpPr>
            <p:nvPr/>
          </p:nvSpPr>
          <p:spPr bwMode="auto">
            <a:xfrm>
              <a:off x="3883" y="2270"/>
              <a:ext cx="254" cy="3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 lIns="91432" tIns="45716" rIns="91432" bIns="45716">
              <a:spAutoFit/>
            </a:bodyPr>
            <a:lstStyle/>
            <a:p>
              <a:r>
                <a:rPr lang="en-US">
                  <a:sym typeface="Symbol" charset="0"/>
                </a:rPr>
                <a:t>c</a:t>
              </a:r>
              <a:endParaRPr lang="en-US" baseline="30000">
                <a:sym typeface="Symbol" charset="0"/>
              </a:endParaRPr>
            </a:p>
          </p:txBody>
        </p:sp>
        <p:sp>
          <p:nvSpPr>
            <p:cNvPr id="61514" name="Rectangle 113"/>
            <p:cNvSpPr>
              <a:spLocks noChangeAspect="1" noChangeArrowheads="1"/>
            </p:cNvSpPr>
            <p:nvPr/>
          </p:nvSpPr>
          <p:spPr bwMode="auto">
            <a:xfrm>
              <a:off x="3105" y="1886"/>
              <a:ext cx="264" cy="3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 lIns="91432" tIns="45716" rIns="91432" bIns="45716">
              <a:spAutoFit/>
            </a:bodyPr>
            <a:lstStyle/>
            <a:p>
              <a:r>
                <a:rPr lang="en-US">
                  <a:sym typeface="Symbol" charset="0"/>
                </a:rPr>
                <a:t>b</a:t>
              </a:r>
              <a:endParaRPr lang="en-US" baseline="30000">
                <a:sym typeface="Symbol" charset="0"/>
              </a:endParaRPr>
            </a:p>
          </p:txBody>
        </p:sp>
        <p:sp>
          <p:nvSpPr>
            <p:cNvPr id="61515" name="Rectangle 114"/>
            <p:cNvSpPr>
              <a:spLocks noChangeAspect="1" noChangeArrowheads="1"/>
            </p:cNvSpPr>
            <p:nvPr/>
          </p:nvSpPr>
          <p:spPr bwMode="auto">
            <a:xfrm>
              <a:off x="2630" y="3277"/>
              <a:ext cx="264" cy="3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 lIns="91432" tIns="45716" rIns="91432" bIns="45716">
              <a:spAutoFit/>
            </a:bodyPr>
            <a:lstStyle/>
            <a:p>
              <a:r>
                <a:rPr lang="en-US">
                  <a:sym typeface="Symbol" charset="0"/>
                </a:rPr>
                <a:t>b</a:t>
              </a:r>
              <a:endParaRPr lang="en-US" baseline="30000">
                <a:sym typeface="Symbol" charset="0"/>
              </a:endParaRPr>
            </a:p>
          </p:txBody>
        </p:sp>
        <p:sp>
          <p:nvSpPr>
            <p:cNvPr id="61516" name="Line 115"/>
            <p:cNvSpPr>
              <a:spLocks noChangeAspect="1" noChangeShapeType="1"/>
            </p:cNvSpPr>
            <p:nvPr/>
          </p:nvSpPr>
          <p:spPr bwMode="auto">
            <a:xfrm>
              <a:off x="2688" y="3352"/>
              <a:ext cx="14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none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61517" name="Rectangle 116"/>
            <p:cNvSpPr>
              <a:spLocks noChangeAspect="1" noChangeArrowheads="1"/>
            </p:cNvSpPr>
            <p:nvPr/>
          </p:nvSpPr>
          <p:spPr bwMode="auto">
            <a:xfrm>
              <a:off x="3782" y="3374"/>
              <a:ext cx="253" cy="3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 lIns="91432" tIns="45716" rIns="91432" bIns="45716">
              <a:spAutoFit/>
            </a:bodyPr>
            <a:lstStyle/>
            <a:p>
              <a:r>
                <a:rPr lang="en-US">
                  <a:sym typeface="Symbol" charset="0"/>
                </a:rPr>
                <a:t>c</a:t>
              </a:r>
              <a:endParaRPr lang="en-US" baseline="30000">
                <a:sym typeface="Symbol" charset="0"/>
              </a:endParaRPr>
            </a:p>
          </p:txBody>
        </p:sp>
        <p:sp>
          <p:nvSpPr>
            <p:cNvPr id="61518" name="Line 117"/>
            <p:cNvSpPr>
              <a:spLocks noChangeAspect="1" noChangeShapeType="1"/>
            </p:cNvSpPr>
            <p:nvPr/>
          </p:nvSpPr>
          <p:spPr bwMode="auto">
            <a:xfrm>
              <a:off x="3840" y="3501"/>
              <a:ext cx="14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none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</p:grpSp>
      <p:sp>
        <p:nvSpPr>
          <p:cNvPr id="83" name="Text Box 3"/>
          <p:cNvSpPr txBox="1">
            <a:spLocks noChangeArrowheads="1"/>
          </p:cNvSpPr>
          <p:nvPr/>
        </p:nvSpPr>
        <p:spPr bwMode="auto">
          <a:xfrm>
            <a:off x="468313" y="1501775"/>
            <a:ext cx="1427162" cy="396875"/>
          </a:xfrm>
          <a:prstGeom prst="rect">
            <a:avLst/>
          </a:prstGeom>
          <a:noFill/>
          <a:ln w="31750">
            <a:noFill/>
            <a:miter lim="800000"/>
            <a:headEnd/>
            <a:tailEnd type="none" w="lg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sz="2000" b="1" dirty="0">
                <a:solidFill>
                  <a:srgbClr val="FF6600"/>
                </a:solidFill>
                <a:latin typeface="+mn-lt"/>
                <a:ea typeface="+mn-ea"/>
                <a:cs typeface="+mn-cs"/>
              </a:rPr>
              <a:t>1B years</a:t>
            </a:r>
          </a:p>
        </p:txBody>
      </p:sp>
      <p:sp>
        <p:nvSpPr>
          <p:cNvPr id="61450" name="Text Box 29"/>
          <p:cNvSpPr txBox="1">
            <a:spLocks noChangeArrowheads="1"/>
          </p:cNvSpPr>
          <p:nvPr/>
        </p:nvSpPr>
        <p:spPr bwMode="auto">
          <a:xfrm>
            <a:off x="468313" y="1131888"/>
            <a:ext cx="8175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 type="none" w="lg" len="med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000" b="1">
                <a:solidFill>
                  <a:srgbClr val="FF6600"/>
                </a:solidFill>
                <a:latin typeface="Arial Narrow" charset="0"/>
              </a:rPr>
              <a:t>0</a:t>
            </a:r>
            <a:endParaRPr lang="en-US" sz="2000" b="1" baseline="30000">
              <a:solidFill>
                <a:srgbClr val="FF6600"/>
              </a:solidFill>
              <a:latin typeface="Arial Narrow" charset="0"/>
            </a:endParaRPr>
          </a:p>
        </p:txBody>
      </p:sp>
      <p:grpSp>
        <p:nvGrpSpPr>
          <p:cNvPr id="61451" name="Group 56"/>
          <p:cNvGrpSpPr>
            <a:grpSpLocks/>
          </p:cNvGrpSpPr>
          <p:nvPr/>
        </p:nvGrpSpPr>
        <p:grpSpPr bwMode="auto">
          <a:xfrm>
            <a:off x="228600" y="854075"/>
            <a:ext cx="1154113" cy="6003925"/>
            <a:chOff x="771525" y="854075"/>
            <a:chExt cx="1154113" cy="6003925"/>
          </a:xfrm>
        </p:grpSpPr>
        <p:sp>
          <p:nvSpPr>
            <p:cNvPr id="91" name="Text Box 16"/>
            <p:cNvSpPr txBox="1">
              <a:spLocks noChangeArrowheads="1"/>
            </p:cNvSpPr>
            <p:nvPr/>
          </p:nvSpPr>
          <p:spPr bwMode="auto">
            <a:xfrm>
              <a:off x="782638" y="854075"/>
              <a:ext cx="876300" cy="396875"/>
            </a:xfrm>
            <a:prstGeom prst="rect">
              <a:avLst/>
            </a:prstGeom>
            <a:noFill/>
            <a:ln w="31750">
              <a:noFill/>
              <a:miter lim="800000"/>
              <a:headEnd/>
              <a:tailEnd type="none" w="lg" len="med"/>
            </a:ln>
            <a:effectLst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US" sz="2000" b="1">
                  <a:solidFill>
                    <a:srgbClr val="FF6600"/>
                  </a:solidFill>
                  <a:latin typeface="+mn-lt"/>
                  <a:ea typeface="+mn-ea"/>
                  <a:cs typeface="+mn-cs"/>
                </a:rPr>
                <a:t>Time </a:t>
              </a:r>
            </a:p>
          </p:txBody>
        </p:sp>
        <p:sp>
          <p:nvSpPr>
            <p:cNvPr id="92" name="Line 17"/>
            <p:cNvSpPr>
              <a:spLocks noChangeAspect="1" noChangeShapeType="1"/>
            </p:cNvSpPr>
            <p:nvPr/>
          </p:nvSpPr>
          <p:spPr bwMode="auto">
            <a:xfrm flipH="1">
              <a:off x="782638" y="1076325"/>
              <a:ext cx="0" cy="5781675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93" name="Line 18"/>
            <p:cNvSpPr>
              <a:spLocks noChangeShapeType="1"/>
            </p:cNvSpPr>
            <p:nvPr/>
          </p:nvSpPr>
          <p:spPr bwMode="auto">
            <a:xfrm>
              <a:off x="782638" y="1296988"/>
              <a:ext cx="203200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94" name="Line 19"/>
            <p:cNvSpPr>
              <a:spLocks noChangeShapeType="1"/>
            </p:cNvSpPr>
            <p:nvPr/>
          </p:nvSpPr>
          <p:spPr bwMode="auto">
            <a:xfrm>
              <a:off x="787400" y="1658938"/>
              <a:ext cx="201613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95" name="Line 20"/>
            <p:cNvSpPr>
              <a:spLocks noChangeShapeType="1"/>
            </p:cNvSpPr>
            <p:nvPr/>
          </p:nvSpPr>
          <p:spPr bwMode="auto">
            <a:xfrm>
              <a:off x="787400" y="2041525"/>
              <a:ext cx="201613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96" name="Line 21"/>
            <p:cNvSpPr>
              <a:spLocks noChangeShapeType="1"/>
            </p:cNvSpPr>
            <p:nvPr/>
          </p:nvSpPr>
          <p:spPr bwMode="auto">
            <a:xfrm>
              <a:off x="795338" y="2405063"/>
              <a:ext cx="203200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97" name="Line 22"/>
            <p:cNvSpPr>
              <a:spLocks noChangeShapeType="1"/>
            </p:cNvSpPr>
            <p:nvPr/>
          </p:nvSpPr>
          <p:spPr bwMode="auto">
            <a:xfrm>
              <a:off x="804863" y="2784475"/>
              <a:ext cx="201612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98" name="Line 23"/>
            <p:cNvSpPr>
              <a:spLocks noChangeShapeType="1"/>
            </p:cNvSpPr>
            <p:nvPr/>
          </p:nvSpPr>
          <p:spPr bwMode="auto">
            <a:xfrm>
              <a:off x="793750" y="3152775"/>
              <a:ext cx="201613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99" name="Line 24"/>
            <p:cNvSpPr>
              <a:spLocks noChangeShapeType="1"/>
            </p:cNvSpPr>
            <p:nvPr/>
          </p:nvSpPr>
          <p:spPr bwMode="auto">
            <a:xfrm>
              <a:off x="801688" y="3525838"/>
              <a:ext cx="203200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0" name="Line 25"/>
            <p:cNvSpPr>
              <a:spLocks noChangeShapeType="1"/>
            </p:cNvSpPr>
            <p:nvPr/>
          </p:nvSpPr>
          <p:spPr bwMode="auto">
            <a:xfrm>
              <a:off x="804863" y="3902075"/>
              <a:ext cx="201612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1" name="Line 26"/>
            <p:cNvSpPr>
              <a:spLocks noChangeShapeType="1"/>
            </p:cNvSpPr>
            <p:nvPr/>
          </p:nvSpPr>
          <p:spPr bwMode="auto">
            <a:xfrm>
              <a:off x="793750" y="4265613"/>
              <a:ext cx="201613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2" name="Line 27"/>
            <p:cNvSpPr>
              <a:spLocks noChangeShapeType="1"/>
            </p:cNvSpPr>
            <p:nvPr/>
          </p:nvSpPr>
          <p:spPr bwMode="auto">
            <a:xfrm>
              <a:off x="782638" y="4621213"/>
              <a:ext cx="203200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6" name="Line 28"/>
            <p:cNvSpPr>
              <a:spLocks noChangeShapeType="1"/>
            </p:cNvSpPr>
            <p:nvPr/>
          </p:nvSpPr>
          <p:spPr bwMode="auto">
            <a:xfrm>
              <a:off x="782638" y="5008563"/>
              <a:ext cx="203200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1468" name="Text Box 30"/>
            <p:cNvSpPr txBox="1">
              <a:spLocks noChangeArrowheads="1"/>
            </p:cNvSpPr>
            <p:nvPr/>
          </p:nvSpPr>
          <p:spPr bwMode="auto">
            <a:xfrm>
              <a:off x="1011238" y="1906588"/>
              <a:ext cx="674687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2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61469" name="Text Box 31"/>
            <p:cNvSpPr txBox="1">
              <a:spLocks noChangeArrowheads="1"/>
            </p:cNvSpPr>
            <p:nvPr/>
          </p:nvSpPr>
          <p:spPr bwMode="auto">
            <a:xfrm>
              <a:off x="1011238" y="2239963"/>
              <a:ext cx="762000" cy="2968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61470" name="Text Box 32"/>
            <p:cNvSpPr txBox="1">
              <a:spLocks noChangeArrowheads="1"/>
            </p:cNvSpPr>
            <p:nvPr/>
          </p:nvSpPr>
          <p:spPr bwMode="auto">
            <a:xfrm>
              <a:off x="1163638" y="2346325"/>
              <a:ext cx="762000" cy="296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115" name="Line 33"/>
            <p:cNvSpPr>
              <a:spLocks noChangeShapeType="1"/>
            </p:cNvSpPr>
            <p:nvPr/>
          </p:nvSpPr>
          <p:spPr bwMode="auto">
            <a:xfrm>
              <a:off x="771525" y="5397500"/>
              <a:ext cx="201613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6" name="Line 34"/>
            <p:cNvSpPr>
              <a:spLocks noChangeShapeType="1"/>
            </p:cNvSpPr>
            <p:nvPr/>
          </p:nvSpPr>
          <p:spPr bwMode="auto">
            <a:xfrm>
              <a:off x="779463" y="5770563"/>
              <a:ext cx="203200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7" name="Line 35"/>
            <p:cNvSpPr>
              <a:spLocks noChangeShapeType="1"/>
            </p:cNvSpPr>
            <p:nvPr/>
          </p:nvSpPr>
          <p:spPr bwMode="auto">
            <a:xfrm>
              <a:off x="782638" y="6146800"/>
              <a:ext cx="201612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22" name="Line 36"/>
            <p:cNvSpPr>
              <a:spLocks noChangeShapeType="1"/>
            </p:cNvSpPr>
            <p:nvPr/>
          </p:nvSpPr>
          <p:spPr bwMode="auto">
            <a:xfrm>
              <a:off x="771525" y="6508750"/>
              <a:ext cx="201613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1475" name="Text Box 37"/>
            <p:cNvSpPr txBox="1">
              <a:spLocks noChangeArrowheads="1"/>
            </p:cNvSpPr>
            <p:nvPr/>
          </p:nvSpPr>
          <p:spPr bwMode="auto">
            <a:xfrm>
              <a:off x="1000125" y="2238375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3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61476" name="Text Box 38"/>
            <p:cNvSpPr txBox="1">
              <a:spLocks noChangeArrowheads="1"/>
            </p:cNvSpPr>
            <p:nvPr/>
          </p:nvSpPr>
          <p:spPr bwMode="auto">
            <a:xfrm>
              <a:off x="1000125" y="2625725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4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61477" name="Text Box 39"/>
            <p:cNvSpPr txBox="1">
              <a:spLocks noChangeArrowheads="1"/>
            </p:cNvSpPr>
            <p:nvPr/>
          </p:nvSpPr>
          <p:spPr bwMode="auto">
            <a:xfrm>
              <a:off x="1000125" y="3017838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5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61478" name="Text Box 40"/>
            <p:cNvSpPr txBox="1">
              <a:spLocks noChangeArrowheads="1"/>
            </p:cNvSpPr>
            <p:nvPr/>
          </p:nvSpPr>
          <p:spPr bwMode="auto">
            <a:xfrm>
              <a:off x="1000125" y="3402013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6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61479" name="Text Box 41"/>
            <p:cNvSpPr txBox="1">
              <a:spLocks noChangeArrowheads="1"/>
            </p:cNvSpPr>
            <p:nvPr/>
          </p:nvSpPr>
          <p:spPr bwMode="auto">
            <a:xfrm>
              <a:off x="1000125" y="3789363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7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61480" name="Text Box 42"/>
            <p:cNvSpPr txBox="1">
              <a:spLocks noChangeArrowheads="1"/>
            </p:cNvSpPr>
            <p:nvPr/>
          </p:nvSpPr>
          <p:spPr bwMode="auto">
            <a:xfrm>
              <a:off x="1000125" y="4122738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8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61481" name="Text Box 43"/>
            <p:cNvSpPr txBox="1">
              <a:spLocks noChangeArrowheads="1"/>
            </p:cNvSpPr>
            <p:nvPr/>
          </p:nvSpPr>
          <p:spPr bwMode="auto">
            <a:xfrm>
              <a:off x="1000125" y="4510088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9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61482" name="Text Box 44"/>
            <p:cNvSpPr txBox="1">
              <a:spLocks noChangeArrowheads="1"/>
            </p:cNvSpPr>
            <p:nvPr/>
          </p:nvSpPr>
          <p:spPr bwMode="auto">
            <a:xfrm>
              <a:off x="1000125" y="4897438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10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61483" name="Text Box 45"/>
            <p:cNvSpPr txBox="1">
              <a:spLocks noChangeArrowheads="1"/>
            </p:cNvSpPr>
            <p:nvPr/>
          </p:nvSpPr>
          <p:spPr bwMode="auto">
            <a:xfrm>
              <a:off x="1000125" y="5287963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11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61484" name="Text Box 46"/>
            <p:cNvSpPr txBox="1">
              <a:spLocks noChangeArrowheads="1"/>
            </p:cNvSpPr>
            <p:nvPr/>
          </p:nvSpPr>
          <p:spPr bwMode="auto">
            <a:xfrm>
              <a:off x="1000125" y="5616575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12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61485" name="Text Box 47"/>
            <p:cNvSpPr txBox="1">
              <a:spLocks noChangeArrowheads="1"/>
            </p:cNvSpPr>
            <p:nvPr/>
          </p:nvSpPr>
          <p:spPr bwMode="auto">
            <a:xfrm>
              <a:off x="1000125" y="6005513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13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61486" name="Text Box 48"/>
            <p:cNvSpPr txBox="1">
              <a:spLocks noChangeArrowheads="1"/>
            </p:cNvSpPr>
            <p:nvPr/>
          </p:nvSpPr>
          <p:spPr bwMode="auto">
            <a:xfrm>
              <a:off x="1000125" y="6396038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14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</p:grpSp>
      <p:sp>
        <p:nvSpPr>
          <p:cNvPr id="61452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61453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Katsushi Arisaka,UCLA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61454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1D0C7F93-F3E6-4543-88FE-B8D7B4264DB9}" type="slidenum">
              <a:rPr lang="en-US" sz="1500">
                <a:solidFill>
                  <a:srgbClr val="0000FF"/>
                </a:solidFill>
              </a:rPr>
              <a:pPr eaLnBrk="1" hangingPunct="1"/>
              <a:t>16</a:t>
            </a:fld>
            <a:endParaRPr lang="en-US" sz="1500">
              <a:solidFill>
                <a:srgbClr val="0000FF"/>
              </a:solidFill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450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3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40438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43860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63491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Katsushi Arisaka,UCLA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63492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1685357A-E155-2E48-A3F1-3BD03DF294C1}" type="slidenum">
              <a:rPr lang="en-US" sz="1500">
                <a:solidFill>
                  <a:srgbClr val="0000FF"/>
                </a:solidFill>
              </a:rPr>
              <a:pPr eaLnBrk="1" hangingPunct="1"/>
              <a:t>17</a:t>
            </a:fld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6349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>
                <a:latin typeface="Tahoma" charset="0"/>
                <a:ea typeface="ＭＳ Ｐゴシック" charset="0"/>
                <a:cs typeface="ＭＳ Ｐゴシック" charset="0"/>
              </a:rPr>
              <a:t>The Beginning</a:t>
            </a:r>
          </a:p>
        </p:txBody>
      </p:sp>
      <p:sp>
        <p:nvSpPr>
          <p:cNvPr id="6349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" y="914400"/>
            <a:ext cx="9448800" cy="6076950"/>
          </a:xfrm>
        </p:spPr>
        <p:txBody>
          <a:bodyPr/>
          <a:lstStyle/>
          <a:p>
            <a:pPr eaLnBrk="1" hangingPunct="1"/>
            <a:r>
              <a:rPr lang="en-US" sz="3800">
                <a:latin typeface="Arial Narrow" charset="0"/>
                <a:ea typeface="ＭＳ Ｐゴシック" charset="0"/>
                <a:cs typeface="ＭＳ Ｐゴシック" charset="0"/>
              </a:rPr>
              <a:t>Everything was the same </a:t>
            </a:r>
            <a:r>
              <a:rPr lang="en-US" sz="3800">
                <a:latin typeface="Arial Narrow" charset="0"/>
                <a:ea typeface="ＭＳ Ｐゴシック" charset="0"/>
                <a:cs typeface="ＭＳ Ｐゴシック" charset="0"/>
                <a:sym typeface="Symbol" charset="0"/>
              </a:rPr>
              <a:t> Perfect symmetry.</a:t>
            </a:r>
          </a:p>
          <a:p>
            <a:pPr lvl="1" eaLnBrk="1" hangingPunct="1"/>
            <a:r>
              <a:rPr lang="en-US" sz="3400">
                <a:latin typeface="Arial Narrow" charset="0"/>
                <a:ea typeface="ＭＳ Ｐゴシック" charset="0"/>
                <a:sym typeface="Symbol" charset="0"/>
              </a:rPr>
              <a:t>All the particles are the same as photons.</a:t>
            </a:r>
          </a:p>
          <a:p>
            <a:pPr lvl="1" eaLnBrk="1" hangingPunct="1"/>
            <a:r>
              <a:rPr lang="en-US" sz="3400">
                <a:latin typeface="Arial Narrow" charset="0"/>
                <a:ea typeface="ＭＳ Ｐゴシック" charset="0"/>
                <a:sym typeface="Symbol" charset="0"/>
              </a:rPr>
              <a:t>All four forces are the same.</a:t>
            </a:r>
          </a:p>
          <a:p>
            <a:pPr lvl="4" eaLnBrk="1" hangingPunct="1"/>
            <a:endParaRPr lang="en-US" sz="2500">
              <a:latin typeface="Arial Narrow" charset="0"/>
              <a:ea typeface="ＭＳ Ｐゴシック" charset="0"/>
              <a:sym typeface="Symbol" charset="0"/>
            </a:endParaRPr>
          </a:p>
          <a:p>
            <a:pPr eaLnBrk="1" hangingPunct="1"/>
            <a:r>
              <a:rPr lang="en-US" sz="3800">
                <a:latin typeface="Arial Narrow" charset="0"/>
                <a:ea typeface="ＭＳ Ｐゴシック" charset="0"/>
                <a:cs typeface="ＭＳ Ｐゴシック" charset="0"/>
                <a:sym typeface="Symbol" charset="0"/>
              </a:rPr>
              <a:t>The Universe was </a:t>
            </a:r>
            <a:r>
              <a:rPr lang="en-US" sz="3800" u="sng">
                <a:latin typeface="Arial Narrow" charset="0"/>
                <a:ea typeface="ＭＳ Ｐゴシック" charset="0"/>
                <a:cs typeface="ＭＳ Ｐゴシック" charset="0"/>
                <a:sym typeface="Symbol" charset="0"/>
              </a:rPr>
              <a:t>10 dimension</a:t>
            </a:r>
            <a:r>
              <a:rPr lang="en-US" sz="3800">
                <a:latin typeface="Arial Narrow" charset="0"/>
                <a:ea typeface="ＭＳ Ｐゴシック" charset="0"/>
                <a:cs typeface="ＭＳ Ｐゴシック" charset="0"/>
                <a:sym typeface="Symbol" charset="0"/>
              </a:rPr>
              <a:t>.</a:t>
            </a:r>
          </a:p>
          <a:p>
            <a:pPr lvl="3" eaLnBrk="1" hangingPunct="1"/>
            <a:endParaRPr lang="en-US" sz="2500">
              <a:latin typeface="Arial Narrow" charset="0"/>
              <a:ea typeface="ＭＳ Ｐゴシック" charset="0"/>
              <a:sym typeface="Symbol" charset="0"/>
            </a:endParaRPr>
          </a:p>
          <a:p>
            <a:pPr lvl="1" eaLnBrk="1" hangingPunct="1">
              <a:buFont typeface="Wingdings" charset="0"/>
              <a:buNone/>
            </a:pPr>
            <a:r>
              <a:rPr lang="en-US" sz="3400">
                <a:latin typeface="Arial Narrow" charset="0"/>
                <a:ea typeface="ＭＳ Ｐゴシック" charset="0"/>
                <a:sym typeface="Symbol" charset="0"/>
              </a:rPr>
              <a:t>	3	</a:t>
            </a:r>
            <a:r>
              <a:rPr lang="en-US" sz="3400">
                <a:solidFill>
                  <a:srgbClr val="FF00FF"/>
                </a:solidFill>
                <a:latin typeface="Arial Narrow" charset="0"/>
                <a:ea typeface="ＭＳ Ｐゴシック" charset="0"/>
                <a:sym typeface="Symbol" charset="0"/>
              </a:rPr>
              <a:t>Space</a:t>
            </a:r>
            <a:r>
              <a:rPr lang="en-US" sz="3400">
                <a:latin typeface="Arial Narrow" charset="0"/>
                <a:ea typeface="ＭＳ Ｐゴシック" charset="0"/>
                <a:sym typeface="Symbol" charset="0"/>
              </a:rPr>
              <a:t>				</a:t>
            </a:r>
            <a:r>
              <a:rPr lang="en-US" sz="3400" i="1">
                <a:latin typeface="Arial Narrow" charset="0"/>
                <a:ea typeface="ＭＳ Ｐゴシック" charset="0"/>
                <a:sym typeface="Symbol" charset="0"/>
              </a:rPr>
              <a:t>Flattened</a:t>
            </a:r>
          </a:p>
          <a:p>
            <a:pPr lvl="1" eaLnBrk="1" hangingPunct="1">
              <a:buFont typeface="Wingdings" charset="0"/>
              <a:buNone/>
            </a:pPr>
            <a:r>
              <a:rPr lang="en-US" sz="3400">
                <a:latin typeface="Arial Narrow" charset="0"/>
                <a:ea typeface="ＭＳ Ｐゴシック" charset="0"/>
                <a:sym typeface="Symbol" charset="0"/>
              </a:rPr>
              <a:t>	1	</a:t>
            </a:r>
            <a:r>
              <a:rPr lang="en-US" sz="3400">
                <a:solidFill>
                  <a:srgbClr val="FF3300"/>
                </a:solidFill>
                <a:latin typeface="Arial Narrow" charset="0"/>
                <a:ea typeface="ＭＳ Ｐゴシック" charset="0"/>
                <a:sym typeface="Symbol" charset="0"/>
              </a:rPr>
              <a:t>Time</a:t>
            </a:r>
          </a:p>
          <a:p>
            <a:pPr lvl="1" eaLnBrk="1" hangingPunct="1">
              <a:buFont typeface="Wingdings" charset="0"/>
              <a:buNone/>
            </a:pPr>
            <a:r>
              <a:rPr lang="en-US" sz="3400">
                <a:latin typeface="Arial Narrow" charset="0"/>
                <a:ea typeface="ＭＳ Ｐゴシック" charset="0"/>
                <a:sym typeface="Symbol" charset="0"/>
              </a:rPr>
              <a:t>		   	3 	</a:t>
            </a:r>
            <a:r>
              <a:rPr lang="en-US" sz="3400">
                <a:solidFill>
                  <a:srgbClr val="008000"/>
                </a:solidFill>
                <a:latin typeface="Arial Narrow" charset="0"/>
                <a:ea typeface="ＭＳ Ｐゴシック" charset="0"/>
                <a:sym typeface="Symbol" charset="0"/>
              </a:rPr>
              <a:t>Strong Force</a:t>
            </a:r>
          </a:p>
          <a:p>
            <a:pPr lvl="1" eaLnBrk="1" hangingPunct="1">
              <a:buFont typeface="Wingdings" charset="0"/>
              <a:buNone/>
            </a:pPr>
            <a:r>
              <a:rPr lang="en-US" sz="3400">
                <a:latin typeface="Arial Narrow" charset="0"/>
                <a:ea typeface="ＭＳ Ｐゴシック" charset="0"/>
                <a:sym typeface="Symbol" charset="0"/>
              </a:rPr>
              <a:t>	6   	2	</a:t>
            </a:r>
            <a:r>
              <a:rPr lang="en-US" sz="3400">
                <a:solidFill>
                  <a:srgbClr val="0000FF"/>
                </a:solidFill>
                <a:latin typeface="Arial Narrow" charset="0"/>
                <a:ea typeface="ＭＳ Ｐゴシック" charset="0"/>
                <a:sym typeface="Symbol" charset="0"/>
              </a:rPr>
              <a:t>Weak	</a:t>
            </a:r>
            <a:r>
              <a:rPr lang="en-US" sz="3400">
                <a:latin typeface="Arial Narrow" charset="0"/>
                <a:ea typeface="ＭＳ Ｐゴシック" charset="0"/>
                <a:sym typeface="Symbol" charset="0"/>
              </a:rPr>
              <a:t>			</a:t>
            </a:r>
            <a:r>
              <a:rPr lang="en-US" sz="3400" i="1">
                <a:latin typeface="Arial Narrow" charset="0"/>
                <a:ea typeface="ＭＳ Ｐゴシック" charset="0"/>
                <a:sym typeface="Symbol" charset="0"/>
              </a:rPr>
              <a:t>Compacitified</a:t>
            </a:r>
          </a:p>
          <a:p>
            <a:pPr lvl="1" eaLnBrk="1" hangingPunct="1">
              <a:buFont typeface="Wingdings" charset="0"/>
              <a:buNone/>
            </a:pPr>
            <a:r>
              <a:rPr lang="en-US" sz="3400">
                <a:latin typeface="Arial Narrow" charset="0"/>
                <a:ea typeface="ＭＳ Ｐゴシック" charset="0"/>
                <a:sym typeface="Symbol" charset="0"/>
              </a:rPr>
              <a:t>		   	1	</a:t>
            </a:r>
            <a:r>
              <a:rPr lang="en-US" sz="3400">
                <a:solidFill>
                  <a:srgbClr val="9933FF"/>
                </a:solidFill>
                <a:latin typeface="Arial Narrow" charset="0"/>
                <a:ea typeface="ＭＳ Ｐゴシック" charset="0"/>
                <a:sym typeface="Symbol" charset="0"/>
              </a:rPr>
              <a:t>Electro-Magnetic</a:t>
            </a:r>
          </a:p>
          <a:p>
            <a:pPr lvl="1" eaLnBrk="1" hangingPunct="1">
              <a:buFont typeface="Wingdings" charset="0"/>
              <a:buNone/>
            </a:pPr>
            <a:endParaRPr lang="en-US" sz="3400">
              <a:latin typeface="Arial Narrow" charset="0"/>
              <a:ea typeface="ＭＳ Ｐゴシック" charset="0"/>
              <a:sym typeface="Symbol" charset="0"/>
            </a:endParaRPr>
          </a:p>
          <a:p>
            <a:pPr lvl="1" eaLnBrk="1" hangingPunct="1"/>
            <a:endParaRPr lang="en-US" sz="3400">
              <a:latin typeface="Arial Narrow" charset="0"/>
              <a:ea typeface="ＭＳ Ｐゴシック" charset="0"/>
              <a:sym typeface="Symbol" charset="0"/>
            </a:endParaRPr>
          </a:p>
        </p:txBody>
      </p:sp>
      <p:sp>
        <p:nvSpPr>
          <p:cNvPr id="63495" name="AutoShape 4"/>
          <p:cNvSpPr>
            <a:spLocks/>
          </p:cNvSpPr>
          <p:nvPr/>
        </p:nvSpPr>
        <p:spPr bwMode="auto">
          <a:xfrm>
            <a:off x="528638" y="4343400"/>
            <a:ext cx="457200" cy="1600200"/>
          </a:xfrm>
          <a:prstGeom prst="leftBrace">
            <a:avLst>
              <a:gd name="adj1" fmla="val 29167"/>
              <a:gd name="adj2" fmla="val 50000"/>
            </a:avLst>
          </a:prstGeom>
          <a:noFill/>
          <a:ln w="50800">
            <a:solidFill>
              <a:srgbClr val="FF9900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63496" name="AutoShape 5"/>
          <p:cNvSpPr>
            <a:spLocks/>
          </p:cNvSpPr>
          <p:nvPr/>
        </p:nvSpPr>
        <p:spPr bwMode="auto">
          <a:xfrm>
            <a:off x="1600200" y="5334000"/>
            <a:ext cx="381000" cy="1066800"/>
          </a:xfrm>
          <a:prstGeom prst="leftBrace">
            <a:avLst>
              <a:gd name="adj1" fmla="val 23333"/>
              <a:gd name="adj2" fmla="val 50000"/>
            </a:avLst>
          </a:prstGeom>
          <a:noFill/>
          <a:ln w="50800">
            <a:solidFill>
              <a:srgbClr val="FF9900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63497" name="AutoShape 6"/>
          <p:cNvSpPr>
            <a:spLocks/>
          </p:cNvSpPr>
          <p:nvPr/>
        </p:nvSpPr>
        <p:spPr bwMode="auto">
          <a:xfrm flipH="1">
            <a:off x="6324600" y="5257800"/>
            <a:ext cx="381000" cy="1066800"/>
          </a:xfrm>
          <a:prstGeom prst="leftBrace">
            <a:avLst>
              <a:gd name="adj1" fmla="val 23333"/>
              <a:gd name="adj2" fmla="val 50000"/>
            </a:avLst>
          </a:prstGeom>
          <a:noFill/>
          <a:ln w="50800">
            <a:solidFill>
              <a:srgbClr val="FF9900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63498" name="Line 7"/>
          <p:cNvSpPr>
            <a:spLocks noChangeShapeType="1"/>
          </p:cNvSpPr>
          <p:nvPr/>
        </p:nvSpPr>
        <p:spPr bwMode="auto">
          <a:xfrm>
            <a:off x="5943600" y="4419600"/>
            <a:ext cx="762000" cy="0"/>
          </a:xfrm>
          <a:prstGeom prst="line">
            <a:avLst/>
          </a:prstGeom>
          <a:noFill/>
          <a:ln w="57150">
            <a:solidFill>
              <a:srgbClr val="FF9900"/>
            </a:solidFill>
            <a:round/>
            <a:headEnd/>
            <a:tailEnd type="stealth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63499" name="Rectangle 8"/>
          <p:cNvSpPr>
            <a:spLocks noChangeArrowheads="1"/>
          </p:cNvSpPr>
          <p:nvPr/>
        </p:nvSpPr>
        <p:spPr bwMode="auto">
          <a:xfrm>
            <a:off x="1905000" y="4114800"/>
            <a:ext cx="1524000" cy="1066800"/>
          </a:xfrm>
          <a:prstGeom prst="rect">
            <a:avLst/>
          </a:prstGeom>
          <a:noFill/>
          <a:ln w="38100" cap="rnd">
            <a:solidFill>
              <a:srgbClr val="FF9900"/>
            </a:solidFill>
            <a:prstDash val="sysDot"/>
            <a:miter lim="800000"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63500" name="Rectangle 9"/>
          <p:cNvSpPr>
            <a:spLocks noChangeArrowheads="1"/>
          </p:cNvSpPr>
          <p:nvPr/>
        </p:nvSpPr>
        <p:spPr bwMode="auto">
          <a:xfrm>
            <a:off x="3048000" y="5181600"/>
            <a:ext cx="2971800" cy="1524000"/>
          </a:xfrm>
          <a:prstGeom prst="rect">
            <a:avLst/>
          </a:prstGeom>
          <a:noFill/>
          <a:ln w="38100" cap="rnd">
            <a:solidFill>
              <a:srgbClr val="FF9900"/>
            </a:solidFill>
            <a:prstDash val="sysDot"/>
            <a:miter lim="800000"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65539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  <a:cs typeface="Arial" charset="0"/>
              </a:rPr>
              <a:t>Katsushi Arisaka,UCLA</a:t>
            </a:r>
            <a:endParaRPr lang="en-US" sz="1500">
              <a:solidFill>
                <a:srgbClr val="0000FF"/>
              </a:solidFill>
              <a:cs typeface="Arial" charset="0"/>
            </a:endParaRPr>
          </a:p>
        </p:txBody>
      </p:sp>
      <p:sp>
        <p:nvSpPr>
          <p:cNvPr id="65540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739C9971-E288-7E41-ABEB-BDC7506FEAEA}" type="slidenum">
              <a:rPr lang="en-US" sz="1500">
                <a:solidFill>
                  <a:srgbClr val="0000FF"/>
                </a:solidFill>
              </a:rPr>
              <a:pPr eaLnBrk="1" hangingPunct="1"/>
              <a:t>18</a:t>
            </a:fld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6554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sz="3200">
                <a:latin typeface="Tahoma" charset="0"/>
                <a:ea typeface="ＭＳ Ｐゴシック" charset="0"/>
                <a:cs typeface="ＭＳ Ｐゴシック" charset="0"/>
              </a:rPr>
              <a:t>Spontaneous Symmetry Breakdown </a:t>
            </a:r>
            <a:br>
              <a:rPr lang="en-US" sz="3200">
                <a:latin typeface="Tahoma" charset="0"/>
                <a:ea typeface="ＭＳ Ｐゴシック" charset="0"/>
                <a:cs typeface="ＭＳ Ｐゴシック" charset="0"/>
              </a:rPr>
            </a:br>
            <a:r>
              <a:rPr lang="en-US" sz="3200">
                <a:latin typeface="Tahoma" charset="0"/>
                <a:ea typeface="ＭＳ Ｐゴシック" charset="0"/>
                <a:cs typeface="ＭＳ Ｐゴシック" charset="0"/>
              </a:rPr>
              <a:t>at a Dinner Table</a:t>
            </a:r>
          </a:p>
        </p:txBody>
      </p:sp>
      <p:sp>
        <p:nvSpPr>
          <p:cNvPr id="65542" name="Oval 3"/>
          <p:cNvSpPr>
            <a:spLocks noChangeAspect="1" noChangeArrowheads="1"/>
          </p:cNvSpPr>
          <p:nvPr/>
        </p:nvSpPr>
        <p:spPr bwMode="auto">
          <a:xfrm>
            <a:off x="2636838" y="1668463"/>
            <a:ext cx="4108450" cy="4179887"/>
          </a:xfrm>
          <a:prstGeom prst="ellipse">
            <a:avLst/>
          </a:prstGeom>
          <a:noFill/>
          <a:ln w="50800">
            <a:solidFill>
              <a:srgbClr val="FFCC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43" name="Oval 4"/>
          <p:cNvSpPr>
            <a:spLocks noChangeAspect="1" noChangeArrowheads="1"/>
          </p:cNvSpPr>
          <p:nvPr/>
        </p:nvSpPr>
        <p:spPr bwMode="auto">
          <a:xfrm>
            <a:off x="2962275" y="3540125"/>
            <a:ext cx="439738" cy="447675"/>
          </a:xfrm>
          <a:prstGeom prst="ellipse">
            <a:avLst/>
          </a:prstGeom>
          <a:noFill/>
          <a:ln w="50800">
            <a:solidFill>
              <a:schemeClr val="fol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44" name="Oval 5"/>
          <p:cNvSpPr>
            <a:spLocks noChangeAspect="1" noChangeArrowheads="1"/>
          </p:cNvSpPr>
          <p:nvPr/>
        </p:nvSpPr>
        <p:spPr bwMode="auto">
          <a:xfrm>
            <a:off x="4473575" y="5092700"/>
            <a:ext cx="439738" cy="447675"/>
          </a:xfrm>
          <a:prstGeom prst="ellipse">
            <a:avLst/>
          </a:prstGeom>
          <a:noFill/>
          <a:ln w="50800">
            <a:solidFill>
              <a:schemeClr val="fol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45" name="Oval 6"/>
          <p:cNvSpPr>
            <a:spLocks noChangeAspect="1" noChangeArrowheads="1"/>
          </p:cNvSpPr>
          <p:nvPr/>
        </p:nvSpPr>
        <p:spPr bwMode="auto">
          <a:xfrm>
            <a:off x="5973763" y="3535363"/>
            <a:ext cx="439737" cy="447675"/>
          </a:xfrm>
          <a:prstGeom prst="ellipse">
            <a:avLst/>
          </a:prstGeom>
          <a:noFill/>
          <a:ln w="50800">
            <a:solidFill>
              <a:schemeClr val="fol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46" name="Oval 7"/>
          <p:cNvSpPr>
            <a:spLocks noChangeAspect="1" noChangeArrowheads="1"/>
          </p:cNvSpPr>
          <p:nvPr/>
        </p:nvSpPr>
        <p:spPr bwMode="auto">
          <a:xfrm>
            <a:off x="4473575" y="1989138"/>
            <a:ext cx="439738" cy="447675"/>
          </a:xfrm>
          <a:prstGeom prst="ellipse">
            <a:avLst/>
          </a:prstGeom>
          <a:noFill/>
          <a:ln w="50800">
            <a:solidFill>
              <a:schemeClr val="fol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47" name="Oval 8"/>
          <p:cNvSpPr>
            <a:spLocks noChangeAspect="1" noChangeArrowheads="1"/>
          </p:cNvSpPr>
          <p:nvPr/>
        </p:nvSpPr>
        <p:spPr bwMode="auto">
          <a:xfrm>
            <a:off x="5576888" y="2463800"/>
            <a:ext cx="441325" cy="447675"/>
          </a:xfrm>
          <a:prstGeom prst="ellipse">
            <a:avLst/>
          </a:prstGeom>
          <a:noFill/>
          <a:ln w="50800">
            <a:solidFill>
              <a:schemeClr val="fol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48" name="Oval 9"/>
          <p:cNvSpPr>
            <a:spLocks noChangeAspect="1" noChangeArrowheads="1"/>
          </p:cNvSpPr>
          <p:nvPr/>
        </p:nvSpPr>
        <p:spPr bwMode="auto">
          <a:xfrm>
            <a:off x="5589588" y="4621213"/>
            <a:ext cx="441325" cy="449262"/>
          </a:xfrm>
          <a:prstGeom prst="ellipse">
            <a:avLst/>
          </a:prstGeom>
          <a:noFill/>
          <a:ln w="50800">
            <a:solidFill>
              <a:schemeClr val="fol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49" name="Oval 10"/>
          <p:cNvSpPr>
            <a:spLocks noChangeAspect="1" noChangeArrowheads="1"/>
          </p:cNvSpPr>
          <p:nvPr/>
        </p:nvSpPr>
        <p:spPr bwMode="auto">
          <a:xfrm>
            <a:off x="3387725" y="4654550"/>
            <a:ext cx="441325" cy="447675"/>
          </a:xfrm>
          <a:prstGeom prst="ellipse">
            <a:avLst/>
          </a:prstGeom>
          <a:noFill/>
          <a:ln w="50800">
            <a:solidFill>
              <a:schemeClr val="fol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50" name="Oval 11"/>
          <p:cNvSpPr>
            <a:spLocks noChangeAspect="1" noChangeArrowheads="1"/>
          </p:cNvSpPr>
          <p:nvPr/>
        </p:nvSpPr>
        <p:spPr bwMode="auto">
          <a:xfrm>
            <a:off x="3411538" y="2462213"/>
            <a:ext cx="441325" cy="447675"/>
          </a:xfrm>
          <a:prstGeom prst="ellipse">
            <a:avLst/>
          </a:prstGeom>
          <a:noFill/>
          <a:ln w="50800">
            <a:solidFill>
              <a:schemeClr val="fol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51" name="Oval 12"/>
          <p:cNvSpPr>
            <a:spLocks noChangeAspect="1" noChangeArrowheads="1"/>
          </p:cNvSpPr>
          <p:nvPr/>
        </p:nvSpPr>
        <p:spPr bwMode="auto">
          <a:xfrm>
            <a:off x="3355975" y="4181475"/>
            <a:ext cx="204788" cy="204788"/>
          </a:xfrm>
          <a:prstGeom prst="ellipse">
            <a:avLst/>
          </a:prstGeom>
          <a:solidFill>
            <a:srgbClr val="CCFFFF"/>
          </a:solidFill>
          <a:ln w="38100">
            <a:solidFill>
              <a:srgbClr val="00FF99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552" name="Oval 13"/>
          <p:cNvSpPr>
            <a:spLocks noChangeAspect="1" noChangeArrowheads="1"/>
          </p:cNvSpPr>
          <p:nvPr/>
        </p:nvSpPr>
        <p:spPr bwMode="auto">
          <a:xfrm>
            <a:off x="4079875" y="4895850"/>
            <a:ext cx="206375" cy="204788"/>
          </a:xfrm>
          <a:prstGeom prst="ellipse">
            <a:avLst/>
          </a:prstGeom>
          <a:solidFill>
            <a:srgbClr val="CCFFFF"/>
          </a:solidFill>
          <a:ln w="38100">
            <a:solidFill>
              <a:srgbClr val="00FF99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553" name="Oval 14"/>
          <p:cNvSpPr>
            <a:spLocks noChangeAspect="1" noChangeArrowheads="1"/>
          </p:cNvSpPr>
          <p:nvPr/>
        </p:nvSpPr>
        <p:spPr bwMode="auto">
          <a:xfrm>
            <a:off x="5110163" y="4886325"/>
            <a:ext cx="204787" cy="206375"/>
          </a:xfrm>
          <a:prstGeom prst="ellipse">
            <a:avLst/>
          </a:prstGeom>
          <a:solidFill>
            <a:srgbClr val="CCFFFF"/>
          </a:solidFill>
          <a:ln w="38100">
            <a:solidFill>
              <a:srgbClr val="00FF99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554" name="Oval 15"/>
          <p:cNvSpPr>
            <a:spLocks noChangeAspect="1" noChangeArrowheads="1"/>
          </p:cNvSpPr>
          <p:nvPr/>
        </p:nvSpPr>
        <p:spPr bwMode="auto">
          <a:xfrm>
            <a:off x="5813425" y="4157663"/>
            <a:ext cx="204788" cy="204787"/>
          </a:xfrm>
          <a:prstGeom prst="ellipse">
            <a:avLst/>
          </a:prstGeom>
          <a:solidFill>
            <a:srgbClr val="CCFFFF"/>
          </a:solidFill>
          <a:ln w="38100">
            <a:solidFill>
              <a:srgbClr val="00FF99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555" name="Oval 16"/>
          <p:cNvSpPr>
            <a:spLocks noChangeAspect="1" noChangeArrowheads="1"/>
          </p:cNvSpPr>
          <p:nvPr/>
        </p:nvSpPr>
        <p:spPr bwMode="auto">
          <a:xfrm>
            <a:off x="5803900" y="3168650"/>
            <a:ext cx="204788" cy="204788"/>
          </a:xfrm>
          <a:prstGeom prst="ellipse">
            <a:avLst/>
          </a:prstGeom>
          <a:solidFill>
            <a:srgbClr val="CCFFFF"/>
          </a:solidFill>
          <a:ln w="38100">
            <a:solidFill>
              <a:srgbClr val="00FF99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556" name="Oval 17"/>
          <p:cNvSpPr>
            <a:spLocks noChangeAspect="1" noChangeArrowheads="1"/>
          </p:cNvSpPr>
          <p:nvPr/>
        </p:nvSpPr>
        <p:spPr bwMode="auto">
          <a:xfrm>
            <a:off x="5073650" y="2395538"/>
            <a:ext cx="206375" cy="204787"/>
          </a:xfrm>
          <a:prstGeom prst="ellipse">
            <a:avLst/>
          </a:prstGeom>
          <a:solidFill>
            <a:srgbClr val="CCFFFF"/>
          </a:solidFill>
          <a:ln w="38100">
            <a:solidFill>
              <a:srgbClr val="00FF99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557" name="Oval 18"/>
          <p:cNvSpPr>
            <a:spLocks noChangeAspect="1" noChangeArrowheads="1"/>
          </p:cNvSpPr>
          <p:nvPr/>
        </p:nvSpPr>
        <p:spPr bwMode="auto">
          <a:xfrm>
            <a:off x="4100513" y="2398713"/>
            <a:ext cx="204787" cy="204787"/>
          </a:xfrm>
          <a:prstGeom prst="ellipse">
            <a:avLst/>
          </a:prstGeom>
          <a:solidFill>
            <a:srgbClr val="CCFFFF"/>
          </a:solidFill>
          <a:ln w="38100">
            <a:solidFill>
              <a:srgbClr val="00FF99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558" name="Oval 19"/>
          <p:cNvSpPr>
            <a:spLocks noChangeAspect="1" noChangeArrowheads="1"/>
          </p:cNvSpPr>
          <p:nvPr/>
        </p:nvSpPr>
        <p:spPr bwMode="auto">
          <a:xfrm>
            <a:off x="3340100" y="3146425"/>
            <a:ext cx="204788" cy="204788"/>
          </a:xfrm>
          <a:prstGeom prst="ellipse">
            <a:avLst/>
          </a:prstGeom>
          <a:solidFill>
            <a:srgbClr val="CCFFFF"/>
          </a:solidFill>
          <a:ln w="38100">
            <a:solidFill>
              <a:srgbClr val="00FF99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559" name="Text Box 20"/>
          <p:cNvSpPr txBox="1">
            <a:spLocks noChangeArrowheads="1"/>
          </p:cNvSpPr>
          <p:nvPr/>
        </p:nvSpPr>
        <p:spPr bwMode="auto">
          <a:xfrm>
            <a:off x="996950" y="1966913"/>
            <a:ext cx="20288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>
                <a:solidFill>
                  <a:srgbClr val="FF9900"/>
                </a:solidFill>
              </a:rPr>
              <a:t>Dinner Table</a:t>
            </a:r>
          </a:p>
        </p:txBody>
      </p:sp>
      <p:sp>
        <p:nvSpPr>
          <p:cNvPr id="65560" name="Text Box 21"/>
          <p:cNvSpPr txBox="1">
            <a:spLocks noChangeArrowheads="1"/>
          </p:cNvSpPr>
          <p:nvPr/>
        </p:nvSpPr>
        <p:spPr bwMode="auto">
          <a:xfrm>
            <a:off x="6959600" y="5214938"/>
            <a:ext cx="844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>
                <a:solidFill>
                  <a:schemeClr val="bg2"/>
                </a:solidFill>
              </a:rPr>
              <a:t>Dish</a:t>
            </a:r>
          </a:p>
        </p:txBody>
      </p:sp>
      <p:sp>
        <p:nvSpPr>
          <p:cNvPr id="65561" name="Text Box 22"/>
          <p:cNvSpPr txBox="1">
            <a:spLocks noChangeArrowheads="1"/>
          </p:cNvSpPr>
          <p:nvPr/>
        </p:nvSpPr>
        <p:spPr bwMode="auto">
          <a:xfrm>
            <a:off x="5657850" y="5975350"/>
            <a:ext cx="23177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>
                <a:solidFill>
                  <a:srgbClr val="00FF99"/>
                </a:solidFill>
              </a:rPr>
              <a:t>Glass of Water</a:t>
            </a:r>
          </a:p>
        </p:txBody>
      </p:sp>
      <p:sp>
        <p:nvSpPr>
          <p:cNvPr id="65562" name="Line 23"/>
          <p:cNvSpPr>
            <a:spLocks noChangeShapeType="1"/>
          </p:cNvSpPr>
          <p:nvPr/>
        </p:nvSpPr>
        <p:spPr bwMode="auto">
          <a:xfrm flipH="1" flipV="1">
            <a:off x="5332413" y="5187950"/>
            <a:ext cx="506412" cy="706438"/>
          </a:xfrm>
          <a:prstGeom prst="line">
            <a:avLst/>
          </a:prstGeom>
          <a:noFill/>
          <a:ln w="38100">
            <a:solidFill>
              <a:srgbClr val="00FF99"/>
            </a:solidFill>
            <a:round/>
            <a:headEnd/>
            <a:tailEnd type="stealth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63" name="Line 24"/>
          <p:cNvSpPr>
            <a:spLocks noChangeShapeType="1"/>
          </p:cNvSpPr>
          <p:nvPr/>
        </p:nvSpPr>
        <p:spPr bwMode="auto">
          <a:xfrm flipH="1" flipV="1">
            <a:off x="6075363" y="4978400"/>
            <a:ext cx="841375" cy="434975"/>
          </a:xfrm>
          <a:prstGeom prst="line">
            <a:avLst/>
          </a:prstGeom>
          <a:noFill/>
          <a:ln w="38100">
            <a:solidFill>
              <a:schemeClr val="folHlink"/>
            </a:solidFill>
            <a:round/>
            <a:headEnd/>
            <a:tailEnd type="stealth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64" name="Text Box 25"/>
          <p:cNvSpPr txBox="1">
            <a:spLocks noChangeArrowheads="1"/>
          </p:cNvSpPr>
          <p:nvPr/>
        </p:nvSpPr>
        <p:spPr bwMode="auto">
          <a:xfrm>
            <a:off x="760413" y="6475413"/>
            <a:ext cx="22669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b="1">
                <a:solidFill>
                  <a:srgbClr val="FF00FF"/>
                </a:solidFill>
              </a:rPr>
              <a:t>by Nambu Yoichiro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67587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Katsushi Arisaka,UCLA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67588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BC196803-C762-434C-A833-A80FE04B11AA}" type="slidenum">
              <a:rPr lang="en-US" sz="1500">
                <a:solidFill>
                  <a:srgbClr val="0000FF"/>
                </a:solidFill>
              </a:rPr>
              <a:pPr eaLnBrk="1" hangingPunct="1"/>
              <a:t>19</a:t>
            </a:fld>
            <a:endParaRPr lang="en-US" sz="1500">
              <a:solidFill>
                <a:srgbClr val="0000FF"/>
              </a:solidFill>
            </a:endParaRPr>
          </a:p>
        </p:txBody>
      </p:sp>
      <p:pic>
        <p:nvPicPr>
          <p:cNvPr id="67589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713913" cy="7353300"/>
          </a:xfrm>
        </p:spPr>
      </p:pic>
      <p:sp>
        <p:nvSpPr>
          <p:cNvPr id="67590" name="Rectangle 3"/>
          <p:cNvSpPr>
            <a:spLocks noGrp="1" noChangeArrowheads="1"/>
          </p:cNvSpPr>
          <p:nvPr>
            <p:ph type="title"/>
          </p:nvPr>
        </p:nvSpPr>
        <p:spPr>
          <a:xfrm>
            <a:off x="320675" y="0"/>
            <a:ext cx="8880475" cy="598488"/>
          </a:xfrm>
        </p:spPr>
        <p:txBody>
          <a:bodyPr lIns="96627" tIns="48314" rIns="96627" bIns="48314"/>
          <a:lstStyle/>
          <a:p>
            <a:pPr defTabSz="914400" eaLnBrk="1" hangingPunct="1"/>
            <a:r>
              <a:rPr lang="en-US" sz="3600">
                <a:solidFill>
                  <a:srgbClr val="C00000"/>
                </a:solidFill>
                <a:latin typeface="Tahoma" charset="0"/>
                <a:ea typeface="ＭＳ Ｐゴシック" charset="0"/>
                <a:cs typeface="ＭＳ Ｐゴシック" charset="0"/>
              </a:rPr>
              <a:t>CERN and LHC in Geneva</a:t>
            </a:r>
          </a:p>
        </p:txBody>
      </p:sp>
      <p:sp>
        <p:nvSpPr>
          <p:cNvPr id="67591" name="Text Box 4"/>
          <p:cNvSpPr txBox="1">
            <a:spLocks noChangeArrowheads="1"/>
          </p:cNvSpPr>
          <p:nvPr/>
        </p:nvSpPr>
        <p:spPr bwMode="auto">
          <a:xfrm>
            <a:off x="5592763" y="4713288"/>
            <a:ext cx="3687762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>
                <a:solidFill>
                  <a:srgbClr val="FFFF00"/>
                </a:solidFill>
              </a:rPr>
              <a:t>27km Circumference</a:t>
            </a:r>
          </a:p>
          <a:p>
            <a:pPr eaLnBrk="1" hangingPunct="1"/>
            <a:r>
              <a:rPr lang="en-US" b="1">
                <a:solidFill>
                  <a:srgbClr val="FFFF00"/>
                </a:solidFill>
              </a:rPr>
              <a:t>7+7=14 TeV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32771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Katsushi Arisaka,UCLA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32772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47C3EB94-9B71-9E4C-84EF-3A8A31628ABD}" type="slidenum">
              <a:rPr lang="en-US" sz="1500">
                <a:solidFill>
                  <a:srgbClr val="0000FF"/>
                </a:solidFill>
              </a:rPr>
              <a:pPr eaLnBrk="1" hangingPunct="1"/>
              <a:t>2</a:t>
            </a:fld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32773" name="Rectangle 2"/>
          <p:cNvSpPr>
            <a:spLocks noChangeArrowheads="1"/>
          </p:cNvSpPr>
          <p:nvPr/>
        </p:nvSpPr>
        <p:spPr bwMode="auto">
          <a:xfrm>
            <a:off x="0" y="0"/>
            <a:ext cx="9982200" cy="73152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2000" b="1"/>
          </a:p>
        </p:txBody>
      </p:sp>
      <p:pic>
        <p:nvPicPr>
          <p:cNvPr id="32774" name="Picture 3" descr="earth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" y="-7938"/>
            <a:ext cx="6629400" cy="69818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16964" name="Text Box 4"/>
          <p:cNvSpPr txBox="1">
            <a:spLocks noChangeArrowheads="1"/>
          </p:cNvSpPr>
          <p:nvPr/>
        </p:nvSpPr>
        <p:spPr bwMode="auto">
          <a:xfrm>
            <a:off x="6019800" y="6629400"/>
            <a:ext cx="3748088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ja-JP" sz="3200" b="1">
                <a:solidFill>
                  <a:srgbClr val="60C99C"/>
                </a:solidFill>
              </a:rPr>
              <a:t>Why are we here? </a:t>
            </a:r>
            <a:endParaRPr lang="ja-JP" altLang="en-US" sz="3200" b="1">
              <a:solidFill>
                <a:srgbClr val="60C99C"/>
              </a:solidFill>
            </a:endParaRPr>
          </a:p>
        </p:txBody>
      </p:sp>
    </p:spTree>
  </p:cSld>
  <p:clrMapOvr>
    <a:masterClrMapping/>
  </p:clrMapOvr>
  <p:transition xmlns:p14="http://schemas.microsoft.com/office/powerpoint/2010/main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6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2169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16964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69635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Katsushi Arisaka,UCLA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6963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EEA1FD7A-F00F-5F4E-B787-FD150E1B668F}" type="slidenum">
              <a:rPr lang="en-US" sz="1500">
                <a:solidFill>
                  <a:srgbClr val="0000FF"/>
                </a:solidFill>
              </a:rPr>
              <a:pPr eaLnBrk="1" hangingPunct="1"/>
              <a:t>20</a:t>
            </a:fld>
            <a:endParaRPr lang="en-US" sz="1500">
              <a:solidFill>
                <a:srgbClr val="0000FF"/>
              </a:solidFill>
            </a:endParaRPr>
          </a:p>
        </p:txBody>
      </p:sp>
      <p:pic>
        <p:nvPicPr>
          <p:cNvPr id="69637" name="Picture 2" descr="magnets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20638"/>
            <a:ext cx="9601200" cy="7335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9638" name="Rectangle 3"/>
          <p:cNvSpPr>
            <a:spLocks noChangeArrowheads="1"/>
          </p:cNvSpPr>
          <p:nvPr/>
        </p:nvSpPr>
        <p:spPr bwMode="auto">
          <a:xfrm>
            <a:off x="228600" y="152400"/>
            <a:ext cx="5486400" cy="598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27" tIns="48314" rIns="96627" bIns="48314" anchor="ctr"/>
          <a:lstStyle/>
          <a:p>
            <a:pPr>
              <a:lnSpc>
                <a:spcPct val="80000"/>
              </a:lnSpc>
            </a:pPr>
            <a:r>
              <a:rPr lang="en-US" sz="3200" b="1">
                <a:solidFill>
                  <a:srgbClr val="FFFF00"/>
                </a:solidFill>
                <a:latin typeface="Tahoma" charset="0"/>
              </a:rPr>
              <a:t>LHC Tunnel with Magnets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Date Placeholder 2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71683" name="Footer Placeholder 3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Katsushi Arisaka,UCLA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71684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03EF1476-E6F4-9441-99E3-1036DF958ED3}" type="slidenum">
              <a:rPr lang="en-US" sz="1500">
                <a:solidFill>
                  <a:srgbClr val="0000FF"/>
                </a:solidFill>
              </a:rPr>
              <a:pPr eaLnBrk="1" hangingPunct="1"/>
              <a:t>21</a:t>
            </a:fld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7168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>
                <a:latin typeface="Tahoma" charset="0"/>
                <a:ea typeface="ＭＳ Ｐゴシック" charset="0"/>
                <a:cs typeface="ＭＳ Ｐゴシック" charset="0"/>
              </a:rPr>
              <a:t>Installing muon Detectors</a:t>
            </a:r>
          </a:p>
        </p:txBody>
      </p:sp>
      <p:pic>
        <p:nvPicPr>
          <p:cNvPr id="71686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80963"/>
            <a:ext cx="9601200" cy="7396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  <a:cs typeface="Arial" charset="0"/>
              </a:rPr>
              <a:t>7/1/2010</a:t>
            </a:r>
            <a:endParaRPr lang="en-US" sz="1500">
              <a:solidFill>
                <a:srgbClr val="0000FF"/>
              </a:solidFill>
              <a:cs typeface="Arial" charset="0"/>
            </a:endParaRPr>
          </a:p>
        </p:txBody>
      </p:sp>
      <p:sp>
        <p:nvSpPr>
          <p:cNvPr id="73731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  <a:cs typeface="Arial" charset="0"/>
              </a:rPr>
              <a:t>Katsushi Arisaka,UCLA</a:t>
            </a:r>
            <a:endParaRPr lang="en-US" sz="1500">
              <a:solidFill>
                <a:srgbClr val="0000FF"/>
              </a:solidFill>
              <a:cs typeface="Arial" charset="0"/>
            </a:endParaRPr>
          </a:p>
        </p:txBody>
      </p:sp>
      <p:sp>
        <p:nvSpPr>
          <p:cNvPr id="73732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D7061883-36E5-E642-8FDD-22797F4F867D}" type="slidenum">
              <a:rPr lang="en-US" sz="1500">
                <a:solidFill>
                  <a:srgbClr val="0000FF"/>
                </a:solidFill>
                <a:cs typeface="Arial" charset="0"/>
              </a:rPr>
              <a:pPr eaLnBrk="1" hangingPunct="1"/>
              <a:t>22</a:t>
            </a:fld>
            <a:endParaRPr lang="en-US" sz="1500">
              <a:solidFill>
                <a:srgbClr val="0000FF"/>
              </a:solidFill>
              <a:cs typeface="Arial" charset="0"/>
            </a:endParaRPr>
          </a:p>
        </p:txBody>
      </p:sp>
      <p:sp>
        <p:nvSpPr>
          <p:cNvPr id="7373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endParaRPr lang="en-US">
              <a:latin typeface="Tahom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73734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endParaRPr lang="en-US">
              <a:latin typeface="Arial Narrow" charset="0"/>
              <a:ea typeface="ＭＳ Ｐゴシック" charset="0"/>
              <a:cs typeface="ＭＳ Ｐゴシック" charset="0"/>
            </a:endParaRPr>
          </a:p>
        </p:txBody>
      </p:sp>
      <p:pic>
        <p:nvPicPr>
          <p:cNvPr id="73735" name="Picture 4" descr="0702022_01-A4-at-144-dpi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2698"/>
          <a:stretch>
            <a:fillRect/>
          </a:stretch>
        </p:blipFill>
        <p:spPr bwMode="auto">
          <a:xfrm>
            <a:off x="0" y="7938"/>
            <a:ext cx="9601200" cy="7307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Rectangle 7"/>
          <p:cNvSpPr>
            <a:spLocks noChangeArrowheads="1"/>
          </p:cNvSpPr>
          <p:nvPr/>
        </p:nvSpPr>
        <p:spPr bwMode="auto">
          <a:xfrm>
            <a:off x="0" y="0"/>
            <a:ext cx="9677400" cy="73152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79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Katsushi Arisaka,UCLA</a:t>
            </a:r>
            <a:endParaRPr lang="en-US" sz="1500">
              <a:solidFill>
                <a:srgbClr val="0000FF"/>
              </a:solidFill>
            </a:endParaRPr>
          </a:p>
        </p:txBody>
      </p:sp>
      <p:pic>
        <p:nvPicPr>
          <p:cNvPr id="75780" name="Picture 2" descr="http://www.physics.ucla.edu/~hauser/080915_newsweek_cover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55"/>
          <a:stretch>
            <a:fillRect/>
          </a:stretch>
        </p:blipFill>
        <p:spPr bwMode="auto">
          <a:xfrm>
            <a:off x="2155825" y="0"/>
            <a:ext cx="5768975" cy="731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781" name="Rectangle 3"/>
          <p:cNvSpPr>
            <a:spLocks noChangeArrowheads="1"/>
          </p:cNvSpPr>
          <p:nvPr/>
        </p:nvSpPr>
        <p:spPr bwMode="auto">
          <a:xfrm>
            <a:off x="111125" y="133350"/>
            <a:ext cx="17938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000" b="1">
                <a:solidFill>
                  <a:srgbClr val="FFC000"/>
                </a:solidFill>
              </a:rPr>
              <a:t>Sept 15, 2008</a:t>
            </a:r>
            <a:endParaRPr lang="en-US" sz="2000" b="1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7/1/2010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7DE35C-04F6-6C4A-AB29-EFA35CF5930F}" type="slidenum">
              <a:rPr lang="en-US" smtClean="0"/>
              <a:pPr/>
              <a:t>23</a:t>
            </a:fld>
            <a:endParaRPr lang="en-US"/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>
              <a:latin typeface="Tahom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77827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>
              <a:latin typeface="Arial Narrow" charset="0"/>
              <a:ea typeface="ＭＳ Ｐゴシック" charset="0"/>
              <a:cs typeface="ＭＳ Ｐゴシック" charset="0"/>
            </a:endParaRPr>
          </a:p>
        </p:txBody>
      </p:sp>
      <p:pic>
        <p:nvPicPr>
          <p:cNvPr id="77828" name="Picture 3" descr="iSpy-20-32-34.290-07.11.2009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967" r="3175"/>
          <a:stretch>
            <a:fillRect/>
          </a:stretch>
        </p:blipFill>
        <p:spPr bwMode="auto">
          <a:xfrm>
            <a:off x="0" y="0"/>
            <a:ext cx="9601200" cy="731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829" name="Rectangle 3"/>
          <p:cNvSpPr>
            <a:spLocks noChangeArrowheads="1"/>
          </p:cNvSpPr>
          <p:nvPr/>
        </p:nvSpPr>
        <p:spPr bwMode="auto">
          <a:xfrm>
            <a:off x="46038" y="6781800"/>
            <a:ext cx="94027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>
            <a:spAutoFit/>
          </a:bodyPr>
          <a:lstStyle/>
          <a:p>
            <a:r>
              <a:rPr lang="en-US" b="1">
                <a:solidFill>
                  <a:srgbClr val="FF6600"/>
                </a:solidFill>
              </a:rPr>
              <a:t>First Event at LHC – Recreation of the Big Bang!   (Nov 7, 2009)</a:t>
            </a:r>
          </a:p>
        </p:txBody>
      </p:sp>
      <p:sp>
        <p:nvSpPr>
          <p:cNvPr id="77830" name="Rectangle 5"/>
          <p:cNvSpPr>
            <a:spLocks noChangeArrowheads="1"/>
          </p:cNvSpPr>
          <p:nvPr/>
        </p:nvSpPr>
        <p:spPr bwMode="auto">
          <a:xfrm>
            <a:off x="4084638" y="76200"/>
            <a:ext cx="25447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800" b="1">
                <a:solidFill>
                  <a:srgbClr val="FF6DFF"/>
                </a:solidFill>
              </a:rPr>
              <a:t>CMS Detector </a:t>
            </a:r>
            <a:endParaRPr lang="en-US" sz="2800">
              <a:solidFill>
                <a:srgbClr val="FF6DFF"/>
              </a:solidFill>
            </a:endParaRP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7/1/2010</a:t>
            </a: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Katsushi Arisaka,UCLA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7DE35C-04F6-6C4A-AB29-EFA35CF5930F}" type="slidenum">
              <a:rPr lang="en-US" smtClean="0"/>
              <a:pPr/>
              <a:t>24</a:t>
            </a:fld>
            <a:endParaRPr lang="en-US"/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sz="3600">
                <a:latin typeface="Tahoma" charset="0"/>
                <a:ea typeface="ＭＳ Ｐゴシック" charset="0"/>
                <a:cs typeface="ＭＳ Ｐゴシック" charset="0"/>
              </a:rPr>
              <a:t>The Four Largest Mysteries in Nature </a:t>
            </a:r>
          </a:p>
        </p:txBody>
      </p:sp>
      <p:sp>
        <p:nvSpPr>
          <p:cNvPr id="4045827" name="Text Box 3"/>
          <p:cNvSpPr txBox="1">
            <a:spLocks noChangeArrowheads="1"/>
          </p:cNvSpPr>
          <p:nvPr/>
        </p:nvSpPr>
        <p:spPr bwMode="auto">
          <a:xfrm>
            <a:off x="468313" y="1501775"/>
            <a:ext cx="1427162" cy="396875"/>
          </a:xfrm>
          <a:prstGeom prst="rect">
            <a:avLst/>
          </a:prstGeom>
          <a:noFill/>
          <a:ln w="31750">
            <a:noFill/>
            <a:miter lim="800000"/>
            <a:headEnd/>
            <a:tailEnd type="none" w="lg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sz="2000" b="1" dirty="0">
                <a:solidFill>
                  <a:srgbClr val="FF6600"/>
                </a:solidFill>
                <a:latin typeface="+mn-lt"/>
                <a:ea typeface="+mn-ea"/>
                <a:cs typeface="+mn-cs"/>
              </a:rPr>
              <a:t>1B years</a:t>
            </a:r>
          </a:p>
        </p:txBody>
      </p:sp>
      <p:sp>
        <p:nvSpPr>
          <p:cNvPr id="4045828" name="Text Box 4"/>
          <p:cNvSpPr txBox="1">
            <a:spLocks noChangeArrowheads="1"/>
          </p:cNvSpPr>
          <p:nvPr/>
        </p:nvSpPr>
        <p:spPr bwMode="auto">
          <a:xfrm>
            <a:off x="2360613" y="1031875"/>
            <a:ext cx="1800225" cy="396875"/>
          </a:xfrm>
          <a:prstGeom prst="rect">
            <a:avLst/>
          </a:prstGeom>
          <a:noFill/>
          <a:ln w="31750">
            <a:noFill/>
            <a:miter lim="800000"/>
            <a:headEnd/>
            <a:tailEnd type="none" w="lg" len="med"/>
          </a:ln>
          <a:effectLst/>
        </p:spPr>
        <p:txBody>
          <a:bodyPr>
            <a:spAutoFit/>
          </a:bodyPr>
          <a:lstStyle/>
          <a:p>
            <a:pPr algn="l">
              <a:defRPr/>
            </a:pPr>
            <a:r>
              <a:rPr lang="en-US" sz="2000" b="1" i="1">
                <a:solidFill>
                  <a:srgbClr val="0000FF"/>
                </a:solidFill>
                <a:latin typeface="+mn-lt"/>
                <a:ea typeface="+mn-ea"/>
                <a:cs typeface="+mn-cs"/>
              </a:rPr>
              <a:t>Big Bang!</a:t>
            </a:r>
          </a:p>
        </p:txBody>
      </p:sp>
      <p:sp>
        <p:nvSpPr>
          <p:cNvPr id="4045829" name="Text Box 5"/>
          <p:cNvSpPr txBox="1">
            <a:spLocks noChangeArrowheads="1"/>
          </p:cNvSpPr>
          <p:nvPr/>
        </p:nvSpPr>
        <p:spPr bwMode="auto">
          <a:xfrm>
            <a:off x="2312988" y="4648200"/>
            <a:ext cx="2819400" cy="396875"/>
          </a:xfrm>
          <a:prstGeom prst="rect">
            <a:avLst/>
          </a:prstGeom>
          <a:noFill/>
          <a:ln w="31750">
            <a:noFill/>
            <a:miter lim="800000"/>
            <a:headEnd/>
            <a:tailEnd type="none" w="lg" len="med"/>
          </a:ln>
          <a:effectLst/>
        </p:spPr>
        <p:txBody>
          <a:bodyPr>
            <a:spAutoFit/>
          </a:bodyPr>
          <a:lstStyle/>
          <a:p>
            <a:pPr algn="l">
              <a:defRPr/>
            </a:pPr>
            <a:r>
              <a:rPr lang="en-US" sz="2000" b="1" i="1">
                <a:solidFill>
                  <a:srgbClr val="0000FF"/>
                </a:solidFill>
                <a:latin typeface="+mn-lt"/>
                <a:ea typeface="+mn-ea"/>
                <a:cs typeface="+mn-cs"/>
              </a:rPr>
              <a:t>Solar System formed</a:t>
            </a:r>
          </a:p>
        </p:txBody>
      </p:sp>
      <p:sp>
        <p:nvSpPr>
          <p:cNvPr id="4045830" name="Line 6"/>
          <p:cNvSpPr>
            <a:spLocks noChangeAspect="1" noChangeShapeType="1"/>
          </p:cNvSpPr>
          <p:nvPr/>
        </p:nvSpPr>
        <p:spPr bwMode="auto">
          <a:xfrm>
            <a:off x="1246188" y="1250950"/>
            <a:ext cx="1143000" cy="0"/>
          </a:xfrm>
          <a:prstGeom prst="line">
            <a:avLst/>
          </a:prstGeom>
          <a:noFill/>
          <a:ln w="38100">
            <a:solidFill>
              <a:srgbClr val="FFCC00"/>
            </a:solidFill>
            <a:prstDash val="sysDot"/>
            <a:round/>
            <a:headEnd type="stealth" w="med" len="lg"/>
            <a:tailEnd type="none" w="med" len="lg"/>
          </a:ln>
          <a:effectLst/>
        </p:spPr>
        <p:txBody>
          <a:bodyPr/>
          <a:lstStyle/>
          <a:p>
            <a:pPr>
              <a:defRPr/>
            </a:pPr>
            <a:endParaRPr lang="en-US" b="1">
              <a:latin typeface="+mn-lt"/>
              <a:ea typeface="+mn-ea"/>
              <a:cs typeface="+mn-cs"/>
            </a:endParaRPr>
          </a:p>
        </p:txBody>
      </p:sp>
      <p:sp>
        <p:nvSpPr>
          <p:cNvPr id="4045831" name="Text Box 7"/>
          <p:cNvSpPr txBox="1">
            <a:spLocks noChangeArrowheads="1"/>
          </p:cNvSpPr>
          <p:nvPr/>
        </p:nvSpPr>
        <p:spPr bwMode="auto">
          <a:xfrm>
            <a:off x="2312988" y="5181600"/>
            <a:ext cx="2819400" cy="396875"/>
          </a:xfrm>
          <a:prstGeom prst="rect">
            <a:avLst/>
          </a:prstGeom>
          <a:noFill/>
          <a:ln w="31750">
            <a:noFill/>
            <a:miter lim="800000"/>
            <a:headEnd/>
            <a:tailEnd type="none" w="lg" len="med"/>
          </a:ln>
          <a:effectLst/>
        </p:spPr>
        <p:txBody>
          <a:bodyPr>
            <a:spAutoFit/>
          </a:bodyPr>
          <a:lstStyle/>
          <a:p>
            <a:pPr algn="l">
              <a:defRPr/>
            </a:pPr>
            <a:r>
              <a:rPr lang="en-US" sz="2000" b="1" i="1">
                <a:solidFill>
                  <a:srgbClr val="CC00FF"/>
                </a:solidFill>
                <a:latin typeface="+mn-lt"/>
                <a:ea typeface="+mn-ea"/>
                <a:cs typeface="+mn-cs"/>
              </a:rPr>
              <a:t>First life on the Earth</a:t>
            </a:r>
          </a:p>
        </p:txBody>
      </p:sp>
      <p:sp>
        <p:nvSpPr>
          <p:cNvPr id="4045832" name="Line 8"/>
          <p:cNvSpPr>
            <a:spLocks noChangeAspect="1" noChangeShapeType="1"/>
          </p:cNvSpPr>
          <p:nvPr/>
        </p:nvSpPr>
        <p:spPr bwMode="auto">
          <a:xfrm>
            <a:off x="1017588" y="5410200"/>
            <a:ext cx="1143000" cy="0"/>
          </a:xfrm>
          <a:prstGeom prst="line">
            <a:avLst/>
          </a:prstGeom>
          <a:noFill/>
          <a:ln w="38100">
            <a:solidFill>
              <a:srgbClr val="FFCC00"/>
            </a:solidFill>
            <a:prstDash val="sysDot"/>
            <a:round/>
            <a:headEnd type="stealth" w="med" len="lg"/>
            <a:tailEnd type="none" w="med" len="lg"/>
          </a:ln>
          <a:effectLst/>
        </p:spPr>
        <p:txBody>
          <a:bodyPr/>
          <a:lstStyle/>
          <a:p>
            <a:pPr>
              <a:defRPr/>
            </a:pPr>
            <a:endParaRPr lang="en-US" b="1">
              <a:latin typeface="+mn-lt"/>
              <a:ea typeface="+mn-ea"/>
              <a:cs typeface="+mn-cs"/>
            </a:endParaRPr>
          </a:p>
        </p:txBody>
      </p:sp>
      <p:sp>
        <p:nvSpPr>
          <p:cNvPr id="4045833" name="Text Box 9"/>
          <p:cNvSpPr txBox="1">
            <a:spLocks noChangeArrowheads="1"/>
          </p:cNvSpPr>
          <p:nvPr/>
        </p:nvSpPr>
        <p:spPr bwMode="auto">
          <a:xfrm>
            <a:off x="2274888" y="6272213"/>
            <a:ext cx="2819400" cy="396875"/>
          </a:xfrm>
          <a:prstGeom prst="rect">
            <a:avLst/>
          </a:prstGeom>
          <a:noFill/>
          <a:ln w="31750">
            <a:noFill/>
            <a:miter lim="800000"/>
            <a:headEnd/>
            <a:tailEnd type="none" w="lg" len="med"/>
          </a:ln>
          <a:effectLst/>
        </p:spPr>
        <p:txBody>
          <a:bodyPr>
            <a:spAutoFit/>
          </a:bodyPr>
          <a:lstStyle/>
          <a:p>
            <a:pPr algn="l">
              <a:defRPr/>
            </a:pPr>
            <a:r>
              <a:rPr lang="en-US" sz="2000" b="1" i="1">
                <a:solidFill>
                  <a:srgbClr val="CC00FF"/>
                </a:solidFill>
                <a:latin typeface="+mn-lt"/>
                <a:ea typeface="+mn-ea"/>
                <a:cs typeface="+mn-cs"/>
              </a:rPr>
              <a:t>Homo sapiens</a:t>
            </a:r>
          </a:p>
        </p:txBody>
      </p:sp>
      <p:sp>
        <p:nvSpPr>
          <p:cNvPr id="4045834" name="Line 10"/>
          <p:cNvSpPr>
            <a:spLocks noChangeShapeType="1"/>
          </p:cNvSpPr>
          <p:nvPr/>
        </p:nvSpPr>
        <p:spPr bwMode="auto">
          <a:xfrm>
            <a:off x="990600" y="6418263"/>
            <a:ext cx="1328738" cy="122237"/>
          </a:xfrm>
          <a:prstGeom prst="line">
            <a:avLst/>
          </a:prstGeom>
          <a:noFill/>
          <a:ln w="38100">
            <a:solidFill>
              <a:srgbClr val="FFCC00"/>
            </a:solidFill>
            <a:prstDash val="sysDot"/>
            <a:round/>
            <a:headEnd type="stealth" w="med" len="lg"/>
            <a:tailEnd type="none" w="med" len="lg"/>
          </a:ln>
          <a:effectLst/>
        </p:spPr>
        <p:txBody>
          <a:bodyPr/>
          <a:lstStyle/>
          <a:p>
            <a:pPr>
              <a:defRPr/>
            </a:pPr>
            <a:endParaRPr lang="en-US" b="1">
              <a:latin typeface="+mn-lt"/>
              <a:ea typeface="+mn-ea"/>
              <a:cs typeface="+mn-cs"/>
            </a:endParaRPr>
          </a:p>
        </p:txBody>
      </p:sp>
      <p:sp>
        <p:nvSpPr>
          <p:cNvPr id="4045835" name="Line 11"/>
          <p:cNvSpPr>
            <a:spLocks noChangeShapeType="1"/>
          </p:cNvSpPr>
          <p:nvPr/>
        </p:nvSpPr>
        <p:spPr bwMode="auto">
          <a:xfrm>
            <a:off x="1017588" y="6529388"/>
            <a:ext cx="1236662" cy="231775"/>
          </a:xfrm>
          <a:prstGeom prst="line">
            <a:avLst/>
          </a:prstGeom>
          <a:noFill/>
          <a:ln w="38100">
            <a:solidFill>
              <a:srgbClr val="FFCC00"/>
            </a:solidFill>
            <a:prstDash val="sysDot"/>
            <a:round/>
            <a:headEnd type="stealth" w="med" len="lg"/>
            <a:tailEnd type="none" w="med" len="lg"/>
          </a:ln>
          <a:effectLst/>
        </p:spPr>
        <p:txBody>
          <a:bodyPr/>
          <a:lstStyle/>
          <a:p>
            <a:pPr>
              <a:defRPr/>
            </a:pPr>
            <a:endParaRPr lang="en-US" b="1">
              <a:latin typeface="+mn-lt"/>
              <a:ea typeface="+mn-ea"/>
              <a:cs typeface="+mn-cs"/>
            </a:endParaRPr>
          </a:p>
        </p:txBody>
      </p:sp>
      <p:sp>
        <p:nvSpPr>
          <p:cNvPr id="4045836" name="Text Box 12"/>
          <p:cNvSpPr txBox="1">
            <a:spLocks noChangeArrowheads="1"/>
          </p:cNvSpPr>
          <p:nvPr/>
        </p:nvSpPr>
        <p:spPr bwMode="auto">
          <a:xfrm>
            <a:off x="2255838" y="6597650"/>
            <a:ext cx="2819400" cy="400050"/>
          </a:xfrm>
          <a:prstGeom prst="rect">
            <a:avLst/>
          </a:prstGeom>
          <a:noFill/>
          <a:ln w="31750">
            <a:noFill/>
            <a:miter lim="800000"/>
            <a:headEnd/>
            <a:tailEnd type="none" w="lg" len="med"/>
          </a:ln>
          <a:effectLst/>
        </p:spPr>
        <p:txBody>
          <a:bodyPr>
            <a:spAutoFit/>
          </a:bodyPr>
          <a:lstStyle/>
          <a:p>
            <a:pPr algn="l">
              <a:defRPr/>
            </a:pPr>
            <a:r>
              <a:rPr lang="en-US" sz="2000" b="1" i="1">
                <a:latin typeface="+mn-lt"/>
                <a:ea typeface="+mn-ea"/>
                <a:cs typeface="+mn-cs"/>
              </a:rPr>
              <a:t>You were born.</a:t>
            </a:r>
          </a:p>
        </p:txBody>
      </p:sp>
      <p:sp>
        <p:nvSpPr>
          <p:cNvPr id="4045837" name="Line 13"/>
          <p:cNvSpPr>
            <a:spLocks noChangeAspect="1" noChangeShapeType="1"/>
          </p:cNvSpPr>
          <p:nvPr/>
        </p:nvSpPr>
        <p:spPr bwMode="auto">
          <a:xfrm>
            <a:off x="1008063" y="4800600"/>
            <a:ext cx="1143000" cy="0"/>
          </a:xfrm>
          <a:prstGeom prst="line">
            <a:avLst/>
          </a:prstGeom>
          <a:noFill/>
          <a:ln w="38100">
            <a:solidFill>
              <a:srgbClr val="FFCC00"/>
            </a:solidFill>
            <a:prstDash val="sysDot"/>
            <a:round/>
            <a:headEnd type="stealth" w="med" len="lg"/>
            <a:tailEnd type="none" w="med" len="lg"/>
          </a:ln>
          <a:effectLst/>
        </p:spPr>
        <p:txBody>
          <a:bodyPr/>
          <a:lstStyle/>
          <a:p>
            <a:pPr>
              <a:defRPr/>
            </a:pPr>
            <a:endParaRPr lang="en-US" b="1">
              <a:latin typeface="+mn-lt"/>
              <a:ea typeface="+mn-ea"/>
              <a:cs typeface="+mn-cs"/>
            </a:endParaRPr>
          </a:p>
        </p:txBody>
      </p:sp>
      <p:sp>
        <p:nvSpPr>
          <p:cNvPr id="4045838" name="Text Box 14"/>
          <p:cNvSpPr txBox="1">
            <a:spLocks noChangeArrowheads="1"/>
          </p:cNvSpPr>
          <p:nvPr/>
        </p:nvSpPr>
        <p:spPr bwMode="auto">
          <a:xfrm>
            <a:off x="2389188" y="1444625"/>
            <a:ext cx="3124200" cy="396875"/>
          </a:xfrm>
          <a:prstGeom prst="rect">
            <a:avLst/>
          </a:prstGeom>
          <a:noFill/>
          <a:ln w="31750">
            <a:noFill/>
            <a:miter lim="800000"/>
            <a:headEnd/>
            <a:tailEnd type="none" w="lg" len="med"/>
          </a:ln>
          <a:effectLst/>
        </p:spPr>
        <p:txBody>
          <a:bodyPr>
            <a:spAutoFit/>
          </a:bodyPr>
          <a:lstStyle/>
          <a:p>
            <a:pPr algn="l">
              <a:defRPr/>
            </a:pPr>
            <a:r>
              <a:rPr lang="en-US" sz="2000" b="1" i="1" dirty="0">
                <a:solidFill>
                  <a:srgbClr val="0000FF"/>
                </a:solidFill>
                <a:latin typeface="+mn-lt"/>
                <a:ea typeface="+mn-ea"/>
                <a:cs typeface="+mn-cs"/>
              </a:rPr>
              <a:t>First Galaxy formed</a:t>
            </a:r>
          </a:p>
        </p:txBody>
      </p:sp>
      <p:sp>
        <p:nvSpPr>
          <p:cNvPr id="4045839" name="Line 15"/>
          <p:cNvSpPr>
            <a:spLocks noChangeAspect="1" noChangeShapeType="1"/>
          </p:cNvSpPr>
          <p:nvPr/>
        </p:nvSpPr>
        <p:spPr bwMode="auto">
          <a:xfrm>
            <a:off x="1236663" y="1647825"/>
            <a:ext cx="1143000" cy="0"/>
          </a:xfrm>
          <a:prstGeom prst="line">
            <a:avLst/>
          </a:prstGeom>
          <a:noFill/>
          <a:ln w="38100">
            <a:solidFill>
              <a:srgbClr val="FFCC00"/>
            </a:solidFill>
            <a:prstDash val="sysDot"/>
            <a:round/>
            <a:headEnd type="stealth" w="med" len="lg"/>
            <a:tailEnd type="none" w="med" len="lg"/>
          </a:ln>
          <a:effectLst/>
        </p:spPr>
        <p:txBody>
          <a:bodyPr/>
          <a:lstStyle/>
          <a:p>
            <a:pPr>
              <a:defRPr/>
            </a:pPr>
            <a:endParaRPr lang="en-US" b="1">
              <a:latin typeface="+mn-lt"/>
              <a:ea typeface="+mn-ea"/>
              <a:cs typeface="+mn-cs"/>
            </a:endParaRPr>
          </a:p>
        </p:txBody>
      </p:sp>
      <p:sp>
        <p:nvSpPr>
          <p:cNvPr id="78864" name="Text Box 29"/>
          <p:cNvSpPr txBox="1">
            <a:spLocks noChangeArrowheads="1"/>
          </p:cNvSpPr>
          <p:nvPr/>
        </p:nvSpPr>
        <p:spPr bwMode="auto">
          <a:xfrm>
            <a:off x="468313" y="1131888"/>
            <a:ext cx="8175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 type="none" w="lg" len="med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000" b="1">
                <a:solidFill>
                  <a:srgbClr val="FF6600"/>
                </a:solidFill>
                <a:latin typeface="Arial Narrow" charset="0"/>
              </a:rPr>
              <a:t>0</a:t>
            </a:r>
            <a:endParaRPr lang="en-US" sz="2000" b="1" baseline="30000">
              <a:solidFill>
                <a:srgbClr val="FF6600"/>
              </a:solidFill>
              <a:latin typeface="Arial Narrow" charset="0"/>
            </a:endParaRPr>
          </a:p>
        </p:txBody>
      </p:sp>
      <p:grpSp>
        <p:nvGrpSpPr>
          <p:cNvPr id="78865" name="Group 56"/>
          <p:cNvGrpSpPr>
            <a:grpSpLocks/>
          </p:cNvGrpSpPr>
          <p:nvPr/>
        </p:nvGrpSpPr>
        <p:grpSpPr bwMode="auto">
          <a:xfrm>
            <a:off x="228600" y="854075"/>
            <a:ext cx="1154113" cy="6003925"/>
            <a:chOff x="771525" y="854075"/>
            <a:chExt cx="1154113" cy="6003925"/>
          </a:xfrm>
        </p:grpSpPr>
        <p:sp>
          <p:nvSpPr>
            <p:cNvPr id="4045840" name="Text Box 16"/>
            <p:cNvSpPr txBox="1">
              <a:spLocks noChangeArrowheads="1"/>
            </p:cNvSpPr>
            <p:nvPr/>
          </p:nvSpPr>
          <p:spPr bwMode="auto">
            <a:xfrm>
              <a:off x="782638" y="854075"/>
              <a:ext cx="876300" cy="396875"/>
            </a:xfrm>
            <a:prstGeom prst="rect">
              <a:avLst/>
            </a:prstGeom>
            <a:noFill/>
            <a:ln w="31750">
              <a:noFill/>
              <a:miter lim="800000"/>
              <a:headEnd/>
              <a:tailEnd type="none" w="lg" len="med"/>
            </a:ln>
            <a:effectLst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US" sz="2000" b="1">
                  <a:solidFill>
                    <a:srgbClr val="FF6600"/>
                  </a:solidFill>
                  <a:latin typeface="+mn-lt"/>
                  <a:ea typeface="+mn-ea"/>
                  <a:cs typeface="+mn-cs"/>
                </a:rPr>
                <a:t>Time </a:t>
              </a:r>
            </a:p>
          </p:txBody>
        </p:sp>
        <p:sp>
          <p:nvSpPr>
            <p:cNvPr id="4045841" name="Line 17"/>
            <p:cNvSpPr>
              <a:spLocks noChangeAspect="1" noChangeShapeType="1"/>
            </p:cNvSpPr>
            <p:nvPr/>
          </p:nvSpPr>
          <p:spPr bwMode="auto">
            <a:xfrm flipH="1">
              <a:off x="782638" y="1076325"/>
              <a:ext cx="0" cy="5781675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45842" name="Line 18"/>
            <p:cNvSpPr>
              <a:spLocks noChangeShapeType="1"/>
            </p:cNvSpPr>
            <p:nvPr/>
          </p:nvSpPr>
          <p:spPr bwMode="auto">
            <a:xfrm>
              <a:off x="782638" y="1296988"/>
              <a:ext cx="203200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45843" name="Line 19"/>
            <p:cNvSpPr>
              <a:spLocks noChangeShapeType="1"/>
            </p:cNvSpPr>
            <p:nvPr/>
          </p:nvSpPr>
          <p:spPr bwMode="auto">
            <a:xfrm>
              <a:off x="787400" y="1658938"/>
              <a:ext cx="201613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45844" name="Line 20"/>
            <p:cNvSpPr>
              <a:spLocks noChangeShapeType="1"/>
            </p:cNvSpPr>
            <p:nvPr/>
          </p:nvSpPr>
          <p:spPr bwMode="auto">
            <a:xfrm>
              <a:off x="787400" y="2041525"/>
              <a:ext cx="201613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45845" name="Line 21"/>
            <p:cNvSpPr>
              <a:spLocks noChangeShapeType="1"/>
            </p:cNvSpPr>
            <p:nvPr/>
          </p:nvSpPr>
          <p:spPr bwMode="auto">
            <a:xfrm>
              <a:off x="795338" y="2405063"/>
              <a:ext cx="203200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45846" name="Line 22"/>
            <p:cNvSpPr>
              <a:spLocks noChangeShapeType="1"/>
            </p:cNvSpPr>
            <p:nvPr/>
          </p:nvSpPr>
          <p:spPr bwMode="auto">
            <a:xfrm>
              <a:off x="804863" y="2784475"/>
              <a:ext cx="201612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45847" name="Line 23"/>
            <p:cNvSpPr>
              <a:spLocks noChangeShapeType="1"/>
            </p:cNvSpPr>
            <p:nvPr/>
          </p:nvSpPr>
          <p:spPr bwMode="auto">
            <a:xfrm>
              <a:off x="793750" y="3152775"/>
              <a:ext cx="201613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45848" name="Line 24"/>
            <p:cNvSpPr>
              <a:spLocks noChangeShapeType="1"/>
            </p:cNvSpPr>
            <p:nvPr/>
          </p:nvSpPr>
          <p:spPr bwMode="auto">
            <a:xfrm>
              <a:off x="801688" y="3525838"/>
              <a:ext cx="203200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45849" name="Line 25"/>
            <p:cNvSpPr>
              <a:spLocks noChangeShapeType="1"/>
            </p:cNvSpPr>
            <p:nvPr/>
          </p:nvSpPr>
          <p:spPr bwMode="auto">
            <a:xfrm>
              <a:off x="804863" y="3902075"/>
              <a:ext cx="201612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45850" name="Line 26"/>
            <p:cNvSpPr>
              <a:spLocks noChangeShapeType="1"/>
            </p:cNvSpPr>
            <p:nvPr/>
          </p:nvSpPr>
          <p:spPr bwMode="auto">
            <a:xfrm>
              <a:off x="793750" y="4265613"/>
              <a:ext cx="201613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45851" name="Line 27"/>
            <p:cNvSpPr>
              <a:spLocks noChangeShapeType="1"/>
            </p:cNvSpPr>
            <p:nvPr/>
          </p:nvSpPr>
          <p:spPr bwMode="auto">
            <a:xfrm>
              <a:off x="782638" y="4621213"/>
              <a:ext cx="203200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45852" name="Line 28"/>
            <p:cNvSpPr>
              <a:spLocks noChangeShapeType="1"/>
            </p:cNvSpPr>
            <p:nvPr/>
          </p:nvSpPr>
          <p:spPr bwMode="auto">
            <a:xfrm>
              <a:off x="782638" y="5008563"/>
              <a:ext cx="203200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78895" name="Text Box 30"/>
            <p:cNvSpPr txBox="1">
              <a:spLocks noChangeArrowheads="1"/>
            </p:cNvSpPr>
            <p:nvPr/>
          </p:nvSpPr>
          <p:spPr bwMode="auto">
            <a:xfrm>
              <a:off x="1011238" y="1906588"/>
              <a:ext cx="674687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2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78896" name="Text Box 31"/>
            <p:cNvSpPr txBox="1">
              <a:spLocks noChangeArrowheads="1"/>
            </p:cNvSpPr>
            <p:nvPr/>
          </p:nvSpPr>
          <p:spPr bwMode="auto">
            <a:xfrm>
              <a:off x="1011238" y="2239963"/>
              <a:ext cx="762000" cy="2968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78897" name="Text Box 32"/>
            <p:cNvSpPr txBox="1">
              <a:spLocks noChangeArrowheads="1"/>
            </p:cNvSpPr>
            <p:nvPr/>
          </p:nvSpPr>
          <p:spPr bwMode="auto">
            <a:xfrm>
              <a:off x="1163638" y="2346325"/>
              <a:ext cx="762000" cy="296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4045857" name="Line 33"/>
            <p:cNvSpPr>
              <a:spLocks noChangeShapeType="1"/>
            </p:cNvSpPr>
            <p:nvPr/>
          </p:nvSpPr>
          <p:spPr bwMode="auto">
            <a:xfrm>
              <a:off x="771525" y="5397500"/>
              <a:ext cx="201613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45858" name="Line 34"/>
            <p:cNvSpPr>
              <a:spLocks noChangeShapeType="1"/>
            </p:cNvSpPr>
            <p:nvPr/>
          </p:nvSpPr>
          <p:spPr bwMode="auto">
            <a:xfrm>
              <a:off x="779463" y="5770563"/>
              <a:ext cx="203200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45859" name="Line 35"/>
            <p:cNvSpPr>
              <a:spLocks noChangeShapeType="1"/>
            </p:cNvSpPr>
            <p:nvPr/>
          </p:nvSpPr>
          <p:spPr bwMode="auto">
            <a:xfrm>
              <a:off x="782638" y="6146800"/>
              <a:ext cx="201612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45860" name="Line 36"/>
            <p:cNvSpPr>
              <a:spLocks noChangeShapeType="1"/>
            </p:cNvSpPr>
            <p:nvPr/>
          </p:nvSpPr>
          <p:spPr bwMode="auto">
            <a:xfrm>
              <a:off x="771525" y="6508750"/>
              <a:ext cx="201613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78902" name="Text Box 37"/>
            <p:cNvSpPr txBox="1">
              <a:spLocks noChangeArrowheads="1"/>
            </p:cNvSpPr>
            <p:nvPr/>
          </p:nvSpPr>
          <p:spPr bwMode="auto">
            <a:xfrm>
              <a:off x="1000125" y="2238375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3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78903" name="Text Box 38"/>
            <p:cNvSpPr txBox="1">
              <a:spLocks noChangeArrowheads="1"/>
            </p:cNvSpPr>
            <p:nvPr/>
          </p:nvSpPr>
          <p:spPr bwMode="auto">
            <a:xfrm>
              <a:off x="1000125" y="2625725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4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78904" name="Text Box 39"/>
            <p:cNvSpPr txBox="1">
              <a:spLocks noChangeArrowheads="1"/>
            </p:cNvSpPr>
            <p:nvPr/>
          </p:nvSpPr>
          <p:spPr bwMode="auto">
            <a:xfrm>
              <a:off x="1000125" y="3017838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5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78905" name="Text Box 40"/>
            <p:cNvSpPr txBox="1">
              <a:spLocks noChangeArrowheads="1"/>
            </p:cNvSpPr>
            <p:nvPr/>
          </p:nvSpPr>
          <p:spPr bwMode="auto">
            <a:xfrm>
              <a:off x="1000125" y="3402013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6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78906" name="Text Box 41"/>
            <p:cNvSpPr txBox="1">
              <a:spLocks noChangeArrowheads="1"/>
            </p:cNvSpPr>
            <p:nvPr/>
          </p:nvSpPr>
          <p:spPr bwMode="auto">
            <a:xfrm>
              <a:off x="1000125" y="3789363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7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78907" name="Text Box 42"/>
            <p:cNvSpPr txBox="1">
              <a:spLocks noChangeArrowheads="1"/>
            </p:cNvSpPr>
            <p:nvPr/>
          </p:nvSpPr>
          <p:spPr bwMode="auto">
            <a:xfrm>
              <a:off x="1000125" y="4122738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8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78908" name="Text Box 43"/>
            <p:cNvSpPr txBox="1">
              <a:spLocks noChangeArrowheads="1"/>
            </p:cNvSpPr>
            <p:nvPr/>
          </p:nvSpPr>
          <p:spPr bwMode="auto">
            <a:xfrm>
              <a:off x="1000125" y="4510088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9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78909" name="Text Box 44"/>
            <p:cNvSpPr txBox="1">
              <a:spLocks noChangeArrowheads="1"/>
            </p:cNvSpPr>
            <p:nvPr/>
          </p:nvSpPr>
          <p:spPr bwMode="auto">
            <a:xfrm>
              <a:off x="1000125" y="4897438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10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78910" name="Text Box 45"/>
            <p:cNvSpPr txBox="1">
              <a:spLocks noChangeArrowheads="1"/>
            </p:cNvSpPr>
            <p:nvPr/>
          </p:nvSpPr>
          <p:spPr bwMode="auto">
            <a:xfrm>
              <a:off x="1000125" y="5287963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11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78911" name="Text Box 46"/>
            <p:cNvSpPr txBox="1">
              <a:spLocks noChangeArrowheads="1"/>
            </p:cNvSpPr>
            <p:nvPr/>
          </p:nvSpPr>
          <p:spPr bwMode="auto">
            <a:xfrm>
              <a:off x="1000125" y="5616575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12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78912" name="Text Box 47"/>
            <p:cNvSpPr txBox="1">
              <a:spLocks noChangeArrowheads="1"/>
            </p:cNvSpPr>
            <p:nvPr/>
          </p:nvSpPr>
          <p:spPr bwMode="auto">
            <a:xfrm>
              <a:off x="1000125" y="6005513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13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78913" name="Text Box 48"/>
            <p:cNvSpPr txBox="1">
              <a:spLocks noChangeArrowheads="1"/>
            </p:cNvSpPr>
            <p:nvPr/>
          </p:nvSpPr>
          <p:spPr bwMode="auto">
            <a:xfrm>
              <a:off x="1000125" y="6396038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14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</p:grpSp>
      <p:sp>
        <p:nvSpPr>
          <p:cNvPr id="78866" name="Text Box 49"/>
          <p:cNvSpPr txBox="1">
            <a:spLocks noChangeArrowheads="1"/>
          </p:cNvSpPr>
          <p:nvPr/>
        </p:nvSpPr>
        <p:spPr bwMode="auto">
          <a:xfrm>
            <a:off x="2303463" y="5945188"/>
            <a:ext cx="28194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 type="none" w="lg" len="med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 eaLnBrk="1" hangingPunct="1"/>
            <a:r>
              <a:rPr lang="en-US" sz="2000" b="1" i="1">
                <a:solidFill>
                  <a:srgbClr val="CC00FF"/>
                </a:solidFill>
                <a:latin typeface="Arial Narrow" charset="0"/>
              </a:rPr>
              <a:t>Plants, Fish…</a:t>
            </a:r>
          </a:p>
        </p:txBody>
      </p:sp>
      <p:sp>
        <p:nvSpPr>
          <p:cNvPr id="4045874" name="Line 50"/>
          <p:cNvSpPr>
            <a:spLocks noChangeShapeType="1"/>
          </p:cNvSpPr>
          <p:nvPr/>
        </p:nvSpPr>
        <p:spPr bwMode="auto">
          <a:xfrm flipV="1">
            <a:off x="1008063" y="6137275"/>
            <a:ext cx="1227137" cy="187325"/>
          </a:xfrm>
          <a:prstGeom prst="line">
            <a:avLst/>
          </a:prstGeom>
          <a:noFill/>
          <a:ln w="38100">
            <a:solidFill>
              <a:srgbClr val="FFCC00"/>
            </a:solidFill>
            <a:prstDash val="sysDot"/>
            <a:round/>
            <a:headEnd type="stealth" w="med" len="lg"/>
            <a:tailEnd type="none" w="med" len="lg"/>
          </a:ln>
          <a:effectLst/>
        </p:spPr>
        <p:txBody>
          <a:bodyPr/>
          <a:lstStyle/>
          <a:p>
            <a:pPr>
              <a:defRPr/>
            </a:pPr>
            <a:endParaRPr lang="en-US" b="1">
              <a:latin typeface="+mn-lt"/>
              <a:ea typeface="+mn-ea"/>
              <a:cs typeface="+mn-cs"/>
            </a:endParaRPr>
          </a:p>
        </p:txBody>
      </p:sp>
      <p:sp>
        <p:nvSpPr>
          <p:cNvPr id="4045875" name="Text Box 51"/>
          <p:cNvSpPr txBox="1">
            <a:spLocks noChangeAspect="1" noChangeArrowheads="1"/>
          </p:cNvSpPr>
          <p:nvPr/>
        </p:nvSpPr>
        <p:spPr bwMode="auto">
          <a:xfrm>
            <a:off x="4648200" y="5029200"/>
            <a:ext cx="2311400" cy="461963"/>
          </a:xfrm>
          <a:prstGeom prst="rect">
            <a:avLst/>
          </a:prstGeom>
          <a:solidFill>
            <a:srgbClr val="FBE6FF"/>
          </a:solidFill>
          <a:ln w="31750">
            <a:solidFill>
              <a:srgbClr val="FF0000"/>
            </a:solidFill>
            <a:miter lim="800000"/>
            <a:headEnd/>
            <a:tailEnd type="none" w="lg" len="med"/>
          </a:ln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altLang="ja-JP" b="1" i="1">
                <a:solidFill>
                  <a:srgbClr val="FF0000"/>
                </a:solidFill>
                <a:latin typeface="+mn-lt"/>
                <a:ea typeface="ＭＳ Ｐゴシック" pitchFamily="34" charset="-128"/>
                <a:cs typeface="Times New Roman" pitchFamily="18" charset="0"/>
              </a:rPr>
              <a:t>Origin of Life</a:t>
            </a:r>
          </a:p>
        </p:txBody>
      </p:sp>
      <p:sp>
        <p:nvSpPr>
          <p:cNvPr id="4045876" name="Text Box 52"/>
          <p:cNvSpPr txBox="1">
            <a:spLocks noChangeAspect="1" noChangeArrowheads="1"/>
          </p:cNvSpPr>
          <p:nvPr/>
        </p:nvSpPr>
        <p:spPr bwMode="auto">
          <a:xfrm>
            <a:off x="4191000" y="6324600"/>
            <a:ext cx="3276600" cy="461963"/>
          </a:xfrm>
          <a:prstGeom prst="rect">
            <a:avLst/>
          </a:prstGeom>
          <a:solidFill>
            <a:srgbClr val="FBE6FF"/>
          </a:solidFill>
          <a:ln w="31750">
            <a:solidFill>
              <a:srgbClr val="FF0000"/>
            </a:solidFill>
            <a:miter lim="800000"/>
            <a:headEnd/>
            <a:tailEnd type="none" w="lg" len="med"/>
          </a:ln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altLang="ja-JP" b="1" i="1" dirty="0">
                <a:solidFill>
                  <a:srgbClr val="FF0000"/>
                </a:solidFill>
                <a:latin typeface="+mn-lt"/>
                <a:ea typeface="ＭＳ Ｐゴシック" pitchFamily="34" charset="-128"/>
                <a:cs typeface="Times New Roman" pitchFamily="18" charset="0"/>
              </a:rPr>
              <a:t>Origin of Consciousness</a:t>
            </a:r>
          </a:p>
        </p:txBody>
      </p:sp>
      <p:sp>
        <p:nvSpPr>
          <p:cNvPr id="4045877" name="Text Box 53"/>
          <p:cNvSpPr txBox="1">
            <a:spLocks noChangeAspect="1" noChangeArrowheads="1"/>
          </p:cNvSpPr>
          <p:nvPr/>
        </p:nvSpPr>
        <p:spPr bwMode="auto">
          <a:xfrm>
            <a:off x="4495800" y="1035050"/>
            <a:ext cx="2692400" cy="461963"/>
          </a:xfrm>
          <a:prstGeom prst="rect">
            <a:avLst/>
          </a:prstGeom>
          <a:noFill/>
          <a:ln w="31750">
            <a:solidFill>
              <a:srgbClr val="FF0000"/>
            </a:solidFill>
            <a:miter lim="800000"/>
            <a:headEnd/>
            <a:tailEnd type="none" w="lg" len="med"/>
          </a:ln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altLang="ja-JP" b="1" i="1" dirty="0">
                <a:solidFill>
                  <a:srgbClr val="FF0000"/>
                </a:solidFill>
                <a:latin typeface="+mn-lt"/>
                <a:ea typeface="ＭＳ Ｐゴシック" pitchFamily="34" charset="-128"/>
                <a:cs typeface="Times New Roman" pitchFamily="18" charset="0"/>
              </a:rPr>
              <a:t>Origin of Universe</a:t>
            </a:r>
          </a:p>
        </p:txBody>
      </p:sp>
      <p:sp>
        <p:nvSpPr>
          <p:cNvPr id="58" name="Text Box 53"/>
          <p:cNvSpPr txBox="1">
            <a:spLocks noChangeAspect="1" noChangeArrowheads="1"/>
          </p:cNvSpPr>
          <p:nvPr/>
        </p:nvSpPr>
        <p:spPr bwMode="auto">
          <a:xfrm>
            <a:off x="4572000" y="2057400"/>
            <a:ext cx="2616200" cy="461963"/>
          </a:xfrm>
          <a:prstGeom prst="rect">
            <a:avLst/>
          </a:prstGeom>
          <a:noFill/>
          <a:ln w="31750">
            <a:solidFill>
              <a:srgbClr val="FF0000"/>
            </a:solidFill>
            <a:miter lim="800000"/>
            <a:headEnd/>
            <a:tailEnd type="none" w="lg" len="med"/>
          </a:ln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altLang="ja-JP" b="1" i="1" dirty="0">
                <a:solidFill>
                  <a:srgbClr val="FF0000"/>
                </a:solidFill>
                <a:latin typeface="+mn-lt"/>
                <a:ea typeface="ＭＳ Ｐゴシック" pitchFamily="34" charset="-128"/>
                <a:cs typeface="Times New Roman" pitchFamily="18" charset="0"/>
              </a:rPr>
              <a:t>Origin of Particles</a:t>
            </a:r>
          </a:p>
        </p:txBody>
      </p:sp>
      <p:grpSp>
        <p:nvGrpSpPr>
          <p:cNvPr id="78872" name="Group 51"/>
          <p:cNvGrpSpPr>
            <a:grpSpLocks/>
          </p:cNvGrpSpPr>
          <p:nvPr/>
        </p:nvGrpSpPr>
        <p:grpSpPr bwMode="auto">
          <a:xfrm>
            <a:off x="7289800" y="2103438"/>
            <a:ext cx="1952625" cy="2773362"/>
            <a:chOff x="4064" y="1072"/>
            <a:chExt cx="1230" cy="1747"/>
          </a:xfrm>
        </p:grpSpPr>
        <p:sp>
          <p:nvSpPr>
            <p:cNvPr id="78880" name="Line 52"/>
            <p:cNvSpPr>
              <a:spLocks noChangeAspect="1" noChangeShapeType="1"/>
            </p:cNvSpPr>
            <p:nvPr/>
          </p:nvSpPr>
          <p:spPr bwMode="auto">
            <a:xfrm rot="5400000">
              <a:off x="3800" y="1946"/>
              <a:ext cx="1747" cy="0"/>
            </a:xfrm>
            <a:prstGeom prst="line">
              <a:avLst/>
            </a:prstGeom>
            <a:noFill/>
            <a:ln w="38100">
              <a:solidFill>
                <a:srgbClr val="FFCC00"/>
              </a:solidFill>
              <a:prstDash val="sysDot"/>
              <a:round/>
              <a:headEnd type="stealth" w="lg" len="lg"/>
              <a:tailEnd type="stealth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81" name="Text Box 53"/>
            <p:cNvSpPr txBox="1">
              <a:spLocks noChangeAspect="1" noChangeArrowheads="1"/>
            </p:cNvSpPr>
            <p:nvPr/>
          </p:nvSpPr>
          <p:spPr bwMode="auto">
            <a:xfrm>
              <a:off x="4064" y="1858"/>
              <a:ext cx="1230" cy="291"/>
            </a:xfrm>
            <a:prstGeom prst="rect">
              <a:avLst/>
            </a:prstGeom>
            <a:solidFill>
              <a:schemeClr val="bg1"/>
            </a:solidFill>
            <a:ln w="31750">
              <a:solidFill>
                <a:srgbClr val="FFFF00"/>
              </a:solidFill>
              <a:miter lim="800000"/>
              <a:headEnd/>
              <a:tailEnd type="none" w="lg" len="med"/>
            </a:ln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altLang="ja-JP" b="1" i="1">
                  <a:solidFill>
                    <a:srgbClr val="FF00FF"/>
                  </a:solidFill>
                  <a:cs typeface="Times New Roman" charset="0"/>
                </a:rPr>
                <a:t>Telescopes</a:t>
              </a:r>
            </a:p>
          </p:txBody>
        </p:sp>
      </p:grpSp>
      <p:grpSp>
        <p:nvGrpSpPr>
          <p:cNvPr id="4" name="Group 64"/>
          <p:cNvGrpSpPr>
            <a:grpSpLocks/>
          </p:cNvGrpSpPr>
          <p:nvPr/>
        </p:nvGrpSpPr>
        <p:grpSpPr bwMode="auto">
          <a:xfrm>
            <a:off x="7162800" y="5029200"/>
            <a:ext cx="2154238" cy="1739900"/>
            <a:chOff x="7162800" y="5029200"/>
            <a:chExt cx="2154238" cy="1739900"/>
          </a:xfrm>
        </p:grpSpPr>
        <p:sp>
          <p:nvSpPr>
            <p:cNvPr id="78878" name="Line 54"/>
            <p:cNvSpPr>
              <a:spLocks noChangeAspect="1" noChangeShapeType="1"/>
            </p:cNvSpPr>
            <p:nvPr/>
          </p:nvSpPr>
          <p:spPr bwMode="auto">
            <a:xfrm rot="5400000">
              <a:off x="7386638" y="5899150"/>
              <a:ext cx="1739900" cy="0"/>
            </a:xfrm>
            <a:prstGeom prst="line">
              <a:avLst/>
            </a:prstGeom>
            <a:noFill/>
            <a:ln w="38100">
              <a:solidFill>
                <a:srgbClr val="FFCC00"/>
              </a:solidFill>
              <a:prstDash val="sysDot"/>
              <a:round/>
              <a:headEnd type="stealth" w="lg" len="lg"/>
              <a:tailEnd type="stealth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79" name="Text Box 55"/>
            <p:cNvSpPr txBox="1">
              <a:spLocks noChangeAspect="1" noChangeArrowheads="1"/>
            </p:cNvSpPr>
            <p:nvPr/>
          </p:nvSpPr>
          <p:spPr bwMode="auto">
            <a:xfrm>
              <a:off x="7162800" y="5692775"/>
              <a:ext cx="2154238" cy="461963"/>
            </a:xfrm>
            <a:prstGeom prst="rect">
              <a:avLst/>
            </a:prstGeom>
            <a:solidFill>
              <a:srgbClr val="FFFFCC"/>
            </a:solidFill>
            <a:ln w="31750">
              <a:solidFill>
                <a:srgbClr val="FFFF00"/>
              </a:solidFill>
              <a:miter lim="800000"/>
              <a:headEnd/>
              <a:tailEnd type="none" w="lg" len="med"/>
            </a:ln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altLang="ja-JP" b="1" i="1">
                  <a:solidFill>
                    <a:srgbClr val="FF00FF"/>
                  </a:solidFill>
                  <a:cs typeface="Times New Roman" charset="0"/>
                </a:rPr>
                <a:t>Microscopes</a:t>
              </a:r>
            </a:p>
          </p:txBody>
        </p:sp>
      </p:grpSp>
      <p:sp>
        <p:nvSpPr>
          <p:cNvPr id="78874" name="Text Box 55"/>
          <p:cNvSpPr txBox="1">
            <a:spLocks noChangeAspect="1" noChangeArrowheads="1"/>
          </p:cNvSpPr>
          <p:nvPr/>
        </p:nvSpPr>
        <p:spPr bwMode="auto">
          <a:xfrm>
            <a:off x="7239000" y="1595438"/>
            <a:ext cx="2286000" cy="461962"/>
          </a:xfrm>
          <a:prstGeom prst="rect">
            <a:avLst/>
          </a:prstGeom>
          <a:solidFill>
            <a:schemeClr val="bg1"/>
          </a:solidFill>
          <a:ln w="31750">
            <a:solidFill>
              <a:srgbClr val="FFFF00"/>
            </a:solidFill>
            <a:miter lim="800000"/>
            <a:headEnd/>
            <a:tailEnd type="none" w="lg" len="med"/>
          </a:ln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altLang="ja-JP" b="1" i="1">
                <a:solidFill>
                  <a:srgbClr val="FF00FF"/>
                </a:solidFill>
                <a:cs typeface="Times New Roman" charset="0"/>
              </a:rPr>
              <a:t>Accelerators</a:t>
            </a:r>
          </a:p>
        </p:txBody>
      </p:sp>
      <p:sp>
        <p:nvSpPr>
          <p:cNvPr id="78875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78876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Katsushi Arisaka,UCLA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78877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E0A4551C-F0B2-BC41-A2B0-B57C0CD8BEF3}" type="slidenum">
              <a:rPr lang="en-US" sz="1500">
                <a:solidFill>
                  <a:srgbClr val="0000FF"/>
                </a:solidFill>
              </a:rPr>
              <a:pPr eaLnBrk="1" hangingPunct="1"/>
              <a:t>25</a:t>
            </a:fld>
            <a:endParaRPr lang="en-US" sz="1500">
              <a:solidFill>
                <a:srgbClr val="0000FF"/>
              </a:solidFill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5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0458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5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40458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45875" grpId="0" animBg="1"/>
      <p:bldP spid="4045876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80899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>
                <a:solidFill>
                  <a:srgbClr val="0000FF"/>
                </a:solidFill>
              </a:rPr>
              <a:t>Katsushi Arisaka,UCLA</a:t>
            </a:r>
          </a:p>
        </p:txBody>
      </p:sp>
      <p:sp>
        <p:nvSpPr>
          <p:cNvPr id="80900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F4CBCCDB-EA78-6A47-84D0-74180BD2602E}" type="slidenum">
              <a:rPr lang="en-US" sz="1500">
                <a:solidFill>
                  <a:srgbClr val="0000FF"/>
                </a:solidFill>
              </a:rPr>
              <a:pPr eaLnBrk="1" hangingPunct="1"/>
              <a:t>26</a:t>
            </a:fld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80901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601200" cy="685800"/>
          </a:xfrm>
        </p:spPr>
        <p:txBody>
          <a:bodyPr/>
          <a:lstStyle/>
          <a:p>
            <a:pPr eaLnBrk="1" hangingPunct="1"/>
            <a:r>
              <a:rPr lang="en-US" altLang="ja-JP" sz="3200">
                <a:latin typeface="Tahoma" charset="0"/>
                <a:ea typeface="MS PGothic" charset="0"/>
                <a:cs typeface="MS PGothic" charset="0"/>
              </a:rPr>
              <a:t>How to observe the Life and Consciousness ?</a:t>
            </a:r>
          </a:p>
        </p:txBody>
      </p:sp>
      <p:sp>
        <p:nvSpPr>
          <p:cNvPr id="8090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3400" y="1219200"/>
            <a:ext cx="8839200" cy="5273675"/>
          </a:xfrm>
        </p:spPr>
        <p:txBody>
          <a:bodyPr/>
          <a:lstStyle/>
          <a:p>
            <a:pPr eaLnBrk="1" hangingPunct="1">
              <a:lnSpc>
                <a:spcPct val="80000"/>
              </a:lnSpc>
            </a:pPr>
            <a:r>
              <a:rPr lang="en-US" altLang="ja-JP">
                <a:solidFill>
                  <a:schemeClr val="tx1"/>
                </a:solidFill>
                <a:latin typeface="Arial Narrow" charset="0"/>
                <a:ea typeface="MS PGothic" charset="0"/>
                <a:cs typeface="MS PGothic" charset="0"/>
              </a:rPr>
              <a:t>We must look for “</a:t>
            </a:r>
            <a:r>
              <a:rPr lang="en-US" altLang="ja-JP">
                <a:solidFill>
                  <a:srgbClr val="6600FF"/>
                </a:solidFill>
                <a:latin typeface="Arial Narrow" charset="0"/>
                <a:ea typeface="MS PGothic" charset="0"/>
                <a:cs typeface="MS PGothic" charset="0"/>
              </a:rPr>
              <a:t>Live Life</a:t>
            </a:r>
            <a:r>
              <a:rPr lang="en-US" altLang="ja-JP">
                <a:solidFill>
                  <a:schemeClr val="tx1"/>
                </a:solidFill>
                <a:latin typeface="Arial Narrow" charset="0"/>
                <a:ea typeface="MS PGothic" charset="0"/>
                <a:cs typeface="MS PGothic" charset="0"/>
              </a:rPr>
              <a:t>”</a:t>
            </a:r>
          </a:p>
          <a:p>
            <a:pPr lvl="2" eaLnBrk="1" hangingPunct="1">
              <a:lnSpc>
                <a:spcPct val="80000"/>
              </a:lnSpc>
            </a:pPr>
            <a:endParaRPr lang="en-US" altLang="ja-JP">
              <a:solidFill>
                <a:schemeClr val="tx1"/>
              </a:solidFill>
              <a:latin typeface="Arial Narrow" charset="0"/>
              <a:ea typeface="MS PGothic" charset="0"/>
              <a:cs typeface="MS PGothic" charset="0"/>
            </a:endParaRPr>
          </a:p>
          <a:p>
            <a:pPr eaLnBrk="1" hangingPunct="1">
              <a:lnSpc>
                <a:spcPct val="80000"/>
              </a:lnSpc>
            </a:pPr>
            <a:r>
              <a:rPr lang="en-US" altLang="ja-JP">
                <a:solidFill>
                  <a:schemeClr val="tx1"/>
                </a:solidFill>
                <a:latin typeface="Arial Narrow" charset="0"/>
                <a:ea typeface="MS PGothic" charset="0"/>
                <a:cs typeface="MS PGothic" charset="0"/>
              </a:rPr>
              <a:t>Exactly the same way as we look for the “Origin of Universe”</a:t>
            </a:r>
            <a:endParaRPr lang="ja-JP" altLang="en-US">
              <a:solidFill>
                <a:schemeClr val="tx1"/>
              </a:solidFill>
              <a:latin typeface="Arial Narrow" charset="0"/>
              <a:ea typeface="MS PGothic" charset="0"/>
              <a:cs typeface="MS PGothic" charset="0"/>
            </a:endParaRPr>
          </a:p>
          <a:p>
            <a:pPr eaLnBrk="1" hangingPunct="1">
              <a:lnSpc>
                <a:spcPct val="80000"/>
              </a:lnSpc>
              <a:buFont typeface="Wingdings" charset="0"/>
              <a:buNone/>
            </a:pPr>
            <a:r>
              <a:rPr lang="ja-JP" altLang="en-US">
                <a:solidFill>
                  <a:schemeClr val="tx1"/>
                </a:solidFill>
                <a:latin typeface="Arial Narrow" charset="0"/>
                <a:ea typeface="MS PGothic" charset="0"/>
                <a:cs typeface="MS PGothic" charset="0"/>
              </a:rPr>
              <a:t>	    </a:t>
            </a:r>
            <a:r>
              <a:rPr lang="en-US" altLang="ja-JP" sz="4700">
                <a:solidFill>
                  <a:srgbClr val="FF00FF"/>
                </a:solidFill>
                <a:latin typeface="Arial Narrow" charset="0"/>
                <a:ea typeface="MS PGothic" charset="0"/>
                <a:cs typeface="MS PGothic" charset="0"/>
              </a:rPr>
              <a:t>Telescope</a:t>
            </a:r>
            <a:r>
              <a:rPr lang="ja-JP" altLang="en-US" sz="4700">
                <a:solidFill>
                  <a:srgbClr val="FF00FF"/>
                </a:solidFill>
                <a:latin typeface="Arial Narrow" charset="0"/>
                <a:ea typeface="MS PGothic" charset="0"/>
                <a:cs typeface="MS PGothic" charset="0"/>
              </a:rPr>
              <a:t>　</a:t>
            </a:r>
            <a:r>
              <a:rPr lang="ja-JP" altLang="en-US" sz="4700">
                <a:solidFill>
                  <a:srgbClr val="FF00FF"/>
                </a:solidFill>
                <a:latin typeface="Arial Narrow" charset="0"/>
                <a:ea typeface="MS PGothic" charset="0"/>
                <a:cs typeface="MS PGothic" charset="0"/>
                <a:sym typeface="Symbol" charset="0"/>
              </a:rPr>
              <a:t>　</a:t>
            </a:r>
            <a:r>
              <a:rPr lang="en-US" altLang="ja-JP" sz="4700">
                <a:solidFill>
                  <a:srgbClr val="FF0000"/>
                </a:solidFill>
                <a:latin typeface="Arial Narrow" charset="0"/>
                <a:ea typeface="MS PGothic" charset="0"/>
                <a:cs typeface="MS PGothic" charset="0"/>
                <a:sym typeface="Symbol" charset="0"/>
              </a:rPr>
              <a:t>Microscope</a:t>
            </a:r>
          </a:p>
          <a:p>
            <a:pPr eaLnBrk="1" hangingPunct="1">
              <a:lnSpc>
                <a:spcPct val="80000"/>
              </a:lnSpc>
              <a:buFont typeface="Wingdings" charset="0"/>
              <a:buNone/>
            </a:pPr>
            <a:r>
              <a:rPr lang="en-US" altLang="ja-JP" sz="2600">
                <a:solidFill>
                  <a:srgbClr val="FF0000"/>
                </a:solidFill>
                <a:latin typeface="Arial Narrow" charset="0"/>
                <a:ea typeface="MS PGothic" charset="0"/>
                <a:cs typeface="MS PGothic" charset="0"/>
                <a:sym typeface="Symbol" charset="0"/>
              </a:rPr>
              <a:t>	</a:t>
            </a:r>
            <a:endParaRPr lang="en-US" altLang="ja-JP">
              <a:latin typeface="Arial Narrow" charset="0"/>
              <a:ea typeface="MS PGothic" charset="0"/>
              <a:cs typeface="MS PGothic" charset="0"/>
            </a:endParaRPr>
          </a:p>
          <a:p>
            <a:pPr eaLnBrk="1" hangingPunct="1">
              <a:lnSpc>
                <a:spcPct val="80000"/>
              </a:lnSpc>
            </a:pPr>
            <a:r>
              <a:rPr lang="en-US" altLang="ja-JP">
                <a:solidFill>
                  <a:schemeClr val="tx1"/>
                </a:solidFill>
                <a:latin typeface="Arial Narrow" charset="0"/>
                <a:ea typeface="MS PGothic" charset="0"/>
                <a:cs typeface="MS PGothic" charset="0"/>
              </a:rPr>
              <a:t>Take advantages of the state of art “</a:t>
            </a:r>
            <a:r>
              <a:rPr lang="en-US" altLang="ja-JP">
                <a:solidFill>
                  <a:srgbClr val="FF9900"/>
                </a:solidFill>
                <a:latin typeface="Arial Narrow" charset="0"/>
                <a:ea typeface="MS PGothic" charset="0"/>
                <a:cs typeface="MS PGothic" charset="0"/>
              </a:rPr>
              <a:t>Photon Detectors</a:t>
            </a:r>
            <a:r>
              <a:rPr lang="en-US" altLang="ja-JP">
                <a:solidFill>
                  <a:schemeClr val="tx1"/>
                </a:solidFill>
                <a:latin typeface="Arial Narrow" charset="0"/>
                <a:ea typeface="MS PGothic" charset="0"/>
                <a:cs typeface="MS PGothic" charset="0"/>
              </a:rPr>
              <a:t>” in particle physics.</a:t>
            </a:r>
          </a:p>
          <a:p>
            <a:pPr eaLnBrk="1" hangingPunct="1">
              <a:lnSpc>
                <a:spcPct val="80000"/>
              </a:lnSpc>
              <a:buFont typeface="Wingdings" charset="0"/>
              <a:buNone/>
            </a:pPr>
            <a:endParaRPr lang="en-US" altLang="ja-JP" sz="4700">
              <a:solidFill>
                <a:srgbClr val="FF0000"/>
              </a:solidFill>
              <a:latin typeface="Arial Narrow" charset="0"/>
              <a:ea typeface="MS PGothic" charset="0"/>
              <a:cs typeface="MS PGothic" charset="0"/>
              <a:sym typeface="Symbol" charset="0"/>
            </a:endParaRPr>
          </a:p>
          <a:p>
            <a:pPr eaLnBrk="1" hangingPunct="1">
              <a:lnSpc>
                <a:spcPct val="80000"/>
              </a:lnSpc>
              <a:buFont typeface="Wingdings" charset="0"/>
              <a:buNone/>
            </a:pPr>
            <a:endParaRPr lang="ja-JP" altLang="en-US">
              <a:solidFill>
                <a:schemeClr val="tx1"/>
              </a:solidFill>
              <a:latin typeface="Arial Narrow" charset="0"/>
              <a:ea typeface="MS PGothic" charset="0"/>
              <a:cs typeface="MS PGothic" charset="0"/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Rectangle 2"/>
          <p:cNvSpPr>
            <a:spLocks noGrp="1" noChangeArrowheads="1"/>
          </p:cNvSpPr>
          <p:nvPr>
            <p:ph type="title"/>
          </p:nvPr>
        </p:nvSpPr>
        <p:spPr>
          <a:xfrm>
            <a:off x="1676400" y="2667000"/>
            <a:ext cx="6400800" cy="1295400"/>
          </a:xfrm>
          <a:solidFill>
            <a:srgbClr val="FFCCCC"/>
          </a:solidFill>
        </p:spPr>
        <p:txBody>
          <a:bodyPr/>
          <a:lstStyle/>
          <a:p>
            <a:pPr eaLnBrk="1" hangingPunct="1"/>
            <a:r>
              <a:rPr lang="en-US" sz="4800">
                <a:latin typeface="Tahoma" charset="0"/>
                <a:ea typeface="ＭＳ Ｐゴシック" charset="0"/>
                <a:cs typeface="ＭＳ Ｐゴシック" charset="0"/>
              </a:rPr>
              <a:t>Origin of Life</a:t>
            </a:r>
          </a:p>
        </p:txBody>
      </p:sp>
      <p:sp>
        <p:nvSpPr>
          <p:cNvPr id="82947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82948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>
                <a:solidFill>
                  <a:srgbClr val="0000FF"/>
                </a:solidFill>
              </a:rPr>
              <a:t>Katsushi Arisaka,UCLA</a:t>
            </a:r>
          </a:p>
        </p:txBody>
      </p:sp>
      <p:sp>
        <p:nvSpPr>
          <p:cNvPr id="82949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8F7F047B-4F86-E74B-A1F1-9BF4A584026E}" type="slidenum">
              <a:rPr lang="en-US" sz="1500">
                <a:solidFill>
                  <a:srgbClr val="0000FF"/>
                </a:solidFill>
              </a:rPr>
              <a:pPr eaLnBrk="1" hangingPunct="1"/>
              <a:t>27</a:t>
            </a:fld>
            <a:endParaRPr lang="en-US" sz="1500">
              <a:solidFill>
                <a:srgbClr val="0000FF"/>
              </a:solidFill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Rectangle 2"/>
          <p:cNvSpPr>
            <a:spLocks noChangeArrowheads="1"/>
          </p:cNvSpPr>
          <p:nvPr/>
        </p:nvSpPr>
        <p:spPr bwMode="auto">
          <a:xfrm>
            <a:off x="0" y="0"/>
            <a:ext cx="9601200" cy="73152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8499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sz="3200">
                <a:solidFill>
                  <a:srgbClr val="FF6600"/>
                </a:solidFill>
                <a:latin typeface="Tahoma" charset="0"/>
                <a:ea typeface="ＭＳ Ｐゴシック" charset="0"/>
                <a:cs typeface="ＭＳ Ｐゴシック" charset="0"/>
              </a:rPr>
              <a:t>Organic Polymers (4.5B </a:t>
            </a:r>
            <a:r>
              <a:rPr lang="en-US" sz="2800">
                <a:solidFill>
                  <a:srgbClr val="FF6600"/>
                </a:solidFill>
                <a:latin typeface="Wingdings" charset="0"/>
                <a:ea typeface="ＭＳ Ｐゴシック" charset="0"/>
                <a:cs typeface="Wingdings" charset="0"/>
                <a:sym typeface="Wingdings" charset="0"/>
              </a:rPr>
              <a:t></a:t>
            </a:r>
            <a:r>
              <a:rPr lang="en-US" sz="3200">
                <a:solidFill>
                  <a:srgbClr val="FF6600"/>
                </a:solidFill>
                <a:latin typeface="Tahoma" charset="0"/>
                <a:ea typeface="ＭＳ Ｐゴシック" charset="0"/>
                <a:cs typeface="ＭＳ Ｐゴシック" charset="0"/>
              </a:rPr>
              <a:t> 4B years)</a:t>
            </a:r>
          </a:p>
        </p:txBody>
      </p:sp>
      <p:pic>
        <p:nvPicPr>
          <p:cNvPr id="84996" name="Picture 3" descr="prebiotic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65"/>
          <a:stretch>
            <a:fillRect/>
          </a:stretch>
        </p:blipFill>
        <p:spPr bwMode="auto">
          <a:xfrm>
            <a:off x="304800" y="577850"/>
            <a:ext cx="8839200" cy="6737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7/1/2010</a:t>
            </a: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Katsushi Arisaka,UCLA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7DE35C-04F6-6C4A-AB29-EFA35CF5930F}" type="slidenum">
              <a:rPr lang="en-US" smtClean="0"/>
              <a:pPr/>
              <a:t>28</a:t>
            </a:fld>
            <a:endParaRPr lang="en-US"/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sz="3600">
                <a:latin typeface="Tahoma" charset="0"/>
                <a:ea typeface="ＭＳ Ｐゴシック" charset="0"/>
                <a:cs typeface="ＭＳ Ｐゴシック" charset="0"/>
              </a:rPr>
              <a:t>RNA </a:t>
            </a:r>
            <a:r>
              <a:rPr lang="en-US" altLang="ja-JP" sz="3600">
                <a:latin typeface="Tahoma" charset="0"/>
                <a:ea typeface="ＭＳ Ｐゴシック" charset="0"/>
                <a:cs typeface="ＭＳ Ｐゴシック" charset="0"/>
              </a:rPr>
              <a:t>Word</a:t>
            </a:r>
            <a:r>
              <a:rPr lang="ja-JP" altLang="en-US" sz="3600">
                <a:latin typeface="Tahoma" charset="0"/>
                <a:ea typeface="ＭＳ Ｐゴシック" charset="0"/>
                <a:cs typeface="ＭＳ Ｐゴシック" charset="0"/>
              </a:rPr>
              <a:t>　</a:t>
            </a:r>
            <a:r>
              <a:rPr lang="en-US" altLang="ja-JP" sz="3600">
                <a:latin typeface="Tahoma" charset="0"/>
                <a:ea typeface="ＭＳ Ｐゴシック" charset="0"/>
                <a:cs typeface="ＭＳ Ｐゴシック" charset="0"/>
              </a:rPr>
              <a:t>(4B </a:t>
            </a:r>
            <a:r>
              <a:rPr lang="en-US" altLang="ja-JP" sz="3200">
                <a:latin typeface="Tahoma" charset="0"/>
                <a:ea typeface="ＭＳ Ｐゴシック" charset="0"/>
                <a:cs typeface="ＭＳ Ｐゴシック" charset="0"/>
                <a:sym typeface="Wingdings" charset="0"/>
              </a:rPr>
              <a:t></a:t>
            </a:r>
            <a:r>
              <a:rPr lang="en-US" altLang="ja-JP" sz="3600">
                <a:latin typeface="Tahoma" charset="0"/>
                <a:ea typeface="ＭＳ Ｐゴシック" charset="0"/>
                <a:cs typeface="ＭＳ Ｐゴシック" charset="0"/>
              </a:rPr>
              <a:t> 3.5B years ago)</a:t>
            </a:r>
            <a:endParaRPr lang="en-US" sz="3600">
              <a:latin typeface="Tahoma" charset="0"/>
              <a:ea typeface="ＭＳ Ｐゴシック" charset="0"/>
              <a:cs typeface="ＭＳ Ｐゴシック" charset="0"/>
            </a:endParaRPr>
          </a:p>
        </p:txBody>
      </p:sp>
      <p:pic>
        <p:nvPicPr>
          <p:cNvPr id="87043" name="Picture 3" descr="06_Figure08"/>
          <p:cNvPicPr>
            <a:picLocks noChangeAspect="1" noChangeArrowheads="1"/>
          </p:cNvPicPr>
          <p:nvPr/>
        </p:nvPicPr>
        <p:blipFill>
          <a:blip r:embed="rId3">
            <a:lum contras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8571"/>
          <a:stretch>
            <a:fillRect/>
          </a:stretch>
        </p:blipFill>
        <p:spPr bwMode="auto">
          <a:xfrm>
            <a:off x="0" y="762000"/>
            <a:ext cx="8001000" cy="3311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7044" name="Picture 4" descr="06_Figure08"/>
          <p:cNvPicPr>
            <a:picLocks noChangeAspect="1" noChangeArrowheads="1"/>
          </p:cNvPicPr>
          <p:nvPr/>
        </p:nvPicPr>
        <p:blipFill>
          <a:blip r:embed="rId3">
            <a:lum contras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8928" b="8736"/>
          <a:stretch>
            <a:fillRect/>
          </a:stretch>
        </p:blipFill>
        <p:spPr bwMode="auto">
          <a:xfrm>
            <a:off x="3962400" y="3810000"/>
            <a:ext cx="5638800" cy="3184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7045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87046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Katsushi Arisaka,UCLA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87047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143302B9-5192-6948-8426-D3597EAECAC0}" type="slidenum">
              <a:rPr lang="en-US" sz="1500">
                <a:solidFill>
                  <a:srgbClr val="0000FF"/>
                </a:solidFill>
              </a:rPr>
              <a:pPr eaLnBrk="1" hangingPunct="1"/>
              <a:t>29</a:t>
            </a:fld>
            <a:endParaRPr lang="en-US" sz="1500">
              <a:solidFill>
                <a:srgbClr val="0000FF"/>
              </a:solidFill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Katsushi Arisaka,UCLA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3481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sz="3600">
                <a:latin typeface="Tahoma" charset="0"/>
                <a:ea typeface="ＭＳ Ｐゴシック" charset="0"/>
                <a:cs typeface="ＭＳ Ｐゴシック" charset="0"/>
              </a:rPr>
              <a:t>The Origin of Universe</a:t>
            </a:r>
          </a:p>
        </p:txBody>
      </p:sp>
      <p:sp>
        <p:nvSpPr>
          <p:cNvPr id="4045827" name="Text Box 3"/>
          <p:cNvSpPr txBox="1">
            <a:spLocks noChangeArrowheads="1"/>
          </p:cNvSpPr>
          <p:nvPr/>
        </p:nvSpPr>
        <p:spPr bwMode="auto">
          <a:xfrm>
            <a:off x="468313" y="1501775"/>
            <a:ext cx="1427162" cy="396875"/>
          </a:xfrm>
          <a:prstGeom prst="rect">
            <a:avLst/>
          </a:prstGeom>
          <a:noFill/>
          <a:ln w="31750">
            <a:noFill/>
            <a:miter lim="800000"/>
            <a:headEnd/>
            <a:tailEnd type="none" w="lg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sz="2000" b="1" dirty="0">
                <a:solidFill>
                  <a:srgbClr val="FF6600"/>
                </a:solidFill>
                <a:latin typeface="+mn-lt"/>
                <a:ea typeface="+mn-ea"/>
                <a:cs typeface="+mn-cs"/>
              </a:rPr>
              <a:t>1B years</a:t>
            </a:r>
          </a:p>
        </p:txBody>
      </p:sp>
      <p:sp>
        <p:nvSpPr>
          <p:cNvPr id="4045828" name="Text Box 4"/>
          <p:cNvSpPr txBox="1">
            <a:spLocks noChangeArrowheads="1"/>
          </p:cNvSpPr>
          <p:nvPr/>
        </p:nvSpPr>
        <p:spPr bwMode="auto">
          <a:xfrm>
            <a:off x="2360613" y="1031875"/>
            <a:ext cx="1800225" cy="396875"/>
          </a:xfrm>
          <a:prstGeom prst="rect">
            <a:avLst/>
          </a:prstGeom>
          <a:noFill/>
          <a:ln w="31750">
            <a:noFill/>
            <a:miter lim="800000"/>
            <a:headEnd/>
            <a:tailEnd type="none" w="lg" len="med"/>
          </a:ln>
          <a:effectLst/>
        </p:spPr>
        <p:txBody>
          <a:bodyPr>
            <a:spAutoFit/>
          </a:bodyPr>
          <a:lstStyle/>
          <a:p>
            <a:pPr algn="l">
              <a:defRPr/>
            </a:pPr>
            <a:r>
              <a:rPr lang="en-US" sz="2000" b="1" i="1">
                <a:solidFill>
                  <a:srgbClr val="0000FF"/>
                </a:solidFill>
                <a:latin typeface="+mn-lt"/>
                <a:ea typeface="+mn-ea"/>
                <a:cs typeface="+mn-cs"/>
              </a:rPr>
              <a:t>Big Bang!</a:t>
            </a:r>
          </a:p>
        </p:txBody>
      </p:sp>
      <p:sp>
        <p:nvSpPr>
          <p:cNvPr id="4045829" name="Text Box 5"/>
          <p:cNvSpPr txBox="1">
            <a:spLocks noChangeArrowheads="1"/>
          </p:cNvSpPr>
          <p:nvPr/>
        </p:nvSpPr>
        <p:spPr bwMode="auto">
          <a:xfrm>
            <a:off x="2312988" y="4648200"/>
            <a:ext cx="2819400" cy="396875"/>
          </a:xfrm>
          <a:prstGeom prst="rect">
            <a:avLst/>
          </a:prstGeom>
          <a:noFill/>
          <a:ln w="31750">
            <a:noFill/>
            <a:miter lim="800000"/>
            <a:headEnd/>
            <a:tailEnd type="none" w="lg" len="med"/>
          </a:ln>
          <a:effectLst/>
        </p:spPr>
        <p:txBody>
          <a:bodyPr>
            <a:spAutoFit/>
          </a:bodyPr>
          <a:lstStyle/>
          <a:p>
            <a:pPr algn="l">
              <a:defRPr/>
            </a:pPr>
            <a:r>
              <a:rPr lang="en-US" sz="2000" b="1" i="1">
                <a:solidFill>
                  <a:srgbClr val="0000FF"/>
                </a:solidFill>
                <a:latin typeface="+mn-lt"/>
                <a:ea typeface="+mn-ea"/>
                <a:cs typeface="+mn-cs"/>
              </a:rPr>
              <a:t>Solar System formed</a:t>
            </a:r>
          </a:p>
        </p:txBody>
      </p:sp>
      <p:sp>
        <p:nvSpPr>
          <p:cNvPr id="4045830" name="Line 6"/>
          <p:cNvSpPr>
            <a:spLocks noChangeAspect="1" noChangeShapeType="1"/>
          </p:cNvSpPr>
          <p:nvPr/>
        </p:nvSpPr>
        <p:spPr bwMode="auto">
          <a:xfrm>
            <a:off x="1246188" y="1250950"/>
            <a:ext cx="1143000" cy="0"/>
          </a:xfrm>
          <a:prstGeom prst="line">
            <a:avLst/>
          </a:prstGeom>
          <a:noFill/>
          <a:ln w="38100">
            <a:solidFill>
              <a:srgbClr val="FFCC00"/>
            </a:solidFill>
            <a:prstDash val="sysDot"/>
            <a:round/>
            <a:headEnd type="stealth" w="med" len="lg"/>
            <a:tailEnd type="none" w="med" len="lg"/>
          </a:ln>
          <a:effectLst/>
        </p:spPr>
        <p:txBody>
          <a:bodyPr/>
          <a:lstStyle/>
          <a:p>
            <a:pPr>
              <a:defRPr/>
            </a:pPr>
            <a:endParaRPr lang="en-US" b="1">
              <a:latin typeface="+mn-lt"/>
              <a:ea typeface="+mn-ea"/>
              <a:cs typeface="+mn-cs"/>
            </a:endParaRPr>
          </a:p>
        </p:txBody>
      </p:sp>
      <p:sp>
        <p:nvSpPr>
          <p:cNvPr id="4045831" name="Text Box 7"/>
          <p:cNvSpPr txBox="1">
            <a:spLocks noChangeArrowheads="1"/>
          </p:cNvSpPr>
          <p:nvPr/>
        </p:nvSpPr>
        <p:spPr bwMode="auto">
          <a:xfrm>
            <a:off x="2312988" y="5181600"/>
            <a:ext cx="2819400" cy="396875"/>
          </a:xfrm>
          <a:prstGeom prst="rect">
            <a:avLst/>
          </a:prstGeom>
          <a:noFill/>
          <a:ln w="31750">
            <a:noFill/>
            <a:miter lim="800000"/>
            <a:headEnd/>
            <a:tailEnd type="none" w="lg" len="med"/>
          </a:ln>
          <a:effectLst/>
        </p:spPr>
        <p:txBody>
          <a:bodyPr>
            <a:spAutoFit/>
          </a:bodyPr>
          <a:lstStyle/>
          <a:p>
            <a:pPr algn="l">
              <a:defRPr/>
            </a:pPr>
            <a:r>
              <a:rPr lang="en-US" sz="2000" b="1" i="1">
                <a:solidFill>
                  <a:srgbClr val="CC00FF"/>
                </a:solidFill>
                <a:latin typeface="+mn-lt"/>
                <a:ea typeface="+mn-ea"/>
                <a:cs typeface="+mn-cs"/>
              </a:rPr>
              <a:t>First life on the Earth</a:t>
            </a:r>
          </a:p>
        </p:txBody>
      </p:sp>
      <p:sp>
        <p:nvSpPr>
          <p:cNvPr id="4045832" name="Line 8"/>
          <p:cNvSpPr>
            <a:spLocks noChangeAspect="1" noChangeShapeType="1"/>
          </p:cNvSpPr>
          <p:nvPr/>
        </p:nvSpPr>
        <p:spPr bwMode="auto">
          <a:xfrm>
            <a:off x="1017588" y="5410200"/>
            <a:ext cx="1143000" cy="0"/>
          </a:xfrm>
          <a:prstGeom prst="line">
            <a:avLst/>
          </a:prstGeom>
          <a:noFill/>
          <a:ln w="38100">
            <a:solidFill>
              <a:srgbClr val="FFCC00"/>
            </a:solidFill>
            <a:prstDash val="sysDot"/>
            <a:round/>
            <a:headEnd type="stealth" w="med" len="lg"/>
            <a:tailEnd type="none" w="med" len="lg"/>
          </a:ln>
          <a:effectLst/>
        </p:spPr>
        <p:txBody>
          <a:bodyPr/>
          <a:lstStyle/>
          <a:p>
            <a:pPr>
              <a:defRPr/>
            </a:pPr>
            <a:endParaRPr lang="en-US" b="1">
              <a:latin typeface="+mn-lt"/>
              <a:ea typeface="+mn-ea"/>
              <a:cs typeface="+mn-cs"/>
            </a:endParaRPr>
          </a:p>
        </p:txBody>
      </p:sp>
      <p:sp>
        <p:nvSpPr>
          <p:cNvPr id="4045833" name="Text Box 9"/>
          <p:cNvSpPr txBox="1">
            <a:spLocks noChangeArrowheads="1"/>
          </p:cNvSpPr>
          <p:nvPr/>
        </p:nvSpPr>
        <p:spPr bwMode="auto">
          <a:xfrm>
            <a:off x="2274888" y="6272213"/>
            <a:ext cx="2819400" cy="396875"/>
          </a:xfrm>
          <a:prstGeom prst="rect">
            <a:avLst/>
          </a:prstGeom>
          <a:noFill/>
          <a:ln w="31750">
            <a:noFill/>
            <a:miter lim="800000"/>
            <a:headEnd/>
            <a:tailEnd type="none" w="lg" len="med"/>
          </a:ln>
          <a:effectLst/>
        </p:spPr>
        <p:txBody>
          <a:bodyPr>
            <a:spAutoFit/>
          </a:bodyPr>
          <a:lstStyle/>
          <a:p>
            <a:pPr algn="l">
              <a:defRPr/>
            </a:pPr>
            <a:r>
              <a:rPr lang="en-US" sz="2000" b="1" i="1">
                <a:solidFill>
                  <a:srgbClr val="CC00FF"/>
                </a:solidFill>
                <a:latin typeface="+mn-lt"/>
                <a:ea typeface="+mn-ea"/>
                <a:cs typeface="+mn-cs"/>
              </a:rPr>
              <a:t>Homo sapiens</a:t>
            </a:r>
          </a:p>
        </p:txBody>
      </p:sp>
      <p:sp>
        <p:nvSpPr>
          <p:cNvPr id="4045834" name="Line 10"/>
          <p:cNvSpPr>
            <a:spLocks noChangeShapeType="1"/>
          </p:cNvSpPr>
          <p:nvPr/>
        </p:nvSpPr>
        <p:spPr bwMode="auto">
          <a:xfrm>
            <a:off x="990600" y="6418263"/>
            <a:ext cx="1328738" cy="122237"/>
          </a:xfrm>
          <a:prstGeom prst="line">
            <a:avLst/>
          </a:prstGeom>
          <a:noFill/>
          <a:ln w="38100">
            <a:solidFill>
              <a:srgbClr val="FFCC00"/>
            </a:solidFill>
            <a:prstDash val="sysDot"/>
            <a:round/>
            <a:headEnd type="stealth" w="med" len="lg"/>
            <a:tailEnd type="none" w="med" len="lg"/>
          </a:ln>
          <a:effectLst/>
        </p:spPr>
        <p:txBody>
          <a:bodyPr/>
          <a:lstStyle/>
          <a:p>
            <a:pPr>
              <a:defRPr/>
            </a:pPr>
            <a:endParaRPr lang="en-US" b="1">
              <a:latin typeface="+mn-lt"/>
              <a:ea typeface="+mn-ea"/>
              <a:cs typeface="+mn-cs"/>
            </a:endParaRPr>
          </a:p>
        </p:txBody>
      </p:sp>
      <p:sp>
        <p:nvSpPr>
          <p:cNvPr id="4045835" name="Line 11"/>
          <p:cNvSpPr>
            <a:spLocks noChangeShapeType="1"/>
          </p:cNvSpPr>
          <p:nvPr/>
        </p:nvSpPr>
        <p:spPr bwMode="auto">
          <a:xfrm>
            <a:off x="1017588" y="6529388"/>
            <a:ext cx="1236662" cy="231775"/>
          </a:xfrm>
          <a:prstGeom prst="line">
            <a:avLst/>
          </a:prstGeom>
          <a:noFill/>
          <a:ln w="38100">
            <a:solidFill>
              <a:srgbClr val="FFCC00"/>
            </a:solidFill>
            <a:prstDash val="sysDot"/>
            <a:round/>
            <a:headEnd type="stealth" w="med" len="lg"/>
            <a:tailEnd type="none" w="med" len="lg"/>
          </a:ln>
          <a:effectLst/>
        </p:spPr>
        <p:txBody>
          <a:bodyPr/>
          <a:lstStyle/>
          <a:p>
            <a:pPr>
              <a:defRPr/>
            </a:pPr>
            <a:endParaRPr lang="en-US" b="1">
              <a:latin typeface="+mn-lt"/>
              <a:ea typeface="+mn-ea"/>
              <a:cs typeface="+mn-cs"/>
            </a:endParaRPr>
          </a:p>
        </p:txBody>
      </p:sp>
      <p:sp>
        <p:nvSpPr>
          <p:cNvPr id="34829" name="Text Box 12"/>
          <p:cNvSpPr txBox="1">
            <a:spLocks noChangeArrowheads="1"/>
          </p:cNvSpPr>
          <p:nvPr/>
        </p:nvSpPr>
        <p:spPr bwMode="auto">
          <a:xfrm>
            <a:off x="2255838" y="6597650"/>
            <a:ext cx="28194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 type="none" w="lg" len="med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 eaLnBrk="1" hangingPunct="1"/>
            <a:r>
              <a:rPr lang="en-US" sz="2000" b="1" i="1">
                <a:latin typeface="Arial Narrow" charset="0"/>
              </a:rPr>
              <a:t>We were born.</a:t>
            </a:r>
          </a:p>
        </p:txBody>
      </p:sp>
      <p:sp>
        <p:nvSpPr>
          <p:cNvPr id="4045837" name="Line 13"/>
          <p:cNvSpPr>
            <a:spLocks noChangeAspect="1" noChangeShapeType="1"/>
          </p:cNvSpPr>
          <p:nvPr/>
        </p:nvSpPr>
        <p:spPr bwMode="auto">
          <a:xfrm>
            <a:off x="1008063" y="4800600"/>
            <a:ext cx="1143000" cy="0"/>
          </a:xfrm>
          <a:prstGeom prst="line">
            <a:avLst/>
          </a:prstGeom>
          <a:noFill/>
          <a:ln w="38100">
            <a:solidFill>
              <a:srgbClr val="FFCC00"/>
            </a:solidFill>
            <a:prstDash val="sysDot"/>
            <a:round/>
            <a:headEnd type="stealth" w="med" len="lg"/>
            <a:tailEnd type="none" w="med" len="lg"/>
          </a:ln>
          <a:effectLst/>
        </p:spPr>
        <p:txBody>
          <a:bodyPr/>
          <a:lstStyle/>
          <a:p>
            <a:pPr>
              <a:defRPr/>
            </a:pPr>
            <a:endParaRPr lang="en-US" b="1">
              <a:latin typeface="+mn-lt"/>
              <a:ea typeface="+mn-ea"/>
              <a:cs typeface="+mn-cs"/>
            </a:endParaRPr>
          </a:p>
        </p:txBody>
      </p:sp>
      <p:sp>
        <p:nvSpPr>
          <p:cNvPr id="4045838" name="Text Box 14"/>
          <p:cNvSpPr txBox="1">
            <a:spLocks noChangeArrowheads="1"/>
          </p:cNvSpPr>
          <p:nvPr/>
        </p:nvSpPr>
        <p:spPr bwMode="auto">
          <a:xfrm>
            <a:off x="2389188" y="1444625"/>
            <a:ext cx="3124200" cy="396875"/>
          </a:xfrm>
          <a:prstGeom prst="rect">
            <a:avLst/>
          </a:prstGeom>
          <a:noFill/>
          <a:ln w="31750">
            <a:noFill/>
            <a:miter lim="800000"/>
            <a:headEnd/>
            <a:tailEnd type="none" w="lg" len="med"/>
          </a:ln>
          <a:effectLst/>
        </p:spPr>
        <p:txBody>
          <a:bodyPr>
            <a:spAutoFit/>
          </a:bodyPr>
          <a:lstStyle/>
          <a:p>
            <a:pPr algn="l">
              <a:defRPr/>
            </a:pPr>
            <a:r>
              <a:rPr lang="en-US" sz="2000" b="1" i="1" dirty="0">
                <a:solidFill>
                  <a:srgbClr val="0000FF"/>
                </a:solidFill>
                <a:latin typeface="+mn-lt"/>
                <a:ea typeface="+mn-ea"/>
                <a:cs typeface="+mn-cs"/>
              </a:rPr>
              <a:t>First Galaxy formed</a:t>
            </a:r>
          </a:p>
        </p:txBody>
      </p:sp>
      <p:sp>
        <p:nvSpPr>
          <p:cNvPr id="4045839" name="Line 15"/>
          <p:cNvSpPr>
            <a:spLocks noChangeAspect="1" noChangeShapeType="1"/>
          </p:cNvSpPr>
          <p:nvPr/>
        </p:nvSpPr>
        <p:spPr bwMode="auto">
          <a:xfrm>
            <a:off x="1236663" y="1647825"/>
            <a:ext cx="1143000" cy="0"/>
          </a:xfrm>
          <a:prstGeom prst="line">
            <a:avLst/>
          </a:prstGeom>
          <a:noFill/>
          <a:ln w="38100">
            <a:solidFill>
              <a:srgbClr val="FFCC00"/>
            </a:solidFill>
            <a:prstDash val="sysDot"/>
            <a:round/>
            <a:headEnd type="stealth" w="med" len="lg"/>
            <a:tailEnd type="none" w="med" len="lg"/>
          </a:ln>
          <a:effectLst/>
        </p:spPr>
        <p:txBody>
          <a:bodyPr/>
          <a:lstStyle/>
          <a:p>
            <a:pPr>
              <a:defRPr/>
            </a:pPr>
            <a:endParaRPr lang="en-US" b="1">
              <a:latin typeface="+mn-lt"/>
              <a:ea typeface="+mn-ea"/>
              <a:cs typeface="+mn-cs"/>
            </a:endParaRPr>
          </a:p>
        </p:txBody>
      </p:sp>
      <p:sp>
        <p:nvSpPr>
          <p:cNvPr id="34833" name="Text Box 29"/>
          <p:cNvSpPr txBox="1">
            <a:spLocks noChangeArrowheads="1"/>
          </p:cNvSpPr>
          <p:nvPr/>
        </p:nvSpPr>
        <p:spPr bwMode="auto">
          <a:xfrm>
            <a:off x="468313" y="1131888"/>
            <a:ext cx="8175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 type="none" w="lg" len="med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000" b="1">
                <a:solidFill>
                  <a:srgbClr val="FF6600"/>
                </a:solidFill>
                <a:latin typeface="Arial Narrow" charset="0"/>
              </a:rPr>
              <a:t>0</a:t>
            </a:r>
            <a:endParaRPr lang="en-US" sz="2000" b="1" baseline="30000">
              <a:solidFill>
                <a:srgbClr val="FF6600"/>
              </a:solidFill>
              <a:latin typeface="Arial Narrow" charset="0"/>
            </a:endParaRPr>
          </a:p>
        </p:txBody>
      </p:sp>
      <p:grpSp>
        <p:nvGrpSpPr>
          <p:cNvPr id="34834" name="Group 56"/>
          <p:cNvGrpSpPr>
            <a:grpSpLocks/>
          </p:cNvGrpSpPr>
          <p:nvPr/>
        </p:nvGrpSpPr>
        <p:grpSpPr bwMode="auto">
          <a:xfrm>
            <a:off x="228600" y="854075"/>
            <a:ext cx="1154113" cy="6003925"/>
            <a:chOff x="771525" y="854075"/>
            <a:chExt cx="1154113" cy="6003925"/>
          </a:xfrm>
        </p:grpSpPr>
        <p:sp>
          <p:nvSpPr>
            <p:cNvPr id="4045840" name="Text Box 16"/>
            <p:cNvSpPr txBox="1">
              <a:spLocks noChangeArrowheads="1"/>
            </p:cNvSpPr>
            <p:nvPr/>
          </p:nvSpPr>
          <p:spPr bwMode="auto">
            <a:xfrm>
              <a:off x="782638" y="854075"/>
              <a:ext cx="876300" cy="396875"/>
            </a:xfrm>
            <a:prstGeom prst="rect">
              <a:avLst/>
            </a:prstGeom>
            <a:noFill/>
            <a:ln w="31750">
              <a:noFill/>
              <a:miter lim="800000"/>
              <a:headEnd/>
              <a:tailEnd type="none" w="lg" len="med"/>
            </a:ln>
            <a:effectLst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US" sz="2000" b="1">
                  <a:solidFill>
                    <a:srgbClr val="FF6600"/>
                  </a:solidFill>
                  <a:latin typeface="+mn-lt"/>
                  <a:ea typeface="+mn-ea"/>
                  <a:cs typeface="+mn-cs"/>
                </a:rPr>
                <a:t>Time </a:t>
              </a:r>
            </a:p>
          </p:txBody>
        </p:sp>
        <p:sp>
          <p:nvSpPr>
            <p:cNvPr id="4045841" name="Line 17"/>
            <p:cNvSpPr>
              <a:spLocks noChangeAspect="1" noChangeShapeType="1"/>
            </p:cNvSpPr>
            <p:nvPr/>
          </p:nvSpPr>
          <p:spPr bwMode="auto">
            <a:xfrm flipH="1">
              <a:off x="782638" y="1076325"/>
              <a:ext cx="0" cy="5781675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45842" name="Line 18"/>
            <p:cNvSpPr>
              <a:spLocks noChangeShapeType="1"/>
            </p:cNvSpPr>
            <p:nvPr/>
          </p:nvSpPr>
          <p:spPr bwMode="auto">
            <a:xfrm>
              <a:off x="782638" y="1296988"/>
              <a:ext cx="203200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45843" name="Line 19"/>
            <p:cNvSpPr>
              <a:spLocks noChangeShapeType="1"/>
            </p:cNvSpPr>
            <p:nvPr/>
          </p:nvSpPr>
          <p:spPr bwMode="auto">
            <a:xfrm>
              <a:off x="787400" y="1658938"/>
              <a:ext cx="201613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45844" name="Line 20"/>
            <p:cNvSpPr>
              <a:spLocks noChangeShapeType="1"/>
            </p:cNvSpPr>
            <p:nvPr/>
          </p:nvSpPr>
          <p:spPr bwMode="auto">
            <a:xfrm>
              <a:off x="787400" y="2041525"/>
              <a:ext cx="201613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45845" name="Line 21"/>
            <p:cNvSpPr>
              <a:spLocks noChangeShapeType="1"/>
            </p:cNvSpPr>
            <p:nvPr/>
          </p:nvSpPr>
          <p:spPr bwMode="auto">
            <a:xfrm>
              <a:off x="795338" y="2405063"/>
              <a:ext cx="203200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45846" name="Line 22"/>
            <p:cNvSpPr>
              <a:spLocks noChangeShapeType="1"/>
            </p:cNvSpPr>
            <p:nvPr/>
          </p:nvSpPr>
          <p:spPr bwMode="auto">
            <a:xfrm>
              <a:off x="804863" y="2784475"/>
              <a:ext cx="201612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45847" name="Line 23"/>
            <p:cNvSpPr>
              <a:spLocks noChangeShapeType="1"/>
            </p:cNvSpPr>
            <p:nvPr/>
          </p:nvSpPr>
          <p:spPr bwMode="auto">
            <a:xfrm>
              <a:off x="793750" y="3152775"/>
              <a:ext cx="201613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45848" name="Line 24"/>
            <p:cNvSpPr>
              <a:spLocks noChangeShapeType="1"/>
            </p:cNvSpPr>
            <p:nvPr/>
          </p:nvSpPr>
          <p:spPr bwMode="auto">
            <a:xfrm>
              <a:off x="801688" y="3525838"/>
              <a:ext cx="203200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45849" name="Line 25"/>
            <p:cNvSpPr>
              <a:spLocks noChangeShapeType="1"/>
            </p:cNvSpPr>
            <p:nvPr/>
          </p:nvSpPr>
          <p:spPr bwMode="auto">
            <a:xfrm>
              <a:off x="804863" y="3902075"/>
              <a:ext cx="201612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45850" name="Line 26"/>
            <p:cNvSpPr>
              <a:spLocks noChangeShapeType="1"/>
            </p:cNvSpPr>
            <p:nvPr/>
          </p:nvSpPr>
          <p:spPr bwMode="auto">
            <a:xfrm>
              <a:off x="793750" y="4265613"/>
              <a:ext cx="201613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45851" name="Line 27"/>
            <p:cNvSpPr>
              <a:spLocks noChangeShapeType="1"/>
            </p:cNvSpPr>
            <p:nvPr/>
          </p:nvSpPr>
          <p:spPr bwMode="auto">
            <a:xfrm>
              <a:off x="782638" y="4621213"/>
              <a:ext cx="203200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45852" name="Line 28"/>
            <p:cNvSpPr>
              <a:spLocks noChangeShapeType="1"/>
            </p:cNvSpPr>
            <p:nvPr/>
          </p:nvSpPr>
          <p:spPr bwMode="auto">
            <a:xfrm>
              <a:off x="782638" y="5008563"/>
              <a:ext cx="203200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4860" name="Text Box 30"/>
            <p:cNvSpPr txBox="1">
              <a:spLocks noChangeArrowheads="1"/>
            </p:cNvSpPr>
            <p:nvPr/>
          </p:nvSpPr>
          <p:spPr bwMode="auto">
            <a:xfrm>
              <a:off x="1011238" y="1906588"/>
              <a:ext cx="674687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2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34861" name="Text Box 31"/>
            <p:cNvSpPr txBox="1">
              <a:spLocks noChangeArrowheads="1"/>
            </p:cNvSpPr>
            <p:nvPr/>
          </p:nvSpPr>
          <p:spPr bwMode="auto">
            <a:xfrm>
              <a:off x="1011238" y="2239963"/>
              <a:ext cx="762000" cy="2968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34862" name="Text Box 32"/>
            <p:cNvSpPr txBox="1">
              <a:spLocks noChangeArrowheads="1"/>
            </p:cNvSpPr>
            <p:nvPr/>
          </p:nvSpPr>
          <p:spPr bwMode="auto">
            <a:xfrm>
              <a:off x="1163638" y="2346325"/>
              <a:ext cx="762000" cy="296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4045857" name="Line 33"/>
            <p:cNvSpPr>
              <a:spLocks noChangeShapeType="1"/>
            </p:cNvSpPr>
            <p:nvPr/>
          </p:nvSpPr>
          <p:spPr bwMode="auto">
            <a:xfrm>
              <a:off x="771525" y="5397500"/>
              <a:ext cx="201613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45858" name="Line 34"/>
            <p:cNvSpPr>
              <a:spLocks noChangeShapeType="1"/>
            </p:cNvSpPr>
            <p:nvPr/>
          </p:nvSpPr>
          <p:spPr bwMode="auto">
            <a:xfrm>
              <a:off x="779463" y="5770563"/>
              <a:ext cx="203200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45859" name="Line 35"/>
            <p:cNvSpPr>
              <a:spLocks noChangeShapeType="1"/>
            </p:cNvSpPr>
            <p:nvPr/>
          </p:nvSpPr>
          <p:spPr bwMode="auto">
            <a:xfrm>
              <a:off x="782638" y="6146800"/>
              <a:ext cx="201612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45860" name="Line 36"/>
            <p:cNvSpPr>
              <a:spLocks noChangeShapeType="1"/>
            </p:cNvSpPr>
            <p:nvPr/>
          </p:nvSpPr>
          <p:spPr bwMode="auto">
            <a:xfrm>
              <a:off x="771525" y="6508750"/>
              <a:ext cx="201613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4867" name="Text Box 37"/>
            <p:cNvSpPr txBox="1">
              <a:spLocks noChangeArrowheads="1"/>
            </p:cNvSpPr>
            <p:nvPr/>
          </p:nvSpPr>
          <p:spPr bwMode="auto">
            <a:xfrm>
              <a:off x="1000125" y="2238375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3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34868" name="Text Box 38"/>
            <p:cNvSpPr txBox="1">
              <a:spLocks noChangeArrowheads="1"/>
            </p:cNvSpPr>
            <p:nvPr/>
          </p:nvSpPr>
          <p:spPr bwMode="auto">
            <a:xfrm>
              <a:off x="1000125" y="2625725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4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34869" name="Text Box 39"/>
            <p:cNvSpPr txBox="1">
              <a:spLocks noChangeArrowheads="1"/>
            </p:cNvSpPr>
            <p:nvPr/>
          </p:nvSpPr>
          <p:spPr bwMode="auto">
            <a:xfrm>
              <a:off x="1000125" y="3017838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5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34870" name="Text Box 40"/>
            <p:cNvSpPr txBox="1">
              <a:spLocks noChangeArrowheads="1"/>
            </p:cNvSpPr>
            <p:nvPr/>
          </p:nvSpPr>
          <p:spPr bwMode="auto">
            <a:xfrm>
              <a:off x="1000125" y="3402013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6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34871" name="Text Box 41"/>
            <p:cNvSpPr txBox="1">
              <a:spLocks noChangeArrowheads="1"/>
            </p:cNvSpPr>
            <p:nvPr/>
          </p:nvSpPr>
          <p:spPr bwMode="auto">
            <a:xfrm>
              <a:off x="1000125" y="3789363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7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34872" name="Text Box 42"/>
            <p:cNvSpPr txBox="1">
              <a:spLocks noChangeArrowheads="1"/>
            </p:cNvSpPr>
            <p:nvPr/>
          </p:nvSpPr>
          <p:spPr bwMode="auto">
            <a:xfrm>
              <a:off x="1000125" y="4122738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8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34873" name="Text Box 43"/>
            <p:cNvSpPr txBox="1">
              <a:spLocks noChangeArrowheads="1"/>
            </p:cNvSpPr>
            <p:nvPr/>
          </p:nvSpPr>
          <p:spPr bwMode="auto">
            <a:xfrm>
              <a:off x="1000125" y="4510088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9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34874" name="Text Box 44"/>
            <p:cNvSpPr txBox="1">
              <a:spLocks noChangeArrowheads="1"/>
            </p:cNvSpPr>
            <p:nvPr/>
          </p:nvSpPr>
          <p:spPr bwMode="auto">
            <a:xfrm>
              <a:off x="1000125" y="4897438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10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34875" name="Text Box 45"/>
            <p:cNvSpPr txBox="1">
              <a:spLocks noChangeArrowheads="1"/>
            </p:cNvSpPr>
            <p:nvPr/>
          </p:nvSpPr>
          <p:spPr bwMode="auto">
            <a:xfrm>
              <a:off x="1000125" y="5287963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11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34876" name="Text Box 46"/>
            <p:cNvSpPr txBox="1">
              <a:spLocks noChangeArrowheads="1"/>
            </p:cNvSpPr>
            <p:nvPr/>
          </p:nvSpPr>
          <p:spPr bwMode="auto">
            <a:xfrm>
              <a:off x="1000125" y="5616575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12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34877" name="Text Box 47"/>
            <p:cNvSpPr txBox="1">
              <a:spLocks noChangeArrowheads="1"/>
            </p:cNvSpPr>
            <p:nvPr/>
          </p:nvSpPr>
          <p:spPr bwMode="auto">
            <a:xfrm>
              <a:off x="1000125" y="6005513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13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34878" name="Text Box 48"/>
            <p:cNvSpPr txBox="1">
              <a:spLocks noChangeArrowheads="1"/>
            </p:cNvSpPr>
            <p:nvPr/>
          </p:nvSpPr>
          <p:spPr bwMode="auto">
            <a:xfrm>
              <a:off x="1000125" y="6396038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14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</p:grpSp>
      <p:sp>
        <p:nvSpPr>
          <p:cNvPr id="34835" name="Text Box 49"/>
          <p:cNvSpPr txBox="1">
            <a:spLocks noChangeArrowheads="1"/>
          </p:cNvSpPr>
          <p:nvPr/>
        </p:nvSpPr>
        <p:spPr bwMode="auto">
          <a:xfrm>
            <a:off x="2303463" y="5945188"/>
            <a:ext cx="28194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 type="none" w="lg" len="med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 eaLnBrk="1" hangingPunct="1"/>
            <a:r>
              <a:rPr lang="en-US" sz="2000" b="1" i="1">
                <a:solidFill>
                  <a:srgbClr val="CC00FF"/>
                </a:solidFill>
                <a:latin typeface="Arial Narrow" charset="0"/>
              </a:rPr>
              <a:t>Plants, Fish…</a:t>
            </a:r>
          </a:p>
        </p:txBody>
      </p:sp>
      <p:sp>
        <p:nvSpPr>
          <p:cNvPr id="4045874" name="Line 50"/>
          <p:cNvSpPr>
            <a:spLocks noChangeShapeType="1"/>
          </p:cNvSpPr>
          <p:nvPr/>
        </p:nvSpPr>
        <p:spPr bwMode="auto">
          <a:xfrm flipV="1">
            <a:off x="1008063" y="6137275"/>
            <a:ext cx="1227137" cy="187325"/>
          </a:xfrm>
          <a:prstGeom prst="line">
            <a:avLst/>
          </a:prstGeom>
          <a:noFill/>
          <a:ln w="38100">
            <a:solidFill>
              <a:srgbClr val="FFCC00"/>
            </a:solidFill>
            <a:prstDash val="sysDot"/>
            <a:round/>
            <a:headEnd type="stealth" w="med" len="lg"/>
            <a:tailEnd type="none" w="med" len="lg"/>
          </a:ln>
          <a:effectLst/>
        </p:spPr>
        <p:txBody>
          <a:bodyPr/>
          <a:lstStyle/>
          <a:p>
            <a:pPr>
              <a:defRPr/>
            </a:pPr>
            <a:endParaRPr lang="en-US" b="1">
              <a:latin typeface="+mn-lt"/>
              <a:ea typeface="+mn-ea"/>
              <a:cs typeface="+mn-cs"/>
            </a:endParaRPr>
          </a:p>
        </p:txBody>
      </p:sp>
      <p:sp>
        <p:nvSpPr>
          <p:cNvPr id="4045877" name="Text Box 53"/>
          <p:cNvSpPr txBox="1">
            <a:spLocks noChangeAspect="1" noChangeArrowheads="1"/>
          </p:cNvSpPr>
          <p:nvPr/>
        </p:nvSpPr>
        <p:spPr bwMode="auto">
          <a:xfrm>
            <a:off x="4495800" y="1035050"/>
            <a:ext cx="2692400" cy="461963"/>
          </a:xfrm>
          <a:prstGeom prst="rect">
            <a:avLst/>
          </a:prstGeom>
          <a:solidFill>
            <a:srgbClr val="FBE6FF"/>
          </a:solidFill>
          <a:ln w="31750">
            <a:solidFill>
              <a:srgbClr val="FF0000"/>
            </a:solidFill>
            <a:miter lim="800000"/>
            <a:headEnd/>
            <a:tailEnd type="none" w="lg" len="med"/>
          </a:ln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altLang="ja-JP" b="1" i="1" dirty="0">
                <a:solidFill>
                  <a:srgbClr val="FF0000"/>
                </a:solidFill>
                <a:latin typeface="+mn-lt"/>
                <a:ea typeface="ＭＳ Ｐゴシック" pitchFamily="34" charset="-128"/>
                <a:cs typeface="Times New Roman" pitchFamily="18" charset="0"/>
              </a:rPr>
              <a:t>Origin of Universe</a:t>
            </a:r>
          </a:p>
        </p:txBody>
      </p:sp>
      <p:grpSp>
        <p:nvGrpSpPr>
          <p:cNvPr id="3" name="Group 51"/>
          <p:cNvGrpSpPr>
            <a:grpSpLocks/>
          </p:cNvGrpSpPr>
          <p:nvPr/>
        </p:nvGrpSpPr>
        <p:grpSpPr bwMode="auto">
          <a:xfrm>
            <a:off x="7289800" y="2103438"/>
            <a:ext cx="1952625" cy="2773362"/>
            <a:chOff x="4064" y="1072"/>
            <a:chExt cx="1230" cy="1747"/>
          </a:xfrm>
        </p:grpSpPr>
        <p:sp>
          <p:nvSpPr>
            <p:cNvPr id="34845" name="Line 52"/>
            <p:cNvSpPr>
              <a:spLocks noChangeAspect="1" noChangeShapeType="1"/>
            </p:cNvSpPr>
            <p:nvPr/>
          </p:nvSpPr>
          <p:spPr bwMode="auto">
            <a:xfrm rot="5400000">
              <a:off x="3800" y="1946"/>
              <a:ext cx="1747" cy="0"/>
            </a:xfrm>
            <a:prstGeom prst="line">
              <a:avLst/>
            </a:prstGeom>
            <a:noFill/>
            <a:ln w="38100">
              <a:solidFill>
                <a:srgbClr val="FFCC00"/>
              </a:solidFill>
              <a:prstDash val="sysDot"/>
              <a:round/>
              <a:headEnd type="stealth" w="lg" len="lg"/>
              <a:tailEnd type="stealth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6" name="Text Box 53"/>
            <p:cNvSpPr txBox="1">
              <a:spLocks noChangeAspect="1" noChangeArrowheads="1"/>
            </p:cNvSpPr>
            <p:nvPr/>
          </p:nvSpPr>
          <p:spPr bwMode="auto">
            <a:xfrm>
              <a:off x="4064" y="1858"/>
              <a:ext cx="1230" cy="291"/>
            </a:xfrm>
            <a:prstGeom prst="rect">
              <a:avLst/>
            </a:prstGeom>
            <a:solidFill>
              <a:schemeClr val="bg1"/>
            </a:solidFill>
            <a:ln w="31750">
              <a:solidFill>
                <a:srgbClr val="FFFF00"/>
              </a:solidFill>
              <a:miter lim="800000"/>
              <a:headEnd/>
              <a:tailEnd type="none" w="lg" len="med"/>
            </a:ln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altLang="ja-JP" b="1" i="1">
                  <a:solidFill>
                    <a:srgbClr val="FF00FF"/>
                  </a:solidFill>
                  <a:cs typeface="Times New Roman" charset="0"/>
                </a:rPr>
                <a:t>Telescopes</a:t>
              </a:r>
            </a:p>
          </p:txBody>
        </p:sp>
      </p:grpSp>
      <p:sp>
        <p:nvSpPr>
          <p:cNvPr id="34839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34840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36E156EB-CAFF-CB4B-91C5-97430C8FA201}" type="slidenum">
              <a:rPr lang="en-US" sz="1500">
                <a:solidFill>
                  <a:srgbClr val="0000FF"/>
                </a:solidFill>
              </a:rPr>
              <a:pPr eaLnBrk="1" hangingPunct="1"/>
              <a:t>3</a:t>
            </a:fld>
            <a:endParaRPr lang="en-US" sz="1500">
              <a:solidFill>
                <a:srgbClr val="0000FF"/>
              </a:solidFill>
            </a:endParaRPr>
          </a:p>
        </p:txBody>
      </p:sp>
      <p:grpSp>
        <p:nvGrpSpPr>
          <p:cNvPr id="4" name="Group 60"/>
          <p:cNvGrpSpPr>
            <a:grpSpLocks/>
          </p:cNvGrpSpPr>
          <p:nvPr/>
        </p:nvGrpSpPr>
        <p:grpSpPr bwMode="auto">
          <a:xfrm>
            <a:off x="7162800" y="5029200"/>
            <a:ext cx="2154238" cy="1739900"/>
            <a:chOff x="7162800" y="5029200"/>
            <a:chExt cx="2154238" cy="1739900"/>
          </a:xfrm>
        </p:grpSpPr>
        <p:sp>
          <p:nvSpPr>
            <p:cNvPr id="34843" name="Line 54"/>
            <p:cNvSpPr>
              <a:spLocks noChangeAspect="1" noChangeShapeType="1"/>
            </p:cNvSpPr>
            <p:nvPr/>
          </p:nvSpPr>
          <p:spPr bwMode="auto">
            <a:xfrm rot="5400000">
              <a:off x="7386638" y="5899150"/>
              <a:ext cx="1739900" cy="0"/>
            </a:xfrm>
            <a:prstGeom prst="line">
              <a:avLst/>
            </a:prstGeom>
            <a:noFill/>
            <a:ln w="38100">
              <a:solidFill>
                <a:srgbClr val="FFCC00"/>
              </a:solidFill>
              <a:prstDash val="sysDot"/>
              <a:round/>
              <a:headEnd type="stealth" w="lg" len="lg"/>
              <a:tailEnd type="stealth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4" name="Text Box 55"/>
            <p:cNvSpPr txBox="1">
              <a:spLocks noChangeAspect="1" noChangeArrowheads="1"/>
            </p:cNvSpPr>
            <p:nvPr/>
          </p:nvSpPr>
          <p:spPr bwMode="auto">
            <a:xfrm>
              <a:off x="7162800" y="5692775"/>
              <a:ext cx="2154238" cy="461963"/>
            </a:xfrm>
            <a:prstGeom prst="rect">
              <a:avLst/>
            </a:prstGeom>
            <a:solidFill>
              <a:schemeClr val="bg1"/>
            </a:solidFill>
            <a:ln w="31750">
              <a:solidFill>
                <a:srgbClr val="FFFF00"/>
              </a:solidFill>
              <a:miter lim="800000"/>
              <a:headEnd/>
              <a:tailEnd type="none" w="lg" len="med"/>
            </a:ln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altLang="ja-JP" b="1" i="1">
                  <a:solidFill>
                    <a:srgbClr val="FF00FF"/>
                  </a:solidFill>
                  <a:cs typeface="Times New Roman" charset="0"/>
                </a:rPr>
                <a:t>Fossils</a:t>
              </a:r>
            </a:p>
          </p:txBody>
        </p:sp>
      </p:grpSp>
      <p:sp>
        <p:nvSpPr>
          <p:cNvPr id="64" name="Text Box 51"/>
          <p:cNvSpPr txBox="1">
            <a:spLocks noChangeAspect="1" noChangeArrowheads="1"/>
          </p:cNvSpPr>
          <p:nvPr/>
        </p:nvSpPr>
        <p:spPr bwMode="auto">
          <a:xfrm>
            <a:off x="4648200" y="5029200"/>
            <a:ext cx="2311400" cy="461963"/>
          </a:xfrm>
          <a:prstGeom prst="rect">
            <a:avLst/>
          </a:prstGeom>
          <a:noFill/>
          <a:ln w="31750">
            <a:solidFill>
              <a:srgbClr val="FF0000"/>
            </a:solidFill>
            <a:miter lim="800000"/>
            <a:headEnd/>
            <a:tailEnd type="none" w="lg" len="med"/>
          </a:ln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altLang="ja-JP" b="1" i="1">
                <a:solidFill>
                  <a:srgbClr val="FF0000"/>
                </a:solidFill>
                <a:latin typeface="+mn-lt"/>
                <a:ea typeface="ＭＳ Ｐゴシック" pitchFamily="34" charset="-128"/>
                <a:cs typeface="Times New Roman" pitchFamily="18" charset="0"/>
              </a:rPr>
              <a:t>Origin of Life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5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40458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45877" grpId="0" animBg="1"/>
      <p:bldP spid="64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>
                <a:latin typeface="Tahoma" charset="0"/>
                <a:ea typeface="ＭＳ Ｐゴシック" charset="0"/>
                <a:cs typeface="ＭＳ Ｐゴシック" charset="0"/>
              </a:rPr>
              <a:t>Eukaryote </a:t>
            </a:r>
            <a:r>
              <a:rPr lang="en-US" altLang="ja-JP" sz="3600">
                <a:latin typeface="Tahoma" charset="0"/>
                <a:ea typeface="ＭＳ Ｐゴシック" charset="0"/>
                <a:cs typeface="ＭＳ Ｐゴシック" charset="0"/>
              </a:rPr>
              <a:t>(〜2B years ago)</a:t>
            </a:r>
            <a:endParaRPr lang="en-US" sz="3600">
              <a:latin typeface="Tahom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89091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89092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>
                <a:solidFill>
                  <a:srgbClr val="0000FF"/>
                </a:solidFill>
              </a:rPr>
              <a:t>Katsushi Arisaka,UCLA</a:t>
            </a:r>
          </a:p>
        </p:txBody>
      </p:sp>
      <p:sp>
        <p:nvSpPr>
          <p:cNvPr id="89093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66E1D4BE-3013-7844-B35E-77B9C940CA65}" type="slidenum">
              <a:rPr lang="en-US" sz="1500">
                <a:solidFill>
                  <a:srgbClr val="0000FF"/>
                </a:solidFill>
              </a:rPr>
              <a:pPr eaLnBrk="1" hangingPunct="1"/>
              <a:t>30</a:t>
            </a:fld>
            <a:endParaRPr lang="en-US" sz="1500">
              <a:solidFill>
                <a:srgbClr val="0000FF"/>
              </a:solidFill>
            </a:endParaRPr>
          </a:p>
        </p:txBody>
      </p:sp>
      <p:pic>
        <p:nvPicPr>
          <p:cNvPr id="89094" name="Picture 2" descr="http://www.cbu.edu/~seisen/EukaryoticCellStructure_files/image001.jpg"/>
          <p:cNvPicPr>
            <a:picLocks noGrp="1" noChangeAspect="1" noChangeArrowheads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1905000"/>
            <a:ext cx="4810125" cy="4114800"/>
          </a:xfrm>
          <a:noFill/>
        </p:spPr>
      </p:pic>
      <p:cxnSp>
        <p:nvCxnSpPr>
          <p:cNvPr id="89095" name="Straight Arrow Connector 12"/>
          <p:cNvCxnSpPr>
            <a:cxnSpLocks noChangeShapeType="1"/>
          </p:cNvCxnSpPr>
          <p:nvPr/>
        </p:nvCxnSpPr>
        <p:spPr bwMode="auto">
          <a:xfrm>
            <a:off x="838200" y="6705600"/>
            <a:ext cx="3352800" cy="1588"/>
          </a:xfrm>
          <a:prstGeom prst="straightConnector1">
            <a:avLst/>
          </a:prstGeom>
          <a:noFill/>
          <a:ln w="19050">
            <a:solidFill>
              <a:srgbClr val="00B0F0"/>
            </a:solidFill>
            <a:round/>
            <a:headEnd type="arrow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" name="Rectangle 10"/>
          <p:cNvSpPr>
            <a:spLocks noChangeArrowheads="1"/>
          </p:cNvSpPr>
          <p:nvPr/>
        </p:nvSpPr>
        <p:spPr bwMode="auto">
          <a:xfrm>
            <a:off x="1979613" y="6553200"/>
            <a:ext cx="1060450" cy="338138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600" b="1" dirty="0">
                <a:solidFill>
                  <a:srgbClr val="0070C0"/>
                </a:solidFill>
                <a:latin typeface="+mn-lt"/>
                <a:ea typeface="+mn-ea"/>
                <a:cs typeface="+mn-cs"/>
              </a:rPr>
              <a:t>10 – 50 µ</a:t>
            </a:r>
            <a:r>
              <a:rPr lang="en-US" sz="1600" b="1" dirty="0" err="1">
                <a:solidFill>
                  <a:srgbClr val="0070C0"/>
                </a:solidFill>
                <a:latin typeface="+mn-lt"/>
                <a:ea typeface="+mn-ea"/>
                <a:cs typeface="+mn-cs"/>
              </a:rPr>
              <a:t>m</a:t>
            </a:r>
            <a:endParaRPr lang="en-US" sz="1600" b="1" dirty="0">
              <a:solidFill>
                <a:srgbClr val="0070C0"/>
              </a:solidFill>
              <a:latin typeface="+mn-lt"/>
              <a:ea typeface="+mn-ea"/>
              <a:cs typeface="+mn-cs"/>
            </a:endParaRPr>
          </a:p>
        </p:txBody>
      </p:sp>
      <p:pic>
        <p:nvPicPr>
          <p:cNvPr id="89097" name="Picture 2" descr="http://www.rikenresearch.riken.jp/frontline/546/images/fig1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00600" y="1636713"/>
            <a:ext cx="4800600" cy="5349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9098" name="Rectangle 12"/>
          <p:cNvSpPr>
            <a:spLocks noChangeArrowheads="1"/>
          </p:cNvSpPr>
          <p:nvPr/>
        </p:nvSpPr>
        <p:spPr bwMode="auto">
          <a:xfrm rot="-1854623">
            <a:off x="4668838" y="1905000"/>
            <a:ext cx="2392362" cy="1998663"/>
          </a:xfrm>
          <a:prstGeom prst="rect">
            <a:avLst/>
          </a:prstGeom>
          <a:solidFill>
            <a:srgbClr val="FFFFFF"/>
          </a:solidFill>
          <a:ln w="50800">
            <a:solidFill>
              <a:srgbClr val="FFFFFF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9099" name="Rectangle 13"/>
          <p:cNvSpPr>
            <a:spLocks noChangeArrowheads="1"/>
          </p:cNvSpPr>
          <p:nvPr/>
        </p:nvSpPr>
        <p:spPr bwMode="auto">
          <a:xfrm rot="-1854623">
            <a:off x="5384800" y="2030413"/>
            <a:ext cx="1568450" cy="2128837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100" name="Rectangle 14"/>
          <p:cNvSpPr>
            <a:spLocks noChangeArrowheads="1"/>
          </p:cNvSpPr>
          <p:nvPr/>
        </p:nvSpPr>
        <p:spPr bwMode="auto">
          <a:xfrm rot="-1854623">
            <a:off x="6110288" y="2746375"/>
            <a:ext cx="522287" cy="13843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" name="Rectangle 13"/>
          <p:cNvSpPr>
            <a:spLocks noChangeArrowheads="1"/>
          </p:cNvSpPr>
          <p:nvPr/>
        </p:nvSpPr>
        <p:spPr bwMode="auto">
          <a:xfrm>
            <a:off x="5791200" y="5157788"/>
            <a:ext cx="1450975" cy="338137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600" b="1" dirty="0">
                <a:solidFill>
                  <a:srgbClr val="0070C0"/>
                </a:solidFill>
                <a:latin typeface="+mn-lt"/>
                <a:ea typeface="+mn-ea"/>
                <a:cs typeface="+mn-cs"/>
              </a:rPr>
              <a:t>Up to ~2 </a:t>
            </a:r>
            <a:r>
              <a:rPr lang="en-US" sz="1600" b="1" dirty="0" err="1">
                <a:solidFill>
                  <a:srgbClr val="0070C0"/>
                </a:solidFill>
                <a:latin typeface="+mn-lt"/>
                <a:ea typeface="+mn-ea"/>
                <a:cs typeface="+mn-cs"/>
              </a:rPr>
              <a:t>m</a:t>
            </a:r>
            <a:r>
              <a:rPr lang="en-US" sz="1600" b="1" dirty="0">
                <a:solidFill>
                  <a:srgbClr val="0070C0"/>
                </a:solidFill>
                <a:latin typeface="+mn-lt"/>
                <a:ea typeface="+mn-ea"/>
                <a:cs typeface="+mn-cs"/>
              </a:rPr>
              <a:t> long</a:t>
            </a:r>
          </a:p>
        </p:txBody>
      </p:sp>
      <p:sp>
        <p:nvSpPr>
          <p:cNvPr id="89102" name="Rectangle 11"/>
          <p:cNvSpPr>
            <a:spLocks noChangeArrowheads="1"/>
          </p:cNvSpPr>
          <p:nvPr/>
        </p:nvSpPr>
        <p:spPr bwMode="auto">
          <a:xfrm>
            <a:off x="8153400" y="3862388"/>
            <a:ext cx="1087438" cy="33813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0070C0"/>
                </a:solidFill>
                <a:latin typeface="Arial Narrow" charset="0"/>
              </a:rPr>
              <a:t>2 nm</a:t>
            </a:r>
            <a:r>
              <a:rPr lang="ja-JP" altLang="en-US" sz="1600" b="1">
                <a:solidFill>
                  <a:srgbClr val="0070C0"/>
                </a:solidFill>
                <a:latin typeface="Arial Narrow" charset="0"/>
              </a:rPr>
              <a:t>　</a:t>
            </a:r>
            <a:r>
              <a:rPr lang="en-US" altLang="ja-JP" sz="1600" b="1">
                <a:solidFill>
                  <a:srgbClr val="0070C0"/>
                </a:solidFill>
                <a:latin typeface="Arial Narrow" charset="0"/>
              </a:rPr>
              <a:t>wide</a:t>
            </a:r>
            <a:endParaRPr lang="en-US" sz="1600" b="1">
              <a:solidFill>
                <a:srgbClr val="0070C0"/>
              </a:solidFill>
              <a:latin typeface="Arial Narrow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708025" y="1366838"/>
            <a:ext cx="2806700" cy="461962"/>
          </a:xfrm>
          <a:prstGeom prst="rect">
            <a:avLst/>
          </a:prstGeom>
          <a:noFill/>
          <a:ln>
            <a:solidFill>
              <a:srgbClr val="008000"/>
            </a:solidFill>
          </a:ln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008000"/>
                </a:solidFill>
                <a:latin typeface="+mn-lt"/>
                <a:ea typeface="+mn-ea"/>
                <a:cs typeface="+mn-cs"/>
              </a:rPr>
              <a:t>Cell made by proteins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6454775" y="1290638"/>
            <a:ext cx="2516188" cy="461962"/>
          </a:xfrm>
          <a:prstGeom prst="rect">
            <a:avLst/>
          </a:prstGeom>
          <a:noFill/>
          <a:ln>
            <a:solidFill>
              <a:srgbClr val="008000"/>
            </a:solidFill>
          </a:ln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008000"/>
                </a:solidFill>
                <a:latin typeface="+mn-lt"/>
                <a:ea typeface="+mn-ea"/>
                <a:cs typeface="+mn-cs"/>
              </a:rPr>
              <a:t>Gene made by DNA</a:t>
            </a:r>
          </a:p>
        </p:txBody>
      </p:sp>
      <p:sp>
        <p:nvSpPr>
          <p:cNvPr id="17" name="Text Box 8"/>
          <p:cNvSpPr txBox="1">
            <a:spLocks noChangeArrowheads="1"/>
          </p:cNvSpPr>
          <p:nvPr/>
        </p:nvSpPr>
        <p:spPr bwMode="auto">
          <a:xfrm>
            <a:off x="2997200" y="609600"/>
            <a:ext cx="38258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ja-JP" sz="3600" b="1" i="1">
                <a:solidFill>
                  <a:srgbClr val="FF6DFF"/>
                </a:solidFill>
                <a:latin typeface="Arial Narrow" charset="0"/>
              </a:rPr>
              <a:t>Symmetry breaking</a:t>
            </a:r>
            <a:endParaRPr lang="ja-JP" altLang="en-US" sz="3600" b="1" i="1">
              <a:solidFill>
                <a:srgbClr val="FF6DFF"/>
              </a:solidFill>
              <a:latin typeface="Arial Narrow" charset="0"/>
            </a:endParaRPr>
          </a:p>
        </p:txBody>
      </p:sp>
      <p:sp>
        <p:nvSpPr>
          <p:cNvPr id="20" name="Left-Right Arrow 19"/>
          <p:cNvSpPr>
            <a:spLocks noChangeArrowheads="1"/>
          </p:cNvSpPr>
          <p:nvPr/>
        </p:nvSpPr>
        <p:spPr bwMode="auto">
          <a:xfrm>
            <a:off x="4343400" y="1371600"/>
            <a:ext cx="1143000" cy="381000"/>
          </a:xfrm>
          <a:prstGeom prst="leftRightArrow">
            <a:avLst>
              <a:gd name="adj1" fmla="val 41074"/>
              <a:gd name="adj2" fmla="val 45542"/>
            </a:avLst>
          </a:prstGeom>
          <a:solidFill>
            <a:schemeClr val="bg1"/>
          </a:solidFill>
          <a:ln w="38100">
            <a:solidFill>
              <a:srgbClr val="FF6DFF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20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ja-JP">
                <a:latin typeface="Tahoma" charset="0"/>
                <a:ea typeface="ＭＳ Ｐゴシック" charset="0"/>
                <a:cs typeface="ＭＳ Ｐゴシック" charset="0"/>
              </a:rPr>
              <a:t>What is Life?</a:t>
            </a:r>
            <a:endParaRPr lang="en-US">
              <a:latin typeface="Tahom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59395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>
              <a:lnSpc>
                <a:spcPct val="80000"/>
              </a:lnSpc>
              <a:spcAft>
                <a:spcPts val="600"/>
              </a:spcAft>
            </a:pPr>
            <a:r>
              <a:rPr lang="en-US" altLang="ja-JP" sz="3900">
                <a:latin typeface="Arial Narrow" charset="0"/>
                <a:ea typeface="ＭＳ Ｐゴシック" charset="0"/>
                <a:cs typeface="ＭＳ Ｐゴシック" charset="0"/>
              </a:rPr>
              <a:t>Emergent Property </a:t>
            </a:r>
          </a:p>
          <a:p>
            <a:pPr lvl="1">
              <a:lnSpc>
                <a:spcPct val="80000"/>
              </a:lnSpc>
              <a:spcAft>
                <a:spcPts val="600"/>
              </a:spcAft>
            </a:pPr>
            <a:r>
              <a:rPr lang="en-US" altLang="ja-JP" sz="3500">
                <a:latin typeface="Arial Narrow" charset="0"/>
                <a:ea typeface="ＭＳ Ｐゴシック" charset="0"/>
              </a:rPr>
              <a:t>Strongly-interacting, complex system </a:t>
            </a:r>
          </a:p>
          <a:p>
            <a:pPr lvl="1">
              <a:lnSpc>
                <a:spcPct val="80000"/>
              </a:lnSpc>
              <a:spcAft>
                <a:spcPts val="600"/>
              </a:spcAft>
            </a:pPr>
            <a:r>
              <a:rPr lang="en-US" altLang="ja-JP" sz="3500">
                <a:latin typeface="Arial Narrow" charset="0"/>
                <a:ea typeface="ＭＳ Ｐゴシック" charset="0"/>
              </a:rPr>
              <a:t>~10</a:t>
            </a:r>
            <a:r>
              <a:rPr lang="en-US" altLang="ja-JP" sz="3500" baseline="30000">
                <a:latin typeface="Arial Narrow" charset="0"/>
                <a:ea typeface="ＭＳ Ｐゴシック" charset="0"/>
              </a:rPr>
              <a:t>4 </a:t>
            </a:r>
            <a:r>
              <a:rPr lang="en-US" altLang="ja-JP" sz="3500">
                <a:latin typeface="Arial Narrow" charset="0"/>
                <a:ea typeface="ＭＳ Ｐゴシック" charset="0"/>
              </a:rPr>
              <a:t>of different proteins in one cell</a:t>
            </a:r>
          </a:p>
          <a:p>
            <a:pPr lvl="1">
              <a:lnSpc>
                <a:spcPct val="80000"/>
              </a:lnSpc>
              <a:spcAft>
                <a:spcPts val="600"/>
              </a:spcAft>
            </a:pPr>
            <a:r>
              <a:rPr lang="en-US" altLang="ja-JP" sz="3500">
                <a:latin typeface="Arial Narrow" charset="0"/>
                <a:ea typeface="ＭＳ Ｐゴシック" charset="0"/>
              </a:rPr>
              <a:t>~10</a:t>
            </a:r>
            <a:r>
              <a:rPr lang="en-US" altLang="ja-JP" sz="3500" baseline="30000">
                <a:latin typeface="Arial Narrow" charset="0"/>
                <a:ea typeface="ＭＳ Ｐゴシック" charset="0"/>
              </a:rPr>
              <a:t>14</a:t>
            </a:r>
            <a:r>
              <a:rPr lang="en-US" altLang="ja-JP" sz="3500">
                <a:latin typeface="Arial Narrow" charset="0"/>
                <a:ea typeface="ＭＳ Ｐゴシック" charset="0"/>
              </a:rPr>
              <a:t> cells in one life</a:t>
            </a:r>
          </a:p>
          <a:p>
            <a:pPr>
              <a:lnSpc>
                <a:spcPct val="80000"/>
              </a:lnSpc>
              <a:spcAft>
                <a:spcPts val="600"/>
              </a:spcAft>
            </a:pPr>
            <a:r>
              <a:rPr lang="en-US" altLang="ja-JP" sz="3900">
                <a:latin typeface="Arial Narrow" charset="0"/>
                <a:ea typeface="ＭＳ Ｐゴシック" charset="0"/>
                <a:cs typeface="ＭＳ Ｐゴシック" charset="0"/>
              </a:rPr>
              <a:t>Continuous, countless “</a:t>
            </a:r>
            <a:r>
              <a:rPr lang="en-US" altLang="ja-JP" sz="3900">
                <a:solidFill>
                  <a:srgbClr val="FF00FF"/>
                </a:solidFill>
                <a:latin typeface="Arial Narrow" charset="0"/>
                <a:ea typeface="ＭＳ Ｐゴシック" charset="0"/>
                <a:cs typeface="ＭＳ Ｐゴシック" charset="0"/>
              </a:rPr>
              <a:t>symmetry breaking</a:t>
            </a:r>
            <a:r>
              <a:rPr lang="en-US" altLang="ja-JP" sz="3900">
                <a:latin typeface="Arial Narrow" charset="0"/>
                <a:ea typeface="ＭＳ Ｐゴシック" charset="0"/>
                <a:cs typeface="ＭＳ Ｐゴシック" charset="0"/>
              </a:rPr>
              <a:t>” towards coherent states</a:t>
            </a:r>
          </a:p>
          <a:p>
            <a:pPr lvl="1">
              <a:lnSpc>
                <a:spcPct val="80000"/>
              </a:lnSpc>
              <a:spcAft>
                <a:spcPts val="600"/>
              </a:spcAft>
            </a:pPr>
            <a:r>
              <a:rPr lang="en-US" altLang="ja-JP" sz="3500">
                <a:latin typeface="Arial Narrow" charset="0"/>
                <a:ea typeface="ＭＳ Ｐゴシック" charset="0"/>
              </a:rPr>
              <a:t>Origin of life</a:t>
            </a:r>
          </a:p>
          <a:p>
            <a:pPr lvl="1">
              <a:lnSpc>
                <a:spcPct val="80000"/>
              </a:lnSpc>
              <a:spcAft>
                <a:spcPts val="600"/>
              </a:spcAft>
            </a:pPr>
            <a:r>
              <a:rPr lang="en-US" altLang="ja-JP" sz="3500">
                <a:latin typeface="Arial Narrow" charset="0"/>
                <a:ea typeface="ＭＳ Ｐゴシック" charset="0"/>
              </a:rPr>
              <a:t>Evolution of life</a:t>
            </a:r>
          </a:p>
          <a:p>
            <a:pPr lvl="1">
              <a:lnSpc>
                <a:spcPct val="80000"/>
              </a:lnSpc>
              <a:spcAft>
                <a:spcPts val="600"/>
              </a:spcAft>
            </a:pPr>
            <a:r>
              <a:rPr lang="en-US" altLang="ja-JP" sz="3500">
                <a:latin typeface="Arial Narrow" charset="0"/>
                <a:ea typeface="ＭＳ Ｐゴシック" charset="0"/>
              </a:rPr>
              <a:t>Growth from a single cell to a multi-cell body </a:t>
            </a:r>
          </a:p>
          <a:p>
            <a:pPr lvl="1">
              <a:lnSpc>
                <a:spcPct val="80000"/>
              </a:lnSpc>
              <a:spcAft>
                <a:spcPts val="600"/>
              </a:spcAft>
            </a:pPr>
            <a:r>
              <a:rPr lang="en-US" altLang="ja-JP" sz="3500">
                <a:latin typeface="Arial Narrow" charset="0"/>
                <a:ea typeface="ＭＳ Ｐゴシック" charset="0"/>
              </a:rPr>
              <a:t>Learning and memory</a:t>
            </a:r>
          </a:p>
          <a:p>
            <a:pPr>
              <a:lnSpc>
                <a:spcPct val="80000"/>
              </a:lnSpc>
              <a:spcAft>
                <a:spcPts val="600"/>
              </a:spcAft>
            </a:pPr>
            <a:endParaRPr lang="en-US" altLang="ja-JP" sz="3900">
              <a:latin typeface="Arial Narrow" charset="0"/>
              <a:ea typeface="ＭＳ Ｐゴシック" charset="0"/>
              <a:cs typeface="ＭＳ Ｐゴシック" charset="0"/>
            </a:endParaRPr>
          </a:p>
          <a:p>
            <a:pPr>
              <a:lnSpc>
                <a:spcPct val="80000"/>
              </a:lnSpc>
              <a:spcAft>
                <a:spcPts val="600"/>
              </a:spcAft>
            </a:pPr>
            <a:endParaRPr lang="en-US" sz="3900">
              <a:latin typeface="Arial Narrow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91140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91141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Katsushi Arisaka,UCLA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91142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7F30BE11-B751-1546-8B3C-1DF7A2188D08}" type="slidenum">
              <a:rPr lang="en-US" sz="1500">
                <a:solidFill>
                  <a:srgbClr val="0000FF"/>
                </a:solidFill>
              </a:rPr>
              <a:pPr eaLnBrk="1" hangingPunct="1"/>
              <a:t>31</a:t>
            </a:fld>
            <a:endParaRPr lang="en-US" sz="1500">
              <a:solidFill>
                <a:srgbClr val="0000FF"/>
              </a:solidFill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3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92164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96DA67CE-9CC6-0B47-AEB9-0EAED84E39B6}" type="slidenum">
              <a:rPr lang="en-US" sz="1500">
                <a:solidFill>
                  <a:srgbClr val="0000FF"/>
                </a:solidFill>
              </a:rPr>
              <a:pPr eaLnBrk="1" hangingPunct="1"/>
              <a:t>32</a:t>
            </a:fld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207298" name="Text Box 2"/>
          <p:cNvSpPr txBox="1">
            <a:spLocks noChangeArrowheads="1"/>
          </p:cNvSpPr>
          <p:nvPr/>
        </p:nvSpPr>
        <p:spPr bwMode="auto">
          <a:xfrm>
            <a:off x="1724025" y="1616075"/>
            <a:ext cx="1812925" cy="1871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6564" tIns="48282" rIns="96564" bIns="48282">
            <a:spAutoFit/>
          </a:bodyPr>
          <a:lstStyle>
            <a:lvl1pPr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900">
                <a:solidFill>
                  <a:srgbClr val="000000"/>
                </a:solidFill>
                <a:effectLst>
                  <a:outerShdw blurRad="38100" dist="38100" dir="2700000" algn="tl">
                    <a:srgbClr val="DDDDDD"/>
                  </a:outerShdw>
                </a:effectLst>
              </a:rPr>
              <a:t>The H33D detector attaches to a standard fluorescence microscope</a:t>
            </a:r>
          </a:p>
        </p:txBody>
      </p:sp>
      <p:grpSp>
        <p:nvGrpSpPr>
          <p:cNvPr id="92166" name="Group 3"/>
          <p:cNvGrpSpPr>
            <a:grpSpLocks/>
          </p:cNvGrpSpPr>
          <p:nvPr/>
        </p:nvGrpSpPr>
        <p:grpSpPr bwMode="auto">
          <a:xfrm>
            <a:off x="188913" y="4041775"/>
            <a:ext cx="4059237" cy="2820988"/>
            <a:chOff x="295" y="890"/>
            <a:chExt cx="2436" cy="1666"/>
          </a:xfrm>
        </p:grpSpPr>
        <p:pic>
          <p:nvPicPr>
            <p:cNvPr id="92181" name="Picture 4" descr="Olympus IX71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5" y="890"/>
              <a:ext cx="1212" cy="15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aphicFrame>
          <p:nvGraphicFramePr>
            <p:cNvPr id="92162" name="Object 5"/>
            <p:cNvGraphicFramePr>
              <a:graphicFrameLocks noChangeAspect="1"/>
            </p:cNvGraphicFramePr>
            <p:nvPr/>
          </p:nvGraphicFramePr>
          <p:xfrm>
            <a:off x="1320" y="1674"/>
            <a:ext cx="680" cy="519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2191" name="Image" r:id="rId5" imgW="6760325" imgH="5159195" progId="Photoshop.Image.5">
                    <p:embed/>
                  </p:oleObj>
                </mc:Choice>
                <mc:Fallback>
                  <p:oleObj name="Image" r:id="rId5" imgW="6760325" imgH="5159195" progId="Photoshop.Image.5">
                    <p:embed/>
                    <p:pic>
                      <p:nvPicPr>
                        <p:cNvPr id="0" name="Object 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320" y="1674"/>
                          <a:ext cx="680" cy="519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92182" name="Group 6"/>
            <p:cNvGrpSpPr>
              <a:grpSpLocks/>
            </p:cNvGrpSpPr>
            <p:nvPr/>
          </p:nvGrpSpPr>
          <p:grpSpPr bwMode="auto">
            <a:xfrm>
              <a:off x="1093" y="2167"/>
              <a:ext cx="1638" cy="389"/>
              <a:chOff x="1229" y="1277"/>
              <a:chExt cx="1638" cy="389"/>
            </a:xfrm>
          </p:grpSpPr>
          <p:sp>
            <p:nvSpPr>
              <p:cNvPr id="92185" name="AutoShape 7"/>
              <p:cNvSpPr>
                <a:spLocks noChangeArrowheads="1"/>
              </p:cNvSpPr>
              <p:nvPr/>
            </p:nvSpPr>
            <p:spPr bwMode="auto">
              <a:xfrm rot="6251443">
                <a:off x="2481" y="1280"/>
                <a:ext cx="182" cy="590"/>
              </a:xfrm>
              <a:prstGeom prst="can">
                <a:avLst>
                  <a:gd name="adj" fmla="val 81044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92186" name="AutoShape 8"/>
              <p:cNvSpPr>
                <a:spLocks noChangeArrowheads="1"/>
              </p:cNvSpPr>
              <p:nvPr/>
            </p:nvSpPr>
            <p:spPr bwMode="auto">
              <a:xfrm rot="6251443">
                <a:off x="1526" y="980"/>
                <a:ext cx="74" cy="668"/>
              </a:xfrm>
              <a:prstGeom prst="can">
                <a:avLst>
                  <a:gd name="adj" fmla="val 45595"/>
                </a:avLst>
              </a:prstGeom>
              <a:solidFill>
                <a:srgbClr val="0066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92187" name="AutoShape 9"/>
              <p:cNvSpPr>
                <a:spLocks noChangeArrowheads="1"/>
              </p:cNvSpPr>
              <p:nvPr/>
            </p:nvSpPr>
            <p:spPr bwMode="auto">
              <a:xfrm rot="6251443">
                <a:off x="1890" y="1276"/>
                <a:ext cx="182" cy="275"/>
              </a:xfrm>
              <a:prstGeom prst="can">
                <a:avLst>
                  <a:gd name="adj" fmla="val 75549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92188" name="AutoShape 10"/>
              <p:cNvSpPr>
                <a:spLocks noChangeArrowheads="1"/>
              </p:cNvSpPr>
              <p:nvPr/>
            </p:nvSpPr>
            <p:spPr bwMode="auto">
              <a:xfrm rot="6251443">
                <a:off x="2062" y="1358"/>
                <a:ext cx="90" cy="170"/>
              </a:xfrm>
              <a:prstGeom prst="can">
                <a:avLst>
                  <a:gd name="adj" fmla="val 94444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92189" name="Line 11"/>
              <p:cNvSpPr>
                <a:spLocks noChangeShapeType="1"/>
              </p:cNvSpPr>
              <p:nvPr/>
            </p:nvSpPr>
            <p:spPr bwMode="auto">
              <a:xfrm>
                <a:off x="2144" y="1456"/>
                <a:ext cx="147" cy="40"/>
              </a:xfrm>
              <a:prstGeom prst="line">
                <a:avLst/>
              </a:prstGeom>
              <a:noFill/>
              <a:ln w="19050">
                <a:solidFill>
                  <a:srgbClr val="0066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207308" name="Text Box 12"/>
            <p:cNvSpPr txBox="1">
              <a:spLocks noChangeArrowheads="1"/>
            </p:cNvSpPr>
            <p:nvPr/>
          </p:nvSpPr>
          <p:spPr bwMode="auto">
            <a:xfrm rot="20886681">
              <a:off x="1651" y="1817"/>
              <a:ext cx="117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6573" tIns="48286" rIns="96573" bIns="48286">
              <a:spAutoFit/>
            </a:bodyPr>
            <a:lstStyle/>
            <a:p>
              <a:pPr defTabSz="966702">
                <a:defRPr/>
              </a:pPr>
              <a:endParaRPr lang="en-US" sz="1300" b="1" dirty="0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latin typeface="Arial" pitchFamily="-112" charset="0"/>
                <a:ea typeface="+mn-ea"/>
                <a:cs typeface="+mn-cs"/>
              </a:endParaRPr>
            </a:p>
          </p:txBody>
        </p:sp>
        <p:sp>
          <p:nvSpPr>
            <p:cNvPr id="1207309" name="Text Box 13"/>
            <p:cNvSpPr txBox="1">
              <a:spLocks noChangeArrowheads="1"/>
            </p:cNvSpPr>
            <p:nvPr/>
          </p:nvSpPr>
          <p:spPr bwMode="auto">
            <a:xfrm rot="872164">
              <a:off x="2220" y="2362"/>
              <a:ext cx="386" cy="1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6573" tIns="48286" rIns="96573" bIns="48286">
              <a:spAutoFit/>
            </a:bodyPr>
            <a:lstStyle>
              <a:lvl1pPr defTabSz="9652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defTabSz="9652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300" b="1">
                  <a:solidFill>
                    <a:srgbClr val="FFFFFF"/>
                  </a:solidFill>
                  <a:effectLst>
                    <a:outerShdw blurRad="38100" dist="38100" dir="2700000" algn="tl">
                      <a:srgbClr val="DDDDDD"/>
                    </a:outerShdw>
                  </a:effectLst>
                </a:rPr>
                <a:t>Laser</a:t>
              </a:r>
            </a:p>
          </p:txBody>
        </p:sp>
      </p:grpSp>
      <p:grpSp>
        <p:nvGrpSpPr>
          <p:cNvPr id="92167" name="Group 14"/>
          <p:cNvGrpSpPr>
            <a:grpSpLocks/>
          </p:cNvGrpSpPr>
          <p:nvPr/>
        </p:nvGrpSpPr>
        <p:grpSpPr bwMode="auto">
          <a:xfrm>
            <a:off x="1330325" y="1300163"/>
            <a:ext cx="6350000" cy="4440237"/>
            <a:chOff x="930" y="766"/>
            <a:chExt cx="3810" cy="2622"/>
          </a:xfrm>
        </p:grpSpPr>
        <p:grpSp>
          <p:nvGrpSpPr>
            <p:cNvPr id="92177" name="Group 15"/>
            <p:cNvGrpSpPr>
              <a:grpSpLocks/>
            </p:cNvGrpSpPr>
            <p:nvPr/>
          </p:nvGrpSpPr>
          <p:grpSpPr bwMode="auto">
            <a:xfrm>
              <a:off x="930" y="766"/>
              <a:ext cx="1266" cy="2622"/>
              <a:chOff x="930" y="436"/>
              <a:chExt cx="1266" cy="2622"/>
            </a:xfrm>
          </p:grpSpPr>
          <p:pic>
            <p:nvPicPr>
              <p:cNvPr id="92179" name="Picture 16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30" y="436"/>
                <a:ext cx="1266" cy="1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cxnSp>
            <p:nvCxnSpPr>
              <p:cNvPr id="92180" name="AutoShape 17"/>
              <p:cNvCxnSpPr>
                <a:cxnSpLocks noChangeShapeType="1"/>
                <a:stCxn id="1207308" idx="3"/>
              </p:cNvCxnSpPr>
              <p:nvPr/>
            </p:nvCxnSpPr>
            <p:spPr bwMode="auto">
              <a:xfrm flipH="1" flipV="1">
                <a:off x="1563" y="1768"/>
                <a:ext cx="154" cy="1290"/>
              </a:xfrm>
              <a:prstGeom prst="curvedConnector4">
                <a:avLst>
                  <a:gd name="adj1" fmla="val -89273"/>
                  <a:gd name="adj2" fmla="val 52944"/>
                </a:avLst>
              </a:prstGeom>
              <a:noFill/>
              <a:ln w="76200">
                <a:solidFill>
                  <a:srgbClr val="CC66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207314" name="Rectangle 18"/>
            <p:cNvSpPr>
              <a:spLocks noChangeArrowheads="1"/>
            </p:cNvSpPr>
            <p:nvPr/>
          </p:nvSpPr>
          <p:spPr bwMode="auto">
            <a:xfrm>
              <a:off x="3379" y="845"/>
              <a:ext cx="1361" cy="110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96573" tIns="48286" rIns="96573" bIns="48286">
              <a:spAutoFit/>
            </a:bodyPr>
            <a:lstStyle/>
            <a:p>
              <a:pPr defTabSz="965200"/>
              <a:r>
                <a:rPr lang="en-US" sz="1900">
                  <a:solidFill>
                    <a:srgbClr val="000000"/>
                  </a:solidFill>
                  <a:effectLst>
                    <a:outerShdw blurRad="38100" dist="38100" dir="2700000" algn="tl">
                      <a:srgbClr val="DDDDDD"/>
                    </a:outerShdw>
                  </a:effectLst>
                </a:rPr>
                <a:t>It will permit to track multicolor qdot-labeled proteins in live cells virtually background-free</a:t>
              </a:r>
            </a:p>
          </p:txBody>
        </p:sp>
      </p:grpSp>
      <p:grpSp>
        <p:nvGrpSpPr>
          <p:cNvPr id="92168" name="Group 19"/>
          <p:cNvGrpSpPr>
            <a:grpSpLocks/>
          </p:cNvGrpSpPr>
          <p:nvPr/>
        </p:nvGrpSpPr>
        <p:grpSpPr bwMode="auto">
          <a:xfrm>
            <a:off x="2438400" y="1435100"/>
            <a:ext cx="6916738" cy="5194300"/>
            <a:chOff x="1563" y="436"/>
            <a:chExt cx="4072" cy="3067"/>
          </a:xfrm>
        </p:grpSpPr>
        <p:pic>
          <p:nvPicPr>
            <p:cNvPr id="92175" name="Picture 20" descr="Fig Signaling Cascade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34" y="436"/>
              <a:ext cx="2301" cy="30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92176" name="AutoShape 21"/>
            <p:cNvCxnSpPr>
              <a:cxnSpLocks noChangeShapeType="1"/>
            </p:cNvCxnSpPr>
            <p:nvPr/>
          </p:nvCxnSpPr>
          <p:spPr bwMode="auto">
            <a:xfrm rot="5400000" flipV="1">
              <a:off x="1682" y="317"/>
              <a:ext cx="1534" cy="1771"/>
            </a:xfrm>
            <a:prstGeom prst="curvedConnector4">
              <a:avLst>
                <a:gd name="adj1" fmla="val -9389"/>
                <a:gd name="adj2" fmla="val 67870"/>
              </a:avLst>
            </a:prstGeom>
            <a:noFill/>
            <a:ln w="76200">
              <a:solidFill>
                <a:srgbClr val="CC66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92169" name="Rectangle 22"/>
          <p:cNvSpPr>
            <a:spLocks noChangeArrowheads="1"/>
          </p:cNvSpPr>
          <p:nvPr/>
        </p:nvSpPr>
        <p:spPr bwMode="auto">
          <a:xfrm>
            <a:off x="914400" y="-76200"/>
            <a:ext cx="7804150" cy="722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564" tIns="48282" rIns="96564" bIns="48282">
            <a:spAutoFit/>
          </a:bodyPr>
          <a:lstStyle/>
          <a:p>
            <a:pPr defTabSz="965200"/>
            <a:r>
              <a:rPr lang="en-US" altLang="ja-JP" sz="4000" b="1">
                <a:solidFill>
                  <a:srgbClr val="A50021"/>
                </a:solidFill>
                <a:latin typeface="Tahoma" charset="0"/>
                <a:ea typeface="MS PGothic" charset="0"/>
                <a:cs typeface="MS PGothic" charset="0"/>
              </a:rPr>
              <a:t>Single Molecule Imaging</a:t>
            </a:r>
          </a:p>
        </p:txBody>
      </p:sp>
      <p:sp>
        <p:nvSpPr>
          <p:cNvPr id="27" name="Text Box 25"/>
          <p:cNvSpPr txBox="1">
            <a:spLocks noChangeArrowheads="1"/>
          </p:cNvSpPr>
          <p:nvPr/>
        </p:nvSpPr>
        <p:spPr bwMode="auto">
          <a:xfrm>
            <a:off x="3200400" y="5410200"/>
            <a:ext cx="2209800" cy="847725"/>
          </a:xfrm>
          <a:prstGeom prst="rect">
            <a:avLst/>
          </a:prstGeom>
          <a:noFill/>
          <a:ln w="50800">
            <a:solidFill>
              <a:srgbClr val="FF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32" tIns="45716" rIns="91432" bIns="45716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ja-JP" b="1">
                <a:solidFill>
                  <a:srgbClr val="FF6600"/>
                </a:solidFill>
                <a:latin typeface="Arial Narrow" charset="0"/>
                <a:ea typeface="MS PGothic" charset="0"/>
                <a:cs typeface="MS PGothic" charset="0"/>
              </a:rPr>
              <a:t>Particle Physics Detector</a:t>
            </a:r>
          </a:p>
        </p:txBody>
      </p:sp>
      <p:sp>
        <p:nvSpPr>
          <p:cNvPr id="28" name="Text Box 25"/>
          <p:cNvSpPr txBox="1">
            <a:spLocks noChangeArrowheads="1"/>
          </p:cNvSpPr>
          <p:nvPr/>
        </p:nvSpPr>
        <p:spPr bwMode="auto">
          <a:xfrm>
            <a:off x="6096000" y="1519238"/>
            <a:ext cx="2514600" cy="471487"/>
          </a:xfrm>
          <a:prstGeom prst="rect">
            <a:avLst/>
          </a:prstGeom>
          <a:noFill/>
          <a:ln w="50800">
            <a:solidFill>
              <a:srgbClr val="FF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32" tIns="45716" rIns="91432" bIns="45716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ja-JP" b="1">
                <a:solidFill>
                  <a:srgbClr val="FF00FF"/>
                </a:solidFill>
                <a:latin typeface="Arial Narrow" charset="0"/>
                <a:ea typeface="MS PGothic" charset="0"/>
                <a:cs typeface="MS PGothic" charset="0"/>
              </a:rPr>
              <a:t>Nano Technology</a:t>
            </a:r>
          </a:p>
        </p:txBody>
      </p:sp>
      <p:sp>
        <p:nvSpPr>
          <p:cNvPr id="92172" name="Footer Placeholder 28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>
                <a:solidFill>
                  <a:srgbClr val="0000FF"/>
                </a:solidFill>
              </a:rPr>
              <a:t>Katsushi Arisaka,UCLA</a:t>
            </a:r>
          </a:p>
        </p:txBody>
      </p:sp>
      <p:sp>
        <p:nvSpPr>
          <p:cNvPr id="92173" name="TextBox 28"/>
          <p:cNvSpPr txBox="1">
            <a:spLocks noChangeArrowheads="1"/>
          </p:cNvSpPr>
          <p:nvPr/>
        </p:nvSpPr>
        <p:spPr bwMode="auto">
          <a:xfrm>
            <a:off x="5791200" y="895350"/>
            <a:ext cx="2895600" cy="400050"/>
          </a:xfrm>
          <a:prstGeom prst="rect">
            <a:avLst/>
          </a:prstGeom>
          <a:solidFill>
            <a:schemeClr val="bg1"/>
          </a:solidFill>
          <a:ln w="12700">
            <a:solidFill>
              <a:srgbClr val="FFFFFF"/>
            </a:solidFill>
            <a:miter lim="800000"/>
            <a:headEnd/>
            <a:tailEnd/>
          </a:ln>
        </p:spPr>
        <p:txBody>
          <a:bodyPr wrap="none" lIns="91432" tIns="45716" rIns="91432" bIns="45716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000" b="1" i="1">
                <a:solidFill>
                  <a:srgbClr val="00B0F0"/>
                </a:solidFill>
                <a:latin typeface="Arial Narrow" charset="0"/>
              </a:rPr>
              <a:t>Shimon Weiss (Chemistry)</a:t>
            </a:r>
          </a:p>
        </p:txBody>
      </p:sp>
      <p:sp>
        <p:nvSpPr>
          <p:cNvPr id="29" name="Text Box 25"/>
          <p:cNvSpPr txBox="1">
            <a:spLocks noChangeArrowheads="1"/>
          </p:cNvSpPr>
          <p:nvPr/>
        </p:nvSpPr>
        <p:spPr bwMode="auto">
          <a:xfrm>
            <a:off x="0" y="762000"/>
            <a:ext cx="2362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2" tIns="45716" rIns="91432" bIns="45716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ja-JP" sz="2800" b="1" i="1">
                <a:solidFill>
                  <a:srgbClr val="008000"/>
                </a:solidFill>
                <a:latin typeface="Arial Narrow" charset="0"/>
                <a:ea typeface="MS PGothic" charset="0"/>
                <a:cs typeface="MS PGothic" charset="0"/>
              </a:rPr>
              <a:t>January 2006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28" grpId="0" animBg="1"/>
      <p:bldP spid="29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4210" name="Picture 2"/>
          <p:cNvPicPr>
            <a:picLocks noChangeAspect="1" noChangeArrowheads="1"/>
          </p:cNvPicPr>
          <p:nvPr/>
        </p:nvPicPr>
        <p:blipFill>
          <a:blip r:embed="rId3">
            <a:lum bright="-10000" contrast="38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704"/>
          <a:stretch>
            <a:fillRect/>
          </a:stretch>
        </p:blipFill>
        <p:spPr bwMode="auto">
          <a:xfrm rot="-120000">
            <a:off x="150813" y="801688"/>
            <a:ext cx="4402137" cy="3457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4211" name="Picture 5"/>
          <p:cNvPicPr>
            <a:picLocks noChangeAspect="1" noChangeArrowheads="1"/>
          </p:cNvPicPr>
          <p:nvPr/>
        </p:nvPicPr>
        <p:blipFill>
          <a:blip r:embed="rId4">
            <a:lum contrast="26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25" t="2583"/>
          <a:stretch>
            <a:fillRect/>
          </a:stretch>
        </p:blipFill>
        <p:spPr bwMode="auto">
          <a:xfrm flipH="1">
            <a:off x="3429000" y="2895600"/>
            <a:ext cx="5932488" cy="403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212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94213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Katsushi Arisaka,UCLA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94214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413DF860-7745-3243-A7A1-A62A5F4F20F8}" type="slidenum">
              <a:rPr lang="en-US" sz="1500">
                <a:solidFill>
                  <a:srgbClr val="0000FF"/>
                </a:solidFill>
              </a:rPr>
              <a:pPr eaLnBrk="1" hangingPunct="1"/>
              <a:t>33</a:t>
            </a:fld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94215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>
                <a:latin typeface="Tahoma" charset="0"/>
                <a:ea typeface="ＭＳ Ｐゴシック" charset="0"/>
                <a:cs typeface="ＭＳ Ｐゴシック" charset="0"/>
              </a:rPr>
              <a:t>Emission of Quantum Dot</a:t>
            </a:r>
            <a:endParaRPr lang="ja-JP" altLang="en-US">
              <a:latin typeface="Tahom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94216" name="Text Box 7"/>
          <p:cNvSpPr txBox="1">
            <a:spLocks noChangeArrowheads="1"/>
          </p:cNvSpPr>
          <p:nvPr/>
        </p:nvSpPr>
        <p:spPr bwMode="auto">
          <a:xfrm>
            <a:off x="6096000" y="3803650"/>
            <a:ext cx="617538" cy="465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59" tIns="45679" rIns="91359" bIns="45679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>
                <a:solidFill>
                  <a:srgbClr val="FF00FF"/>
                </a:solidFill>
                <a:latin typeface="Arial Narrow" charset="0"/>
              </a:rPr>
              <a:t>InP</a:t>
            </a:r>
          </a:p>
        </p:txBody>
      </p:sp>
      <p:sp>
        <p:nvSpPr>
          <p:cNvPr id="94217" name="Text Box 8"/>
          <p:cNvSpPr txBox="1">
            <a:spLocks noChangeArrowheads="1"/>
          </p:cNvSpPr>
          <p:nvPr/>
        </p:nvSpPr>
        <p:spPr bwMode="auto">
          <a:xfrm>
            <a:off x="7802563" y="3803650"/>
            <a:ext cx="782637" cy="465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59" tIns="45679" rIns="91359" bIns="45679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>
                <a:solidFill>
                  <a:srgbClr val="FF00FF"/>
                </a:solidFill>
                <a:latin typeface="Arial Narrow" charset="0"/>
              </a:rPr>
              <a:t>InAs</a:t>
            </a:r>
          </a:p>
        </p:txBody>
      </p:sp>
      <p:sp>
        <p:nvSpPr>
          <p:cNvPr id="94218" name="Text Box 9"/>
          <p:cNvSpPr txBox="1">
            <a:spLocks noChangeArrowheads="1"/>
          </p:cNvSpPr>
          <p:nvPr/>
        </p:nvSpPr>
        <p:spPr bwMode="auto">
          <a:xfrm>
            <a:off x="3954463" y="3973513"/>
            <a:ext cx="8461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59" tIns="45679" rIns="91359" bIns="45679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ja-JP" sz="1800" b="1">
                <a:solidFill>
                  <a:srgbClr val="0000FF"/>
                </a:solidFill>
                <a:latin typeface="Arial Narrow" charset="0"/>
              </a:rPr>
              <a:t>2.1nm</a:t>
            </a:r>
          </a:p>
        </p:txBody>
      </p:sp>
      <p:sp>
        <p:nvSpPr>
          <p:cNvPr id="94219" name="Text Box 10"/>
          <p:cNvSpPr txBox="1">
            <a:spLocks noChangeArrowheads="1"/>
          </p:cNvSpPr>
          <p:nvPr/>
        </p:nvSpPr>
        <p:spPr bwMode="auto">
          <a:xfrm>
            <a:off x="5257800" y="3962400"/>
            <a:ext cx="8461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59" tIns="45679" rIns="91359" bIns="45679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ja-JP" sz="1800" b="1">
                <a:solidFill>
                  <a:srgbClr val="0000FF"/>
                </a:solidFill>
                <a:latin typeface="Arial Narrow" charset="0"/>
              </a:rPr>
              <a:t>4.6nm</a:t>
            </a:r>
          </a:p>
        </p:txBody>
      </p:sp>
      <p:sp>
        <p:nvSpPr>
          <p:cNvPr id="94220" name="Text Box 9"/>
          <p:cNvSpPr txBox="1">
            <a:spLocks noChangeArrowheads="1"/>
          </p:cNvSpPr>
          <p:nvPr/>
        </p:nvSpPr>
        <p:spPr bwMode="auto">
          <a:xfrm>
            <a:off x="3619500" y="6305550"/>
            <a:ext cx="461963" cy="3127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59" tIns="45679" rIns="91359" bIns="45679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ja-JP" sz="1400" b="1">
                <a:latin typeface="Arial Narrow" charset="0"/>
              </a:rPr>
              <a:t>460</a:t>
            </a:r>
          </a:p>
        </p:txBody>
      </p:sp>
      <p:sp>
        <p:nvSpPr>
          <p:cNvPr id="94221" name="Text Box 9"/>
          <p:cNvSpPr txBox="1">
            <a:spLocks noChangeArrowheads="1"/>
          </p:cNvSpPr>
          <p:nvPr/>
        </p:nvSpPr>
        <p:spPr bwMode="auto">
          <a:xfrm>
            <a:off x="4960938" y="6305550"/>
            <a:ext cx="461962" cy="3127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59" tIns="45679" rIns="91359" bIns="45679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ja-JP" sz="1400" b="1">
                <a:latin typeface="Arial Narrow" charset="0"/>
              </a:rPr>
              <a:t>560</a:t>
            </a:r>
          </a:p>
        </p:txBody>
      </p:sp>
      <p:sp>
        <p:nvSpPr>
          <p:cNvPr id="94222" name="Text Box 9"/>
          <p:cNvSpPr txBox="1">
            <a:spLocks noChangeArrowheads="1"/>
          </p:cNvSpPr>
          <p:nvPr/>
        </p:nvSpPr>
        <p:spPr bwMode="auto">
          <a:xfrm>
            <a:off x="6302375" y="6305550"/>
            <a:ext cx="463550" cy="3127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59" tIns="45679" rIns="91359" bIns="45679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ja-JP" sz="1400" b="1">
                <a:latin typeface="Arial Narrow" charset="0"/>
              </a:rPr>
              <a:t>730</a:t>
            </a:r>
          </a:p>
        </p:txBody>
      </p:sp>
      <p:sp>
        <p:nvSpPr>
          <p:cNvPr id="94223" name="Text Box 9"/>
          <p:cNvSpPr txBox="1">
            <a:spLocks noChangeArrowheads="1"/>
          </p:cNvSpPr>
          <p:nvPr/>
        </p:nvSpPr>
        <p:spPr bwMode="auto">
          <a:xfrm>
            <a:off x="7599363" y="6305550"/>
            <a:ext cx="552450" cy="3127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59" tIns="45679" rIns="91359" bIns="45679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ja-JP" sz="1400" b="1">
                <a:latin typeface="Arial Narrow" charset="0"/>
              </a:rPr>
              <a:t>1030</a:t>
            </a:r>
          </a:p>
        </p:txBody>
      </p:sp>
      <p:sp>
        <p:nvSpPr>
          <p:cNvPr id="94224" name="Text Box 9"/>
          <p:cNvSpPr txBox="1">
            <a:spLocks noChangeArrowheads="1"/>
          </p:cNvSpPr>
          <p:nvPr/>
        </p:nvSpPr>
        <p:spPr bwMode="auto">
          <a:xfrm>
            <a:off x="8896350" y="6305550"/>
            <a:ext cx="552450" cy="3127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59" tIns="45679" rIns="91359" bIns="45679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ja-JP" sz="1400" b="1">
                <a:latin typeface="Arial Narrow" charset="0"/>
              </a:rPr>
              <a:t>1770</a:t>
            </a:r>
          </a:p>
        </p:txBody>
      </p:sp>
      <p:sp>
        <p:nvSpPr>
          <p:cNvPr id="94225" name="Text Box 9"/>
          <p:cNvSpPr txBox="1">
            <a:spLocks noChangeArrowheads="1"/>
          </p:cNvSpPr>
          <p:nvPr/>
        </p:nvSpPr>
        <p:spPr bwMode="auto">
          <a:xfrm>
            <a:off x="5373688" y="6619875"/>
            <a:ext cx="2051050" cy="3397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59" tIns="45679" rIns="91359" bIns="45679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ja-JP" sz="1600" b="1">
                <a:latin typeface="Arial Narrow" charset="0"/>
              </a:rPr>
              <a:t>Wavelength (nm)</a:t>
            </a:r>
          </a:p>
        </p:txBody>
      </p:sp>
      <p:sp>
        <p:nvSpPr>
          <p:cNvPr id="94226" name="Rectangle 21"/>
          <p:cNvSpPr>
            <a:spLocks noChangeArrowheads="1"/>
          </p:cNvSpPr>
          <p:nvPr/>
        </p:nvSpPr>
        <p:spPr bwMode="auto">
          <a:xfrm>
            <a:off x="5029200" y="3894138"/>
            <a:ext cx="228600" cy="2286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27" name="TextBox 5416"/>
          <p:cNvSpPr txBox="1">
            <a:spLocks noChangeArrowheads="1"/>
          </p:cNvSpPr>
          <p:nvPr/>
        </p:nvSpPr>
        <p:spPr bwMode="auto">
          <a:xfrm>
            <a:off x="6477000" y="914400"/>
            <a:ext cx="2895600" cy="4000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2" tIns="45716" rIns="91432" bIns="45716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000" b="1" i="1">
                <a:solidFill>
                  <a:srgbClr val="00B0F0"/>
                </a:solidFill>
                <a:latin typeface="Arial Narrow" charset="0"/>
              </a:rPr>
              <a:t>Shimon Weiss (Chemistry)</a:t>
            </a:r>
          </a:p>
        </p:txBody>
      </p:sp>
      <p:pic>
        <p:nvPicPr>
          <p:cNvPr id="94228" name="Picture 14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" t="17236" r="7001" b="21330"/>
          <a:stretch>
            <a:fillRect/>
          </a:stretch>
        </p:blipFill>
        <p:spPr bwMode="auto">
          <a:xfrm>
            <a:off x="4114800" y="3028950"/>
            <a:ext cx="2590800" cy="75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229" name="Text Box 6"/>
          <p:cNvSpPr txBox="1">
            <a:spLocks noChangeArrowheads="1"/>
          </p:cNvSpPr>
          <p:nvPr/>
        </p:nvSpPr>
        <p:spPr bwMode="auto">
          <a:xfrm>
            <a:off x="4557713" y="3795713"/>
            <a:ext cx="885825" cy="465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59" tIns="45679" rIns="91359" bIns="45679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>
                <a:solidFill>
                  <a:srgbClr val="FF00FF"/>
                </a:solidFill>
                <a:latin typeface="Arial Narrow" charset="0"/>
              </a:rPr>
              <a:t>CdSe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Date Placeholder 2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96259" name="Footer Placeholder 3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Katsushi Arisaka,UCLA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96260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1B2C1E8F-B3C8-534C-8D5A-197AC2787D98}" type="slidenum">
              <a:rPr lang="en-US" sz="1500">
                <a:solidFill>
                  <a:srgbClr val="0000FF"/>
                </a:solidFill>
              </a:rPr>
              <a:pPr eaLnBrk="1" hangingPunct="1"/>
              <a:t>34</a:t>
            </a:fld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96261" name="Rectangle 3"/>
          <p:cNvSpPr>
            <a:spLocks noGrp="1" noChangeArrowheads="1"/>
          </p:cNvSpPr>
          <p:nvPr>
            <p:ph type="title"/>
          </p:nvPr>
        </p:nvSpPr>
        <p:spPr>
          <a:xfrm>
            <a:off x="1279525" y="101600"/>
            <a:ext cx="7121525" cy="508000"/>
          </a:xfrm>
        </p:spPr>
        <p:txBody>
          <a:bodyPr/>
          <a:lstStyle/>
          <a:p>
            <a:pPr defTabSz="914400"/>
            <a:r>
              <a:rPr lang="en-US" sz="2400">
                <a:latin typeface="Tahoma" charset="0"/>
                <a:ea typeface="MS PGothic" charset="0"/>
                <a:cs typeface="MS PGothic" charset="0"/>
              </a:rPr>
              <a:t>Protein Folding by single pair Förster Resonant Energy Transfer (spFRET)</a:t>
            </a:r>
          </a:p>
        </p:txBody>
      </p:sp>
      <p:sp>
        <p:nvSpPr>
          <p:cNvPr id="96262" name="Freeform 4"/>
          <p:cNvSpPr>
            <a:spLocks noChangeAspect="1"/>
          </p:cNvSpPr>
          <p:nvPr/>
        </p:nvSpPr>
        <p:spPr bwMode="auto">
          <a:xfrm>
            <a:off x="8455025" y="4179888"/>
            <a:ext cx="219075" cy="1433512"/>
          </a:xfrm>
          <a:custGeom>
            <a:avLst/>
            <a:gdLst>
              <a:gd name="T0" fmla="*/ 2147483647 w 635"/>
              <a:gd name="T1" fmla="*/ 2147483647 h 4157"/>
              <a:gd name="T2" fmla="*/ 2147483647 w 635"/>
              <a:gd name="T3" fmla="*/ 2147483647 h 4157"/>
              <a:gd name="T4" fmla="*/ 2147483647 w 635"/>
              <a:gd name="T5" fmla="*/ 2147483647 h 4157"/>
              <a:gd name="T6" fmla="*/ 2147483647 w 635"/>
              <a:gd name="T7" fmla="*/ 2147483647 h 4157"/>
              <a:gd name="T8" fmla="*/ 2147483647 w 635"/>
              <a:gd name="T9" fmla="*/ 2147483647 h 4157"/>
              <a:gd name="T10" fmla="*/ 2147483647 w 635"/>
              <a:gd name="T11" fmla="*/ 2147483647 h 4157"/>
              <a:gd name="T12" fmla="*/ 2147483647 w 635"/>
              <a:gd name="T13" fmla="*/ 2147483647 h 4157"/>
              <a:gd name="T14" fmla="*/ 2147483647 w 635"/>
              <a:gd name="T15" fmla="*/ 2147483647 h 4157"/>
              <a:gd name="T16" fmla="*/ 2147483647 w 635"/>
              <a:gd name="T17" fmla="*/ 2147483647 h 4157"/>
              <a:gd name="T18" fmla="*/ 2147483647 w 635"/>
              <a:gd name="T19" fmla="*/ 2147483647 h 4157"/>
              <a:gd name="T20" fmla="*/ 0 w 635"/>
              <a:gd name="T21" fmla="*/ 2147483647 h 4157"/>
              <a:gd name="T22" fmla="*/ 2147483647 w 635"/>
              <a:gd name="T23" fmla="*/ 2147483647 h 4157"/>
              <a:gd name="T24" fmla="*/ 2147483647 w 635"/>
              <a:gd name="T25" fmla="*/ 2147483647 h 4157"/>
              <a:gd name="T26" fmla="*/ 2147483647 w 635"/>
              <a:gd name="T27" fmla="*/ 2147483647 h 4157"/>
              <a:gd name="T28" fmla="*/ 2147483647 w 635"/>
              <a:gd name="T29" fmla="*/ 2147483647 h 4157"/>
              <a:gd name="T30" fmla="*/ 2147483647 w 635"/>
              <a:gd name="T31" fmla="*/ 2147483647 h 4157"/>
              <a:gd name="T32" fmla="*/ 2147483647 w 635"/>
              <a:gd name="T33" fmla="*/ 2147483647 h 4157"/>
              <a:gd name="T34" fmla="*/ 2147483647 w 635"/>
              <a:gd name="T35" fmla="*/ 2147483647 h 4157"/>
              <a:gd name="T36" fmla="*/ 2147483647 w 635"/>
              <a:gd name="T37" fmla="*/ 2147483647 h 4157"/>
              <a:gd name="T38" fmla="*/ 2147483647 w 635"/>
              <a:gd name="T39" fmla="*/ 2147483647 h 4157"/>
              <a:gd name="T40" fmla="*/ 2147483647 w 635"/>
              <a:gd name="T41" fmla="*/ 2147483647 h 4157"/>
              <a:gd name="T42" fmla="*/ 2147483647 w 635"/>
              <a:gd name="T43" fmla="*/ 2147483647 h 4157"/>
              <a:gd name="T44" fmla="*/ 2147483647 w 635"/>
              <a:gd name="T45" fmla="*/ 2147483647 h 4157"/>
              <a:gd name="T46" fmla="*/ 2147483647 w 635"/>
              <a:gd name="T47" fmla="*/ 2147483647 h 4157"/>
              <a:gd name="T48" fmla="*/ 2147483647 w 635"/>
              <a:gd name="T49" fmla="*/ 2147483647 h 4157"/>
              <a:gd name="T50" fmla="*/ 2147483647 w 635"/>
              <a:gd name="T51" fmla="*/ 0 h 4157"/>
              <a:gd name="T52" fmla="*/ 2147483647 w 635"/>
              <a:gd name="T53" fmla="*/ 2147483647 h 4157"/>
              <a:gd name="T54" fmla="*/ 2147483647 w 635"/>
              <a:gd name="T55" fmla="*/ 2147483647 h 4157"/>
              <a:gd name="T56" fmla="*/ 2147483647 w 635"/>
              <a:gd name="T57" fmla="*/ 2147483647 h 4157"/>
              <a:gd name="T58" fmla="*/ 2147483647 w 635"/>
              <a:gd name="T59" fmla="*/ 2147483647 h 4157"/>
              <a:gd name="T60" fmla="*/ 2147483647 w 635"/>
              <a:gd name="T61" fmla="*/ 2147483647 h 4157"/>
              <a:gd name="T62" fmla="*/ 2147483647 w 635"/>
              <a:gd name="T63" fmla="*/ 2147483647 h 415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635"/>
              <a:gd name="T97" fmla="*/ 0 h 4157"/>
              <a:gd name="T98" fmla="*/ 635 w 635"/>
              <a:gd name="T99" fmla="*/ 4157 h 4157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635" h="4157">
                <a:moveTo>
                  <a:pt x="332" y="1482"/>
                </a:moveTo>
                <a:lnTo>
                  <a:pt x="450" y="1992"/>
                </a:lnTo>
                <a:lnTo>
                  <a:pt x="471" y="2117"/>
                </a:lnTo>
                <a:lnTo>
                  <a:pt x="481" y="2236"/>
                </a:lnTo>
                <a:lnTo>
                  <a:pt x="482" y="2294"/>
                </a:lnTo>
                <a:lnTo>
                  <a:pt x="472" y="2416"/>
                </a:lnTo>
                <a:lnTo>
                  <a:pt x="449" y="2552"/>
                </a:lnTo>
                <a:lnTo>
                  <a:pt x="415" y="2706"/>
                </a:lnTo>
                <a:lnTo>
                  <a:pt x="402" y="2805"/>
                </a:lnTo>
                <a:lnTo>
                  <a:pt x="402" y="2885"/>
                </a:lnTo>
                <a:lnTo>
                  <a:pt x="407" y="2930"/>
                </a:lnTo>
                <a:lnTo>
                  <a:pt x="416" y="2970"/>
                </a:lnTo>
                <a:lnTo>
                  <a:pt x="443" y="3039"/>
                </a:lnTo>
                <a:lnTo>
                  <a:pt x="512" y="3166"/>
                </a:lnTo>
                <a:lnTo>
                  <a:pt x="543" y="3243"/>
                </a:lnTo>
                <a:lnTo>
                  <a:pt x="564" y="3343"/>
                </a:lnTo>
                <a:lnTo>
                  <a:pt x="629" y="3995"/>
                </a:lnTo>
                <a:lnTo>
                  <a:pt x="635" y="4073"/>
                </a:lnTo>
                <a:lnTo>
                  <a:pt x="260" y="4157"/>
                </a:lnTo>
                <a:lnTo>
                  <a:pt x="25" y="3409"/>
                </a:lnTo>
                <a:lnTo>
                  <a:pt x="6" y="3315"/>
                </a:lnTo>
                <a:lnTo>
                  <a:pt x="0" y="3226"/>
                </a:lnTo>
                <a:lnTo>
                  <a:pt x="0" y="3182"/>
                </a:lnTo>
                <a:lnTo>
                  <a:pt x="7" y="3098"/>
                </a:lnTo>
                <a:lnTo>
                  <a:pt x="22" y="3015"/>
                </a:lnTo>
                <a:lnTo>
                  <a:pt x="116" y="2630"/>
                </a:lnTo>
                <a:lnTo>
                  <a:pt x="138" y="2484"/>
                </a:lnTo>
                <a:lnTo>
                  <a:pt x="144" y="2379"/>
                </a:lnTo>
                <a:lnTo>
                  <a:pt x="142" y="2265"/>
                </a:lnTo>
                <a:lnTo>
                  <a:pt x="129" y="2142"/>
                </a:lnTo>
                <a:lnTo>
                  <a:pt x="102" y="2009"/>
                </a:lnTo>
                <a:lnTo>
                  <a:pt x="45" y="1812"/>
                </a:lnTo>
                <a:lnTo>
                  <a:pt x="35" y="1759"/>
                </a:lnTo>
                <a:lnTo>
                  <a:pt x="26" y="1655"/>
                </a:lnTo>
                <a:lnTo>
                  <a:pt x="26" y="1604"/>
                </a:lnTo>
                <a:lnTo>
                  <a:pt x="33" y="1509"/>
                </a:lnTo>
                <a:lnTo>
                  <a:pt x="45" y="1424"/>
                </a:lnTo>
                <a:lnTo>
                  <a:pt x="80" y="1287"/>
                </a:lnTo>
                <a:lnTo>
                  <a:pt x="85" y="1272"/>
                </a:lnTo>
                <a:lnTo>
                  <a:pt x="99" y="1132"/>
                </a:lnTo>
                <a:lnTo>
                  <a:pt x="112" y="857"/>
                </a:lnTo>
                <a:lnTo>
                  <a:pt x="112" y="656"/>
                </a:lnTo>
                <a:lnTo>
                  <a:pt x="104" y="414"/>
                </a:lnTo>
                <a:lnTo>
                  <a:pt x="88" y="250"/>
                </a:lnTo>
                <a:lnTo>
                  <a:pt x="70" y="155"/>
                </a:lnTo>
                <a:lnTo>
                  <a:pt x="48" y="92"/>
                </a:lnTo>
                <a:lnTo>
                  <a:pt x="29" y="71"/>
                </a:lnTo>
                <a:lnTo>
                  <a:pt x="18" y="68"/>
                </a:lnTo>
                <a:lnTo>
                  <a:pt x="107" y="42"/>
                </a:lnTo>
                <a:lnTo>
                  <a:pt x="163" y="19"/>
                </a:lnTo>
                <a:lnTo>
                  <a:pt x="244" y="6"/>
                </a:lnTo>
                <a:lnTo>
                  <a:pt x="323" y="0"/>
                </a:lnTo>
                <a:lnTo>
                  <a:pt x="372" y="219"/>
                </a:lnTo>
                <a:lnTo>
                  <a:pt x="471" y="594"/>
                </a:lnTo>
                <a:lnTo>
                  <a:pt x="490" y="680"/>
                </a:lnTo>
                <a:lnTo>
                  <a:pt x="504" y="764"/>
                </a:lnTo>
                <a:lnTo>
                  <a:pt x="514" y="847"/>
                </a:lnTo>
                <a:lnTo>
                  <a:pt x="516" y="931"/>
                </a:lnTo>
                <a:lnTo>
                  <a:pt x="511" y="1015"/>
                </a:lnTo>
                <a:lnTo>
                  <a:pt x="496" y="1101"/>
                </a:lnTo>
                <a:lnTo>
                  <a:pt x="473" y="1190"/>
                </a:lnTo>
                <a:lnTo>
                  <a:pt x="438" y="1283"/>
                </a:lnTo>
                <a:lnTo>
                  <a:pt x="391" y="1380"/>
                </a:lnTo>
                <a:lnTo>
                  <a:pt x="332" y="1482"/>
                </a:lnTo>
                <a:close/>
              </a:path>
            </a:pathLst>
          </a:custGeom>
          <a:solidFill>
            <a:srgbClr val="FF8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63" name="Freeform 5"/>
          <p:cNvSpPr>
            <a:spLocks noChangeAspect="1"/>
          </p:cNvSpPr>
          <p:nvPr/>
        </p:nvSpPr>
        <p:spPr bwMode="auto">
          <a:xfrm>
            <a:off x="8121650" y="4170363"/>
            <a:ext cx="461963" cy="204787"/>
          </a:xfrm>
          <a:custGeom>
            <a:avLst/>
            <a:gdLst>
              <a:gd name="T0" fmla="*/ 0 w 1344"/>
              <a:gd name="T1" fmla="*/ 2147483647 h 597"/>
              <a:gd name="T2" fmla="*/ 2147483647 w 1344"/>
              <a:gd name="T3" fmla="*/ 2147483647 h 597"/>
              <a:gd name="T4" fmla="*/ 2147483647 w 1344"/>
              <a:gd name="T5" fmla="*/ 2147483647 h 597"/>
              <a:gd name="T6" fmla="*/ 2147483647 w 1344"/>
              <a:gd name="T7" fmla="*/ 2147483647 h 597"/>
              <a:gd name="T8" fmla="*/ 2147483647 w 1344"/>
              <a:gd name="T9" fmla="*/ 2147483647 h 597"/>
              <a:gd name="T10" fmla="*/ 2147483647 w 1344"/>
              <a:gd name="T11" fmla="*/ 0 h 597"/>
              <a:gd name="T12" fmla="*/ 2147483647 w 1344"/>
              <a:gd name="T13" fmla="*/ 2147483647 h 597"/>
              <a:gd name="T14" fmla="*/ 2147483647 w 1344"/>
              <a:gd name="T15" fmla="*/ 2147483647 h 597"/>
              <a:gd name="T16" fmla="*/ 2147483647 w 1344"/>
              <a:gd name="T17" fmla="*/ 2147483647 h 597"/>
              <a:gd name="T18" fmla="*/ 2147483647 w 1344"/>
              <a:gd name="T19" fmla="*/ 2147483647 h 597"/>
              <a:gd name="T20" fmla="*/ 2147483647 w 1344"/>
              <a:gd name="T21" fmla="*/ 2147483647 h 597"/>
              <a:gd name="T22" fmla="*/ 2147483647 w 1344"/>
              <a:gd name="T23" fmla="*/ 2147483647 h 597"/>
              <a:gd name="T24" fmla="*/ 2147483647 w 1344"/>
              <a:gd name="T25" fmla="*/ 2147483647 h 597"/>
              <a:gd name="T26" fmla="*/ 2147483647 w 1344"/>
              <a:gd name="T27" fmla="*/ 2147483647 h 597"/>
              <a:gd name="T28" fmla="*/ 2147483647 w 1344"/>
              <a:gd name="T29" fmla="*/ 2147483647 h 597"/>
              <a:gd name="T30" fmla="*/ 2147483647 w 1344"/>
              <a:gd name="T31" fmla="*/ 2147483647 h 597"/>
              <a:gd name="T32" fmla="*/ 2147483647 w 1344"/>
              <a:gd name="T33" fmla="*/ 2147483647 h 597"/>
              <a:gd name="T34" fmla="*/ 2147483647 w 1344"/>
              <a:gd name="T35" fmla="*/ 2147483647 h 597"/>
              <a:gd name="T36" fmla="*/ 2147483647 w 1344"/>
              <a:gd name="T37" fmla="*/ 2147483647 h 597"/>
              <a:gd name="T38" fmla="*/ 2147483647 w 1344"/>
              <a:gd name="T39" fmla="*/ 2147483647 h 597"/>
              <a:gd name="T40" fmla="*/ 2147483647 w 1344"/>
              <a:gd name="T41" fmla="*/ 2147483647 h 597"/>
              <a:gd name="T42" fmla="*/ 2147483647 w 1344"/>
              <a:gd name="T43" fmla="*/ 2147483647 h 597"/>
              <a:gd name="T44" fmla="*/ 2147483647 w 1344"/>
              <a:gd name="T45" fmla="*/ 2147483647 h 597"/>
              <a:gd name="T46" fmla="*/ 2147483647 w 1344"/>
              <a:gd name="T47" fmla="*/ 2147483647 h 597"/>
              <a:gd name="T48" fmla="*/ 2147483647 w 1344"/>
              <a:gd name="T49" fmla="*/ 2147483647 h 597"/>
              <a:gd name="T50" fmla="*/ 2147483647 w 1344"/>
              <a:gd name="T51" fmla="*/ 2147483647 h 597"/>
              <a:gd name="T52" fmla="*/ 2147483647 w 1344"/>
              <a:gd name="T53" fmla="*/ 2147483647 h 597"/>
              <a:gd name="T54" fmla="*/ 2147483647 w 1344"/>
              <a:gd name="T55" fmla="*/ 2147483647 h 597"/>
              <a:gd name="T56" fmla="*/ 2147483647 w 1344"/>
              <a:gd name="T57" fmla="*/ 2147483647 h 597"/>
              <a:gd name="T58" fmla="*/ 2147483647 w 1344"/>
              <a:gd name="T59" fmla="*/ 2147483647 h 597"/>
              <a:gd name="T60" fmla="*/ 2147483647 w 1344"/>
              <a:gd name="T61" fmla="*/ 2147483647 h 597"/>
              <a:gd name="T62" fmla="*/ 2147483647 w 1344"/>
              <a:gd name="T63" fmla="*/ 2147483647 h 597"/>
              <a:gd name="T64" fmla="*/ 2147483647 w 1344"/>
              <a:gd name="T65" fmla="*/ 2147483647 h 597"/>
              <a:gd name="T66" fmla="*/ 2147483647 w 1344"/>
              <a:gd name="T67" fmla="*/ 2147483647 h 597"/>
              <a:gd name="T68" fmla="*/ 2147483647 w 1344"/>
              <a:gd name="T69" fmla="*/ 2147483647 h 597"/>
              <a:gd name="T70" fmla="*/ 2147483647 w 1344"/>
              <a:gd name="T71" fmla="*/ 2147483647 h 597"/>
              <a:gd name="T72" fmla="*/ 2147483647 w 1344"/>
              <a:gd name="T73" fmla="*/ 2147483647 h 597"/>
              <a:gd name="T74" fmla="*/ 2147483647 w 1344"/>
              <a:gd name="T75" fmla="*/ 2147483647 h 597"/>
              <a:gd name="T76" fmla="*/ 2147483647 w 1344"/>
              <a:gd name="T77" fmla="*/ 2147483647 h 597"/>
              <a:gd name="T78" fmla="*/ 2147483647 w 1344"/>
              <a:gd name="T79" fmla="*/ 2147483647 h 597"/>
              <a:gd name="T80" fmla="*/ 0 w 1344"/>
              <a:gd name="T81" fmla="*/ 2147483647 h 59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344"/>
              <a:gd name="T124" fmla="*/ 0 h 597"/>
              <a:gd name="T125" fmla="*/ 1344 w 1344"/>
              <a:gd name="T126" fmla="*/ 597 h 59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344" h="597">
                <a:moveTo>
                  <a:pt x="0" y="262"/>
                </a:moveTo>
                <a:lnTo>
                  <a:pt x="6" y="150"/>
                </a:lnTo>
                <a:lnTo>
                  <a:pt x="41" y="72"/>
                </a:lnTo>
                <a:lnTo>
                  <a:pt x="101" y="25"/>
                </a:lnTo>
                <a:lnTo>
                  <a:pt x="179" y="2"/>
                </a:lnTo>
                <a:lnTo>
                  <a:pt x="273" y="0"/>
                </a:lnTo>
                <a:lnTo>
                  <a:pt x="378" y="14"/>
                </a:lnTo>
                <a:lnTo>
                  <a:pt x="490" y="42"/>
                </a:lnTo>
                <a:lnTo>
                  <a:pt x="604" y="79"/>
                </a:lnTo>
                <a:lnTo>
                  <a:pt x="724" y="112"/>
                </a:lnTo>
                <a:lnTo>
                  <a:pt x="839" y="151"/>
                </a:lnTo>
                <a:lnTo>
                  <a:pt x="949" y="195"/>
                </a:lnTo>
                <a:lnTo>
                  <a:pt x="1051" y="243"/>
                </a:lnTo>
                <a:lnTo>
                  <a:pt x="1143" y="293"/>
                </a:lnTo>
                <a:lnTo>
                  <a:pt x="1223" y="345"/>
                </a:lnTo>
                <a:lnTo>
                  <a:pt x="1291" y="400"/>
                </a:lnTo>
                <a:lnTo>
                  <a:pt x="1344" y="458"/>
                </a:lnTo>
                <a:lnTo>
                  <a:pt x="1339" y="475"/>
                </a:lnTo>
                <a:lnTo>
                  <a:pt x="1337" y="494"/>
                </a:lnTo>
                <a:lnTo>
                  <a:pt x="1337" y="513"/>
                </a:lnTo>
                <a:lnTo>
                  <a:pt x="1337" y="531"/>
                </a:lnTo>
                <a:lnTo>
                  <a:pt x="1336" y="549"/>
                </a:lnTo>
                <a:lnTo>
                  <a:pt x="1333" y="565"/>
                </a:lnTo>
                <a:lnTo>
                  <a:pt x="1327" y="581"/>
                </a:lnTo>
                <a:lnTo>
                  <a:pt x="1318" y="597"/>
                </a:lnTo>
                <a:lnTo>
                  <a:pt x="1229" y="514"/>
                </a:lnTo>
                <a:lnTo>
                  <a:pt x="1079" y="420"/>
                </a:lnTo>
                <a:lnTo>
                  <a:pt x="888" y="325"/>
                </a:lnTo>
                <a:lnTo>
                  <a:pt x="679" y="240"/>
                </a:lnTo>
                <a:lnTo>
                  <a:pt x="474" y="174"/>
                </a:lnTo>
                <a:lnTo>
                  <a:pt x="296" y="139"/>
                </a:lnTo>
                <a:lnTo>
                  <a:pt x="166" y="145"/>
                </a:lnTo>
                <a:lnTo>
                  <a:pt x="107" y="203"/>
                </a:lnTo>
                <a:lnTo>
                  <a:pt x="91" y="206"/>
                </a:lnTo>
                <a:lnTo>
                  <a:pt x="78" y="214"/>
                </a:lnTo>
                <a:lnTo>
                  <a:pt x="65" y="224"/>
                </a:lnTo>
                <a:lnTo>
                  <a:pt x="53" y="235"/>
                </a:lnTo>
                <a:lnTo>
                  <a:pt x="40" y="246"/>
                </a:lnTo>
                <a:lnTo>
                  <a:pt x="28" y="255"/>
                </a:lnTo>
                <a:lnTo>
                  <a:pt x="14" y="261"/>
                </a:lnTo>
                <a:lnTo>
                  <a:pt x="0" y="262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64" name="Freeform 6"/>
          <p:cNvSpPr>
            <a:spLocks noChangeAspect="1"/>
          </p:cNvSpPr>
          <p:nvPr/>
        </p:nvSpPr>
        <p:spPr bwMode="auto">
          <a:xfrm>
            <a:off x="8842375" y="4221163"/>
            <a:ext cx="271463" cy="234950"/>
          </a:xfrm>
          <a:custGeom>
            <a:avLst/>
            <a:gdLst>
              <a:gd name="T0" fmla="*/ 2147483647 w 788"/>
              <a:gd name="T1" fmla="*/ 2147483647 h 678"/>
              <a:gd name="T2" fmla="*/ 0 w 788"/>
              <a:gd name="T3" fmla="*/ 2147483647 h 678"/>
              <a:gd name="T4" fmla="*/ 2147483647 w 788"/>
              <a:gd name="T5" fmla="*/ 2147483647 h 678"/>
              <a:gd name="T6" fmla="*/ 2147483647 w 788"/>
              <a:gd name="T7" fmla="*/ 2147483647 h 678"/>
              <a:gd name="T8" fmla="*/ 2147483647 w 788"/>
              <a:gd name="T9" fmla="*/ 2147483647 h 678"/>
              <a:gd name="T10" fmla="*/ 2147483647 w 788"/>
              <a:gd name="T11" fmla="*/ 2147483647 h 678"/>
              <a:gd name="T12" fmla="*/ 2147483647 w 788"/>
              <a:gd name="T13" fmla="*/ 2147483647 h 678"/>
              <a:gd name="T14" fmla="*/ 2147483647 w 788"/>
              <a:gd name="T15" fmla="*/ 2147483647 h 678"/>
              <a:gd name="T16" fmla="*/ 2147483647 w 788"/>
              <a:gd name="T17" fmla="*/ 2147483647 h 678"/>
              <a:gd name="T18" fmla="*/ 2147483647 w 788"/>
              <a:gd name="T19" fmla="*/ 2147483647 h 678"/>
              <a:gd name="T20" fmla="*/ 2147483647 w 788"/>
              <a:gd name="T21" fmla="*/ 2147483647 h 678"/>
              <a:gd name="T22" fmla="*/ 2147483647 w 788"/>
              <a:gd name="T23" fmla="*/ 2147483647 h 678"/>
              <a:gd name="T24" fmla="*/ 2147483647 w 788"/>
              <a:gd name="T25" fmla="*/ 0 h 678"/>
              <a:gd name="T26" fmla="*/ 2147483647 w 788"/>
              <a:gd name="T27" fmla="*/ 2147483647 h 678"/>
              <a:gd name="T28" fmla="*/ 2147483647 w 788"/>
              <a:gd name="T29" fmla="*/ 2147483647 h 678"/>
              <a:gd name="T30" fmla="*/ 2147483647 w 788"/>
              <a:gd name="T31" fmla="*/ 2147483647 h 678"/>
              <a:gd name="T32" fmla="*/ 2147483647 w 788"/>
              <a:gd name="T33" fmla="*/ 2147483647 h 678"/>
              <a:gd name="T34" fmla="*/ 2147483647 w 788"/>
              <a:gd name="T35" fmla="*/ 2147483647 h 678"/>
              <a:gd name="T36" fmla="*/ 2147483647 w 788"/>
              <a:gd name="T37" fmla="*/ 2147483647 h 678"/>
              <a:gd name="T38" fmla="*/ 2147483647 w 788"/>
              <a:gd name="T39" fmla="*/ 2147483647 h 678"/>
              <a:gd name="T40" fmla="*/ 2147483647 w 788"/>
              <a:gd name="T41" fmla="*/ 2147483647 h 678"/>
              <a:gd name="T42" fmla="*/ 2147483647 w 788"/>
              <a:gd name="T43" fmla="*/ 2147483647 h 678"/>
              <a:gd name="T44" fmla="*/ 2147483647 w 788"/>
              <a:gd name="T45" fmla="*/ 2147483647 h 678"/>
              <a:gd name="T46" fmla="*/ 2147483647 w 788"/>
              <a:gd name="T47" fmla="*/ 2147483647 h 678"/>
              <a:gd name="T48" fmla="*/ 2147483647 w 788"/>
              <a:gd name="T49" fmla="*/ 2147483647 h 678"/>
              <a:gd name="T50" fmla="*/ 2147483647 w 788"/>
              <a:gd name="T51" fmla="*/ 2147483647 h 678"/>
              <a:gd name="T52" fmla="*/ 2147483647 w 788"/>
              <a:gd name="T53" fmla="*/ 2147483647 h 678"/>
              <a:gd name="T54" fmla="*/ 2147483647 w 788"/>
              <a:gd name="T55" fmla="*/ 2147483647 h 678"/>
              <a:gd name="T56" fmla="*/ 2147483647 w 788"/>
              <a:gd name="T57" fmla="*/ 2147483647 h 678"/>
              <a:gd name="T58" fmla="*/ 2147483647 w 788"/>
              <a:gd name="T59" fmla="*/ 2147483647 h 678"/>
              <a:gd name="T60" fmla="*/ 2147483647 w 788"/>
              <a:gd name="T61" fmla="*/ 2147483647 h 678"/>
              <a:gd name="T62" fmla="*/ 2147483647 w 788"/>
              <a:gd name="T63" fmla="*/ 2147483647 h 678"/>
              <a:gd name="T64" fmla="*/ 2147483647 w 788"/>
              <a:gd name="T65" fmla="*/ 2147483647 h 678"/>
              <a:gd name="T66" fmla="*/ 2147483647 w 788"/>
              <a:gd name="T67" fmla="*/ 2147483647 h 678"/>
              <a:gd name="T68" fmla="*/ 2147483647 w 788"/>
              <a:gd name="T69" fmla="*/ 2147483647 h 678"/>
              <a:gd name="T70" fmla="*/ 2147483647 w 788"/>
              <a:gd name="T71" fmla="*/ 2147483647 h 678"/>
              <a:gd name="T72" fmla="*/ 2147483647 w 788"/>
              <a:gd name="T73" fmla="*/ 2147483647 h 678"/>
              <a:gd name="T74" fmla="*/ 2147483647 w 788"/>
              <a:gd name="T75" fmla="*/ 2147483647 h 678"/>
              <a:gd name="T76" fmla="*/ 2147483647 w 788"/>
              <a:gd name="T77" fmla="*/ 2147483647 h 678"/>
              <a:gd name="T78" fmla="*/ 2147483647 w 788"/>
              <a:gd name="T79" fmla="*/ 2147483647 h 678"/>
              <a:gd name="T80" fmla="*/ 2147483647 w 788"/>
              <a:gd name="T81" fmla="*/ 2147483647 h 678"/>
              <a:gd name="T82" fmla="*/ 2147483647 w 788"/>
              <a:gd name="T83" fmla="*/ 2147483647 h 678"/>
              <a:gd name="T84" fmla="*/ 2147483647 w 788"/>
              <a:gd name="T85" fmla="*/ 2147483647 h 67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88"/>
              <a:gd name="T130" fmla="*/ 0 h 678"/>
              <a:gd name="T131" fmla="*/ 788 w 788"/>
              <a:gd name="T132" fmla="*/ 678 h 678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88" h="678">
                <a:moveTo>
                  <a:pt x="79" y="672"/>
                </a:moveTo>
                <a:lnTo>
                  <a:pt x="0" y="661"/>
                </a:lnTo>
                <a:lnTo>
                  <a:pt x="3" y="557"/>
                </a:lnTo>
                <a:lnTo>
                  <a:pt x="10" y="501"/>
                </a:lnTo>
                <a:lnTo>
                  <a:pt x="33" y="385"/>
                </a:lnTo>
                <a:lnTo>
                  <a:pt x="50" y="329"/>
                </a:lnTo>
                <a:lnTo>
                  <a:pt x="71" y="274"/>
                </a:lnTo>
                <a:lnTo>
                  <a:pt x="123" y="173"/>
                </a:lnTo>
                <a:lnTo>
                  <a:pt x="172" y="107"/>
                </a:lnTo>
                <a:lnTo>
                  <a:pt x="229" y="54"/>
                </a:lnTo>
                <a:lnTo>
                  <a:pt x="270" y="28"/>
                </a:lnTo>
                <a:lnTo>
                  <a:pt x="316" y="10"/>
                </a:lnTo>
                <a:lnTo>
                  <a:pt x="366" y="0"/>
                </a:lnTo>
                <a:lnTo>
                  <a:pt x="443" y="1"/>
                </a:lnTo>
                <a:lnTo>
                  <a:pt x="509" y="16"/>
                </a:lnTo>
                <a:lnTo>
                  <a:pt x="565" y="45"/>
                </a:lnTo>
                <a:lnTo>
                  <a:pt x="613" y="84"/>
                </a:lnTo>
                <a:lnTo>
                  <a:pt x="640" y="115"/>
                </a:lnTo>
                <a:lnTo>
                  <a:pt x="686" y="188"/>
                </a:lnTo>
                <a:lnTo>
                  <a:pt x="721" y="269"/>
                </a:lnTo>
                <a:lnTo>
                  <a:pt x="759" y="396"/>
                </a:lnTo>
                <a:lnTo>
                  <a:pt x="786" y="512"/>
                </a:lnTo>
                <a:lnTo>
                  <a:pt x="788" y="508"/>
                </a:lnTo>
                <a:lnTo>
                  <a:pt x="740" y="568"/>
                </a:lnTo>
                <a:lnTo>
                  <a:pt x="684" y="625"/>
                </a:lnTo>
                <a:lnTo>
                  <a:pt x="650" y="549"/>
                </a:lnTo>
                <a:lnTo>
                  <a:pt x="626" y="466"/>
                </a:lnTo>
                <a:lnTo>
                  <a:pt x="606" y="373"/>
                </a:lnTo>
                <a:lnTo>
                  <a:pt x="590" y="330"/>
                </a:lnTo>
                <a:lnTo>
                  <a:pt x="565" y="295"/>
                </a:lnTo>
                <a:lnTo>
                  <a:pt x="525" y="267"/>
                </a:lnTo>
                <a:lnTo>
                  <a:pt x="482" y="251"/>
                </a:lnTo>
                <a:lnTo>
                  <a:pt x="419" y="234"/>
                </a:lnTo>
                <a:lnTo>
                  <a:pt x="361" y="230"/>
                </a:lnTo>
                <a:lnTo>
                  <a:pt x="328" y="236"/>
                </a:lnTo>
                <a:lnTo>
                  <a:pt x="288" y="257"/>
                </a:lnTo>
                <a:lnTo>
                  <a:pt x="266" y="277"/>
                </a:lnTo>
                <a:lnTo>
                  <a:pt x="247" y="303"/>
                </a:lnTo>
                <a:lnTo>
                  <a:pt x="217" y="369"/>
                </a:lnTo>
                <a:lnTo>
                  <a:pt x="179" y="490"/>
                </a:lnTo>
                <a:lnTo>
                  <a:pt x="137" y="630"/>
                </a:lnTo>
                <a:lnTo>
                  <a:pt x="120" y="678"/>
                </a:lnTo>
                <a:lnTo>
                  <a:pt x="79" y="672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65" name="Freeform 7"/>
          <p:cNvSpPr>
            <a:spLocks noChangeAspect="1"/>
          </p:cNvSpPr>
          <p:nvPr/>
        </p:nvSpPr>
        <p:spPr bwMode="auto">
          <a:xfrm>
            <a:off x="8686800" y="4356100"/>
            <a:ext cx="468313" cy="1522413"/>
          </a:xfrm>
          <a:custGeom>
            <a:avLst/>
            <a:gdLst>
              <a:gd name="T0" fmla="*/ 2147483647 w 1357"/>
              <a:gd name="T1" fmla="*/ 2147483647 h 4406"/>
              <a:gd name="T2" fmla="*/ 2147483647 w 1357"/>
              <a:gd name="T3" fmla="*/ 2147483647 h 4406"/>
              <a:gd name="T4" fmla="*/ 2147483647 w 1357"/>
              <a:gd name="T5" fmla="*/ 2147483647 h 4406"/>
              <a:gd name="T6" fmla="*/ 2147483647 w 1357"/>
              <a:gd name="T7" fmla="*/ 2147483647 h 4406"/>
              <a:gd name="T8" fmla="*/ 2147483647 w 1357"/>
              <a:gd name="T9" fmla="*/ 2147483647 h 4406"/>
              <a:gd name="T10" fmla="*/ 2147483647 w 1357"/>
              <a:gd name="T11" fmla="*/ 2147483647 h 4406"/>
              <a:gd name="T12" fmla="*/ 2147483647 w 1357"/>
              <a:gd name="T13" fmla="*/ 2147483647 h 4406"/>
              <a:gd name="T14" fmla="*/ 2147483647 w 1357"/>
              <a:gd name="T15" fmla="*/ 2147483647 h 4406"/>
              <a:gd name="T16" fmla="*/ 2147483647 w 1357"/>
              <a:gd name="T17" fmla="*/ 2147483647 h 4406"/>
              <a:gd name="T18" fmla="*/ 2147483647 w 1357"/>
              <a:gd name="T19" fmla="*/ 2147483647 h 4406"/>
              <a:gd name="T20" fmla="*/ 2147483647 w 1357"/>
              <a:gd name="T21" fmla="*/ 2147483647 h 4406"/>
              <a:gd name="T22" fmla="*/ 2147483647 w 1357"/>
              <a:gd name="T23" fmla="*/ 2147483647 h 4406"/>
              <a:gd name="T24" fmla="*/ 2147483647 w 1357"/>
              <a:gd name="T25" fmla="*/ 2147483647 h 4406"/>
              <a:gd name="T26" fmla="*/ 2147483647 w 1357"/>
              <a:gd name="T27" fmla="*/ 2147483647 h 4406"/>
              <a:gd name="T28" fmla="*/ 2147483647 w 1357"/>
              <a:gd name="T29" fmla="*/ 2147483647 h 4406"/>
              <a:gd name="T30" fmla="*/ 2147483647 w 1357"/>
              <a:gd name="T31" fmla="*/ 2147483647 h 4406"/>
              <a:gd name="T32" fmla="*/ 2147483647 w 1357"/>
              <a:gd name="T33" fmla="*/ 2147483647 h 4406"/>
              <a:gd name="T34" fmla="*/ 2147483647 w 1357"/>
              <a:gd name="T35" fmla="*/ 2147483647 h 4406"/>
              <a:gd name="T36" fmla="*/ 2147483647 w 1357"/>
              <a:gd name="T37" fmla="*/ 2147483647 h 4406"/>
              <a:gd name="T38" fmla="*/ 2147483647 w 1357"/>
              <a:gd name="T39" fmla="*/ 2147483647 h 4406"/>
              <a:gd name="T40" fmla="*/ 2147483647 w 1357"/>
              <a:gd name="T41" fmla="*/ 2147483647 h 4406"/>
              <a:gd name="T42" fmla="*/ 2147483647 w 1357"/>
              <a:gd name="T43" fmla="*/ 0 h 4406"/>
              <a:gd name="T44" fmla="*/ 2147483647 w 1357"/>
              <a:gd name="T45" fmla="*/ 2147483647 h 4406"/>
              <a:gd name="T46" fmla="*/ 2147483647 w 1357"/>
              <a:gd name="T47" fmla="*/ 2147483647 h 4406"/>
              <a:gd name="T48" fmla="*/ 2147483647 w 1357"/>
              <a:gd name="T49" fmla="*/ 2147483647 h 4406"/>
              <a:gd name="T50" fmla="*/ 2147483647 w 1357"/>
              <a:gd name="T51" fmla="*/ 2147483647 h 4406"/>
              <a:gd name="T52" fmla="*/ 2147483647 w 1357"/>
              <a:gd name="T53" fmla="*/ 2147483647 h 4406"/>
              <a:gd name="T54" fmla="*/ 2147483647 w 1357"/>
              <a:gd name="T55" fmla="*/ 2147483647 h 4406"/>
              <a:gd name="T56" fmla="*/ 2147483647 w 1357"/>
              <a:gd name="T57" fmla="*/ 2147483647 h 4406"/>
              <a:gd name="T58" fmla="*/ 2147483647 w 1357"/>
              <a:gd name="T59" fmla="*/ 2147483647 h 4406"/>
              <a:gd name="T60" fmla="*/ 2147483647 w 1357"/>
              <a:gd name="T61" fmla="*/ 2147483647 h 4406"/>
              <a:gd name="T62" fmla="*/ 2147483647 w 1357"/>
              <a:gd name="T63" fmla="*/ 2147483647 h 4406"/>
              <a:gd name="T64" fmla="*/ 2147483647 w 1357"/>
              <a:gd name="T65" fmla="*/ 2147483647 h 4406"/>
              <a:gd name="T66" fmla="*/ 2147483647 w 1357"/>
              <a:gd name="T67" fmla="*/ 2147483647 h 4406"/>
              <a:gd name="T68" fmla="*/ 2147483647 w 1357"/>
              <a:gd name="T69" fmla="*/ 2147483647 h 4406"/>
              <a:gd name="T70" fmla="*/ 2147483647 w 1357"/>
              <a:gd name="T71" fmla="*/ 2147483647 h 4406"/>
              <a:gd name="T72" fmla="*/ 2147483647 w 1357"/>
              <a:gd name="T73" fmla="*/ 2147483647 h 4406"/>
              <a:gd name="T74" fmla="*/ 2147483647 w 1357"/>
              <a:gd name="T75" fmla="*/ 2147483647 h 4406"/>
              <a:gd name="T76" fmla="*/ 2147483647 w 1357"/>
              <a:gd name="T77" fmla="*/ 2147483647 h 4406"/>
              <a:gd name="T78" fmla="*/ 2147483647 w 1357"/>
              <a:gd name="T79" fmla="*/ 2147483647 h 4406"/>
              <a:gd name="T80" fmla="*/ 2147483647 w 1357"/>
              <a:gd name="T81" fmla="*/ 2147483647 h 4406"/>
              <a:gd name="T82" fmla="*/ 2147483647 w 1357"/>
              <a:gd name="T83" fmla="*/ 2147483647 h 4406"/>
              <a:gd name="T84" fmla="*/ 2147483647 w 1357"/>
              <a:gd name="T85" fmla="*/ 2147483647 h 4406"/>
              <a:gd name="T86" fmla="*/ 2147483647 w 1357"/>
              <a:gd name="T87" fmla="*/ 2147483647 h 4406"/>
              <a:gd name="T88" fmla="*/ 0 w 1357"/>
              <a:gd name="T89" fmla="*/ 2147483647 h 440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357"/>
              <a:gd name="T136" fmla="*/ 0 h 4406"/>
              <a:gd name="T137" fmla="*/ 1357 w 1357"/>
              <a:gd name="T138" fmla="*/ 4406 h 440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357" h="4406">
                <a:moveTo>
                  <a:pt x="0" y="4057"/>
                </a:moveTo>
                <a:lnTo>
                  <a:pt x="119" y="4016"/>
                </a:lnTo>
                <a:lnTo>
                  <a:pt x="223" y="3970"/>
                </a:lnTo>
                <a:lnTo>
                  <a:pt x="311" y="3917"/>
                </a:lnTo>
                <a:lnTo>
                  <a:pt x="387" y="3860"/>
                </a:lnTo>
                <a:lnTo>
                  <a:pt x="431" y="3818"/>
                </a:lnTo>
                <a:lnTo>
                  <a:pt x="469" y="3775"/>
                </a:lnTo>
                <a:lnTo>
                  <a:pt x="503" y="3731"/>
                </a:lnTo>
                <a:lnTo>
                  <a:pt x="560" y="3635"/>
                </a:lnTo>
                <a:lnTo>
                  <a:pt x="605" y="3534"/>
                </a:lnTo>
                <a:lnTo>
                  <a:pt x="657" y="3372"/>
                </a:lnTo>
                <a:lnTo>
                  <a:pt x="745" y="3024"/>
                </a:lnTo>
                <a:lnTo>
                  <a:pt x="784" y="2904"/>
                </a:lnTo>
                <a:lnTo>
                  <a:pt x="832" y="2783"/>
                </a:lnTo>
                <a:lnTo>
                  <a:pt x="895" y="2664"/>
                </a:lnTo>
                <a:lnTo>
                  <a:pt x="974" y="2545"/>
                </a:lnTo>
                <a:lnTo>
                  <a:pt x="1020" y="2486"/>
                </a:lnTo>
                <a:lnTo>
                  <a:pt x="1096" y="2402"/>
                </a:lnTo>
                <a:lnTo>
                  <a:pt x="1132" y="2348"/>
                </a:lnTo>
                <a:lnTo>
                  <a:pt x="1156" y="2290"/>
                </a:lnTo>
                <a:lnTo>
                  <a:pt x="1172" y="2228"/>
                </a:lnTo>
                <a:lnTo>
                  <a:pt x="1180" y="2164"/>
                </a:lnTo>
                <a:lnTo>
                  <a:pt x="1180" y="2063"/>
                </a:lnTo>
                <a:lnTo>
                  <a:pt x="1167" y="1926"/>
                </a:lnTo>
                <a:lnTo>
                  <a:pt x="1141" y="1726"/>
                </a:lnTo>
                <a:lnTo>
                  <a:pt x="1137" y="1631"/>
                </a:lnTo>
                <a:lnTo>
                  <a:pt x="1140" y="1573"/>
                </a:lnTo>
                <a:lnTo>
                  <a:pt x="1150" y="1519"/>
                </a:lnTo>
                <a:lnTo>
                  <a:pt x="1169" y="1470"/>
                </a:lnTo>
                <a:lnTo>
                  <a:pt x="1271" y="1292"/>
                </a:lnTo>
                <a:lnTo>
                  <a:pt x="1308" y="1197"/>
                </a:lnTo>
                <a:lnTo>
                  <a:pt x="1322" y="1138"/>
                </a:lnTo>
                <a:lnTo>
                  <a:pt x="1326" y="1103"/>
                </a:lnTo>
                <a:lnTo>
                  <a:pt x="1326" y="1071"/>
                </a:lnTo>
                <a:lnTo>
                  <a:pt x="1309" y="898"/>
                </a:lnTo>
                <a:lnTo>
                  <a:pt x="1310" y="809"/>
                </a:lnTo>
                <a:lnTo>
                  <a:pt x="1329" y="682"/>
                </a:lnTo>
                <a:lnTo>
                  <a:pt x="1351" y="531"/>
                </a:lnTo>
                <a:lnTo>
                  <a:pt x="1357" y="434"/>
                </a:lnTo>
                <a:lnTo>
                  <a:pt x="1356" y="325"/>
                </a:lnTo>
                <a:lnTo>
                  <a:pt x="1348" y="204"/>
                </a:lnTo>
                <a:lnTo>
                  <a:pt x="1327" y="71"/>
                </a:lnTo>
                <a:lnTo>
                  <a:pt x="1311" y="2"/>
                </a:lnTo>
                <a:lnTo>
                  <a:pt x="1307" y="0"/>
                </a:lnTo>
                <a:lnTo>
                  <a:pt x="1089" y="279"/>
                </a:lnTo>
                <a:lnTo>
                  <a:pt x="1084" y="292"/>
                </a:lnTo>
                <a:lnTo>
                  <a:pt x="1092" y="344"/>
                </a:lnTo>
                <a:lnTo>
                  <a:pt x="1098" y="447"/>
                </a:lnTo>
                <a:lnTo>
                  <a:pt x="1098" y="498"/>
                </a:lnTo>
                <a:lnTo>
                  <a:pt x="1090" y="597"/>
                </a:lnTo>
                <a:lnTo>
                  <a:pt x="1073" y="694"/>
                </a:lnTo>
                <a:lnTo>
                  <a:pt x="1036" y="832"/>
                </a:lnTo>
                <a:lnTo>
                  <a:pt x="988" y="961"/>
                </a:lnTo>
                <a:lnTo>
                  <a:pt x="915" y="1110"/>
                </a:lnTo>
                <a:lnTo>
                  <a:pt x="827" y="1256"/>
                </a:lnTo>
                <a:lnTo>
                  <a:pt x="745" y="1370"/>
                </a:lnTo>
                <a:lnTo>
                  <a:pt x="723" y="1444"/>
                </a:lnTo>
                <a:lnTo>
                  <a:pt x="711" y="1520"/>
                </a:lnTo>
                <a:lnTo>
                  <a:pt x="706" y="1594"/>
                </a:lnTo>
                <a:lnTo>
                  <a:pt x="706" y="1668"/>
                </a:lnTo>
                <a:lnTo>
                  <a:pt x="720" y="1813"/>
                </a:lnTo>
                <a:lnTo>
                  <a:pt x="766" y="2085"/>
                </a:lnTo>
                <a:lnTo>
                  <a:pt x="773" y="2148"/>
                </a:lnTo>
                <a:lnTo>
                  <a:pt x="776" y="2209"/>
                </a:lnTo>
                <a:lnTo>
                  <a:pt x="773" y="2266"/>
                </a:lnTo>
                <a:lnTo>
                  <a:pt x="757" y="2348"/>
                </a:lnTo>
                <a:lnTo>
                  <a:pt x="734" y="2398"/>
                </a:lnTo>
                <a:lnTo>
                  <a:pt x="664" y="2514"/>
                </a:lnTo>
                <a:lnTo>
                  <a:pt x="622" y="2608"/>
                </a:lnTo>
                <a:lnTo>
                  <a:pt x="578" y="2743"/>
                </a:lnTo>
                <a:lnTo>
                  <a:pt x="552" y="2857"/>
                </a:lnTo>
                <a:lnTo>
                  <a:pt x="539" y="2966"/>
                </a:lnTo>
                <a:lnTo>
                  <a:pt x="582" y="3302"/>
                </a:lnTo>
                <a:lnTo>
                  <a:pt x="591" y="3408"/>
                </a:lnTo>
                <a:lnTo>
                  <a:pt x="597" y="3520"/>
                </a:lnTo>
                <a:lnTo>
                  <a:pt x="597" y="3691"/>
                </a:lnTo>
                <a:lnTo>
                  <a:pt x="587" y="3805"/>
                </a:lnTo>
                <a:lnTo>
                  <a:pt x="570" y="3915"/>
                </a:lnTo>
                <a:lnTo>
                  <a:pt x="543" y="4020"/>
                </a:lnTo>
                <a:lnTo>
                  <a:pt x="503" y="4117"/>
                </a:lnTo>
                <a:lnTo>
                  <a:pt x="479" y="4163"/>
                </a:lnTo>
                <a:lnTo>
                  <a:pt x="451" y="4205"/>
                </a:lnTo>
                <a:lnTo>
                  <a:pt x="420" y="4245"/>
                </a:lnTo>
                <a:lnTo>
                  <a:pt x="346" y="4313"/>
                </a:lnTo>
                <a:lnTo>
                  <a:pt x="280" y="4355"/>
                </a:lnTo>
                <a:lnTo>
                  <a:pt x="204" y="4386"/>
                </a:lnTo>
                <a:lnTo>
                  <a:pt x="147" y="4401"/>
                </a:lnTo>
                <a:lnTo>
                  <a:pt x="169" y="4406"/>
                </a:lnTo>
                <a:lnTo>
                  <a:pt x="23" y="4045"/>
                </a:lnTo>
                <a:lnTo>
                  <a:pt x="0" y="4057"/>
                </a:lnTo>
                <a:close/>
              </a:path>
            </a:pathLst>
          </a:custGeom>
          <a:solidFill>
            <a:srgbClr val="FF8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66" name="Freeform 8"/>
          <p:cNvSpPr>
            <a:spLocks noChangeAspect="1"/>
          </p:cNvSpPr>
          <p:nvPr/>
        </p:nvSpPr>
        <p:spPr bwMode="auto">
          <a:xfrm>
            <a:off x="8724900" y="4432300"/>
            <a:ext cx="247650" cy="1430338"/>
          </a:xfrm>
          <a:custGeom>
            <a:avLst/>
            <a:gdLst>
              <a:gd name="T0" fmla="*/ 2147483647 w 719"/>
              <a:gd name="T1" fmla="*/ 2147483647 h 4137"/>
              <a:gd name="T2" fmla="*/ 2147483647 w 719"/>
              <a:gd name="T3" fmla="*/ 2147483647 h 4137"/>
              <a:gd name="T4" fmla="*/ 2147483647 w 719"/>
              <a:gd name="T5" fmla="*/ 2147483647 h 4137"/>
              <a:gd name="T6" fmla="*/ 2147483647 w 719"/>
              <a:gd name="T7" fmla="*/ 2147483647 h 4137"/>
              <a:gd name="T8" fmla="*/ 2147483647 w 719"/>
              <a:gd name="T9" fmla="*/ 2147483647 h 4137"/>
              <a:gd name="T10" fmla="*/ 2147483647 w 719"/>
              <a:gd name="T11" fmla="*/ 2147483647 h 4137"/>
              <a:gd name="T12" fmla="*/ 2147483647 w 719"/>
              <a:gd name="T13" fmla="*/ 2147483647 h 4137"/>
              <a:gd name="T14" fmla="*/ 2147483647 w 719"/>
              <a:gd name="T15" fmla="*/ 2147483647 h 4137"/>
              <a:gd name="T16" fmla="*/ 2147483647 w 719"/>
              <a:gd name="T17" fmla="*/ 2147483647 h 4137"/>
              <a:gd name="T18" fmla="*/ 2147483647 w 719"/>
              <a:gd name="T19" fmla="*/ 2147483647 h 4137"/>
              <a:gd name="T20" fmla="*/ 2147483647 w 719"/>
              <a:gd name="T21" fmla="*/ 2147483647 h 4137"/>
              <a:gd name="T22" fmla="*/ 2147483647 w 719"/>
              <a:gd name="T23" fmla="*/ 2147483647 h 4137"/>
              <a:gd name="T24" fmla="*/ 2147483647 w 719"/>
              <a:gd name="T25" fmla="*/ 2147483647 h 4137"/>
              <a:gd name="T26" fmla="*/ 2147483647 w 719"/>
              <a:gd name="T27" fmla="*/ 2147483647 h 4137"/>
              <a:gd name="T28" fmla="*/ 2147483647 w 719"/>
              <a:gd name="T29" fmla="*/ 2147483647 h 4137"/>
              <a:gd name="T30" fmla="*/ 2147483647 w 719"/>
              <a:gd name="T31" fmla="*/ 2147483647 h 4137"/>
              <a:gd name="T32" fmla="*/ 2147483647 w 719"/>
              <a:gd name="T33" fmla="*/ 2147483647 h 4137"/>
              <a:gd name="T34" fmla="*/ 2147483647 w 719"/>
              <a:gd name="T35" fmla="*/ 2147483647 h 4137"/>
              <a:gd name="T36" fmla="*/ 2147483647 w 719"/>
              <a:gd name="T37" fmla="*/ 2147483647 h 4137"/>
              <a:gd name="T38" fmla="*/ 2147483647 w 719"/>
              <a:gd name="T39" fmla="*/ 0 h 4137"/>
              <a:gd name="T40" fmla="*/ 2147483647 w 719"/>
              <a:gd name="T41" fmla="*/ 2147483647 h 4137"/>
              <a:gd name="T42" fmla="*/ 0 w 719"/>
              <a:gd name="T43" fmla="*/ 2147483647 h 4137"/>
              <a:gd name="T44" fmla="*/ 0 w 719"/>
              <a:gd name="T45" fmla="*/ 2147483647 h 4137"/>
              <a:gd name="T46" fmla="*/ 2147483647 w 719"/>
              <a:gd name="T47" fmla="*/ 2147483647 h 4137"/>
              <a:gd name="T48" fmla="*/ 2147483647 w 719"/>
              <a:gd name="T49" fmla="*/ 2147483647 h 4137"/>
              <a:gd name="T50" fmla="*/ 2147483647 w 719"/>
              <a:gd name="T51" fmla="*/ 2147483647 h 4137"/>
              <a:gd name="T52" fmla="*/ 2147483647 w 719"/>
              <a:gd name="T53" fmla="*/ 2147483647 h 4137"/>
              <a:gd name="T54" fmla="*/ 2147483647 w 719"/>
              <a:gd name="T55" fmla="*/ 2147483647 h 4137"/>
              <a:gd name="T56" fmla="*/ 2147483647 w 719"/>
              <a:gd name="T57" fmla="*/ 2147483647 h 4137"/>
              <a:gd name="T58" fmla="*/ 2147483647 w 719"/>
              <a:gd name="T59" fmla="*/ 2147483647 h 4137"/>
              <a:gd name="T60" fmla="*/ 2147483647 w 719"/>
              <a:gd name="T61" fmla="*/ 2147483647 h 4137"/>
              <a:gd name="T62" fmla="*/ 2147483647 w 719"/>
              <a:gd name="T63" fmla="*/ 2147483647 h 4137"/>
              <a:gd name="T64" fmla="*/ 2147483647 w 719"/>
              <a:gd name="T65" fmla="*/ 2147483647 h 4137"/>
              <a:gd name="T66" fmla="*/ 2147483647 w 719"/>
              <a:gd name="T67" fmla="*/ 2147483647 h 4137"/>
              <a:gd name="T68" fmla="*/ 2147483647 w 719"/>
              <a:gd name="T69" fmla="*/ 2147483647 h 4137"/>
              <a:gd name="T70" fmla="*/ 2147483647 w 719"/>
              <a:gd name="T71" fmla="*/ 2147483647 h 4137"/>
              <a:gd name="T72" fmla="*/ 2147483647 w 719"/>
              <a:gd name="T73" fmla="*/ 2147483647 h 4137"/>
              <a:gd name="T74" fmla="*/ 2147483647 w 719"/>
              <a:gd name="T75" fmla="*/ 2147483647 h 4137"/>
              <a:gd name="T76" fmla="*/ 2147483647 w 719"/>
              <a:gd name="T77" fmla="*/ 2147483647 h 4137"/>
              <a:gd name="T78" fmla="*/ 2147483647 w 719"/>
              <a:gd name="T79" fmla="*/ 2147483647 h 4137"/>
              <a:gd name="T80" fmla="*/ 2147483647 w 719"/>
              <a:gd name="T81" fmla="*/ 2147483647 h 4137"/>
              <a:gd name="T82" fmla="*/ 2147483647 w 719"/>
              <a:gd name="T83" fmla="*/ 2147483647 h 4137"/>
              <a:gd name="T84" fmla="*/ 2147483647 w 719"/>
              <a:gd name="T85" fmla="*/ 2147483647 h 4137"/>
              <a:gd name="T86" fmla="*/ 2147483647 w 719"/>
              <a:gd name="T87" fmla="*/ 2147483647 h 4137"/>
              <a:gd name="T88" fmla="*/ 2147483647 w 719"/>
              <a:gd name="T89" fmla="*/ 2147483647 h 4137"/>
              <a:gd name="T90" fmla="*/ 2147483647 w 719"/>
              <a:gd name="T91" fmla="*/ 2147483647 h 4137"/>
              <a:gd name="T92" fmla="*/ 2147483647 w 719"/>
              <a:gd name="T93" fmla="*/ 2147483647 h 4137"/>
              <a:gd name="T94" fmla="*/ 2147483647 w 719"/>
              <a:gd name="T95" fmla="*/ 2147483647 h 4137"/>
              <a:gd name="T96" fmla="*/ 2147483647 w 719"/>
              <a:gd name="T97" fmla="*/ 2147483647 h 4137"/>
              <a:gd name="T98" fmla="*/ 2147483647 w 719"/>
              <a:gd name="T99" fmla="*/ 2147483647 h 4137"/>
              <a:gd name="T100" fmla="*/ 2147483647 w 719"/>
              <a:gd name="T101" fmla="*/ 2147483647 h 4137"/>
              <a:gd name="T102" fmla="*/ 2147483647 w 719"/>
              <a:gd name="T103" fmla="*/ 2147483647 h 4137"/>
              <a:gd name="T104" fmla="*/ 2147483647 w 719"/>
              <a:gd name="T105" fmla="*/ 2147483647 h 4137"/>
              <a:gd name="T106" fmla="*/ 2147483647 w 719"/>
              <a:gd name="T107" fmla="*/ 2147483647 h 4137"/>
              <a:gd name="T108" fmla="*/ 2147483647 w 719"/>
              <a:gd name="T109" fmla="*/ 2147483647 h 4137"/>
              <a:gd name="T110" fmla="*/ 2147483647 w 719"/>
              <a:gd name="T111" fmla="*/ 2147483647 h 4137"/>
              <a:gd name="T112" fmla="*/ 2147483647 w 719"/>
              <a:gd name="T113" fmla="*/ 2147483647 h 4137"/>
              <a:gd name="T114" fmla="*/ 2147483647 w 719"/>
              <a:gd name="T115" fmla="*/ 2147483647 h 4137"/>
              <a:gd name="T116" fmla="*/ 2147483647 w 719"/>
              <a:gd name="T117" fmla="*/ 2147483647 h 4137"/>
              <a:gd name="T118" fmla="*/ 2147483647 w 719"/>
              <a:gd name="T119" fmla="*/ 2147483647 h 4137"/>
              <a:gd name="T120" fmla="*/ 2147483647 w 719"/>
              <a:gd name="T121" fmla="*/ 2147483647 h 4137"/>
              <a:gd name="T122" fmla="*/ 2147483647 w 719"/>
              <a:gd name="T123" fmla="*/ 2147483647 h 413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9"/>
              <a:gd name="T187" fmla="*/ 0 h 4137"/>
              <a:gd name="T188" fmla="*/ 719 w 719"/>
              <a:gd name="T189" fmla="*/ 4137 h 4137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9" h="4137">
                <a:moveTo>
                  <a:pt x="483" y="2660"/>
                </a:moveTo>
                <a:lnTo>
                  <a:pt x="547" y="2210"/>
                </a:lnTo>
                <a:lnTo>
                  <a:pt x="562" y="2076"/>
                </a:lnTo>
                <a:lnTo>
                  <a:pt x="567" y="1954"/>
                </a:lnTo>
                <a:lnTo>
                  <a:pt x="566" y="1895"/>
                </a:lnTo>
                <a:lnTo>
                  <a:pt x="553" y="1778"/>
                </a:lnTo>
                <a:lnTo>
                  <a:pt x="526" y="1651"/>
                </a:lnTo>
                <a:lnTo>
                  <a:pt x="450" y="1398"/>
                </a:lnTo>
                <a:lnTo>
                  <a:pt x="434" y="1306"/>
                </a:lnTo>
                <a:lnTo>
                  <a:pt x="430" y="1256"/>
                </a:lnTo>
                <a:lnTo>
                  <a:pt x="432" y="1210"/>
                </a:lnTo>
                <a:lnTo>
                  <a:pt x="437" y="1169"/>
                </a:lnTo>
                <a:lnTo>
                  <a:pt x="459" y="1099"/>
                </a:lnTo>
                <a:lnTo>
                  <a:pt x="516" y="966"/>
                </a:lnTo>
                <a:lnTo>
                  <a:pt x="540" y="886"/>
                </a:lnTo>
                <a:lnTo>
                  <a:pt x="550" y="812"/>
                </a:lnTo>
                <a:lnTo>
                  <a:pt x="554" y="711"/>
                </a:lnTo>
                <a:lnTo>
                  <a:pt x="558" y="305"/>
                </a:lnTo>
                <a:lnTo>
                  <a:pt x="558" y="52"/>
                </a:lnTo>
                <a:lnTo>
                  <a:pt x="179" y="0"/>
                </a:lnTo>
                <a:lnTo>
                  <a:pt x="9" y="766"/>
                </a:lnTo>
                <a:lnTo>
                  <a:pt x="0" y="861"/>
                </a:lnTo>
                <a:lnTo>
                  <a:pt x="0" y="950"/>
                </a:lnTo>
                <a:lnTo>
                  <a:pt x="18" y="1077"/>
                </a:lnTo>
                <a:lnTo>
                  <a:pt x="40" y="1159"/>
                </a:lnTo>
                <a:lnTo>
                  <a:pt x="168" y="1535"/>
                </a:lnTo>
                <a:lnTo>
                  <a:pt x="202" y="1678"/>
                </a:lnTo>
                <a:lnTo>
                  <a:pt x="218" y="1782"/>
                </a:lnTo>
                <a:lnTo>
                  <a:pt x="225" y="1895"/>
                </a:lnTo>
                <a:lnTo>
                  <a:pt x="223" y="2018"/>
                </a:lnTo>
                <a:lnTo>
                  <a:pt x="207" y="2153"/>
                </a:lnTo>
                <a:lnTo>
                  <a:pt x="169" y="2355"/>
                </a:lnTo>
                <a:lnTo>
                  <a:pt x="162" y="2461"/>
                </a:lnTo>
                <a:lnTo>
                  <a:pt x="168" y="2563"/>
                </a:lnTo>
                <a:lnTo>
                  <a:pt x="183" y="2658"/>
                </a:lnTo>
                <a:lnTo>
                  <a:pt x="214" y="2778"/>
                </a:lnTo>
                <a:lnTo>
                  <a:pt x="255" y="2889"/>
                </a:lnTo>
                <a:lnTo>
                  <a:pt x="288" y="3069"/>
                </a:lnTo>
                <a:lnTo>
                  <a:pt x="317" y="3300"/>
                </a:lnTo>
                <a:lnTo>
                  <a:pt x="336" y="3501"/>
                </a:lnTo>
                <a:lnTo>
                  <a:pt x="348" y="3697"/>
                </a:lnTo>
                <a:lnTo>
                  <a:pt x="349" y="3870"/>
                </a:lnTo>
                <a:lnTo>
                  <a:pt x="341" y="3975"/>
                </a:lnTo>
                <a:lnTo>
                  <a:pt x="333" y="4030"/>
                </a:lnTo>
                <a:lnTo>
                  <a:pt x="321" y="4069"/>
                </a:lnTo>
                <a:lnTo>
                  <a:pt x="304" y="4091"/>
                </a:lnTo>
                <a:lnTo>
                  <a:pt x="294" y="4095"/>
                </a:lnTo>
                <a:lnTo>
                  <a:pt x="384" y="4113"/>
                </a:lnTo>
                <a:lnTo>
                  <a:pt x="432" y="4130"/>
                </a:lnTo>
                <a:lnTo>
                  <a:pt x="496" y="4137"/>
                </a:lnTo>
                <a:lnTo>
                  <a:pt x="603" y="4137"/>
                </a:lnTo>
                <a:lnTo>
                  <a:pt x="632" y="3915"/>
                </a:lnTo>
                <a:lnTo>
                  <a:pt x="699" y="3532"/>
                </a:lnTo>
                <a:lnTo>
                  <a:pt x="710" y="3445"/>
                </a:lnTo>
                <a:lnTo>
                  <a:pt x="719" y="3318"/>
                </a:lnTo>
                <a:lnTo>
                  <a:pt x="718" y="3234"/>
                </a:lnTo>
                <a:lnTo>
                  <a:pt x="702" y="3109"/>
                </a:lnTo>
                <a:lnTo>
                  <a:pt x="680" y="3024"/>
                </a:lnTo>
                <a:lnTo>
                  <a:pt x="649" y="2938"/>
                </a:lnTo>
                <a:lnTo>
                  <a:pt x="606" y="2849"/>
                </a:lnTo>
                <a:lnTo>
                  <a:pt x="519" y="2709"/>
                </a:lnTo>
                <a:lnTo>
                  <a:pt x="483" y="2660"/>
                </a:lnTo>
                <a:close/>
              </a:path>
            </a:pathLst>
          </a:custGeom>
          <a:solidFill>
            <a:srgbClr val="FF8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67" name="Freeform 9"/>
          <p:cNvSpPr>
            <a:spLocks noChangeAspect="1"/>
          </p:cNvSpPr>
          <p:nvPr/>
        </p:nvSpPr>
        <p:spPr bwMode="auto">
          <a:xfrm>
            <a:off x="8129588" y="5580063"/>
            <a:ext cx="519112" cy="293687"/>
          </a:xfrm>
          <a:custGeom>
            <a:avLst/>
            <a:gdLst>
              <a:gd name="T0" fmla="*/ 0 w 1506"/>
              <a:gd name="T1" fmla="*/ 2147483647 h 850"/>
              <a:gd name="T2" fmla="*/ 2147483647 w 1506"/>
              <a:gd name="T3" fmla="*/ 2147483647 h 850"/>
              <a:gd name="T4" fmla="*/ 2147483647 w 1506"/>
              <a:gd name="T5" fmla="*/ 2147483647 h 850"/>
              <a:gd name="T6" fmla="*/ 2147483647 w 1506"/>
              <a:gd name="T7" fmla="*/ 2147483647 h 850"/>
              <a:gd name="T8" fmla="*/ 2147483647 w 1506"/>
              <a:gd name="T9" fmla="*/ 2147483647 h 850"/>
              <a:gd name="T10" fmla="*/ 2147483647 w 1506"/>
              <a:gd name="T11" fmla="*/ 2147483647 h 850"/>
              <a:gd name="T12" fmla="*/ 2147483647 w 1506"/>
              <a:gd name="T13" fmla="*/ 2147483647 h 850"/>
              <a:gd name="T14" fmla="*/ 2147483647 w 1506"/>
              <a:gd name="T15" fmla="*/ 2147483647 h 850"/>
              <a:gd name="T16" fmla="*/ 2147483647 w 1506"/>
              <a:gd name="T17" fmla="*/ 2147483647 h 850"/>
              <a:gd name="T18" fmla="*/ 2147483647 w 1506"/>
              <a:gd name="T19" fmla="*/ 2147483647 h 850"/>
              <a:gd name="T20" fmla="*/ 2147483647 w 1506"/>
              <a:gd name="T21" fmla="*/ 2147483647 h 850"/>
              <a:gd name="T22" fmla="*/ 2147483647 w 1506"/>
              <a:gd name="T23" fmla="*/ 2147483647 h 850"/>
              <a:gd name="T24" fmla="*/ 2147483647 w 1506"/>
              <a:gd name="T25" fmla="*/ 2147483647 h 850"/>
              <a:gd name="T26" fmla="*/ 2147483647 w 1506"/>
              <a:gd name="T27" fmla="*/ 2147483647 h 850"/>
              <a:gd name="T28" fmla="*/ 2147483647 w 1506"/>
              <a:gd name="T29" fmla="*/ 2147483647 h 850"/>
              <a:gd name="T30" fmla="*/ 2147483647 w 1506"/>
              <a:gd name="T31" fmla="*/ 2147483647 h 850"/>
              <a:gd name="T32" fmla="*/ 2147483647 w 1506"/>
              <a:gd name="T33" fmla="*/ 0 h 850"/>
              <a:gd name="T34" fmla="*/ 2147483647 w 1506"/>
              <a:gd name="T35" fmla="*/ 2147483647 h 850"/>
              <a:gd name="T36" fmla="*/ 2147483647 w 1506"/>
              <a:gd name="T37" fmla="*/ 2147483647 h 850"/>
              <a:gd name="T38" fmla="*/ 2147483647 w 1506"/>
              <a:gd name="T39" fmla="*/ 2147483647 h 850"/>
              <a:gd name="T40" fmla="*/ 2147483647 w 1506"/>
              <a:gd name="T41" fmla="*/ 2147483647 h 850"/>
              <a:gd name="T42" fmla="*/ 2147483647 w 1506"/>
              <a:gd name="T43" fmla="*/ 2147483647 h 850"/>
              <a:gd name="T44" fmla="*/ 2147483647 w 1506"/>
              <a:gd name="T45" fmla="*/ 2147483647 h 850"/>
              <a:gd name="T46" fmla="*/ 2147483647 w 1506"/>
              <a:gd name="T47" fmla="*/ 2147483647 h 850"/>
              <a:gd name="T48" fmla="*/ 2147483647 w 1506"/>
              <a:gd name="T49" fmla="*/ 2147483647 h 850"/>
              <a:gd name="T50" fmla="*/ 2147483647 w 1506"/>
              <a:gd name="T51" fmla="*/ 2147483647 h 850"/>
              <a:gd name="T52" fmla="*/ 2147483647 w 1506"/>
              <a:gd name="T53" fmla="*/ 2147483647 h 850"/>
              <a:gd name="T54" fmla="*/ 2147483647 w 1506"/>
              <a:gd name="T55" fmla="*/ 2147483647 h 850"/>
              <a:gd name="T56" fmla="*/ 2147483647 w 1506"/>
              <a:gd name="T57" fmla="*/ 2147483647 h 850"/>
              <a:gd name="T58" fmla="*/ 2147483647 w 1506"/>
              <a:gd name="T59" fmla="*/ 2147483647 h 850"/>
              <a:gd name="T60" fmla="*/ 2147483647 w 1506"/>
              <a:gd name="T61" fmla="*/ 2147483647 h 850"/>
              <a:gd name="T62" fmla="*/ 2147483647 w 1506"/>
              <a:gd name="T63" fmla="*/ 2147483647 h 850"/>
              <a:gd name="T64" fmla="*/ 2147483647 w 1506"/>
              <a:gd name="T65" fmla="*/ 2147483647 h 850"/>
              <a:gd name="T66" fmla="*/ 2147483647 w 1506"/>
              <a:gd name="T67" fmla="*/ 2147483647 h 850"/>
              <a:gd name="T68" fmla="*/ 2147483647 w 1506"/>
              <a:gd name="T69" fmla="*/ 2147483647 h 850"/>
              <a:gd name="T70" fmla="*/ 2147483647 w 1506"/>
              <a:gd name="T71" fmla="*/ 2147483647 h 850"/>
              <a:gd name="T72" fmla="*/ 2147483647 w 1506"/>
              <a:gd name="T73" fmla="*/ 2147483647 h 850"/>
              <a:gd name="T74" fmla="*/ 2147483647 w 1506"/>
              <a:gd name="T75" fmla="*/ 2147483647 h 850"/>
              <a:gd name="T76" fmla="*/ 2147483647 w 1506"/>
              <a:gd name="T77" fmla="*/ 2147483647 h 850"/>
              <a:gd name="T78" fmla="*/ 2147483647 w 1506"/>
              <a:gd name="T79" fmla="*/ 2147483647 h 850"/>
              <a:gd name="T80" fmla="*/ 2147483647 w 1506"/>
              <a:gd name="T81" fmla="*/ 2147483647 h 850"/>
              <a:gd name="T82" fmla="*/ 2147483647 w 1506"/>
              <a:gd name="T83" fmla="*/ 2147483647 h 850"/>
              <a:gd name="T84" fmla="*/ 2147483647 w 1506"/>
              <a:gd name="T85" fmla="*/ 2147483647 h 850"/>
              <a:gd name="T86" fmla="*/ 2147483647 w 1506"/>
              <a:gd name="T87" fmla="*/ 2147483647 h 850"/>
              <a:gd name="T88" fmla="*/ 2147483647 w 1506"/>
              <a:gd name="T89" fmla="*/ 2147483647 h 850"/>
              <a:gd name="T90" fmla="*/ 2147483647 w 1506"/>
              <a:gd name="T91" fmla="*/ 2147483647 h 850"/>
              <a:gd name="T92" fmla="*/ 2147483647 w 1506"/>
              <a:gd name="T93" fmla="*/ 2147483647 h 850"/>
              <a:gd name="T94" fmla="*/ 2147483647 w 1506"/>
              <a:gd name="T95" fmla="*/ 2147483647 h 850"/>
              <a:gd name="T96" fmla="*/ 0 w 1506"/>
              <a:gd name="T97" fmla="*/ 2147483647 h 85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506"/>
              <a:gd name="T148" fmla="*/ 0 h 850"/>
              <a:gd name="T149" fmla="*/ 1506 w 1506"/>
              <a:gd name="T150" fmla="*/ 850 h 85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506" h="850">
                <a:moveTo>
                  <a:pt x="0" y="134"/>
                </a:moveTo>
                <a:lnTo>
                  <a:pt x="50" y="270"/>
                </a:lnTo>
                <a:lnTo>
                  <a:pt x="128" y="409"/>
                </a:lnTo>
                <a:lnTo>
                  <a:pt x="231" y="543"/>
                </a:lnTo>
                <a:lnTo>
                  <a:pt x="358" y="662"/>
                </a:lnTo>
                <a:lnTo>
                  <a:pt x="506" y="758"/>
                </a:lnTo>
                <a:lnTo>
                  <a:pt x="676" y="824"/>
                </a:lnTo>
                <a:lnTo>
                  <a:pt x="862" y="850"/>
                </a:lnTo>
                <a:lnTo>
                  <a:pt x="1065" y="829"/>
                </a:lnTo>
                <a:lnTo>
                  <a:pt x="1231" y="778"/>
                </a:lnTo>
                <a:lnTo>
                  <a:pt x="1351" y="698"/>
                </a:lnTo>
                <a:lnTo>
                  <a:pt x="1430" y="597"/>
                </a:lnTo>
                <a:lnTo>
                  <a:pt x="1476" y="479"/>
                </a:lnTo>
                <a:lnTo>
                  <a:pt x="1499" y="354"/>
                </a:lnTo>
                <a:lnTo>
                  <a:pt x="1506" y="227"/>
                </a:lnTo>
                <a:lnTo>
                  <a:pt x="1504" y="107"/>
                </a:lnTo>
                <a:lnTo>
                  <a:pt x="1502" y="0"/>
                </a:lnTo>
                <a:lnTo>
                  <a:pt x="1474" y="5"/>
                </a:lnTo>
                <a:lnTo>
                  <a:pt x="1446" y="10"/>
                </a:lnTo>
                <a:lnTo>
                  <a:pt x="1418" y="17"/>
                </a:lnTo>
                <a:lnTo>
                  <a:pt x="1390" y="22"/>
                </a:lnTo>
                <a:lnTo>
                  <a:pt x="1362" y="27"/>
                </a:lnTo>
                <a:lnTo>
                  <a:pt x="1334" y="33"/>
                </a:lnTo>
                <a:lnTo>
                  <a:pt x="1306" y="38"/>
                </a:lnTo>
                <a:lnTo>
                  <a:pt x="1278" y="45"/>
                </a:lnTo>
                <a:lnTo>
                  <a:pt x="1271" y="164"/>
                </a:lnTo>
                <a:lnTo>
                  <a:pt x="1282" y="266"/>
                </a:lnTo>
                <a:lnTo>
                  <a:pt x="1299" y="351"/>
                </a:lnTo>
                <a:lnTo>
                  <a:pt x="1308" y="424"/>
                </a:lnTo>
                <a:lnTo>
                  <a:pt x="1299" y="488"/>
                </a:lnTo>
                <a:lnTo>
                  <a:pt x="1257" y="543"/>
                </a:lnTo>
                <a:lnTo>
                  <a:pt x="1171" y="594"/>
                </a:lnTo>
                <a:lnTo>
                  <a:pt x="1029" y="643"/>
                </a:lnTo>
                <a:lnTo>
                  <a:pt x="859" y="684"/>
                </a:lnTo>
                <a:lnTo>
                  <a:pt x="718" y="686"/>
                </a:lnTo>
                <a:lnTo>
                  <a:pt x="604" y="653"/>
                </a:lnTo>
                <a:lnTo>
                  <a:pt x="510" y="590"/>
                </a:lnTo>
                <a:lnTo>
                  <a:pt x="431" y="502"/>
                </a:lnTo>
                <a:lnTo>
                  <a:pt x="363" y="395"/>
                </a:lnTo>
                <a:lnTo>
                  <a:pt x="302" y="274"/>
                </a:lnTo>
                <a:lnTo>
                  <a:pt x="242" y="143"/>
                </a:lnTo>
                <a:lnTo>
                  <a:pt x="211" y="141"/>
                </a:lnTo>
                <a:lnTo>
                  <a:pt x="180" y="140"/>
                </a:lnTo>
                <a:lnTo>
                  <a:pt x="150" y="139"/>
                </a:lnTo>
                <a:lnTo>
                  <a:pt x="120" y="138"/>
                </a:lnTo>
                <a:lnTo>
                  <a:pt x="90" y="137"/>
                </a:lnTo>
                <a:lnTo>
                  <a:pt x="60" y="136"/>
                </a:lnTo>
                <a:lnTo>
                  <a:pt x="30" y="135"/>
                </a:lnTo>
                <a:lnTo>
                  <a:pt x="0" y="134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68" name="Freeform 10"/>
          <p:cNvSpPr>
            <a:spLocks noChangeAspect="1"/>
          </p:cNvSpPr>
          <p:nvPr/>
        </p:nvSpPr>
        <p:spPr bwMode="auto">
          <a:xfrm>
            <a:off x="8088313" y="4233863"/>
            <a:ext cx="333375" cy="1414462"/>
          </a:xfrm>
          <a:custGeom>
            <a:avLst/>
            <a:gdLst>
              <a:gd name="T0" fmla="*/ 2147483647 w 967"/>
              <a:gd name="T1" fmla="*/ 2147483647 h 4092"/>
              <a:gd name="T2" fmla="*/ 2147483647 w 967"/>
              <a:gd name="T3" fmla="*/ 2147483647 h 4092"/>
              <a:gd name="T4" fmla="*/ 2147483647 w 967"/>
              <a:gd name="T5" fmla="*/ 2147483647 h 4092"/>
              <a:gd name="T6" fmla="*/ 2147483647 w 967"/>
              <a:gd name="T7" fmla="*/ 2147483647 h 4092"/>
              <a:gd name="T8" fmla="*/ 2147483647 w 967"/>
              <a:gd name="T9" fmla="*/ 2147483647 h 4092"/>
              <a:gd name="T10" fmla="*/ 2147483647 w 967"/>
              <a:gd name="T11" fmla="*/ 2147483647 h 4092"/>
              <a:gd name="T12" fmla="*/ 2147483647 w 967"/>
              <a:gd name="T13" fmla="*/ 2147483647 h 4092"/>
              <a:gd name="T14" fmla="*/ 2147483647 w 967"/>
              <a:gd name="T15" fmla="*/ 2147483647 h 4092"/>
              <a:gd name="T16" fmla="*/ 2147483647 w 967"/>
              <a:gd name="T17" fmla="*/ 2147483647 h 4092"/>
              <a:gd name="T18" fmla="*/ 2147483647 w 967"/>
              <a:gd name="T19" fmla="*/ 2147483647 h 4092"/>
              <a:gd name="T20" fmla="*/ 2147483647 w 967"/>
              <a:gd name="T21" fmla="*/ 2147483647 h 4092"/>
              <a:gd name="T22" fmla="*/ 2147483647 w 967"/>
              <a:gd name="T23" fmla="*/ 2147483647 h 4092"/>
              <a:gd name="T24" fmla="*/ 2147483647 w 967"/>
              <a:gd name="T25" fmla="*/ 2147483647 h 4092"/>
              <a:gd name="T26" fmla="*/ 2147483647 w 967"/>
              <a:gd name="T27" fmla="*/ 2147483647 h 4092"/>
              <a:gd name="T28" fmla="*/ 2147483647 w 967"/>
              <a:gd name="T29" fmla="*/ 2147483647 h 4092"/>
              <a:gd name="T30" fmla="*/ 2147483647 w 967"/>
              <a:gd name="T31" fmla="*/ 2147483647 h 4092"/>
              <a:gd name="T32" fmla="*/ 2147483647 w 967"/>
              <a:gd name="T33" fmla="*/ 2147483647 h 4092"/>
              <a:gd name="T34" fmla="*/ 2147483647 w 967"/>
              <a:gd name="T35" fmla="*/ 2147483647 h 4092"/>
              <a:gd name="T36" fmla="*/ 2147483647 w 967"/>
              <a:gd name="T37" fmla="*/ 2147483647 h 4092"/>
              <a:gd name="T38" fmla="*/ 2147483647 w 967"/>
              <a:gd name="T39" fmla="*/ 2147483647 h 4092"/>
              <a:gd name="T40" fmla="*/ 2147483647 w 967"/>
              <a:gd name="T41" fmla="*/ 2147483647 h 4092"/>
              <a:gd name="T42" fmla="*/ 2147483647 w 967"/>
              <a:gd name="T43" fmla="*/ 2147483647 h 4092"/>
              <a:gd name="T44" fmla="*/ 2147483647 w 967"/>
              <a:gd name="T45" fmla="*/ 2147483647 h 4092"/>
              <a:gd name="T46" fmla="*/ 2147483647 w 967"/>
              <a:gd name="T47" fmla="*/ 2147483647 h 4092"/>
              <a:gd name="T48" fmla="*/ 2147483647 w 967"/>
              <a:gd name="T49" fmla="*/ 2147483647 h 4092"/>
              <a:gd name="T50" fmla="*/ 2147483647 w 967"/>
              <a:gd name="T51" fmla="*/ 2147483647 h 4092"/>
              <a:gd name="T52" fmla="*/ 2147483647 w 967"/>
              <a:gd name="T53" fmla="*/ 2147483647 h 4092"/>
              <a:gd name="T54" fmla="*/ 2147483647 w 967"/>
              <a:gd name="T55" fmla="*/ 2147483647 h 4092"/>
              <a:gd name="T56" fmla="*/ 2147483647 w 967"/>
              <a:gd name="T57" fmla="*/ 2147483647 h 4092"/>
              <a:gd name="T58" fmla="*/ 0 w 967"/>
              <a:gd name="T59" fmla="*/ 2147483647 h 4092"/>
              <a:gd name="T60" fmla="*/ 2147483647 w 967"/>
              <a:gd name="T61" fmla="*/ 2147483647 h 4092"/>
              <a:gd name="T62" fmla="*/ 2147483647 w 967"/>
              <a:gd name="T63" fmla="*/ 2147483647 h 4092"/>
              <a:gd name="T64" fmla="*/ 2147483647 w 967"/>
              <a:gd name="T65" fmla="*/ 2147483647 h 4092"/>
              <a:gd name="T66" fmla="*/ 2147483647 w 967"/>
              <a:gd name="T67" fmla="*/ 2147483647 h 4092"/>
              <a:gd name="T68" fmla="*/ 2147483647 w 967"/>
              <a:gd name="T69" fmla="*/ 2147483647 h 4092"/>
              <a:gd name="T70" fmla="*/ 2147483647 w 967"/>
              <a:gd name="T71" fmla="*/ 2147483647 h 409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967"/>
              <a:gd name="T109" fmla="*/ 0 h 4092"/>
              <a:gd name="T110" fmla="*/ 967 w 967"/>
              <a:gd name="T111" fmla="*/ 4092 h 4092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967" h="4092">
                <a:moveTo>
                  <a:pt x="460" y="1466"/>
                </a:moveTo>
                <a:lnTo>
                  <a:pt x="537" y="1660"/>
                </a:lnTo>
                <a:lnTo>
                  <a:pt x="609" y="1824"/>
                </a:lnTo>
                <a:lnTo>
                  <a:pt x="675" y="1967"/>
                </a:lnTo>
                <a:lnTo>
                  <a:pt x="736" y="2096"/>
                </a:lnTo>
                <a:lnTo>
                  <a:pt x="791" y="2218"/>
                </a:lnTo>
                <a:lnTo>
                  <a:pt x="842" y="2340"/>
                </a:lnTo>
                <a:lnTo>
                  <a:pt x="887" y="2471"/>
                </a:lnTo>
                <a:lnTo>
                  <a:pt x="931" y="2618"/>
                </a:lnTo>
                <a:lnTo>
                  <a:pt x="952" y="2714"/>
                </a:lnTo>
                <a:lnTo>
                  <a:pt x="963" y="2798"/>
                </a:lnTo>
                <a:lnTo>
                  <a:pt x="967" y="2874"/>
                </a:lnTo>
                <a:lnTo>
                  <a:pt x="966" y="2944"/>
                </a:lnTo>
                <a:lnTo>
                  <a:pt x="962" y="3017"/>
                </a:lnTo>
                <a:lnTo>
                  <a:pt x="956" y="3093"/>
                </a:lnTo>
                <a:lnTo>
                  <a:pt x="951" y="3178"/>
                </a:lnTo>
                <a:lnTo>
                  <a:pt x="950" y="3277"/>
                </a:lnTo>
                <a:lnTo>
                  <a:pt x="925" y="3334"/>
                </a:lnTo>
                <a:lnTo>
                  <a:pt x="858" y="3428"/>
                </a:lnTo>
                <a:lnTo>
                  <a:pt x="765" y="3544"/>
                </a:lnTo>
                <a:lnTo>
                  <a:pt x="659" y="3673"/>
                </a:lnTo>
                <a:lnTo>
                  <a:pt x="554" y="3800"/>
                </a:lnTo>
                <a:lnTo>
                  <a:pt x="464" y="3919"/>
                </a:lnTo>
                <a:lnTo>
                  <a:pt x="403" y="4013"/>
                </a:lnTo>
                <a:lnTo>
                  <a:pt x="386" y="4074"/>
                </a:lnTo>
                <a:lnTo>
                  <a:pt x="322" y="4078"/>
                </a:lnTo>
                <a:lnTo>
                  <a:pt x="264" y="4081"/>
                </a:lnTo>
                <a:lnTo>
                  <a:pt x="211" y="4084"/>
                </a:lnTo>
                <a:lnTo>
                  <a:pt x="164" y="4086"/>
                </a:lnTo>
                <a:lnTo>
                  <a:pt x="126" y="4088"/>
                </a:lnTo>
                <a:lnTo>
                  <a:pt x="97" y="4090"/>
                </a:lnTo>
                <a:lnTo>
                  <a:pt x="78" y="4091"/>
                </a:lnTo>
                <a:lnTo>
                  <a:pt x="72" y="4092"/>
                </a:lnTo>
                <a:lnTo>
                  <a:pt x="225" y="3758"/>
                </a:lnTo>
                <a:lnTo>
                  <a:pt x="350" y="3471"/>
                </a:lnTo>
                <a:lnTo>
                  <a:pt x="445" y="3219"/>
                </a:lnTo>
                <a:lnTo>
                  <a:pt x="502" y="2989"/>
                </a:lnTo>
                <a:lnTo>
                  <a:pt x="517" y="2767"/>
                </a:lnTo>
                <a:lnTo>
                  <a:pt x="483" y="2539"/>
                </a:lnTo>
                <a:lnTo>
                  <a:pt x="396" y="2294"/>
                </a:lnTo>
                <a:lnTo>
                  <a:pt x="251" y="2019"/>
                </a:lnTo>
                <a:lnTo>
                  <a:pt x="205" y="1917"/>
                </a:lnTo>
                <a:lnTo>
                  <a:pt x="178" y="1800"/>
                </a:lnTo>
                <a:lnTo>
                  <a:pt x="164" y="1680"/>
                </a:lnTo>
                <a:lnTo>
                  <a:pt x="162" y="1563"/>
                </a:lnTo>
                <a:lnTo>
                  <a:pt x="168" y="1457"/>
                </a:lnTo>
                <a:lnTo>
                  <a:pt x="176" y="1372"/>
                </a:lnTo>
                <a:lnTo>
                  <a:pt x="183" y="1315"/>
                </a:lnTo>
                <a:lnTo>
                  <a:pt x="187" y="1294"/>
                </a:lnTo>
                <a:lnTo>
                  <a:pt x="179" y="1153"/>
                </a:lnTo>
                <a:lnTo>
                  <a:pt x="158" y="976"/>
                </a:lnTo>
                <a:lnTo>
                  <a:pt x="128" y="779"/>
                </a:lnTo>
                <a:lnTo>
                  <a:pt x="94" y="581"/>
                </a:lnTo>
                <a:lnTo>
                  <a:pt x="60" y="395"/>
                </a:lnTo>
                <a:lnTo>
                  <a:pt x="29" y="239"/>
                </a:lnTo>
                <a:lnTo>
                  <a:pt x="9" y="130"/>
                </a:lnTo>
                <a:lnTo>
                  <a:pt x="0" y="86"/>
                </a:lnTo>
                <a:lnTo>
                  <a:pt x="2" y="99"/>
                </a:lnTo>
                <a:lnTo>
                  <a:pt x="0" y="102"/>
                </a:lnTo>
                <a:lnTo>
                  <a:pt x="0" y="97"/>
                </a:lnTo>
                <a:lnTo>
                  <a:pt x="9" y="85"/>
                </a:lnTo>
                <a:lnTo>
                  <a:pt x="32" y="67"/>
                </a:lnTo>
                <a:lnTo>
                  <a:pt x="74" y="45"/>
                </a:lnTo>
                <a:lnTo>
                  <a:pt x="144" y="22"/>
                </a:lnTo>
                <a:lnTo>
                  <a:pt x="245" y="0"/>
                </a:lnTo>
                <a:lnTo>
                  <a:pt x="319" y="210"/>
                </a:lnTo>
                <a:lnTo>
                  <a:pt x="396" y="398"/>
                </a:lnTo>
                <a:lnTo>
                  <a:pt x="467" y="569"/>
                </a:lnTo>
                <a:lnTo>
                  <a:pt x="525" y="732"/>
                </a:lnTo>
                <a:lnTo>
                  <a:pt x="561" y="895"/>
                </a:lnTo>
                <a:lnTo>
                  <a:pt x="567" y="1067"/>
                </a:lnTo>
                <a:lnTo>
                  <a:pt x="536" y="1254"/>
                </a:lnTo>
                <a:lnTo>
                  <a:pt x="460" y="1466"/>
                </a:lnTo>
                <a:close/>
              </a:path>
            </a:pathLst>
          </a:custGeom>
          <a:solidFill>
            <a:srgbClr val="FF8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69" name="Freeform 11"/>
          <p:cNvSpPr>
            <a:spLocks noChangeAspect="1"/>
          </p:cNvSpPr>
          <p:nvPr/>
        </p:nvSpPr>
        <p:spPr bwMode="auto">
          <a:xfrm>
            <a:off x="7748588" y="5330825"/>
            <a:ext cx="504825" cy="273050"/>
          </a:xfrm>
          <a:custGeom>
            <a:avLst/>
            <a:gdLst>
              <a:gd name="T0" fmla="*/ 2147483647 w 1461"/>
              <a:gd name="T1" fmla="*/ 2147483647 h 795"/>
              <a:gd name="T2" fmla="*/ 2147483647 w 1461"/>
              <a:gd name="T3" fmla="*/ 2147483647 h 795"/>
              <a:gd name="T4" fmla="*/ 2147483647 w 1461"/>
              <a:gd name="T5" fmla="*/ 0 h 795"/>
              <a:gd name="T6" fmla="*/ 2147483647 w 1461"/>
              <a:gd name="T7" fmla="*/ 2147483647 h 795"/>
              <a:gd name="T8" fmla="*/ 2147483647 w 1461"/>
              <a:gd name="T9" fmla="*/ 2147483647 h 795"/>
              <a:gd name="T10" fmla="*/ 2147483647 w 1461"/>
              <a:gd name="T11" fmla="*/ 2147483647 h 795"/>
              <a:gd name="T12" fmla="*/ 2147483647 w 1461"/>
              <a:gd name="T13" fmla="*/ 2147483647 h 795"/>
              <a:gd name="T14" fmla="*/ 2147483647 w 1461"/>
              <a:gd name="T15" fmla="*/ 2147483647 h 795"/>
              <a:gd name="T16" fmla="*/ 2147483647 w 1461"/>
              <a:gd name="T17" fmla="*/ 2147483647 h 795"/>
              <a:gd name="T18" fmla="*/ 2147483647 w 1461"/>
              <a:gd name="T19" fmla="*/ 2147483647 h 795"/>
              <a:gd name="T20" fmla="*/ 2147483647 w 1461"/>
              <a:gd name="T21" fmla="*/ 2147483647 h 795"/>
              <a:gd name="T22" fmla="*/ 2147483647 w 1461"/>
              <a:gd name="T23" fmla="*/ 2147483647 h 795"/>
              <a:gd name="T24" fmla="*/ 2147483647 w 1461"/>
              <a:gd name="T25" fmla="*/ 2147483647 h 795"/>
              <a:gd name="T26" fmla="*/ 2147483647 w 1461"/>
              <a:gd name="T27" fmla="*/ 2147483647 h 795"/>
              <a:gd name="T28" fmla="*/ 2147483647 w 1461"/>
              <a:gd name="T29" fmla="*/ 2147483647 h 795"/>
              <a:gd name="T30" fmla="*/ 2147483647 w 1461"/>
              <a:gd name="T31" fmla="*/ 2147483647 h 795"/>
              <a:gd name="T32" fmla="*/ 2147483647 w 1461"/>
              <a:gd name="T33" fmla="*/ 2147483647 h 795"/>
              <a:gd name="T34" fmla="*/ 0 w 1461"/>
              <a:gd name="T35" fmla="*/ 2147483647 h 795"/>
              <a:gd name="T36" fmla="*/ 2147483647 w 1461"/>
              <a:gd name="T37" fmla="*/ 2147483647 h 795"/>
              <a:gd name="T38" fmla="*/ 2147483647 w 1461"/>
              <a:gd name="T39" fmla="*/ 2147483647 h 795"/>
              <a:gd name="T40" fmla="*/ 2147483647 w 1461"/>
              <a:gd name="T41" fmla="*/ 2147483647 h 795"/>
              <a:gd name="T42" fmla="*/ 2147483647 w 1461"/>
              <a:gd name="T43" fmla="*/ 2147483647 h 795"/>
              <a:gd name="T44" fmla="*/ 2147483647 w 1461"/>
              <a:gd name="T45" fmla="*/ 2147483647 h 795"/>
              <a:gd name="T46" fmla="*/ 2147483647 w 1461"/>
              <a:gd name="T47" fmla="*/ 2147483647 h 795"/>
              <a:gd name="T48" fmla="*/ 2147483647 w 1461"/>
              <a:gd name="T49" fmla="*/ 2147483647 h 795"/>
              <a:gd name="T50" fmla="*/ 2147483647 w 1461"/>
              <a:gd name="T51" fmla="*/ 2147483647 h 795"/>
              <a:gd name="T52" fmla="*/ 2147483647 w 1461"/>
              <a:gd name="T53" fmla="*/ 2147483647 h 795"/>
              <a:gd name="T54" fmla="*/ 2147483647 w 1461"/>
              <a:gd name="T55" fmla="*/ 2147483647 h 795"/>
              <a:gd name="T56" fmla="*/ 2147483647 w 1461"/>
              <a:gd name="T57" fmla="*/ 2147483647 h 795"/>
              <a:gd name="T58" fmla="*/ 2147483647 w 1461"/>
              <a:gd name="T59" fmla="*/ 2147483647 h 795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1461"/>
              <a:gd name="T91" fmla="*/ 0 h 795"/>
              <a:gd name="T92" fmla="*/ 1461 w 1461"/>
              <a:gd name="T93" fmla="*/ 795 h 795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1461" h="795">
                <a:moveTo>
                  <a:pt x="1121" y="675"/>
                </a:moveTo>
                <a:lnTo>
                  <a:pt x="1454" y="8"/>
                </a:lnTo>
                <a:lnTo>
                  <a:pt x="1461" y="0"/>
                </a:lnTo>
                <a:lnTo>
                  <a:pt x="1374" y="74"/>
                </a:lnTo>
                <a:lnTo>
                  <a:pt x="1275" y="136"/>
                </a:lnTo>
                <a:lnTo>
                  <a:pt x="1205" y="170"/>
                </a:lnTo>
                <a:lnTo>
                  <a:pt x="1093" y="208"/>
                </a:lnTo>
                <a:lnTo>
                  <a:pt x="976" y="233"/>
                </a:lnTo>
                <a:lnTo>
                  <a:pt x="897" y="241"/>
                </a:lnTo>
                <a:lnTo>
                  <a:pt x="818" y="244"/>
                </a:lnTo>
                <a:lnTo>
                  <a:pt x="739" y="239"/>
                </a:lnTo>
                <a:lnTo>
                  <a:pt x="661" y="229"/>
                </a:lnTo>
                <a:lnTo>
                  <a:pt x="546" y="200"/>
                </a:lnTo>
                <a:lnTo>
                  <a:pt x="438" y="157"/>
                </a:lnTo>
                <a:lnTo>
                  <a:pt x="371" y="120"/>
                </a:lnTo>
                <a:lnTo>
                  <a:pt x="307" y="75"/>
                </a:lnTo>
                <a:lnTo>
                  <a:pt x="316" y="76"/>
                </a:lnTo>
                <a:lnTo>
                  <a:pt x="0" y="593"/>
                </a:lnTo>
                <a:lnTo>
                  <a:pt x="11" y="593"/>
                </a:lnTo>
                <a:lnTo>
                  <a:pt x="296" y="699"/>
                </a:lnTo>
                <a:lnTo>
                  <a:pt x="458" y="750"/>
                </a:lnTo>
                <a:lnTo>
                  <a:pt x="568" y="776"/>
                </a:lnTo>
                <a:lnTo>
                  <a:pt x="670" y="790"/>
                </a:lnTo>
                <a:lnTo>
                  <a:pt x="733" y="795"/>
                </a:lnTo>
                <a:lnTo>
                  <a:pt x="794" y="793"/>
                </a:lnTo>
                <a:lnTo>
                  <a:pt x="882" y="779"/>
                </a:lnTo>
                <a:lnTo>
                  <a:pt x="966" y="753"/>
                </a:lnTo>
                <a:lnTo>
                  <a:pt x="1049" y="713"/>
                </a:lnTo>
                <a:lnTo>
                  <a:pt x="1131" y="658"/>
                </a:lnTo>
                <a:lnTo>
                  <a:pt x="1121" y="675"/>
                </a:lnTo>
                <a:close/>
              </a:path>
            </a:pathLst>
          </a:custGeom>
          <a:solidFill>
            <a:srgbClr val="FF00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70" name="Freeform 12"/>
          <p:cNvSpPr>
            <a:spLocks noChangeAspect="1"/>
          </p:cNvSpPr>
          <p:nvPr/>
        </p:nvSpPr>
        <p:spPr bwMode="auto">
          <a:xfrm>
            <a:off x="7945438" y="5207000"/>
            <a:ext cx="306387" cy="188913"/>
          </a:xfrm>
          <a:custGeom>
            <a:avLst/>
            <a:gdLst>
              <a:gd name="T0" fmla="*/ 0 w 882"/>
              <a:gd name="T1" fmla="*/ 2147483647 h 540"/>
              <a:gd name="T2" fmla="*/ 2147483647 w 882"/>
              <a:gd name="T3" fmla="*/ 2147483647 h 540"/>
              <a:gd name="T4" fmla="*/ 2147483647 w 882"/>
              <a:gd name="T5" fmla="*/ 2147483647 h 540"/>
              <a:gd name="T6" fmla="*/ 2147483647 w 882"/>
              <a:gd name="T7" fmla="*/ 2147483647 h 540"/>
              <a:gd name="T8" fmla="*/ 2147483647 w 882"/>
              <a:gd name="T9" fmla="*/ 2147483647 h 540"/>
              <a:gd name="T10" fmla="*/ 2147483647 w 882"/>
              <a:gd name="T11" fmla="*/ 2147483647 h 540"/>
              <a:gd name="T12" fmla="*/ 2147483647 w 882"/>
              <a:gd name="T13" fmla="*/ 2147483647 h 540"/>
              <a:gd name="T14" fmla="*/ 2147483647 w 882"/>
              <a:gd name="T15" fmla="*/ 2147483647 h 540"/>
              <a:gd name="T16" fmla="*/ 2147483647 w 882"/>
              <a:gd name="T17" fmla="*/ 2147483647 h 540"/>
              <a:gd name="T18" fmla="*/ 2147483647 w 882"/>
              <a:gd name="T19" fmla="*/ 2147483647 h 540"/>
              <a:gd name="T20" fmla="*/ 2147483647 w 882"/>
              <a:gd name="T21" fmla="*/ 2147483647 h 540"/>
              <a:gd name="T22" fmla="*/ 2147483647 w 882"/>
              <a:gd name="T23" fmla="*/ 2147483647 h 540"/>
              <a:gd name="T24" fmla="*/ 2147483647 w 882"/>
              <a:gd name="T25" fmla="*/ 2147483647 h 540"/>
              <a:gd name="T26" fmla="*/ 2147483647 w 882"/>
              <a:gd name="T27" fmla="*/ 2147483647 h 540"/>
              <a:gd name="T28" fmla="*/ 2147483647 w 882"/>
              <a:gd name="T29" fmla="*/ 2147483647 h 540"/>
              <a:gd name="T30" fmla="*/ 2147483647 w 882"/>
              <a:gd name="T31" fmla="*/ 2147483647 h 540"/>
              <a:gd name="T32" fmla="*/ 2147483647 w 882"/>
              <a:gd name="T33" fmla="*/ 2147483647 h 540"/>
              <a:gd name="T34" fmla="*/ 2147483647 w 882"/>
              <a:gd name="T35" fmla="*/ 2147483647 h 540"/>
              <a:gd name="T36" fmla="*/ 2147483647 w 882"/>
              <a:gd name="T37" fmla="*/ 2147483647 h 540"/>
              <a:gd name="T38" fmla="*/ 2147483647 w 882"/>
              <a:gd name="T39" fmla="*/ 2147483647 h 540"/>
              <a:gd name="T40" fmla="*/ 2147483647 w 882"/>
              <a:gd name="T41" fmla="*/ 2147483647 h 540"/>
              <a:gd name="T42" fmla="*/ 2147483647 w 882"/>
              <a:gd name="T43" fmla="*/ 2147483647 h 540"/>
              <a:gd name="T44" fmla="*/ 2147483647 w 882"/>
              <a:gd name="T45" fmla="*/ 2147483647 h 540"/>
              <a:gd name="T46" fmla="*/ 2147483647 w 882"/>
              <a:gd name="T47" fmla="*/ 2147483647 h 540"/>
              <a:gd name="T48" fmla="*/ 2147483647 w 882"/>
              <a:gd name="T49" fmla="*/ 2147483647 h 540"/>
              <a:gd name="T50" fmla="*/ 2147483647 w 882"/>
              <a:gd name="T51" fmla="*/ 2147483647 h 540"/>
              <a:gd name="T52" fmla="*/ 2147483647 w 882"/>
              <a:gd name="T53" fmla="*/ 2147483647 h 540"/>
              <a:gd name="T54" fmla="*/ 2147483647 w 882"/>
              <a:gd name="T55" fmla="*/ 2147483647 h 540"/>
              <a:gd name="T56" fmla="*/ 2147483647 w 882"/>
              <a:gd name="T57" fmla="*/ 2147483647 h 540"/>
              <a:gd name="T58" fmla="*/ 2147483647 w 882"/>
              <a:gd name="T59" fmla="*/ 2147483647 h 540"/>
              <a:gd name="T60" fmla="*/ 2147483647 w 882"/>
              <a:gd name="T61" fmla="*/ 2147483647 h 540"/>
              <a:gd name="T62" fmla="*/ 2147483647 w 882"/>
              <a:gd name="T63" fmla="*/ 2147483647 h 540"/>
              <a:gd name="T64" fmla="*/ 2147483647 w 882"/>
              <a:gd name="T65" fmla="*/ 2147483647 h 540"/>
              <a:gd name="T66" fmla="*/ 2147483647 w 882"/>
              <a:gd name="T67" fmla="*/ 2147483647 h 540"/>
              <a:gd name="T68" fmla="*/ 2147483647 w 882"/>
              <a:gd name="T69" fmla="*/ 2147483647 h 540"/>
              <a:gd name="T70" fmla="*/ 2147483647 w 882"/>
              <a:gd name="T71" fmla="*/ 2147483647 h 540"/>
              <a:gd name="T72" fmla="*/ 2147483647 w 882"/>
              <a:gd name="T73" fmla="*/ 2147483647 h 540"/>
              <a:gd name="T74" fmla="*/ 2147483647 w 882"/>
              <a:gd name="T75" fmla="*/ 2147483647 h 540"/>
              <a:gd name="T76" fmla="*/ 2147483647 w 882"/>
              <a:gd name="T77" fmla="*/ 2147483647 h 540"/>
              <a:gd name="T78" fmla="*/ 2147483647 w 882"/>
              <a:gd name="T79" fmla="*/ 2147483647 h 540"/>
              <a:gd name="T80" fmla="*/ 2147483647 w 882"/>
              <a:gd name="T81" fmla="*/ 2147483647 h 540"/>
              <a:gd name="T82" fmla="*/ 2147483647 w 882"/>
              <a:gd name="T83" fmla="*/ 2147483647 h 540"/>
              <a:gd name="T84" fmla="*/ 2147483647 w 882"/>
              <a:gd name="T85" fmla="*/ 2147483647 h 540"/>
              <a:gd name="T86" fmla="*/ 2147483647 w 882"/>
              <a:gd name="T87" fmla="*/ 2147483647 h 540"/>
              <a:gd name="T88" fmla="*/ 2147483647 w 882"/>
              <a:gd name="T89" fmla="*/ 0 h 540"/>
              <a:gd name="T90" fmla="*/ 0 w 882"/>
              <a:gd name="T91" fmla="*/ 2147483647 h 54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882"/>
              <a:gd name="T139" fmla="*/ 0 h 540"/>
              <a:gd name="T140" fmla="*/ 882 w 882"/>
              <a:gd name="T141" fmla="*/ 540 h 54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882" h="540">
                <a:moveTo>
                  <a:pt x="0" y="5"/>
                </a:moveTo>
                <a:lnTo>
                  <a:pt x="44" y="30"/>
                </a:lnTo>
                <a:lnTo>
                  <a:pt x="87" y="56"/>
                </a:lnTo>
                <a:lnTo>
                  <a:pt x="130" y="84"/>
                </a:lnTo>
                <a:lnTo>
                  <a:pt x="173" y="113"/>
                </a:lnTo>
                <a:lnTo>
                  <a:pt x="214" y="144"/>
                </a:lnTo>
                <a:lnTo>
                  <a:pt x="255" y="177"/>
                </a:lnTo>
                <a:lnTo>
                  <a:pt x="296" y="214"/>
                </a:lnTo>
                <a:lnTo>
                  <a:pt x="338" y="254"/>
                </a:lnTo>
                <a:lnTo>
                  <a:pt x="374" y="284"/>
                </a:lnTo>
                <a:lnTo>
                  <a:pt x="408" y="317"/>
                </a:lnTo>
                <a:lnTo>
                  <a:pt x="442" y="353"/>
                </a:lnTo>
                <a:lnTo>
                  <a:pt x="472" y="390"/>
                </a:lnTo>
                <a:lnTo>
                  <a:pt x="502" y="427"/>
                </a:lnTo>
                <a:lnTo>
                  <a:pt x="530" y="466"/>
                </a:lnTo>
                <a:lnTo>
                  <a:pt x="557" y="503"/>
                </a:lnTo>
                <a:lnTo>
                  <a:pt x="585" y="540"/>
                </a:lnTo>
                <a:lnTo>
                  <a:pt x="584" y="539"/>
                </a:lnTo>
                <a:lnTo>
                  <a:pt x="583" y="539"/>
                </a:lnTo>
                <a:lnTo>
                  <a:pt x="630" y="523"/>
                </a:lnTo>
                <a:lnTo>
                  <a:pt x="673" y="505"/>
                </a:lnTo>
                <a:lnTo>
                  <a:pt x="713" y="485"/>
                </a:lnTo>
                <a:lnTo>
                  <a:pt x="750" y="463"/>
                </a:lnTo>
                <a:lnTo>
                  <a:pt x="785" y="439"/>
                </a:lnTo>
                <a:lnTo>
                  <a:pt x="819" y="412"/>
                </a:lnTo>
                <a:lnTo>
                  <a:pt x="850" y="384"/>
                </a:lnTo>
                <a:lnTo>
                  <a:pt x="882" y="355"/>
                </a:lnTo>
                <a:lnTo>
                  <a:pt x="881" y="355"/>
                </a:lnTo>
                <a:lnTo>
                  <a:pt x="881" y="356"/>
                </a:lnTo>
                <a:lnTo>
                  <a:pt x="874" y="295"/>
                </a:lnTo>
                <a:lnTo>
                  <a:pt x="848" y="252"/>
                </a:lnTo>
                <a:lnTo>
                  <a:pt x="806" y="224"/>
                </a:lnTo>
                <a:lnTo>
                  <a:pt x="752" y="207"/>
                </a:lnTo>
                <a:lnTo>
                  <a:pt x="689" y="198"/>
                </a:lnTo>
                <a:lnTo>
                  <a:pt x="619" y="192"/>
                </a:lnTo>
                <a:lnTo>
                  <a:pt x="546" y="186"/>
                </a:lnTo>
                <a:lnTo>
                  <a:pt x="474" y="176"/>
                </a:lnTo>
                <a:lnTo>
                  <a:pt x="423" y="160"/>
                </a:lnTo>
                <a:lnTo>
                  <a:pt x="374" y="145"/>
                </a:lnTo>
                <a:lnTo>
                  <a:pt x="324" y="131"/>
                </a:lnTo>
                <a:lnTo>
                  <a:pt x="272" y="115"/>
                </a:lnTo>
                <a:lnTo>
                  <a:pt x="216" y="95"/>
                </a:lnTo>
                <a:lnTo>
                  <a:pt x="153" y="70"/>
                </a:lnTo>
                <a:lnTo>
                  <a:pt x="82" y="39"/>
                </a:lnTo>
                <a:lnTo>
                  <a:pt x="1" y="0"/>
                </a:lnTo>
                <a:lnTo>
                  <a:pt x="0" y="5"/>
                </a:lnTo>
                <a:close/>
              </a:path>
            </a:pathLst>
          </a:custGeom>
          <a:solidFill>
            <a:srgbClr val="C600C6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71" name="Freeform 13"/>
          <p:cNvSpPr>
            <a:spLocks noChangeAspect="1"/>
          </p:cNvSpPr>
          <p:nvPr/>
        </p:nvSpPr>
        <p:spPr bwMode="auto">
          <a:xfrm>
            <a:off x="7902575" y="5022850"/>
            <a:ext cx="506413" cy="276225"/>
          </a:xfrm>
          <a:custGeom>
            <a:avLst/>
            <a:gdLst>
              <a:gd name="T0" fmla="*/ 2147483647 w 1461"/>
              <a:gd name="T1" fmla="*/ 2147483647 h 793"/>
              <a:gd name="T2" fmla="*/ 2147483647 w 1461"/>
              <a:gd name="T3" fmla="*/ 2147483647 h 793"/>
              <a:gd name="T4" fmla="*/ 2147483647 w 1461"/>
              <a:gd name="T5" fmla="*/ 0 h 793"/>
              <a:gd name="T6" fmla="*/ 2147483647 w 1461"/>
              <a:gd name="T7" fmla="*/ 2147483647 h 793"/>
              <a:gd name="T8" fmla="*/ 2147483647 w 1461"/>
              <a:gd name="T9" fmla="*/ 2147483647 h 793"/>
              <a:gd name="T10" fmla="*/ 2147483647 w 1461"/>
              <a:gd name="T11" fmla="*/ 2147483647 h 793"/>
              <a:gd name="T12" fmla="*/ 2147483647 w 1461"/>
              <a:gd name="T13" fmla="*/ 2147483647 h 793"/>
              <a:gd name="T14" fmla="*/ 2147483647 w 1461"/>
              <a:gd name="T15" fmla="*/ 2147483647 h 793"/>
              <a:gd name="T16" fmla="*/ 2147483647 w 1461"/>
              <a:gd name="T17" fmla="*/ 2147483647 h 793"/>
              <a:gd name="T18" fmla="*/ 2147483647 w 1461"/>
              <a:gd name="T19" fmla="*/ 2147483647 h 793"/>
              <a:gd name="T20" fmla="*/ 2147483647 w 1461"/>
              <a:gd name="T21" fmla="*/ 2147483647 h 793"/>
              <a:gd name="T22" fmla="*/ 2147483647 w 1461"/>
              <a:gd name="T23" fmla="*/ 2147483647 h 793"/>
              <a:gd name="T24" fmla="*/ 2147483647 w 1461"/>
              <a:gd name="T25" fmla="*/ 2147483647 h 793"/>
              <a:gd name="T26" fmla="*/ 2147483647 w 1461"/>
              <a:gd name="T27" fmla="*/ 2147483647 h 793"/>
              <a:gd name="T28" fmla="*/ 2147483647 w 1461"/>
              <a:gd name="T29" fmla="*/ 2147483647 h 793"/>
              <a:gd name="T30" fmla="*/ 2147483647 w 1461"/>
              <a:gd name="T31" fmla="*/ 2147483647 h 793"/>
              <a:gd name="T32" fmla="*/ 2147483647 w 1461"/>
              <a:gd name="T33" fmla="*/ 2147483647 h 793"/>
              <a:gd name="T34" fmla="*/ 0 w 1461"/>
              <a:gd name="T35" fmla="*/ 2147483647 h 793"/>
              <a:gd name="T36" fmla="*/ 2147483647 w 1461"/>
              <a:gd name="T37" fmla="*/ 2147483647 h 793"/>
              <a:gd name="T38" fmla="*/ 2147483647 w 1461"/>
              <a:gd name="T39" fmla="*/ 2147483647 h 793"/>
              <a:gd name="T40" fmla="*/ 2147483647 w 1461"/>
              <a:gd name="T41" fmla="*/ 2147483647 h 793"/>
              <a:gd name="T42" fmla="*/ 2147483647 w 1461"/>
              <a:gd name="T43" fmla="*/ 2147483647 h 793"/>
              <a:gd name="T44" fmla="*/ 2147483647 w 1461"/>
              <a:gd name="T45" fmla="*/ 2147483647 h 793"/>
              <a:gd name="T46" fmla="*/ 2147483647 w 1461"/>
              <a:gd name="T47" fmla="*/ 2147483647 h 793"/>
              <a:gd name="T48" fmla="*/ 2147483647 w 1461"/>
              <a:gd name="T49" fmla="*/ 2147483647 h 793"/>
              <a:gd name="T50" fmla="*/ 2147483647 w 1461"/>
              <a:gd name="T51" fmla="*/ 2147483647 h 793"/>
              <a:gd name="T52" fmla="*/ 2147483647 w 1461"/>
              <a:gd name="T53" fmla="*/ 2147483647 h 793"/>
              <a:gd name="T54" fmla="*/ 2147483647 w 1461"/>
              <a:gd name="T55" fmla="*/ 2147483647 h 793"/>
              <a:gd name="T56" fmla="*/ 2147483647 w 1461"/>
              <a:gd name="T57" fmla="*/ 2147483647 h 793"/>
              <a:gd name="T58" fmla="*/ 2147483647 w 1461"/>
              <a:gd name="T59" fmla="*/ 2147483647 h 793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1461"/>
              <a:gd name="T91" fmla="*/ 0 h 793"/>
              <a:gd name="T92" fmla="*/ 1461 w 1461"/>
              <a:gd name="T93" fmla="*/ 793 h 793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1461" h="793">
                <a:moveTo>
                  <a:pt x="1120" y="676"/>
                </a:moveTo>
                <a:lnTo>
                  <a:pt x="1453" y="9"/>
                </a:lnTo>
                <a:lnTo>
                  <a:pt x="1461" y="0"/>
                </a:lnTo>
                <a:lnTo>
                  <a:pt x="1373" y="75"/>
                </a:lnTo>
                <a:lnTo>
                  <a:pt x="1275" y="136"/>
                </a:lnTo>
                <a:lnTo>
                  <a:pt x="1168" y="184"/>
                </a:lnTo>
                <a:lnTo>
                  <a:pt x="1054" y="218"/>
                </a:lnTo>
                <a:lnTo>
                  <a:pt x="936" y="238"/>
                </a:lnTo>
                <a:lnTo>
                  <a:pt x="857" y="243"/>
                </a:lnTo>
                <a:lnTo>
                  <a:pt x="778" y="242"/>
                </a:lnTo>
                <a:lnTo>
                  <a:pt x="699" y="235"/>
                </a:lnTo>
                <a:lnTo>
                  <a:pt x="584" y="211"/>
                </a:lnTo>
                <a:lnTo>
                  <a:pt x="509" y="187"/>
                </a:lnTo>
                <a:lnTo>
                  <a:pt x="439" y="157"/>
                </a:lnTo>
                <a:lnTo>
                  <a:pt x="371" y="120"/>
                </a:lnTo>
                <a:lnTo>
                  <a:pt x="308" y="75"/>
                </a:lnTo>
                <a:lnTo>
                  <a:pt x="316" y="77"/>
                </a:lnTo>
                <a:lnTo>
                  <a:pt x="0" y="594"/>
                </a:lnTo>
                <a:lnTo>
                  <a:pt x="11" y="594"/>
                </a:lnTo>
                <a:lnTo>
                  <a:pt x="296" y="700"/>
                </a:lnTo>
                <a:lnTo>
                  <a:pt x="459" y="751"/>
                </a:lnTo>
                <a:lnTo>
                  <a:pt x="603" y="783"/>
                </a:lnTo>
                <a:lnTo>
                  <a:pt x="702" y="793"/>
                </a:lnTo>
                <a:lnTo>
                  <a:pt x="794" y="793"/>
                </a:lnTo>
                <a:lnTo>
                  <a:pt x="853" y="786"/>
                </a:lnTo>
                <a:lnTo>
                  <a:pt x="938" y="764"/>
                </a:lnTo>
                <a:lnTo>
                  <a:pt x="1020" y="728"/>
                </a:lnTo>
                <a:lnTo>
                  <a:pt x="1103" y="678"/>
                </a:lnTo>
                <a:lnTo>
                  <a:pt x="1130" y="658"/>
                </a:lnTo>
                <a:lnTo>
                  <a:pt x="1120" y="676"/>
                </a:lnTo>
                <a:close/>
              </a:path>
            </a:pathLst>
          </a:custGeom>
          <a:solidFill>
            <a:srgbClr val="FF00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72" name="Freeform 14"/>
          <p:cNvSpPr>
            <a:spLocks noChangeAspect="1"/>
          </p:cNvSpPr>
          <p:nvPr/>
        </p:nvSpPr>
        <p:spPr bwMode="auto">
          <a:xfrm>
            <a:off x="8099425" y="4902200"/>
            <a:ext cx="304800" cy="188913"/>
          </a:xfrm>
          <a:custGeom>
            <a:avLst/>
            <a:gdLst>
              <a:gd name="T0" fmla="*/ 0 w 881"/>
              <a:gd name="T1" fmla="*/ 2147483647 h 541"/>
              <a:gd name="T2" fmla="*/ 2147483647 w 881"/>
              <a:gd name="T3" fmla="*/ 2147483647 h 541"/>
              <a:gd name="T4" fmla="*/ 2147483647 w 881"/>
              <a:gd name="T5" fmla="*/ 2147483647 h 541"/>
              <a:gd name="T6" fmla="*/ 2147483647 w 881"/>
              <a:gd name="T7" fmla="*/ 2147483647 h 541"/>
              <a:gd name="T8" fmla="*/ 2147483647 w 881"/>
              <a:gd name="T9" fmla="*/ 2147483647 h 541"/>
              <a:gd name="T10" fmla="*/ 2147483647 w 881"/>
              <a:gd name="T11" fmla="*/ 2147483647 h 541"/>
              <a:gd name="T12" fmla="*/ 2147483647 w 881"/>
              <a:gd name="T13" fmla="*/ 2147483647 h 541"/>
              <a:gd name="T14" fmla="*/ 2147483647 w 881"/>
              <a:gd name="T15" fmla="*/ 2147483647 h 541"/>
              <a:gd name="T16" fmla="*/ 2147483647 w 881"/>
              <a:gd name="T17" fmla="*/ 2147483647 h 541"/>
              <a:gd name="T18" fmla="*/ 2147483647 w 881"/>
              <a:gd name="T19" fmla="*/ 2147483647 h 541"/>
              <a:gd name="T20" fmla="*/ 2147483647 w 881"/>
              <a:gd name="T21" fmla="*/ 2147483647 h 541"/>
              <a:gd name="T22" fmla="*/ 2147483647 w 881"/>
              <a:gd name="T23" fmla="*/ 2147483647 h 541"/>
              <a:gd name="T24" fmla="*/ 2147483647 w 881"/>
              <a:gd name="T25" fmla="*/ 2147483647 h 541"/>
              <a:gd name="T26" fmla="*/ 2147483647 w 881"/>
              <a:gd name="T27" fmla="*/ 2147483647 h 541"/>
              <a:gd name="T28" fmla="*/ 2147483647 w 881"/>
              <a:gd name="T29" fmla="*/ 2147483647 h 541"/>
              <a:gd name="T30" fmla="*/ 2147483647 w 881"/>
              <a:gd name="T31" fmla="*/ 2147483647 h 541"/>
              <a:gd name="T32" fmla="*/ 2147483647 w 881"/>
              <a:gd name="T33" fmla="*/ 2147483647 h 541"/>
              <a:gd name="T34" fmla="*/ 2147483647 w 881"/>
              <a:gd name="T35" fmla="*/ 2147483647 h 541"/>
              <a:gd name="T36" fmla="*/ 2147483647 w 881"/>
              <a:gd name="T37" fmla="*/ 2147483647 h 541"/>
              <a:gd name="T38" fmla="*/ 2147483647 w 881"/>
              <a:gd name="T39" fmla="*/ 2147483647 h 541"/>
              <a:gd name="T40" fmla="*/ 2147483647 w 881"/>
              <a:gd name="T41" fmla="*/ 2147483647 h 541"/>
              <a:gd name="T42" fmla="*/ 2147483647 w 881"/>
              <a:gd name="T43" fmla="*/ 2147483647 h 541"/>
              <a:gd name="T44" fmla="*/ 2147483647 w 881"/>
              <a:gd name="T45" fmla="*/ 2147483647 h 541"/>
              <a:gd name="T46" fmla="*/ 2147483647 w 881"/>
              <a:gd name="T47" fmla="*/ 2147483647 h 541"/>
              <a:gd name="T48" fmla="*/ 2147483647 w 881"/>
              <a:gd name="T49" fmla="*/ 2147483647 h 541"/>
              <a:gd name="T50" fmla="*/ 2147483647 w 881"/>
              <a:gd name="T51" fmla="*/ 2147483647 h 541"/>
              <a:gd name="T52" fmla="*/ 2147483647 w 881"/>
              <a:gd name="T53" fmla="*/ 2147483647 h 541"/>
              <a:gd name="T54" fmla="*/ 2147483647 w 881"/>
              <a:gd name="T55" fmla="*/ 2147483647 h 541"/>
              <a:gd name="T56" fmla="*/ 2147483647 w 881"/>
              <a:gd name="T57" fmla="*/ 2147483647 h 541"/>
              <a:gd name="T58" fmla="*/ 2147483647 w 881"/>
              <a:gd name="T59" fmla="*/ 2147483647 h 541"/>
              <a:gd name="T60" fmla="*/ 2147483647 w 881"/>
              <a:gd name="T61" fmla="*/ 2147483647 h 541"/>
              <a:gd name="T62" fmla="*/ 2147483647 w 881"/>
              <a:gd name="T63" fmla="*/ 2147483647 h 541"/>
              <a:gd name="T64" fmla="*/ 2147483647 w 881"/>
              <a:gd name="T65" fmla="*/ 2147483647 h 541"/>
              <a:gd name="T66" fmla="*/ 2147483647 w 881"/>
              <a:gd name="T67" fmla="*/ 2147483647 h 541"/>
              <a:gd name="T68" fmla="*/ 2147483647 w 881"/>
              <a:gd name="T69" fmla="*/ 2147483647 h 541"/>
              <a:gd name="T70" fmla="*/ 2147483647 w 881"/>
              <a:gd name="T71" fmla="*/ 2147483647 h 541"/>
              <a:gd name="T72" fmla="*/ 2147483647 w 881"/>
              <a:gd name="T73" fmla="*/ 2147483647 h 541"/>
              <a:gd name="T74" fmla="*/ 2147483647 w 881"/>
              <a:gd name="T75" fmla="*/ 2147483647 h 541"/>
              <a:gd name="T76" fmla="*/ 2147483647 w 881"/>
              <a:gd name="T77" fmla="*/ 2147483647 h 541"/>
              <a:gd name="T78" fmla="*/ 2147483647 w 881"/>
              <a:gd name="T79" fmla="*/ 2147483647 h 541"/>
              <a:gd name="T80" fmla="*/ 2147483647 w 881"/>
              <a:gd name="T81" fmla="*/ 2147483647 h 541"/>
              <a:gd name="T82" fmla="*/ 2147483647 w 881"/>
              <a:gd name="T83" fmla="*/ 2147483647 h 541"/>
              <a:gd name="T84" fmla="*/ 2147483647 w 881"/>
              <a:gd name="T85" fmla="*/ 2147483647 h 541"/>
              <a:gd name="T86" fmla="*/ 2147483647 w 881"/>
              <a:gd name="T87" fmla="*/ 2147483647 h 541"/>
              <a:gd name="T88" fmla="*/ 2147483647 w 881"/>
              <a:gd name="T89" fmla="*/ 2147483647 h 541"/>
              <a:gd name="T90" fmla="*/ 2147483647 w 881"/>
              <a:gd name="T91" fmla="*/ 0 h 541"/>
              <a:gd name="T92" fmla="*/ 0 w 881"/>
              <a:gd name="T93" fmla="*/ 2147483647 h 541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881"/>
              <a:gd name="T142" fmla="*/ 0 h 541"/>
              <a:gd name="T143" fmla="*/ 881 w 881"/>
              <a:gd name="T144" fmla="*/ 541 h 541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881" h="541">
                <a:moveTo>
                  <a:pt x="0" y="6"/>
                </a:moveTo>
                <a:lnTo>
                  <a:pt x="44" y="30"/>
                </a:lnTo>
                <a:lnTo>
                  <a:pt x="88" y="56"/>
                </a:lnTo>
                <a:lnTo>
                  <a:pt x="131" y="84"/>
                </a:lnTo>
                <a:lnTo>
                  <a:pt x="173" y="114"/>
                </a:lnTo>
                <a:lnTo>
                  <a:pt x="214" y="145"/>
                </a:lnTo>
                <a:lnTo>
                  <a:pt x="255" y="178"/>
                </a:lnTo>
                <a:lnTo>
                  <a:pt x="296" y="214"/>
                </a:lnTo>
                <a:lnTo>
                  <a:pt x="337" y="255"/>
                </a:lnTo>
                <a:lnTo>
                  <a:pt x="374" y="285"/>
                </a:lnTo>
                <a:lnTo>
                  <a:pt x="408" y="318"/>
                </a:lnTo>
                <a:lnTo>
                  <a:pt x="441" y="353"/>
                </a:lnTo>
                <a:lnTo>
                  <a:pt x="471" y="390"/>
                </a:lnTo>
                <a:lnTo>
                  <a:pt x="501" y="428"/>
                </a:lnTo>
                <a:lnTo>
                  <a:pt x="529" y="465"/>
                </a:lnTo>
                <a:lnTo>
                  <a:pt x="556" y="504"/>
                </a:lnTo>
                <a:lnTo>
                  <a:pt x="584" y="541"/>
                </a:lnTo>
                <a:lnTo>
                  <a:pt x="583" y="540"/>
                </a:lnTo>
                <a:lnTo>
                  <a:pt x="582" y="539"/>
                </a:lnTo>
                <a:lnTo>
                  <a:pt x="629" y="524"/>
                </a:lnTo>
                <a:lnTo>
                  <a:pt x="673" y="506"/>
                </a:lnTo>
                <a:lnTo>
                  <a:pt x="713" y="485"/>
                </a:lnTo>
                <a:lnTo>
                  <a:pt x="751" y="463"/>
                </a:lnTo>
                <a:lnTo>
                  <a:pt x="785" y="438"/>
                </a:lnTo>
                <a:lnTo>
                  <a:pt x="818" y="412"/>
                </a:lnTo>
                <a:lnTo>
                  <a:pt x="850" y="384"/>
                </a:lnTo>
                <a:lnTo>
                  <a:pt x="881" y="354"/>
                </a:lnTo>
                <a:lnTo>
                  <a:pt x="880" y="354"/>
                </a:lnTo>
                <a:lnTo>
                  <a:pt x="880" y="355"/>
                </a:lnTo>
                <a:lnTo>
                  <a:pt x="880" y="356"/>
                </a:lnTo>
                <a:lnTo>
                  <a:pt x="873" y="295"/>
                </a:lnTo>
                <a:lnTo>
                  <a:pt x="847" y="253"/>
                </a:lnTo>
                <a:lnTo>
                  <a:pt x="806" y="225"/>
                </a:lnTo>
                <a:lnTo>
                  <a:pt x="752" y="208"/>
                </a:lnTo>
                <a:lnTo>
                  <a:pt x="688" y="199"/>
                </a:lnTo>
                <a:lnTo>
                  <a:pt x="619" y="192"/>
                </a:lnTo>
                <a:lnTo>
                  <a:pt x="546" y="186"/>
                </a:lnTo>
                <a:lnTo>
                  <a:pt x="473" y="177"/>
                </a:lnTo>
                <a:lnTo>
                  <a:pt x="422" y="160"/>
                </a:lnTo>
                <a:lnTo>
                  <a:pt x="374" y="146"/>
                </a:lnTo>
                <a:lnTo>
                  <a:pt x="324" y="131"/>
                </a:lnTo>
                <a:lnTo>
                  <a:pt x="272" y="116"/>
                </a:lnTo>
                <a:lnTo>
                  <a:pt x="216" y="96"/>
                </a:lnTo>
                <a:lnTo>
                  <a:pt x="153" y="71"/>
                </a:lnTo>
                <a:lnTo>
                  <a:pt x="83" y="40"/>
                </a:lnTo>
                <a:lnTo>
                  <a:pt x="2" y="0"/>
                </a:lnTo>
                <a:lnTo>
                  <a:pt x="0" y="6"/>
                </a:lnTo>
                <a:close/>
              </a:path>
            </a:pathLst>
          </a:custGeom>
          <a:solidFill>
            <a:srgbClr val="C600C6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73" name="Freeform 15"/>
          <p:cNvSpPr>
            <a:spLocks noChangeAspect="1"/>
          </p:cNvSpPr>
          <p:nvPr/>
        </p:nvSpPr>
        <p:spPr bwMode="auto">
          <a:xfrm>
            <a:off x="8077200" y="4725988"/>
            <a:ext cx="504825" cy="276225"/>
          </a:xfrm>
          <a:custGeom>
            <a:avLst/>
            <a:gdLst>
              <a:gd name="T0" fmla="*/ 2147483647 w 1460"/>
              <a:gd name="T1" fmla="*/ 2147483647 h 795"/>
              <a:gd name="T2" fmla="*/ 2147483647 w 1460"/>
              <a:gd name="T3" fmla="*/ 0 h 795"/>
              <a:gd name="T4" fmla="*/ 2147483647 w 1460"/>
              <a:gd name="T5" fmla="*/ 2147483647 h 795"/>
              <a:gd name="T6" fmla="*/ 2147483647 w 1460"/>
              <a:gd name="T7" fmla="*/ 2147483647 h 795"/>
              <a:gd name="T8" fmla="*/ 2147483647 w 1460"/>
              <a:gd name="T9" fmla="*/ 2147483647 h 795"/>
              <a:gd name="T10" fmla="*/ 2147483647 w 1460"/>
              <a:gd name="T11" fmla="*/ 2147483647 h 795"/>
              <a:gd name="T12" fmla="*/ 2147483647 w 1460"/>
              <a:gd name="T13" fmla="*/ 2147483647 h 795"/>
              <a:gd name="T14" fmla="*/ 2147483647 w 1460"/>
              <a:gd name="T15" fmla="*/ 2147483647 h 795"/>
              <a:gd name="T16" fmla="*/ 2147483647 w 1460"/>
              <a:gd name="T17" fmla="*/ 2147483647 h 795"/>
              <a:gd name="T18" fmla="*/ 2147483647 w 1460"/>
              <a:gd name="T19" fmla="*/ 2147483647 h 795"/>
              <a:gd name="T20" fmla="*/ 2147483647 w 1460"/>
              <a:gd name="T21" fmla="*/ 2147483647 h 795"/>
              <a:gd name="T22" fmla="*/ 2147483647 w 1460"/>
              <a:gd name="T23" fmla="*/ 2147483647 h 795"/>
              <a:gd name="T24" fmla="*/ 2147483647 w 1460"/>
              <a:gd name="T25" fmla="*/ 2147483647 h 795"/>
              <a:gd name="T26" fmla="*/ 2147483647 w 1460"/>
              <a:gd name="T27" fmla="*/ 2147483647 h 795"/>
              <a:gd name="T28" fmla="*/ 2147483647 w 1460"/>
              <a:gd name="T29" fmla="*/ 2147483647 h 795"/>
              <a:gd name="T30" fmla="*/ 2147483647 w 1460"/>
              <a:gd name="T31" fmla="*/ 2147483647 h 795"/>
              <a:gd name="T32" fmla="*/ 2147483647 w 1460"/>
              <a:gd name="T33" fmla="*/ 2147483647 h 795"/>
              <a:gd name="T34" fmla="*/ 0 w 1460"/>
              <a:gd name="T35" fmla="*/ 2147483647 h 795"/>
              <a:gd name="T36" fmla="*/ 2147483647 w 1460"/>
              <a:gd name="T37" fmla="*/ 2147483647 h 795"/>
              <a:gd name="T38" fmla="*/ 2147483647 w 1460"/>
              <a:gd name="T39" fmla="*/ 2147483647 h 795"/>
              <a:gd name="T40" fmla="*/ 2147483647 w 1460"/>
              <a:gd name="T41" fmla="*/ 2147483647 h 795"/>
              <a:gd name="T42" fmla="*/ 2147483647 w 1460"/>
              <a:gd name="T43" fmla="*/ 2147483647 h 795"/>
              <a:gd name="T44" fmla="*/ 2147483647 w 1460"/>
              <a:gd name="T45" fmla="*/ 2147483647 h 795"/>
              <a:gd name="T46" fmla="*/ 2147483647 w 1460"/>
              <a:gd name="T47" fmla="*/ 2147483647 h 795"/>
              <a:gd name="T48" fmla="*/ 2147483647 w 1460"/>
              <a:gd name="T49" fmla="*/ 2147483647 h 795"/>
              <a:gd name="T50" fmla="*/ 2147483647 w 1460"/>
              <a:gd name="T51" fmla="*/ 2147483647 h 795"/>
              <a:gd name="T52" fmla="*/ 2147483647 w 1460"/>
              <a:gd name="T53" fmla="*/ 2147483647 h 795"/>
              <a:gd name="T54" fmla="*/ 2147483647 w 1460"/>
              <a:gd name="T55" fmla="*/ 2147483647 h 795"/>
              <a:gd name="T56" fmla="*/ 2147483647 w 1460"/>
              <a:gd name="T57" fmla="*/ 2147483647 h 795"/>
              <a:gd name="T58" fmla="*/ 2147483647 w 1460"/>
              <a:gd name="T59" fmla="*/ 2147483647 h 795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1460"/>
              <a:gd name="T91" fmla="*/ 0 h 795"/>
              <a:gd name="T92" fmla="*/ 1460 w 1460"/>
              <a:gd name="T93" fmla="*/ 795 h 795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1460" h="795">
                <a:moveTo>
                  <a:pt x="1120" y="677"/>
                </a:moveTo>
                <a:lnTo>
                  <a:pt x="1460" y="0"/>
                </a:lnTo>
                <a:lnTo>
                  <a:pt x="1373" y="75"/>
                </a:lnTo>
                <a:lnTo>
                  <a:pt x="1275" y="136"/>
                </a:lnTo>
                <a:lnTo>
                  <a:pt x="1204" y="170"/>
                </a:lnTo>
                <a:lnTo>
                  <a:pt x="1092" y="209"/>
                </a:lnTo>
                <a:lnTo>
                  <a:pt x="975" y="233"/>
                </a:lnTo>
                <a:lnTo>
                  <a:pt x="896" y="242"/>
                </a:lnTo>
                <a:lnTo>
                  <a:pt x="818" y="244"/>
                </a:lnTo>
                <a:lnTo>
                  <a:pt x="739" y="240"/>
                </a:lnTo>
                <a:lnTo>
                  <a:pt x="661" y="229"/>
                </a:lnTo>
                <a:lnTo>
                  <a:pt x="547" y="200"/>
                </a:lnTo>
                <a:lnTo>
                  <a:pt x="474" y="173"/>
                </a:lnTo>
                <a:lnTo>
                  <a:pt x="404" y="139"/>
                </a:lnTo>
                <a:lnTo>
                  <a:pt x="339" y="99"/>
                </a:lnTo>
                <a:lnTo>
                  <a:pt x="308" y="76"/>
                </a:lnTo>
                <a:lnTo>
                  <a:pt x="316" y="77"/>
                </a:lnTo>
                <a:lnTo>
                  <a:pt x="0" y="594"/>
                </a:lnTo>
                <a:lnTo>
                  <a:pt x="11" y="594"/>
                </a:lnTo>
                <a:lnTo>
                  <a:pt x="295" y="699"/>
                </a:lnTo>
                <a:lnTo>
                  <a:pt x="458" y="750"/>
                </a:lnTo>
                <a:lnTo>
                  <a:pt x="567" y="776"/>
                </a:lnTo>
                <a:lnTo>
                  <a:pt x="669" y="792"/>
                </a:lnTo>
                <a:lnTo>
                  <a:pt x="764" y="795"/>
                </a:lnTo>
                <a:lnTo>
                  <a:pt x="824" y="791"/>
                </a:lnTo>
                <a:lnTo>
                  <a:pt x="910" y="773"/>
                </a:lnTo>
                <a:lnTo>
                  <a:pt x="994" y="742"/>
                </a:lnTo>
                <a:lnTo>
                  <a:pt x="1076" y="696"/>
                </a:lnTo>
                <a:lnTo>
                  <a:pt x="1131" y="658"/>
                </a:lnTo>
                <a:lnTo>
                  <a:pt x="1120" y="677"/>
                </a:lnTo>
                <a:close/>
              </a:path>
            </a:pathLst>
          </a:custGeom>
          <a:solidFill>
            <a:srgbClr val="FF00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74" name="Freeform 16"/>
          <p:cNvSpPr>
            <a:spLocks noChangeAspect="1"/>
          </p:cNvSpPr>
          <p:nvPr/>
        </p:nvSpPr>
        <p:spPr bwMode="auto">
          <a:xfrm>
            <a:off x="8274050" y="4606925"/>
            <a:ext cx="304800" cy="185738"/>
          </a:xfrm>
          <a:custGeom>
            <a:avLst/>
            <a:gdLst>
              <a:gd name="T0" fmla="*/ 0 w 883"/>
              <a:gd name="T1" fmla="*/ 2147483647 h 542"/>
              <a:gd name="T2" fmla="*/ 2147483647 w 883"/>
              <a:gd name="T3" fmla="*/ 2147483647 h 542"/>
              <a:gd name="T4" fmla="*/ 2147483647 w 883"/>
              <a:gd name="T5" fmla="*/ 2147483647 h 542"/>
              <a:gd name="T6" fmla="*/ 2147483647 w 883"/>
              <a:gd name="T7" fmla="*/ 2147483647 h 542"/>
              <a:gd name="T8" fmla="*/ 2147483647 w 883"/>
              <a:gd name="T9" fmla="*/ 2147483647 h 542"/>
              <a:gd name="T10" fmla="*/ 2147483647 w 883"/>
              <a:gd name="T11" fmla="*/ 2147483647 h 542"/>
              <a:gd name="T12" fmla="*/ 2147483647 w 883"/>
              <a:gd name="T13" fmla="*/ 2147483647 h 542"/>
              <a:gd name="T14" fmla="*/ 2147483647 w 883"/>
              <a:gd name="T15" fmla="*/ 2147483647 h 542"/>
              <a:gd name="T16" fmla="*/ 2147483647 w 883"/>
              <a:gd name="T17" fmla="*/ 2147483647 h 542"/>
              <a:gd name="T18" fmla="*/ 2147483647 w 883"/>
              <a:gd name="T19" fmla="*/ 2147483647 h 542"/>
              <a:gd name="T20" fmla="*/ 2147483647 w 883"/>
              <a:gd name="T21" fmla="*/ 2147483647 h 542"/>
              <a:gd name="T22" fmla="*/ 2147483647 w 883"/>
              <a:gd name="T23" fmla="*/ 2147483647 h 542"/>
              <a:gd name="T24" fmla="*/ 2147483647 w 883"/>
              <a:gd name="T25" fmla="*/ 2147483647 h 542"/>
              <a:gd name="T26" fmla="*/ 2147483647 w 883"/>
              <a:gd name="T27" fmla="*/ 2147483647 h 542"/>
              <a:gd name="T28" fmla="*/ 2147483647 w 883"/>
              <a:gd name="T29" fmla="*/ 2147483647 h 542"/>
              <a:gd name="T30" fmla="*/ 2147483647 w 883"/>
              <a:gd name="T31" fmla="*/ 2147483647 h 542"/>
              <a:gd name="T32" fmla="*/ 2147483647 w 883"/>
              <a:gd name="T33" fmla="*/ 2147483647 h 542"/>
              <a:gd name="T34" fmla="*/ 2147483647 w 883"/>
              <a:gd name="T35" fmla="*/ 2147483647 h 542"/>
              <a:gd name="T36" fmla="*/ 2147483647 w 883"/>
              <a:gd name="T37" fmla="*/ 2147483647 h 542"/>
              <a:gd name="T38" fmla="*/ 2147483647 w 883"/>
              <a:gd name="T39" fmla="*/ 2147483647 h 542"/>
              <a:gd name="T40" fmla="*/ 2147483647 w 883"/>
              <a:gd name="T41" fmla="*/ 2147483647 h 542"/>
              <a:gd name="T42" fmla="*/ 2147483647 w 883"/>
              <a:gd name="T43" fmla="*/ 2147483647 h 542"/>
              <a:gd name="T44" fmla="*/ 2147483647 w 883"/>
              <a:gd name="T45" fmla="*/ 2147483647 h 542"/>
              <a:gd name="T46" fmla="*/ 2147483647 w 883"/>
              <a:gd name="T47" fmla="*/ 2147483647 h 542"/>
              <a:gd name="T48" fmla="*/ 2147483647 w 883"/>
              <a:gd name="T49" fmla="*/ 2147483647 h 542"/>
              <a:gd name="T50" fmla="*/ 2147483647 w 883"/>
              <a:gd name="T51" fmla="*/ 2147483647 h 542"/>
              <a:gd name="T52" fmla="*/ 2147483647 w 883"/>
              <a:gd name="T53" fmla="*/ 2147483647 h 542"/>
              <a:gd name="T54" fmla="*/ 2147483647 w 883"/>
              <a:gd name="T55" fmla="*/ 2147483647 h 542"/>
              <a:gd name="T56" fmla="*/ 2147483647 w 883"/>
              <a:gd name="T57" fmla="*/ 2147483647 h 542"/>
              <a:gd name="T58" fmla="*/ 2147483647 w 883"/>
              <a:gd name="T59" fmla="*/ 2147483647 h 542"/>
              <a:gd name="T60" fmla="*/ 2147483647 w 883"/>
              <a:gd name="T61" fmla="*/ 2147483647 h 542"/>
              <a:gd name="T62" fmla="*/ 2147483647 w 883"/>
              <a:gd name="T63" fmla="*/ 2147483647 h 542"/>
              <a:gd name="T64" fmla="*/ 2147483647 w 883"/>
              <a:gd name="T65" fmla="*/ 2147483647 h 542"/>
              <a:gd name="T66" fmla="*/ 2147483647 w 883"/>
              <a:gd name="T67" fmla="*/ 2147483647 h 542"/>
              <a:gd name="T68" fmla="*/ 2147483647 w 883"/>
              <a:gd name="T69" fmla="*/ 2147483647 h 542"/>
              <a:gd name="T70" fmla="*/ 2147483647 w 883"/>
              <a:gd name="T71" fmla="*/ 2147483647 h 542"/>
              <a:gd name="T72" fmla="*/ 2147483647 w 883"/>
              <a:gd name="T73" fmla="*/ 2147483647 h 542"/>
              <a:gd name="T74" fmla="*/ 2147483647 w 883"/>
              <a:gd name="T75" fmla="*/ 2147483647 h 542"/>
              <a:gd name="T76" fmla="*/ 2147483647 w 883"/>
              <a:gd name="T77" fmla="*/ 2147483647 h 542"/>
              <a:gd name="T78" fmla="*/ 2147483647 w 883"/>
              <a:gd name="T79" fmla="*/ 2147483647 h 542"/>
              <a:gd name="T80" fmla="*/ 2147483647 w 883"/>
              <a:gd name="T81" fmla="*/ 2147483647 h 542"/>
              <a:gd name="T82" fmla="*/ 2147483647 w 883"/>
              <a:gd name="T83" fmla="*/ 2147483647 h 542"/>
              <a:gd name="T84" fmla="*/ 2147483647 w 883"/>
              <a:gd name="T85" fmla="*/ 2147483647 h 542"/>
              <a:gd name="T86" fmla="*/ 2147483647 w 883"/>
              <a:gd name="T87" fmla="*/ 2147483647 h 542"/>
              <a:gd name="T88" fmla="*/ 2147483647 w 883"/>
              <a:gd name="T89" fmla="*/ 2147483647 h 542"/>
              <a:gd name="T90" fmla="*/ 2147483647 w 883"/>
              <a:gd name="T91" fmla="*/ 0 h 542"/>
              <a:gd name="T92" fmla="*/ 0 w 883"/>
              <a:gd name="T93" fmla="*/ 2147483647 h 54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883"/>
              <a:gd name="T142" fmla="*/ 0 h 542"/>
              <a:gd name="T143" fmla="*/ 883 w 883"/>
              <a:gd name="T144" fmla="*/ 542 h 542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883" h="542">
                <a:moveTo>
                  <a:pt x="0" y="5"/>
                </a:moveTo>
                <a:lnTo>
                  <a:pt x="45" y="30"/>
                </a:lnTo>
                <a:lnTo>
                  <a:pt x="89" y="56"/>
                </a:lnTo>
                <a:lnTo>
                  <a:pt x="131" y="84"/>
                </a:lnTo>
                <a:lnTo>
                  <a:pt x="174" y="113"/>
                </a:lnTo>
                <a:lnTo>
                  <a:pt x="214" y="144"/>
                </a:lnTo>
                <a:lnTo>
                  <a:pt x="256" y="178"/>
                </a:lnTo>
                <a:lnTo>
                  <a:pt x="296" y="214"/>
                </a:lnTo>
                <a:lnTo>
                  <a:pt x="338" y="254"/>
                </a:lnTo>
                <a:lnTo>
                  <a:pt x="374" y="284"/>
                </a:lnTo>
                <a:lnTo>
                  <a:pt x="409" y="318"/>
                </a:lnTo>
                <a:lnTo>
                  <a:pt x="442" y="353"/>
                </a:lnTo>
                <a:lnTo>
                  <a:pt x="472" y="390"/>
                </a:lnTo>
                <a:lnTo>
                  <a:pt x="502" y="428"/>
                </a:lnTo>
                <a:lnTo>
                  <a:pt x="530" y="466"/>
                </a:lnTo>
                <a:lnTo>
                  <a:pt x="557" y="504"/>
                </a:lnTo>
                <a:lnTo>
                  <a:pt x="585" y="542"/>
                </a:lnTo>
                <a:lnTo>
                  <a:pt x="584" y="541"/>
                </a:lnTo>
                <a:lnTo>
                  <a:pt x="584" y="540"/>
                </a:lnTo>
                <a:lnTo>
                  <a:pt x="631" y="524"/>
                </a:lnTo>
                <a:lnTo>
                  <a:pt x="673" y="506"/>
                </a:lnTo>
                <a:lnTo>
                  <a:pt x="714" y="486"/>
                </a:lnTo>
                <a:lnTo>
                  <a:pt x="751" y="464"/>
                </a:lnTo>
                <a:lnTo>
                  <a:pt x="786" y="439"/>
                </a:lnTo>
                <a:lnTo>
                  <a:pt x="819" y="413"/>
                </a:lnTo>
                <a:lnTo>
                  <a:pt x="851" y="385"/>
                </a:lnTo>
                <a:lnTo>
                  <a:pt x="883" y="355"/>
                </a:lnTo>
                <a:lnTo>
                  <a:pt x="882" y="355"/>
                </a:lnTo>
                <a:lnTo>
                  <a:pt x="881" y="355"/>
                </a:lnTo>
                <a:lnTo>
                  <a:pt x="881" y="356"/>
                </a:lnTo>
                <a:lnTo>
                  <a:pt x="874" y="295"/>
                </a:lnTo>
                <a:lnTo>
                  <a:pt x="848" y="252"/>
                </a:lnTo>
                <a:lnTo>
                  <a:pt x="806" y="225"/>
                </a:lnTo>
                <a:lnTo>
                  <a:pt x="752" y="209"/>
                </a:lnTo>
                <a:lnTo>
                  <a:pt x="690" y="198"/>
                </a:lnTo>
                <a:lnTo>
                  <a:pt x="620" y="193"/>
                </a:lnTo>
                <a:lnTo>
                  <a:pt x="548" y="186"/>
                </a:lnTo>
                <a:lnTo>
                  <a:pt x="475" y="177"/>
                </a:lnTo>
                <a:lnTo>
                  <a:pt x="424" y="160"/>
                </a:lnTo>
                <a:lnTo>
                  <a:pt x="374" y="145"/>
                </a:lnTo>
                <a:lnTo>
                  <a:pt x="324" y="131"/>
                </a:lnTo>
                <a:lnTo>
                  <a:pt x="272" y="115"/>
                </a:lnTo>
                <a:lnTo>
                  <a:pt x="216" y="96"/>
                </a:lnTo>
                <a:lnTo>
                  <a:pt x="154" y="71"/>
                </a:lnTo>
                <a:lnTo>
                  <a:pt x="83" y="39"/>
                </a:lnTo>
                <a:lnTo>
                  <a:pt x="2" y="0"/>
                </a:lnTo>
                <a:lnTo>
                  <a:pt x="0" y="5"/>
                </a:lnTo>
                <a:close/>
              </a:path>
            </a:pathLst>
          </a:custGeom>
          <a:solidFill>
            <a:srgbClr val="C600C6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75" name="Freeform 17"/>
          <p:cNvSpPr>
            <a:spLocks noChangeAspect="1"/>
          </p:cNvSpPr>
          <p:nvPr/>
        </p:nvSpPr>
        <p:spPr bwMode="auto">
          <a:xfrm>
            <a:off x="8242300" y="4408488"/>
            <a:ext cx="506413" cy="273050"/>
          </a:xfrm>
          <a:custGeom>
            <a:avLst/>
            <a:gdLst>
              <a:gd name="T0" fmla="*/ 2147483647 w 1461"/>
              <a:gd name="T1" fmla="*/ 2147483647 h 793"/>
              <a:gd name="T2" fmla="*/ 2147483647 w 1461"/>
              <a:gd name="T3" fmla="*/ 2147483647 h 793"/>
              <a:gd name="T4" fmla="*/ 2147483647 w 1461"/>
              <a:gd name="T5" fmla="*/ 0 h 793"/>
              <a:gd name="T6" fmla="*/ 2147483647 w 1461"/>
              <a:gd name="T7" fmla="*/ 2147483647 h 793"/>
              <a:gd name="T8" fmla="*/ 2147483647 w 1461"/>
              <a:gd name="T9" fmla="*/ 2147483647 h 793"/>
              <a:gd name="T10" fmla="*/ 2147483647 w 1461"/>
              <a:gd name="T11" fmla="*/ 2147483647 h 793"/>
              <a:gd name="T12" fmla="*/ 2147483647 w 1461"/>
              <a:gd name="T13" fmla="*/ 2147483647 h 793"/>
              <a:gd name="T14" fmla="*/ 2147483647 w 1461"/>
              <a:gd name="T15" fmla="*/ 2147483647 h 793"/>
              <a:gd name="T16" fmla="*/ 2147483647 w 1461"/>
              <a:gd name="T17" fmla="*/ 2147483647 h 793"/>
              <a:gd name="T18" fmla="*/ 2147483647 w 1461"/>
              <a:gd name="T19" fmla="*/ 2147483647 h 793"/>
              <a:gd name="T20" fmla="*/ 2147483647 w 1461"/>
              <a:gd name="T21" fmla="*/ 2147483647 h 793"/>
              <a:gd name="T22" fmla="*/ 2147483647 w 1461"/>
              <a:gd name="T23" fmla="*/ 2147483647 h 793"/>
              <a:gd name="T24" fmla="*/ 2147483647 w 1461"/>
              <a:gd name="T25" fmla="*/ 2147483647 h 793"/>
              <a:gd name="T26" fmla="*/ 2147483647 w 1461"/>
              <a:gd name="T27" fmla="*/ 2147483647 h 793"/>
              <a:gd name="T28" fmla="*/ 2147483647 w 1461"/>
              <a:gd name="T29" fmla="*/ 2147483647 h 793"/>
              <a:gd name="T30" fmla="*/ 2147483647 w 1461"/>
              <a:gd name="T31" fmla="*/ 2147483647 h 793"/>
              <a:gd name="T32" fmla="*/ 0 w 1461"/>
              <a:gd name="T33" fmla="*/ 2147483647 h 793"/>
              <a:gd name="T34" fmla="*/ 2147483647 w 1461"/>
              <a:gd name="T35" fmla="*/ 2147483647 h 793"/>
              <a:gd name="T36" fmla="*/ 2147483647 w 1461"/>
              <a:gd name="T37" fmla="*/ 2147483647 h 793"/>
              <a:gd name="T38" fmla="*/ 2147483647 w 1461"/>
              <a:gd name="T39" fmla="*/ 2147483647 h 793"/>
              <a:gd name="T40" fmla="*/ 2147483647 w 1461"/>
              <a:gd name="T41" fmla="*/ 2147483647 h 793"/>
              <a:gd name="T42" fmla="*/ 2147483647 w 1461"/>
              <a:gd name="T43" fmla="*/ 2147483647 h 793"/>
              <a:gd name="T44" fmla="*/ 2147483647 w 1461"/>
              <a:gd name="T45" fmla="*/ 2147483647 h 793"/>
              <a:gd name="T46" fmla="*/ 2147483647 w 1461"/>
              <a:gd name="T47" fmla="*/ 2147483647 h 793"/>
              <a:gd name="T48" fmla="*/ 2147483647 w 1461"/>
              <a:gd name="T49" fmla="*/ 2147483647 h 793"/>
              <a:gd name="T50" fmla="*/ 2147483647 w 1461"/>
              <a:gd name="T51" fmla="*/ 2147483647 h 793"/>
              <a:gd name="T52" fmla="*/ 2147483647 w 1461"/>
              <a:gd name="T53" fmla="*/ 2147483647 h 793"/>
              <a:gd name="T54" fmla="*/ 2147483647 w 1461"/>
              <a:gd name="T55" fmla="*/ 2147483647 h 79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1461"/>
              <a:gd name="T85" fmla="*/ 0 h 793"/>
              <a:gd name="T86" fmla="*/ 1461 w 1461"/>
              <a:gd name="T87" fmla="*/ 793 h 793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1461" h="793">
                <a:moveTo>
                  <a:pt x="1121" y="676"/>
                </a:moveTo>
                <a:lnTo>
                  <a:pt x="1454" y="8"/>
                </a:lnTo>
                <a:lnTo>
                  <a:pt x="1461" y="0"/>
                </a:lnTo>
                <a:lnTo>
                  <a:pt x="1374" y="75"/>
                </a:lnTo>
                <a:lnTo>
                  <a:pt x="1275" y="136"/>
                </a:lnTo>
                <a:lnTo>
                  <a:pt x="1168" y="184"/>
                </a:lnTo>
                <a:lnTo>
                  <a:pt x="1054" y="218"/>
                </a:lnTo>
                <a:lnTo>
                  <a:pt x="937" y="238"/>
                </a:lnTo>
                <a:lnTo>
                  <a:pt x="858" y="243"/>
                </a:lnTo>
                <a:lnTo>
                  <a:pt x="779" y="242"/>
                </a:lnTo>
                <a:lnTo>
                  <a:pt x="661" y="228"/>
                </a:lnTo>
                <a:lnTo>
                  <a:pt x="546" y="199"/>
                </a:lnTo>
                <a:lnTo>
                  <a:pt x="438" y="157"/>
                </a:lnTo>
                <a:lnTo>
                  <a:pt x="371" y="119"/>
                </a:lnTo>
                <a:lnTo>
                  <a:pt x="307" y="75"/>
                </a:lnTo>
                <a:lnTo>
                  <a:pt x="316" y="77"/>
                </a:lnTo>
                <a:lnTo>
                  <a:pt x="0" y="594"/>
                </a:lnTo>
                <a:lnTo>
                  <a:pt x="10" y="594"/>
                </a:lnTo>
                <a:lnTo>
                  <a:pt x="295" y="700"/>
                </a:lnTo>
                <a:lnTo>
                  <a:pt x="458" y="750"/>
                </a:lnTo>
                <a:lnTo>
                  <a:pt x="602" y="783"/>
                </a:lnTo>
                <a:lnTo>
                  <a:pt x="701" y="793"/>
                </a:lnTo>
                <a:lnTo>
                  <a:pt x="795" y="793"/>
                </a:lnTo>
                <a:lnTo>
                  <a:pt x="882" y="779"/>
                </a:lnTo>
                <a:lnTo>
                  <a:pt x="966" y="754"/>
                </a:lnTo>
                <a:lnTo>
                  <a:pt x="1049" y="713"/>
                </a:lnTo>
                <a:lnTo>
                  <a:pt x="1131" y="658"/>
                </a:lnTo>
                <a:lnTo>
                  <a:pt x="1121" y="676"/>
                </a:lnTo>
                <a:close/>
              </a:path>
            </a:pathLst>
          </a:custGeom>
          <a:solidFill>
            <a:srgbClr val="FF00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76" name="Freeform 18"/>
          <p:cNvSpPr>
            <a:spLocks noChangeAspect="1"/>
          </p:cNvSpPr>
          <p:nvPr/>
        </p:nvSpPr>
        <p:spPr bwMode="auto">
          <a:xfrm>
            <a:off x="8575675" y="4306888"/>
            <a:ext cx="168275" cy="165100"/>
          </a:xfrm>
          <a:custGeom>
            <a:avLst/>
            <a:gdLst>
              <a:gd name="T0" fmla="*/ 0 w 488"/>
              <a:gd name="T1" fmla="*/ 2147483647 h 484"/>
              <a:gd name="T2" fmla="*/ 2147483647 w 488"/>
              <a:gd name="T3" fmla="*/ 2147483647 h 484"/>
              <a:gd name="T4" fmla="*/ 2147483647 w 488"/>
              <a:gd name="T5" fmla="*/ 2147483647 h 484"/>
              <a:gd name="T6" fmla="*/ 2147483647 w 488"/>
              <a:gd name="T7" fmla="*/ 2147483647 h 484"/>
              <a:gd name="T8" fmla="*/ 2147483647 w 488"/>
              <a:gd name="T9" fmla="*/ 2147483647 h 484"/>
              <a:gd name="T10" fmla="*/ 2147483647 w 488"/>
              <a:gd name="T11" fmla="*/ 2147483647 h 484"/>
              <a:gd name="T12" fmla="*/ 2147483647 w 488"/>
              <a:gd name="T13" fmla="*/ 2147483647 h 484"/>
              <a:gd name="T14" fmla="*/ 2147483647 w 488"/>
              <a:gd name="T15" fmla="*/ 2147483647 h 484"/>
              <a:gd name="T16" fmla="*/ 2147483647 w 488"/>
              <a:gd name="T17" fmla="*/ 2147483647 h 484"/>
              <a:gd name="T18" fmla="*/ 2147483647 w 488"/>
              <a:gd name="T19" fmla="*/ 2147483647 h 484"/>
              <a:gd name="T20" fmla="*/ 2147483647 w 488"/>
              <a:gd name="T21" fmla="*/ 2147483647 h 484"/>
              <a:gd name="T22" fmla="*/ 2147483647 w 488"/>
              <a:gd name="T23" fmla="*/ 2147483647 h 484"/>
              <a:gd name="T24" fmla="*/ 2147483647 w 488"/>
              <a:gd name="T25" fmla="*/ 2147483647 h 484"/>
              <a:gd name="T26" fmla="*/ 2147483647 w 488"/>
              <a:gd name="T27" fmla="*/ 2147483647 h 484"/>
              <a:gd name="T28" fmla="*/ 2147483647 w 488"/>
              <a:gd name="T29" fmla="*/ 2147483647 h 484"/>
              <a:gd name="T30" fmla="*/ 2147483647 w 488"/>
              <a:gd name="T31" fmla="*/ 2147483647 h 484"/>
              <a:gd name="T32" fmla="*/ 2147483647 w 488"/>
              <a:gd name="T33" fmla="*/ 2147483647 h 484"/>
              <a:gd name="T34" fmla="*/ 2147483647 w 488"/>
              <a:gd name="T35" fmla="*/ 0 h 484"/>
              <a:gd name="T36" fmla="*/ 2147483647 w 488"/>
              <a:gd name="T37" fmla="*/ 2147483647 h 484"/>
              <a:gd name="T38" fmla="*/ 2147483647 w 488"/>
              <a:gd name="T39" fmla="*/ 2147483647 h 484"/>
              <a:gd name="T40" fmla="*/ 0 w 488"/>
              <a:gd name="T41" fmla="*/ 2147483647 h 48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488"/>
              <a:gd name="T64" fmla="*/ 0 h 484"/>
              <a:gd name="T65" fmla="*/ 488 w 488"/>
              <a:gd name="T66" fmla="*/ 484 h 48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488" h="484">
                <a:moveTo>
                  <a:pt x="0" y="249"/>
                </a:moveTo>
                <a:lnTo>
                  <a:pt x="11" y="272"/>
                </a:lnTo>
                <a:lnTo>
                  <a:pt x="162" y="447"/>
                </a:lnTo>
                <a:lnTo>
                  <a:pt x="191" y="484"/>
                </a:lnTo>
                <a:lnTo>
                  <a:pt x="189" y="482"/>
                </a:lnTo>
                <a:lnTo>
                  <a:pt x="279" y="449"/>
                </a:lnTo>
                <a:lnTo>
                  <a:pt x="357" y="407"/>
                </a:lnTo>
                <a:lnTo>
                  <a:pt x="425" y="356"/>
                </a:lnTo>
                <a:lnTo>
                  <a:pt x="488" y="297"/>
                </a:lnTo>
                <a:lnTo>
                  <a:pt x="487" y="299"/>
                </a:lnTo>
                <a:lnTo>
                  <a:pt x="471" y="268"/>
                </a:lnTo>
                <a:lnTo>
                  <a:pt x="449" y="238"/>
                </a:lnTo>
                <a:lnTo>
                  <a:pt x="387" y="180"/>
                </a:lnTo>
                <a:lnTo>
                  <a:pt x="309" y="127"/>
                </a:lnTo>
                <a:lnTo>
                  <a:pt x="225" y="80"/>
                </a:lnTo>
                <a:lnTo>
                  <a:pt x="107" y="27"/>
                </a:lnTo>
                <a:lnTo>
                  <a:pt x="36" y="4"/>
                </a:lnTo>
                <a:lnTo>
                  <a:pt x="13" y="0"/>
                </a:lnTo>
                <a:lnTo>
                  <a:pt x="8" y="3"/>
                </a:lnTo>
                <a:lnTo>
                  <a:pt x="8" y="96"/>
                </a:lnTo>
                <a:lnTo>
                  <a:pt x="0" y="249"/>
                </a:lnTo>
                <a:close/>
              </a:path>
            </a:pathLst>
          </a:custGeom>
          <a:solidFill>
            <a:srgbClr val="C600C6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77" name="Freeform 19"/>
          <p:cNvSpPr>
            <a:spLocks noChangeAspect="1"/>
          </p:cNvSpPr>
          <p:nvPr/>
        </p:nvSpPr>
        <p:spPr bwMode="auto">
          <a:xfrm>
            <a:off x="7820025" y="5546725"/>
            <a:ext cx="917575" cy="469900"/>
          </a:xfrm>
          <a:custGeom>
            <a:avLst/>
            <a:gdLst>
              <a:gd name="T0" fmla="*/ 2147483647 w 2652"/>
              <a:gd name="T1" fmla="*/ 2147483647 h 1364"/>
              <a:gd name="T2" fmla="*/ 2147483647 w 2652"/>
              <a:gd name="T3" fmla="*/ 2147483647 h 1364"/>
              <a:gd name="T4" fmla="*/ 2147483647 w 2652"/>
              <a:gd name="T5" fmla="*/ 2147483647 h 1364"/>
              <a:gd name="T6" fmla="*/ 2147483647 w 2652"/>
              <a:gd name="T7" fmla="*/ 2147483647 h 1364"/>
              <a:gd name="T8" fmla="*/ 2147483647 w 2652"/>
              <a:gd name="T9" fmla="*/ 2147483647 h 1364"/>
              <a:gd name="T10" fmla="*/ 2147483647 w 2652"/>
              <a:gd name="T11" fmla="*/ 2147483647 h 1364"/>
              <a:gd name="T12" fmla="*/ 2147483647 w 2652"/>
              <a:gd name="T13" fmla="*/ 2147483647 h 1364"/>
              <a:gd name="T14" fmla="*/ 2147483647 w 2652"/>
              <a:gd name="T15" fmla="*/ 2147483647 h 1364"/>
              <a:gd name="T16" fmla="*/ 0 w 2652"/>
              <a:gd name="T17" fmla="*/ 0 h 1364"/>
              <a:gd name="T18" fmla="*/ 2147483647 w 2652"/>
              <a:gd name="T19" fmla="*/ 2147483647 h 1364"/>
              <a:gd name="T20" fmla="*/ 2147483647 w 2652"/>
              <a:gd name="T21" fmla="*/ 2147483647 h 1364"/>
              <a:gd name="T22" fmla="*/ 2147483647 w 2652"/>
              <a:gd name="T23" fmla="*/ 2147483647 h 1364"/>
              <a:gd name="T24" fmla="*/ 2147483647 w 2652"/>
              <a:gd name="T25" fmla="*/ 2147483647 h 1364"/>
              <a:gd name="T26" fmla="*/ 2147483647 w 2652"/>
              <a:gd name="T27" fmla="*/ 2147483647 h 1364"/>
              <a:gd name="T28" fmla="*/ 2147483647 w 2652"/>
              <a:gd name="T29" fmla="*/ 2147483647 h 1364"/>
              <a:gd name="T30" fmla="*/ 2147483647 w 2652"/>
              <a:gd name="T31" fmla="*/ 2147483647 h 1364"/>
              <a:gd name="T32" fmla="*/ 2147483647 w 2652"/>
              <a:gd name="T33" fmla="*/ 2147483647 h 1364"/>
              <a:gd name="T34" fmla="*/ 2147483647 w 2652"/>
              <a:gd name="T35" fmla="*/ 2147483647 h 1364"/>
              <a:gd name="T36" fmla="*/ 2147483647 w 2652"/>
              <a:gd name="T37" fmla="*/ 2147483647 h 1364"/>
              <a:gd name="T38" fmla="*/ 2147483647 w 2652"/>
              <a:gd name="T39" fmla="*/ 2147483647 h 1364"/>
              <a:gd name="T40" fmla="*/ 2147483647 w 2652"/>
              <a:gd name="T41" fmla="*/ 2147483647 h 1364"/>
              <a:gd name="T42" fmla="*/ 2147483647 w 2652"/>
              <a:gd name="T43" fmla="*/ 2147483647 h 1364"/>
              <a:gd name="T44" fmla="*/ 2147483647 w 2652"/>
              <a:gd name="T45" fmla="*/ 2147483647 h 1364"/>
              <a:gd name="T46" fmla="*/ 2147483647 w 2652"/>
              <a:gd name="T47" fmla="*/ 2147483647 h 1364"/>
              <a:gd name="T48" fmla="*/ 2147483647 w 2652"/>
              <a:gd name="T49" fmla="*/ 2147483647 h 1364"/>
              <a:gd name="T50" fmla="*/ 2147483647 w 2652"/>
              <a:gd name="T51" fmla="*/ 2147483647 h 1364"/>
              <a:gd name="T52" fmla="*/ 2147483647 w 2652"/>
              <a:gd name="T53" fmla="*/ 2147483647 h 1364"/>
              <a:gd name="T54" fmla="*/ 2147483647 w 2652"/>
              <a:gd name="T55" fmla="*/ 2147483647 h 1364"/>
              <a:gd name="T56" fmla="*/ 2147483647 w 2652"/>
              <a:gd name="T57" fmla="*/ 2147483647 h 1364"/>
              <a:gd name="T58" fmla="*/ 2147483647 w 2652"/>
              <a:gd name="T59" fmla="*/ 2147483647 h 1364"/>
              <a:gd name="T60" fmla="*/ 2147483647 w 2652"/>
              <a:gd name="T61" fmla="*/ 2147483647 h 1364"/>
              <a:gd name="T62" fmla="*/ 2147483647 w 2652"/>
              <a:gd name="T63" fmla="*/ 2147483647 h 1364"/>
              <a:gd name="T64" fmla="*/ 2147483647 w 2652"/>
              <a:gd name="T65" fmla="*/ 2147483647 h 1364"/>
              <a:gd name="T66" fmla="*/ 2147483647 w 2652"/>
              <a:gd name="T67" fmla="*/ 2147483647 h 1364"/>
              <a:gd name="T68" fmla="*/ 2147483647 w 2652"/>
              <a:gd name="T69" fmla="*/ 2147483647 h 1364"/>
              <a:gd name="T70" fmla="*/ 2147483647 w 2652"/>
              <a:gd name="T71" fmla="*/ 2147483647 h 1364"/>
              <a:gd name="T72" fmla="*/ 2147483647 w 2652"/>
              <a:gd name="T73" fmla="*/ 2147483647 h 1364"/>
              <a:gd name="T74" fmla="*/ 2147483647 w 2652"/>
              <a:gd name="T75" fmla="*/ 2147483647 h 1364"/>
              <a:gd name="T76" fmla="*/ 2147483647 w 2652"/>
              <a:gd name="T77" fmla="*/ 2147483647 h 1364"/>
              <a:gd name="T78" fmla="*/ 2147483647 w 2652"/>
              <a:gd name="T79" fmla="*/ 2147483647 h 1364"/>
              <a:gd name="T80" fmla="*/ 2147483647 w 2652"/>
              <a:gd name="T81" fmla="*/ 2147483647 h 136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652"/>
              <a:gd name="T124" fmla="*/ 0 h 1364"/>
              <a:gd name="T125" fmla="*/ 2652 w 2652"/>
              <a:gd name="T126" fmla="*/ 1364 h 136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652" h="1364">
                <a:moveTo>
                  <a:pt x="217" y="71"/>
                </a:moveTo>
                <a:lnTo>
                  <a:pt x="190" y="72"/>
                </a:lnTo>
                <a:lnTo>
                  <a:pt x="162" y="70"/>
                </a:lnTo>
                <a:lnTo>
                  <a:pt x="133" y="65"/>
                </a:lnTo>
                <a:lnTo>
                  <a:pt x="104" y="56"/>
                </a:lnTo>
                <a:lnTo>
                  <a:pt x="74" y="46"/>
                </a:lnTo>
                <a:lnTo>
                  <a:pt x="47" y="33"/>
                </a:lnTo>
                <a:lnTo>
                  <a:pt x="22" y="17"/>
                </a:lnTo>
                <a:lnTo>
                  <a:pt x="0" y="0"/>
                </a:lnTo>
                <a:lnTo>
                  <a:pt x="56" y="261"/>
                </a:lnTo>
                <a:lnTo>
                  <a:pt x="191" y="521"/>
                </a:lnTo>
                <a:lnTo>
                  <a:pt x="389" y="767"/>
                </a:lnTo>
                <a:lnTo>
                  <a:pt x="637" y="986"/>
                </a:lnTo>
                <a:lnTo>
                  <a:pt x="920" y="1167"/>
                </a:lnTo>
                <a:lnTo>
                  <a:pt x="1220" y="1298"/>
                </a:lnTo>
                <a:lnTo>
                  <a:pt x="1525" y="1364"/>
                </a:lnTo>
                <a:lnTo>
                  <a:pt x="1819" y="1355"/>
                </a:lnTo>
                <a:lnTo>
                  <a:pt x="1992" y="1331"/>
                </a:lnTo>
                <a:lnTo>
                  <a:pt x="2126" y="1300"/>
                </a:lnTo>
                <a:lnTo>
                  <a:pt x="2231" y="1260"/>
                </a:lnTo>
                <a:lnTo>
                  <a:pt x="2318" y="1211"/>
                </a:lnTo>
                <a:lnTo>
                  <a:pt x="2393" y="1149"/>
                </a:lnTo>
                <a:lnTo>
                  <a:pt x="2468" y="1075"/>
                </a:lnTo>
                <a:lnTo>
                  <a:pt x="2550" y="985"/>
                </a:lnTo>
                <a:lnTo>
                  <a:pt x="2651" y="882"/>
                </a:lnTo>
                <a:lnTo>
                  <a:pt x="2652" y="868"/>
                </a:lnTo>
                <a:lnTo>
                  <a:pt x="2647" y="849"/>
                </a:lnTo>
                <a:lnTo>
                  <a:pt x="2638" y="828"/>
                </a:lnTo>
                <a:lnTo>
                  <a:pt x="2624" y="801"/>
                </a:lnTo>
                <a:lnTo>
                  <a:pt x="2609" y="772"/>
                </a:lnTo>
                <a:lnTo>
                  <a:pt x="2593" y="739"/>
                </a:lnTo>
                <a:lnTo>
                  <a:pt x="2578" y="705"/>
                </a:lnTo>
                <a:lnTo>
                  <a:pt x="2566" y="670"/>
                </a:lnTo>
                <a:lnTo>
                  <a:pt x="2389" y="987"/>
                </a:lnTo>
                <a:lnTo>
                  <a:pt x="2090" y="1160"/>
                </a:lnTo>
                <a:lnTo>
                  <a:pt x="1711" y="1204"/>
                </a:lnTo>
                <a:lnTo>
                  <a:pt x="1299" y="1138"/>
                </a:lnTo>
                <a:lnTo>
                  <a:pt x="899" y="974"/>
                </a:lnTo>
                <a:lnTo>
                  <a:pt x="554" y="731"/>
                </a:lnTo>
                <a:lnTo>
                  <a:pt x="312" y="424"/>
                </a:lnTo>
                <a:lnTo>
                  <a:pt x="217" y="71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78" name="Freeform 20"/>
          <p:cNvSpPr>
            <a:spLocks noChangeAspect="1"/>
          </p:cNvSpPr>
          <p:nvPr/>
        </p:nvSpPr>
        <p:spPr bwMode="auto">
          <a:xfrm>
            <a:off x="8958263" y="4197350"/>
            <a:ext cx="6350" cy="7938"/>
          </a:xfrm>
          <a:custGeom>
            <a:avLst/>
            <a:gdLst>
              <a:gd name="T0" fmla="*/ 0 w 14"/>
              <a:gd name="T1" fmla="*/ 0 h 27"/>
              <a:gd name="T2" fmla="*/ 2147483647 w 14"/>
              <a:gd name="T3" fmla="*/ 2147483647 h 27"/>
              <a:gd name="T4" fmla="*/ 0 w 14"/>
              <a:gd name="T5" fmla="*/ 0 h 27"/>
              <a:gd name="T6" fmla="*/ 0 60000 65536"/>
              <a:gd name="T7" fmla="*/ 0 60000 65536"/>
              <a:gd name="T8" fmla="*/ 0 60000 65536"/>
              <a:gd name="T9" fmla="*/ 0 w 14"/>
              <a:gd name="T10" fmla="*/ 0 h 27"/>
              <a:gd name="T11" fmla="*/ 14 w 14"/>
              <a:gd name="T12" fmla="*/ 27 h 2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" h="27">
                <a:moveTo>
                  <a:pt x="0" y="0"/>
                </a:moveTo>
                <a:lnTo>
                  <a:pt x="14" y="2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79" name="Freeform 21"/>
          <p:cNvSpPr>
            <a:spLocks noChangeAspect="1"/>
          </p:cNvSpPr>
          <p:nvPr/>
        </p:nvSpPr>
        <p:spPr bwMode="auto">
          <a:xfrm>
            <a:off x="8937625" y="4221163"/>
            <a:ext cx="7938" cy="7937"/>
          </a:xfrm>
          <a:custGeom>
            <a:avLst/>
            <a:gdLst>
              <a:gd name="T0" fmla="*/ 2147483647 w 29"/>
              <a:gd name="T1" fmla="*/ 0 h 25"/>
              <a:gd name="T2" fmla="*/ 2147483647 w 29"/>
              <a:gd name="T3" fmla="*/ 0 h 25"/>
              <a:gd name="T4" fmla="*/ 2147483647 w 29"/>
              <a:gd name="T5" fmla="*/ 2147483647 h 25"/>
              <a:gd name="T6" fmla="*/ 2147483647 w 29"/>
              <a:gd name="T7" fmla="*/ 2147483647 h 25"/>
              <a:gd name="T8" fmla="*/ 2147483647 w 29"/>
              <a:gd name="T9" fmla="*/ 2147483647 h 25"/>
              <a:gd name="T10" fmla="*/ 2147483647 w 29"/>
              <a:gd name="T11" fmla="*/ 2147483647 h 25"/>
              <a:gd name="T12" fmla="*/ 2147483647 w 29"/>
              <a:gd name="T13" fmla="*/ 2147483647 h 25"/>
              <a:gd name="T14" fmla="*/ 2147483647 w 29"/>
              <a:gd name="T15" fmla="*/ 2147483647 h 25"/>
              <a:gd name="T16" fmla="*/ 2147483647 w 29"/>
              <a:gd name="T17" fmla="*/ 2147483647 h 25"/>
              <a:gd name="T18" fmla="*/ 2147483647 w 29"/>
              <a:gd name="T19" fmla="*/ 2147483647 h 25"/>
              <a:gd name="T20" fmla="*/ 2147483647 w 29"/>
              <a:gd name="T21" fmla="*/ 2147483647 h 25"/>
              <a:gd name="T22" fmla="*/ 2147483647 w 29"/>
              <a:gd name="T23" fmla="*/ 2147483647 h 25"/>
              <a:gd name="T24" fmla="*/ 2147483647 w 29"/>
              <a:gd name="T25" fmla="*/ 2147483647 h 25"/>
              <a:gd name="T26" fmla="*/ 2147483647 w 29"/>
              <a:gd name="T27" fmla="*/ 2147483647 h 25"/>
              <a:gd name="T28" fmla="*/ 2147483647 w 29"/>
              <a:gd name="T29" fmla="*/ 2147483647 h 25"/>
              <a:gd name="T30" fmla="*/ 2147483647 w 29"/>
              <a:gd name="T31" fmla="*/ 2147483647 h 25"/>
              <a:gd name="T32" fmla="*/ 2147483647 w 29"/>
              <a:gd name="T33" fmla="*/ 2147483647 h 25"/>
              <a:gd name="T34" fmla="*/ 2147483647 w 29"/>
              <a:gd name="T35" fmla="*/ 2147483647 h 25"/>
              <a:gd name="T36" fmla="*/ 2147483647 w 29"/>
              <a:gd name="T37" fmla="*/ 2147483647 h 25"/>
              <a:gd name="T38" fmla="*/ 0 w 29"/>
              <a:gd name="T39" fmla="*/ 2147483647 h 25"/>
              <a:gd name="T40" fmla="*/ 0 w 29"/>
              <a:gd name="T41" fmla="*/ 2147483647 h 25"/>
              <a:gd name="T42" fmla="*/ 2147483647 w 29"/>
              <a:gd name="T43" fmla="*/ 0 h 2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9"/>
              <a:gd name="T67" fmla="*/ 0 h 25"/>
              <a:gd name="T68" fmla="*/ 29 w 29"/>
              <a:gd name="T69" fmla="*/ 25 h 2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9" h="25">
                <a:moveTo>
                  <a:pt x="25" y="0"/>
                </a:moveTo>
                <a:lnTo>
                  <a:pt x="25" y="0"/>
                </a:lnTo>
                <a:lnTo>
                  <a:pt x="26" y="3"/>
                </a:lnTo>
                <a:lnTo>
                  <a:pt x="27" y="5"/>
                </a:lnTo>
                <a:lnTo>
                  <a:pt x="29" y="9"/>
                </a:lnTo>
                <a:lnTo>
                  <a:pt x="29" y="11"/>
                </a:lnTo>
                <a:lnTo>
                  <a:pt x="29" y="13"/>
                </a:lnTo>
                <a:lnTo>
                  <a:pt x="27" y="16"/>
                </a:lnTo>
                <a:lnTo>
                  <a:pt x="25" y="18"/>
                </a:lnTo>
                <a:lnTo>
                  <a:pt x="24" y="20"/>
                </a:lnTo>
                <a:lnTo>
                  <a:pt x="22" y="22"/>
                </a:lnTo>
                <a:lnTo>
                  <a:pt x="19" y="23"/>
                </a:lnTo>
                <a:lnTo>
                  <a:pt x="17" y="24"/>
                </a:lnTo>
                <a:lnTo>
                  <a:pt x="14" y="25"/>
                </a:lnTo>
                <a:lnTo>
                  <a:pt x="12" y="25"/>
                </a:lnTo>
                <a:lnTo>
                  <a:pt x="10" y="25"/>
                </a:lnTo>
                <a:lnTo>
                  <a:pt x="7" y="24"/>
                </a:lnTo>
                <a:lnTo>
                  <a:pt x="5" y="22"/>
                </a:lnTo>
                <a:lnTo>
                  <a:pt x="3" y="21"/>
                </a:lnTo>
                <a:lnTo>
                  <a:pt x="0" y="19"/>
                </a:lnTo>
                <a:lnTo>
                  <a:pt x="2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80" name="Freeform 22"/>
          <p:cNvSpPr>
            <a:spLocks noChangeAspect="1"/>
          </p:cNvSpPr>
          <p:nvPr/>
        </p:nvSpPr>
        <p:spPr bwMode="auto">
          <a:xfrm>
            <a:off x="8955088" y="4197350"/>
            <a:ext cx="9525" cy="9525"/>
          </a:xfrm>
          <a:custGeom>
            <a:avLst/>
            <a:gdLst>
              <a:gd name="T0" fmla="*/ 2147483647 w 29"/>
              <a:gd name="T1" fmla="*/ 0 h 32"/>
              <a:gd name="T2" fmla="*/ 2147483647 w 29"/>
              <a:gd name="T3" fmla="*/ 2147483647 h 32"/>
              <a:gd name="T4" fmla="*/ 2147483647 w 29"/>
              <a:gd name="T5" fmla="*/ 2147483647 h 32"/>
              <a:gd name="T6" fmla="*/ 2147483647 w 29"/>
              <a:gd name="T7" fmla="*/ 2147483647 h 32"/>
              <a:gd name="T8" fmla="*/ 2147483647 w 29"/>
              <a:gd name="T9" fmla="*/ 2147483647 h 32"/>
              <a:gd name="T10" fmla="*/ 0 w 29"/>
              <a:gd name="T11" fmla="*/ 2147483647 h 32"/>
              <a:gd name="T12" fmla="*/ 2147483647 w 29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9"/>
              <a:gd name="T22" fmla="*/ 0 h 32"/>
              <a:gd name="T23" fmla="*/ 29 w 29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9" h="32">
                <a:moveTo>
                  <a:pt x="15" y="0"/>
                </a:moveTo>
                <a:lnTo>
                  <a:pt x="29" y="27"/>
                </a:lnTo>
                <a:lnTo>
                  <a:pt x="23" y="31"/>
                </a:lnTo>
                <a:lnTo>
                  <a:pt x="21" y="32"/>
                </a:lnTo>
                <a:lnTo>
                  <a:pt x="2" y="7"/>
                </a:lnTo>
                <a:lnTo>
                  <a:pt x="0" y="8"/>
                </a:lnTo>
                <a:lnTo>
                  <a:pt x="1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81" name="Freeform 23"/>
          <p:cNvSpPr>
            <a:spLocks noChangeAspect="1"/>
          </p:cNvSpPr>
          <p:nvPr/>
        </p:nvSpPr>
        <p:spPr bwMode="auto">
          <a:xfrm>
            <a:off x="8948738" y="4198938"/>
            <a:ext cx="11112" cy="9525"/>
          </a:xfrm>
          <a:custGeom>
            <a:avLst/>
            <a:gdLst>
              <a:gd name="T0" fmla="*/ 2147483647 w 30"/>
              <a:gd name="T1" fmla="*/ 0 h 33"/>
              <a:gd name="T2" fmla="*/ 2147483647 w 30"/>
              <a:gd name="T3" fmla="*/ 2147483647 h 33"/>
              <a:gd name="T4" fmla="*/ 2147483647 w 30"/>
              <a:gd name="T5" fmla="*/ 2147483647 h 33"/>
              <a:gd name="T6" fmla="*/ 2147483647 w 30"/>
              <a:gd name="T7" fmla="*/ 2147483647 h 33"/>
              <a:gd name="T8" fmla="*/ 0 w 30"/>
              <a:gd name="T9" fmla="*/ 2147483647 h 33"/>
              <a:gd name="T10" fmla="*/ 0 w 30"/>
              <a:gd name="T11" fmla="*/ 2147483647 h 33"/>
              <a:gd name="T12" fmla="*/ 2147483647 w 30"/>
              <a:gd name="T13" fmla="*/ 0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33"/>
              <a:gd name="T23" fmla="*/ 30 w 30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33">
                <a:moveTo>
                  <a:pt x="11" y="0"/>
                </a:moveTo>
                <a:lnTo>
                  <a:pt x="30" y="25"/>
                </a:lnTo>
                <a:lnTo>
                  <a:pt x="19" y="33"/>
                </a:lnTo>
                <a:lnTo>
                  <a:pt x="0" y="8"/>
                </a:lnTo>
                <a:lnTo>
                  <a:pt x="1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82" name="Freeform 24"/>
          <p:cNvSpPr>
            <a:spLocks noChangeAspect="1"/>
          </p:cNvSpPr>
          <p:nvPr/>
        </p:nvSpPr>
        <p:spPr bwMode="auto">
          <a:xfrm>
            <a:off x="8945563" y="4200525"/>
            <a:ext cx="11112" cy="12700"/>
          </a:xfrm>
          <a:custGeom>
            <a:avLst/>
            <a:gdLst>
              <a:gd name="T0" fmla="*/ 2147483647 w 33"/>
              <a:gd name="T1" fmla="*/ 0 h 34"/>
              <a:gd name="T2" fmla="*/ 2147483647 w 33"/>
              <a:gd name="T3" fmla="*/ 2147483647 h 34"/>
              <a:gd name="T4" fmla="*/ 2147483647 w 33"/>
              <a:gd name="T5" fmla="*/ 2147483647 h 34"/>
              <a:gd name="T6" fmla="*/ 2147483647 w 33"/>
              <a:gd name="T7" fmla="*/ 2147483647 h 34"/>
              <a:gd name="T8" fmla="*/ 0 w 33"/>
              <a:gd name="T9" fmla="*/ 2147483647 h 34"/>
              <a:gd name="T10" fmla="*/ 2147483647 w 33"/>
              <a:gd name="T11" fmla="*/ 2147483647 h 34"/>
              <a:gd name="T12" fmla="*/ 2147483647 w 33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4"/>
              <a:gd name="T23" fmla="*/ 33 w 33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4">
                <a:moveTo>
                  <a:pt x="14" y="0"/>
                </a:moveTo>
                <a:lnTo>
                  <a:pt x="33" y="25"/>
                </a:lnTo>
                <a:lnTo>
                  <a:pt x="19" y="34"/>
                </a:lnTo>
                <a:lnTo>
                  <a:pt x="21" y="33"/>
                </a:lnTo>
                <a:lnTo>
                  <a:pt x="0" y="11"/>
                </a:lnTo>
                <a:lnTo>
                  <a:pt x="2" y="10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83" name="Freeform 25"/>
          <p:cNvSpPr>
            <a:spLocks noChangeAspect="1"/>
          </p:cNvSpPr>
          <p:nvPr/>
        </p:nvSpPr>
        <p:spPr bwMode="auto">
          <a:xfrm>
            <a:off x="8940800" y="4205288"/>
            <a:ext cx="12700" cy="9525"/>
          </a:xfrm>
          <a:custGeom>
            <a:avLst/>
            <a:gdLst>
              <a:gd name="T0" fmla="*/ 2147483647 w 33"/>
              <a:gd name="T1" fmla="*/ 0 h 33"/>
              <a:gd name="T2" fmla="*/ 2147483647 w 33"/>
              <a:gd name="T3" fmla="*/ 2147483647 h 33"/>
              <a:gd name="T4" fmla="*/ 2147483647 w 33"/>
              <a:gd name="T5" fmla="*/ 2147483647 h 33"/>
              <a:gd name="T6" fmla="*/ 2147483647 w 33"/>
              <a:gd name="T7" fmla="*/ 2147483647 h 33"/>
              <a:gd name="T8" fmla="*/ 0 w 33"/>
              <a:gd name="T9" fmla="*/ 2147483647 h 33"/>
              <a:gd name="T10" fmla="*/ 0 w 33"/>
              <a:gd name="T11" fmla="*/ 2147483647 h 33"/>
              <a:gd name="T12" fmla="*/ 2147483647 w 33"/>
              <a:gd name="T13" fmla="*/ 0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3"/>
              <a:gd name="T23" fmla="*/ 33 w 33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3">
                <a:moveTo>
                  <a:pt x="12" y="0"/>
                </a:moveTo>
                <a:lnTo>
                  <a:pt x="33" y="22"/>
                </a:lnTo>
                <a:lnTo>
                  <a:pt x="23" y="33"/>
                </a:lnTo>
                <a:lnTo>
                  <a:pt x="23" y="32"/>
                </a:lnTo>
                <a:lnTo>
                  <a:pt x="0" y="11"/>
                </a:lnTo>
                <a:lnTo>
                  <a:pt x="0" y="10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84" name="Freeform 26"/>
          <p:cNvSpPr>
            <a:spLocks noChangeAspect="1"/>
          </p:cNvSpPr>
          <p:nvPr/>
        </p:nvSpPr>
        <p:spPr bwMode="auto">
          <a:xfrm>
            <a:off x="8937625" y="4208463"/>
            <a:ext cx="11113" cy="9525"/>
          </a:xfrm>
          <a:custGeom>
            <a:avLst/>
            <a:gdLst>
              <a:gd name="T0" fmla="*/ 2147483647 w 34"/>
              <a:gd name="T1" fmla="*/ 0 h 30"/>
              <a:gd name="T2" fmla="*/ 2147483647 w 34"/>
              <a:gd name="T3" fmla="*/ 2147483647 h 30"/>
              <a:gd name="T4" fmla="*/ 2147483647 w 34"/>
              <a:gd name="T5" fmla="*/ 2147483647 h 30"/>
              <a:gd name="T6" fmla="*/ 2147483647 w 34"/>
              <a:gd name="T7" fmla="*/ 2147483647 h 30"/>
              <a:gd name="T8" fmla="*/ 0 w 34"/>
              <a:gd name="T9" fmla="*/ 2147483647 h 30"/>
              <a:gd name="T10" fmla="*/ 2147483647 w 34"/>
              <a:gd name="T11" fmla="*/ 2147483647 h 30"/>
              <a:gd name="T12" fmla="*/ 2147483647 w 34"/>
              <a:gd name="T13" fmla="*/ 0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30"/>
              <a:gd name="T23" fmla="*/ 34 w 34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30">
                <a:moveTo>
                  <a:pt x="11" y="0"/>
                </a:moveTo>
                <a:lnTo>
                  <a:pt x="34" y="21"/>
                </a:lnTo>
                <a:lnTo>
                  <a:pt x="25" y="30"/>
                </a:lnTo>
                <a:lnTo>
                  <a:pt x="27" y="28"/>
                </a:lnTo>
                <a:lnTo>
                  <a:pt x="0" y="13"/>
                </a:lnTo>
                <a:lnTo>
                  <a:pt x="1" y="11"/>
                </a:lnTo>
                <a:lnTo>
                  <a:pt x="1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85" name="Freeform 27"/>
          <p:cNvSpPr>
            <a:spLocks noChangeAspect="1"/>
          </p:cNvSpPr>
          <p:nvPr/>
        </p:nvSpPr>
        <p:spPr bwMode="auto">
          <a:xfrm>
            <a:off x="8936038" y="4213225"/>
            <a:ext cx="9525" cy="7938"/>
          </a:xfrm>
          <a:custGeom>
            <a:avLst/>
            <a:gdLst>
              <a:gd name="T0" fmla="*/ 2147483647 w 36"/>
              <a:gd name="T1" fmla="*/ 0 h 22"/>
              <a:gd name="T2" fmla="*/ 2147483647 w 36"/>
              <a:gd name="T3" fmla="*/ 2147483647 h 22"/>
              <a:gd name="T4" fmla="*/ 2147483647 w 36"/>
              <a:gd name="T5" fmla="*/ 2147483647 h 22"/>
              <a:gd name="T6" fmla="*/ 2147483647 w 36"/>
              <a:gd name="T7" fmla="*/ 2147483647 h 22"/>
              <a:gd name="T8" fmla="*/ 0 w 36"/>
              <a:gd name="T9" fmla="*/ 2147483647 h 22"/>
              <a:gd name="T10" fmla="*/ 0 w 36"/>
              <a:gd name="T11" fmla="*/ 2147483647 h 22"/>
              <a:gd name="T12" fmla="*/ 2147483647 w 36"/>
              <a:gd name="T13" fmla="*/ 0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22"/>
              <a:gd name="T23" fmla="*/ 36 w 36"/>
              <a:gd name="T24" fmla="*/ 22 h 2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22">
                <a:moveTo>
                  <a:pt x="9" y="0"/>
                </a:moveTo>
                <a:lnTo>
                  <a:pt x="36" y="15"/>
                </a:lnTo>
                <a:lnTo>
                  <a:pt x="31" y="22"/>
                </a:lnTo>
                <a:lnTo>
                  <a:pt x="31" y="20"/>
                </a:lnTo>
                <a:lnTo>
                  <a:pt x="0" y="16"/>
                </a:lnTo>
                <a:lnTo>
                  <a:pt x="0" y="14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86" name="Freeform 28"/>
          <p:cNvSpPr>
            <a:spLocks noChangeAspect="1"/>
          </p:cNvSpPr>
          <p:nvPr/>
        </p:nvSpPr>
        <p:spPr bwMode="auto">
          <a:xfrm>
            <a:off x="8932863" y="4217988"/>
            <a:ext cx="12700" cy="7937"/>
          </a:xfrm>
          <a:custGeom>
            <a:avLst/>
            <a:gdLst>
              <a:gd name="T0" fmla="*/ 2147483647 w 33"/>
              <a:gd name="T1" fmla="*/ 0 h 19"/>
              <a:gd name="T2" fmla="*/ 2147483647 w 33"/>
              <a:gd name="T3" fmla="*/ 2147483647 h 19"/>
              <a:gd name="T4" fmla="*/ 2147483647 w 33"/>
              <a:gd name="T5" fmla="*/ 2147483647 h 19"/>
              <a:gd name="T6" fmla="*/ 2147483647 w 33"/>
              <a:gd name="T7" fmla="*/ 0 h 19"/>
              <a:gd name="T8" fmla="*/ 2147483647 w 33"/>
              <a:gd name="T9" fmla="*/ 2147483647 h 19"/>
              <a:gd name="T10" fmla="*/ 0 w 33"/>
              <a:gd name="T11" fmla="*/ 2147483647 h 19"/>
              <a:gd name="T12" fmla="*/ 2147483647 w 33"/>
              <a:gd name="T13" fmla="*/ 0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19"/>
              <a:gd name="T23" fmla="*/ 33 w 33"/>
              <a:gd name="T24" fmla="*/ 19 h 1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19">
                <a:moveTo>
                  <a:pt x="2" y="0"/>
                </a:moveTo>
                <a:lnTo>
                  <a:pt x="33" y="4"/>
                </a:lnTo>
                <a:lnTo>
                  <a:pt x="33" y="5"/>
                </a:lnTo>
                <a:lnTo>
                  <a:pt x="29" y="0"/>
                </a:lnTo>
                <a:lnTo>
                  <a:pt x="4" y="19"/>
                </a:lnTo>
                <a:lnTo>
                  <a:pt x="0" y="14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87" name="Freeform 29"/>
          <p:cNvSpPr>
            <a:spLocks noChangeAspect="1"/>
          </p:cNvSpPr>
          <p:nvPr/>
        </p:nvSpPr>
        <p:spPr bwMode="auto">
          <a:xfrm>
            <a:off x="8936038" y="4217988"/>
            <a:ext cx="9525" cy="9525"/>
          </a:xfrm>
          <a:custGeom>
            <a:avLst/>
            <a:gdLst>
              <a:gd name="T0" fmla="*/ 0 w 30"/>
              <a:gd name="T1" fmla="*/ 2147483647 h 26"/>
              <a:gd name="T2" fmla="*/ 2147483647 w 30"/>
              <a:gd name="T3" fmla="*/ 0 h 26"/>
              <a:gd name="T4" fmla="*/ 2147483647 w 30"/>
              <a:gd name="T5" fmla="*/ 2147483647 h 26"/>
              <a:gd name="T6" fmla="*/ 2147483647 w 30"/>
              <a:gd name="T7" fmla="*/ 2147483647 h 26"/>
              <a:gd name="T8" fmla="*/ 0 w 30"/>
              <a:gd name="T9" fmla="*/ 2147483647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"/>
              <a:gd name="T16" fmla="*/ 0 h 26"/>
              <a:gd name="T17" fmla="*/ 30 w 30"/>
              <a:gd name="T18" fmla="*/ 26 h 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" h="26">
                <a:moveTo>
                  <a:pt x="0" y="19"/>
                </a:moveTo>
                <a:lnTo>
                  <a:pt x="25" y="0"/>
                </a:lnTo>
                <a:lnTo>
                  <a:pt x="30" y="7"/>
                </a:lnTo>
                <a:lnTo>
                  <a:pt x="5" y="26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88" name="Freeform 30"/>
          <p:cNvSpPr>
            <a:spLocks noChangeAspect="1"/>
          </p:cNvSpPr>
          <p:nvPr/>
        </p:nvSpPr>
        <p:spPr bwMode="auto">
          <a:xfrm>
            <a:off x="8936038" y="4217988"/>
            <a:ext cx="9525" cy="9525"/>
          </a:xfrm>
          <a:custGeom>
            <a:avLst/>
            <a:gdLst>
              <a:gd name="T0" fmla="*/ 2147483647 w 28"/>
              <a:gd name="T1" fmla="*/ 2147483647 h 24"/>
              <a:gd name="T2" fmla="*/ 2147483647 w 28"/>
              <a:gd name="T3" fmla="*/ 2147483647 h 24"/>
              <a:gd name="T4" fmla="*/ 2147483647 w 28"/>
              <a:gd name="T5" fmla="*/ 2147483647 h 24"/>
              <a:gd name="T6" fmla="*/ 0 w 28"/>
              <a:gd name="T7" fmla="*/ 2147483647 h 24"/>
              <a:gd name="T8" fmla="*/ 0 w 28"/>
              <a:gd name="T9" fmla="*/ 2147483647 h 24"/>
              <a:gd name="T10" fmla="*/ 0 w 28"/>
              <a:gd name="T11" fmla="*/ 2147483647 h 24"/>
              <a:gd name="T12" fmla="*/ 2147483647 w 28"/>
              <a:gd name="T13" fmla="*/ 2147483647 h 24"/>
              <a:gd name="T14" fmla="*/ 2147483647 w 28"/>
              <a:gd name="T15" fmla="*/ 2147483647 h 24"/>
              <a:gd name="T16" fmla="*/ 2147483647 w 28"/>
              <a:gd name="T17" fmla="*/ 2147483647 h 24"/>
              <a:gd name="T18" fmla="*/ 2147483647 w 28"/>
              <a:gd name="T19" fmla="*/ 2147483647 h 24"/>
              <a:gd name="T20" fmla="*/ 2147483647 w 28"/>
              <a:gd name="T21" fmla="*/ 2147483647 h 24"/>
              <a:gd name="T22" fmla="*/ 2147483647 w 28"/>
              <a:gd name="T23" fmla="*/ 2147483647 h 24"/>
              <a:gd name="T24" fmla="*/ 2147483647 w 28"/>
              <a:gd name="T25" fmla="*/ 0 h 24"/>
              <a:gd name="T26" fmla="*/ 2147483647 w 28"/>
              <a:gd name="T27" fmla="*/ 0 h 24"/>
              <a:gd name="T28" fmla="*/ 2147483647 w 28"/>
              <a:gd name="T29" fmla="*/ 0 h 24"/>
              <a:gd name="T30" fmla="*/ 2147483647 w 28"/>
              <a:gd name="T31" fmla="*/ 2147483647 h 24"/>
              <a:gd name="T32" fmla="*/ 2147483647 w 28"/>
              <a:gd name="T33" fmla="*/ 2147483647 h 24"/>
              <a:gd name="T34" fmla="*/ 2147483647 w 28"/>
              <a:gd name="T35" fmla="*/ 2147483647 h 24"/>
              <a:gd name="T36" fmla="*/ 2147483647 w 28"/>
              <a:gd name="T37" fmla="*/ 2147483647 h 24"/>
              <a:gd name="T38" fmla="*/ 2147483647 w 28"/>
              <a:gd name="T39" fmla="*/ 2147483647 h 24"/>
              <a:gd name="T40" fmla="*/ 2147483647 w 28"/>
              <a:gd name="T41" fmla="*/ 2147483647 h 24"/>
              <a:gd name="T42" fmla="*/ 2147483647 w 28"/>
              <a:gd name="T43" fmla="*/ 2147483647 h 2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8"/>
              <a:gd name="T67" fmla="*/ 0 h 24"/>
              <a:gd name="T68" fmla="*/ 28 w 28"/>
              <a:gd name="T69" fmla="*/ 24 h 24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8" h="24">
                <a:moveTo>
                  <a:pt x="3" y="24"/>
                </a:moveTo>
                <a:lnTo>
                  <a:pt x="3" y="24"/>
                </a:lnTo>
                <a:lnTo>
                  <a:pt x="1" y="22"/>
                </a:lnTo>
                <a:lnTo>
                  <a:pt x="0" y="19"/>
                </a:lnTo>
                <a:lnTo>
                  <a:pt x="0" y="16"/>
                </a:lnTo>
                <a:lnTo>
                  <a:pt x="0" y="15"/>
                </a:lnTo>
                <a:lnTo>
                  <a:pt x="1" y="11"/>
                </a:lnTo>
                <a:lnTo>
                  <a:pt x="2" y="9"/>
                </a:lnTo>
                <a:lnTo>
                  <a:pt x="3" y="6"/>
                </a:lnTo>
                <a:lnTo>
                  <a:pt x="6" y="4"/>
                </a:lnTo>
                <a:lnTo>
                  <a:pt x="8" y="3"/>
                </a:lnTo>
                <a:lnTo>
                  <a:pt x="10" y="1"/>
                </a:lnTo>
                <a:lnTo>
                  <a:pt x="13" y="0"/>
                </a:lnTo>
                <a:lnTo>
                  <a:pt x="16" y="0"/>
                </a:lnTo>
                <a:lnTo>
                  <a:pt x="17" y="0"/>
                </a:lnTo>
                <a:lnTo>
                  <a:pt x="20" y="1"/>
                </a:lnTo>
                <a:lnTo>
                  <a:pt x="22" y="2"/>
                </a:lnTo>
                <a:lnTo>
                  <a:pt x="25" y="3"/>
                </a:lnTo>
                <a:lnTo>
                  <a:pt x="27" y="5"/>
                </a:lnTo>
                <a:lnTo>
                  <a:pt x="28" y="7"/>
                </a:lnTo>
                <a:lnTo>
                  <a:pt x="3" y="2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89" name="Freeform 31"/>
          <p:cNvSpPr>
            <a:spLocks noChangeAspect="1"/>
          </p:cNvSpPr>
          <p:nvPr/>
        </p:nvSpPr>
        <p:spPr bwMode="auto">
          <a:xfrm>
            <a:off x="9039225" y="4229100"/>
            <a:ext cx="6350" cy="12700"/>
          </a:xfrm>
          <a:custGeom>
            <a:avLst/>
            <a:gdLst>
              <a:gd name="T0" fmla="*/ 0 w 17"/>
              <a:gd name="T1" fmla="*/ 0 h 31"/>
              <a:gd name="T2" fmla="*/ 0 w 17"/>
              <a:gd name="T3" fmla="*/ 0 h 31"/>
              <a:gd name="T4" fmla="*/ 2147483647 w 17"/>
              <a:gd name="T5" fmla="*/ 0 h 31"/>
              <a:gd name="T6" fmla="*/ 2147483647 w 17"/>
              <a:gd name="T7" fmla="*/ 2147483647 h 31"/>
              <a:gd name="T8" fmla="*/ 2147483647 w 17"/>
              <a:gd name="T9" fmla="*/ 2147483647 h 31"/>
              <a:gd name="T10" fmla="*/ 2147483647 w 17"/>
              <a:gd name="T11" fmla="*/ 2147483647 h 31"/>
              <a:gd name="T12" fmla="*/ 2147483647 w 17"/>
              <a:gd name="T13" fmla="*/ 2147483647 h 31"/>
              <a:gd name="T14" fmla="*/ 2147483647 w 17"/>
              <a:gd name="T15" fmla="*/ 2147483647 h 31"/>
              <a:gd name="T16" fmla="*/ 2147483647 w 17"/>
              <a:gd name="T17" fmla="*/ 2147483647 h 31"/>
              <a:gd name="T18" fmla="*/ 2147483647 w 17"/>
              <a:gd name="T19" fmla="*/ 2147483647 h 31"/>
              <a:gd name="T20" fmla="*/ 2147483647 w 17"/>
              <a:gd name="T21" fmla="*/ 2147483647 h 31"/>
              <a:gd name="T22" fmla="*/ 2147483647 w 17"/>
              <a:gd name="T23" fmla="*/ 2147483647 h 31"/>
              <a:gd name="T24" fmla="*/ 2147483647 w 17"/>
              <a:gd name="T25" fmla="*/ 2147483647 h 31"/>
              <a:gd name="T26" fmla="*/ 2147483647 w 17"/>
              <a:gd name="T27" fmla="*/ 2147483647 h 31"/>
              <a:gd name="T28" fmla="*/ 2147483647 w 17"/>
              <a:gd name="T29" fmla="*/ 2147483647 h 31"/>
              <a:gd name="T30" fmla="*/ 2147483647 w 17"/>
              <a:gd name="T31" fmla="*/ 2147483647 h 31"/>
              <a:gd name="T32" fmla="*/ 2147483647 w 17"/>
              <a:gd name="T33" fmla="*/ 2147483647 h 31"/>
              <a:gd name="T34" fmla="*/ 2147483647 w 17"/>
              <a:gd name="T35" fmla="*/ 2147483647 h 31"/>
              <a:gd name="T36" fmla="*/ 2147483647 w 17"/>
              <a:gd name="T37" fmla="*/ 2147483647 h 31"/>
              <a:gd name="T38" fmla="*/ 2147483647 w 17"/>
              <a:gd name="T39" fmla="*/ 2147483647 h 31"/>
              <a:gd name="T40" fmla="*/ 2147483647 w 17"/>
              <a:gd name="T41" fmla="*/ 2147483647 h 31"/>
              <a:gd name="T42" fmla="*/ 0 w 17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7"/>
              <a:gd name="T67" fmla="*/ 0 h 31"/>
              <a:gd name="T68" fmla="*/ 17 w 17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7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6" y="1"/>
                </a:lnTo>
                <a:lnTo>
                  <a:pt x="8" y="1"/>
                </a:lnTo>
                <a:lnTo>
                  <a:pt x="10" y="3"/>
                </a:lnTo>
                <a:lnTo>
                  <a:pt x="12" y="5"/>
                </a:lnTo>
                <a:lnTo>
                  <a:pt x="14" y="8"/>
                </a:lnTo>
                <a:lnTo>
                  <a:pt x="16" y="10"/>
                </a:lnTo>
                <a:lnTo>
                  <a:pt x="16" y="12"/>
                </a:lnTo>
                <a:lnTo>
                  <a:pt x="17" y="15"/>
                </a:lnTo>
                <a:lnTo>
                  <a:pt x="17" y="17"/>
                </a:lnTo>
                <a:lnTo>
                  <a:pt x="16" y="20"/>
                </a:lnTo>
                <a:lnTo>
                  <a:pt x="16" y="22"/>
                </a:lnTo>
                <a:lnTo>
                  <a:pt x="14" y="24"/>
                </a:lnTo>
                <a:lnTo>
                  <a:pt x="12" y="26"/>
                </a:lnTo>
                <a:lnTo>
                  <a:pt x="10" y="28"/>
                </a:lnTo>
                <a:lnTo>
                  <a:pt x="8" y="30"/>
                </a:lnTo>
                <a:lnTo>
                  <a:pt x="6" y="30"/>
                </a:lnTo>
                <a:lnTo>
                  <a:pt x="2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90" name="Freeform 32"/>
          <p:cNvSpPr>
            <a:spLocks noChangeAspect="1"/>
          </p:cNvSpPr>
          <p:nvPr/>
        </p:nvSpPr>
        <p:spPr bwMode="auto">
          <a:xfrm>
            <a:off x="8937625" y="4221163"/>
            <a:ext cx="9525" cy="12700"/>
          </a:xfrm>
          <a:custGeom>
            <a:avLst/>
            <a:gdLst>
              <a:gd name="T0" fmla="*/ 0 w 33"/>
              <a:gd name="T1" fmla="*/ 2147483647 h 39"/>
              <a:gd name="T2" fmla="*/ 2147483647 w 33"/>
              <a:gd name="T3" fmla="*/ 0 h 39"/>
              <a:gd name="T4" fmla="*/ 2147483647 w 33"/>
              <a:gd name="T5" fmla="*/ 2147483647 h 39"/>
              <a:gd name="T6" fmla="*/ 2147483647 w 33"/>
              <a:gd name="T7" fmla="*/ 2147483647 h 39"/>
              <a:gd name="T8" fmla="*/ 2147483647 w 33"/>
              <a:gd name="T9" fmla="*/ 2147483647 h 39"/>
              <a:gd name="T10" fmla="*/ 2147483647 w 33"/>
              <a:gd name="T11" fmla="*/ 2147483647 h 39"/>
              <a:gd name="T12" fmla="*/ 0 w 33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9"/>
              <a:gd name="T23" fmla="*/ 33 w 33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9">
                <a:moveTo>
                  <a:pt x="0" y="17"/>
                </a:moveTo>
                <a:lnTo>
                  <a:pt x="25" y="0"/>
                </a:lnTo>
                <a:lnTo>
                  <a:pt x="33" y="12"/>
                </a:lnTo>
                <a:lnTo>
                  <a:pt x="29" y="10"/>
                </a:lnTo>
                <a:lnTo>
                  <a:pt x="18" y="39"/>
                </a:lnTo>
                <a:lnTo>
                  <a:pt x="14" y="37"/>
                </a:lnTo>
                <a:lnTo>
                  <a:pt x="0" y="1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91" name="Freeform 33"/>
          <p:cNvSpPr>
            <a:spLocks noChangeAspect="1"/>
          </p:cNvSpPr>
          <p:nvPr/>
        </p:nvSpPr>
        <p:spPr bwMode="auto">
          <a:xfrm>
            <a:off x="8943975" y="4225925"/>
            <a:ext cx="12700" cy="12700"/>
          </a:xfrm>
          <a:custGeom>
            <a:avLst/>
            <a:gdLst>
              <a:gd name="T0" fmla="*/ 0 w 36"/>
              <a:gd name="T1" fmla="*/ 2147483647 h 41"/>
              <a:gd name="T2" fmla="*/ 2147483647 w 36"/>
              <a:gd name="T3" fmla="*/ 0 h 41"/>
              <a:gd name="T4" fmla="*/ 2147483647 w 36"/>
              <a:gd name="T5" fmla="*/ 2147483647 h 41"/>
              <a:gd name="T6" fmla="*/ 2147483647 w 36"/>
              <a:gd name="T7" fmla="*/ 2147483647 h 41"/>
              <a:gd name="T8" fmla="*/ 2147483647 w 36"/>
              <a:gd name="T9" fmla="*/ 2147483647 h 41"/>
              <a:gd name="T10" fmla="*/ 2147483647 w 36"/>
              <a:gd name="T11" fmla="*/ 2147483647 h 41"/>
              <a:gd name="T12" fmla="*/ 0 w 36"/>
              <a:gd name="T13" fmla="*/ 2147483647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41"/>
              <a:gd name="T23" fmla="*/ 36 w 36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41">
                <a:moveTo>
                  <a:pt x="0" y="29"/>
                </a:moveTo>
                <a:lnTo>
                  <a:pt x="11" y="0"/>
                </a:lnTo>
                <a:lnTo>
                  <a:pt x="36" y="10"/>
                </a:lnTo>
                <a:lnTo>
                  <a:pt x="35" y="10"/>
                </a:lnTo>
                <a:lnTo>
                  <a:pt x="31" y="41"/>
                </a:lnTo>
                <a:lnTo>
                  <a:pt x="30" y="41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92" name="Freeform 34"/>
          <p:cNvSpPr>
            <a:spLocks noChangeAspect="1"/>
          </p:cNvSpPr>
          <p:nvPr/>
        </p:nvSpPr>
        <p:spPr bwMode="auto">
          <a:xfrm>
            <a:off x="8955088" y="4227513"/>
            <a:ext cx="12700" cy="14287"/>
          </a:xfrm>
          <a:custGeom>
            <a:avLst/>
            <a:gdLst>
              <a:gd name="T0" fmla="*/ 0 w 46"/>
              <a:gd name="T1" fmla="*/ 2147483647 h 37"/>
              <a:gd name="T2" fmla="*/ 2147483647 w 46"/>
              <a:gd name="T3" fmla="*/ 0 h 37"/>
              <a:gd name="T4" fmla="*/ 2147483647 w 46"/>
              <a:gd name="T5" fmla="*/ 2147483647 h 37"/>
              <a:gd name="T6" fmla="*/ 2147483647 w 46"/>
              <a:gd name="T7" fmla="*/ 2147483647 h 37"/>
              <a:gd name="T8" fmla="*/ 2147483647 w 46"/>
              <a:gd name="T9" fmla="*/ 2147483647 h 37"/>
              <a:gd name="T10" fmla="*/ 2147483647 w 46"/>
              <a:gd name="T11" fmla="*/ 2147483647 h 37"/>
              <a:gd name="T12" fmla="*/ 0 w 46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37"/>
              <a:gd name="T23" fmla="*/ 46 w 46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37">
                <a:moveTo>
                  <a:pt x="0" y="31"/>
                </a:moveTo>
                <a:lnTo>
                  <a:pt x="4" y="0"/>
                </a:lnTo>
                <a:lnTo>
                  <a:pt x="46" y="6"/>
                </a:lnTo>
                <a:lnTo>
                  <a:pt x="44" y="6"/>
                </a:lnTo>
                <a:lnTo>
                  <a:pt x="42" y="37"/>
                </a:lnTo>
                <a:lnTo>
                  <a:pt x="40" y="37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93" name="Freeform 35"/>
          <p:cNvSpPr>
            <a:spLocks noChangeAspect="1"/>
          </p:cNvSpPr>
          <p:nvPr/>
        </p:nvSpPr>
        <p:spPr bwMode="auto">
          <a:xfrm>
            <a:off x="8967788" y="4229100"/>
            <a:ext cx="15875" cy="12700"/>
          </a:xfrm>
          <a:custGeom>
            <a:avLst/>
            <a:gdLst>
              <a:gd name="T0" fmla="*/ 0 w 50"/>
              <a:gd name="T1" fmla="*/ 2147483647 h 36"/>
              <a:gd name="T2" fmla="*/ 2147483647 w 50"/>
              <a:gd name="T3" fmla="*/ 0 h 36"/>
              <a:gd name="T4" fmla="*/ 2147483647 w 50"/>
              <a:gd name="T5" fmla="*/ 2147483647 h 36"/>
              <a:gd name="T6" fmla="*/ 2147483647 w 50"/>
              <a:gd name="T7" fmla="*/ 2147483647 h 36"/>
              <a:gd name="T8" fmla="*/ 2147483647 w 50"/>
              <a:gd name="T9" fmla="*/ 2147483647 h 36"/>
              <a:gd name="T10" fmla="*/ 2147483647 w 50"/>
              <a:gd name="T11" fmla="*/ 2147483647 h 36"/>
              <a:gd name="T12" fmla="*/ 0 w 50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36"/>
              <a:gd name="T23" fmla="*/ 50 w 50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36">
                <a:moveTo>
                  <a:pt x="0" y="31"/>
                </a:moveTo>
                <a:lnTo>
                  <a:pt x="2" y="0"/>
                </a:lnTo>
                <a:lnTo>
                  <a:pt x="50" y="4"/>
                </a:lnTo>
                <a:lnTo>
                  <a:pt x="49" y="4"/>
                </a:lnTo>
                <a:lnTo>
                  <a:pt x="49" y="36"/>
                </a:lnTo>
                <a:lnTo>
                  <a:pt x="48" y="36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94" name="Freeform 36"/>
          <p:cNvSpPr>
            <a:spLocks noChangeAspect="1"/>
          </p:cNvSpPr>
          <p:nvPr/>
        </p:nvSpPr>
        <p:spPr bwMode="auto">
          <a:xfrm>
            <a:off x="8983663" y="4232275"/>
            <a:ext cx="17462" cy="9525"/>
          </a:xfrm>
          <a:custGeom>
            <a:avLst/>
            <a:gdLst>
              <a:gd name="T0" fmla="*/ 0 w 49"/>
              <a:gd name="T1" fmla="*/ 2147483647 h 32"/>
              <a:gd name="T2" fmla="*/ 0 w 49"/>
              <a:gd name="T3" fmla="*/ 0 h 32"/>
              <a:gd name="T4" fmla="*/ 2147483647 w 49"/>
              <a:gd name="T5" fmla="*/ 0 h 32"/>
              <a:gd name="T6" fmla="*/ 2147483647 w 49"/>
              <a:gd name="T7" fmla="*/ 0 h 32"/>
              <a:gd name="T8" fmla="*/ 2147483647 w 49"/>
              <a:gd name="T9" fmla="*/ 2147483647 h 32"/>
              <a:gd name="T10" fmla="*/ 2147483647 w 49"/>
              <a:gd name="T11" fmla="*/ 2147483647 h 32"/>
              <a:gd name="T12" fmla="*/ 0 w 49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9"/>
              <a:gd name="T22" fmla="*/ 0 h 32"/>
              <a:gd name="T23" fmla="*/ 49 w 49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9" h="32">
                <a:moveTo>
                  <a:pt x="0" y="32"/>
                </a:moveTo>
                <a:lnTo>
                  <a:pt x="0" y="0"/>
                </a:lnTo>
                <a:lnTo>
                  <a:pt x="49" y="0"/>
                </a:lnTo>
                <a:lnTo>
                  <a:pt x="49" y="32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95" name="Freeform 37"/>
          <p:cNvSpPr>
            <a:spLocks noChangeAspect="1"/>
          </p:cNvSpPr>
          <p:nvPr/>
        </p:nvSpPr>
        <p:spPr bwMode="auto">
          <a:xfrm>
            <a:off x="9001125" y="4232275"/>
            <a:ext cx="15875" cy="9525"/>
          </a:xfrm>
          <a:custGeom>
            <a:avLst/>
            <a:gdLst>
              <a:gd name="T0" fmla="*/ 0 w 46"/>
              <a:gd name="T1" fmla="*/ 2147483647 h 32"/>
              <a:gd name="T2" fmla="*/ 0 w 46"/>
              <a:gd name="T3" fmla="*/ 0 h 32"/>
              <a:gd name="T4" fmla="*/ 2147483647 w 46"/>
              <a:gd name="T5" fmla="*/ 0 h 32"/>
              <a:gd name="T6" fmla="*/ 2147483647 w 46"/>
              <a:gd name="T7" fmla="*/ 0 h 32"/>
              <a:gd name="T8" fmla="*/ 2147483647 w 46"/>
              <a:gd name="T9" fmla="*/ 2147483647 h 32"/>
              <a:gd name="T10" fmla="*/ 2147483647 w 46"/>
              <a:gd name="T11" fmla="*/ 2147483647 h 32"/>
              <a:gd name="T12" fmla="*/ 0 w 46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32"/>
              <a:gd name="T23" fmla="*/ 46 w 46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32">
                <a:moveTo>
                  <a:pt x="0" y="32"/>
                </a:moveTo>
                <a:lnTo>
                  <a:pt x="0" y="0"/>
                </a:lnTo>
                <a:lnTo>
                  <a:pt x="46" y="0"/>
                </a:lnTo>
                <a:lnTo>
                  <a:pt x="46" y="32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96" name="Freeform 38"/>
          <p:cNvSpPr>
            <a:spLocks noChangeAspect="1"/>
          </p:cNvSpPr>
          <p:nvPr/>
        </p:nvSpPr>
        <p:spPr bwMode="auto">
          <a:xfrm>
            <a:off x="9017000" y="4232275"/>
            <a:ext cx="15875" cy="9525"/>
          </a:xfrm>
          <a:custGeom>
            <a:avLst/>
            <a:gdLst>
              <a:gd name="T0" fmla="*/ 0 w 41"/>
              <a:gd name="T1" fmla="*/ 2147483647 h 34"/>
              <a:gd name="T2" fmla="*/ 0 w 41"/>
              <a:gd name="T3" fmla="*/ 2147483647 h 34"/>
              <a:gd name="T4" fmla="*/ 2147483647 w 41"/>
              <a:gd name="T5" fmla="*/ 0 h 34"/>
              <a:gd name="T6" fmla="*/ 2147483647 w 41"/>
              <a:gd name="T7" fmla="*/ 0 h 34"/>
              <a:gd name="T8" fmla="*/ 2147483647 w 41"/>
              <a:gd name="T9" fmla="*/ 2147483647 h 34"/>
              <a:gd name="T10" fmla="*/ 2147483647 w 41"/>
              <a:gd name="T11" fmla="*/ 2147483647 h 34"/>
              <a:gd name="T12" fmla="*/ 0 w 41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1"/>
              <a:gd name="T22" fmla="*/ 0 h 34"/>
              <a:gd name="T23" fmla="*/ 41 w 41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1" h="34">
                <a:moveTo>
                  <a:pt x="0" y="34"/>
                </a:moveTo>
                <a:lnTo>
                  <a:pt x="0" y="2"/>
                </a:lnTo>
                <a:lnTo>
                  <a:pt x="34" y="0"/>
                </a:lnTo>
                <a:lnTo>
                  <a:pt x="37" y="0"/>
                </a:lnTo>
                <a:lnTo>
                  <a:pt x="39" y="31"/>
                </a:lnTo>
                <a:lnTo>
                  <a:pt x="41" y="31"/>
                </a:lnTo>
                <a:lnTo>
                  <a:pt x="0" y="3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97" name="Freeform 39"/>
          <p:cNvSpPr>
            <a:spLocks noChangeAspect="1"/>
          </p:cNvSpPr>
          <p:nvPr/>
        </p:nvSpPr>
        <p:spPr bwMode="auto">
          <a:xfrm>
            <a:off x="9031288" y="4229100"/>
            <a:ext cx="7937" cy="12700"/>
          </a:xfrm>
          <a:custGeom>
            <a:avLst/>
            <a:gdLst>
              <a:gd name="T0" fmla="*/ 2147483647 w 25"/>
              <a:gd name="T1" fmla="*/ 2147483647 h 33"/>
              <a:gd name="T2" fmla="*/ 0 w 25"/>
              <a:gd name="T3" fmla="*/ 2147483647 h 33"/>
              <a:gd name="T4" fmla="*/ 2147483647 w 25"/>
              <a:gd name="T5" fmla="*/ 0 h 33"/>
              <a:gd name="T6" fmla="*/ 2147483647 w 25"/>
              <a:gd name="T7" fmla="*/ 2147483647 h 33"/>
              <a:gd name="T8" fmla="*/ 2147483647 w 25"/>
              <a:gd name="T9" fmla="*/ 2147483647 h 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"/>
              <a:gd name="T16" fmla="*/ 0 h 33"/>
              <a:gd name="T17" fmla="*/ 25 w 25"/>
              <a:gd name="T18" fmla="*/ 33 h 3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" h="33">
                <a:moveTo>
                  <a:pt x="2" y="33"/>
                </a:moveTo>
                <a:lnTo>
                  <a:pt x="0" y="2"/>
                </a:lnTo>
                <a:lnTo>
                  <a:pt x="23" y="0"/>
                </a:lnTo>
                <a:lnTo>
                  <a:pt x="25" y="31"/>
                </a:lnTo>
                <a:lnTo>
                  <a:pt x="2" y="3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98" name="Freeform 40"/>
          <p:cNvSpPr>
            <a:spLocks noChangeAspect="1"/>
          </p:cNvSpPr>
          <p:nvPr/>
        </p:nvSpPr>
        <p:spPr bwMode="auto">
          <a:xfrm>
            <a:off x="9032875" y="4229100"/>
            <a:ext cx="7938" cy="12700"/>
          </a:xfrm>
          <a:custGeom>
            <a:avLst/>
            <a:gdLst>
              <a:gd name="T0" fmla="*/ 2147483647 w 19"/>
              <a:gd name="T1" fmla="*/ 2147483647 h 31"/>
              <a:gd name="T2" fmla="*/ 2147483647 w 19"/>
              <a:gd name="T3" fmla="*/ 2147483647 h 31"/>
              <a:gd name="T4" fmla="*/ 2147483647 w 19"/>
              <a:gd name="T5" fmla="*/ 2147483647 h 31"/>
              <a:gd name="T6" fmla="*/ 2147483647 w 19"/>
              <a:gd name="T7" fmla="*/ 2147483647 h 31"/>
              <a:gd name="T8" fmla="*/ 2147483647 w 19"/>
              <a:gd name="T9" fmla="*/ 2147483647 h 31"/>
              <a:gd name="T10" fmla="*/ 2147483647 w 19"/>
              <a:gd name="T11" fmla="*/ 2147483647 h 31"/>
              <a:gd name="T12" fmla="*/ 2147483647 w 19"/>
              <a:gd name="T13" fmla="*/ 2147483647 h 31"/>
              <a:gd name="T14" fmla="*/ 2147483647 w 19"/>
              <a:gd name="T15" fmla="*/ 2147483647 h 31"/>
              <a:gd name="T16" fmla="*/ 2147483647 w 19"/>
              <a:gd name="T17" fmla="*/ 2147483647 h 31"/>
              <a:gd name="T18" fmla="*/ 2147483647 w 19"/>
              <a:gd name="T19" fmla="*/ 2147483647 h 31"/>
              <a:gd name="T20" fmla="*/ 0 w 19"/>
              <a:gd name="T21" fmla="*/ 2147483647 h 31"/>
              <a:gd name="T22" fmla="*/ 0 w 19"/>
              <a:gd name="T23" fmla="*/ 2147483647 h 31"/>
              <a:gd name="T24" fmla="*/ 0 w 19"/>
              <a:gd name="T25" fmla="*/ 2147483647 h 31"/>
              <a:gd name="T26" fmla="*/ 2147483647 w 19"/>
              <a:gd name="T27" fmla="*/ 2147483647 h 31"/>
              <a:gd name="T28" fmla="*/ 2147483647 w 19"/>
              <a:gd name="T29" fmla="*/ 2147483647 h 31"/>
              <a:gd name="T30" fmla="*/ 2147483647 w 19"/>
              <a:gd name="T31" fmla="*/ 2147483647 h 31"/>
              <a:gd name="T32" fmla="*/ 2147483647 w 19"/>
              <a:gd name="T33" fmla="*/ 2147483647 h 31"/>
              <a:gd name="T34" fmla="*/ 2147483647 w 19"/>
              <a:gd name="T35" fmla="*/ 2147483647 h 31"/>
              <a:gd name="T36" fmla="*/ 2147483647 w 19"/>
              <a:gd name="T37" fmla="*/ 2147483647 h 31"/>
              <a:gd name="T38" fmla="*/ 2147483647 w 19"/>
              <a:gd name="T39" fmla="*/ 0 h 31"/>
              <a:gd name="T40" fmla="*/ 2147483647 w 19"/>
              <a:gd name="T41" fmla="*/ 0 h 31"/>
              <a:gd name="T42" fmla="*/ 2147483647 w 19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9"/>
              <a:gd name="T67" fmla="*/ 0 h 31"/>
              <a:gd name="T68" fmla="*/ 19 w 19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9" h="31">
                <a:moveTo>
                  <a:pt x="19" y="31"/>
                </a:moveTo>
                <a:lnTo>
                  <a:pt x="19" y="31"/>
                </a:lnTo>
                <a:lnTo>
                  <a:pt x="15" y="31"/>
                </a:lnTo>
                <a:lnTo>
                  <a:pt x="14" y="31"/>
                </a:lnTo>
                <a:lnTo>
                  <a:pt x="11" y="30"/>
                </a:lnTo>
                <a:lnTo>
                  <a:pt x="8" y="29"/>
                </a:lnTo>
                <a:lnTo>
                  <a:pt x="6" y="28"/>
                </a:lnTo>
                <a:lnTo>
                  <a:pt x="4" y="26"/>
                </a:lnTo>
                <a:lnTo>
                  <a:pt x="2" y="24"/>
                </a:lnTo>
                <a:lnTo>
                  <a:pt x="1" y="22"/>
                </a:lnTo>
                <a:lnTo>
                  <a:pt x="0" y="19"/>
                </a:lnTo>
                <a:lnTo>
                  <a:pt x="0" y="16"/>
                </a:lnTo>
                <a:lnTo>
                  <a:pt x="0" y="15"/>
                </a:lnTo>
                <a:lnTo>
                  <a:pt x="1" y="12"/>
                </a:lnTo>
                <a:lnTo>
                  <a:pt x="2" y="9"/>
                </a:lnTo>
                <a:lnTo>
                  <a:pt x="3" y="7"/>
                </a:lnTo>
                <a:lnTo>
                  <a:pt x="5" y="4"/>
                </a:lnTo>
                <a:lnTo>
                  <a:pt x="7" y="2"/>
                </a:lnTo>
                <a:lnTo>
                  <a:pt x="9" y="1"/>
                </a:lnTo>
                <a:lnTo>
                  <a:pt x="12" y="0"/>
                </a:lnTo>
                <a:lnTo>
                  <a:pt x="19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99" name="Freeform 41"/>
          <p:cNvSpPr>
            <a:spLocks noChangeAspect="1"/>
          </p:cNvSpPr>
          <p:nvPr/>
        </p:nvSpPr>
        <p:spPr bwMode="auto">
          <a:xfrm>
            <a:off x="9017000" y="4189413"/>
            <a:ext cx="4763" cy="12700"/>
          </a:xfrm>
          <a:custGeom>
            <a:avLst/>
            <a:gdLst>
              <a:gd name="T0" fmla="*/ 0 w 4"/>
              <a:gd name="T1" fmla="*/ 2147483647 h 31"/>
              <a:gd name="T2" fmla="*/ 2147483647 w 4"/>
              <a:gd name="T3" fmla="*/ 0 h 31"/>
              <a:gd name="T4" fmla="*/ 0 w 4"/>
              <a:gd name="T5" fmla="*/ 2147483647 h 31"/>
              <a:gd name="T6" fmla="*/ 0 60000 65536"/>
              <a:gd name="T7" fmla="*/ 0 60000 65536"/>
              <a:gd name="T8" fmla="*/ 0 60000 65536"/>
              <a:gd name="T9" fmla="*/ 0 w 4"/>
              <a:gd name="T10" fmla="*/ 0 h 31"/>
              <a:gd name="T11" fmla="*/ 4 w 4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" h="31">
                <a:moveTo>
                  <a:pt x="0" y="31"/>
                </a:moveTo>
                <a:lnTo>
                  <a:pt x="4" y="0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00" name="Freeform 42"/>
          <p:cNvSpPr>
            <a:spLocks noChangeAspect="1"/>
          </p:cNvSpPr>
          <p:nvPr/>
        </p:nvSpPr>
        <p:spPr bwMode="auto">
          <a:xfrm>
            <a:off x="9039225" y="4227513"/>
            <a:ext cx="19050" cy="14287"/>
          </a:xfrm>
          <a:custGeom>
            <a:avLst/>
            <a:gdLst>
              <a:gd name="T0" fmla="*/ 2147483647 w 56"/>
              <a:gd name="T1" fmla="*/ 2147483647 h 41"/>
              <a:gd name="T2" fmla="*/ 0 w 56"/>
              <a:gd name="T3" fmla="*/ 2147483647 h 41"/>
              <a:gd name="T4" fmla="*/ 2147483647 w 56"/>
              <a:gd name="T5" fmla="*/ 0 h 41"/>
              <a:gd name="T6" fmla="*/ 2147483647 w 56"/>
              <a:gd name="T7" fmla="*/ 2147483647 h 41"/>
              <a:gd name="T8" fmla="*/ 2147483647 w 56"/>
              <a:gd name="T9" fmla="*/ 2147483647 h 41"/>
              <a:gd name="T10" fmla="*/ 2147483647 w 56"/>
              <a:gd name="T11" fmla="*/ 2147483647 h 41"/>
              <a:gd name="T12" fmla="*/ 2147483647 w 56"/>
              <a:gd name="T13" fmla="*/ 2147483647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6"/>
              <a:gd name="T22" fmla="*/ 0 h 41"/>
              <a:gd name="T23" fmla="*/ 56 w 56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6" h="41">
                <a:moveTo>
                  <a:pt x="7" y="41"/>
                </a:moveTo>
                <a:lnTo>
                  <a:pt x="0" y="10"/>
                </a:lnTo>
                <a:lnTo>
                  <a:pt x="46" y="0"/>
                </a:lnTo>
                <a:lnTo>
                  <a:pt x="42" y="2"/>
                </a:lnTo>
                <a:lnTo>
                  <a:pt x="56" y="29"/>
                </a:lnTo>
                <a:lnTo>
                  <a:pt x="52" y="31"/>
                </a:lnTo>
                <a:lnTo>
                  <a:pt x="7" y="4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01" name="Freeform 43"/>
          <p:cNvSpPr>
            <a:spLocks noChangeAspect="1"/>
          </p:cNvSpPr>
          <p:nvPr/>
        </p:nvSpPr>
        <p:spPr bwMode="auto">
          <a:xfrm>
            <a:off x="9050338" y="4224338"/>
            <a:ext cx="17462" cy="11112"/>
          </a:xfrm>
          <a:custGeom>
            <a:avLst/>
            <a:gdLst>
              <a:gd name="T0" fmla="*/ 2147483647 w 48"/>
              <a:gd name="T1" fmla="*/ 2147483647 h 41"/>
              <a:gd name="T2" fmla="*/ 0 w 48"/>
              <a:gd name="T3" fmla="*/ 2147483647 h 41"/>
              <a:gd name="T4" fmla="*/ 2147483647 w 48"/>
              <a:gd name="T5" fmla="*/ 0 h 41"/>
              <a:gd name="T6" fmla="*/ 2147483647 w 48"/>
              <a:gd name="T7" fmla="*/ 2147483647 h 41"/>
              <a:gd name="T8" fmla="*/ 2147483647 w 48"/>
              <a:gd name="T9" fmla="*/ 2147483647 h 41"/>
              <a:gd name="T10" fmla="*/ 2147483647 w 48"/>
              <a:gd name="T11" fmla="*/ 2147483647 h 41"/>
              <a:gd name="T12" fmla="*/ 2147483647 w 48"/>
              <a:gd name="T13" fmla="*/ 2147483647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8"/>
              <a:gd name="T22" fmla="*/ 0 h 41"/>
              <a:gd name="T23" fmla="*/ 48 w 48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8" h="41">
                <a:moveTo>
                  <a:pt x="14" y="41"/>
                </a:moveTo>
                <a:lnTo>
                  <a:pt x="0" y="14"/>
                </a:lnTo>
                <a:lnTo>
                  <a:pt x="26" y="0"/>
                </a:lnTo>
                <a:lnTo>
                  <a:pt x="23" y="5"/>
                </a:lnTo>
                <a:lnTo>
                  <a:pt x="48" y="21"/>
                </a:lnTo>
                <a:lnTo>
                  <a:pt x="45" y="25"/>
                </a:lnTo>
                <a:lnTo>
                  <a:pt x="14" y="4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02" name="Freeform 44"/>
          <p:cNvSpPr>
            <a:spLocks noChangeAspect="1"/>
          </p:cNvSpPr>
          <p:nvPr/>
        </p:nvSpPr>
        <p:spPr bwMode="auto">
          <a:xfrm>
            <a:off x="9059863" y="4217988"/>
            <a:ext cx="14287" cy="11112"/>
          </a:xfrm>
          <a:custGeom>
            <a:avLst/>
            <a:gdLst>
              <a:gd name="T0" fmla="*/ 2147483647 w 41"/>
              <a:gd name="T1" fmla="*/ 2147483647 h 29"/>
              <a:gd name="T2" fmla="*/ 0 w 41"/>
              <a:gd name="T3" fmla="*/ 2147483647 h 29"/>
              <a:gd name="T4" fmla="*/ 2147483647 w 41"/>
              <a:gd name="T5" fmla="*/ 2147483647 h 29"/>
              <a:gd name="T6" fmla="*/ 2147483647 w 41"/>
              <a:gd name="T7" fmla="*/ 2147483647 h 29"/>
              <a:gd name="T8" fmla="*/ 2147483647 w 41"/>
              <a:gd name="T9" fmla="*/ 0 h 29"/>
              <a:gd name="T10" fmla="*/ 2147483647 w 41"/>
              <a:gd name="T11" fmla="*/ 2147483647 h 29"/>
              <a:gd name="T12" fmla="*/ 2147483647 w 41"/>
              <a:gd name="T13" fmla="*/ 2147483647 h 2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1"/>
              <a:gd name="T22" fmla="*/ 0 h 29"/>
              <a:gd name="T23" fmla="*/ 41 w 41"/>
              <a:gd name="T24" fmla="*/ 29 h 2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1" h="29">
                <a:moveTo>
                  <a:pt x="25" y="29"/>
                </a:moveTo>
                <a:lnTo>
                  <a:pt x="0" y="13"/>
                </a:lnTo>
                <a:lnTo>
                  <a:pt x="8" y="1"/>
                </a:lnTo>
                <a:lnTo>
                  <a:pt x="9" y="6"/>
                </a:lnTo>
                <a:lnTo>
                  <a:pt x="40" y="0"/>
                </a:lnTo>
                <a:lnTo>
                  <a:pt x="41" y="5"/>
                </a:lnTo>
                <a:lnTo>
                  <a:pt x="25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03" name="Freeform 45"/>
          <p:cNvSpPr>
            <a:spLocks noChangeAspect="1"/>
          </p:cNvSpPr>
          <p:nvPr/>
        </p:nvSpPr>
        <p:spPr bwMode="auto">
          <a:xfrm>
            <a:off x="9061450" y="4210050"/>
            <a:ext cx="12700" cy="11113"/>
          </a:xfrm>
          <a:custGeom>
            <a:avLst/>
            <a:gdLst>
              <a:gd name="T0" fmla="*/ 2147483647 w 34"/>
              <a:gd name="T1" fmla="*/ 2147483647 h 31"/>
              <a:gd name="T2" fmla="*/ 2147483647 w 34"/>
              <a:gd name="T3" fmla="*/ 2147483647 h 31"/>
              <a:gd name="T4" fmla="*/ 0 w 34"/>
              <a:gd name="T5" fmla="*/ 2147483647 h 31"/>
              <a:gd name="T6" fmla="*/ 2147483647 w 34"/>
              <a:gd name="T7" fmla="*/ 2147483647 h 31"/>
              <a:gd name="T8" fmla="*/ 2147483647 w 34"/>
              <a:gd name="T9" fmla="*/ 0 h 31"/>
              <a:gd name="T10" fmla="*/ 2147483647 w 34"/>
              <a:gd name="T11" fmla="*/ 2147483647 h 31"/>
              <a:gd name="T12" fmla="*/ 2147483647 w 34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31"/>
              <a:gd name="T23" fmla="*/ 34 w 3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31">
                <a:moveTo>
                  <a:pt x="34" y="25"/>
                </a:moveTo>
                <a:lnTo>
                  <a:pt x="3" y="31"/>
                </a:lnTo>
                <a:lnTo>
                  <a:pt x="0" y="18"/>
                </a:lnTo>
                <a:lnTo>
                  <a:pt x="3" y="21"/>
                </a:lnTo>
                <a:lnTo>
                  <a:pt x="26" y="0"/>
                </a:lnTo>
                <a:lnTo>
                  <a:pt x="29" y="3"/>
                </a:lnTo>
                <a:lnTo>
                  <a:pt x="34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04" name="Freeform 46"/>
          <p:cNvSpPr>
            <a:spLocks noChangeAspect="1"/>
          </p:cNvSpPr>
          <p:nvPr/>
        </p:nvSpPr>
        <p:spPr bwMode="auto">
          <a:xfrm>
            <a:off x="9058275" y="4205288"/>
            <a:ext cx="14288" cy="12700"/>
          </a:xfrm>
          <a:custGeom>
            <a:avLst/>
            <a:gdLst>
              <a:gd name="T0" fmla="*/ 2147483647 w 38"/>
              <a:gd name="T1" fmla="*/ 2147483647 h 43"/>
              <a:gd name="T2" fmla="*/ 2147483647 w 38"/>
              <a:gd name="T3" fmla="*/ 2147483647 h 43"/>
              <a:gd name="T4" fmla="*/ 0 w 38"/>
              <a:gd name="T5" fmla="*/ 2147483647 h 43"/>
              <a:gd name="T6" fmla="*/ 2147483647 w 38"/>
              <a:gd name="T7" fmla="*/ 2147483647 h 43"/>
              <a:gd name="T8" fmla="*/ 2147483647 w 38"/>
              <a:gd name="T9" fmla="*/ 0 h 43"/>
              <a:gd name="T10" fmla="*/ 2147483647 w 38"/>
              <a:gd name="T11" fmla="*/ 2147483647 h 43"/>
              <a:gd name="T12" fmla="*/ 2147483647 w 38"/>
              <a:gd name="T13" fmla="*/ 2147483647 h 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8"/>
              <a:gd name="T22" fmla="*/ 0 h 43"/>
              <a:gd name="T23" fmla="*/ 38 w 38"/>
              <a:gd name="T24" fmla="*/ 43 h 4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8" h="43">
                <a:moveTo>
                  <a:pt x="38" y="22"/>
                </a:moveTo>
                <a:lnTo>
                  <a:pt x="15" y="43"/>
                </a:lnTo>
                <a:lnTo>
                  <a:pt x="0" y="26"/>
                </a:lnTo>
                <a:lnTo>
                  <a:pt x="2" y="27"/>
                </a:lnTo>
                <a:lnTo>
                  <a:pt x="16" y="0"/>
                </a:lnTo>
                <a:lnTo>
                  <a:pt x="18" y="2"/>
                </a:lnTo>
                <a:lnTo>
                  <a:pt x="38" y="2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05" name="Freeform 47"/>
          <p:cNvSpPr>
            <a:spLocks noChangeAspect="1"/>
          </p:cNvSpPr>
          <p:nvPr/>
        </p:nvSpPr>
        <p:spPr bwMode="auto">
          <a:xfrm>
            <a:off x="9048750" y="4198938"/>
            <a:ext cx="15875" cy="14287"/>
          </a:xfrm>
          <a:custGeom>
            <a:avLst/>
            <a:gdLst>
              <a:gd name="T0" fmla="*/ 2147483647 w 45"/>
              <a:gd name="T1" fmla="*/ 2147483647 h 43"/>
              <a:gd name="T2" fmla="*/ 2147483647 w 45"/>
              <a:gd name="T3" fmla="*/ 2147483647 h 43"/>
              <a:gd name="T4" fmla="*/ 0 w 45"/>
              <a:gd name="T5" fmla="*/ 2147483647 h 43"/>
              <a:gd name="T6" fmla="*/ 2147483647 w 45"/>
              <a:gd name="T7" fmla="*/ 2147483647 h 43"/>
              <a:gd name="T8" fmla="*/ 2147483647 w 45"/>
              <a:gd name="T9" fmla="*/ 0 h 43"/>
              <a:gd name="T10" fmla="*/ 2147483647 w 45"/>
              <a:gd name="T11" fmla="*/ 2147483647 h 43"/>
              <a:gd name="T12" fmla="*/ 2147483647 w 45"/>
              <a:gd name="T13" fmla="*/ 2147483647 h 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5"/>
              <a:gd name="T22" fmla="*/ 0 h 43"/>
              <a:gd name="T23" fmla="*/ 45 w 45"/>
              <a:gd name="T24" fmla="*/ 43 h 4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5" h="43">
                <a:moveTo>
                  <a:pt x="45" y="16"/>
                </a:moveTo>
                <a:lnTo>
                  <a:pt x="31" y="43"/>
                </a:lnTo>
                <a:lnTo>
                  <a:pt x="0" y="28"/>
                </a:lnTo>
                <a:lnTo>
                  <a:pt x="4" y="29"/>
                </a:lnTo>
                <a:lnTo>
                  <a:pt x="12" y="0"/>
                </a:lnTo>
                <a:lnTo>
                  <a:pt x="15" y="1"/>
                </a:lnTo>
                <a:lnTo>
                  <a:pt x="45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06" name="Freeform 48"/>
          <p:cNvSpPr>
            <a:spLocks noChangeAspect="1"/>
          </p:cNvSpPr>
          <p:nvPr/>
        </p:nvSpPr>
        <p:spPr bwMode="auto">
          <a:xfrm>
            <a:off x="9037638" y="4195763"/>
            <a:ext cx="12700" cy="12700"/>
          </a:xfrm>
          <a:custGeom>
            <a:avLst/>
            <a:gdLst>
              <a:gd name="T0" fmla="*/ 2147483647 w 48"/>
              <a:gd name="T1" fmla="*/ 2147483647 h 43"/>
              <a:gd name="T2" fmla="*/ 2147483647 w 48"/>
              <a:gd name="T3" fmla="*/ 2147483647 h 43"/>
              <a:gd name="T4" fmla="*/ 2147483647 w 48"/>
              <a:gd name="T5" fmla="*/ 2147483647 h 43"/>
              <a:gd name="T6" fmla="*/ 0 w 48"/>
              <a:gd name="T7" fmla="*/ 2147483647 h 43"/>
              <a:gd name="T8" fmla="*/ 2147483647 w 48"/>
              <a:gd name="T9" fmla="*/ 0 h 43"/>
              <a:gd name="T10" fmla="*/ 2147483647 w 48"/>
              <a:gd name="T11" fmla="*/ 0 h 43"/>
              <a:gd name="T12" fmla="*/ 2147483647 w 48"/>
              <a:gd name="T13" fmla="*/ 2147483647 h 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8"/>
              <a:gd name="T22" fmla="*/ 0 h 43"/>
              <a:gd name="T23" fmla="*/ 48 w 48"/>
              <a:gd name="T24" fmla="*/ 43 h 4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8" h="43">
                <a:moveTo>
                  <a:pt x="48" y="14"/>
                </a:moveTo>
                <a:lnTo>
                  <a:pt x="40" y="43"/>
                </a:lnTo>
                <a:lnTo>
                  <a:pt x="3" y="32"/>
                </a:lnTo>
                <a:lnTo>
                  <a:pt x="0" y="32"/>
                </a:lnTo>
                <a:lnTo>
                  <a:pt x="4" y="0"/>
                </a:lnTo>
                <a:lnTo>
                  <a:pt x="1" y="0"/>
                </a:lnTo>
                <a:lnTo>
                  <a:pt x="48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07" name="Freeform 49"/>
          <p:cNvSpPr>
            <a:spLocks noChangeAspect="1"/>
          </p:cNvSpPr>
          <p:nvPr/>
        </p:nvSpPr>
        <p:spPr bwMode="auto">
          <a:xfrm>
            <a:off x="9017000" y="4189413"/>
            <a:ext cx="20638" cy="15875"/>
          </a:xfrm>
          <a:custGeom>
            <a:avLst/>
            <a:gdLst>
              <a:gd name="T0" fmla="*/ 2147483647 w 55"/>
              <a:gd name="T1" fmla="*/ 2147483647 h 39"/>
              <a:gd name="T2" fmla="*/ 2147483647 w 55"/>
              <a:gd name="T3" fmla="*/ 2147483647 h 39"/>
              <a:gd name="T4" fmla="*/ 0 w 55"/>
              <a:gd name="T5" fmla="*/ 2147483647 h 39"/>
              <a:gd name="T6" fmla="*/ 2147483647 w 55"/>
              <a:gd name="T7" fmla="*/ 0 h 39"/>
              <a:gd name="T8" fmla="*/ 2147483647 w 55"/>
              <a:gd name="T9" fmla="*/ 2147483647 h 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5"/>
              <a:gd name="T16" fmla="*/ 0 h 39"/>
              <a:gd name="T17" fmla="*/ 55 w 55"/>
              <a:gd name="T18" fmla="*/ 39 h 3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5" h="39">
                <a:moveTo>
                  <a:pt x="55" y="7"/>
                </a:moveTo>
                <a:lnTo>
                  <a:pt x="51" y="39"/>
                </a:lnTo>
                <a:lnTo>
                  <a:pt x="0" y="31"/>
                </a:lnTo>
                <a:lnTo>
                  <a:pt x="4" y="0"/>
                </a:lnTo>
                <a:lnTo>
                  <a:pt x="55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08" name="Freeform 50"/>
          <p:cNvSpPr>
            <a:spLocks noChangeAspect="1"/>
          </p:cNvSpPr>
          <p:nvPr/>
        </p:nvSpPr>
        <p:spPr bwMode="auto">
          <a:xfrm>
            <a:off x="8829675" y="3771900"/>
            <a:ext cx="341313" cy="428625"/>
          </a:xfrm>
          <a:custGeom>
            <a:avLst/>
            <a:gdLst>
              <a:gd name="T0" fmla="*/ 2147483647 w 988"/>
              <a:gd name="T1" fmla="*/ 2147483647 h 1242"/>
              <a:gd name="T2" fmla="*/ 2147483647 w 988"/>
              <a:gd name="T3" fmla="*/ 2147483647 h 1242"/>
              <a:gd name="T4" fmla="*/ 2147483647 w 988"/>
              <a:gd name="T5" fmla="*/ 2147483647 h 1242"/>
              <a:gd name="T6" fmla="*/ 2147483647 w 988"/>
              <a:gd name="T7" fmla="*/ 2147483647 h 1242"/>
              <a:gd name="T8" fmla="*/ 2147483647 w 988"/>
              <a:gd name="T9" fmla="*/ 2147483647 h 1242"/>
              <a:gd name="T10" fmla="*/ 2147483647 w 988"/>
              <a:gd name="T11" fmla="*/ 2147483647 h 1242"/>
              <a:gd name="T12" fmla="*/ 2147483647 w 988"/>
              <a:gd name="T13" fmla="*/ 2147483647 h 1242"/>
              <a:gd name="T14" fmla="*/ 2147483647 w 988"/>
              <a:gd name="T15" fmla="*/ 2147483647 h 1242"/>
              <a:gd name="T16" fmla="*/ 2147483647 w 988"/>
              <a:gd name="T17" fmla="*/ 2147483647 h 1242"/>
              <a:gd name="T18" fmla="*/ 2147483647 w 988"/>
              <a:gd name="T19" fmla="*/ 2147483647 h 1242"/>
              <a:gd name="T20" fmla="*/ 2147483647 w 988"/>
              <a:gd name="T21" fmla="*/ 2147483647 h 1242"/>
              <a:gd name="T22" fmla="*/ 2147483647 w 988"/>
              <a:gd name="T23" fmla="*/ 2147483647 h 1242"/>
              <a:gd name="T24" fmla="*/ 2147483647 w 988"/>
              <a:gd name="T25" fmla="*/ 2147483647 h 1242"/>
              <a:gd name="T26" fmla="*/ 2147483647 w 988"/>
              <a:gd name="T27" fmla="*/ 2147483647 h 1242"/>
              <a:gd name="T28" fmla="*/ 2147483647 w 988"/>
              <a:gd name="T29" fmla="*/ 2147483647 h 1242"/>
              <a:gd name="T30" fmla="*/ 2147483647 w 988"/>
              <a:gd name="T31" fmla="*/ 2147483647 h 1242"/>
              <a:gd name="T32" fmla="*/ 2147483647 w 988"/>
              <a:gd name="T33" fmla="*/ 2147483647 h 1242"/>
              <a:gd name="T34" fmla="*/ 0 w 988"/>
              <a:gd name="T35" fmla="*/ 2147483647 h 1242"/>
              <a:gd name="T36" fmla="*/ 2147483647 w 988"/>
              <a:gd name="T37" fmla="*/ 2147483647 h 1242"/>
              <a:gd name="T38" fmla="*/ 2147483647 w 988"/>
              <a:gd name="T39" fmla="*/ 2147483647 h 1242"/>
              <a:gd name="T40" fmla="*/ 2147483647 w 988"/>
              <a:gd name="T41" fmla="*/ 2147483647 h 1242"/>
              <a:gd name="T42" fmla="*/ 2147483647 w 988"/>
              <a:gd name="T43" fmla="*/ 2147483647 h 1242"/>
              <a:gd name="T44" fmla="*/ 2147483647 w 988"/>
              <a:gd name="T45" fmla="*/ 2147483647 h 1242"/>
              <a:gd name="T46" fmla="*/ 2147483647 w 988"/>
              <a:gd name="T47" fmla="*/ 2147483647 h 1242"/>
              <a:gd name="T48" fmla="*/ 2147483647 w 988"/>
              <a:gd name="T49" fmla="*/ 2147483647 h 1242"/>
              <a:gd name="T50" fmla="*/ 2147483647 w 988"/>
              <a:gd name="T51" fmla="*/ 2147483647 h 1242"/>
              <a:gd name="T52" fmla="*/ 2147483647 w 988"/>
              <a:gd name="T53" fmla="*/ 2147483647 h 1242"/>
              <a:gd name="T54" fmla="*/ 2147483647 w 988"/>
              <a:gd name="T55" fmla="*/ 2147483647 h 1242"/>
              <a:gd name="T56" fmla="*/ 2147483647 w 988"/>
              <a:gd name="T57" fmla="*/ 2147483647 h 1242"/>
              <a:gd name="T58" fmla="*/ 2147483647 w 988"/>
              <a:gd name="T59" fmla="*/ 2147483647 h 1242"/>
              <a:gd name="T60" fmla="*/ 2147483647 w 988"/>
              <a:gd name="T61" fmla="*/ 0 h 1242"/>
              <a:gd name="T62" fmla="*/ 2147483647 w 988"/>
              <a:gd name="T63" fmla="*/ 2147483647 h 1242"/>
              <a:gd name="T64" fmla="*/ 2147483647 w 988"/>
              <a:gd name="T65" fmla="*/ 2147483647 h 1242"/>
              <a:gd name="T66" fmla="*/ 2147483647 w 988"/>
              <a:gd name="T67" fmla="*/ 2147483647 h 1242"/>
              <a:gd name="T68" fmla="*/ 2147483647 w 988"/>
              <a:gd name="T69" fmla="*/ 2147483647 h 1242"/>
              <a:gd name="T70" fmla="*/ 2147483647 w 988"/>
              <a:gd name="T71" fmla="*/ 2147483647 h 1242"/>
              <a:gd name="T72" fmla="*/ 2147483647 w 988"/>
              <a:gd name="T73" fmla="*/ 2147483647 h 1242"/>
              <a:gd name="T74" fmla="*/ 2147483647 w 988"/>
              <a:gd name="T75" fmla="*/ 2147483647 h 1242"/>
              <a:gd name="T76" fmla="*/ 2147483647 w 988"/>
              <a:gd name="T77" fmla="*/ 2147483647 h 1242"/>
              <a:gd name="T78" fmla="*/ 2147483647 w 988"/>
              <a:gd name="T79" fmla="*/ 2147483647 h 1242"/>
              <a:gd name="T80" fmla="*/ 2147483647 w 988"/>
              <a:gd name="T81" fmla="*/ 2147483647 h 1242"/>
              <a:gd name="T82" fmla="*/ 2147483647 w 988"/>
              <a:gd name="T83" fmla="*/ 2147483647 h 1242"/>
              <a:gd name="T84" fmla="*/ 2147483647 w 988"/>
              <a:gd name="T85" fmla="*/ 2147483647 h 1242"/>
              <a:gd name="T86" fmla="*/ 2147483647 w 988"/>
              <a:gd name="T87" fmla="*/ 2147483647 h 1242"/>
              <a:gd name="T88" fmla="*/ 2147483647 w 988"/>
              <a:gd name="T89" fmla="*/ 2147483647 h 1242"/>
              <a:gd name="T90" fmla="*/ 2147483647 w 988"/>
              <a:gd name="T91" fmla="*/ 2147483647 h 1242"/>
              <a:gd name="T92" fmla="*/ 2147483647 w 988"/>
              <a:gd name="T93" fmla="*/ 2147483647 h 1242"/>
              <a:gd name="T94" fmla="*/ 2147483647 w 988"/>
              <a:gd name="T95" fmla="*/ 2147483647 h 1242"/>
              <a:gd name="T96" fmla="*/ 2147483647 w 988"/>
              <a:gd name="T97" fmla="*/ 2147483647 h 1242"/>
              <a:gd name="T98" fmla="*/ 2147483647 w 988"/>
              <a:gd name="T99" fmla="*/ 2147483647 h 1242"/>
              <a:gd name="T100" fmla="*/ 2147483647 w 988"/>
              <a:gd name="T101" fmla="*/ 2147483647 h 1242"/>
              <a:gd name="T102" fmla="*/ 2147483647 w 988"/>
              <a:gd name="T103" fmla="*/ 2147483647 h 1242"/>
              <a:gd name="T104" fmla="*/ 2147483647 w 988"/>
              <a:gd name="T105" fmla="*/ 2147483647 h 1242"/>
              <a:gd name="T106" fmla="*/ 2147483647 w 988"/>
              <a:gd name="T107" fmla="*/ 2147483647 h 1242"/>
              <a:gd name="T108" fmla="*/ 2147483647 w 988"/>
              <a:gd name="T109" fmla="*/ 2147483647 h 1242"/>
              <a:gd name="T110" fmla="*/ 2147483647 w 988"/>
              <a:gd name="T111" fmla="*/ 2147483647 h 1242"/>
              <a:gd name="T112" fmla="*/ 2147483647 w 988"/>
              <a:gd name="T113" fmla="*/ 2147483647 h 1242"/>
              <a:gd name="T114" fmla="*/ 2147483647 w 988"/>
              <a:gd name="T115" fmla="*/ 2147483647 h 1242"/>
              <a:gd name="T116" fmla="*/ 2147483647 w 988"/>
              <a:gd name="T117" fmla="*/ 2147483647 h 1242"/>
              <a:gd name="T118" fmla="*/ 2147483647 w 988"/>
              <a:gd name="T119" fmla="*/ 2147483647 h 1242"/>
              <a:gd name="T120" fmla="*/ 2147483647 w 988"/>
              <a:gd name="T121" fmla="*/ 2147483647 h 1242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88"/>
              <a:gd name="T184" fmla="*/ 0 h 1242"/>
              <a:gd name="T185" fmla="*/ 988 w 988"/>
              <a:gd name="T186" fmla="*/ 1242 h 1242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88" h="1242">
                <a:moveTo>
                  <a:pt x="578" y="1242"/>
                </a:moveTo>
                <a:lnTo>
                  <a:pt x="424" y="1242"/>
                </a:lnTo>
                <a:lnTo>
                  <a:pt x="430" y="1240"/>
                </a:lnTo>
                <a:lnTo>
                  <a:pt x="388" y="1240"/>
                </a:lnTo>
                <a:lnTo>
                  <a:pt x="372" y="1233"/>
                </a:lnTo>
                <a:lnTo>
                  <a:pt x="341" y="1188"/>
                </a:lnTo>
                <a:lnTo>
                  <a:pt x="334" y="1153"/>
                </a:lnTo>
                <a:lnTo>
                  <a:pt x="331" y="1150"/>
                </a:lnTo>
                <a:lnTo>
                  <a:pt x="327" y="1031"/>
                </a:lnTo>
                <a:lnTo>
                  <a:pt x="317" y="978"/>
                </a:lnTo>
                <a:lnTo>
                  <a:pt x="296" y="924"/>
                </a:lnTo>
                <a:lnTo>
                  <a:pt x="266" y="886"/>
                </a:lnTo>
                <a:lnTo>
                  <a:pt x="143" y="787"/>
                </a:lnTo>
                <a:lnTo>
                  <a:pt x="98" y="739"/>
                </a:lnTo>
                <a:lnTo>
                  <a:pt x="64" y="690"/>
                </a:lnTo>
                <a:lnTo>
                  <a:pt x="34" y="624"/>
                </a:lnTo>
                <a:lnTo>
                  <a:pt x="12" y="542"/>
                </a:lnTo>
                <a:lnTo>
                  <a:pt x="0" y="451"/>
                </a:lnTo>
                <a:lnTo>
                  <a:pt x="3" y="357"/>
                </a:lnTo>
                <a:lnTo>
                  <a:pt x="17" y="295"/>
                </a:lnTo>
                <a:lnTo>
                  <a:pt x="35" y="244"/>
                </a:lnTo>
                <a:lnTo>
                  <a:pt x="62" y="198"/>
                </a:lnTo>
                <a:lnTo>
                  <a:pt x="101" y="152"/>
                </a:lnTo>
                <a:lnTo>
                  <a:pt x="150" y="109"/>
                </a:lnTo>
                <a:lnTo>
                  <a:pt x="209" y="70"/>
                </a:lnTo>
                <a:lnTo>
                  <a:pt x="242" y="53"/>
                </a:lnTo>
                <a:lnTo>
                  <a:pt x="318" y="26"/>
                </a:lnTo>
                <a:lnTo>
                  <a:pt x="403" y="8"/>
                </a:lnTo>
                <a:lnTo>
                  <a:pt x="450" y="4"/>
                </a:lnTo>
                <a:lnTo>
                  <a:pt x="499" y="3"/>
                </a:lnTo>
                <a:lnTo>
                  <a:pt x="488" y="0"/>
                </a:lnTo>
                <a:lnTo>
                  <a:pt x="538" y="1"/>
                </a:lnTo>
                <a:lnTo>
                  <a:pt x="629" y="12"/>
                </a:lnTo>
                <a:lnTo>
                  <a:pt x="710" y="36"/>
                </a:lnTo>
                <a:lnTo>
                  <a:pt x="747" y="51"/>
                </a:lnTo>
                <a:lnTo>
                  <a:pt x="811" y="87"/>
                </a:lnTo>
                <a:lnTo>
                  <a:pt x="865" y="128"/>
                </a:lnTo>
                <a:lnTo>
                  <a:pt x="908" y="173"/>
                </a:lnTo>
                <a:lnTo>
                  <a:pt x="940" y="219"/>
                </a:lnTo>
                <a:lnTo>
                  <a:pt x="962" y="263"/>
                </a:lnTo>
                <a:lnTo>
                  <a:pt x="979" y="323"/>
                </a:lnTo>
                <a:lnTo>
                  <a:pt x="987" y="386"/>
                </a:lnTo>
                <a:lnTo>
                  <a:pt x="988" y="449"/>
                </a:lnTo>
                <a:lnTo>
                  <a:pt x="981" y="510"/>
                </a:lnTo>
                <a:lnTo>
                  <a:pt x="962" y="596"/>
                </a:lnTo>
                <a:lnTo>
                  <a:pt x="934" y="668"/>
                </a:lnTo>
                <a:lnTo>
                  <a:pt x="913" y="705"/>
                </a:lnTo>
                <a:lnTo>
                  <a:pt x="867" y="764"/>
                </a:lnTo>
                <a:lnTo>
                  <a:pt x="800" y="822"/>
                </a:lnTo>
                <a:lnTo>
                  <a:pt x="739" y="867"/>
                </a:lnTo>
                <a:lnTo>
                  <a:pt x="706" y="902"/>
                </a:lnTo>
                <a:lnTo>
                  <a:pt x="692" y="922"/>
                </a:lnTo>
                <a:lnTo>
                  <a:pt x="671" y="975"/>
                </a:lnTo>
                <a:lnTo>
                  <a:pt x="658" y="1050"/>
                </a:lnTo>
                <a:lnTo>
                  <a:pt x="657" y="1147"/>
                </a:lnTo>
                <a:lnTo>
                  <a:pt x="651" y="1153"/>
                </a:lnTo>
                <a:lnTo>
                  <a:pt x="648" y="1186"/>
                </a:lnTo>
                <a:lnTo>
                  <a:pt x="617" y="1231"/>
                </a:lnTo>
                <a:lnTo>
                  <a:pt x="600" y="1238"/>
                </a:lnTo>
                <a:lnTo>
                  <a:pt x="559" y="1238"/>
                </a:lnTo>
                <a:lnTo>
                  <a:pt x="578" y="1242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09" name="Freeform 51"/>
          <p:cNvSpPr>
            <a:spLocks noChangeAspect="1"/>
          </p:cNvSpPr>
          <p:nvPr/>
        </p:nvSpPr>
        <p:spPr bwMode="auto">
          <a:xfrm>
            <a:off x="8974138" y="4195763"/>
            <a:ext cx="55562" cy="9525"/>
          </a:xfrm>
          <a:custGeom>
            <a:avLst/>
            <a:gdLst>
              <a:gd name="T0" fmla="*/ 2147483647 w 160"/>
              <a:gd name="T1" fmla="*/ 0 h 32"/>
              <a:gd name="T2" fmla="*/ 2147483647 w 160"/>
              <a:gd name="T3" fmla="*/ 2147483647 h 32"/>
              <a:gd name="T4" fmla="*/ 2147483647 w 160"/>
              <a:gd name="T5" fmla="*/ 2147483647 h 32"/>
              <a:gd name="T6" fmla="*/ 0 w 160"/>
              <a:gd name="T7" fmla="*/ 0 h 32"/>
              <a:gd name="T8" fmla="*/ 2147483647 w 160"/>
              <a:gd name="T9" fmla="*/ 2147483647 h 32"/>
              <a:gd name="T10" fmla="*/ 2147483647 w 160"/>
              <a:gd name="T11" fmla="*/ 0 h 32"/>
              <a:gd name="T12" fmla="*/ 2147483647 w 160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0"/>
              <a:gd name="T22" fmla="*/ 0 h 32"/>
              <a:gd name="T23" fmla="*/ 160 w 160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0" h="32">
                <a:moveTo>
                  <a:pt x="160" y="0"/>
                </a:moveTo>
                <a:lnTo>
                  <a:pt x="160" y="32"/>
                </a:lnTo>
                <a:lnTo>
                  <a:pt x="6" y="32"/>
                </a:lnTo>
                <a:lnTo>
                  <a:pt x="0" y="0"/>
                </a:lnTo>
                <a:lnTo>
                  <a:pt x="11" y="32"/>
                </a:lnTo>
                <a:lnTo>
                  <a:pt x="6" y="0"/>
                </a:lnTo>
                <a:lnTo>
                  <a:pt x="16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10" name="Freeform 52"/>
          <p:cNvSpPr>
            <a:spLocks noChangeAspect="1"/>
          </p:cNvSpPr>
          <p:nvPr/>
        </p:nvSpPr>
        <p:spPr bwMode="auto">
          <a:xfrm>
            <a:off x="8974138" y="4195763"/>
            <a:ext cx="6350" cy="9525"/>
          </a:xfrm>
          <a:custGeom>
            <a:avLst/>
            <a:gdLst>
              <a:gd name="T0" fmla="*/ 2147483647 w 17"/>
              <a:gd name="T1" fmla="*/ 2147483647 h 34"/>
              <a:gd name="T2" fmla="*/ 0 w 17"/>
              <a:gd name="T3" fmla="*/ 2147483647 h 34"/>
              <a:gd name="T4" fmla="*/ 2147483647 w 17"/>
              <a:gd name="T5" fmla="*/ 0 h 34"/>
              <a:gd name="T6" fmla="*/ 2147483647 w 17"/>
              <a:gd name="T7" fmla="*/ 2147483647 h 34"/>
              <a:gd name="T8" fmla="*/ 2147483647 w 17"/>
              <a:gd name="T9" fmla="*/ 0 h 34"/>
              <a:gd name="T10" fmla="*/ 2147483647 w 17"/>
              <a:gd name="T11" fmla="*/ 2147483647 h 34"/>
              <a:gd name="T12" fmla="*/ 2147483647 w 17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"/>
              <a:gd name="T22" fmla="*/ 0 h 34"/>
              <a:gd name="T23" fmla="*/ 17 w 17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" h="34">
                <a:moveTo>
                  <a:pt x="11" y="34"/>
                </a:moveTo>
                <a:lnTo>
                  <a:pt x="0" y="2"/>
                </a:lnTo>
                <a:lnTo>
                  <a:pt x="7" y="0"/>
                </a:lnTo>
                <a:lnTo>
                  <a:pt x="12" y="32"/>
                </a:lnTo>
                <a:lnTo>
                  <a:pt x="12" y="0"/>
                </a:lnTo>
                <a:lnTo>
                  <a:pt x="17" y="32"/>
                </a:lnTo>
                <a:lnTo>
                  <a:pt x="11" y="3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11" name="Freeform 53"/>
          <p:cNvSpPr>
            <a:spLocks noChangeAspect="1"/>
          </p:cNvSpPr>
          <p:nvPr/>
        </p:nvSpPr>
        <p:spPr bwMode="auto">
          <a:xfrm>
            <a:off x="8963025" y="4195763"/>
            <a:ext cx="15875" cy="9525"/>
          </a:xfrm>
          <a:custGeom>
            <a:avLst/>
            <a:gdLst>
              <a:gd name="T0" fmla="*/ 2147483647 w 48"/>
              <a:gd name="T1" fmla="*/ 0 h 32"/>
              <a:gd name="T2" fmla="*/ 2147483647 w 48"/>
              <a:gd name="T3" fmla="*/ 2147483647 h 32"/>
              <a:gd name="T4" fmla="*/ 2147483647 w 48"/>
              <a:gd name="T5" fmla="*/ 2147483647 h 32"/>
              <a:gd name="T6" fmla="*/ 0 w 48"/>
              <a:gd name="T7" fmla="*/ 2147483647 h 32"/>
              <a:gd name="T8" fmla="*/ 2147483647 w 48"/>
              <a:gd name="T9" fmla="*/ 2147483647 h 32"/>
              <a:gd name="T10" fmla="*/ 2147483647 w 48"/>
              <a:gd name="T11" fmla="*/ 0 h 32"/>
              <a:gd name="T12" fmla="*/ 2147483647 w 48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8"/>
              <a:gd name="T22" fmla="*/ 0 h 32"/>
              <a:gd name="T23" fmla="*/ 48 w 48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8" h="32">
                <a:moveTo>
                  <a:pt x="48" y="0"/>
                </a:moveTo>
                <a:lnTo>
                  <a:pt x="48" y="32"/>
                </a:lnTo>
                <a:lnTo>
                  <a:pt x="2" y="32"/>
                </a:lnTo>
                <a:lnTo>
                  <a:pt x="0" y="31"/>
                </a:lnTo>
                <a:lnTo>
                  <a:pt x="13" y="1"/>
                </a:lnTo>
                <a:lnTo>
                  <a:pt x="11" y="0"/>
                </a:lnTo>
                <a:lnTo>
                  <a:pt x="4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12" name="Freeform 54"/>
          <p:cNvSpPr>
            <a:spLocks noChangeAspect="1"/>
          </p:cNvSpPr>
          <p:nvPr/>
        </p:nvSpPr>
        <p:spPr bwMode="auto">
          <a:xfrm>
            <a:off x="8955088" y="4191000"/>
            <a:ext cx="11112" cy="14288"/>
          </a:xfrm>
          <a:custGeom>
            <a:avLst/>
            <a:gdLst>
              <a:gd name="T0" fmla="*/ 2147483647 w 37"/>
              <a:gd name="T1" fmla="*/ 2147483647 h 35"/>
              <a:gd name="T2" fmla="*/ 2147483647 w 37"/>
              <a:gd name="T3" fmla="*/ 2147483647 h 35"/>
              <a:gd name="T4" fmla="*/ 2147483647 w 37"/>
              <a:gd name="T5" fmla="*/ 2147483647 h 35"/>
              <a:gd name="T6" fmla="*/ 0 w 37"/>
              <a:gd name="T7" fmla="*/ 2147483647 h 35"/>
              <a:gd name="T8" fmla="*/ 2147483647 w 37"/>
              <a:gd name="T9" fmla="*/ 2147483647 h 35"/>
              <a:gd name="T10" fmla="*/ 2147483647 w 37"/>
              <a:gd name="T11" fmla="*/ 0 h 35"/>
              <a:gd name="T12" fmla="*/ 2147483647 w 37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7"/>
              <a:gd name="T22" fmla="*/ 0 h 35"/>
              <a:gd name="T23" fmla="*/ 37 w 37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7" h="35">
                <a:moveTo>
                  <a:pt x="37" y="5"/>
                </a:moveTo>
                <a:lnTo>
                  <a:pt x="24" y="35"/>
                </a:lnTo>
                <a:lnTo>
                  <a:pt x="2" y="25"/>
                </a:lnTo>
                <a:lnTo>
                  <a:pt x="0" y="22"/>
                </a:lnTo>
                <a:lnTo>
                  <a:pt x="27" y="3"/>
                </a:lnTo>
                <a:lnTo>
                  <a:pt x="25" y="0"/>
                </a:lnTo>
                <a:lnTo>
                  <a:pt x="37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13" name="Freeform 55"/>
          <p:cNvSpPr>
            <a:spLocks noChangeAspect="1"/>
          </p:cNvSpPr>
          <p:nvPr/>
        </p:nvSpPr>
        <p:spPr bwMode="auto">
          <a:xfrm>
            <a:off x="8940800" y="4178300"/>
            <a:ext cx="22225" cy="22225"/>
          </a:xfrm>
          <a:custGeom>
            <a:avLst/>
            <a:gdLst>
              <a:gd name="T0" fmla="*/ 2147483647 w 60"/>
              <a:gd name="T1" fmla="*/ 2147483647 h 62"/>
              <a:gd name="T2" fmla="*/ 2147483647 w 60"/>
              <a:gd name="T3" fmla="*/ 2147483647 h 62"/>
              <a:gd name="T4" fmla="*/ 2147483647 w 60"/>
              <a:gd name="T5" fmla="*/ 2147483647 h 62"/>
              <a:gd name="T6" fmla="*/ 0 w 60"/>
              <a:gd name="T7" fmla="*/ 2147483647 h 62"/>
              <a:gd name="T8" fmla="*/ 2147483647 w 60"/>
              <a:gd name="T9" fmla="*/ 2147483647 h 62"/>
              <a:gd name="T10" fmla="*/ 2147483647 w 60"/>
              <a:gd name="T11" fmla="*/ 0 h 62"/>
              <a:gd name="T12" fmla="*/ 2147483647 w 60"/>
              <a:gd name="T13" fmla="*/ 2147483647 h 6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0"/>
              <a:gd name="T22" fmla="*/ 0 h 62"/>
              <a:gd name="T23" fmla="*/ 60 w 60"/>
              <a:gd name="T24" fmla="*/ 62 h 6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0" h="62">
                <a:moveTo>
                  <a:pt x="60" y="43"/>
                </a:moveTo>
                <a:lnTo>
                  <a:pt x="33" y="62"/>
                </a:lnTo>
                <a:lnTo>
                  <a:pt x="1" y="16"/>
                </a:lnTo>
                <a:lnTo>
                  <a:pt x="0" y="10"/>
                </a:lnTo>
                <a:lnTo>
                  <a:pt x="31" y="6"/>
                </a:lnTo>
                <a:lnTo>
                  <a:pt x="30" y="0"/>
                </a:lnTo>
                <a:lnTo>
                  <a:pt x="60" y="4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14" name="Freeform 56"/>
          <p:cNvSpPr>
            <a:spLocks noChangeAspect="1"/>
          </p:cNvSpPr>
          <p:nvPr/>
        </p:nvSpPr>
        <p:spPr bwMode="auto">
          <a:xfrm>
            <a:off x="8939213" y="4164013"/>
            <a:ext cx="14287" cy="17462"/>
          </a:xfrm>
          <a:custGeom>
            <a:avLst/>
            <a:gdLst>
              <a:gd name="T0" fmla="*/ 2147483647 w 36"/>
              <a:gd name="T1" fmla="*/ 2147483647 h 49"/>
              <a:gd name="T2" fmla="*/ 2147483647 w 36"/>
              <a:gd name="T3" fmla="*/ 2147483647 h 49"/>
              <a:gd name="T4" fmla="*/ 0 w 36"/>
              <a:gd name="T5" fmla="*/ 2147483647 h 49"/>
              <a:gd name="T6" fmla="*/ 2147483647 w 36"/>
              <a:gd name="T7" fmla="*/ 2147483647 h 49"/>
              <a:gd name="T8" fmla="*/ 2147483647 w 36"/>
              <a:gd name="T9" fmla="*/ 0 h 49"/>
              <a:gd name="T10" fmla="*/ 2147483647 w 36"/>
              <a:gd name="T11" fmla="*/ 2147483647 h 49"/>
              <a:gd name="T12" fmla="*/ 2147483647 w 36"/>
              <a:gd name="T13" fmla="*/ 2147483647 h 4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49"/>
              <a:gd name="T23" fmla="*/ 36 w 36"/>
              <a:gd name="T24" fmla="*/ 49 h 4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49">
                <a:moveTo>
                  <a:pt x="36" y="45"/>
                </a:moveTo>
                <a:lnTo>
                  <a:pt x="5" y="49"/>
                </a:lnTo>
                <a:lnTo>
                  <a:pt x="0" y="20"/>
                </a:lnTo>
                <a:lnTo>
                  <a:pt x="3" y="23"/>
                </a:lnTo>
                <a:lnTo>
                  <a:pt x="26" y="0"/>
                </a:lnTo>
                <a:lnTo>
                  <a:pt x="29" y="3"/>
                </a:lnTo>
                <a:lnTo>
                  <a:pt x="36" y="4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15" name="Freeform 57"/>
          <p:cNvSpPr>
            <a:spLocks noChangeAspect="1"/>
          </p:cNvSpPr>
          <p:nvPr/>
        </p:nvSpPr>
        <p:spPr bwMode="auto">
          <a:xfrm>
            <a:off x="8939213" y="4164013"/>
            <a:ext cx="9525" cy="9525"/>
          </a:xfrm>
          <a:custGeom>
            <a:avLst/>
            <a:gdLst>
              <a:gd name="T0" fmla="*/ 2147483647 w 31"/>
              <a:gd name="T1" fmla="*/ 0 h 23"/>
              <a:gd name="T2" fmla="*/ 2147483647 w 31"/>
              <a:gd name="T3" fmla="*/ 2147483647 h 23"/>
              <a:gd name="T4" fmla="*/ 0 w 31"/>
              <a:gd name="T5" fmla="*/ 2147483647 h 23"/>
              <a:gd name="T6" fmla="*/ 0 w 31"/>
              <a:gd name="T7" fmla="*/ 2147483647 h 23"/>
              <a:gd name="T8" fmla="*/ 2147483647 w 31"/>
              <a:gd name="T9" fmla="*/ 2147483647 h 23"/>
              <a:gd name="T10" fmla="*/ 2147483647 w 31"/>
              <a:gd name="T11" fmla="*/ 2147483647 h 23"/>
              <a:gd name="T12" fmla="*/ 2147483647 w 31"/>
              <a:gd name="T13" fmla="*/ 0 h 2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3"/>
              <a:gd name="T23" fmla="*/ 31 w 31"/>
              <a:gd name="T24" fmla="*/ 23 h 2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3">
                <a:moveTo>
                  <a:pt x="30" y="0"/>
                </a:moveTo>
                <a:lnTo>
                  <a:pt x="7" y="23"/>
                </a:lnTo>
                <a:lnTo>
                  <a:pt x="0" y="16"/>
                </a:lnTo>
                <a:lnTo>
                  <a:pt x="0" y="9"/>
                </a:lnTo>
                <a:lnTo>
                  <a:pt x="31" y="9"/>
                </a:lnTo>
                <a:lnTo>
                  <a:pt x="31" y="1"/>
                </a:lnTo>
                <a:lnTo>
                  <a:pt x="3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16" name="Freeform 58"/>
          <p:cNvSpPr>
            <a:spLocks noChangeAspect="1"/>
          </p:cNvSpPr>
          <p:nvPr/>
        </p:nvSpPr>
        <p:spPr bwMode="auto">
          <a:xfrm>
            <a:off x="8937625" y="4125913"/>
            <a:ext cx="11113" cy="41275"/>
          </a:xfrm>
          <a:custGeom>
            <a:avLst/>
            <a:gdLst>
              <a:gd name="T0" fmla="*/ 2147483647 w 35"/>
              <a:gd name="T1" fmla="*/ 2147483647 h 123"/>
              <a:gd name="T2" fmla="*/ 2147483647 w 35"/>
              <a:gd name="T3" fmla="*/ 2147483647 h 123"/>
              <a:gd name="T4" fmla="*/ 0 w 35"/>
              <a:gd name="T5" fmla="*/ 2147483647 h 123"/>
              <a:gd name="T6" fmla="*/ 0 w 35"/>
              <a:gd name="T7" fmla="*/ 2147483647 h 123"/>
              <a:gd name="T8" fmla="*/ 2147483647 w 35"/>
              <a:gd name="T9" fmla="*/ 2147483647 h 123"/>
              <a:gd name="T10" fmla="*/ 2147483647 w 35"/>
              <a:gd name="T11" fmla="*/ 0 h 123"/>
              <a:gd name="T12" fmla="*/ 2147483647 w 35"/>
              <a:gd name="T13" fmla="*/ 2147483647 h 12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123"/>
              <a:gd name="T23" fmla="*/ 35 w 35"/>
              <a:gd name="T24" fmla="*/ 123 h 12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123">
                <a:moveTo>
                  <a:pt x="35" y="123"/>
                </a:moveTo>
                <a:lnTo>
                  <a:pt x="4" y="123"/>
                </a:lnTo>
                <a:lnTo>
                  <a:pt x="0" y="9"/>
                </a:lnTo>
                <a:lnTo>
                  <a:pt x="0" y="7"/>
                </a:lnTo>
                <a:lnTo>
                  <a:pt x="31" y="1"/>
                </a:lnTo>
                <a:lnTo>
                  <a:pt x="31" y="0"/>
                </a:lnTo>
                <a:lnTo>
                  <a:pt x="35" y="12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17" name="Freeform 59"/>
          <p:cNvSpPr>
            <a:spLocks noChangeAspect="1"/>
          </p:cNvSpPr>
          <p:nvPr/>
        </p:nvSpPr>
        <p:spPr bwMode="auto">
          <a:xfrm>
            <a:off x="8932863" y="4106863"/>
            <a:ext cx="14287" cy="20637"/>
          </a:xfrm>
          <a:custGeom>
            <a:avLst/>
            <a:gdLst>
              <a:gd name="T0" fmla="*/ 2147483647 w 42"/>
              <a:gd name="T1" fmla="*/ 2147483647 h 61"/>
              <a:gd name="T2" fmla="*/ 2147483647 w 42"/>
              <a:gd name="T3" fmla="*/ 2147483647 h 61"/>
              <a:gd name="T4" fmla="*/ 0 w 42"/>
              <a:gd name="T5" fmla="*/ 2147483647 h 61"/>
              <a:gd name="T6" fmla="*/ 2147483647 w 42"/>
              <a:gd name="T7" fmla="*/ 2147483647 h 61"/>
              <a:gd name="T8" fmla="*/ 2147483647 w 42"/>
              <a:gd name="T9" fmla="*/ 0 h 61"/>
              <a:gd name="T10" fmla="*/ 2147483647 w 42"/>
              <a:gd name="T11" fmla="*/ 2147483647 h 61"/>
              <a:gd name="T12" fmla="*/ 2147483647 w 42"/>
              <a:gd name="T13" fmla="*/ 2147483647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"/>
              <a:gd name="T22" fmla="*/ 0 h 61"/>
              <a:gd name="T23" fmla="*/ 42 w 42"/>
              <a:gd name="T24" fmla="*/ 61 h 6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" h="61">
                <a:moveTo>
                  <a:pt x="42" y="55"/>
                </a:moveTo>
                <a:lnTo>
                  <a:pt x="11" y="61"/>
                </a:lnTo>
                <a:lnTo>
                  <a:pt x="0" y="7"/>
                </a:lnTo>
                <a:lnTo>
                  <a:pt x="1" y="11"/>
                </a:lnTo>
                <a:lnTo>
                  <a:pt x="30" y="0"/>
                </a:lnTo>
                <a:lnTo>
                  <a:pt x="31" y="3"/>
                </a:lnTo>
                <a:lnTo>
                  <a:pt x="42" y="5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18" name="Freeform 60"/>
          <p:cNvSpPr>
            <a:spLocks noChangeAspect="1"/>
          </p:cNvSpPr>
          <p:nvPr/>
        </p:nvSpPr>
        <p:spPr bwMode="auto">
          <a:xfrm>
            <a:off x="8928100" y="4086225"/>
            <a:ext cx="15875" cy="25400"/>
          </a:xfrm>
          <a:custGeom>
            <a:avLst/>
            <a:gdLst>
              <a:gd name="T0" fmla="*/ 2147483647 w 49"/>
              <a:gd name="T1" fmla="*/ 2147483647 h 69"/>
              <a:gd name="T2" fmla="*/ 2147483647 w 49"/>
              <a:gd name="T3" fmla="*/ 2147483647 h 69"/>
              <a:gd name="T4" fmla="*/ 0 w 49"/>
              <a:gd name="T5" fmla="*/ 2147483647 h 69"/>
              <a:gd name="T6" fmla="*/ 2147483647 w 49"/>
              <a:gd name="T7" fmla="*/ 2147483647 h 69"/>
              <a:gd name="T8" fmla="*/ 2147483647 w 49"/>
              <a:gd name="T9" fmla="*/ 0 h 69"/>
              <a:gd name="T10" fmla="*/ 2147483647 w 49"/>
              <a:gd name="T11" fmla="*/ 2147483647 h 69"/>
              <a:gd name="T12" fmla="*/ 2147483647 w 49"/>
              <a:gd name="T13" fmla="*/ 2147483647 h 6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9"/>
              <a:gd name="T22" fmla="*/ 0 h 69"/>
              <a:gd name="T23" fmla="*/ 49 w 49"/>
              <a:gd name="T24" fmla="*/ 69 h 6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9" h="69">
                <a:moveTo>
                  <a:pt x="49" y="58"/>
                </a:moveTo>
                <a:lnTo>
                  <a:pt x="20" y="69"/>
                </a:lnTo>
                <a:lnTo>
                  <a:pt x="0" y="18"/>
                </a:lnTo>
                <a:lnTo>
                  <a:pt x="1" y="19"/>
                </a:lnTo>
                <a:lnTo>
                  <a:pt x="26" y="0"/>
                </a:lnTo>
                <a:lnTo>
                  <a:pt x="27" y="1"/>
                </a:lnTo>
                <a:lnTo>
                  <a:pt x="49" y="5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19" name="Freeform 61"/>
          <p:cNvSpPr>
            <a:spLocks noChangeAspect="1"/>
          </p:cNvSpPr>
          <p:nvPr/>
        </p:nvSpPr>
        <p:spPr bwMode="auto">
          <a:xfrm>
            <a:off x="8920163" y="4071938"/>
            <a:ext cx="15875" cy="19050"/>
          </a:xfrm>
          <a:custGeom>
            <a:avLst/>
            <a:gdLst>
              <a:gd name="T0" fmla="*/ 2147483647 w 53"/>
              <a:gd name="T1" fmla="*/ 2147483647 h 61"/>
              <a:gd name="T2" fmla="*/ 2147483647 w 53"/>
              <a:gd name="T3" fmla="*/ 2147483647 h 61"/>
              <a:gd name="T4" fmla="*/ 2147483647 w 53"/>
              <a:gd name="T5" fmla="*/ 2147483647 h 61"/>
              <a:gd name="T6" fmla="*/ 0 w 53"/>
              <a:gd name="T7" fmla="*/ 2147483647 h 61"/>
              <a:gd name="T8" fmla="*/ 2147483647 w 53"/>
              <a:gd name="T9" fmla="*/ 2147483647 h 61"/>
              <a:gd name="T10" fmla="*/ 2147483647 w 53"/>
              <a:gd name="T11" fmla="*/ 0 h 61"/>
              <a:gd name="T12" fmla="*/ 2147483647 w 53"/>
              <a:gd name="T13" fmla="*/ 2147483647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3"/>
              <a:gd name="T22" fmla="*/ 0 h 61"/>
              <a:gd name="T23" fmla="*/ 53 w 53"/>
              <a:gd name="T24" fmla="*/ 61 h 6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3" h="61">
                <a:moveTo>
                  <a:pt x="53" y="42"/>
                </a:moveTo>
                <a:lnTo>
                  <a:pt x="28" y="61"/>
                </a:lnTo>
                <a:lnTo>
                  <a:pt x="1" y="27"/>
                </a:lnTo>
                <a:lnTo>
                  <a:pt x="0" y="25"/>
                </a:lnTo>
                <a:lnTo>
                  <a:pt x="21" y="1"/>
                </a:lnTo>
                <a:lnTo>
                  <a:pt x="20" y="0"/>
                </a:lnTo>
                <a:lnTo>
                  <a:pt x="53" y="4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20" name="Freeform 62"/>
          <p:cNvSpPr>
            <a:spLocks noChangeAspect="1"/>
          </p:cNvSpPr>
          <p:nvPr/>
        </p:nvSpPr>
        <p:spPr bwMode="auto">
          <a:xfrm>
            <a:off x="8874125" y="4035425"/>
            <a:ext cx="50800" cy="44450"/>
          </a:xfrm>
          <a:custGeom>
            <a:avLst/>
            <a:gdLst>
              <a:gd name="T0" fmla="*/ 2147483647 w 144"/>
              <a:gd name="T1" fmla="*/ 2147483647 h 126"/>
              <a:gd name="T2" fmla="*/ 2147483647 w 144"/>
              <a:gd name="T3" fmla="*/ 2147483647 h 126"/>
              <a:gd name="T4" fmla="*/ 2147483647 w 144"/>
              <a:gd name="T5" fmla="*/ 2147483647 h 126"/>
              <a:gd name="T6" fmla="*/ 0 w 144"/>
              <a:gd name="T7" fmla="*/ 2147483647 h 126"/>
              <a:gd name="T8" fmla="*/ 2147483647 w 144"/>
              <a:gd name="T9" fmla="*/ 2147483647 h 126"/>
              <a:gd name="T10" fmla="*/ 2147483647 w 144"/>
              <a:gd name="T11" fmla="*/ 0 h 126"/>
              <a:gd name="T12" fmla="*/ 2147483647 w 144"/>
              <a:gd name="T13" fmla="*/ 2147483647 h 12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4"/>
              <a:gd name="T22" fmla="*/ 0 h 126"/>
              <a:gd name="T23" fmla="*/ 144 w 144"/>
              <a:gd name="T24" fmla="*/ 126 h 12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4" h="126">
                <a:moveTo>
                  <a:pt x="144" y="102"/>
                </a:moveTo>
                <a:lnTo>
                  <a:pt x="123" y="126"/>
                </a:lnTo>
                <a:lnTo>
                  <a:pt x="5" y="31"/>
                </a:lnTo>
                <a:lnTo>
                  <a:pt x="0" y="26"/>
                </a:lnTo>
                <a:lnTo>
                  <a:pt x="23" y="5"/>
                </a:lnTo>
                <a:lnTo>
                  <a:pt x="18" y="0"/>
                </a:lnTo>
                <a:lnTo>
                  <a:pt x="144" y="10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21" name="Freeform 63"/>
          <p:cNvSpPr>
            <a:spLocks noChangeAspect="1"/>
          </p:cNvSpPr>
          <p:nvPr/>
        </p:nvSpPr>
        <p:spPr bwMode="auto">
          <a:xfrm>
            <a:off x="8856663" y="4022725"/>
            <a:ext cx="25400" cy="25400"/>
          </a:xfrm>
          <a:custGeom>
            <a:avLst/>
            <a:gdLst>
              <a:gd name="T0" fmla="*/ 2147483647 w 74"/>
              <a:gd name="T1" fmla="*/ 2147483647 h 69"/>
              <a:gd name="T2" fmla="*/ 2147483647 w 74"/>
              <a:gd name="T3" fmla="*/ 2147483647 h 69"/>
              <a:gd name="T4" fmla="*/ 0 w 74"/>
              <a:gd name="T5" fmla="*/ 2147483647 h 69"/>
              <a:gd name="T6" fmla="*/ 2147483647 w 74"/>
              <a:gd name="T7" fmla="*/ 2147483647 h 69"/>
              <a:gd name="T8" fmla="*/ 2147483647 w 74"/>
              <a:gd name="T9" fmla="*/ 0 h 69"/>
              <a:gd name="T10" fmla="*/ 2147483647 w 74"/>
              <a:gd name="T11" fmla="*/ 2147483647 h 69"/>
              <a:gd name="T12" fmla="*/ 2147483647 w 74"/>
              <a:gd name="T13" fmla="*/ 2147483647 h 6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4"/>
              <a:gd name="T22" fmla="*/ 0 h 69"/>
              <a:gd name="T23" fmla="*/ 74 w 74"/>
              <a:gd name="T24" fmla="*/ 69 h 6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4" h="69">
                <a:moveTo>
                  <a:pt x="74" y="48"/>
                </a:moveTo>
                <a:lnTo>
                  <a:pt x="51" y="69"/>
                </a:lnTo>
                <a:lnTo>
                  <a:pt x="0" y="15"/>
                </a:lnTo>
                <a:lnTo>
                  <a:pt x="3" y="19"/>
                </a:lnTo>
                <a:lnTo>
                  <a:pt x="30" y="0"/>
                </a:lnTo>
                <a:lnTo>
                  <a:pt x="33" y="4"/>
                </a:lnTo>
                <a:lnTo>
                  <a:pt x="74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22" name="Freeform 64"/>
          <p:cNvSpPr>
            <a:spLocks noChangeAspect="1"/>
          </p:cNvSpPr>
          <p:nvPr/>
        </p:nvSpPr>
        <p:spPr bwMode="auto">
          <a:xfrm>
            <a:off x="8845550" y="4005263"/>
            <a:ext cx="23813" cy="23812"/>
          </a:xfrm>
          <a:custGeom>
            <a:avLst/>
            <a:gdLst>
              <a:gd name="T0" fmla="*/ 2147483647 w 61"/>
              <a:gd name="T1" fmla="*/ 2147483647 h 70"/>
              <a:gd name="T2" fmla="*/ 2147483647 w 61"/>
              <a:gd name="T3" fmla="*/ 2147483647 h 70"/>
              <a:gd name="T4" fmla="*/ 2147483647 w 61"/>
              <a:gd name="T5" fmla="*/ 2147483647 h 70"/>
              <a:gd name="T6" fmla="*/ 0 w 61"/>
              <a:gd name="T7" fmla="*/ 2147483647 h 70"/>
              <a:gd name="T8" fmla="*/ 2147483647 w 61"/>
              <a:gd name="T9" fmla="*/ 2147483647 h 70"/>
              <a:gd name="T10" fmla="*/ 2147483647 w 61"/>
              <a:gd name="T11" fmla="*/ 0 h 70"/>
              <a:gd name="T12" fmla="*/ 2147483647 w 61"/>
              <a:gd name="T13" fmla="*/ 2147483647 h 7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1"/>
              <a:gd name="T22" fmla="*/ 0 h 70"/>
              <a:gd name="T23" fmla="*/ 61 w 61"/>
              <a:gd name="T24" fmla="*/ 70 h 7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1" h="70">
                <a:moveTo>
                  <a:pt x="61" y="51"/>
                </a:moveTo>
                <a:lnTo>
                  <a:pt x="34" y="70"/>
                </a:lnTo>
                <a:lnTo>
                  <a:pt x="2" y="23"/>
                </a:lnTo>
                <a:lnTo>
                  <a:pt x="0" y="18"/>
                </a:lnTo>
                <a:lnTo>
                  <a:pt x="29" y="6"/>
                </a:lnTo>
                <a:lnTo>
                  <a:pt x="27" y="0"/>
                </a:lnTo>
                <a:lnTo>
                  <a:pt x="61" y="5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23" name="Freeform 65"/>
          <p:cNvSpPr>
            <a:spLocks noChangeAspect="1"/>
          </p:cNvSpPr>
          <p:nvPr/>
        </p:nvSpPr>
        <p:spPr bwMode="auto">
          <a:xfrm>
            <a:off x="8836025" y="3984625"/>
            <a:ext cx="20638" cy="26988"/>
          </a:xfrm>
          <a:custGeom>
            <a:avLst/>
            <a:gdLst>
              <a:gd name="T0" fmla="*/ 2147483647 w 60"/>
              <a:gd name="T1" fmla="*/ 2147483647 h 76"/>
              <a:gd name="T2" fmla="*/ 2147483647 w 60"/>
              <a:gd name="T3" fmla="*/ 2147483647 h 76"/>
              <a:gd name="T4" fmla="*/ 0 w 60"/>
              <a:gd name="T5" fmla="*/ 2147483647 h 76"/>
              <a:gd name="T6" fmla="*/ 0 w 60"/>
              <a:gd name="T7" fmla="*/ 2147483647 h 76"/>
              <a:gd name="T8" fmla="*/ 2147483647 w 60"/>
              <a:gd name="T9" fmla="*/ 0 h 76"/>
              <a:gd name="T10" fmla="*/ 2147483647 w 60"/>
              <a:gd name="T11" fmla="*/ 0 h 76"/>
              <a:gd name="T12" fmla="*/ 2147483647 w 60"/>
              <a:gd name="T13" fmla="*/ 2147483647 h 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0"/>
              <a:gd name="T22" fmla="*/ 0 h 76"/>
              <a:gd name="T23" fmla="*/ 60 w 60"/>
              <a:gd name="T24" fmla="*/ 76 h 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0" h="76">
                <a:moveTo>
                  <a:pt x="60" y="64"/>
                </a:moveTo>
                <a:lnTo>
                  <a:pt x="31" y="76"/>
                </a:lnTo>
                <a:lnTo>
                  <a:pt x="0" y="9"/>
                </a:lnTo>
                <a:lnTo>
                  <a:pt x="31" y="0"/>
                </a:lnTo>
                <a:lnTo>
                  <a:pt x="60" y="6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24" name="Freeform 66"/>
          <p:cNvSpPr>
            <a:spLocks noChangeAspect="1"/>
          </p:cNvSpPr>
          <p:nvPr/>
        </p:nvSpPr>
        <p:spPr bwMode="auto">
          <a:xfrm>
            <a:off x="8828088" y="3956050"/>
            <a:ext cx="17462" cy="30163"/>
          </a:xfrm>
          <a:custGeom>
            <a:avLst/>
            <a:gdLst>
              <a:gd name="T0" fmla="*/ 2147483647 w 53"/>
              <a:gd name="T1" fmla="*/ 2147483647 h 93"/>
              <a:gd name="T2" fmla="*/ 2147483647 w 53"/>
              <a:gd name="T3" fmla="*/ 2147483647 h 93"/>
              <a:gd name="T4" fmla="*/ 2147483647 w 53"/>
              <a:gd name="T5" fmla="*/ 2147483647 h 93"/>
              <a:gd name="T6" fmla="*/ 0 w 53"/>
              <a:gd name="T7" fmla="*/ 2147483647 h 93"/>
              <a:gd name="T8" fmla="*/ 2147483647 w 53"/>
              <a:gd name="T9" fmla="*/ 2147483647 h 93"/>
              <a:gd name="T10" fmla="*/ 2147483647 w 53"/>
              <a:gd name="T11" fmla="*/ 0 h 93"/>
              <a:gd name="T12" fmla="*/ 2147483647 w 53"/>
              <a:gd name="T13" fmla="*/ 2147483647 h 9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3"/>
              <a:gd name="T22" fmla="*/ 0 h 93"/>
              <a:gd name="T23" fmla="*/ 53 w 53"/>
              <a:gd name="T24" fmla="*/ 93 h 9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3" h="93">
                <a:moveTo>
                  <a:pt x="53" y="84"/>
                </a:moveTo>
                <a:lnTo>
                  <a:pt x="22" y="93"/>
                </a:lnTo>
                <a:lnTo>
                  <a:pt x="1" y="13"/>
                </a:lnTo>
                <a:lnTo>
                  <a:pt x="0" y="9"/>
                </a:lnTo>
                <a:lnTo>
                  <a:pt x="31" y="4"/>
                </a:lnTo>
                <a:lnTo>
                  <a:pt x="30" y="0"/>
                </a:lnTo>
                <a:lnTo>
                  <a:pt x="53" y="8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25" name="Freeform 67"/>
          <p:cNvSpPr>
            <a:spLocks noChangeAspect="1"/>
          </p:cNvSpPr>
          <p:nvPr/>
        </p:nvSpPr>
        <p:spPr bwMode="auto">
          <a:xfrm>
            <a:off x="8823325" y="3927475"/>
            <a:ext cx="15875" cy="30163"/>
          </a:xfrm>
          <a:custGeom>
            <a:avLst/>
            <a:gdLst>
              <a:gd name="T0" fmla="*/ 2147483647 w 44"/>
              <a:gd name="T1" fmla="*/ 2147483647 h 96"/>
              <a:gd name="T2" fmla="*/ 2147483647 w 44"/>
              <a:gd name="T3" fmla="*/ 2147483647 h 96"/>
              <a:gd name="T4" fmla="*/ 0 w 44"/>
              <a:gd name="T5" fmla="*/ 2147483647 h 96"/>
              <a:gd name="T6" fmla="*/ 0 w 44"/>
              <a:gd name="T7" fmla="*/ 2147483647 h 96"/>
              <a:gd name="T8" fmla="*/ 2147483647 w 44"/>
              <a:gd name="T9" fmla="*/ 2147483647 h 96"/>
              <a:gd name="T10" fmla="*/ 2147483647 w 44"/>
              <a:gd name="T11" fmla="*/ 0 h 96"/>
              <a:gd name="T12" fmla="*/ 2147483647 w 44"/>
              <a:gd name="T13" fmla="*/ 2147483647 h 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4"/>
              <a:gd name="T22" fmla="*/ 0 h 96"/>
              <a:gd name="T23" fmla="*/ 44 w 44"/>
              <a:gd name="T24" fmla="*/ 96 h 9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4" h="96">
                <a:moveTo>
                  <a:pt x="44" y="91"/>
                </a:moveTo>
                <a:lnTo>
                  <a:pt x="13" y="96"/>
                </a:lnTo>
                <a:lnTo>
                  <a:pt x="0" y="4"/>
                </a:lnTo>
                <a:lnTo>
                  <a:pt x="0" y="2"/>
                </a:lnTo>
                <a:lnTo>
                  <a:pt x="32" y="2"/>
                </a:lnTo>
                <a:lnTo>
                  <a:pt x="32" y="0"/>
                </a:lnTo>
                <a:lnTo>
                  <a:pt x="44" y="9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26" name="Freeform 68"/>
          <p:cNvSpPr>
            <a:spLocks noChangeAspect="1"/>
          </p:cNvSpPr>
          <p:nvPr/>
        </p:nvSpPr>
        <p:spPr bwMode="auto">
          <a:xfrm>
            <a:off x="8823325" y="3892550"/>
            <a:ext cx="12700" cy="34925"/>
          </a:xfrm>
          <a:custGeom>
            <a:avLst/>
            <a:gdLst>
              <a:gd name="T0" fmla="*/ 2147483647 w 35"/>
              <a:gd name="T1" fmla="*/ 2147483647 h 98"/>
              <a:gd name="T2" fmla="*/ 0 w 35"/>
              <a:gd name="T3" fmla="*/ 2147483647 h 98"/>
              <a:gd name="T4" fmla="*/ 2147483647 w 35"/>
              <a:gd name="T5" fmla="*/ 0 h 98"/>
              <a:gd name="T6" fmla="*/ 2147483647 w 35"/>
              <a:gd name="T7" fmla="*/ 2147483647 h 98"/>
              <a:gd name="T8" fmla="*/ 2147483647 w 35"/>
              <a:gd name="T9" fmla="*/ 2147483647 h 98"/>
              <a:gd name="T10" fmla="*/ 2147483647 w 35"/>
              <a:gd name="T11" fmla="*/ 2147483647 h 98"/>
              <a:gd name="T12" fmla="*/ 2147483647 w 35"/>
              <a:gd name="T13" fmla="*/ 2147483647 h 9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98"/>
              <a:gd name="T23" fmla="*/ 35 w 35"/>
              <a:gd name="T24" fmla="*/ 98 h 9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98">
                <a:moveTo>
                  <a:pt x="32" y="98"/>
                </a:moveTo>
                <a:lnTo>
                  <a:pt x="0" y="98"/>
                </a:lnTo>
                <a:lnTo>
                  <a:pt x="4" y="0"/>
                </a:lnTo>
                <a:lnTo>
                  <a:pt x="4" y="1"/>
                </a:lnTo>
                <a:lnTo>
                  <a:pt x="35" y="7"/>
                </a:lnTo>
                <a:lnTo>
                  <a:pt x="35" y="8"/>
                </a:lnTo>
                <a:lnTo>
                  <a:pt x="32" y="9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27" name="Freeform 69"/>
          <p:cNvSpPr>
            <a:spLocks noChangeAspect="1"/>
          </p:cNvSpPr>
          <p:nvPr/>
        </p:nvSpPr>
        <p:spPr bwMode="auto">
          <a:xfrm>
            <a:off x="8826500" y="3870325"/>
            <a:ext cx="12700" cy="25400"/>
          </a:xfrm>
          <a:custGeom>
            <a:avLst/>
            <a:gdLst>
              <a:gd name="T0" fmla="*/ 2147483647 w 44"/>
              <a:gd name="T1" fmla="*/ 2147483647 h 73"/>
              <a:gd name="T2" fmla="*/ 0 w 44"/>
              <a:gd name="T3" fmla="*/ 2147483647 h 73"/>
              <a:gd name="T4" fmla="*/ 2147483647 w 44"/>
              <a:gd name="T5" fmla="*/ 0 h 73"/>
              <a:gd name="T6" fmla="*/ 2147483647 w 44"/>
              <a:gd name="T7" fmla="*/ 2147483647 h 73"/>
              <a:gd name="T8" fmla="*/ 2147483647 w 44"/>
              <a:gd name="T9" fmla="*/ 2147483647 h 73"/>
              <a:gd name="T10" fmla="*/ 2147483647 w 44"/>
              <a:gd name="T11" fmla="*/ 2147483647 h 73"/>
              <a:gd name="T12" fmla="*/ 2147483647 w 44"/>
              <a:gd name="T13" fmla="*/ 2147483647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4"/>
              <a:gd name="T22" fmla="*/ 0 h 73"/>
              <a:gd name="T23" fmla="*/ 44 w 44"/>
              <a:gd name="T24" fmla="*/ 73 h 7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4" h="73">
                <a:moveTo>
                  <a:pt x="31" y="73"/>
                </a:moveTo>
                <a:lnTo>
                  <a:pt x="0" y="67"/>
                </a:lnTo>
                <a:lnTo>
                  <a:pt x="14" y="0"/>
                </a:lnTo>
                <a:lnTo>
                  <a:pt x="13" y="3"/>
                </a:lnTo>
                <a:lnTo>
                  <a:pt x="44" y="14"/>
                </a:lnTo>
                <a:lnTo>
                  <a:pt x="43" y="17"/>
                </a:lnTo>
                <a:lnTo>
                  <a:pt x="31" y="7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28" name="Freeform 70"/>
          <p:cNvSpPr>
            <a:spLocks noChangeAspect="1"/>
          </p:cNvSpPr>
          <p:nvPr/>
        </p:nvSpPr>
        <p:spPr bwMode="auto">
          <a:xfrm>
            <a:off x="8829675" y="3851275"/>
            <a:ext cx="15875" cy="23813"/>
          </a:xfrm>
          <a:custGeom>
            <a:avLst/>
            <a:gdLst>
              <a:gd name="T0" fmla="*/ 2147483647 w 50"/>
              <a:gd name="T1" fmla="*/ 2147483647 h 66"/>
              <a:gd name="T2" fmla="*/ 0 w 50"/>
              <a:gd name="T3" fmla="*/ 2147483647 h 66"/>
              <a:gd name="T4" fmla="*/ 2147483647 w 50"/>
              <a:gd name="T5" fmla="*/ 2147483647 h 66"/>
              <a:gd name="T6" fmla="*/ 2147483647 w 50"/>
              <a:gd name="T7" fmla="*/ 0 h 66"/>
              <a:gd name="T8" fmla="*/ 2147483647 w 50"/>
              <a:gd name="T9" fmla="*/ 2147483647 h 66"/>
              <a:gd name="T10" fmla="*/ 2147483647 w 50"/>
              <a:gd name="T11" fmla="*/ 2147483647 h 66"/>
              <a:gd name="T12" fmla="*/ 2147483647 w 50"/>
              <a:gd name="T13" fmla="*/ 2147483647 h 6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66"/>
              <a:gd name="T23" fmla="*/ 50 w 50"/>
              <a:gd name="T24" fmla="*/ 66 h 6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66">
                <a:moveTo>
                  <a:pt x="31" y="66"/>
                </a:moveTo>
                <a:lnTo>
                  <a:pt x="0" y="55"/>
                </a:lnTo>
                <a:lnTo>
                  <a:pt x="19" y="4"/>
                </a:lnTo>
                <a:lnTo>
                  <a:pt x="21" y="0"/>
                </a:lnTo>
                <a:lnTo>
                  <a:pt x="48" y="17"/>
                </a:lnTo>
                <a:lnTo>
                  <a:pt x="50" y="13"/>
                </a:lnTo>
                <a:lnTo>
                  <a:pt x="31" y="6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29" name="Freeform 71"/>
          <p:cNvSpPr>
            <a:spLocks noChangeAspect="1"/>
          </p:cNvSpPr>
          <p:nvPr/>
        </p:nvSpPr>
        <p:spPr bwMode="auto">
          <a:xfrm>
            <a:off x="8837613" y="3835400"/>
            <a:ext cx="17462" cy="22225"/>
          </a:xfrm>
          <a:custGeom>
            <a:avLst/>
            <a:gdLst>
              <a:gd name="T0" fmla="*/ 2147483647 w 53"/>
              <a:gd name="T1" fmla="*/ 2147483647 h 66"/>
              <a:gd name="T2" fmla="*/ 0 w 53"/>
              <a:gd name="T3" fmla="*/ 2147483647 h 66"/>
              <a:gd name="T4" fmla="*/ 2147483647 w 53"/>
              <a:gd name="T5" fmla="*/ 0 h 66"/>
              <a:gd name="T6" fmla="*/ 2147483647 w 53"/>
              <a:gd name="T7" fmla="*/ 2147483647 h 66"/>
              <a:gd name="T8" fmla="*/ 2147483647 w 53"/>
              <a:gd name="T9" fmla="*/ 2147483647 h 66"/>
              <a:gd name="T10" fmla="*/ 2147483647 w 53"/>
              <a:gd name="T11" fmla="*/ 2147483647 h 66"/>
              <a:gd name="T12" fmla="*/ 2147483647 w 53"/>
              <a:gd name="T13" fmla="*/ 2147483647 h 6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3"/>
              <a:gd name="T22" fmla="*/ 0 h 66"/>
              <a:gd name="T23" fmla="*/ 53 w 53"/>
              <a:gd name="T24" fmla="*/ 66 h 6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3" h="66">
                <a:moveTo>
                  <a:pt x="27" y="66"/>
                </a:moveTo>
                <a:lnTo>
                  <a:pt x="0" y="49"/>
                </a:lnTo>
                <a:lnTo>
                  <a:pt x="29" y="0"/>
                </a:lnTo>
                <a:lnTo>
                  <a:pt x="28" y="2"/>
                </a:lnTo>
                <a:lnTo>
                  <a:pt x="53" y="22"/>
                </a:lnTo>
                <a:lnTo>
                  <a:pt x="52" y="23"/>
                </a:lnTo>
                <a:lnTo>
                  <a:pt x="27" y="6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30" name="Freeform 72"/>
          <p:cNvSpPr>
            <a:spLocks noChangeAspect="1"/>
          </p:cNvSpPr>
          <p:nvPr/>
        </p:nvSpPr>
        <p:spPr bwMode="auto">
          <a:xfrm>
            <a:off x="8845550" y="3819525"/>
            <a:ext cx="23813" cy="22225"/>
          </a:xfrm>
          <a:custGeom>
            <a:avLst/>
            <a:gdLst>
              <a:gd name="T0" fmla="*/ 2147483647 w 66"/>
              <a:gd name="T1" fmla="*/ 2147483647 h 67"/>
              <a:gd name="T2" fmla="*/ 0 w 66"/>
              <a:gd name="T3" fmla="*/ 2147483647 h 67"/>
              <a:gd name="T4" fmla="*/ 2147483647 w 66"/>
              <a:gd name="T5" fmla="*/ 2147483647 h 67"/>
              <a:gd name="T6" fmla="*/ 2147483647 w 66"/>
              <a:gd name="T7" fmla="*/ 0 h 67"/>
              <a:gd name="T8" fmla="*/ 2147483647 w 66"/>
              <a:gd name="T9" fmla="*/ 2147483647 h 67"/>
              <a:gd name="T10" fmla="*/ 2147483647 w 66"/>
              <a:gd name="T11" fmla="*/ 2147483647 h 67"/>
              <a:gd name="T12" fmla="*/ 2147483647 w 66"/>
              <a:gd name="T13" fmla="*/ 2147483647 h 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6"/>
              <a:gd name="T22" fmla="*/ 0 h 67"/>
              <a:gd name="T23" fmla="*/ 66 w 66"/>
              <a:gd name="T24" fmla="*/ 67 h 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6" h="67">
                <a:moveTo>
                  <a:pt x="25" y="67"/>
                </a:moveTo>
                <a:lnTo>
                  <a:pt x="0" y="47"/>
                </a:lnTo>
                <a:lnTo>
                  <a:pt x="35" y="4"/>
                </a:lnTo>
                <a:lnTo>
                  <a:pt x="40" y="0"/>
                </a:lnTo>
                <a:lnTo>
                  <a:pt x="61" y="23"/>
                </a:lnTo>
                <a:lnTo>
                  <a:pt x="66" y="18"/>
                </a:lnTo>
                <a:lnTo>
                  <a:pt x="25" y="6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31" name="Freeform 73"/>
          <p:cNvSpPr>
            <a:spLocks noChangeAspect="1"/>
          </p:cNvSpPr>
          <p:nvPr/>
        </p:nvSpPr>
        <p:spPr bwMode="auto">
          <a:xfrm>
            <a:off x="8861425" y="3802063"/>
            <a:ext cx="20638" cy="25400"/>
          </a:xfrm>
          <a:custGeom>
            <a:avLst/>
            <a:gdLst>
              <a:gd name="T0" fmla="*/ 2147483647 w 68"/>
              <a:gd name="T1" fmla="*/ 2147483647 h 70"/>
              <a:gd name="T2" fmla="*/ 0 w 68"/>
              <a:gd name="T3" fmla="*/ 2147483647 h 70"/>
              <a:gd name="T4" fmla="*/ 2147483647 w 68"/>
              <a:gd name="T5" fmla="*/ 0 h 70"/>
              <a:gd name="T6" fmla="*/ 2147483647 w 68"/>
              <a:gd name="T7" fmla="*/ 2147483647 h 70"/>
              <a:gd name="T8" fmla="*/ 2147483647 w 68"/>
              <a:gd name="T9" fmla="*/ 2147483647 h 70"/>
              <a:gd name="T10" fmla="*/ 2147483647 w 68"/>
              <a:gd name="T11" fmla="*/ 2147483647 h 70"/>
              <a:gd name="T12" fmla="*/ 2147483647 w 68"/>
              <a:gd name="T13" fmla="*/ 2147483647 h 7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8"/>
              <a:gd name="T22" fmla="*/ 0 h 70"/>
              <a:gd name="T23" fmla="*/ 68 w 68"/>
              <a:gd name="T24" fmla="*/ 70 h 7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8" h="70">
                <a:moveTo>
                  <a:pt x="21" y="70"/>
                </a:moveTo>
                <a:lnTo>
                  <a:pt x="0" y="47"/>
                </a:lnTo>
                <a:lnTo>
                  <a:pt x="52" y="0"/>
                </a:lnTo>
                <a:lnTo>
                  <a:pt x="51" y="1"/>
                </a:lnTo>
                <a:lnTo>
                  <a:pt x="68" y="28"/>
                </a:lnTo>
                <a:lnTo>
                  <a:pt x="67" y="29"/>
                </a:lnTo>
                <a:lnTo>
                  <a:pt x="21" y="7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32" name="Freeform 74"/>
          <p:cNvSpPr>
            <a:spLocks noChangeAspect="1"/>
          </p:cNvSpPr>
          <p:nvPr/>
        </p:nvSpPr>
        <p:spPr bwMode="auto">
          <a:xfrm>
            <a:off x="8878888" y="3790950"/>
            <a:ext cx="25400" cy="20638"/>
          </a:xfrm>
          <a:custGeom>
            <a:avLst/>
            <a:gdLst>
              <a:gd name="T0" fmla="*/ 2147483647 w 75"/>
              <a:gd name="T1" fmla="*/ 2147483647 h 68"/>
              <a:gd name="T2" fmla="*/ 0 w 75"/>
              <a:gd name="T3" fmla="*/ 2147483647 h 68"/>
              <a:gd name="T4" fmla="*/ 2147483647 w 75"/>
              <a:gd name="T5" fmla="*/ 0 h 68"/>
              <a:gd name="T6" fmla="*/ 2147483647 w 75"/>
              <a:gd name="T7" fmla="*/ 2147483647 h 68"/>
              <a:gd name="T8" fmla="*/ 2147483647 w 75"/>
              <a:gd name="T9" fmla="*/ 2147483647 h 68"/>
              <a:gd name="T10" fmla="*/ 2147483647 w 75"/>
              <a:gd name="T11" fmla="*/ 2147483647 h 68"/>
              <a:gd name="T12" fmla="*/ 2147483647 w 75"/>
              <a:gd name="T13" fmla="*/ 2147483647 h 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5"/>
              <a:gd name="T22" fmla="*/ 0 h 68"/>
              <a:gd name="T23" fmla="*/ 75 w 75"/>
              <a:gd name="T24" fmla="*/ 68 h 6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5" h="68">
                <a:moveTo>
                  <a:pt x="17" y="68"/>
                </a:moveTo>
                <a:lnTo>
                  <a:pt x="0" y="41"/>
                </a:lnTo>
                <a:lnTo>
                  <a:pt x="64" y="0"/>
                </a:lnTo>
                <a:lnTo>
                  <a:pt x="60" y="2"/>
                </a:lnTo>
                <a:lnTo>
                  <a:pt x="75" y="31"/>
                </a:lnTo>
                <a:lnTo>
                  <a:pt x="72" y="33"/>
                </a:lnTo>
                <a:lnTo>
                  <a:pt x="17" y="6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33" name="Freeform 75"/>
          <p:cNvSpPr>
            <a:spLocks noChangeAspect="1"/>
          </p:cNvSpPr>
          <p:nvPr/>
        </p:nvSpPr>
        <p:spPr bwMode="auto">
          <a:xfrm>
            <a:off x="8899525" y="3783013"/>
            <a:ext cx="14288" cy="17462"/>
          </a:xfrm>
          <a:custGeom>
            <a:avLst/>
            <a:gdLst>
              <a:gd name="T0" fmla="*/ 2147483647 w 46"/>
              <a:gd name="T1" fmla="*/ 2147483647 h 48"/>
              <a:gd name="T2" fmla="*/ 0 w 46"/>
              <a:gd name="T3" fmla="*/ 2147483647 h 48"/>
              <a:gd name="T4" fmla="*/ 2147483647 w 46"/>
              <a:gd name="T5" fmla="*/ 0 h 48"/>
              <a:gd name="T6" fmla="*/ 2147483647 w 46"/>
              <a:gd name="T7" fmla="*/ 0 h 48"/>
              <a:gd name="T8" fmla="*/ 2147483647 w 46"/>
              <a:gd name="T9" fmla="*/ 2147483647 h 48"/>
              <a:gd name="T10" fmla="*/ 2147483647 w 46"/>
              <a:gd name="T11" fmla="*/ 2147483647 h 48"/>
              <a:gd name="T12" fmla="*/ 2147483647 w 46"/>
              <a:gd name="T13" fmla="*/ 2147483647 h 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48"/>
              <a:gd name="T23" fmla="*/ 46 w 46"/>
              <a:gd name="T24" fmla="*/ 48 h 4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48">
                <a:moveTo>
                  <a:pt x="15" y="48"/>
                </a:moveTo>
                <a:lnTo>
                  <a:pt x="0" y="19"/>
                </a:lnTo>
                <a:lnTo>
                  <a:pt x="36" y="0"/>
                </a:lnTo>
                <a:lnTo>
                  <a:pt x="46" y="31"/>
                </a:lnTo>
                <a:lnTo>
                  <a:pt x="15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34" name="Freeform 76"/>
          <p:cNvSpPr>
            <a:spLocks noChangeAspect="1"/>
          </p:cNvSpPr>
          <p:nvPr/>
        </p:nvSpPr>
        <p:spPr bwMode="auto">
          <a:xfrm>
            <a:off x="8910638" y="3773488"/>
            <a:ext cx="30162" cy="20637"/>
          </a:xfrm>
          <a:custGeom>
            <a:avLst/>
            <a:gdLst>
              <a:gd name="T0" fmla="*/ 2147483647 w 89"/>
              <a:gd name="T1" fmla="*/ 2147483647 h 58"/>
              <a:gd name="T2" fmla="*/ 0 w 89"/>
              <a:gd name="T3" fmla="*/ 2147483647 h 58"/>
              <a:gd name="T4" fmla="*/ 2147483647 w 89"/>
              <a:gd name="T5" fmla="*/ 2147483647 h 58"/>
              <a:gd name="T6" fmla="*/ 2147483647 w 89"/>
              <a:gd name="T7" fmla="*/ 0 h 58"/>
              <a:gd name="T8" fmla="*/ 2147483647 w 89"/>
              <a:gd name="T9" fmla="*/ 2147483647 h 58"/>
              <a:gd name="T10" fmla="*/ 2147483647 w 89"/>
              <a:gd name="T11" fmla="*/ 2147483647 h 58"/>
              <a:gd name="T12" fmla="*/ 2147483647 w 89"/>
              <a:gd name="T13" fmla="*/ 2147483647 h 5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9"/>
              <a:gd name="T22" fmla="*/ 0 h 58"/>
              <a:gd name="T23" fmla="*/ 89 w 89"/>
              <a:gd name="T24" fmla="*/ 58 h 5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9" h="58">
                <a:moveTo>
                  <a:pt x="10" y="58"/>
                </a:moveTo>
                <a:lnTo>
                  <a:pt x="0" y="27"/>
                </a:lnTo>
                <a:lnTo>
                  <a:pt x="72" y="1"/>
                </a:lnTo>
                <a:lnTo>
                  <a:pt x="78" y="0"/>
                </a:lnTo>
                <a:lnTo>
                  <a:pt x="84" y="31"/>
                </a:lnTo>
                <a:lnTo>
                  <a:pt x="89" y="30"/>
                </a:lnTo>
                <a:lnTo>
                  <a:pt x="10" y="5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35" name="Freeform 77"/>
          <p:cNvSpPr>
            <a:spLocks noChangeAspect="1"/>
          </p:cNvSpPr>
          <p:nvPr/>
        </p:nvSpPr>
        <p:spPr bwMode="auto">
          <a:xfrm>
            <a:off x="8937625" y="3767138"/>
            <a:ext cx="33338" cy="17462"/>
          </a:xfrm>
          <a:custGeom>
            <a:avLst/>
            <a:gdLst>
              <a:gd name="T0" fmla="*/ 2147483647 w 93"/>
              <a:gd name="T1" fmla="*/ 2147483647 h 49"/>
              <a:gd name="T2" fmla="*/ 0 w 93"/>
              <a:gd name="T3" fmla="*/ 2147483647 h 49"/>
              <a:gd name="T4" fmla="*/ 2147483647 w 93"/>
              <a:gd name="T5" fmla="*/ 0 h 49"/>
              <a:gd name="T6" fmla="*/ 2147483647 w 93"/>
              <a:gd name="T7" fmla="*/ 0 h 49"/>
              <a:gd name="T8" fmla="*/ 2147483647 w 93"/>
              <a:gd name="T9" fmla="*/ 2147483647 h 49"/>
              <a:gd name="T10" fmla="*/ 2147483647 w 93"/>
              <a:gd name="T11" fmla="*/ 2147483647 h 49"/>
              <a:gd name="T12" fmla="*/ 2147483647 w 93"/>
              <a:gd name="T13" fmla="*/ 2147483647 h 4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3"/>
              <a:gd name="T22" fmla="*/ 0 h 49"/>
              <a:gd name="T23" fmla="*/ 93 w 93"/>
              <a:gd name="T24" fmla="*/ 49 h 4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3" h="49">
                <a:moveTo>
                  <a:pt x="6" y="49"/>
                </a:moveTo>
                <a:lnTo>
                  <a:pt x="0" y="18"/>
                </a:lnTo>
                <a:lnTo>
                  <a:pt x="83" y="0"/>
                </a:lnTo>
                <a:lnTo>
                  <a:pt x="87" y="0"/>
                </a:lnTo>
                <a:lnTo>
                  <a:pt x="89" y="32"/>
                </a:lnTo>
                <a:lnTo>
                  <a:pt x="93" y="32"/>
                </a:lnTo>
                <a:lnTo>
                  <a:pt x="6" y="4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36" name="Freeform 78"/>
          <p:cNvSpPr>
            <a:spLocks noChangeAspect="1"/>
          </p:cNvSpPr>
          <p:nvPr/>
        </p:nvSpPr>
        <p:spPr bwMode="auto">
          <a:xfrm>
            <a:off x="8967788" y="3767138"/>
            <a:ext cx="15875" cy="12700"/>
          </a:xfrm>
          <a:custGeom>
            <a:avLst/>
            <a:gdLst>
              <a:gd name="T0" fmla="*/ 2147483647 w 49"/>
              <a:gd name="T1" fmla="*/ 2147483647 h 36"/>
              <a:gd name="T2" fmla="*/ 0 w 49"/>
              <a:gd name="T3" fmla="*/ 2147483647 h 36"/>
              <a:gd name="T4" fmla="*/ 2147483647 w 49"/>
              <a:gd name="T5" fmla="*/ 0 h 36"/>
              <a:gd name="T6" fmla="*/ 2147483647 w 49"/>
              <a:gd name="T7" fmla="*/ 0 h 36"/>
              <a:gd name="T8" fmla="*/ 2147483647 w 49"/>
              <a:gd name="T9" fmla="*/ 2147483647 h 36"/>
              <a:gd name="T10" fmla="*/ 2147483647 w 49"/>
              <a:gd name="T11" fmla="*/ 2147483647 h 36"/>
              <a:gd name="T12" fmla="*/ 2147483647 w 49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9"/>
              <a:gd name="T22" fmla="*/ 0 h 36"/>
              <a:gd name="T23" fmla="*/ 49 w 49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9" h="36">
                <a:moveTo>
                  <a:pt x="2" y="36"/>
                </a:moveTo>
                <a:lnTo>
                  <a:pt x="0" y="4"/>
                </a:lnTo>
                <a:lnTo>
                  <a:pt x="47" y="0"/>
                </a:lnTo>
                <a:lnTo>
                  <a:pt x="48" y="0"/>
                </a:lnTo>
                <a:lnTo>
                  <a:pt x="48" y="31"/>
                </a:lnTo>
                <a:lnTo>
                  <a:pt x="49" y="31"/>
                </a:lnTo>
                <a:lnTo>
                  <a:pt x="2" y="3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37" name="Freeform 79"/>
          <p:cNvSpPr>
            <a:spLocks noChangeAspect="1"/>
          </p:cNvSpPr>
          <p:nvPr/>
        </p:nvSpPr>
        <p:spPr bwMode="auto">
          <a:xfrm>
            <a:off x="8983663" y="3767138"/>
            <a:ext cx="20637" cy="9525"/>
          </a:xfrm>
          <a:custGeom>
            <a:avLst/>
            <a:gdLst>
              <a:gd name="T0" fmla="*/ 0 w 54"/>
              <a:gd name="T1" fmla="*/ 2147483647 h 32"/>
              <a:gd name="T2" fmla="*/ 0 w 54"/>
              <a:gd name="T3" fmla="*/ 2147483647 h 32"/>
              <a:gd name="T4" fmla="*/ 2147483647 w 54"/>
              <a:gd name="T5" fmla="*/ 0 h 32"/>
              <a:gd name="T6" fmla="*/ 2147483647 w 54"/>
              <a:gd name="T7" fmla="*/ 2147483647 h 32"/>
              <a:gd name="T8" fmla="*/ 2147483647 w 54"/>
              <a:gd name="T9" fmla="*/ 0 h 32"/>
              <a:gd name="T10" fmla="*/ 2147483647 w 54"/>
              <a:gd name="T11" fmla="*/ 2147483647 h 32"/>
              <a:gd name="T12" fmla="*/ 0 w 54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4"/>
              <a:gd name="T22" fmla="*/ 0 h 32"/>
              <a:gd name="T23" fmla="*/ 54 w 54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4" h="32">
                <a:moveTo>
                  <a:pt x="0" y="32"/>
                </a:moveTo>
                <a:lnTo>
                  <a:pt x="0" y="1"/>
                </a:lnTo>
                <a:lnTo>
                  <a:pt x="49" y="0"/>
                </a:lnTo>
                <a:lnTo>
                  <a:pt x="45" y="31"/>
                </a:lnTo>
                <a:lnTo>
                  <a:pt x="54" y="0"/>
                </a:lnTo>
                <a:lnTo>
                  <a:pt x="49" y="31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38" name="Freeform 80"/>
          <p:cNvSpPr>
            <a:spLocks noChangeAspect="1"/>
          </p:cNvSpPr>
          <p:nvPr/>
        </p:nvSpPr>
        <p:spPr bwMode="auto">
          <a:xfrm>
            <a:off x="8997950" y="3765550"/>
            <a:ext cx="6350" cy="11113"/>
          </a:xfrm>
          <a:custGeom>
            <a:avLst/>
            <a:gdLst>
              <a:gd name="T0" fmla="*/ 2147483647 w 20"/>
              <a:gd name="T1" fmla="*/ 2147483647 h 34"/>
              <a:gd name="T2" fmla="*/ 2147483647 w 20"/>
              <a:gd name="T3" fmla="*/ 2147483647 h 34"/>
              <a:gd name="T4" fmla="*/ 0 w 20"/>
              <a:gd name="T5" fmla="*/ 2147483647 h 34"/>
              <a:gd name="T6" fmla="*/ 2147483647 w 20"/>
              <a:gd name="T7" fmla="*/ 0 h 34"/>
              <a:gd name="T8" fmla="*/ 2147483647 w 20"/>
              <a:gd name="T9" fmla="*/ 2147483647 h 34"/>
              <a:gd name="T10" fmla="*/ 2147483647 w 20"/>
              <a:gd name="T11" fmla="*/ 0 h 34"/>
              <a:gd name="T12" fmla="*/ 2147483647 w 20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"/>
              <a:gd name="T22" fmla="*/ 0 h 34"/>
              <a:gd name="T23" fmla="*/ 20 w 20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" h="34">
                <a:moveTo>
                  <a:pt x="20" y="3"/>
                </a:moveTo>
                <a:lnTo>
                  <a:pt x="11" y="34"/>
                </a:lnTo>
                <a:lnTo>
                  <a:pt x="0" y="31"/>
                </a:lnTo>
                <a:lnTo>
                  <a:pt x="4" y="0"/>
                </a:lnTo>
                <a:lnTo>
                  <a:pt x="4" y="31"/>
                </a:lnTo>
                <a:lnTo>
                  <a:pt x="8" y="0"/>
                </a:lnTo>
                <a:lnTo>
                  <a:pt x="20" y="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39" name="Freeform 81"/>
          <p:cNvSpPr>
            <a:spLocks noChangeAspect="1"/>
          </p:cNvSpPr>
          <p:nvPr/>
        </p:nvSpPr>
        <p:spPr bwMode="auto">
          <a:xfrm>
            <a:off x="8997950" y="3765550"/>
            <a:ext cx="17463" cy="9525"/>
          </a:xfrm>
          <a:custGeom>
            <a:avLst/>
            <a:gdLst>
              <a:gd name="T0" fmla="*/ 0 w 51"/>
              <a:gd name="T1" fmla="*/ 2147483647 h 32"/>
              <a:gd name="T2" fmla="*/ 0 w 51"/>
              <a:gd name="T3" fmla="*/ 0 h 32"/>
              <a:gd name="T4" fmla="*/ 2147483647 w 51"/>
              <a:gd name="T5" fmla="*/ 2147483647 h 32"/>
              <a:gd name="T6" fmla="*/ 2147483647 w 51"/>
              <a:gd name="T7" fmla="*/ 2147483647 h 32"/>
              <a:gd name="T8" fmla="*/ 2147483647 w 51"/>
              <a:gd name="T9" fmla="*/ 2147483647 h 32"/>
              <a:gd name="T10" fmla="*/ 2147483647 w 51"/>
              <a:gd name="T11" fmla="*/ 2147483647 h 32"/>
              <a:gd name="T12" fmla="*/ 0 w 51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1"/>
              <a:gd name="T22" fmla="*/ 0 h 32"/>
              <a:gd name="T23" fmla="*/ 51 w 51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1" h="32">
                <a:moveTo>
                  <a:pt x="0" y="31"/>
                </a:moveTo>
                <a:lnTo>
                  <a:pt x="0" y="0"/>
                </a:lnTo>
                <a:lnTo>
                  <a:pt x="51" y="1"/>
                </a:lnTo>
                <a:lnTo>
                  <a:pt x="49" y="32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40" name="Freeform 82"/>
          <p:cNvSpPr>
            <a:spLocks noChangeAspect="1"/>
          </p:cNvSpPr>
          <p:nvPr/>
        </p:nvSpPr>
        <p:spPr bwMode="auto">
          <a:xfrm>
            <a:off x="9013825" y="3765550"/>
            <a:ext cx="34925" cy="14288"/>
          </a:xfrm>
          <a:custGeom>
            <a:avLst/>
            <a:gdLst>
              <a:gd name="T0" fmla="*/ 0 w 99"/>
              <a:gd name="T1" fmla="*/ 2147483647 h 43"/>
              <a:gd name="T2" fmla="*/ 2147483647 w 99"/>
              <a:gd name="T3" fmla="*/ 0 h 43"/>
              <a:gd name="T4" fmla="*/ 2147483647 w 99"/>
              <a:gd name="T5" fmla="*/ 2147483647 h 43"/>
              <a:gd name="T6" fmla="*/ 2147483647 w 99"/>
              <a:gd name="T7" fmla="*/ 2147483647 h 43"/>
              <a:gd name="T8" fmla="*/ 2147483647 w 99"/>
              <a:gd name="T9" fmla="*/ 2147483647 h 43"/>
              <a:gd name="T10" fmla="*/ 2147483647 w 99"/>
              <a:gd name="T11" fmla="*/ 2147483647 h 43"/>
              <a:gd name="T12" fmla="*/ 0 w 99"/>
              <a:gd name="T13" fmla="*/ 2147483647 h 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9"/>
              <a:gd name="T22" fmla="*/ 0 h 43"/>
              <a:gd name="T23" fmla="*/ 99 w 99"/>
              <a:gd name="T24" fmla="*/ 43 h 4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9" h="43">
                <a:moveTo>
                  <a:pt x="0" y="31"/>
                </a:moveTo>
                <a:lnTo>
                  <a:pt x="2" y="0"/>
                </a:lnTo>
                <a:lnTo>
                  <a:pt x="99" y="13"/>
                </a:lnTo>
                <a:lnTo>
                  <a:pt x="96" y="12"/>
                </a:lnTo>
                <a:lnTo>
                  <a:pt x="88" y="43"/>
                </a:lnTo>
                <a:lnTo>
                  <a:pt x="86" y="42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41" name="Freeform 83"/>
          <p:cNvSpPr>
            <a:spLocks noChangeAspect="1"/>
          </p:cNvSpPr>
          <p:nvPr/>
        </p:nvSpPr>
        <p:spPr bwMode="auto">
          <a:xfrm>
            <a:off x="9045575" y="3768725"/>
            <a:ext cx="30163" cy="22225"/>
          </a:xfrm>
          <a:custGeom>
            <a:avLst/>
            <a:gdLst>
              <a:gd name="T0" fmla="*/ 0 w 91"/>
              <a:gd name="T1" fmla="*/ 2147483647 h 57"/>
              <a:gd name="T2" fmla="*/ 2147483647 w 91"/>
              <a:gd name="T3" fmla="*/ 0 h 57"/>
              <a:gd name="T4" fmla="*/ 2147483647 w 91"/>
              <a:gd name="T5" fmla="*/ 2147483647 h 57"/>
              <a:gd name="T6" fmla="*/ 2147483647 w 91"/>
              <a:gd name="T7" fmla="*/ 2147483647 h 57"/>
              <a:gd name="T8" fmla="*/ 2147483647 w 91"/>
              <a:gd name="T9" fmla="*/ 2147483647 h 57"/>
              <a:gd name="T10" fmla="*/ 2147483647 w 91"/>
              <a:gd name="T11" fmla="*/ 2147483647 h 57"/>
              <a:gd name="T12" fmla="*/ 0 w 91"/>
              <a:gd name="T13" fmla="*/ 2147483647 h 5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1"/>
              <a:gd name="T22" fmla="*/ 0 h 57"/>
              <a:gd name="T23" fmla="*/ 91 w 91"/>
              <a:gd name="T24" fmla="*/ 57 h 5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1" h="57">
                <a:moveTo>
                  <a:pt x="0" y="31"/>
                </a:moveTo>
                <a:lnTo>
                  <a:pt x="8" y="0"/>
                </a:lnTo>
                <a:lnTo>
                  <a:pt x="83" y="21"/>
                </a:lnTo>
                <a:lnTo>
                  <a:pt x="91" y="24"/>
                </a:lnTo>
                <a:lnTo>
                  <a:pt x="80" y="54"/>
                </a:lnTo>
                <a:lnTo>
                  <a:pt x="87" y="57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42" name="Freeform 84"/>
          <p:cNvSpPr>
            <a:spLocks noChangeAspect="1"/>
          </p:cNvSpPr>
          <p:nvPr/>
        </p:nvSpPr>
        <p:spPr bwMode="auto">
          <a:xfrm>
            <a:off x="9074150" y="3776663"/>
            <a:ext cx="17463" cy="17462"/>
          </a:xfrm>
          <a:custGeom>
            <a:avLst/>
            <a:gdLst>
              <a:gd name="T0" fmla="*/ 0 w 49"/>
              <a:gd name="T1" fmla="*/ 2147483647 h 44"/>
              <a:gd name="T2" fmla="*/ 2147483647 w 49"/>
              <a:gd name="T3" fmla="*/ 0 h 44"/>
              <a:gd name="T4" fmla="*/ 2147483647 w 49"/>
              <a:gd name="T5" fmla="*/ 2147483647 h 44"/>
              <a:gd name="T6" fmla="*/ 2147483647 w 49"/>
              <a:gd name="T7" fmla="*/ 2147483647 h 44"/>
              <a:gd name="T8" fmla="*/ 2147483647 w 49"/>
              <a:gd name="T9" fmla="*/ 2147483647 h 44"/>
              <a:gd name="T10" fmla="*/ 2147483647 w 49"/>
              <a:gd name="T11" fmla="*/ 2147483647 h 44"/>
              <a:gd name="T12" fmla="*/ 0 w 49"/>
              <a:gd name="T13" fmla="*/ 2147483647 h 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9"/>
              <a:gd name="T22" fmla="*/ 0 h 44"/>
              <a:gd name="T23" fmla="*/ 49 w 49"/>
              <a:gd name="T24" fmla="*/ 44 h 4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9" h="44">
                <a:moveTo>
                  <a:pt x="0" y="30"/>
                </a:moveTo>
                <a:lnTo>
                  <a:pt x="11" y="0"/>
                </a:lnTo>
                <a:lnTo>
                  <a:pt x="48" y="15"/>
                </a:lnTo>
                <a:lnTo>
                  <a:pt x="49" y="16"/>
                </a:lnTo>
                <a:lnTo>
                  <a:pt x="34" y="43"/>
                </a:lnTo>
                <a:lnTo>
                  <a:pt x="35" y="44"/>
                </a:lnTo>
                <a:lnTo>
                  <a:pt x="0" y="3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43" name="Freeform 85"/>
          <p:cNvSpPr>
            <a:spLocks noChangeAspect="1"/>
          </p:cNvSpPr>
          <p:nvPr/>
        </p:nvSpPr>
        <p:spPr bwMode="auto">
          <a:xfrm>
            <a:off x="9083675" y="3783013"/>
            <a:ext cx="30163" cy="20637"/>
          </a:xfrm>
          <a:custGeom>
            <a:avLst/>
            <a:gdLst>
              <a:gd name="T0" fmla="*/ 0 w 82"/>
              <a:gd name="T1" fmla="*/ 2147483647 h 62"/>
              <a:gd name="T2" fmla="*/ 2147483647 w 82"/>
              <a:gd name="T3" fmla="*/ 0 h 62"/>
              <a:gd name="T4" fmla="*/ 2147483647 w 82"/>
              <a:gd name="T5" fmla="*/ 2147483647 h 62"/>
              <a:gd name="T6" fmla="*/ 2147483647 w 82"/>
              <a:gd name="T7" fmla="*/ 2147483647 h 62"/>
              <a:gd name="T8" fmla="*/ 2147483647 w 82"/>
              <a:gd name="T9" fmla="*/ 2147483647 h 62"/>
              <a:gd name="T10" fmla="*/ 2147483647 w 82"/>
              <a:gd name="T11" fmla="*/ 2147483647 h 62"/>
              <a:gd name="T12" fmla="*/ 0 w 82"/>
              <a:gd name="T13" fmla="*/ 2147483647 h 6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2"/>
              <a:gd name="T22" fmla="*/ 0 h 62"/>
              <a:gd name="T23" fmla="*/ 82 w 82"/>
              <a:gd name="T24" fmla="*/ 62 h 6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2" h="62">
                <a:moveTo>
                  <a:pt x="0" y="27"/>
                </a:moveTo>
                <a:lnTo>
                  <a:pt x="15" y="0"/>
                </a:lnTo>
                <a:lnTo>
                  <a:pt x="82" y="37"/>
                </a:lnTo>
                <a:lnTo>
                  <a:pt x="81" y="37"/>
                </a:lnTo>
                <a:lnTo>
                  <a:pt x="63" y="62"/>
                </a:lnTo>
                <a:lnTo>
                  <a:pt x="62" y="62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44" name="Freeform 86"/>
          <p:cNvSpPr>
            <a:spLocks noChangeAspect="1"/>
          </p:cNvSpPr>
          <p:nvPr/>
        </p:nvSpPr>
        <p:spPr bwMode="auto">
          <a:xfrm>
            <a:off x="9107488" y="3795713"/>
            <a:ext cx="25400" cy="23812"/>
          </a:xfrm>
          <a:custGeom>
            <a:avLst/>
            <a:gdLst>
              <a:gd name="T0" fmla="*/ 0 w 77"/>
              <a:gd name="T1" fmla="*/ 2147483647 h 66"/>
              <a:gd name="T2" fmla="*/ 2147483647 w 77"/>
              <a:gd name="T3" fmla="*/ 0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0 w 77"/>
              <a:gd name="T13" fmla="*/ 2147483647 h 6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7"/>
              <a:gd name="T22" fmla="*/ 0 h 66"/>
              <a:gd name="T23" fmla="*/ 77 w 77"/>
              <a:gd name="T24" fmla="*/ 66 h 6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7" h="66">
                <a:moveTo>
                  <a:pt x="0" y="25"/>
                </a:moveTo>
                <a:lnTo>
                  <a:pt x="18" y="0"/>
                </a:lnTo>
                <a:lnTo>
                  <a:pt x="77" y="45"/>
                </a:lnTo>
                <a:lnTo>
                  <a:pt x="74" y="43"/>
                </a:lnTo>
                <a:lnTo>
                  <a:pt x="52" y="66"/>
                </a:lnTo>
                <a:lnTo>
                  <a:pt x="50" y="64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45" name="Freeform 87"/>
          <p:cNvSpPr>
            <a:spLocks noChangeAspect="1"/>
          </p:cNvSpPr>
          <p:nvPr/>
        </p:nvSpPr>
        <p:spPr bwMode="auto">
          <a:xfrm>
            <a:off x="9124950" y="3810000"/>
            <a:ext cx="23813" cy="22225"/>
          </a:xfrm>
          <a:custGeom>
            <a:avLst/>
            <a:gdLst>
              <a:gd name="T0" fmla="*/ 0 w 67"/>
              <a:gd name="T1" fmla="*/ 2147483647 h 65"/>
              <a:gd name="T2" fmla="*/ 2147483647 w 67"/>
              <a:gd name="T3" fmla="*/ 0 h 65"/>
              <a:gd name="T4" fmla="*/ 2147483647 w 67"/>
              <a:gd name="T5" fmla="*/ 2147483647 h 65"/>
              <a:gd name="T6" fmla="*/ 2147483647 w 67"/>
              <a:gd name="T7" fmla="*/ 2147483647 h 65"/>
              <a:gd name="T8" fmla="*/ 2147483647 w 67"/>
              <a:gd name="T9" fmla="*/ 2147483647 h 65"/>
              <a:gd name="T10" fmla="*/ 2147483647 w 67"/>
              <a:gd name="T11" fmla="*/ 2147483647 h 65"/>
              <a:gd name="T12" fmla="*/ 0 w 67"/>
              <a:gd name="T13" fmla="*/ 2147483647 h 6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7"/>
              <a:gd name="T22" fmla="*/ 0 h 65"/>
              <a:gd name="T23" fmla="*/ 67 w 67"/>
              <a:gd name="T24" fmla="*/ 65 h 6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7" h="65">
                <a:moveTo>
                  <a:pt x="0" y="23"/>
                </a:moveTo>
                <a:lnTo>
                  <a:pt x="22" y="0"/>
                </a:lnTo>
                <a:lnTo>
                  <a:pt x="67" y="47"/>
                </a:lnTo>
                <a:lnTo>
                  <a:pt x="40" y="65"/>
                </a:lnTo>
                <a:lnTo>
                  <a:pt x="0" y="2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46" name="Freeform 88"/>
          <p:cNvSpPr>
            <a:spLocks noChangeAspect="1"/>
          </p:cNvSpPr>
          <p:nvPr/>
        </p:nvSpPr>
        <p:spPr bwMode="auto">
          <a:xfrm>
            <a:off x="9137650" y="3827463"/>
            <a:ext cx="22225" cy="22225"/>
          </a:xfrm>
          <a:custGeom>
            <a:avLst/>
            <a:gdLst>
              <a:gd name="T0" fmla="*/ 0 w 60"/>
              <a:gd name="T1" fmla="*/ 2147483647 h 64"/>
              <a:gd name="T2" fmla="*/ 2147483647 w 60"/>
              <a:gd name="T3" fmla="*/ 0 h 64"/>
              <a:gd name="T4" fmla="*/ 2147483647 w 60"/>
              <a:gd name="T5" fmla="*/ 2147483647 h 64"/>
              <a:gd name="T6" fmla="*/ 2147483647 w 60"/>
              <a:gd name="T7" fmla="*/ 2147483647 h 64"/>
              <a:gd name="T8" fmla="*/ 2147483647 w 60"/>
              <a:gd name="T9" fmla="*/ 2147483647 h 64"/>
              <a:gd name="T10" fmla="*/ 2147483647 w 60"/>
              <a:gd name="T11" fmla="*/ 2147483647 h 64"/>
              <a:gd name="T12" fmla="*/ 0 w 60"/>
              <a:gd name="T13" fmla="*/ 2147483647 h 6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0"/>
              <a:gd name="T22" fmla="*/ 0 h 64"/>
              <a:gd name="T23" fmla="*/ 60 w 60"/>
              <a:gd name="T24" fmla="*/ 64 h 6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0" h="64">
                <a:moveTo>
                  <a:pt x="0" y="18"/>
                </a:moveTo>
                <a:lnTo>
                  <a:pt x="27" y="0"/>
                </a:lnTo>
                <a:lnTo>
                  <a:pt x="59" y="45"/>
                </a:lnTo>
                <a:lnTo>
                  <a:pt x="60" y="47"/>
                </a:lnTo>
                <a:lnTo>
                  <a:pt x="31" y="62"/>
                </a:lnTo>
                <a:lnTo>
                  <a:pt x="32" y="64"/>
                </a:lnTo>
                <a:lnTo>
                  <a:pt x="0" y="1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47" name="Freeform 89"/>
          <p:cNvSpPr>
            <a:spLocks noChangeAspect="1"/>
          </p:cNvSpPr>
          <p:nvPr/>
        </p:nvSpPr>
        <p:spPr bwMode="auto">
          <a:xfrm>
            <a:off x="9148763" y="3844925"/>
            <a:ext cx="19050" cy="20638"/>
          </a:xfrm>
          <a:custGeom>
            <a:avLst/>
            <a:gdLst>
              <a:gd name="T0" fmla="*/ 0 w 52"/>
              <a:gd name="T1" fmla="*/ 2147483647 h 59"/>
              <a:gd name="T2" fmla="*/ 2147483647 w 52"/>
              <a:gd name="T3" fmla="*/ 0 h 59"/>
              <a:gd name="T4" fmla="*/ 2147483647 w 52"/>
              <a:gd name="T5" fmla="*/ 2147483647 h 59"/>
              <a:gd name="T6" fmla="*/ 2147483647 w 52"/>
              <a:gd name="T7" fmla="*/ 2147483647 h 59"/>
              <a:gd name="T8" fmla="*/ 2147483647 w 52"/>
              <a:gd name="T9" fmla="*/ 2147483647 h 59"/>
              <a:gd name="T10" fmla="*/ 2147483647 w 52"/>
              <a:gd name="T11" fmla="*/ 2147483647 h 59"/>
              <a:gd name="T12" fmla="*/ 0 w 52"/>
              <a:gd name="T13" fmla="*/ 2147483647 h 5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2"/>
              <a:gd name="T22" fmla="*/ 0 h 59"/>
              <a:gd name="T23" fmla="*/ 52 w 52"/>
              <a:gd name="T24" fmla="*/ 59 h 5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2" h="59">
                <a:moveTo>
                  <a:pt x="0" y="15"/>
                </a:moveTo>
                <a:lnTo>
                  <a:pt x="29" y="0"/>
                </a:lnTo>
                <a:lnTo>
                  <a:pt x="51" y="46"/>
                </a:lnTo>
                <a:lnTo>
                  <a:pt x="52" y="48"/>
                </a:lnTo>
                <a:lnTo>
                  <a:pt x="21" y="56"/>
                </a:lnTo>
                <a:lnTo>
                  <a:pt x="22" y="59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48" name="Freeform 90"/>
          <p:cNvSpPr>
            <a:spLocks noChangeAspect="1"/>
          </p:cNvSpPr>
          <p:nvPr/>
        </p:nvSpPr>
        <p:spPr bwMode="auto">
          <a:xfrm>
            <a:off x="9158288" y="3859213"/>
            <a:ext cx="15875" cy="25400"/>
          </a:xfrm>
          <a:custGeom>
            <a:avLst/>
            <a:gdLst>
              <a:gd name="T0" fmla="*/ 0 w 49"/>
              <a:gd name="T1" fmla="*/ 2147483647 h 71"/>
              <a:gd name="T2" fmla="*/ 2147483647 w 49"/>
              <a:gd name="T3" fmla="*/ 0 h 71"/>
              <a:gd name="T4" fmla="*/ 2147483647 w 49"/>
              <a:gd name="T5" fmla="*/ 2147483647 h 71"/>
              <a:gd name="T6" fmla="*/ 2147483647 w 49"/>
              <a:gd name="T7" fmla="*/ 2147483647 h 71"/>
              <a:gd name="T8" fmla="*/ 2147483647 w 49"/>
              <a:gd name="T9" fmla="*/ 2147483647 h 71"/>
              <a:gd name="T10" fmla="*/ 2147483647 w 49"/>
              <a:gd name="T11" fmla="*/ 2147483647 h 71"/>
              <a:gd name="T12" fmla="*/ 0 w 49"/>
              <a:gd name="T13" fmla="*/ 2147483647 h 7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9"/>
              <a:gd name="T22" fmla="*/ 0 h 71"/>
              <a:gd name="T23" fmla="*/ 49 w 49"/>
              <a:gd name="T24" fmla="*/ 71 h 7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9" h="71">
                <a:moveTo>
                  <a:pt x="0" y="8"/>
                </a:moveTo>
                <a:lnTo>
                  <a:pt x="31" y="0"/>
                </a:lnTo>
                <a:lnTo>
                  <a:pt x="48" y="58"/>
                </a:lnTo>
                <a:lnTo>
                  <a:pt x="49" y="63"/>
                </a:lnTo>
                <a:lnTo>
                  <a:pt x="18" y="66"/>
                </a:lnTo>
                <a:lnTo>
                  <a:pt x="19" y="71"/>
                </a:lnTo>
                <a:lnTo>
                  <a:pt x="0" y="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49" name="Freeform 91"/>
          <p:cNvSpPr>
            <a:spLocks noChangeAspect="1"/>
          </p:cNvSpPr>
          <p:nvPr/>
        </p:nvSpPr>
        <p:spPr bwMode="auto">
          <a:xfrm>
            <a:off x="9163050" y="3881438"/>
            <a:ext cx="12700" cy="22225"/>
          </a:xfrm>
          <a:custGeom>
            <a:avLst/>
            <a:gdLst>
              <a:gd name="T0" fmla="*/ 0 w 38"/>
              <a:gd name="T1" fmla="*/ 2147483647 h 65"/>
              <a:gd name="T2" fmla="*/ 2147483647 w 38"/>
              <a:gd name="T3" fmla="*/ 0 h 65"/>
              <a:gd name="T4" fmla="*/ 2147483647 w 38"/>
              <a:gd name="T5" fmla="*/ 2147483647 h 65"/>
              <a:gd name="T6" fmla="*/ 2147483647 w 38"/>
              <a:gd name="T7" fmla="*/ 2147483647 h 65"/>
              <a:gd name="T8" fmla="*/ 2147483647 w 38"/>
              <a:gd name="T9" fmla="*/ 2147483647 h 65"/>
              <a:gd name="T10" fmla="*/ 2147483647 w 38"/>
              <a:gd name="T11" fmla="*/ 2147483647 h 65"/>
              <a:gd name="T12" fmla="*/ 0 w 38"/>
              <a:gd name="T13" fmla="*/ 2147483647 h 6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8"/>
              <a:gd name="T22" fmla="*/ 0 h 65"/>
              <a:gd name="T23" fmla="*/ 38 w 38"/>
              <a:gd name="T24" fmla="*/ 65 h 6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8" h="65">
                <a:moveTo>
                  <a:pt x="0" y="3"/>
                </a:moveTo>
                <a:lnTo>
                  <a:pt x="31" y="0"/>
                </a:lnTo>
                <a:lnTo>
                  <a:pt x="38" y="63"/>
                </a:lnTo>
                <a:lnTo>
                  <a:pt x="38" y="64"/>
                </a:lnTo>
                <a:lnTo>
                  <a:pt x="7" y="64"/>
                </a:lnTo>
                <a:lnTo>
                  <a:pt x="7" y="65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50" name="Freeform 92"/>
          <p:cNvSpPr>
            <a:spLocks noChangeAspect="1"/>
          </p:cNvSpPr>
          <p:nvPr/>
        </p:nvSpPr>
        <p:spPr bwMode="auto">
          <a:xfrm>
            <a:off x="9166225" y="3903663"/>
            <a:ext cx="9525" cy="23812"/>
          </a:xfrm>
          <a:custGeom>
            <a:avLst/>
            <a:gdLst>
              <a:gd name="T0" fmla="*/ 0 w 32"/>
              <a:gd name="T1" fmla="*/ 0 h 64"/>
              <a:gd name="T2" fmla="*/ 2147483647 w 32"/>
              <a:gd name="T3" fmla="*/ 0 h 64"/>
              <a:gd name="T4" fmla="*/ 2147483647 w 32"/>
              <a:gd name="T5" fmla="*/ 2147483647 h 64"/>
              <a:gd name="T6" fmla="*/ 2147483647 w 32"/>
              <a:gd name="T7" fmla="*/ 2147483647 h 64"/>
              <a:gd name="T8" fmla="*/ 2147483647 w 32"/>
              <a:gd name="T9" fmla="*/ 2147483647 h 64"/>
              <a:gd name="T10" fmla="*/ 2147483647 w 32"/>
              <a:gd name="T11" fmla="*/ 2147483647 h 64"/>
              <a:gd name="T12" fmla="*/ 0 w 32"/>
              <a:gd name="T13" fmla="*/ 0 h 6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64"/>
              <a:gd name="T23" fmla="*/ 32 w 32"/>
              <a:gd name="T24" fmla="*/ 64 h 6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64">
                <a:moveTo>
                  <a:pt x="0" y="0"/>
                </a:moveTo>
                <a:lnTo>
                  <a:pt x="31" y="0"/>
                </a:lnTo>
                <a:lnTo>
                  <a:pt x="32" y="64"/>
                </a:lnTo>
                <a:lnTo>
                  <a:pt x="1" y="6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51" name="Freeform 93"/>
          <p:cNvSpPr>
            <a:spLocks noChangeAspect="1"/>
          </p:cNvSpPr>
          <p:nvPr/>
        </p:nvSpPr>
        <p:spPr bwMode="auto">
          <a:xfrm>
            <a:off x="9163050" y="3924300"/>
            <a:ext cx="12700" cy="25400"/>
          </a:xfrm>
          <a:custGeom>
            <a:avLst/>
            <a:gdLst>
              <a:gd name="T0" fmla="*/ 2147483647 w 37"/>
              <a:gd name="T1" fmla="*/ 0 h 68"/>
              <a:gd name="T2" fmla="*/ 2147483647 w 37"/>
              <a:gd name="T3" fmla="*/ 2147483647 h 68"/>
              <a:gd name="T4" fmla="*/ 2147483647 w 37"/>
              <a:gd name="T5" fmla="*/ 2147483647 h 68"/>
              <a:gd name="T6" fmla="*/ 2147483647 w 37"/>
              <a:gd name="T7" fmla="*/ 2147483647 h 68"/>
              <a:gd name="T8" fmla="*/ 0 w 37"/>
              <a:gd name="T9" fmla="*/ 2147483647 h 68"/>
              <a:gd name="T10" fmla="*/ 0 w 37"/>
              <a:gd name="T11" fmla="*/ 2147483647 h 68"/>
              <a:gd name="T12" fmla="*/ 2147483647 w 37"/>
              <a:gd name="T13" fmla="*/ 0 h 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7"/>
              <a:gd name="T22" fmla="*/ 0 h 68"/>
              <a:gd name="T23" fmla="*/ 37 w 37"/>
              <a:gd name="T24" fmla="*/ 68 h 6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7" h="68">
                <a:moveTo>
                  <a:pt x="6" y="0"/>
                </a:moveTo>
                <a:lnTo>
                  <a:pt x="37" y="2"/>
                </a:lnTo>
                <a:lnTo>
                  <a:pt x="31" y="68"/>
                </a:lnTo>
                <a:lnTo>
                  <a:pt x="31" y="65"/>
                </a:lnTo>
                <a:lnTo>
                  <a:pt x="0" y="59"/>
                </a:lnTo>
                <a:lnTo>
                  <a:pt x="0" y="57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52" name="Freeform 94"/>
          <p:cNvSpPr>
            <a:spLocks noChangeAspect="1"/>
          </p:cNvSpPr>
          <p:nvPr/>
        </p:nvSpPr>
        <p:spPr bwMode="auto">
          <a:xfrm>
            <a:off x="9158288" y="3946525"/>
            <a:ext cx="15875" cy="31750"/>
          </a:xfrm>
          <a:custGeom>
            <a:avLst/>
            <a:gdLst>
              <a:gd name="T0" fmla="*/ 2147483647 w 51"/>
              <a:gd name="T1" fmla="*/ 0 h 95"/>
              <a:gd name="T2" fmla="*/ 2147483647 w 51"/>
              <a:gd name="T3" fmla="*/ 2147483647 h 95"/>
              <a:gd name="T4" fmla="*/ 2147483647 w 51"/>
              <a:gd name="T5" fmla="*/ 2147483647 h 95"/>
              <a:gd name="T6" fmla="*/ 2147483647 w 51"/>
              <a:gd name="T7" fmla="*/ 2147483647 h 95"/>
              <a:gd name="T8" fmla="*/ 2147483647 w 51"/>
              <a:gd name="T9" fmla="*/ 2147483647 h 95"/>
              <a:gd name="T10" fmla="*/ 0 w 51"/>
              <a:gd name="T11" fmla="*/ 2147483647 h 95"/>
              <a:gd name="T12" fmla="*/ 2147483647 w 51"/>
              <a:gd name="T13" fmla="*/ 0 h 9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1"/>
              <a:gd name="T22" fmla="*/ 0 h 95"/>
              <a:gd name="T23" fmla="*/ 51 w 51"/>
              <a:gd name="T24" fmla="*/ 95 h 9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1" h="95">
                <a:moveTo>
                  <a:pt x="20" y="0"/>
                </a:moveTo>
                <a:lnTo>
                  <a:pt x="51" y="6"/>
                </a:lnTo>
                <a:lnTo>
                  <a:pt x="31" y="92"/>
                </a:lnTo>
                <a:lnTo>
                  <a:pt x="30" y="95"/>
                </a:lnTo>
                <a:lnTo>
                  <a:pt x="1" y="84"/>
                </a:lnTo>
                <a:lnTo>
                  <a:pt x="0" y="87"/>
                </a:lnTo>
                <a:lnTo>
                  <a:pt x="2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53" name="Freeform 95"/>
          <p:cNvSpPr>
            <a:spLocks noChangeAspect="1"/>
          </p:cNvSpPr>
          <p:nvPr/>
        </p:nvSpPr>
        <p:spPr bwMode="auto">
          <a:xfrm>
            <a:off x="9145588" y="3975100"/>
            <a:ext cx="22225" cy="28575"/>
          </a:xfrm>
          <a:custGeom>
            <a:avLst/>
            <a:gdLst>
              <a:gd name="T0" fmla="*/ 2147483647 w 57"/>
              <a:gd name="T1" fmla="*/ 0 h 84"/>
              <a:gd name="T2" fmla="*/ 2147483647 w 57"/>
              <a:gd name="T3" fmla="*/ 2147483647 h 84"/>
              <a:gd name="T4" fmla="*/ 2147483647 w 57"/>
              <a:gd name="T5" fmla="*/ 2147483647 h 84"/>
              <a:gd name="T6" fmla="*/ 2147483647 w 57"/>
              <a:gd name="T7" fmla="*/ 2147483647 h 84"/>
              <a:gd name="T8" fmla="*/ 2147483647 w 57"/>
              <a:gd name="T9" fmla="*/ 2147483647 h 84"/>
              <a:gd name="T10" fmla="*/ 0 w 57"/>
              <a:gd name="T11" fmla="*/ 2147483647 h 84"/>
              <a:gd name="T12" fmla="*/ 2147483647 w 57"/>
              <a:gd name="T13" fmla="*/ 0 h 8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7"/>
              <a:gd name="T22" fmla="*/ 0 h 84"/>
              <a:gd name="T23" fmla="*/ 57 w 57"/>
              <a:gd name="T24" fmla="*/ 84 h 8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7" h="84">
                <a:moveTo>
                  <a:pt x="28" y="0"/>
                </a:moveTo>
                <a:lnTo>
                  <a:pt x="57" y="11"/>
                </a:lnTo>
                <a:lnTo>
                  <a:pt x="29" y="83"/>
                </a:lnTo>
                <a:lnTo>
                  <a:pt x="28" y="84"/>
                </a:lnTo>
                <a:lnTo>
                  <a:pt x="1" y="70"/>
                </a:lnTo>
                <a:lnTo>
                  <a:pt x="0" y="71"/>
                </a:lnTo>
                <a:lnTo>
                  <a:pt x="2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54" name="Freeform 96"/>
          <p:cNvSpPr>
            <a:spLocks noChangeAspect="1"/>
          </p:cNvSpPr>
          <p:nvPr/>
        </p:nvSpPr>
        <p:spPr bwMode="auto">
          <a:xfrm>
            <a:off x="9140825" y="3998913"/>
            <a:ext cx="17463" cy="19050"/>
          </a:xfrm>
          <a:custGeom>
            <a:avLst/>
            <a:gdLst>
              <a:gd name="T0" fmla="*/ 2147483647 w 47"/>
              <a:gd name="T1" fmla="*/ 0 h 54"/>
              <a:gd name="T2" fmla="*/ 2147483647 w 47"/>
              <a:gd name="T3" fmla="*/ 2147483647 h 54"/>
              <a:gd name="T4" fmla="*/ 2147483647 w 47"/>
              <a:gd name="T5" fmla="*/ 2147483647 h 54"/>
              <a:gd name="T6" fmla="*/ 2147483647 w 47"/>
              <a:gd name="T7" fmla="*/ 2147483647 h 54"/>
              <a:gd name="T8" fmla="*/ 0 w 47"/>
              <a:gd name="T9" fmla="*/ 2147483647 h 54"/>
              <a:gd name="T10" fmla="*/ 0 w 47"/>
              <a:gd name="T11" fmla="*/ 2147483647 h 54"/>
              <a:gd name="T12" fmla="*/ 2147483647 w 47"/>
              <a:gd name="T13" fmla="*/ 0 h 5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7"/>
              <a:gd name="T22" fmla="*/ 0 h 54"/>
              <a:gd name="T23" fmla="*/ 47 w 47"/>
              <a:gd name="T24" fmla="*/ 54 h 5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7" h="54">
                <a:moveTo>
                  <a:pt x="20" y="0"/>
                </a:moveTo>
                <a:lnTo>
                  <a:pt x="47" y="14"/>
                </a:lnTo>
                <a:lnTo>
                  <a:pt x="25" y="54"/>
                </a:lnTo>
                <a:lnTo>
                  <a:pt x="0" y="35"/>
                </a:lnTo>
                <a:lnTo>
                  <a:pt x="2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55" name="Freeform 97"/>
          <p:cNvSpPr>
            <a:spLocks noChangeAspect="1"/>
          </p:cNvSpPr>
          <p:nvPr/>
        </p:nvSpPr>
        <p:spPr bwMode="auto">
          <a:xfrm>
            <a:off x="9126538" y="4011613"/>
            <a:ext cx="22225" cy="26987"/>
          </a:xfrm>
          <a:custGeom>
            <a:avLst/>
            <a:gdLst>
              <a:gd name="T0" fmla="*/ 2147483647 w 68"/>
              <a:gd name="T1" fmla="*/ 0 h 81"/>
              <a:gd name="T2" fmla="*/ 2147483647 w 68"/>
              <a:gd name="T3" fmla="*/ 2147483647 h 81"/>
              <a:gd name="T4" fmla="*/ 2147483647 w 68"/>
              <a:gd name="T5" fmla="*/ 2147483647 h 81"/>
              <a:gd name="T6" fmla="*/ 2147483647 w 68"/>
              <a:gd name="T7" fmla="*/ 2147483647 h 81"/>
              <a:gd name="T8" fmla="*/ 0 w 68"/>
              <a:gd name="T9" fmla="*/ 2147483647 h 81"/>
              <a:gd name="T10" fmla="*/ 2147483647 w 68"/>
              <a:gd name="T11" fmla="*/ 2147483647 h 81"/>
              <a:gd name="T12" fmla="*/ 2147483647 w 68"/>
              <a:gd name="T13" fmla="*/ 0 h 8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8"/>
              <a:gd name="T22" fmla="*/ 0 h 81"/>
              <a:gd name="T23" fmla="*/ 68 w 68"/>
              <a:gd name="T24" fmla="*/ 81 h 8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8" h="81">
                <a:moveTo>
                  <a:pt x="43" y="0"/>
                </a:moveTo>
                <a:lnTo>
                  <a:pt x="68" y="19"/>
                </a:lnTo>
                <a:lnTo>
                  <a:pt x="19" y="81"/>
                </a:lnTo>
                <a:lnTo>
                  <a:pt x="21" y="80"/>
                </a:lnTo>
                <a:lnTo>
                  <a:pt x="0" y="55"/>
                </a:lnTo>
                <a:lnTo>
                  <a:pt x="1" y="54"/>
                </a:lnTo>
                <a:lnTo>
                  <a:pt x="4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56" name="Freeform 98"/>
          <p:cNvSpPr>
            <a:spLocks noChangeAspect="1"/>
          </p:cNvSpPr>
          <p:nvPr/>
        </p:nvSpPr>
        <p:spPr bwMode="auto">
          <a:xfrm>
            <a:off x="9099550" y="4030663"/>
            <a:ext cx="33338" cy="28575"/>
          </a:xfrm>
          <a:custGeom>
            <a:avLst/>
            <a:gdLst>
              <a:gd name="T0" fmla="*/ 2147483647 w 96"/>
              <a:gd name="T1" fmla="*/ 0 h 83"/>
              <a:gd name="T2" fmla="*/ 2147483647 w 96"/>
              <a:gd name="T3" fmla="*/ 2147483647 h 83"/>
              <a:gd name="T4" fmla="*/ 2147483647 w 96"/>
              <a:gd name="T5" fmla="*/ 2147483647 h 83"/>
              <a:gd name="T6" fmla="*/ 2147483647 w 96"/>
              <a:gd name="T7" fmla="*/ 2147483647 h 83"/>
              <a:gd name="T8" fmla="*/ 2147483647 w 96"/>
              <a:gd name="T9" fmla="*/ 2147483647 h 83"/>
              <a:gd name="T10" fmla="*/ 0 w 96"/>
              <a:gd name="T11" fmla="*/ 2147483647 h 83"/>
              <a:gd name="T12" fmla="*/ 2147483647 w 96"/>
              <a:gd name="T13" fmla="*/ 0 h 8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6"/>
              <a:gd name="T22" fmla="*/ 0 h 83"/>
              <a:gd name="T23" fmla="*/ 96 w 96"/>
              <a:gd name="T24" fmla="*/ 83 h 8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6" h="83">
                <a:moveTo>
                  <a:pt x="75" y="0"/>
                </a:moveTo>
                <a:lnTo>
                  <a:pt x="96" y="25"/>
                </a:lnTo>
                <a:lnTo>
                  <a:pt x="35" y="77"/>
                </a:lnTo>
                <a:lnTo>
                  <a:pt x="27" y="83"/>
                </a:lnTo>
                <a:lnTo>
                  <a:pt x="8" y="58"/>
                </a:lnTo>
                <a:lnTo>
                  <a:pt x="0" y="64"/>
                </a:lnTo>
                <a:lnTo>
                  <a:pt x="7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57" name="Freeform 99"/>
          <p:cNvSpPr>
            <a:spLocks noChangeAspect="1"/>
          </p:cNvSpPr>
          <p:nvPr/>
        </p:nvSpPr>
        <p:spPr bwMode="auto">
          <a:xfrm>
            <a:off x="9080500" y="4051300"/>
            <a:ext cx="28575" cy="22225"/>
          </a:xfrm>
          <a:custGeom>
            <a:avLst/>
            <a:gdLst>
              <a:gd name="T0" fmla="*/ 2147483647 w 83"/>
              <a:gd name="T1" fmla="*/ 0 h 70"/>
              <a:gd name="T2" fmla="*/ 2147483647 w 83"/>
              <a:gd name="T3" fmla="*/ 2147483647 h 70"/>
              <a:gd name="T4" fmla="*/ 2147483647 w 83"/>
              <a:gd name="T5" fmla="*/ 2147483647 h 70"/>
              <a:gd name="T6" fmla="*/ 2147483647 w 83"/>
              <a:gd name="T7" fmla="*/ 2147483647 h 70"/>
              <a:gd name="T8" fmla="*/ 2147483647 w 83"/>
              <a:gd name="T9" fmla="*/ 2147483647 h 70"/>
              <a:gd name="T10" fmla="*/ 0 w 83"/>
              <a:gd name="T11" fmla="*/ 2147483647 h 70"/>
              <a:gd name="T12" fmla="*/ 2147483647 w 83"/>
              <a:gd name="T13" fmla="*/ 0 h 7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3"/>
              <a:gd name="T22" fmla="*/ 0 h 70"/>
              <a:gd name="T23" fmla="*/ 83 w 83"/>
              <a:gd name="T24" fmla="*/ 70 h 7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3" h="70">
                <a:moveTo>
                  <a:pt x="64" y="0"/>
                </a:moveTo>
                <a:lnTo>
                  <a:pt x="83" y="25"/>
                </a:lnTo>
                <a:lnTo>
                  <a:pt x="27" y="68"/>
                </a:lnTo>
                <a:lnTo>
                  <a:pt x="25" y="70"/>
                </a:lnTo>
                <a:lnTo>
                  <a:pt x="2" y="47"/>
                </a:lnTo>
                <a:lnTo>
                  <a:pt x="0" y="49"/>
                </a:lnTo>
                <a:lnTo>
                  <a:pt x="6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58" name="Freeform 100"/>
          <p:cNvSpPr>
            <a:spLocks noChangeAspect="1"/>
          </p:cNvSpPr>
          <p:nvPr/>
        </p:nvSpPr>
        <p:spPr bwMode="auto">
          <a:xfrm>
            <a:off x="9067800" y="4065588"/>
            <a:ext cx="22225" cy="19050"/>
          </a:xfrm>
          <a:custGeom>
            <a:avLst/>
            <a:gdLst>
              <a:gd name="T0" fmla="*/ 2147483647 w 58"/>
              <a:gd name="T1" fmla="*/ 0 h 55"/>
              <a:gd name="T2" fmla="*/ 2147483647 w 58"/>
              <a:gd name="T3" fmla="*/ 2147483647 h 55"/>
              <a:gd name="T4" fmla="*/ 2147483647 w 58"/>
              <a:gd name="T5" fmla="*/ 2147483647 h 55"/>
              <a:gd name="T6" fmla="*/ 2147483647 w 58"/>
              <a:gd name="T7" fmla="*/ 2147483647 h 55"/>
              <a:gd name="T8" fmla="*/ 0 w 58"/>
              <a:gd name="T9" fmla="*/ 2147483647 h 55"/>
              <a:gd name="T10" fmla="*/ 0 w 58"/>
              <a:gd name="T11" fmla="*/ 2147483647 h 55"/>
              <a:gd name="T12" fmla="*/ 2147483647 w 58"/>
              <a:gd name="T13" fmla="*/ 0 h 5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8"/>
              <a:gd name="T22" fmla="*/ 0 h 55"/>
              <a:gd name="T23" fmla="*/ 58 w 58"/>
              <a:gd name="T24" fmla="*/ 55 h 5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8" h="55">
                <a:moveTo>
                  <a:pt x="35" y="0"/>
                </a:moveTo>
                <a:lnTo>
                  <a:pt x="58" y="23"/>
                </a:lnTo>
                <a:lnTo>
                  <a:pt x="27" y="55"/>
                </a:lnTo>
                <a:lnTo>
                  <a:pt x="0" y="36"/>
                </a:lnTo>
                <a:lnTo>
                  <a:pt x="3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59" name="Freeform 101"/>
          <p:cNvSpPr>
            <a:spLocks noChangeAspect="1"/>
          </p:cNvSpPr>
          <p:nvPr/>
        </p:nvSpPr>
        <p:spPr bwMode="auto">
          <a:xfrm>
            <a:off x="9064625" y="4078288"/>
            <a:ext cx="12700" cy="12700"/>
          </a:xfrm>
          <a:custGeom>
            <a:avLst/>
            <a:gdLst>
              <a:gd name="T0" fmla="*/ 2147483647 w 43"/>
              <a:gd name="T1" fmla="*/ 0 h 42"/>
              <a:gd name="T2" fmla="*/ 2147483647 w 43"/>
              <a:gd name="T3" fmla="*/ 2147483647 h 42"/>
              <a:gd name="T4" fmla="*/ 2147483647 w 43"/>
              <a:gd name="T5" fmla="*/ 2147483647 h 42"/>
              <a:gd name="T6" fmla="*/ 2147483647 w 43"/>
              <a:gd name="T7" fmla="*/ 2147483647 h 42"/>
              <a:gd name="T8" fmla="*/ 0 w 43"/>
              <a:gd name="T9" fmla="*/ 2147483647 h 42"/>
              <a:gd name="T10" fmla="*/ 2147483647 w 43"/>
              <a:gd name="T11" fmla="*/ 2147483647 h 42"/>
              <a:gd name="T12" fmla="*/ 2147483647 w 43"/>
              <a:gd name="T13" fmla="*/ 0 h 4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3"/>
              <a:gd name="T22" fmla="*/ 0 h 42"/>
              <a:gd name="T23" fmla="*/ 43 w 43"/>
              <a:gd name="T24" fmla="*/ 42 h 4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3" h="42">
                <a:moveTo>
                  <a:pt x="16" y="0"/>
                </a:moveTo>
                <a:lnTo>
                  <a:pt x="43" y="19"/>
                </a:lnTo>
                <a:lnTo>
                  <a:pt x="27" y="42"/>
                </a:lnTo>
                <a:lnTo>
                  <a:pt x="29" y="36"/>
                </a:lnTo>
                <a:lnTo>
                  <a:pt x="0" y="25"/>
                </a:lnTo>
                <a:lnTo>
                  <a:pt x="2" y="19"/>
                </a:lnTo>
                <a:lnTo>
                  <a:pt x="1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60" name="Freeform 102"/>
          <p:cNvSpPr>
            <a:spLocks noChangeAspect="1"/>
          </p:cNvSpPr>
          <p:nvPr/>
        </p:nvSpPr>
        <p:spPr bwMode="auto">
          <a:xfrm>
            <a:off x="9056688" y="4087813"/>
            <a:ext cx="17462" cy="20637"/>
          </a:xfrm>
          <a:custGeom>
            <a:avLst/>
            <a:gdLst>
              <a:gd name="T0" fmla="*/ 2147483647 w 51"/>
              <a:gd name="T1" fmla="*/ 0 h 61"/>
              <a:gd name="T2" fmla="*/ 2147483647 w 51"/>
              <a:gd name="T3" fmla="*/ 2147483647 h 61"/>
              <a:gd name="T4" fmla="*/ 2147483647 w 51"/>
              <a:gd name="T5" fmla="*/ 2147483647 h 61"/>
              <a:gd name="T6" fmla="*/ 2147483647 w 51"/>
              <a:gd name="T7" fmla="*/ 2147483647 h 61"/>
              <a:gd name="T8" fmla="*/ 0 w 51"/>
              <a:gd name="T9" fmla="*/ 2147483647 h 61"/>
              <a:gd name="T10" fmla="*/ 0 w 51"/>
              <a:gd name="T11" fmla="*/ 2147483647 h 61"/>
              <a:gd name="T12" fmla="*/ 2147483647 w 51"/>
              <a:gd name="T13" fmla="*/ 0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1"/>
              <a:gd name="T22" fmla="*/ 0 h 61"/>
              <a:gd name="T23" fmla="*/ 51 w 51"/>
              <a:gd name="T24" fmla="*/ 61 h 6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1" h="61">
                <a:moveTo>
                  <a:pt x="22" y="0"/>
                </a:moveTo>
                <a:lnTo>
                  <a:pt x="51" y="11"/>
                </a:lnTo>
                <a:lnTo>
                  <a:pt x="31" y="61"/>
                </a:lnTo>
                <a:lnTo>
                  <a:pt x="31" y="60"/>
                </a:lnTo>
                <a:lnTo>
                  <a:pt x="0" y="56"/>
                </a:lnTo>
                <a:lnTo>
                  <a:pt x="0" y="55"/>
                </a:lnTo>
                <a:lnTo>
                  <a:pt x="2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61" name="Freeform 103"/>
          <p:cNvSpPr>
            <a:spLocks noChangeAspect="1"/>
          </p:cNvSpPr>
          <p:nvPr/>
        </p:nvSpPr>
        <p:spPr bwMode="auto">
          <a:xfrm>
            <a:off x="9050338" y="4106863"/>
            <a:ext cx="15875" cy="26987"/>
          </a:xfrm>
          <a:custGeom>
            <a:avLst/>
            <a:gdLst>
              <a:gd name="T0" fmla="*/ 2147483647 w 43"/>
              <a:gd name="T1" fmla="*/ 0 h 79"/>
              <a:gd name="T2" fmla="*/ 2147483647 w 43"/>
              <a:gd name="T3" fmla="*/ 2147483647 h 79"/>
              <a:gd name="T4" fmla="*/ 2147483647 w 43"/>
              <a:gd name="T5" fmla="*/ 2147483647 h 79"/>
              <a:gd name="T6" fmla="*/ 2147483647 w 43"/>
              <a:gd name="T7" fmla="*/ 2147483647 h 79"/>
              <a:gd name="T8" fmla="*/ 0 w 43"/>
              <a:gd name="T9" fmla="*/ 2147483647 h 79"/>
              <a:gd name="T10" fmla="*/ 0 w 43"/>
              <a:gd name="T11" fmla="*/ 2147483647 h 79"/>
              <a:gd name="T12" fmla="*/ 2147483647 w 43"/>
              <a:gd name="T13" fmla="*/ 0 h 7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3"/>
              <a:gd name="T22" fmla="*/ 0 h 79"/>
              <a:gd name="T23" fmla="*/ 43 w 43"/>
              <a:gd name="T24" fmla="*/ 79 h 7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3" h="79">
                <a:moveTo>
                  <a:pt x="12" y="0"/>
                </a:moveTo>
                <a:lnTo>
                  <a:pt x="43" y="4"/>
                </a:lnTo>
                <a:lnTo>
                  <a:pt x="31" y="79"/>
                </a:lnTo>
                <a:lnTo>
                  <a:pt x="31" y="77"/>
                </a:lnTo>
                <a:lnTo>
                  <a:pt x="0" y="77"/>
                </a:lnTo>
                <a:lnTo>
                  <a:pt x="0" y="75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62" name="Freeform 104"/>
          <p:cNvSpPr>
            <a:spLocks noChangeAspect="1"/>
          </p:cNvSpPr>
          <p:nvPr/>
        </p:nvSpPr>
        <p:spPr bwMode="auto">
          <a:xfrm>
            <a:off x="9050338" y="4133850"/>
            <a:ext cx="11112" cy="38100"/>
          </a:xfrm>
          <a:custGeom>
            <a:avLst/>
            <a:gdLst>
              <a:gd name="T0" fmla="*/ 2147483647 w 32"/>
              <a:gd name="T1" fmla="*/ 0 h 108"/>
              <a:gd name="T2" fmla="*/ 2147483647 w 32"/>
              <a:gd name="T3" fmla="*/ 0 h 108"/>
              <a:gd name="T4" fmla="*/ 2147483647 w 32"/>
              <a:gd name="T5" fmla="*/ 2147483647 h 108"/>
              <a:gd name="T6" fmla="*/ 2147483647 w 32"/>
              <a:gd name="T7" fmla="*/ 2147483647 h 108"/>
              <a:gd name="T8" fmla="*/ 2147483647 w 32"/>
              <a:gd name="T9" fmla="*/ 2147483647 h 108"/>
              <a:gd name="T10" fmla="*/ 0 w 32"/>
              <a:gd name="T11" fmla="*/ 2147483647 h 108"/>
              <a:gd name="T12" fmla="*/ 2147483647 w 32"/>
              <a:gd name="T13" fmla="*/ 0 h 10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08"/>
              <a:gd name="T23" fmla="*/ 32 w 32"/>
              <a:gd name="T24" fmla="*/ 108 h 10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08">
                <a:moveTo>
                  <a:pt x="1" y="0"/>
                </a:moveTo>
                <a:lnTo>
                  <a:pt x="32" y="0"/>
                </a:lnTo>
                <a:lnTo>
                  <a:pt x="31" y="104"/>
                </a:lnTo>
                <a:lnTo>
                  <a:pt x="27" y="108"/>
                </a:lnTo>
                <a:lnTo>
                  <a:pt x="4" y="85"/>
                </a:lnTo>
                <a:lnTo>
                  <a:pt x="0" y="89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63" name="Freeform 105"/>
          <p:cNvSpPr>
            <a:spLocks noChangeAspect="1"/>
          </p:cNvSpPr>
          <p:nvPr/>
        </p:nvSpPr>
        <p:spPr bwMode="auto">
          <a:xfrm>
            <a:off x="9048750" y="4162425"/>
            <a:ext cx="11113" cy="9525"/>
          </a:xfrm>
          <a:custGeom>
            <a:avLst/>
            <a:gdLst>
              <a:gd name="T0" fmla="*/ 2147483647 w 33"/>
              <a:gd name="T1" fmla="*/ 0 h 26"/>
              <a:gd name="T2" fmla="*/ 2147483647 w 33"/>
              <a:gd name="T3" fmla="*/ 2147483647 h 26"/>
              <a:gd name="T4" fmla="*/ 2147483647 w 33"/>
              <a:gd name="T5" fmla="*/ 2147483647 h 26"/>
              <a:gd name="T6" fmla="*/ 2147483647 w 33"/>
              <a:gd name="T7" fmla="*/ 2147483647 h 26"/>
              <a:gd name="T8" fmla="*/ 0 w 33"/>
              <a:gd name="T9" fmla="*/ 2147483647 h 26"/>
              <a:gd name="T10" fmla="*/ 2147483647 w 33"/>
              <a:gd name="T11" fmla="*/ 2147483647 h 26"/>
              <a:gd name="T12" fmla="*/ 2147483647 w 33"/>
              <a:gd name="T13" fmla="*/ 0 h 2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26"/>
              <a:gd name="T23" fmla="*/ 33 w 33"/>
              <a:gd name="T24" fmla="*/ 26 h 2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26">
                <a:moveTo>
                  <a:pt x="10" y="0"/>
                </a:moveTo>
                <a:lnTo>
                  <a:pt x="33" y="23"/>
                </a:lnTo>
                <a:lnTo>
                  <a:pt x="30" y="26"/>
                </a:lnTo>
                <a:lnTo>
                  <a:pt x="31" y="19"/>
                </a:lnTo>
                <a:lnTo>
                  <a:pt x="0" y="17"/>
                </a:lnTo>
                <a:lnTo>
                  <a:pt x="1" y="9"/>
                </a:lnTo>
                <a:lnTo>
                  <a:pt x="1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64" name="Freeform 106"/>
          <p:cNvSpPr>
            <a:spLocks noChangeAspect="1"/>
          </p:cNvSpPr>
          <p:nvPr/>
        </p:nvSpPr>
        <p:spPr bwMode="auto">
          <a:xfrm>
            <a:off x="9048750" y="4170363"/>
            <a:ext cx="11113" cy="12700"/>
          </a:xfrm>
          <a:custGeom>
            <a:avLst/>
            <a:gdLst>
              <a:gd name="T0" fmla="*/ 2147483647 w 34"/>
              <a:gd name="T1" fmla="*/ 0 h 43"/>
              <a:gd name="T2" fmla="*/ 2147483647 w 34"/>
              <a:gd name="T3" fmla="*/ 2147483647 h 43"/>
              <a:gd name="T4" fmla="*/ 2147483647 w 34"/>
              <a:gd name="T5" fmla="*/ 2147483647 h 43"/>
              <a:gd name="T6" fmla="*/ 2147483647 w 34"/>
              <a:gd name="T7" fmla="*/ 2147483647 h 43"/>
              <a:gd name="T8" fmla="*/ 2147483647 w 34"/>
              <a:gd name="T9" fmla="*/ 2147483647 h 43"/>
              <a:gd name="T10" fmla="*/ 0 w 34"/>
              <a:gd name="T11" fmla="*/ 2147483647 h 43"/>
              <a:gd name="T12" fmla="*/ 2147483647 w 34"/>
              <a:gd name="T13" fmla="*/ 0 h 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43"/>
              <a:gd name="T23" fmla="*/ 34 w 34"/>
              <a:gd name="T24" fmla="*/ 43 h 4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43">
                <a:moveTo>
                  <a:pt x="3" y="0"/>
                </a:moveTo>
                <a:lnTo>
                  <a:pt x="34" y="2"/>
                </a:lnTo>
                <a:lnTo>
                  <a:pt x="30" y="41"/>
                </a:lnTo>
                <a:lnTo>
                  <a:pt x="29" y="43"/>
                </a:lnTo>
                <a:lnTo>
                  <a:pt x="1" y="25"/>
                </a:lnTo>
                <a:lnTo>
                  <a:pt x="0" y="27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65" name="Freeform 107"/>
          <p:cNvSpPr>
            <a:spLocks noChangeAspect="1"/>
          </p:cNvSpPr>
          <p:nvPr/>
        </p:nvSpPr>
        <p:spPr bwMode="auto">
          <a:xfrm>
            <a:off x="9039225" y="4178300"/>
            <a:ext cx="19050" cy="22225"/>
          </a:xfrm>
          <a:custGeom>
            <a:avLst/>
            <a:gdLst>
              <a:gd name="T0" fmla="*/ 2147483647 w 57"/>
              <a:gd name="T1" fmla="*/ 0 h 68"/>
              <a:gd name="T2" fmla="*/ 2147483647 w 57"/>
              <a:gd name="T3" fmla="*/ 2147483647 h 68"/>
              <a:gd name="T4" fmla="*/ 2147483647 w 57"/>
              <a:gd name="T5" fmla="*/ 2147483647 h 68"/>
              <a:gd name="T6" fmla="*/ 2147483647 w 57"/>
              <a:gd name="T7" fmla="*/ 2147483647 h 68"/>
              <a:gd name="T8" fmla="*/ 2147483647 w 57"/>
              <a:gd name="T9" fmla="*/ 2147483647 h 68"/>
              <a:gd name="T10" fmla="*/ 0 w 57"/>
              <a:gd name="T11" fmla="*/ 2147483647 h 68"/>
              <a:gd name="T12" fmla="*/ 2147483647 w 57"/>
              <a:gd name="T13" fmla="*/ 0 h 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7"/>
              <a:gd name="T22" fmla="*/ 0 h 68"/>
              <a:gd name="T23" fmla="*/ 57 w 57"/>
              <a:gd name="T24" fmla="*/ 68 h 6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7" h="68">
                <a:moveTo>
                  <a:pt x="29" y="0"/>
                </a:moveTo>
                <a:lnTo>
                  <a:pt x="57" y="18"/>
                </a:lnTo>
                <a:lnTo>
                  <a:pt x="23" y="66"/>
                </a:lnTo>
                <a:lnTo>
                  <a:pt x="18" y="68"/>
                </a:lnTo>
                <a:lnTo>
                  <a:pt x="6" y="39"/>
                </a:lnTo>
                <a:lnTo>
                  <a:pt x="0" y="41"/>
                </a:lnTo>
                <a:lnTo>
                  <a:pt x="2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66" name="Freeform 108"/>
          <p:cNvSpPr>
            <a:spLocks noChangeAspect="1"/>
          </p:cNvSpPr>
          <p:nvPr/>
        </p:nvSpPr>
        <p:spPr bwMode="auto">
          <a:xfrm>
            <a:off x="9034463" y="4189413"/>
            <a:ext cx="11112" cy="15875"/>
          </a:xfrm>
          <a:custGeom>
            <a:avLst/>
            <a:gdLst>
              <a:gd name="T0" fmla="*/ 2147483647 w 27"/>
              <a:gd name="T1" fmla="*/ 0 h 37"/>
              <a:gd name="T2" fmla="*/ 2147483647 w 27"/>
              <a:gd name="T3" fmla="*/ 2147483647 h 37"/>
              <a:gd name="T4" fmla="*/ 2147483647 w 27"/>
              <a:gd name="T5" fmla="*/ 2147483647 h 37"/>
              <a:gd name="T6" fmla="*/ 2147483647 w 27"/>
              <a:gd name="T7" fmla="*/ 2147483647 h 37"/>
              <a:gd name="T8" fmla="*/ 2147483647 w 27"/>
              <a:gd name="T9" fmla="*/ 2147483647 h 37"/>
              <a:gd name="T10" fmla="*/ 0 w 27"/>
              <a:gd name="T11" fmla="*/ 2147483647 h 37"/>
              <a:gd name="T12" fmla="*/ 2147483647 w 27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"/>
              <a:gd name="T22" fmla="*/ 0 h 37"/>
              <a:gd name="T23" fmla="*/ 27 w 27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" h="37">
                <a:moveTo>
                  <a:pt x="15" y="0"/>
                </a:moveTo>
                <a:lnTo>
                  <a:pt x="27" y="29"/>
                </a:lnTo>
                <a:lnTo>
                  <a:pt x="8" y="37"/>
                </a:lnTo>
                <a:lnTo>
                  <a:pt x="4" y="37"/>
                </a:lnTo>
                <a:lnTo>
                  <a:pt x="4" y="6"/>
                </a:lnTo>
                <a:lnTo>
                  <a:pt x="0" y="6"/>
                </a:lnTo>
                <a:lnTo>
                  <a:pt x="1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67" name="Freeform 109"/>
          <p:cNvSpPr>
            <a:spLocks noChangeAspect="1"/>
          </p:cNvSpPr>
          <p:nvPr/>
        </p:nvSpPr>
        <p:spPr bwMode="auto">
          <a:xfrm>
            <a:off x="9023350" y="4191000"/>
            <a:ext cx="14288" cy="14288"/>
          </a:xfrm>
          <a:custGeom>
            <a:avLst/>
            <a:gdLst>
              <a:gd name="T0" fmla="*/ 2147483647 w 44"/>
              <a:gd name="T1" fmla="*/ 0 h 31"/>
              <a:gd name="T2" fmla="*/ 2147483647 w 44"/>
              <a:gd name="T3" fmla="*/ 2147483647 h 31"/>
              <a:gd name="T4" fmla="*/ 2147483647 w 44"/>
              <a:gd name="T5" fmla="*/ 2147483647 h 31"/>
              <a:gd name="T6" fmla="*/ 2147483647 w 44"/>
              <a:gd name="T7" fmla="*/ 0 h 31"/>
              <a:gd name="T8" fmla="*/ 0 w 44"/>
              <a:gd name="T9" fmla="*/ 2147483647 h 31"/>
              <a:gd name="T10" fmla="*/ 2147483647 w 44"/>
              <a:gd name="T11" fmla="*/ 0 h 31"/>
              <a:gd name="T12" fmla="*/ 2147483647 w 44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4"/>
              <a:gd name="T22" fmla="*/ 0 h 31"/>
              <a:gd name="T23" fmla="*/ 44 w 4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4" h="31">
                <a:moveTo>
                  <a:pt x="44" y="0"/>
                </a:moveTo>
                <a:lnTo>
                  <a:pt x="44" y="31"/>
                </a:lnTo>
                <a:lnTo>
                  <a:pt x="3" y="31"/>
                </a:lnTo>
                <a:lnTo>
                  <a:pt x="6" y="0"/>
                </a:lnTo>
                <a:lnTo>
                  <a:pt x="0" y="31"/>
                </a:lnTo>
                <a:lnTo>
                  <a:pt x="3" y="0"/>
                </a:lnTo>
                <a:lnTo>
                  <a:pt x="4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68" name="Freeform 110"/>
          <p:cNvSpPr>
            <a:spLocks noChangeAspect="1"/>
          </p:cNvSpPr>
          <p:nvPr/>
        </p:nvSpPr>
        <p:spPr bwMode="auto">
          <a:xfrm>
            <a:off x="9023350" y="4191000"/>
            <a:ext cx="7938" cy="14288"/>
          </a:xfrm>
          <a:custGeom>
            <a:avLst/>
            <a:gdLst>
              <a:gd name="T0" fmla="*/ 0 w 26"/>
              <a:gd name="T1" fmla="*/ 2147483647 h 36"/>
              <a:gd name="T2" fmla="*/ 2147483647 w 26"/>
              <a:gd name="T3" fmla="*/ 0 h 36"/>
              <a:gd name="T4" fmla="*/ 2147483647 w 26"/>
              <a:gd name="T5" fmla="*/ 2147483647 h 36"/>
              <a:gd name="T6" fmla="*/ 2147483647 w 26"/>
              <a:gd name="T7" fmla="*/ 2147483647 h 36"/>
              <a:gd name="T8" fmla="*/ 2147483647 w 26"/>
              <a:gd name="T9" fmla="*/ 2147483647 h 36"/>
              <a:gd name="T10" fmla="*/ 2147483647 w 26"/>
              <a:gd name="T11" fmla="*/ 2147483647 h 36"/>
              <a:gd name="T12" fmla="*/ 0 w 26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6"/>
              <a:gd name="T22" fmla="*/ 0 h 36"/>
              <a:gd name="T23" fmla="*/ 26 w 26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6" h="36">
                <a:moveTo>
                  <a:pt x="0" y="31"/>
                </a:moveTo>
                <a:lnTo>
                  <a:pt x="6" y="0"/>
                </a:lnTo>
                <a:lnTo>
                  <a:pt x="26" y="4"/>
                </a:lnTo>
                <a:lnTo>
                  <a:pt x="22" y="36"/>
                </a:lnTo>
                <a:lnTo>
                  <a:pt x="22" y="4"/>
                </a:lnTo>
                <a:lnTo>
                  <a:pt x="19" y="36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69" name="Freeform 111"/>
          <p:cNvSpPr>
            <a:spLocks noChangeAspect="1"/>
          </p:cNvSpPr>
          <p:nvPr/>
        </p:nvSpPr>
        <p:spPr bwMode="auto">
          <a:xfrm>
            <a:off x="8958263" y="4235450"/>
            <a:ext cx="4762" cy="7938"/>
          </a:xfrm>
          <a:custGeom>
            <a:avLst/>
            <a:gdLst>
              <a:gd name="T0" fmla="*/ 0 w 12"/>
              <a:gd name="T1" fmla="*/ 0 h 27"/>
              <a:gd name="T2" fmla="*/ 2147483647 w 12"/>
              <a:gd name="T3" fmla="*/ 2147483647 h 27"/>
              <a:gd name="T4" fmla="*/ 0 w 12"/>
              <a:gd name="T5" fmla="*/ 0 h 27"/>
              <a:gd name="T6" fmla="*/ 0 60000 65536"/>
              <a:gd name="T7" fmla="*/ 0 60000 65536"/>
              <a:gd name="T8" fmla="*/ 0 60000 65536"/>
              <a:gd name="T9" fmla="*/ 0 w 12"/>
              <a:gd name="T10" fmla="*/ 0 h 27"/>
              <a:gd name="T11" fmla="*/ 12 w 12"/>
              <a:gd name="T12" fmla="*/ 27 h 2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2" h="27">
                <a:moveTo>
                  <a:pt x="0" y="0"/>
                </a:moveTo>
                <a:lnTo>
                  <a:pt x="12" y="2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70" name="Freeform 112"/>
          <p:cNvSpPr>
            <a:spLocks noChangeAspect="1"/>
          </p:cNvSpPr>
          <p:nvPr/>
        </p:nvSpPr>
        <p:spPr bwMode="auto">
          <a:xfrm>
            <a:off x="8936038" y="4257675"/>
            <a:ext cx="9525" cy="7938"/>
          </a:xfrm>
          <a:custGeom>
            <a:avLst/>
            <a:gdLst>
              <a:gd name="T0" fmla="*/ 2147483647 w 27"/>
              <a:gd name="T1" fmla="*/ 0 h 25"/>
              <a:gd name="T2" fmla="*/ 2147483647 w 27"/>
              <a:gd name="T3" fmla="*/ 0 h 25"/>
              <a:gd name="T4" fmla="*/ 2147483647 w 27"/>
              <a:gd name="T5" fmla="*/ 2147483647 h 25"/>
              <a:gd name="T6" fmla="*/ 2147483647 w 27"/>
              <a:gd name="T7" fmla="*/ 2147483647 h 25"/>
              <a:gd name="T8" fmla="*/ 2147483647 w 27"/>
              <a:gd name="T9" fmla="*/ 2147483647 h 25"/>
              <a:gd name="T10" fmla="*/ 2147483647 w 27"/>
              <a:gd name="T11" fmla="*/ 2147483647 h 25"/>
              <a:gd name="T12" fmla="*/ 2147483647 w 27"/>
              <a:gd name="T13" fmla="*/ 2147483647 h 25"/>
              <a:gd name="T14" fmla="*/ 2147483647 w 27"/>
              <a:gd name="T15" fmla="*/ 2147483647 h 25"/>
              <a:gd name="T16" fmla="*/ 2147483647 w 27"/>
              <a:gd name="T17" fmla="*/ 2147483647 h 25"/>
              <a:gd name="T18" fmla="*/ 2147483647 w 27"/>
              <a:gd name="T19" fmla="*/ 2147483647 h 25"/>
              <a:gd name="T20" fmla="*/ 2147483647 w 27"/>
              <a:gd name="T21" fmla="*/ 2147483647 h 25"/>
              <a:gd name="T22" fmla="*/ 2147483647 w 27"/>
              <a:gd name="T23" fmla="*/ 2147483647 h 25"/>
              <a:gd name="T24" fmla="*/ 2147483647 w 27"/>
              <a:gd name="T25" fmla="*/ 2147483647 h 25"/>
              <a:gd name="T26" fmla="*/ 2147483647 w 27"/>
              <a:gd name="T27" fmla="*/ 2147483647 h 25"/>
              <a:gd name="T28" fmla="*/ 2147483647 w 27"/>
              <a:gd name="T29" fmla="*/ 2147483647 h 25"/>
              <a:gd name="T30" fmla="*/ 2147483647 w 27"/>
              <a:gd name="T31" fmla="*/ 2147483647 h 25"/>
              <a:gd name="T32" fmla="*/ 2147483647 w 27"/>
              <a:gd name="T33" fmla="*/ 2147483647 h 25"/>
              <a:gd name="T34" fmla="*/ 2147483647 w 27"/>
              <a:gd name="T35" fmla="*/ 2147483647 h 25"/>
              <a:gd name="T36" fmla="*/ 2147483647 w 27"/>
              <a:gd name="T37" fmla="*/ 2147483647 h 25"/>
              <a:gd name="T38" fmla="*/ 0 w 27"/>
              <a:gd name="T39" fmla="*/ 2147483647 h 25"/>
              <a:gd name="T40" fmla="*/ 0 w 27"/>
              <a:gd name="T41" fmla="*/ 2147483647 h 25"/>
              <a:gd name="T42" fmla="*/ 2147483647 w 27"/>
              <a:gd name="T43" fmla="*/ 0 h 2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7"/>
              <a:gd name="T67" fmla="*/ 0 h 25"/>
              <a:gd name="T68" fmla="*/ 27 w 27"/>
              <a:gd name="T69" fmla="*/ 25 h 2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7" h="25">
                <a:moveTo>
                  <a:pt x="23" y="0"/>
                </a:moveTo>
                <a:lnTo>
                  <a:pt x="23" y="0"/>
                </a:lnTo>
                <a:lnTo>
                  <a:pt x="25" y="2"/>
                </a:lnTo>
                <a:lnTo>
                  <a:pt x="26" y="4"/>
                </a:lnTo>
                <a:lnTo>
                  <a:pt x="27" y="7"/>
                </a:lnTo>
                <a:lnTo>
                  <a:pt x="27" y="10"/>
                </a:lnTo>
                <a:lnTo>
                  <a:pt x="27" y="12"/>
                </a:lnTo>
                <a:lnTo>
                  <a:pt x="26" y="15"/>
                </a:lnTo>
                <a:lnTo>
                  <a:pt x="25" y="17"/>
                </a:lnTo>
                <a:lnTo>
                  <a:pt x="23" y="20"/>
                </a:lnTo>
                <a:lnTo>
                  <a:pt x="21" y="21"/>
                </a:lnTo>
                <a:lnTo>
                  <a:pt x="19" y="23"/>
                </a:lnTo>
                <a:lnTo>
                  <a:pt x="17" y="24"/>
                </a:lnTo>
                <a:lnTo>
                  <a:pt x="14" y="25"/>
                </a:lnTo>
                <a:lnTo>
                  <a:pt x="12" y="25"/>
                </a:lnTo>
                <a:lnTo>
                  <a:pt x="10" y="25"/>
                </a:lnTo>
                <a:lnTo>
                  <a:pt x="7" y="24"/>
                </a:lnTo>
                <a:lnTo>
                  <a:pt x="5" y="23"/>
                </a:lnTo>
                <a:lnTo>
                  <a:pt x="1" y="21"/>
                </a:lnTo>
                <a:lnTo>
                  <a:pt x="0" y="19"/>
                </a:lnTo>
                <a:lnTo>
                  <a:pt x="2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71" name="Freeform 113"/>
          <p:cNvSpPr>
            <a:spLocks noChangeAspect="1"/>
          </p:cNvSpPr>
          <p:nvPr/>
        </p:nvSpPr>
        <p:spPr bwMode="auto">
          <a:xfrm>
            <a:off x="8948738" y="4235450"/>
            <a:ext cx="14287" cy="11113"/>
          </a:xfrm>
          <a:custGeom>
            <a:avLst/>
            <a:gdLst>
              <a:gd name="T0" fmla="*/ 2147483647 w 32"/>
              <a:gd name="T1" fmla="*/ 0 h 32"/>
              <a:gd name="T2" fmla="*/ 2147483647 w 32"/>
              <a:gd name="T3" fmla="*/ 2147483647 h 32"/>
              <a:gd name="T4" fmla="*/ 2147483647 w 32"/>
              <a:gd name="T5" fmla="*/ 2147483647 h 32"/>
              <a:gd name="T6" fmla="*/ 2147483647 w 32"/>
              <a:gd name="T7" fmla="*/ 2147483647 h 32"/>
              <a:gd name="T8" fmla="*/ 2147483647 w 32"/>
              <a:gd name="T9" fmla="*/ 2147483647 h 32"/>
              <a:gd name="T10" fmla="*/ 0 w 32"/>
              <a:gd name="T11" fmla="*/ 2147483647 h 32"/>
              <a:gd name="T12" fmla="*/ 2147483647 w 32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2"/>
              <a:gd name="T23" fmla="*/ 32 w 32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2">
                <a:moveTo>
                  <a:pt x="20" y="0"/>
                </a:moveTo>
                <a:lnTo>
                  <a:pt x="32" y="27"/>
                </a:lnTo>
                <a:lnTo>
                  <a:pt x="31" y="27"/>
                </a:lnTo>
                <a:lnTo>
                  <a:pt x="24" y="32"/>
                </a:lnTo>
                <a:lnTo>
                  <a:pt x="7" y="5"/>
                </a:lnTo>
                <a:lnTo>
                  <a:pt x="0" y="10"/>
                </a:lnTo>
                <a:lnTo>
                  <a:pt x="2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72" name="Freeform 114"/>
          <p:cNvSpPr>
            <a:spLocks noChangeAspect="1"/>
          </p:cNvSpPr>
          <p:nvPr/>
        </p:nvSpPr>
        <p:spPr bwMode="auto">
          <a:xfrm>
            <a:off x="8943975" y="4232275"/>
            <a:ext cx="19050" cy="23813"/>
          </a:xfrm>
          <a:custGeom>
            <a:avLst/>
            <a:gdLst>
              <a:gd name="T0" fmla="*/ 2147483647 w 52"/>
              <a:gd name="T1" fmla="*/ 2147483647 h 70"/>
              <a:gd name="T2" fmla="*/ 2147483647 w 52"/>
              <a:gd name="T3" fmla="*/ 2147483647 h 70"/>
              <a:gd name="T4" fmla="*/ 0 w 52"/>
              <a:gd name="T5" fmla="*/ 2147483647 h 70"/>
              <a:gd name="T6" fmla="*/ 2147483647 w 52"/>
              <a:gd name="T7" fmla="*/ 2147483647 h 70"/>
              <a:gd name="T8" fmla="*/ 2147483647 w 52"/>
              <a:gd name="T9" fmla="*/ 2147483647 h 70"/>
              <a:gd name="T10" fmla="*/ 2147483647 w 52"/>
              <a:gd name="T11" fmla="*/ 0 h 70"/>
              <a:gd name="T12" fmla="*/ 2147483647 w 52"/>
              <a:gd name="T13" fmla="*/ 2147483647 h 7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2"/>
              <a:gd name="T22" fmla="*/ 0 h 70"/>
              <a:gd name="T23" fmla="*/ 52 w 52"/>
              <a:gd name="T24" fmla="*/ 70 h 7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2" h="70">
                <a:moveTo>
                  <a:pt x="29" y="14"/>
                </a:moveTo>
                <a:lnTo>
                  <a:pt x="46" y="41"/>
                </a:lnTo>
                <a:lnTo>
                  <a:pt x="0" y="70"/>
                </a:lnTo>
                <a:lnTo>
                  <a:pt x="34" y="47"/>
                </a:lnTo>
                <a:lnTo>
                  <a:pt x="18" y="22"/>
                </a:lnTo>
                <a:lnTo>
                  <a:pt x="52" y="0"/>
                </a:lnTo>
                <a:lnTo>
                  <a:pt x="29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73" name="Freeform 115"/>
          <p:cNvSpPr>
            <a:spLocks noChangeAspect="1"/>
          </p:cNvSpPr>
          <p:nvPr/>
        </p:nvSpPr>
        <p:spPr bwMode="auto">
          <a:xfrm>
            <a:off x="8945563" y="4238625"/>
            <a:ext cx="11112" cy="14288"/>
          </a:xfrm>
          <a:custGeom>
            <a:avLst/>
            <a:gdLst>
              <a:gd name="T0" fmla="*/ 2147483647 w 30"/>
              <a:gd name="T1" fmla="*/ 0 h 35"/>
              <a:gd name="T2" fmla="*/ 2147483647 w 30"/>
              <a:gd name="T3" fmla="*/ 2147483647 h 35"/>
              <a:gd name="T4" fmla="*/ 2147483647 w 30"/>
              <a:gd name="T5" fmla="*/ 2147483647 h 35"/>
              <a:gd name="T6" fmla="*/ 2147483647 w 30"/>
              <a:gd name="T7" fmla="*/ 2147483647 h 35"/>
              <a:gd name="T8" fmla="*/ 0 w 30"/>
              <a:gd name="T9" fmla="*/ 2147483647 h 35"/>
              <a:gd name="T10" fmla="*/ 2147483647 w 30"/>
              <a:gd name="T11" fmla="*/ 2147483647 h 35"/>
              <a:gd name="T12" fmla="*/ 2147483647 w 30"/>
              <a:gd name="T13" fmla="*/ 0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35"/>
              <a:gd name="T23" fmla="*/ 30 w 30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35">
                <a:moveTo>
                  <a:pt x="14" y="0"/>
                </a:moveTo>
                <a:lnTo>
                  <a:pt x="30" y="25"/>
                </a:lnTo>
                <a:lnTo>
                  <a:pt x="17" y="35"/>
                </a:lnTo>
                <a:lnTo>
                  <a:pt x="19" y="33"/>
                </a:lnTo>
                <a:lnTo>
                  <a:pt x="0" y="10"/>
                </a:lnTo>
                <a:lnTo>
                  <a:pt x="2" y="8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74" name="Freeform 116"/>
          <p:cNvSpPr>
            <a:spLocks noChangeAspect="1"/>
          </p:cNvSpPr>
          <p:nvPr/>
        </p:nvSpPr>
        <p:spPr bwMode="auto">
          <a:xfrm>
            <a:off x="8936038" y="4243388"/>
            <a:ext cx="17462" cy="11112"/>
          </a:xfrm>
          <a:custGeom>
            <a:avLst/>
            <a:gdLst>
              <a:gd name="T0" fmla="*/ 2147483647 w 46"/>
              <a:gd name="T1" fmla="*/ 0 h 32"/>
              <a:gd name="T2" fmla="*/ 2147483647 w 46"/>
              <a:gd name="T3" fmla="*/ 2147483647 h 32"/>
              <a:gd name="T4" fmla="*/ 2147483647 w 46"/>
              <a:gd name="T5" fmla="*/ 2147483647 h 32"/>
              <a:gd name="T6" fmla="*/ 2147483647 w 46"/>
              <a:gd name="T7" fmla="*/ 2147483647 h 32"/>
              <a:gd name="T8" fmla="*/ 2147483647 w 46"/>
              <a:gd name="T9" fmla="*/ 2147483647 h 32"/>
              <a:gd name="T10" fmla="*/ 0 w 46"/>
              <a:gd name="T11" fmla="*/ 2147483647 h 32"/>
              <a:gd name="T12" fmla="*/ 2147483647 w 46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32"/>
              <a:gd name="T23" fmla="*/ 46 w 46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32">
                <a:moveTo>
                  <a:pt x="25" y="0"/>
                </a:moveTo>
                <a:lnTo>
                  <a:pt x="44" y="23"/>
                </a:lnTo>
                <a:lnTo>
                  <a:pt x="46" y="21"/>
                </a:lnTo>
                <a:lnTo>
                  <a:pt x="34" y="32"/>
                </a:lnTo>
                <a:lnTo>
                  <a:pt x="13" y="9"/>
                </a:lnTo>
                <a:lnTo>
                  <a:pt x="0" y="19"/>
                </a:lnTo>
                <a:lnTo>
                  <a:pt x="2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75" name="Freeform 117"/>
          <p:cNvSpPr>
            <a:spLocks noChangeAspect="1"/>
          </p:cNvSpPr>
          <p:nvPr/>
        </p:nvSpPr>
        <p:spPr bwMode="auto">
          <a:xfrm>
            <a:off x="8937625" y="4246563"/>
            <a:ext cx="9525" cy="9525"/>
          </a:xfrm>
          <a:custGeom>
            <a:avLst/>
            <a:gdLst>
              <a:gd name="T0" fmla="*/ 2147483647 w 33"/>
              <a:gd name="T1" fmla="*/ 0 h 30"/>
              <a:gd name="T2" fmla="*/ 2147483647 w 33"/>
              <a:gd name="T3" fmla="*/ 2147483647 h 30"/>
              <a:gd name="T4" fmla="*/ 2147483647 w 33"/>
              <a:gd name="T5" fmla="*/ 2147483647 h 30"/>
              <a:gd name="T6" fmla="*/ 2147483647 w 33"/>
              <a:gd name="T7" fmla="*/ 2147483647 h 30"/>
              <a:gd name="T8" fmla="*/ 0 w 33"/>
              <a:gd name="T9" fmla="*/ 2147483647 h 30"/>
              <a:gd name="T10" fmla="*/ 2147483647 w 33"/>
              <a:gd name="T11" fmla="*/ 2147483647 h 30"/>
              <a:gd name="T12" fmla="*/ 2147483647 w 33"/>
              <a:gd name="T13" fmla="*/ 0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0"/>
              <a:gd name="T23" fmla="*/ 33 w 33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0">
                <a:moveTo>
                  <a:pt x="12" y="0"/>
                </a:moveTo>
                <a:lnTo>
                  <a:pt x="33" y="23"/>
                </a:lnTo>
                <a:lnTo>
                  <a:pt x="25" y="30"/>
                </a:lnTo>
                <a:lnTo>
                  <a:pt x="25" y="29"/>
                </a:lnTo>
                <a:lnTo>
                  <a:pt x="0" y="10"/>
                </a:lnTo>
                <a:lnTo>
                  <a:pt x="1" y="9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76" name="Freeform 118"/>
          <p:cNvSpPr>
            <a:spLocks noChangeAspect="1"/>
          </p:cNvSpPr>
          <p:nvPr/>
        </p:nvSpPr>
        <p:spPr bwMode="auto">
          <a:xfrm>
            <a:off x="8932863" y="4251325"/>
            <a:ext cx="12700" cy="6350"/>
          </a:xfrm>
          <a:custGeom>
            <a:avLst/>
            <a:gdLst>
              <a:gd name="T0" fmla="*/ 2147483647 w 34"/>
              <a:gd name="T1" fmla="*/ 0 h 24"/>
              <a:gd name="T2" fmla="*/ 2147483647 w 34"/>
              <a:gd name="T3" fmla="*/ 2147483647 h 24"/>
              <a:gd name="T4" fmla="*/ 2147483647 w 34"/>
              <a:gd name="T5" fmla="*/ 2147483647 h 24"/>
              <a:gd name="T6" fmla="*/ 2147483647 w 34"/>
              <a:gd name="T7" fmla="*/ 2147483647 h 24"/>
              <a:gd name="T8" fmla="*/ 0 w 34"/>
              <a:gd name="T9" fmla="*/ 2147483647 h 24"/>
              <a:gd name="T10" fmla="*/ 2147483647 w 34"/>
              <a:gd name="T11" fmla="*/ 2147483647 h 24"/>
              <a:gd name="T12" fmla="*/ 2147483647 w 34"/>
              <a:gd name="T13" fmla="*/ 0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24"/>
              <a:gd name="T23" fmla="*/ 34 w 34"/>
              <a:gd name="T24" fmla="*/ 24 h 2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24">
                <a:moveTo>
                  <a:pt x="9" y="0"/>
                </a:moveTo>
                <a:lnTo>
                  <a:pt x="34" y="19"/>
                </a:lnTo>
                <a:lnTo>
                  <a:pt x="30" y="24"/>
                </a:lnTo>
                <a:lnTo>
                  <a:pt x="31" y="20"/>
                </a:lnTo>
                <a:lnTo>
                  <a:pt x="0" y="16"/>
                </a:lnTo>
                <a:lnTo>
                  <a:pt x="1" y="12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77" name="Freeform 119"/>
          <p:cNvSpPr>
            <a:spLocks noChangeAspect="1"/>
          </p:cNvSpPr>
          <p:nvPr/>
        </p:nvSpPr>
        <p:spPr bwMode="auto">
          <a:xfrm>
            <a:off x="8932863" y="4256088"/>
            <a:ext cx="11112" cy="6350"/>
          </a:xfrm>
          <a:custGeom>
            <a:avLst/>
            <a:gdLst>
              <a:gd name="T0" fmla="*/ 2147483647 w 33"/>
              <a:gd name="T1" fmla="*/ 0 h 19"/>
              <a:gd name="T2" fmla="*/ 2147483647 w 33"/>
              <a:gd name="T3" fmla="*/ 2147483647 h 19"/>
              <a:gd name="T4" fmla="*/ 2147483647 w 33"/>
              <a:gd name="T5" fmla="*/ 2147483647 h 19"/>
              <a:gd name="T6" fmla="*/ 2147483647 w 33"/>
              <a:gd name="T7" fmla="*/ 0 h 19"/>
              <a:gd name="T8" fmla="*/ 2147483647 w 33"/>
              <a:gd name="T9" fmla="*/ 2147483647 h 19"/>
              <a:gd name="T10" fmla="*/ 0 w 33"/>
              <a:gd name="T11" fmla="*/ 2147483647 h 19"/>
              <a:gd name="T12" fmla="*/ 2147483647 w 33"/>
              <a:gd name="T13" fmla="*/ 0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19"/>
              <a:gd name="T23" fmla="*/ 33 w 33"/>
              <a:gd name="T24" fmla="*/ 19 h 1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19">
                <a:moveTo>
                  <a:pt x="2" y="0"/>
                </a:moveTo>
                <a:lnTo>
                  <a:pt x="33" y="4"/>
                </a:lnTo>
                <a:lnTo>
                  <a:pt x="33" y="6"/>
                </a:lnTo>
                <a:lnTo>
                  <a:pt x="28" y="0"/>
                </a:lnTo>
                <a:lnTo>
                  <a:pt x="5" y="19"/>
                </a:lnTo>
                <a:lnTo>
                  <a:pt x="0" y="12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78" name="Freeform 120"/>
          <p:cNvSpPr>
            <a:spLocks noChangeAspect="1"/>
          </p:cNvSpPr>
          <p:nvPr/>
        </p:nvSpPr>
        <p:spPr bwMode="auto">
          <a:xfrm>
            <a:off x="8936038" y="4256088"/>
            <a:ext cx="7937" cy="7937"/>
          </a:xfrm>
          <a:custGeom>
            <a:avLst/>
            <a:gdLst>
              <a:gd name="T0" fmla="*/ 0 w 28"/>
              <a:gd name="T1" fmla="*/ 2147483647 h 25"/>
              <a:gd name="T2" fmla="*/ 2147483647 w 28"/>
              <a:gd name="T3" fmla="*/ 0 h 25"/>
              <a:gd name="T4" fmla="*/ 2147483647 w 28"/>
              <a:gd name="T5" fmla="*/ 2147483647 h 25"/>
              <a:gd name="T6" fmla="*/ 2147483647 w 28"/>
              <a:gd name="T7" fmla="*/ 2147483647 h 25"/>
              <a:gd name="T8" fmla="*/ 0 w 28"/>
              <a:gd name="T9" fmla="*/ 2147483647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8"/>
              <a:gd name="T16" fmla="*/ 0 h 25"/>
              <a:gd name="T17" fmla="*/ 28 w 28"/>
              <a:gd name="T18" fmla="*/ 25 h 2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8" h="25">
                <a:moveTo>
                  <a:pt x="0" y="19"/>
                </a:moveTo>
                <a:lnTo>
                  <a:pt x="23" y="0"/>
                </a:lnTo>
                <a:lnTo>
                  <a:pt x="28" y="6"/>
                </a:lnTo>
                <a:lnTo>
                  <a:pt x="5" y="25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79" name="Freeform 121"/>
          <p:cNvSpPr>
            <a:spLocks noChangeAspect="1"/>
          </p:cNvSpPr>
          <p:nvPr/>
        </p:nvSpPr>
        <p:spPr bwMode="auto">
          <a:xfrm>
            <a:off x="8936038" y="4256088"/>
            <a:ext cx="7937" cy="7937"/>
          </a:xfrm>
          <a:custGeom>
            <a:avLst/>
            <a:gdLst>
              <a:gd name="T0" fmla="*/ 2147483647 w 28"/>
              <a:gd name="T1" fmla="*/ 2147483647 h 25"/>
              <a:gd name="T2" fmla="*/ 2147483647 w 28"/>
              <a:gd name="T3" fmla="*/ 2147483647 h 25"/>
              <a:gd name="T4" fmla="*/ 2147483647 w 28"/>
              <a:gd name="T5" fmla="*/ 2147483647 h 25"/>
              <a:gd name="T6" fmla="*/ 2147483647 w 28"/>
              <a:gd name="T7" fmla="*/ 2147483647 h 25"/>
              <a:gd name="T8" fmla="*/ 0 w 28"/>
              <a:gd name="T9" fmla="*/ 2147483647 h 25"/>
              <a:gd name="T10" fmla="*/ 0 w 28"/>
              <a:gd name="T11" fmla="*/ 2147483647 h 25"/>
              <a:gd name="T12" fmla="*/ 0 w 28"/>
              <a:gd name="T13" fmla="*/ 2147483647 h 25"/>
              <a:gd name="T14" fmla="*/ 2147483647 w 28"/>
              <a:gd name="T15" fmla="*/ 2147483647 h 25"/>
              <a:gd name="T16" fmla="*/ 2147483647 w 28"/>
              <a:gd name="T17" fmla="*/ 2147483647 h 25"/>
              <a:gd name="T18" fmla="*/ 2147483647 w 28"/>
              <a:gd name="T19" fmla="*/ 2147483647 h 25"/>
              <a:gd name="T20" fmla="*/ 2147483647 w 28"/>
              <a:gd name="T21" fmla="*/ 2147483647 h 25"/>
              <a:gd name="T22" fmla="*/ 2147483647 w 28"/>
              <a:gd name="T23" fmla="*/ 2147483647 h 25"/>
              <a:gd name="T24" fmla="*/ 2147483647 w 28"/>
              <a:gd name="T25" fmla="*/ 2147483647 h 25"/>
              <a:gd name="T26" fmla="*/ 2147483647 w 28"/>
              <a:gd name="T27" fmla="*/ 0 h 25"/>
              <a:gd name="T28" fmla="*/ 2147483647 w 28"/>
              <a:gd name="T29" fmla="*/ 0 h 25"/>
              <a:gd name="T30" fmla="*/ 2147483647 w 28"/>
              <a:gd name="T31" fmla="*/ 0 h 25"/>
              <a:gd name="T32" fmla="*/ 2147483647 w 28"/>
              <a:gd name="T33" fmla="*/ 2147483647 h 25"/>
              <a:gd name="T34" fmla="*/ 2147483647 w 28"/>
              <a:gd name="T35" fmla="*/ 2147483647 h 25"/>
              <a:gd name="T36" fmla="*/ 2147483647 w 28"/>
              <a:gd name="T37" fmla="*/ 2147483647 h 25"/>
              <a:gd name="T38" fmla="*/ 2147483647 w 28"/>
              <a:gd name="T39" fmla="*/ 2147483647 h 25"/>
              <a:gd name="T40" fmla="*/ 2147483647 w 28"/>
              <a:gd name="T41" fmla="*/ 2147483647 h 25"/>
              <a:gd name="T42" fmla="*/ 2147483647 w 28"/>
              <a:gd name="T43" fmla="*/ 2147483647 h 2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8"/>
              <a:gd name="T67" fmla="*/ 0 h 25"/>
              <a:gd name="T68" fmla="*/ 28 w 28"/>
              <a:gd name="T69" fmla="*/ 25 h 2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8" h="25">
                <a:moveTo>
                  <a:pt x="3" y="25"/>
                </a:moveTo>
                <a:lnTo>
                  <a:pt x="3" y="25"/>
                </a:lnTo>
                <a:lnTo>
                  <a:pt x="2" y="23"/>
                </a:lnTo>
                <a:lnTo>
                  <a:pt x="1" y="20"/>
                </a:lnTo>
                <a:lnTo>
                  <a:pt x="0" y="18"/>
                </a:lnTo>
                <a:lnTo>
                  <a:pt x="0" y="16"/>
                </a:lnTo>
                <a:lnTo>
                  <a:pt x="0" y="12"/>
                </a:lnTo>
                <a:lnTo>
                  <a:pt x="1" y="10"/>
                </a:lnTo>
                <a:lnTo>
                  <a:pt x="2" y="7"/>
                </a:lnTo>
                <a:lnTo>
                  <a:pt x="4" y="5"/>
                </a:lnTo>
                <a:lnTo>
                  <a:pt x="6" y="3"/>
                </a:lnTo>
                <a:lnTo>
                  <a:pt x="9" y="2"/>
                </a:lnTo>
                <a:lnTo>
                  <a:pt x="12" y="1"/>
                </a:lnTo>
                <a:lnTo>
                  <a:pt x="14" y="0"/>
                </a:lnTo>
                <a:lnTo>
                  <a:pt x="16" y="0"/>
                </a:lnTo>
                <a:lnTo>
                  <a:pt x="19" y="0"/>
                </a:lnTo>
                <a:lnTo>
                  <a:pt x="21" y="1"/>
                </a:lnTo>
                <a:lnTo>
                  <a:pt x="24" y="2"/>
                </a:lnTo>
                <a:lnTo>
                  <a:pt x="26" y="4"/>
                </a:lnTo>
                <a:lnTo>
                  <a:pt x="28" y="6"/>
                </a:lnTo>
                <a:lnTo>
                  <a:pt x="3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80" name="Freeform 122"/>
          <p:cNvSpPr>
            <a:spLocks noChangeAspect="1"/>
          </p:cNvSpPr>
          <p:nvPr/>
        </p:nvSpPr>
        <p:spPr bwMode="auto">
          <a:xfrm>
            <a:off x="9039225" y="4265613"/>
            <a:ext cx="3175" cy="11112"/>
          </a:xfrm>
          <a:custGeom>
            <a:avLst/>
            <a:gdLst>
              <a:gd name="T0" fmla="*/ 0 w 16"/>
              <a:gd name="T1" fmla="*/ 0 h 31"/>
              <a:gd name="T2" fmla="*/ 0 w 16"/>
              <a:gd name="T3" fmla="*/ 0 h 31"/>
              <a:gd name="T4" fmla="*/ 2147483647 w 16"/>
              <a:gd name="T5" fmla="*/ 0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2147483647 w 16"/>
              <a:gd name="T19" fmla="*/ 2147483647 h 31"/>
              <a:gd name="T20" fmla="*/ 2147483647 w 16"/>
              <a:gd name="T21" fmla="*/ 2147483647 h 31"/>
              <a:gd name="T22" fmla="*/ 2147483647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2147483647 h 31"/>
              <a:gd name="T38" fmla="*/ 0 w 16"/>
              <a:gd name="T39" fmla="*/ 2147483647 h 31"/>
              <a:gd name="T40" fmla="*/ 0 w 16"/>
              <a:gd name="T41" fmla="*/ 2147483647 h 31"/>
              <a:gd name="T42" fmla="*/ 0 w 16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4" y="1"/>
                </a:lnTo>
                <a:lnTo>
                  <a:pt x="8" y="2"/>
                </a:lnTo>
                <a:lnTo>
                  <a:pt x="10" y="3"/>
                </a:lnTo>
                <a:lnTo>
                  <a:pt x="12" y="5"/>
                </a:lnTo>
                <a:lnTo>
                  <a:pt x="14" y="7"/>
                </a:lnTo>
                <a:lnTo>
                  <a:pt x="15" y="10"/>
                </a:lnTo>
                <a:lnTo>
                  <a:pt x="16" y="12"/>
                </a:lnTo>
                <a:lnTo>
                  <a:pt x="16" y="16"/>
                </a:lnTo>
                <a:lnTo>
                  <a:pt x="16" y="18"/>
                </a:lnTo>
                <a:lnTo>
                  <a:pt x="15" y="20"/>
                </a:lnTo>
                <a:lnTo>
                  <a:pt x="14" y="23"/>
                </a:lnTo>
                <a:lnTo>
                  <a:pt x="13" y="25"/>
                </a:lnTo>
                <a:lnTo>
                  <a:pt x="11" y="27"/>
                </a:lnTo>
                <a:lnTo>
                  <a:pt x="9" y="29"/>
                </a:lnTo>
                <a:lnTo>
                  <a:pt x="6" y="30"/>
                </a:lnTo>
                <a:lnTo>
                  <a:pt x="3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81" name="Freeform 123"/>
          <p:cNvSpPr>
            <a:spLocks noChangeAspect="1"/>
          </p:cNvSpPr>
          <p:nvPr/>
        </p:nvSpPr>
        <p:spPr bwMode="auto">
          <a:xfrm>
            <a:off x="8936038" y="4257675"/>
            <a:ext cx="11112" cy="14288"/>
          </a:xfrm>
          <a:custGeom>
            <a:avLst/>
            <a:gdLst>
              <a:gd name="T0" fmla="*/ 0 w 34"/>
              <a:gd name="T1" fmla="*/ 2147483647 h 38"/>
              <a:gd name="T2" fmla="*/ 2147483647 w 34"/>
              <a:gd name="T3" fmla="*/ 0 h 38"/>
              <a:gd name="T4" fmla="*/ 2147483647 w 34"/>
              <a:gd name="T5" fmla="*/ 2147483647 h 38"/>
              <a:gd name="T6" fmla="*/ 2147483647 w 34"/>
              <a:gd name="T7" fmla="*/ 2147483647 h 38"/>
              <a:gd name="T8" fmla="*/ 2147483647 w 34"/>
              <a:gd name="T9" fmla="*/ 2147483647 h 38"/>
              <a:gd name="T10" fmla="*/ 2147483647 w 34"/>
              <a:gd name="T11" fmla="*/ 2147483647 h 38"/>
              <a:gd name="T12" fmla="*/ 0 w 34"/>
              <a:gd name="T13" fmla="*/ 2147483647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38"/>
              <a:gd name="T23" fmla="*/ 34 w 34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38">
                <a:moveTo>
                  <a:pt x="0" y="19"/>
                </a:moveTo>
                <a:lnTo>
                  <a:pt x="25" y="0"/>
                </a:lnTo>
                <a:lnTo>
                  <a:pt x="34" y="11"/>
                </a:lnTo>
                <a:lnTo>
                  <a:pt x="27" y="8"/>
                </a:lnTo>
                <a:lnTo>
                  <a:pt x="19" y="38"/>
                </a:lnTo>
                <a:lnTo>
                  <a:pt x="13" y="35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82" name="Freeform 124"/>
          <p:cNvSpPr>
            <a:spLocks noChangeAspect="1"/>
          </p:cNvSpPr>
          <p:nvPr/>
        </p:nvSpPr>
        <p:spPr bwMode="auto">
          <a:xfrm>
            <a:off x="8940800" y="4260850"/>
            <a:ext cx="14288" cy="14288"/>
          </a:xfrm>
          <a:custGeom>
            <a:avLst/>
            <a:gdLst>
              <a:gd name="T0" fmla="*/ 0 w 34"/>
              <a:gd name="T1" fmla="*/ 2147483647 h 40"/>
              <a:gd name="T2" fmla="*/ 2147483647 w 34"/>
              <a:gd name="T3" fmla="*/ 0 h 40"/>
              <a:gd name="T4" fmla="*/ 2147483647 w 34"/>
              <a:gd name="T5" fmla="*/ 2147483647 h 40"/>
              <a:gd name="T6" fmla="*/ 2147483647 w 34"/>
              <a:gd name="T7" fmla="*/ 2147483647 h 40"/>
              <a:gd name="T8" fmla="*/ 2147483647 w 34"/>
              <a:gd name="T9" fmla="*/ 2147483647 h 40"/>
              <a:gd name="T10" fmla="*/ 2147483647 w 34"/>
              <a:gd name="T11" fmla="*/ 2147483647 h 40"/>
              <a:gd name="T12" fmla="*/ 0 w 34"/>
              <a:gd name="T13" fmla="*/ 2147483647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40"/>
              <a:gd name="T23" fmla="*/ 34 w 34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40">
                <a:moveTo>
                  <a:pt x="0" y="30"/>
                </a:moveTo>
                <a:lnTo>
                  <a:pt x="8" y="0"/>
                </a:lnTo>
                <a:lnTo>
                  <a:pt x="32" y="9"/>
                </a:lnTo>
                <a:lnTo>
                  <a:pt x="34" y="9"/>
                </a:lnTo>
                <a:lnTo>
                  <a:pt x="30" y="40"/>
                </a:lnTo>
                <a:lnTo>
                  <a:pt x="32" y="40"/>
                </a:lnTo>
                <a:lnTo>
                  <a:pt x="0" y="3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83" name="Freeform 125"/>
          <p:cNvSpPr>
            <a:spLocks noChangeAspect="1"/>
          </p:cNvSpPr>
          <p:nvPr/>
        </p:nvSpPr>
        <p:spPr bwMode="auto">
          <a:xfrm>
            <a:off x="8953500" y="4262438"/>
            <a:ext cx="14288" cy="14287"/>
          </a:xfrm>
          <a:custGeom>
            <a:avLst/>
            <a:gdLst>
              <a:gd name="T0" fmla="*/ 0 w 46"/>
              <a:gd name="T1" fmla="*/ 2147483647 h 37"/>
              <a:gd name="T2" fmla="*/ 2147483647 w 46"/>
              <a:gd name="T3" fmla="*/ 0 h 37"/>
              <a:gd name="T4" fmla="*/ 2147483647 w 46"/>
              <a:gd name="T5" fmla="*/ 2147483647 h 37"/>
              <a:gd name="T6" fmla="*/ 2147483647 w 46"/>
              <a:gd name="T7" fmla="*/ 2147483647 h 37"/>
              <a:gd name="T8" fmla="*/ 2147483647 w 46"/>
              <a:gd name="T9" fmla="*/ 2147483647 h 37"/>
              <a:gd name="T10" fmla="*/ 2147483647 w 46"/>
              <a:gd name="T11" fmla="*/ 2147483647 h 37"/>
              <a:gd name="T12" fmla="*/ 0 w 46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37"/>
              <a:gd name="T23" fmla="*/ 46 w 46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37">
                <a:moveTo>
                  <a:pt x="0" y="31"/>
                </a:moveTo>
                <a:lnTo>
                  <a:pt x="4" y="0"/>
                </a:lnTo>
                <a:lnTo>
                  <a:pt x="46" y="6"/>
                </a:lnTo>
                <a:lnTo>
                  <a:pt x="44" y="6"/>
                </a:lnTo>
                <a:lnTo>
                  <a:pt x="42" y="37"/>
                </a:lnTo>
                <a:lnTo>
                  <a:pt x="40" y="37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84" name="Freeform 126"/>
          <p:cNvSpPr>
            <a:spLocks noChangeAspect="1"/>
          </p:cNvSpPr>
          <p:nvPr/>
        </p:nvSpPr>
        <p:spPr bwMode="auto">
          <a:xfrm>
            <a:off x="8966200" y="4265613"/>
            <a:ext cx="17463" cy="11112"/>
          </a:xfrm>
          <a:custGeom>
            <a:avLst/>
            <a:gdLst>
              <a:gd name="T0" fmla="*/ 0 w 50"/>
              <a:gd name="T1" fmla="*/ 2147483647 h 34"/>
              <a:gd name="T2" fmla="*/ 2147483647 w 50"/>
              <a:gd name="T3" fmla="*/ 0 h 34"/>
              <a:gd name="T4" fmla="*/ 2147483647 w 50"/>
              <a:gd name="T5" fmla="*/ 2147483647 h 34"/>
              <a:gd name="T6" fmla="*/ 2147483647 w 50"/>
              <a:gd name="T7" fmla="*/ 2147483647 h 34"/>
              <a:gd name="T8" fmla="*/ 2147483647 w 50"/>
              <a:gd name="T9" fmla="*/ 2147483647 h 34"/>
              <a:gd name="T10" fmla="*/ 2147483647 w 50"/>
              <a:gd name="T11" fmla="*/ 2147483647 h 34"/>
              <a:gd name="T12" fmla="*/ 0 w 50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34"/>
              <a:gd name="T23" fmla="*/ 50 w 50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34">
                <a:moveTo>
                  <a:pt x="0" y="31"/>
                </a:moveTo>
                <a:lnTo>
                  <a:pt x="2" y="0"/>
                </a:lnTo>
                <a:lnTo>
                  <a:pt x="50" y="3"/>
                </a:lnTo>
                <a:lnTo>
                  <a:pt x="49" y="3"/>
                </a:lnTo>
                <a:lnTo>
                  <a:pt x="49" y="34"/>
                </a:lnTo>
                <a:lnTo>
                  <a:pt x="47" y="34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85" name="Freeform 127"/>
          <p:cNvSpPr>
            <a:spLocks noChangeAspect="1"/>
          </p:cNvSpPr>
          <p:nvPr/>
        </p:nvSpPr>
        <p:spPr bwMode="auto">
          <a:xfrm>
            <a:off x="8982075" y="4265613"/>
            <a:ext cx="19050" cy="11112"/>
          </a:xfrm>
          <a:custGeom>
            <a:avLst/>
            <a:gdLst>
              <a:gd name="T0" fmla="*/ 0 w 49"/>
              <a:gd name="T1" fmla="*/ 2147483647 h 31"/>
              <a:gd name="T2" fmla="*/ 0 w 49"/>
              <a:gd name="T3" fmla="*/ 0 h 31"/>
              <a:gd name="T4" fmla="*/ 2147483647 w 49"/>
              <a:gd name="T5" fmla="*/ 0 h 31"/>
              <a:gd name="T6" fmla="*/ 2147483647 w 49"/>
              <a:gd name="T7" fmla="*/ 0 h 31"/>
              <a:gd name="T8" fmla="*/ 2147483647 w 49"/>
              <a:gd name="T9" fmla="*/ 2147483647 h 31"/>
              <a:gd name="T10" fmla="*/ 2147483647 w 49"/>
              <a:gd name="T11" fmla="*/ 2147483647 h 31"/>
              <a:gd name="T12" fmla="*/ 0 w 49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9"/>
              <a:gd name="T22" fmla="*/ 0 h 31"/>
              <a:gd name="T23" fmla="*/ 49 w 49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9" h="31">
                <a:moveTo>
                  <a:pt x="0" y="31"/>
                </a:moveTo>
                <a:lnTo>
                  <a:pt x="0" y="0"/>
                </a:lnTo>
                <a:lnTo>
                  <a:pt x="49" y="0"/>
                </a:lnTo>
                <a:lnTo>
                  <a:pt x="49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86" name="Freeform 128"/>
          <p:cNvSpPr>
            <a:spLocks noChangeAspect="1"/>
          </p:cNvSpPr>
          <p:nvPr/>
        </p:nvSpPr>
        <p:spPr bwMode="auto">
          <a:xfrm>
            <a:off x="9001125" y="4265613"/>
            <a:ext cx="14288" cy="11112"/>
          </a:xfrm>
          <a:custGeom>
            <a:avLst/>
            <a:gdLst>
              <a:gd name="T0" fmla="*/ 0 w 46"/>
              <a:gd name="T1" fmla="*/ 2147483647 h 31"/>
              <a:gd name="T2" fmla="*/ 0 w 46"/>
              <a:gd name="T3" fmla="*/ 0 h 31"/>
              <a:gd name="T4" fmla="*/ 2147483647 w 46"/>
              <a:gd name="T5" fmla="*/ 0 h 31"/>
              <a:gd name="T6" fmla="*/ 2147483647 w 46"/>
              <a:gd name="T7" fmla="*/ 0 h 31"/>
              <a:gd name="T8" fmla="*/ 2147483647 w 46"/>
              <a:gd name="T9" fmla="*/ 2147483647 h 31"/>
              <a:gd name="T10" fmla="*/ 2147483647 w 46"/>
              <a:gd name="T11" fmla="*/ 2147483647 h 31"/>
              <a:gd name="T12" fmla="*/ 0 w 46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31"/>
              <a:gd name="T23" fmla="*/ 46 w 46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31">
                <a:moveTo>
                  <a:pt x="0" y="31"/>
                </a:moveTo>
                <a:lnTo>
                  <a:pt x="0" y="0"/>
                </a:lnTo>
                <a:lnTo>
                  <a:pt x="46" y="0"/>
                </a:lnTo>
                <a:lnTo>
                  <a:pt x="46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87" name="Freeform 129"/>
          <p:cNvSpPr>
            <a:spLocks noChangeAspect="1"/>
          </p:cNvSpPr>
          <p:nvPr/>
        </p:nvSpPr>
        <p:spPr bwMode="auto">
          <a:xfrm>
            <a:off x="9015413" y="4265613"/>
            <a:ext cx="15875" cy="11112"/>
          </a:xfrm>
          <a:custGeom>
            <a:avLst/>
            <a:gdLst>
              <a:gd name="T0" fmla="*/ 0 w 37"/>
              <a:gd name="T1" fmla="*/ 2147483647 h 33"/>
              <a:gd name="T2" fmla="*/ 0 w 37"/>
              <a:gd name="T3" fmla="*/ 2147483647 h 33"/>
              <a:gd name="T4" fmla="*/ 2147483647 w 37"/>
              <a:gd name="T5" fmla="*/ 0 h 33"/>
              <a:gd name="T6" fmla="*/ 2147483647 w 37"/>
              <a:gd name="T7" fmla="*/ 0 h 33"/>
              <a:gd name="T8" fmla="*/ 2147483647 w 37"/>
              <a:gd name="T9" fmla="*/ 2147483647 h 33"/>
              <a:gd name="T10" fmla="*/ 2147483647 w 37"/>
              <a:gd name="T11" fmla="*/ 2147483647 h 33"/>
              <a:gd name="T12" fmla="*/ 0 w 37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7"/>
              <a:gd name="T22" fmla="*/ 0 h 33"/>
              <a:gd name="T23" fmla="*/ 37 w 37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7" h="33">
                <a:moveTo>
                  <a:pt x="0" y="33"/>
                </a:moveTo>
                <a:lnTo>
                  <a:pt x="0" y="2"/>
                </a:lnTo>
                <a:lnTo>
                  <a:pt x="37" y="0"/>
                </a:lnTo>
                <a:lnTo>
                  <a:pt x="37" y="31"/>
                </a:lnTo>
                <a:lnTo>
                  <a:pt x="0" y="3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88" name="Freeform 130"/>
          <p:cNvSpPr>
            <a:spLocks noChangeAspect="1"/>
          </p:cNvSpPr>
          <p:nvPr/>
        </p:nvSpPr>
        <p:spPr bwMode="auto">
          <a:xfrm>
            <a:off x="9031288" y="4265613"/>
            <a:ext cx="7937" cy="11112"/>
          </a:xfrm>
          <a:custGeom>
            <a:avLst/>
            <a:gdLst>
              <a:gd name="T0" fmla="*/ 0 w 24"/>
              <a:gd name="T1" fmla="*/ 2147483647 h 32"/>
              <a:gd name="T2" fmla="*/ 0 w 24"/>
              <a:gd name="T3" fmla="*/ 2147483647 h 32"/>
              <a:gd name="T4" fmla="*/ 2147483647 w 24"/>
              <a:gd name="T5" fmla="*/ 0 h 32"/>
              <a:gd name="T6" fmla="*/ 2147483647 w 24"/>
              <a:gd name="T7" fmla="*/ 2147483647 h 32"/>
              <a:gd name="T8" fmla="*/ 0 w 24"/>
              <a:gd name="T9" fmla="*/ 2147483647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4"/>
              <a:gd name="T16" fmla="*/ 0 h 32"/>
              <a:gd name="T17" fmla="*/ 24 w 24"/>
              <a:gd name="T18" fmla="*/ 32 h 3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4" h="32">
                <a:moveTo>
                  <a:pt x="0" y="32"/>
                </a:moveTo>
                <a:lnTo>
                  <a:pt x="0" y="1"/>
                </a:lnTo>
                <a:lnTo>
                  <a:pt x="24" y="0"/>
                </a:lnTo>
                <a:lnTo>
                  <a:pt x="24" y="31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89" name="Freeform 131"/>
          <p:cNvSpPr>
            <a:spLocks noChangeAspect="1"/>
          </p:cNvSpPr>
          <p:nvPr/>
        </p:nvSpPr>
        <p:spPr bwMode="auto">
          <a:xfrm>
            <a:off x="9032875" y="4265613"/>
            <a:ext cx="6350" cy="11112"/>
          </a:xfrm>
          <a:custGeom>
            <a:avLst/>
            <a:gdLst>
              <a:gd name="T0" fmla="*/ 2147483647 w 18"/>
              <a:gd name="T1" fmla="*/ 2147483647 h 31"/>
              <a:gd name="T2" fmla="*/ 2147483647 w 18"/>
              <a:gd name="T3" fmla="*/ 2147483647 h 31"/>
              <a:gd name="T4" fmla="*/ 2147483647 w 18"/>
              <a:gd name="T5" fmla="*/ 2147483647 h 31"/>
              <a:gd name="T6" fmla="*/ 2147483647 w 18"/>
              <a:gd name="T7" fmla="*/ 2147483647 h 31"/>
              <a:gd name="T8" fmla="*/ 2147483647 w 18"/>
              <a:gd name="T9" fmla="*/ 2147483647 h 31"/>
              <a:gd name="T10" fmla="*/ 2147483647 w 18"/>
              <a:gd name="T11" fmla="*/ 2147483647 h 31"/>
              <a:gd name="T12" fmla="*/ 2147483647 w 18"/>
              <a:gd name="T13" fmla="*/ 2147483647 h 31"/>
              <a:gd name="T14" fmla="*/ 2147483647 w 18"/>
              <a:gd name="T15" fmla="*/ 2147483647 h 31"/>
              <a:gd name="T16" fmla="*/ 2147483647 w 18"/>
              <a:gd name="T17" fmla="*/ 2147483647 h 31"/>
              <a:gd name="T18" fmla="*/ 2147483647 w 18"/>
              <a:gd name="T19" fmla="*/ 2147483647 h 31"/>
              <a:gd name="T20" fmla="*/ 0 w 18"/>
              <a:gd name="T21" fmla="*/ 2147483647 h 31"/>
              <a:gd name="T22" fmla="*/ 0 w 18"/>
              <a:gd name="T23" fmla="*/ 2147483647 h 31"/>
              <a:gd name="T24" fmla="*/ 0 w 18"/>
              <a:gd name="T25" fmla="*/ 2147483647 h 31"/>
              <a:gd name="T26" fmla="*/ 2147483647 w 18"/>
              <a:gd name="T27" fmla="*/ 2147483647 h 31"/>
              <a:gd name="T28" fmla="*/ 2147483647 w 18"/>
              <a:gd name="T29" fmla="*/ 2147483647 h 31"/>
              <a:gd name="T30" fmla="*/ 2147483647 w 18"/>
              <a:gd name="T31" fmla="*/ 2147483647 h 31"/>
              <a:gd name="T32" fmla="*/ 2147483647 w 18"/>
              <a:gd name="T33" fmla="*/ 2147483647 h 31"/>
              <a:gd name="T34" fmla="*/ 2147483647 w 18"/>
              <a:gd name="T35" fmla="*/ 2147483647 h 31"/>
              <a:gd name="T36" fmla="*/ 2147483647 w 18"/>
              <a:gd name="T37" fmla="*/ 2147483647 h 31"/>
              <a:gd name="T38" fmla="*/ 2147483647 w 18"/>
              <a:gd name="T39" fmla="*/ 0 h 31"/>
              <a:gd name="T40" fmla="*/ 2147483647 w 18"/>
              <a:gd name="T41" fmla="*/ 0 h 31"/>
              <a:gd name="T42" fmla="*/ 2147483647 w 18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8"/>
              <a:gd name="T67" fmla="*/ 0 h 31"/>
              <a:gd name="T68" fmla="*/ 18 w 18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8" h="31">
                <a:moveTo>
                  <a:pt x="18" y="31"/>
                </a:moveTo>
                <a:lnTo>
                  <a:pt x="18" y="31"/>
                </a:lnTo>
                <a:lnTo>
                  <a:pt x="15" y="31"/>
                </a:lnTo>
                <a:lnTo>
                  <a:pt x="13" y="31"/>
                </a:lnTo>
                <a:lnTo>
                  <a:pt x="11" y="30"/>
                </a:lnTo>
                <a:lnTo>
                  <a:pt x="8" y="29"/>
                </a:lnTo>
                <a:lnTo>
                  <a:pt x="6" y="28"/>
                </a:lnTo>
                <a:lnTo>
                  <a:pt x="4" y="26"/>
                </a:lnTo>
                <a:lnTo>
                  <a:pt x="2" y="24"/>
                </a:lnTo>
                <a:lnTo>
                  <a:pt x="1" y="21"/>
                </a:lnTo>
                <a:lnTo>
                  <a:pt x="0" y="19"/>
                </a:lnTo>
                <a:lnTo>
                  <a:pt x="0" y="16"/>
                </a:lnTo>
                <a:lnTo>
                  <a:pt x="0" y="14"/>
                </a:lnTo>
                <a:lnTo>
                  <a:pt x="1" y="11"/>
                </a:lnTo>
                <a:lnTo>
                  <a:pt x="2" y="8"/>
                </a:lnTo>
                <a:lnTo>
                  <a:pt x="3" y="6"/>
                </a:lnTo>
                <a:lnTo>
                  <a:pt x="5" y="4"/>
                </a:lnTo>
                <a:lnTo>
                  <a:pt x="7" y="2"/>
                </a:lnTo>
                <a:lnTo>
                  <a:pt x="10" y="1"/>
                </a:lnTo>
                <a:lnTo>
                  <a:pt x="12" y="0"/>
                </a:lnTo>
                <a:lnTo>
                  <a:pt x="18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90" name="Freeform 132"/>
          <p:cNvSpPr>
            <a:spLocks noChangeAspect="1"/>
          </p:cNvSpPr>
          <p:nvPr/>
        </p:nvSpPr>
        <p:spPr bwMode="auto">
          <a:xfrm>
            <a:off x="9029700" y="4235450"/>
            <a:ext cx="1588" cy="11113"/>
          </a:xfrm>
          <a:custGeom>
            <a:avLst/>
            <a:gdLst>
              <a:gd name="T0" fmla="*/ 0 w 2"/>
              <a:gd name="T1" fmla="*/ 2147483647 h 31"/>
              <a:gd name="T2" fmla="*/ 2147483647 w 2"/>
              <a:gd name="T3" fmla="*/ 0 h 31"/>
              <a:gd name="T4" fmla="*/ 0 w 2"/>
              <a:gd name="T5" fmla="*/ 2147483647 h 31"/>
              <a:gd name="T6" fmla="*/ 0 60000 65536"/>
              <a:gd name="T7" fmla="*/ 0 60000 65536"/>
              <a:gd name="T8" fmla="*/ 0 60000 65536"/>
              <a:gd name="T9" fmla="*/ 0 w 2"/>
              <a:gd name="T10" fmla="*/ 0 h 31"/>
              <a:gd name="T11" fmla="*/ 2 w 2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" h="31">
                <a:moveTo>
                  <a:pt x="0" y="31"/>
                </a:moveTo>
                <a:lnTo>
                  <a:pt x="2" y="0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91" name="Freeform 133"/>
          <p:cNvSpPr>
            <a:spLocks noChangeAspect="1"/>
          </p:cNvSpPr>
          <p:nvPr/>
        </p:nvSpPr>
        <p:spPr bwMode="auto">
          <a:xfrm>
            <a:off x="9037638" y="4262438"/>
            <a:ext cx="19050" cy="14287"/>
          </a:xfrm>
          <a:custGeom>
            <a:avLst/>
            <a:gdLst>
              <a:gd name="T0" fmla="*/ 2147483647 w 55"/>
              <a:gd name="T1" fmla="*/ 2147483647 h 40"/>
              <a:gd name="T2" fmla="*/ 0 w 55"/>
              <a:gd name="T3" fmla="*/ 2147483647 h 40"/>
              <a:gd name="T4" fmla="*/ 2147483647 w 55"/>
              <a:gd name="T5" fmla="*/ 0 h 40"/>
              <a:gd name="T6" fmla="*/ 2147483647 w 55"/>
              <a:gd name="T7" fmla="*/ 2147483647 h 40"/>
              <a:gd name="T8" fmla="*/ 2147483647 w 55"/>
              <a:gd name="T9" fmla="*/ 2147483647 h 40"/>
              <a:gd name="T10" fmla="*/ 2147483647 w 55"/>
              <a:gd name="T11" fmla="*/ 2147483647 h 40"/>
              <a:gd name="T12" fmla="*/ 2147483647 w 55"/>
              <a:gd name="T13" fmla="*/ 2147483647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5"/>
              <a:gd name="T22" fmla="*/ 0 h 40"/>
              <a:gd name="T23" fmla="*/ 55 w 55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5" h="40">
                <a:moveTo>
                  <a:pt x="6" y="40"/>
                </a:moveTo>
                <a:lnTo>
                  <a:pt x="0" y="9"/>
                </a:lnTo>
                <a:lnTo>
                  <a:pt x="49" y="0"/>
                </a:lnTo>
                <a:lnTo>
                  <a:pt x="45" y="1"/>
                </a:lnTo>
                <a:lnTo>
                  <a:pt x="55" y="30"/>
                </a:lnTo>
                <a:lnTo>
                  <a:pt x="51" y="31"/>
                </a:lnTo>
                <a:lnTo>
                  <a:pt x="6" y="4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92" name="Freeform 134"/>
          <p:cNvSpPr>
            <a:spLocks noChangeAspect="1"/>
          </p:cNvSpPr>
          <p:nvPr/>
        </p:nvSpPr>
        <p:spPr bwMode="auto">
          <a:xfrm>
            <a:off x="9050338" y="4257675"/>
            <a:ext cx="17462" cy="15875"/>
          </a:xfrm>
          <a:custGeom>
            <a:avLst/>
            <a:gdLst>
              <a:gd name="T0" fmla="*/ 2147483647 w 47"/>
              <a:gd name="T1" fmla="*/ 2147483647 h 40"/>
              <a:gd name="T2" fmla="*/ 0 w 47"/>
              <a:gd name="T3" fmla="*/ 2147483647 h 40"/>
              <a:gd name="T4" fmla="*/ 2147483647 w 47"/>
              <a:gd name="T5" fmla="*/ 0 h 40"/>
              <a:gd name="T6" fmla="*/ 2147483647 w 47"/>
              <a:gd name="T7" fmla="*/ 2147483647 h 40"/>
              <a:gd name="T8" fmla="*/ 2147483647 w 47"/>
              <a:gd name="T9" fmla="*/ 2147483647 h 40"/>
              <a:gd name="T10" fmla="*/ 2147483647 w 47"/>
              <a:gd name="T11" fmla="*/ 2147483647 h 40"/>
              <a:gd name="T12" fmla="*/ 2147483647 w 47"/>
              <a:gd name="T13" fmla="*/ 2147483647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7"/>
              <a:gd name="T22" fmla="*/ 0 h 40"/>
              <a:gd name="T23" fmla="*/ 47 w 47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7" h="40">
                <a:moveTo>
                  <a:pt x="10" y="40"/>
                </a:moveTo>
                <a:lnTo>
                  <a:pt x="0" y="11"/>
                </a:lnTo>
                <a:lnTo>
                  <a:pt x="29" y="0"/>
                </a:lnTo>
                <a:lnTo>
                  <a:pt x="28" y="1"/>
                </a:lnTo>
                <a:lnTo>
                  <a:pt x="47" y="26"/>
                </a:lnTo>
                <a:lnTo>
                  <a:pt x="46" y="27"/>
                </a:lnTo>
                <a:lnTo>
                  <a:pt x="10" y="4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93" name="Freeform 135"/>
          <p:cNvSpPr>
            <a:spLocks noChangeAspect="1"/>
          </p:cNvSpPr>
          <p:nvPr/>
        </p:nvSpPr>
        <p:spPr bwMode="auto">
          <a:xfrm>
            <a:off x="9061450" y="4256088"/>
            <a:ext cx="14288" cy="12700"/>
          </a:xfrm>
          <a:custGeom>
            <a:avLst/>
            <a:gdLst>
              <a:gd name="T0" fmla="*/ 2147483647 w 40"/>
              <a:gd name="T1" fmla="*/ 2147483647 h 33"/>
              <a:gd name="T2" fmla="*/ 0 w 40"/>
              <a:gd name="T3" fmla="*/ 2147483647 h 33"/>
              <a:gd name="T4" fmla="*/ 2147483647 w 40"/>
              <a:gd name="T5" fmla="*/ 0 h 33"/>
              <a:gd name="T6" fmla="*/ 2147483647 w 40"/>
              <a:gd name="T7" fmla="*/ 2147483647 h 33"/>
              <a:gd name="T8" fmla="*/ 2147483647 w 40"/>
              <a:gd name="T9" fmla="*/ 2147483647 h 33"/>
              <a:gd name="T10" fmla="*/ 2147483647 w 40"/>
              <a:gd name="T11" fmla="*/ 2147483647 h 33"/>
              <a:gd name="T12" fmla="*/ 2147483647 w 40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33"/>
              <a:gd name="T23" fmla="*/ 40 w 40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33">
                <a:moveTo>
                  <a:pt x="19" y="33"/>
                </a:moveTo>
                <a:lnTo>
                  <a:pt x="0" y="8"/>
                </a:lnTo>
                <a:lnTo>
                  <a:pt x="10" y="0"/>
                </a:lnTo>
                <a:lnTo>
                  <a:pt x="9" y="6"/>
                </a:lnTo>
                <a:lnTo>
                  <a:pt x="40" y="10"/>
                </a:lnTo>
                <a:lnTo>
                  <a:pt x="39" y="17"/>
                </a:lnTo>
                <a:lnTo>
                  <a:pt x="19" y="3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94" name="Freeform 136"/>
          <p:cNvSpPr>
            <a:spLocks noChangeAspect="1"/>
          </p:cNvSpPr>
          <p:nvPr/>
        </p:nvSpPr>
        <p:spPr bwMode="auto">
          <a:xfrm>
            <a:off x="9066213" y="4252913"/>
            <a:ext cx="9525" cy="7937"/>
          </a:xfrm>
          <a:custGeom>
            <a:avLst/>
            <a:gdLst>
              <a:gd name="T0" fmla="*/ 2147483647 w 35"/>
              <a:gd name="T1" fmla="*/ 2147483647 h 25"/>
              <a:gd name="T2" fmla="*/ 0 w 35"/>
              <a:gd name="T3" fmla="*/ 2147483647 h 25"/>
              <a:gd name="T4" fmla="*/ 2147483647 w 35"/>
              <a:gd name="T5" fmla="*/ 2147483647 h 25"/>
              <a:gd name="T6" fmla="*/ 2147483647 w 35"/>
              <a:gd name="T7" fmla="*/ 2147483647 h 25"/>
              <a:gd name="T8" fmla="*/ 2147483647 w 35"/>
              <a:gd name="T9" fmla="*/ 0 h 25"/>
              <a:gd name="T10" fmla="*/ 2147483647 w 35"/>
              <a:gd name="T11" fmla="*/ 2147483647 h 25"/>
              <a:gd name="T12" fmla="*/ 2147483647 w 35"/>
              <a:gd name="T13" fmla="*/ 2147483647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25"/>
              <a:gd name="T23" fmla="*/ 35 w 35"/>
              <a:gd name="T24" fmla="*/ 25 h 2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25">
                <a:moveTo>
                  <a:pt x="31" y="25"/>
                </a:moveTo>
                <a:lnTo>
                  <a:pt x="0" y="21"/>
                </a:lnTo>
                <a:lnTo>
                  <a:pt x="1" y="15"/>
                </a:lnTo>
                <a:lnTo>
                  <a:pt x="7" y="20"/>
                </a:lnTo>
                <a:lnTo>
                  <a:pt x="29" y="0"/>
                </a:lnTo>
                <a:lnTo>
                  <a:pt x="35" y="5"/>
                </a:lnTo>
                <a:lnTo>
                  <a:pt x="31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95" name="Freeform 137"/>
          <p:cNvSpPr>
            <a:spLocks noChangeAspect="1"/>
          </p:cNvSpPr>
          <p:nvPr/>
        </p:nvSpPr>
        <p:spPr bwMode="auto">
          <a:xfrm>
            <a:off x="9064625" y="4246563"/>
            <a:ext cx="11113" cy="11112"/>
          </a:xfrm>
          <a:custGeom>
            <a:avLst/>
            <a:gdLst>
              <a:gd name="T0" fmla="*/ 2147483647 w 32"/>
              <a:gd name="T1" fmla="*/ 2147483647 h 38"/>
              <a:gd name="T2" fmla="*/ 2147483647 w 32"/>
              <a:gd name="T3" fmla="*/ 2147483647 h 38"/>
              <a:gd name="T4" fmla="*/ 0 w 32"/>
              <a:gd name="T5" fmla="*/ 2147483647 h 38"/>
              <a:gd name="T6" fmla="*/ 2147483647 w 32"/>
              <a:gd name="T7" fmla="*/ 2147483647 h 38"/>
              <a:gd name="T8" fmla="*/ 2147483647 w 32"/>
              <a:gd name="T9" fmla="*/ 0 h 38"/>
              <a:gd name="T10" fmla="*/ 2147483647 w 32"/>
              <a:gd name="T11" fmla="*/ 2147483647 h 38"/>
              <a:gd name="T12" fmla="*/ 2147483647 w 32"/>
              <a:gd name="T13" fmla="*/ 2147483647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8"/>
              <a:gd name="T23" fmla="*/ 32 w 32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8">
                <a:moveTo>
                  <a:pt x="32" y="18"/>
                </a:moveTo>
                <a:lnTo>
                  <a:pt x="10" y="38"/>
                </a:lnTo>
                <a:lnTo>
                  <a:pt x="0" y="28"/>
                </a:lnTo>
                <a:lnTo>
                  <a:pt x="2" y="29"/>
                </a:lnTo>
                <a:lnTo>
                  <a:pt x="15" y="0"/>
                </a:lnTo>
                <a:lnTo>
                  <a:pt x="17" y="1"/>
                </a:lnTo>
                <a:lnTo>
                  <a:pt x="32" y="1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96" name="Freeform 138"/>
          <p:cNvSpPr>
            <a:spLocks noChangeAspect="1"/>
          </p:cNvSpPr>
          <p:nvPr/>
        </p:nvSpPr>
        <p:spPr bwMode="auto">
          <a:xfrm>
            <a:off x="9058275" y="4241800"/>
            <a:ext cx="11113" cy="12700"/>
          </a:xfrm>
          <a:custGeom>
            <a:avLst/>
            <a:gdLst>
              <a:gd name="T0" fmla="*/ 2147483647 w 37"/>
              <a:gd name="T1" fmla="*/ 2147483647 h 42"/>
              <a:gd name="T2" fmla="*/ 2147483647 w 37"/>
              <a:gd name="T3" fmla="*/ 2147483647 h 42"/>
              <a:gd name="T4" fmla="*/ 0 w 37"/>
              <a:gd name="T5" fmla="*/ 2147483647 h 42"/>
              <a:gd name="T6" fmla="*/ 2147483647 w 37"/>
              <a:gd name="T7" fmla="*/ 2147483647 h 42"/>
              <a:gd name="T8" fmla="*/ 2147483647 w 37"/>
              <a:gd name="T9" fmla="*/ 0 h 42"/>
              <a:gd name="T10" fmla="*/ 2147483647 w 37"/>
              <a:gd name="T11" fmla="*/ 0 h 42"/>
              <a:gd name="T12" fmla="*/ 2147483647 w 37"/>
              <a:gd name="T13" fmla="*/ 2147483647 h 4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7"/>
              <a:gd name="T22" fmla="*/ 0 h 42"/>
              <a:gd name="T23" fmla="*/ 37 w 37"/>
              <a:gd name="T24" fmla="*/ 42 h 4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7" h="42">
                <a:moveTo>
                  <a:pt x="37" y="13"/>
                </a:moveTo>
                <a:lnTo>
                  <a:pt x="24" y="42"/>
                </a:lnTo>
                <a:lnTo>
                  <a:pt x="0" y="32"/>
                </a:lnTo>
                <a:lnTo>
                  <a:pt x="2" y="32"/>
                </a:lnTo>
                <a:lnTo>
                  <a:pt x="9" y="0"/>
                </a:lnTo>
                <a:lnTo>
                  <a:pt x="11" y="0"/>
                </a:lnTo>
                <a:lnTo>
                  <a:pt x="37" y="1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97" name="Freeform 139"/>
          <p:cNvSpPr>
            <a:spLocks noChangeAspect="1"/>
          </p:cNvSpPr>
          <p:nvPr/>
        </p:nvSpPr>
        <p:spPr bwMode="auto">
          <a:xfrm>
            <a:off x="9042400" y="4237038"/>
            <a:ext cx="17463" cy="15875"/>
          </a:xfrm>
          <a:custGeom>
            <a:avLst/>
            <a:gdLst>
              <a:gd name="T0" fmla="*/ 2147483647 w 46"/>
              <a:gd name="T1" fmla="*/ 2147483647 h 41"/>
              <a:gd name="T2" fmla="*/ 2147483647 w 46"/>
              <a:gd name="T3" fmla="*/ 2147483647 h 41"/>
              <a:gd name="T4" fmla="*/ 0 w 46"/>
              <a:gd name="T5" fmla="*/ 2147483647 h 41"/>
              <a:gd name="T6" fmla="*/ 2147483647 w 46"/>
              <a:gd name="T7" fmla="*/ 2147483647 h 41"/>
              <a:gd name="T8" fmla="*/ 2147483647 w 46"/>
              <a:gd name="T9" fmla="*/ 0 h 41"/>
              <a:gd name="T10" fmla="*/ 2147483647 w 46"/>
              <a:gd name="T11" fmla="*/ 0 h 41"/>
              <a:gd name="T12" fmla="*/ 2147483647 w 46"/>
              <a:gd name="T13" fmla="*/ 2147483647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41"/>
              <a:gd name="T23" fmla="*/ 46 w 46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41">
                <a:moveTo>
                  <a:pt x="46" y="9"/>
                </a:moveTo>
                <a:lnTo>
                  <a:pt x="39" y="41"/>
                </a:lnTo>
                <a:lnTo>
                  <a:pt x="0" y="31"/>
                </a:lnTo>
                <a:lnTo>
                  <a:pt x="3" y="31"/>
                </a:lnTo>
                <a:lnTo>
                  <a:pt x="5" y="0"/>
                </a:lnTo>
                <a:lnTo>
                  <a:pt x="8" y="0"/>
                </a:lnTo>
                <a:lnTo>
                  <a:pt x="46" y="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98" name="Freeform 140"/>
          <p:cNvSpPr>
            <a:spLocks noChangeAspect="1"/>
          </p:cNvSpPr>
          <p:nvPr/>
        </p:nvSpPr>
        <p:spPr bwMode="auto">
          <a:xfrm>
            <a:off x="9029700" y="4235450"/>
            <a:ext cx="15875" cy="12700"/>
          </a:xfrm>
          <a:custGeom>
            <a:avLst/>
            <a:gdLst>
              <a:gd name="T0" fmla="*/ 2147483647 w 52"/>
              <a:gd name="T1" fmla="*/ 2147483647 h 36"/>
              <a:gd name="T2" fmla="*/ 2147483647 w 52"/>
              <a:gd name="T3" fmla="*/ 2147483647 h 36"/>
              <a:gd name="T4" fmla="*/ 0 w 52"/>
              <a:gd name="T5" fmla="*/ 2147483647 h 36"/>
              <a:gd name="T6" fmla="*/ 2147483647 w 52"/>
              <a:gd name="T7" fmla="*/ 0 h 36"/>
              <a:gd name="T8" fmla="*/ 2147483647 w 52"/>
              <a:gd name="T9" fmla="*/ 2147483647 h 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2"/>
              <a:gd name="T16" fmla="*/ 0 h 36"/>
              <a:gd name="T17" fmla="*/ 52 w 52"/>
              <a:gd name="T18" fmla="*/ 36 h 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2" h="36">
                <a:moveTo>
                  <a:pt x="52" y="5"/>
                </a:moveTo>
                <a:lnTo>
                  <a:pt x="50" y="36"/>
                </a:lnTo>
                <a:lnTo>
                  <a:pt x="0" y="31"/>
                </a:lnTo>
                <a:lnTo>
                  <a:pt x="2" y="0"/>
                </a:lnTo>
                <a:lnTo>
                  <a:pt x="52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399" name="Freeform 141"/>
          <p:cNvSpPr>
            <a:spLocks noChangeAspect="1"/>
          </p:cNvSpPr>
          <p:nvPr/>
        </p:nvSpPr>
        <p:spPr bwMode="auto">
          <a:xfrm>
            <a:off x="8958263" y="4265613"/>
            <a:ext cx="4762" cy="11112"/>
          </a:xfrm>
          <a:custGeom>
            <a:avLst/>
            <a:gdLst>
              <a:gd name="T0" fmla="*/ 0 w 12"/>
              <a:gd name="T1" fmla="*/ 0 h 27"/>
              <a:gd name="T2" fmla="*/ 2147483647 w 12"/>
              <a:gd name="T3" fmla="*/ 2147483647 h 27"/>
              <a:gd name="T4" fmla="*/ 0 w 12"/>
              <a:gd name="T5" fmla="*/ 0 h 27"/>
              <a:gd name="T6" fmla="*/ 0 60000 65536"/>
              <a:gd name="T7" fmla="*/ 0 60000 65536"/>
              <a:gd name="T8" fmla="*/ 0 60000 65536"/>
              <a:gd name="T9" fmla="*/ 0 w 12"/>
              <a:gd name="T10" fmla="*/ 0 h 27"/>
              <a:gd name="T11" fmla="*/ 12 w 12"/>
              <a:gd name="T12" fmla="*/ 27 h 2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2" h="27">
                <a:moveTo>
                  <a:pt x="0" y="0"/>
                </a:moveTo>
                <a:lnTo>
                  <a:pt x="12" y="2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00" name="Freeform 142"/>
          <p:cNvSpPr>
            <a:spLocks noChangeAspect="1"/>
          </p:cNvSpPr>
          <p:nvPr/>
        </p:nvSpPr>
        <p:spPr bwMode="auto">
          <a:xfrm>
            <a:off x="8937625" y="4289425"/>
            <a:ext cx="7938" cy="9525"/>
          </a:xfrm>
          <a:custGeom>
            <a:avLst/>
            <a:gdLst>
              <a:gd name="T0" fmla="*/ 2147483647 w 27"/>
              <a:gd name="T1" fmla="*/ 0 h 24"/>
              <a:gd name="T2" fmla="*/ 2147483647 w 27"/>
              <a:gd name="T3" fmla="*/ 0 h 24"/>
              <a:gd name="T4" fmla="*/ 2147483647 w 27"/>
              <a:gd name="T5" fmla="*/ 2147483647 h 24"/>
              <a:gd name="T6" fmla="*/ 2147483647 w 27"/>
              <a:gd name="T7" fmla="*/ 2147483647 h 24"/>
              <a:gd name="T8" fmla="*/ 2147483647 w 27"/>
              <a:gd name="T9" fmla="*/ 2147483647 h 24"/>
              <a:gd name="T10" fmla="*/ 2147483647 w 27"/>
              <a:gd name="T11" fmla="*/ 2147483647 h 24"/>
              <a:gd name="T12" fmla="*/ 2147483647 w 27"/>
              <a:gd name="T13" fmla="*/ 2147483647 h 24"/>
              <a:gd name="T14" fmla="*/ 2147483647 w 27"/>
              <a:gd name="T15" fmla="*/ 2147483647 h 24"/>
              <a:gd name="T16" fmla="*/ 2147483647 w 27"/>
              <a:gd name="T17" fmla="*/ 2147483647 h 24"/>
              <a:gd name="T18" fmla="*/ 2147483647 w 27"/>
              <a:gd name="T19" fmla="*/ 2147483647 h 24"/>
              <a:gd name="T20" fmla="*/ 2147483647 w 27"/>
              <a:gd name="T21" fmla="*/ 2147483647 h 24"/>
              <a:gd name="T22" fmla="*/ 2147483647 w 27"/>
              <a:gd name="T23" fmla="*/ 2147483647 h 24"/>
              <a:gd name="T24" fmla="*/ 2147483647 w 27"/>
              <a:gd name="T25" fmla="*/ 2147483647 h 24"/>
              <a:gd name="T26" fmla="*/ 2147483647 w 27"/>
              <a:gd name="T27" fmla="*/ 2147483647 h 24"/>
              <a:gd name="T28" fmla="*/ 2147483647 w 27"/>
              <a:gd name="T29" fmla="*/ 2147483647 h 24"/>
              <a:gd name="T30" fmla="*/ 2147483647 w 27"/>
              <a:gd name="T31" fmla="*/ 2147483647 h 24"/>
              <a:gd name="T32" fmla="*/ 2147483647 w 27"/>
              <a:gd name="T33" fmla="*/ 2147483647 h 24"/>
              <a:gd name="T34" fmla="*/ 2147483647 w 27"/>
              <a:gd name="T35" fmla="*/ 2147483647 h 24"/>
              <a:gd name="T36" fmla="*/ 2147483647 w 27"/>
              <a:gd name="T37" fmla="*/ 2147483647 h 24"/>
              <a:gd name="T38" fmla="*/ 0 w 27"/>
              <a:gd name="T39" fmla="*/ 2147483647 h 24"/>
              <a:gd name="T40" fmla="*/ 0 w 27"/>
              <a:gd name="T41" fmla="*/ 2147483647 h 24"/>
              <a:gd name="T42" fmla="*/ 2147483647 w 27"/>
              <a:gd name="T43" fmla="*/ 0 h 2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7"/>
              <a:gd name="T67" fmla="*/ 0 h 24"/>
              <a:gd name="T68" fmla="*/ 27 w 27"/>
              <a:gd name="T69" fmla="*/ 24 h 24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7" h="24">
                <a:moveTo>
                  <a:pt x="23" y="0"/>
                </a:moveTo>
                <a:lnTo>
                  <a:pt x="23" y="0"/>
                </a:lnTo>
                <a:lnTo>
                  <a:pt x="25" y="2"/>
                </a:lnTo>
                <a:lnTo>
                  <a:pt x="26" y="4"/>
                </a:lnTo>
                <a:lnTo>
                  <a:pt x="27" y="7"/>
                </a:lnTo>
                <a:lnTo>
                  <a:pt x="27" y="9"/>
                </a:lnTo>
                <a:lnTo>
                  <a:pt x="27" y="11"/>
                </a:lnTo>
                <a:lnTo>
                  <a:pt x="26" y="14"/>
                </a:lnTo>
                <a:lnTo>
                  <a:pt x="25" y="16"/>
                </a:lnTo>
                <a:lnTo>
                  <a:pt x="23" y="19"/>
                </a:lnTo>
                <a:lnTo>
                  <a:pt x="21" y="20"/>
                </a:lnTo>
                <a:lnTo>
                  <a:pt x="19" y="22"/>
                </a:lnTo>
                <a:lnTo>
                  <a:pt x="17" y="23"/>
                </a:lnTo>
                <a:lnTo>
                  <a:pt x="14" y="24"/>
                </a:lnTo>
                <a:lnTo>
                  <a:pt x="12" y="24"/>
                </a:lnTo>
                <a:lnTo>
                  <a:pt x="10" y="24"/>
                </a:lnTo>
                <a:lnTo>
                  <a:pt x="7" y="23"/>
                </a:lnTo>
                <a:lnTo>
                  <a:pt x="5" y="22"/>
                </a:lnTo>
                <a:lnTo>
                  <a:pt x="2" y="20"/>
                </a:lnTo>
                <a:lnTo>
                  <a:pt x="0" y="18"/>
                </a:lnTo>
                <a:lnTo>
                  <a:pt x="2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01" name="Freeform 143"/>
          <p:cNvSpPr>
            <a:spLocks noChangeAspect="1"/>
          </p:cNvSpPr>
          <p:nvPr/>
        </p:nvSpPr>
        <p:spPr bwMode="auto">
          <a:xfrm>
            <a:off x="8953500" y="4265613"/>
            <a:ext cx="9525" cy="14287"/>
          </a:xfrm>
          <a:custGeom>
            <a:avLst/>
            <a:gdLst>
              <a:gd name="T0" fmla="*/ 2147483647 w 32"/>
              <a:gd name="T1" fmla="*/ 0 h 32"/>
              <a:gd name="T2" fmla="*/ 2147483647 w 32"/>
              <a:gd name="T3" fmla="*/ 2147483647 h 32"/>
              <a:gd name="T4" fmla="*/ 2147483647 w 32"/>
              <a:gd name="T5" fmla="*/ 2147483647 h 32"/>
              <a:gd name="T6" fmla="*/ 2147483647 w 32"/>
              <a:gd name="T7" fmla="*/ 2147483647 h 32"/>
              <a:gd name="T8" fmla="*/ 2147483647 w 32"/>
              <a:gd name="T9" fmla="*/ 2147483647 h 32"/>
              <a:gd name="T10" fmla="*/ 0 w 32"/>
              <a:gd name="T11" fmla="*/ 2147483647 h 32"/>
              <a:gd name="T12" fmla="*/ 2147483647 w 32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2"/>
              <a:gd name="T23" fmla="*/ 32 w 32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2">
                <a:moveTo>
                  <a:pt x="20" y="0"/>
                </a:moveTo>
                <a:lnTo>
                  <a:pt x="32" y="27"/>
                </a:lnTo>
                <a:lnTo>
                  <a:pt x="31" y="27"/>
                </a:lnTo>
                <a:lnTo>
                  <a:pt x="24" y="32"/>
                </a:lnTo>
                <a:lnTo>
                  <a:pt x="7" y="5"/>
                </a:lnTo>
                <a:lnTo>
                  <a:pt x="0" y="11"/>
                </a:lnTo>
                <a:lnTo>
                  <a:pt x="2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02" name="Freeform 144"/>
          <p:cNvSpPr>
            <a:spLocks noChangeAspect="1"/>
          </p:cNvSpPr>
          <p:nvPr/>
        </p:nvSpPr>
        <p:spPr bwMode="auto">
          <a:xfrm>
            <a:off x="8943975" y="4264025"/>
            <a:ext cx="19050" cy="23813"/>
          </a:xfrm>
          <a:custGeom>
            <a:avLst/>
            <a:gdLst>
              <a:gd name="T0" fmla="*/ 2147483647 w 52"/>
              <a:gd name="T1" fmla="*/ 2147483647 h 70"/>
              <a:gd name="T2" fmla="*/ 2147483647 w 52"/>
              <a:gd name="T3" fmla="*/ 2147483647 h 70"/>
              <a:gd name="T4" fmla="*/ 0 w 52"/>
              <a:gd name="T5" fmla="*/ 2147483647 h 70"/>
              <a:gd name="T6" fmla="*/ 2147483647 w 52"/>
              <a:gd name="T7" fmla="*/ 2147483647 h 70"/>
              <a:gd name="T8" fmla="*/ 2147483647 w 52"/>
              <a:gd name="T9" fmla="*/ 2147483647 h 70"/>
              <a:gd name="T10" fmla="*/ 2147483647 w 52"/>
              <a:gd name="T11" fmla="*/ 0 h 70"/>
              <a:gd name="T12" fmla="*/ 2147483647 w 52"/>
              <a:gd name="T13" fmla="*/ 2147483647 h 7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2"/>
              <a:gd name="T22" fmla="*/ 0 h 70"/>
              <a:gd name="T23" fmla="*/ 52 w 52"/>
              <a:gd name="T24" fmla="*/ 70 h 7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2" h="70">
                <a:moveTo>
                  <a:pt x="29" y="14"/>
                </a:moveTo>
                <a:lnTo>
                  <a:pt x="46" y="41"/>
                </a:lnTo>
                <a:lnTo>
                  <a:pt x="0" y="70"/>
                </a:lnTo>
                <a:lnTo>
                  <a:pt x="35" y="48"/>
                </a:lnTo>
                <a:lnTo>
                  <a:pt x="18" y="23"/>
                </a:lnTo>
                <a:lnTo>
                  <a:pt x="52" y="0"/>
                </a:lnTo>
                <a:lnTo>
                  <a:pt x="29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03" name="Freeform 145"/>
          <p:cNvSpPr>
            <a:spLocks noChangeAspect="1"/>
          </p:cNvSpPr>
          <p:nvPr/>
        </p:nvSpPr>
        <p:spPr bwMode="auto">
          <a:xfrm>
            <a:off x="8945563" y="4271963"/>
            <a:ext cx="11112" cy="11112"/>
          </a:xfrm>
          <a:custGeom>
            <a:avLst/>
            <a:gdLst>
              <a:gd name="T0" fmla="*/ 2147483647 w 31"/>
              <a:gd name="T1" fmla="*/ 0 h 34"/>
              <a:gd name="T2" fmla="*/ 2147483647 w 31"/>
              <a:gd name="T3" fmla="*/ 2147483647 h 34"/>
              <a:gd name="T4" fmla="*/ 2147483647 w 31"/>
              <a:gd name="T5" fmla="*/ 2147483647 h 34"/>
              <a:gd name="T6" fmla="*/ 2147483647 w 31"/>
              <a:gd name="T7" fmla="*/ 2147483647 h 34"/>
              <a:gd name="T8" fmla="*/ 0 w 31"/>
              <a:gd name="T9" fmla="*/ 2147483647 h 34"/>
              <a:gd name="T10" fmla="*/ 2147483647 w 31"/>
              <a:gd name="T11" fmla="*/ 2147483647 h 34"/>
              <a:gd name="T12" fmla="*/ 2147483647 w 31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4"/>
              <a:gd name="T23" fmla="*/ 31 w 31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4">
                <a:moveTo>
                  <a:pt x="14" y="0"/>
                </a:moveTo>
                <a:lnTo>
                  <a:pt x="31" y="25"/>
                </a:lnTo>
                <a:lnTo>
                  <a:pt x="17" y="34"/>
                </a:lnTo>
                <a:lnTo>
                  <a:pt x="19" y="32"/>
                </a:lnTo>
                <a:lnTo>
                  <a:pt x="0" y="9"/>
                </a:lnTo>
                <a:lnTo>
                  <a:pt x="2" y="7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04" name="Freeform 146"/>
          <p:cNvSpPr>
            <a:spLocks noChangeAspect="1"/>
          </p:cNvSpPr>
          <p:nvPr/>
        </p:nvSpPr>
        <p:spPr bwMode="auto">
          <a:xfrm>
            <a:off x="8937625" y="4275138"/>
            <a:ext cx="15875" cy="9525"/>
          </a:xfrm>
          <a:custGeom>
            <a:avLst/>
            <a:gdLst>
              <a:gd name="T0" fmla="*/ 2147483647 w 46"/>
              <a:gd name="T1" fmla="*/ 0 h 32"/>
              <a:gd name="T2" fmla="*/ 2147483647 w 46"/>
              <a:gd name="T3" fmla="*/ 2147483647 h 32"/>
              <a:gd name="T4" fmla="*/ 2147483647 w 46"/>
              <a:gd name="T5" fmla="*/ 2147483647 h 32"/>
              <a:gd name="T6" fmla="*/ 2147483647 w 46"/>
              <a:gd name="T7" fmla="*/ 2147483647 h 32"/>
              <a:gd name="T8" fmla="*/ 2147483647 w 46"/>
              <a:gd name="T9" fmla="*/ 2147483647 h 32"/>
              <a:gd name="T10" fmla="*/ 0 w 46"/>
              <a:gd name="T11" fmla="*/ 2147483647 h 32"/>
              <a:gd name="T12" fmla="*/ 2147483647 w 46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32"/>
              <a:gd name="T23" fmla="*/ 46 w 46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32">
                <a:moveTo>
                  <a:pt x="25" y="0"/>
                </a:moveTo>
                <a:lnTo>
                  <a:pt x="44" y="23"/>
                </a:lnTo>
                <a:lnTo>
                  <a:pt x="46" y="22"/>
                </a:lnTo>
                <a:lnTo>
                  <a:pt x="34" y="32"/>
                </a:lnTo>
                <a:lnTo>
                  <a:pt x="13" y="9"/>
                </a:lnTo>
                <a:lnTo>
                  <a:pt x="0" y="20"/>
                </a:lnTo>
                <a:lnTo>
                  <a:pt x="2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05" name="Freeform 147"/>
          <p:cNvSpPr>
            <a:spLocks noChangeAspect="1"/>
          </p:cNvSpPr>
          <p:nvPr/>
        </p:nvSpPr>
        <p:spPr bwMode="auto">
          <a:xfrm>
            <a:off x="8937625" y="4279900"/>
            <a:ext cx="9525" cy="9525"/>
          </a:xfrm>
          <a:custGeom>
            <a:avLst/>
            <a:gdLst>
              <a:gd name="T0" fmla="*/ 2147483647 w 32"/>
              <a:gd name="T1" fmla="*/ 0 h 30"/>
              <a:gd name="T2" fmla="*/ 2147483647 w 32"/>
              <a:gd name="T3" fmla="*/ 2147483647 h 30"/>
              <a:gd name="T4" fmla="*/ 2147483647 w 32"/>
              <a:gd name="T5" fmla="*/ 2147483647 h 30"/>
              <a:gd name="T6" fmla="*/ 2147483647 w 32"/>
              <a:gd name="T7" fmla="*/ 2147483647 h 30"/>
              <a:gd name="T8" fmla="*/ 0 w 32"/>
              <a:gd name="T9" fmla="*/ 2147483647 h 30"/>
              <a:gd name="T10" fmla="*/ 2147483647 w 32"/>
              <a:gd name="T11" fmla="*/ 2147483647 h 30"/>
              <a:gd name="T12" fmla="*/ 2147483647 w 32"/>
              <a:gd name="T13" fmla="*/ 0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0"/>
              <a:gd name="T23" fmla="*/ 32 w 32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0">
                <a:moveTo>
                  <a:pt x="11" y="0"/>
                </a:moveTo>
                <a:lnTo>
                  <a:pt x="32" y="23"/>
                </a:lnTo>
                <a:lnTo>
                  <a:pt x="24" y="30"/>
                </a:lnTo>
                <a:lnTo>
                  <a:pt x="24" y="29"/>
                </a:lnTo>
                <a:lnTo>
                  <a:pt x="0" y="11"/>
                </a:lnTo>
                <a:lnTo>
                  <a:pt x="1" y="10"/>
                </a:lnTo>
                <a:lnTo>
                  <a:pt x="1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06" name="Freeform 148"/>
          <p:cNvSpPr>
            <a:spLocks noChangeAspect="1"/>
          </p:cNvSpPr>
          <p:nvPr/>
        </p:nvSpPr>
        <p:spPr bwMode="auto">
          <a:xfrm>
            <a:off x="8932863" y="4281488"/>
            <a:ext cx="12700" cy="7937"/>
          </a:xfrm>
          <a:custGeom>
            <a:avLst/>
            <a:gdLst>
              <a:gd name="T0" fmla="*/ 2147483647 w 34"/>
              <a:gd name="T1" fmla="*/ 0 h 24"/>
              <a:gd name="T2" fmla="*/ 2147483647 w 34"/>
              <a:gd name="T3" fmla="*/ 2147483647 h 24"/>
              <a:gd name="T4" fmla="*/ 2147483647 w 34"/>
              <a:gd name="T5" fmla="*/ 2147483647 h 24"/>
              <a:gd name="T6" fmla="*/ 2147483647 w 34"/>
              <a:gd name="T7" fmla="*/ 2147483647 h 24"/>
              <a:gd name="T8" fmla="*/ 0 w 34"/>
              <a:gd name="T9" fmla="*/ 2147483647 h 24"/>
              <a:gd name="T10" fmla="*/ 2147483647 w 34"/>
              <a:gd name="T11" fmla="*/ 2147483647 h 24"/>
              <a:gd name="T12" fmla="*/ 2147483647 w 34"/>
              <a:gd name="T13" fmla="*/ 0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24"/>
              <a:gd name="T23" fmla="*/ 34 w 34"/>
              <a:gd name="T24" fmla="*/ 24 h 2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24">
                <a:moveTo>
                  <a:pt x="10" y="0"/>
                </a:moveTo>
                <a:lnTo>
                  <a:pt x="34" y="18"/>
                </a:lnTo>
                <a:lnTo>
                  <a:pt x="30" y="24"/>
                </a:lnTo>
                <a:lnTo>
                  <a:pt x="31" y="19"/>
                </a:lnTo>
                <a:lnTo>
                  <a:pt x="0" y="15"/>
                </a:lnTo>
                <a:lnTo>
                  <a:pt x="1" y="11"/>
                </a:lnTo>
                <a:lnTo>
                  <a:pt x="1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07" name="Freeform 149"/>
          <p:cNvSpPr>
            <a:spLocks noChangeAspect="1"/>
          </p:cNvSpPr>
          <p:nvPr/>
        </p:nvSpPr>
        <p:spPr bwMode="auto">
          <a:xfrm>
            <a:off x="8932863" y="4287838"/>
            <a:ext cx="12700" cy="4762"/>
          </a:xfrm>
          <a:custGeom>
            <a:avLst/>
            <a:gdLst>
              <a:gd name="T0" fmla="*/ 2147483647 w 33"/>
              <a:gd name="T1" fmla="*/ 0 h 19"/>
              <a:gd name="T2" fmla="*/ 2147483647 w 33"/>
              <a:gd name="T3" fmla="*/ 2147483647 h 19"/>
              <a:gd name="T4" fmla="*/ 2147483647 w 33"/>
              <a:gd name="T5" fmla="*/ 2147483647 h 19"/>
              <a:gd name="T6" fmla="*/ 2147483647 w 33"/>
              <a:gd name="T7" fmla="*/ 0 h 19"/>
              <a:gd name="T8" fmla="*/ 2147483647 w 33"/>
              <a:gd name="T9" fmla="*/ 2147483647 h 19"/>
              <a:gd name="T10" fmla="*/ 0 w 33"/>
              <a:gd name="T11" fmla="*/ 2147483647 h 19"/>
              <a:gd name="T12" fmla="*/ 2147483647 w 33"/>
              <a:gd name="T13" fmla="*/ 0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19"/>
              <a:gd name="T23" fmla="*/ 33 w 33"/>
              <a:gd name="T24" fmla="*/ 19 h 1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19">
                <a:moveTo>
                  <a:pt x="2" y="0"/>
                </a:moveTo>
                <a:lnTo>
                  <a:pt x="33" y="4"/>
                </a:lnTo>
                <a:lnTo>
                  <a:pt x="33" y="7"/>
                </a:lnTo>
                <a:lnTo>
                  <a:pt x="28" y="0"/>
                </a:lnTo>
                <a:lnTo>
                  <a:pt x="5" y="19"/>
                </a:lnTo>
                <a:lnTo>
                  <a:pt x="0" y="13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08" name="Freeform 150"/>
          <p:cNvSpPr>
            <a:spLocks noChangeAspect="1"/>
          </p:cNvSpPr>
          <p:nvPr/>
        </p:nvSpPr>
        <p:spPr bwMode="auto">
          <a:xfrm>
            <a:off x="8936038" y="4287838"/>
            <a:ext cx="9525" cy="9525"/>
          </a:xfrm>
          <a:custGeom>
            <a:avLst/>
            <a:gdLst>
              <a:gd name="T0" fmla="*/ 0 w 28"/>
              <a:gd name="T1" fmla="*/ 2147483647 h 25"/>
              <a:gd name="T2" fmla="*/ 2147483647 w 28"/>
              <a:gd name="T3" fmla="*/ 0 h 25"/>
              <a:gd name="T4" fmla="*/ 2147483647 w 28"/>
              <a:gd name="T5" fmla="*/ 2147483647 h 25"/>
              <a:gd name="T6" fmla="*/ 2147483647 w 28"/>
              <a:gd name="T7" fmla="*/ 2147483647 h 25"/>
              <a:gd name="T8" fmla="*/ 0 w 28"/>
              <a:gd name="T9" fmla="*/ 2147483647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8"/>
              <a:gd name="T16" fmla="*/ 0 h 25"/>
              <a:gd name="T17" fmla="*/ 28 w 28"/>
              <a:gd name="T18" fmla="*/ 25 h 2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8" h="25">
                <a:moveTo>
                  <a:pt x="0" y="19"/>
                </a:moveTo>
                <a:lnTo>
                  <a:pt x="23" y="0"/>
                </a:lnTo>
                <a:lnTo>
                  <a:pt x="28" y="7"/>
                </a:lnTo>
                <a:lnTo>
                  <a:pt x="5" y="25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09" name="Freeform 151"/>
          <p:cNvSpPr>
            <a:spLocks noChangeAspect="1"/>
          </p:cNvSpPr>
          <p:nvPr/>
        </p:nvSpPr>
        <p:spPr bwMode="auto">
          <a:xfrm>
            <a:off x="8936038" y="4287838"/>
            <a:ext cx="9525" cy="9525"/>
          </a:xfrm>
          <a:custGeom>
            <a:avLst/>
            <a:gdLst>
              <a:gd name="T0" fmla="*/ 2147483647 w 28"/>
              <a:gd name="T1" fmla="*/ 2147483647 h 25"/>
              <a:gd name="T2" fmla="*/ 2147483647 w 28"/>
              <a:gd name="T3" fmla="*/ 2147483647 h 25"/>
              <a:gd name="T4" fmla="*/ 2147483647 w 28"/>
              <a:gd name="T5" fmla="*/ 2147483647 h 25"/>
              <a:gd name="T6" fmla="*/ 2147483647 w 28"/>
              <a:gd name="T7" fmla="*/ 2147483647 h 25"/>
              <a:gd name="T8" fmla="*/ 0 w 28"/>
              <a:gd name="T9" fmla="*/ 2147483647 h 25"/>
              <a:gd name="T10" fmla="*/ 0 w 28"/>
              <a:gd name="T11" fmla="*/ 2147483647 h 25"/>
              <a:gd name="T12" fmla="*/ 0 w 28"/>
              <a:gd name="T13" fmla="*/ 2147483647 h 25"/>
              <a:gd name="T14" fmla="*/ 2147483647 w 28"/>
              <a:gd name="T15" fmla="*/ 2147483647 h 25"/>
              <a:gd name="T16" fmla="*/ 2147483647 w 28"/>
              <a:gd name="T17" fmla="*/ 2147483647 h 25"/>
              <a:gd name="T18" fmla="*/ 2147483647 w 28"/>
              <a:gd name="T19" fmla="*/ 2147483647 h 25"/>
              <a:gd name="T20" fmla="*/ 2147483647 w 28"/>
              <a:gd name="T21" fmla="*/ 2147483647 h 25"/>
              <a:gd name="T22" fmla="*/ 2147483647 w 28"/>
              <a:gd name="T23" fmla="*/ 2147483647 h 25"/>
              <a:gd name="T24" fmla="*/ 2147483647 w 28"/>
              <a:gd name="T25" fmla="*/ 2147483647 h 25"/>
              <a:gd name="T26" fmla="*/ 2147483647 w 28"/>
              <a:gd name="T27" fmla="*/ 0 h 25"/>
              <a:gd name="T28" fmla="*/ 2147483647 w 28"/>
              <a:gd name="T29" fmla="*/ 0 h 25"/>
              <a:gd name="T30" fmla="*/ 2147483647 w 28"/>
              <a:gd name="T31" fmla="*/ 0 h 25"/>
              <a:gd name="T32" fmla="*/ 2147483647 w 28"/>
              <a:gd name="T33" fmla="*/ 2147483647 h 25"/>
              <a:gd name="T34" fmla="*/ 2147483647 w 28"/>
              <a:gd name="T35" fmla="*/ 2147483647 h 25"/>
              <a:gd name="T36" fmla="*/ 2147483647 w 28"/>
              <a:gd name="T37" fmla="*/ 2147483647 h 25"/>
              <a:gd name="T38" fmla="*/ 2147483647 w 28"/>
              <a:gd name="T39" fmla="*/ 2147483647 h 25"/>
              <a:gd name="T40" fmla="*/ 2147483647 w 28"/>
              <a:gd name="T41" fmla="*/ 2147483647 h 25"/>
              <a:gd name="T42" fmla="*/ 2147483647 w 28"/>
              <a:gd name="T43" fmla="*/ 2147483647 h 2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8"/>
              <a:gd name="T67" fmla="*/ 0 h 25"/>
              <a:gd name="T68" fmla="*/ 28 w 28"/>
              <a:gd name="T69" fmla="*/ 25 h 2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8" h="25">
                <a:moveTo>
                  <a:pt x="3" y="25"/>
                </a:moveTo>
                <a:lnTo>
                  <a:pt x="3" y="25"/>
                </a:lnTo>
                <a:lnTo>
                  <a:pt x="2" y="23"/>
                </a:lnTo>
                <a:lnTo>
                  <a:pt x="1" y="20"/>
                </a:lnTo>
                <a:lnTo>
                  <a:pt x="0" y="18"/>
                </a:lnTo>
                <a:lnTo>
                  <a:pt x="0" y="16"/>
                </a:lnTo>
                <a:lnTo>
                  <a:pt x="0" y="13"/>
                </a:lnTo>
                <a:lnTo>
                  <a:pt x="1" y="11"/>
                </a:lnTo>
                <a:lnTo>
                  <a:pt x="2" y="8"/>
                </a:lnTo>
                <a:lnTo>
                  <a:pt x="4" y="5"/>
                </a:lnTo>
                <a:lnTo>
                  <a:pt x="7" y="3"/>
                </a:lnTo>
                <a:lnTo>
                  <a:pt x="9" y="2"/>
                </a:lnTo>
                <a:lnTo>
                  <a:pt x="12" y="1"/>
                </a:lnTo>
                <a:lnTo>
                  <a:pt x="14" y="0"/>
                </a:lnTo>
                <a:lnTo>
                  <a:pt x="16" y="0"/>
                </a:lnTo>
                <a:lnTo>
                  <a:pt x="19" y="0"/>
                </a:lnTo>
                <a:lnTo>
                  <a:pt x="21" y="1"/>
                </a:lnTo>
                <a:lnTo>
                  <a:pt x="24" y="2"/>
                </a:lnTo>
                <a:lnTo>
                  <a:pt x="26" y="4"/>
                </a:lnTo>
                <a:lnTo>
                  <a:pt x="28" y="7"/>
                </a:lnTo>
                <a:lnTo>
                  <a:pt x="3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10" name="Freeform 152"/>
          <p:cNvSpPr>
            <a:spLocks noChangeAspect="1"/>
          </p:cNvSpPr>
          <p:nvPr/>
        </p:nvSpPr>
        <p:spPr bwMode="auto">
          <a:xfrm>
            <a:off x="9039225" y="4298950"/>
            <a:ext cx="3175" cy="9525"/>
          </a:xfrm>
          <a:custGeom>
            <a:avLst/>
            <a:gdLst>
              <a:gd name="T0" fmla="*/ 0 w 16"/>
              <a:gd name="T1" fmla="*/ 0 h 31"/>
              <a:gd name="T2" fmla="*/ 0 w 16"/>
              <a:gd name="T3" fmla="*/ 0 h 31"/>
              <a:gd name="T4" fmla="*/ 2147483647 w 16"/>
              <a:gd name="T5" fmla="*/ 0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2147483647 w 16"/>
              <a:gd name="T19" fmla="*/ 2147483647 h 31"/>
              <a:gd name="T20" fmla="*/ 2147483647 w 16"/>
              <a:gd name="T21" fmla="*/ 2147483647 h 31"/>
              <a:gd name="T22" fmla="*/ 2147483647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2147483647 h 31"/>
              <a:gd name="T38" fmla="*/ 0 w 16"/>
              <a:gd name="T39" fmla="*/ 2147483647 h 31"/>
              <a:gd name="T40" fmla="*/ 0 w 16"/>
              <a:gd name="T41" fmla="*/ 2147483647 h 31"/>
              <a:gd name="T42" fmla="*/ 0 w 16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5" y="1"/>
                </a:lnTo>
                <a:lnTo>
                  <a:pt x="8" y="2"/>
                </a:lnTo>
                <a:lnTo>
                  <a:pt x="10" y="3"/>
                </a:lnTo>
                <a:lnTo>
                  <a:pt x="12" y="6"/>
                </a:lnTo>
                <a:lnTo>
                  <a:pt x="14" y="8"/>
                </a:lnTo>
                <a:lnTo>
                  <a:pt x="15" y="11"/>
                </a:lnTo>
                <a:lnTo>
                  <a:pt x="16" y="13"/>
                </a:lnTo>
                <a:lnTo>
                  <a:pt x="16" y="16"/>
                </a:lnTo>
                <a:lnTo>
                  <a:pt x="16" y="18"/>
                </a:lnTo>
                <a:lnTo>
                  <a:pt x="15" y="20"/>
                </a:lnTo>
                <a:lnTo>
                  <a:pt x="14" y="23"/>
                </a:lnTo>
                <a:lnTo>
                  <a:pt x="13" y="25"/>
                </a:lnTo>
                <a:lnTo>
                  <a:pt x="11" y="27"/>
                </a:lnTo>
                <a:lnTo>
                  <a:pt x="9" y="29"/>
                </a:lnTo>
                <a:lnTo>
                  <a:pt x="6" y="30"/>
                </a:lnTo>
                <a:lnTo>
                  <a:pt x="4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11" name="Freeform 153"/>
          <p:cNvSpPr>
            <a:spLocks noChangeAspect="1"/>
          </p:cNvSpPr>
          <p:nvPr/>
        </p:nvSpPr>
        <p:spPr bwMode="auto">
          <a:xfrm>
            <a:off x="8937625" y="4289425"/>
            <a:ext cx="9525" cy="12700"/>
          </a:xfrm>
          <a:custGeom>
            <a:avLst/>
            <a:gdLst>
              <a:gd name="T0" fmla="*/ 0 w 34"/>
              <a:gd name="T1" fmla="*/ 2147483647 h 37"/>
              <a:gd name="T2" fmla="*/ 2147483647 w 34"/>
              <a:gd name="T3" fmla="*/ 0 h 37"/>
              <a:gd name="T4" fmla="*/ 2147483647 w 34"/>
              <a:gd name="T5" fmla="*/ 2147483647 h 37"/>
              <a:gd name="T6" fmla="*/ 2147483647 w 34"/>
              <a:gd name="T7" fmla="*/ 2147483647 h 37"/>
              <a:gd name="T8" fmla="*/ 2147483647 w 34"/>
              <a:gd name="T9" fmla="*/ 2147483647 h 37"/>
              <a:gd name="T10" fmla="*/ 2147483647 w 34"/>
              <a:gd name="T11" fmla="*/ 2147483647 h 37"/>
              <a:gd name="T12" fmla="*/ 0 w 34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37"/>
              <a:gd name="T23" fmla="*/ 34 w 34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37">
                <a:moveTo>
                  <a:pt x="0" y="18"/>
                </a:moveTo>
                <a:lnTo>
                  <a:pt x="25" y="0"/>
                </a:lnTo>
                <a:lnTo>
                  <a:pt x="34" y="10"/>
                </a:lnTo>
                <a:lnTo>
                  <a:pt x="27" y="8"/>
                </a:lnTo>
                <a:lnTo>
                  <a:pt x="19" y="37"/>
                </a:lnTo>
                <a:lnTo>
                  <a:pt x="13" y="35"/>
                </a:lnTo>
                <a:lnTo>
                  <a:pt x="0" y="1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12" name="Freeform 154"/>
          <p:cNvSpPr>
            <a:spLocks noChangeAspect="1"/>
          </p:cNvSpPr>
          <p:nvPr/>
        </p:nvSpPr>
        <p:spPr bwMode="auto">
          <a:xfrm>
            <a:off x="8943975" y="4291013"/>
            <a:ext cx="11113" cy="15875"/>
          </a:xfrm>
          <a:custGeom>
            <a:avLst/>
            <a:gdLst>
              <a:gd name="T0" fmla="*/ 0 w 34"/>
              <a:gd name="T1" fmla="*/ 2147483647 h 39"/>
              <a:gd name="T2" fmla="*/ 2147483647 w 34"/>
              <a:gd name="T3" fmla="*/ 0 h 39"/>
              <a:gd name="T4" fmla="*/ 2147483647 w 34"/>
              <a:gd name="T5" fmla="*/ 2147483647 h 39"/>
              <a:gd name="T6" fmla="*/ 2147483647 w 34"/>
              <a:gd name="T7" fmla="*/ 2147483647 h 39"/>
              <a:gd name="T8" fmla="*/ 2147483647 w 34"/>
              <a:gd name="T9" fmla="*/ 2147483647 h 39"/>
              <a:gd name="T10" fmla="*/ 2147483647 w 34"/>
              <a:gd name="T11" fmla="*/ 2147483647 h 39"/>
              <a:gd name="T12" fmla="*/ 0 w 34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39"/>
              <a:gd name="T23" fmla="*/ 34 w 34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39">
                <a:moveTo>
                  <a:pt x="0" y="29"/>
                </a:moveTo>
                <a:lnTo>
                  <a:pt x="8" y="0"/>
                </a:lnTo>
                <a:lnTo>
                  <a:pt x="32" y="8"/>
                </a:lnTo>
                <a:lnTo>
                  <a:pt x="34" y="8"/>
                </a:lnTo>
                <a:lnTo>
                  <a:pt x="30" y="39"/>
                </a:lnTo>
                <a:lnTo>
                  <a:pt x="32" y="39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13" name="Freeform 155"/>
          <p:cNvSpPr>
            <a:spLocks noChangeAspect="1"/>
          </p:cNvSpPr>
          <p:nvPr/>
        </p:nvSpPr>
        <p:spPr bwMode="auto">
          <a:xfrm>
            <a:off x="8955088" y="4297363"/>
            <a:ext cx="12700" cy="11112"/>
          </a:xfrm>
          <a:custGeom>
            <a:avLst/>
            <a:gdLst>
              <a:gd name="T0" fmla="*/ 0 w 46"/>
              <a:gd name="T1" fmla="*/ 2147483647 h 38"/>
              <a:gd name="T2" fmla="*/ 2147483647 w 46"/>
              <a:gd name="T3" fmla="*/ 0 h 38"/>
              <a:gd name="T4" fmla="*/ 2147483647 w 46"/>
              <a:gd name="T5" fmla="*/ 2147483647 h 38"/>
              <a:gd name="T6" fmla="*/ 2147483647 w 46"/>
              <a:gd name="T7" fmla="*/ 2147483647 h 38"/>
              <a:gd name="T8" fmla="*/ 2147483647 w 46"/>
              <a:gd name="T9" fmla="*/ 2147483647 h 38"/>
              <a:gd name="T10" fmla="*/ 2147483647 w 46"/>
              <a:gd name="T11" fmla="*/ 2147483647 h 38"/>
              <a:gd name="T12" fmla="*/ 0 w 46"/>
              <a:gd name="T13" fmla="*/ 2147483647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38"/>
              <a:gd name="T23" fmla="*/ 46 w 46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38">
                <a:moveTo>
                  <a:pt x="0" y="31"/>
                </a:moveTo>
                <a:lnTo>
                  <a:pt x="4" y="0"/>
                </a:lnTo>
                <a:lnTo>
                  <a:pt x="46" y="6"/>
                </a:lnTo>
                <a:lnTo>
                  <a:pt x="44" y="6"/>
                </a:lnTo>
                <a:lnTo>
                  <a:pt x="42" y="38"/>
                </a:lnTo>
                <a:lnTo>
                  <a:pt x="40" y="38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14" name="Freeform 156"/>
          <p:cNvSpPr>
            <a:spLocks noChangeAspect="1"/>
          </p:cNvSpPr>
          <p:nvPr/>
        </p:nvSpPr>
        <p:spPr bwMode="auto">
          <a:xfrm>
            <a:off x="8967788" y="4298950"/>
            <a:ext cx="15875" cy="9525"/>
          </a:xfrm>
          <a:custGeom>
            <a:avLst/>
            <a:gdLst>
              <a:gd name="T0" fmla="*/ 0 w 50"/>
              <a:gd name="T1" fmla="*/ 2147483647 h 35"/>
              <a:gd name="T2" fmla="*/ 2147483647 w 50"/>
              <a:gd name="T3" fmla="*/ 0 h 35"/>
              <a:gd name="T4" fmla="*/ 2147483647 w 50"/>
              <a:gd name="T5" fmla="*/ 2147483647 h 35"/>
              <a:gd name="T6" fmla="*/ 2147483647 w 50"/>
              <a:gd name="T7" fmla="*/ 2147483647 h 35"/>
              <a:gd name="T8" fmla="*/ 2147483647 w 50"/>
              <a:gd name="T9" fmla="*/ 2147483647 h 35"/>
              <a:gd name="T10" fmla="*/ 2147483647 w 50"/>
              <a:gd name="T11" fmla="*/ 2147483647 h 35"/>
              <a:gd name="T12" fmla="*/ 0 w 50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35"/>
              <a:gd name="T23" fmla="*/ 50 w 50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35">
                <a:moveTo>
                  <a:pt x="0" y="32"/>
                </a:moveTo>
                <a:lnTo>
                  <a:pt x="2" y="0"/>
                </a:lnTo>
                <a:lnTo>
                  <a:pt x="50" y="3"/>
                </a:lnTo>
                <a:lnTo>
                  <a:pt x="49" y="3"/>
                </a:lnTo>
                <a:lnTo>
                  <a:pt x="49" y="35"/>
                </a:lnTo>
                <a:lnTo>
                  <a:pt x="48" y="35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15" name="Freeform 157"/>
          <p:cNvSpPr>
            <a:spLocks noChangeAspect="1"/>
          </p:cNvSpPr>
          <p:nvPr/>
        </p:nvSpPr>
        <p:spPr bwMode="auto">
          <a:xfrm>
            <a:off x="8983663" y="4298950"/>
            <a:ext cx="17462" cy="9525"/>
          </a:xfrm>
          <a:custGeom>
            <a:avLst/>
            <a:gdLst>
              <a:gd name="T0" fmla="*/ 0 w 49"/>
              <a:gd name="T1" fmla="*/ 2147483647 h 32"/>
              <a:gd name="T2" fmla="*/ 0 w 49"/>
              <a:gd name="T3" fmla="*/ 0 h 32"/>
              <a:gd name="T4" fmla="*/ 2147483647 w 49"/>
              <a:gd name="T5" fmla="*/ 0 h 32"/>
              <a:gd name="T6" fmla="*/ 2147483647 w 49"/>
              <a:gd name="T7" fmla="*/ 0 h 32"/>
              <a:gd name="T8" fmla="*/ 2147483647 w 49"/>
              <a:gd name="T9" fmla="*/ 2147483647 h 32"/>
              <a:gd name="T10" fmla="*/ 2147483647 w 49"/>
              <a:gd name="T11" fmla="*/ 2147483647 h 32"/>
              <a:gd name="T12" fmla="*/ 0 w 49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9"/>
              <a:gd name="T22" fmla="*/ 0 h 32"/>
              <a:gd name="T23" fmla="*/ 49 w 49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9" h="32">
                <a:moveTo>
                  <a:pt x="0" y="32"/>
                </a:moveTo>
                <a:lnTo>
                  <a:pt x="0" y="0"/>
                </a:lnTo>
                <a:lnTo>
                  <a:pt x="49" y="0"/>
                </a:lnTo>
                <a:lnTo>
                  <a:pt x="49" y="32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16" name="Freeform 158"/>
          <p:cNvSpPr>
            <a:spLocks noChangeAspect="1"/>
          </p:cNvSpPr>
          <p:nvPr/>
        </p:nvSpPr>
        <p:spPr bwMode="auto">
          <a:xfrm>
            <a:off x="9001125" y="4298950"/>
            <a:ext cx="15875" cy="9525"/>
          </a:xfrm>
          <a:custGeom>
            <a:avLst/>
            <a:gdLst>
              <a:gd name="T0" fmla="*/ 0 w 46"/>
              <a:gd name="T1" fmla="*/ 2147483647 h 33"/>
              <a:gd name="T2" fmla="*/ 0 w 46"/>
              <a:gd name="T3" fmla="*/ 2147483647 h 33"/>
              <a:gd name="T4" fmla="*/ 2147483647 w 46"/>
              <a:gd name="T5" fmla="*/ 0 h 33"/>
              <a:gd name="T6" fmla="*/ 2147483647 w 46"/>
              <a:gd name="T7" fmla="*/ 0 h 33"/>
              <a:gd name="T8" fmla="*/ 2147483647 w 46"/>
              <a:gd name="T9" fmla="*/ 2147483647 h 33"/>
              <a:gd name="T10" fmla="*/ 2147483647 w 46"/>
              <a:gd name="T11" fmla="*/ 2147483647 h 33"/>
              <a:gd name="T12" fmla="*/ 0 w 46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33"/>
              <a:gd name="T23" fmla="*/ 46 w 46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33">
                <a:moveTo>
                  <a:pt x="0" y="33"/>
                </a:moveTo>
                <a:lnTo>
                  <a:pt x="0" y="1"/>
                </a:lnTo>
                <a:lnTo>
                  <a:pt x="46" y="0"/>
                </a:lnTo>
                <a:lnTo>
                  <a:pt x="46" y="32"/>
                </a:lnTo>
                <a:lnTo>
                  <a:pt x="0" y="3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17" name="Freeform 159"/>
          <p:cNvSpPr>
            <a:spLocks noChangeAspect="1"/>
          </p:cNvSpPr>
          <p:nvPr/>
        </p:nvSpPr>
        <p:spPr bwMode="auto">
          <a:xfrm>
            <a:off x="9017000" y="4298950"/>
            <a:ext cx="14288" cy="9525"/>
          </a:xfrm>
          <a:custGeom>
            <a:avLst/>
            <a:gdLst>
              <a:gd name="T0" fmla="*/ 0 w 38"/>
              <a:gd name="T1" fmla="*/ 2147483647 h 34"/>
              <a:gd name="T2" fmla="*/ 0 w 38"/>
              <a:gd name="T3" fmla="*/ 2147483647 h 34"/>
              <a:gd name="T4" fmla="*/ 2147483647 w 38"/>
              <a:gd name="T5" fmla="*/ 0 h 34"/>
              <a:gd name="T6" fmla="*/ 2147483647 w 38"/>
              <a:gd name="T7" fmla="*/ 0 h 34"/>
              <a:gd name="T8" fmla="*/ 2147483647 w 38"/>
              <a:gd name="T9" fmla="*/ 2147483647 h 34"/>
              <a:gd name="T10" fmla="*/ 2147483647 w 38"/>
              <a:gd name="T11" fmla="*/ 2147483647 h 34"/>
              <a:gd name="T12" fmla="*/ 0 w 38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8"/>
              <a:gd name="T22" fmla="*/ 0 h 34"/>
              <a:gd name="T23" fmla="*/ 38 w 38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8" h="34">
                <a:moveTo>
                  <a:pt x="0" y="34"/>
                </a:moveTo>
                <a:lnTo>
                  <a:pt x="0" y="2"/>
                </a:lnTo>
                <a:lnTo>
                  <a:pt x="38" y="0"/>
                </a:lnTo>
                <a:lnTo>
                  <a:pt x="38" y="32"/>
                </a:lnTo>
                <a:lnTo>
                  <a:pt x="0" y="3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18" name="Freeform 160"/>
          <p:cNvSpPr>
            <a:spLocks noChangeAspect="1"/>
          </p:cNvSpPr>
          <p:nvPr/>
        </p:nvSpPr>
        <p:spPr bwMode="auto">
          <a:xfrm>
            <a:off x="9031288" y="4298950"/>
            <a:ext cx="7937" cy="9525"/>
          </a:xfrm>
          <a:custGeom>
            <a:avLst/>
            <a:gdLst>
              <a:gd name="T0" fmla="*/ 0 w 23"/>
              <a:gd name="T1" fmla="*/ 2147483647 h 33"/>
              <a:gd name="T2" fmla="*/ 0 w 23"/>
              <a:gd name="T3" fmla="*/ 2147483647 h 33"/>
              <a:gd name="T4" fmla="*/ 2147483647 w 23"/>
              <a:gd name="T5" fmla="*/ 0 h 33"/>
              <a:gd name="T6" fmla="*/ 2147483647 w 23"/>
              <a:gd name="T7" fmla="*/ 2147483647 h 33"/>
              <a:gd name="T8" fmla="*/ 0 w 23"/>
              <a:gd name="T9" fmla="*/ 2147483647 h 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3"/>
              <a:gd name="T16" fmla="*/ 0 h 33"/>
              <a:gd name="T17" fmla="*/ 23 w 23"/>
              <a:gd name="T18" fmla="*/ 33 h 3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3" h="33">
                <a:moveTo>
                  <a:pt x="0" y="33"/>
                </a:moveTo>
                <a:lnTo>
                  <a:pt x="0" y="1"/>
                </a:lnTo>
                <a:lnTo>
                  <a:pt x="23" y="0"/>
                </a:lnTo>
                <a:lnTo>
                  <a:pt x="23" y="31"/>
                </a:lnTo>
                <a:lnTo>
                  <a:pt x="0" y="3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19" name="Freeform 161"/>
          <p:cNvSpPr>
            <a:spLocks noChangeAspect="1"/>
          </p:cNvSpPr>
          <p:nvPr/>
        </p:nvSpPr>
        <p:spPr bwMode="auto">
          <a:xfrm>
            <a:off x="9032875" y="4298950"/>
            <a:ext cx="6350" cy="9525"/>
          </a:xfrm>
          <a:custGeom>
            <a:avLst/>
            <a:gdLst>
              <a:gd name="T0" fmla="*/ 2147483647 w 17"/>
              <a:gd name="T1" fmla="*/ 2147483647 h 31"/>
              <a:gd name="T2" fmla="*/ 2147483647 w 17"/>
              <a:gd name="T3" fmla="*/ 2147483647 h 31"/>
              <a:gd name="T4" fmla="*/ 2147483647 w 17"/>
              <a:gd name="T5" fmla="*/ 2147483647 h 31"/>
              <a:gd name="T6" fmla="*/ 2147483647 w 17"/>
              <a:gd name="T7" fmla="*/ 2147483647 h 31"/>
              <a:gd name="T8" fmla="*/ 2147483647 w 17"/>
              <a:gd name="T9" fmla="*/ 2147483647 h 31"/>
              <a:gd name="T10" fmla="*/ 2147483647 w 17"/>
              <a:gd name="T11" fmla="*/ 2147483647 h 31"/>
              <a:gd name="T12" fmla="*/ 2147483647 w 17"/>
              <a:gd name="T13" fmla="*/ 2147483647 h 31"/>
              <a:gd name="T14" fmla="*/ 2147483647 w 17"/>
              <a:gd name="T15" fmla="*/ 2147483647 h 31"/>
              <a:gd name="T16" fmla="*/ 2147483647 w 17"/>
              <a:gd name="T17" fmla="*/ 2147483647 h 31"/>
              <a:gd name="T18" fmla="*/ 2147483647 w 17"/>
              <a:gd name="T19" fmla="*/ 2147483647 h 31"/>
              <a:gd name="T20" fmla="*/ 0 w 17"/>
              <a:gd name="T21" fmla="*/ 2147483647 h 31"/>
              <a:gd name="T22" fmla="*/ 0 w 17"/>
              <a:gd name="T23" fmla="*/ 2147483647 h 31"/>
              <a:gd name="T24" fmla="*/ 0 w 17"/>
              <a:gd name="T25" fmla="*/ 2147483647 h 31"/>
              <a:gd name="T26" fmla="*/ 2147483647 w 17"/>
              <a:gd name="T27" fmla="*/ 2147483647 h 31"/>
              <a:gd name="T28" fmla="*/ 2147483647 w 17"/>
              <a:gd name="T29" fmla="*/ 2147483647 h 31"/>
              <a:gd name="T30" fmla="*/ 2147483647 w 17"/>
              <a:gd name="T31" fmla="*/ 2147483647 h 31"/>
              <a:gd name="T32" fmla="*/ 2147483647 w 17"/>
              <a:gd name="T33" fmla="*/ 2147483647 h 31"/>
              <a:gd name="T34" fmla="*/ 2147483647 w 17"/>
              <a:gd name="T35" fmla="*/ 2147483647 h 31"/>
              <a:gd name="T36" fmla="*/ 2147483647 w 17"/>
              <a:gd name="T37" fmla="*/ 2147483647 h 31"/>
              <a:gd name="T38" fmla="*/ 2147483647 w 17"/>
              <a:gd name="T39" fmla="*/ 0 h 31"/>
              <a:gd name="T40" fmla="*/ 2147483647 w 17"/>
              <a:gd name="T41" fmla="*/ 0 h 31"/>
              <a:gd name="T42" fmla="*/ 2147483647 w 17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7"/>
              <a:gd name="T67" fmla="*/ 0 h 31"/>
              <a:gd name="T68" fmla="*/ 17 w 17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7" h="31">
                <a:moveTo>
                  <a:pt x="17" y="31"/>
                </a:moveTo>
                <a:lnTo>
                  <a:pt x="17" y="31"/>
                </a:lnTo>
                <a:lnTo>
                  <a:pt x="15" y="31"/>
                </a:lnTo>
                <a:lnTo>
                  <a:pt x="13" y="31"/>
                </a:lnTo>
                <a:lnTo>
                  <a:pt x="10" y="30"/>
                </a:lnTo>
                <a:lnTo>
                  <a:pt x="8" y="29"/>
                </a:lnTo>
                <a:lnTo>
                  <a:pt x="6" y="27"/>
                </a:lnTo>
                <a:lnTo>
                  <a:pt x="4" y="25"/>
                </a:lnTo>
                <a:lnTo>
                  <a:pt x="2" y="23"/>
                </a:lnTo>
                <a:lnTo>
                  <a:pt x="1" y="21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1" y="11"/>
                </a:lnTo>
                <a:lnTo>
                  <a:pt x="2" y="9"/>
                </a:lnTo>
                <a:lnTo>
                  <a:pt x="4" y="7"/>
                </a:lnTo>
                <a:lnTo>
                  <a:pt x="6" y="4"/>
                </a:lnTo>
                <a:lnTo>
                  <a:pt x="8" y="2"/>
                </a:lnTo>
                <a:lnTo>
                  <a:pt x="10" y="1"/>
                </a:lnTo>
                <a:lnTo>
                  <a:pt x="13" y="0"/>
                </a:lnTo>
                <a:lnTo>
                  <a:pt x="17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20" name="Freeform 162"/>
          <p:cNvSpPr>
            <a:spLocks noChangeAspect="1"/>
          </p:cNvSpPr>
          <p:nvPr/>
        </p:nvSpPr>
        <p:spPr bwMode="auto">
          <a:xfrm>
            <a:off x="9029700" y="4265613"/>
            <a:ext cx="1588" cy="11112"/>
          </a:xfrm>
          <a:custGeom>
            <a:avLst/>
            <a:gdLst>
              <a:gd name="T0" fmla="*/ 0 w 2"/>
              <a:gd name="T1" fmla="*/ 2147483647 h 31"/>
              <a:gd name="T2" fmla="*/ 2147483647 w 2"/>
              <a:gd name="T3" fmla="*/ 0 h 31"/>
              <a:gd name="T4" fmla="*/ 0 w 2"/>
              <a:gd name="T5" fmla="*/ 2147483647 h 31"/>
              <a:gd name="T6" fmla="*/ 0 60000 65536"/>
              <a:gd name="T7" fmla="*/ 0 60000 65536"/>
              <a:gd name="T8" fmla="*/ 0 60000 65536"/>
              <a:gd name="T9" fmla="*/ 0 w 2"/>
              <a:gd name="T10" fmla="*/ 0 h 31"/>
              <a:gd name="T11" fmla="*/ 2 w 2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" h="31">
                <a:moveTo>
                  <a:pt x="0" y="31"/>
                </a:moveTo>
                <a:lnTo>
                  <a:pt x="2" y="0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21" name="Freeform 163"/>
          <p:cNvSpPr>
            <a:spLocks noChangeAspect="1"/>
          </p:cNvSpPr>
          <p:nvPr/>
        </p:nvSpPr>
        <p:spPr bwMode="auto">
          <a:xfrm>
            <a:off x="9039225" y="4292600"/>
            <a:ext cx="19050" cy="15875"/>
          </a:xfrm>
          <a:custGeom>
            <a:avLst/>
            <a:gdLst>
              <a:gd name="T0" fmla="*/ 2147483647 w 54"/>
              <a:gd name="T1" fmla="*/ 2147483647 h 39"/>
              <a:gd name="T2" fmla="*/ 0 w 54"/>
              <a:gd name="T3" fmla="*/ 2147483647 h 39"/>
              <a:gd name="T4" fmla="*/ 2147483647 w 54"/>
              <a:gd name="T5" fmla="*/ 0 h 39"/>
              <a:gd name="T6" fmla="*/ 2147483647 w 54"/>
              <a:gd name="T7" fmla="*/ 2147483647 h 39"/>
              <a:gd name="T8" fmla="*/ 2147483647 w 54"/>
              <a:gd name="T9" fmla="*/ 2147483647 h 39"/>
              <a:gd name="T10" fmla="*/ 2147483647 w 54"/>
              <a:gd name="T11" fmla="*/ 2147483647 h 39"/>
              <a:gd name="T12" fmla="*/ 2147483647 w 54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4"/>
              <a:gd name="T22" fmla="*/ 0 h 39"/>
              <a:gd name="T23" fmla="*/ 54 w 54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4" h="39">
                <a:moveTo>
                  <a:pt x="4" y="39"/>
                </a:moveTo>
                <a:lnTo>
                  <a:pt x="0" y="8"/>
                </a:lnTo>
                <a:lnTo>
                  <a:pt x="47" y="0"/>
                </a:lnTo>
                <a:lnTo>
                  <a:pt x="44" y="1"/>
                </a:lnTo>
                <a:lnTo>
                  <a:pt x="54" y="30"/>
                </a:lnTo>
                <a:lnTo>
                  <a:pt x="51" y="31"/>
                </a:lnTo>
                <a:lnTo>
                  <a:pt x="4" y="3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22" name="Freeform 164"/>
          <p:cNvSpPr>
            <a:spLocks noChangeAspect="1"/>
          </p:cNvSpPr>
          <p:nvPr/>
        </p:nvSpPr>
        <p:spPr bwMode="auto">
          <a:xfrm>
            <a:off x="9053513" y="4291013"/>
            <a:ext cx="15875" cy="12700"/>
          </a:xfrm>
          <a:custGeom>
            <a:avLst/>
            <a:gdLst>
              <a:gd name="T0" fmla="*/ 2147483647 w 47"/>
              <a:gd name="T1" fmla="*/ 2147483647 h 39"/>
              <a:gd name="T2" fmla="*/ 0 w 47"/>
              <a:gd name="T3" fmla="*/ 2147483647 h 39"/>
              <a:gd name="T4" fmla="*/ 2147483647 w 47"/>
              <a:gd name="T5" fmla="*/ 0 h 39"/>
              <a:gd name="T6" fmla="*/ 2147483647 w 47"/>
              <a:gd name="T7" fmla="*/ 2147483647 h 39"/>
              <a:gd name="T8" fmla="*/ 2147483647 w 47"/>
              <a:gd name="T9" fmla="*/ 2147483647 h 39"/>
              <a:gd name="T10" fmla="*/ 2147483647 w 47"/>
              <a:gd name="T11" fmla="*/ 2147483647 h 39"/>
              <a:gd name="T12" fmla="*/ 2147483647 w 47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7"/>
              <a:gd name="T22" fmla="*/ 0 h 39"/>
              <a:gd name="T23" fmla="*/ 47 w 47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7" h="39">
                <a:moveTo>
                  <a:pt x="10" y="39"/>
                </a:moveTo>
                <a:lnTo>
                  <a:pt x="0" y="10"/>
                </a:lnTo>
                <a:lnTo>
                  <a:pt x="29" y="0"/>
                </a:lnTo>
                <a:lnTo>
                  <a:pt x="28" y="1"/>
                </a:lnTo>
                <a:lnTo>
                  <a:pt x="47" y="26"/>
                </a:lnTo>
                <a:lnTo>
                  <a:pt x="46" y="27"/>
                </a:lnTo>
                <a:lnTo>
                  <a:pt x="10" y="3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23" name="Freeform 165"/>
          <p:cNvSpPr>
            <a:spLocks noChangeAspect="1"/>
          </p:cNvSpPr>
          <p:nvPr/>
        </p:nvSpPr>
        <p:spPr bwMode="auto">
          <a:xfrm>
            <a:off x="9064625" y="4287838"/>
            <a:ext cx="11113" cy="12700"/>
          </a:xfrm>
          <a:custGeom>
            <a:avLst/>
            <a:gdLst>
              <a:gd name="T0" fmla="*/ 2147483647 w 41"/>
              <a:gd name="T1" fmla="*/ 2147483647 h 34"/>
              <a:gd name="T2" fmla="*/ 0 w 41"/>
              <a:gd name="T3" fmla="*/ 2147483647 h 34"/>
              <a:gd name="T4" fmla="*/ 2147483647 w 41"/>
              <a:gd name="T5" fmla="*/ 0 h 34"/>
              <a:gd name="T6" fmla="*/ 2147483647 w 41"/>
              <a:gd name="T7" fmla="*/ 2147483647 h 34"/>
              <a:gd name="T8" fmla="*/ 2147483647 w 41"/>
              <a:gd name="T9" fmla="*/ 2147483647 h 34"/>
              <a:gd name="T10" fmla="*/ 2147483647 w 41"/>
              <a:gd name="T11" fmla="*/ 2147483647 h 34"/>
              <a:gd name="T12" fmla="*/ 2147483647 w 41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1"/>
              <a:gd name="T22" fmla="*/ 0 h 34"/>
              <a:gd name="T23" fmla="*/ 41 w 41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1" h="34">
                <a:moveTo>
                  <a:pt x="19" y="34"/>
                </a:moveTo>
                <a:lnTo>
                  <a:pt x="0" y="9"/>
                </a:lnTo>
                <a:lnTo>
                  <a:pt x="10" y="0"/>
                </a:lnTo>
                <a:lnTo>
                  <a:pt x="9" y="7"/>
                </a:lnTo>
                <a:lnTo>
                  <a:pt x="41" y="11"/>
                </a:lnTo>
                <a:lnTo>
                  <a:pt x="39" y="17"/>
                </a:lnTo>
                <a:lnTo>
                  <a:pt x="19" y="3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24" name="Freeform 166"/>
          <p:cNvSpPr>
            <a:spLocks noChangeAspect="1"/>
          </p:cNvSpPr>
          <p:nvPr/>
        </p:nvSpPr>
        <p:spPr bwMode="auto">
          <a:xfrm>
            <a:off x="9066213" y="4283075"/>
            <a:ext cx="11112" cy="7938"/>
          </a:xfrm>
          <a:custGeom>
            <a:avLst/>
            <a:gdLst>
              <a:gd name="T0" fmla="*/ 2147483647 w 35"/>
              <a:gd name="T1" fmla="*/ 2147483647 h 26"/>
              <a:gd name="T2" fmla="*/ 0 w 35"/>
              <a:gd name="T3" fmla="*/ 2147483647 h 26"/>
              <a:gd name="T4" fmla="*/ 2147483647 w 35"/>
              <a:gd name="T5" fmla="*/ 2147483647 h 26"/>
              <a:gd name="T6" fmla="*/ 2147483647 w 35"/>
              <a:gd name="T7" fmla="*/ 2147483647 h 26"/>
              <a:gd name="T8" fmla="*/ 2147483647 w 35"/>
              <a:gd name="T9" fmla="*/ 0 h 26"/>
              <a:gd name="T10" fmla="*/ 2147483647 w 35"/>
              <a:gd name="T11" fmla="*/ 2147483647 h 26"/>
              <a:gd name="T12" fmla="*/ 2147483647 w 35"/>
              <a:gd name="T13" fmla="*/ 2147483647 h 2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26"/>
              <a:gd name="T23" fmla="*/ 35 w 35"/>
              <a:gd name="T24" fmla="*/ 26 h 2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26">
                <a:moveTo>
                  <a:pt x="32" y="26"/>
                </a:moveTo>
                <a:lnTo>
                  <a:pt x="0" y="22"/>
                </a:lnTo>
                <a:lnTo>
                  <a:pt x="1" y="15"/>
                </a:lnTo>
                <a:lnTo>
                  <a:pt x="7" y="21"/>
                </a:lnTo>
                <a:lnTo>
                  <a:pt x="29" y="0"/>
                </a:lnTo>
                <a:lnTo>
                  <a:pt x="35" y="5"/>
                </a:lnTo>
                <a:lnTo>
                  <a:pt x="32" y="2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25" name="Freeform 167"/>
          <p:cNvSpPr>
            <a:spLocks noChangeAspect="1"/>
          </p:cNvSpPr>
          <p:nvPr/>
        </p:nvSpPr>
        <p:spPr bwMode="auto">
          <a:xfrm>
            <a:off x="9066213" y="4276725"/>
            <a:ext cx="9525" cy="12700"/>
          </a:xfrm>
          <a:custGeom>
            <a:avLst/>
            <a:gdLst>
              <a:gd name="T0" fmla="*/ 2147483647 w 32"/>
              <a:gd name="T1" fmla="*/ 2147483647 h 39"/>
              <a:gd name="T2" fmla="*/ 2147483647 w 32"/>
              <a:gd name="T3" fmla="*/ 2147483647 h 39"/>
              <a:gd name="T4" fmla="*/ 0 w 32"/>
              <a:gd name="T5" fmla="*/ 2147483647 h 39"/>
              <a:gd name="T6" fmla="*/ 2147483647 w 32"/>
              <a:gd name="T7" fmla="*/ 2147483647 h 39"/>
              <a:gd name="T8" fmla="*/ 2147483647 w 32"/>
              <a:gd name="T9" fmla="*/ 0 h 39"/>
              <a:gd name="T10" fmla="*/ 2147483647 w 32"/>
              <a:gd name="T11" fmla="*/ 2147483647 h 39"/>
              <a:gd name="T12" fmla="*/ 2147483647 w 32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9"/>
              <a:gd name="T23" fmla="*/ 32 w 32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9">
                <a:moveTo>
                  <a:pt x="32" y="18"/>
                </a:moveTo>
                <a:lnTo>
                  <a:pt x="10" y="39"/>
                </a:lnTo>
                <a:lnTo>
                  <a:pt x="0" y="28"/>
                </a:lnTo>
                <a:lnTo>
                  <a:pt x="2" y="29"/>
                </a:lnTo>
                <a:lnTo>
                  <a:pt x="15" y="0"/>
                </a:lnTo>
                <a:lnTo>
                  <a:pt x="17" y="1"/>
                </a:lnTo>
                <a:lnTo>
                  <a:pt x="32" y="1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26" name="Freeform 168"/>
          <p:cNvSpPr>
            <a:spLocks noChangeAspect="1"/>
          </p:cNvSpPr>
          <p:nvPr/>
        </p:nvSpPr>
        <p:spPr bwMode="auto">
          <a:xfrm>
            <a:off x="9058275" y="4273550"/>
            <a:ext cx="11113" cy="14288"/>
          </a:xfrm>
          <a:custGeom>
            <a:avLst/>
            <a:gdLst>
              <a:gd name="T0" fmla="*/ 2147483647 w 37"/>
              <a:gd name="T1" fmla="*/ 2147483647 h 41"/>
              <a:gd name="T2" fmla="*/ 2147483647 w 37"/>
              <a:gd name="T3" fmla="*/ 2147483647 h 41"/>
              <a:gd name="T4" fmla="*/ 0 w 37"/>
              <a:gd name="T5" fmla="*/ 2147483647 h 41"/>
              <a:gd name="T6" fmla="*/ 2147483647 w 37"/>
              <a:gd name="T7" fmla="*/ 2147483647 h 41"/>
              <a:gd name="T8" fmla="*/ 2147483647 w 37"/>
              <a:gd name="T9" fmla="*/ 0 h 41"/>
              <a:gd name="T10" fmla="*/ 2147483647 w 37"/>
              <a:gd name="T11" fmla="*/ 0 h 41"/>
              <a:gd name="T12" fmla="*/ 2147483647 w 37"/>
              <a:gd name="T13" fmla="*/ 2147483647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7"/>
              <a:gd name="T22" fmla="*/ 0 h 41"/>
              <a:gd name="T23" fmla="*/ 37 w 37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7" h="41">
                <a:moveTo>
                  <a:pt x="37" y="12"/>
                </a:moveTo>
                <a:lnTo>
                  <a:pt x="24" y="41"/>
                </a:lnTo>
                <a:lnTo>
                  <a:pt x="0" y="31"/>
                </a:lnTo>
                <a:lnTo>
                  <a:pt x="3" y="31"/>
                </a:lnTo>
                <a:lnTo>
                  <a:pt x="9" y="0"/>
                </a:lnTo>
                <a:lnTo>
                  <a:pt x="11" y="0"/>
                </a:lnTo>
                <a:lnTo>
                  <a:pt x="37" y="1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27" name="Freeform 169"/>
          <p:cNvSpPr>
            <a:spLocks noChangeAspect="1"/>
          </p:cNvSpPr>
          <p:nvPr/>
        </p:nvSpPr>
        <p:spPr bwMode="auto">
          <a:xfrm>
            <a:off x="9042400" y="4268788"/>
            <a:ext cx="17463" cy="14287"/>
          </a:xfrm>
          <a:custGeom>
            <a:avLst/>
            <a:gdLst>
              <a:gd name="T0" fmla="*/ 2147483647 w 47"/>
              <a:gd name="T1" fmla="*/ 2147483647 h 41"/>
              <a:gd name="T2" fmla="*/ 2147483647 w 47"/>
              <a:gd name="T3" fmla="*/ 2147483647 h 41"/>
              <a:gd name="T4" fmla="*/ 0 w 47"/>
              <a:gd name="T5" fmla="*/ 2147483647 h 41"/>
              <a:gd name="T6" fmla="*/ 2147483647 w 47"/>
              <a:gd name="T7" fmla="*/ 2147483647 h 41"/>
              <a:gd name="T8" fmla="*/ 2147483647 w 47"/>
              <a:gd name="T9" fmla="*/ 0 h 41"/>
              <a:gd name="T10" fmla="*/ 2147483647 w 47"/>
              <a:gd name="T11" fmla="*/ 2147483647 h 41"/>
              <a:gd name="T12" fmla="*/ 2147483647 w 47"/>
              <a:gd name="T13" fmla="*/ 2147483647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7"/>
              <a:gd name="T22" fmla="*/ 0 h 41"/>
              <a:gd name="T23" fmla="*/ 47 w 47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7" h="41">
                <a:moveTo>
                  <a:pt x="47" y="10"/>
                </a:moveTo>
                <a:lnTo>
                  <a:pt x="41" y="41"/>
                </a:lnTo>
                <a:lnTo>
                  <a:pt x="0" y="31"/>
                </a:lnTo>
                <a:lnTo>
                  <a:pt x="4" y="32"/>
                </a:lnTo>
                <a:lnTo>
                  <a:pt x="6" y="0"/>
                </a:lnTo>
                <a:lnTo>
                  <a:pt x="10" y="1"/>
                </a:lnTo>
                <a:lnTo>
                  <a:pt x="47" y="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28" name="Freeform 170"/>
          <p:cNvSpPr>
            <a:spLocks noChangeAspect="1"/>
          </p:cNvSpPr>
          <p:nvPr/>
        </p:nvSpPr>
        <p:spPr bwMode="auto">
          <a:xfrm>
            <a:off x="9029700" y="4265613"/>
            <a:ext cx="17463" cy="14287"/>
          </a:xfrm>
          <a:custGeom>
            <a:avLst/>
            <a:gdLst>
              <a:gd name="T0" fmla="*/ 2147483647 w 52"/>
              <a:gd name="T1" fmla="*/ 2147483647 h 38"/>
              <a:gd name="T2" fmla="*/ 2147483647 w 52"/>
              <a:gd name="T3" fmla="*/ 2147483647 h 38"/>
              <a:gd name="T4" fmla="*/ 0 w 52"/>
              <a:gd name="T5" fmla="*/ 2147483647 h 38"/>
              <a:gd name="T6" fmla="*/ 2147483647 w 52"/>
              <a:gd name="T7" fmla="*/ 0 h 38"/>
              <a:gd name="T8" fmla="*/ 2147483647 w 52"/>
              <a:gd name="T9" fmla="*/ 2147483647 h 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2"/>
              <a:gd name="T16" fmla="*/ 0 h 38"/>
              <a:gd name="T17" fmla="*/ 52 w 52"/>
              <a:gd name="T18" fmla="*/ 38 h 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2" h="38">
                <a:moveTo>
                  <a:pt x="52" y="6"/>
                </a:moveTo>
                <a:lnTo>
                  <a:pt x="50" y="38"/>
                </a:lnTo>
                <a:lnTo>
                  <a:pt x="0" y="31"/>
                </a:lnTo>
                <a:lnTo>
                  <a:pt x="2" y="0"/>
                </a:lnTo>
                <a:lnTo>
                  <a:pt x="52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29" name="Freeform 171"/>
          <p:cNvSpPr>
            <a:spLocks noChangeAspect="1"/>
          </p:cNvSpPr>
          <p:nvPr/>
        </p:nvSpPr>
        <p:spPr bwMode="auto">
          <a:xfrm>
            <a:off x="8964613" y="4302125"/>
            <a:ext cx="80962" cy="33338"/>
          </a:xfrm>
          <a:custGeom>
            <a:avLst/>
            <a:gdLst>
              <a:gd name="T0" fmla="*/ 2147483647 w 232"/>
              <a:gd name="T1" fmla="*/ 2147483647 h 93"/>
              <a:gd name="T2" fmla="*/ 2147483647 w 232"/>
              <a:gd name="T3" fmla="*/ 0 h 93"/>
              <a:gd name="T4" fmla="*/ 0 w 232"/>
              <a:gd name="T5" fmla="*/ 2147483647 h 93"/>
              <a:gd name="T6" fmla="*/ 2147483647 w 232"/>
              <a:gd name="T7" fmla="*/ 2147483647 h 93"/>
              <a:gd name="T8" fmla="*/ 2147483647 w 232"/>
              <a:gd name="T9" fmla="*/ 2147483647 h 93"/>
              <a:gd name="T10" fmla="*/ 2147483647 w 232"/>
              <a:gd name="T11" fmla="*/ 2147483647 h 93"/>
              <a:gd name="T12" fmla="*/ 2147483647 w 232"/>
              <a:gd name="T13" fmla="*/ 2147483647 h 93"/>
              <a:gd name="T14" fmla="*/ 2147483647 w 232"/>
              <a:gd name="T15" fmla="*/ 2147483647 h 93"/>
              <a:gd name="T16" fmla="*/ 2147483647 w 232"/>
              <a:gd name="T17" fmla="*/ 2147483647 h 93"/>
              <a:gd name="T18" fmla="*/ 2147483647 w 232"/>
              <a:gd name="T19" fmla="*/ 2147483647 h 93"/>
              <a:gd name="T20" fmla="*/ 2147483647 w 232"/>
              <a:gd name="T21" fmla="*/ 2147483647 h 93"/>
              <a:gd name="T22" fmla="*/ 2147483647 w 232"/>
              <a:gd name="T23" fmla="*/ 2147483647 h 93"/>
              <a:gd name="T24" fmla="*/ 2147483647 w 232"/>
              <a:gd name="T25" fmla="*/ 2147483647 h 93"/>
              <a:gd name="T26" fmla="*/ 2147483647 w 232"/>
              <a:gd name="T27" fmla="*/ 2147483647 h 93"/>
              <a:gd name="T28" fmla="*/ 2147483647 w 232"/>
              <a:gd name="T29" fmla="*/ 2147483647 h 93"/>
              <a:gd name="T30" fmla="*/ 2147483647 w 232"/>
              <a:gd name="T31" fmla="*/ 2147483647 h 93"/>
              <a:gd name="T32" fmla="*/ 2147483647 w 232"/>
              <a:gd name="T33" fmla="*/ 2147483647 h 93"/>
              <a:gd name="T34" fmla="*/ 2147483647 w 232"/>
              <a:gd name="T35" fmla="*/ 2147483647 h 93"/>
              <a:gd name="T36" fmla="*/ 2147483647 w 232"/>
              <a:gd name="T37" fmla="*/ 2147483647 h 93"/>
              <a:gd name="T38" fmla="*/ 2147483647 w 232"/>
              <a:gd name="T39" fmla="*/ 2147483647 h 93"/>
              <a:gd name="T40" fmla="*/ 2147483647 w 232"/>
              <a:gd name="T41" fmla="*/ 2147483647 h 93"/>
              <a:gd name="T42" fmla="*/ 2147483647 w 232"/>
              <a:gd name="T43" fmla="*/ 2147483647 h 93"/>
              <a:gd name="T44" fmla="*/ 2147483647 w 232"/>
              <a:gd name="T45" fmla="*/ 2147483647 h 93"/>
              <a:gd name="T46" fmla="*/ 2147483647 w 232"/>
              <a:gd name="T47" fmla="*/ 2147483647 h 93"/>
              <a:gd name="T48" fmla="*/ 2147483647 w 232"/>
              <a:gd name="T49" fmla="*/ 2147483647 h 93"/>
              <a:gd name="T50" fmla="*/ 2147483647 w 232"/>
              <a:gd name="T51" fmla="*/ 2147483647 h 93"/>
              <a:gd name="T52" fmla="*/ 2147483647 w 232"/>
              <a:gd name="T53" fmla="*/ 2147483647 h 9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232"/>
              <a:gd name="T82" fmla="*/ 0 h 93"/>
              <a:gd name="T83" fmla="*/ 232 w 232"/>
              <a:gd name="T84" fmla="*/ 93 h 93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232" h="93">
                <a:moveTo>
                  <a:pt x="226" y="4"/>
                </a:moveTo>
                <a:lnTo>
                  <a:pt x="4" y="0"/>
                </a:lnTo>
                <a:lnTo>
                  <a:pt x="0" y="4"/>
                </a:lnTo>
                <a:lnTo>
                  <a:pt x="12" y="8"/>
                </a:lnTo>
                <a:lnTo>
                  <a:pt x="23" y="15"/>
                </a:lnTo>
                <a:lnTo>
                  <a:pt x="35" y="26"/>
                </a:lnTo>
                <a:lnTo>
                  <a:pt x="45" y="37"/>
                </a:lnTo>
                <a:lnTo>
                  <a:pt x="54" y="49"/>
                </a:lnTo>
                <a:lnTo>
                  <a:pt x="61" y="58"/>
                </a:lnTo>
                <a:lnTo>
                  <a:pt x="64" y="62"/>
                </a:lnTo>
                <a:lnTo>
                  <a:pt x="67" y="65"/>
                </a:lnTo>
                <a:lnTo>
                  <a:pt x="70" y="67"/>
                </a:lnTo>
                <a:lnTo>
                  <a:pt x="84" y="81"/>
                </a:lnTo>
                <a:lnTo>
                  <a:pt x="96" y="89"/>
                </a:lnTo>
                <a:lnTo>
                  <a:pt x="108" y="93"/>
                </a:lnTo>
                <a:lnTo>
                  <a:pt x="118" y="93"/>
                </a:lnTo>
                <a:lnTo>
                  <a:pt x="127" y="90"/>
                </a:lnTo>
                <a:lnTo>
                  <a:pt x="137" y="84"/>
                </a:lnTo>
                <a:lnTo>
                  <a:pt x="146" y="75"/>
                </a:lnTo>
                <a:lnTo>
                  <a:pt x="154" y="63"/>
                </a:lnTo>
                <a:lnTo>
                  <a:pt x="166" y="49"/>
                </a:lnTo>
                <a:lnTo>
                  <a:pt x="175" y="36"/>
                </a:lnTo>
                <a:lnTo>
                  <a:pt x="184" y="27"/>
                </a:lnTo>
                <a:lnTo>
                  <a:pt x="193" y="20"/>
                </a:lnTo>
                <a:lnTo>
                  <a:pt x="210" y="10"/>
                </a:lnTo>
                <a:lnTo>
                  <a:pt x="232" y="4"/>
                </a:lnTo>
                <a:lnTo>
                  <a:pt x="226" y="4"/>
                </a:lnTo>
                <a:close/>
              </a:path>
            </a:pathLst>
          </a:custGeom>
          <a:solidFill>
            <a:srgbClr val="00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30" name="Freeform 172"/>
          <p:cNvSpPr>
            <a:spLocks noChangeAspect="1"/>
          </p:cNvSpPr>
          <p:nvPr/>
        </p:nvSpPr>
        <p:spPr bwMode="auto">
          <a:xfrm>
            <a:off x="8966200" y="4297363"/>
            <a:ext cx="76200" cy="11112"/>
          </a:xfrm>
          <a:custGeom>
            <a:avLst/>
            <a:gdLst>
              <a:gd name="T0" fmla="*/ 2147483647 w 222"/>
              <a:gd name="T1" fmla="*/ 2147483647 h 36"/>
              <a:gd name="T2" fmla="*/ 2147483647 w 222"/>
              <a:gd name="T3" fmla="*/ 2147483647 h 36"/>
              <a:gd name="T4" fmla="*/ 0 w 222"/>
              <a:gd name="T5" fmla="*/ 2147483647 h 36"/>
              <a:gd name="T6" fmla="*/ 0 w 222"/>
              <a:gd name="T7" fmla="*/ 0 h 36"/>
              <a:gd name="T8" fmla="*/ 2147483647 w 222"/>
              <a:gd name="T9" fmla="*/ 2147483647 h 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2"/>
              <a:gd name="T16" fmla="*/ 0 h 36"/>
              <a:gd name="T17" fmla="*/ 222 w 222"/>
              <a:gd name="T18" fmla="*/ 36 h 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2" h="36">
                <a:moveTo>
                  <a:pt x="222" y="4"/>
                </a:moveTo>
                <a:lnTo>
                  <a:pt x="222" y="36"/>
                </a:lnTo>
                <a:lnTo>
                  <a:pt x="0" y="31"/>
                </a:lnTo>
                <a:lnTo>
                  <a:pt x="0" y="0"/>
                </a:lnTo>
                <a:lnTo>
                  <a:pt x="222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31" name="Freeform 173"/>
          <p:cNvSpPr>
            <a:spLocks noChangeAspect="1"/>
          </p:cNvSpPr>
          <p:nvPr/>
        </p:nvSpPr>
        <p:spPr bwMode="auto">
          <a:xfrm>
            <a:off x="8963025" y="4297363"/>
            <a:ext cx="7938" cy="11112"/>
          </a:xfrm>
          <a:custGeom>
            <a:avLst/>
            <a:gdLst>
              <a:gd name="T0" fmla="*/ 2147483647 w 25"/>
              <a:gd name="T1" fmla="*/ 2147483647 h 31"/>
              <a:gd name="T2" fmla="*/ 2147483647 w 25"/>
              <a:gd name="T3" fmla="*/ 0 h 31"/>
              <a:gd name="T4" fmla="*/ 2147483647 w 25"/>
              <a:gd name="T5" fmla="*/ 2147483647 h 31"/>
              <a:gd name="T6" fmla="*/ 2147483647 w 25"/>
              <a:gd name="T7" fmla="*/ 2147483647 h 31"/>
              <a:gd name="T8" fmla="*/ 2147483647 w 25"/>
              <a:gd name="T9" fmla="*/ 2147483647 h 31"/>
              <a:gd name="T10" fmla="*/ 0 w 25"/>
              <a:gd name="T11" fmla="*/ 2147483647 h 31"/>
              <a:gd name="T12" fmla="*/ 2147483647 w 25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5"/>
              <a:gd name="T22" fmla="*/ 0 h 31"/>
              <a:gd name="T23" fmla="*/ 25 w 25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5" h="31">
                <a:moveTo>
                  <a:pt x="4" y="5"/>
                </a:moveTo>
                <a:lnTo>
                  <a:pt x="15" y="0"/>
                </a:lnTo>
                <a:lnTo>
                  <a:pt x="15" y="31"/>
                </a:lnTo>
                <a:lnTo>
                  <a:pt x="25" y="26"/>
                </a:lnTo>
                <a:lnTo>
                  <a:pt x="21" y="30"/>
                </a:lnTo>
                <a:lnTo>
                  <a:pt x="0" y="10"/>
                </a:lnTo>
                <a:lnTo>
                  <a:pt x="4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32" name="Freeform 174"/>
          <p:cNvSpPr>
            <a:spLocks noChangeAspect="1"/>
          </p:cNvSpPr>
          <p:nvPr/>
        </p:nvSpPr>
        <p:spPr bwMode="auto">
          <a:xfrm>
            <a:off x="8963025" y="4298950"/>
            <a:ext cx="7938" cy="11113"/>
          </a:xfrm>
          <a:custGeom>
            <a:avLst/>
            <a:gdLst>
              <a:gd name="T0" fmla="*/ 2147483647 w 27"/>
              <a:gd name="T1" fmla="*/ 2147483647 h 34"/>
              <a:gd name="T2" fmla="*/ 0 w 27"/>
              <a:gd name="T3" fmla="*/ 2147483647 h 34"/>
              <a:gd name="T4" fmla="*/ 2147483647 w 27"/>
              <a:gd name="T5" fmla="*/ 2147483647 h 34"/>
              <a:gd name="T6" fmla="*/ 2147483647 w 27"/>
              <a:gd name="T7" fmla="*/ 0 h 34"/>
              <a:gd name="T8" fmla="*/ 2147483647 w 27"/>
              <a:gd name="T9" fmla="*/ 2147483647 h 34"/>
              <a:gd name="T10" fmla="*/ 2147483647 w 27"/>
              <a:gd name="T11" fmla="*/ 2147483647 h 34"/>
              <a:gd name="T12" fmla="*/ 2147483647 w 27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"/>
              <a:gd name="T22" fmla="*/ 0 h 34"/>
              <a:gd name="T23" fmla="*/ 27 w 27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" h="34">
                <a:moveTo>
                  <a:pt x="6" y="30"/>
                </a:moveTo>
                <a:lnTo>
                  <a:pt x="0" y="5"/>
                </a:lnTo>
                <a:lnTo>
                  <a:pt x="21" y="25"/>
                </a:lnTo>
                <a:lnTo>
                  <a:pt x="15" y="0"/>
                </a:lnTo>
                <a:lnTo>
                  <a:pt x="27" y="5"/>
                </a:lnTo>
                <a:lnTo>
                  <a:pt x="19" y="34"/>
                </a:lnTo>
                <a:lnTo>
                  <a:pt x="6" y="3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33" name="Freeform 175"/>
          <p:cNvSpPr>
            <a:spLocks noChangeAspect="1"/>
          </p:cNvSpPr>
          <p:nvPr/>
        </p:nvSpPr>
        <p:spPr bwMode="auto">
          <a:xfrm>
            <a:off x="8966200" y="4300538"/>
            <a:ext cx="9525" cy="11112"/>
          </a:xfrm>
          <a:custGeom>
            <a:avLst/>
            <a:gdLst>
              <a:gd name="T0" fmla="*/ 0 w 28"/>
              <a:gd name="T1" fmla="*/ 2147483647 h 35"/>
              <a:gd name="T2" fmla="*/ 2147483647 w 28"/>
              <a:gd name="T3" fmla="*/ 2147483647 h 35"/>
              <a:gd name="T4" fmla="*/ 2147483647 w 28"/>
              <a:gd name="T5" fmla="*/ 0 h 35"/>
              <a:gd name="T6" fmla="*/ 2147483647 w 28"/>
              <a:gd name="T7" fmla="*/ 2147483647 h 35"/>
              <a:gd name="T8" fmla="*/ 2147483647 w 28"/>
              <a:gd name="T9" fmla="*/ 2147483647 h 35"/>
              <a:gd name="T10" fmla="*/ 2147483647 w 28"/>
              <a:gd name="T11" fmla="*/ 2147483647 h 35"/>
              <a:gd name="T12" fmla="*/ 0 w 28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"/>
              <a:gd name="T22" fmla="*/ 0 h 35"/>
              <a:gd name="T23" fmla="*/ 28 w 28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" h="35">
                <a:moveTo>
                  <a:pt x="0" y="28"/>
                </a:moveTo>
                <a:lnTo>
                  <a:pt x="4" y="29"/>
                </a:lnTo>
                <a:lnTo>
                  <a:pt x="12" y="0"/>
                </a:lnTo>
                <a:lnTo>
                  <a:pt x="16" y="1"/>
                </a:lnTo>
                <a:lnTo>
                  <a:pt x="28" y="8"/>
                </a:lnTo>
                <a:lnTo>
                  <a:pt x="11" y="35"/>
                </a:lnTo>
                <a:lnTo>
                  <a:pt x="0" y="2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34" name="Freeform 176"/>
          <p:cNvSpPr>
            <a:spLocks noChangeAspect="1"/>
          </p:cNvSpPr>
          <p:nvPr/>
        </p:nvSpPr>
        <p:spPr bwMode="auto">
          <a:xfrm>
            <a:off x="8970963" y="4302125"/>
            <a:ext cx="9525" cy="12700"/>
          </a:xfrm>
          <a:custGeom>
            <a:avLst/>
            <a:gdLst>
              <a:gd name="T0" fmla="*/ 0 w 32"/>
              <a:gd name="T1" fmla="*/ 2147483647 h 35"/>
              <a:gd name="T2" fmla="*/ 2147483647 w 32"/>
              <a:gd name="T3" fmla="*/ 2147483647 h 35"/>
              <a:gd name="T4" fmla="*/ 2147483647 w 32"/>
              <a:gd name="T5" fmla="*/ 0 h 35"/>
              <a:gd name="T6" fmla="*/ 2147483647 w 32"/>
              <a:gd name="T7" fmla="*/ 2147483647 h 35"/>
              <a:gd name="T8" fmla="*/ 2147483647 w 32"/>
              <a:gd name="T9" fmla="*/ 2147483647 h 35"/>
              <a:gd name="T10" fmla="*/ 2147483647 w 32"/>
              <a:gd name="T11" fmla="*/ 2147483647 h 35"/>
              <a:gd name="T12" fmla="*/ 0 w 32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5"/>
              <a:gd name="T23" fmla="*/ 32 w 32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5">
                <a:moveTo>
                  <a:pt x="0" y="25"/>
                </a:moveTo>
                <a:lnTo>
                  <a:pt x="2" y="27"/>
                </a:lnTo>
                <a:lnTo>
                  <a:pt x="19" y="0"/>
                </a:lnTo>
                <a:lnTo>
                  <a:pt x="21" y="2"/>
                </a:lnTo>
                <a:lnTo>
                  <a:pt x="32" y="12"/>
                </a:lnTo>
                <a:lnTo>
                  <a:pt x="11" y="35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35" name="Freeform 177"/>
          <p:cNvSpPr>
            <a:spLocks noChangeAspect="1"/>
          </p:cNvSpPr>
          <p:nvPr/>
        </p:nvSpPr>
        <p:spPr bwMode="auto">
          <a:xfrm>
            <a:off x="8972550" y="4306888"/>
            <a:ext cx="11113" cy="11112"/>
          </a:xfrm>
          <a:custGeom>
            <a:avLst/>
            <a:gdLst>
              <a:gd name="T0" fmla="*/ 0 w 34"/>
              <a:gd name="T1" fmla="*/ 2147483647 h 34"/>
              <a:gd name="T2" fmla="*/ 2147483647 w 34"/>
              <a:gd name="T3" fmla="*/ 2147483647 h 34"/>
              <a:gd name="T4" fmla="*/ 2147483647 w 34"/>
              <a:gd name="T5" fmla="*/ 0 h 34"/>
              <a:gd name="T6" fmla="*/ 2147483647 w 34"/>
              <a:gd name="T7" fmla="*/ 2147483647 h 34"/>
              <a:gd name="T8" fmla="*/ 2147483647 w 34"/>
              <a:gd name="T9" fmla="*/ 2147483647 h 34"/>
              <a:gd name="T10" fmla="*/ 2147483647 w 34"/>
              <a:gd name="T11" fmla="*/ 2147483647 h 34"/>
              <a:gd name="T12" fmla="*/ 0 w 34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34"/>
              <a:gd name="T23" fmla="*/ 34 w 34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34">
                <a:moveTo>
                  <a:pt x="0" y="22"/>
                </a:moveTo>
                <a:lnTo>
                  <a:pt x="1" y="23"/>
                </a:lnTo>
                <a:lnTo>
                  <a:pt x="22" y="0"/>
                </a:lnTo>
                <a:lnTo>
                  <a:pt x="23" y="1"/>
                </a:lnTo>
                <a:lnTo>
                  <a:pt x="34" y="13"/>
                </a:lnTo>
                <a:lnTo>
                  <a:pt x="11" y="3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36" name="Freeform 178"/>
          <p:cNvSpPr>
            <a:spLocks noChangeAspect="1"/>
          </p:cNvSpPr>
          <p:nvPr/>
        </p:nvSpPr>
        <p:spPr bwMode="auto">
          <a:xfrm>
            <a:off x="8975725" y="4310063"/>
            <a:ext cx="12700" cy="12700"/>
          </a:xfrm>
          <a:custGeom>
            <a:avLst/>
            <a:gdLst>
              <a:gd name="T0" fmla="*/ 0 w 33"/>
              <a:gd name="T1" fmla="*/ 2147483647 h 31"/>
              <a:gd name="T2" fmla="*/ 2147483647 w 33"/>
              <a:gd name="T3" fmla="*/ 2147483647 h 31"/>
              <a:gd name="T4" fmla="*/ 2147483647 w 33"/>
              <a:gd name="T5" fmla="*/ 0 h 31"/>
              <a:gd name="T6" fmla="*/ 2147483647 w 33"/>
              <a:gd name="T7" fmla="*/ 2147483647 h 31"/>
              <a:gd name="T8" fmla="*/ 2147483647 w 33"/>
              <a:gd name="T9" fmla="*/ 2147483647 h 31"/>
              <a:gd name="T10" fmla="*/ 2147483647 w 33"/>
              <a:gd name="T11" fmla="*/ 2147483647 h 31"/>
              <a:gd name="T12" fmla="*/ 0 w 33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1"/>
              <a:gd name="T23" fmla="*/ 33 w 3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1">
                <a:moveTo>
                  <a:pt x="0" y="20"/>
                </a:moveTo>
                <a:lnTo>
                  <a:pt x="1" y="21"/>
                </a:lnTo>
                <a:lnTo>
                  <a:pt x="24" y="0"/>
                </a:lnTo>
                <a:lnTo>
                  <a:pt x="25" y="1"/>
                </a:lnTo>
                <a:lnTo>
                  <a:pt x="33" y="12"/>
                </a:lnTo>
                <a:lnTo>
                  <a:pt x="8" y="31"/>
                </a:lnTo>
                <a:lnTo>
                  <a:pt x="0" y="2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37" name="Freeform 179"/>
          <p:cNvSpPr>
            <a:spLocks noChangeAspect="1"/>
          </p:cNvSpPr>
          <p:nvPr/>
        </p:nvSpPr>
        <p:spPr bwMode="auto">
          <a:xfrm>
            <a:off x="8978900" y="4316413"/>
            <a:ext cx="12700" cy="9525"/>
          </a:xfrm>
          <a:custGeom>
            <a:avLst/>
            <a:gdLst>
              <a:gd name="T0" fmla="*/ 0 w 32"/>
              <a:gd name="T1" fmla="*/ 2147483647 h 28"/>
              <a:gd name="T2" fmla="*/ 0 w 32"/>
              <a:gd name="T3" fmla="*/ 2147483647 h 28"/>
              <a:gd name="T4" fmla="*/ 2147483647 w 32"/>
              <a:gd name="T5" fmla="*/ 0 h 28"/>
              <a:gd name="T6" fmla="*/ 2147483647 w 32"/>
              <a:gd name="T7" fmla="*/ 0 h 28"/>
              <a:gd name="T8" fmla="*/ 2147483647 w 32"/>
              <a:gd name="T9" fmla="*/ 2147483647 h 28"/>
              <a:gd name="T10" fmla="*/ 2147483647 w 32"/>
              <a:gd name="T11" fmla="*/ 2147483647 h 28"/>
              <a:gd name="T12" fmla="*/ 0 w 32"/>
              <a:gd name="T13" fmla="*/ 2147483647 h 2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28"/>
              <a:gd name="T23" fmla="*/ 32 w 32"/>
              <a:gd name="T24" fmla="*/ 28 h 2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28">
                <a:moveTo>
                  <a:pt x="0" y="19"/>
                </a:moveTo>
                <a:lnTo>
                  <a:pt x="0" y="19"/>
                </a:lnTo>
                <a:lnTo>
                  <a:pt x="25" y="0"/>
                </a:lnTo>
                <a:lnTo>
                  <a:pt x="32" y="10"/>
                </a:lnTo>
                <a:lnTo>
                  <a:pt x="7" y="28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38" name="Freeform 180"/>
          <p:cNvSpPr>
            <a:spLocks noChangeAspect="1"/>
          </p:cNvSpPr>
          <p:nvPr/>
        </p:nvSpPr>
        <p:spPr bwMode="auto">
          <a:xfrm>
            <a:off x="8982075" y="4318000"/>
            <a:ext cx="9525" cy="9525"/>
          </a:xfrm>
          <a:custGeom>
            <a:avLst/>
            <a:gdLst>
              <a:gd name="T0" fmla="*/ 0 w 28"/>
              <a:gd name="T1" fmla="*/ 2147483647 h 22"/>
              <a:gd name="T2" fmla="*/ 0 w 28"/>
              <a:gd name="T3" fmla="*/ 2147483647 h 22"/>
              <a:gd name="T4" fmla="*/ 2147483647 w 28"/>
              <a:gd name="T5" fmla="*/ 0 h 22"/>
              <a:gd name="T6" fmla="*/ 2147483647 w 28"/>
              <a:gd name="T7" fmla="*/ 0 h 22"/>
              <a:gd name="T8" fmla="*/ 2147483647 w 28"/>
              <a:gd name="T9" fmla="*/ 2147483647 h 22"/>
              <a:gd name="T10" fmla="*/ 2147483647 w 28"/>
              <a:gd name="T11" fmla="*/ 2147483647 h 22"/>
              <a:gd name="T12" fmla="*/ 0 w 28"/>
              <a:gd name="T13" fmla="*/ 214748364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"/>
              <a:gd name="T22" fmla="*/ 0 h 22"/>
              <a:gd name="T23" fmla="*/ 28 w 28"/>
              <a:gd name="T24" fmla="*/ 22 h 2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" h="22">
                <a:moveTo>
                  <a:pt x="0" y="18"/>
                </a:moveTo>
                <a:lnTo>
                  <a:pt x="0" y="18"/>
                </a:lnTo>
                <a:lnTo>
                  <a:pt x="25" y="0"/>
                </a:lnTo>
                <a:lnTo>
                  <a:pt x="28" y="4"/>
                </a:lnTo>
                <a:lnTo>
                  <a:pt x="3" y="22"/>
                </a:lnTo>
                <a:lnTo>
                  <a:pt x="0" y="1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39" name="Freeform 181"/>
          <p:cNvSpPr>
            <a:spLocks noChangeAspect="1"/>
          </p:cNvSpPr>
          <p:nvPr/>
        </p:nvSpPr>
        <p:spPr bwMode="auto">
          <a:xfrm>
            <a:off x="8982075" y="4319588"/>
            <a:ext cx="9525" cy="9525"/>
          </a:xfrm>
          <a:custGeom>
            <a:avLst/>
            <a:gdLst>
              <a:gd name="T0" fmla="*/ 2147483647 w 26"/>
              <a:gd name="T1" fmla="*/ 2147483647 h 24"/>
              <a:gd name="T2" fmla="*/ 0 w 26"/>
              <a:gd name="T3" fmla="*/ 2147483647 h 24"/>
              <a:gd name="T4" fmla="*/ 2147483647 w 26"/>
              <a:gd name="T5" fmla="*/ 2147483647 h 24"/>
              <a:gd name="T6" fmla="*/ 2147483647 w 26"/>
              <a:gd name="T7" fmla="*/ 0 h 24"/>
              <a:gd name="T8" fmla="*/ 2147483647 w 26"/>
              <a:gd name="T9" fmla="*/ 2147483647 h 24"/>
              <a:gd name="T10" fmla="*/ 2147483647 w 26"/>
              <a:gd name="T11" fmla="*/ 2147483647 h 24"/>
              <a:gd name="T12" fmla="*/ 2147483647 w 26"/>
              <a:gd name="T13" fmla="*/ 2147483647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6"/>
              <a:gd name="T22" fmla="*/ 0 h 24"/>
              <a:gd name="T23" fmla="*/ 26 w 26"/>
              <a:gd name="T24" fmla="*/ 24 h 2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6" h="24">
                <a:moveTo>
                  <a:pt x="3" y="21"/>
                </a:moveTo>
                <a:lnTo>
                  <a:pt x="0" y="19"/>
                </a:lnTo>
                <a:lnTo>
                  <a:pt x="25" y="1"/>
                </a:lnTo>
                <a:lnTo>
                  <a:pt x="23" y="0"/>
                </a:lnTo>
                <a:lnTo>
                  <a:pt x="26" y="3"/>
                </a:lnTo>
                <a:lnTo>
                  <a:pt x="6" y="24"/>
                </a:lnTo>
                <a:lnTo>
                  <a:pt x="3" y="2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40" name="Freeform 182"/>
          <p:cNvSpPr>
            <a:spLocks noChangeAspect="1"/>
          </p:cNvSpPr>
          <p:nvPr/>
        </p:nvSpPr>
        <p:spPr bwMode="auto">
          <a:xfrm>
            <a:off x="8983663" y="4319588"/>
            <a:ext cx="9525" cy="9525"/>
          </a:xfrm>
          <a:custGeom>
            <a:avLst/>
            <a:gdLst>
              <a:gd name="T0" fmla="*/ 2147483647 w 21"/>
              <a:gd name="T1" fmla="*/ 2147483647 h 27"/>
              <a:gd name="T2" fmla="*/ 0 w 21"/>
              <a:gd name="T3" fmla="*/ 2147483647 h 27"/>
              <a:gd name="T4" fmla="*/ 2147483647 w 21"/>
              <a:gd name="T5" fmla="*/ 2147483647 h 27"/>
              <a:gd name="T6" fmla="*/ 2147483647 w 21"/>
              <a:gd name="T7" fmla="*/ 0 h 27"/>
              <a:gd name="T8" fmla="*/ 2147483647 w 21"/>
              <a:gd name="T9" fmla="*/ 2147483647 h 27"/>
              <a:gd name="T10" fmla="*/ 2147483647 w 21"/>
              <a:gd name="T11" fmla="*/ 2147483647 h 27"/>
              <a:gd name="T12" fmla="*/ 2147483647 w 21"/>
              <a:gd name="T13" fmla="*/ 2147483647 h 2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"/>
              <a:gd name="T22" fmla="*/ 0 h 27"/>
              <a:gd name="T23" fmla="*/ 21 w 21"/>
              <a:gd name="T24" fmla="*/ 27 h 2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" h="27">
                <a:moveTo>
                  <a:pt x="2" y="25"/>
                </a:moveTo>
                <a:lnTo>
                  <a:pt x="0" y="23"/>
                </a:lnTo>
                <a:lnTo>
                  <a:pt x="20" y="2"/>
                </a:lnTo>
                <a:lnTo>
                  <a:pt x="18" y="0"/>
                </a:lnTo>
                <a:lnTo>
                  <a:pt x="21" y="2"/>
                </a:lnTo>
                <a:lnTo>
                  <a:pt x="5" y="27"/>
                </a:lnTo>
                <a:lnTo>
                  <a:pt x="2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41" name="Freeform 183"/>
          <p:cNvSpPr>
            <a:spLocks noChangeAspect="1"/>
          </p:cNvSpPr>
          <p:nvPr/>
        </p:nvSpPr>
        <p:spPr bwMode="auto">
          <a:xfrm>
            <a:off x="8983663" y="4319588"/>
            <a:ext cx="14287" cy="14287"/>
          </a:xfrm>
          <a:custGeom>
            <a:avLst/>
            <a:gdLst>
              <a:gd name="T0" fmla="*/ 0 w 34"/>
              <a:gd name="T1" fmla="*/ 2147483647 h 36"/>
              <a:gd name="T2" fmla="*/ 2147483647 w 34"/>
              <a:gd name="T3" fmla="*/ 2147483647 h 36"/>
              <a:gd name="T4" fmla="*/ 2147483647 w 34"/>
              <a:gd name="T5" fmla="*/ 0 h 36"/>
              <a:gd name="T6" fmla="*/ 2147483647 w 34"/>
              <a:gd name="T7" fmla="*/ 2147483647 h 36"/>
              <a:gd name="T8" fmla="*/ 2147483647 w 34"/>
              <a:gd name="T9" fmla="*/ 2147483647 h 36"/>
              <a:gd name="T10" fmla="*/ 2147483647 w 34"/>
              <a:gd name="T11" fmla="*/ 2147483647 h 36"/>
              <a:gd name="T12" fmla="*/ 0 w 34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36"/>
              <a:gd name="T23" fmla="*/ 34 w 34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36">
                <a:moveTo>
                  <a:pt x="0" y="23"/>
                </a:moveTo>
                <a:lnTo>
                  <a:pt x="2" y="25"/>
                </a:lnTo>
                <a:lnTo>
                  <a:pt x="18" y="0"/>
                </a:lnTo>
                <a:lnTo>
                  <a:pt x="21" y="2"/>
                </a:lnTo>
                <a:lnTo>
                  <a:pt x="34" y="15"/>
                </a:lnTo>
                <a:lnTo>
                  <a:pt x="13" y="36"/>
                </a:lnTo>
                <a:lnTo>
                  <a:pt x="0" y="2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42" name="Freeform 184"/>
          <p:cNvSpPr>
            <a:spLocks noChangeAspect="1"/>
          </p:cNvSpPr>
          <p:nvPr/>
        </p:nvSpPr>
        <p:spPr bwMode="auto">
          <a:xfrm>
            <a:off x="8991600" y="4325938"/>
            <a:ext cx="9525" cy="11112"/>
          </a:xfrm>
          <a:custGeom>
            <a:avLst/>
            <a:gdLst>
              <a:gd name="T0" fmla="*/ 2147483647 w 31"/>
              <a:gd name="T1" fmla="*/ 2147483647 h 34"/>
              <a:gd name="T2" fmla="*/ 0 w 31"/>
              <a:gd name="T3" fmla="*/ 2147483647 h 34"/>
              <a:gd name="T4" fmla="*/ 2147483647 w 31"/>
              <a:gd name="T5" fmla="*/ 2147483647 h 34"/>
              <a:gd name="T6" fmla="*/ 2147483647 w 31"/>
              <a:gd name="T7" fmla="*/ 0 h 34"/>
              <a:gd name="T8" fmla="*/ 2147483647 w 31"/>
              <a:gd name="T9" fmla="*/ 2147483647 h 34"/>
              <a:gd name="T10" fmla="*/ 2147483647 w 31"/>
              <a:gd name="T11" fmla="*/ 2147483647 h 34"/>
              <a:gd name="T12" fmla="*/ 2147483647 w 31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4"/>
              <a:gd name="T23" fmla="*/ 31 w 31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4">
                <a:moveTo>
                  <a:pt x="2" y="25"/>
                </a:moveTo>
                <a:lnTo>
                  <a:pt x="0" y="23"/>
                </a:lnTo>
                <a:lnTo>
                  <a:pt x="21" y="2"/>
                </a:lnTo>
                <a:lnTo>
                  <a:pt x="19" y="0"/>
                </a:lnTo>
                <a:lnTo>
                  <a:pt x="31" y="9"/>
                </a:lnTo>
                <a:lnTo>
                  <a:pt x="15" y="34"/>
                </a:lnTo>
                <a:lnTo>
                  <a:pt x="2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43" name="Freeform 185"/>
          <p:cNvSpPr>
            <a:spLocks noChangeAspect="1"/>
          </p:cNvSpPr>
          <p:nvPr/>
        </p:nvSpPr>
        <p:spPr bwMode="auto">
          <a:xfrm>
            <a:off x="8996363" y="4327525"/>
            <a:ext cx="7937" cy="11113"/>
          </a:xfrm>
          <a:custGeom>
            <a:avLst/>
            <a:gdLst>
              <a:gd name="T0" fmla="*/ 2147483647 w 25"/>
              <a:gd name="T1" fmla="*/ 2147483647 h 33"/>
              <a:gd name="T2" fmla="*/ 0 w 25"/>
              <a:gd name="T3" fmla="*/ 2147483647 h 33"/>
              <a:gd name="T4" fmla="*/ 2147483647 w 25"/>
              <a:gd name="T5" fmla="*/ 2147483647 h 33"/>
              <a:gd name="T6" fmla="*/ 2147483647 w 25"/>
              <a:gd name="T7" fmla="*/ 0 h 33"/>
              <a:gd name="T8" fmla="*/ 2147483647 w 25"/>
              <a:gd name="T9" fmla="*/ 2147483647 h 33"/>
              <a:gd name="T10" fmla="*/ 2147483647 w 25"/>
              <a:gd name="T11" fmla="*/ 2147483647 h 33"/>
              <a:gd name="T12" fmla="*/ 2147483647 w 25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5"/>
              <a:gd name="T22" fmla="*/ 0 h 33"/>
              <a:gd name="T23" fmla="*/ 25 w 25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5" h="33">
                <a:moveTo>
                  <a:pt x="3" y="29"/>
                </a:moveTo>
                <a:lnTo>
                  <a:pt x="0" y="27"/>
                </a:lnTo>
                <a:lnTo>
                  <a:pt x="16" y="2"/>
                </a:lnTo>
                <a:lnTo>
                  <a:pt x="13" y="0"/>
                </a:lnTo>
                <a:lnTo>
                  <a:pt x="25" y="4"/>
                </a:lnTo>
                <a:lnTo>
                  <a:pt x="14" y="33"/>
                </a:lnTo>
                <a:lnTo>
                  <a:pt x="3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44" name="Freeform 186"/>
          <p:cNvSpPr>
            <a:spLocks noChangeAspect="1"/>
          </p:cNvSpPr>
          <p:nvPr/>
        </p:nvSpPr>
        <p:spPr bwMode="auto">
          <a:xfrm>
            <a:off x="9001125" y="4329113"/>
            <a:ext cx="4763" cy="9525"/>
          </a:xfrm>
          <a:custGeom>
            <a:avLst/>
            <a:gdLst>
              <a:gd name="T0" fmla="*/ 2147483647 w 16"/>
              <a:gd name="T1" fmla="*/ 2147483647 h 31"/>
              <a:gd name="T2" fmla="*/ 0 w 16"/>
              <a:gd name="T3" fmla="*/ 2147483647 h 31"/>
              <a:gd name="T4" fmla="*/ 2147483647 w 16"/>
              <a:gd name="T5" fmla="*/ 2147483647 h 31"/>
              <a:gd name="T6" fmla="*/ 2147483647 w 16"/>
              <a:gd name="T7" fmla="*/ 0 h 31"/>
              <a:gd name="T8" fmla="*/ 2147483647 w 16"/>
              <a:gd name="T9" fmla="*/ 0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"/>
              <a:gd name="T22" fmla="*/ 0 h 31"/>
              <a:gd name="T23" fmla="*/ 16 w 16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" h="31">
                <a:moveTo>
                  <a:pt x="6" y="31"/>
                </a:moveTo>
                <a:lnTo>
                  <a:pt x="0" y="30"/>
                </a:lnTo>
                <a:lnTo>
                  <a:pt x="11" y="1"/>
                </a:lnTo>
                <a:lnTo>
                  <a:pt x="6" y="0"/>
                </a:lnTo>
                <a:lnTo>
                  <a:pt x="16" y="0"/>
                </a:lnTo>
                <a:lnTo>
                  <a:pt x="16" y="31"/>
                </a:lnTo>
                <a:lnTo>
                  <a:pt x="6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45" name="Freeform 187"/>
          <p:cNvSpPr>
            <a:spLocks noChangeAspect="1"/>
          </p:cNvSpPr>
          <p:nvPr/>
        </p:nvSpPr>
        <p:spPr bwMode="auto">
          <a:xfrm>
            <a:off x="9004300" y="4329113"/>
            <a:ext cx="4763" cy="9525"/>
          </a:xfrm>
          <a:custGeom>
            <a:avLst/>
            <a:gdLst>
              <a:gd name="T0" fmla="*/ 2147483647 w 17"/>
              <a:gd name="T1" fmla="*/ 2147483647 h 33"/>
              <a:gd name="T2" fmla="*/ 2147483647 w 17"/>
              <a:gd name="T3" fmla="*/ 2147483647 h 33"/>
              <a:gd name="T4" fmla="*/ 2147483647 w 17"/>
              <a:gd name="T5" fmla="*/ 2147483647 h 33"/>
              <a:gd name="T6" fmla="*/ 0 w 17"/>
              <a:gd name="T7" fmla="*/ 2147483647 h 33"/>
              <a:gd name="T8" fmla="*/ 2147483647 w 17"/>
              <a:gd name="T9" fmla="*/ 0 h 33"/>
              <a:gd name="T10" fmla="*/ 2147483647 w 17"/>
              <a:gd name="T11" fmla="*/ 2147483647 h 33"/>
              <a:gd name="T12" fmla="*/ 2147483647 w 17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"/>
              <a:gd name="T22" fmla="*/ 0 h 33"/>
              <a:gd name="T23" fmla="*/ 17 w 17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" h="33">
                <a:moveTo>
                  <a:pt x="8" y="32"/>
                </a:moveTo>
                <a:lnTo>
                  <a:pt x="4" y="33"/>
                </a:lnTo>
                <a:lnTo>
                  <a:pt x="4" y="2"/>
                </a:lnTo>
                <a:lnTo>
                  <a:pt x="0" y="3"/>
                </a:lnTo>
                <a:lnTo>
                  <a:pt x="9" y="0"/>
                </a:lnTo>
                <a:lnTo>
                  <a:pt x="17" y="29"/>
                </a:lnTo>
                <a:lnTo>
                  <a:pt x="8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46" name="Freeform 188"/>
          <p:cNvSpPr>
            <a:spLocks noChangeAspect="1"/>
          </p:cNvSpPr>
          <p:nvPr/>
        </p:nvSpPr>
        <p:spPr bwMode="auto">
          <a:xfrm>
            <a:off x="9005888" y="4327525"/>
            <a:ext cx="9525" cy="9525"/>
          </a:xfrm>
          <a:custGeom>
            <a:avLst/>
            <a:gdLst>
              <a:gd name="T0" fmla="*/ 2147483647 w 26"/>
              <a:gd name="T1" fmla="*/ 2147483647 h 34"/>
              <a:gd name="T2" fmla="*/ 2147483647 w 26"/>
              <a:gd name="T3" fmla="*/ 2147483647 h 34"/>
              <a:gd name="T4" fmla="*/ 2147483647 w 26"/>
              <a:gd name="T5" fmla="*/ 2147483647 h 34"/>
              <a:gd name="T6" fmla="*/ 0 w 26"/>
              <a:gd name="T7" fmla="*/ 2147483647 h 34"/>
              <a:gd name="T8" fmla="*/ 2147483647 w 26"/>
              <a:gd name="T9" fmla="*/ 0 h 34"/>
              <a:gd name="T10" fmla="*/ 2147483647 w 26"/>
              <a:gd name="T11" fmla="*/ 2147483647 h 34"/>
              <a:gd name="T12" fmla="*/ 2147483647 w 26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6"/>
              <a:gd name="T22" fmla="*/ 0 h 34"/>
              <a:gd name="T23" fmla="*/ 26 w 26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6" h="34">
                <a:moveTo>
                  <a:pt x="17" y="32"/>
                </a:moveTo>
                <a:lnTo>
                  <a:pt x="12" y="34"/>
                </a:lnTo>
                <a:lnTo>
                  <a:pt x="4" y="5"/>
                </a:lnTo>
                <a:lnTo>
                  <a:pt x="0" y="7"/>
                </a:lnTo>
                <a:lnTo>
                  <a:pt x="9" y="0"/>
                </a:lnTo>
                <a:lnTo>
                  <a:pt x="26" y="25"/>
                </a:lnTo>
                <a:lnTo>
                  <a:pt x="17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47" name="Freeform 189"/>
          <p:cNvSpPr>
            <a:spLocks noChangeAspect="1"/>
          </p:cNvSpPr>
          <p:nvPr/>
        </p:nvSpPr>
        <p:spPr bwMode="auto">
          <a:xfrm>
            <a:off x="9009063" y="4325938"/>
            <a:ext cx="12700" cy="9525"/>
          </a:xfrm>
          <a:custGeom>
            <a:avLst/>
            <a:gdLst>
              <a:gd name="T0" fmla="*/ 2147483647 w 30"/>
              <a:gd name="T1" fmla="*/ 2147483647 h 32"/>
              <a:gd name="T2" fmla="*/ 2147483647 w 30"/>
              <a:gd name="T3" fmla="*/ 2147483647 h 32"/>
              <a:gd name="T4" fmla="*/ 2147483647 w 30"/>
              <a:gd name="T5" fmla="*/ 2147483647 h 32"/>
              <a:gd name="T6" fmla="*/ 0 w 30"/>
              <a:gd name="T7" fmla="*/ 2147483647 h 32"/>
              <a:gd name="T8" fmla="*/ 2147483647 w 30"/>
              <a:gd name="T9" fmla="*/ 0 h 32"/>
              <a:gd name="T10" fmla="*/ 2147483647 w 30"/>
              <a:gd name="T11" fmla="*/ 2147483647 h 32"/>
              <a:gd name="T12" fmla="*/ 2147483647 w 30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32"/>
              <a:gd name="T23" fmla="*/ 30 w 30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32">
                <a:moveTo>
                  <a:pt x="21" y="30"/>
                </a:moveTo>
                <a:lnTo>
                  <a:pt x="19" y="32"/>
                </a:lnTo>
                <a:lnTo>
                  <a:pt x="2" y="7"/>
                </a:lnTo>
                <a:lnTo>
                  <a:pt x="0" y="10"/>
                </a:lnTo>
                <a:lnTo>
                  <a:pt x="10" y="0"/>
                </a:lnTo>
                <a:lnTo>
                  <a:pt x="30" y="21"/>
                </a:lnTo>
                <a:lnTo>
                  <a:pt x="21" y="3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48" name="Freeform 190"/>
          <p:cNvSpPr>
            <a:spLocks noChangeAspect="1"/>
          </p:cNvSpPr>
          <p:nvPr/>
        </p:nvSpPr>
        <p:spPr bwMode="auto">
          <a:xfrm>
            <a:off x="9012238" y="4319588"/>
            <a:ext cx="11112" cy="11112"/>
          </a:xfrm>
          <a:custGeom>
            <a:avLst/>
            <a:gdLst>
              <a:gd name="T0" fmla="*/ 2147483647 w 34"/>
              <a:gd name="T1" fmla="*/ 2147483647 h 31"/>
              <a:gd name="T2" fmla="*/ 2147483647 w 34"/>
              <a:gd name="T3" fmla="*/ 2147483647 h 31"/>
              <a:gd name="T4" fmla="*/ 2147483647 w 34"/>
              <a:gd name="T5" fmla="*/ 2147483647 h 31"/>
              <a:gd name="T6" fmla="*/ 0 w 34"/>
              <a:gd name="T7" fmla="*/ 2147483647 h 31"/>
              <a:gd name="T8" fmla="*/ 2147483647 w 34"/>
              <a:gd name="T9" fmla="*/ 0 h 31"/>
              <a:gd name="T10" fmla="*/ 2147483647 w 34"/>
              <a:gd name="T11" fmla="*/ 2147483647 h 31"/>
              <a:gd name="T12" fmla="*/ 2147483647 w 34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31"/>
              <a:gd name="T23" fmla="*/ 34 w 3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31">
                <a:moveTo>
                  <a:pt x="25" y="30"/>
                </a:moveTo>
                <a:lnTo>
                  <a:pt x="23" y="31"/>
                </a:lnTo>
                <a:lnTo>
                  <a:pt x="3" y="10"/>
                </a:lnTo>
                <a:lnTo>
                  <a:pt x="0" y="11"/>
                </a:lnTo>
                <a:lnTo>
                  <a:pt x="9" y="0"/>
                </a:lnTo>
                <a:lnTo>
                  <a:pt x="34" y="19"/>
                </a:lnTo>
                <a:lnTo>
                  <a:pt x="25" y="3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49" name="Freeform 191"/>
          <p:cNvSpPr>
            <a:spLocks noChangeAspect="1"/>
          </p:cNvSpPr>
          <p:nvPr/>
        </p:nvSpPr>
        <p:spPr bwMode="auto">
          <a:xfrm>
            <a:off x="9013825" y="4316413"/>
            <a:ext cx="12700" cy="11112"/>
          </a:xfrm>
          <a:custGeom>
            <a:avLst/>
            <a:gdLst>
              <a:gd name="T0" fmla="*/ 2147483647 w 36"/>
              <a:gd name="T1" fmla="*/ 2147483647 h 34"/>
              <a:gd name="T2" fmla="*/ 2147483647 w 36"/>
              <a:gd name="T3" fmla="*/ 2147483647 h 34"/>
              <a:gd name="T4" fmla="*/ 0 w 36"/>
              <a:gd name="T5" fmla="*/ 2147483647 h 34"/>
              <a:gd name="T6" fmla="*/ 0 w 36"/>
              <a:gd name="T7" fmla="*/ 2147483647 h 34"/>
              <a:gd name="T8" fmla="*/ 2147483647 w 36"/>
              <a:gd name="T9" fmla="*/ 0 h 34"/>
              <a:gd name="T10" fmla="*/ 2147483647 w 36"/>
              <a:gd name="T11" fmla="*/ 2147483647 h 34"/>
              <a:gd name="T12" fmla="*/ 2147483647 w 36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34"/>
              <a:gd name="T23" fmla="*/ 36 w 36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34">
                <a:moveTo>
                  <a:pt x="25" y="34"/>
                </a:moveTo>
                <a:lnTo>
                  <a:pt x="25" y="34"/>
                </a:lnTo>
                <a:lnTo>
                  <a:pt x="0" y="15"/>
                </a:lnTo>
                <a:lnTo>
                  <a:pt x="11" y="0"/>
                </a:lnTo>
                <a:lnTo>
                  <a:pt x="36" y="19"/>
                </a:lnTo>
                <a:lnTo>
                  <a:pt x="25" y="3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50" name="Freeform 192"/>
          <p:cNvSpPr>
            <a:spLocks noChangeAspect="1"/>
          </p:cNvSpPr>
          <p:nvPr/>
        </p:nvSpPr>
        <p:spPr bwMode="auto">
          <a:xfrm>
            <a:off x="9017000" y="4310063"/>
            <a:ext cx="14288" cy="12700"/>
          </a:xfrm>
          <a:custGeom>
            <a:avLst/>
            <a:gdLst>
              <a:gd name="T0" fmla="*/ 2147483647 w 34"/>
              <a:gd name="T1" fmla="*/ 2147483647 h 31"/>
              <a:gd name="T2" fmla="*/ 2147483647 w 34"/>
              <a:gd name="T3" fmla="*/ 2147483647 h 31"/>
              <a:gd name="T4" fmla="*/ 0 w 34"/>
              <a:gd name="T5" fmla="*/ 2147483647 h 31"/>
              <a:gd name="T6" fmla="*/ 0 w 34"/>
              <a:gd name="T7" fmla="*/ 2147483647 h 31"/>
              <a:gd name="T8" fmla="*/ 2147483647 w 34"/>
              <a:gd name="T9" fmla="*/ 0 h 31"/>
              <a:gd name="T10" fmla="*/ 2147483647 w 34"/>
              <a:gd name="T11" fmla="*/ 2147483647 h 31"/>
              <a:gd name="T12" fmla="*/ 2147483647 w 34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31"/>
              <a:gd name="T23" fmla="*/ 34 w 3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31">
                <a:moveTo>
                  <a:pt x="25" y="31"/>
                </a:moveTo>
                <a:lnTo>
                  <a:pt x="25" y="31"/>
                </a:lnTo>
                <a:lnTo>
                  <a:pt x="0" y="12"/>
                </a:lnTo>
                <a:lnTo>
                  <a:pt x="10" y="0"/>
                </a:lnTo>
                <a:lnTo>
                  <a:pt x="34" y="19"/>
                </a:lnTo>
                <a:lnTo>
                  <a:pt x="25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51" name="Freeform 193"/>
          <p:cNvSpPr>
            <a:spLocks noChangeAspect="1"/>
          </p:cNvSpPr>
          <p:nvPr/>
        </p:nvSpPr>
        <p:spPr bwMode="auto">
          <a:xfrm>
            <a:off x="9023350" y="4308475"/>
            <a:ext cx="9525" cy="9525"/>
          </a:xfrm>
          <a:custGeom>
            <a:avLst/>
            <a:gdLst>
              <a:gd name="T0" fmla="*/ 2147483647 w 32"/>
              <a:gd name="T1" fmla="*/ 2147483647 h 31"/>
              <a:gd name="T2" fmla="*/ 2147483647 w 32"/>
              <a:gd name="T3" fmla="*/ 2147483647 h 31"/>
              <a:gd name="T4" fmla="*/ 0 w 32"/>
              <a:gd name="T5" fmla="*/ 2147483647 h 31"/>
              <a:gd name="T6" fmla="*/ 2147483647 w 32"/>
              <a:gd name="T7" fmla="*/ 2147483647 h 31"/>
              <a:gd name="T8" fmla="*/ 2147483647 w 32"/>
              <a:gd name="T9" fmla="*/ 0 h 31"/>
              <a:gd name="T10" fmla="*/ 2147483647 w 32"/>
              <a:gd name="T11" fmla="*/ 2147483647 h 31"/>
              <a:gd name="T12" fmla="*/ 2147483647 w 32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1"/>
              <a:gd name="T23" fmla="*/ 32 w 32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1">
                <a:moveTo>
                  <a:pt x="22" y="31"/>
                </a:moveTo>
                <a:lnTo>
                  <a:pt x="24" y="30"/>
                </a:lnTo>
                <a:lnTo>
                  <a:pt x="0" y="11"/>
                </a:lnTo>
                <a:lnTo>
                  <a:pt x="2" y="10"/>
                </a:lnTo>
                <a:lnTo>
                  <a:pt x="11" y="0"/>
                </a:lnTo>
                <a:lnTo>
                  <a:pt x="32" y="21"/>
                </a:lnTo>
                <a:lnTo>
                  <a:pt x="22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52" name="Freeform 194"/>
          <p:cNvSpPr>
            <a:spLocks noChangeAspect="1"/>
          </p:cNvSpPr>
          <p:nvPr/>
        </p:nvSpPr>
        <p:spPr bwMode="auto">
          <a:xfrm>
            <a:off x="9024938" y="4303713"/>
            <a:ext cx="9525" cy="11112"/>
          </a:xfrm>
          <a:custGeom>
            <a:avLst/>
            <a:gdLst>
              <a:gd name="T0" fmla="*/ 2147483647 w 29"/>
              <a:gd name="T1" fmla="*/ 2147483647 h 30"/>
              <a:gd name="T2" fmla="*/ 2147483647 w 29"/>
              <a:gd name="T3" fmla="*/ 2147483647 h 30"/>
              <a:gd name="T4" fmla="*/ 0 w 29"/>
              <a:gd name="T5" fmla="*/ 2147483647 h 30"/>
              <a:gd name="T6" fmla="*/ 0 w 29"/>
              <a:gd name="T7" fmla="*/ 2147483647 h 30"/>
              <a:gd name="T8" fmla="*/ 2147483647 w 29"/>
              <a:gd name="T9" fmla="*/ 0 h 30"/>
              <a:gd name="T10" fmla="*/ 2147483647 w 29"/>
              <a:gd name="T11" fmla="*/ 2147483647 h 30"/>
              <a:gd name="T12" fmla="*/ 2147483647 w 29"/>
              <a:gd name="T13" fmla="*/ 2147483647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9"/>
              <a:gd name="T22" fmla="*/ 0 h 30"/>
              <a:gd name="T23" fmla="*/ 29 w 29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9" h="30">
                <a:moveTo>
                  <a:pt x="21" y="30"/>
                </a:moveTo>
                <a:lnTo>
                  <a:pt x="21" y="29"/>
                </a:lnTo>
                <a:lnTo>
                  <a:pt x="0" y="8"/>
                </a:lnTo>
                <a:lnTo>
                  <a:pt x="0" y="7"/>
                </a:lnTo>
                <a:lnTo>
                  <a:pt x="8" y="0"/>
                </a:lnTo>
                <a:lnTo>
                  <a:pt x="29" y="23"/>
                </a:lnTo>
                <a:lnTo>
                  <a:pt x="21" y="3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53" name="Freeform 195"/>
          <p:cNvSpPr>
            <a:spLocks noChangeAspect="1"/>
          </p:cNvSpPr>
          <p:nvPr/>
        </p:nvSpPr>
        <p:spPr bwMode="auto">
          <a:xfrm>
            <a:off x="9029700" y="4300538"/>
            <a:ext cx="11113" cy="14287"/>
          </a:xfrm>
          <a:custGeom>
            <a:avLst/>
            <a:gdLst>
              <a:gd name="T0" fmla="*/ 2147483647 w 36"/>
              <a:gd name="T1" fmla="*/ 2147483647 h 36"/>
              <a:gd name="T2" fmla="*/ 2147483647 w 36"/>
              <a:gd name="T3" fmla="*/ 2147483647 h 36"/>
              <a:gd name="T4" fmla="*/ 0 w 36"/>
              <a:gd name="T5" fmla="*/ 2147483647 h 36"/>
              <a:gd name="T6" fmla="*/ 2147483647 w 36"/>
              <a:gd name="T7" fmla="*/ 2147483647 h 36"/>
              <a:gd name="T8" fmla="*/ 2147483647 w 36"/>
              <a:gd name="T9" fmla="*/ 0 h 36"/>
              <a:gd name="T10" fmla="*/ 2147483647 w 36"/>
              <a:gd name="T11" fmla="*/ 2147483647 h 36"/>
              <a:gd name="T12" fmla="*/ 2147483647 w 36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36"/>
              <a:gd name="T23" fmla="*/ 36 w 36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36">
                <a:moveTo>
                  <a:pt x="18" y="36"/>
                </a:moveTo>
                <a:lnTo>
                  <a:pt x="21" y="34"/>
                </a:lnTo>
                <a:lnTo>
                  <a:pt x="0" y="11"/>
                </a:lnTo>
                <a:lnTo>
                  <a:pt x="3" y="9"/>
                </a:lnTo>
                <a:lnTo>
                  <a:pt x="21" y="0"/>
                </a:lnTo>
                <a:lnTo>
                  <a:pt x="36" y="27"/>
                </a:lnTo>
                <a:lnTo>
                  <a:pt x="18" y="3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54" name="Freeform 196"/>
          <p:cNvSpPr>
            <a:spLocks noChangeAspect="1"/>
          </p:cNvSpPr>
          <p:nvPr/>
        </p:nvSpPr>
        <p:spPr bwMode="auto">
          <a:xfrm>
            <a:off x="9034463" y="4298950"/>
            <a:ext cx="12700" cy="11113"/>
          </a:xfrm>
          <a:custGeom>
            <a:avLst/>
            <a:gdLst>
              <a:gd name="T0" fmla="*/ 2147483647 w 33"/>
              <a:gd name="T1" fmla="*/ 2147483647 h 36"/>
              <a:gd name="T2" fmla="*/ 2147483647 w 33"/>
              <a:gd name="T3" fmla="*/ 2147483647 h 36"/>
              <a:gd name="T4" fmla="*/ 0 w 33"/>
              <a:gd name="T5" fmla="*/ 2147483647 h 36"/>
              <a:gd name="T6" fmla="*/ 2147483647 w 33"/>
              <a:gd name="T7" fmla="*/ 2147483647 h 36"/>
              <a:gd name="T8" fmla="*/ 2147483647 w 33"/>
              <a:gd name="T9" fmla="*/ 0 h 36"/>
              <a:gd name="T10" fmla="*/ 2147483647 w 33"/>
              <a:gd name="T11" fmla="*/ 2147483647 h 36"/>
              <a:gd name="T12" fmla="*/ 2147483647 w 33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6"/>
              <a:gd name="T23" fmla="*/ 33 w 33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6">
                <a:moveTo>
                  <a:pt x="11" y="36"/>
                </a:moveTo>
                <a:lnTo>
                  <a:pt x="15" y="35"/>
                </a:lnTo>
                <a:lnTo>
                  <a:pt x="0" y="8"/>
                </a:lnTo>
                <a:lnTo>
                  <a:pt x="3" y="7"/>
                </a:lnTo>
                <a:lnTo>
                  <a:pt x="25" y="0"/>
                </a:lnTo>
                <a:lnTo>
                  <a:pt x="33" y="30"/>
                </a:lnTo>
                <a:lnTo>
                  <a:pt x="11" y="3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55" name="Freeform 197"/>
          <p:cNvSpPr>
            <a:spLocks noChangeAspect="1"/>
          </p:cNvSpPr>
          <p:nvPr/>
        </p:nvSpPr>
        <p:spPr bwMode="auto">
          <a:xfrm>
            <a:off x="9042400" y="4298950"/>
            <a:ext cx="4763" cy="9525"/>
          </a:xfrm>
          <a:custGeom>
            <a:avLst/>
            <a:gdLst>
              <a:gd name="T0" fmla="*/ 2147483647 w 10"/>
              <a:gd name="T1" fmla="*/ 0 h 32"/>
              <a:gd name="T2" fmla="*/ 2147483647 w 10"/>
              <a:gd name="T3" fmla="*/ 2147483647 h 32"/>
              <a:gd name="T4" fmla="*/ 2147483647 w 10"/>
              <a:gd name="T5" fmla="*/ 2147483647 h 32"/>
              <a:gd name="T6" fmla="*/ 2147483647 w 10"/>
              <a:gd name="T7" fmla="*/ 2147483647 h 32"/>
              <a:gd name="T8" fmla="*/ 0 w 10"/>
              <a:gd name="T9" fmla="*/ 2147483647 h 32"/>
              <a:gd name="T10" fmla="*/ 0 w 10"/>
              <a:gd name="T11" fmla="*/ 2147483647 h 32"/>
              <a:gd name="T12" fmla="*/ 0 w 10"/>
              <a:gd name="T13" fmla="*/ 0 h 32"/>
              <a:gd name="T14" fmla="*/ 0 w 10"/>
              <a:gd name="T15" fmla="*/ 0 h 32"/>
              <a:gd name="T16" fmla="*/ 2147483647 w 10"/>
              <a:gd name="T17" fmla="*/ 0 h 3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0"/>
              <a:gd name="T28" fmla="*/ 0 h 32"/>
              <a:gd name="T29" fmla="*/ 10 w 10"/>
              <a:gd name="T30" fmla="*/ 32 h 3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0" h="32">
                <a:moveTo>
                  <a:pt x="6" y="0"/>
                </a:moveTo>
                <a:lnTo>
                  <a:pt x="10" y="31"/>
                </a:lnTo>
                <a:lnTo>
                  <a:pt x="2" y="1"/>
                </a:lnTo>
                <a:lnTo>
                  <a:pt x="6" y="32"/>
                </a:lnTo>
                <a:lnTo>
                  <a:pt x="0" y="32"/>
                </a:ln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56" name="Freeform 198"/>
          <p:cNvSpPr>
            <a:spLocks noChangeAspect="1"/>
          </p:cNvSpPr>
          <p:nvPr/>
        </p:nvSpPr>
        <p:spPr bwMode="auto">
          <a:xfrm>
            <a:off x="9126538" y="4160838"/>
            <a:ext cx="6350" cy="11112"/>
          </a:xfrm>
          <a:custGeom>
            <a:avLst/>
            <a:gdLst>
              <a:gd name="T0" fmla="*/ 0 w 14"/>
              <a:gd name="T1" fmla="*/ 2147483647 h 27"/>
              <a:gd name="T2" fmla="*/ 2147483647 w 14"/>
              <a:gd name="T3" fmla="*/ 0 h 27"/>
              <a:gd name="T4" fmla="*/ 0 w 14"/>
              <a:gd name="T5" fmla="*/ 2147483647 h 27"/>
              <a:gd name="T6" fmla="*/ 0 60000 65536"/>
              <a:gd name="T7" fmla="*/ 0 60000 65536"/>
              <a:gd name="T8" fmla="*/ 0 60000 65536"/>
              <a:gd name="T9" fmla="*/ 0 w 14"/>
              <a:gd name="T10" fmla="*/ 0 h 27"/>
              <a:gd name="T11" fmla="*/ 14 w 14"/>
              <a:gd name="T12" fmla="*/ 27 h 2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" h="27">
                <a:moveTo>
                  <a:pt x="0" y="27"/>
                </a:moveTo>
                <a:lnTo>
                  <a:pt x="14" y="0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57" name="Freeform 199"/>
          <p:cNvSpPr>
            <a:spLocks noChangeAspect="1"/>
          </p:cNvSpPr>
          <p:nvPr/>
        </p:nvSpPr>
        <p:spPr bwMode="auto">
          <a:xfrm>
            <a:off x="9215438" y="4225925"/>
            <a:ext cx="4762" cy="7938"/>
          </a:xfrm>
          <a:custGeom>
            <a:avLst/>
            <a:gdLst>
              <a:gd name="T0" fmla="*/ 2147483647 w 17"/>
              <a:gd name="T1" fmla="*/ 0 h 25"/>
              <a:gd name="T2" fmla="*/ 0 w 17"/>
              <a:gd name="T3" fmla="*/ 2147483647 h 25"/>
              <a:gd name="T4" fmla="*/ 2147483647 w 17"/>
              <a:gd name="T5" fmla="*/ 0 h 25"/>
              <a:gd name="T6" fmla="*/ 0 60000 65536"/>
              <a:gd name="T7" fmla="*/ 0 60000 65536"/>
              <a:gd name="T8" fmla="*/ 0 60000 65536"/>
              <a:gd name="T9" fmla="*/ 0 w 17"/>
              <a:gd name="T10" fmla="*/ 0 h 25"/>
              <a:gd name="T11" fmla="*/ 17 w 17"/>
              <a:gd name="T12" fmla="*/ 25 h 2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7" h="25">
                <a:moveTo>
                  <a:pt x="17" y="0"/>
                </a:moveTo>
                <a:lnTo>
                  <a:pt x="0" y="25"/>
                </a:lnTo>
                <a:lnTo>
                  <a:pt x="1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58" name="Freeform 200"/>
          <p:cNvSpPr>
            <a:spLocks noChangeAspect="1"/>
          </p:cNvSpPr>
          <p:nvPr/>
        </p:nvSpPr>
        <p:spPr bwMode="auto">
          <a:xfrm>
            <a:off x="9126538" y="4160838"/>
            <a:ext cx="17462" cy="17462"/>
          </a:xfrm>
          <a:custGeom>
            <a:avLst/>
            <a:gdLst>
              <a:gd name="T0" fmla="*/ 0 w 54"/>
              <a:gd name="T1" fmla="*/ 2147483647 h 45"/>
              <a:gd name="T2" fmla="*/ 2147483647 w 54"/>
              <a:gd name="T3" fmla="*/ 0 h 45"/>
              <a:gd name="T4" fmla="*/ 2147483647 w 54"/>
              <a:gd name="T5" fmla="*/ 2147483647 h 45"/>
              <a:gd name="T6" fmla="*/ 2147483647 w 54"/>
              <a:gd name="T7" fmla="*/ 2147483647 h 45"/>
              <a:gd name="T8" fmla="*/ 2147483647 w 54"/>
              <a:gd name="T9" fmla="*/ 2147483647 h 45"/>
              <a:gd name="T10" fmla="*/ 2147483647 w 54"/>
              <a:gd name="T11" fmla="*/ 2147483647 h 45"/>
              <a:gd name="T12" fmla="*/ 0 w 54"/>
              <a:gd name="T13" fmla="*/ 2147483647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4"/>
              <a:gd name="T22" fmla="*/ 0 h 45"/>
              <a:gd name="T23" fmla="*/ 54 w 54"/>
              <a:gd name="T24" fmla="*/ 45 h 4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4" h="45">
                <a:moveTo>
                  <a:pt x="0" y="27"/>
                </a:moveTo>
                <a:lnTo>
                  <a:pt x="14" y="0"/>
                </a:lnTo>
                <a:lnTo>
                  <a:pt x="54" y="22"/>
                </a:lnTo>
                <a:lnTo>
                  <a:pt x="48" y="18"/>
                </a:lnTo>
                <a:lnTo>
                  <a:pt x="31" y="45"/>
                </a:lnTo>
                <a:lnTo>
                  <a:pt x="25" y="40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59" name="Freeform 201"/>
          <p:cNvSpPr>
            <a:spLocks noChangeAspect="1"/>
          </p:cNvSpPr>
          <p:nvPr/>
        </p:nvSpPr>
        <p:spPr bwMode="auto">
          <a:xfrm>
            <a:off x="9137650" y="4167188"/>
            <a:ext cx="17463" cy="15875"/>
          </a:xfrm>
          <a:custGeom>
            <a:avLst/>
            <a:gdLst>
              <a:gd name="T0" fmla="*/ 0 w 50"/>
              <a:gd name="T1" fmla="*/ 2147483647 h 48"/>
              <a:gd name="T2" fmla="*/ 2147483647 w 50"/>
              <a:gd name="T3" fmla="*/ 0 h 48"/>
              <a:gd name="T4" fmla="*/ 2147483647 w 50"/>
              <a:gd name="T5" fmla="*/ 2147483647 h 48"/>
              <a:gd name="T6" fmla="*/ 2147483647 w 50"/>
              <a:gd name="T7" fmla="*/ 2147483647 h 48"/>
              <a:gd name="T8" fmla="*/ 2147483647 w 50"/>
              <a:gd name="T9" fmla="*/ 2147483647 h 48"/>
              <a:gd name="T10" fmla="*/ 2147483647 w 50"/>
              <a:gd name="T11" fmla="*/ 2147483647 h 48"/>
              <a:gd name="T12" fmla="*/ 0 w 50"/>
              <a:gd name="T13" fmla="*/ 2147483647 h 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48"/>
              <a:gd name="T23" fmla="*/ 50 w 50"/>
              <a:gd name="T24" fmla="*/ 48 h 4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48">
                <a:moveTo>
                  <a:pt x="0" y="27"/>
                </a:moveTo>
                <a:lnTo>
                  <a:pt x="17" y="0"/>
                </a:lnTo>
                <a:lnTo>
                  <a:pt x="47" y="19"/>
                </a:lnTo>
                <a:lnTo>
                  <a:pt x="50" y="21"/>
                </a:lnTo>
                <a:lnTo>
                  <a:pt x="31" y="46"/>
                </a:lnTo>
                <a:lnTo>
                  <a:pt x="34" y="48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60" name="Freeform 202"/>
          <p:cNvSpPr>
            <a:spLocks noChangeAspect="1"/>
          </p:cNvSpPr>
          <p:nvPr/>
        </p:nvSpPr>
        <p:spPr bwMode="auto">
          <a:xfrm>
            <a:off x="9148763" y="4175125"/>
            <a:ext cx="17462" cy="15875"/>
          </a:xfrm>
          <a:custGeom>
            <a:avLst/>
            <a:gdLst>
              <a:gd name="T0" fmla="*/ 0 w 50"/>
              <a:gd name="T1" fmla="*/ 2147483647 h 49"/>
              <a:gd name="T2" fmla="*/ 2147483647 w 50"/>
              <a:gd name="T3" fmla="*/ 0 h 49"/>
              <a:gd name="T4" fmla="*/ 2147483647 w 50"/>
              <a:gd name="T5" fmla="*/ 2147483647 h 49"/>
              <a:gd name="T6" fmla="*/ 2147483647 w 50"/>
              <a:gd name="T7" fmla="*/ 2147483647 h 49"/>
              <a:gd name="T8" fmla="*/ 2147483647 w 50"/>
              <a:gd name="T9" fmla="*/ 2147483647 h 49"/>
              <a:gd name="T10" fmla="*/ 2147483647 w 50"/>
              <a:gd name="T11" fmla="*/ 2147483647 h 49"/>
              <a:gd name="T12" fmla="*/ 0 w 50"/>
              <a:gd name="T13" fmla="*/ 2147483647 h 4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49"/>
              <a:gd name="T23" fmla="*/ 50 w 50"/>
              <a:gd name="T24" fmla="*/ 49 h 4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49">
                <a:moveTo>
                  <a:pt x="0" y="25"/>
                </a:moveTo>
                <a:lnTo>
                  <a:pt x="19" y="0"/>
                </a:lnTo>
                <a:lnTo>
                  <a:pt x="50" y="24"/>
                </a:lnTo>
                <a:lnTo>
                  <a:pt x="31" y="49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61" name="Freeform 203"/>
          <p:cNvSpPr>
            <a:spLocks noChangeAspect="1"/>
          </p:cNvSpPr>
          <p:nvPr/>
        </p:nvSpPr>
        <p:spPr bwMode="auto">
          <a:xfrm>
            <a:off x="9159875" y="4183063"/>
            <a:ext cx="17463" cy="17462"/>
          </a:xfrm>
          <a:custGeom>
            <a:avLst/>
            <a:gdLst>
              <a:gd name="T0" fmla="*/ 0 w 51"/>
              <a:gd name="T1" fmla="*/ 2147483647 h 50"/>
              <a:gd name="T2" fmla="*/ 2147483647 w 51"/>
              <a:gd name="T3" fmla="*/ 0 h 50"/>
              <a:gd name="T4" fmla="*/ 2147483647 w 51"/>
              <a:gd name="T5" fmla="*/ 2147483647 h 50"/>
              <a:gd name="T6" fmla="*/ 2147483647 w 51"/>
              <a:gd name="T7" fmla="*/ 2147483647 h 50"/>
              <a:gd name="T8" fmla="*/ 2147483647 w 51"/>
              <a:gd name="T9" fmla="*/ 2147483647 h 50"/>
              <a:gd name="T10" fmla="*/ 2147483647 w 51"/>
              <a:gd name="T11" fmla="*/ 2147483647 h 50"/>
              <a:gd name="T12" fmla="*/ 0 w 51"/>
              <a:gd name="T13" fmla="*/ 2147483647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1"/>
              <a:gd name="T22" fmla="*/ 0 h 50"/>
              <a:gd name="T23" fmla="*/ 51 w 51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1" h="50">
                <a:moveTo>
                  <a:pt x="0" y="25"/>
                </a:moveTo>
                <a:lnTo>
                  <a:pt x="19" y="0"/>
                </a:lnTo>
                <a:lnTo>
                  <a:pt x="51" y="25"/>
                </a:lnTo>
                <a:lnTo>
                  <a:pt x="33" y="50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62" name="Freeform 204"/>
          <p:cNvSpPr>
            <a:spLocks noChangeAspect="1"/>
          </p:cNvSpPr>
          <p:nvPr/>
        </p:nvSpPr>
        <p:spPr bwMode="auto">
          <a:xfrm>
            <a:off x="9169400" y="4192588"/>
            <a:ext cx="19050" cy="15875"/>
          </a:xfrm>
          <a:custGeom>
            <a:avLst/>
            <a:gdLst>
              <a:gd name="T0" fmla="*/ 0 w 49"/>
              <a:gd name="T1" fmla="*/ 2147483647 h 50"/>
              <a:gd name="T2" fmla="*/ 2147483647 w 49"/>
              <a:gd name="T3" fmla="*/ 0 h 50"/>
              <a:gd name="T4" fmla="*/ 2147483647 w 49"/>
              <a:gd name="T5" fmla="*/ 2147483647 h 50"/>
              <a:gd name="T6" fmla="*/ 2147483647 w 49"/>
              <a:gd name="T7" fmla="*/ 2147483647 h 50"/>
              <a:gd name="T8" fmla="*/ 2147483647 w 49"/>
              <a:gd name="T9" fmla="*/ 2147483647 h 50"/>
              <a:gd name="T10" fmla="*/ 2147483647 w 49"/>
              <a:gd name="T11" fmla="*/ 2147483647 h 50"/>
              <a:gd name="T12" fmla="*/ 0 w 49"/>
              <a:gd name="T13" fmla="*/ 2147483647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9"/>
              <a:gd name="T22" fmla="*/ 0 h 50"/>
              <a:gd name="T23" fmla="*/ 49 w 49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9" h="50">
                <a:moveTo>
                  <a:pt x="0" y="25"/>
                </a:moveTo>
                <a:lnTo>
                  <a:pt x="18" y="0"/>
                </a:lnTo>
                <a:lnTo>
                  <a:pt x="49" y="25"/>
                </a:lnTo>
                <a:lnTo>
                  <a:pt x="31" y="50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63" name="Freeform 205"/>
          <p:cNvSpPr>
            <a:spLocks noChangeAspect="1"/>
          </p:cNvSpPr>
          <p:nvPr/>
        </p:nvSpPr>
        <p:spPr bwMode="auto">
          <a:xfrm>
            <a:off x="9180513" y="4200525"/>
            <a:ext cx="17462" cy="15875"/>
          </a:xfrm>
          <a:custGeom>
            <a:avLst/>
            <a:gdLst>
              <a:gd name="T0" fmla="*/ 0 w 50"/>
              <a:gd name="T1" fmla="*/ 2147483647 h 50"/>
              <a:gd name="T2" fmla="*/ 2147483647 w 50"/>
              <a:gd name="T3" fmla="*/ 0 h 50"/>
              <a:gd name="T4" fmla="*/ 2147483647 w 50"/>
              <a:gd name="T5" fmla="*/ 2147483647 h 50"/>
              <a:gd name="T6" fmla="*/ 2147483647 w 50"/>
              <a:gd name="T7" fmla="*/ 2147483647 h 50"/>
              <a:gd name="T8" fmla="*/ 2147483647 w 50"/>
              <a:gd name="T9" fmla="*/ 2147483647 h 50"/>
              <a:gd name="T10" fmla="*/ 2147483647 w 50"/>
              <a:gd name="T11" fmla="*/ 2147483647 h 50"/>
              <a:gd name="T12" fmla="*/ 0 w 50"/>
              <a:gd name="T13" fmla="*/ 2147483647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50"/>
              <a:gd name="T23" fmla="*/ 50 w 50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50">
                <a:moveTo>
                  <a:pt x="0" y="25"/>
                </a:moveTo>
                <a:lnTo>
                  <a:pt x="18" y="0"/>
                </a:lnTo>
                <a:lnTo>
                  <a:pt x="50" y="25"/>
                </a:lnTo>
                <a:lnTo>
                  <a:pt x="31" y="50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64" name="Freeform 206"/>
          <p:cNvSpPr>
            <a:spLocks noChangeAspect="1"/>
          </p:cNvSpPr>
          <p:nvPr/>
        </p:nvSpPr>
        <p:spPr bwMode="auto">
          <a:xfrm>
            <a:off x="9193213" y="4208463"/>
            <a:ext cx="19050" cy="17462"/>
          </a:xfrm>
          <a:custGeom>
            <a:avLst/>
            <a:gdLst>
              <a:gd name="T0" fmla="*/ 0 w 62"/>
              <a:gd name="T1" fmla="*/ 2147483647 h 49"/>
              <a:gd name="T2" fmla="*/ 2147483647 w 62"/>
              <a:gd name="T3" fmla="*/ 0 h 49"/>
              <a:gd name="T4" fmla="*/ 2147483647 w 62"/>
              <a:gd name="T5" fmla="*/ 2147483647 h 49"/>
              <a:gd name="T6" fmla="*/ 2147483647 w 62"/>
              <a:gd name="T7" fmla="*/ 2147483647 h 49"/>
              <a:gd name="T8" fmla="*/ 2147483647 w 62"/>
              <a:gd name="T9" fmla="*/ 2147483647 h 49"/>
              <a:gd name="T10" fmla="*/ 2147483647 w 62"/>
              <a:gd name="T11" fmla="*/ 2147483647 h 49"/>
              <a:gd name="T12" fmla="*/ 0 w 62"/>
              <a:gd name="T13" fmla="*/ 2147483647 h 4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2"/>
              <a:gd name="T22" fmla="*/ 0 h 49"/>
              <a:gd name="T23" fmla="*/ 62 w 62"/>
              <a:gd name="T24" fmla="*/ 49 h 4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2" h="49">
                <a:moveTo>
                  <a:pt x="0" y="25"/>
                </a:moveTo>
                <a:lnTo>
                  <a:pt x="19" y="0"/>
                </a:lnTo>
                <a:lnTo>
                  <a:pt x="62" y="34"/>
                </a:lnTo>
                <a:lnTo>
                  <a:pt x="49" y="24"/>
                </a:lnTo>
                <a:lnTo>
                  <a:pt x="32" y="49"/>
                </a:lnTo>
                <a:lnTo>
                  <a:pt x="19" y="38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65" name="Freeform 207"/>
          <p:cNvSpPr>
            <a:spLocks noChangeAspect="1"/>
          </p:cNvSpPr>
          <p:nvPr/>
        </p:nvSpPr>
        <p:spPr bwMode="auto">
          <a:xfrm>
            <a:off x="9202738" y="4216400"/>
            <a:ext cx="17462" cy="17463"/>
          </a:xfrm>
          <a:custGeom>
            <a:avLst/>
            <a:gdLst>
              <a:gd name="T0" fmla="*/ 0 w 49"/>
              <a:gd name="T1" fmla="*/ 2147483647 h 48"/>
              <a:gd name="T2" fmla="*/ 2147483647 w 49"/>
              <a:gd name="T3" fmla="*/ 0 h 48"/>
              <a:gd name="T4" fmla="*/ 2147483647 w 49"/>
              <a:gd name="T5" fmla="*/ 2147483647 h 48"/>
              <a:gd name="T6" fmla="*/ 2147483647 w 49"/>
              <a:gd name="T7" fmla="*/ 2147483647 h 48"/>
              <a:gd name="T8" fmla="*/ 0 w 49"/>
              <a:gd name="T9" fmla="*/ 2147483647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9"/>
              <a:gd name="T16" fmla="*/ 0 h 48"/>
              <a:gd name="T17" fmla="*/ 49 w 49"/>
              <a:gd name="T18" fmla="*/ 48 h 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9" h="48">
                <a:moveTo>
                  <a:pt x="0" y="25"/>
                </a:moveTo>
                <a:lnTo>
                  <a:pt x="17" y="0"/>
                </a:lnTo>
                <a:lnTo>
                  <a:pt x="49" y="23"/>
                </a:lnTo>
                <a:lnTo>
                  <a:pt x="32" y="48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66" name="Freeform 208"/>
          <p:cNvSpPr>
            <a:spLocks noChangeAspect="1"/>
          </p:cNvSpPr>
          <p:nvPr/>
        </p:nvSpPr>
        <p:spPr bwMode="auto">
          <a:xfrm>
            <a:off x="9180513" y="4049713"/>
            <a:ext cx="6350" cy="9525"/>
          </a:xfrm>
          <a:custGeom>
            <a:avLst/>
            <a:gdLst>
              <a:gd name="T0" fmla="*/ 0 w 10"/>
              <a:gd name="T1" fmla="*/ 2147483647 h 29"/>
              <a:gd name="T2" fmla="*/ 2147483647 w 10"/>
              <a:gd name="T3" fmla="*/ 0 h 29"/>
              <a:gd name="T4" fmla="*/ 0 w 10"/>
              <a:gd name="T5" fmla="*/ 2147483647 h 29"/>
              <a:gd name="T6" fmla="*/ 0 60000 65536"/>
              <a:gd name="T7" fmla="*/ 0 60000 65536"/>
              <a:gd name="T8" fmla="*/ 0 60000 65536"/>
              <a:gd name="T9" fmla="*/ 0 w 10"/>
              <a:gd name="T10" fmla="*/ 0 h 29"/>
              <a:gd name="T11" fmla="*/ 10 w 10"/>
              <a:gd name="T12" fmla="*/ 29 h 2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" h="29">
                <a:moveTo>
                  <a:pt x="0" y="29"/>
                </a:moveTo>
                <a:lnTo>
                  <a:pt x="10" y="0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67" name="Freeform 209"/>
          <p:cNvSpPr>
            <a:spLocks noChangeAspect="1"/>
          </p:cNvSpPr>
          <p:nvPr/>
        </p:nvSpPr>
        <p:spPr bwMode="auto">
          <a:xfrm>
            <a:off x="9307513" y="4073525"/>
            <a:ext cx="4762" cy="11113"/>
          </a:xfrm>
          <a:custGeom>
            <a:avLst/>
            <a:gdLst>
              <a:gd name="T0" fmla="*/ 0 w 16"/>
              <a:gd name="T1" fmla="*/ 0 h 31"/>
              <a:gd name="T2" fmla="*/ 0 w 16"/>
              <a:gd name="T3" fmla="*/ 0 h 31"/>
              <a:gd name="T4" fmla="*/ 2147483647 w 16"/>
              <a:gd name="T5" fmla="*/ 0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2147483647 w 16"/>
              <a:gd name="T19" fmla="*/ 2147483647 h 31"/>
              <a:gd name="T20" fmla="*/ 2147483647 w 16"/>
              <a:gd name="T21" fmla="*/ 2147483647 h 31"/>
              <a:gd name="T22" fmla="*/ 2147483647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2147483647 h 31"/>
              <a:gd name="T38" fmla="*/ 0 w 16"/>
              <a:gd name="T39" fmla="*/ 2147483647 h 31"/>
              <a:gd name="T40" fmla="*/ 0 w 16"/>
              <a:gd name="T41" fmla="*/ 2147483647 h 31"/>
              <a:gd name="T42" fmla="*/ 0 w 16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5" y="1"/>
                </a:lnTo>
                <a:lnTo>
                  <a:pt x="9" y="2"/>
                </a:lnTo>
                <a:lnTo>
                  <a:pt x="11" y="4"/>
                </a:lnTo>
                <a:lnTo>
                  <a:pt x="13" y="6"/>
                </a:lnTo>
                <a:lnTo>
                  <a:pt x="14" y="8"/>
                </a:lnTo>
                <a:lnTo>
                  <a:pt x="15" y="10"/>
                </a:lnTo>
                <a:lnTo>
                  <a:pt x="16" y="13"/>
                </a:lnTo>
                <a:lnTo>
                  <a:pt x="16" y="15"/>
                </a:lnTo>
                <a:lnTo>
                  <a:pt x="16" y="17"/>
                </a:lnTo>
                <a:lnTo>
                  <a:pt x="15" y="20"/>
                </a:lnTo>
                <a:lnTo>
                  <a:pt x="14" y="23"/>
                </a:lnTo>
                <a:lnTo>
                  <a:pt x="12" y="26"/>
                </a:lnTo>
                <a:lnTo>
                  <a:pt x="10" y="28"/>
                </a:lnTo>
                <a:lnTo>
                  <a:pt x="8" y="29"/>
                </a:lnTo>
                <a:lnTo>
                  <a:pt x="5" y="30"/>
                </a:ln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68" name="Freeform 210"/>
          <p:cNvSpPr>
            <a:spLocks noChangeAspect="1"/>
          </p:cNvSpPr>
          <p:nvPr/>
        </p:nvSpPr>
        <p:spPr bwMode="auto">
          <a:xfrm>
            <a:off x="9180513" y="4049713"/>
            <a:ext cx="22225" cy="15875"/>
          </a:xfrm>
          <a:custGeom>
            <a:avLst/>
            <a:gdLst>
              <a:gd name="T0" fmla="*/ 0 w 62"/>
              <a:gd name="T1" fmla="*/ 2147483647 h 47"/>
              <a:gd name="T2" fmla="*/ 2147483647 w 62"/>
              <a:gd name="T3" fmla="*/ 0 h 47"/>
              <a:gd name="T4" fmla="*/ 2147483647 w 62"/>
              <a:gd name="T5" fmla="*/ 2147483647 h 47"/>
              <a:gd name="T6" fmla="*/ 2147483647 w 62"/>
              <a:gd name="T7" fmla="*/ 2147483647 h 47"/>
              <a:gd name="T8" fmla="*/ 2147483647 w 62"/>
              <a:gd name="T9" fmla="*/ 2147483647 h 47"/>
              <a:gd name="T10" fmla="*/ 2147483647 w 62"/>
              <a:gd name="T11" fmla="*/ 2147483647 h 47"/>
              <a:gd name="T12" fmla="*/ 0 w 62"/>
              <a:gd name="T13" fmla="*/ 2147483647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2"/>
              <a:gd name="T22" fmla="*/ 0 h 47"/>
              <a:gd name="T23" fmla="*/ 62 w 62"/>
              <a:gd name="T24" fmla="*/ 47 h 4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2" h="47">
                <a:moveTo>
                  <a:pt x="0" y="29"/>
                </a:moveTo>
                <a:lnTo>
                  <a:pt x="10" y="0"/>
                </a:lnTo>
                <a:lnTo>
                  <a:pt x="62" y="20"/>
                </a:lnTo>
                <a:lnTo>
                  <a:pt x="55" y="18"/>
                </a:lnTo>
                <a:lnTo>
                  <a:pt x="47" y="47"/>
                </a:lnTo>
                <a:lnTo>
                  <a:pt x="39" y="45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69" name="Freeform 211"/>
          <p:cNvSpPr>
            <a:spLocks noChangeAspect="1"/>
          </p:cNvSpPr>
          <p:nvPr/>
        </p:nvSpPr>
        <p:spPr bwMode="auto">
          <a:xfrm>
            <a:off x="9197975" y="4056063"/>
            <a:ext cx="15875" cy="14287"/>
          </a:xfrm>
          <a:custGeom>
            <a:avLst/>
            <a:gdLst>
              <a:gd name="T0" fmla="*/ 0 w 51"/>
              <a:gd name="T1" fmla="*/ 2147483647 h 43"/>
              <a:gd name="T2" fmla="*/ 2147483647 w 51"/>
              <a:gd name="T3" fmla="*/ 0 h 43"/>
              <a:gd name="T4" fmla="*/ 2147483647 w 51"/>
              <a:gd name="T5" fmla="*/ 2147483647 h 43"/>
              <a:gd name="T6" fmla="*/ 2147483647 w 51"/>
              <a:gd name="T7" fmla="*/ 2147483647 h 43"/>
              <a:gd name="T8" fmla="*/ 2147483647 w 51"/>
              <a:gd name="T9" fmla="*/ 2147483647 h 43"/>
              <a:gd name="T10" fmla="*/ 2147483647 w 51"/>
              <a:gd name="T11" fmla="*/ 2147483647 h 43"/>
              <a:gd name="T12" fmla="*/ 0 w 51"/>
              <a:gd name="T13" fmla="*/ 2147483647 h 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1"/>
              <a:gd name="T22" fmla="*/ 0 h 43"/>
              <a:gd name="T23" fmla="*/ 51 w 51"/>
              <a:gd name="T24" fmla="*/ 43 h 4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1" h="43">
                <a:moveTo>
                  <a:pt x="0" y="29"/>
                </a:moveTo>
                <a:lnTo>
                  <a:pt x="8" y="0"/>
                </a:lnTo>
                <a:lnTo>
                  <a:pt x="51" y="14"/>
                </a:lnTo>
                <a:lnTo>
                  <a:pt x="43" y="43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70" name="Freeform 212"/>
          <p:cNvSpPr>
            <a:spLocks noChangeAspect="1"/>
          </p:cNvSpPr>
          <p:nvPr/>
        </p:nvSpPr>
        <p:spPr bwMode="auto">
          <a:xfrm>
            <a:off x="9212263" y="4059238"/>
            <a:ext cx="19050" cy="17462"/>
          </a:xfrm>
          <a:custGeom>
            <a:avLst/>
            <a:gdLst>
              <a:gd name="T0" fmla="*/ 0 w 51"/>
              <a:gd name="T1" fmla="*/ 2147483647 h 45"/>
              <a:gd name="T2" fmla="*/ 2147483647 w 51"/>
              <a:gd name="T3" fmla="*/ 0 h 45"/>
              <a:gd name="T4" fmla="*/ 2147483647 w 51"/>
              <a:gd name="T5" fmla="*/ 2147483647 h 45"/>
              <a:gd name="T6" fmla="*/ 2147483647 w 51"/>
              <a:gd name="T7" fmla="*/ 2147483647 h 45"/>
              <a:gd name="T8" fmla="*/ 2147483647 w 51"/>
              <a:gd name="T9" fmla="*/ 2147483647 h 45"/>
              <a:gd name="T10" fmla="*/ 2147483647 w 51"/>
              <a:gd name="T11" fmla="*/ 2147483647 h 45"/>
              <a:gd name="T12" fmla="*/ 0 w 51"/>
              <a:gd name="T13" fmla="*/ 2147483647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1"/>
              <a:gd name="T22" fmla="*/ 0 h 45"/>
              <a:gd name="T23" fmla="*/ 51 w 51"/>
              <a:gd name="T24" fmla="*/ 45 h 4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1" h="45">
                <a:moveTo>
                  <a:pt x="0" y="29"/>
                </a:moveTo>
                <a:lnTo>
                  <a:pt x="8" y="0"/>
                </a:lnTo>
                <a:lnTo>
                  <a:pt x="39" y="10"/>
                </a:lnTo>
                <a:lnTo>
                  <a:pt x="48" y="12"/>
                </a:lnTo>
                <a:lnTo>
                  <a:pt x="42" y="43"/>
                </a:lnTo>
                <a:lnTo>
                  <a:pt x="51" y="45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71" name="Freeform 213"/>
          <p:cNvSpPr>
            <a:spLocks noChangeAspect="1"/>
          </p:cNvSpPr>
          <p:nvPr/>
        </p:nvSpPr>
        <p:spPr bwMode="auto">
          <a:xfrm>
            <a:off x="9228138" y="4064000"/>
            <a:ext cx="15875" cy="14288"/>
          </a:xfrm>
          <a:custGeom>
            <a:avLst/>
            <a:gdLst>
              <a:gd name="T0" fmla="*/ 0 w 48"/>
              <a:gd name="T1" fmla="*/ 2147483647 h 40"/>
              <a:gd name="T2" fmla="*/ 2147483647 w 48"/>
              <a:gd name="T3" fmla="*/ 0 h 40"/>
              <a:gd name="T4" fmla="*/ 2147483647 w 48"/>
              <a:gd name="T5" fmla="*/ 2147483647 h 40"/>
              <a:gd name="T6" fmla="*/ 2147483647 w 48"/>
              <a:gd name="T7" fmla="*/ 2147483647 h 40"/>
              <a:gd name="T8" fmla="*/ 2147483647 w 48"/>
              <a:gd name="T9" fmla="*/ 2147483647 h 40"/>
              <a:gd name="T10" fmla="*/ 2147483647 w 48"/>
              <a:gd name="T11" fmla="*/ 2147483647 h 40"/>
              <a:gd name="T12" fmla="*/ 0 w 48"/>
              <a:gd name="T13" fmla="*/ 2147483647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8"/>
              <a:gd name="T22" fmla="*/ 0 h 40"/>
              <a:gd name="T23" fmla="*/ 48 w 48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8" h="40">
                <a:moveTo>
                  <a:pt x="0" y="31"/>
                </a:moveTo>
                <a:lnTo>
                  <a:pt x="6" y="0"/>
                </a:lnTo>
                <a:lnTo>
                  <a:pt x="48" y="9"/>
                </a:lnTo>
                <a:lnTo>
                  <a:pt x="45" y="9"/>
                </a:lnTo>
                <a:lnTo>
                  <a:pt x="41" y="40"/>
                </a:lnTo>
                <a:lnTo>
                  <a:pt x="38" y="40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72" name="Freeform 214"/>
          <p:cNvSpPr>
            <a:spLocks noChangeAspect="1"/>
          </p:cNvSpPr>
          <p:nvPr/>
        </p:nvSpPr>
        <p:spPr bwMode="auto">
          <a:xfrm>
            <a:off x="9242425" y="4068763"/>
            <a:ext cx="17463" cy="11112"/>
          </a:xfrm>
          <a:custGeom>
            <a:avLst/>
            <a:gdLst>
              <a:gd name="T0" fmla="*/ 0 w 49"/>
              <a:gd name="T1" fmla="*/ 2147483647 h 37"/>
              <a:gd name="T2" fmla="*/ 2147483647 w 49"/>
              <a:gd name="T3" fmla="*/ 0 h 37"/>
              <a:gd name="T4" fmla="*/ 2147483647 w 49"/>
              <a:gd name="T5" fmla="*/ 2147483647 h 37"/>
              <a:gd name="T6" fmla="*/ 2147483647 w 49"/>
              <a:gd name="T7" fmla="*/ 2147483647 h 37"/>
              <a:gd name="T8" fmla="*/ 2147483647 w 49"/>
              <a:gd name="T9" fmla="*/ 2147483647 h 37"/>
              <a:gd name="T10" fmla="*/ 2147483647 w 49"/>
              <a:gd name="T11" fmla="*/ 2147483647 h 37"/>
              <a:gd name="T12" fmla="*/ 0 w 49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9"/>
              <a:gd name="T22" fmla="*/ 0 h 37"/>
              <a:gd name="T23" fmla="*/ 49 w 49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9" h="37">
                <a:moveTo>
                  <a:pt x="0" y="31"/>
                </a:moveTo>
                <a:lnTo>
                  <a:pt x="4" y="0"/>
                </a:lnTo>
                <a:lnTo>
                  <a:pt x="49" y="7"/>
                </a:lnTo>
                <a:lnTo>
                  <a:pt x="45" y="6"/>
                </a:lnTo>
                <a:lnTo>
                  <a:pt x="43" y="37"/>
                </a:lnTo>
                <a:lnTo>
                  <a:pt x="39" y="36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73" name="Freeform 215"/>
          <p:cNvSpPr>
            <a:spLocks noChangeAspect="1"/>
          </p:cNvSpPr>
          <p:nvPr/>
        </p:nvSpPr>
        <p:spPr bwMode="auto">
          <a:xfrm>
            <a:off x="9256713" y="4070350"/>
            <a:ext cx="15875" cy="12700"/>
          </a:xfrm>
          <a:custGeom>
            <a:avLst/>
            <a:gdLst>
              <a:gd name="T0" fmla="*/ 0 w 48"/>
              <a:gd name="T1" fmla="*/ 2147483647 h 37"/>
              <a:gd name="T2" fmla="*/ 2147483647 w 48"/>
              <a:gd name="T3" fmla="*/ 0 h 37"/>
              <a:gd name="T4" fmla="*/ 2147483647 w 48"/>
              <a:gd name="T5" fmla="*/ 2147483647 h 37"/>
              <a:gd name="T6" fmla="*/ 2147483647 w 48"/>
              <a:gd name="T7" fmla="*/ 2147483647 h 37"/>
              <a:gd name="T8" fmla="*/ 2147483647 w 48"/>
              <a:gd name="T9" fmla="*/ 2147483647 h 37"/>
              <a:gd name="T10" fmla="*/ 2147483647 w 48"/>
              <a:gd name="T11" fmla="*/ 2147483647 h 37"/>
              <a:gd name="T12" fmla="*/ 0 w 48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8"/>
              <a:gd name="T22" fmla="*/ 0 h 37"/>
              <a:gd name="T23" fmla="*/ 48 w 48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8" h="37">
                <a:moveTo>
                  <a:pt x="0" y="31"/>
                </a:moveTo>
                <a:lnTo>
                  <a:pt x="2" y="0"/>
                </a:lnTo>
                <a:lnTo>
                  <a:pt x="48" y="5"/>
                </a:lnTo>
                <a:lnTo>
                  <a:pt x="45" y="5"/>
                </a:lnTo>
                <a:lnTo>
                  <a:pt x="45" y="37"/>
                </a:lnTo>
                <a:lnTo>
                  <a:pt x="43" y="37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74" name="Freeform 216"/>
          <p:cNvSpPr>
            <a:spLocks noChangeAspect="1"/>
          </p:cNvSpPr>
          <p:nvPr/>
        </p:nvSpPr>
        <p:spPr bwMode="auto">
          <a:xfrm>
            <a:off x="9272588" y="4073525"/>
            <a:ext cx="17462" cy="9525"/>
          </a:xfrm>
          <a:custGeom>
            <a:avLst/>
            <a:gdLst>
              <a:gd name="T0" fmla="*/ 0 w 49"/>
              <a:gd name="T1" fmla="*/ 2147483647 h 35"/>
              <a:gd name="T2" fmla="*/ 0 w 49"/>
              <a:gd name="T3" fmla="*/ 0 h 35"/>
              <a:gd name="T4" fmla="*/ 2147483647 w 49"/>
              <a:gd name="T5" fmla="*/ 2147483647 h 35"/>
              <a:gd name="T6" fmla="*/ 2147483647 w 49"/>
              <a:gd name="T7" fmla="*/ 2147483647 h 35"/>
              <a:gd name="T8" fmla="*/ 2147483647 w 49"/>
              <a:gd name="T9" fmla="*/ 2147483647 h 35"/>
              <a:gd name="T10" fmla="*/ 2147483647 w 49"/>
              <a:gd name="T11" fmla="*/ 2147483647 h 35"/>
              <a:gd name="T12" fmla="*/ 0 w 49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9"/>
              <a:gd name="T22" fmla="*/ 0 h 35"/>
              <a:gd name="T23" fmla="*/ 49 w 49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9" h="35">
                <a:moveTo>
                  <a:pt x="0" y="32"/>
                </a:moveTo>
                <a:lnTo>
                  <a:pt x="0" y="0"/>
                </a:lnTo>
                <a:lnTo>
                  <a:pt x="49" y="4"/>
                </a:lnTo>
                <a:lnTo>
                  <a:pt x="49" y="35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75" name="Freeform 217"/>
          <p:cNvSpPr>
            <a:spLocks noChangeAspect="1"/>
          </p:cNvSpPr>
          <p:nvPr/>
        </p:nvSpPr>
        <p:spPr bwMode="auto">
          <a:xfrm>
            <a:off x="9290050" y="4073525"/>
            <a:ext cx="17463" cy="11113"/>
          </a:xfrm>
          <a:custGeom>
            <a:avLst/>
            <a:gdLst>
              <a:gd name="T0" fmla="*/ 0 w 54"/>
              <a:gd name="T1" fmla="*/ 2147483647 h 32"/>
              <a:gd name="T2" fmla="*/ 0 w 54"/>
              <a:gd name="T3" fmla="*/ 0 h 32"/>
              <a:gd name="T4" fmla="*/ 2147483647 w 54"/>
              <a:gd name="T5" fmla="*/ 2147483647 h 32"/>
              <a:gd name="T6" fmla="*/ 2147483647 w 54"/>
              <a:gd name="T7" fmla="*/ 2147483647 h 32"/>
              <a:gd name="T8" fmla="*/ 0 w 54"/>
              <a:gd name="T9" fmla="*/ 2147483647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32"/>
              <a:gd name="T17" fmla="*/ 54 w 54"/>
              <a:gd name="T18" fmla="*/ 32 h 3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32">
                <a:moveTo>
                  <a:pt x="0" y="31"/>
                </a:moveTo>
                <a:lnTo>
                  <a:pt x="0" y="0"/>
                </a:lnTo>
                <a:lnTo>
                  <a:pt x="54" y="1"/>
                </a:lnTo>
                <a:lnTo>
                  <a:pt x="54" y="32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76" name="Freeform 218"/>
          <p:cNvSpPr>
            <a:spLocks noChangeAspect="1"/>
          </p:cNvSpPr>
          <p:nvPr/>
        </p:nvSpPr>
        <p:spPr bwMode="auto">
          <a:xfrm>
            <a:off x="9302750" y="4073525"/>
            <a:ext cx="4763" cy="11113"/>
          </a:xfrm>
          <a:custGeom>
            <a:avLst/>
            <a:gdLst>
              <a:gd name="T0" fmla="*/ 2147483647 w 16"/>
              <a:gd name="T1" fmla="*/ 2147483647 h 31"/>
              <a:gd name="T2" fmla="*/ 2147483647 w 16"/>
              <a:gd name="T3" fmla="*/ 2147483647 h 31"/>
              <a:gd name="T4" fmla="*/ 2147483647 w 16"/>
              <a:gd name="T5" fmla="*/ 2147483647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0 w 16"/>
              <a:gd name="T19" fmla="*/ 2147483647 h 31"/>
              <a:gd name="T20" fmla="*/ 0 w 16"/>
              <a:gd name="T21" fmla="*/ 2147483647 h 31"/>
              <a:gd name="T22" fmla="*/ 2147483647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0 h 31"/>
              <a:gd name="T38" fmla="*/ 2147483647 w 16"/>
              <a:gd name="T39" fmla="*/ 0 h 31"/>
              <a:gd name="T40" fmla="*/ 2147483647 w 16"/>
              <a:gd name="T41" fmla="*/ 0 h 31"/>
              <a:gd name="T42" fmla="*/ 2147483647 w 16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14" y="31"/>
                </a:moveTo>
                <a:lnTo>
                  <a:pt x="14" y="31"/>
                </a:lnTo>
                <a:lnTo>
                  <a:pt x="11" y="30"/>
                </a:lnTo>
                <a:lnTo>
                  <a:pt x="9" y="30"/>
                </a:lnTo>
                <a:lnTo>
                  <a:pt x="7" y="28"/>
                </a:lnTo>
                <a:lnTo>
                  <a:pt x="5" y="26"/>
                </a:lnTo>
                <a:lnTo>
                  <a:pt x="3" y="23"/>
                </a:lnTo>
                <a:lnTo>
                  <a:pt x="1" y="21"/>
                </a:lnTo>
                <a:lnTo>
                  <a:pt x="1" y="18"/>
                </a:lnTo>
                <a:lnTo>
                  <a:pt x="0" y="16"/>
                </a:lnTo>
                <a:lnTo>
                  <a:pt x="0" y="14"/>
                </a:lnTo>
                <a:lnTo>
                  <a:pt x="1" y="11"/>
                </a:lnTo>
                <a:lnTo>
                  <a:pt x="1" y="9"/>
                </a:lnTo>
                <a:lnTo>
                  <a:pt x="3" y="7"/>
                </a:lnTo>
                <a:lnTo>
                  <a:pt x="5" y="5"/>
                </a:lnTo>
                <a:lnTo>
                  <a:pt x="7" y="3"/>
                </a:lnTo>
                <a:lnTo>
                  <a:pt x="9" y="1"/>
                </a:lnTo>
                <a:lnTo>
                  <a:pt x="12" y="1"/>
                </a:lnTo>
                <a:lnTo>
                  <a:pt x="14" y="0"/>
                </a:lnTo>
                <a:lnTo>
                  <a:pt x="16" y="0"/>
                </a:lnTo>
                <a:lnTo>
                  <a:pt x="14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77" name="Freeform 219"/>
          <p:cNvSpPr>
            <a:spLocks noChangeAspect="1"/>
          </p:cNvSpPr>
          <p:nvPr/>
        </p:nvSpPr>
        <p:spPr bwMode="auto">
          <a:xfrm>
            <a:off x="9331325" y="4083050"/>
            <a:ext cx="1588" cy="11113"/>
          </a:xfrm>
          <a:custGeom>
            <a:avLst/>
            <a:gdLst>
              <a:gd name="T0" fmla="*/ 2147483647 w 4"/>
              <a:gd name="T1" fmla="*/ 0 h 31"/>
              <a:gd name="T2" fmla="*/ 0 w 4"/>
              <a:gd name="T3" fmla="*/ 2147483647 h 31"/>
              <a:gd name="T4" fmla="*/ 2147483647 w 4"/>
              <a:gd name="T5" fmla="*/ 0 h 31"/>
              <a:gd name="T6" fmla="*/ 0 60000 65536"/>
              <a:gd name="T7" fmla="*/ 0 60000 65536"/>
              <a:gd name="T8" fmla="*/ 0 60000 65536"/>
              <a:gd name="T9" fmla="*/ 0 w 4"/>
              <a:gd name="T10" fmla="*/ 0 h 31"/>
              <a:gd name="T11" fmla="*/ 4 w 4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" h="31">
                <a:moveTo>
                  <a:pt x="4" y="0"/>
                </a:moveTo>
                <a:lnTo>
                  <a:pt x="0" y="31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78" name="Freeform 220"/>
          <p:cNvSpPr>
            <a:spLocks noChangeAspect="1"/>
          </p:cNvSpPr>
          <p:nvPr/>
        </p:nvSpPr>
        <p:spPr bwMode="auto">
          <a:xfrm>
            <a:off x="9307513" y="4073525"/>
            <a:ext cx="4762" cy="11113"/>
          </a:xfrm>
          <a:custGeom>
            <a:avLst/>
            <a:gdLst>
              <a:gd name="T0" fmla="*/ 0 w 17"/>
              <a:gd name="T1" fmla="*/ 2147483647 h 32"/>
              <a:gd name="T2" fmla="*/ 2147483647 w 17"/>
              <a:gd name="T3" fmla="*/ 0 h 32"/>
              <a:gd name="T4" fmla="*/ 2147483647 w 17"/>
              <a:gd name="T5" fmla="*/ 2147483647 h 32"/>
              <a:gd name="T6" fmla="*/ 2147483647 w 17"/>
              <a:gd name="T7" fmla="*/ 2147483647 h 32"/>
              <a:gd name="T8" fmla="*/ 2147483647 w 17"/>
              <a:gd name="T9" fmla="*/ 2147483647 h 32"/>
              <a:gd name="T10" fmla="*/ 2147483647 w 17"/>
              <a:gd name="T11" fmla="*/ 2147483647 h 32"/>
              <a:gd name="T12" fmla="*/ 0 w 17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"/>
              <a:gd name="T22" fmla="*/ 0 h 32"/>
              <a:gd name="T23" fmla="*/ 17 w 17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" h="32">
                <a:moveTo>
                  <a:pt x="0" y="31"/>
                </a:moveTo>
                <a:lnTo>
                  <a:pt x="2" y="0"/>
                </a:lnTo>
                <a:lnTo>
                  <a:pt x="14" y="1"/>
                </a:lnTo>
                <a:lnTo>
                  <a:pt x="17" y="2"/>
                </a:lnTo>
                <a:lnTo>
                  <a:pt x="9" y="31"/>
                </a:lnTo>
                <a:lnTo>
                  <a:pt x="12" y="32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79" name="Freeform 221"/>
          <p:cNvSpPr>
            <a:spLocks noChangeAspect="1"/>
          </p:cNvSpPr>
          <p:nvPr/>
        </p:nvSpPr>
        <p:spPr bwMode="auto">
          <a:xfrm>
            <a:off x="9310688" y="4075113"/>
            <a:ext cx="4762" cy="9525"/>
          </a:xfrm>
          <a:custGeom>
            <a:avLst/>
            <a:gdLst>
              <a:gd name="T0" fmla="*/ 0 w 19"/>
              <a:gd name="T1" fmla="*/ 2147483647 h 32"/>
              <a:gd name="T2" fmla="*/ 2147483647 w 19"/>
              <a:gd name="T3" fmla="*/ 0 h 32"/>
              <a:gd name="T4" fmla="*/ 2147483647 w 19"/>
              <a:gd name="T5" fmla="*/ 2147483647 h 32"/>
              <a:gd name="T6" fmla="*/ 2147483647 w 19"/>
              <a:gd name="T7" fmla="*/ 2147483647 h 32"/>
              <a:gd name="T8" fmla="*/ 2147483647 w 19"/>
              <a:gd name="T9" fmla="*/ 2147483647 h 32"/>
              <a:gd name="T10" fmla="*/ 2147483647 w 19"/>
              <a:gd name="T11" fmla="*/ 2147483647 h 32"/>
              <a:gd name="T12" fmla="*/ 0 w 19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"/>
              <a:gd name="T22" fmla="*/ 0 h 32"/>
              <a:gd name="T23" fmla="*/ 19 w 19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" h="32">
                <a:moveTo>
                  <a:pt x="0" y="29"/>
                </a:moveTo>
                <a:lnTo>
                  <a:pt x="8" y="0"/>
                </a:lnTo>
                <a:lnTo>
                  <a:pt x="17" y="3"/>
                </a:lnTo>
                <a:lnTo>
                  <a:pt x="19" y="4"/>
                </a:lnTo>
                <a:lnTo>
                  <a:pt x="7" y="31"/>
                </a:lnTo>
                <a:lnTo>
                  <a:pt x="9" y="32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80" name="Freeform 222"/>
          <p:cNvSpPr>
            <a:spLocks noChangeAspect="1"/>
          </p:cNvSpPr>
          <p:nvPr/>
        </p:nvSpPr>
        <p:spPr bwMode="auto">
          <a:xfrm>
            <a:off x="9312275" y="4075113"/>
            <a:ext cx="9525" cy="9525"/>
          </a:xfrm>
          <a:custGeom>
            <a:avLst/>
            <a:gdLst>
              <a:gd name="T0" fmla="*/ 0 w 26"/>
              <a:gd name="T1" fmla="*/ 2147483647 h 30"/>
              <a:gd name="T2" fmla="*/ 2147483647 w 26"/>
              <a:gd name="T3" fmla="*/ 0 h 30"/>
              <a:gd name="T4" fmla="*/ 2147483647 w 26"/>
              <a:gd name="T5" fmla="*/ 2147483647 h 30"/>
              <a:gd name="T6" fmla="*/ 2147483647 w 26"/>
              <a:gd name="T7" fmla="*/ 2147483647 h 30"/>
              <a:gd name="T8" fmla="*/ 2147483647 w 26"/>
              <a:gd name="T9" fmla="*/ 2147483647 h 30"/>
              <a:gd name="T10" fmla="*/ 2147483647 w 26"/>
              <a:gd name="T11" fmla="*/ 2147483647 h 30"/>
              <a:gd name="T12" fmla="*/ 0 w 26"/>
              <a:gd name="T13" fmla="*/ 2147483647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6"/>
              <a:gd name="T22" fmla="*/ 0 h 30"/>
              <a:gd name="T23" fmla="*/ 26 w 26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6" h="30">
                <a:moveTo>
                  <a:pt x="0" y="27"/>
                </a:moveTo>
                <a:lnTo>
                  <a:pt x="12" y="0"/>
                </a:lnTo>
                <a:lnTo>
                  <a:pt x="26" y="7"/>
                </a:lnTo>
                <a:lnTo>
                  <a:pt x="24" y="5"/>
                </a:lnTo>
                <a:lnTo>
                  <a:pt x="5" y="30"/>
                </a:lnTo>
                <a:lnTo>
                  <a:pt x="3" y="28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81" name="Freeform 223"/>
          <p:cNvSpPr>
            <a:spLocks noChangeAspect="1"/>
          </p:cNvSpPr>
          <p:nvPr/>
        </p:nvSpPr>
        <p:spPr bwMode="auto">
          <a:xfrm>
            <a:off x="9312275" y="4076700"/>
            <a:ext cx="17463" cy="9525"/>
          </a:xfrm>
          <a:custGeom>
            <a:avLst/>
            <a:gdLst>
              <a:gd name="T0" fmla="*/ 2147483647 w 48"/>
              <a:gd name="T1" fmla="*/ 2147483647 h 30"/>
              <a:gd name="T2" fmla="*/ 2147483647 w 48"/>
              <a:gd name="T3" fmla="*/ 0 h 30"/>
              <a:gd name="T4" fmla="*/ 2147483647 w 48"/>
              <a:gd name="T5" fmla="*/ 2147483647 h 30"/>
              <a:gd name="T6" fmla="*/ 2147483647 w 48"/>
              <a:gd name="T7" fmla="*/ 2147483647 h 30"/>
              <a:gd name="T8" fmla="*/ 2147483647 w 48"/>
              <a:gd name="T9" fmla="*/ 2147483647 h 30"/>
              <a:gd name="T10" fmla="*/ 0 w 48"/>
              <a:gd name="T11" fmla="*/ 2147483647 h 30"/>
              <a:gd name="T12" fmla="*/ 2147483647 w 48"/>
              <a:gd name="T13" fmla="*/ 2147483647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8"/>
              <a:gd name="T22" fmla="*/ 0 h 30"/>
              <a:gd name="T23" fmla="*/ 48 w 48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8" h="30">
                <a:moveTo>
                  <a:pt x="7" y="25"/>
                </a:moveTo>
                <a:lnTo>
                  <a:pt x="26" y="0"/>
                </a:lnTo>
                <a:lnTo>
                  <a:pt x="48" y="16"/>
                </a:lnTo>
                <a:lnTo>
                  <a:pt x="32" y="5"/>
                </a:lnTo>
                <a:lnTo>
                  <a:pt x="15" y="30"/>
                </a:lnTo>
                <a:lnTo>
                  <a:pt x="0" y="20"/>
                </a:lnTo>
                <a:lnTo>
                  <a:pt x="7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82" name="Freeform 224"/>
          <p:cNvSpPr>
            <a:spLocks noChangeAspect="1"/>
          </p:cNvSpPr>
          <p:nvPr/>
        </p:nvSpPr>
        <p:spPr bwMode="auto">
          <a:xfrm>
            <a:off x="9315450" y="4078288"/>
            <a:ext cx="9525" cy="9525"/>
          </a:xfrm>
          <a:custGeom>
            <a:avLst/>
            <a:gdLst>
              <a:gd name="T0" fmla="*/ 0 w 23"/>
              <a:gd name="T1" fmla="*/ 2147483647 h 30"/>
              <a:gd name="T2" fmla="*/ 2147483647 w 23"/>
              <a:gd name="T3" fmla="*/ 0 h 30"/>
              <a:gd name="T4" fmla="*/ 2147483647 w 23"/>
              <a:gd name="T5" fmla="*/ 2147483647 h 30"/>
              <a:gd name="T6" fmla="*/ 2147483647 w 23"/>
              <a:gd name="T7" fmla="*/ 2147483647 h 30"/>
              <a:gd name="T8" fmla="*/ 2147483647 w 23"/>
              <a:gd name="T9" fmla="*/ 2147483647 h 30"/>
              <a:gd name="T10" fmla="*/ 2147483647 w 23"/>
              <a:gd name="T11" fmla="*/ 2147483647 h 30"/>
              <a:gd name="T12" fmla="*/ 0 w 23"/>
              <a:gd name="T13" fmla="*/ 2147483647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"/>
              <a:gd name="T22" fmla="*/ 0 h 30"/>
              <a:gd name="T23" fmla="*/ 23 w 23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" h="30">
                <a:moveTo>
                  <a:pt x="0" y="25"/>
                </a:moveTo>
                <a:lnTo>
                  <a:pt x="17" y="0"/>
                </a:lnTo>
                <a:lnTo>
                  <a:pt x="23" y="4"/>
                </a:lnTo>
                <a:lnTo>
                  <a:pt x="21" y="3"/>
                </a:lnTo>
                <a:lnTo>
                  <a:pt x="9" y="30"/>
                </a:lnTo>
                <a:lnTo>
                  <a:pt x="7" y="29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83" name="Freeform 225"/>
          <p:cNvSpPr>
            <a:spLocks noChangeAspect="1"/>
          </p:cNvSpPr>
          <p:nvPr/>
        </p:nvSpPr>
        <p:spPr bwMode="auto">
          <a:xfrm>
            <a:off x="9321800" y="4079875"/>
            <a:ext cx="6350" cy="11113"/>
          </a:xfrm>
          <a:custGeom>
            <a:avLst/>
            <a:gdLst>
              <a:gd name="T0" fmla="*/ 0 w 19"/>
              <a:gd name="T1" fmla="*/ 2147483647 h 35"/>
              <a:gd name="T2" fmla="*/ 2147483647 w 19"/>
              <a:gd name="T3" fmla="*/ 0 h 35"/>
              <a:gd name="T4" fmla="*/ 2147483647 w 19"/>
              <a:gd name="T5" fmla="*/ 2147483647 h 35"/>
              <a:gd name="T6" fmla="*/ 2147483647 w 19"/>
              <a:gd name="T7" fmla="*/ 2147483647 h 35"/>
              <a:gd name="T8" fmla="*/ 2147483647 w 19"/>
              <a:gd name="T9" fmla="*/ 2147483647 h 35"/>
              <a:gd name="T10" fmla="*/ 2147483647 w 19"/>
              <a:gd name="T11" fmla="*/ 2147483647 h 35"/>
              <a:gd name="T12" fmla="*/ 0 w 19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"/>
              <a:gd name="T22" fmla="*/ 0 h 35"/>
              <a:gd name="T23" fmla="*/ 19 w 19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" h="35">
                <a:moveTo>
                  <a:pt x="0" y="27"/>
                </a:moveTo>
                <a:lnTo>
                  <a:pt x="12" y="0"/>
                </a:lnTo>
                <a:lnTo>
                  <a:pt x="15" y="2"/>
                </a:lnTo>
                <a:lnTo>
                  <a:pt x="19" y="3"/>
                </a:lnTo>
                <a:lnTo>
                  <a:pt x="9" y="33"/>
                </a:lnTo>
                <a:lnTo>
                  <a:pt x="13" y="35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84" name="Freeform 226"/>
          <p:cNvSpPr>
            <a:spLocks noChangeAspect="1"/>
          </p:cNvSpPr>
          <p:nvPr/>
        </p:nvSpPr>
        <p:spPr bwMode="auto">
          <a:xfrm>
            <a:off x="9323388" y="4079875"/>
            <a:ext cx="6350" cy="14288"/>
          </a:xfrm>
          <a:custGeom>
            <a:avLst/>
            <a:gdLst>
              <a:gd name="T0" fmla="*/ 0 w 17"/>
              <a:gd name="T1" fmla="*/ 2147483647 h 34"/>
              <a:gd name="T2" fmla="*/ 2147483647 w 17"/>
              <a:gd name="T3" fmla="*/ 0 h 34"/>
              <a:gd name="T4" fmla="*/ 2147483647 w 17"/>
              <a:gd name="T5" fmla="*/ 2147483647 h 34"/>
              <a:gd name="T6" fmla="*/ 2147483647 w 17"/>
              <a:gd name="T7" fmla="*/ 2147483647 h 34"/>
              <a:gd name="T8" fmla="*/ 2147483647 w 17"/>
              <a:gd name="T9" fmla="*/ 2147483647 h 34"/>
              <a:gd name="T10" fmla="*/ 2147483647 w 17"/>
              <a:gd name="T11" fmla="*/ 2147483647 h 34"/>
              <a:gd name="T12" fmla="*/ 0 w 17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"/>
              <a:gd name="T22" fmla="*/ 0 h 34"/>
              <a:gd name="T23" fmla="*/ 17 w 17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" h="34">
                <a:moveTo>
                  <a:pt x="0" y="30"/>
                </a:moveTo>
                <a:lnTo>
                  <a:pt x="10" y="0"/>
                </a:lnTo>
                <a:lnTo>
                  <a:pt x="17" y="3"/>
                </a:lnTo>
                <a:lnTo>
                  <a:pt x="16" y="3"/>
                </a:lnTo>
                <a:lnTo>
                  <a:pt x="11" y="34"/>
                </a:lnTo>
                <a:lnTo>
                  <a:pt x="10" y="34"/>
                </a:lnTo>
                <a:lnTo>
                  <a:pt x="0" y="3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85" name="Freeform 227"/>
          <p:cNvSpPr>
            <a:spLocks noChangeAspect="1"/>
          </p:cNvSpPr>
          <p:nvPr/>
        </p:nvSpPr>
        <p:spPr bwMode="auto">
          <a:xfrm>
            <a:off x="9328150" y="4083050"/>
            <a:ext cx="4763" cy="11113"/>
          </a:xfrm>
          <a:custGeom>
            <a:avLst/>
            <a:gdLst>
              <a:gd name="T0" fmla="*/ 0 w 16"/>
              <a:gd name="T1" fmla="*/ 2147483647 h 33"/>
              <a:gd name="T2" fmla="*/ 2147483647 w 16"/>
              <a:gd name="T3" fmla="*/ 0 h 33"/>
              <a:gd name="T4" fmla="*/ 2147483647 w 16"/>
              <a:gd name="T5" fmla="*/ 2147483647 h 33"/>
              <a:gd name="T6" fmla="*/ 2147483647 w 16"/>
              <a:gd name="T7" fmla="*/ 2147483647 h 33"/>
              <a:gd name="T8" fmla="*/ 0 w 16"/>
              <a:gd name="T9" fmla="*/ 2147483647 h 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"/>
              <a:gd name="T16" fmla="*/ 0 h 33"/>
              <a:gd name="T17" fmla="*/ 16 w 16"/>
              <a:gd name="T18" fmla="*/ 33 h 3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" h="33">
                <a:moveTo>
                  <a:pt x="0" y="31"/>
                </a:moveTo>
                <a:lnTo>
                  <a:pt x="5" y="0"/>
                </a:lnTo>
                <a:lnTo>
                  <a:pt x="16" y="2"/>
                </a:lnTo>
                <a:lnTo>
                  <a:pt x="12" y="33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86" name="Freeform 228"/>
          <p:cNvSpPr>
            <a:spLocks noChangeAspect="1"/>
          </p:cNvSpPr>
          <p:nvPr/>
        </p:nvSpPr>
        <p:spPr bwMode="auto">
          <a:xfrm>
            <a:off x="9204325" y="3949700"/>
            <a:ext cx="1588" cy="11113"/>
          </a:xfrm>
          <a:custGeom>
            <a:avLst/>
            <a:gdLst>
              <a:gd name="T0" fmla="*/ 0 w 1588"/>
              <a:gd name="T1" fmla="*/ 2147483647 h 31"/>
              <a:gd name="T2" fmla="*/ 0 w 1588"/>
              <a:gd name="T3" fmla="*/ 0 h 31"/>
              <a:gd name="T4" fmla="*/ 0 w 1588"/>
              <a:gd name="T5" fmla="*/ 2147483647 h 31"/>
              <a:gd name="T6" fmla="*/ 0 60000 65536"/>
              <a:gd name="T7" fmla="*/ 0 60000 65536"/>
              <a:gd name="T8" fmla="*/ 0 60000 65536"/>
              <a:gd name="T9" fmla="*/ 0 w 1588"/>
              <a:gd name="T10" fmla="*/ 0 h 31"/>
              <a:gd name="T11" fmla="*/ 1588 w 1588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31">
                <a:moveTo>
                  <a:pt x="0" y="31"/>
                </a:moveTo>
                <a:lnTo>
                  <a:pt x="0" y="0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87" name="Freeform 229"/>
          <p:cNvSpPr>
            <a:spLocks noChangeAspect="1"/>
          </p:cNvSpPr>
          <p:nvPr/>
        </p:nvSpPr>
        <p:spPr bwMode="auto">
          <a:xfrm>
            <a:off x="9431338" y="3919538"/>
            <a:ext cx="6350" cy="9525"/>
          </a:xfrm>
          <a:custGeom>
            <a:avLst/>
            <a:gdLst>
              <a:gd name="T0" fmla="*/ 0 w 21"/>
              <a:gd name="T1" fmla="*/ 2147483647 h 30"/>
              <a:gd name="T2" fmla="*/ 0 w 21"/>
              <a:gd name="T3" fmla="*/ 2147483647 h 30"/>
              <a:gd name="T4" fmla="*/ 2147483647 w 21"/>
              <a:gd name="T5" fmla="*/ 0 h 30"/>
              <a:gd name="T6" fmla="*/ 2147483647 w 21"/>
              <a:gd name="T7" fmla="*/ 0 h 30"/>
              <a:gd name="T8" fmla="*/ 2147483647 w 21"/>
              <a:gd name="T9" fmla="*/ 0 h 30"/>
              <a:gd name="T10" fmla="*/ 2147483647 w 21"/>
              <a:gd name="T11" fmla="*/ 2147483647 h 30"/>
              <a:gd name="T12" fmla="*/ 2147483647 w 21"/>
              <a:gd name="T13" fmla="*/ 2147483647 h 30"/>
              <a:gd name="T14" fmla="*/ 2147483647 w 21"/>
              <a:gd name="T15" fmla="*/ 2147483647 h 30"/>
              <a:gd name="T16" fmla="*/ 2147483647 w 21"/>
              <a:gd name="T17" fmla="*/ 2147483647 h 30"/>
              <a:gd name="T18" fmla="*/ 2147483647 w 21"/>
              <a:gd name="T19" fmla="*/ 2147483647 h 30"/>
              <a:gd name="T20" fmla="*/ 2147483647 w 21"/>
              <a:gd name="T21" fmla="*/ 2147483647 h 30"/>
              <a:gd name="T22" fmla="*/ 2147483647 w 21"/>
              <a:gd name="T23" fmla="*/ 2147483647 h 30"/>
              <a:gd name="T24" fmla="*/ 2147483647 w 21"/>
              <a:gd name="T25" fmla="*/ 2147483647 h 30"/>
              <a:gd name="T26" fmla="*/ 2147483647 w 21"/>
              <a:gd name="T27" fmla="*/ 2147483647 h 30"/>
              <a:gd name="T28" fmla="*/ 2147483647 w 21"/>
              <a:gd name="T29" fmla="*/ 2147483647 h 30"/>
              <a:gd name="T30" fmla="*/ 2147483647 w 21"/>
              <a:gd name="T31" fmla="*/ 2147483647 h 30"/>
              <a:gd name="T32" fmla="*/ 2147483647 w 21"/>
              <a:gd name="T33" fmla="*/ 2147483647 h 30"/>
              <a:gd name="T34" fmla="*/ 2147483647 w 21"/>
              <a:gd name="T35" fmla="*/ 2147483647 h 30"/>
              <a:gd name="T36" fmla="*/ 2147483647 w 21"/>
              <a:gd name="T37" fmla="*/ 2147483647 h 30"/>
              <a:gd name="T38" fmla="*/ 2147483647 w 21"/>
              <a:gd name="T39" fmla="*/ 2147483647 h 30"/>
              <a:gd name="T40" fmla="*/ 2147483647 w 21"/>
              <a:gd name="T41" fmla="*/ 2147483647 h 30"/>
              <a:gd name="T42" fmla="*/ 0 w 21"/>
              <a:gd name="T43" fmla="*/ 2147483647 h 3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1"/>
              <a:gd name="T67" fmla="*/ 0 h 30"/>
              <a:gd name="T68" fmla="*/ 21 w 21"/>
              <a:gd name="T69" fmla="*/ 30 h 30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1" h="30">
                <a:moveTo>
                  <a:pt x="0" y="1"/>
                </a:moveTo>
                <a:lnTo>
                  <a:pt x="0" y="1"/>
                </a:lnTo>
                <a:lnTo>
                  <a:pt x="3" y="0"/>
                </a:lnTo>
                <a:lnTo>
                  <a:pt x="6" y="0"/>
                </a:lnTo>
                <a:lnTo>
                  <a:pt x="8" y="0"/>
                </a:lnTo>
                <a:lnTo>
                  <a:pt x="10" y="1"/>
                </a:lnTo>
                <a:lnTo>
                  <a:pt x="13" y="2"/>
                </a:lnTo>
                <a:lnTo>
                  <a:pt x="15" y="3"/>
                </a:lnTo>
                <a:lnTo>
                  <a:pt x="17" y="6"/>
                </a:lnTo>
                <a:lnTo>
                  <a:pt x="19" y="8"/>
                </a:lnTo>
                <a:lnTo>
                  <a:pt x="20" y="11"/>
                </a:lnTo>
                <a:lnTo>
                  <a:pt x="21" y="13"/>
                </a:lnTo>
                <a:lnTo>
                  <a:pt x="21" y="16"/>
                </a:lnTo>
                <a:lnTo>
                  <a:pt x="21" y="18"/>
                </a:lnTo>
                <a:lnTo>
                  <a:pt x="20" y="20"/>
                </a:lnTo>
                <a:lnTo>
                  <a:pt x="19" y="23"/>
                </a:lnTo>
                <a:lnTo>
                  <a:pt x="18" y="25"/>
                </a:lnTo>
                <a:lnTo>
                  <a:pt x="16" y="27"/>
                </a:lnTo>
                <a:lnTo>
                  <a:pt x="14" y="29"/>
                </a:lnTo>
                <a:lnTo>
                  <a:pt x="11" y="30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88" name="Freeform 230"/>
          <p:cNvSpPr>
            <a:spLocks noChangeAspect="1"/>
          </p:cNvSpPr>
          <p:nvPr/>
        </p:nvSpPr>
        <p:spPr bwMode="auto">
          <a:xfrm>
            <a:off x="9204325" y="3949700"/>
            <a:ext cx="25400" cy="11113"/>
          </a:xfrm>
          <a:custGeom>
            <a:avLst/>
            <a:gdLst>
              <a:gd name="T0" fmla="*/ 0 w 74"/>
              <a:gd name="T1" fmla="*/ 2147483647 h 32"/>
              <a:gd name="T2" fmla="*/ 0 w 74"/>
              <a:gd name="T3" fmla="*/ 2147483647 h 32"/>
              <a:gd name="T4" fmla="*/ 2147483647 w 74"/>
              <a:gd name="T5" fmla="*/ 0 h 32"/>
              <a:gd name="T6" fmla="*/ 2147483647 w 74"/>
              <a:gd name="T7" fmla="*/ 0 h 32"/>
              <a:gd name="T8" fmla="*/ 2147483647 w 74"/>
              <a:gd name="T9" fmla="*/ 2147483647 h 32"/>
              <a:gd name="T10" fmla="*/ 2147483647 w 74"/>
              <a:gd name="T11" fmla="*/ 2147483647 h 32"/>
              <a:gd name="T12" fmla="*/ 0 w 74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4"/>
              <a:gd name="T22" fmla="*/ 0 h 32"/>
              <a:gd name="T23" fmla="*/ 74 w 74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4" h="32">
                <a:moveTo>
                  <a:pt x="0" y="32"/>
                </a:moveTo>
                <a:lnTo>
                  <a:pt x="0" y="1"/>
                </a:lnTo>
                <a:lnTo>
                  <a:pt x="74" y="0"/>
                </a:lnTo>
                <a:lnTo>
                  <a:pt x="74" y="31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89" name="Freeform 231"/>
          <p:cNvSpPr>
            <a:spLocks noChangeAspect="1"/>
          </p:cNvSpPr>
          <p:nvPr/>
        </p:nvSpPr>
        <p:spPr bwMode="auto">
          <a:xfrm>
            <a:off x="9229725" y="3948113"/>
            <a:ext cx="30163" cy="12700"/>
          </a:xfrm>
          <a:custGeom>
            <a:avLst/>
            <a:gdLst>
              <a:gd name="T0" fmla="*/ 0 w 82"/>
              <a:gd name="T1" fmla="*/ 2147483647 h 34"/>
              <a:gd name="T2" fmla="*/ 0 w 82"/>
              <a:gd name="T3" fmla="*/ 2147483647 h 34"/>
              <a:gd name="T4" fmla="*/ 2147483647 w 82"/>
              <a:gd name="T5" fmla="*/ 0 h 34"/>
              <a:gd name="T6" fmla="*/ 2147483647 w 82"/>
              <a:gd name="T7" fmla="*/ 0 h 34"/>
              <a:gd name="T8" fmla="*/ 2147483647 w 82"/>
              <a:gd name="T9" fmla="*/ 2147483647 h 34"/>
              <a:gd name="T10" fmla="*/ 2147483647 w 82"/>
              <a:gd name="T11" fmla="*/ 2147483647 h 34"/>
              <a:gd name="T12" fmla="*/ 0 w 82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2"/>
              <a:gd name="T22" fmla="*/ 0 h 34"/>
              <a:gd name="T23" fmla="*/ 82 w 82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2" h="34">
                <a:moveTo>
                  <a:pt x="0" y="34"/>
                </a:moveTo>
                <a:lnTo>
                  <a:pt x="0" y="3"/>
                </a:lnTo>
                <a:lnTo>
                  <a:pt x="82" y="0"/>
                </a:lnTo>
                <a:lnTo>
                  <a:pt x="82" y="32"/>
                </a:lnTo>
                <a:lnTo>
                  <a:pt x="0" y="3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90" name="Freeform 232"/>
          <p:cNvSpPr>
            <a:spLocks noChangeAspect="1"/>
          </p:cNvSpPr>
          <p:nvPr/>
        </p:nvSpPr>
        <p:spPr bwMode="auto">
          <a:xfrm>
            <a:off x="9259888" y="3948113"/>
            <a:ext cx="30162" cy="9525"/>
          </a:xfrm>
          <a:custGeom>
            <a:avLst/>
            <a:gdLst>
              <a:gd name="T0" fmla="*/ 0 w 91"/>
              <a:gd name="T1" fmla="*/ 2147483647 h 36"/>
              <a:gd name="T2" fmla="*/ 0 w 91"/>
              <a:gd name="T3" fmla="*/ 2147483647 h 36"/>
              <a:gd name="T4" fmla="*/ 2147483647 w 91"/>
              <a:gd name="T5" fmla="*/ 0 h 36"/>
              <a:gd name="T6" fmla="*/ 2147483647 w 91"/>
              <a:gd name="T7" fmla="*/ 0 h 36"/>
              <a:gd name="T8" fmla="*/ 2147483647 w 91"/>
              <a:gd name="T9" fmla="*/ 2147483647 h 36"/>
              <a:gd name="T10" fmla="*/ 2147483647 w 91"/>
              <a:gd name="T11" fmla="*/ 2147483647 h 36"/>
              <a:gd name="T12" fmla="*/ 0 w 91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1"/>
              <a:gd name="T22" fmla="*/ 0 h 36"/>
              <a:gd name="T23" fmla="*/ 91 w 91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1" h="36">
                <a:moveTo>
                  <a:pt x="0" y="36"/>
                </a:moveTo>
                <a:lnTo>
                  <a:pt x="0" y="4"/>
                </a:lnTo>
                <a:lnTo>
                  <a:pt x="87" y="0"/>
                </a:lnTo>
                <a:lnTo>
                  <a:pt x="88" y="0"/>
                </a:lnTo>
                <a:lnTo>
                  <a:pt x="90" y="31"/>
                </a:lnTo>
                <a:lnTo>
                  <a:pt x="91" y="31"/>
                </a:lnTo>
                <a:lnTo>
                  <a:pt x="0" y="3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91" name="Freeform 233"/>
          <p:cNvSpPr>
            <a:spLocks noChangeAspect="1"/>
          </p:cNvSpPr>
          <p:nvPr/>
        </p:nvSpPr>
        <p:spPr bwMode="auto">
          <a:xfrm>
            <a:off x="9290050" y="3944938"/>
            <a:ext cx="31750" cy="12700"/>
          </a:xfrm>
          <a:custGeom>
            <a:avLst/>
            <a:gdLst>
              <a:gd name="T0" fmla="*/ 2147483647 w 94"/>
              <a:gd name="T1" fmla="*/ 2147483647 h 38"/>
              <a:gd name="T2" fmla="*/ 0 w 94"/>
              <a:gd name="T3" fmla="*/ 2147483647 h 38"/>
              <a:gd name="T4" fmla="*/ 2147483647 w 94"/>
              <a:gd name="T5" fmla="*/ 0 h 38"/>
              <a:gd name="T6" fmla="*/ 2147483647 w 94"/>
              <a:gd name="T7" fmla="*/ 0 h 38"/>
              <a:gd name="T8" fmla="*/ 2147483647 w 94"/>
              <a:gd name="T9" fmla="*/ 2147483647 h 38"/>
              <a:gd name="T10" fmla="*/ 2147483647 w 94"/>
              <a:gd name="T11" fmla="*/ 2147483647 h 38"/>
              <a:gd name="T12" fmla="*/ 2147483647 w 94"/>
              <a:gd name="T13" fmla="*/ 2147483647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4"/>
              <a:gd name="T22" fmla="*/ 0 h 38"/>
              <a:gd name="T23" fmla="*/ 94 w 94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4" h="38">
                <a:moveTo>
                  <a:pt x="2" y="38"/>
                </a:moveTo>
                <a:lnTo>
                  <a:pt x="0" y="7"/>
                </a:lnTo>
                <a:lnTo>
                  <a:pt x="92" y="0"/>
                </a:lnTo>
                <a:lnTo>
                  <a:pt x="94" y="31"/>
                </a:lnTo>
                <a:lnTo>
                  <a:pt x="2" y="3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92" name="Freeform 234"/>
          <p:cNvSpPr>
            <a:spLocks noChangeAspect="1"/>
          </p:cNvSpPr>
          <p:nvPr/>
        </p:nvSpPr>
        <p:spPr bwMode="auto">
          <a:xfrm>
            <a:off x="9321800" y="3943350"/>
            <a:ext cx="33338" cy="12700"/>
          </a:xfrm>
          <a:custGeom>
            <a:avLst/>
            <a:gdLst>
              <a:gd name="T0" fmla="*/ 2147483647 w 94"/>
              <a:gd name="T1" fmla="*/ 2147483647 h 41"/>
              <a:gd name="T2" fmla="*/ 0 w 94"/>
              <a:gd name="T3" fmla="*/ 2147483647 h 41"/>
              <a:gd name="T4" fmla="*/ 2147483647 w 94"/>
              <a:gd name="T5" fmla="*/ 0 h 41"/>
              <a:gd name="T6" fmla="*/ 2147483647 w 94"/>
              <a:gd name="T7" fmla="*/ 0 h 41"/>
              <a:gd name="T8" fmla="*/ 2147483647 w 94"/>
              <a:gd name="T9" fmla="*/ 2147483647 h 41"/>
              <a:gd name="T10" fmla="*/ 2147483647 w 94"/>
              <a:gd name="T11" fmla="*/ 2147483647 h 41"/>
              <a:gd name="T12" fmla="*/ 2147483647 w 94"/>
              <a:gd name="T13" fmla="*/ 2147483647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4"/>
              <a:gd name="T22" fmla="*/ 0 h 41"/>
              <a:gd name="T23" fmla="*/ 94 w 94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4" h="41">
                <a:moveTo>
                  <a:pt x="2" y="41"/>
                </a:moveTo>
                <a:lnTo>
                  <a:pt x="0" y="10"/>
                </a:lnTo>
                <a:lnTo>
                  <a:pt x="86" y="0"/>
                </a:lnTo>
                <a:lnTo>
                  <a:pt x="88" y="0"/>
                </a:lnTo>
                <a:lnTo>
                  <a:pt x="92" y="31"/>
                </a:lnTo>
                <a:lnTo>
                  <a:pt x="94" y="31"/>
                </a:lnTo>
                <a:lnTo>
                  <a:pt x="2" y="4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93" name="Freeform 235"/>
          <p:cNvSpPr>
            <a:spLocks noChangeAspect="1"/>
          </p:cNvSpPr>
          <p:nvPr/>
        </p:nvSpPr>
        <p:spPr bwMode="auto">
          <a:xfrm>
            <a:off x="9353550" y="3935413"/>
            <a:ext cx="30163" cy="17462"/>
          </a:xfrm>
          <a:custGeom>
            <a:avLst/>
            <a:gdLst>
              <a:gd name="T0" fmla="*/ 2147483647 w 96"/>
              <a:gd name="T1" fmla="*/ 2147483647 h 49"/>
              <a:gd name="T2" fmla="*/ 0 w 96"/>
              <a:gd name="T3" fmla="*/ 2147483647 h 49"/>
              <a:gd name="T4" fmla="*/ 2147483647 w 96"/>
              <a:gd name="T5" fmla="*/ 0 h 49"/>
              <a:gd name="T6" fmla="*/ 2147483647 w 96"/>
              <a:gd name="T7" fmla="*/ 2147483647 h 49"/>
              <a:gd name="T8" fmla="*/ 2147483647 w 96"/>
              <a:gd name="T9" fmla="*/ 2147483647 h 49"/>
              <a:gd name="T10" fmla="*/ 2147483647 w 96"/>
              <a:gd name="T11" fmla="*/ 2147483647 h 49"/>
              <a:gd name="T12" fmla="*/ 2147483647 w 96"/>
              <a:gd name="T13" fmla="*/ 2147483647 h 4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6"/>
              <a:gd name="T22" fmla="*/ 0 h 49"/>
              <a:gd name="T23" fmla="*/ 96 w 96"/>
              <a:gd name="T24" fmla="*/ 49 h 4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6" h="49">
                <a:moveTo>
                  <a:pt x="4" y="49"/>
                </a:moveTo>
                <a:lnTo>
                  <a:pt x="0" y="18"/>
                </a:lnTo>
                <a:lnTo>
                  <a:pt x="96" y="0"/>
                </a:lnTo>
                <a:lnTo>
                  <a:pt x="85" y="3"/>
                </a:lnTo>
                <a:lnTo>
                  <a:pt x="91" y="32"/>
                </a:lnTo>
                <a:lnTo>
                  <a:pt x="81" y="35"/>
                </a:lnTo>
                <a:lnTo>
                  <a:pt x="4" y="4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94" name="Freeform 236"/>
          <p:cNvSpPr>
            <a:spLocks noChangeAspect="1"/>
          </p:cNvSpPr>
          <p:nvPr/>
        </p:nvSpPr>
        <p:spPr bwMode="auto">
          <a:xfrm>
            <a:off x="9380538" y="3929063"/>
            <a:ext cx="31750" cy="17462"/>
          </a:xfrm>
          <a:custGeom>
            <a:avLst/>
            <a:gdLst>
              <a:gd name="T0" fmla="*/ 2147483647 w 90"/>
              <a:gd name="T1" fmla="*/ 2147483647 h 50"/>
              <a:gd name="T2" fmla="*/ 0 w 90"/>
              <a:gd name="T3" fmla="*/ 2147483647 h 50"/>
              <a:gd name="T4" fmla="*/ 2147483647 w 90"/>
              <a:gd name="T5" fmla="*/ 2147483647 h 50"/>
              <a:gd name="T6" fmla="*/ 2147483647 w 90"/>
              <a:gd name="T7" fmla="*/ 0 h 50"/>
              <a:gd name="T8" fmla="*/ 2147483647 w 90"/>
              <a:gd name="T9" fmla="*/ 2147483647 h 50"/>
              <a:gd name="T10" fmla="*/ 2147483647 w 90"/>
              <a:gd name="T11" fmla="*/ 2147483647 h 50"/>
              <a:gd name="T12" fmla="*/ 2147483647 w 90"/>
              <a:gd name="T13" fmla="*/ 2147483647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0"/>
              <a:gd name="T22" fmla="*/ 0 h 50"/>
              <a:gd name="T23" fmla="*/ 90 w 90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0" h="50">
                <a:moveTo>
                  <a:pt x="6" y="50"/>
                </a:moveTo>
                <a:lnTo>
                  <a:pt x="0" y="21"/>
                </a:lnTo>
                <a:lnTo>
                  <a:pt x="72" y="2"/>
                </a:lnTo>
                <a:lnTo>
                  <a:pt x="76" y="0"/>
                </a:lnTo>
                <a:lnTo>
                  <a:pt x="86" y="29"/>
                </a:lnTo>
                <a:lnTo>
                  <a:pt x="90" y="27"/>
                </a:lnTo>
                <a:lnTo>
                  <a:pt x="6" y="5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95" name="Freeform 237"/>
          <p:cNvSpPr>
            <a:spLocks noChangeAspect="1"/>
          </p:cNvSpPr>
          <p:nvPr/>
        </p:nvSpPr>
        <p:spPr bwMode="auto">
          <a:xfrm>
            <a:off x="9405938" y="3919538"/>
            <a:ext cx="26987" cy="19050"/>
          </a:xfrm>
          <a:custGeom>
            <a:avLst/>
            <a:gdLst>
              <a:gd name="T0" fmla="*/ 2147483647 w 78"/>
              <a:gd name="T1" fmla="*/ 2147483647 h 56"/>
              <a:gd name="T2" fmla="*/ 0 w 78"/>
              <a:gd name="T3" fmla="*/ 2147483647 h 56"/>
              <a:gd name="T4" fmla="*/ 2147483647 w 78"/>
              <a:gd name="T5" fmla="*/ 0 h 56"/>
              <a:gd name="T6" fmla="*/ 2147483647 w 78"/>
              <a:gd name="T7" fmla="*/ 2147483647 h 56"/>
              <a:gd name="T8" fmla="*/ 2147483647 w 78"/>
              <a:gd name="T9" fmla="*/ 2147483647 h 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8"/>
              <a:gd name="T16" fmla="*/ 0 h 56"/>
              <a:gd name="T17" fmla="*/ 78 w 78"/>
              <a:gd name="T18" fmla="*/ 56 h 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8" h="56">
                <a:moveTo>
                  <a:pt x="10" y="56"/>
                </a:moveTo>
                <a:lnTo>
                  <a:pt x="0" y="27"/>
                </a:lnTo>
                <a:lnTo>
                  <a:pt x="67" y="0"/>
                </a:lnTo>
                <a:lnTo>
                  <a:pt x="78" y="29"/>
                </a:lnTo>
                <a:lnTo>
                  <a:pt x="10" y="5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96" name="Freeform 238"/>
          <p:cNvSpPr>
            <a:spLocks noChangeAspect="1"/>
          </p:cNvSpPr>
          <p:nvPr/>
        </p:nvSpPr>
        <p:spPr bwMode="auto">
          <a:xfrm>
            <a:off x="9426575" y="3919538"/>
            <a:ext cx="6350" cy="9525"/>
          </a:xfrm>
          <a:custGeom>
            <a:avLst/>
            <a:gdLst>
              <a:gd name="T0" fmla="*/ 2147483647 w 16"/>
              <a:gd name="T1" fmla="*/ 2147483647 h 31"/>
              <a:gd name="T2" fmla="*/ 2147483647 w 16"/>
              <a:gd name="T3" fmla="*/ 2147483647 h 31"/>
              <a:gd name="T4" fmla="*/ 2147483647 w 16"/>
              <a:gd name="T5" fmla="*/ 2147483647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0 w 16"/>
              <a:gd name="T19" fmla="*/ 2147483647 h 31"/>
              <a:gd name="T20" fmla="*/ 0 w 16"/>
              <a:gd name="T21" fmla="*/ 2147483647 h 31"/>
              <a:gd name="T22" fmla="*/ 0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0 h 31"/>
              <a:gd name="T38" fmla="*/ 2147483647 w 16"/>
              <a:gd name="T39" fmla="*/ 0 h 31"/>
              <a:gd name="T40" fmla="*/ 2147483647 w 16"/>
              <a:gd name="T41" fmla="*/ 0 h 31"/>
              <a:gd name="T42" fmla="*/ 2147483647 w 16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16" y="31"/>
                </a:moveTo>
                <a:lnTo>
                  <a:pt x="16" y="31"/>
                </a:lnTo>
                <a:lnTo>
                  <a:pt x="14" y="31"/>
                </a:lnTo>
                <a:lnTo>
                  <a:pt x="10" y="31"/>
                </a:lnTo>
                <a:lnTo>
                  <a:pt x="8" y="29"/>
                </a:lnTo>
                <a:lnTo>
                  <a:pt x="6" y="28"/>
                </a:lnTo>
                <a:lnTo>
                  <a:pt x="4" y="26"/>
                </a:lnTo>
                <a:lnTo>
                  <a:pt x="2" y="24"/>
                </a:lnTo>
                <a:lnTo>
                  <a:pt x="1" y="21"/>
                </a:lnTo>
                <a:lnTo>
                  <a:pt x="0" y="19"/>
                </a:lnTo>
                <a:lnTo>
                  <a:pt x="0" y="16"/>
                </a:lnTo>
                <a:lnTo>
                  <a:pt x="0" y="14"/>
                </a:lnTo>
                <a:lnTo>
                  <a:pt x="1" y="11"/>
                </a:lnTo>
                <a:lnTo>
                  <a:pt x="2" y="9"/>
                </a:lnTo>
                <a:lnTo>
                  <a:pt x="4" y="7"/>
                </a:lnTo>
                <a:lnTo>
                  <a:pt x="6" y="4"/>
                </a:lnTo>
                <a:lnTo>
                  <a:pt x="8" y="2"/>
                </a:lnTo>
                <a:lnTo>
                  <a:pt x="10" y="1"/>
                </a:lnTo>
                <a:lnTo>
                  <a:pt x="14" y="0"/>
                </a:lnTo>
                <a:lnTo>
                  <a:pt x="16" y="0"/>
                </a:lnTo>
                <a:lnTo>
                  <a:pt x="16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97" name="Freeform 239"/>
          <p:cNvSpPr>
            <a:spLocks noChangeAspect="1"/>
          </p:cNvSpPr>
          <p:nvPr/>
        </p:nvSpPr>
        <p:spPr bwMode="auto">
          <a:xfrm>
            <a:off x="9434513" y="3919538"/>
            <a:ext cx="6350" cy="9525"/>
          </a:xfrm>
          <a:custGeom>
            <a:avLst/>
            <a:gdLst>
              <a:gd name="T0" fmla="*/ 0 w 16"/>
              <a:gd name="T1" fmla="*/ 0 h 31"/>
              <a:gd name="T2" fmla="*/ 0 w 16"/>
              <a:gd name="T3" fmla="*/ 0 h 31"/>
              <a:gd name="T4" fmla="*/ 2147483647 w 16"/>
              <a:gd name="T5" fmla="*/ 0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2147483647 w 16"/>
              <a:gd name="T19" fmla="*/ 2147483647 h 31"/>
              <a:gd name="T20" fmla="*/ 2147483647 w 16"/>
              <a:gd name="T21" fmla="*/ 2147483647 h 31"/>
              <a:gd name="T22" fmla="*/ 2147483647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2147483647 h 31"/>
              <a:gd name="T38" fmla="*/ 0 w 16"/>
              <a:gd name="T39" fmla="*/ 2147483647 h 31"/>
              <a:gd name="T40" fmla="*/ 0 w 16"/>
              <a:gd name="T41" fmla="*/ 2147483647 h 31"/>
              <a:gd name="T42" fmla="*/ 0 w 16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0" y="0"/>
                </a:moveTo>
                <a:lnTo>
                  <a:pt x="0" y="0"/>
                </a:lnTo>
                <a:lnTo>
                  <a:pt x="3" y="0"/>
                </a:lnTo>
                <a:lnTo>
                  <a:pt x="5" y="1"/>
                </a:lnTo>
                <a:lnTo>
                  <a:pt x="8" y="2"/>
                </a:lnTo>
                <a:lnTo>
                  <a:pt x="10" y="4"/>
                </a:lnTo>
                <a:lnTo>
                  <a:pt x="12" y="7"/>
                </a:lnTo>
                <a:lnTo>
                  <a:pt x="13" y="9"/>
                </a:lnTo>
                <a:lnTo>
                  <a:pt x="16" y="11"/>
                </a:lnTo>
                <a:lnTo>
                  <a:pt x="16" y="14"/>
                </a:lnTo>
                <a:lnTo>
                  <a:pt x="16" y="16"/>
                </a:lnTo>
                <a:lnTo>
                  <a:pt x="16" y="19"/>
                </a:lnTo>
                <a:lnTo>
                  <a:pt x="16" y="21"/>
                </a:lnTo>
                <a:lnTo>
                  <a:pt x="13" y="24"/>
                </a:lnTo>
                <a:lnTo>
                  <a:pt x="12" y="26"/>
                </a:lnTo>
                <a:lnTo>
                  <a:pt x="10" y="28"/>
                </a:lnTo>
                <a:lnTo>
                  <a:pt x="8" y="29"/>
                </a:lnTo>
                <a:lnTo>
                  <a:pt x="5" y="31"/>
                </a:lnTo>
                <a:lnTo>
                  <a:pt x="3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98" name="Freeform 240"/>
          <p:cNvSpPr>
            <a:spLocks noChangeAspect="1"/>
          </p:cNvSpPr>
          <p:nvPr/>
        </p:nvSpPr>
        <p:spPr bwMode="auto">
          <a:xfrm>
            <a:off x="9432925" y="3919538"/>
            <a:ext cx="1588" cy="9525"/>
          </a:xfrm>
          <a:custGeom>
            <a:avLst/>
            <a:gdLst>
              <a:gd name="T0" fmla="*/ 0 w 1"/>
              <a:gd name="T1" fmla="*/ 2147483647 h 31"/>
              <a:gd name="T2" fmla="*/ 0 w 1"/>
              <a:gd name="T3" fmla="*/ 0 h 31"/>
              <a:gd name="T4" fmla="*/ 2147483647 w 1"/>
              <a:gd name="T5" fmla="*/ 0 h 31"/>
              <a:gd name="T6" fmla="*/ 2147483647 w 1"/>
              <a:gd name="T7" fmla="*/ 0 h 31"/>
              <a:gd name="T8" fmla="*/ 2147483647 w 1"/>
              <a:gd name="T9" fmla="*/ 2147483647 h 31"/>
              <a:gd name="T10" fmla="*/ 2147483647 w 1"/>
              <a:gd name="T11" fmla="*/ 2147483647 h 31"/>
              <a:gd name="T12" fmla="*/ 0 w 1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0" y="31"/>
                </a:moveTo>
                <a:lnTo>
                  <a:pt x="0" y="0"/>
                </a:lnTo>
                <a:lnTo>
                  <a:pt x="1" y="0"/>
                </a:lnTo>
                <a:lnTo>
                  <a:pt x="1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499" name="Freeform 241"/>
          <p:cNvSpPr>
            <a:spLocks noChangeAspect="1"/>
          </p:cNvSpPr>
          <p:nvPr/>
        </p:nvSpPr>
        <p:spPr bwMode="auto">
          <a:xfrm>
            <a:off x="9432925" y="3919538"/>
            <a:ext cx="1588" cy="9525"/>
          </a:xfrm>
          <a:custGeom>
            <a:avLst/>
            <a:gdLst>
              <a:gd name="T0" fmla="*/ 0 w 1"/>
              <a:gd name="T1" fmla="*/ 2147483647 h 31"/>
              <a:gd name="T2" fmla="*/ 0 w 1"/>
              <a:gd name="T3" fmla="*/ 0 h 31"/>
              <a:gd name="T4" fmla="*/ 2147483647 w 1"/>
              <a:gd name="T5" fmla="*/ 0 h 31"/>
              <a:gd name="T6" fmla="*/ 2147483647 w 1"/>
              <a:gd name="T7" fmla="*/ 0 h 31"/>
              <a:gd name="T8" fmla="*/ 2147483647 w 1"/>
              <a:gd name="T9" fmla="*/ 2147483647 h 31"/>
              <a:gd name="T10" fmla="*/ 2147483647 w 1"/>
              <a:gd name="T11" fmla="*/ 2147483647 h 31"/>
              <a:gd name="T12" fmla="*/ 0 w 1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0" y="31"/>
                </a:moveTo>
                <a:lnTo>
                  <a:pt x="0" y="0"/>
                </a:lnTo>
                <a:lnTo>
                  <a:pt x="1" y="0"/>
                </a:lnTo>
                <a:lnTo>
                  <a:pt x="1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00" name="Freeform 242"/>
          <p:cNvSpPr>
            <a:spLocks noChangeAspect="1"/>
          </p:cNvSpPr>
          <p:nvPr/>
        </p:nvSpPr>
        <p:spPr bwMode="auto">
          <a:xfrm>
            <a:off x="9432925" y="3919538"/>
            <a:ext cx="1588" cy="9525"/>
          </a:xfrm>
          <a:custGeom>
            <a:avLst/>
            <a:gdLst>
              <a:gd name="T0" fmla="*/ 0 w 1"/>
              <a:gd name="T1" fmla="*/ 2147483647 h 31"/>
              <a:gd name="T2" fmla="*/ 0 w 1"/>
              <a:gd name="T3" fmla="*/ 0 h 31"/>
              <a:gd name="T4" fmla="*/ 2147483647 w 1"/>
              <a:gd name="T5" fmla="*/ 0 h 31"/>
              <a:gd name="T6" fmla="*/ 2147483647 w 1"/>
              <a:gd name="T7" fmla="*/ 0 h 31"/>
              <a:gd name="T8" fmla="*/ 2147483647 w 1"/>
              <a:gd name="T9" fmla="*/ 2147483647 h 31"/>
              <a:gd name="T10" fmla="*/ 2147483647 w 1"/>
              <a:gd name="T11" fmla="*/ 2147483647 h 31"/>
              <a:gd name="T12" fmla="*/ 0 w 1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0" y="31"/>
                </a:moveTo>
                <a:lnTo>
                  <a:pt x="0" y="0"/>
                </a:lnTo>
                <a:lnTo>
                  <a:pt x="1" y="0"/>
                </a:lnTo>
                <a:lnTo>
                  <a:pt x="1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01" name="Freeform 243"/>
          <p:cNvSpPr>
            <a:spLocks noChangeAspect="1"/>
          </p:cNvSpPr>
          <p:nvPr/>
        </p:nvSpPr>
        <p:spPr bwMode="auto">
          <a:xfrm>
            <a:off x="9432925" y="3919538"/>
            <a:ext cx="1588" cy="9525"/>
          </a:xfrm>
          <a:custGeom>
            <a:avLst/>
            <a:gdLst>
              <a:gd name="T0" fmla="*/ 0 w 1"/>
              <a:gd name="T1" fmla="*/ 2147483647 h 31"/>
              <a:gd name="T2" fmla="*/ 0 w 1"/>
              <a:gd name="T3" fmla="*/ 0 h 31"/>
              <a:gd name="T4" fmla="*/ 2147483647 w 1"/>
              <a:gd name="T5" fmla="*/ 0 h 31"/>
              <a:gd name="T6" fmla="*/ 2147483647 w 1"/>
              <a:gd name="T7" fmla="*/ 0 h 31"/>
              <a:gd name="T8" fmla="*/ 2147483647 w 1"/>
              <a:gd name="T9" fmla="*/ 2147483647 h 31"/>
              <a:gd name="T10" fmla="*/ 2147483647 w 1"/>
              <a:gd name="T11" fmla="*/ 2147483647 h 31"/>
              <a:gd name="T12" fmla="*/ 0 w 1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0" y="31"/>
                </a:moveTo>
                <a:lnTo>
                  <a:pt x="0" y="0"/>
                </a:lnTo>
                <a:lnTo>
                  <a:pt x="1" y="0"/>
                </a:lnTo>
                <a:lnTo>
                  <a:pt x="1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02" name="Freeform 244"/>
          <p:cNvSpPr>
            <a:spLocks noChangeAspect="1"/>
          </p:cNvSpPr>
          <p:nvPr/>
        </p:nvSpPr>
        <p:spPr bwMode="auto">
          <a:xfrm>
            <a:off x="9432925" y="3919538"/>
            <a:ext cx="1588" cy="9525"/>
          </a:xfrm>
          <a:custGeom>
            <a:avLst/>
            <a:gdLst>
              <a:gd name="T0" fmla="*/ 0 w 1"/>
              <a:gd name="T1" fmla="*/ 2147483647 h 31"/>
              <a:gd name="T2" fmla="*/ 0 w 1"/>
              <a:gd name="T3" fmla="*/ 0 h 31"/>
              <a:gd name="T4" fmla="*/ 2147483647 w 1"/>
              <a:gd name="T5" fmla="*/ 0 h 31"/>
              <a:gd name="T6" fmla="*/ 2147483647 w 1"/>
              <a:gd name="T7" fmla="*/ 0 h 31"/>
              <a:gd name="T8" fmla="*/ 2147483647 w 1"/>
              <a:gd name="T9" fmla="*/ 2147483647 h 31"/>
              <a:gd name="T10" fmla="*/ 2147483647 w 1"/>
              <a:gd name="T11" fmla="*/ 2147483647 h 31"/>
              <a:gd name="T12" fmla="*/ 0 w 1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0" y="31"/>
                </a:moveTo>
                <a:lnTo>
                  <a:pt x="0" y="0"/>
                </a:lnTo>
                <a:lnTo>
                  <a:pt x="1" y="0"/>
                </a:lnTo>
                <a:lnTo>
                  <a:pt x="1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03" name="Freeform 245"/>
          <p:cNvSpPr>
            <a:spLocks noChangeAspect="1"/>
          </p:cNvSpPr>
          <p:nvPr/>
        </p:nvSpPr>
        <p:spPr bwMode="auto">
          <a:xfrm>
            <a:off x="9432925" y="3919538"/>
            <a:ext cx="1588" cy="9525"/>
          </a:xfrm>
          <a:custGeom>
            <a:avLst/>
            <a:gdLst>
              <a:gd name="T0" fmla="*/ 0 w 1"/>
              <a:gd name="T1" fmla="*/ 2147483647 h 31"/>
              <a:gd name="T2" fmla="*/ 0 w 1"/>
              <a:gd name="T3" fmla="*/ 0 h 31"/>
              <a:gd name="T4" fmla="*/ 2147483647 w 1"/>
              <a:gd name="T5" fmla="*/ 0 h 31"/>
              <a:gd name="T6" fmla="*/ 2147483647 w 1"/>
              <a:gd name="T7" fmla="*/ 0 h 31"/>
              <a:gd name="T8" fmla="*/ 2147483647 w 1"/>
              <a:gd name="T9" fmla="*/ 2147483647 h 31"/>
              <a:gd name="T10" fmla="*/ 2147483647 w 1"/>
              <a:gd name="T11" fmla="*/ 2147483647 h 31"/>
              <a:gd name="T12" fmla="*/ 0 w 1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0" y="31"/>
                </a:moveTo>
                <a:lnTo>
                  <a:pt x="0" y="0"/>
                </a:lnTo>
                <a:lnTo>
                  <a:pt x="1" y="0"/>
                </a:lnTo>
                <a:lnTo>
                  <a:pt x="1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04" name="Freeform 246"/>
          <p:cNvSpPr>
            <a:spLocks noChangeAspect="1"/>
          </p:cNvSpPr>
          <p:nvPr/>
        </p:nvSpPr>
        <p:spPr bwMode="auto">
          <a:xfrm>
            <a:off x="9434513" y="3919538"/>
            <a:ext cx="3175" cy="9525"/>
          </a:xfrm>
          <a:custGeom>
            <a:avLst/>
            <a:gdLst>
              <a:gd name="T0" fmla="*/ 0 w 1"/>
              <a:gd name="T1" fmla="*/ 2147483647 h 31"/>
              <a:gd name="T2" fmla="*/ 0 w 1"/>
              <a:gd name="T3" fmla="*/ 0 h 31"/>
              <a:gd name="T4" fmla="*/ 2147483647 w 1"/>
              <a:gd name="T5" fmla="*/ 0 h 31"/>
              <a:gd name="T6" fmla="*/ 2147483647 w 1"/>
              <a:gd name="T7" fmla="*/ 0 h 31"/>
              <a:gd name="T8" fmla="*/ 2147483647 w 1"/>
              <a:gd name="T9" fmla="*/ 2147483647 h 31"/>
              <a:gd name="T10" fmla="*/ 2147483647 w 1"/>
              <a:gd name="T11" fmla="*/ 2147483647 h 31"/>
              <a:gd name="T12" fmla="*/ 0 w 1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0" y="31"/>
                </a:moveTo>
                <a:lnTo>
                  <a:pt x="0" y="0"/>
                </a:lnTo>
                <a:lnTo>
                  <a:pt x="1" y="0"/>
                </a:lnTo>
                <a:lnTo>
                  <a:pt x="1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05" name="Rectangle 247"/>
          <p:cNvSpPr>
            <a:spLocks noChangeAspect="1" noChangeArrowheads="1"/>
          </p:cNvSpPr>
          <p:nvPr/>
        </p:nvSpPr>
        <p:spPr bwMode="auto">
          <a:xfrm>
            <a:off x="9434513" y="3919538"/>
            <a:ext cx="1587" cy="952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06" name="Freeform 248"/>
          <p:cNvSpPr>
            <a:spLocks noChangeAspect="1"/>
          </p:cNvSpPr>
          <p:nvPr/>
        </p:nvSpPr>
        <p:spPr bwMode="auto">
          <a:xfrm>
            <a:off x="9429750" y="3919538"/>
            <a:ext cx="11113" cy="6350"/>
          </a:xfrm>
          <a:custGeom>
            <a:avLst/>
            <a:gdLst>
              <a:gd name="T0" fmla="*/ 0 w 32"/>
              <a:gd name="T1" fmla="*/ 2147483647 h 16"/>
              <a:gd name="T2" fmla="*/ 0 w 32"/>
              <a:gd name="T3" fmla="*/ 2147483647 h 16"/>
              <a:gd name="T4" fmla="*/ 0 w 32"/>
              <a:gd name="T5" fmla="*/ 2147483647 h 16"/>
              <a:gd name="T6" fmla="*/ 2147483647 w 32"/>
              <a:gd name="T7" fmla="*/ 2147483647 h 16"/>
              <a:gd name="T8" fmla="*/ 2147483647 w 32"/>
              <a:gd name="T9" fmla="*/ 2147483647 h 16"/>
              <a:gd name="T10" fmla="*/ 2147483647 w 32"/>
              <a:gd name="T11" fmla="*/ 2147483647 h 16"/>
              <a:gd name="T12" fmla="*/ 2147483647 w 32"/>
              <a:gd name="T13" fmla="*/ 2147483647 h 16"/>
              <a:gd name="T14" fmla="*/ 2147483647 w 32"/>
              <a:gd name="T15" fmla="*/ 2147483647 h 16"/>
              <a:gd name="T16" fmla="*/ 2147483647 w 32"/>
              <a:gd name="T17" fmla="*/ 2147483647 h 16"/>
              <a:gd name="T18" fmla="*/ 2147483647 w 32"/>
              <a:gd name="T19" fmla="*/ 0 h 16"/>
              <a:gd name="T20" fmla="*/ 2147483647 w 32"/>
              <a:gd name="T21" fmla="*/ 0 h 16"/>
              <a:gd name="T22" fmla="*/ 2147483647 w 32"/>
              <a:gd name="T23" fmla="*/ 0 h 16"/>
              <a:gd name="T24" fmla="*/ 2147483647 w 32"/>
              <a:gd name="T25" fmla="*/ 2147483647 h 16"/>
              <a:gd name="T26" fmla="*/ 2147483647 w 32"/>
              <a:gd name="T27" fmla="*/ 2147483647 h 16"/>
              <a:gd name="T28" fmla="*/ 2147483647 w 32"/>
              <a:gd name="T29" fmla="*/ 2147483647 h 16"/>
              <a:gd name="T30" fmla="*/ 2147483647 w 32"/>
              <a:gd name="T31" fmla="*/ 2147483647 h 16"/>
              <a:gd name="T32" fmla="*/ 2147483647 w 32"/>
              <a:gd name="T33" fmla="*/ 2147483647 h 16"/>
              <a:gd name="T34" fmla="*/ 2147483647 w 32"/>
              <a:gd name="T35" fmla="*/ 2147483647 h 16"/>
              <a:gd name="T36" fmla="*/ 2147483647 w 32"/>
              <a:gd name="T37" fmla="*/ 2147483647 h 16"/>
              <a:gd name="T38" fmla="*/ 2147483647 w 32"/>
              <a:gd name="T39" fmla="*/ 2147483647 h 16"/>
              <a:gd name="T40" fmla="*/ 2147483647 w 32"/>
              <a:gd name="T41" fmla="*/ 2147483647 h 16"/>
              <a:gd name="T42" fmla="*/ 0 w 32"/>
              <a:gd name="T43" fmla="*/ 2147483647 h 1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2"/>
              <a:gd name="T67" fmla="*/ 0 h 16"/>
              <a:gd name="T68" fmla="*/ 32 w 32"/>
              <a:gd name="T69" fmla="*/ 16 h 1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2" h="16">
                <a:moveTo>
                  <a:pt x="0" y="16"/>
                </a:moveTo>
                <a:lnTo>
                  <a:pt x="0" y="16"/>
                </a:lnTo>
                <a:lnTo>
                  <a:pt x="0" y="14"/>
                </a:lnTo>
                <a:lnTo>
                  <a:pt x="1" y="11"/>
                </a:lnTo>
                <a:lnTo>
                  <a:pt x="2" y="9"/>
                </a:lnTo>
                <a:lnTo>
                  <a:pt x="5" y="7"/>
                </a:lnTo>
                <a:lnTo>
                  <a:pt x="7" y="4"/>
                </a:lnTo>
                <a:lnTo>
                  <a:pt x="9" y="2"/>
                </a:lnTo>
                <a:lnTo>
                  <a:pt x="11" y="1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21" y="1"/>
                </a:lnTo>
                <a:lnTo>
                  <a:pt x="23" y="2"/>
                </a:lnTo>
                <a:lnTo>
                  <a:pt x="25" y="4"/>
                </a:lnTo>
                <a:lnTo>
                  <a:pt x="27" y="7"/>
                </a:lnTo>
                <a:lnTo>
                  <a:pt x="29" y="9"/>
                </a:lnTo>
                <a:lnTo>
                  <a:pt x="30" y="11"/>
                </a:lnTo>
                <a:lnTo>
                  <a:pt x="32" y="14"/>
                </a:lnTo>
                <a:lnTo>
                  <a:pt x="32" y="16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07" name="Freeform 249"/>
          <p:cNvSpPr>
            <a:spLocks noChangeAspect="1"/>
          </p:cNvSpPr>
          <p:nvPr/>
        </p:nvSpPr>
        <p:spPr bwMode="auto">
          <a:xfrm>
            <a:off x="9429750" y="3927475"/>
            <a:ext cx="11113" cy="6350"/>
          </a:xfrm>
          <a:custGeom>
            <a:avLst/>
            <a:gdLst>
              <a:gd name="T0" fmla="*/ 2147483647 w 32"/>
              <a:gd name="T1" fmla="*/ 0 h 16"/>
              <a:gd name="T2" fmla="*/ 2147483647 w 32"/>
              <a:gd name="T3" fmla="*/ 0 h 16"/>
              <a:gd name="T4" fmla="*/ 2147483647 w 32"/>
              <a:gd name="T5" fmla="*/ 2147483647 h 16"/>
              <a:gd name="T6" fmla="*/ 2147483647 w 32"/>
              <a:gd name="T7" fmla="*/ 2147483647 h 16"/>
              <a:gd name="T8" fmla="*/ 2147483647 w 32"/>
              <a:gd name="T9" fmla="*/ 2147483647 h 16"/>
              <a:gd name="T10" fmla="*/ 2147483647 w 32"/>
              <a:gd name="T11" fmla="*/ 2147483647 h 16"/>
              <a:gd name="T12" fmla="*/ 2147483647 w 32"/>
              <a:gd name="T13" fmla="*/ 2147483647 h 16"/>
              <a:gd name="T14" fmla="*/ 2147483647 w 32"/>
              <a:gd name="T15" fmla="*/ 2147483647 h 16"/>
              <a:gd name="T16" fmla="*/ 2147483647 w 32"/>
              <a:gd name="T17" fmla="*/ 2147483647 h 16"/>
              <a:gd name="T18" fmla="*/ 2147483647 w 32"/>
              <a:gd name="T19" fmla="*/ 2147483647 h 16"/>
              <a:gd name="T20" fmla="*/ 2147483647 w 32"/>
              <a:gd name="T21" fmla="*/ 2147483647 h 16"/>
              <a:gd name="T22" fmla="*/ 2147483647 w 32"/>
              <a:gd name="T23" fmla="*/ 2147483647 h 16"/>
              <a:gd name="T24" fmla="*/ 2147483647 w 32"/>
              <a:gd name="T25" fmla="*/ 2147483647 h 16"/>
              <a:gd name="T26" fmla="*/ 2147483647 w 32"/>
              <a:gd name="T27" fmla="*/ 2147483647 h 16"/>
              <a:gd name="T28" fmla="*/ 2147483647 w 32"/>
              <a:gd name="T29" fmla="*/ 2147483647 h 16"/>
              <a:gd name="T30" fmla="*/ 2147483647 w 32"/>
              <a:gd name="T31" fmla="*/ 2147483647 h 16"/>
              <a:gd name="T32" fmla="*/ 2147483647 w 32"/>
              <a:gd name="T33" fmla="*/ 2147483647 h 16"/>
              <a:gd name="T34" fmla="*/ 2147483647 w 32"/>
              <a:gd name="T35" fmla="*/ 2147483647 h 16"/>
              <a:gd name="T36" fmla="*/ 0 w 32"/>
              <a:gd name="T37" fmla="*/ 2147483647 h 16"/>
              <a:gd name="T38" fmla="*/ 0 w 32"/>
              <a:gd name="T39" fmla="*/ 0 h 16"/>
              <a:gd name="T40" fmla="*/ 0 w 32"/>
              <a:gd name="T41" fmla="*/ 0 h 16"/>
              <a:gd name="T42" fmla="*/ 2147483647 w 32"/>
              <a:gd name="T43" fmla="*/ 0 h 1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2"/>
              <a:gd name="T67" fmla="*/ 0 h 16"/>
              <a:gd name="T68" fmla="*/ 32 w 32"/>
              <a:gd name="T69" fmla="*/ 16 h 1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2" h="16">
                <a:moveTo>
                  <a:pt x="32" y="0"/>
                </a:moveTo>
                <a:lnTo>
                  <a:pt x="32" y="0"/>
                </a:lnTo>
                <a:lnTo>
                  <a:pt x="32" y="2"/>
                </a:lnTo>
                <a:lnTo>
                  <a:pt x="30" y="5"/>
                </a:lnTo>
                <a:lnTo>
                  <a:pt x="29" y="7"/>
                </a:lnTo>
                <a:lnTo>
                  <a:pt x="27" y="10"/>
                </a:lnTo>
                <a:lnTo>
                  <a:pt x="25" y="12"/>
                </a:lnTo>
                <a:lnTo>
                  <a:pt x="23" y="14"/>
                </a:lnTo>
                <a:lnTo>
                  <a:pt x="21" y="15"/>
                </a:lnTo>
                <a:lnTo>
                  <a:pt x="18" y="16"/>
                </a:lnTo>
                <a:lnTo>
                  <a:pt x="16" y="16"/>
                </a:lnTo>
                <a:lnTo>
                  <a:pt x="14" y="16"/>
                </a:lnTo>
                <a:lnTo>
                  <a:pt x="11" y="15"/>
                </a:lnTo>
                <a:lnTo>
                  <a:pt x="9" y="14"/>
                </a:lnTo>
                <a:lnTo>
                  <a:pt x="7" y="12"/>
                </a:lnTo>
                <a:lnTo>
                  <a:pt x="5" y="10"/>
                </a:lnTo>
                <a:lnTo>
                  <a:pt x="2" y="7"/>
                </a:lnTo>
                <a:lnTo>
                  <a:pt x="1" y="5"/>
                </a:lnTo>
                <a:lnTo>
                  <a:pt x="0" y="2"/>
                </a:lnTo>
                <a:lnTo>
                  <a:pt x="0" y="0"/>
                </a:lnTo>
                <a:lnTo>
                  <a:pt x="3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08" name="Freeform 250"/>
          <p:cNvSpPr>
            <a:spLocks noChangeAspect="1"/>
          </p:cNvSpPr>
          <p:nvPr/>
        </p:nvSpPr>
        <p:spPr bwMode="auto">
          <a:xfrm>
            <a:off x="9429750" y="3925888"/>
            <a:ext cx="11113" cy="1587"/>
          </a:xfrm>
          <a:custGeom>
            <a:avLst/>
            <a:gdLst>
              <a:gd name="T0" fmla="*/ 0 w 32"/>
              <a:gd name="T1" fmla="*/ 0 h 1"/>
              <a:gd name="T2" fmla="*/ 2147483647 w 32"/>
              <a:gd name="T3" fmla="*/ 0 h 1"/>
              <a:gd name="T4" fmla="*/ 2147483647 w 32"/>
              <a:gd name="T5" fmla="*/ 2147483647 h 1"/>
              <a:gd name="T6" fmla="*/ 2147483647 w 32"/>
              <a:gd name="T7" fmla="*/ 2147483647 h 1"/>
              <a:gd name="T8" fmla="*/ 0 w 32"/>
              <a:gd name="T9" fmla="*/ 2147483647 h 1"/>
              <a:gd name="T10" fmla="*/ 0 w 32"/>
              <a:gd name="T11" fmla="*/ 2147483647 h 1"/>
              <a:gd name="T12" fmla="*/ 0 w 32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"/>
              <a:gd name="T23" fmla="*/ 32 w 32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">
                <a:moveTo>
                  <a:pt x="0" y="0"/>
                </a:moveTo>
                <a:lnTo>
                  <a:pt x="32" y="0"/>
                </a:lnTo>
                <a:lnTo>
                  <a:pt x="32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09" name="Freeform 251"/>
          <p:cNvSpPr>
            <a:spLocks noChangeAspect="1"/>
          </p:cNvSpPr>
          <p:nvPr/>
        </p:nvSpPr>
        <p:spPr bwMode="auto">
          <a:xfrm>
            <a:off x="9429750" y="3925888"/>
            <a:ext cx="11113" cy="1587"/>
          </a:xfrm>
          <a:custGeom>
            <a:avLst/>
            <a:gdLst>
              <a:gd name="T0" fmla="*/ 0 w 32"/>
              <a:gd name="T1" fmla="*/ 0 h 1"/>
              <a:gd name="T2" fmla="*/ 2147483647 w 32"/>
              <a:gd name="T3" fmla="*/ 0 h 1"/>
              <a:gd name="T4" fmla="*/ 2147483647 w 32"/>
              <a:gd name="T5" fmla="*/ 2147483647 h 1"/>
              <a:gd name="T6" fmla="*/ 2147483647 w 32"/>
              <a:gd name="T7" fmla="*/ 2147483647 h 1"/>
              <a:gd name="T8" fmla="*/ 0 w 32"/>
              <a:gd name="T9" fmla="*/ 2147483647 h 1"/>
              <a:gd name="T10" fmla="*/ 0 w 32"/>
              <a:gd name="T11" fmla="*/ 2147483647 h 1"/>
              <a:gd name="T12" fmla="*/ 0 w 32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"/>
              <a:gd name="T23" fmla="*/ 32 w 32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">
                <a:moveTo>
                  <a:pt x="0" y="0"/>
                </a:moveTo>
                <a:lnTo>
                  <a:pt x="32" y="0"/>
                </a:lnTo>
                <a:lnTo>
                  <a:pt x="32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10" name="Freeform 252"/>
          <p:cNvSpPr>
            <a:spLocks noChangeAspect="1"/>
          </p:cNvSpPr>
          <p:nvPr/>
        </p:nvSpPr>
        <p:spPr bwMode="auto">
          <a:xfrm>
            <a:off x="9429750" y="3925888"/>
            <a:ext cx="11113" cy="1587"/>
          </a:xfrm>
          <a:custGeom>
            <a:avLst/>
            <a:gdLst>
              <a:gd name="T0" fmla="*/ 0 w 32"/>
              <a:gd name="T1" fmla="*/ 0 h 1"/>
              <a:gd name="T2" fmla="*/ 2147483647 w 32"/>
              <a:gd name="T3" fmla="*/ 0 h 1"/>
              <a:gd name="T4" fmla="*/ 2147483647 w 32"/>
              <a:gd name="T5" fmla="*/ 2147483647 h 1"/>
              <a:gd name="T6" fmla="*/ 2147483647 w 32"/>
              <a:gd name="T7" fmla="*/ 2147483647 h 1"/>
              <a:gd name="T8" fmla="*/ 0 w 32"/>
              <a:gd name="T9" fmla="*/ 2147483647 h 1"/>
              <a:gd name="T10" fmla="*/ 0 w 32"/>
              <a:gd name="T11" fmla="*/ 2147483647 h 1"/>
              <a:gd name="T12" fmla="*/ 0 w 32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"/>
              <a:gd name="T23" fmla="*/ 32 w 32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">
                <a:moveTo>
                  <a:pt x="0" y="0"/>
                </a:moveTo>
                <a:lnTo>
                  <a:pt x="32" y="0"/>
                </a:lnTo>
                <a:lnTo>
                  <a:pt x="32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11" name="Freeform 253"/>
          <p:cNvSpPr>
            <a:spLocks noChangeAspect="1"/>
          </p:cNvSpPr>
          <p:nvPr/>
        </p:nvSpPr>
        <p:spPr bwMode="auto">
          <a:xfrm>
            <a:off x="9429750" y="3925888"/>
            <a:ext cx="11113" cy="1587"/>
          </a:xfrm>
          <a:custGeom>
            <a:avLst/>
            <a:gdLst>
              <a:gd name="T0" fmla="*/ 0 w 32"/>
              <a:gd name="T1" fmla="*/ 0 h 1"/>
              <a:gd name="T2" fmla="*/ 2147483647 w 32"/>
              <a:gd name="T3" fmla="*/ 0 h 1"/>
              <a:gd name="T4" fmla="*/ 2147483647 w 32"/>
              <a:gd name="T5" fmla="*/ 2147483647 h 1"/>
              <a:gd name="T6" fmla="*/ 2147483647 w 32"/>
              <a:gd name="T7" fmla="*/ 2147483647 h 1"/>
              <a:gd name="T8" fmla="*/ 0 w 32"/>
              <a:gd name="T9" fmla="*/ 2147483647 h 1"/>
              <a:gd name="T10" fmla="*/ 0 w 32"/>
              <a:gd name="T11" fmla="*/ 2147483647 h 1"/>
              <a:gd name="T12" fmla="*/ 0 w 32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"/>
              <a:gd name="T23" fmla="*/ 32 w 32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">
                <a:moveTo>
                  <a:pt x="0" y="0"/>
                </a:moveTo>
                <a:lnTo>
                  <a:pt x="32" y="0"/>
                </a:lnTo>
                <a:lnTo>
                  <a:pt x="32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12" name="Freeform 254"/>
          <p:cNvSpPr>
            <a:spLocks noChangeAspect="1"/>
          </p:cNvSpPr>
          <p:nvPr/>
        </p:nvSpPr>
        <p:spPr bwMode="auto">
          <a:xfrm>
            <a:off x="9429750" y="3925888"/>
            <a:ext cx="11113" cy="1587"/>
          </a:xfrm>
          <a:custGeom>
            <a:avLst/>
            <a:gdLst>
              <a:gd name="T0" fmla="*/ 0 w 32"/>
              <a:gd name="T1" fmla="*/ 0 h 1"/>
              <a:gd name="T2" fmla="*/ 2147483647 w 32"/>
              <a:gd name="T3" fmla="*/ 0 h 1"/>
              <a:gd name="T4" fmla="*/ 2147483647 w 32"/>
              <a:gd name="T5" fmla="*/ 2147483647 h 1"/>
              <a:gd name="T6" fmla="*/ 2147483647 w 32"/>
              <a:gd name="T7" fmla="*/ 2147483647 h 1"/>
              <a:gd name="T8" fmla="*/ 0 w 32"/>
              <a:gd name="T9" fmla="*/ 2147483647 h 1"/>
              <a:gd name="T10" fmla="*/ 0 w 32"/>
              <a:gd name="T11" fmla="*/ 2147483647 h 1"/>
              <a:gd name="T12" fmla="*/ 0 w 32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"/>
              <a:gd name="T23" fmla="*/ 32 w 32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">
                <a:moveTo>
                  <a:pt x="0" y="0"/>
                </a:moveTo>
                <a:lnTo>
                  <a:pt x="32" y="0"/>
                </a:lnTo>
                <a:lnTo>
                  <a:pt x="32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13" name="Freeform 255"/>
          <p:cNvSpPr>
            <a:spLocks noChangeAspect="1"/>
          </p:cNvSpPr>
          <p:nvPr/>
        </p:nvSpPr>
        <p:spPr bwMode="auto">
          <a:xfrm>
            <a:off x="9429750" y="3927475"/>
            <a:ext cx="11113" cy="1588"/>
          </a:xfrm>
          <a:custGeom>
            <a:avLst/>
            <a:gdLst>
              <a:gd name="T0" fmla="*/ 0 w 32"/>
              <a:gd name="T1" fmla="*/ 0 h 1"/>
              <a:gd name="T2" fmla="*/ 2147483647 w 32"/>
              <a:gd name="T3" fmla="*/ 0 h 1"/>
              <a:gd name="T4" fmla="*/ 2147483647 w 32"/>
              <a:gd name="T5" fmla="*/ 2147483647 h 1"/>
              <a:gd name="T6" fmla="*/ 2147483647 w 32"/>
              <a:gd name="T7" fmla="*/ 2147483647 h 1"/>
              <a:gd name="T8" fmla="*/ 0 w 32"/>
              <a:gd name="T9" fmla="*/ 2147483647 h 1"/>
              <a:gd name="T10" fmla="*/ 0 w 32"/>
              <a:gd name="T11" fmla="*/ 2147483647 h 1"/>
              <a:gd name="T12" fmla="*/ 0 w 32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"/>
              <a:gd name="T23" fmla="*/ 32 w 32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">
                <a:moveTo>
                  <a:pt x="0" y="0"/>
                </a:moveTo>
                <a:lnTo>
                  <a:pt x="32" y="0"/>
                </a:lnTo>
                <a:lnTo>
                  <a:pt x="32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14" name="Freeform 256"/>
          <p:cNvSpPr>
            <a:spLocks noChangeAspect="1"/>
          </p:cNvSpPr>
          <p:nvPr/>
        </p:nvSpPr>
        <p:spPr bwMode="auto">
          <a:xfrm>
            <a:off x="9429750" y="3927475"/>
            <a:ext cx="11113" cy="1588"/>
          </a:xfrm>
          <a:custGeom>
            <a:avLst/>
            <a:gdLst>
              <a:gd name="T0" fmla="*/ 0 w 32"/>
              <a:gd name="T1" fmla="*/ 0 h 1"/>
              <a:gd name="T2" fmla="*/ 2147483647 w 32"/>
              <a:gd name="T3" fmla="*/ 0 h 1"/>
              <a:gd name="T4" fmla="*/ 2147483647 w 32"/>
              <a:gd name="T5" fmla="*/ 2147483647 h 1"/>
              <a:gd name="T6" fmla="*/ 2147483647 w 32"/>
              <a:gd name="T7" fmla="*/ 2147483647 h 1"/>
              <a:gd name="T8" fmla="*/ 0 w 32"/>
              <a:gd name="T9" fmla="*/ 2147483647 h 1"/>
              <a:gd name="T10" fmla="*/ 0 w 32"/>
              <a:gd name="T11" fmla="*/ 2147483647 h 1"/>
              <a:gd name="T12" fmla="*/ 0 w 32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"/>
              <a:gd name="T23" fmla="*/ 32 w 32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">
                <a:moveTo>
                  <a:pt x="0" y="0"/>
                </a:moveTo>
                <a:lnTo>
                  <a:pt x="32" y="0"/>
                </a:lnTo>
                <a:lnTo>
                  <a:pt x="32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15" name="Rectangle 257"/>
          <p:cNvSpPr>
            <a:spLocks noChangeAspect="1" noChangeArrowheads="1"/>
          </p:cNvSpPr>
          <p:nvPr/>
        </p:nvSpPr>
        <p:spPr bwMode="auto">
          <a:xfrm>
            <a:off x="9429750" y="3927475"/>
            <a:ext cx="11113" cy="1588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16" name="Freeform 258"/>
          <p:cNvSpPr>
            <a:spLocks noChangeAspect="1"/>
          </p:cNvSpPr>
          <p:nvPr/>
        </p:nvSpPr>
        <p:spPr bwMode="auto">
          <a:xfrm>
            <a:off x="9434513" y="3924300"/>
            <a:ext cx="6350" cy="9525"/>
          </a:xfrm>
          <a:custGeom>
            <a:avLst/>
            <a:gdLst>
              <a:gd name="T0" fmla="*/ 0 w 16"/>
              <a:gd name="T1" fmla="*/ 0 h 31"/>
              <a:gd name="T2" fmla="*/ 0 w 16"/>
              <a:gd name="T3" fmla="*/ 0 h 31"/>
              <a:gd name="T4" fmla="*/ 2147483647 w 16"/>
              <a:gd name="T5" fmla="*/ 0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2147483647 w 16"/>
              <a:gd name="T19" fmla="*/ 2147483647 h 31"/>
              <a:gd name="T20" fmla="*/ 2147483647 w 16"/>
              <a:gd name="T21" fmla="*/ 2147483647 h 31"/>
              <a:gd name="T22" fmla="*/ 2147483647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2147483647 h 31"/>
              <a:gd name="T38" fmla="*/ 0 w 16"/>
              <a:gd name="T39" fmla="*/ 2147483647 h 31"/>
              <a:gd name="T40" fmla="*/ 0 w 16"/>
              <a:gd name="T41" fmla="*/ 2147483647 h 31"/>
              <a:gd name="T42" fmla="*/ 0 w 16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5" y="1"/>
                </a:lnTo>
                <a:lnTo>
                  <a:pt x="7" y="2"/>
                </a:lnTo>
                <a:lnTo>
                  <a:pt x="9" y="4"/>
                </a:lnTo>
                <a:lnTo>
                  <a:pt x="11" y="6"/>
                </a:lnTo>
                <a:lnTo>
                  <a:pt x="13" y="8"/>
                </a:lnTo>
                <a:lnTo>
                  <a:pt x="14" y="10"/>
                </a:lnTo>
                <a:lnTo>
                  <a:pt x="16" y="13"/>
                </a:lnTo>
                <a:lnTo>
                  <a:pt x="16" y="15"/>
                </a:lnTo>
                <a:lnTo>
                  <a:pt x="16" y="17"/>
                </a:lnTo>
                <a:lnTo>
                  <a:pt x="14" y="20"/>
                </a:lnTo>
                <a:lnTo>
                  <a:pt x="13" y="22"/>
                </a:lnTo>
                <a:lnTo>
                  <a:pt x="11" y="25"/>
                </a:lnTo>
                <a:lnTo>
                  <a:pt x="9" y="27"/>
                </a:lnTo>
                <a:lnTo>
                  <a:pt x="7" y="29"/>
                </a:lnTo>
                <a:lnTo>
                  <a:pt x="5" y="30"/>
                </a:ln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17" name="Freeform 259"/>
          <p:cNvSpPr>
            <a:spLocks noChangeAspect="1"/>
          </p:cNvSpPr>
          <p:nvPr/>
        </p:nvSpPr>
        <p:spPr bwMode="auto">
          <a:xfrm>
            <a:off x="9426575" y="3924300"/>
            <a:ext cx="3175" cy="9525"/>
          </a:xfrm>
          <a:custGeom>
            <a:avLst/>
            <a:gdLst>
              <a:gd name="T0" fmla="*/ 0 w 3175"/>
              <a:gd name="T1" fmla="*/ 2147483647 h 31"/>
              <a:gd name="T2" fmla="*/ 0 w 3175"/>
              <a:gd name="T3" fmla="*/ 0 h 31"/>
              <a:gd name="T4" fmla="*/ 0 w 3175"/>
              <a:gd name="T5" fmla="*/ 2147483647 h 31"/>
              <a:gd name="T6" fmla="*/ 0 60000 65536"/>
              <a:gd name="T7" fmla="*/ 0 60000 65536"/>
              <a:gd name="T8" fmla="*/ 0 60000 65536"/>
              <a:gd name="T9" fmla="*/ 0 w 3175"/>
              <a:gd name="T10" fmla="*/ 0 h 31"/>
              <a:gd name="T11" fmla="*/ 3175 w 3175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75" h="31">
                <a:moveTo>
                  <a:pt x="0" y="31"/>
                </a:moveTo>
                <a:lnTo>
                  <a:pt x="0" y="0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18" name="Freeform 260"/>
          <p:cNvSpPr>
            <a:spLocks noChangeAspect="1"/>
          </p:cNvSpPr>
          <p:nvPr/>
        </p:nvSpPr>
        <p:spPr bwMode="auto">
          <a:xfrm>
            <a:off x="9432925" y="3924300"/>
            <a:ext cx="1588" cy="9525"/>
          </a:xfrm>
          <a:custGeom>
            <a:avLst/>
            <a:gdLst>
              <a:gd name="T0" fmla="*/ 2147483647 w 4"/>
              <a:gd name="T1" fmla="*/ 0 h 31"/>
              <a:gd name="T2" fmla="*/ 2147483647 w 4"/>
              <a:gd name="T3" fmla="*/ 2147483647 h 31"/>
              <a:gd name="T4" fmla="*/ 0 w 4"/>
              <a:gd name="T5" fmla="*/ 2147483647 h 31"/>
              <a:gd name="T6" fmla="*/ 0 w 4"/>
              <a:gd name="T7" fmla="*/ 2147483647 h 31"/>
              <a:gd name="T8" fmla="*/ 0 w 4"/>
              <a:gd name="T9" fmla="*/ 0 h 31"/>
              <a:gd name="T10" fmla="*/ 0 w 4"/>
              <a:gd name="T11" fmla="*/ 0 h 31"/>
              <a:gd name="T12" fmla="*/ 2147483647 w 4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"/>
              <a:gd name="T22" fmla="*/ 0 h 31"/>
              <a:gd name="T23" fmla="*/ 4 w 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" h="31">
                <a:moveTo>
                  <a:pt x="4" y="0"/>
                </a:moveTo>
                <a:lnTo>
                  <a:pt x="4" y="31"/>
                </a:lnTo>
                <a:lnTo>
                  <a:pt x="0" y="31"/>
                </a:lnTo>
                <a:lnTo>
                  <a:pt x="0" y="0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19" name="Freeform 261"/>
          <p:cNvSpPr>
            <a:spLocks noChangeAspect="1"/>
          </p:cNvSpPr>
          <p:nvPr/>
        </p:nvSpPr>
        <p:spPr bwMode="auto">
          <a:xfrm>
            <a:off x="9432925" y="3924300"/>
            <a:ext cx="1588" cy="9525"/>
          </a:xfrm>
          <a:custGeom>
            <a:avLst/>
            <a:gdLst>
              <a:gd name="T0" fmla="*/ 2147483647 w 3"/>
              <a:gd name="T1" fmla="*/ 0 h 31"/>
              <a:gd name="T2" fmla="*/ 2147483647 w 3"/>
              <a:gd name="T3" fmla="*/ 2147483647 h 31"/>
              <a:gd name="T4" fmla="*/ 0 w 3"/>
              <a:gd name="T5" fmla="*/ 2147483647 h 31"/>
              <a:gd name="T6" fmla="*/ 0 w 3"/>
              <a:gd name="T7" fmla="*/ 2147483647 h 31"/>
              <a:gd name="T8" fmla="*/ 0 w 3"/>
              <a:gd name="T9" fmla="*/ 0 h 31"/>
              <a:gd name="T10" fmla="*/ 0 w 3"/>
              <a:gd name="T11" fmla="*/ 0 h 31"/>
              <a:gd name="T12" fmla="*/ 2147483647 w 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31"/>
              <a:gd name="T23" fmla="*/ 3 w 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31">
                <a:moveTo>
                  <a:pt x="3" y="0"/>
                </a:moveTo>
                <a:lnTo>
                  <a:pt x="3" y="31"/>
                </a:lnTo>
                <a:lnTo>
                  <a:pt x="0" y="31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20" name="Freeform 262"/>
          <p:cNvSpPr>
            <a:spLocks noChangeAspect="1"/>
          </p:cNvSpPr>
          <p:nvPr/>
        </p:nvSpPr>
        <p:spPr bwMode="auto">
          <a:xfrm>
            <a:off x="9431338" y="3924300"/>
            <a:ext cx="1587" cy="9525"/>
          </a:xfrm>
          <a:custGeom>
            <a:avLst/>
            <a:gdLst>
              <a:gd name="T0" fmla="*/ 2147483647 w 3"/>
              <a:gd name="T1" fmla="*/ 0 h 31"/>
              <a:gd name="T2" fmla="*/ 2147483647 w 3"/>
              <a:gd name="T3" fmla="*/ 2147483647 h 31"/>
              <a:gd name="T4" fmla="*/ 0 w 3"/>
              <a:gd name="T5" fmla="*/ 2147483647 h 31"/>
              <a:gd name="T6" fmla="*/ 0 w 3"/>
              <a:gd name="T7" fmla="*/ 2147483647 h 31"/>
              <a:gd name="T8" fmla="*/ 0 w 3"/>
              <a:gd name="T9" fmla="*/ 0 h 31"/>
              <a:gd name="T10" fmla="*/ 0 w 3"/>
              <a:gd name="T11" fmla="*/ 0 h 31"/>
              <a:gd name="T12" fmla="*/ 2147483647 w 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31"/>
              <a:gd name="T23" fmla="*/ 3 w 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31">
                <a:moveTo>
                  <a:pt x="3" y="0"/>
                </a:moveTo>
                <a:lnTo>
                  <a:pt x="3" y="31"/>
                </a:lnTo>
                <a:lnTo>
                  <a:pt x="0" y="31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21" name="Freeform 263"/>
          <p:cNvSpPr>
            <a:spLocks noChangeAspect="1"/>
          </p:cNvSpPr>
          <p:nvPr/>
        </p:nvSpPr>
        <p:spPr bwMode="auto">
          <a:xfrm>
            <a:off x="9431338" y="3924300"/>
            <a:ext cx="1587" cy="9525"/>
          </a:xfrm>
          <a:custGeom>
            <a:avLst/>
            <a:gdLst>
              <a:gd name="T0" fmla="*/ 2147483647 w 4"/>
              <a:gd name="T1" fmla="*/ 0 h 31"/>
              <a:gd name="T2" fmla="*/ 2147483647 w 4"/>
              <a:gd name="T3" fmla="*/ 2147483647 h 31"/>
              <a:gd name="T4" fmla="*/ 0 w 4"/>
              <a:gd name="T5" fmla="*/ 2147483647 h 31"/>
              <a:gd name="T6" fmla="*/ 0 w 4"/>
              <a:gd name="T7" fmla="*/ 2147483647 h 31"/>
              <a:gd name="T8" fmla="*/ 0 w 4"/>
              <a:gd name="T9" fmla="*/ 0 h 31"/>
              <a:gd name="T10" fmla="*/ 0 w 4"/>
              <a:gd name="T11" fmla="*/ 0 h 31"/>
              <a:gd name="T12" fmla="*/ 2147483647 w 4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"/>
              <a:gd name="T22" fmla="*/ 0 h 31"/>
              <a:gd name="T23" fmla="*/ 4 w 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" h="31">
                <a:moveTo>
                  <a:pt x="4" y="0"/>
                </a:moveTo>
                <a:lnTo>
                  <a:pt x="4" y="31"/>
                </a:lnTo>
                <a:lnTo>
                  <a:pt x="0" y="31"/>
                </a:lnTo>
                <a:lnTo>
                  <a:pt x="0" y="0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22" name="Freeform 264"/>
          <p:cNvSpPr>
            <a:spLocks noChangeAspect="1"/>
          </p:cNvSpPr>
          <p:nvPr/>
        </p:nvSpPr>
        <p:spPr bwMode="auto">
          <a:xfrm>
            <a:off x="9429750" y="3924300"/>
            <a:ext cx="1588" cy="9525"/>
          </a:xfrm>
          <a:custGeom>
            <a:avLst/>
            <a:gdLst>
              <a:gd name="T0" fmla="*/ 2147483647 w 3"/>
              <a:gd name="T1" fmla="*/ 0 h 31"/>
              <a:gd name="T2" fmla="*/ 2147483647 w 3"/>
              <a:gd name="T3" fmla="*/ 2147483647 h 31"/>
              <a:gd name="T4" fmla="*/ 0 w 3"/>
              <a:gd name="T5" fmla="*/ 2147483647 h 31"/>
              <a:gd name="T6" fmla="*/ 0 w 3"/>
              <a:gd name="T7" fmla="*/ 2147483647 h 31"/>
              <a:gd name="T8" fmla="*/ 0 w 3"/>
              <a:gd name="T9" fmla="*/ 0 h 31"/>
              <a:gd name="T10" fmla="*/ 0 w 3"/>
              <a:gd name="T11" fmla="*/ 0 h 31"/>
              <a:gd name="T12" fmla="*/ 2147483647 w 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31"/>
              <a:gd name="T23" fmla="*/ 3 w 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31">
                <a:moveTo>
                  <a:pt x="3" y="0"/>
                </a:moveTo>
                <a:lnTo>
                  <a:pt x="3" y="31"/>
                </a:lnTo>
                <a:lnTo>
                  <a:pt x="0" y="31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23" name="Freeform 265"/>
          <p:cNvSpPr>
            <a:spLocks noChangeAspect="1"/>
          </p:cNvSpPr>
          <p:nvPr/>
        </p:nvSpPr>
        <p:spPr bwMode="auto">
          <a:xfrm>
            <a:off x="9429750" y="3924300"/>
            <a:ext cx="1588" cy="9525"/>
          </a:xfrm>
          <a:custGeom>
            <a:avLst/>
            <a:gdLst>
              <a:gd name="T0" fmla="*/ 2147483647 w 3"/>
              <a:gd name="T1" fmla="*/ 0 h 31"/>
              <a:gd name="T2" fmla="*/ 2147483647 w 3"/>
              <a:gd name="T3" fmla="*/ 2147483647 h 31"/>
              <a:gd name="T4" fmla="*/ 0 w 3"/>
              <a:gd name="T5" fmla="*/ 2147483647 h 31"/>
              <a:gd name="T6" fmla="*/ 0 w 3"/>
              <a:gd name="T7" fmla="*/ 2147483647 h 31"/>
              <a:gd name="T8" fmla="*/ 0 w 3"/>
              <a:gd name="T9" fmla="*/ 0 h 31"/>
              <a:gd name="T10" fmla="*/ 0 w 3"/>
              <a:gd name="T11" fmla="*/ 0 h 31"/>
              <a:gd name="T12" fmla="*/ 2147483647 w 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31"/>
              <a:gd name="T23" fmla="*/ 3 w 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31">
                <a:moveTo>
                  <a:pt x="3" y="0"/>
                </a:moveTo>
                <a:lnTo>
                  <a:pt x="3" y="31"/>
                </a:lnTo>
                <a:lnTo>
                  <a:pt x="0" y="31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24" name="Freeform 266"/>
          <p:cNvSpPr>
            <a:spLocks noChangeAspect="1"/>
          </p:cNvSpPr>
          <p:nvPr/>
        </p:nvSpPr>
        <p:spPr bwMode="auto">
          <a:xfrm>
            <a:off x="9426575" y="3924300"/>
            <a:ext cx="3175" cy="9525"/>
          </a:xfrm>
          <a:custGeom>
            <a:avLst/>
            <a:gdLst>
              <a:gd name="T0" fmla="*/ 2147483647 w 3"/>
              <a:gd name="T1" fmla="*/ 0 h 31"/>
              <a:gd name="T2" fmla="*/ 2147483647 w 3"/>
              <a:gd name="T3" fmla="*/ 2147483647 h 31"/>
              <a:gd name="T4" fmla="*/ 0 w 3"/>
              <a:gd name="T5" fmla="*/ 2147483647 h 31"/>
              <a:gd name="T6" fmla="*/ 0 w 3"/>
              <a:gd name="T7" fmla="*/ 2147483647 h 31"/>
              <a:gd name="T8" fmla="*/ 0 w 3"/>
              <a:gd name="T9" fmla="*/ 0 h 31"/>
              <a:gd name="T10" fmla="*/ 0 w 3"/>
              <a:gd name="T11" fmla="*/ 0 h 31"/>
              <a:gd name="T12" fmla="*/ 2147483647 w 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31"/>
              <a:gd name="T23" fmla="*/ 3 w 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31">
                <a:moveTo>
                  <a:pt x="3" y="0"/>
                </a:moveTo>
                <a:lnTo>
                  <a:pt x="3" y="31"/>
                </a:lnTo>
                <a:lnTo>
                  <a:pt x="0" y="31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25" name="Rectangle 267"/>
          <p:cNvSpPr>
            <a:spLocks noChangeAspect="1" noChangeArrowheads="1"/>
          </p:cNvSpPr>
          <p:nvPr/>
        </p:nvSpPr>
        <p:spPr bwMode="auto">
          <a:xfrm>
            <a:off x="9426575" y="3924300"/>
            <a:ext cx="1588" cy="952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26" name="Freeform 268"/>
          <p:cNvSpPr>
            <a:spLocks noChangeAspect="1"/>
          </p:cNvSpPr>
          <p:nvPr/>
        </p:nvSpPr>
        <p:spPr bwMode="auto">
          <a:xfrm>
            <a:off x="9201150" y="3835400"/>
            <a:ext cx="7938" cy="9525"/>
          </a:xfrm>
          <a:custGeom>
            <a:avLst/>
            <a:gdLst>
              <a:gd name="T0" fmla="*/ 2147483647 w 21"/>
              <a:gd name="T1" fmla="*/ 2147483647 h 22"/>
              <a:gd name="T2" fmla="*/ 0 w 21"/>
              <a:gd name="T3" fmla="*/ 0 h 22"/>
              <a:gd name="T4" fmla="*/ 2147483647 w 21"/>
              <a:gd name="T5" fmla="*/ 2147483647 h 22"/>
              <a:gd name="T6" fmla="*/ 0 60000 65536"/>
              <a:gd name="T7" fmla="*/ 0 60000 65536"/>
              <a:gd name="T8" fmla="*/ 0 60000 65536"/>
              <a:gd name="T9" fmla="*/ 0 w 21"/>
              <a:gd name="T10" fmla="*/ 0 h 22"/>
              <a:gd name="T11" fmla="*/ 21 w 21"/>
              <a:gd name="T12" fmla="*/ 22 h 2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" h="22">
                <a:moveTo>
                  <a:pt x="21" y="22"/>
                </a:moveTo>
                <a:lnTo>
                  <a:pt x="0" y="0"/>
                </a:lnTo>
                <a:lnTo>
                  <a:pt x="21" y="2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27" name="Freeform 269"/>
          <p:cNvSpPr>
            <a:spLocks noChangeAspect="1"/>
          </p:cNvSpPr>
          <p:nvPr/>
        </p:nvSpPr>
        <p:spPr bwMode="auto">
          <a:xfrm>
            <a:off x="9226550" y="3816350"/>
            <a:ext cx="7938" cy="9525"/>
          </a:xfrm>
          <a:custGeom>
            <a:avLst/>
            <a:gdLst>
              <a:gd name="T0" fmla="*/ 0 w 23"/>
              <a:gd name="T1" fmla="*/ 2147483647 h 28"/>
              <a:gd name="T2" fmla="*/ 0 w 23"/>
              <a:gd name="T3" fmla="*/ 2147483647 h 28"/>
              <a:gd name="T4" fmla="*/ 2147483647 w 23"/>
              <a:gd name="T5" fmla="*/ 2147483647 h 28"/>
              <a:gd name="T6" fmla="*/ 2147483647 w 23"/>
              <a:gd name="T7" fmla="*/ 0 h 28"/>
              <a:gd name="T8" fmla="*/ 2147483647 w 23"/>
              <a:gd name="T9" fmla="*/ 0 h 28"/>
              <a:gd name="T10" fmla="*/ 2147483647 w 23"/>
              <a:gd name="T11" fmla="*/ 0 h 28"/>
              <a:gd name="T12" fmla="*/ 2147483647 w 23"/>
              <a:gd name="T13" fmla="*/ 2147483647 h 28"/>
              <a:gd name="T14" fmla="*/ 2147483647 w 23"/>
              <a:gd name="T15" fmla="*/ 2147483647 h 28"/>
              <a:gd name="T16" fmla="*/ 2147483647 w 23"/>
              <a:gd name="T17" fmla="*/ 2147483647 h 28"/>
              <a:gd name="T18" fmla="*/ 2147483647 w 23"/>
              <a:gd name="T19" fmla="*/ 2147483647 h 28"/>
              <a:gd name="T20" fmla="*/ 2147483647 w 23"/>
              <a:gd name="T21" fmla="*/ 2147483647 h 28"/>
              <a:gd name="T22" fmla="*/ 2147483647 w 23"/>
              <a:gd name="T23" fmla="*/ 2147483647 h 28"/>
              <a:gd name="T24" fmla="*/ 2147483647 w 23"/>
              <a:gd name="T25" fmla="*/ 2147483647 h 28"/>
              <a:gd name="T26" fmla="*/ 2147483647 w 23"/>
              <a:gd name="T27" fmla="*/ 2147483647 h 28"/>
              <a:gd name="T28" fmla="*/ 2147483647 w 23"/>
              <a:gd name="T29" fmla="*/ 2147483647 h 28"/>
              <a:gd name="T30" fmla="*/ 2147483647 w 23"/>
              <a:gd name="T31" fmla="*/ 2147483647 h 28"/>
              <a:gd name="T32" fmla="*/ 2147483647 w 23"/>
              <a:gd name="T33" fmla="*/ 2147483647 h 28"/>
              <a:gd name="T34" fmla="*/ 2147483647 w 23"/>
              <a:gd name="T35" fmla="*/ 2147483647 h 28"/>
              <a:gd name="T36" fmla="*/ 2147483647 w 23"/>
              <a:gd name="T37" fmla="*/ 2147483647 h 28"/>
              <a:gd name="T38" fmla="*/ 2147483647 w 23"/>
              <a:gd name="T39" fmla="*/ 2147483647 h 28"/>
              <a:gd name="T40" fmla="*/ 2147483647 w 23"/>
              <a:gd name="T41" fmla="*/ 2147483647 h 28"/>
              <a:gd name="T42" fmla="*/ 0 w 23"/>
              <a:gd name="T43" fmla="*/ 2147483647 h 2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3"/>
              <a:gd name="T67" fmla="*/ 0 h 28"/>
              <a:gd name="T68" fmla="*/ 23 w 23"/>
              <a:gd name="T69" fmla="*/ 28 h 2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3" h="28">
                <a:moveTo>
                  <a:pt x="0" y="4"/>
                </a:moveTo>
                <a:lnTo>
                  <a:pt x="0" y="4"/>
                </a:lnTo>
                <a:lnTo>
                  <a:pt x="2" y="1"/>
                </a:lnTo>
                <a:lnTo>
                  <a:pt x="5" y="0"/>
                </a:lnTo>
                <a:lnTo>
                  <a:pt x="8" y="0"/>
                </a:lnTo>
                <a:lnTo>
                  <a:pt x="9" y="0"/>
                </a:lnTo>
                <a:lnTo>
                  <a:pt x="12" y="1"/>
                </a:lnTo>
                <a:lnTo>
                  <a:pt x="14" y="3"/>
                </a:lnTo>
                <a:lnTo>
                  <a:pt x="17" y="4"/>
                </a:lnTo>
                <a:lnTo>
                  <a:pt x="19" y="6"/>
                </a:lnTo>
                <a:lnTo>
                  <a:pt x="20" y="8"/>
                </a:lnTo>
                <a:lnTo>
                  <a:pt x="22" y="10"/>
                </a:lnTo>
                <a:lnTo>
                  <a:pt x="23" y="13"/>
                </a:lnTo>
                <a:lnTo>
                  <a:pt x="23" y="16"/>
                </a:lnTo>
                <a:lnTo>
                  <a:pt x="23" y="17"/>
                </a:lnTo>
                <a:lnTo>
                  <a:pt x="22" y="20"/>
                </a:lnTo>
                <a:lnTo>
                  <a:pt x="21" y="22"/>
                </a:lnTo>
                <a:lnTo>
                  <a:pt x="20" y="25"/>
                </a:lnTo>
                <a:lnTo>
                  <a:pt x="18" y="27"/>
                </a:lnTo>
                <a:lnTo>
                  <a:pt x="16" y="28"/>
                </a:lnTo>
                <a:lnTo>
                  <a:pt x="0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28" name="Freeform 270"/>
          <p:cNvSpPr>
            <a:spLocks noChangeAspect="1"/>
          </p:cNvSpPr>
          <p:nvPr/>
        </p:nvSpPr>
        <p:spPr bwMode="auto">
          <a:xfrm>
            <a:off x="9201150" y="3833813"/>
            <a:ext cx="11113" cy="11112"/>
          </a:xfrm>
          <a:custGeom>
            <a:avLst/>
            <a:gdLst>
              <a:gd name="T0" fmla="*/ 2147483647 w 31"/>
              <a:gd name="T1" fmla="*/ 2147483647 h 31"/>
              <a:gd name="T2" fmla="*/ 0 w 31"/>
              <a:gd name="T3" fmla="*/ 2147483647 h 31"/>
              <a:gd name="T4" fmla="*/ 2147483647 w 31"/>
              <a:gd name="T5" fmla="*/ 2147483647 h 31"/>
              <a:gd name="T6" fmla="*/ 2147483647 w 31"/>
              <a:gd name="T7" fmla="*/ 0 h 31"/>
              <a:gd name="T8" fmla="*/ 2147483647 w 31"/>
              <a:gd name="T9" fmla="*/ 2147483647 h 31"/>
              <a:gd name="T10" fmla="*/ 2147483647 w 31"/>
              <a:gd name="T11" fmla="*/ 2147483647 h 31"/>
              <a:gd name="T12" fmla="*/ 2147483647 w 31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1"/>
              <a:gd name="T23" fmla="*/ 31 w 3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1">
                <a:moveTo>
                  <a:pt x="21" y="31"/>
                </a:moveTo>
                <a:lnTo>
                  <a:pt x="0" y="9"/>
                </a:lnTo>
                <a:lnTo>
                  <a:pt x="6" y="2"/>
                </a:lnTo>
                <a:lnTo>
                  <a:pt x="10" y="0"/>
                </a:lnTo>
                <a:lnTo>
                  <a:pt x="27" y="25"/>
                </a:lnTo>
                <a:lnTo>
                  <a:pt x="31" y="23"/>
                </a:lnTo>
                <a:lnTo>
                  <a:pt x="21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29" name="Freeform 271"/>
          <p:cNvSpPr>
            <a:spLocks noChangeAspect="1"/>
          </p:cNvSpPr>
          <p:nvPr/>
        </p:nvSpPr>
        <p:spPr bwMode="auto">
          <a:xfrm>
            <a:off x="9204325" y="3832225"/>
            <a:ext cx="9525" cy="11113"/>
          </a:xfrm>
          <a:custGeom>
            <a:avLst/>
            <a:gdLst>
              <a:gd name="T0" fmla="*/ 2147483647 w 30"/>
              <a:gd name="T1" fmla="*/ 2147483647 h 30"/>
              <a:gd name="T2" fmla="*/ 0 w 30"/>
              <a:gd name="T3" fmla="*/ 2147483647 h 30"/>
              <a:gd name="T4" fmla="*/ 2147483647 w 30"/>
              <a:gd name="T5" fmla="*/ 2147483647 h 30"/>
              <a:gd name="T6" fmla="*/ 2147483647 w 30"/>
              <a:gd name="T7" fmla="*/ 0 h 30"/>
              <a:gd name="T8" fmla="*/ 2147483647 w 30"/>
              <a:gd name="T9" fmla="*/ 2147483647 h 30"/>
              <a:gd name="T10" fmla="*/ 2147483647 w 30"/>
              <a:gd name="T11" fmla="*/ 2147483647 h 30"/>
              <a:gd name="T12" fmla="*/ 2147483647 w 30"/>
              <a:gd name="T13" fmla="*/ 2147483647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30"/>
              <a:gd name="T23" fmla="*/ 30 w 30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30">
                <a:moveTo>
                  <a:pt x="17" y="30"/>
                </a:moveTo>
                <a:lnTo>
                  <a:pt x="0" y="5"/>
                </a:lnTo>
                <a:lnTo>
                  <a:pt x="5" y="1"/>
                </a:lnTo>
                <a:lnTo>
                  <a:pt x="8" y="0"/>
                </a:lnTo>
                <a:lnTo>
                  <a:pt x="28" y="23"/>
                </a:lnTo>
                <a:lnTo>
                  <a:pt x="30" y="22"/>
                </a:lnTo>
                <a:lnTo>
                  <a:pt x="17" y="3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30" name="Freeform 272"/>
          <p:cNvSpPr>
            <a:spLocks noChangeAspect="1"/>
          </p:cNvSpPr>
          <p:nvPr/>
        </p:nvSpPr>
        <p:spPr bwMode="auto">
          <a:xfrm>
            <a:off x="9205913" y="3827463"/>
            <a:ext cx="11112" cy="9525"/>
          </a:xfrm>
          <a:custGeom>
            <a:avLst/>
            <a:gdLst>
              <a:gd name="T0" fmla="*/ 2147483647 w 31"/>
              <a:gd name="T1" fmla="*/ 2147483647 h 31"/>
              <a:gd name="T2" fmla="*/ 0 w 31"/>
              <a:gd name="T3" fmla="*/ 2147483647 h 31"/>
              <a:gd name="T4" fmla="*/ 2147483647 w 31"/>
              <a:gd name="T5" fmla="*/ 2147483647 h 31"/>
              <a:gd name="T6" fmla="*/ 2147483647 w 31"/>
              <a:gd name="T7" fmla="*/ 0 h 31"/>
              <a:gd name="T8" fmla="*/ 2147483647 w 31"/>
              <a:gd name="T9" fmla="*/ 2147483647 h 31"/>
              <a:gd name="T10" fmla="*/ 2147483647 w 31"/>
              <a:gd name="T11" fmla="*/ 2147483647 h 31"/>
              <a:gd name="T12" fmla="*/ 2147483647 w 31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1"/>
              <a:gd name="T23" fmla="*/ 31 w 3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1">
                <a:moveTo>
                  <a:pt x="20" y="31"/>
                </a:moveTo>
                <a:lnTo>
                  <a:pt x="0" y="8"/>
                </a:lnTo>
                <a:lnTo>
                  <a:pt x="6" y="2"/>
                </a:lnTo>
                <a:lnTo>
                  <a:pt x="10" y="0"/>
                </a:lnTo>
                <a:lnTo>
                  <a:pt x="27" y="25"/>
                </a:lnTo>
                <a:lnTo>
                  <a:pt x="31" y="23"/>
                </a:lnTo>
                <a:lnTo>
                  <a:pt x="2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31" name="Freeform 273"/>
          <p:cNvSpPr>
            <a:spLocks noChangeAspect="1"/>
          </p:cNvSpPr>
          <p:nvPr/>
        </p:nvSpPr>
        <p:spPr bwMode="auto">
          <a:xfrm>
            <a:off x="9210675" y="3825875"/>
            <a:ext cx="12700" cy="9525"/>
          </a:xfrm>
          <a:custGeom>
            <a:avLst/>
            <a:gdLst>
              <a:gd name="T0" fmla="*/ 2147483647 w 35"/>
              <a:gd name="T1" fmla="*/ 2147483647 h 32"/>
              <a:gd name="T2" fmla="*/ 0 w 35"/>
              <a:gd name="T3" fmla="*/ 2147483647 h 32"/>
              <a:gd name="T4" fmla="*/ 0 w 35"/>
              <a:gd name="T5" fmla="*/ 2147483647 h 32"/>
              <a:gd name="T6" fmla="*/ 2147483647 w 35"/>
              <a:gd name="T7" fmla="*/ 0 h 32"/>
              <a:gd name="T8" fmla="*/ 2147483647 w 35"/>
              <a:gd name="T9" fmla="*/ 2147483647 h 32"/>
              <a:gd name="T10" fmla="*/ 2147483647 w 35"/>
              <a:gd name="T11" fmla="*/ 2147483647 h 32"/>
              <a:gd name="T12" fmla="*/ 2147483647 w 35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32"/>
              <a:gd name="T23" fmla="*/ 35 w 35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32">
                <a:moveTo>
                  <a:pt x="17" y="32"/>
                </a:moveTo>
                <a:lnTo>
                  <a:pt x="0" y="7"/>
                </a:lnTo>
                <a:lnTo>
                  <a:pt x="8" y="0"/>
                </a:lnTo>
                <a:lnTo>
                  <a:pt x="27" y="25"/>
                </a:lnTo>
                <a:lnTo>
                  <a:pt x="35" y="19"/>
                </a:lnTo>
                <a:lnTo>
                  <a:pt x="17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32" name="Freeform 274"/>
          <p:cNvSpPr>
            <a:spLocks noChangeAspect="1"/>
          </p:cNvSpPr>
          <p:nvPr/>
        </p:nvSpPr>
        <p:spPr bwMode="auto">
          <a:xfrm>
            <a:off x="9212263" y="3824288"/>
            <a:ext cx="11112" cy="9525"/>
          </a:xfrm>
          <a:custGeom>
            <a:avLst/>
            <a:gdLst>
              <a:gd name="T0" fmla="*/ 2147483647 w 28"/>
              <a:gd name="T1" fmla="*/ 2147483647 h 32"/>
              <a:gd name="T2" fmla="*/ 0 w 28"/>
              <a:gd name="T3" fmla="*/ 2147483647 h 32"/>
              <a:gd name="T4" fmla="*/ 2147483647 w 28"/>
              <a:gd name="T5" fmla="*/ 0 h 32"/>
              <a:gd name="T6" fmla="*/ 2147483647 w 28"/>
              <a:gd name="T7" fmla="*/ 2147483647 h 32"/>
              <a:gd name="T8" fmla="*/ 2147483647 w 28"/>
              <a:gd name="T9" fmla="*/ 2147483647 h 32"/>
              <a:gd name="T10" fmla="*/ 2147483647 w 28"/>
              <a:gd name="T11" fmla="*/ 2147483647 h 32"/>
              <a:gd name="T12" fmla="*/ 2147483647 w 28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"/>
              <a:gd name="T22" fmla="*/ 0 h 32"/>
              <a:gd name="T23" fmla="*/ 28 w 28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" h="32">
                <a:moveTo>
                  <a:pt x="19" y="32"/>
                </a:moveTo>
                <a:lnTo>
                  <a:pt x="0" y="7"/>
                </a:lnTo>
                <a:lnTo>
                  <a:pt x="10" y="0"/>
                </a:lnTo>
                <a:lnTo>
                  <a:pt x="7" y="2"/>
                </a:lnTo>
                <a:lnTo>
                  <a:pt x="28" y="25"/>
                </a:lnTo>
                <a:lnTo>
                  <a:pt x="26" y="27"/>
                </a:lnTo>
                <a:lnTo>
                  <a:pt x="19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33" name="Freeform 275"/>
          <p:cNvSpPr>
            <a:spLocks noChangeAspect="1"/>
          </p:cNvSpPr>
          <p:nvPr/>
        </p:nvSpPr>
        <p:spPr bwMode="auto">
          <a:xfrm>
            <a:off x="9217025" y="3822700"/>
            <a:ext cx="11113" cy="9525"/>
          </a:xfrm>
          <a:custGeom>
            <a:avLst/>
            <a:gdLst>
              <a:gd name="T0" fmla="*/ 2147483647 w 32"/>
              <a:gd name="T1" fmla="*/ 2147483647 h 31"/>
              <a:gd name="T2" fmla="*/ 0 w 32"/>
              <a:gd name="T3" fmla="*/ 2147483647 h 31"/>
              <a:gd name="T4" fmla="*/ 2147483647 w 32"/>
              <a:gd name="T5" fmla="*/ 2147483647 h 31"/>
              <a:gd name="T6" fmla="*/ 2147483647 w 32"/>
              <a:gd name="T7" fmla="*/ 0 h 31"/>
              <a:gd name="T8" fmla="*/ 2147483647 w 32"/>
              <a:gd name="T9" fmla="*/ 2147483647 h 31"/>
              <a:gd name="T10" fmla="*/ 2147483647 w 32"/>
              <a:gd name="T11" fmla="*/ 2147483647 h 31"/>
              <a:gd name="T12" fmla="*/ 2147483647 w 32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1"/>
              <a:gd name="T23" fmla="*/ 32 w 32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1">
                <a:moveTo>
                  <a:pt x="21" y="31"/>
                </a:moveTo>
                <a:lnTo>
                  <a:pt x="0" y="8"/>
                </a:lnTo>
                <a:lnTo>
                  <a:pt x="7" y="2"/>
                </a:lnTo>
                <a:lnTo>
                  <a:pt x="11" y="0"/>
                </a:lnTo>
                <a:lnTo>
                  <a:pt x="27" y="25"/>
                </a:lnTo>
                <a:lnTo>
                  <a:pt x="32" y="23"/>
                </a:lnTo>
                <a:lnTo>
                  <a:pt x="21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34" name="Freeform 276"/>
          <p:cNvSpPr>
            <a:spLocks noChangeAspect="1"/>
          </p:cNvSpPr>
          <p:nvPr/>
        </p:nvSpPr>
        <p:spPr bwMode="auto">
          <a:xfrm>
            <a:off x="9220200" y="3819525"/>
            <a:ext cx="9525" cy="9525"/>
          </a:xfrm>
          <a:custGeom>
            <a:avLst/>
            <a:gdLst>
              <a:gd name="T0" fmla="*/ 2147483647 w 26"/>
              <a:gd name="T1" fmla="*/ 2147483647 h 31"/>
              <a:gd name="T2" fmla="*/ 0 w 26"/>
              <a:gd name="T3" fmla="*/ 2147483647 h 31"/>
              <a:gd name="T4" fmla="*/ 2147483647 w 26"/>
              <a:gd name="T5" fmla="*/ 0 h 31"/>
              <a:gd name="T6" fmla="*/ 2147483647 w 26"/>
              <a:gd name="T7" fmla="*/ 0 h 31"/>
              <a:gd name="T8" fmla="*/ 2147483647 w 26"/>
              <a:gd name="T9" fmla="*/ 2147483647 h 31"/>
              <a:gd name="T10" fmla="*/ 2147483647 w 26"/>
              <a:gd name="T11" fmla="*/ 2147483647 h 31"/>
              <a:gd name="T12" fmla="*/ 2147483647 w 26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6"/>
              <a:gd name="T22" fmla="*/ 0 h 31"/>
              <a:gd name="T23" fmla="*/ 26 w 26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6" h="31">
                <a:moveTo>
                  <a:pt x="16" y="31"/>
                </a:moveTo>
                <a:lnTo>
                  <a:pt x="0" y="6"/>
                </a:lnTo>
                <a:lnTo>
                  <a:pt x="9" y="0"/>
                </a:lnTo>
                <a:lnTo>
                  <a:pt x="26" y="25"/>
                </a:lnTo>
                <a:lnTo>
                  <a:pt x="16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35" name="Freeform 277"/>
          <p:cNvSpPr>
            <a:spLocks noChangeAspect="1"/>
          </p:cNvSpPr>
          <p:nvPr/>
        </p:nvSpPr>
        <p:spPr bwMode="auto">
          <a:xfrm>
            <a:off x="9223375" y="3817938"/>
            <a:ext cx="7938" cy="9525"/>
          </a:xfrm>
          <a:custGeom>
            <a:avLst/>
            <a:gdLst>
              <a:gd name="T0" fmla="*/ 2147483647 w 26"/>
              <a:gd name="T1" fmla="*/ 2147483647 h 31"/>
              <a:gd name="T2" fmla="*/ 0 w 26"/>
              <a:gd name="T3" fmla="*/ 2147483647 h 31"/>
              <a:gd name="T4" fmla="*/ 2147483647 w 26"/>
              <a:gd name="T5" fmla="*/ 0 h 31"/>
              <a:gd name="T6" fmla="*/ 2147483647 w 26"/>
              <a:gd name="T7" fmla="*/ 2147483647 h 31"/>
              <a:gd name="T8" fmla="*/ 2147483647 w 26"/>
              <a:gd name="T9" fmla="*/ 2147483647 h 3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31"/>
              <a:gd name="T17" fmla="*/ 26 w 26"/>
              <a:gd name="T18" fmla="*/ 31 h 3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31">
                <a:moveTo>
                  <a:pt x="17" y="31"/>
                </a:moveTo>
                <a:lnTo>
                  <a:pt x="0" y="6"/>
                </a:lnTo>
                <a:lnTo>
                  <a:pt x="10" y="0"/>
                </a:lnTo>
                <a:lnTo>
                  <a:pt x="26" y="24"/>
                </a:lnTo>
                <a:lnTo>
                  <a:pt x="17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36" name="Freeform 278"/>
          <p:cNvSpPr>
            <a:spLocks noChangeAspect="1"/>
          </p:cNvSpPr>
          <p:nvPr/>
        </p:nvSpPr>
        <p:spPr bwMode="auto">
          <a:xfrm>
            <a:off x="9223375" y="3817938"/>
            <a:ext cx="7938" cy="9525"/>
          </a:xfrm>
          <a:custGeom>
            <a:avLst/>
            <a:gdLst>
              <a:gd name="T0" fmla="*/ 2147483647 w 25"/>
              <a:gd name="T1" fmla="*/ 2147483647 h 28"/>
              <a:gd name="T2" fmla="*/ 2147483647 w 25"/>
              <a:gd name="T3" fmla="*/ 2147483647 h 28"/>
              <a:gd name="T4" fmla="*/ 2147483647 w 25"/>
              <a:gd name="T5" fmla="*/ 2147483647 h 28"/>
              <a:gd name="T6" fmla="*/ 2147483647 w 25"/>
              <a:gd name="T7" fmla="*/ 2147483647 h 28"/>
              <a:gd name="T8" fmla="*/ 2147483647 w 25"/>
              <a:gd name="T9" fmla="*/ 2147483647 h 28"/>
              <a:gd name="T10" fmla="*/ 2147483647 w 25"/>
              <a:gd name="T11" fmla="*/ 2147483647 h 28"/>
              <a:gd name="T12" fmla="*/ 2147483647 w 25"/>
              <a:gd name="T13" fmla="*/ 2147483647 h 28"/>
              <a:gd name="T14" fmla="*/ 2147483647 w 25"/>
              <a:gd name="T15" fmla="*/ 2147483647 h 28"/>
              <a:gd name="T16" fmla="*/ 2147483647 w 25"/>
              <a:gd name="T17" fmla="*/ 2147483647 h 28"/>
              <a:gd name="T18" fmla="*/ 2147483647 w 25"/>
              <a:gd name="T19" fmla="*/ 2147483647 h 28"/>
              <a:gd name="T20" fmla="*/ 2147483647 w 25"/>
              <a:gd name="T21" fmla="*/ 2147483647 h 28"/>
              <a:gd name="T22" fmla="*/ 2147483647 w 25"/>
              <a:gd name="T23" fmla="*/ 2147483647 h 28"/>
              <a:gd name="T24" fmla="*/ 2147483647 w 25"/>
              <a:gd name="T25" fmla="*/ 2147483647 h 28"/>
              <a:gd name="T26" fmla="*/ 0 w 25"/>
              <a:gd name="T27" fmla="*/ 2147483647 h 28"/>
              <a:gd name="T28" fmla="*/ 0 w 25"/>
              <a:gd name="T29" fmla="*/ 2147483647 h 28"/>
              <a:gd name="T30" fmla="*/ 0 w 25"/>
              <a:gd name="T31" fmla="*/ 2147483647 h 28"/>
              <a:gd name="T32" fmla="*/ 2147483647 w 25"/>
              <a:gd name="T33" fmla="*/ 2147483647 h 28"/>
              <a:gd name="T34" fmla="*/ 2147483647 w 25"/>
              <a:gd name="T35" fmla="*/ 2147483647 h 28"/>
              <a:gd name="T36" fmla="*/ 2147483647 w 25"/>
              <a:gd name="T37" fmla="*/ 2147483647 h 28"/>
              <a:gd name="T38" fmla="*/ 2147483647 w 25"/>
              <a:gd name="T39" fmla="*/ 0 h 28"/>
              <a:gd name="T40" fmla="*/ 2147483647 w 25"/>
              <a:gd name="T41" fmla="*/ 0 h 28"/>
              <a:gd name="T42" fmla="*/ 2147483647 w 25"/>
              <a:gd name="T43" fmla="*/ 2147483647 h 2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5"/>
              <a:gd name="T67" fmla="*/ 0 h 28"/>
              <a:gd name="T68" fmla="*/ 25 w 25"/>
              <a:gd name="T69" fmla="*/ 28 h 2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5" h="28">
                <a:moveTo>
                  <a:pt x="25" y="24"/>
                </a:moveTo>
                <a:lnTo>
                  <a:pt x="25" y="24"/>
                </a:lnTo>
                <a:lnTo>
                  <a:pt x="22" y="25"/>
                </a:lnTo>
                <a:lnTo>
                  <a:pt x="20" y="27"/>
                </a:lnTo>
                <a:lnTo>
                  <a:pt x="17" y="28"/>
                </a:lnTo>
                <a:lnTo>
                  <a:pt x="16" y="28"/>
                </a:lnTo>
                <a:lnTo>
                  <a:pt x="13" y="28"/>
                </a:lnTo>
                <a:lnTo>
                  <a:pt x="10" y="27"/>
                </a:lnTo>
                <a:lnTo>
                  <a:pt x="8" y="24"/>
                </a:lnTo>
                <a:lnTo>
                  <a:pt x="5" y="23"/>
                </a:lnTo>
                <a:lnTo>
                  <a:pt x="3" y="21"/>
                </a:lnTo>
                <a:lnTo>
                  <a:pt x="2" y="18"/>
                </a:lnTo>
                <a:lnTo>
                  <a:pt x="1" y="16"/>
                </a:lnTo>
                <a:lnTo>
                  <a:pt x="0" y="13"/>
                </a:lnTo>
                <a:lnTo>
                  <a:pt x="0" y="12"/>
                </a:lnTo>
                <a:lnTo>
                  <a:pt x="0" y="9"/>
                </a:lnTo>
                <a:lnTo>
                  <a:pt x="1" y="6"/>
                </a:lnTo>
                <a:lnTo>
                  <a:pt x="3" y="4"/>
                </a:lnTo>
                <a:lnTo>
                  <a:pt x="4" y="2"/>
                </a:lnTo>
                <a:lnTo>
                  <a:pt x="7" y="0"/>
                </a:lnTo>
                <a:lnTo>
                  <a:pt x="25" y="2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37" name="Freeform 279"/>
          <p:cNvSpPr>
            <a:spLocks noChangeAspect="1"/>
          </p:cNvSpPr>
          <p:nvPr/>
        </p:nvSpPr>
        <p:spPr bwMode="auto">
          <a:xfrm>
            <a:off x="9328150" y="3748088"/>
            <a:ext cx="7938" cy="9525"/>
          </a:xfrm>
          <a:custGeom>
            <a:avLst/>
            <a:gdLst>
              <a:gd name="T0" fmla="*/ 0 w 24"/>
              <a:gd name="T1" fmla="*/ 2147483647 h 28"/>
              <a:gd name="T2" fmla="*/ 0 w 24"/>
              <a:gd name="T3" fmla="*/ 2147483647 h 28"/>
              <a:gd name="T4" fmla="*/ 2147483647 w 24"/>
              <a:gd name="T5" fmla="*/ 2147483647 h 28"/>
              <a:gd name="T6" fmla="*/ 2147483647 w 24"/>
              <a:gd name="T7" fmla="*/ 0 h 28"/>
              <a:gd name="T8" fmla="*/ 2147483647 w 24"/>
              <a:gd name="T9" fmla="*/ 0 h 28"/>
              <a:gd name="T10" fmla="*/ 2147483647 w 24"/>
              <a:gd name="T11" fmla="*/ 0 h 28"/>
              <a:gd name="T12" fmla="*/ 2147483647 w 24"/>
              <a:gd name="T13" fmla="*/ 2147483647 h 28"/>
              <a:gd name="T14" fmla="*/ 2147483647 w 24"/>
              <a:gd name="T15" fmla="*/ 2147483647 h 28"/>
              <a:gd name="T16" fmla="*/ 2147483647 w 24"/>
              <a:gd name="T17" fmla="*/ 2147483647 h 28"/>
              <a:gd name="T18" fmla="*/ 2147483647 w 24"/>
              <a:gd name="T19" fmla="*/ 2147483647 h 28"/>
              <a:gd name="T20" fmla="*/ 2147483647 w 24"/>
              <a:gd name="T21" fmla="*/ 2147483647 h 28"/>
              <a:gd name="T22" fmla="*/ 2147483647 w 24"/>
              <a:gd name="T23" fmla="*/ 2147483647 h 28"/>
              <a:gd name="T24" fmla="*/ 2147483647 w 24"/>
              <a:gd name="T25" fmla="*/ 2147483647 h 28"/>
              <a:gd name="T26" fmla="*/ 2147483647 w 24"/>
              <a:gd name="T27" fmla="*/ 2147483647 h 28"/>
              <a:gd name="T28" fmla="*/ 2147483647 w 24"/>
              <a:gd name="T29" fmla="*/ 2147483647 h 28"/>
              <a:gd name="T30" fmla="*/ 2147483647 w 24"/>
              <a:gd name="T31" fmla="*/ 2147483647 h 28"/>
              <a:gd name="T32" fmla="*/ 2147483647 w 24"/>
              <a:gd name="T33" fmla="*/ 2147483647 h 28"/>
              <a:gd name="T34" fmla="*/ 2147483647 w 24"/>
              <a:gd name="T35" fmla="*/ 2147483647 h 28"/>
              <a:gd name="T36" fmla="*/ 2147483647 w 24"/>
              <a:gd name="T37" fmla="*/ 2147483647 h 28"/>
              <a:gd name="T38" fmla="*/ 2147483647 w 24"/>
              <a:gd name="T39" fmla="*/ 2147483647 h 28"/>
              <a:gd name="T40" fmla="*/ 2147483647 w 24"/>
              <a:gd name="T41" fmla="*/ 2147483647 h 28"/>
              <a:gd name="T42" fmla="*/ 0 w 24"/>
              <a:gd name="T43" fmla="*/ 2147483647 h 2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4"/>
              <a:gd name="T67" fmla="*/ 0 h 28"/>
              <a:gd name="T68" fmla="*/ 24 w 24"/>
              <a:gd name="T69" fmla="*/ 28 h 2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4" h="28">
                <a:moveTo>
                  <a:pt x="0" y="3"/>
                </a:moveTo>
                <a:lnTo>
                  <a:pt x="0" y="3"/>
                </a:lnTo>
                <a:lnTo>
                  <a:pt x="2" y="1"/>
                </a:lnTo>
                <a:lnTo>
                  <a:pt x="5" y="0"/>
                </a:lnTo>
                <a:lnTo>
                  <a:pt x="8" y="0"/>
                </a:lnTo>
                <a:lnTo>
                  <a:pt x="10" y="0"/>
                </a:lnTo>
                <a:lnTo>
                  <a:pt x="13" y="1"/>
                </a:lnTo>
                <a:lnTo>
                  <a:pt x="15" y="2"/>
                </a:lnTo>
                <a:lnTo>
                  <a:pt x="18" y="3"/>
                </a:lnTo>
                <a:lnTo>
                  <a:pt x="20" y="5"/>
                </a:lnTo>
                <a:lnTo>
                  <a:pt x="21" y="7"/>
                </a:lnTo>
                <a:lnTo>
                  <a:pt x="23" y="9"/>
                </a:lnTo>
                <a:lnTo>
                  <a:pt x="24" y="13"/>
                </a:lnTo>
                <a:lnTo>
                  <a:pt x="24" y="15"/>
                </a:lnTo>
                <a:lnTo>
                  <a:pt x="24" y="17"/>
                </a:lnTo>
                <a:lnTo>
                  <a:pt x="23" y="20"/>
                </a:lnTo>
                <a:lnTo>
                  <a:pt x="22" y="22"/>
                </a:lnTo>
                <a:lnTo>
                  <a:pt x="21" y="25"/>
                </a:lnTo>
                <a:lnTo>
                  <a:pt x="19" y="27"/>
                </a:lnTo>
                <a:lnTo>
                  <a:pt x="17" y="28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38" name="Freeform 280"/>
          <p:cNvSpPr>
            <a:spLocks noChangeAspect="1"/>
          </p:cNvSpPr>
          <p:nvPr/>
        </p:nvSpPr>
        <p:spPr bwMode="auto">
          <a:xfrm>
            <a:off x="9226550" y="3808413"/>
            <a:ext cx="23813" cy="17462"/>
          </a:xfrm>
          <a:custGeom>
            <a:avLst/>
            <a:gdLst>
              <a:gd name="T0" fmla="*/ 2147483647 w 68"/>
              <a:gd name="T1" fmla="*/ 2147483647 h 50"/>
              <a:gd name="T2" fmla="*/ 0 w 68"/>
              <a:gd name="T3" fmla="*/ 2147483647 h 50"/>
              <a:gd name="T4" fmla="*/ 2147483647 w 68"/>
              <a:gd name="T5" fmla="*/ 2147483647 h 50"/>
              <a:gd name="T6" fmla="*/ 2147483647 w 68"/>
              <a:gd name="T7" fmla="*/ 0 h 50"/>
              <a:gd name="T8" fmla="*/ 2147483647 w 68"/>
              <a:gd name="T9" fmla="*/ 2147483647 h 50"/>
              <a:gd name="T10" fmla="*/ 2147483647 w 68"/>
              <a:gd name="T11" fmla="*/ 2147483647 h 50"/>
              <a:gd name="T12" fmla="*/ 2147483647 w 68"/>
              <a:gd name="T13" fmla="*/ 2147483647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8"/>
              <a:gd name="T22" fmla="*/ 0 h 50"/>
              <a:gd name="T23" fmla="*/ 68 w 68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8" h="50">
                <a:moveTo>
                  <a:pt x="18" y="50"/>
                </a:moveTo>
                <a:lnTo>
                  <a:pt x="0" y="26"/>
                </a:lnTo>
                <a:lnTo>
                  <a:pt x="20" y="10"/>
                </a:lnTo>
                <a:lnTo>
                  <a:pt x="36" y="0"/>
                </a:lnTo>
                <a:lnTo>
                  <a:pt x="52" y="25"/>
                </a:lnTo>
                <a:lnTo>
                  <a:pt x="68" y="14"/>
                </a:lnTo>
                <a:lnTo>
                  <a:pt x="18" y="5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39" name="Freeform 281"/>
          <p:cNvSpPr>
            <a:spLocks noChangeAspect="1"/>
          </p:cNvSpPr>
          <p:nvPr/>
        </p:nvSpPr>
        <p:spPr bwMode="auto">
          <a:xfrm>
            <a:off x="9237663" y="3798888"/>
            <a:ext cx="19050" cy="19050"/>
          </a:xfrm>
          <a:custGeom>
            <a:avLst/>
            <a:gdLst>
              <a:gd name="T0" fmla="*/ 2147483647 w 53"/>
              <a:gd name="T1" fmla="*/ 2147483647 h 50"/>
              <a:gd name="T2" fmla="*/ 0 w 53"/>
              <a:gd name="T3" fmla="*/ 2147483647 h 50"/>
              <a:gd name="T4" fmla="*/ 2147483647 w 53"/>
              <a:gd name="T5" fmla="*/ 0 h 50"/>
              <a:gd name="T6" fmla="*/ 2147483647 w 53"/>
              <a:gd name="T7" fmla="*/ 0 h 50"/>
              <a:gd name="T8" fmla="*/ 2147483647 w 53"/>
              <a:gd name="T9" fmla="*/ 2147483647 h 50"/>
              <a:gd name="T10" fmla="*/ 2147483647 w 53"/>
              <a:gd name="T11" fmla="*/ 2147483647 h 50"/>
              <a:gd name="T12" fmla="*/ 2147483647 w 53"/>
              <a:gd name="T13" fmla="*/ 2147483647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3"/>
              <a:gd name="T22" fmla="*/ 0 h 50"/>
              <a:gd name="T23" fmla="*/ 53 w 53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3" h="50">
                <a:moveTo>
                  <a:pt x="16" y="50"/>
                </a:moveTo>
                <a:lnTo>
                  <a:pt x="0" y="25"/>
                </a:lnTo>
                <a:lnTo>
                  <a:pt x="36" y="0"/>
                </a:lnTo>
                <a:lnTo>
                  <a:pt x="53" y="25"/>
                </a:lnTo>
                <a:lnTo>
                  <a:pt x="16" y="5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40" name="Freeform 282"/>
          <p:cNvSpPr>
            <a:spLocks noChangeAspect="1"/>
          </p:cNvSpPr>
          <p:nvPr/>
        </p:nvSpPr>
        <p:spPr bwMode="auto">
          <a:xfrm>
            <a:off x="9250363" y="3790950"/>
            <a:ext cx="19050" cy="17463"/>
          </a:xfrm>
          <a:custGeom>
            <a:avLst/>
            <a:gdLst>
              <a:gd name="T0" fmla="*/ 2147483647 w 53"/>
              <a:gd name="T1" fmla="*/ 2147483647 h 50"/>
              <a:gd name="T2" fmla="*/ 0 w 53"/>
              <a:gd name="T3" fmla="*/ 2147483647 h 50"/>
              <a:gd name="T4" fmla="*/ 2147483647 w 53"/>
              <a:gd name="T5" fmla="*/ 0 h 50"/>
              <a:gd name="T6" fmla="*/ 2147483647 w 53"/>
              <a:gd name="T7" fmla="*/ 0 h 50"/>
              <a:gd name="T8" fmla="*/ 2147483647 w 53"/>
              <a:gd name="T9" fmla="*/ 2147483647 h 50"/>
              <a:gd name="T10" fmla="*/ 2147483647 w 53"/>
              <a:gd name="T11" fmla="*/ 2147483647 h 50"/>
              <a:gd name="T12" fmla="*/ 2147483647 w 53"/>
              <a:gd name="T13" fmla="*/ 2147483647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3"/>
              <a:gd name="T22" fmla="*/ 0 h 50"/>
              <a:gd name="T23" fmla="*/ 53 w 53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3" h="50">
                <a:moveTo>
                  <a:pt x="17" y="50"/>
                </a:moveTo>
                <a:lnTo>
                  <a:pt x="0" y="25"/>
                </a:lnTo>
                <a:lnTo>
                  <a:pt x="37" y="0"/>
                </a:lnTo>
                <a:lnTo>
                  <a:pt x="53" y="25"/>
                </a:lnTo>
                <a:lnTo>
                  <a:pt x="17" y="5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41" name="Freeform 283"/>
          <p:cNvSpPr>
            <a:spLocks noChangeAspect="1"/>
          </p:cNvSpPr>
          <p:nvPr/>
        </p:nvSpPr>
        <p:spPr bwMode="auto">
          <a:xfrm>
            <a:off x="9263063" y="3781425"/>
            <a:ext cx="17462" cy="17463"/>
          </a:xfrm>
          <a:custGeom>
            <a:avLst/>
            <a:gdLst>
              <a:gd name="T0" fmla="*/ 2147483647 w 53"/>
              <a:gd name="T1" fmla="*/ 2147483647 h 50"/>
              <a:gd name="T2" fmla="*/ 0 w 53"/>
              <a:gd name="T3" fmla="*/ 2147483647 h 50"/>
              <a:gd name="T4" fmla="*/ 2147483647 w 53"/>
              <a:gd name="T5" fmla="*/ 0 h 50"/>
              <a:gd name="T6" fmla="*/ 2147483647 w 53"/>
              <a:gd name="T7" fmla="*/ 0 h 50"/>
              <a:gd name="T8" fmla="*/ 2147483647 w 53"/>
              <a:gd name="T9" fmla="*/ 2147483647 h 50"/>
              <a:gd name="T10" fmla="*/ 2147483647 w 53"/>
              <a:gd name="T11" fmla="*/ 2147483647 h 50"/>
              <a:gd name="T12" fmla="*/ 2147483647 w 53"/>
              <a:gd name="T13" fmla="*/ 2147483647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3"/>
              <a:gd name="T22" fmla="*/ 0 h 50"/>
              <a:gd name="T23" fmla="*/ 53 w 53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3" h="50">
                <a:moveTo>
                  <a:pt x="16" y="50"/>
                </a:moveTo>
                <a:lnTo>
                  <a:pt x="0" y="25"/>
                </a:lnTo>
                <a:lnTo>
                  <a:pt x="36" y="0"/>
                </a:lnTo>
                <a:lnTo>
                  <a:pt x="53" y="25"/>
                </a:lnTo>
                <a:lnTo>
                  <a:pt x="16" y="5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42" name="Freeform 284"/>
          <p:cNvSpPr>
            <a:spLocks noChangeAspect="1"/>
          </p:cNvSpPr>
          <p:nvPr/>
        </p:nvSpPr>
        <p:spPr bwMode="auto">
          <a:xfrm>
            <a:off x="9274175" y="3773488"/>
            <a:ext cx="20638" cy="17462"/>
          </a:xfrm>
          <a:custGeom>
            <a:avLst/>
            <a:gdLst>
              <a:gd name="T0" fmla="*/ 2147483647 w 53"/>
              <a:gd name="T1" fmla="*/ 2147483647 h 50"/>
              <a:gd name="T2" fmla="*/ 0 w 53"/>
              <a:gd name="T3" fmla="*/ 2147483647 h 50"/>
              <a:gd name="T4" fmla="*/ 2147483647 w 53"/>
              <a:gd name="T5" fmla="*/ 0 h 50"/>
              <a:gd name="T6" fmla="*/ 2147483647 w 53"/>
              <a:gd name="T7" fmla="*/ 0 h 50"/>
              <a:gd name="T8" fmla="*/ 2147483647 w 53"/>
              <a:gd name="T9" fmla="*/ 2147483647 h 50"/>
              <a:gd name="T10" fmla="*/ 2147483647 w 53"/>
              <a:gd name="T11" fmla="*/ 2147483647 h 50"/>
              <a:gd name="T12" fmla="*/ 2147483647 w 53"/>
              <a:gd name="T13" fmla="*/ 2147483647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3"/>
              <a:gd name="T22" fmla="*/ 0 h 50"/>
              <a:gd name="T23" fmla="*/ 53 w 53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3" h="50">
                <a:moveTo>
                  <a:pt x="17" y="50"/>
                </a:moveTo>
                <a:lnTo>
                  <a:pt x="0" y="25"/>
                </a:lnTo>
                <a:lnTo>
                  <a:pt x="35" y="0"/>
                </a:lnTo>
                <a:lnTo>
                  <a:pt x="34" y="0"/>
                </a:lnTo>
                <a:lnTo>
                  <a:pt x="53" y="25"/>
                </a:lnTo>
                <a:lnTo>
                  <a:pt x="52" y="25"/>
                </a:lnTo>
                <a:lnTo>
                  <a:pt x="17" y="5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43" name="Freeform 285"/>
          <p:cNvSpPr>
            <a:spLocks noChangeAspect="1"/>
          </p:cNvSpPr>
          <p:nvPr/>
        </p:nvSpPr>
        <p:spPr bwMode="auto">
          <a:xfrm>
            <a:off x="9288463" y="3767138"/>
            <a:ext cx="26987" cy="14287"/>
          </a:xfrm>
          <a:custGeom>
            <a:avLst/>
            <a:gdLst>
              <a:gd name="T0" fmla="*/ 2147483647 w 80"/>
              <a:gd name="T1" fmla="*/ 2147483647 h 51"/>
              <a:gd name="T2" fmla="*/ 0 w 80"/>
              <a:gd name="T3" fmla="*/ 2147483647 h 51"/>
              <a:gd name="T4" fmla="*/ 2147483647 w 80"/>
              <a:gd name="T5" fmla="*/ 2147483647 h 51"/>
              <a:gd name="T6" fmla="*/ 2147483647 w 80"/>
              <a:gd name="T7" fmla="*/ 0 h 51"/>
              <a:gd name="T8" fmla="*/ 2147483647 w 80"/>
              <a:gd name="T9" fmla="*/ 2147483647 h 51"/>
              <a:gd name="T10" fmla="*/ 2147483647 w 80"/>
              <a:gd name="T11" fmla="*/ 2147483647 h 51"/>
              <a:gd name="T12" fmla="*/ 2147483647 w 80"/>
              <a:gd name="T13" fmla="*/ 2147483647 h 5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0"/>
              <a:gd name="T22" fmla="*/ 0 h 51"/>
              <a:gd name="T23" fmla="*/ 80 w 80"/>
              <a:gd name="T24" fmla="*/ 51 h 5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0" h="51">
                <a:moveTo>
                  <a:pt x="19" y="51"/>
                </a:moveTo>
                <a:lnTo>
                  <a:pt x="0" y="26"/>
                </a:lnTo>
                <a:lnTo>
                  <a:pt x="12" y="18"/>
                </a:lnTo>
                <a:lnTo>
                  <a:pt x="38" y="0"/>
                </a:lnTo>
                <a:lnTo>
                  <a:pt x="54" y="25"/>
                </a:lnTo>
                <a:lnTo>
                  <a:pt x="80" y="7"/>
                </a:lnTo>
                <a:lnTo>
                  <a:pt x="19" y="5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44" name="Freeform 286"/>
          <p:cNvSpPr>
            <a:spLocks noChangeAspect="1"/>
          </p:cNvSpPr>
          <p:nvPr/>
        </p:nvSpPr>
        <p:spPr bwMode="auto">
          <a:xfrm>
            <a:off x="9299575" y="3757613"/>
            <a:ext cx="20638" cy="15875"/>
          </a:xfrm>
          <a:custGeom>
            <a:avLst/>
            <a:gdLst>
              <a:gd name="T0" fmla="*/ 2147483647 w 53"/>
              <a:gd name="T1" fmla="*/ 2147483647 h 50"/>
              <a:gd name="T2" fmla="*/ 0 w 53"/>
              <a:gd name="T3" fmla="*/ 2147483647 h 50"/>
              <a:gd name="T4" fmla="*/ 2147483647 w 53"/>
              <a:gd name="T5" fmla="*/ 0 h 50"/>
              <a:gd name="T6" fmla="*/ 2147483647 w 53"/>
              <a:gd name="T7" fmla="*/ 0 h 50"/>
              <a:gd name="T8" fmla="*/ 2147483647 w 53"/>
              <a:gd name="T9" fmla="*/ 2147483647 h 50"/>
              <a:gd name="T10" fmla="*/ 2147483647 w 53"/>
              <a:gd name="T11" fmla="*/ 2147483647 h 50"/>
              <a:gd name="T12" fmla="*/ 2147483647 w 53"/>
              <a:gd name="T13" fmla="*/ 2147483647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3"/>
              <a:gd name="T22" fmla="*/ 0 h 50"/>
              <a:gd name="T23" fmla="*/ 53 w 53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3" h="50">
                <a:moveTo>
                  <a:pt x="16" y="50"/>
                </a:moveTo>
                <a:lnTo>
                  <a:pt x="0" y="25"/>
                </a:lnTo>
                <a:lnTo>
                  <a:pt x="36" y="0"/>
                </a:lnTo>
                <a:lnTo>
                  <a:pt x="53" y="25"/>
                </a:lnTo>
                <a:lnTo>
                  <a:pt x="16" y="5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45" name="Freeform 287"/>
          <p:cNvSpPr>
            <a:spLocks noChangeAspect="1"/>
          </p:cNvSpPr>
          <p:nvPr/>
        </p:nvSpPr>
        <p:spPr bwMode="auto">
          <a:xfrm>
            <a:off x="9312275" y="3748088"/>
            <a:ext cx="19050" cy="19050"/>
          </a:xfrm>
          <a:custGeom>
            <a:avLst/>
            <a:gdLst>
              <a:gd name="T0" fmla="*/ 2147483647 w 53"/>
              <a:gd name="T1" fmla="*/ 2147483647 h 50"/>
              <a:gd name="T2" fmla="*/ 0 w 53"/>
              <a:gd name="T3" fmla="*/ 2147483647 h 50"/>
              <a:gd name="T4" fmla="*/ 2147483647 w 53"/>
              <a:gd name="T5" fmla="*/ 0 h 50"/>
              <a:gd name="T6" fmla="*/ 2147483647 w 53"/>
              <a:gd name="T7" fmla="*/ 2147483647 h 50"/>
              <a:gd name="T8" fmla="*/ 2147483647 w 53"/>
              <a:gd name="T9" fmla="*/ 2147483647 h 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50"/>
              <a:gd name="T17" fmla="*/ 53 w 53"/>
              <a:gd name="T18" fmla="*/ 50 h 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50">
                <a:moveTo>
                  <a:pt x="17" y="50"/>
                </a:moveTo>
                <a:lnTo>
                  <a:pt x="0" y="25"/>
                </a:lnTo>
                <a:lnTo>
                  <a:pt x="36" y="0"/>
                </a:lnTo>
                <a:lnTo>
                  <a:pt x="53" y="25"/>
                </a:lnTo>
                <a:lnTo>
                  <a:pt x="17" y="5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46" name="Freeform 288"/>
          <p:cNvSpPr>
            <a:spLocks noChangeAspect="1"/>
          </p:cNvSpPr>
          <p:nvPr/>
        </p:nvSpPr>
        <p:spPr bwMode="auto">
          <a:xfrm>
            <a:off x="9323388" y="3749675"/>
            <a:ext cx="9525" cy="7938"/>
          </a:xfrm>
          <a:custGeom>
            <a:avLst/>
            <a:gdLst>
              <a:gd name="T0" fmla="*/ 2147483647 w 26"/>
              <a:gd name="T1" fmla="*/ 2147483647 h 27"/>
              <a:gd name="T2" fmla="*/ 2147483647 w 26"/>
              <a:gd name="T3" fmla="*/ 2147483647 h 27"/>
              <a:gd name="T4" fmla="*/ 2147483647 w 26"/>
              <a:gd name="T5" fmla="*/ 2147483647 h 27"/>
              <a:gd name="T6" fmla="*/ 2147483647 w 26"/>
              <a:gd name="T7" fmla="*/ 2147483647 h 27"/>
              <a:gd name="T8" fmla="*/ 2147483647 w 26"/>
              <a:gd name="T9" fmla="*/ 2147483647 h 27"/>
              <a:gd name="T10" fmla="*/ 2147483647 w 26"/>
              <a:gd name="T11" fmla="*/ 2147483647 h 27"/>
              <a:gd name="T12" fmla="*/ 2147483647 w 26"/>
              <a:gd name="T13" fmla="*/ 2147483647 h 27"/>
              <a:gd name="T14" fmla="*/ 2147483647 w 26"/>
              <a:gd name="T15" fmla="*/ 2147483647 h 27"/>
              <a:gd name="T16" fmla="*/ 2147483647 w 26"/>
              <a:gd name="T17" fmla="*/ 2147483647 h 27"/>
              <a:gd name="T18" fmla="*/ 2147483647 w 26"/>
              <a:gd name="T19" fmla="*/ 2147483647 h 27"/>
              <a:gd name="T20" fmla="*/ 2147483647 w 26"/>
              <a:gd name="T21" fmla="*/ 2147483647 h 27"/>
              <a:gd name="T22" fmla="*/ 2147483647 w 26"/>
              <a:gd name="T23" fmla="*/ 2147483647 h 27"/>
              <a:gd name="T24" fmla="*/ 2147483647 w 26"/>
              <a:gd name="T25" fmla="*/ 2147483647 h 27"/>
              <a:gd name="T26" fmla="*/ 0 w 26"/>
              <a:gd name="T27" fmla="*/ 2147483647 h 27"/>
              <a:gd name="T28" fmla="*/ 0 w 26"/>
              <a:gd name="T29" fmla="*/ 2147483647 h 27"/>
              <a:gd name="T30" fmla="*/ 0 w 26"/>
              <a:gd name="T31" fmla="*/ 2147483647 h 27"/>
              <a:gd name="T32" fmla="*/ 2147483647 w 26"/>
              <a:gd name="T33" fmla="*/ 2147483647 h 27"/>
              <a:gd name="T34" fmla="*/ 2147483647 w 26"/>
              <a:gd name="T35" fmla="*/ 2147483647 h 27"/>
              <a:gd name="T36" fmla="*/ 2147483647 w 26"/>
              <a:gd name="T37" fmla="*/ 2147483647 h 27"/>
              <a:gd name="T38" fmla="*/ 2147483647 w 26"/>
              <a:gd name="T39" fmla="*/ 0 h 27"/>
              <a:gd name="T40" fmla="*/ 2147483647 w 26"/>
              <a:gd name="T41" fmla="*/ 0 h 27"/>
              <a:gd name="T42" fmla="*/ 2147483647 w 26"/>
              <a:gd name="T43" fmla="*/ 2147483647 h 2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6"/>
              <a:gd name="T67" fmla="*/ 0 h 27"/>
              <a:gd name="T68" fmla="*/ 26 w 26"/>
              <a:gd name="T69" fmla="*/ 27 h 27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6" h="27">
                <a:moveTo>
                  <a:pt x="26" y="23"/>
                </a:moveTo>
                <a:lnTo>
                  <a:pt x="26" y="23"/>
                </a:lnTo>
                <a:lnTo>
                  <a:pt x="24" y="25"/>
                </a:lnTo>
                <a:lnTo>
                  <a:pt x="21" y="26"/>
                </a:lnTo>
                <a:lnTo>
                  <a:pt x="19" y="27"/>
                </a:lnTo>
                <a:lnTo>
                  <a:pt x="16" y="27"/>
                </a:lnTo>
                <a:lnTo>
                  <a:pt x="13" y="27"/>
                </a:lnTo>
                <a:lnTo>
                  <a:pt x="11" y="26"/>
                </a:lnTo>
                <a:lnTo>
                  <a:pt x="8" y="25"/>
                </a:lnTo>
                <a:lnTo>
                  <a:pt x="6" y="24"/>
                </a:lnTo>
                <a:lnTo>
                  <a:pt x="4" y="22"/>
                </a:lnTo>
                <a:lnTo>
                  <a:pt x="2" y="20"/>
                </a:lnTo>
                <a:lnTo>
                  <a:pt x="1" y="17"/>
                </a:lnTo>
                <a:lnTo>
                  <a:pt x="0" y="15"/>
                </a:lnTo>
                <a:lnTo>
                  <a:pt x="0" y="12"/>
                </a:lnTo>
                <a:lnTo>
                  <a:pt x="0" y="10"/>
                </a:lnTo>
                <a:lnTo>
                  <a:pt x="1" y="7"/>
                </a:lnTo>
                <a:lnTo>
                  <a:pt x="2" y="4"/>
                </a:lnTo>
                <a:lnTo>
                  <a:pt x="3" y="2"/>
                </a:lnTo>
                <a:lnTo>
                  <a:pt x="5" y="0"/>
                </a:lnTo>
                <a:lnTo>
                  <a:pt x="26" y="2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47" name="Freeform 289"/>
          <p:cNvSpPr>
            <a:spLocks noChangeAspect="1"/>
          </p:cNvSpPr>
          <p:nvPr/>
        </p:nvSpPr>
        <p:spPr bwMode="auto">
          <a:xfrm>
            <a:off x="9372600" y="3725863"/>
            <a:ext cx="7938" cy="9525"/>
          </a:xfrm>
          <a:custGeom>
            <a:avLst/>
            <a:gdLst>
              <a:gd name="T0" fmla="*/ 0 w 21"/>
              <a:gd name="T1" fmla="*/ 2147483647 h 30"/>
              <a:gd name="T2" fmla="*/ 0 w 21"/>
              <a:gd name="T3" fmla="*/ 2147483647 h 30"/>
              <a:gd name="T4" fmla="*/ 2147483647 w 21"/>
              <a:gd name="T5" fmla="*/ 0 h 30"/>
              <a:gd name="T6" fmla="*/ 2147483647 w 21"/>
              <a:gd name="T7" fmla="*/ 0 h 30"/>
              <a:gd name="T8" fmla="*/ 2147483647 w 21"/>
              <a:gd name="T9" fmla="*/ 0 h 30"/>
              <a:gd name="T10" fmla="*/ 2147483647 w 21"/>
              <a:gd name="T11" fmla="*/ 2147483647 h 30"/>
              <a:gd name="T12" fmla="*/ 2147483647 w 21"/>
              <a:gd name="T13" fmla="*/ 2147483647 h 30"/>
              <a:gd name="T14" fmla="*/ 2147483647 w 21"/>
              <a:gd name="T15" fmla="*/ 2147483647 h 30"/>
              <a:gd name="T16" fmla="*/ 2147483647 w 21"/>
              <a:gd name="T17" fmla="*/ 2147483647 h 30"/>
              <a:gd name="T18" fmla="*/ 2147483647 w 21"/>
              <a:gd name="T19" fmla="*/ 2147483647 h 30"/>
              <a:gd name="T20" fmla="*/ 2147483647 w 21"/>
              <a:gd name="T21" fmla="*/ 2147483647 h 30"/>
              <a:gd name="T22" fmla="*/ 2147483647 w 21"/>
              <a:gd name="T23" fmla="*/ 2147483647 h 30"/>
              <a:gd name="T24" fmla="*/ 2147483647 w 21"/>
              <a:gd name="T25" fmla="*/ 2147483647 h 30"/>
              <a:gd name="T26" fmla="*/ 2147483647 w 21"/>
              <a:gd name="T27" fmla="*/ 2147483647 h 30"/>
              <a:gd name="T28" fmla="*/ 2147483647 w 21"/>
              <a:gd name="T29" fmla="*/ 2147483647 h 30"/>
              <a:gd name="T30" fmla="*/ 2147483647 w 21"/>
              <a:gd name="T31" fmla="*/ 2147483647 h 30"/>
              <a:gd name="T32" fmla="*/ 2147483647 w 21"/>
              <a:gd name="T33" fmla="*/ 2147483647 h 30"/>
              <a:gd name="T34" fmla="*/ 2147483647 w 21"/>
              <a:gd name="T35" fmla="*/ 2147483647 h 30"/>
              <a:gd name="T36" fmla="*/ 2147483647 w 21"/>
              <a:gd name="T37" fmla="*/ 2147483647 h 30"/>
              <a:gd name="T38" fmla="*/ 2147483647 w 21"/>
              <a:gd name="T39" fmla="*/ 2147483647 h 30"/>
              <a:gd name="T40" fmla="*/ 2147483647 w 21"/>
              <a:gd name="T41" fmla="*/ 2147483647 h 30"/>
              <a:gd name="T42" fmla="*/ 0 w 21"/>
              <a:gd name="T43" fmla="*/ 2147483647 h 3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1"/>
              <a:gd name="T67" fmla="*/ 0 h 30"/>
              <a:gd name="T68" fmla="*/ 21 w 21"/>
              <a:gd name="T69" fmla="*/ 30 h 30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1" h="30">
                <a:moveTo>
                  <a:pt x="0" y="1"/>
                </a:moveTo>
                <a:lnTo>
                  <a:pt x="0" y="1"/>
                </a:lnTo>
                <a:lnTo>
                  <a:pt x="3" y="0"/>
                </a:lnTo>
                <a:lnTo>
                  <a:pt x="5" y="0"/>
                </a:lnTo>
                <a:lnTo>
                  <a:pt x="8" y="0"/>
                </a:lnTo>
                <a:lnTo>
                  <a:pt x="11" y="1"/>
                </a:lnTo>
                <a:lnTo>
                  <a:pt x="13" y="2"/>
                </a:lnTo>
                <a:lnTo>
                  <a:pt x="16" y="4"/>
                </a:lnTo>
                <a:lnTo>
                  <a:pt x="17" y="6"/>
                </a:lnTo>
                <a:lnTo>
                  <a:pt x="19" y="8"/>
                </a:lnTo>
                <a:lnTo>
                  <a:pt x="20" y="10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20" y="21"/>
                </a:lnTo>
                <a:lnTo>
                  <a:pt x="19" y="23"/>
                </a:lnTo>
                <a:lnTo>
                  <a:pt x="17" y="26"/>
                </a:lnTo>
                <a:lnTo>
                  <a:pt x="15" y="27"/>
                </a:lnTo>
                <a:lnTo>
                  <a:pt x="13" y="29"/>
                </a:lnTo>
                <a:lnTo>
                  <a:pt x="11" y="30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48" name="Freeform 290"/>
          <p:cNvSpPr>
            <a:spLocks noChangeAspect="1"/>
          </p:cNvSpPr>
          <p:nvPr/>
        </p:nvSpPr>
        <p:spPr bwMode="auto">
          <a:xfrm>
            <a:off x="9324975" y="3743325"/>
            <a:ext cx="11113" cy="11113"/>
          </a:xfrm>
          <a:custGeom>
            <a:avLst/>
            <a:gdLst>
              <a:gd name="T0" fmla="*/ 2147483647 w 31"/>
              <a:gd name="T1" fmla="*/ 2147483647 h 35"/>
              <a:gd name="T2" fmla="*/ 0 w 31"/>
              <a:gd name="T3" fmla="*/ 2147483647 h 35"/>
              <a:gd name="T4" fmla="*/ 2147483647 w 31"/>
              <a:gd name="T5" fmla="*/ 2147483647 h 35"/>
              <a:gd name="T6" fmla="*/ 2147483647 w 31"/>
              <a:gd name="T7" fmla="*/ 0 h 35"/>
              <a:gd name="T8" fmla="*/ 2147483647 w 31"/>
              <a:gd name="T9" fmla="*/ 2147483647 h 35"/>
              <a:gd name="T10" fmla="*/ 2147483647 w 31"/>
              <a:gd name="T11" fmla="*/ 2147483647 h 35"/>
              <a:gd name="T12" fmla="*/ 2147483647 w 31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5"/>
              <a:gd name="T23" fmla="*/ 31 w 31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5">
                <a:moveTo>
                  <a:pt x="21" y="35"/>
                </a:moveTo>
                <a:lnTo>
                  <a:pt x="0" y="12"/>
                </a:lnTo>
                <a:lnTo>
                  <a:pt x="13" y="1"/>
                </a:lnTo>
                <a:lnTo>
                  <a:pt x="15" y="0"/>
                </a:lnTo>
                <a:lnTo>
                  <a:pt x="29" y="27"/>
                </a:lnTo>
                <a:lnTo>
                  <a:pt x="31" y="26"/>
                </a:lnTo>
                <a:lnTo>
                  <a:pt x="21" y="3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49" name="Freeform 291"/>
          <p:cNvSpPr>
            <a:spLocks noChangeAspect="1"/>
          </p:cNvSpPr>
          <p:nvPr/>
        </p:nvSpPr>
        <p:spPr bwMode="auto">
          <a:xfrm>
            <a:off x="9331325" y="3741738"/>
            <a:ext cx="7938" cy="11112"/>
          </a:xfrm>
          <a:custGeom>
            <a:avLst/>
            <a:gdLst>
              <a:gd name="T0" fmla="*/ 2147483647 w 29"/>
              <a:gd name="T1" fmla="*/ 2147483647 h 39"/>
              <a:gd name="T2" fmla="*/ 0 w 29"/>
              <a:gd name="T3" fmla="*/ 2147483647 h 39"/>
              <a:gd name="T4" fmla="*/ 2147483647 w 29"/>
              <a:gd name="T5" fmla="*/ 0 h 39"/>
              <a:gd name="T6" fmla="*/ 2147483647 w 29"/>
              <a:gd name="T7" fmla="*/ 2147483647 h 39"/>
              <a:gd name="T8" fmla="*/ 2147483647 w 29"/>
              <a:gd name="T9" fmla="*/ 2147483647 h 39"/>
              <a:gd name="T10" fmla="*/ 2147483647 w 29"/>
              <a:gd name="T11" fmla="*/ 2147483647 h 39"/>
              <a:gd name="T12" fmla="*/ 2147483647 w 29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9"/>
              <a:gd name="T22" fmla="*/ 0 h 39"/>
              <a:gd name="T23" fmla="*/ 29 w 29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9" h="39">
                <a:moveTo>
                  <a:pt x="14" y="39"/>
                </a:moveTo>
                <a:lnTo>
                  <a:pt x="0" y="12"/>
                </a:lnTo>
                <a:lnTo>
                  <a:pt x="19" y="0"/>
                </a:lnTo>
                <a:lnTo>
                  <a:pt x="16" y="1"/>
                </a:lnTo>
                <a:lnTo>
                  <a:pt x="29" y="30"/>
                </a:lnTo>
                <a:lnTo>
                  <a:pt x="26" y="31"/>
                </a:lnTo>
                <a:lnTo>
                  <a:pt x="14" y="3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50" name="Freeform 292"/>
          <p:cNvSpPr>
            <a:spLocks noChangeAspect="1"/>
          </p:cNvSpPr>
          <p:nvPr/>
        </p:nvSpPr>
        <p:spPr bwMode="auto">
          <a:xfrm>
            <a:off x="9336088" y="3735388"/>
            <a:ext cx="9525" cy="15875"/>
          </a:xfrm>
          <a:custGeom>
            <a:avLst/>
            <a:gdLst>
              <a:gd name="T0" fmla="*/ 2147483647 w 30"/>
              <a:gd name="T1" fmla="*/ 2147483647 h 37"/>
              <a:gd name="T2" fmla="*/ 0 w 30"/>
              <a:gd name="T3" fmla="*/ 2147483647 h 37"/>
              <a:gd name="T4" fmla="*/ 2147483647 w 30"/>
              <a:gd name="T5" fmla="*/ 0 h 37"/>
              <a:gd name="T6" fmla="*/ 2147483647 w 30"/>
              <a:gd name="T7" fmla="*/ 0 h 37"/>
              <a:gd name="T8" fmla="*/ 2147483647 w 30"/>
              <a:gd name="T9" fmla="*/ 2147483647 h 37"/>
              <a:gd name="T10" fmla="*/ 2147483647 w 30"/>
              <a:gd name="T11" fmla="*/ 2147483647 h 37"/>
              <a:gd name="T12" fmla="*/ 2147483647 w 30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37"/>
              <a:gd name="T23" fmla="*/ 30 w 30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37">
                <a:moveTo>
                  <a:pt x="13" y="37"/>
                </a:moveTo>
                <a:lnTo>
                  <a:pt x="0" y="8"/>
                </a:lnTo>
                <a:lnTo>
                  <a:pt x="18" y="0"/>
                </a:lnTo>
                <a:lnTo>
                  <a:pt x="30" y="29"/>
                </a:lnTo>
                <a:lnTo>
                  <a:pt x="13" y="3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51" name="Freeform 293"/>
          <p:cNvSpPr>
            <a:spLocks noChangeAspect="1"/>
          </p:cNvSpPr>
          <p:nvPr/>
        </p:nvSpPr>
        <p:spPr bwMode="auto">
          <a:xfrm>
            <a:off x="9340850" y="3733800"/>
            <a:ext cx="15875" cy="14288"/>
          </a:xfrm>
          <a:custGeom>
            <a:avLst/>
            <a:gdLst>
              <a:gd name="T0" fmla="*/ 2147483647 w 38"/>
              <a:gd name="T1" fmla="*/ 2147483647 h 37"/>
              <a:gd name="T2" fmla="*/ 0 w 38"/>
              <a:gd name="T3" fmla="*/ 2147483647 h 37"/>
              <a:gd name="T4" fmla="*/ 2147483647 w 38"/>
              <a:gd name="T5" fmla="*/ 2147483647 h 37"/>
              <a:gd name="T6" fmla="*/ 2147483647 w 38"/>
              <a:gd name="T7" fmla="*/ 0 h 37"/>
              <a:gd name="T8" fmla="*/ 2147483647 w 38"/>
              <a:gd name="T9" fmla="*/ 2147483647 h 37"/>
              <a:gd name="T10" fmla="*/ 2147483647 w 38"/>
              <a:gd name="T11" fmla="*/ 2147483647 h 37"/>
              <a:gd name="T12" fmla="*/ 2147483647 w 38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8"/>
              <a:gd name="T22" fmla="*/ 0 h 37"/>
              <a:gd name="T23" fmla="*/ 38 w 38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8" h="37">
                <a:moveTo>
                  <a:pt x="12" y="37"/>
                </a:moveTo>
                <a:lnTo>
                  <a:pt x="0" y="8"/>
                </a:lnTo>
                <a:lnTo>
                  <a:pt x="11" y="3"/>
                </a:lnTo>
                <a:lnTo>
                  <a:pt x="20" y="0"/>
                </a:lnTo>
                <a:lnTo>
                  <a:pt x="30" y="29"/>
                </a:lnTo>
                <a:lnTo>
                  <a:pt x="38" y="26"/>
                </a:lnTo>
                <a:lnTo>
                  <a:pt x="12" y="3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52" name="Freeform 294"/>
          <p:cNvSpPr>
            <a:spLocks noChangeAspect="1"/>
          </p:cNvSpPr>
          <p:nvPr/>
        </p:nvSpPr>
        <p:spPr bwMode="auto">
          <a:xfrm>
            <a:off x="9348788" y="3732213"/>
            <a:ext cx="14287" cy="12700"/>
          </a:xfrm>
          <a:custGeom>
            <a:avLst/>
            <a:gdLst>
              <a:gd name="T0" fmla="*/ 2147483647 w 35"/>
              <a:gd name="T1" fmla="*/ 2147483647 h 36"/>
              <a:gd name="T2" fmla="*/ 0 w 35"/>
              <a:gd name="T3" fmla="*/ 2147483647 h 36"/>
              <a:gd name="T4" fmla="*/ 2147483647 w 35"/>
              <a:gd name="T5" fmla="*/ 2147483647 h 36"/>
              <a:gd name="T6" fmla="*/ 2147483647 w 35"/>
              <a:gd name="T7" fmla="*/ 0 h 36"/>
              <a:gd name="T8" fmla="*/ 2147483647 w 35"/>
              <a:gd name="T9" fmla="*/ 2147483647 h 36"/>
              <a:gd name="T10" fmla="*/ 2147483647 w 35"/>
              <a:gd name="T11" fmla="*/ 2147483647 h 36"/>
              <a:gd name="T12" fmla="*/ 2147483647 w 35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36"/>
              <a:gd name="T23" fmla="*/ 35 w 35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36">
                <a:moveTo>
                  <a:pt x="10" y="36"/>
                </a:moveTo>
                <a:lnTo>
                  <a:pt x="0" y="7"/>
                </a:lnTo>
                <a:lnTo>
                  <a:pt x="12" y="2"/>
                </a:lnTo>
                <a:lnTo>
                  <a:pt x="19" y="0"/>
                </a:lnTo>
                <a:lnTo>
                  <a:pt x="28" y="29"/>
                </a:lnTo>
                <a:lnTo>
                  <a:pt x="35" y="27"/>
                </a:lnTo>
                <a:lnTo>
                  <a:pt x="10" y="3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53" name="Freeform 295"/>
          <p:cNvSpPr>
            <a:spLocks noChangeAspect="1"/>
          </p:cNvSpPr>
          <p:nvPr/>
        </p:nvSpPr>
        <p:spPr bwMode="auto">
          <a:xfrm>
            <a:off x="9356725" y="3730625"/>
            <a:ext cx="11113" cy="12700"/>
          </a:xfrm>
          <a:custGeom>
            <a:avLst/>
            <a:gdLst>
              <a:gd name="T0" fmla="*/ 2147483647 w 37"/>
              <a:gd name="T1" fmla="*/ 2147483647 h 36"/>
              <a:gd name="T2" fmla="*/ 0 w 37"/>
              <a:gd name="T3" fmla="*/ 2147483647 h 36"/>
              <a:gd name="T4" fmla="*/ 2147483647 w 37"/>
              <a:gd name="T5" fmla="*/ 2147483647 h 36"/>
              <a:gd name="T6" fmla="*/ 2147483647 w 37"/>
              <a:gd name="T7" fmla="*/ 0 h 36"/>
              <a:gd name="T8" fmla="*/ 2147483647 w 37"/>
              <a:gd name="T9" fmla="*/ 2147483647 h 36"/>
              <a:gd name="T10" fmla="*/ 2147483647 w 37"/>
              <a:gd name="T11" fmla="*/ 2147483647 h 36"/>
              <a:gd name="T12" fmla="*/ 2147483647 w 37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7"/>
              <a:gd name="T22" fmla="*/ 0 h 36"/>
              <a:gd name="T23" fmla="*/ 37 w 37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7" h="36">
                <a:moveTo>
                  <a:pt x="9" y="36"/>
                </a:moveTo>
                <a:lnTo>
                  <a:pt x="0" y="7"/>
                </a:lnTo>
                <a:lnTo>
                  <a:pt x="10" y="3"/>
                </a:lnTo>
                <a:lnTo>
                  <a:pt x="18" y="0"/>
                </a:lnTo>
                <a:lnTo>
                  <a:pt x="29" y="29"/>
                </a:lnTo>
                <a:lnTo>
                  <a:pt x="37" y="26"/>
                </a:lnTo>
                <a:lnTo>
                  <a:pt x="9" y="3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54" name="Freeform 296"/>
          <p:cNvSpPr>
            <a:spLocks noChangeAspect="1"/>
          </p:cNvSpPr>
          <p:nvPr/>
        </p:nvSpPr>
        <p:spPr bwMode="auto">
          <a:xfrm>
            <a:off x="9363075" y="3729038"/>
            <a:ext cx="7938" cy="12700"/>
          </a:xfrm>
          <a:custGeom>
            <a:avLst/>
            <a:gdLst>
              <a:gd name="T0" fmla="*/ 2147483647 w 27"/>
              <a:gd name="T1" fmla="*/ 2147483647 h 35"/>
              <a:gd name="T2" fmla="*/ 0 w 27"/>
              <a:gd name="T3" fmla="*/ 2147483647 h 35"/>
              <a:gd name="T4" fmla="*/ 2147483647 w 27"/>
              <a:gd name="T5" fmla="*/ 0 h 35"/>
              <a:gd name="T6" fmla="*/ 2147483647 w 27"/>
              <a:gd name="T7" fmla="*/ 0 h 35"/>
              <a:gd name="T8" fmla="*/ 2147483647 w 27"/>
              <a:gd name="T9" fmla="*/ 2147483647 h 35"/>
              <a:gd name="T10" fmla="*/ 2147483647 w 27"/>
              <a:gd name="T11" fmla="*/ 2147483647 h 35"/>
              <a:gd name="T12" fmla="*/ 2147483647 w 27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"/>
              <a:gd name="T22" fmla="*/ 0 h 35"/>
              <a:gd name="T23" fmla="*/ 27 w 27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" h="35">
                <a:moveTo>
                  <a:pt x="11" y="35"/>
                </a:moveTo>
                <a:lnTo>
                  <a:pt x="0" y="6"/>
                </a:lnTo>
                <a:lnTo>
                  <a:pt x="17" y="0"/>
                </a:lnTo>
                <a:lnTo>
                  <a:pt x="27" y="29"/>
                </a:lnTo>
                <a:lnTo>
                  <a:pt x="11" y="3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55" name="Freeform 297"/>
          <p:cNvSpPr>
            <a:spLocks noChangeAspect="1"/>
          </p:cNvSpPr>
          <p:nvPr/>
        </p:nvSpPr>
        <p:spPr bwMode="auto">
          <a:xfrm>
            <a:off x="9367838" y="3725863"/>
            <a:ext cx="7937" cy="14287"/>
          </a:xfrm>
          <a:custGeom>
            <a:avLst/>
            <a:gdLst>
              <a:gd name="T0" fmla="*/ 2147483647 w 25"/>
              <a:gd name="T1" fmla="*/ 2147483647 h 34"/>
              <a:gd name="T2" fmla="*/ 0 w 25"/>
              <a:gd name="T3" fmla="*/ 2147483647 h 34"/>
              <a:gd name="T4" fmla="*/ 2147483647 w 25"/>
              <a:gd name="T5" fmla="*/ 0 h 34"/>
              <a:gd name="T6" fmla="*/ 2147483647 w 25"/>
              <a:gd name="T7" fmla="*/ 2147483647 h 34"/>
              <a:gd name="T8" fmla="*/ 2147483647 w 25"/>
              <a:gd name="T9" fmla="*/ 2147483647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"/>
              <a:gd name="T16" fmla="*/ 0 h 34"/>
              <a:gd name="T17" fmla="*/ 25 w 25"/>
              <a:gd name="T18" fmla="*/ 34 h 3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" h="34">
                <a:moveTo>
                  <a:pt x="10" y="34"/>
                </a:moveTo>
                <a:lnTo>
                  <a:pt x="0" y="5"/>
                </a:lnTo>
                <a:lnTo>
                  <a:pt x="14" y="0"/>
                </a:lnTo>
                <a:lnTo>
                  <a:pt x="25" y="29"/>
                </a:lnTo>
                <a:lnTo>
                  <a:pt x="10" y="3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56" name="Freeform 298"/>
          <p:cNvSpPr>
            <a:spLocks noChangeAspect="1"/>
          </p:cNvSpPr>
          <p:nvPr/>
        </p:nvSpPr>
        <p:spPr bwMode="auto">
          <a:xfrm>
            <a:off x="9367838" y="3725863"/>
            <a:ext cx="6350" cy="9525"/>
          </a:xfrm>
          <a:custGeom>
            <a:avLst/>
            <a:gdLst>
              <a:gd name="T0" fmla="*/ 2147483647 w 18"/>
              <a:gd name="T1" fmla="*/ 2147483647 h 31"/>
              <a:gd name="T2" fmla="*/ 2147483647 w 18"/>
              <a:gd name="T3" fmla="*/ 2147483647 h 31"/>
              <a:gd name="T4" fmla="*/ 2147483647 w 18"/>
              <a:gd name="T5" fmla="*/ 2147483647 h 31"/>
              <a:gd name="T6" fmla="*/ 2147483647 w 18"/>
              <a:gd name="T7" fmla="*/ 2147483647 h 31"/>
              <a:gd name="T8" fmla="*/ 2147483647 w 18"/>
              <a:gd name="T9" fmla="*/ 2147483647 h 31"/>
              <a:gd name="T10" fmla="*/ 2147483647 w 18"/>
              <a:gd name="T11" fmla="*/ 2147483647 h 31"/>
              <a:gd name="T12" fmla="*/ 2147483647 w 18"/>
              <a:gd name="T13" fmla="*/ 2147483647 h 31"/>
              <a:gd name="T14" fmla="*/ 2147483647 w 18"/>
              <a:gd name="T15" fmla="*/ 2147483647 h 31"/>
              <a:gd name="T16" fmla="*/ 2147483647 w 18"/>
              <a:gd name="T17" fmla="*/ 2147483647 h 31"/>
              <a:gd name="T18" fmla="*/ 2147483647 w 18"/>
              <a:gd name="T19" fmla="*/ 2147483647 h 31"/>
              <a:gd name="T20" fmla="*/ 0 w 18"/>
              <a:gd name="T21" fmla="*/ 2147483647 h 31"/>
              <a:gd name="T22" fmla="*/ 0 w 18"/>
              <a:gd name="T23" fmla="*/ 2147483647 h 31"/>
              <a:gd name="T24" fmla="*/ 0 w 18"/>
              <a:gd name="T25" fmla="*/ 2147483647 h 31"/>
              <a:gd name="T26" fmla="*/ 2147483647 w 18"/>
              <a:gd name="T27" fmla="*/ 2147483647 h 31"/>
              <a:gd name="T28" fmla="*/ 2147483647 w 18"/>
              <a:gd name="T29" fmla="*/ 2147483647 h 31"/>
              <a:gd name="T30" fmla="*/ 2147483647 w 18"/>
              <a:gd name="T31" fmla="*/ 2147483647 h 31"/>
              <a:gd name="T32" fmla="*/ 2147483647 w 18"/>
              <a:gd name="T33" fmla="*/ 2147483647 h 31"/>
              <a:gd name="T34" fmla="*/ 2147483647 w 18"/>
              <a:gd name="T35" fmla="*/ 2147483647 h 31"/>
              <a:gd name="T36" fmla="*/ 2147483647 w 18"/>
              <a:gd name="T37" fmla="*/ 2147483647 h 31"/>
              <a:gd name="T38" fmla="*/ 2147483647 w 18"/>
              <a:gd name="T39" fmla="*/ 0 h 31"/>
              <a:gd name="T40" fmla="*/ 2147483647 w 18"/>
              <a:gd name="T41" fmla="*/ 0 h 31"/>
              <a:gd name="T42" fmla="*/ 2147483647 w 18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8"/>
              <a:gd name="T67" fmla="*/ 0 h 31"/>
              <a:gd name="T68" fmla="*/ 18 w 18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8" h="31">
                <a:moveTo>
                  <a:pt x="18" y="31"/>
                </a:moveTo>
                <a:lnTo>
                  <a:pt x="18" y="31"/>
                </a:lnTo>
                <a:lnTo>
                  <a:pt x="15" y="31"/>
                </a:lnTo>
                <a:lnTo>
                  <a:pt x="12" y="31"/>
                </a:lnTo>
                <a:lnTo>
                  <a:pt x="10" y="30"/>
                </a:lnTo>
                <a:lnTo>
                  <a:pt x="7" y="29"/>
                </a:lnTo>
                <a:lnTo>
                  <a:pt x="5" y="27"/>
                </a:lnTo>
                <a:lnTo>
                  <a:pt x="3" y="25"/>
                </a:lnTo>
                <a:lnTo>
                  <a:pt x="2" y="23"/>
                </a:lnTo>
                <a:lnTo>
                  <a:pt x="1" y="20"/>
                </a:lnTo>
                <a:lnTo>
                  <a:pt x="0" y="17"/>
                </a:lnTo>
                <a:lnTo>
                  <a:pt x="0" y="15"/>
                </a:lnTo>
                <a:lnTo>
                  <a:pt x="0" y="12"/>
                </a:lnTo>
                <a:lnTo>
                  <a:pt x="1" y="10"/>
                </a:lnTo>
                <a:lnTo>
                  <a:pt x="2" y="7"/>
                </a:lnTo>
                <a:lnTo>
                  <a:pt x="4" y="5"/>
                </a:lnTo>
                <a:lnTo>
                  <a:pt x="6" y="3"/>
                </a:lnTo>
                <a:lnTo>
                  <a:pt x="8" y="2"/>
                </a:lnTo>
                <a:lnTo>
                  <a:pt x="11" y="1"/>
                </a:lnTo>
                <a:lnTo>
                  <a:pt x="13" y="0"/>
                </a:lnTo>
                <a:lnTo>
                  <a:pt x="18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57" name="Freeform 299"/>
          <p:cNvSpPr>
            <a:spLocks noChangeAspect="1"/>
          </p:cNvSpPr>
          <p:nvPr/>
        </p:nvSpPr>
        <p:spPr bwMode="auto">
          <a:xfrm>
            <a:off x="9407525" y="3703638"/>
            <a:ext cx="7938" cy="11112"/>
          </a:xfrm>
          <a:custGeom>
            <a:avLst/>
            <a:gdLst>
              <a:gd name="T0" fmla="*/ 0 w 23"/>
              <a:gd name="T1" fmla="*/ 2147483647 h 29"/>
              <a:gd name="T2" fmla="*/ 0 w 23"/>
              <a:gd name="T3" fmla="*/ 2147483647 h 29"/>
              <a:gd name="T4" fmla="*/ 2147483647 w 23"/>
              <a:gd name="T5" fmla="*/ 2147483647 h 29"/>
              <a:gd name="T6" fmla="*/ 2147483647 w 23"/>
              <a:gd name="T7" fmla="*/ 0 h 29"/>
              <a:gd name="T8" fmla="*/ 2147483647 w 23"/>
              <a:gd name="T9" fmla="*/ 0 h 29"/>
              <a:gd name="T10" fmla="*/ 2147483647 w 23"/>
              <a:gd name="T11" fmla="*/ 0 h 29"/>
              <a:gd name="T12" fmla="*/ 2147483647 w 23"/>
              <a:gd name="T13" fmla="*/ 2147483647 h 29"/>
              <a:gd name="T14" fmla="*/ 2147483647 w 23"/>
              <a:gd name="T15" fmla="*/ 2147483647 h 29"/>
              <a:gd name="T16" fmla="*/ 2147483647 w 23"/>
              <a:gd name="T17" fmla="*/ 2147483647 h 29"/>
              <a:gd name="T18" fmla="*/ 2147483647 w 23"/>
              <a:gd name="T19" fmla="*/ 2147483647 h 29"/>
              <a:gd name="T20" fmla="*/ 2147483647 w 23"/>
              <a:gd name="T21" fmla="*/ 2147483647 h 29"/>
              <a:gd name="T22" fmla="*/ 2147483647 w 23"/>
              <a:gd name="T23" fmla="*/ 2147483647 h 29"/>
              <a:gd name="T24" fmla="*/ 2147483647 w 23"/>
              <a:gd name="T25" fmla="*/ 2147483647 h 29"/>
              <a:gd name="T26" fmla="*/ 2147483647 w 23"/>
              <a:gd name="T27" fmla="*/ 2147483647 h 29"/>
              <a:gd name="T28" fmla="*/ 2147483647 w 23"/>
              <a:gd name="T29" fmla="*/ 2147483647 h 29"/>
              <a:gd name="T30" fmla="*/ 2147483647 w 23"/>
              <a:gd name="T31" fmla="*/ 2147483647 h 29"/>
              <a:gd name="T32" fmla="*/ 2147483647 w 23"/>
              <a:gd name="T33" fmla="*/ 2147483647 h 29"/>
              <a:gd name="T34" fmla="*/ 2147483647 w 23"/>
              <a:gd name="T35" fmla="*/ 2147483647 h 29"/>
              <a:gd name="T36" fmla="*/ 2147483647 w 23"/>
              <a:gd name="T37" fmla="*/ 2147483647 h 29"/>
              <a:gd name="T38" fmla="*/ 2147483647 w 23"/>
              <a:gd name="T39" fmla="*/ 2147483647 h 29"/>
              <a:gd name="T40" fmla="*/ 2147483647 w 23"/>
              <a:gd name="T41" fmla="*/ 2147483647 h 29"/>
              <a:gd name="T42" fmla="*/ 0 w 23"/>
              <a:gd name="T43" fmla="*/ 2147483647 h 2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3"/>
              <a:gd name="T67" fmla="*/ 0 h 29"/>
              <a:gd name="T68" fmla="*/ 23 w 23"/>
              <a:gd name="T69" fmla="*/ 29 h 29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3" h="29">
                <a:moveTo>
                  <a:pt x="0" y="2"/>
                </a:moveTo>
                <a:lnTo>
                  <a:pt x="0" y="2"/>
                </a:lnTo>
                <a:lnTo>
                  <a:pt x="3" y="1"/>
                </a:lnTo>
                <a:lnTo>
                  <a:pt x="5" y="0"/>
                </a:lnTo>
                <a:lnTo>
                  <a:pt x="7" y="0"/>
                </a:lnTo>
                <a:lnTo>
                  <a:pt x="10" y="0"/>
                </a:lnTo>
                <a:lnTo>
                  <a:pt x="13" y="1"/>
                </a:lnTo>
                <a:lnTo>
                  <a:pt x="16" y="2"/>
                </a:lnTo>
                <a:lnTo>
                  <a:pt x="18" y="4"/>
                </a:lnTo>
                <a:lnTo>
                  <a:pt x="20" y="6"/>
                </a:lnTo>
                <a:lnTo>
                  <a:pt x="21" y="8"/>
                </a:lnTo>
                <a:lnTo>
                  <a:pt x="22" y="11"/>
                </a:lnTo>
                <a:lnTo>
                  <a:pt x="23" y="13"/>
                </a:lnTo>
                <a:lnTo>
                  <a:pt x="23" y="15"/>
                </a:lnTo>
                <a:lnTo>
                  <a:pt x="23" y="18"/>
                </a:lnTo>
                <a:lnTo>
                  <a:pt x="22" y="20"/>
                </a:lnTo>
                <a:lnTo>
                  <a:pt x="21" y="23"/>
                </a:lnTo>
                <a:lnTo>
                  <a:pt x="19" y="26"/>
                </a:lnTo>
                <a:lnTo>
                  <a:pt x="17" y="28"/>
                </a:lnTo>
                <a:lnTo>
                  <a:pt x="15" y="29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58" name="Freeform 300"/>
          <p:cNvSpPr>
            <a:spLocks noChangeAspect="1"/>
          </p:cNvSpPr>
          <p:nvPr/>
        </p:nvSpPr>
        <p:spPr bwMode="auto">
          <a:xfrm>
            <a:off x="9374188" y="3724275"/>
            <a:ext cx="6350" cy="11113"/>
          </a:xfrm>
          <a:custGeom>
            <a:avLst/>
            <a:gdLst>
              <a:gd name="T0" fmla="*/ 2147483647 w 23"/>
              <a:gd name="T1" fmla="*/ 2147483647 h 33"/>
              <a:gd name="T2" fmla="*/ 0 w 23"/>
              <a:gd name="T3" fmla="*/ 2147483647 h 33"/>
              <a:gd name="T4" fmla="*/ 2147483647 w 23"/>
              <a:gd name="T5" fmla="*/ 0 h 33"/>
              <a:gd name="T6" fmla="*/ 2147483647 w 23"/>
              <a:gd name="T7" fmla="*/ 2147483647 h 33"/>
              <a:gd name="T8" fmla="*/ 2147483647 w 23"/>
              <a:gd name="T9" fmla="*/ 2147483647 h 33"/>
              <a:gd name="T10" fmla="*/ 2147483647 w 23"/>
              <a:gd name="T11" fmla="*/ 2147483647 h 33"/>
              <a:gd name="T12" fmla="*/ 2147483647 w 23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"/>
              <a:gd name="T22" fmla="*/ 0 h 33"/>
              <a:gd name="T23" fmla="*/ 23 w 23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" h="33">
                <a:moveTo>
                  <a:pt x="5" y="33"/>
                </a:moveTo>
                <a:lnTo>
                  <a:pt x="0" y="2"/>
                </a:lnTo>
                <a:lnTo>
                  <a:pt x="16" y="0"/>
                </a:lnTo>
                <a:lnTo>
                  <a:pt x="13" y="1"/>
                </a:lnTo>
                <a:lnTo>
                  <a:pt x="23" y="30"/>
                </a:lnTo>
                <a:lnTo>
                  <a:pt x="20" y="31"/>
                </a:lnTo>
                <a:lnTo>
                  <a:pt x="5" y="3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59" name="Freeform 301"/>
          <p:cNvSpPr>
            <a:spLocks noChangeAspect="1"/>
          </p:cNvSpPr>
          <p:nvPr/>
        </p:nvSpPr>
        <p:spPr bwMode="auto">
          <a:xfrm>
            <a:off x="9378950" y="3724275"/>
            <a:ext cx="9525" cy="9525"/>
          </a:xfrm>
          <a:custGeom>
            <a:avLst/>
            <a:gdLst>
              <a:gd name="T0" fmla="*/ 2147483647 w 28"/>
              <a:gd name="T1" fmla="*/ 2147483647 h 33"/>
              <a:gd name="T2" fmla="*/ 0 w 28"/>
              <a:gd name="T3" fmla="*/ 2147483647 h 33"/>
              <a:gd name="T4" fmla="*/ 2147483647 w 28"/>
              <a:gd name="T5" fmla="*/ 0 h 33"/>
              <a:gd name="T6" fmla="*/ 2147483647 w 28"/>
              <a:gd name="T7" fmla="*/ 0 h 33"/>
              <a:gd name="T8" fmla="*/ 2147483647 w 28"/>
              <a:gd name="T9" fmla="*/ 2147483647 h 33"/>
              <a:gd name="T10" fmla="*/ 2147483647 w 28"/>
              <a:gd name="T11" fmla="*/ 2147483647 h 33"/>
              <a:gd name="T12" fmla="*/ 2147483647 w 28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"/>
              <a:gd name="T22" fmla="*/ 0 h 33"/>
              <a:gd name="T23" fmla="*/ 28 w 28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" h="33">
                <a:moveTo>
                  <a:pt x="10" y="33"/>
                </a:moveTo>
                <a:lnTo>
                  <a:pt x="0" y="4"/>
                </a:lnTo>
                <a:lnTo>
                  <a:pt x="11" y="0"/>
                </a:lnTo>
                <a:lnTo>
                  <a:pt x="28" y="27"/>
                </a:lnTo>
                <a:lnTo>
                  <a:pt x="10" y="3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60" name="Freeform 302"/>
          <p:cNvSpPr>
            <a:spLocks noChangeAspect="1"/>
          </p:cNvSpPr>
          <p:nvPr/>
        </p:nvSpPr>
        <p:spPr bwMode="auto">
          <a:xfrm>
            <a:off x="9382125" y="3721100"/>
            <a:ext cx="11113" cy="11113"/>
          </a:xfrm>
          <a:custGeom>
            <a:avLst/>
            <a:gdLst>
              <a:gd name="T0" fmla="*/ 2147483647 w 31"/>
              <a:gd name="T1" fmla="*/ 2147483647 h 37"/>
              <a:gd name="T2" fmla="*/ 0 w 31"/>
              <a:gd name="T3" fmla="*/ 2147483647 h 37"/>
              <a:gd name="T4" fmla="*/ 2147483647 w 31"/>
              <a:gd name="T5" fmla="*/ 0 h 37"/>
              <a:gd name="T6" fmla="*/ 2147483647 w 31"/>
              <a:gd name="T7" fmla="*/ 2147483647 h 37"/>
              <a:gd name="T8" fmla="*/ 2147483647 w 31"/>
              <a:gd name="T9" fmla="*/ 2147483647 h 37"/>
              <a:gd name="T10" fmla="*/ 2147483647 w 31"/>
              <a:gd name="T11" fmla="*/ 2147483647 h 37"/>
              <a:gd name="T12" fmla="*/ 2147483647 w 31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7"/>
              <a:gd name="T23" fmla="*/ 31 w 31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7">
                <a:moveTo>
                  <a:pt x="17" y="37"/>
                </a:moveTo>
                <a:lnTo>
                  <a:pt x="0" y="10"/>
                </a:lnTo>
                <a:lnTo>
                  <a:pt x="16" y="0"/>
                </a:lnTo>
                <a:lnTo>
                  <a:pt x="13" y="2"/>
                </a:lnTo>
                <a:lnTo>
                  <a:pt x="31" y="27"/>
                </a:lnTo>
                <a:lnTo>
                  <a:pt x="28" y="29"/>
                </a:lnTo>
                <a:lnTo>
                  <a:pt x="17" y="3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61" name="Freeform 303"/>
          <p:cNvSpPr>
            <a:spLocks noChangeAspect="1"/>
          </p:cNvSpPr>
          <p:nvPr/>
        </p:nvSpPr>
        <p:spPr bwMode="auto">
          <a:xfrm>
            <a:off x="9388475" y="3714750"/>
            <a:ext cx="9525" cy="15875"/>
          </a:xfrm>
          <a:custGeom>
            <a:avLst/>
            <a:gdLst>
              <a:gd name="T0" fmla="*/ 2147483647 w 31"/>
              <a:gd name="T1" fmla="*/ 2147483647 h 47"/>
              <a:gd name="T2" fmla="*/ 0 w 31"/>
              <a:gd name="T3" fmla="*/ 2147483647 h 47"/>
              <a:gd name="T4" fmla="*/ 2147483647 w 31"/>
              <a:gd name="T5" fmla="*/ 0 h 47"/>
              <a:gd name="T6" fmla="*/ 2147483647 w 31"/>
              <a:gd name="T7" fmla="*/ 2147483647 h 47"/>
              <a:gd name="T8" fmla="*/ 2147483647 w 31"/>
              <a:gd name="T9" fmla="*/ 2147483647 h 47"/>
              <a:gd name="T10" fmla="*/ 2147483647 w 31"/>
              <a:gd name="T11" fmla="*/ 2147483647 h 47"/>
              <a:gd name="T12" fmla="*/ 2147483647 w 31"/>
              <a:gd name="T13" fmla="*/ 2147483647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47"/>
              <a:gd name="T23" fmla="*/ 31 w 31"/>
              <a:gd name="T24" fmla="*/ 47 h 4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47">
                <a:moveTo>
                  <a:pt x="18" y="45"/>
                </a:moveTo>
                <a:lnTo>
                  <a:pt x="0" y="20"/>
                </a:lnTo>
                <a:lnTo>
                  <a:pt x="28" y="0"/>
                </a:lnTo>
                <a:lnTo>
                  <a:pt x="12" y="12"/>
                </a:lnTo>
                <a:lnTo>
                  <a:pt x="31" y="35"/>
                </a:lnTo>
                <a:lnTo>
                  <a:pt x="15" y="47"/>
                </a:lnTo>
                <a:lnTo>
                  <a:pt x="18" y="4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62" name="Freeform 304"/>
          <p:cNvSpPr>
            <a:spLocks noChangeAspect="1"/>
          </p:cNvSpPr>
          <p:nvPr/>
        </p:nvSpPr>
        <p:spPr bwMode="auto">
          <a:xfrm>
            <a:off x="9391650" y="3716338"/>
            <a:ext cx="9525" cy="9525"/>
          </a:xfrm>
          <a:custGeom>
            <a:avLst/>
            <a:gdLst>
              <a:gd name="T0" fmla="*/ 2147483647 w 30"/>
              <a:gd name="T1" fmla="*/ 2147483647 h 32"/>
              <a:gd name="T2" fmla="*/ 0 w 30"/>
              <a:gd name="T3" fmla="*/ 2147483647 h 32"/>
              <a:gd name="T4" fmla="*/ 2147483647 w 30"/>
              <a:gd name="T5" fmla="*/ 0 h 32"/>
              <a:gd name="T6" fmla="*/ 2147483647 w 30"/>
              <a:gd name="T7" fmla="*/ 0 h 32"/>
              <a:gd name="T8" fmla="*/ 2147483647 w 30"/>
              <a:gd name="T9" fmla="*/ 2147483647 h 32"/>
              <a:gd name="T10" fmla="*/ 2147483647 w 30"/>
              <a:gd name="T11" fmla="*/ 2147483647 h 32"/>
              <a:gd name="T12" fmla="*/ 2147483647 w 30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32"/>
              <a:gd name="T23" fmla="*/ 30 w 30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32">
                <a:moveTo>
                  <a:pt x="19" y="32"/>
                </a:moveTo>
                <a:lnTo>
                  <a:pt x="0" y="9"/>
                </a:lnTo>
                <a:lnTo>
                  <a:pt x="12" y="0"/>
                </a:lnTo>
                <a:lnTo>
                  <a:pt x="30" y="23"/>
                </a:lnTo>
                <a:lnTo>
                  <a:pt x="19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63" name="Freeform 305"/>
          <p:cNvSpPr>
            <a:spLocks noChangeAspect="1"/>
          </p:cNvSpPr>
          <p:nvPr/>
        </p:nvSpPr>
        <p:spPr bwMode="auto">
          <a:xfrm>
            <a:off x="9396413" y="3713163"/>
            <a:ext cx="9525" cy="9525"/>
          </a:xfrm>
          <a:custGeom>
            <a:avLst/>
            <a:gdLst>
              <a:gd name="T0" fmla="*/ 2147483647 w 31"/>
              <a:gd name="T1" fmla="*/ 2147483647 h 34"/>
              <a:gd name="T2" fmla="*/ 0 w 31"/>
              <a:gd name="T3" fmla="*/ 2147483647 h 34"/>
              <a:gd name="T4" fmla="*/ 2147483647 w 31"/>
              <a:gd name="T5" fmla="*/ 0 h 34"/>
              <a:gd name="T6" fmla="*/ 2147483647 w 31"/>
              <a:gd name="T7" fmla="*/ 0 h 34"/>
              <a:gd name="T8" fmla="*/ 2147483647 w 31"/>
              <a:gd name="T9" fmla="*/ 2147483647 h 34"/>
              <a:gd name="T10" fmla="*/ 2147483647 w 31"/>
              <a:gd name="T11" fmla="*/ 2147483647 h 34"/>
              <a:gd name="T12" fmla="*/ 2147483647 w 31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4"/>
              <a:gd name="T23" fmla="*/ 31 w 31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4">
                <a:moveTo>
                  <a:pt x="18" y="34"/>
                </a:moveTo>
                <a:lnTo>
                  <a:pt x="0" y="11"/>
                </a:lnTo>
                <a:lnTo>
                  <a:pt x="12" y="0"/>
                </a:lnTo>
                <a:lnTo>
                  <a:pt x="31" y="23"/>
                </a:lnTo>
                <a:lnTo>
                  <a:pt x="18" y="3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64" name="Freeform 306"/>
          <p:cNvSpPr>
            <a:spLocks noChangeAspect="1"/>
          </p:cNvSpPr>
          <p:nvPr/>
        </p:nvSpPr>
        <p:spPr bwMode="auto">
          <a:xfrm>
            <a:off x="9399588" y="3706813"/>
            <a:ext cx="7937" cy="14287"/>
          </a:xfrm>
          <a:custGeom>
            <a:avLst/>
            <a:gdLst>
              <a:gd name="T0" fmla="*/ 2147483647 w 28"/>
              <a:gd name="T1" fmla="*/ 2147483647 h 35"/>
              <a:gd name="T2" fmla="*/ 0 w 28"/>
              <a:gd name="T3" fmla="*/ 2147483647 h 35"/>
              <a:gd name="T4" fmla="*/ 2147483647 w 28"/>
              <a:gd name="T5" fmla="*/ 0 h 35"/>
              <a:gd name="T6" fmla="*/ 2147483647 w 28"/>
              <a:gd name="T7" fmla="*/ 2147483647 h 35"/>
              <a:gd name="T8" fmla="*/ 2147483647 w 28"/>
              <a:gd name="T9" fmla="*/ 2147483647 h 35"/>
              <a:gd name="T10" fmla="*/ 2147483647 w 28"/>
              <a:gd name="T11" fmla="*/ 2147483647 h 35"/>
              <a:gd name="T12" fmla="*/ 2147483647 w 28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"/>
              <a:gd name="T22" fmla="*/ 0 h 35"/>
              <a:gd name="T23" fmla="*/ 28 w 28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" h="35">
                <a:moveTo>
                  <a:pt x="19" y="35"/>
                </a:moveTo>
                <a:lnTo>
                  <a:pt x="0" y="12"/>
                </a:lnTo>
                <a:lnTo>
                  <a:pt x="15" y="0"/>
                </a:lnTo>
                <a:lnTo>
                  <a:pt x="14" y="1"/>
                </a:lnTo>
                <a:lnTo>
                  <a:pt x="28" y="28"/>
                </a:lnTo>
                <a:lnTo>
                  <a:pt x="27" y="29"/>
                </a:lnTo>
                <a:lnTo>
                  <a:pt x="19" y="3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65" name="Freeform 307"/>
          <p:cNvSpPr>
            <a:spLocks noChangeAspect="1"/>
          </p:cNvSpPr>
          <p:nvPr/>
        </p:nvSpPr>
        <p:spPr bwMode="auto">
          <a:xfrm>
            <a:off x="9404350" y="3705225"/>
            <a:ext cx="9525" cy="11113"/>
          </a:xfrm>
          <a:custGeom>
            <a:avLst/>
            <a:gdLst>
              <a:gd name="T0" fmla="*/ 2147483647 w 28"/>
              <a:gd name="T1" fmla="*/ 2147483647 h 34"/>
              <a:gd name="T2" fmla="*/ 0 w 28"/>
              <a:gd name="T3" fmla="*/ 2147483647 h 34"/>
              <a:gd name="T4" fmla="*/ 2147483647 w 28"/>
              <a:gd name="T5" fmla="*/ 0 h 34"/>
              <a:gd name="T6" fmla="*/ 2147483647 w 28"/>
              <a:gd name="T7" fmla="*/ 2147483647 h 34"/>
              <a:gd name="T8" fmla="*/ 2147483647 w 28"/>
              <a:gd name="T9" fmla="*/ 2147483647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8"/>
              <a:gd name="T16" fmla="*/ 0 h 34"/>
              <a:gd name="T17" fmla="*/ 28 w 28"/>
              <a:gd name="T18" fmla="*/ 34 h 3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8" h="34">
                <a:moveTo>
                  <a:pt x="14" y="34"/>
                </a:moveTo>
                <a:lnTo>
                  <a:pt x="0" y="7"/>
                </a:lnTo>
                <a:lnTo>
                  <a:pt x="13" y="0"/>
                </a:lnTo>
                <a:lnTo>
                  <a:pt x="28" y="27"/>
                </a:lnTo>
                <a:lnTo>
                  <a:pt x="14" y="3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66" name="Freeform 308"/>
          <p:cNvSpPr>
            <a:spLocks noChangeAspect="1"/>
          </p:cNvSpPr>
          <p:nvPr/>
        </p:nvSpPr>
        <p:spPr bwMode="auto">
          <a:xfrm>
            <a:off x="9409113" y="3703638"/>
            <a:ext cx="6350" cy="12700"/>
          </a:xfrm>
          <a:custGeom>
            <a:avLst/>
            <a:gdLst>
              <a:gd name="T0" fmla="*/ 0 w 16"/>
              <a:gd name="T1" fmla="*/ 0 h 31"/>
              <a:gd name="T2" fmla="*/ 0 w 16"/>
              <a:gd name="T3" fmla="*/ 0 h 31"/>
              <a:gd name="T4" fmla="*/ 2147483647 w 16"/>
              <a:gd name="T5" fmla="*/ 0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2147483647 w 16"/>
              <a:gd name="T19" fmla="*/ 2147483647 h 31"/>
              <a:gd name="T20" fmla="*/ 2147483647 w 16"/>
              <a:gd name="T21" fmla="*/ 2147483647 h 31"/>
              <a:gd name="T22" fmla="*/ 2147483647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2147483647 h 31"/>
              <a:gd name="T38" fmla="*/ 0 w 16"/>
              <a:gd name="T39" fmla="*/ 2147483647 h 31"/>
              <a:gd name="T40" fmla="*/ 0 w 16"/>
              <a:gd name="T41" fmla="*/ 2147483647 h 31"/>
              <a:gd name="T42" fmla="*/ 0 w 16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6" y="1"/>
                </a:lnTo>
                <a:lnTo>
                  <a:pt x="8" y="2"/>
                </a:lnTo>
                <a:lnTo>
                  <a:pt x="10" y="4"/>
                </a:lnTo>
                <a:lnTo>
                  <a:pt x="12" y="6"/>
                </a:lnTo>
                <a:lnTo>
                  <a:pt x="14" y="8"/>
                </a:lnTo>
                <a:lnTo>
                  <a:pt x="15" y="10"/>
                </a:lnTo>
                <a:lnTo>
                  <a:pt x="16" y="13"/>
                </a:lnTo>
                <a:lnTo>
                  <a:pt x="16" y="15"/>
                </a:lnTo>
                <a:lnTo>
                  <a:pt x="16" y="17"/>
                </a:lnTo>
                <a:lnTo>
                  <a:pt x="15" y="20"/>
                </a:lnTo>
                <a:lnTo>
                  <a:pt x="14" y="22"/>
                </a:lnTo>
                <a:lnTo>
                  <a:pt x="12" y="25"/>
                </a:lnTo>
                <a:lnTo>
                  <a:pt x="10" y="27"/>
                </a:lnTo>
                <a:lnTo>
                  <a:pt x="8" y="29"/>
                </a:lnTo>
                <a:lnTo>
                  <a:pt x="6" y="30"/>
                </a:ln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67" name="Freeform 309"/>
          <p:cNvSpPr>
            <a:spLocks noChangeAspect="1"/>
          </p:cNvSpPr>
          <p:nvPr/>
        </p:nvSpPr>
        <p:spPr bwMode="auto">
          <a:xfrm>
            <a:off x="9407525" y="3703638"/>
            <a:ext cx="1588" cy="12700"/>
          </a:xfrm>
          <a:custGeom>
            <a:avLst/>
            <a:gdLst>
              <a:gd name="T0" fmla="*/ 0 w 1588"/>
              <a:gd name="T1" fmla="*/ 2147483647 h 31"/>
              <a:gd name="T2" fmla="*/ 0 w 1588"/>
              <a:gd name="T3" fmla="*/ 0 h 31"/>
              <a:gd name="T4" fmla="*/ 0 w 1588"/>
              <a:gd name="T5" fmla="*/ 2147483647 h 31"/>
              <a:gd name="T6" fmla="*/ 0 60000 65536"/>
              <a:gd name="T7" fmla="*/ 0 60000 65536"/>
              <a:gd name="T8" fmla="*/ 0 60000 65536"/>
              <a:gd name="T9" fmla="*/ 0 w 1588"/>
              <a:gd name="T10" fmla="*/ 0 h 31"/>
              <a:gd name="T11" fmla="*/ 1588 w 1588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31">
                <a:moveTo>
                  <a:pt x="0" y="31"/>
                </a:moveTo>
                <a:lnTo>
                  <a:pt x="0" y="0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68" name="Freeform 310"/>
          <p:cNvSpPr>
            <a:spLocks noChangeAspect="1"/>
          </p:cNvSpPr>
          <p:nvPr/>
        </p:nvSpPr>
        <p:spPr bwMode="auto">
          <a:xfrm>
            <a:off x="9409113" y="3703638"/>
            <a:ext cx="3175" cy="12700"/>
          </a:xfrm>
          <a:custGeom>
            <a:avLst/>
            <a:gdLst>
              <a:gd name="T0" fmla="*/ 2147483647 w 2"/>
              <a:gd name="T1" fmla="*/ 0 h 31"/>
              <a:gd name="T2" fmla="*/ 2147483647 w 2"/>
              <a:gd name="T3" fmla="*/ 2147483647 h 31"/>
              <a:gd name="T4" fmla="*/ 0 w 2"/>
              <a:gd name="T5" fmla="*/ 2147483647 h 31"/>
              <a:gd name="T6" fmla="*/ 0 w 2"/>
              <a:gd name="T7" fmla="*/ 2147483647 h 31"/>
              <a:gd name="T8" fmla="*/ 0 w 2"/>
              <a:gd name="T9" fmla="*/ 0 h 31"/>
              <a:gd name="T10" fmla="*/ 0 w 2"/>
              <a:gd name="T11" fmla="*/ 0 h 31"/>
              <a:gd name="T12" fmla="*/ 2147483647 w 2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31"/>
              <a:gd name="T23" fmla="*/ 2 w 2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31">
                <a:moveTo>
                  <a:pt x="2" y="0"/>
                </a:move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69" name="Freeform 311"/>
          <p:cNvSpPr>
            <a:spLocks noChangeAspect="1"/>
          </p:cNvSpPr>
          <p:nvPr/>
        </p:nvSpPr>
        <p:spPr bwMode="auto">
          <a:xfrm>
            <a:off x="9409113" y="3703638"/>
            <a:ext cx="3175" cy="12700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70" name="Freeform 312"/>
          <p:cNvSpPr>
            <a:spLocks noChangeAspect="1"/>
          </p:cNvSpPr>
          <p:nvPr/>
        </p:nvSpPr>
        <p:spPr bwMode="auto">
          <a:xfrm>
            <a:off x="9409113" y="3703638"/>
            <a:ext cx="3175" cy="12700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71" name="Freeform 313"/>
          <p:cNvSpPr>
            <a:spLocks noChangeAspect="1"/>
          </p:cNvSpPr>
          <p:nvPr/>
        </p:nvSpPr>
        <p:spPr bwMode="auto">
          <a:xfrm>
            <a:off x="9409113" y="3703638"/>
            <a:ext cx="3175" cy="12700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72" name="Freeform 314"/>
          <p:cNvSpPr>
            <a:spLocks noChangeAspect="1"/>
          </p:cNvSpPr>
          <p:nvPr/>
        </p:nvSpPr>
        <p:spPr bwMode="auto">
          <a:xfrm>
            <a:off x="9407525" y="3703638"/>
            <a:ext cx="1588" cy="12700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73" name="Freeform 315"/>
          <p:cNvSpPr>
            <a:spLocks noChangeAspect="1"/>
          </p:cNvSpPr>
          <p:nvPr/>
        </p:nvSpPr>
        <p:spPr bwMode="auto">
          <a:xfrm>
            <a:off x="9407525" y="3703638"/>
            <a:ext cx="1588" cy="12700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74" name="Rectangle 316"/>
          <p:cNvSpPr>
            <a:spLocks noChangeAspect="1" noChangeArrowheads="1"/>
          </p:cNvSpPr>
          <p:nvPr/>
        </p:nvSpPr>
        <p:spPr bwMode="auto">
          <a:xfrm>
            <a:off x="9407525" y="3703638"/>
            <a:ext cx="1588" cy="12700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75" name="Freeform 317"/>
          <p:cNvSpPr>
            <a:spLocks noChangeAspect="1"/>
          </p:cNvSpPr>
          <p:nvPr/>
        </p:nvSpPr>
        <p:spPr bwMode="auto">
          <a:xfrm>
            <a:off x="9121775" y="3748088"/>
            <a:ext cx="7938" cy="3175"/>
          </a:xfrm>
          <a:custGeom>
            <a:avLst/>
            <a:gdLst>
              <a:gd name="T0" fmla="*/ 2147483647 w 27"/>
              <a:gd name="T1" fmla="*/ 2147483647 h 13"/>
              <a:gd name="T2" fmla="*/ 0 w 27"/>
              <a:gd name="T3" fmla="*/ 0 h 13"/>
              <a:gd name="T4" fmla="*/ 2147483647 w 27"/>
              <a:gd name="T5" fmla="*/ 2147483647 h 13"/>
              <a:gd name="T6" fmla="*/ 0 60000 65536"/>
              <a:gd name="T7" fmla="*/ 0 60000 65536"/>
              <a:gd name="T8" fmla="*/ 0 60000 65536"/>
              <a:gd name="T9" fmla="*/ 0 w 27"/>
              <a:gd name="T10" fmla="*/ 0 h 13"/>
              <a:gd name="T11" fmla="*/ 27 w 27"/>
              <a:gd name="T12" fmla="*/ 13 h 1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7" h="13">
                <a:moveTo>
                  <a:pt x="27" y="13"/>
                </a:moveTo>
                <a:lnTo>
                  <a:pt x="0" y="0"/>
                </a:lnTo>
                <a:lnTo>
                  <a:pt x="27" y="1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76" name="Freeform 318"/>
          <p:cNvSpPr>
            <a:spLocks noChangeAspect="1"/>
          </p:cNvSpPr>
          <p:nvPr/>
        </p:nvSpPr>
        <p:spPr bwMode="auto">
          <a:xfrm>
            <a:off x="9129713" y="3729038"/>
            <a:ext cx="11112" cy="6350"/>
          </a:xfrm>
          <a:custGeom>
            <a:avLst/>
            <a:gdLst>
              <a:gd name="T0" fmla="*/ 0 w 28"/>
              <a:gd name="T1" fmla="*/ 2147483647 h 25"/>
              <a:gd name="T2" fmla="*/ 0 w 28"/>
              <a:gd name="T3" fmla="*/ 2147483647 h 25"/>
              <a:gd name="T4" fmla="*/ 2147483647 w 28"/>
              <a:gd name="T5" fmla="*/ 2147483647 h 25"/>
              <a:gd name="T6" fmla="*/ 2147483647 w 28"/>
              <a:gd name="T7" fmla="*/ 2147483647 h 25"/>
              <a:gd name="T8" fmla="*/ 2147483647 w 28"/>
              <a:gd name="T9" fmla="*/ 2147483647 h 25"/>
              <a:gd name="T10" fmla="*/ 2147483647 w 28"/>
              <a:gd name="T11" fmla="*/ 0 h 25"/>
              <a:gd name="T12" fmla="*/ 2147483647 w 28"/>
              <a:gd name="T13" fmla="*/ 0 h 25"/>
              <a:gd name="T14" fmla="*/ 2147483647 w 28"/>
              <a:gd name="T15" fmla="*/ 0 h 25"/>
              <a:gd name="T16" fmla="*/ 2147483647 w 28"/>
              <a:gd name="T17" fmla="*/ 2147483647 h 25"/>
              <a:gd name="T18" fmla="*/ 2147483647 w 28"/>
              <a:gd name="T19" fmla="*/ 2147483647 h 25"/>
              <a:gd name="T20" fmla="*/ 2147483647 w 28"/>
              <a:gd name="T21" fmla="*/ 2147483647 h 25"/>
              <a:gd name="T22" fmla="*/ 2147483647 w 28"/>
              <a:gd name="T23" fmla="*/ 2147483647 h 25"/>
              <a:gd name="T24" fmla="*/ 2147483647 w 28"/>
              <a:gd name="T25" fmla="*/ 2147483647 h 25"/>
              <a:gd name="T26" fmla="*/ 2147483647 w 28"/>
              <a:gd name="T27" fmla="*/ 2147483647 h 25"/>
              <a:gd name="T28" fmla="*/ 2147483647 w 28"/>
              <a:gd name="T29" fmla="*/ 2147483647 h 25"/>
              <a:gd name="T30" fmla="*/ 2147483647 w 28"/>
              <a:gd name="T31" fmla="*/ 2147483647 h 25"/>
              <a:gd name="T32" fmla="*/ 2147483647 w 28"/>
              <a:gd name="T33" fmla="*/ 2147483647 h 25"/>
              <a:gd name="T34" fmla="*/ 2147483647 w 28"/>
              <a:gd name="T35" fmla="*/ 2147483647 h 25"/>
              <a:gd name="T36" fmla="*/ 2147483647 w 28"/>
              <a:gd name="T37" fmla="*/ 2147483647 h 25"/>
              <a:gd name="T38" fmla="*/ 2147483647 w 28"/>
              <a:gd name="T39" fmla="*/ 2147483647 h 25"/>
              <a:gd name="T40" fmla="*/ 2147483647 w 28"/>
              <a:gd name="T41" fmla="*/ 2147483647 h 25"/>
              <a:gd name="T42" fmla="*/ 0 w 28"/>
              <a:gd name="T43" fmla="*/ 2147483647 h 2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8"/>
              <a:gd name="T67" fmla="*/ 0 h 25"/>
              <a:gd name="T68" fmla="*/ 28 w 28"/>
              <a:gd name="T69" fmla="*/ 25 h 2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8" h="25">
                <a:moveTo>
                  <a:pt x="0" y="6"/>
                </a:moveTo>
                <a:lnTo>
                  <a:pt x="0" y="6"/>
                </a:lnTo>
                <a:lnTo>
                  <a:pt x="2" y="4"/>
                </a:lnTo>
                <a:lnTo>
                  <a:pt x="4" y="2"/>
                </a:lnTo>
                <a:lnTo>
                  <a:pt x="8" y="1"/>
                </a:lnTo>
                <a:lnTo>
                  <a:pt x="10" y="0"/>
                </a:lnTo>
                <a:lnTo>
                  <a:pt x="13" y="0"/>
                </a:lnTo>
                <a:lnTo>
                  <a:pt x="15" y="0"/>
                </a:lnTo>
                <a:lnTo>
                  <a:pt x="17" y="1"/>
                </a:lnTo>
                <a:lnTo>
                  <a:pt x="20" y="2"/>
                </a:lnTo>
                <a:lnTo>
                  <a:pt x="22" y="3"/>
                </a:lnTo>
                <a:lnTo>
                  <a:pt x="24" y="5"/>
                </a:lnTo>
                <a:lnTo>
                  <a:pt x="26" y="7"/>
                </a:lnTo>
                <a:lnTo>
                  <a:pt x="27" y="11"/>
                </a:lnTo>
                <a:lnTo>
                  <a:pt x="28" y="13"/>
                </a:lnTo>
                <a:lnTo>
                  <a:pt x="28" y="16"/>
                </a:lnTo>
                <a:lnTo>
                  <a:pt x="28" y="18"/>
                </a:lnTo>
                <a:lnTo>
                  <a:pt x="27" y="20"/>
                </a:lnTo>
                <a:lnTo>
                  <a:pt x="26" y="23"/>
                </a:lnTo>
                <a:lnTo>
                  <a:pt x="25" y="25"/>
                </a:lnTo>
                <a:lnTo>
                  <a:pt x="0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77" name="Freeform 319"/>
          <p:cNvSpPr>
            <a:spLocks noChangeAspect="1"/>
          </p:cNvSpPr>
          <p:nvPr/>
        </p:nvSpPr>
        <p:spPr bwMode="auto">
          <a:xfrm>
            <a:off x="9121775" y="3743325"/>
            <a:ext cx="11113" cy="7938"/>
          </a:xfrm>
          <a:custGeom>
            <a:avLst/>
            <a:gdLst>
              <a:gd name="T0" fmla="*/ 2147483647 w 30"/>
              <a:gd name="T1" fmla="*/ 2147483647 h 25"/>
              <a:gd name="T2" fmla="*/ 0 w 30"/>
              <a:gd name="T3" fmla="*/ 2147483647 h 25"/>
              <a:gd name="T4" fmla="*/ 2147483647 w 30"/>
              <a:gd name="T5" fmla="*/ 0 h 25"/>
              <a:gd name="T6" fmla="*/ 2147483647 w 30"/>
              <a:gd name="T7" fmla="*/ 2147483647 h 25"/>
              <a:gd name="T8" fmla="*/ 2147483647 w 30"/>
              <a:gd name="T9" fmla="*/ 2147483647 h 25"/>
              <a:gd name="T10" fmla="*/ 2147483647 w 30"/>
              <a:gd name="T11" fmla="*/ 2147483647 h 25"/>
              <a:gd name="T12" fmla="*/ 2147483647 w 30"/>
              <a:gd name="T13" fmla="*/ 2147483647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25"/>
              <a:gd name="T23" fmla="*/ 30 w 30"/>
              <a:gd name="T24" fmla="*/ 25 h 2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25">
                <a:moveTo>
                  <a:pt x="27" y="25"/>
                </a:moveTo>
                <a:lnTo>
                  <a:pt x="0" y="12"/>
                </a:lnTo>
                <a:lnTo>
                  <a:pt x="7" y="0"/>
                </a:lnTo>
                <a:lnTo>
                  <a:pt x="3" y="5"/>
                </a:lnTo>
                <a:lnTo>
                  <a:pt x="30" y="19"/>
                </a:lnTo>
                <a:lnTo>
                  <a:pt x="27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78" name="Freeform 320"/>
          <p:cNvSpPr>
            <a:spLocks noChangeAspect="1"/>
          </p:cNvSpPr>
          <p:nvPr/>
        </p:nvSpPr>
        <p:spPr bwMode="auto">
          <a:xfrm>
            <a:off x="9121775" y="3743325"/>
            <a:ext cx="11113" cy="6350"/>
          </a:xfrm>
          <a:custGeom>
            <a:avLst/>
            <a:gdLst>
              <a:gd name="T0" fmla="*/ 2147483647 w 31"/>
              <a:gd name="T1" fmla="*/ 2147483647 h 19"/>
              <a:gd name="T2" fmla="*/ 0 w 31"/>
              <a:gd name="T3" fmla="*/ 2147483647 h 19"/>
              <a:gd name="T4" fmla="*/ 2147483647 w 31"/>
              <a:gd name="T5" fmla="*/ 0 h 19"/>
              <a:gd name="T6" fmla="*/ 2147483647 w 31"/>
              <a:gd name="T7" fmla="*/ 0 h 19"/>
              <a:gd name="T8" fmla="*/ 2147483647 w 31"/>
              <a:gd name="T9" fmla="*/ 2147483647 h 19"/>
              <a:gd name="T10" fmla="*/ 2147483647 w 31"/>
              <a:gd name="T11" fmla="*/ 2147483647 h 19"/>
              <a:gd name="T12" fmla="*/ 2147483647 w 31"/>
              <a:gd name="T13" fmla="*/ 2147483647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9"/>
              <a:gd name="T23" fmla="*/ 31 w 31"/>
              <a:gd name="T24" fmla="*/ 19 h 1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9">
                <a:moveTo>
                  <a:pt x="27" y="19"/>
                </a:moveTo>
                <a:lnTo>
                  <a:pt x="0" y="5"/>
                </a:lnTo>
                <a:lnTo>
                  <a:pt x="4" y="0"/>
                </a:lnTo>
                <a:lnTo>
                  <a:pt x="31" y="14"/>
                </a:lnTo>
                <a:lnTo>
                  <a:pt x="27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79" name="Freeform 321"/>
          <p:cNvSpPr>
            <a:spLocks noChangeAspect="1"/>
          </p:cNvSpPr>
          <p:nvPr/>
        </p:nvSpPr>
        <p:spPr bwMode="auto">
          <a:xfrm>
            <a:off x="9124950" y="3741738"/>
            <a:ext cx="9525" cy="6350"/>
          </a:xfrm>
          <a:custGeom>
            <a:avLst/>
            <a:gdLst>
              <a:gd name="T0" fmla="*/ 2147483647 w 30"/>
              <a:gd name="T1" fmla="*/ 2147483647 h 20"/>
              <a:gd name="T2" fmla="*/ 0 w 30"/>
              <a:gd name="T3" fmla="*/ 2147483647 h 20"/>
              <a:gd name="T4" fmla="*/ 2147483647 w 30"/>
              <a:gd name="T5" fmla="*/ 0 h 20"/>
              <a:gd name="T6" fmla="*/ 2147483647 w 30"/>
              <a:gd name="T7" fmla="*/ 0 h 20"/>
              <a:gd name="T8" fmla="*/ 2147483647 w 30"/>
              <a:gd name="T9" fmla="*/ 2147483647 h 20"/>
              <a:gd name="T10" fmla="*/ 2147483647 w 30"/>
              <a:gd name="T11" fmla="*/ 2147483647 h 20"/>
              <a:gd name="T12" fmla="*/ 2147483647 w 30"/>
              <a:gd name="T13" fmla="*/ 2147483647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20"/>
              <a:gd name="T23" fmla="*/ 30 w 30"/>
              <a:gd name="T24" fmla="*/ 20 h 2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20">
                <a:moveTo>
                  <a:pt x="27" y="20"/>
                </a:moveTo>
                <a:lnTo>
                  <a:pt x="0" y="6"/>
                </a:lnTo>
                <a:lnTo>
                  <a:pt x="3" y="0"/>
                </a:lnTo>
                <a:lnTo>
                  <a:pt x="30" y="15"/>
                </a:lnTo>
                <a:lnTo>
                  <a:pt x="27" y="2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80" name="Freeform 322"/>
          <p:cNvSpPr>
            <a:spLocks noChangeAspect="1"/>
          </p:cNvSpPr>
          <p:nvPr/>
        </p:nvSpPr>
        <p:spPr bwMode="auto">
          <a:xfrm>
            <a:off x="9124950" y="3735388"/>
            <a:ext cx="9525" cy="9525"/>
          </a:xfrm>
          <a:custGeom>
            <a:avLst/>
            <a:gdLst>
              <a:gd name="T0" fmla="*/ 2147483647 w 30"/>
              <a:gd name="T1" fmla="*/ 2147483647 h 25"/>
              <a:gd name="T2" fmla="*/ 0 w 30"/>
              <a:gd name="T3" fmla="*/ 2147483647 h 25"/>
              <a:gd name="T4" fmla="*/ 2147483647 w 30"/>
              <a:gd name="T5" fmla="*/ 0 h 25"/>
              <a:gd name="T6" fmla="*/ 2147483647 w 30"/>
              <a:gd name="T7" fmla="*/ 2147483647 h 25"/>
              <a:gd name="T8" fmla="*/ 2147483647 w 30"/>
              <a:gd name="T9" fmla="*/ 2147483647 h 25"/>
              <a:gd name="T10" fmla="*/ 2147483647 w 30"/>
              <a:gd name="T11" fmla="*/ 2147483647 h 25"/>
              <a:gd name="T12" fmla="*/ 2147483647 w 30"/>
              <a:gd name="T13" fmla="*/ 2147483647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25"/>
              <a:gd name="T23" fmla="*/ 30 w 30"/>
              <a:gd name="T24" fmla="*/ 25 h 2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25">
                <a:moveTo>
                  <a:pt x="27" y="25"/>
                </a:moveTo>
                <a:lnTo>
                  <a:pt x="0" y="10"/>
                </a:lnTo>
                <a:lnTo>
                  <a:pt x="6" y="0"/>
                </a:lnTo>
                <a:lnTo>
                  <a:pt x="3" y="6"/>
                </a:lnTo>
                <a:lnTo>
                  <a:pt x="30" y="19"/>
                </a:lnTo>
                <a:lnTo>
                  <a:pt x="27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81" name="Freeform 323"/>
          <p:cNvSpPr>
            <a:spLocks noChangeAspect="1"/>
          </p:cNvSpPr>
          <p:nvPr/>
        </p:nvSpPr>
        <p:spPr bwMode="auto">
          <a:xfrm>
            <a:off x="9126538" y="3733800"/>
            <a:ext cx="9525" cy="9525"/>
          </a:xfrm>
          <a:custGeom>
            <a:avLst/>
            <a:gdLst>
              <a:gd name="T0" fmla="*/ 2147483647 w 30"/>
              <a:gd name="T1" fmla="*/ 2147483647 h 25"/>
              <a:gd name="T2" fmla="*/ 0 w 30"/>
              <a:gd name="T3" fmla="*/ 2147483647 h 25"/>
              <a:gd name="T4" fmla="*/ 2147483647 w 30"/>
              <a:gd name="T5" fmla="*/ 0 h 25"/>
              <a:gd name="T6" fmla="*/ 2147483647 w 30"/>
              <a:gd name="T7" fmla="*/ 2147483647 h 25"/>
              <a:gd name="T8" fmla="*/ 2147483647 w 30"/>
              <a:gd name="T9" fmla="*/ 2147483647 h 25"/>
              <a:gd name="T10" fmla="*/ 2147483647 w 30"/>
              <a:gd name="T11" fmla="*/ 2147483647 h 25"/>
              <a:gd name="T12" fmla="*/ 2147483647 w 30"/>
              <a:gd name="T13" fmla="*/ 2147483647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25"/>
              <a:gd name="T23" fmla="*/ 30 w 30"/>
              <a:gd name="T24" fmla="*/ 25 h 2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25">
                <a:moveTo>
                  <a:pt x="27" y="25"/>
                </a:moveTo>
                <a:lnTo>
                  <a:pt x="0" y="12"/>
                </a:lnTo>
                <a:lnTo>
                  <a:pt x="6" y="0"/>
                </a:lnTo>
                <a:lnTo>
                  <a:pt x="3" y="5"/>
                </a:lnTo>
                <a:lnTo>
                  <a:pt x="30" y="20"/>
                </a:lnTo>
                <a:lnTo>
                  <a:pt x="27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82" name="Freeform 324"/>
          <p:cNvSpPr>
            <a:spLocks noChangeAspect="1"/>
          </p:cNvSpPr>
          <p:nvPr/>
        </p:nvSpPr>
        <p:spPr bwMode="auto">
          <a:xfrm>
            <a:off x="9126538" y="3733800"/>
            <a:ext cx="11112" cy="9525"/>
          </a:xfrm>
          <a:custGeom>
            <a:avLst/>
            <a:gdLst>
              <a:gd name="T0" fmla="*/ 2147483647 w 30"/>
              <a:gd name="T1" fmla="*/ 2147483647 h 20"/>
              <a:gd name="T2" fmla="*/ 0 w 30"/>
              <a:gd name="T3" fmla="*/ 2147483647 h 20"/>
              <a:gd name="T4" fmla="*/ 2147483647 w 30"/>
              <a:gd name="T5" fmla="*/ 0 h 20"/>
              <a:gd name="T6" fmla="*/ 2147483647 w 30"/>
              <a:gd name="T7" fmla="*/ 0 h 20"/>
              <a:gd name="T8" fmla="*/ 2147483647 w 30"/>
              <a:gd name="T9" fmla="*/ 2147483647 h 20"/>
              <a:gd name="T10" fmla="*/ 2147483647 w 30"/>
              <a:gd name="T11" fmla="*/ 2147483647 h 20"/>
              <a:gd name="T12" fmla="*/ 2147483647 w 30"/>
              <a:gd name="T13" fmla="*/ 2147483647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20"/>
              <a:gd name="T23" fmla="*/ 30 w 30"/>
              <a:gd name="T24" fmla="*/ 20 h 2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20">
                <a:moveTo>
                  <a:pt x="27" y="20"/>
                </a:moveTo>
                <a:lnTo>
                  <a:pt x="0" y="5"/>
                </a:lnTo>
                <a:lnTo>
                  <a:pt x="3" y="0"/>
                </a:lnTo>
                <a:lnTo>
                  <a:pt x="30" y="14"/>
                </a:lnTo>
                <a:lnTo>
                  <a:pt x="27" y="2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83" name="Freeform 325"/>
          <p:cNvSpPr>
            <a:spLocks noChangeAspect="1"/>
          </p:cNvSpPr>
          <p:nvPr/>
        </p:nvSpPr>
        <p:spPr bwMode="auto">
          <a:xfrm>
            <a:off x="9128125" y="3732213"/>
            <a:ext cx="9525" cy="9525"/>
          </a:xfrm>
          <a:custGeom>
            <a:avLst/>
            <a:gdLst>
              <a:gd name="T0" fmla="*/ 2147483647 w 29"/>
              <a:gd name="T1" fmla="*/ 2147483647 h 22"/>
              <a:gd name="T2" fmla="*/ 0 w 29"/>
              <a:gd name="T3" fmla="*/ 2147483647 h 22"/>
              <a:gd name="T4" fmla="*/ 2147483647 w 29"/>
              <a:gd name="T5" fmla="*/ 0 h 22"/>
              <a:gd name="T6" fmla="*/ 2147483647 w 29"/>
              <a:gd name="T7" fmla="*/ 2147483647 h 22"/>
              <a:gd name="T8" fmla="*/ 2147483647 w 29"/>
              <a:gd name="T9" fmla="*/ 2147483647 h 22"/>
              <a:gd name="T10" fmla="*/ 2147483647 w 29"/>
              <a:gd name="T11" fmla="*/ 2147483647 h 22"/>
              <a:gd name="T12" fmla="*/ 2147483647 w 29"/>
              <a:gd name="T13" fmla="*/ 214748364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9"/>
              <a:gd name="T22" fmla="*/ 0 h 22"/>
              <a:gd name="T23" fmla="*/ 29 w 29"/>
              <a:gd name="T24" fmla="*/ 22 h 2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9" h="22">
                <a:moveTo>
                  <a:pt x="27" y="22"/>
                </a:moveTo>
                <a:lnTo>
                  <a:pt x="0" y="8"/>
                </a:lnTo>
                <a:lnTo>
                  <a:pt x="5" y="0"/>
                </a:lnTo>
                <a:lnTo>
                  <a:pt x="4" y="1"/>
                </a:lnTo>
                <a:lnTo>
                  <a:pt x="29" y="19"/>
                </a:lnTo>
                <a:lnTo>
                  <a:pt x="28" y="20"/>
                </a:lnTo>
                <a:lnTo>
                  <a:pt x="27" y="2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84" name="Freeform 326"/>
          <p:cNvSpPr>
            <a:spLocks noChangeAspect="1"/>
          </p:cNvSpPr>
          <p:nvPr/>
        </p:nvSpPr>
        <p:spPr bwMode="auto">
          <a:xfrm>
            <a:off x="9129713" y="3730625"/>
            <a:ext cx="11112" cy="9525"/>
          </a:xfrm>
          <a:custGeom>
            <a:avLst/>
            <a:gdLst>
              <a:gd name="T0" fmla="*/ 2147483647 w 29"/>
              <a:gd name="T1" fmla="*/ 2147483647 h 24"/>
              <a:gd name="T2" fmla="*/ 0 w 29"/>
              <a:gd name="T3" fmla="*/ 2147483647 h 24"/>
              <a:gd name="T4" fmla="*/ 2147483647 w 29"/>
              <a:gd name="T5" fmla="*/ 0 h 24"/>
              <a:gd name="T6" fmla="*/ 2147483647 w 29"/>
              <a:gd name="T7" fmla="*/ 2147483647 h 24"/>
              <a:gd name="T8" fmla="*/ 2147483647 w 29"/>
              <a:gd name="T9" fmla="*/ 2147483647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"/>
              <a:gd name="T16" fmla="*/ 0 h 24"/>
              <a:gd name="T17" fmla="*/ 29 w 29"/>
              <a:gd name="T18" fmla="*/ 24 h 2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" h="24">
                <a:moveTo>
                  <a:pt x="25" y="24"/>
                </a:moveTo>
                <a:lnTo>
                  <a:pt x="0" y="6"/>
                </a:lnTo>
                <a:lnTo>
                  <a:pt x="4" y="0"/>
                </a:lnTo>
                <a:lnTo>
                  <a:pt x="29" y="19"/>
                </a:lnTo>
                <a:lnTo>
                  <a:pt x="25" y="2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85" name="Freeform 327"/>
          <p:cNvSpPr>
            <a:spLocks noChangeAspect="1"/>
          </p:cNvSpPr>
          <p:nvPr/>
        </p:nvSpPr>
        <p:spPr bwMode="auto">
          <a:xfrm>
            <a:off x="9129713" y="3732213"/>
            <a:ext cx="11112" cy="7937"/>
          </a:xfrm>
          <a:custGeom>
            <a:avLst/>
            <a:gdLst>
              <a:gd name="T0" fmla="*/ 2147483647 w 30"/>
              <a:gd name="T1" fmla="*/ 2147483647 h 20"/>
              <a:gd name="T2" fmla="*/ 2147483647 w 30"/>
              <a:gd name="T3" fmla="*/ 2147483647 h 20"/>
              <a:gd name="T4" fmla="*/ 2147483647 w 30"/>
              <a:gd name="T5" fmla="*/ 2147483647 h 20"/>
              <a:gd name="T6" fmla="*/ 2147483647 w 30"/>
              <a:gd name="T7" fmla="*/ 2147483647 h 20"/>
              <a:gd name="T8" fmla="*/ 2147483647 w 30"/>
              <a:gd name="T9" fmla="*/ 2147483647 h 20"/>
              <a:gd name="T10" fmla="*/ 2147483647 w 30"/>
              <a:gd name="T11" fmla="*/ 2147483647 h 20"/>
              <a:gd name="T12" fmla="*/ 2147483647 w 30"/>
              <a:gd name="T13" fmla="*/ 2147483647 h 20"/>
              <a:gd name="T14" fmla="*/ 2147483647 w 30"/>
              <a:gd name="T15" fmla="*/ 2147483647 h 20"/>
              <a:gd name="T16" fmla="*/ 2147483647 w 30"/>
              <a:gd name="T17" fmla="*/ 2147483647 h 20"/>
              <a:gd name="T18" fmla="*/ 2147483647 w 30"/>
              <a:gd name="T19" fmla="*/ 2147483647 h 20"/>
              <a:gd name="T20" fmla="*/ 2147483647 w 30"/>
              <a:gd name="T21" fmla="*/ 2147483647 h 20"/>
              <a:gd name="T22" fmla="*/ 2147483647 w 30"/>
              <a:gd name="T23" fmla="*/ 2147483647 h 20"/>
              <a:gd name="T24" fmla="*/ 2147483647 w 30"/>
              <a:gd name="T25" fmla="*/ 2147483647 h 20"/>
              <a:gd name="T26" fmla="*/ 2147483647 w 30"/>
              <a:gd name="T27" fmla="*/ 2147483647 h 20"/>
              <a:gd name="T28" fmla="*/ 2147483647 w 30"/>
              <a:gd name="T29" fmla="*/ 2147483647 h 20"/>
              <a:gd name="T30" fmla="*/ 2147483647 w 30"/>
              <a:gd name="T31" fmla="*/ 2147483647 h 20"/>
              <a:gd name="T32" fmla="*/ 0 w 30"/>
              <a:gd name="T33" fmla="*/ 2147483647 h 20"/>
              <a:gd name="T34" fmla="*/ 0 w 30"/>
              <a:gd name="T35" fmla="*/ 2147483647 h 20"/>
              <a:gd name="T36" fmla="*/ 0 w 30"/>
              <a:gd name="T37" fmla="*/ 2147483647 h 20"/>
              <a:gd name="T38" fmla="*/ 2147483647 w 30"/>
              <a:gd name="T39" fmla="*/ 0 h 20"/>
              <a:gd name="T40" fmla="*/ 2147483647 w 30"/>
              <a:gd name="T41" fmla="*/ 0 h 20"/>
              <a:gd name="T42" fmla="*/ 2147483647 w 30"/>
              <a:gd name="T43" fmla="*/ 2147483647 h 2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0"/>
              <a:gd name="T67" fmla="*/ 0 h 20"/>
              <a:gd name="T68" fmla="*/ 30 w 30"/>
              <a:gd name="T69" fmla="*/ 20 h 20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0" h="20">
                <a:moveTo>
                  <a:pt x="30" y="10"/>
                </a:moveTo>
                <a:lnTo>
                  <a:pt x="30" y="10"/>
                </a:lnTo>
                <a:lnTo>
                  <a:pt x="29" y="13"/>
                </a:lnTo>
                <a:lnTo>
                  <a:pt x="27" y="15"/>
                </a:lnTo>
                <a:lnTo>
                  <a:pt x="25" y="17"/>
                </a:lnTo>
                <a:lnTo>
                  <a:pt x="23" y="18"/>
                </a:lnTo>
                <a:lnTo>
                  <a:pt x="20" y="19"/>
                </a:lnTo>
                <a:lnTo>
                  <a:pt x="18" y="20"/>
                </a:lnTo>
                <a:lnTo>
                  <a:pt x="16" y="20"/>
                </a:lnTo>
                <a:lnTo>
                  <a:pt x="13" y="20"/>
                </a:lnTo>
                <a:lnTo>
                  <a:pt x="11" y="19"/>
                </a:lnTo>
                <a:lnTo>
                  <a:pt x="7" y="18"/>
                </a:lnTo>
                <a:lnTo>
                  <a:pt x="5" y="16"/>
                </a:lnTo>
                <a:lnTo>
                  <a:pt x="3" y="14"/>
                </a:lnTo>
                <a:lnTo>
                  <a:pt x="2" y="12"/>
                </a:lnTo>
                <a:lnTo>
                  <a:pt x="1" y="9"/>
                </a:lnTo>
                <a:lnTo>
                  <a:pt x="0" y="7"/>
                </a:lnTo>
                <a:lnTo>
                  <a:pt x="0" y="5"/>
                </a:lnTo>
                <a:lnTo>
                  <a:pt x="0" y="2"/>
                </a:lnTo>
                <a:lnTo>
                  <a:pt x="1" y="0"/>
                </a:lnTo>
                <a:lnTo>
                  <a:pt x="30" y="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86" name="Freeform 328"/>
          <p:cNvSpPr>
            <a:spLocks noChangeAspect="1"/>
          </p:cNvSpPr>
          <p:nvPr/>
        </p:nvSpPr>
        <p:spPr bwMode="auto">
          <a:xfrm>
            <a:off x="9220200" y="3544888"/>
            <a:ext cx="7938" cy="7937"/>
          </a:xfrm>
          <a:custGeom>
            <a:avLst/>
            <a:gdLst>
              <a:gd name="T0" fmla="*/ 0 w 28"/>
              <a:gd name="T1" fmla="*/ 2147483647 h 25"/>
              <a:gd name="T2" fmla="*/ 0 w 28"/>
              <a:gd name="T3" fmla="*/ 2147483647 h 25"/>
              <a:gd name="T4" fmla="*/ 2147483647 w 28"/>
              <a:gd name="T5" fmla="*/ 2147483647 h 25"/>
              <a:gd name="T6" fmla="*/ 2147483647 w 28"/>
              <a:gd name="T7" fmla="*/ 2147483647 h 25"/>
              <a:gd name="T8" fmla="*/ 2147483647 w 28"/>
              <a:gd name="T9" fmla="*/ 2147483647 h 25"/>
              <a:gd name="T10" fmla="*/ 2147483647 w 28"/>
              <a:gd name="T11" fmla="*/ 0 h 25"/>
              <a:gd name="T12" fmla="*/ 2147483647 w 28"/>
              <a:gd name="T13" fmla="*/ 0 h 25"/>
              <a:gd name="T14" fmla="*/ 2147483647 w 28"/>
              <a:gd name="T15" fmla="*/ 0 h 25"/>
              <a:gd name="T16" fmla="*/ 2147483647 w 28"/>
              <a:gd name="T17" fmla="*/ 2147483647 h 25"/>
              <a:gd name="T18" fmla="*/ 2147483647 w 28"/>
              <a:gd name="T19" fmla="*/ 2147483647 h 25"/>
              <a:gd name="T20" fmla="*/ 2147483647 w 28"/>
              <a:gd name="T21" fmla="*/ 2147483647 h 25"/>
              <a:gd name="T22" fmla="*/ 2147483647 w 28"/>
              <a:gd name="T23" fmla="*/ 2147483647 h 25"/>
              <a:gd name="T24" fmla="*/ 2147483647 w 28"/>
              <a:gd name="T25" fmla="*/ 2147483647 h 25"/>
              <a:gd name="T26" fmla="*/ 2147483647 w 28"/>
              <a:gd name="T27" fmla="*/ 2147483647 h 25"/>
              <a:gd name="T28" fmla="*/ 2147483647 w 28"/>
              <a:gd name="T29" fmla="*/ 2147483647 h 25"/>
              <a:gd name="T30" fmla="*/ 2147483647 w 28"/>
              <a:gd name="T31" fmla="*/ 2147483647 h 25"/>
              <a:gd name="T32" fmla="*/ 2147483647 w 28"/>
              <a:gd name="T33" fmla="*/ 2147483647 h 25"/>
              <a:gd name="T34" fmla="*/ 2147483647 w 28"/>
              <a:gd name="T35" fmla="*/ 2147483647 h 25"/>
              <a:gd name="T36" fmla="*/ 2147483647 w 28"/>
              <a:gd name="T37" fmla="*/ 2147483647 h 25"/>
              <a:gd name="T38" fmla="*/ 2147483647 w 28"/>
              <a:gd name="T39" fmla="*/ 2147483647 h 25"/>
              <a:gd name="T40" fmla="*/ 2147483647 w 28"/>
              <a:gd name="T41" fmla="*/ 2147483647 h 25"/>
              <a:gd name="T42" fmla="*/ 0 w 28"/>
              <a:gd name="T43" fmla="*/ 2147483647 h 2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8"/>
              <a:gd name="T67" fmla="*/ 0 h 25"/>
              <a:gd name="T68" fmla="*/ 28 w 28"/>
              <a:gd name="T69" fmla="*/ 25 h 2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8" h="25">
                <a:moveTo>
                  <a:pt x="0" y="6"/>
                </a:moveTo>
                <a:lnTo>
                  <a:pt x="0" y="6"/>
                </a:lnTo>
                <a:lnTo>
                  <a:pt x="2" y="4"/>
                </a:lnTo>
                <a:lnTo>
                  <a:pt x="5" y="2"/>
                </a:lnTo>
                <a:lnTo>
                  <a:pt x="7" y="1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7" y="1"/>
                </a:lnTo>
                <a:lnTo>
                  <a:pt x="19" y="2"/>
                </a:lnTo>
                <a:lnTo>
                  <a:pt x="22" y="3"/>
                </a:lnTo>
                <a:lnTo>
                  <a:pt x="24" y="5"/>
                </a:lnTo>
                <a:lnTo>
                  <a:pt x="26" y="8"/>
                </a:lnTo>
                <a:lnTo>
                  <a:pt x="27" y="10"/>
                </a:lnTo>
                <a:lnTo>
                  <a:pt x="28" y="13"/>
                </a:lnTo>
                <a:lnTo>
                  <a:pt x="28" y="15"/>
                </a:lnTo>
                <a:lnTo>
                  <a:pt x="28" y="17"/>
                </a:lnTo>
                <a:lnTo>
                  <a:pt x="27" y="20"/>
                </a:lnTo>
                <a:lnTo>
                  <a:pt x="26" y="22"/>
                </a:lnTo>
                <a:lnTo>
                  <a:pt x="25" y="25"/>
                </a:lnTo>
                <a:lnTo>
                  <a:pt x="0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87" name="Freeform 329"/>
          <p:cNvSpPr>
            <a:spLocks noChangeAspect="1"/>
          </p:cNvSpPr>
          <p:nvPr/>
        </p:nvSpPr>
        <p:spPr bwMode="auto">
          <a:xfrm>
            <a:off x="9129713" y="3714750"/>
            <a:ext cx="19050" cy="20638"/>
          </a:xfrm>
          <a:custGeom>
            <a:avLst/>
            <a:gdLst>
              <a:gd name="T0" fmla="*/ 2147483647 w 51"/>
              <a:gd name="T1" fmla="*/ 2147483647 h 63"/>
              <a:gd name="T2" fmla="*/ 0 w 51"/>
              <a:gd name="T3" fmla="*/ 2147483647 h 63"/>
              <a:gd name="T4" fmla="*/ 2147483647 w 51"/>
              <a:gd name="T5" fmla="*/ 0 h 63"/>
              <a:gd name="T6" fmla="*/ 2147483647 w 51"/>
              <a:gd name="T7" fmla="*/ 0 h 63"/>
              <a:gd name="T8" fmla="*/ 2147483647 w 51"/>
              <a:gd name="T9" fmla="*/ 2147483647 h 63"/>
              <a:gd name="T10" fmla="*/ 2147483647 w 51"/>
              <a:gd name="T11" fmla="*/ 2147483647 h 63"/>
              <a:gd name="T12" fmla="*/ 2147483647 w 51"/>
              <a:gd name="T13" fmla="*/ 2147483647 h 6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1"/>
              <a:gd name="T22" fmla="*/ 0 h 63"/>
              <a:gd name="T23" fmla="*/ 51 w 51"/>
              <a:gd name="T24" fmla="*/ 63 h 6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1" h="63">
                <a:moveTo>
                  <a:pt x="29" y="63"/>
                </a:moveTo>
                <a:lnTo>
                  <a:pt x="0" y="53"/>
                </a:lnTo>
                <a:lnTo>
                  <a:pt x="22" y="0"/>
                </a:lnTo>
                <a:lnTo>
                  <a:pt x="51" y="10"/>
                </a:lnTo>
                <a:lnTo>
                  <a:pt x="29" y="6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88" name="Freeform 330"/>
          <p:cNvSpPr>
            <a:spLocks noChangeAspect="1"/>
          </p:cNvSpPr>
          <p:nvPr/>
        </p:nvSpPr>
        <p:spPr bwMode="auto">
          <a:xfrm>
            <a:off x="9137650" y="3692525"/>
            <a:ext cx="20638" cy="25400"/>
          </a:xfrm>
          <a:custGeom>
            <a:avLst/>
            <a:gdLst>
              <a:gd name="T0" fmla="*/ 2147483647 w 55"/>
              <a:gd name="T1" fmla="*/ 2147483647 h 76"/>
              <a:gd name="T2" fmla="*/ 0 w 55"/>
              <a:gd name="T3" fmla="*/ 2147483647 h 76"/>
              <a:gd name="T4" fmla="*/ 2147483647 w 55"/>
              <a:gd name="T5" fmla="*/ 0 h 76"/>
              <a:gd name="T6" fmla="*/ 2147483647 w 55"/>
              <a:gd name="T7" fmla="*/ 0 h 76"/>
              <a:gd name="T8" fmla="*/ 2147483647 w 55"/>
              <a:gd name="T9" fmla="*/ 2147483647 h 76"/>
              <a:gd name="T10" fmla="*/ 2147483647 w 55"/>
              <a:gd name="T11" fmla="*/ 2147483647 h 76"/>
              <a:gd name="T12" fmla="*/ 2147483647 w 55"/>
              <a:gd name="T13" fmla="*/ 2147483647 h 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5"/>
              <a:gd name="T22" fmla="*/ 0 h 76"/>
              <a:gd name="T23" fmla="*/ 55 w 55"/>
              <a:gd name="T24" fmla="*/ 76 h 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5" h="76">
                <a:moveTo>
                  <a:pt x="29" y="76"/>
                </a:moveTo>
                <a:lnTo>
                  <a:pt x="0" y="66"/>
                </a:lnTo>
                <a:lnTo>
                  <a:pt x="26" y="0"/>
                </a:lnTo>
                <a:lnTo>
                  <a:pt x="55" y="11"/>
                </a:lnTo>
                <a:lnTo>
                  <a:pt x="29" y="7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89" name="Freeform 331"/>
          <p:cNvSpPr>
            <a:spLocks noChangeAspect="1"/>
          </p:cNvSpPr>
          <p:nvPr/>
        </p:nvSpPr>
        <p:spPr bwMode="auto">
          <a:xfrm>
            <a:off x="9145588" y="3667125"/>
            <a:ext cx="20637" cy="28575"/>
          </a:xfrm>
          <a:custGeom>
            <a:avLst/>
            <a:gdLst>
              <a:gd name="T0" fmla="*/ 2147483647 w 56"/>
              <a:gd name="T1" fmla="*/ 2147483647 h 84"/>
              <a:gd name="T2" fmla="*/ 0 w 56"/>
              <a:gd name="T3" fmla="*/ 2147483647 h 84"/>
              <a:gd name="T4" fmla="*/ 2147483647 w 56"/>
              <a:gd name="T5" fmla="*/ 0 h 84"/>
              <a:gd name="T6" fmla="*/ 2147483647 w 56"/>
              <a:gd name="T7" fmla="*/ 0 h 84"/>
              <a:gd name="T8" fmla="*/ 2147483647 w 56"/>
              <a:gd name="T9" fmla="*/ 2147483647 h 84"/>
              <a:gd name="T10" fmla="*/ 2147483647 w 56"/>
              <a:gd name="T11" fmla="*/ 2147483647 h 84"/>
              <a:gd name="T12" fmla="*/ 2147483647 w 56"/>
              <a:gd name="T13" fmla="*/ 2147483647 h 8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6"/>
              <a:gd name="T22" fmla="*/ 0 h 84"/>
              <a:gd name="T23" fmla="*/ 56 w 56"/>
              <a:gd name="T24" fmla="*/ 84 h 8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6" h="84">
                <a:moveTo>
                  <a:pt x="29" y="84"/>
                </a:moveTo>
                <a:lnTo>
                  <a:pt x="0" y="73"/>
                </a:lnTo>
                <a:lnTo>
                  <a:pt x="27" y="0"/>
                </a:lnTo>
                <a:lnTo>
                  <a:pt x="56" y="10"/>
                </a:lnTo>
                <a:lnTo>
                  <a:pt x="29" y="8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90" name="Freeform 332"/>
          <p:cNvSpPr>
            <a:spLocks noChangeAspect="1"/>
          </p:cNvSpPr>
          <p:nvPr/>
        </p:nvSpPr>
        <p:spPr bwMode="auto">
          <a:xfrm>
            <a:off x="9158288" y="3632200"/>
            <a:ext cx="19050" cy="38100"/>
          </a:xfrm>
          <a:custGeom>
            <a:avLst/>
            <a:gdLst>
              <a:gd name="T0" fmla="*/ 2147483647 w 60"/>
              <a:gd name="T1" fmla="*/ 2147483647 h 108"/>
              <a:gd name="T2" fmla="*/ 0 w 60"/>
              <a:gd name="T3" fmla="*/ 2147483647 h 108"/>
              <a:gd name="T4" fmla="*/ 2147483647 w 60"/>
              <a:gd name="T5" fmla="*/ 0 h 108"/>
              <a:gd name="T6" fmla="*/ 2147483647 w 60"/>
              <a:gd name="T7" fmla="*/ 2147483647 h 108"/>
              <a:gd name="T8" fmla="*/ 2147483647 w 60"/>
              <a:gd name="T9" fmla="*/ 2147483647 h 108"/>
              <a:gd name="T10" fmla="*/ 2147483647 w 60"/>
              <a:gd name="T11" fmla="*/ 2147483647 h 108"/>
              <a:gd name="T12" fmla="*/ 2147483647 w 60"/>
              <a:gd name="T13" fmla="*/ 2147483647 h 10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0"/>
              <a:gd name="T22" fmla="*/ 0 h 108"/>
              <a:gd name="T23" fmla="*/ 60 w 60"/>
              <a:gd name="T24" fmla="*/ 108 h 10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0" h="108">
                <a:moveTo>
                  <a:pt x="29" y="108"/>
                </a:moveTo>
                <a:lnTo>
                  <a:pt x="0" y="98"/>
                </a:lnTo>
                <a:lnTo>
                  <a:pt x="39" y="0"/>
                </a:lnTo>
                <a:lnTo>
                  <a:pt x="31" y="20"/>
                </a:lnTo>
                <a:lnTo>
                  <a:pt x="60" y="32"/>
                </a:lnTo>
                <a:lnTo>
                  <a:pt x="52" y="52"/>
                </a:lnTo>
                <a:lnTo>
                  <a:pt x="29" y="10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91" name="Freeform 333"/>
          <p:cNvSpPr>
            <a:spLocks noChangeAspect="1"/>
          </p:cNvSpPr>
          <p:nvPr/>
        </p:nvSpPr>
        <p:spPr bwMode="auto">
          <a:xfrm>
            <a:off x="9167813" y="3611563"/>
            <a:ext cx="22225" cy="31750"/>
          </a:xfrm>
          <a:custGeom>
            <a:avLst/>
            <a:gdLst>
              <a:gd name="T0" fmla="*/ 2147483647 w 71"/>
              <a:gd name="T1" fmla="*/ 2147483647 h 97"/>
              <a:gd name="T2" fmla="*/ 0 w 71"/>
              <a:gd name="T3" fmla="*/ 2147483647 h 97"/>
              <a:gd name="T4" fmla="*/ 2147483647 w 71"/>
              <a:gd name="T5" fmla="*/ 2147483647 h 97"/>
              <a:gd name="T6" fmla="*/ 2147483647 w 71"/>
              <a:gd name="T7" fmla="*/ 2147483647 h 97"/>
              <a:gd name="T8" fmla="*/ 2147483647 w 71"/>
              <a:gd name="T9" fmla="*/ 2147483647 h 97"/>
              <a:gd name="T10" fmla="*/ 2147483647 w 71"/>
              <a:gd name="T11" fmla="*/ 0 h 97"/>
              <a:gd name="T12" fmla="*/ 2147483647 w 71"/>
              <a:gd name="T13" fmla="*/ 2147483647 h 9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1"/>
              <a:gd name="T22" fmla="*/ 0 h 97"/>
              <a:gd name="T23" fmla="*/ 71 w 71"/>
              <a:gd name="T24" fmla="*/ 97 h 9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1" h="97">
                <a:moveTo>
                  <a:pt x="29" y="97"/>
                </a:moveTo>
                <a:lnTo>
                  <a:pt x="0" y="85"/>
                </a:lnTo>
                <a:lnTo>
                  <a:pt x="25" y="27"/>
                </a:lnTo>
                <a:lnTo>
                  <a:pt x="34" y="7"/>
                </a:lnTo>
                <a:lnTo>
                  <a:pt x="61" y="19"/>
                </a:lnTo>
                <a:lnTo>
                  <a:pt x="71" y="0"/>
                </a:lnTo>
                <a:lnTo>
                  <a:pt x="29" y="9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92" name="Freeform 334"/>
          <p:cNvSpPr>
            <a:spLocks noChangeAspect="1"/>
          </p:cNvSpPr>
          <p:nvPr/>
        </p:nvSpPr>
        <p:spPr bwMode="auto">
          <a:xfrm>
            <a:off x="9177338" y="3582988"/>
            <a:ext cx="23812" cy="33337"/>
          </a:xfrm>
          <a:custGeom>
            <a:avLst/>
            <a:gdLst>
              <a:gd name="T0" fmla="*/ 2147483647 w 63"/>
              <a:gd name="T1" fmla="*/ 2147483647 h 96"/>
              <a:gd name="T2" fmla="*/ 0 w 63"/>
              <a:gd name="T3" fmla="*/ 2147483647 h 96"/>
              <a:gd name="T4" fmla="*/ 2147483647 w 63"/>
              <a:gd name="T5" fmla="*/ 0 h 96"/>
              <a:gd name="T6" fmla="*/ 2147483647 w 63"/>
              <a:gd name="T7" fmla="*/ 2147483647 h 96"/>
              <a:gd name="T8" fmla="*/ 2147483647 w 63"/>
              <a:gd name="T9" fmla="*/ 2147483647 h 96"/>
              <a:gd name="T10" fmla="*/ 2147483647 w 63"/>
              <a:gd name="T11" fmla="*/ 2147483647 h 96"/>
              <a:gd name="T12" fmla="*/ 2147483647 w 63"/>
              <a:gd name="T13" fmla="*/ 2147483647 h 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3"/>
              <a:gd name="T22" fmla="*/ 0 h 96"/>
              <a:gd name="T23" fmla="*/ 63 w 63"/>
              <a:gd name="T24" fmla="*/ 96 h 9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3" h="96">
                <a:moveTo>
                  <a:pt x="27" y="96"/>
                </a:moveTo>
                <a:lnTo>
                  <a:pt x="0" y="84"/>
                </a:lnTo>
                <a:lnTo>
                  <a:pt x="41" y="0"/>
                </a:lnTo>
                <a:lnTo>
                  <a:pt x="36" y="8"/>
                </a:lnTo>
                <a:lnTo>
                  <a:pt x="63" y="25"/>
                </a:lnTo>
                <a:lnTo>
                  <a:pt x="58" y="33"/>
                </a:lnTo>
                <a:lnTo>
                  <a:pt x="27" y="9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93" name="Freeform 335"/>
          <p:cNvSpPr>
            <a:spLocks noChangeAspect="1"/>
          </p:cNvSpPr>
          <p:nvPr/>
        </p:nvSpPr>
        <p:spPr bwMode="auto">
          <a:xfrm>
            <a:off x="9190038" y="3565525"/>
            <a:ext cx="22225" cy="26988"/>
          </a:xfrm>
          <a:custGeom>
            <a:avLst/>
            <a:gdLst>
              <a:gd name="T0" fmla="*/ 2147483647 w 66"/>
              <a:gd name="T1" fmla="*/ 2147483647 h 81"/>
              <a:gd name="T2" fmla="*/ 0 w 66"/>
              <a:gd name="T3" fmla="*/ 2147483647 h 81"/>
              <a:gd name="T4" fmla="*/ 2147483647 w 66"/>
              <a:gd name="T5" fmla="*/ 2147483647 h 81"/>
              <a:gd name="T6" fmla="*/ 2147483647 w 66"/>
              <a:gd name="T7" fmla="*/ 0 h 81"/>
              <a:gd name="T8" fmla="*/ 2147483647 w 66"/>
              <a:gd name="T9" fmla="*/ 2147483647 h 81"/>
              <a:gd name="T10" fmla="*/ 2147483647 w 66"/>
              <a:gd name="T11" fmla="*/ 2147483647 h 81"/>
              <a:gd name="T12" fmla="*/ 2147483647 w 66"/>
              <a:gd name="T13" fmla="*/ 2147483647 h 8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6"/>
              <a:gd name="T22" fmla="*/ 0 h 81"/>
              <a:gd name="T23" fmla="*/ 66 w 66"/>
              <a:gd name="T24" fmla="*/ 81 h 8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6" h="81">
                <a:moveTo>
                  <a:pt x="27" y="81"/>
                </a:moveTo>
                <a:lnTo>
                  <a:pt x="0" y="64"/>
                </a:lnTo>
                <a:lnTo>
                  <a:pt x="37" y="2"/>
                </a:lnTo>
                <a:lnTo>
                  <a:pt x="39" y="0"/>
                </a:lnTo>
                <a:lnTo>
                  <a:pt x="64" y="18"/>
                </a:lnTo>
                <a:lnTo>
                  <a:pt x="66" y="16"/>
                </a:lnTo>
                <a:lnTo>
                  <a:pt x="27" y="8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94" name="Freeform 336"/>
          <p:cNvSpPr>
            <a:spLocks noChangeAspect="1"/>
          </p:cNvSpPr>
          <p:nvPr/>
        </p:nvSpPr>
        <p:spPr bwMode="auto">
          <a:xfrm>
            <a:off x="9204325" y="3546475"/>
            <a:ext cx="23813" cy="25400"/>
          </a:xfrm>
          <a:custGeom>
            <a:avLst/>
            <a:gdLst>
              <a:gd name="T0" fmla="*/ 2147483647 w 67"/>
              <a:gd name="T1" fmla="*/ 2147483647 h 69"/>
              <a:gd name="T2" fmla="*/ 0 w 67"/>
              <a:gd name="T3" fmla="*/ 2147483647 h 69"/>
              <a:gd name="T4" fmla="*/ 2147483647 w 67"/>
              <a:gd name="T5" fmla="*/ 0 h 69"/>
              <a:gd name="T6" fmla="*/ 2147483647 w 67"/>
              <a:gd name="T7" fmla="*/ 2147483647 h 69"/>
              <a:gd name="T8" fmla="*/ 2147483647 w 67"/>
              <a:gd name="T9" fmla="*/ 2147483647 h 6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7"/>
              <a:gd name="T16" fmla="*/ 0 h 69"/>
              <a:gd name="T17" fmla="*/ 67 w 67"/>
              <a:gd name="T18" fmla="*/ 69 h 6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7" h="69">
                <a:moveTo>
                  <a:pt x="25" y="69"/>
                </a:moveTo>
                <a:lnTo>
                  <a:pt x="0" y="51"/>
                </a:lnTo>
                <a:lnTo>
                  <a:pt x="42" y="0"/>
                </a:lnTo>
                <a:lnTo>
                  <a:pt x="67" y="19"/>
                </a:lnTo>
                <a:lnTo>
                  <a:pt x="25" y="6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95" name="Freeform 337"/>
          <p:cNvSpPr>
            <a:spLocks noChangeAspect="1"/>
          </p:cNvSpPr>
          <p:nvPr/>
        </p:nvSpPr>
        <p:spPr bwMode="auto">
          <a:xfrm>
            <a:off x="9217025" y="3544888"/>
            <a:ext cx="11113" cy="4762"/>
          </a:xfrm>
          <a:custGeom>
            <a:avLst/>
            <a:gdLst>
              <a:gd name="T0" fmla="*/ 0 w 31"/>
              <a:gd name="T1" fmla="*/ 2147483647 h 15"/>
              <a:gd name="T2" fmla="*/ 0 w 31"/>
              <a:gd name="T3" fmla="*/ 2147483647 h 15"/>
              <a:gd name="T4" fmla="*/ 0 w 31"/>
              <a:gd name="T5" fmla="*/ 2147483647 h 15"/>
              <a:gd name="T6" fmla="*/ 2147483647 w 31"/>
              <a:gd name="T7" fmla="*/ 2147483647 h 15"/>
              <a:gd name="T8" fmla="*/ 2147483647 w 31"/>
              <a:gd name="T9" fmla="*/ 2147483647 h 15"/>
              <a:gd name="T10" fmla="*/ 2147483647 w 31"/>
              <a:gd name="T11" fmla="*/ 2147483647 h 15"/>
              <a:gd name="T12" fmla="*/ 2147483647 w 31"/>
              <a:gd name="T13" fmla="*/ 2147483647 h 15"/>
              <a:gd name="T14" fmla="*/ 2147483647 w 31"/>
              <a:gd name="T15" fmla="*/ 2147483647 h 15"/>
              <a:gd name="T16" fmla="*/ 2147483647 w 31"/>
              <a:gd name="T17" fmla="*/ 2147483647 h 15"/>
              <a:gd name="T18" fmla="*/ 2147483647 w 31"/>
              <a:gd name="T19" fmla="*/ 0 h 15"/>
              <a:gd name="T20" fmla="*/ 2147483647 w 31"/>
              <a:gd name="T21" fmla="*/ 0 h 15"/>
              <a:gd name="T22" fmla="*/ 2147483647 w 31"/>
              <a:gd name="T23" fmla="*/ 0 h 15"/>
              <a:gd name="T24" fmla="*/ 2147483647 w 31"/>
              <a:gd name="T25" fmla="*/ 2147483647 h 15"/>
              <a:gd name="T26" fmla="*/ 2147483647 w 31"/>
              <a:gd name="T27" fmla="*/ 2147483647 h 15"/>
              <a:gd name="T28" fmla="*/ 2147483647 w 31"/>
              <a:gd name="T29" fmla="*/ 2147483647 h 15"/>
              <a:gd name="T30" fmla="*/ 2147483647 w 31"/>
              <a:gd name="T31" fmla="*/ 2147483647 h 15"/>
              <a:gd name="T32" fmla="*/ 2147483647 w 31"/>
              <a:gd name="T33" fmla="*/ 2147483647 h 15"/>
              <a:gd name="T34" fmla="*/ 2147483647 w 31"/>
              <a:gd name="T35" fmla="*/ 2147483647 h 15"/>
              <a:gd name="T36" fmla="*/ 2147483647 w 31"/>
              <a:gd name="T37" fmla="*/ 2147483647 h 15"/>
              <a:gd name="T38" fmla="*/ 2147483647 w 31"/>
              <a:gd name="T39" fmla="*/ 2147483647 h 15"/>
              <a:gd name="T40" fmla="*/ 2147483647 w 31"/>
              <a:gd name="T41" fmla="*/ 2147483647 h 15"/>
              <a:gd name="T42" fmla="*/ 0 w 31"/>
              <a:gd name="T43" fmla="*/ 2147483647 h 1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5"/>
              <a:gd name="T68" fmla="*/ 31 w 31"/>
              <a:gd name="T69" fmla="*/ 15 h 1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5">
                <a:moveTo>
                  <a:pt x="0" y="15"/>
                </a:moveTo>
                <a:lnTo>
                  <a:pt x="0" y="15"/>
                </a:lnTo>
                <a:lnTo>
                  <a:pt x="0" y="13"/>
                </a:lnTo>
                <a:lnTo>
                  <a:pt x="1" y="10"/>
                </a:lnTo>
                <a:lnTo>
                  <a:pt x="2" y="8"/>
                </a:lnTo>
                <a:lnTo>
                  <a:pt x="4" y="6"/>
                </a:lnTo>
                <a:lnTo>
                  <a:pt x="6" y="4"/>
                </a:lnTo>
                <a:lnTo>
                  <a:pt x="8" y="2"/>
                </a:lnTo>
                <a:lnTo>
                  <a:pt x="10" y="1"/>
                </a:lnTo>
                <a:lnTo>
                  <a:pt x="13" y="0"/>
                </a:lnTo>
                <a:lnTo>
                  <a:pt x="15" y="0"/>
                </a:lnTo>
                <a:lnTo>
                  <a:pt x="17" y="0"/>
                </a:lnTo>
                <a:lnTo>
                  <a:pt x="20" y="1"/>
                </a:lnTo>
                <a:lnTo>
                  <a:pt x="22" y="2"/>
                </a:lnTo>
                <a:lnTo>
                  <a:pt x="25" y="4"/>
                </a:lnTo>
                <a:lnTo>
                  <a:pt x="27" y="6"/>
                </a:lnTo>
                <a:lnTo>
                  <a:pt x="29" y="8"/>
                </a:lnTo>
                <a:lnTo>
                  <a:pt x="30" y="10"/>
                </a:lnTo>
                <a:lnTo>
                  <a:pt x="31" y="13"/>
                </a:lnTo>
                <a:lnTo>
                  <a:pt x="31" y="15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96" name="Freeform 338"/>
          <p:cNvSpPr>
            <a:spLocks noChangeAspect="1"/>
          </p:cNvSpPr>
          <p:nvPr/>
        </p:nvSpPr>
        <p:spPr bwMode="auto">
          <a:xfrm>
            <a:off x="9217025" y="3552825"/>
            <a:ext cx="11113" cy="1588"/>
          </a:xfrm>
          <a:custGeom>
            <a:avLst/>
            <a:gdLst>
              <a:gd name="T0" fmla="*/ 2147483647 w 31"/>
              <a:gd name="T1" fmla="*/ 0 h 1588"/>
              <a:gd name="T2" fmla="*/ 0 w 31"/>
              <a:gd name="T3" fmla="*/ 0 h 1588"/>
              <a:gd name="T4" fmla="*/ 2147483647 w 31"/>
              <a:gd name="T5" fmla="*/ 0 h 1588"/>
              <a:gd name="T6" fmla="*/ 0 60000 65536"/>
              <a:gd name="T7" fmla="*/ 0 60000 65536"/>
              <a:gd name="T8" fmla="*/ 0 60000 65536"/>
              <a:gd name="T9" fmla="*/ 0 w 31"/>
              <a:gd name="T10" fmla="*/ 0 h 1588"/>
              <a:gd name="T11" fmla="*/ 31 w 31"/>
              <a:gd name="T12" fmla="*/ 1588 h 158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" h="1588">
                <a:moveTo>
                  <a:pt x="31" y="0"/>
                </a:moveTo>
                <a:lnTo>
                  <a:pt x="0" y="0"/>
                </a:lnTo>
                <a:lnTo>
                  <a:pt x="3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97" name="Freeform 339"/>
          <p:cNvSpPr>
            <a:spLocks noChangeAspect="1"/>
          </p:cNvSpPr>
          <p:nvPr/>
        </p:nvSpPr>
        <p:spPr bwMode="auto">
          <a:xfrm>
            <a:off x="9217025" y="3549650"/>
            <a:ext cx="11113" cy="3175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98" name="Freeform 340"/>
          <p:cNvSpPr>
            <a:spLocks noChangeAspect="1"/>
          </p:cNvSpPr>
          <p:nvPr/>
        </p:nvSpPr>
        <p:spPr bwMode="auto">
          <a:xfrm>
            <a:off x="9217025" y="3549650"/>
            <a:ext cx="11113" cy="3175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599" name="Freeform 341"/>
          <p:cNvSpPr>
            <a:spLocks noChangeAspect="1"/>
          </p:cNvSpPr>
          <p:nvPr/>
        </p:nvSpPr>
        <p:spPr bwMode="auto">
          <a:xfrm>
            <a:off x="9217025" y="3549650"/>
            <a:ext cx="11113" cy="3175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00" name="Freeform 342"/>
          <p:cNvSpPr>
            <a:spLocks noChangeAspect="1"/>
          </p:cNvSpPr>
          <p:nvPr/>
        </p:nvSpPr>
        <p:spPr bwMode="auto">
          <a:xfrm>
            <a:off x="9217025" y="3549650"/>
            <a:ext cx="11113" cy="3175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01" name="Freeform 343"/>
          <p:cNvSpPr>
            <a:spLocks noChangeAspect="1"/>
          </p:cNvSpPr>
          <p:nvPr/>
        </p:nvSpPr>
        <p:spPr bwMode="auto">
          <a:xfrm>
            <a:off x="9217025" y="3549650"/>
            <a:ext cx="11113" cy="3175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02" name="Freeform 344"/>
          <p:cNvSpPr>
            <a:spLocks noChangeAspect="1"/>
          </p:cNvSpPr>
          <p:nvPr/>
        </p:nvSpPr>
        <p:spPr bwMode="auto">
          <a:xfrm>
            <a:off x="9217025" y="3552825"/>
            <a:ext cx="11113" cy="1588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03" name="Freeform 345"/>
          <p:cNvSpPr>
            <a:spLocks noChangeAspect="1"/>
          </p:cNvSpPr>
          <p:nvPr/>
        </p:nvSpPr>
        <p:spPr bwMode="auto">
          <a:xfrm>
            <a:off x="9217025" y="3552825"/>
            <a:ext cx="11113" cy="1588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04" name="Rectangle 346"/>
          <p:cNvSpPr>
            <a:spLocks noChangeAspect="1" noChangeArrowheads="1"/>
          </p:cNvSpPr>
          <p:nvPr/>
        </p:nvSpPr>
        <p:spPr bwMode="auto">
          <a:xfrm>
            <a:off x="9217025" y="3552825"/>
            <a:ext cx="11113" cy="1588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05" name="Freeform 347"/>
          <p:cNvSpPr>
            <a:spLocks noChangeAspect="1"/>
          </p:cNvSpPr>
          <p:nvPr/>
        </p:nvSpPr>
        <p:spPr bwMode="auto">
          <a:xfrm>
            <a:off x="9017000" y="3735388"/>
            <a:ext cx="11113" cy="4762"/>
          </a:xfrm>
          <a:custGeom>
            <a:avLst/>
            <a:gdLst>
              <a:gd name="T0" fmla="*/ 2147483647 w 31"/>
              <a:gd name="T1" fmla="*/ 0 h 4"/>
              <a:gd name="T2" fmla="*/ 0 w 31"/>
              <a:gd name="T3" fmla="*/ 2147483647 h 4"/>
              <a:gd name="T4" fmla="*/ 2147483647 w 31"/>
              <a:gd name="T5" fmla="*/ 0 h 4"/>
              <a:gd name="T6" fmla="*/ 0 60000 65536"/>
              <a:gd name="T7" fmla="*/ 0 60000 65536"/>
              <a:gd name="T8" fmla="*/ 0 60000 65536"/>
              <a:gd name="T9" fmla="*/ 0 w 31"/>
              <a:gd name="T10" fmla="*/ 0 h 4"/>
              <a:gd name="T11" fmla="*/ 31 w 31"/>
              <a:gd name="T12" fmla="*/ 4 h 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" h="4">
                <a:moveTo>
                  <a:pt x="31" y="0"/>
                </a:moveTo>
                <a:lnTo>
                  <a:pt x="0" y="4"/>
                </a:lnTo>
                <a:lnTo>
                  <a:pt x="3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06" name="Freeform 348"/>
          <p:cNvSpPr>
            <a:spLocks noChangeAspect="1"/>
          </p:cNvSpPr>
          <p:nvPr/>
        </p:nvSpPr>
        <p:spPr bwMode="auto">
          <a:xfrm>
            <a:off x="9013825" y="3716338"/>
            <a:ext cx="12700" cy="6350"/>
          </a:xfrm>
          <a:custGeom>
            <a:avLst/>
            <a:gdLst>
              <a:gd name="T0" fmla="*/ 0 w 31"/>
              <a:gd name="T1" fmla="*/ 2147483647 h 19"/>
              <a:gd name="T2" fmla="*/ 0 w 31"/>
              <a:gd name="T3" fmla="*/ 2147483647 h 19"/>
              <a:gd name="T4" fmla="*/ 0 w 31"/>
              <a:gd name="T5" fmla="*/ 2147483647 h 19"/>
              <a:gd name="T6" fmla="*/ 0 w 31"/>
              <a:gd name="T7" fmla="*/ 2147483647 h 19"/>
              <a:gd name="T8" fmla="*/ 2147483647 w 31"/>
              <a:gd name="T9" fmla="*/ 2147483647 h 19"/>
              <a:gd name="T10" fmla="*/ 2147483647 w 31"/>
              <a:gd name="T11" fmla="*/ 2147483647 h 19"/>
              <a:gd name="T12" fmla="*/ 2147483647 w 31"/>
              <a:gd name="T13" fmla="*/ 2147483647 h 19"/>
              <a:gd name="T14" fmla="*/ 2147483647 w 31"/>
              <a:gd name="T15" fmla="*/ 2147483647 h 19"/>
              <a:gd name="T16" fmla="*/ 2147483647 w 31"/>
              <a:gd name="T17" fmla="*/ 2147483647 h 19"/>
              <a:gd name="T18" fmla="*/ 2147483647 w 31"/>
              <a:gd name="T19" fmla="*/ 2147483647 h 19"/>
              <a:gd name="T20" fmla="*/ 2147483647 w 31"/>
              <a:gd name="T21" fmla="*/ 0 h 19"/>
              <a:gd name="T22" fmla="*/ 2147483647 w 31"/>
              <a:gd name="T23" fmla="*/ 0 h 19"/>
              <a:gd name="T24" fmla="*/ 2147483647 w 31"/>
              <a:gd name="T25" fmla="*/ 0 h 19"/>
              <a:gd name="T26" fmla="*/ 2147483647 w 31"/>
              <a:gd name="T27" fmla="*/ 2147483647 h 19"/>
              <a:gd name="T28" fmla="*/ 2147483647 w 31"/>
              <a:gd name="T29" fmla="*/ 2147483647 h 19"/>
              <a:gd name="T30" fmla="*/ 2147483647 w 31"/>
              <a:gd name="T31" fmla="*/ 2147483647 h 19"/>
              <a:gd name="T32" fmla="*/ 2147483647 w 31"/>
              <a:gd name="T33" fmla="*/ 2147483647 h 19"/>
              <a:gd name="T34" fmla="*/ 2147483647 w 31"/>
              <a:gd name="T35" fmla="*/ 2147483647 h 19"/>
              <a:gd name="T36" fmla="*/ 2147483647 w 31"/>
              <a:gd name="T37" fmla="*/ 2147483647 h 19"/>
              <a:gd name="T38" fmla="*/ 2147483647 w 31"/>
              <a:gd name="T39" fmla="*/ 2147483647 h 19"/>
              <a:gd name="T40" fmla="*/ 2147483647 w 31"/>
              <a:gd name="T41" fmla="*/ 2147483647 h 19"/>
              <a:gd name="T42" fmla="*/ 0 w 31"/>
              <a:gd name="T43" fmla="*/ 2147483647 h 1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9"/>
              <a:gd name="T68" fmla="*/ 31 w 31"/>
              <a:gd name="T69" fmla="*/ 19 h 19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9">
                <a:moveTo>
                  <a:pt x="0" y="19"/>
                </a:move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1" y="11"/>
                </a:lnTo>
                <a:lnTo>
                  <a:pt x="2" y="8"/>
                </a:lnTo>
                <a:lnTo>
                  <a:pt x="3" y="6"/>
                </a:lnTo>
                <a:lnTo>
                  <a:pt x="5" y="4"/>
                </a:lnTo>
                <a:lnTo>
                  <a:pt x="7" y="2"/>
                </a:lnTo>
                <a:lnTo>
                  <a:pt x="10" y="1"/>
                </a:lnTo>
                <a:lnTo>
                  <a:pt x="12" y="0"/>
                </a:lnTo>
                <a:lnTo>
                  <a:pt x="15" y="0"/>
                </a:lnTo>
                <a:lnTo>
                  <a:pt x="18" y="0"/>
                </a:lnTo>
                <a:lnTo>
                  <a:pt x="20" y="1"/>
                </a:lnTo>
                <a:lnTo>
                  <a:pt x="23" y="2"/>
                </a:lnTo>
                <a:lnTo>
                  <a:pt x="25" y="3"/>
                </a:lnTo>
                <a:lnTo>
                  <a:pt x="27" y="5"/>
                </a:lnTo>
                <a:lnTo>
                  <a:pt x="29" y="7"/>
                </a:lnTo>
                <a:lnTo>
                  <a:pt x="30" y="10"/>
                </a:lnTo>
                <a:lnTo>
                  <a:pt x="31" y="12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07" name="Freeform 349"/>
          <p:cNvSpPr>
            <a:spLocks noChangeAspect="1"/>
          </p:cNvSpPr>
          <p:nvPr/>
        </p:nvSpPr>
        <p:spPr bwMode="auto">
          <a:xfrm>
            <a:off x="9017000" y="3732213"/>
            <a:ext cx="11113" cy="7937"/>
          </a:xfrm>
          <a:custGeom>
            <a:avLst/>
            <a:gdLst>
              <a:gd name="T0" fmla="*/ 2147483647 w 32"/>
              <a:gd name="T1" fmla="*/ 2147483647 h 16"/>
              <a:gd name="T2" fmla="*/ 2147483647 w 32"/>
              <a:gd name="T3" fmla="*/ 2147483647 h 16"/>
              <a:gd name="T4" fmla="*/ 2147483647 w 32"/>
              <a:gd name="T5" fmla="*/ 2147483647 h 16"/>
              <a:gd name="T6" fmla="*/ 0 w 32"/>
              <a:gd name="T7" fmla="*/ 2147483647 h 16"/>
              <a:gd name="T8" fmla="*/ 2147483647 w 32"/>
              <a:gd name="T9" fmla="*/ 2147483647 h 16"/>
              <a:gd name="T10" fmla="*/ 2147483647 w 32"/>
              <a:gd name="T11" fmla="*/ 0 h 16"/>
              <a:gd name="T12" fmla="*/ 2147483647 w 32"/>
              <a:gd name="T13" fmla="*/ 214748364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6"/>
              <a:gd name="T23" fmla="*/ 32 w 32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6">
                <a:moveTo>
                  <a:pt x="32" y="12"/>
                </a:moveTo>
                <a:lnTo>
                  <a:pt x="1" y="16"/>
                </a:lnTo>
                <a:lnTo>
                  <a:pt x="0" y="11"/>
                </a:lnTo>
                <a:lnTo>
                  <a:pt x="31" y="5"/>
                </a:lnTo>
                <a:lnTo>
                  <a:pt x="30" y="0"/>
                </a:lnTo>
                <a:lnTo>
                  <a:pt x="32" y="1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08" name="Freeform 350"/>
          <p:cNvSpPr>
            <a:spLocks noChangeAspect="1"/>
          </p:cNvSpPr>
          <p:nvPr/>
        </p:nvSpPr>
        <p:spPr bwMode="auto">
          <a:xfrm>
            <a:off x="9017000" y="3732213"/>
            <a:ext cx="11113" cy="3175"/>
          </a:xfrm>
          <a:custGeom>
            <a:avLst/>
            <a:gdLst>
              <a:gd name="T0" fmla="*/ 2147483647 w 32"/>
              <a:gd name="T1" fmla="*/ 2147483647 h 11"/>
              <a:gd name="T2" fmla="*/ 2147483647 w 32"/>
              <a:gd name="T3" fmla="*/ 2147483647 h 11"/>
              <a:gd name="T4" fmla="*/ 0 w 32"/>
              <a:gd name="T5" fmla="*/ 2147483647 h 11"/>
              <a:gd name="T6" fmla="*/ 0 w 32"/>
              <a:gd name="T7" fmla="*/ 2147483647 h 11"/>
              <a:gd name="T8" fmla="*/ 2147483647 w 32"/>
              <a:gd name="T9" fmla="*/ 0 h 11"/>
              <a:gd name="T10" fmla="*/ 2147483647 w 32"/>
              <a:gd name="T11" fmla="*/ 0 h 11"/>
              <a:gd name="T12" fmla="*/ 2147483647 w 32"/>
              <a:gd name="T13" fmla="*/ 2147483647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1"/>
              <a:gd name="T23" fmla="*/ 32 w 32"/>
              <a:gd name="T24" fmla="*/ 11 h 1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1">
                <a:moveTo>
                  <a:pt x="32" y="5"/>
                </a:moveTo>
                <a:lnTo>
                  <a:pt x="1" y="11"/>
                </a:lnTo>
                <a:lnTo>
                  <a:pt x="0" y="6"/>
                </a:lnTo>
                <a:lnTo>
                  <a:pt x="31" y="0"/>
                </a:lnTo>
                <a:lnTo>
                  <a:pt x="32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09" name="Freeform 351"/>
          <p:cNvSpPr>
            <a:spLocks noChangeAspect="1"/>
          </p:cNvSpPr>
          <p:nvPr/>
        </p:nvSpPr>
        <p:spPr bwMode="auto">
          <a:xfrm>
            <a:off x="9015413" y="3730625"/>
            <a:ext cx="12700" cy="3175"/>
          </a:xfrm>
          <a:custGeom>
            <a:avLst/>
            <a:gdLst>
              <a:gd name="T0" fmla="*/ 2147483647 w 32"/>
              <a:gd name="T1" fmla="*/ 2147483647 h 12"/>
              <a:gd name="T2" fmla="*/ 2147483647 w 32"/>
              <a:gd name="T3" fmla="*/ 2147483647 h 12"/>
              <a:gd name="T4" fmla="*/ 0 w 32"/>
              <a:gd name="T5" fmla="*/ 2147483647 h 12"/>
              <a:gd name="T6" fmla="*/ 0 w 32"/>
              <a:gd name="T7" fmla="*/ 2147483647 h 12"/>
              <a:gd name="T8" fmla="*/ 2147483647 w 32"/>
              <a:gd name="T9" fmla="*/ 0 h 12"/>
              <a:gd name="T10" fmla="*/ 2147483647 w 32"/>
              <a:gd name="T11" fmla="*/ 0 h 12"/>
              <a:gd name="T12" fmla="*/ 2147483647 w 32"/>
              <a:gd name="T13" fmla="*/ 2147483647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2"/>
              <a:gd name="T23" fmla="*/ 32 w 32"/>
              <a:gd name="T24" fmla="*/ 12 h 1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2">
                <a:moveTo>
                  <a:pt x="32" y="6"/>
                </a:moveTo>
                <a:lnTo>
                  <a:pt x="1" y="12"/>
                </a:lnTo>
                <a:lnTo>
                  <a:pt x="0" y="7"/>
                </a:lnTo>
                <a:lnTo>
                  <a:pt x="31" y="0"/>
                </a:lnTo>
                <a:lnTo>
                  <a:pt x="32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10" name="Freeform 352"/>
          <p:cNvSpPr>
            <a:spLocks noChangeAspect="1"/>
          </p:cNvSpPr>
          <p:nvPr/>
        </p:nvSpPr>
        <p:spPr bwMode="auto">
          <a:xfrm>
            <a:off x="9015413" y="3725863"/>
            <a:ext cx="12700" cy="6350"/>
          </a:xfrm>
          <a:custGeom>
            <a:avLst/>
            <a:gdLst>
              <a:gd name="T0" fmla="*/ 2147483647 w 32"/>
              <a:gd name="T1" fmla="*/ 2147483647 h 17"/>
              <a:gd name="T2" fmla="*/ 2147483647 w 32"/>
              <a:gd name="T3" fmla="*/ 2147483647 h 17"/>
              <a:gd name="T4" fmla="*/ 2147483647 w 32"/>
              <a:gd name="T5" fmla="*/ 2147483647 h 17"/>
              <a:gd name="T6" fmla="*/ 0 w 32"/>
              <a:gd name="T7" fmla="*/ 2147483647 h 17"/>
              <a:gd name="T8" fmla="*/ 2147483647 w 32"/>
              <a:gd name="T9" fmla="*/ 2147483647 h 17"/>
              <a:gd name="T10" fmla="*/ 2147483647 w 32"/>
              <a:gd name="T11" fmla="*/ 0 h 17"/>
              <a:gd name="T12" fmla="*/ 2147483647 w 32"/>
              <a:gd name="T13" fmla="*/ 2147483647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7"/>
              <a:gd name="T23" fmla="*/ 32 w 32"/>
              <a:gd name="T24" fmla="*/ 17 h 1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7">
                <a:moveTo>
                  <a:pt x="32" y="10"/>
                </a:moveTo>
                <a:lnTo>
                  <a:pt x="1" y="17"/>
                </a:lnTo>
                <a:lnTo>
                  <a:pt x="0" y="10"/>
                </a:lnTo>
                <a:lnTo>
                  <a:pt x="31" y="6"/>
                </a:lnTo>
                <a:lnTo>
                  <a:pt x="30" y="0"/>
                </a:lnTo>
                <a:lnTo>
                  <a:pt x="32" y="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11" name="Freeform 353"/>
          <p:cNvSpPr>
            <a:spLocks noChangeAspect="1"/>
          </p:cNvSpPr>
          <p:nvPr/>
        </p:nvSpPr>
        <p:spPr bwMode="auto">
          <a:xfrm>
            <a:off x="9015413" y="3724275"/>
            <a:ext cx="11112" cy="6350"/>
          </a:xfrm>
          <a:custGeom>
            <a:avLst/>
            <a:gdLst>
              <a:gd name="T0" fmla="*/ 2147483647 w 32"/>
              <a:gd name="T1" fmla="*/ 2147483647 h 16"/>
              <a:gd name="T2" fmla="*/ 2147483647 w 32"/>
              <a:gd name="T3" fmla="*/ 2147483647 h 16"/>
              <a:gd name="T4" fmla="*/ 2147483647 w 32"/>
              <a:gd name="T5" fmla="*/ 2147483647 h 16"/>
              <a:gd name="T6" fmla="*/ 0 w 32"/>
              <a:gd name="T7" fmla="*/ 2147483647 h 16"/>
              <a:gd name="T8" fmla="*/ 2147483647 w 32"/>
              <a:gd name="T9" fmla="*/ 2147483647 h 16"/>
              <a:gd name="T10" fmla="*/ 2147483647 w 32"/>
              <a:gd name="T11" fmla="*/ 0 h 16"/>
              <a:gd name="T12" fmla="*/ 2147483647 w 32"/>
              <a:gd name="T13" fmla="*/ 214748364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6"/>
              <a:gd name="T23" fmla="*/ 32 w 32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6">
                <a:moveTo>
                  <a:pt x="32" y="12"/>
                </a:moveTo>
                <a:lnTo>
                  <a:pt x="1" y="16"/>
                </a:lnTo>
                <a:lnTo>
                  <a:pt x="0" y="11"/>
                </a:lnTo>
                <a:lnTo>
                  <a:pt x="31" y="5"/>
                </a:lnTo>
                <a:lnTo>
                  <a:pt x="30" y="0"/>
                </a:lnTo>
                <a:lnTo>
                  <a:pt x="32" y="1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12" name="Freeform 354"/>
          <p:cNvSpPr>
            <a:spLocks noChangeAspect="1"/>
          </p:cNvSpPr>
          <p:nvPr/>
        </p:nvSpPr>
        <p:spPr bwMode="auto">
          <a:xfrm>
            <a:off x="9015413" y="3724275"/>
            <a:ext cx="11112" cy="4763"/>
          </a:xfrm>
          <a:custGeom>
            <a:avLst/>
            <a:gdLst>
              <a:gd name="T0" fmla="*/ 2147483647 w 32"/>
              <a:gd name="T1" fmla="*/ 2147483647 h 11"/>
              <a:gd name="T2" fmla="*/ 2147483647 w 32"/>
              <a:gd name="T3" fmla="*/ 2147483647 h 11"/>
              <a:gd name="T4" fmla="*/ 0 w 32"/>
              <a:gd name="T5" fmla="*/ 2147483647 h 11"/>
              <a:gd name="T6" fmla="*/ 0 w 32"/>
              <a:gd name="T7" fmla="*/ 2147483647 h 11"/>
              <a:gd name="T8" fmla="*/ 2147483647 w 32"/>
              <a:gd name="T9" fmla="*/ 0 h 11"/>
              <a:gd name="T10" fmla="*/ 2147483647 w 32"/>
              <a:gd name="T11" fmla="*/ 0 h 11"/>
              <a:gd name="T12" fmla="*/ 2147483647 w 32"/>
              <a:gd name="T13" fmla="*/ 2147483647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1"/>
              <a:gd name="T23" fmla="*/ 32 w 32"/>
              <a:gd name="T24" fmla="*/ 11 h 1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1">
                <a:moveTo>
                  <a:pt x="32" y="5"/>
                </a:moveTo>
                <a:lnTo>
                  <a:pt x="1" y="11"/>
                </a:lnTo>
                <a:lnTo>
                  <a:pt x="0" y="6"/>
                </a:lnTo>
                <a:lnTo>
                  <a:pt x="31" y="0"/>
                </a:lnTo>
                <a:lnTo>
                  <a:pt x="32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13" name="Freeform 355"/>
          <p:cNvSpPr>
            <a:spLocks noChangeAspect="1"/>
          </p:cNvSpPr>
          <p:nvPr/>
        </p:nvSpPr>
        <p:spPr bwMode="auto">
          <a:xfrm>
            <a:off x="9015413" y="3722688"/>
            <a:ext cx="11112" cy="3175"/>
          </a:xfrm>
          <a:custGeom>
            <a:avLst/>
            <a:gdLst>
              <a:gd name="T0" fmla="*/ 2147483647 w 32"/>
              <a:gd name="T1" fmla="*/ 2147483647 h 11"/>
              <a:gd name="T2" fmla="*/ 2147483647 w 32"/>
              <a:gd name="T3" fmla="*/ 2147483647 h 11"/>
              <a:gd name="T4" fmla="*/ 0 w 32"/>
              <a:gd name="T5" fmla="*/ 2147483647 h 11"/>
              <a:gd name="T6" fmla="*/ 0 w 32"/>
              <a:gd name="T7" fmla="*/ 2147483647 h 11"/>
              <a:gd name="T8" fmla="*/ 2147483647 w 32"/>
              <a:gd name="T9" fmla="*/ 0 h 11"/>
              <a:gd name="T10" fmla="*/ 2147483647 w 32"/>
              <a:gd name="T11" fmla="*/ 0 h 11"/>
              <a:gd name="T12" fmla="*/ 2147483647 w 32"/>
              <a:gd name="T13" fmla="*/ 2147483647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1"/>
              <a:gd name="T23" fmla="*/ 32 w 32"/>
              <a:gd name="T24" fmla="*/ 11 h 1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1">
                <a:moveTo>
                  <a:pt x="32" y="5"/>
                </a:moveTo>
                <a:lnTo>
                  <a:pt x="1" y="11"/>
                </a:lnTo>
                <a:lnTo>
                  <a:pt x="0" y="6"/>
                </a:lnTo>
                <a:lnTo>
                  <a:pt x="31" y="0"/>
                </a:lnTo>
                <a:lnTo>
                  <a:pt x="32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14" name="Freeform 356"/>
          <p:cNvSpPr>
            <a:spLocks noChangeAspect="1"/>
          </p:cNvSpPr>
          <p:nvPr/>
        </p:nvSpPr>
        <p:spPr bwMode="auto">
          <a:xfrm>
            <a:off x="9013825" y="3721100"/>
            <a:ext cx="12700" cy="3175"/>
          </a:xfrm>
          <a:custGeom>
            <a:avLst/>
            <a:gdLst>
              <a:gd name="T0" fmla="*/ 2147483647 w 32"/>
              <a:gd name="T1" fmla="*/ 2147483647 h 12"/>
              <a:gd name="T2" fmla="*/ 2147483647 w 32"/>
              <a:gd name="T3" fmla="*/ 2147483647 h 12"/>
              <a:gd name="T4" fmla="*/ 0 w 32"/>
              <a:gd name="T5" fmla="*/ 2147483647 h 12"/>
              <a:gd name="T6" fmla="*/ 2147483647 w 32"/>
              <a:gd name="T7" fmla="*/ 0 h 12"/>
              <a:gd name="T8" fmla="*/ 2147483647 w 32"/>
              <a:gd name="T9" fmla="*/ 2147483647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"/>
              <a:gd name="T16" fmla="*/ 0 h 12"/>
              <a:gd name="T17" fmla="*/ 32 w 32"/>
              <a:gd name="T18" fmla="*/ 12 h 1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" h="12">
                <a:moveTo>
                  <a:pt x="32" y="6"/>
                </a:moveTo>
                <a:lnTo>
                  <a:pt x="1" y="12"/>
                </a:lnTo>
                <a:lnTo>
                  <a:pt x="0" y="7"/>
                </a:lnTo>
                <a:lnTo>
                  <a:pt x="31" y="0"/>
                </a:lnTo>
                <a:lnTo>
                  <a:pt x="32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15" name="Freeform 357"/>
          <p:cNvSpPr>
            <a:spLocks noChangeAspect="1"/>
          </p:cNvSpPr>
          <p:nvPr/>
        </p:nvSpPr>
        <p:spPr bwMode="auto">
          <a:xfrm>
            <a:off x="9013825" y="3722688"/>
            <a:ext cx="12700" cy="6350"/>
          </a:xfrm>
          <a:custGeom>
            <a:avLst/>
            <a:gdLst>
              <a:gd name="T0" fmla="*/ 2147483647 w 31"/>
              <a:gd name="T1" fmla="*/ 0 h 18"/>
              <a:gd name="T2" fmla="*/ 2147483647 w 31"/>
              <a:gd name="T3" fmla="*/ 0 h 18"/>
              <a:gd name="T4" fmla="*/ 2147483647 w 31"/>
              <a:gd name="T5" fmla="*/ 2147483647 h 18"/>
              <a:gd name="T6" fmla="*/ 2147483647 w 31"/>
              <a:gd name="T7" fmla="*/ 2147483647 h 18"/>
              <a:gd name="T8" fmla="*/ 2147483647 w 31"/>
              <a:gd name="T9" fmla="*/ 2147483647 h 18"/>
              <a:gd name="T10" fmla="*/ 2147483647 w 31"/>
              <a:gd name="T11" fmla="*/ 2147483647 h 18"/>
              <a:gd name="T12" fmla="*/ 2147483647 w 31"/>
              <a:gd name="T13" fmla="*/ 2147483647 h 18"/>
              <a:gd name="T14" fmla="*/ 2147483647 w 31"/>
              <a:gd name="T15" fmla="*/ 2147483647 h 18"/>
              <a:gd name="T16" fmla="*/ 2147483647 w 31"/>
              <a:gd name="T17" fmla="*/ 2147483647 h 18"/>
              <a:gd name="T18" fmla="*/ 2147483647 w 31"/>
              <a:gd name="T19" fmla="*/ 2147483647 h 18"/>
              <a:gd name="T20" fmla="*/ 2147483647 w 31"/>
              <a:gd name="T21" fmla="*/ 2147483647 h 18"/>
              <a:gd name="T22" fmla="*/ 2147483647 w 31"/>
              <a:gd name="T23" fmla="*/ 2147483647 h 18"/>
              <a:gd name="T24" fmla="*/ 2147483647 w 31"/>
              <a:gd name="T25" fmla="*/ 2147483647 h 18"/>
              <a:gd name="T26" fmla="*/ 2147483647 w 31"/>
              <a:gd name="T27" fmla="*/ 2147483647 h 18"/>
              <a:gd name="T28" fmla="*/ 2147483647 w 31"/>
              <a:gd name="T29" fmla="*/ 2147483647 h 18"/>
              <a:gd name="T30" fmla="*/ 2147483647 w 31"/>
              <a:gd name="T31" fmla="*/ 2147483647 h 18"/>
              <a:gd name="T32" fmla="*/ 2147483647 w 31"/>
              <a:gd name="T33" fmla="*/ 2147483647 h 18"/>
              <a:gd name="T34" fmla="*/ 2147483647 w 31"/>
              <a:gd name="T35" fmla="*/ 2147483647 h 18"/>
              <a:gd name="T36" fmla="*/ 2147483647 w 31"/>
              <a:gd name="T37" fmla="*/ 2147483647 h 18"/>
              <a:gd name="T38" fmla="*/ 0 w 31"/>
              <a:gd name="T39" fmla="*/ 2147483647 h 18"/>
              <a:gd name="T40" fmla="*/ 0 w 31"/>
              <a:gd name="T41" fmla="*/ 2147483647 h 18"/>
              <a:gd name="T42" fmla="*/ 2147483647 w 31"/>
              <a:gd name="T43" fmla="*/ 0 h 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8"/>
              <a:gd name="T68" fmla="*/ 31 w 31"/>
              <a:gd name="T69" fmla="*/ 18 h 1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8">
                <a:moveTo>
                  <a:pt x="31" y="0"/>
                </a:moveTo>
                <a:lnTo>
                  <a:pt x="31" y="0"/>
                </a:lnTo>
                <a:lnTo>
                  <a:pt x="31" y="2"/>
                </a:lnTo>
                <a:lnTo>
                  <a:pt x="31" y="5"/>
                </a:lnTo>
                <a:lnTo>
                  <a:pt x="30" y="8"/>
                </a:lnTo>
                <a:lnTo>
                  <a:pt x="29" y="10"/>
                </a:lnTo>
                <a:lnTo>
                  <a:pt x="27" y="12"/>
                </a:lnTo>
                <a:lnTo>
                  <a:pt x="26" y="14"/>
                </a:lnTo>
                <a:lnTo>
                  <a:pt x="23" y="16"/>
                </a:lnTo>
                <a:lnTo>
                  <a:pt x="21" y="17"/>
                </a:lnTo>
                <a:lnTo>
                  <a:pt x="18" y="18"/>
                </a:lnTo>
                <a:lnTo>
                  <a:pt x="15" y="18"/>
                </a:lnTo>
                <a:lnTo>
                  <a:pt x="13" y="18"/>
                </a:lnTo>
                <a:lnTo>
                  <a:pt x="10" y="17"/>
                </a:lnTo>
                <a:lnTo>
                  <a:pt x="8" y="16"/>
                </a:lnTo>
                <a:lnTo>
                  <a:pt x="6" y="14"/>
                </a:lnTo>
                <a:lnTo>
                  <a:pt x="4" y="13"/>
                </a:lnTo>
                <a:lnTo>
                  <a:pt x="2" y="10"/>
                </a:lnTo>
                <a:lnTo>
                  <a:pt x="1" y="8"/>
                </a:lnTo>
                <a:lnTo>
                  <a:pt x="0" y="5"/>
                </a:lnTo>
                <a:lnTo>
                  <a:pt x="3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16" name="Freeform 358"/>
          <p:cNvSpPr>
            <a:spLocks noChangeAspect="1"/>
          </p:cNvSpPr>
          <p:nvPr/>
        </p:nvSpPr>
        <p:spPr bwMode="auto">
          <a:xfrm>
            <a:off x="8956675" y="3500438"/>
            <a:ext cx="7938" cy="9525"/>
          </a:xfrm>
          <a:custGeom>
            <a:avLst/>
            <a:gdLst>
              <a:gd name="T0" fmla="*/ 0 w 22"/>
              <a:gd name="T1" fmla="*/ 2147483647 h 21"/>
              <a:gd name="T2" fmla="*/ 2147483647 w 22"/>
              <a:gd name="T3" fmla="*/ 0 h 21"/>
              <a:gd name="T4" fmla="*/ 0 w 22"/>
              <a:gd name="T5" fmla="*/ 2147483647 h 21"/>
              <a:gd name="T6" fmla="*/ 0 60000 65536"/>
              <a:gd name="T7" fmla="*/ 0 60000 65536"/>
              <a:gd name="T8" fmla="*/ 0 60000 65536"/>
              <a:gd name="T9" fmla="*/ 0 w 22"/>
              <a:gd name="T10" fmla="*/ 0 h 21"/>
              <a:gd name="T11" fmla="*/ 22 w 22"/>
              <a:gd name="T12" fmla="*/ 21 h 2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21">
                <a:moveTo>
                  <a:pt x="0" y="21"/>
                </a:moveTo>
                <a:lnTo>
                  <a:pt x="22" y="0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17" name="Freeform 359"/>
          <p:cNvSpPr>
            <a:spLocks noChangeAspect="1"/>
          </p:cNvSpPr>
          <p:nvPr/>
        </p:nvSpPr>
        <p:spPr bwMode="auto">
          <a:xfrm>
            <a:off x="9010650" y="3706813"/>
            <a:ext cx="15875" cy="15875"/>
          </a:xfrm>
          <a:custGeom>
            <a:avLst/>
            <a:gdLst>
              <a:gd name="T0" fmla="*/ 2147483647 w 38"/>
              <a:gd name="T1" fmla="*/ 2147483647 h 44"/>
              <a:gd name="T2" fmla="*/ 2147483647 w 38"/>
              <a:gd name="T3" fmla="*/ 2147483647 h 44"/>
              <a:gd name="T4" fmla="*/ 0 w 38"/>
              <a:gd name="T5" fmla="*/ 2147483647 h 44"/>
              <a:gd name="T6" fmla="*/ 0 w 38"/>
              <a:gd name="T7" fmla="*/ 2147483647 h 44"/>
              <a:gd name="T8" fmla="*/ 2147483647 w 38"/>
              <a:gd name="T9" fmla="*/ 0 h 44"/>
              <a:gd name="T10" fmla="*/ 2147483647 w 38"/>
              <a:gd name="T11" fmla="*/ 0 h 44"/>
              <a:gd name="T12" fmla="*/ 2147483647 w 38"/>
              <a:gd name="T13" fmla="*/ 2147483647 h 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8"/>
              <a:gd name="T22" fmla="*/ 0 h 44"/>
              <a:gd name="T23" fmla="*/ 38 w 38"/>
              <a:gd name="T24" fmla="*/ 44 h 4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8" h="44">
                <a:moveTo>
                  <a:pt x="38" y="39"/>
                </a:moveTo>
                <a:lnTo>
                  <a:pt x="7" y="44"/>
                </a:lnTo>
                <a:lnTo>
                  <a:pt x="0" y="4"/>
                </a:lnTo>
                <a:lnTo>
                  <a:pt x="31" y="0"/>
                </a:lnTo>
                <a:lnTo>
                  <a:pt x="38" y="3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18" name="Freeform 360"/>
          <p:cNvSpPr>
            <a:spLocks noChangeAspect="1"/>
          </p:cNvSpPr>
          <p:nvPr/>
        </p:nvSpPr>
        <p:spPr bwMode="auto">
          <a:xfrm>
            <a:off x="9009063" y="3683000"/>
            <a:ext cx="14287" cy="26988"/>
          </a:xfrm>
          <a:custGeom>
            <a:avLst/>
            <a:gdLst>
              <a:gd name="T0" fmla="*/ 2147483647 w 42"/>
              <a:gd name="T1" fmla="*/ 2147483647 h 77"/>
              <a:gd name="T2" fmla="*/ 2147483647 w 42"/>
              <a:gd name="T3" fmla="*/ 2147483647 h 77"/>
              <a:gd name="T4" fmla="*/ 0 w 42"/>
              <a:gd name="T5" fmla="*/ 2147483647 h 77"/>
              <a:gd name="T6" fmla="*/ 0 w 42"/>
              <a:gd name="T7" fmla="*/ 2147483647 h 77"/>
              <a:gd name="T8" fmla="*/ 2147483647 w 42"/>
              <a:gd name="T9" fmla="*/ 0 h 77"/>
              <a:gd name="T10" fmla="*/ 2147483647 w 42"/>
              <a:gd name="T11" fmla="*/ 0 h 77"/>
              <a:gd name="T12" fmla="*/ 2147483647 w 42"/>
              <a:gd name="T13" fmla="*/ 2147483647 h 7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"/>
              <a:gd name="T22" fmla="*/ 0 h 77"/>
              <a:gd name="T23" fmla="*/ 42 w 42"/>
              <a:gd name="T24" fmla="*/ 77 h 7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" h="77">
                <a:moveTo>
                  <a:pt x="42" y="73"/>
                </a:moveTo>
                <a:lnTo>
                  <a:pt x="11" y="77"/>
                </a:lnTo>
                <a:lnTo>
                  <a:pt x="0" y="4"/>
                </a:lnTo>
                <a:lnTo>
                  <a:pt x="31" y="0"/>
                </a:lnTo>
                <a:lnTo>
                  <a:pt x="42" y="7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19" name="Freeform 361"/>
          <p:cNvSpPr>
            <a:spLocks noChangeAspect="1"/>
          </p:cNvSpPr>
          <p:nvPr/>
        </p:nvSpPr>
        <p:spPr bwMode="auto">
          <a:xfrm>
            <a:off x="9002713" y="3649663"/>
            <a:ext cx="17462" cy="34925"/>
          </a:xfrm>
          <a:custGeom>
            <a:avLst/>
            <a:gdLst>
              <a:gd name="T0" fmla="*/ 2147483647 w 46"/>
              <a:gd name="T1" fmla="*/ 2147483647 h 99"/>
              <a:gd name="T2" fmla="*/ 2147483647 w 46"/>
              <a:gd name="T3" fmla="*/ 2147483647 h 99"/>
              <a:gd name="T4" fmla="*/ 0 w 46"/>
              <a:gd name="T5" fmla="*/ 2147483647 h 99"/>
              <a:gd name="T6" fmla="*/ 0 w 46"/>
              <a:gd name="T7" fmla="*/ 2147483647 h 99"/>
              <a:gd name="T8" fmla="*/ 2147483647 w 46"/>
              <a:gd name="T9" fmla="*/ 0 h 99"/>
              <a:gd name="T10" fmla="*/ 2147483647 w 46"/>
              <a:gd name="T11" fmla="*/ 0 h 99"/>
              <a:gd name="T12" fmla="*/ 2147483647 w 46"/>
              <a:gd name="T13" fmla="*/ 2147483647 h 9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99"/>
              <a:gd name="T23" fmla="*/ 46 w 46"/>
              <a:gd name="T24" fmla="*/ 99 h 9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99">
                <a:moveTo>
                  <a:pt x="46" y="95"/>
                </a:moveTo>
                <a:lnTo>
                  <a:pt x="15" y="99"/>
                </a:lnTo>
                <a:lnTo>
                  <a:pt x="0" y="4"/>
                </a:lnTo>
                <a:lnTo>
                  <a:pt x="31" y="0"/>
                </a:lnTo>
                <a:lnTo>
                  <a:pt x="46" y="9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20" name="Freeform 362"/>
          <p:cNvSpPr>
            <a:spLocks noChangeAspect="1"/>
          </p:cNvSpPr>
          <p:nvPr/>
        </p:nvSpPr>
        <p:spPr bwMode="auto">
          <a:xfrm>
            <a:off x="8996363" y="3611563"/>
            <a:ext cx="17462" cy="39687"/>
          </a:xfrm>
          <a:custGeom>
            <a:avLst/>
            <a:gdLst>
              <a:gd name="T0" fmla="*/ 2147483647 w 52"/>
              <a:gd name="T1" fmla="*/ 2147483647 h 119"/>
              <a:gd name="T2" fmla="*/ 2147483647 w 52"/>
              <a:gd name="T3" fmla="*/ 2147483647 h 119"/>
              <a:gd name="T4" fmla="*/ 2147483647 w 52"/>
              <a:gd name="T5" fmla="*/ 2147483647 h 119"/>
              <a:gd name="T6" fmla="*/ 0 w 52"/>
              <a:gd name="T7" fmla="*/ 2147483647 h 119"/>
              <a:gd name="T8" fmla="*/ 2147483647 w 52"/>
              <a:gd name="T9" fmla="*/ 2147483647 h 119"/>
              <a:gd name="T10" fmla="*/ 2147483647 w 52"/>
              <a:gd name="T11" fmla="*/ 0 h 119"/>
              <a:gd name="T12" fmla="*/ 2147483647 w 52"/>
              <a:gd name="T13" fmla="*/ 2147483647 h 1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2"/>
              <a:gd name="T22" fmla="*/ 0 h 119"/>
              <a:gd name="T23" fmla="*/ 52 w 52"/>
              <a:gd name="T24" fmla="*/ 119 h 11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2" h="119">
                <a:moveTo>
                  <a:pt x="52" y="115"/>
                </a:moveTo>
                <a:lnTo>
                  <a:pt x="21" y="119"/>
                </a:lnTo>
                <a:lnTo>
                  <a:pt x="1" y="20"/>
                </a:lnTo>
                <a:lnTo>
                  <a:pt x="0" y="13"/>
                </a:lnTo>
                <a:lnTo>
                  <a:pt x="31" y="7"/>
                </a:lnTo>
                <a:lnTo>
                  <a:pt x="30" y="0"/>
                </a:lnTo>
                <a:lnTo>
                  <a:pt x="52" y="1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21" name="Freeform 363"/>
          <p:cNvSpPr>
            <a:spLocks noChangeAspect="1"/>
          </p:cNvSpPr>
          <p:nvPr/>
        </p:nvSpPr>
        <p:spPr bwMode="auto">
          <a:xfrm>
            <a:off x="8988425" y="3575050"/>
            <a:ext cx="19050" cy="39688"/>
          </a:xfrm>
          <a:custGeom>
            <a:avLst/>
            <a:gdLst>
              <a:gd name="T0" fmla="*/ 2147483647 w 57"/>
              <a:gd name="T1" fmla="*/ 2147483647 h 116"/>
              <a:gd name="T2" fmla="*/ 2147483647 w 57"/>
              <a:gd name="T3" fmla="*/ 2147483647 h 116"/>
              <a:gd name="T4" fmla="*/ 0 w 57"/>
              <a:gd name="T5" fmla="*/ 0 h 116"/>
              <a:gd name="T6" fmla="*/ 2147483647 w 57"/>
              <a:gd name="T7" fmla="*/ 2147483647 h 116"/>
              <a:gd name="T8" fmla="*/ 2147483647 w 57"/>
              <a:gd name="T9" fmla="*/ 2147483647 h 116"/>
              <a:gd name="T10" fmla="*/ 2147483647 w 57"/>
              <a:gd name="T11" fmla="*/ 2147483647 h 116"/>
              <a:gd name="T12" fmla="*/ 2147483647 w 57"/>
              <a:gd name="T13" fmla="*/ 2147483647 h 1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7"/>
              <a:gd name="T22" fmla="*/ 0 h 116"/>
              <a:gd name="T23" fmla="*/ 57 w 57"/>
              <a:gd name="T24" fmla="*/ 116 h 1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7" h="116">
                <a:moveTo>
                  <a:pt x="57" y="110"/>
                </a:moveTo>
                <a:lnTo>
                  <a:pt x="26" y="116"/>
                </a:lnTo>
                <a:lnTo>
                  <a:pt x="0" y="0"/>
                </a:lnTo>
                <a:lnTo>
                  <a:pt x="3" y="10"/>
                </a:lnTo>
                <a:lnTo>
                  <a:pt x="32" y="2"/>
                </a:lnTo>
                <a:lnTo>
                  <a:pt x="35" y="12"/>
                </a:lnTo>
                <a:lnTo>
                  <a:pt x="57" y="1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22" name="Freeform 364"/>
          <p:cNvSpPr>
            <a:spLocks noChangeAspect="1"/>
          </p:cNvSpPr>
          <p:nvPr/>
        </p:nvSpPr>
        <p:spPr bwMode="auto">
          <a:xfrm>
            <a:off x="8978900" y="3540125"/>
            <a:ext cx="20638" cy="36513"/>
          </a:xfrm>
          <a:custGeom>
            <a:avLst/>
            <a:gdLst>
              <a:gd name="T0" fmla="*/ 2147483647 w 58"/>
              <a:gd name="T1" fmla="*/ 2147483647 h 111"/>
              <a:gd name="T2" fmla="*/ 2147483647 w 58"/>
              <a:gd name="T3" fmla="*/ 2147483647 h 111"/>
              <a:gd name="T4" fmla="*/ 2147483647 w 58"/>
              <a:gd name="T5" fmla="*/ 2147483647 h 111"/>
              <a:gd name="T6" fmla="*/ 0 w 58"/>
              <a:gd name="T7" fmla="*/ 2147483647 h 111"/>
              <a:gd name="T8" fmla="*/ 2147483647 w 58"/>
              <a:gd name="T9" fmla="*/ 2147483647 h 111"/>
              <a:gd name="T10" fmla="*/ 2147483647 w 58"/>
              <a:gd name="T11" fmla="*/ 0 h 111"/>
              <a:gd name="T12" fmla="*/ 2147483647 w 58"/>
              <a:gd name="T13" fmla="*/ 2147483647 h 1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8"/>
              <a:gd name="T22" fmla="*/ 0 h 111"/>
              <a:gd name="T23" fmla="*/ 58 w 58"/>
              <a:gd name="T24" fmla="*/ 111 h 11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8" h="111">
                <a:moveTo>
                  <a:pt x="58" y="103"/>
                </a:moveTo>
                <a:lnTo>
                  <a:pt x="29" y="111"/>
                </a:lnTo>
                <a:lnTo>
                  <a:pt x="2" y="23"/>
                </a:lnTo>
                <a:lnTo>
                  <a:pt x="0" y="18"/>
                </a:lnTo>
                <a:lnTo>
                  <a:pt x="29" y="5"/>
                </a:lnTo>
                <a:lnTo>
                  <a:pt x="27" y="0"/>
                </a:lnTo>
                <a:lnTo>
                  <a:pt x="58" y="10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23" name="Freeform 365"/>
          <p:cNvSpPr>
            <a:spLocks noChangeAspect="1"/>
          </p:cNvSpPr>
          <p:nvPr/>
        </p:nvSpPr>
        <p:spPr bwMode="auto">
          <a:xfrm>
            <a:off x="8967788" y="3516313"/>
            <a:ext cx="22225" cy="30162"/>
          </a:xfrm>
          <a:custGeom>
            <a:avLst/>
            <a:gdLst>
              <a:gd name="T0" fmla="*/ 2147483647 w 60"/>
              <a:gd name="T1" fmla="*/ 2147483647 h 91"/>
              <a:gd name="T2" fmla="*/ 2147483647 w 60"/>
              <a:gd name="T3" fmla="*/ 2147483647 h 91"/>
              <a:gd name="T4" fmla="*/ 0 w 60"/>
              <a:gd name="T5" fmla="*/ 2147483647 h 91"/>
              <a:gd name="T6" fmla="*/ 2147483647 w 60"/>
              <a:gd name="T7" fmla="*/ 2147483647 h 91"/>
              <a:gd name="T8" fmla="*/ 2147483647 w 60"/>
              <a:gd name="T9" fmla="*/ 0 h 91"/>
              <a:gd name="T10" fmla="*/ 2147483647 w 60"/>
              <a:gd name="T11" fmla="*/ 2147483647 h 91"/>
              <a:gd name="T12" fmla="*/ 2147483647 w 60"/>
              <a:gd name="T13" fmla="*/ 2147483647 h 9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0"/>
              <a:gd name="T22" fmla="*/ 0 h 91"/>
              <a:gd name="T23" fmla="*/ 60 w 60"/>
              <a:gd name="T24" fmla="*/ 91 h 9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0" h="91">
                <a:moveTo>
                  <a:pt x="60" y="78"/>
                </a:moveTo>
                <a:lnTo>
                  <a:pt x="31" y="91"/>
                </a:lnTo>
                <a:lnTo>
                  <a:pt x="0" y="18"/>
                </a:lnTo>
                <a:lnTo>
                  <a:pt x="2" y="21"/>
                </a:lnTo>
                <a:lnTo>
                  <a:pt x="25" y="0"/>
                </a:lnTo>
                <a:lnTo>
                  <a:pt x="27" y="4"/>
                </a:lnTo>
                <a:lnTo>
                  <a:pt x="60" y="7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24" name="Freeform 366"/>
          <p:cNvSpPr>
            <a:spLocks noChangeAspect="1"/>
          </p:cNvSpPr>
          <p:nvPr/>
        </p:nvSpPr>
        <p:spPr bwMode="auto">
          <a:xfrm>
            <a:off x="8956675" y="3500438"/>
            <a:ext cx="19050" cy="20637"/>
          </a:xfrm>
          <a:custGeom>
            <a:avLst/>
            <a:gdLst>
              <a:gd name="T0" fmla="*/ 2147483647 w 59"/>
              <a:gd name="T1" fmla="*/ 2147483647 h 60"/>
              <a:gd name="T2" fmla="*/ 2147483647 w 59"/>
              <a:gd name="T3" fmla="*/ 2147483647 h 60"/>
              <a:gd name="T4" fmla="*/ 0 w 59"/>
              <a:gd name="T5" fmla="*/ 2147483647 h 60"/>
              <a:gd name="T6" fmla="*/ 2147483647 w 59"/>
              <a:gd name="T7" fmla="*/ 0 h 60"/>
              <a:gd name="T8" fmla="*/ 2147483647 w 59"/>
              <a:gd name="T9" fmla="*/ 2147483647 h 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9"/>
              <a:gd name="T16" fmla="*/ 0 h 60"/>
              <a:gd name="T17" fmla="*/ 59 w 59"/>
              <a:gd name="T18" fmla="*/ 60 h 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9" h="60">
                <a:moveTo>
                  <a:pt x="59" y="39"/>
                </a:moveTo>
                <a:lnTo>
                  <a:pt x="36" y="60"/>
                </a:lnTo>
                <a:lnTo>
                  <a:pt x="0" y="21"/>
                </a:lnTo>
                <a:lnTo>
                  <a:pt x="22" y="0"/>
                </a:lnTo>
                <a:lnTo>
                  <a:pt x="59" y="3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25" name="Freeform 367"/>
          <p:cNvSpPr>
            <a:spLocks noChangeAspect="1"/>
          </p:cNvSpPr>
          <p:nvPr/>
        </p:nvSpPr>
        <p:spPr bwMode="auto">
          <a:xfrm>
            <a:off x="8890000" y="3748088"/>
            <a:ext cx="7938" cy="3175"/>
          </a:xfrm>
          <a:custGeom>
            <a:avLst/>
            <a:gdLst>
              <a:gd name="T0" fmla="*/ 2147483647 w 27"/>
              <a:gd name="T1" fmla="*/ 0 h 15"/>
              <a:gd name="T2" fmla="*/ 0 w 27"/>
              <a:gd name="T3" fmla="*/ 2147483647 h 15"/>
              <a:gd name="T4" fmla="*/ 2147483647 w 27"/>
              <a:gd name="T5" fmla="*/ 0 h 15"/>
              <a:gd name="T6" fmla="*/ 0 60000 65536"/>
              <a:gd name="T7" fmla="*/ 0 60000 65536"/>
              <a:gd name="T8" fmla="*/ 0 60000 65536"/>
              <a:gd name="T9" fmla="*/ 0 w 27"/>
              <a:gd name="T10" fmla="*/ 0 h 15"/>
              <a:gd name="T11" fmla="*/ 27 w 27"/>
              <a:gd name="T12" fmla="*/ 15 h 1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7" h="15">
                <a:moveTo>
                  <a:pt x="27" y="0"/>
                </a:moveTo>
                <a:lnTo>
                  <a:pt x="0" y="15"/>
                </a:lnTo>
                <a:lnTo>
                  <a:pt x="2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26" name="Freeform 368"/>
          <p:cNvSpPr>
            <a:spLocks noChangeAspect="1"/>
          </p:cNvSpPr>
          <p:nvPr/>
        </p:nvSpPr>
        <p:spPr bwMode="auto">
          <a:xfrm>
            <a:off x="8702675" y="3590925"/>
            <a:ext cx="7938" cy="9525"/>
          </a:xfrm>
          <a:custGeom>
            <a:avLst/>
            <a:gdLst>
              <a:gd name="T0" fmla="*/ 2147483647 w 25"/>
              <a:gd name="T1" fmla="*/ 2147483647 h 28"/>
              <a:gd name="T2" fmla="*/ 2147483647 w 25"/>
              <a:gd name="T3" fmla="*/ 2147483647 h 28"/>
              <a:gd name="T4" fmla="*/ 2147483647 w 25"/>
              <a:gd name="T5" fmla="*/ 2147483647 h 28"/>
              <a:gd name="T6" fmla="*/ 2147483647 w 25"/>
              <a:gd name="T7" fmla="*/ 2147483647 h 28"/>
              <a:gd name="T8" fmla="*/ 2147483647 w 25"/>
              <a:gd name="T9" fmla="*/ 2147483647 h 28"/>
              <a:gd name="T10" fmla="*/ 0 w 25"/>
              <a:gd name="T11" fmla="*/ 2147483647 h 28"/>
              <a:gd name="T12" fmla="*/ 0 w 25"/>
              <a:gd name="T13" fmla="*/ 2147483647 h 28"/>
              <a:gd name="T14" fmla="*/ 0 w 25"/>
              <a:gd name="T15" fmla="*/ 2147483647 h 28"/>
              <a:gd name="T16" fmla="*/ 2147483647 w 25"/>
              <a:gd name="T17" fmla="*/ 2147483647 h 28"/>
              <a:gd name="T18" fmla="*/ 2147483647 w 25"/>
              <a:gd name="T19" fmla="*/ 2147483647 h 28"/>
              <a:gd name="T20" fmla="*/ 2147483647 w 25"/>
              <a:gd name="T21" fmla="*/ 2147483647 h 28"/>
              <a:gd name="T22" fmla="*/ 2147483647 w 25"/>
              <a:gd name="T23" fmla="*/ 2147483647 h 28"/>
              <a:gd name="T24" fmla="*/ 2147483647 w 25"/>
              <a:gd name="T25" fmla="*/ 2147483647 h 28"/>
              <a:gd name="T26" fmla="*/ 2147483647 w 25"/>
              <a:gd name="T27" fmla="*/ 2147483647 h 28"/>
              <a:gd name="T28" fmla="*/ 2147483647 w 25"/>
              <a:gd name="T29" fmla="*/ 0 h 28"/>
              <a:gd name="T30" fmla="*/ 2147483647 w 25"/>
              <a:gd name="T31" fmla="*/ 0 h 28"/>
              <a:gd name="T32" fmla="*/ 2147483647 w 25"/>
              <a:gd name="T33" fmla="*/ 0 h 28"/>
              <a:gd name="T34" fmla="*/ 2147483647 w 25"/>
              <a:gd name="T35" fmla="*/ 2147483647 h 28"/>
              <a:gd name="T36" fmla="*/ 2147483647 w 25"/>
              <a:gd name="T37" fmla="*/ 2147483647 h 28"/>
              <a:gd name="T38" fmla="*/ 2147483647 w 25"/>
              <a:gd name="T39" fmla="*/ 2147483647 h 28"/>
              <a:gd name="T40" fmla="*/ 2147483647 w 25"/>
              <a:gd name="T41" fmla="*/ 2147483647 h 28"/>
              <a:gd name="T42" fmla="*/ 2147483647 w 25"/>
              <a:gd name="T43" fmla="*/ 2147483647 h 2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5"/>
              <a:gd name="T67" fmla="*/ 0 h 28"/>
              <a:gd name="T68" fmla="*/ 25 w 25"/>
              <a:gd name="T69" fmla="*/ 28 h 2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5" h="28">
                <a:moveTo>
                  <a:pt x="7" y="28"/>
                </a:moveTo>
                <a:lnTo>
                  <a:pt x="7" y="28"/>
                </a:lnTo>
                <a:lnTo>
                  <a:pt x="5" y="26"/>
                </a:lnTo>
                <a:lnTo>
                  <a:pt x="2" y="24"/>
                </a:lnTo>
                <a:lnTo>
                  <a:pt x="1" y="22"/>
                </a:lnTo>
                <a:lnTo>
                  <a:pt x="0" y="19"/>
                </a:lnTo>
                <a:lnTo>
                  <a:pt x="0" y="16"/>
                </a:lnTo>
                <a:lnTo>
                  <a:pt x="0" y="15"/>
                </a:lnTo>
                <a:lnTo>
                  <a:pt x="1" y="12"/>
                </a:lnTo>
                <a:lnTo>
                  <a:pt x="2" y="9"/>
                </a:lnTo>
                <a:lnTo>
                  <a:pt x="4" y="7"/>
                </a:lnTo>
                <a:lnTo>
                  <a:pt x="6" y="5"/>
                </a:lnTo>
                <a:lnTo>
                  <a:pt x="8" y="3"/>
                </a:lnTo>
                <a:lnTo>
                  <a:pt x="10" y="1"/>
                </a:lnTo>
                <a:lnTo>
                  <a:pt x="13" y="0"/>
                </a:lnTo>
                <a:lnTo>
                  <a:pt x="16" y="0"/>
                </a:lnTo>
                <a:lnTo>
                  <a:pt x="17" y="0"/>
                </a:lnTo>
                <a:lnTo>
                  <a:pt x="20" y="1"/>
                </a:lnTo>
                <a:lnTo>
                  <a:pt x="23" y="3"/>
                </a:lnTo>
                <a:lnTo>
                  <a:pt x="25" y="4"/>
                </a:lnTo>
                <a:lnTo>
                  <a:pt x="7" y="2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27" name="Freeform 369"/>
          <p:cNvSpPr>
            <a:spLocks noChangeAspect="1"/>
          </p:cNvSpPr>
          <p:nvPr/>
        </p:nvSpPr>
        <p:spPr bwMode="auto">
          <a:xfrm>
            <a:off x="8877300" y="3724275"/>
            <a:ext cx="20638" cy="26988"/>
          </a:xfrm>
          <a:custGeom>
            <a:avLst/>
            <a:gdLst>
              <a:gd name="T0" fmla="*/ 2147483647 w 58"/>
              <a:gd name="T1" fmla="*/ 2147483647 h 77"/>
              <a:gd name="T2" fmla="*/ 2147483647 w 58"/>
              <a:gd name="T3" fmla="*/ 2147483647 h 77"/>
              <a:gd name="T4" fmla="*/ 0 w 58"/>
              <a:gd name="T5" fmla="*/ 2147483647 h 77"/>
              <a:gd name="T6" fmla="*/ 2147483647 w 58"/>
              <a:gd name="T7" fmla="*/ 2147483647 h 77"/>
              <a:gd name="T8" fmla="*/ 2147483647 w 58"/>
              <a:gd name="T9" fmla="*/ 0 h 77"/>
              <a:gd name="T10" fmla="*/ 2147483647 w 58"/>
              <a:gd name="T11" fmla="*/ 2147483647 h 77"/>
              <a:gd name="T12" fmla="*/ 2147483647 w 58"/>
              <a:gd name="T13" fmla="*/ 2147483647 h 7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8"/>
              <a:gd name="T22" fmla="*/ 0 h 77"/>
              <a:gd name="T23" fmla="*/ 58 w 58"/>
              <a:gd name="T24" fmla="*/ 77 h 7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8" h="77">
                <a:moveTo>
                  <a:pt x="58" y="62"/>
                </a:moveTo>
                <a:lnTo>
                  <a:pt x="31" y="77"/>
                </a:lnTo>
                <a:lnTo>
                  <a:pt x="0" y="20"/>
                </a:lnTo>
                <a:lnTo>
                  <a:pt x="1" y="21"/>
                </a:lnTo>
                <a:lnTo>
                  <a:pt x="24" y="0"/>
                </a:lnTo>
                <a:lnTo>
                  <a:pt x="25" y="1"/>
                </a:lnTo>
                <a:lnTo>
                  <a:pt x="58" y="6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28" name="Freeform 370"/>
          <p:cNvSpPr>
            <a:spLocks noChangeAspect="1"/>
          </p:cNvSpPr>
          <p:nvPr/>
        </p:nvSpPr>
        <p:spPr bwMode="auto">
          <a:xfrm>
            <a:off x="8861425" y="3703638"/>
            <a:ext cx="25400" cy="28575"/>
          </a:xfrm>
          <a:custGeom>
            <a:avLst/>
            <a:gdLst>
              <a:gd name="T0" fmla="*/ 2147483647 w 76"/>
              <a:gd name="T1" fmla="*/ 2147483647 h 82"/>
              <a:gd name="T2" fmla="*/ 2147483647 w 76"/>
              <a:gd name="T3" fmla="*/ 2147483647 h 82"/>
              <a:gd name="T4" fmla="*/ 0 w 76"/>
              <a:gd name="T5" fmla="*/ 2147483647 h 82"/>
              <a:gd name="T6" fmla="*/ 0 w 76"/>
              <a:gd name="T7" fmla="*/ 2147483647 h 82"/>
              <a:gd name="T8" fmla="*/ 2147483647 w 76"/>
              <a:gd name="T9" fmla="*/ 0 h 82"/>
              <a:gd name="T10" fmla="*/ 2147483647 w 76"/>
              <a:gd name="T11" fmla="*/ 0 h 82"/>
              <a:gd name="T12" fmla="*/ 2147483647 w 76"/>
              <a:gd name="T13" fmla="*/ 2147483647 h 8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6"/>
              <a:gd name="T22" fmla="*/ 0 h 82"/>
              <a:gd name="T23" fmla="*/ 76 w 76"/>
              <a:gd name="T24" fmla="*/ 82 h 8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6" h="82">
                <a:moveTo>
                  <a:pt x="76" y="61"/>
                </a:moveTo>
                <a:lnTo>
                  <a:pt x="53" y="82"/>
                </a:lnTo>
                <a:lnTo>
                  <a:pt x="0" y="22"/>
                </a:lnTo>
                <a:lnTo>
                  <a:pt x="21" y="0"/>
                </a:lnTo>
                <a:lnTo>
                  <a:pt x="76" y="6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29" name="Freeform 371"/>
          <p:cNvSpPr>
            <a:spLocks noChangeAspect="1"/>
          </p:cNvSpPr>
          <p:nvPr/>
        </p:nvSpPr>
        <p:spPr bwMode="auto">
          <a:xfrm>
            <a:off x="8836025" y="3683000"/>
            <a:ext cx="30163" cy="30163"/>
          </a:xfrm>
          <a:custGeom>
            <a:avLst/>
            <a:gdLst>
              <a:gd name="T0" fmla="*/ 2147483647 w 89"/>
              <a:gd name="T1" fmla="*/ 2147483647 h 85"/>
              <a:gd name="T2" fmla="*/ 2147483647 w 89"/>
              <a:gd name="T3" fmla="*/ 2147483647 h 85"/>
              <a:gd name="T4" fmla="*/ 2147483647 w 89"/>
              <a:gd name="T5" fmla="*/ 2147483647 h 85"/>
              <a:gd name="T6" fmla="*/ 0 w 89"/>
              <a:gd name="T7" fmla="*/ 2147483647 h 85"/>
              <a:gd name="T8" fmla="*/ 2147483647 w 89"/>
              <a:gd name="T9" fmla="*/ 2147483647 h 85"/>
              <a:gd name="T10" fmla="*/ 2147483647 w 89"/>
              <a:gd name="T11" fmla="*/ 0 h 85"/>
              <a:gd name="T12" fmla="*/ 2147483647 w 89"/>
              <a:gd name="T13" fmla="*/ 2147483647 h 8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9"/>
              <a:gd name="T22" fmla="*/ 0 h 85"/>
              <a:gd name="T23" fmla="*/ 89 w 89"/>
              <a:gd name="T24" fmla="*/ 85 h 8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9" h="85">
                <a:moveTo>
                  <a:pt x="89" y="63"/>
                </a:moveTo>
                <a:lnTo>
                  <a:pt x="68" y="85"/>
                </a:lnTo>
                <a:lnTo>
                  <a:pt x="1" y="27"/>
                </a:lnTo>
                <a:lnTo>
                  <a:pt x="0" y="26"/>
                </a:lnTo>
                <a:lnTo>
                  <a:pt x="18" y="1"/>
                </a:lnTo>
                <a:lnTo>
                  <a:pt x="17" y="0"/>
                </a:lnTo>
                <a:lnTo>
                  <a:pt x="89" y="6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30" name="Freeform 372"/>
          <p:cNvSpPr>
            <a:spLocks noChangeAspect="1"/>
          </p:cNvSpPr>
          <p:nvPr/>
        </p:nvSpPr>
        <p:spPr bwMode="auto">
          <a:xfrm>
            <a:off x="8802688" y="3662363"/>
            <a:ext cx="38100" cy="30162"/>
          </a:xfrm>
          <a:custGeom>
            <a:avLst/>
            <a:gdLst>
              <a:gd name="T0" fmla="*/ 2147483647 w 117"/>
              <a:gd name="T1" fmla="*/ 2147483647 h 83"/>
              <a:gd name="T2" fmla="*/ 2147483647 w 117"/>
              <a:gd name="T3" fmla="*/ 2147483647 h 83"/>
              <a:gd name="T4" fmla="*/ 0 w 117"/>
              <a:gd name="T5" fmla="*/ 2147483647 h 83"/>
              <a:gd name="T6" fmla="*/ 2147483647 w 117"/>
              <a:gd name="T7" fmla="*/ 2147483647 h 83"/>
              <a:gd name="T8" fmla="*/ 2147483647 w 117"/>
              <a:gd name="T9" fmla="*/ 0 h 83"/>
              <a:gd name="T10" fmla="*/ 2147483647 w 117"/>
              <a:gd name="T11" fmla="*/ 2147483647 h 83"/>
              <a:gd name="T12" fmla="*/ 2147483647 w 117"/>
              <a:gd name="T13" fmla="*/ 2147483647 h 8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7"/>
              <a:gd name="T22" fmla="*/ 0 h 83"/>
              <a:gd name="T23" fmla="*/ 117 w 117"/>
              <a:gd name="T24" fmla="*/ 83 h 8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7" h="83">
                <a:moveTo>
                  <a:pt x="117" y="58"/>
                </a:moveTo>
                <a:lnTo>
                  <a:pt x="99" y="83"/>
                </a:lnTo>
                <a:lnTo>
                  <a:pt x="0" y="11"/>
                </a:lnTo>
                <a:lnTo>
                  <a:pt x="21" y="25"/>
                </a:lnTo>
                <a:lnTo>
                  <a:pt x="37" y="0"/>
                </a:lnTo>
                <a:lnTo>
                  <a:pt x="58" y="15"/>
                </a:lnTo>
                <a:lnTo>
                  <a:pt x="117" y="5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31" name="Freeform 373"/>
          <p:cNvSpPr>
            <a:spLocks noChangeAspect="1"/>
          </p:cNvSpPr>
          <p:nvPr/>
        </p:nvSpPr>
        <p:spPr bwMode="auto">
          <a:xfrm>
            <a:off x="8778875" y="3643313"/>
            <a:ext cx="34925" cy="30162"/>
          </a:xfrm>
          <a:custGeom>
            <a:avLst/>
            <a:gdLst>
              <a:gd name="T0" fmla="*/ 2147483647 w 99"/>
              <a:gd name="T1" fmla="*/ 2147483647 h 83"/>
              <a:gd name="T2" fmla="*/ 2147483647 w 99"/>
              <a:gd name="T3" fmla="*/ 2147483647 h 83"/>
              <a:gd name="T4" fmla="*/ 0 w 99"/>
              <a:gd name="T5" fmla="*/ 2147483647 h 83"/>
              <a:gd name="T6" fmla="*/ 0 w 99"/>
              <a:gd name="T7" fmla="*/ 2147483647 h 83"/>
              <a:gd name="T8" fmla="*/ 2147483647 w 99"/>
              <a:gd name="T9" fmla="*/ 0 h 83"/>
              <a:gd name="T10" fmla="*/ 2147483647 w 99"/>
              <a:gd name="T11" fmla="*/ 0 h 83"/>
              <a:gd name="T12" fmla="*/ 2147483647 w 99"/>
              <a:gd name="T13" fmla="*/ 2147483647 h 8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9"/>
              <a:gd name="T22" fmla="*/ 0 h 83"/>
              <a:gd name="T23" fmla="*/ 99 w 99"/>
              <a:gd name="T24" fmla="*/ 83 h 8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9" h="83">
                <a:moveTo>
                  <a:pt x="99" y="58"/>
                </a:moveTo>
                <a:lnTo>
                  <a:pt x="83" y="83"/>
                </a:lnTo>
                <a:lnTo>
                  <a:pt x="0" y="25"/>
                </a:lnTo>
                <a:lnTo>
                  <a:pt x="16" y="0"/>
                </a:lnTo>
                <a:lnTo>
                  <a:pt x="99" y="5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32" name="Freeform 374"/>
          <p:cNvSpPr>
            <a:spLocks noChangeAspect="1"/>
          </p:cNvSpPr>
          <p:nvPr/>
        </p:nvSpPr>
        <p:spPr bwMode="auto">
          <a:xfrm>
            <a:off x="8753475" y="3624263"/>
            <a:ext cx="33338" cy="26987"/>
          </a:xfrm>
          <a:custGeom>
            <a:avLst/>
            <a:gdLst>
              <a:gd name="T0" fmla="*/ 2147483647 w 98"/>
              <a:gd name="T1" fmla="*/ 2147483647 h 79"/>
              <a:gd name="T2" fmla="*/ 2147483647 w 98"/>
              <a:gd name="T3" fmla="*/ 2147483647 h 79"/>
              <a:gd name="T4" fmla="*/ 0 w 98"/>
              <a:gd name="T5" fmla="*/ 2147483647 h 79"/>
              <a:gd name="T6" fmla="*/ 0 w 98"/>
              <a:gd name="T7" fmla="*/ 2147483647 h 79"/>
              <a:gd name="T8" fmla="*/ 2147483647 w 98"/>
              <a:gd name="T9" fmla="*/ 0 h 79"/>
              <a:gd name="T10" fmla="*/ 2147483647 w 98"/>
              <a:gd name="T11" fmla="*/ 0 h 79"/>
              <a:gd name="T12" fmla="*/ 2147483647 w 98"/>
              <a:gd name="T13" fmla="*/ 2147483647 h 7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8"/>
              <a:gd name="T22" fmla="*/ 0 h 79"/>
              <a:gd name="T23" fmla="*/ 98 w 98"/>
              <a:gd name="T24" fmla="*/ 79 h 7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8" h="79">
                <a:moveTo>
                  <a:pt x="98" y="54"/>
                </a:moveTo>
                <a:lnTo>
                  <a:pt x="82" y="79"/>
                </a:lnTo>
                <a:lnTo>
                  <a:pt x="0" y="25"/>
                </a:lnTo>
                <a:lnTo>
                  <a:pt x="16" y="0"/>
                </a:lnTo>
                <a:lnTo>
                  <a:pt x="98" y="5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33" name="Freeform 375"/>
          <p:cNvSpPr>
            <a:spLocks noChangeAspect="1"/>
          </p:cNvSpPr>
          <p:nvPr/>
        </p:nvSpPr>
        <p:spPr bwMode="auto">
          <a:xfrm>
            <a:off x="8724900" y="3605213"/>
            <a:ext cx="34925" cy="26987"/>
          </a:xfrm>
          <a:custGeom>
            <a:avLst/>
            <a:gdLst>
              <a:gd name="T0" fmla="*/ 2147483647 w 101"/>
              <a:gd name="T1" fmla="*/ 2147483647 h 76"/>
              <a:gd name="T2" fmla="*/ 2147483647 w 101"/>
              <a:gd name="T3" fmla="*/ 2147483647 h 76"/>
              <a:gd name="T4" fmla="*/ 0 w 101"/>
              <a:gd name="T5" fmla="*/ 2147483647 h 76"/>
              <a:gd name="T6" fmla="*/ 2147483647 w 101"/>
              <a:gd name="T7" fmla="*/ 2147483647 h 76"/>
              <a:gd name="T8" fmla="*/ 2147483647 w 101"/>
              <a:gd name="T9" fmla="*/ 0 h 76"/>
              <a:gd name="T10" fmla="*/ 2147483647 w 101"/>
              <a:gd name="T11" fmla="*/ 2147483647 h 76"/>
              <a:gd name="T12" fmla="*/ 2147483647 w 101"/>
              <a:gd name="T13" fmla="*/ 2147483647 h 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01"/>
              <a:gd name="T22" fmla="*/ 0 h 76"/>
              <a:gd name="T23" fmla="*/ 101 w 101"/>
              <a:gd name="T24" fmla="*/ 76 h 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01" h="76">
                <a:moveTo>
                  <a:pt x="101" y="51"/>
                </a:moveTo>
                <a:lnTo>
                  <a:pt x="85" y="76"/>
                </a:lnTo>
                <a:lnTo>
                  <a:pt x="0" y="18"/>
                </a:lnTo>
                <a:lnTo>
                  <a:pt x="9" y="25"/>
                </a:lnTo>
                <a:lnTo>
                  <a:pt x="28" y="0"/>
                </a:lnTo>
                <a:lnTo>
                  <a:pt x="37" y="8"/>
                </a:lnTo>
                <a:lnTo>
                  <a:pt x="101" y="5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34" name="Freeform 376"/>
          <p:cNvSpPr>
            <a:spLocks noChangeAspect="1"/>
          </p:cNvSpPr>
          <p:nvPr/>
        </p:nvSpPr>
        <p:spPr bwMode="auto">
          <a:xfrm>
            <a:off x="8704263" y="3592513"/>
            <a:ext cx="26987" cy="22225"/>
          </a:xfrm>
          <a:custGeom>
            <a:avLst/>
            <a:gdLst>
              <a:gd name="T0" fmla="*/ 2147483647 w 79"/>
              <a:gd name="T1" fmla="*/ 2147483647 h 70"/>
              <a:gd name="T2" fmla="*/ 2147483647 w 79"/>
              <a:gd name="T3" fmla="*/ 2147483647 h 70"/>
              <a:gd name="T4" fmla="*/ 0 w 79"/>
              <a:gd name="T5" fmla="*/ 2147483647 h 70"/>
              <a:gd name="T6" fmla="*/ 2147483647 w 79"/>
              <a:gd name="T7" fmla="*/ 0 h 70"/>
              <a:gd name="T8" fmla="*/ 2147483647 w 79"/>
              <a:gd name="T9" fmla="*/ 2147483647 h 7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9"/>
              <a:gd name="T16" fmla="*/ 0 h 70"/>
              <a:gd name="T17" fmla="*/ 79 w 79"/>
              <a:gd name="T18" fmla="*/ 70 h 7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9" h="70">
                <a:moveTo>
                  <a:pt x="79" y="45"/>
                </a:moveTo>
                <a:lnTo>
                  <a:pt x="60" y="70"/>
                </a:lnTo>
                <a:lnTo>
                  <a:pt x="0" y="24"/>
                </a:lnTo>
                <a:lnTo>
                  <a:pt x="18" y="0"/>
                </a:lnTo>
                <a:lnTo>
                  <a:pt x="79" y="4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35" name="Freeform 377"/>
          <p:cNvSpPr>
            <a:spLocks noChangeAspect="1"/>
          </p:cNvSpPr>
          <p:nvPr/>
        </p:nvSpPr>
        <p:spPr bwMode="auto">
          <a:xfrm>
            <a:off x="8704263" y="3592513"/>
            <a:ext cx="7937" cy="7937"/>
          </a:xfrm>
          <a:custGeom>
            <a:avLst/>
            <a:gdLst>
              <a:gd name="T0" fmla="*/ 2147483647 w 26"/>
              <a:gd name="T1" fmla="*/ 0 h 26"/>
              <a:gd name="T2" fmla="*/ 2147483647 w 26"/>
              <a:gd name="T3" fmla="*/ 0 h 26"/>
              <a:gd name="T4" fmla="*/ 2147483647 w 26"/>
              <a:gd name="T5" fmla="*/ 2147483647 h 26"/>
              <a:gd name="T6" fmla="*/ 2147483647 w 26"/>
              <a:gd name="T7" fmla="*/ 2147483647 h 26"/>
              <a:gd name="T8" fmla="*/ 2147483647 w 26"/>
              <a:gd name="T9" fmla="*/ 2147483647 h 26"/>
              <a:gd name="T10" fmla="*/ 2147483647 w 26"/>
              <a:gd name="T11" fmla="*/ 2147483647 h 26"/>
              <a:gd name="T12" fmla="*/ 2147483647 w 26"/>
              <a:gd name="T13" fmla="*/ 2147483647 h 26"/>
              <a:gd name="T14" fmla="*/ 2147483647 w 26"/>
              <a:gd name="T15" fmla="*/ 2147483647 h 26"/>
              <a:gd name="T16" fmla="*/ 2147483647 w 26"/>
              <a:gd name="T17" fmla="*/ 2147483647 h 26"/>
              <a:gd name="T18" fmla="*/ 2147483647 w 26"/>
              <a:gd name="T19" fmla="*/ 2147483647 h 26"/>
              <a:gd name="T20" fmla="*/ 2147483647 w 26"/>
              <a:gd name="T21" fmla="*/ 2147483647 h 26"/>
              <a:gd name="T22" fmla="*/ 2147483647 w 26"/>
              <a:gd name="T23" fmla="*/ 2147483647 h 26"/>
              <a:gd name="T24" fmla="*/ 2147483647 w 26"/>
              <a:gd name="T25" fmla="*/ 2147483647 h 26"/>
              <a:gd name="T26" fmla="*/ 2147483647 w 26"/>
              <a:gd name="T27" fmla="*/ 2147483647 h 26"/>
              <a:gd name="T28" fmla="*/ 2147483647 w 26"/>
              <a:gd name="T29" fmla="*/ 2147483647 h 26"/>
              <a:gd name="T30" fmla="*/ 2147483647 w 26"/>
              <a:gd name="T31" fmla="*/ 2147483647 h 26"/>
              <a:gd name="T32" fmla="*/ 2147483647 w 26"/>
              <a:gd name="T33" fmla="*/ 2147483647 h 26"/>
              <a:gd name="T34" fmla="*/ 2147483647 w 26"/>
              <a:gd name="T35" fmla="*/ 2147483647 h 26"/>
              <a:gd name="T36" fmla="*/ 2147483647 w 26"/>
              <a:gd name="T37" fmla="*/ 2147483647 h 26"/>
              <a:gd name="T38" fmla="*/ 0 w 26"/>
              <a:gd name="T39" fmla="*/ 2147483647 h 26"/>
              <a:gd name="T40" fmla="*/ 0 w 26"/>
              <a:gd name="T41" fmla="*/ 2147483647 h 26"/>
              <a:gd name="T42" fmla="*/ 2147483647 w 26"/>
              <a:gd name="T43" fmla="*/ 0 h 2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6"/>
              <a:gd name="T67" fmla="*/ 0 h 26"/>
              <a:gd name="T68" fmla="*/ 26 w 26"/>
              <a:gd name="T69" fmla="*/ 26 h 2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6" h="26">
                <a:moveTo>
                  <a:pt x="20" y="0"/>
                </a:moveTo>
                <a:lnTo>
                  <a:pt x="20" y="0"/>
                </a:lnTo>
                <a:lnTo>
                  <a:pt x="22" y="2"/>
                </a:lnTo>
                <a:lnTo>
                  <a:pt x="25" y="4"/>
                </a:lnTo>
                <a:lnTo>
                  <a:pt x="25" y="6"/>
                </a:lnTo>
                <a:lnTo>
                  <a:pt x="26" y="9"/>
                </a:lnTo>
                <a:lnTo>
                  <a:pt x="26" y="11"/>
                </a:lnTo>
                <a:lnTo>
                  <a:pt x="25" y="14"/>
                </a:lnTo>
                <a:lnTo>
                  <a:pt x="25" y="16"/>
                </a:lnTo>
                <a:lnTo>
                  <a:pt x="22" y="18"/>
                </a:lnTo>
                <a:lnTo>
                  <a:pt x="20" y="20"/>
                </a:lnTo>
                <a:lnTo>
                  <a:pt x="18" y="22"/>
                </a:lnTo>
                <a:lnTo>
                  <a:pt x="16" y="25"/>
                </a:lnTo>
                <a:lnTo>
                  <a:pt x="14" y="25"/>
                </a:lnTo>
                <a:lnTo>
                  <a:pt x="11" y="26"/>
                </a:lnTo>
                <a:lnTo>
                  <a:pt x="9" y="26"/>
                </a:lnTo>
                <a:lnTo>
                  <a:pt x="6" y="25"/>
                </a:lnTo>
                <a:lnTo>
                  <a:pt x="4" y="25"/>
                </a:lnTo>
                <a:lnTo>
                  <a:pt x="2" y="22"/>
                </a:lnTo>
                <a:lnTo>
                  <a:pt x="0" y="20"/>
                </a:lnTo>
                <a:lnTo>
                  <a:pt x="2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36" name="Freeform 378"/>
          <p:cNvSpPr>
            <a:spLocks noChangeAspect="1"/>
          </p:cNvSpPr>
          <p:nvPr/>
        </p:nvSpPr>
        <p:spPr bwMode="auto">
          <a:xfrm>
            <a:off x="8701088" y="3592513"/>
            <a:ext cx="9525" cy="1587"/>
          </a:xfrm>
          <a:custGeom>
            <a:avLst/>
            <a:gdLst>
              <a:gd name="T0" fmla="*/ 0 w 31"/>
              <a:gd name="T1" fmla="*/ 0 h 1587"/>
              <a:gd name="T2" fmla="*/ 2147483647 w 31"/>
              <a:gd name="T3" fmla="*/ 0 h 1587"/>
              <a:gd name="T4" fmla="*/ 0 w 31"/>
              <a:gd name="T5" fmla="*/ 0 h 1587"/>
              <a:gd name="T6" fmla="*/ 0 60000 65536"/>
              <a:gd name="T7" fmla="*/ 0 60000 65536"/>
              <a:gd name="T8" fmla="*/ 0 60000 65536"/>
              <a:gd name="T9" fmla="*/ 0 w 31"/>
              <a:gd name="T10" fmla="*/ 0 h 1587"/>
              <a:gd name="T11" fmla="*/ 31 w 31"/>
              <a:gd name="T12" fmla="*/ 1587 h 158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" h="1587">
                <a:moveTo>
                  <a:pt x="0" y="0"/>
                </a:moveTo>
                <a:lnTo>
                  <a:pt x="31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37" name="Freeform 379"/>
          <p:cNvSpPr>
            <a:spLocks noChangeAspect="1"/>
          </p:cNvSpPr>
          <p:nvPr/>
        </p:nvSpPr>
        <p:spPr bwMode="auto">
          <a:xfrm>
            <a:off x="8704263" y="3592513"/>
            <a:ext cx="6350" cy="4762"/>
          </a:xfrm>
          <a:custGeom>
            <a:avLst/>
            <a:gdLst>
              <a:gd name="T0" fmla="*/ 2147483647 w 22"/>
              <a:gd name="T1" fmla="*/ 2147483647 h 22"/>
              <a:gd name="T2" fmla="*/ 2147483647 w 22"/>
              <a:gd name="T3" fmla="*/ 2147483647 h 22"/>
              <a:gd name="T4" fmla="*/ 0 w 22"/>
              <a:gd name="T5" fmla="*/ 2147483647 h 22"/>
              <a:gd name="T6" fmla="*/ 0 w 22"/>
              <a:gd name="T7" fmla="*/ 2147483647 h 22"/>
              <a:gd name="T8" fmla="*/ 2147483647 w 22"/>
              <a:gd name="T9" fmla="*/ 0 h 22"/>
              <a:gd name="T10" fmla="*/ 2147483647 w 22"/>
              <a:gd name="T11" fmla="*/ 0 h 22"/>
              <a:gd name="T12" fmla="*/ 2147483647 w 22"/>
              <a:gd name="T13" fmla="*/ 214748364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22"/>
              <a:gd name="T23" fmla="*/ 22 w 22"/>
              <a:gd name="T24" fmla="*/ 22 h 2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22">
                <a:moveTo>
                  <a:pt x="22" y="2"/>
                </a:moveTo>
                <a:lnTo>
                  <a:pt x="2" y="22"/>
                </a:lnTo>
                <a:lnTo>
                  <a:pt x="0" y="20"/>
                </a:lnTo>
                <a:lnTo>
                  <a:pt x="20" y="0"/>
                </a:lnTo>
                <a:lnTo>
                  <a:pt x="22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38" name="Freeform 380"/>
          <p:cNvSpPr>
            <a:spLocks noChangeAspect="1"/>
          </p:cNvSpPr>
          <p:nvPr/>
        </p:nvSpPr>
        <p:spPr bwMode="auto">
          <a:xfrm>
            <a:off x="8702675" y="3590925"/>
            <a:ext cx="7938" cy="6350"/>
          </a:xfrm>
          <a:custGeom>
            <a:avLst/>
            <a:gdLst>
              <a:gd name="T0" fmla="*/ 2147483647 w 22"/>
              <a:gd name="T1" fmla="*/ 2147483647 h 21"/>
              <a:gd name="T2" fmla="*/ 2147483647 w 22"/>
              <a:gd name="T3" fmla="*/ 2147483647 h 21"/>
              <a:gd name="T4" fmla="*/ 0 w 22"/>
              <a:gd name="T5" fmla="*/ 2147483647 h 21"/>
              <a:gd name="T6" fmla="*/ 0 w 22"/>
              <a:gd name="T7" fmla="*/ 2147483647 h 21"/>
              <a:gd name="T8" fmla="*/ 2147483647 w 22"/>
              <a:gd name="T9" fmla="*/ 0 h 21"/>
              <a:gd name="T10" fmla="*/ 2147483647 w 22"/>
              <a:gd name="T11" fmla="*/ 0 h 21"/>
              <a:gd name="T12" fmla="*/ 2147483647 w 22"/>
              <a:gd name="T13" fmla="*/ 2147483647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21"/>
              <a:gd name="T23" fmla="*/ 22 w 22"/>
              <a:gd name="T24" fmla="*/ 21 h 2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21">
                <a:moveTo>
                  <a:pt x="22" y="1"/>
                </a:moveTo>
                <a:lnTo>
                  <a:pt x="2" y="21"/>
                </a:lnTo>
                <a:lnTo>
                  <a:pt x="0" y="20"/>
                </a:lnTo>
                <a:lnTo>
                  <a:pt x="21" y="0"/>
                </a:lnTo>
                <a:lnTo>
                  <a:pt x="2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39" name="Freeform 381"/>
          <p:cNvSpPr>
            <a:spLocks noChangeAspect="1"/>
          </p:cNvSpPr>
          <p:nvPr/>
        </p:nvSpPr>
        <p:spPr bwMode="auto">
          <a:xfrm>
            <a:off x="8702675" y="3590925"/>
            <a:ext cx="7938" cy="6350"/>
          </a:xfrm>
          <a:custGeom>
            <a:avLst/>
            <a:gdLst>
              <a:gd name="T0" fmla="*/ 2147483647 w 22"/>
              <a:gd name="T1" fmla="*/ 2147483647 h 22"/>
              <a:gd name="T2" fmla="*/ 2147483647 w 22"/>
              <a:gd name="T3" fmla="*/ 2147483647 h 22"/>
              <a:gd name="T4" fmla="*/ 0 w 22"/>
              <a:gd name="T5" fmla="*/ 2147483647 h 22"/>
              <a:gd name="T6" fmla="*/ 0 w 22"/>
              <a:gd name="T7" fmla="*/ 2147483647 h 22"/>
              <a:gd name="T8" fmla="*/ 2147483647 w 22"/>
              <a:gd name="T9" fmla="*/ 0 h 22"/>
              <a:gd name="T10" fmla="*/ 2147483647 w 22"/>
              <a:gd name="T11" fmla="*/ 0 h 22"/>
              <a:gd name="T12" fmla="*/ 2147483647 w 22"/>
              <a:gd name="T13" fmla="*/ 214748364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22"/>
              <a:gd name="T23" fmla="*/ 22 w 22"/>
              <a:gd name="T24" fmla="*/ 22 h 2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22">
                <a:moveTo>
                  <a:pt x="22" y="2"/>
                </a:moveTo>
                <a:lnTo>
                  <a:pt x="1" y="22"/>
                </a:lnTo>
                <a:lnTo>
                  <a:pt x="0" y="21"/>
                </a:lnTo>
                <a:lnTo>
                  <a:pt x="21" y="0"/>
                </a:lnTo>
                <a:lnTo>
                  <a:pt x="22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40" name="Freeform 382"/>
          <p:cNvSpPr>
            <a:spLocks noChangeAspect="1"/>
          </p:cNvSpPr>
          <p:nvPr/>
        </p:nvSpPr>
        <p:spPr bwMode="auto">
          <a:xfrm>
            <a:off x="8702675" y="3590925"/>
            <a:ext cx="7938" cy="6350"/>
          </a:xfrm>
          <a:custGeom>
            <a:avLst/>
            <a:gdLst>
              <a:gd name="T0" fmla="*/ 2147483647 w 22"/>
              <a:gd name="T1" fmla="*/ 2147483647 h 22"/>
              <a:gd name="T2" fmla="*/ 2147483647 w 22"/>
              <a:gd name="T3" fmla="*/ 2147483647 h 22"/>
              <a:gd name="T4" fmla="*/ 0 w 22"/>
              <a:gd name="T5" fmla="*/ 2147483647 h 22"/>
              <a:gd name="T6" fmla="*/ 0 w 22"/>
              <a:gd name="T7" fmla="*/ 2147483647 h 22"/>
              <a:gd name="T8" fmla="*/ 2147483647 w 22"/>
              <a:gd name="T9" fmla="*/ 0 h 22"/>
              <a:gd name="T10" fmla="*/ 2147483647 w 22"/>
              <a:gd name="T11" fmla="*/ 0 h 22"/>
              <a:gd name="T12" fmla="*/ 2147483647 w 22"/>
              <a:gd name="T13" fmla="*/ 214748364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22"/>
              <a:gd name="T23" fmla="*/ 22 w 22"/>
              <a:gd name="T24" fmla="*/ 22 h 2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22">
                <a:moveTo>
                  <a:pt x="22" y="1"/>
                </a:moveTo>
                <a:lnTo>
                  <a:pt x="1" y="22"/>
                </a:lnTo>
                <a:lnTo>
                  <a:pt x="0" y="21"/>
                </a:lnTo>
                <a:lnTo>
                  <a:pt x="21" y="0"/>
                </a:lnTo>
                <a:lnTo>
                  <a:pt x="2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41" name="Freeform 383"/>
          <p:cNvSpPr>
            <a:spLocks noChangeAspect="1"/>
          </p:cNvSpPr>
          <p:nvPr/>
        </p:nvSpPr>
        <p:spPr bwMode="auto">
          <a:xfrm>
            <a:off x="8702675" y="3590925"/>
            <a:ext cx="7938" cy="6350"/>
          </a:xfrm>
          <a:custGeom>
            <a:avLst/>
            <a:gdLst>
              <a:gd name="T0" fmla="*/ 2147483647 w 22"/>
              <a:gd name="T1" fmla="*/ 2147483647 h 22"/>
              <a:gd name="T2" fmla="*/ 2147483647 w 22"/>
              <a:gd name="T3" fmla="*/ 2147483647 h 22"/>
              <a:gd name="T4" fmla="*/ 0 w 22"/>
              <a:gd name="T5" fmla="*/ 2147483647 h 22"/>
              <a:gd name="T6" fmla="*/ 0 w 22"/>
              <a:gd name="T7" fmla="*/ 2147483647 h 22"/>
              <a:gd name="T8" fmla="*/ 2147483647 w 22"/>
              <a:gd name="T9" fmla="*/ 0 h 22"/>
              <a:gd name="T10" fmla="*/ 2147483647 w 22"/>
              <a:gd name="T11" fmla="*/ 0 h 22"/>
              <a:gd name="T12" fmla="*/ 2147483647 w 22"/>
              <a:gd name="T13" fmla="*/ 214748364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22"/>
              <a:gd name="T23" fmla="*/ 22 w 22"/>
              <a:gd name="T24" fmla="*/ 22 h 2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22">
                <a:moveTo>
                  <a:pt x="22" y="1"/>
                </a:moveTo>
                <a:lnTo>
                  <a:pt x="1" y="22"/>
                </a:lnTo>
                <a:lnTo>
                  <a:pt x="0" y="21"/>
                </a:lnTo>
                <a:lnTo>
                  <a:pt x="21" y="0"/>
                </a:lnTo>
                <a:lnTo>
                  <a:pt x="2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42" name="Freeform 384"/>
          <p:cNvSpPr>
            <a:spLocks noChangeAspect="1"/>
          </p:cNvSpPr>
          <p:nvPr/>
        </p:nvSpPr>
        <p:spPr bwMode="auto">
          <a:xfrm>
            <a:off x="8702675" y="3590925"/>
            <a:ext cx="6350" cy="4763"/>
          </a:xfrm>
          <a:custGeom>
            <a:avLst/>
            <a:gdLst>
              <a:gd name="T0" fmla="*/ 2147483647 w 22"/>
              <a:gd name="T1" fmla="*/ 2147483647 h 22"/>
              <a:gd name="T2" fmla="*/ 2147483647 w 22"/>
              <a:gd name="T3" fmla="*/ 2147483647 h 22"/>
              <a:gd name="T4" fmla="*/ 0 w 22"/>
              <a:gd name="T5" fmla="*/ 2147483647 h 22"/>
              <a:gd name="T6" fmla="*/ 0 w 22"/>
              <a:gd name="T7" fmla="*/ 2147483647 h 22"/>
              <a:gd name="T8" fmla="*/ 2147483647 w 22"/>
              <a:gd name="T9" fmla="*/ 0 h 22"/>
              <a:gd name="T10" fmla="*/ 2147483647 w 22"/>
              <a:gd name="T11" fmla="*/ 0 h 22"/>
              <a:gd name="T12" fmla="*/ 2147483647 w 22"/>
              <a:gd name="T13" fmla="*/ 214748364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22"/>
              <a:gd name="T23" fmla="*/ 22 w 22"/>
              <a:gd name="T24" fmla="*/ 22 h 2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22">
                <a:moveTo>
                  <a:pt x="22" y="1"/>
                </a:moveTo>
                <a:lnTo>
                  <a:pt x="1" y="22"/>
                </a:lnTo>
                <a:lnTo>
                  <a:pt x="0" y="21"/>
                </a:lnTo>
                <a:lnTo>
                  <a:pt x="21" y="0"/>
                </a:lnTo>
                <a:lnTo>
                  <a:pt x="2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43" name="Freeform 385"/>
          <p:cNvSpPr>
            <a:spLocks noChangeAspect="1"/>
          </p:cNvSpPr>
          <p:nvPr/>
        </p:nvSpPr>
        <p:spPr bwMode="auto">
          <a:xfrm>
            <a:off x="8701088" y="3590925"/>
            <a:ext cx="9525" cy="4763"/>
          </a:xfrm>
          <a:custGeom>
            <a:avLst/>
            <a:gdLst>
              <a:gd name="T0" fmla="*/ 2147483647 w 31"/>
              <a:gd name="T1" fmla="*/ 0 h 21"/>
              <a:gd name="T2" fmla="*/ 2147483647 w 31"/>
              <a:gd name="T3" fmla="*/ 2147483647 h 21"/>
              <a:gd name="T4" fmla="*/ 0 w 31"/>
              <a:gd name="T5" fmla="*/ 2147483647 h 21"/>
              <a:gd name="T6" fmla="*/ 0 w 31"/>
              <a:gd name="T7" fmla="*/ 2147483647 h 21"/>
              <a:gd name="T8" fmla="*/ 2147483647 w 31"/>
              <a:gd name="T9" fmla="*/ 2147483647 h 21"/>
              <a:gd name="T10" fmla="*/ 2147483647 w 31"/>
              <a:gd name="T11" fmla="*/ 2147483647 h 21"/>
              <a:gd name="T12" fmla="*/ 2147483647 w 31"/>
              <a:gd name="T13" fmla="*/ 0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1"/>
              <a:gd name="T23" fmla="*/ 31 w 31"/>
              <a:gd name="T24" fmla="*/ 21 h 2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1">
                <a:moveTo>
                  <a:pt x="27" y="0"/>
                </a:moveTo>
                <a:lnTo>
                  <a:pt x="6" y="21"/>
                </a:lnTo>
                <a:lnTo>
                  <a:pt x="0" y="15"/>
                </a:lnTo>
                <a:lnTo>
                  <a:pt x="0" y="10"/>
                </a:lnTo>
                <a:lnTo>
                  <a:pt x="31" y="10"/>
                </a:lnTo>
                <a:lnTo>
                  <a:pt x="31" y="5"/>
                </a:lnTo>
                <a:lnTo>
                  <a:pt x="2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44" name="Rectangle 386"/>
          <p:cNvSpPr>
            <a:spLocks noChangeAspect="1" noChangeArrowheads="1"/>
          </p:cNvSpPr>
          <p:nvPr/>
        </p:nvSpPr>
        <p:spPr bwMode="auto">
          <a:xfrm>
            <a:off x="8701088" y="3592513"/>
            <a:ext cx="9525" cy="1587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45" name="Freeform 387"/>
          <p:cNvSpPr>
            <a:spLocks noChangeAspect="1"/>
          </p:cNvSpPr>
          <p:nvPr/>
        </p:nvSpPr>
        <p:spPr bwMode="auto">
          <a:xfrm>
            <a:off x="8804275" y="3973513"/>
            <a:ext cx="1588" cy="11112"/>
          </a:xfrm>
          <a:custGeom>
            <a:avLst/>
            <a:gdLst>
              <a:gd name="T0" fmla="*/ 2147483647 w 4"/>
              <a:gd name="T1" fmla="*/ 0 h 31"/>
              <a:gd name="T2" fmla="*/ 0 w 4"/>
              <a:gd name="T3" fmla="*/ 2147483647 h 31"/>
              <a:gd name="T4" fmla="*/ 2147483647 w 4"/>
              <a:gd name="T5" fmla="*/ 0 h 31"/>
              <a:gd name="T6" fmla="*/ 0 60000 65536"/>
              <a:gd name="T7" fmla="*/ 0 60000 65536"/>
              <a:gd name="T8" fmla="*/ 0 60000 65536"/>
              <a:gd name="T9" fmla="*/ 0 w 4"/>
              <a:gd name="T10" fmla="*/ 0 h 31"/>
              <a:gd name="T11" fmla="*/ 4 w 4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" h="31">
                <a:moveTo>
                  <a:pt x="4" y="0"/>
                </a:moveTo>
                <a:lnTo>
                  <a:pt x="0" y="31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46" name="Freeform 388"/>
          <p:cNvSpPr>
            <a:spLocks noChangeAspect="1"/>
          </p:cNvSpPr>
          <p:nvPr/>
        </p:nvSpPr>
        <p:spPr bwMode="auto">
          <a:xfrm>
            <a:off x="8674100" y="3967163"/>
            <a:ext cx="3175" cy="12700"/>
          </a:xfrm>
          <a:custGeom>
            <a:avLst/>
            <a:gdLst>
              <a:gd name="T0" fmla="*/ 2147483647 w 16"/>
              <a:gd name="T1" fmla="*/ 2147483647 h 32"/>
              <a:gd name="T2" fmla="*/ 2147483647 w 16"/>
              <a:gd name="T3" fmla="*/ 2147483647 h 32"/>
              <a:gd name="T4" fmla="*/ 2147483647 w 16"/>
              <a:gd name="T5" fmla="*/ 2147483647 h 32"/>
              <a:gd name="T6" fmla="*/ 2147483647 w 16"/>
              <a:gd name="T7" fmla="*/ 2147483647 h 32"/>
              <a:gd name="T8" fmla="*/ 2147483647 w 16"/>
              <a:gd name="T9" fmla="*/ 2147483647 h 32"/>
              <a:gd name="T10" fmla="*/ 2147483647 w 16"/>
              <a:gd name="T11" fmla="*/ 2147483647 h 32"/>
              <a:gd name="T12" fmla="*/ 2147483647 w 16"/>
              <a:gd name="T13" fmla="*/ 2147483647 h 32"/>
              <a:gd name="T14" fmla="*/ 2147483647 w 16"/>
              <a:gd name="T15" fmla="*/ 2147483647 h 32"/>
              <a:gd name="T16" fmla="*/ 2147483647 w 16"/>
              <a:gd name="T17" fmla="*/ 2147483647 h 32"/>
              <a:gd name="T18" fmla="*/ 0 w 16"/>
              <a:gd name="T19" fmla="*/ 2147483647 h 32"/>
              <a:gd name="T20" fmla="*/ 0 w 16"/>
              <a:gd name="T21" fmla="*/ 2147483647 h 32"/>
              <a:gd name="T22" fmla="*/ 0 w 16"/>
              <a:gd name="T23" fmla="*/ 2147483647 h 32"/>
              <a:gd name="T24" fmla="*/ 2147483647 w 16"/>
              <a:gd name="T25" fmla="*/ 2147483647 h 32"/>
              <a:gd name="T26" fmla="*/ 2147483647 w 16"/>
              <a:gd name="T27" fmla="*/ 2147483647 h 32"/>
              <a:gd name="T28" fmla="*/ 2147483647 w 16"/>
              <a:gd name="T29" fmla="*/ 2147483647 h 32"/>
              <a:gd name="T30" fmla="*/ 2147483647 w 16"/>
              <a:gd name="T31" fmla="*/ 2147483647 h 32"/>
              <a:gd name="T32" fmla="*/ 2147483647 w 16"/>
              <a:gd name="T33" fmla="*/ 2147483647 h 32"/>
              <a:gd name="T34" fmla="*/ 2147483647 w 16"/>
              <a:gd name="T35" fmla="*/ 2147483647 h 32"/>
              <a:gd name="T36" fmla="*/ 2147483647 w 16"/>
              <a:gd name="T37" fmla="*/ 0 h 32"/>
              <a:gd name="T38" fmla="*/ 2147483647 w 16"/>
              <a:gd name="T39" fmla="*/ 0 h 32"/>
              <a:gd name="T40" fmla="*/ 2147483647 w 16"/>
              <a:gd name="T41" fmla="*/ 0 h 32"/>
              <a:gd name="T42" fmla="*/ 2147483647 w 16"/>
              <a:gd name="T43" fmla="*/ 2147483647 h 3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2"/>
              <a:gd name="T68" fmla="*/ 16 w 16"/>
              <a:gd name="T69" fmla="*/ 32 h 32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2">
                <a:moveTo>
                  <a:pt x="16" y="32"/>
                </a:moveTo>
                <a:lnTo>
                  <a:pt x="16" y="32"/>
                </a:lnTo>
                <a:lnTo>
                  <a:pt x="14" y="32"/>
                </a:lnTo>
                <a:lnTo>
                  <a:pt x="11" y="31"/>
                </a:lnTo>
                <a:lnTo>
                  <a:pt x="8" y="29"/>
                </a:lnTo>
                <a:lnTo>
                  <a:pt x="6" y="27"/>
                </a:lnTo>
                <a:lnTo>
                  <a:pt x="4" y="25"/>
                </a:lnTo>
                <a:lnTo>
                  <a:pt x="2" y="23"/>
                </a:lnTo>
                <a:lnTo>
                  <a:pt x="1" y="21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1" y="11"/>
                </a:lnTo>
                <a:lnTo>
                  <a:pt x="2" y="9"/>
                </a:lnTo>
                <a:lnTo>
                  <a:pt x="4" y="7"/>
                </a:lnTo>
                <a:lnTo>
                  <a:pt x="6" y="5"/>
                </a:lnTo>
                <a:lnTo>
                  <a:pt x="8" y="3"/>
                </a:lnTo>
                <a:lnTo>
                  <a:pt x="11" y="1"/>
                </a:lnTo>
                <a:lnTo>
                  <a:pt x="14" y="0"/>
                </a:lnTo>
                <a:lnTo>
                  <a:pt x="16" y="0"/>
                </a:lnTo>
                <a:lnTo>
                  <a:pt x="16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47" name="Freeform 389"/>
          <p:cNvSpPr>
            <a:spLocks noChangeAspect="1"/>
          </p:cNvSpPr>
          <p:nvPr/>
        </p:nvSpPr>
        <p:spPr bwMode="auto">
          <a:xfrm>
            <a:off x="8788400" y="3971925"/>
            <a:ext cx="17463" cy="12700"/>
          </a:xfrm>
          <a:custGeom>
            <a:avLst/>
            <a:gdLst>
              <a:gd name="T0" fmla="*/ 2147483647 w 50"/>
              <a:gd name="T1" fmla="*/ 2147483647 h 37"/>
              <a:gd name="T2" fmla="*/ 2147483647 w 50"/>
              <a:gd name="T3" fmla="*/ 2147483647 h 37"/>
              <a:gd name="T4" fmla="*/ 0 w 50"/>
              <a:gd name="T5" fmla="*/ 2147483647 h 37"/>
              <a:gd name="T6" fmla="*/ 2147483647 w 50"/>
              <a:gd name="T7" fmla="*/ 2147483647 h 37"/>
              <a:gd name="T8" fmla="*/ 2147483647 w 50"/>
              <a:gd name="T9" fmla="*/ 0 h 37"/>
              <a:gd name="T10" fmla="*/ 2147483647 w 50"/>
              <a:gd name="T11" fmla="*/ 0 h 37"/>
              <a:gd name="T12" fmla="*/ 2147483647 w 50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37"/>
              <a:gd name="T23" fmla="*/ 50 w 50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37">
                <a:moveTo>
                  <a:pt x="50" y="6"/>
                </a:moveTo>
                <a:lnTo>
                  <a:pt x="46" y="37"/>
                </a:lnTo>
                <a:lnTo>
                  <a:pt x="0" y="31"/>
                </a:lnTo>
                <a:lnTo>
                  <a:pt x="3" y="31"/>
                </a:lnTo>
                <a:lnTo>
                  <a:pt x="5" y="0"/>
                </a:lnTo>
                <a:lnTo>
                  <a:pt x="8" y="0"/>
                </a:lnTo>
                <a:lnTo>
                  <a:pt x="50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48" name="Freeform 390"/>
          <p:cNvSpPr>
            <a:spLocks noChangeAspect="1"/>
          </p:cNvSpPr>
          <p:nvPr/>
        </p:nvSpPr>
        <p:spPr bwMode="auto">
          <a:xfrm>
            <a:off x="8775700" y="3971925"/>
            <a:ext cx="14288" cy="9525"/>
          </a:xfrm>
          <a:custGeom>
            <a:avLst/>
            <a:gdLst>
              <a:gd name="T0" fmla="*/ 2147483647 w 46"/>
              <a:gd name="T1" fmla="*/ 2147483647 h 35"/>
              <a:gd name="T2" fmla="*/ 2147483647 w 46"/>
              <a:gd name="T3" fmla="*/ 2147483647 h 35"/>
              <a:gd name="T4" fmla="*/ 0 w 46"/>
              <a:gd name="T5" fmla="*/ 2147483647 h 35"/>
              <a:gd name="T6" fmla="*/ 0 w 46"/>
              <a:gd name="T7" fmla="*/ 2147483647 h 35"/>
              <a:gd name="T8" fmla="*/ 2147483647 w 46"/>
              <a:gd name="T9" fmla="*/ 0 h 35"/>
              <a:gd name="T10" fmla="*/ 2147483647 w 46"/>
              <a:gd name="T11" fmla="*/ 0 h 35"/>
              <a:gd name="T12" fmla="*/ 2147483647 w 46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35"/>
              <a:gd name="T23" fmla="*/ 46 w 46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35">
                <a:moveTo>
                  <a:pt x="46" y="4"/>
                </a:moveTo>
                <a:lnTo>
                  <a:pt x="44" y="35"/>
                </a:lnTo>
                <a:lnTo>
                  <a:pt x="0" y="31"/>
                </a:lnTo>
                <a:lnTo>
                  <a:pt x="2" y="0"/>
                </a:lnTo>
                <a:lnTo>
                  <a:pt x="46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49" name="Freeform 391"/>
          <p:cNvSpPr>
            <a:spLocks noChangeAspect="1"/>
          </p:cNvSpPr>
          <p:nvPr/>
        </p:nvSpPr>
        <p:spPr bwMode="auto">
          <a:xfrm>
            <a:off x="8759825" y="3968750"/>
            <a:ext cx="15875" cy="12700"/>
          </a:xfrm>
          <a:custGeom>
            <a:avLst/>
            <a:gdLst>
              <a:gd name="T0" fmla="*/ 2147483647 w 50"/>
              <a:gd name="T1" fmla="*/ 2147483647 h 34"/>
              <a:gd name="T2" fmla="*/ 2147483647 w 50"/>
              <a:gd name="T3" fmla="*/ 2147483647 h 34"/>
              <a:gd name="T4" fmla="*/ 0 w 50"/>
              <a:gd name="T5" fmla="*/ 2147483647 h 34"/>
              <a:gd name="T6" fmla="*/ 2147483647 w 50"/>
              <a:gd name="T7" fmla="*/ 2147483647 h 34"/>
              <a:gd name="T8" fmla="*/ 2147483647 w 50"/>
              <a:gd name="T9" fmla="*/ 0 h 34"/>
              <a:gd name="T10" fmla="*/ 2147483647 w 50"/>
              <a:gd name="T11" fmla="*/ 0 h 34"/>
              <a:gd name="T12" fmla="*/ 2147483647 w 50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34"/>
              <a:gd name="T23" fmla="*/ 50 w 50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34">
                <a:moveTo>
                  <a:pt x="50" y="3"/>
                </a:moveTo>
                <a:lnTo>
                  <a:pt x="48" y="34"/>
                </a:lnTo>
                <a:lnTo>
                  <a:pt x="0" y="31"/>
                </a:lnTo>
                <a:lnTo>
                  <a:pt x="3" y="31"/>
                </a:lnTo>
                <a:lnTo>
                  <a:pt x="3" y="0"/>
                </a:lnTo>
                <a:lnTo>
                  <a:pt x="7" y="0"/>
                </a:lnTo>
                <a:lnTo>
                  <a:pt x="50" y="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50" name="Freeform 392"/>
          <p:cNvSpPr>
            <a:spLocks noChangeAspect="1"/>
          </p:cNvSpPr>
          <p:nvPr/>
        </p:nvSpPr>
        <p:spPr bwMode="auto">
          <a:xfrm>
            <a:off x="8742363" y="3968750"/>
            <a:ext cx="17462" cy="11113"/>
          </a:xfrm>
          <a:custGeom>
            <a:avLst/>
            <a:gdLst>
              <a:gd name="T0" fmla="*/ 2147483647 w 45"/>
              <a:gd name="T1" fmla="*/ 2147483647 h 33"/>
              <a:gd name="T2" fmla="*/ 2147483647 w 45"/>
              <a:gd name="T3" fmla="*/ 2147483647 h 33"/>
              <a:gd name="T4" fmla="*/ 0 w 45"/>
              <a:gd name="T5" fmla="*/ 2147483647 h 33"/>
              <a:gd name="T6" fmla="*/ 0 w 45"/>
              <a:gd name="T7" fmla="*/ 2147483647 h 33"/>
              <a:gd name="T8" fmla="*/ 0 w 45"/>
              <a:gd name="T9" fmla="*/ 0 h 33"/>
              <a:gd name="T10" fmla="*/ 0 w 45"/>
              <a:gd name="T11" fmla="*/ 0 h 33"/>
              <a:gd name="T12" fmla="*/ 2147483647 w 45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5"/>
              <a:gd name="T22" fmla="*/ 0 h 33"/>
              <a:gd name="T23" fmla="*/ 45 w 45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5" h="33">
                <a:moveTo>
                  <a:pt x="45" y="2"/>
                </a:moveTo>
                <a:lnTo>
                  <a:pt x="45" y="33"/>
                </a:lnTo>
                <a:lnTo>
                  <a:pt x="0" y="31"/>
                </a:lnTo>
                <a:lnTo>
                  <a:pt x="0" y="0"/>
                </a:lnTo>
                <a:lnTo>
                  <a:pt x="45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51" name="Freeform 393"/>
          <p:cNvSpPr>
            <a:spLocks noChangeAspect="1"/>
          </p:cNvSpPr>
          <p:nvPr/>
        </p:nvSpPr>
        <p:spPr bwMode="auto">
          <a:xfrm>
            <a:off x="8728075" y="3968750"/>
            <a:ext cx="14288" cy="11113"/>
          </a:xfrm>
          <a:custGeom>
            <a:avLst/>
            <a:gdLst>
              <a:gd name="T0" fmla="*/ 2147483647 w 47"/>
              <a:gd name="T1" fmla="*/ 2147483647 h 33"/>
              <a:gd name="T2" fmla="*/ 2147483647 w 47"/>
              <a:gd name="T3" fmla="*/ 2147483647 h 33"/>
              <a:gd name="T4" fmla="*/ 0 w 47"/>
              <a:gd name="T5" fmla="*/ 2147483647 h 33"/>
              <a:gd name="T6" fmla="*/ 0 w 47"/>
              <a:gd name="T7" fmla="*/ 2147483647 h 33"/>
              <a:gd name="T8" fmla="*/ 0 w 47"/>
              <a:gd name="T9" fmla="*/ 0 h 33"/>
              <a:gd name="T10" fmla="*/ 0 w 47"/>
              <a:gd name="T11" fmla="*/ 0 h 33"/>
              <a:gd name="T12" fmla="*/ 2147483647 w 47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7"/>
              <a:gd name="T22" fmla="*/ 0 h 33"/>
              <a:gd name="T23" fmla="*/ 47 w 47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7" h="33">
                <a:moveTo>
                  <a:pt x="47" y="2"/>
                </a:moveTo>
                <a:lnTo>
                  <a:pt x="47" y="33"/>
                </a:lnTo>
                <a:lnTo>
                  <a:pt x="0" y="32"/>
                </a:lnTo>
                <a:lnTo>
                  <a:pt x="0" y="0"/>
                </a:lnTo>
                <a:lnTo>
                  <a:pt x="47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52" name="Freeform 394"/>
          <p:cNvSpPr>
            <a:spLocks noChangeAspect="1"/>
          </p:cNvSpPr>
          <p:nvPr/>
        </p:nvSpPr>
        <p:spPr bwMode="auto">
          <a:xfrm>
            <a:off x="8710613" y="3967163"/>
            <a:ext cx="17462" cy="12700"/>
          </a:xfrm>
          <a:custGeom>
            <a:avLst/>
            <a:gdLst>
              <a:gd name="T0" fmla="*/ 2147483647 w 47"/>
              <a:gd name="T1" fmla="*/ 2147483647 h 33"/>
              <a:gd name="T2" fmla="*/ 2147483647 w 47"/>
              <a:gd name="T3" fmla="*/ 2147483647 h 33"/>
              <a:gd name="T4" fmla="*/ 0 w 47"/>
              <a:gd name="T5" fmla="*/ 2147483647 h 33"/>
              <a:gd name="T6" fmla="*/ 0 w 47"/>
              <a:gd name="T7" fmla="*/ 2147483647 h 33"/>
              <a:gd name="T8" fmla="*/ 0 w 47"/>
              <a:gd name="T9" fmla="*/ 0 h 33"/>
              <a:gd name="T10" fmla="*/ 0 w 47"/>
              <a:gd name="T11" fmla="*/ 0 h 33"/>
              <a:gd name="T12" fmla="*/ 2147483647 w 47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7"/>
              <a:gd name="T22" fmla="*/ 0 h 33"/>
              <a:gd name="T23" fmla="*/ 47 w 47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7" h="33">
                <a:moveTo>
                  <a:pt x="47" y="1"/>
                </a:moveTo>
                <a:lnTo>
                  <a:pt x="47" y="33"/>
                </a:lnTo>
                <a:lnTo>
                  <a:pt x="0" y="32"/>
                </a:lnTo>
                <a:lnTo>
                  <a:pt x="0" y="0"/>
                </a:lnTo>
                <a:lnTo>
                  <a:pt x="47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53" name="Freeform 395"/>
          <p:cNvSpPr>
            <a:spLocks noChangeAspect="1"/>
          </p:cNvSpPr>
          <p:nvPr/>
        </p:nvSpPr>
        <p:spPr bwMode="auto">
          <a:xfrm>
            <a:off x="8694738" y="3967163"/>
            <a:ext cx="15875" cy="12700"/>
          </a:xfrm>
          <a:custGeom>
            <a:avLst/>
            <a:gdLst>
              <a:gd name="T0" fmla="*/ 2147483647 w 48"/>
              <a:gd name="T1" fmla="*/ 0 h 32"/>
              <a:gd name="T2" fmla="*/ 2147483647 w 48"/>
              <a:gd name="T3" fmla="*/ 2147483647 h 32"/>
              <a:gd name="T4" fmla="*/ 0 w 48"/>
              <a:gd name="T5" fmla="*/ 2147483647 h 32"/>
              <a:gd name="T6" fmla="*/ 0 w 48"/>
              <a:gd name="T7" fmla="*/ 2147483647 h 32"/>
              <a:gd name="T8" fmla="*/ 0 w 48"/>
              <a:gd name="T9" fmla="*/ 0 h 32"/>
              <a:gd name="T10" fmla="*/ 0 w 48"/>
              <a:gd name="T11" fmla="*/ 0 h 32"/>
              <a:gd name="T12" fmla="*/ 2147483647 w 48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8"/>
              <a:gd name="T22" fmla="*/ 0 h 32"/>
              <a:gd name="T23" fmla="*/ 48 w 48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8" h="32">
                <a:moveTo>
                  <a:pt x="48" y="0"/>
                </a:moveTo>
                <a:lnTo>
                  <a:pt x="48" y="32"/>
                </a:lnTo>
                <a:lnTo>
                  <a:pt x="0" y="32"/>
                </a:lnTo>
                <a:lnTo>
                  <a:pt x="0" y="0"/>
                </a:lnTo>
                <a:lnTo>
                  <a:pt x="4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54" name="Rectangle 396"/>
          <p:cNvSpPr>
            <a:spLocks noChangeAspect="1" noChangeArrowheads="1"/>
          </p:cNvSpPr>
          <p:nvPr/>
        </p:nvSpPr>
        <p:spPr bwMode="auto">
          <a:xfrm>
            <a:off x="8677275" y="3967163"/>
            <a:ext cx="17463" cy="12700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55" name="Freeform 397"/>
          <p:cNvSpPr>
            <a:spLocks noChangeAspect="1"/>
          </p:cNvSpPr>
          <p:nvPr/>
        </p:nvSpPr>
        <p:spPr bwMode="auto">
          <a:xfrm>
            <a:off x="8677275" y="3967163"/>
            <a:ext cx="6350" cy="12700"/>
          </a:xfrm>
          <a:custGeom>
            <a:avLst/>
            <a:gdLst>
              <a:gd name="T0" fmla="*/ 0 w 15"/>
              <a:gd name="T1" fmla="*/ 0 h 32"/>
              <a:gd name="T2" fmla="*/ 0 w 15"/>
              <a:gd name="T3" fmla="*/ 0 h 32"/>
              <a:gd name="T4" fmla="*/ 2147483647 w 15"/>
              <a:gd name="T5" fmla="*/ 0 h 32"/>
              <a:gd name="T6" fmla="*/ 2147483647 w 15"/>
              <a:gd name="T7" fmla="*/ 2147483647 h 32"/>
              <a:gd name="T8" fmla="*/ 2147483647 w 15"/>
              <a:gd name="T9" fmla="*/ 2147483647 h 32"/>
              <a:gd name="T10" fmla="*/ 2147483647 w 15"/>
              <a:gd name="T11" fmla="*/ 2147483647 h 32"/>
              <a:gd name="T12" fmla="*/ 2147483647 w 15"/>
              <a:gd name="T13" fmla="*/ 2147483647 h 32"/>
              <a:gd name="T14" fmla="*/ 2147483647 w 15"/>
              <a:gd name="T15" fmla="*/ 2147483647 h 32"/>
              <a:gd name="T16" fmla="*/ 2147483647 w 15"/>
              <a:gd name="T17" fmla="*/ 2147483647 h 32"/>
              <a:gd name="T18" fmla="*/ 2147483647 w 15"/>
              <a:gd name="T19" fmla="*/ 2147483647 h 32"/>
              <a:gd name="T20" fmla="*/ 2147483647 w 15"/>
              <a:gd name="T21" fmla="*/ 2147483647 h 32"/>
              <a:gd name="T22" fmla="*/ 2147483647 w 15"/>
              <a:gd name="T23" fmla="*/ 2147483647 h 32"/>
              <a:gd name="T24" fmla="*/ 2147483647 w 15"/>
              <a:gd name="T25" fmla="*/ 2147483647 h 32"/>
              <a:gd name="T26" fmla="*/ 2147483647 w 15"/>
              <a:gd name="T27" fmla="*/ 2147483647 h 32"/>
              <a:gd name="T28" fmla="*/ 2147483647 w 15"/>
              <a:gd name="T29" fmla="*/ 2147483647 h 32"/>
              <a:gd name="T30" fmla="*/ 2147483647 w 15"/>
              <a:gd name="T31" fmla="*/ 2147483647 h 32"/>
              <a:gd name="T32" fmla="*/ 2147483647 w 15"/>
              <a:gd name="T33" fmla="*/ 2147483647 h 32"/>
              <a:gd name="T34" fmla="*/ 2147483647 w 15"/>
              <a:gd name="T35" fmla="*/ 2147483647 h 32"/>
              <a:gd name="T36" fmla="*/ 2147483647 w 15"/>
              <a:gd name="T37" fmla="*/ 2147483647 h 32"/>
              <a:gd name="T38" fmla="*/ 0 w 15"/>
              <a:gd name="T39" fmla="*/ 2147483647 h 32"/>
              <a:gd name="T40" fmla="*/ 0 w 15"/>
              <a:gd name="T41" fmla="*/ 2147483647 h 32"/>
              <a:gd name="T42" fmla="*/ 0 w 15"/>
              <a:gd name="T43" fmla="*/ 0 h 3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"/>
              <a:gd name="T67" fmla="*/ 0 h 32"/>
              <a:gd name="T68" fmla="*/ 15 w 15"/>
              <a:gd name="T69" fmla="*/ 32 h 32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" h="32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5" y="1"/>
                </a:lnTo>
                <a:lnTo>
                  <a:pt x="7" y="3"/>
                </a:lnTo>
                <a:lnTo>
                  <a:pt x="9" y="5"/>
                </a:lnTo>
                <a:lnTo>
                  <a:pt x="11" y="7"/>
                </a:lnTo>
                <a:lnTo>
                  <a:pt x="13" y="9"/>
                </a:lnTo>
                <a:lnTo>
                  <a:pt x="14" y="11"/>
                </a:lnTo>
                <a:lnTo>
                  <a:pt x="15" y="14"/>
                </a:lnTo>
                <a:lnTo>
                  <a:pt x="15" y="16"/>
                </a:lnTo>
                <a:lnTo>
                  <a:pt x="15" y="18"/>
                </a:lnTo>
                <a:lnTo>
                  <a:pt x="14" y="21"/>
                </a:lnTo>
                <a:lnTo>
                  <a:pt x="13" y="23"/>
                </a:lnTo>
                <a:lnTo>
                  <a:pt x="11" y="25"/>
                </a:lnTo>
                <a:lnTo>
                  <a:pt x="9" y="27"/>
                </a:lnTo>
                <a:lnTo>
                  <a:pt x="7" y="29"/>
                </a:lnTo>
                <a:lnTo>
                  <a:pt x="5" y="31"/>
                </a:lnTo>
                <a:lnTo>
                  <a:pt x="2" y="32"/>
                </a:lnTo>
                <a:lnTo>
                  <a:pt x="0" y="3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56" name="Freeform 398"/>
          <p:cNvSpPr>
            <a:spLocks noChangeAspect="1"/>
          </p:cNvSpPr>
          <p:nvPr/>
        </p:nvSpPr>
        <p:spPr bwMode="auto">
          <a:xfrm>
            <a:off x="8642350" y="3967163"/>
            <a:ext cx="1588" cy="12700"/>
          </a:xfrm>
          <a:custGeom>
            <a:avLst/>
            <a:gdLst>
              <a:gd name="T0" fmla="*/ 0 w 1588"/>
              <a:gd name="T1" fmla="*/ 2147483647 h 32"/>
              <a:gd name="T2" fmla="*/ 0 w 1588"/>
              <a:gd name="T3" fmla="*/ 0 h 32"/>
              <a:gd name="T4" fmla="*/ 0 w 1588"/>
              <a:gd name="T5" fmla="*/ 2147483647 h 32"/>
              <a:gd name="T6" fmla="*/ 0 60000 65536"/>
              <a:gd name="T7" fmla="*/ 0 60000 65536"/>
              <a:gd name="T8" fmla="*/ 0 60000 65536"/>
              <a:gd name="T9" fmla="*/ 0 w 1588"/>
              <a:gd name="T10" fmla="*/ 0 h 32"/>
              <a:gd name="T11" fmla="*/ 1588 w 1588"/>
              <a:gd name="T12" fmla="*/ 32 h 3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32">
                <a:moveTo>
                  <a:pt x="0" y="32"/>
                </a:moveTo>
                <a:lnTo>
                  <a:pt x="0" y="0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57" name="Freeform 399"/>
          <p:cNvSpPr>
            <a:spLocks noChangeAspect="1"/>
          </p:cNvSpPr>
          <p:nvPr/>
        </p:nvSpPr>
        <p:spPr bwMode="auto">
          <a:xfrm>
            <a:off x="8674100" y="3967163"/>
            <a:ext cx="3175" cy="12700"/>
          </a:xfrm>
          <a:custGeom>
            <a:avLst/>
            <a:gdLst>
              <a:gd name="T0" fmla="*/ 2147483647 w 14"/>
              <a:gd name="T1" fmla="*/ 0 h 32"/>
              <a:gd name="T2" fmla="*/ 2147483647 w 14"/>
              <a:gd name="T3" fmla="*/ 2147483647 h 32"/>
              <a:gd name="T4" fmla="*/ 0 w 14"/>
              <a:gd name="T5" fmla="*/ 2147483647 h 32"/>
              <a:gd name="T6" fmla="*/ 0 w 14"/>
              <a:gd name="T7" fmla="*/ 2147483647 h 32"/>
              <a:gd name="T8" fmla="*/ 0 w 14"/>
              <a:gd name="T9" fmla="*/ 0 h 32"/>
              <a:gd name="T10" fmla="*/ 0 w 14"/>
              <a:gd name="T11" fmla="*/ 0 h 32"/>
              <a:gd name="T12" fmla="*/ 2147483647 w 14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32"/>
              <a:gd name="T23" fmla="*/ 14 w 14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32">
                <a:moveTo>
                  <a:pt x="14" y="0"/>
                </a:moveTo>
                <a:lnTo>
                  <a:pt x="14" y="32"/>
                </a:lnTo>
                <a:lnTo>
                  <a:pt x="0" y="32"/>
                </a:lnTo>
                <a:lnTo>
                  <a:pt x="0" y="0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58" name="Freeform 400"/>
          <p:cNvSpPr>
            <a:spLocks noChangeAspect="1"/>
          </p:cNvSpPr>
          <p:nvPr/>
        </p:nvSpPr>
        <p:spPr bwMode="auto">
          <a:xfrm>
            <a:off x="8669338" y="3967163"/>
            <a:ext cx="4762" cy="12700"/>
          </a:xfrm>
          <a:custGeom>
            <a:avLst/>
            <a:gdLst>
              <a:gd name="T0" fmla="*/ 2147483647 w 13"/>
              <a:gd name="T1" fmla="*/ 0 h 32"/>
              <a:gd name="T2" fmla="*/ 2147483647 w 13"/>
              <a:gd name="T3" fmla="*/ 2147483647 h 32"/>
              <a:gd name="T4" fmla="*/ 0 w 13"/>
              <a:gd name="T5" fmla="*/ 2147483647 h 32"/>
              <a:gd name="T6" fmla="*/ 0 w 13"/>
              <a:gd name="T7" fmla="*/ 2147483647 h 32"/>
              <a:gd name="T8" fmla="*/ 0 w 13"/>
              <a:gd name="T9" fmla="*/ 0 h 32"/>
              <a:gd name="T10" fmla="*/ 0 w 13"/>
              <a:gd name="T11" fmla="*/ 0 h 32"/>
              <a:gd name="T12" fmla="*/ 2147483647 w 13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"/>
              <a:gd name="T22" fmla="*/ 0 h 32"/>
              <a:gd name="T23" fmla="*/ 13 w 13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" h="32">
                <a:moveTo>
                  <a:pt x="13" y="0"/>
                </a:moveTo>
                <a:lnTo>
                  <a:pt x="13" y="32"/>
                </a:lnTo>
                <a:lnTo>
                  <a:pt x="0" y="32"/>
                </a:lnTo>
                <a:lnTo>
                  <a:pt x="0" y="0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59" name="Freeform 401"/>
          <p:cNvSpPr>
            <a:spLocks noChangeAspect="1"/>
          </p:cNvSpPr>
          <p:nvPr/>
        </p:nvSpPr>
        <p:spPr bwMode="auto">
          <a:xfrm>
            <a:off x="8662988" y="3967163"/>
            <a:ext cx="6350" cy="12700"/>
          </a:xfrm>
          <a:custGeom>
            <a:avLst/>
            <a:gdLst>
              <a:gd name="T0" fmla="*/ 2147483647 w 14"/>
              <a:gd name="T1" fmla="*/ 0 h 32"/>
              <a:gd name="T2" fmla="*/ 2147483647 w 14"/>
              <a:gd name="T3" fmla="*/ 2147483647 h 32"/>
              <a:gd name="T4" fmla="*/ 0 w 14"/>
              <a:gd name="T5" fmla="*/ 2147483647 h 32"/>
              <a:gd name="T6" fmla="*/ 0 w 14"/>
              <a:gd name="T7" fmla="*/ 2147483647 h 32"/>
              <a:gd name="T8" fmla="*/ 0 w 14"/>
              <a:gd name="T9" fmla="*/ 0 h 32"/>
              <a:gd name="T10" fmla="*/ 0 w 14"/>
              <a:gd name="T11" fmla="*/ 0 h 32"/>
              <a:gd name="T12" fmla="*/ 2147483647 w 14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32"/>
              <a:gd name="T23" fmla="*/ 14 w 14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32">
                <a:moveTo>
                  <a:pt x="14" y="0"/>
                </a:moveTo>
                <a:lnTo>
                  <a:pt x="14" y="32"/>
                </a:lnTo>
                <a:lnTo>
                  <a:pt x="0" y="32"/>
                </a:lnTo>
                <a:lnTo>
                  <a:pt x="0" y="0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60" name="Freeform 402"/>
          <p:cNvSpPr>
            <a:spLocks noChangeAspect="1"/>
          </p:cNvSpPr>
          <p:nvPr/>
        </p:nvSpPr>
        <p:spPr bwMode="auto">
          <a:xfrm>
            <a:off x="8659813" y="3967163"/>
            <a:ext cx="3175" cy="12700"/>
          </a:xfrm>
          <a:custGeom>
            <a:avLst/>
            <a:gdLst>
              <a:gd name="T0" fmla="*/ 2147483647 w 12"/>
              <a:gd name="T1" fmla="*/ 0 h 32"/>
              <a:gd name="T2" fmla="*/ 2147483647 w 12"/>
              <a:gd name="T3" fmla="*/ 2147483647 h 32"/>
              <a:gd name="T4" fmla="*/ 0 w 12"/>
              <a:gd name="T5" fmla="*/ 2147483647 h 32"/>
              <a:gd name="T6" fmla="*/ 0 w 12"/>
              <a:gd name="T7" fmla="*/ 2147483647 h 32"/>
              <a:gd name="T8" fmla="*/ 0 w 12"/>
              <a:gd name="T9" fmla="*/ 0 h 32"/>
              <a:gd name="T10" fmla="*/ 0 w 12"/>
              <a:gd name="T11" fmla="*/ 0 h 32"/>
              <a:gd name="T12" fmla="*/ 2147483647 w 12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"/>
              <a:gd name="T22" fmla="*/ 0 h 32"/>
              <a:gd name="T23" fmla="*/ 12 w 12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" h="32">
                <a:moveTo>
                  <a:pt x="12" y="0"/>
                </a:moveTo>
                <a:lnTo>
                  <a:pt x="12" y="32"/>
                </a:lnTo>
                <a:lnTo>
                  <a:pt x="0" y="32"/>
                </a:lnTo>
                <a:lnTo>
                  <a:pt x="0" y="0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61" name="Freeform 403"/>
          <p:cNvSpPr>
            <a:spLocks noChangeAspect="1"/>
          </p:cNvSpPr>
          <p:nvPr/>
        </p:nvSpPr>
        <p:spPr bwMode="auto">
          <a:xfrm>
            <a:off x="8655050" y="3967163"/>
            <a:ext cx="4763" cy="12700"/>
          </a:xfrm>
          <a:custGeom>
            <a:avLst/>
            <a:gdLst>
              <a:gd name="T0" fmla="*/ 2147483647 w 14"/>
              <a:gd name="T1" fmla="*/ 0 h 32"/>
              <a:gd name="T2" fmla="*/ 2147483647 w 14"/>
              <a:gd name="T3" fmla="*/ 2147483647 h 32"/>
              <a:gd name="T4" fmla="*/ 0 w 14"/>
              <a:gd name="T5" fmla="*/ 2147483647 h 32"/>
              <a:gd name="T6" fmla="*/ 0 w 14"/>
              <a:gd name="T7" fmla="*/ 2147483647 h 32"/>
              <a:gd name="T8" fmla="*/ 0 w 14"/>
              <a:gd name="T9" fmla="*/ 0 h 32"/>
              <a:gd name="T10" fmla="*/ 0 w 14"/>
              <a:gd name="T11" fmla="*/ 0 h 32"/>
              <a:gd name="T12" fmla="*/ 2147483647 w 14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32"/>
              <a:gd name="T23" fmla="*/ 14 w 14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32">
                <a:moveTo>
                  <a:pt x="14" y="0"/>
                </a:moveTo>
                <a:lnTo>
                  <a:pt x="14" y="32"/>
                </a:lnTo>
                <a:lnTo>
                  <a:pt x="0" y="32"/>
                </a:lnTo>
                <a:lnTo>
                  <a:pt x="0" y="0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62" name="Freeform 404"/>
          <p:cNvSpPr>
            <a:spLocks noChangeAspect="1"/>
          </p:cNvSpPr>
          <p:nvPr/>
        </p:nvSpPr>
        <p:spPr bwMode="auto">
          <a:xfrm>
            <a:off x="8650288" y="3967163"/>
            <a:ext cx="4762" cy="11112"/>
          </a:xfrm>
          <a:custGeom>
            <a:avLst/>
            <a:gdLst>
              <a:gd name="T0" fmla="*/ 2147483647 w 13"/>
              <a:gd name="T1" fmla="*/ 0 h 32"/>
              <a:gd name="T2" fmla="*/ 2147483647 w 13"/>
              <a:gd name="T3" fmla="*/ 2147483647 h 32"/>
              <a:gd name="T4" fmla="*/ 0 w 13"/>
              <a:gd name="T5" fmla="*/ 2147483647 h 32"/>
              <a:gd name="T6" fmla="*/ 0 w 13"/>
              <a:gd name="T7" fmla="*/ 2147483647 h 32"/>
              <a:gd name="T8" fmla="*/ 0 w 13"/>
              <a:gd name="T9" fmla="*/ 0 h 32"/>
              <a:gd name="T10" fmla="*/ 0 w 13"/>
              <a:gd name="T11" fmla="*/ 0 h 32"/>
              <a:gd name="T12" fmla="*/ 2147483647 w 13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"/>
              <a:gd name="T22" fmla="*/ 0 h 32"/>
              <a:gd name="T23" fmla="*/ 13 w 13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" h="32">
                <a:moveTo>
                  <a:pt x="13" y="0"/>
                </a:moveTo>
                <a:lnTo>
                  <a:pt x="13" y="32"/>
                </a:lnTo>
                <a:lnTo>
                  <a:pt x="0" y="32"/>
                </a:lnTo>
                <a:lnTo>
                  <a:pt x="0" y="0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63" name="Freeform 405"/>
          <p:cNvSpPr>
            <a:spLocks noChangeAspect="1"/>
          </p:cNvSpPr>
          <p:nvPr/>
        </p:nvSpPr>
        <p:spPr bwMode="auto">
          <a:xfrm>
            <a:off x="8645525" y="3967163"/>
            <a:ext cx="4763" cy="11112"/>
          </a:xfrm>
          <a:custGeom>
            <a:avLst/>
            <a:gdLst>
              <a:gd name="T0" fmla="*/ 2147483647 w 13"/>
              <a:gd name="T1" fmla="*/ 0 h 32"/>
              <a:gd name="T2" fmla="*/ 2147483647 w 13"/>
              <a:gd name="T3" fmla="*/ 2147483647 h 32"/>
              <a:gd name="T4" fmla="*/ 0 w 13"/>
              <a:gd name="T5" fmla="*/ 2147483647 h 32"/>
              <a:gd name="T6" fmla="*/ 0 w 13"/>
              <a:gd name="T7" fmla="*/ 2147483647 h 32"/>
              <a:gd name="T8" fmla="*/ 0 w 13"/>
              <a:gd name="T9" fmla="*/ 0 h 32"/>
              <a:gd name="T10" fmla="*/ 0 w 13"/>
              <a:gd name="T11" fmla="*/ 0 h 32"/>
              <a:gd name="T12" fmla="*/ 2147483647 w 13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"/>
              <a:gd name="T22" fmla="*/ 0 h 32"/>
              <a:gd name="T23" fmla="*/ 13 w 13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" h="32">
                <a:moveTo>
                  <a:pt x="13" y="0"/>
                </a:moveTo>
                <a:lnTo>
                  <a:pt x="13" y="32"/>
                </a:lnTo>
                <a:lnTo>
                  <a:pt x="0" y="32"/>
                </a:lnTo>
                <a:lnTo>
                  <a:pt x="0" y="0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64" name="Rectangle 406"/>
          <p:cNvSpPr>
            <a:spLocks noChangeAspect="1" noChangeArrowheads="1"/>
          </p:cNvSpPr>
          <p:nvPr/>
        </p:nvSpPr>
        <p:spPr bwMode="auto">
          <a:xfrm>
            <a:off x="8642350" y="3967163"/>
            <a:ext cx="3175" cy="11112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65" name="Freeform 407"/>
          <p:cNvSpPr>
            <a:spLocks noChangeAspect="1"/>
          </p:cNvSpPr>
          <p:nvPr/>
        </p:nvSpPr>
        <p:spPr bwMode="auto">
          <a:xfrm>
            <a:off x="8837613" y="4048125"/>
            <a:ext cx="6350" cy="7938"/>
          </a:xfrm>
          <a:custGeom>
            <a:avLst/>
            <a:gdLst>
              <a:gd name="T0" fmla="*/ 0 w 19"/>
              <a:gd name="T1" fmla="*/ 0 h 23"/>
              <a:gd name="T2" fmla="*/ 2147483647 w 19"/>
              <a:gd name="T3" fmla="*/ 2147483647 h 23"/>
              <a:gd name="T4" fmla="*/ 0 w 19"/>
              <a:gd name="T5" fmla="*/ 0 h 23"/>
              <a:gd name="T6" fmla="*/ 0 60000 65536"/>
              <a:gd name="T7" fmla="*/ 0 60000 65536"/>
              <a:gd name="T8" fmla="*/ 0 60000 65536"/>
              <a:gd name="T9" fmla="*/ 0 w 19"/>
              <a:gd name="T10" fmla="*/ 0 h 23"/>
              <a:gd name="T11" fmla="*/ 19 w 19"/>
              <a:gd name="T12" fmla="*/ 23 h 2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9" h="23">
                <a:moveTo>
                  <a:pt x="0" y="0"/>
                </a:moveTo>
                <a:lnTo>
                  <a:pt x="19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66" name="Freeform 408"/>
          <p:cNvSpPr>
            <a:spLocks noChangeAspect="1"/>
          </p:cNvSpPr>
          <p:nvPr/>
        </p:nvSpPr>
        <p:spPr bwMode="auto">
          <a:xfrm>
            <a:off x="8701088" y="4124325"/>
            <a:ext cx="1587" cy="12700"/>
          </a:xfrm>
          <a:custGeom>
            <a:avLst/>
            <a:gdLst>
              <a:gd name="T0" fmla="*/ 2147483647 w 4"/>
              <a:gd name="T1" fmla="*/ 2147483647 h 31"/>
              <a:gd name="T2" fmla="*/ 0 w 4"/>
              <a:gd name="T3" fmla="*/ 0 h 31"/>
              <a:gd name="T4" fmla="*/ 2147483647 w 4"/>
              <a:gd name="T5" fmla="*/ 2147483647 h 31"/>
              <a:gd name="T6" fmla="*/ 0 60000 65536"/>
              <a:gd name="T7" fmla="*/ 0 60000 65536"/>
              <a:gd name="T8" fmla="*/ 0 60000 65536"/>
              <a:gd name="T9" fmla="*/ 0 w 4"/>
              <a:gd name="T10" fmla="*/ 0 h 31"/>
              <a:gd name="T11" fmla="*/ 4 w 4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" h="31">
                <a:moveTo>
                  <a:pt x="4" y="31"/>
                </a:moveTo>
                <a:lnTo>
                  <a:pt x="0" y="0"/>
                </a:lnTo>
                <a:lnTo>
                  <a:pt x="4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67" name="Freeform 409"/>
          <p:cNvSpPr>
            <a:spLocks noChangeAspect="1"/>
          </p:cNvSpPr>
          <p:nvPr/>
        </p:nvSpPr>
        <p:spPr bwMode="auto">
          <a:xfrm>
            <a:off x="8824913" y="4048125"/>
            <a:ext cx="19050" cy="17463"/>
          </a:xfrm>
          <a:custGeom>
            <a:avLst/>
            <a:gdLst>
              <a:gd name="T0" fmla="*/ 2147483647 w 54"/>
              <a:gd name="T1" fmla="*/ 0 h 53"/>
              <a:gd name="T2" fmla="*/ 2147483647 w 54"/>
              <a:gd name="T3" fmla="*/ 2147483647 h 53"/>
              <a:gd name="T4" fmla="*/ 2147483647 w 54"/>
              <a:gd name="T5" fmla="*/ 2147483647 h 53"/>
              <a:gd name="T6" fmla="*/ 2147483647 w 54"/>
              <a:gd name="T7" fmla="*/ 2147483647 h 53"/>
              <a:gd name="T8" fmla="*/ 0 w 54"/>
              <a:gd name="T9" fmla="*/ 2147483647 h 53"/>
              <a:gd name="T10" fmla="*/ 0 w 54"/>
              <a:gd name="T11" fmla="*/ 2147483647 h 53"/>
              <a:gd name="T12" fmla="*/ 2147483647 w 54"/>
              <a:gd name="T13" fmla="*/ 0 h 5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4"/>
              <a:gd name="T22" fmla="*/ 0 h 53"/>
              <a:gd name="T23" fmla="*/ 54 w 54"/>
              <a:gd name="T24" fmla="*/ 53 h 5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4" h="53">
                <a:moveTo>
                  <a:pt x="35" y="0"/>
                </a:moveTo>
                <a:lnTo>
                  <a:pt x="54" y="23"/>
                </a:lnTo>
                <a:lnTo>
                  <a:pt x="18" y="52"/>
                </a:lnTo>
                <a:lnTo>
                  <a:pt x="18" y="53"/>
                </a:lnTo>
                <a:lnTo>
                  <a:pt x="0" y="28"/>
                </a:lnTo>
                <a:lnTo>
                  <a:pt x="0" y="29"/>
                </a:lnTo>
                <a:lnTo>
                  <a:pt x="3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68" name="Freeform 410"/>
          <p:cNvSpPr>
            <a:spLocks noChangeAspect="1"/>
          </p:cNvSpPr>
          <p:nvPr/>
        </p:nvSpPr>
        <p:spPr bwMode="auto">
          <a:xfrm>
            <a:off x="8810625" y="4057650"/>
            <a:ext cx="22225" cy="20638"/>
          </a:xfrm>
          <a:custGeom>
            <a:avLst/>
            <a:gdLst>
              <a:gd name="T0" fmla="*/ 2147483647 w 63"/>
              <a:gd name="T1" fmla="*/ 0 h 61"/>
              <a:gd name="T2" fmla="*/ 2147483647 w 63"/>
              <a:gd name="T3" fmla="*/ 2147483647 h 61"/>
              <a:gd name="T4" fmla="*/ 2147483647 w 63"/>
              <a:gd name="T5" fmla="*/ 2147483647 h 61"/>
              <a:gd name="T6" fmla="*/ 2147483647 w 63"/>
              <a:gd name="T7" fmla="*/ 2147483647 h 61"/>
              <a:gd name="T8" fmla="*/ 0 w 63"/>
              <a:gd name="T9" fmla="*/ 2147483647 h 61"/>
              <a:gd name="T10" fmla="*/ 0 w 63"/>
              <a:gd name="T11" fmla="*/ 2147483647 h 61"/>
              <a:gd name="T12" fmla="*/ 2147483647 w 63"/>
              <a:gd name="T13" fmla="*/ 0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3"/>
              <a:gd name="T22" fmla="*/ 0 h 61"/>
              <a:gd name="T23" fmla="*/ 63 w 63"/>
              <a:gd name="T24" fmla="*/ 61 h 6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3" h="61">
                <a:moveTo>
                  <a:pt x="45" y="0"/>
                </a:moveTo>
                <a:lnTo>
                  <a:pt x="63" y="25"/>
                </a:lnTo>
                <a:lnTo>
                  <a:pt x="19" y="61"/>
                </a:lnTo>
                <a:lnTo>
                  <a:pt x="0" y="36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69" name="Freeform 411"/>
          <p:cNvSpPr>
            <a:spLocks noChangeAspect="1"/>
          </p:cNvSpPr>
          <p:nvPr/>
        </p:nvSpPr>
        <p:spPr bwMode="auto">
          <a:xfrm>
            <a:off x="8788400" y="4070350"/>
            <a:ext cx="28575" cy="20638"/>
          </a:xfrm>
          <a:custGeom>
            <a:avLst/>
            <a:gdLst>
              <a:gd name="T0" fmla="*/ 2147483647 w 84"/>
              <a:gd name="T1" fmla="*/ 0 h 63"/>
              <a:gd name="T2" fmla="*/ 2147483647 w 84"/>
              <a:gd name="T3" fmla="*/ 2147483647 h 63"/>
              <a:gd name="T4" fmla="*/ 2147483647 w 84"/>
              <a:gd name="T5" fmla="*/ 2147483647 h 63"/>
              <a:gd name="T6" fmla="*/ 2147483647 w 84"/>
              <a:gd name="T7" fmla="*/ 2147483647 h 63"/>
              <a:gd name="T8" fmla="*/ 2147483647 w 84"/>
              <a:gd name="T9" fmla="*/ 2147483647 h 63"/>
              <a:gd name="T10" fmla="*/ 0 w 84"/>
              <a:gd name="T11" fmla="*/ 2147483647 h 63"/>
              <a:gd name="T12" fmla="*/ 2147483647 w 84"/>
              <a:gd name="T13" fmla="*/ 0 h 6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4"/>
              <a:gd name="T22" fmla="*/ 0 h 63"/>
              <a:gd name="T23" fmla="*/ 84 w 84"/>
              <a:gd name="T24" fmla="*/ 63 h 6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4" h="63">
                <a:moveTo>
                  <a:pt x="65" y="0"/>
                </a:moveTo>
                <a:lnTo>
                  <a:pt x="84" y="25"/>
                </a:lnTo>
                <a:lnTo>
                  <a:pt x="44" y="53"/>
                </a:lnTo>
                <a:lnTo>
                  <a:pt x="31" y="63"/>
                </a:lnTo>
                <a:lnTo>
                  <a:pt x="14" y="38"/>
                </a:lnTo>
                <a:lnTo>
                  <a:pt x="0" y="47"/>
                </a:lnTo>
                <a:lnTo>
                  <a:pt x="6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70" name="Freeform 412"/>
          <p:cNvSpPr>
            <a:spLocks noChangeAspect="1"/>
          </p:cNvSpPr>
          <p:nvPr/>
        </p:nvSpPr>
        <p:spPr bwMode="auto">
          <a:xfrm>
            <a:off x="8772525" y="4083050"/>
            <a:ext cx="25400" cy="22225"/>
          </a:xfrm>
          <a:custGeom>
            <a:avLst/>
            <a:gdLst>
              <a:gd name="T0" fmla="*/ 2147483647 w 72"/>
              <a:gd name="T1" fmla="*/ 0 h 66"/>
              <a:gd name="T2" fmla="*/ 2147483647 w 72"/>
              <a:gd name="T3" fmla="*/ 2147483647 h 66"/>
              <a:gd name="T4" fmla="*/ 2147483647 w 72"/>
              <a:gd name="T5" fmla="*/ 2147483647 h 66"/>
              <a:gd name="T6" fmla="*/ 2147483647 w 72"/>
              <a:gd name="T7" fmla="*/ 2147483647 h 66"/>
              <a:gd name="T8" fmla="*/ 0 w 72"/>
              <a:gd name="T9" fmla="*/ 2147483647 h 66"/>
              <a:gd name="T10" fmla="*/ 2147483647 w 72"/>
              <a:gd name="T11" fmla="*/ 2147483647 h 66"/>
              <a:gd name="T12" fmla="*/ 2147483647 w 72"/>
              <a:gd name="T13" fmla="*/ 0 h 6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2"/>
              <a:gd name="T22" fmla="*/ 0 h 66"/>
              <a:gd name="T23" fmla="*/ 72 w 72"/>
              <a:gd name="T24" fmla="*/ 66 h 6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2" h="66">
                <a:moveTo>
                  <a:pt x="55" y="0"/>
                </a:moveTo>
                <a:lnTo>
                  <a:pt x="72" y="25"/>
                </a:lnTo>
                <a:lnTo>
                  <a:pt x="10" y="66"/>
                </a:lnTo>
                <a:lnTo>
                  <a:pt x="15" y="63"/>
                </a:lnTo>
                <a:lnTo>
                  <a:pt x="0" y="36"/>
                </a:lnTo>
                <a:lnTo>
                  <a:pt x="4" y="33"/>
                </a:lnTo>
                <a:lnTo>
                  <a:pt x="5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71" name="Freeform 413"/>
          <p:cNvSpPr>
            <a:spLocks noChangeAspect="1"/>
          </p:cNvSpPr>
          <p:nvPr/>
        </p:nvSpPr>
        <p:spPr bwMode="auto">
          <a:xfrm>
            <a:off x="8753475" y="4095750"/>
            <a:ext cx="25400" cy="19050"/>
          </a:xfrm>
          <a:custGeom>
            <a:avLst/>
            <a:gdLst>
              <a:gd name="T0" fmla="*/ 2147483647 w 78"/>
              <a:gd name="T1" fmla="*/ 0 h 61"/>
              <a:gd name="T2" fmla="*/ 2147483647 w 78"/>
              <a:gd name="T3" fmla="*/ 2147483647 h 61"/>
              <a:gd name="T4" fmla="*/ 2147483647 w 78"/>
              <a:gd name="T5" fmla="*/ 2147483647 h 61"/>
              <a:gd name="T6" fmla="*/ 2147483647 w 78"/>
              <a:gd name="T7" fmla="*/ 2147483647 h 61"/>
              <a:gd name="T8" fmla="*/ 2147483647 w 78"/>
              <a:gd name="T9" fmla="*/ 2147483647 h 61"/>
              <a:gd name="T10" fmla="*/ 0 w 78"/>
              <a:gd name="T11" fmla="*/ 2147483647 h 61"/>
              <a:gd name="T12" fmla="*/ 2147483647 w 78"/>
              <a:gd name="T13" fmla="*/ 0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8"/>
              <a:gd name="T22" fmla="*/ 0 h 61"/>
              <a:gd name="T23" fmla="*/ 78 w 78"/>
              <a:gd name="T24" fmla="*/ 61 h 6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8" h="61">
                <a:moveTo>
                  <a:pt x="63" y="0"/>
                </a:moveTo>
                <a:lnTo>
                  <a:pt x="78" y="27"/>
                </a:lnTo>
                <a:lnTo>
                  <a:pt x="25" y="58"/>
                </a:lnTo>
                <a:lnTo>
                  <a:pt x="18" y="61"/>
                </a:lnTo>
                <a:lnTo>
                  <a:pt x="6" y="34"/>
                </a:lnTo>
                <a:lnTo>
                  <a:pt x="0" y="37"/>
                </a:lnTo>
                <a:lnTo>
                  <a:pt x="6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72" name="Freeform 414"/>
          <p:cNvSpPr>
            <a:spLocks noChangeAspect="1"/>
          </p:cNvSpPr>
          <p:nvPr/>
        </p:nvSpPr>
        <p:spPr bwMode="auto">
          <a:xfrm>
            <a:off x="8734425" y="4106863"/>
            <a:ext cx="25400" cy="19050"/>
          </a:xfrm>
          <a:custGeom>
            <a:avLst/>
            <a:gdLst>
              <a:gd name="T0" fmla="*/ 2147483647 w 68"/>
              <a:gd name="T1" fmla="*/ 0 h 57"/>
              <a:gd name="T2" fmla="*/ 2147483647 w 68"/>
              <a:gd name="T3" fmla="*/ 2147483647 h 57"/>
              <a:gd name="T4" fmla="*/ 2147483647 w 68"/>
              <a:gd name="T5" fmla="*/ 2147483647 h 57"/>
              <a:gd name="T6" fmla="*/ 2147483647 w 68"/>
              <a:gd name="T7" fmla="*/ 2147483647 h 57"/>
              <a:gd name="T8" fmla="*/ 0 w 68"/>
              <a:gd name="T9" fmla="*/ 2147483647 h 57"/>
              <a:gd name="T10" fmla="*/ 2147483647 w 68"/>
              <a:gd name="T11" fmla="*/ 2147483647 h 57"/>
              <a:gd name="T12" fmla="*/ 2147483647 w 68"/>
              <a:gd name="T13" fmla="*/ 0 h 5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8"/>
              <a:gd name="T22" fmla="*/ 0 h 57"/>
              <a:gd name="T23" fmla="*/ 68 w 68"/>
              <a:gd name="T24" fmla="*/ 57 h 5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8" h="57">
                <a:moveTo>
                  <a:pt x="56" y="0"/>
                </a:moveTo>
                <a:lnTo>
                  <a:pt x="68" y="27"/>
                </a:lnTo>
                <a:lnTo>
                  <a:pt x="6" y="57"/>
                </a:lnTo>
                <a:lnTo>
                  <a:pt x="10" y="56"/>
                </a:lnTo>
                <a:lnTo>
                  <a:pt x="0" y="27"/>
                </a:lnTo>
                <a:lnTo>
                  <a:pt x="4" y="26"/>
                </a:lnTo>
                <a:lnTo>
                  <a:pt x="5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73" name="Freeform 415"/>
          <p:cNvSpPr>
            <a:spLocks noChangeAspect="1"/>
          </p:cNvSpPr>
          <p:nvPr/>
        </p:nvSpPr>
        <p:spPr bwMode="auto">
          <a:xfrm>
            <a:off x="8716963" y="4114800"/>
            <a:ext cx="20637" cy="17463"/>
          </a:xfrm>
          <a:custGeom>
            <a:avLst/>
            <a:gdLst>
              <a:gd name="T0" fmla="*/ 2147483647 w 60"/>
              <a:gd name="T1" fmla="*/ 0 h 49"/>
              <a:gd name="T2" fmla="*/ 2147483647 w 60"/>
              <a:gd name="T3" fmla="*/ 2147483647 h 49"/>
              <a:gd name="T4" fmla="*/ 2147483647 w 60"/>
              <a:gd name="T5" fmla="*/ 2147483647 h 49"/>
              <a:gd name="T6" fmla="*/ 2147483647 w 60"/>
              <a:gd name="T7" fmla="*/ 2147483647 h 49"/>
              <a:gd name="T8" fmla="*/ 0 w 60"/>
              <a:gd name="T9" fmla="*/ 2147483647 h 49"/>
              <a:gd name="T10" fmla="*/ 0 w 60"/>
              <a:gd name="T11" fmla="*/ 2147483647 h 49"/>
              <a:gd name="T12" fmla="*/ 2147483647 w 60"/>
              <a:gd name="T13" fmla="*/ 0 h 4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0"/>
              <a:gd name="T22" fmla="*/ 0 h 49"/>
              <a:gd name="T23" fmla="*/ 60 w 60"/>
              <a:gd name="T24" fmla="*/ 49 h 4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0" h="49">
                <a:moveTo>
                  <a:pt x="50" y="0"/>
                </a:moveTo>
                <a:lnTo>
                  <a:pt x="60" y="29"/>
                </a:lnTo>
                <a:lnTo>
                  <a:pt x="4" y="49"/>
                </a:lnTo>
                <a:lnTo>
                  <a:pt x="0" y="18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74" name="Freeform 416"/>
          <p:cNvSpPr>
            <a:spLocks noChangeAspect="1"/>
          </p:cNvSpPr>
          <p:nvPr/>
        </p:nvSpPr>
        <p:spPr bwMode="auto">
          <a:xfrm>
            <a:off x="8701088" y="4122738"/>
            <a:ext cx="19050" cy="14287"/>
          </a:xfrm>
          <a:custGeom>
            <a:avLst/>
            <a:gdLst>
              <a:gd name="T0" fmla="*/ 2147483647 w 51"/>
              <a:gd name="T1" fmla="*/ 0 h 38"/>
              <a:gd name="T2" fmla="*/ 2147483647 w 51"/>
              <a:gd name="T3" fmla="*/ 2147483647 h 38"/>
              <a:gd name="T4" fmla="*/ 2147483647 w 51"/>
              <a:gd name="T5" fmla="*/ 2147483647 h 38"/>
              <a:gd name="T6" fmla="*/ 0 w 51"/>
              <a:gd name="T7" fmla="*/ 2147483647 h 38"/>
              <a:gd name="T8" fmla="*/ 2147483647 w 51"/>
              <a:gd name="T9" fmla="*/ 0 h 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1"/>
              <a:gd name="T16" fmla="*/ 0 h 38"/>
              <a:gd name="T17" fmla="*/ 51 w 51"/>
              <a:gd name="T18" fmla="*/ 38 h 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1" h="38">
                <a:moveTo>
                  <a:pt x="47" y="0"/>
                </a:moveTo>
                <a:lnTo>
                  <a:pt x="51" y="31"/>
                </a:lnTo>
                <a:lnTo>
                  <a:pt x="4" y="38"/>
                </a:lnTo>
                <a:lnTo>
                  <a:pt x="0" y="7"/>
                </a:lnTo>
                <a:lnTo>
                  <a:pt x="4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75" name="Freeform 417"/>
          <p:cNvSpPr>
            <a:spLocks noChangeAspect="1"/>
          </p:cNvSpPr>
          <p:nvPr/>
        </p:nvSpPr>
        <p:spPr bwMode="auto">
          <a:xfrm>
            <a:off x="8863013" y="4156075"/>
            <a:ext cx="7937" cy="6350"/>
          </a:xfrm>
          <a:custGeom>
            <a:avLst/>
            <a:gdLst>
              <a:gd name="T0" fmla="*/ 0 w 22"/>
              <a:gd name="T1" fmla="*/ 0 h 21"/>
              <a:gd name="T2" fmla="*/ 2147483647 w 22"/>
              <a:gd name="T3" fmla="*/ 2147483647 h 21"/>
              <a:gd name="T4" fmla="*/ 0 w 22"/>
              <a:gd name="T5" fmla="*/ 0 h 21"/>
              <a:gd name="T6" fmla="*/ 0 60000 65536"/>
              <a:gd name="T7" fmla="*/ 0 60000 65536"/>
              <a:gd name="T8" fmla="*/ 0 60000 65536"/>
              <a:gd name="T9" fmla="*/ 0 w 22"/>
              <a:gd name="T10" fmla="*/ 0 h 21"/>
              <a:gd name="T11" fmla="*/ 22 w 22"/>
              <a:gd name="T12" fmla="*/ 21 h 2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21">
                <a:moveTo>
                  <a:pt x="0" y="0"/>
                </a:moveTo>
                <a:lnTo>
                  <a:pt x="22" y="2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76" name="Freeform 418"/>
          <p:cNvSpPr>
            <a:spLocks noChangeAspect="1"/>
          </p:cNvSpPr>
          <p:nvPr/>
        </p:nvSpPr>
        <p:spPr bwMode="auto">
          <a:xfrm>
            <a:off x="8813800" y="4238625"/>
            <a:ext cx="9525" cy="3175"/>
          </a:xfrm>
          <a:custGeom>
            <a:avLst/>
            <a:gdLst>
              <a:gd name="T0" fmla="*/ 2147483647 w 27"/>
              <a:gd name="T1" fmla="*/ 2147483647 h 15"/>
              <a:gd name="T2" fmla="*/ 0 w 27"/>
              <a:gd name="T3" fmla="*/ 0 h 15"/>
              <a:gd name="T4" fmla="*/ 2147483647 w 27"/>
              <a:gd name="T5" fmla="*/ 2147483647 h 15"/>
              <a:gd name="T6" fmla="*/ 0 60000 65536"/>
              <a:gd name="T7" fmla="*/ 0 60000 65536"/>
              <a:gd name="T8" fmla="*/ 0 60000 65536"/>
              <a:gd name="T9" fmla="*/ 0 w 27"/>
              <a:gd name="T10" fmla="*/ 0 h 15"/>
              <a:gd name="T11" fmla="*/ 27 w 27"/>
              <a:gd name="T12" fmla="*/ 15 h 1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7" h="15">
                <a:moveTo>
                  <a:pt x="27" y="15"/>
                </a:moveTo>
                <a:lnTo>
                  <a:pt x="0" y="0"/>
                </a:lnTo>
                <a:lnTo>
                  <a:pt x="27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77" name="Freeform 419"/>
          <p:cNvSpPr>
            <a:spLocks noChangeAspect="1"/>
          </p:cNvSpPr>
          <p:nvPr/>
        </p:nvSpPr>
        <p:spPr bwMode="auto">
          <a:xfrm>
            <a:off x="8853488" y="4156075"/>
            <a:ext cx="17462" cy="19050"/>
          </a:xfrm>
          <a:custGeom>
            <a:avLst/>
            <a:gdLst>
              <a:gd name="T0" fmla="*/ 2147483647 w 52"/>
              <a:gd name="T1" fmla="*/ 0 h 50"/>
              <a:gd name="T2" fmla="*/ 2147483647 w 52"/>
              <a:gd name="T3" fmla="*/ 2147483647 h 50"/>
              <a:gd name="T4" fmla="*/ 2147483647 w 52"/>
              <a:gd name="T5" fmla="*/ 2147483647 h 50"/>
              <a:gd name="T6" fmla="*/ 2147483647 w 52"/>
              <a:gd name="T7" fmla="*/ 2147483647 h 50"/>
              <a:gd name="T8" fmla="*/ 0 w 52"/>
              <a:gd name="T9" fmla="*/ 2147483647 h 50"/>
              <a:gd name="T10" fmla="*/ 0 w 52"/>
              <a:gd name="T11" fmla="*/ 2147483647 h 50"/>
              <a:gd name="T12" fmla="*/ 2147483647 w 52"/>
              <a:gd name="T13" fmla="*/ 0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2"/>
              <a:gd name="T22" fmla="*/ 0 h 50"/>
              <a:gd name="T23" fmla="*/ 52 w 52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2" h="50">
                <a:moveTo>
                  <a:pt x="30" y="0"/>
                </a:moveTo>
                <a:lnTo>
                  <a:pt x="52" y="21"/>
                </a:lnTo>
                <a:lnTo>
                  <a:pt x="25" y="50"/>
                </a:lnTo>
                <a:lnTo>
                  <a:pt x="0" y="32"/>
                </a:lnTo>
                <a:lnTo>
                  <a:pt x="3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78" name="Freeform 420"/>
          <p:cNvSpPr>
            <a:spLocks noChangeAspect="1"/>
          </p:cNvSpPr>
          <p:nvPr/>
        </p:nvSpPr>
        <p:spPr bwMode="auto">
          <a:xfrm>
            <a:off x="8843963" y="4167188"/>
            <a:ext cx="17462" cy="17462"/>
          </a:xfrm>
          <a:custGeom>
            <a:avLst/>
            <a:gdLst>
              <a:gd name="T0" fmla="*/ 2147483647 w 47"/>
              <a:gd name="T1" fmla="*/ 0 h 48"/>
              <a:gd name="T2" fmla="*/ 2147483647 w 47"/>
              <a:gd name="T3" fmla="*/ 2147483647 h 48"/>
              <a:gd name="T4" fmla="*/ 2147483647 w 47"/>
              <a:gd name="T5" fmla="*/ 2147483647 h 48"/>
              <a:gd name="T6" fmla="*/ 2147483647 w 47"/>
              <a:gd name="T7" fmla="*/ 2147483647 h 48"/>
              <a:gd name="T8" fmla="*/ 0 w 47"/>
              <a:gd name="T9" fmla="*/ 2147483647 h 48"/>
              <a:gd name="T10" fmla="*/ 2147483647 w 47"/>
              <a:gd name="T11" fmla="*/ 2147483647 h 48"/>
              <a:gd name="T12" fmla="*/ 2147483647 w 47"/>
              <a:gd name="T13" fmla="*/ 0 h 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7"/>
              <a:gd name="T22" fmla="*/ 0 h 48"/>
              <a:gd name="T23" fmla="*/ 47 w 47"/>
              <a:gd name="T24" fmla="*/ 48 h 4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7" h="48">
                <a:moveTo>
                  <a:pt x="22" y="0"/>
                </a:moveTo>
                <a:lnTo>
                  <a:pt x="47" y="18"/>
                </a:lnTo>
                <a:lnTo>
                  <a:pt x="26" y="48"/>
                </a:lnTo>
                <a:lnTo>
                  <a:pt x="27" y="45"/>
                </a:lnTo>
                <a:lnTo>
                  <a:pt x="0" y="31"/>
                </a:lnTo>
                <a:lnTo>
                  <a:pt x="1" y="28"/>
                </a:lnTo>
                <a:lnTo>
                  <a:pt x="2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79" name="Freeform 421"/>
          <p:cNvSpPr>
            <a:spLocks noChangeAspect="1"/>
          </p:cNvSpPr>
          <p:nvPr/>
        </p:nvSpPr>
        <p:spPr bwMode="auto">
          <a:xfrm>
            <a:off x="8839200" y="4178300"/>
            <a:ext cx="15875" cy="17463"/>
          </a:xfrm>
          <a:custGeom>
            <a:avLst/>
            <a:gdLst>
              <a:gd name="T0" fmla="*/ 2147483647 w 43"/>
              <a:gd name="T1" fmla="*/ 0 h 48"/>
              <a:gd name="T2" fmla="*/ 2147483647 w 43"/>
              <a:gd name="T3" fmla="*/ 2147483647 h 48"/>
              <a:gd name="T4" fmla="*/ 2147483647 w 43"/>
              <a:gd name="T5" fmla="*/ 2147483647 h 48"/>
              <a:gd name="T6" fmla="*/ 2147483647 w 43"/>
              <a:gd name="T7" fmla="*/ 2147483647 h 48"/>
              <a:gd name="T8" fmla="*/ 0 w 43"/>
              <a:gd name="T9" fmla="*/ 2147483647 h 48"/>
              <a:gd name="T10" fmla="*/ 2147483647 w 43"/>
              <a:gd name="T11" fmla="*/ 2147483647 h 48"/>
              <a:gd name="T12" fmla="*/ 2147483647 w 43"/>
              <a:gd name="T13" fmla="*/ 0 h 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3"/>
              <a:gd name="T22" fmla="*/ 0 h 48"/>
              <a:gd name="T23" fmla="*/ 43 w 43"/>
              <a:gd name="T24" fmla="*/ 48 h 4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3" h="48">
                <a:moveTo>
                  <a:pt x="16" y="0"/>
                </a:moveTo>
                <a:lnTo>
                  <a:pt x="43" y="14"/>
                </a:lnTo>
                <a:lnTo>
                  <a:pt x="23" y="48"/>
                </a:lnTo>
                <a:lnTo>
                  <a:pt x="27" y="41"/>
                </a:lnTo>
                <a:lnTo>
                  <a:pt x="0" y="29"/>
                </a:lnTo>
                <a:lnTo>
                  <a:pt x="4" y="21"/>
                </a:lnTo>
                <a:lnTo>
                  <a:pt x="1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80" name="Freeform 422"/>
          <p:cNvSpPr>
            <a:spLocks noChangeAspect="1"/>
          </p:cNvSpPr>
          <p:nvPr/>
        </p:nvSpPr>
        <p:spPr bwMode="auto">
          <a:xfrm>
            <a:off x="8824913" y="4184650"/>
            <a:ext cx="28575" cy="30163"/>
          </a:xfrm>
          <a:custGeom>
            <a:avLst/>
            <a:gdLst>
              <a:gd name="T0" fmla="*/ 2147483647 w 76"/>
              <a:gd name="T1" fmla="*/ 2147483647 h 92"/>
              <a:gd name="T2" fmla="*/ 2147483647 w 76"/>
              <a:gd name="T3" fmla="*/ 2147483647 h 92"/>
              <a:gd name="T4" fmla="*/ 2147483647 w 76"/>
              <a:gd name="T5" fmla="*/ 0 h 92"/>
              <a:gd name="T6" fmla="*/ 2147483647 w 76"/>
              <a:gd name="T7" fmla="*/ 2147483647 h 92"/>
              <a:gd name="T8" fmla="*/ 2147483647 w 76"/>
              <a:gd name="T9" fmla="*/ 2147483647 h 92"/>
              <a:gd name="T10" fmla="*/ 0 w 76"/>
              <a:gd name="T11" fmla="*/ 2147483647 h 92"/>
              <a:gd name="T12" fmla="*/ 2147483647 w 76"/>
              <a:gd name="T13" fmla="*/ 2147483647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6"/>
              <a:gd name="T22" fmla="*/ 0 h 92"/>
              <a:gd name="T23" fmla="*/ 76 w 76"/>
              <a:gd name="T24" fmla="*/ 92 h 9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6" h="92">
                <a:moveTo>
                  <a:pt x="38" y="12"/>
                </a:moveTo>
                <a:lnTo>
                  <a:pt x="65" y="24"/>
                </a:lnTo>
                <a:lnTo>
                  <a:pt x="76" y="0"/>
                </a:lnTo>
                <a:lnTo>
                  <a:pt x="53" y="52"/>
                </a:lnTo>
                <a:lnTo>
                  <a:pt x="24" y="40"/>
                </a:lnTo>
                <a:lnTo>
                  <a:pt x="0" y="92"/>
                </a:lnTo>
                <a:lnTo>
                  <a:pt x="38" y="1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81" name="Freeform 423"/>
          <p:cNvSpPr>
            <a:spLocks noChangeAspect="1"/>
          </p:cNvSpPr>
          <p:nvPr/>
        </p:nvSpPr>
        <p:spPr bwMode="auto">
          <a:xfrm>
            <a:off x="8829675" y="4197350"/>
            <a:ext cx="14288" cy="14288"/>
          </a:xfrm>
          <a:custGeom>
            <a:avLst/>
            <a:gdLst>
              <a:gd name="T0" fmla="*/ 2147483647 w 42"/>
              <a:gd name="T1" fmla="*/ 0 h 39"/>
              <a:gd name="T2" fmla="*/ 2147483647 w 42"/>
              <a:gd name="T3" fmla="*/ 2147483647 h 39"/>
              <a:gd name="T4" fmla="*/ 2147483647 w 42"/>
              <a:gd name="T5" fmla="*/ 2147483647 h 39"/>
              <a:gd name="T6" fmla="*/ 2147483647 w 42"/>
              <a:gd name="T7" fmla="*/ 2147483647 h 39"/>
              <a:gd name="T8" fmla="*/ 0 w 42"/>
              <a:gd name="T9" fmla="*/ 2147483647 h 39"/>
              <a:gd name="T10" fmla="*/ 0 w 42"/>
              <a:gd name="T11" fmla="*/ 2147483647 h 39"/>
              <a:gd name="T12" fmla="*/ 2147483647 w 42"/>
              <a:gd name="T13" fmla="*/ 0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"/>
              <a:gd name="T22" fmla="*/ 0 h 39"/>
              <a:gd name="T23" fmla="*/ 42 w 42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" h="39">
                <a:moveTo>
                  <a:pt x="13" y="0"/>
                </a:moveTo>
                <a:lnTo>
                  <a:pt x="42" y="12"/>
                </a:lnTo>
                <a:lnTo>
                  <a:pt x="29" y="39"/>
                </a:lnTo>
                <a:lnTo>
                  <a:pt x="0" y="27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82" name="Freeform 424"/>
          <p:cNvSpPr>
            <a:spLocks noChangeAspect="1"/>
          </p:cNvSpPr>
          <p:nvPr/>
        </p:nvSpPr>
        <p:spPr bwMode="auto">
          <a:xfrm>
            <a:off x="8823325" y="4206875"/>
            <a:ext cx="15875" cy="17463"/>
          </a:xfrm>
          <a:custGeom>
            <a:avLst/>
            <a:gdLst>
              <a:gd name="T0" fmla="*/ 2147483647 w 50"/>
              <a:gd name="T1" fmla="*/ 0 h 47"/>
              <a:gd name="T2" fmla="*/ 2147483647 w 50"/>
              <a:gd name="T3" fmla="*/ 2147483647 h 47"/>
              <a:gd name="T4" fmla="*/ 2147483647 w 50"/>
              <a:gd name="T5" fmla="*/ 2147483647 h 47"/>
              <a:gd name="T6" fmla="*/ 2147483647 w 50"/>
              <a:gd name="T7" fmla="*/ 2147483647 h 47"/>
              <a:gd name="T8" fmla="*/ 2147483647 w 50"/>
              <a:gd name="T9" fmla="*/ 2147483647 h 47"/>
              <a:gd name="T10" fmla="*/ 0 w 50"/>
              <a:gd name="T11" fmla="*/ 2147483647 h 47"/>
              <a:gd name="T12" fmla="*/ 2147483647 w 50"/>
              <a:gd name="T13" fmla="*/ 0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47"/>
              <a:gd name="T23" fmla="*/ 50 w 50"/>
              <a:gd name="T24" fmla="*/ 47 h 4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47">
                <a:moveTo>
                  <a:pt x="21" y="0"/>
                </a:moveTo>
                <a:lnTo>
                  <a:pt x="50" y="12"/>
                </a:lnTo>
                <a:lnTo>
                  <a:pt x="46" y="23"/>
                </a:lnTo>
                <a:lnTo>
                  <a:pt x="37" y="41"/>
                </a:lnTo>
                <a:lnTo>
                  <a:pt x="10" y="29"/>
                </a:lnTo>
                <a:lnTo>
                  <a:pt x="0" y="47"/>
                </a:lnTo>
                <a:lnTo>
                  <a:pt x="2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83" name="Freeform 425"/>
          <p:cNvSpPr>
            <a:spLocks noChangeAspect="1"/>
          </p:cNvSpPr>
          <p:nvPr/>
        </p:nvSpPr>
        <p:spPr bwMode="auto">
          <a:xfrm>
            <a:off x="8821738" y="4216400"/>
            <a:ext cx="14287" cy="17463"/>
          </a:xfrm>
          <a:custGeom>
            <a:avLst/>
            <a:gdLst>
              <a:gd name="T0" fmla="*/ 2147483647 w 42"/>
              <a:gd name="T1" fmla="*/ 0 h 49"/>
              <a:gd name="T2" fmla="*/ 2147483647 w 42"/>
              <a:gd name="T3" fmla="*/ 2147483647 h 49"/>
              <a:gd name="T4" fmla="*/ 2147483647 w 42"/>
              <a:gd name="T5" fmla="*/ 2147483647 h 49"/>
              <a:gd name="T6" fmla="*/ 2147483647 w 42"/>
              <a:gd name="T7" fmla="*/ 2147483647 h 49"/>
              <a:gd name="T8" fmla="*/ 0 w 42"/>
              <a:gd name="T9" fmla="*/ 2147483647 h 49"/>
              <a:gd name="T10" fmla="*/ 2147483647 w 42"/>
              <a:gd name="T11" fmla="*/ 2147483647 h 49"/>
              <a:gd name="T12" fmla="*/ 2147483647 w 42"/>
              <a:gd name="T13" fmla="*/ 0 h 4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"/>
              <a:gd name="T22" fmla="*/ 0 h 49"/>
              <a:gd name="T23" fmla="*/ 42 w 42"/>
              <a:gd name="T24" fmla="*/ 49 h 4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" h="49">
                <a:moveTo>
                  <a:pt x="15" y="0"/>
                </a:moveTo>
                <a:lnTo>
                  <a:pt x="42" y="12"/>
                </a:lnTo>
                <a:lnTo>
                  <a:pt x="24" y="49"/>
                </a:lnTo>
                <a:lnTo>
                  <a:pt x="27" y="43"/>
                </a:lnTo>
                <a:lnTo>
                  <a:pt x="0" y="29"/>
                </a:lnTo>
                <a:lnTo>
                  <a:pt x="3" y="24"/>
                </a:lnTo>
                <a:lnTo>
                  <a:pt x="1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84" name="Freeform 426"/>
          <p:cNvSpPr>
            <a:spLocks noChangeAspect="1"/>
          </p:cNvSpPr>
          <p:nvPr/>
        </p:nvSpPr>
        <p:spPr bwMode="auto">
          <a:xfrm>
            <a:off x="8813800" y="4225925"/>
            <a:ext cx="17463" cy="15875"/>
          </a:xfrm>
          <a:custGeom>
            <a:avLst/>
            <a:gdLst>
              <a:gd name="T0" fmla="*/ 2147483647 w 46"/>
              <a:gd name="T1" fmla="*/ 0 h 47"/>
              <a:gd name="T2" fmla="*/ 2147483647 w 46"/>
              <a:gd name="T3" fmla="*/ 2147483647 h 47"/>
              <a:gd name="T4" fmla="*/ 2147483647 w 46"/>
              <a:gd name="T5" fmla="*/ 2147483647 h 47"/>
              <a:gd name="T6" fmla="*/ 0 w 46"/>
              <a:gd name="T7" fmla="*/ 2147483647 h 47"/>
              <a:gd name="T8" fmla="*/ 2147483647 w 46"/>
              <a:gd name="T9" fmla="*/ 0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6"/>
              <a:gd name="T16" fmla="*/ 0 h 47"/>
              <a:gd name="T17" fmla="*/ 46 w 46"/>
              <a:gd name="T18" fmla="*/ 47 h 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6" h="47">
                <a:moveTo>
                  <a:pt x="19" y="0"/>
                </a:moveTo>
                <a:lnTo>
                  <a:pt x="46" y="14"/>
                </a:lnTo>
                <a:lnTo>
                  <a:pt x="27" y="47"/>
                </a:lnTo>
                <a:lnTo>
                  <a:pt x="0" y="32"/>
                </a:lnTo>
                <a:lnTo>
                  <a:pt x="1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85" name="Freeform 427"/>
          <p:cNvSpPr>
            <a:spLocks noChangeAspect="1"/>
          </p:cNvSpPr>
          <p:nvPr/>
        </p:nvSpPr>
        <p:spPr bwMode="auto">
          <a:xfrm>
            <a:off x="8839200" y="4102100"/>
            <a:ext cx="1588" cy="9525"/>
          </a:xfrm>
          <a:custGeom>
            <a:avLst/>
            <a:gdLst>
              <a:gd name="T0" fmla="*/ 0 w 10"/>
              <a:gd name="T1" fmla="*/ 0 h 29"/>
              <a:gd name="T2" fmla="*/ 2147483647 w 10"/>
              <a:gd name="T3" fmla="*/ 2147483647 h 29"/>
              <a:gd name="T4" fmla="*/ 0 w 10"/>
              <a:gd name="T5" fmla="*/ 0 h 29"/>
              <a:gd name="T6" fmla="*/ 0 60000 65536"/>
              <a:gd name="T7" fmla="*/ 0 60000 65536"/>
              <a:gd name="T8" fmla="*/ 0 60000 65536"/>
              <a:gd name="T9" fmla="*/ 0 w 10"/>
              <a:gd name="T10" fmla="*/ 0 h 29"/>
              <a:gd name="T11" fmla="*/ 10 w 10"/>
              <a:gd name="T12" fmla="*/ 29 h 2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" h="29">
                <a:moveTo>
                  <a:pt x="0" y="0"/>
                </a:moveTo>
                <a:lnTo>
                  <a:pt x="10" y="2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86" name="Freeform 428"/>
          <p:cNvSpPr>
            <a:spLocks noChangeAspect="1"/>
          </p:cNvSpPr>
          <p:nvPr/>
        </p:nvSpPr>
        <p:spPr bwMode="auto">
          <a:xfrm>
            <a:off x="8823325" y="4110038"/>
            <a:ext cx="7938" cy="9525"/>
          </a:xfrm>
          <a:custGeom>
            <a:avLst/>
            <a:gdLst>
              <a:gd name="T0" fmla="*/ 2147483647 w 25"/>
              <a:gd name="T1" fmla="*/ 2147483647 h 28"/>
              <a:gd name="T2" fmla="*/ 2147483647 w 25"/>
              <a:gd name="T3" fmla="*/ 2147483647 h 28"/>
              <a:gd name="T4" fmla="*/ 2147483647 w 25"/>
              <a:gd name="T5" fmla="*/ 2147483647 h 28"/>
              <a:gd name="T6" fmla="*/ 2147483647 w 25"/>
              <a:gd name="T7" fmla="*/ 2147483647 h 28"/>
              <a:gd name="T8" fmla="*/ 2147483647 w 25"/>
              <a:gd name="T9" fmla="*/ 2147483647 h 28"/>
              <a:gd name="T10" fmla="*/ 2147483647 w 25"/>
              <a:gd name="T11" fmla="*/ 2147483647 h 28"/>
              <a:gd name="T12" fmla="*/ 2147483647 w 25"/>
              <a:gd name="T13" fmla="*/ 2147483647 h 28"/>
              <a:gd name="T14" fmla="*/ 2147483647 w 25"/>
              <a:gd name="T15" fmla="*/ 2147483647 h 28"/>
              <a:gd name="T16" fmla="*/ 2147483647 w 25"/>
              <a:gd name="T17" fmla="*/ 2147483647 h 28"/>
              <a:gd name="T18" fmla="*/ 2147483647 w 25"/>
              <a:gd name="T19" fmla="*/ 2147483647 h 28"/>
              <a:gd name="T20" fmla="*/ 2147483647 w 25"/>
              <a:gd name="T21" fmla="*/ 2147483647 h 28"/>
              <a:gd name="T22" fmla="*/ 2147483647 w 25"/>
              <a:gd name="T23" fmla="*/ 2147483647 h 28"/>
              <a:gd name="T24" fmla="*/ 2147483647 w 25"/>
              <a:gd name="T25" fmla="*/ 2147483647 h 28"/>
              <a:gd name="T26" fmla="*/ 0 w 25"/>
              <a:gd name="T27" fmla="*/ 2147483647 h 28"/>
              <a:gd name="T28" fmla="*/ 0 w 25"/>
              <a:gd name="T29" fmla="*/ 2147483647 h 28"/>
              <a:gd name="T30" fmla="*/ 0 w 25"/>
              <a:gd name="T31" fmla="*/ 2147483647 h 28"/>
              <a:gd name="T32" fmla="*/ 2147483647 w 25"/>
              <a:gd name="T33" fmla="*/ 2147483647 h 28"/>
              <a:gd name="T34" fmla="*/ 2147483647 w 25"/>
              <a:gd name="T35" fmla="*/ 2147483647 h 28"/>
              <a:gd name="T36" fmla="*/ 2147483647 w 25"/>
              <a:gd name="T37" fmla="*/ 2147483647 h 28"/>
              <a:gd name="T38" fmla="*/ 2147483647 w 25"/>
              <a:gd name="T39" fmla="*/ 0 h 28"/>
              <a:gd name="T40" fmla="*/ 2147483647 w 25"/>
              <a:gd name="T41" fmla="*/ 0 h 28"/>
              <a:gd name="T42" fmla="*/ 2147483647 w 25"/>
              <a:gd name="T43" fmla="*/ 2147483647 h 2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5"/>
              <a:gd name="T67" fmla="*/ 0 h 28"/>
              <a:gd name="T68" fmla="*/ 25 w 25"/>
              <a:gd name="T69" fmla="*/ 28 h 2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5" h="28">
                <a:moveTo>
                  <a:pt x="25" y="25"/>
                </a:moveTo>
                <a:lnTo>
                  <a:pt x="25" y="25"/>
                </a:lnTo>
                <a:lnTo>
                  <a:pt x="23" y="26"/>
                </a:lnTo>
                <a:lnTo>
                  <a:pt x="20" y="27"/>
                </a:lnTo>
                <a:lnTo>
                  <a:pt x="17" y="28"/>
                </a:lnTo>
                <a:lnTo>
                  <a:pt x="16" y="28"/>
                </a:lnTo>
                <a:lnTo>
                  <a:pt x="13" y="28"/>
                </a:lnTo>
                <a:lnTo>
                  <a:pt x="10" y="27"/>
                </a:lnTo>
                <a:lnTo>
                  <a:pt x="8" y="25"/>
                </a:lnTo>
                <a:lnTo>
                  <a:pt x="6" y="24"/>
                </a:lnTo>
                <a:lnTo>
                  <a:pt x="3" y="22"/>
                </a:lnTo>
                <a:lnTo>
                  <a:pt x="2" y="20"/>
                </a:lnTo>
                <a:lnTo>
                  <a:pt x="1" y="17"/>
                </a:lnTo>
                <a:lnTo>
                  <a:pt x="0" y="14"/>
                </a:lnTo>
                <a:lnTo>
                  <a:pt x="0" y="13"/>
                </a:lnTo>
                <a:lnTo>
                  <a:pt x="0" y="10"/>
                </a:lnTo>
                <a:lnTo>
                  <a:pt x="1" y="7"/>
                </a:lnTo>
                <a:lnTo>
                  <a:pt x="3" y="5"/>
                </a:lnTo>
                <a:lnTo>
                  <a:pt x="4" y="2"/>
                </a:lnTo>
                <a:lnTo>
                  <a:pt x="7" y="0"/>
                </a:lnTo>
                <a:lnTo>
                  <a:pt x="25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87" name="Freeform 429"/>
          <p:cNvSpPr>
            <a:spLocks noChangeAspect="1"/>
          </p:cNvSpPr>
          <p:nvPr/>
        </p:nvSpPr>
        <p:spPr bwMode="auto">
          <a:xfrm>
            <a:off x="8836025" y="4102100"/>
            <a:ext cx="4763" cy="9525"/>
          </a:xfrm>
          <a:custGeom>
            <a:avLst/>
            <a:gdLst>
              <a:gd name="T0" fmla="*/ 2147483647 w 19"/>
              <a:gd name="T1" fmla="*/ 0 h 30"/>
              <a:gd name="T2" fmla="*/ 2147483647 w 19"/>
              <a:gd name="T3" fmla="*/ 2147483647 h 30"/>
              <a:gd name="T4" fmla="*/ 2147483647 w 19"/>
              <a:gd name="T5" fmla="*/ 2147483647 h 30"/>
              <a:gd name="T6" fmla="*/ 2147483647 w 19"/>
              <a:gd name="T7" fmla="*/ 2147483647 h 30"/>
              <a:gd name="T8" fmla="*/ 0 w 19"/>
              <a:gd name="T9" fmla="*/ 2147483647 h 30"/>
              <a:gd name="T10" fmla="*/ 2147483647 w 19"/>
              <a:gd name="T11" fmla="*/ 2147483647 h 30"/>
              <a:gd name="T12" fmla="*/ 2147483647 w 19"/>
              <a:gd name="T13" fmla="*/ 0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"/>
              <a:gd name="T22" fmla="*/ 0 h 30"/>
              <a:gd name="T23" fmla="*/ 19 w 19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" h="30">
                <a:moveTo>
                  <a:pt x="9" y="0"/>
                </a:moveTo>
                <a:lnTo>
                  <a:pt x="19" y="29"/>
                </a:lnTo>
                <a:lnTo>
                  <a:pt x="17" y="30"/>
                </a:lnTo>
                <a:lnTo>
                  <a:pt x="18" y="29"/>
                </a:lnTo>
                <a:lnTo>
                  <a:pt x="0" y="4"/>
                </a:lnTo>
                <a:lnTo>
                  <a:pt x="1" y="3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88" name="Freeform 430"/>
          <p:cNvSpPr>
            <a:spLocks noChangeAspect="1"/>
          </p:cNvSpPr>
          <p:nvPr/>
        </p:nvSpPr>
        <p:spPr bwMode="auto">
          <a:xfrm>
            <a:off x="8836025" y="4103688"/>
            <a:ext cx="4763" cy="9525"/>
          </a:xfrm>
          <a:custGeom>
            <a:avLst/>
            <a:gdLst>
              <a:gd name="T0" fmla="*/ 2147483647 w 21"/>
              <a:gd name="T1" fmla="*/ 0 h 30"/>
              <a:gd name="T2" fmla="*/ 2147483647 w 21"/>
              <a:gd name="T3" fmla="*/ 2147483647 h 30"/>
              <a:gd name="T4" fmla="*/ 2147483647 w 21"/>
              <a:gd name="T5" fmla="*/ 2147483647 h 30"/>
              <a:gd name="T6" fmla="*/ 2147483647 w 21"/>
              <a:gd name="T7" fmla="*/ 2147483647 h 30"/>
              <a:gd name="T8" fmla="*/ 2147483647 w 21"/>
              <a:gd name="T9" fmla="*/ 2147483647 h 30"/>
              <a:gd name="T10" fmla="*/ 0 w 21"/>
              <a:gd name="T11" fmla="*/ 2147483647 h 30"/>
              <a:gd name="T12" fmla="*/ 2147483647 w 21"/>
              <a:gd name="T13" fmla="*/ 0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"/>
              <a:gd name="T22" fmla="*/ 0 h 30"/>
              <a:gd name="T23" fmla="*/ 21 w 21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" h="30">
                <a:moveTo>
                  <a:pt x="3" y="0"/>
                </a:moveTo>
                <a:lnTo>
                  <a:pt x="21" y="25"/>
                </a:lnTo>
                <a:lnTo>
                  <a:pt x="16" y="29"/>
                </a:lnTo>
                <a:lnTo>
                  <a:pt x="13" y="30"/>
                </a:lnTo>
                <a:lnTo>
                  <a:pt x="3" y="1"/>
                </a:lnTo>
                <a:lnTo>
                  <a:pt x="0" y="2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89" name="Freeform 431"/>
          <p:cNvSpPr>
            <a:spLocks noChangeAspect="1"/>
          </p:cNvSpPr>
          <p:nvPr/>
        </p:nvSpPr>
        <p:spPr bwMode="auto">
          <a:xfrm>
            <a:off x="8832850" y="4103688"/>
            <a:ext cx="6350" cy="9525"/>
          </a:xfrm>
          <a:custGeom>
            <a:avLst/>
            <a:gdLst>
              <a:gd name="T0" fmla="*/ 2147483647 w 20"/>
              <a:gd name="T1" fmla="*/ 0 h 30"/>
              <a:gd name="T2" fmla="*/ 2147483647 w 20"/>
              <a:gd name="T3" fmla="*/ 2147483647 h 30"/>
              <a:gd name="T4" fmla="*/ 2147483647 w 20"/>
              <a:gd name="T5" fmla="*/ 2147483647 h 30"/>
              <a:gd name="T6" fmla="*/ 2147483647 w 20"/>
              <a:gd name="T7" fmla="*/ 2147483647 h 30"/>
              <a:gd name="T8" fmla="*/ 0 w 20"/>
              <a:gd name="T9" fmla="*/ 2147483647 h 30"/>
              <a:gd name="T10" fmla="*/ 2147483647 w 20"/>
              <a:gd name="T11" fmla="*/ 2147483647 h 30"/>
              <a:gd name="T12" fmla="*/ 2147483647 w 20"/>
              <a:gd name="T13" fmla="*/ 0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"/>
              <a:gd name="T22" fmla="*/ 0 h 30"/>
              <a:gd name="T23" fmla="*/ 20 w 20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" h="30">
                <a:moveTo>
                  <a:pt x="10" y="0"/>
                </a:moveTo>
                <a:lnTo>
                  <a:pt x="20" y="29"/>
                </a:lnTo>
                <a:lnTo>
                  <a:pt x="18" y="30"/>
                </a:lnTo>
                <a:lnTo>
                  <a:pt x="19" y="29"/>
                </a:lnTo>
                <a:lnTo>
                  <a:pt x="0" y="4"/>
                </a:lnTo>
                <a:lnTo>
                  <a:pt x="1" y="3"/>
                </a:lnTo>
                <a:lnTo>
                  <a:pt x="1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90" name="Freeform 432"/>
          <p:cNvSpPr>
            <a:spLocks noChangeAspect="1"/>
          </p:cNvSpPr>
          <p:nvPr/>
        </p:nvSpPr>
        <p:spPr bwMode="auto">
          <a:xfrm>
            <a:off x="8831263" y="4103688"/>
            <a:ext cx="7937" cy="9525"/>
          </a:xfrm>
          <a:custGeom>
            <a:avLst/>
            <a:gdLst>
              <a:gd name="T0" fmla="*/ 2147483647 w 25"/>
              <a:gd name="T1" fmla="*/ 0 h 29"/>
              <a:gd name="T2" fmla="*/ 2147483647 w 25"/>
              <a:gd name="T3" fmla="*/ 2147483647 h 29"/>
              <a:gd name="T4" fmla="*/ 2147483647 w 25"/>
              <a:gd name="T5" fmla="*/ 2147483647 h 29"/>
              <a:gd name="T6" fmla="*/ 2147483647 w 25"/>
              <a:gd name="T7" fmla="*/ 2147483647 h 29"/>
              <a:gd name="T8" fmla="*/ 2147483647 w 25"/>
              <a:gd name="T9" fmla="*/ 2147483647 h 29"/>
              <a:gd name="T10" fmla="*/ 0 w 25"/>
              <a:gd name="T11" fmla="*/ 2147483647 h 29"/>
              <a:gd name="T12" fmla="*/ 2147483647 w 25"/>
              <a:gd name="T13" fmla="*/ 0 h 2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5"/>
              <a:gd name="T22" fmla="*/ 0 h 29"/>
              <a:gd name="T23" fmla="*/ 25 w 25"/>
              <a:gd name="T24" fmla="*/ 29 h 2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5" h="29">
                <a:moveTo>
                  <a:pt x="6" y="0"/>
                </a:moveTo>
                <a:lnTo>
                  <a:pt x="25" y="25"/>
                </a:lnTo>
                <a:lnTo>
                  <a:pt x="23" y="27"/>
                </a:lnTo>
                <a:lnTo>
                  <a:pt x="18" y="29"/>
                </a:lnTo>
                <a:lnTo>
                  <a:pt x="5" y="2"/>
                </a:lnTo>
                <a:lnTo>
                  <a:pt x="0" y="5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91" name="Freeform 433"/>
          <p:cNvSpPr>
            <a:spLocks noChangeAspect="1"/>
          </p:cNvSpPr>
          <p:nvPr/>
        </p:nvSpPr>
        <p:spPr bwMode="auto">
          <a:xfrm>
            <a:off x="8829675" y="4105275"/>
            <a:ext cx="7938" cy="9525"/>
          </a:xfrm>
          <a:custGeom>
            <a:avLst/>
            <a:gdLst>
              <a:gd name="T0" fmla="*/ 2147483647 w 23"/>
              <a:gd name="T1" fmla="*/ 0 h 28"/>
              <a:gd name="T2" fmla="*/ 2147483647 w 23"/>
              <a:gd name="T3" fmla="*/ 2147483647 h 28"/>
              <a:gd name="T4" fmla="*/ 2147483647 w 23"/>
              <a:gd name="T5" fmla="*/ 2147483647 h 28"/>
              <a:gd name="T6" fmla="*/ 2147483647 w 23"/>
              <a:gd name="T7" fmla="*/ 2147483647 h 28"/>
              <a:gd name="T8" fmla="*/ 2147483647 w 23"/>
              <a:gd name="T9" fmla="*/ 2147483647 h 28"/>
              <a:gd name="T10" fmla="*/ 0 w 23"/>
              <a:gd name="T11" fmla="*/ 2147483647 h 28"/>
              <a:gd name="T12" fmla="*/ 2147483647 w 23"/>
              <a:gd name="T13" fmla="*/ 0 h 2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"/>
              <a:gd name="T22" fmla="*/ 0 h 28"/>
              <a:gd name="T23" fmla="*/ 23 w 23"/>
              <a:gd name="T24" fmla="*/ 28 h 2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" h="28">
                <a:moveTo>
                  <a:pt x="9" y="0"/>
                </a:moveTo>
                <a:lnTo>
                  <a:pt x="22" y="27"/>
                </a:lnTo>
                <a:lnTo>
                  <a:pt x="23" y="27"/>
                </a:lnTo>
                <a:lnTo>
                  <a:pt x="21" y="28"/>
                </a:lnTo>
                <a:lnTo>
                  <a:pt x="2" y="3"/>
                </a:lnTo>
                <a:lnTo>
                  <a:pt x="0" y="5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92" name="Freeform 434"/>
          <p:cNvSpPr>
            <a:spLocks noChangeAspect="1"/>
          </p:cNvSpPr>
          <p:nvPr/>
        </p:nvSpPr>
        <p:spPr bwMode="auto">
          <a:xfrm>
            <a:off x="8828088" y="4105275"/>
            <a:ext cx="7937" cy="9525"/>
          </a:xfrm>
          <a:custGeom>
            <a:avLst/>
            <a:gdLst>
              <a:gd name="T0" fmla="*/ 2147483647 w 25"/>
              <a:gd name="T1" fmla="*/ 0 h 29"/>
              <a:gd name="T2" fmla="*/ 2147483647 w 25"/>
              <a:gd name="T3" fmla="*/ 2147483647 h 29"/>
              <a:gd name="T4" fmla="*/ 2147483647 w 25"/>
              <a:gd name="T5" fmla="*/ 2147483647 h 29"/>
              <a:gd name="T6" fmla="*/ 2147483647 w 25"/>
              <a:gd name="T7" fmla="*/ 2147483647 h 29"/>
              <a:gd name="T8" fmla="*/ 2147483647 w 25"/>
              <a:gd name="T9" fmla="*/ 2147483647 h 29"/>
              <a:gd name="T10" fmla="*/ 0 w 25"/>
              <a:gd name="T11" fmla="*/ 2147483647 h 29"/>
              <a:gd name="T12" fmla="*/ 2147483647 w 25"/>
              <a:gd name="T13" fmla="*/ 0 h 2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5"/>
              <a:gd name="T22" fmla="*/ 0 h 29"/>
              <a:gd name="T23" fmla="*/ 25 w 25"/>
              <a:gd name="T24" fmla="*/ 29 h 2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5" h="29">
                <a:moveTo>
                  <a:pt x="6" y="0"/>
                </a:moveTo>
                <a:lnTo>
                  <a:pt x="25" y="25"/>
                </a:lnTo>
                <a:lnTo>
                  <a:pt x="23" y="27"/>
                </a:lnTo>
                <a:lnTo>
                  <a:pt x="17" y="29"/>
                </a:lnTo>
                <a:lnTo>
                  <a:pt x="5" y="2"/>
                </a:lnTo>
                <a:lnTo>
                  <a:pt x="0" y="5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93" name="Freeform 435"/>
          <p:cNvSpPr>
            <a:spLocks noChangeAspect="1"/>
          </p:cNvSpPr>
          <p:nvPr/>
        </p:nvSpPr>
        <p:spPr bwMode="auto">
          <a:xfrm>
            <a:off x="8824913" y="4106863"/>
            <a:ext cx="7937" cy="7937"/>
          </a:xfrm>
          <a:custGeom>
            <a:avLst/>
            <a:gdLst>
              <a:gd name="T0" fmla="*/ 2147483647 w 22"/>
              <a:gd name="T1" fmla="*/ 0 h 28"/>
              <a:gd name="T2" fmla="*/ 2147483647 w 22"/>
              <a:gd name="T3" fmla="*/ 2147483647 h 28"/>
              <a:gd name="T4" fmla="*/ 2147483647 w 22"/>
              <a:gd name="T5" fmla="*/ 2147483647 h 28"/>
              <a:gd name="T6" fmla="*/ 2147483647 w 22"/>
              <a:gd name="T7" fmla="*/ 2147483647 h 28"/>
              <a:gd name="T8" fmla="*/ 2147483647 w 22"/>
              <a:gd name="T9" fmla="*/ 2147483647 h 28"/>
              <a:gd name="T10" fmla="*/ 0 w 22"/>
              <a:gd name="T11" fmla="*/ 2147483647 h 28"/>
              <a:gd name="T12" fmla="*/ 2147483647 w 22"/>
              <a:gd name="T13" fmla="*/ 0 h 2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28"/>
              <a:gd name="T23" fmla="*/ 22 w 22"/>
              <a:gd name="T24" fmla="*/ 28 h 2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28">
                <a:moveTo>
                  <a:pt x="9" y="0"/>
                </a:moveTo>
                <a:lnTo>
                  <a:pt x="21" y="27"/>
                </a:lnTo>
                <a:lnTo>
                  <a:pt x="22" y="27"/>
                </a:lnTo>
                <a:lnTo>
                  <a:pt x="20" y="28"/>
                </a:lnTo>
                <a:lnTo>
                  <a:pt x="2" y="3"/>
                </a:lnTo>
                <a:lnTo>
                  <a:pt x="0" y="5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94" name="Freeform 436"/>
          <p:cNvSpPr>
            <a:spLocks noChangeAspect="1"/>
          </p:cNvSpPr>
          <p:nvPr/>
        </p:nvSpPr>
        <p:spPr bwMode="auto">
          <a:xfrm>
            <a:off x="8824913" y="4106863"/>
            <a:ext cx="7937" cy="12700"/>
          </a:xfrm>
          <a:custGeom>
            <a:avLst/>
            <a:gdLst>
              <a:gd name="T0" fmla="*/ 2147483647 w 22"/>
              <a:gd name="T1" fmla="*/ 0 h 28"/>
              <a:gd name="T2" fmla="*/ 2147483647 w 22"/>
              <a:gd name="T3" fmla="*/ 2147483647 h 28"/>
              <a:gd name="T4" fmla="*/ 2147483647 w 22"/>
              <a:gd name="T5" fmla="*/ 2147483647 h 28"/>
              <a:gd name="T6" fmla="*/ 0 w 22"/>
              <a:gd name="T7" fmla="*/ 2147483647 h 28"/>
              <a:gd name="T8" fmla="*/ 2147483647 w 22"/>
              <a:gd name="T9" fmla="*/ 0 h 2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"/>
              <a:gd name="T16" fmla="*/ 0 h 28"/>
              <a:gd name="T17" fmla="*/ 22 w 22"/>
              <a:gd name="T18" fmla="*/ 28 h 2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" h="28">
                <a:moveTo>
                  <a:pt x="4" y="0"/>
                </a:moveTo>
                <a:lnTo>
                  <a:pt x="22" y="25"/>
                </a:lnTo>
                <a:lnTo>
                  <a:pt x="18" y="28"/>
                </a:lnTo>
                <a:lnTo>
                  <a:pt x="0" y="3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95" name="Freeform 437"/>
          <p:cNvSpPr>
            <a:spLocks noChangeAspect="1"/>
          </p:cNvSpPr>
          <p:nvPr/>
        </p:nvSpPr>
        <p:spPr bwMode="auto">
          <a:xfrm>
            <a:off x="8823325" y="4106863"/>
            <a:ext cx="9525" cy="6350"/>
          </a:xfrm>
          <a:custGeom>
            <a:avLst/>
            <a:gdLst>
              <a:gd name="T0" fmla="*/ 0 w 31"/>
              <a:gd name="T1" fmla="*/ 2147483647 h 16"/>
              <a:gd name="T2" fmla="*/ 0 w 31"/>
              <a:gd name="T3" fmla="*/ 2147483647 h 16"/>
              <a:gd name="T4" fmla="*/ 0 w 31"/>
              <a:gd name="T5" fmla="*/ 2147483647 h 16"/>
              <a:gd name="T6" fmla="*/ 2147483647 w 31"/>
              <a:gd name="T7" fmla="*/ 2147483647 h 16"/>
              <a:gd name="T8" fmla="*/ 2147483647 w 31"/>
              <a:gd name="T9" fmla="*/ 2147483647 h 16"/>
              <a:gd name="T10" fmla="*/ 2147483647 w 31"/>
              <a:gd name="T11" fmla="*/ 2147483647 h 16"/>
              <a:gd name="T12" fmla="*/ 2147483647 w 31"/>
              <a:gd name="T13" fmla="*/ 2147483647 h 16"/>
              <a:gd name="T14" fmla="*/ 2147483647 w 31"/>
              <a:gd name="T15" fmla="*/ 2147483647 h 16"/>
              <a:gd name="T16" fmla="*/ 2147483647 w 31"/>
              <a:gd name="T17" fmla="*/ 2147483647 h 16"/>
              <a:gd name="T18" fmla="*/ 2147483647 w 31"/>
              <a:gd name="T19" fmla="*/ 0 h 16"/>
              <a:gd name="T20" fmla="*/ 2147483647 w 31"/>
              <a:gd name="T21" fmla="*/ 0 h 16"/>
              <a:gd name="T22" fmla="*/ 2147483647 w 31"/>
              <a:gd name="T23" fmla="*/ 0 h 16"/>
              <a:gd name="T24" fmla="*/ 2147483647 w 31"/>
              <a:gd name="T25" fmla="*/ 2147483647 h 16"/>
              <a:gd name="T26" fmla="*/ 2147483647 w 31"/>
              <a:gd name="T27" fmla="*/ 2147483647 h 16"/>
              <a:gd name="T28" fmla="*/ 2147483647 w 31"/>
              <a:gd name="T29" fmla="*/ 2147483647 h 16"/>
              <a:gd name="T30" fmla="*/ 2147483647 w 31"/>
              <a:gd name="T31" fmla="*/ 2147483647 h 16"/>
              <a:gd name="T32" fmla="*/ 2147483647 w 31"/>
              <a:gd name="T33" fmla="*/ 2147483647 h 16"/>
              <a:gd name="T34" fmla="*/ 2147483647 w 31"/>
              <a:gd name="T35" fmla="*/ 2147483647 h 16"/>
              <a:gd name="T36" fmla="*/ 2147483647 w 31"/>
              <a:gd name="T37" fmla="*/ 2147483647 h 16"/>
              <a:gd name="T38" fmla="*/ 2147483647 w 31"/>
              <a:gd name="T39" fmla="*/ 2147483647 h 16"/>
              <a:gd name="T40" fmla="*/ 2147483647 w 31"/>
              <a:gd name="T41" fmla="*/ 2147483647 h 16"/>
              <a:gd name="T42" fmla="*/ 0 w 31"/>
              <a:gd name="T43" fmla="*/ 2147483647 h 1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6"/>
              <a:gd name="T68" fmla="*/ 31 w 31"/>
              <a:gd name="T69" fmla="*/ 16 h 1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6">
                <a:moveTo>
                  <a:pt x="0" y="16"/>
                </a:moveTo>
                <a:lnTo>
                  <a:pt x="0" y="16"/>
                </a:lnTo>
                <a:lnTo>
                  <a:pt x="0" y="14"/>
                </a:lnTo>
                <a:lnTo>
                  <a:pt x="1" y="11"/>
                </a:lnTo>
                <a:lnTo>
                  <a:pt x="2" y="9"/>
                </a:lnTo>
                <a:lnTo>
                  <a:pt x="4" y="7"/>
                </a:lnTo>
                <a:lnTo>
                  <a:pt x="7" y="4"/>
                </a:lnTo>
                <a:lnTo>
                  <a:pt x="9" y="2"/>
                </a:lnTo>
                <a:lnTo>
                  <a:pt x="11" y="1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21" y="1"/>
                </a:lnTo>
                <a:lnTo>
                  <a:pt x="23" y="2"/>
                </a:lnTo>
                <a:lnTo>
                  <a:pt x="25" y="4"/>
                </a:lnTo>
                <a:lnTo>
                  <a:pt x="27" y="7"/>
                </a:lnTo>
                <a:lnTo>
                  <a:pt x="29" y="9"/>
                </a:lnTo>
                <a:lnTo>
                  <a:pt x="30" y="11"/>
                </a:lnTo>
                <a:lnTo>
                  <a:pt x="31" y="14"/>
                </a:lnTo>
                <a:lnTo>
                  <a:pt x="31" y="16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96" name="Freeform 438"/>
          <p:cNvSpPr>
            <a:spLocks noChangeAspect="1"/>
          </p:cNvSpPr>
          <p:nvPr/>
        </p:nvSpPr>
        <p:spPr bwMode="auto">
          <a:xfrm>
            <a:off x="8823325" y="4114800"/>
            <a:ext cx="9525" cy="7938"/>
          </a:xfrm>
          <a:custGeom>
            <a:avLst/>
            <a:gdLst>
              <a:gd name="T0" fmla="*/ 2147483647 w 31"/>
              <a:gd name="T1" fmla="*/ 0 h 16"/>
              <a:gd name="T2" fmla="*/ 2147483647 w 31"/>
              <a:gd name="T3" fmla="*/ 0 h 16"/>
              <a:gd name="T4" fmla="*/ 2147483647 w 31"/>
              <a:gd name="T5" fmla="*/ 2147483647 h 16"/>
              <a:gd name="T6" fmla="*/ 2147483647 w 31"/>
              <a:gd name="T7" fmla="*/ 2147483647 h 16"/>
              <a:gd name="T8" fmla="*/ 2147483647 w 31"/>
              <a:gd name="T9" fmla="*/ 2147483647 h 16"/>
              <a:gd name="T10" fmla="*/ 2147483647 w 31"/>
              <a:gd name="T11" fmla="*/ 2147483647 h 16"/>
              <a:gd name="T12" fmla="*/ 2147483647 w 31"/>
              <a:gd name="T13" fmla="*/ 2147483647 h 16"/>
              <a:gd name="T14" fmla="*/ 2147483647 w 31"/>
              <a:gd name="T15" fmla="*/ 2147483647 h 16"/>
              <a:gd name="T16" fmla="*/ 2147483647 w 31"/>
              <a:gd name="T17" fmla="*/ 2147483647 h 16"/>
              <a:gd name="T18" fmla="*/ 2147483647 w 31"/>
              <a:gd name="T19" fmla="*/ 2147483647 h 16"/>
              <a:gd name="T20" fmla="*/ 2147483647 w 31"/>
              <a:gd name="T21" fmla="*/ 2147483647 h 16"/>
              <a:gd name="T22" fmla="*/ 2147483647 w 31"/>
              <a:gd name="T23" fmla="*/ 2147483647 h 16"/>
              <a:gd name="T24" fmla="*/ 2147483647 w 31"/>
              <a:gd name="T25" fmla="*/ 2147483647 h 16"/>
              <a:gd name="T26" fmla="*/ 2147483647 w 31"/>
              <a:gd name="T27" fmla="*/ 2147483647 h 16"/>
              <a:gd name="T28" fmla="*/ 2147483647 w 31"/>
              <a:gd name="T29" fmla="*/ 2147483647 h 16"/>
              <a:gd name="T30" fmla="*/ 2147483647 w 31"/>
              <a:gd name="T31" fmla="*/ 2147483647 h 16"/>
              <a:gd name="T32" fmla="*/ 2147483647 w 31"/>
              <a:gd name="T33" fmla="*/ 2147483647 h 16"/>
              <a:gd name="T34" fmla="*/ 2147483647 w 31"/>
              <a:gd name="T35" fmla="*/ 2147483647 h 16"/>
              <a:gd name="T36" fmla="*/ 0 w 31"/>
              <a:gd name="T37" fmla="*/ 2147483647 h 16"/>
              <a:gd name="T38" fmla="*/ 0 w 31"/>
              <a:gd name="T39" fmla="*/ 0 h 16"/>
              <a:gd name="T40" fmla="*/ 0 w 31"/>
              <a:gd name="T41" fmla="*/ 0 h 16"/>
              <a:gd name="T42" fmla="*/ 2147483647 w 31"/>
              <a:gd name="T43" fmla="*/ 0 h 1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6"/>
              <a:gd name="T68" fmla="*/ 31 w 31"/>
              <a:gd name="T69" fmla="*/ 16 h 1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6">
                <a:moveTo>
                  <a:pt x="31" y="0"/>
                </a:moveTo>
                <a:lnTo>
                  <a:pt x="31" y="0"/>
                </a:lnTo>
                <a:lnTo>
                  <a:pt x="31" y="2"/>
                </a:lnTo>
                <a:lnTo>
                  <a:pt x="30" y="5"/>
                </a:lnTo>
                <a:lnTo>
                  <a:pt x="29" y="7"/>
                </a:lnTo>
                <a:lnTo>
                  <a:pt x="27" y="9"/>
                </a:lnTo>
                <a:lnTo>
                  <a:pt x="25" y="12"/>
                </a:lnTo>
                <a:lnTo>
                  <a:pt x="23" y="14"/>
                </a:lnTo>
                <a:lnTo>
                  <a:pt x="21" y="15"/>
                </a:lnTo>
                <a:lnTo>
                  <a:pt x="18" y="16"/>
                </a:lnTo>
                <a:lnTo>
                  <a:pt x="16" y="16"/>
                </a:lnTo>
                <a:lnTo>
                  <a:pt x="14" y="16"/>
                </a:lnTo>
                <a:lnTo>
                  <a:pt x="11" y="15"/>
                </a:lnTo>
                <a:lnTo>
                  <a:pt x="9" y="14"/>
                </a:lnTo>
                <a:lnTo>
                  <a:pt x="7" y="12"/>
                </a:lnTo>
                <a:lnTo>
                  <a:pt x="4" y="9"/>
                </a:lnTo>
                <a:lnTo>
                  <a:pt x="2" y="7"/>
                </a:lnTo>
                <a:lnTo>
                  <a:pt x="1" y="5"/>
                </a:lnTo>
                <a:lnTo>
                  <a:pt x="0" y="2"/>
                </a:lnTo>
                <a:lnTo>
                  <a:pt x="0" y="0"/>
                </a:lnTo>
                <a:lnTo>
                  <a:pt x="3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97" name="Freeform 439"/>
          <p:cNvSpPr>
            <a:spLocks noChangeAspect="1"/>
          </p:cNvSpPr>
          <p:nvPr/>
        </p:nvSpPr>
        <p:spPr bwMode="auto">
          <a:xfrm>
            <a:off x="8823325" y="4113213"/>
            <a:ext cx="9525" cy="1587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98" name="Freeform 440"/>
          <p:cNvSpPr>
            <a:spLocks noChangeAspect="1"/>
          </p:cNvSpPr>
          <p:nvPr/>
        </p:nvSpPr>
        <p:spPr bwMode="auto">
          <a:xfrm>
            <a:off x="8823325" y="4113213"/>
            <a:ext cx="9525" cy="1587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699" name="Freeform 441"/>
          <p:cNvSpPr>
            <a:spLocks noChangeAspect="1"/>
          </p:cNvSpPr>
          <p:nvPr/>
        </p:nvSpPr>
        <p:spPr bwMode="auto">
          <a:xfrm>
            <a:off x="8823325" y="4113213"/>
            <a:ext cx="9525" cy="1587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00" name="Freeform 442"/>
          <p:cNvSpPr>
            <a:spLocks noChangeAspect="1"/>
          </p:cNvSpPr>
          <p:nvPr/>
        </p:nvSpPr>
        <p:spPr bwMode="auto">
          <a:xfrm>
            <a:off x="8823325" y="4113213"/>
            <a:ext cx="9525" cy="1587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01" name="Freeform 443"/>
          <p:cNvSpPr>
            <a:spLocks noChangeAspect="1"/>
          </p:cNvSpPr>
          <p:nvPr/>
        </p:nvSpPr>
        <p:spPr bwMode="auto">
          <a:xfrm>
            <a:off x="8823325" y="4114800"/>
            <a:ext cx="9525" cy="4763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02" name="Freeform 444"/>
          <p:cNvSpPr>
            <a:spLocks noChangeAspect="1"/>
          </p:cNvSpPr>
          <p:nvPr/>
        </p:nvSpPr>
        <p:spPr bwMode="auto">
          <a:xfrm>
            <a:off x="8823325" y="4114800"/>
            <a:ext cx="9525" cy="4763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03" name="Rectangle 445"/>
          <p:cNvSpPr>
            <a:spLocks noChangeAspect="1" noChangeArrowheads="1"/>
          </p:cNvSpPr>
          <p:nvPr/>
        </p:nvSpPr>
        <p:spPr bwMode="auto">
          <a:xfrm>
            <a:off x="8823325" y="4114800"/>
            <a:ext cx="9525" cy="1588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04" name="Freeform 446"/>
          <p:cNvSpPr>
            <a:spLocks noChangeAspect="1"/>
          </p:cNvSpPr>
          <p:nvPr/>
        </p:nvSpPr>
        <p:spPr bwMode="auto">
          <a:xfrm>
            <a:off x="8829675" y="4110038"/>
            <a:ext cx="3175" cy="12700"/>
          </a:xfrm>
          <a:custGeom>
            <a:avLst/>
            <a:gdLst>
              <a:gd name="T0" fmla="*/ 0 w 15"/>
              <a:gd name="T1" fmla="*/ 0 h 31"/>
              <a:gd name="T2" fmla="*/ 0 w 15"/>
              <a:gd name="T3" fmla="*/ 0 h 31"/>
              <a:gd name="T4" fmla="*/ 2147483647 w 15"/>
              <a:gd name="T5" fmla="*/ 0 h 31"/>
              <a:gd name="T6" fmla="*/ 2147483647 w 15"/>
              <a:gd name="T7" fmla="*/ 2147483647 h 31"/>
              <a:gd name="T8" fmla="*/ 2147483647 w 15"/>
              <a:gd name="T9" fmla="*/ 2147483647 h 31"/>
              <a:gd name="T10" fmla="*/ 2147483647 w 15"/>
              <a:gd name="T11" fmla="*/ 2147483647 h 31"/>
              <a:gd name="T12" fmla="*/ 2147483647 w 15"/>
              <a:gd name="T13" fmla="*/ 2147483647 h 31"/>
              <a:gd name="T14" fmla="*/ 2147483647 w 15"/>
              <a:gd name="T15" fmla="*/ 2147483647 h 31"/>
              <a:gd name="T16" fmla="*/ 2147483647 w 15"/>
              <a:gd name="T17" fmla="*/ 2147483647 h 31"/>
              <a:gd name="T18" fmla="*/ 2147483647 w 15"/>
              <a:gd name="T19" fmla="*/ 2147483647 h 31"/>
              <a:gd name="T20" fmla="*/ 2147483647 w 15"/>
              <a:gd name="T21" fmla="*/ 2147483647 h 31"/>
              <a:gd name="T22" fmla="*/ 2147483647 w 15"/>
              <a:gd name="T23" fmla="*/ 2147483647 h 31"/>
              <a:gd name="T24" fmla="*/ 2147483647 w 15"/>
              <a:gd name="T25" fmla="*/ 2147483647 h 31"/>
              <a:gd name="T26" fmla="*/ 2147483647 w 15"/>
              <a:gd name="T27" fmla="*/ 2147483647 h 31"/>
              <a:gd name="T28" fmla="*/ 2147483647 w 15"/>
              <a:gd name="T29" fmla="*/ 2147483647 h 31"/>
              <a:gd name="T30" fmla="*/ 2147483647 w 15"/>
              <a:gd name="T31" fmla="*/ 2147483647 h 31"/>
              <a:gd name="T32" fmla="*/ 2147483647 w 15"/>
              <a:gd name="T33" fmla="*/ 2147483647 h 31"/>
              <a:gd name="T34" fmla="*/ 2147483647 w 15"/>
              <a:gd name="T35" fmla="*/ 2147483647 h 31"/>
              <a:gd name="T36" fmla="*/ 2147483647 w 15"/>
              <a:gd name="T37" fmla="*/ 2147483647 h 31"/>
              <a:gd name="T38" fmla="*/ 0 w 15"/>
              <a:gd name="T39" fmla="*/ 2147483647 h 31"/>
              <a:gd name="T40" fmla="*/ 0 w 15"/>
              <a:gd name="T41" fmla="*/ 2147483647 h 31"/>
              <a:gd name="T42" fmla="*/ 0 w 15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"/>
              <a:gd name="T67" fmla="*/ 0 h 31"/>
              <a:gd name="T68" fmla="*/ 15 w 15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5" y="1"/>
                </a:lnTo>
                <a:lnTo>
                  <a:pt x="7" y="2"/>
                </a:lnTo>
                <a:lnTo>
                  <a:pt x="9" y="4"/>
                </a:lnTo>
                <a:lnTo>
                  <a:pt x="11" y="6"/>
                </a:lnTo>
                <a:lnTo>
                  <a:pt x="13" y="8"/>
                </a:lnTo>
                <a:lnTo>
                  <a:pt x="14" y="10"/>
                </a:lnTo>
                <a:lnTo>
                  <a:pt x="15" y="13"/>
                </a:lnTo>
                <a:lnTo>
                  <a:pt x="15" y="15"/>
                </a:lnTo>
                <a:lnTo>
                  <a:pt x="15" y="17"/>
                </a:lnTo>
                <a:lnTo>
                  <a:pt x="14" y="20"/>
                </a:lnTo>
                <a:lnTo>
                  <a:pt x="13" y="22"/>
                </a:lnTo>
                <a:lnTo>
                  <a:pt x="11" y="24"/>
                </a:lnTo>
                <a:lnTo>
                  <a:pt x="9" y="27"/>
                </a:lnTo>
                <a:lnTo>
                  <a:pt x="7" y="29"/>
                </a:lnTo>
                <a:lnTo>
                  <a:pt x="5" y="30"/>
                </a:ln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05" name="Freeform 447"/>
          <p:cNvSpPr>
            <a:spLocks noChangeAspect="1"/>
          </p:cNvSpPr>
          <p:nvPr/>
        </p:nvSpPr>
        <p:spPr bwMode="auto">
          <a:xfrm>
            <a:off x="8821738" y="4110038"/>
            <a:ext cx="3175" cy="12700"/>
          </a:xfrm>
          <a:custGeom>
            <a:avLst/>
            <a:gdLst>
              <a:gd name="T0" fmla="*/ 2147483647 w 16"/>
              <a:gd name="T1" fmla="*/ 2147483647 h 31"/>
              <a:gd name="T2" fmla="*/ 2147483647 w 16"/>
              <a:gd name="T3" fmla="*/ 2147483647 h 31"/>
              <a:gd name="T4" fmla="*/ 2147483647 w 16"/>
              <a:gd name="T5" fmla="*/ 2147483647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0 w 16"/>
              <a:gd name="T19" fmla="*/ 2147483647 h 31"/>
              <a:gd name="T20" fmla="*/ 0 w 16"/>
              <a:gd name="T21" fmla="*/ 2147483647 h 31"/>
              <a:gd name="T22" fmla="*/ 0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0 h 31"/>
              <a:gd name="T38" fmla="*/ 2147483647 w 16"/>
              <a:gd name="T39" fmla="*/ 0 h 31"/>
              <a:gd name="T40" fmla="*/ 2147483647 w 16"/>
              <a:gd name="T41" fmla="*/ 0 h 31"/>
              <a:gd name="T42" fmla="*/ 2147483647 w 16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16" y="31"/>
                </a:moveTo>
                <a:lnTo>
                  <a:pt x="16" y="31"/>
                </a:lnTo>
                <a:lnTo>
                  <a:pt x="14" y="31"/>
                </a:lnTo>
                <a:lnTo>
                  <a:pt x="10" y="30"/>
                </a:lnTo>
                <a:lnTo>
                  <a:pt x="8" y="29"/>
                </a:lnTo>
                <a:lnTo>
                  <a:pt x="6" y="27"/>
                </a:lnTo>
                <a:lnTo>
                  <a:pt x="4" y="24"/>
                </a:lnTo>
                <a:lnTo>
                  <a:pt x="2" y="22"/>
                </a:lnTo>
                <a:lnTo>
                  <a:pt x="1" y="20"/>
                </a:lnTo>
                <a:lnTo>
                  <a:pt x="0" y="17"/>
                </a:lnTo>
                <a:lnTo>
                  <a:pt x="0" y="15"/>
                </a:lnTo>
                <a:lnTo>
                  <a:pt x="0" y="13"/>
                </a:lnTo>
                <a:lnTo>
                  <a:pt x="1" y="10"/>
                </a:lnTo>
                <a:lnTo>
                  <a:pt x="2" y="8"/>
                </a:lnTo>
                <a:lnTo>
                  <a:pt x="4" y="6"/>
                </a:lnTo>
                <a:lnTo>
                  <a:pt x="6" y="4"/>
                </a:lnTo>
                <a:lnTo>
                  <a:pt x="8" y="2"/>
                </a:lnTo>
                <a:lnTo>
                  <a:pt x="10" y="1"/>
                </a:lnTo>
                <a:lnTo>
                  <a:pt x="14" y="0"/>
                </a:lnTo>
                <a:lnTo>
                  <a:pt x="16" y="0"/>
                </a:lnTo>
                <a:lnTo>
                  <a:pt x="16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06" name="Freeform 448"/>
          <p:cNvSpPr>
            <a:spLocks noChangeAspect="1"/>
          </p:cNvSpPr>
          <p:nvPr/>
        </p:nvSpPr>
        <p:spPr bwMode="auto">
          <a:xfrm>
            <a:off x="8828088" y="4110038"/>
            <a:ext cx="1587" cy="12700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07" name="Freeform 449"/>
          <p:cNvSpPr>
            <a:spLocks noChangeAspect="1"/>
          </p:cNvSpPr>
          <p:nvPr/>
        </p:nvSpPr>
        <p:spPr bwMode="auto">
          <a:xfrm>
            <a:off x="8828088" y="4110038"/>
            <a:ext cx="1587" cy="12700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08" name="Freeform 450"/>
          <p:cNvSpPr>
            <a:spLocks noChangeAspect="1"/>
          </p:cNvSpPr>
          <p:nvPr/>
        </p:nvSpPr>
        <p:spPr bwMode="auto">
          <a:xfrm>
            <a:off x="8828088" y="4110038"/>
            <a:ext cx="1587" cy="12700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09" name="Freeform 451"/>
          <p:cNvSpPr>
            <a:spLocks noChangeAspect="1"/>
          </p:cNvSpPr>
          <p:nvPr/>
        </p:nvSpPr>
        <p:spPr bwMode="auto">
          <a:xfrm>
            <a:off x="8828088" y="4110038"/>
            <a:ext cx="1587" cy="12700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10" name="Freeform 452"/>
          <p:cNvSpPr>
            <a:spLocks noChangeAspect="1"/>
          </p:cNvSpPr>
          <p:nvPr/>
        </p:nvSpPr>
        <p:spPr bwMode="auto">
          <a:xfrm>
            <a:off x="8828088" y="4110038"/>
            <a:ext cx="1587" cy="12700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11" name="Freeform 453"/>
          <p:cNvSpPr>
            <a:spLocks noChangeAspect="1"/>
          </p:cNvSpPr>
          <p:nvPr/>
        </p:nvSpPr>
        <p:spPr bwMode="auto">
          <a:xfrm>
            <a:off x="8828088" y="4110038"/>
            <a:ext cx="1587" cy="12700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12" name="Rectangle 454"/>
          <p:cNvSpPr>
            <a:spLocks noChangeAspect="1" noChangeArrowheads="1"/>
          </p:cNvSpPr>
          <p:nvPr/>
        </p:nvSpPr>
        <p:spPr bwMode="auto">
          <a:xfrm>
            <a:off x="8824913" y="4110038"/>
            <a:ext cx="3175" cy="12700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13" name="Freeform 455"/>
          <p:cNvSpPr>
            <a:spLocks noChangeAspect="1"/>
          </p:cNvSpPr>
          <p:nvPr/>
        </p:nvSpPr>
        <p:spPr bwMode="auto">
          <a:xfrm>
            <a:off x="8821738" y="4110038"/>
            <a:ext cx="9525" cy="4762"/>
          </a:xfrm>
          <a:custGeom>
            <a:avLst/>
            <a:gdLst>
              <a:gd name="T0" fmla="*/ 0 w 31"/>
              <a:gd name="T1" fmla="*/ 2147483647 h 15"/>
              <a:gd name="T2" fmla="*/ 0 w 31"/>
              <a:gd name="T3" fmla="*/ 2147483647 h 15"/>
              <a:gd name="T4" fmla="*/ 0 w 31"/>
              <a:gd name="T5" fmla="*/ 2147483647 h 15"/>
              <a:gd name="T6" fmla="*/ 2147483647 w 31"/>
              <a:gd name="T7" fmla="*/ 2147483647 h 15"/>
              <a:gd name="T8" fmla="*/ 2147483647 w 31"/>
              <a:gd name="T9" fmla="*/ 2147483647 h 15"/>
              <a:gd name="T10" fmla="*/ 2147483647 w 31"/>
              <a:gd name="T11" fmla="*/ 2147483647 h 15"/>
              <a:gd name="T12" fmla="*/ 2147483647 w 31"/>
              <a:gd name="T13" fmla="*/ 2147483647 h 15"/>
              <a:gd name="T14" fmla="*/ 2147483647 w 31"/>
              <a:gd name="T15" fmla="*/ 2147483647 h 15"/>
              <a:gd name="T16" fmla="*/ 2147483647 w 31"/>
              <a:gd name="T17" fmla="*/ 2147483647 h 15"/>
              <a:gd name="T18" fmla="*/ 2147483647 w 31"/>
              <a:gd name="T19" fmla="*/ 0 h 15"/>
              <a:gd name="T20" fmla="*/ 2147483647 w 31"/>
              <a:gd name="T21" fmla="*/ 0 h 15"/>
              <a:gd name="T22" fmla="*/ 2147483647 w 31"/>
              <a:gd name="T23" fmla="*/ 0 h 15"/>
              <a:gd name="T24" fmla="*/ 2147483647 w 31"/>
              <a:gd name="T25" fmla="*/ 2147483647 h 15"/>
              <a:gd name="T26" fmla="*/ 2147483647 w 31"/>
              <a:gd name="T27" fmla="*/ 2147483647 h 15"/>
              <a:gd name="T28" fmla="*/ 2147483647 w 31"/>
              <a:gd name="T29" fmla="*/ 2147483647 h 15"/>
              <a:gd name="T30" fmla="*/ 2147483647 w 31"/>
              <a:gd name="T31" fmla="*/ 2147483647 h 15"/>
              <a:gd name="T32" fmla="*/ 2147483647 w 31"/>
              <a:gd name="T33" fmla="*/ 2147483647 h 15"/>
              <a:gd name="T34" fmla="*/ 2147483647 w 31"/>
              <a:gd name="T35" fmla="*/ 2147483647 h 15"/>
              <a:gd name="T36" fmla="*/ 2147483647 w 31"/>
              <a:gd name="T37" fmla="*/ 2147483647 h 15"/>
              <a:gd name="T38" fmla="*/ 2147483647 w 31"/>
              <a:gd name="T39" fmla="*/ 2147483647 h 15"/>
              <a:gd name="T40" fmla="*/ 2147483647 w 31"/>
              <a:gd name="T41" fmla="*/ 2147483647 h 15"/>
              <a:gd name="T42" fmla="*/ 0 w 31"/>
              <a:gd name="T43" fmla="*/ 2147483647 h 1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5"/>
              <a:gd name="T68" fmla="*/ 31 w 31"/>
              <a:gd name="T69" fmla="*/ 15 h 1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5">
                <a:moveTo>
                  <a:pt x="0" y="15"/>
                </a:moveTo>
                <a:lnTo>
                  <a:pt x="0" y="15"/>
                </a:lnTo>
                <a:lnTo>
                  <a:pt x="0" y="13"/>
                </a:lnTo>
                <a:lnTo>
                  <a:pt x="1" y="10"/>
                </a:lnTo>
                <a:lnTo>
                  <a:pt x="2" y="8"/>
                </a:lnTo>
                <a:lnTo>
                  <a:pt x="4" y="6"/>
                </a:lnTo>
                <a:lnTo>
                  <a:pt x="6" y="4"/>
                </a:lnTo>
                <a:lnTo>
                  <a:pt x="8" y="2"/>
                </a:lnTo>
                <a:lnTo>
                  <a:pt x="10" y="1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21" y="1"/>
                </a:lnTo>
                <a:lnTo>
                  <a:pt x="23" y="2"/>
                </a:lnTo>
                <a:lnTo>
                  <a:pt x="25" y="4"/>
                </a:lnTo>
                <a:lnTo>
                  <a:pt x="27" y="6"/>
                </a:lnTo>
                <a:lnTo>
                  <a:pt x="29" y="8"/>
                </a:lnTo>
                <a:lnTo>
                  <a:pt x="30" y="10"/>
                </a:lnTo>
                <a:lnTo>
                  <a:pt x="31" y="13"/>
                </a:lnTo>
                <a:lnTo>
                  <a:pt x="31" y="15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14" name="Freeform 456"/>
          <p:cNvSpPr>
            <a:spLocks noChangeAspect="1"/>
          </p:cNvSpPr>
          <p:nvPr/>
        </p:nvSpPr>
        <p:spPr bwMode="auto">
          <a:xfrm>
            <a:off x="8821738" y="4121150"/>
            <a:ext cx="9525" cy="4763"/>
          </a:xfrm>
          <a:custGeom>
            <a:avLst/>
            <a:gdLst>
              <a:gd name="T0" fmla="*/ 2147483647 w 31"/>
              <a:gd name="T1" fmla="*/ 0 h 15"/>
              <a:gd name="T2" fmla="*/ 2147483647 w 31"/>
              <a:gd name="T3" fmla="*/ 0 h 15"/>
              <a:gd name="T4" fmla="*/ 2147483647 w 31"/>
              <a:gd name="T5" fmla="*/ 2147483647 h 15"/>
              <a:gd name="T6" fmla="*/ 2147483647 w 31"/>
              <a:gd name="T7" fmla="*/ 2147483647 h 15"/>
              <a:gd name="T8" fmla="*/ 2147483647 w 31"/>
              <a:gd name="T9" fmla="*/ 2147483647 h 15"/>
              <a:gd name="T10" fmla="*/ 2147483647 w 31"/>
              <a:gd name="T11" fmla="*/ 2147483647 h 15"/>
              <a:gd name="T12" fmla="*/ 2147483647 w 31"/>
              <a:gd name="T13" fmla="*/ 2147483647 h 15"/>
              <a:gd name="T14" fmla="*/ 2147483647 w 31"/>
              <a:gd name="T15" fmla="*/ 2147483647 h 15"/>
              <a:gd name="T16" fmla="*/ 2147483647 w 31"/>
              <a:gd name="T17" fmla="*/ 2147483647 h 15"/>
              <a:gd name="T18" fmla="*/ 2147483647 w 31"/>
              <a:gd name="T19" fmla="*/ 2147483647 h 15"/>
              <a:gd name="T20" fmla="*/ 2147483647 w 31"/>
              <a:gd name="T21" fmla="*/ 2147483647 h 15"/>
              <a:gd name="T22" fmla="*/ 2147483647 w 31"/>
              <a:gd name="T23" fmla="*/ 2147483647 h 15"/>
              <a:gd name="T24" fmla="*/ 2147483647 w 31"/>
              <a:gd name="T25" fmla="*/ 2147483647 h 15"/>
              <a:gd name="T26" fmla="*/ 2147483647 w 31"/>
              <a:gd name="T27" fmla="*/ 2147483647 h 15"/>
              <a:gd name="T28" fmla="*/ 2147483647 w 31"/>
              <a:gd name="T29" fmla="*/ 2147483647 h 15"/>
              <a:gd name="T30" fmla="*/ 2147483647 w 31"/>
              <a:gd name="T31" fmla="*/ 2147483647 h 15"/>
              <a:gd name="T32" fmla="*/ 2147483647 w 31"/>
              <a:gd name="T33" fmla="*/ 2147483647 h 15"/>
              <a:gd name="T34" fmla="*/ 2147483647 w 31"/>
              <a:gd name="T35" fmla="*/ 2147483647 h 15"/>
              <a:gd name="T36" fmla="*/ 0 w 31"/>
              <a:gd name="T37" fmla="*/ 2147483647 h 15"/>
              <a:gd name="T38" fmla="*/ 0 w 31"/>
              <a:gd name="T39" fmla="*/ 0 h 15"/>
              <a:gd name="T40" fmla="*/ 0 w 31"/>
              <a:gd name="T41" fmla="*/ 0 h 15"/>
              <a:gd name="T42" fmla="*/ 2147483647 w 31"/>
              <a:gd name="T43" fmla="*/ 0 h 1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5"/>
              <a:gd name="T68" fmla="*/ 31 w 31"/>
              <a:gd name="T69" fmla="*/ 15 h 1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5">
                <a:moveTo>
                  <a:pt x="31" y="0"/>
                </a:moveTo>
                <a:lnTo>
                  <a:pt x="31" y="0"/>
                </a:lnTo>
                <a:lnTo>
                  <a:pt x="31" y="2"/>
                </a:lnTo>
                <a:lnTo>
                  <a:pt x="30" y="5"/>
                </a:lnTo>
                <a:lnTo>
                  <a:pt x="29" y="7"/>
                </a:lnTo>
                <a:lnTo>
                  <a:pt x="27" y="9"/>
                </a:lnTo>
                <a:lnTo>
                  <a:pt x="25" y="11"/>
                </a:lnTo>
                <a:lnTo>
                  <a:pt x="23" y="13"/>
                </a:lnTo>
                <a:lnTo>
                  <a:pt x="21" y="14"/>
                </a:lnTo>
                <a:lnTo>
                  <a:pt x="18" y="15"/>
                </a:lnTo>
                <a:lnTo>
                  <a:pt x="16" y="15"/>
                </a:lnTo>
                <a:lnTo>
                  <a:pt x="14" y="15"/>
                </a:lnTo>
                <a:lnTo>
                  <a:pt x="10" y="14"/>
                </a:lnTo>
                <a:lnTo>
                  <a:pt x="8" y="13"/>
                </a:lnTo>
                <a:lnTo>
                  <a:pt x="6" y="11"/>
                </a:lnTo>
                <a:lnTo>
                  <a:pt x="4" y="9"/>
                </a:lnTo>
                <a:lnTo>
                  <a:pt x="2" y="7"/>
                </a:lnTo>
                <a:lnTo>
                  <a:pt x="1" y="5"/>
                </a:lnTo>
                <a:lnTo>
                  <a:pt x="0" y="2"/>
                </a:lnTo>
                <a:lnTo>
                  <a:pt x="0" y="0"/>
                </a:lnTo>
                <a:lnTo>
                  <a:pt x="3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15" name="Freeform 457"/>
          <p:cNvSpPr>
            <a:spLocks noChangeAspect="1"/>
          </p:cNvSpPr>
          <p:nvPr/>
        </p:nvSpPr>
        <p:spPr bwMode="auto">
          <a:xfrm>
            <a:off x="8821738" y="4114800"/>
            <a:ext cx="9525" cy="4763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16" name="Freeform 458"/>
          <p:cNvSpPr>
            <a:spLocks noChangeAspect="1"/>
          </p:cNvSpPr>
          <p:nvPr/>
        </p:nvSpPr>
        <p:spPr bwMode="auto">
          <a:xfrm>
            <a:off x="8821738" y="4114800"/>
            <a:ext cx="9525" cy="4763"/>
          </a:xfrm>
          <a:custGeom>
            <a:avLst/>
            <a:gdLst>
              <a:gd name="T0" fmla="*/ 0 w 31"/>
              <a:gd name="T1" fmla="*/ 0 h 2"/>
              <a:gd name="T2" fmla="*/ 2147483647 w 31"/>
              <a:gd name="T3" fmla="*/ 0 h 2"/>
              <a:gd name="T4" fmla="*/ 2147483647 w 31"/>
              <a:gd name="T5" fmla="*/ 2147483647 h 2"/>
              <a:gd name="T6" fmla="*/ 2147483647 w 31"/>
              <a:gd name="T7" fmla="*/ 2147483647 h 2"/>
              <a:gd name="T8" fmla="*/ 0 w 31"/>
              <a:gd name="T9" fmla="*/ 2147483647 h 2"/>
              <a:gd name="T10" fmla="*/ 0 w 31"/>
              <a:gd name="T11" fmla="*/ 2147483647 h 2"/>
              <a:gd name="T12" fmla="*/ 0 w 31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"/>
              <a:gd name="T23" fmla="*/ 31 w 31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">
                <a:moveTo>
                  <a:pt x="0" y="0"/>
                </a:moveTo>
                <a:lnTo>
                  <a:pt x="31" y="0"/>
                </a:lnTo>
                <a:lnTo>
                  <a:pt x="31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17" name="Freeform 459"/>
          <p:cNvSpPr>
            <a:spLocks noChangeAspect="1"/>
          </p:cNvSpPr>
          <p:nvPr/>
        </p:nvSpPr>
        <p:spPr bwMode="auto">
          <a:xfrm>
            <a:off x="8821738" y="4119563"/>
            <a:ext cx="9525" cy="1587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18" name="Freeform 460"/>
          <p:cNvSpPr>
            <a:spLocks noChangeAspect="1"/>
          </p:cNvSpPr>
          <p:nvPr/>
        </p:nvSpPr>
        <p:spPr bwMode="auto">
          <a:xfrm>
            <a:off x="8821738" y="4119563"/>
            <a:ext cx="9525" cy="1587"/>
          </a:xfrm>
          <a:custGeom>
            <a:avLst/>
            <a:gdLst>
              <a:gd name="T0" fmla="*/ 0 w 31"/>
              <a:gd name="T1" fmla="*/ 0 h 2"/>
              <a:gd name="T2" fmla="*/ 2147483647 w 31"/>
              <a:gd name="T3" fmla="*/ 0 h 2"/>
              <a:gd name="T4" fmla="*/ 2147483647 w 31"/>
              <a:gd name="T5" fmla="*/ 2147483647 h 2"/>
              <a:gd name="T6" fmla="*/ 2147483647 w 31"/>
              <a:gd name="T7" fmla="*/ 2147483647 h 2"/>
              <a:gd name="T8" fmla="*/ 0 w 31"/>
              <a:gd name="T9" fmla="*/ 2147483647 h 2"/>
              <a:gd name="T10" fmla="*/ 0 w 31"/>
              <a:gd name="T11" fmla="*/ 2147483647 h 2"/>
              <a:gd name="T12" fmla="*/ 0 w 31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"/>
              <a:gd name="T23" fmla="*/ 31 w 31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">
                <a:moveTo>
                  <a:pt x="0" y="0"/>
                </a:moveTo>
                <a:lnTo>
                  <a:pt x="31" y="0"/>
                </a:lnTo>
                <a:lnTo>
                  <a:pt x="31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19" name="Freeform 461"/>
          <p:cNvSpPr>
            <a:spLocks noChangeAspect="1"/>
          </p:cNvSpPr>
          <p:nvPr/>
        </p:nvSpPr>
        <p:spPr bwMode="auto">
          <a:xfrm>
            <a:off x="8821738" y="4119563"/>
            <a:ext cx="9525" cy="1587"/>
          </a:xfrm>
          <a:custGeom>
            <a:avLst/>
            <a:gdLst>
              <a:gd name="T0" fmla="*/ 0 w 31"/>
              <a:gd name="T1" fmla="*/ 0 h 2"/>
              <a:gd name="T2" fmla="*/ 2147483647 w 31"/>
              <a:gd name="T3" fmla="*/ 0 h 2"/>
              <a:gd name="T4" fmla="*/ 2147483647 w 31"/>
              <a:gd name="T5" fmla="*/ 2147483647 h 2"/>
              <a:gd name="T6" fmla="*/ 2147483647 w 31"/>
              <a:gd name="T7" fmla="*/ 2147483647 h 2"/>
              <a:gd name="T8" fmla="*/ 0 w 31"/>
              <a:gd name="T9" fmla="*/ 2147483647 h 2"/>
              <a:gd name="T10" fmla="*/ 0 w 31"/>
              <a:gd name="T11" fmla="*/ 2147483647 h 2"/>
              <a:gd name="T12" fmla="*/ 0 w 31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"/>
              <a:gd name="T23" fmla="*/ 31 w 31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">
                <a:moveTo>
                  <a:pt x="0" y="0"/>
                </a:moveTo>
                <a:lnTo>
                  <a:pt x="31" y="0"/>
                </a:lnTo>
                <a:lnTo>
                  <a:pt x="31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20" name="Freeform 462"/>
          <p:cNvSpPr>
            <a:spLocks noChangeAspect="1"/>
          </p:cNvSpPr>
          <p:nvPr/>
        </p:nvSpPr>
        <p:spPr bwMode="auto">
          <a:xfrm>
            <a:off x="8821738" y="4119563"/>
            <a:ext cx="9525" cy="1587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21" name="Freeform 463"/>
          <p:cNvSpPr>
            <a:spLocks noChangeAspect="1"/>
          </p:cNvSpPr>
          <p:nvPr/>
        </p:nvSpPr>
        <p:spPr bwMode="auto">
          <a:xfrm>
            <a:off x="8821738" y="4121150"/>
            <a:ext cx="9525" cy="1588"/>
          </a:xfrm>
          <a:custGeom>
            <a:avLst/>
            <a:gdLst>
              <a:gd name="T0" fmla="*/ 0 w 31"/>
              <a:gd name="T1" fmla="*/ 0 h 3"/>
              <a:gd name="T2" fmla="*/ 2147483647 w 31"/>
              <a:gd name="T3" fmla="*/ 0 h 3"/>
              <a:gd name="T4" fmla="*/ 2147483647 w 31"/>
              <a:gd name="T5" fmla="*/ 2147483647 h 3"/>
              <a:gd name="T6" fmla="*/ 2147483647 w 31"/>
              <a:gd name="T7" fmla="*/ 2147483647 h 3"/>
              <a:gd name="T8" fmla="*/ 0 w 31"/>
              <a:gd name="T9" fmla="*/ 2147483647 h 3"/>
              <a:gd name="T10" fmla="*/ 0 w 31"/>
              <a:gd name="T11" fmla="*/ 2147483647 h 3"/>
              <a:gd name="T12" fmla="*/ 0 w 31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"/>
              <a:gd name="T23" fmla="*/ 31 w 31"/>
              <a:gd name="T24" fmla="*/ 3 h 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">
                <a:moveTo>
                  <a:pt x="0" y="0"/>
                </a:moveTo>
                <a:lnTo>
                  <a:pt x="31" y="0"/>
                </a:lnTo>
                <a:lnTo>
                  <a:pt x="31" y="3"/>
                </a:lnTo>
                <a:lnTo>
                  <a:pt x="0" y="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22" name="Rectangle 464"/>
          <p:cNvSpPr>
            <a:spLocks noChangeAspect="1" noChangeArrowheads="1"/>
          </p:cNvSpPr>
          <p:nvPr/>
        </p:nvSpPr>
        <p:spPr bwMode="auto">
          <a:xfrm>
            <a:off x="8821738" y="4121150"/>
            <a:ext cx="9525" cy="1588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23" name="Freeform 465"/>
          <p:cNvSpPr>
            <a:spLocks noChangeAspect="1"/>
          </p:cNvSpPr>
          <p:nvPr/>
        </p:nvSpPr>
        <p:spPr bwMode="auto">
          <a:xfrm>
            <a:off x="8824913" y="4114800"/>
            <a:ext cx="6350" cy="11113"/>
          </a:xfrm>
          <a:custGeom>
            <a:avLst/>
            <a:gdLst>
              <a:gd name="T0" fmla="*/ 0 w 16"/>
              <a:gd name="T1" fmla="*/ 0 h 31"/>
              <a:gd name="T2" fmla="*/ 0 w 16"/>
              <a:gd name="T3" fmla="*/ 0 h 31"/>
              <a:gd name="T4" fmla="*/ 2147483647 w 16"/>
              <a:gd name="T5" fmla="*/ 0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2147483647 w 16"/>
              <a:gd name="T19" fmla="*/ 2147483647 h 31"/>
              <a:gd name="T20" fmla="*/ 2147483647 w 16"/>
              <a:gd name="T21" fmla="*/ 2147483647 h 31"/>
              <a:gd name="T22" fmla="*/ 2147483647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2147483647 h 31"/>
              <a:gd name="T38" fmla="*/ 2147483647 w 16"/>
              <a:gd name="T39" fmla="*/ 2147483647 h 31"/>
              <a:gd name="T40" fmla="*/ 2147483647 w 16"/>
              <a:gd name="T41" fmla="*/ 2147483647 h 31"/>
              <a:gd name="T42" fmla="*/ 0 w 16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5" y="1"/>
                </a:lnTo>
                <a:lnTo>
                  <a:pt x="7" y="1"/>
                </a:lnTo>
                <a:lnTo>
                  <a:pt x="9" y="3"/>
                </a:lnTo>
                <a:lnTo>
                  <a:pt x="12" y="5"/>
                </a:lnTo>
                <a:lnTo>
                  <a:pt x="13" y="7"/>
                </a:lnTo>
                <a:lnTo>
                  <a:pt x="15" y="9"/>
                </a:lnTo>
                <a:lnTo>
                  <a:pt x="15" y="13"/>
                </a:lnTo>
                <a:lnTo>
                  <a:pt x="16" y="15"/>
                </a:lnTo>
                <a:lnTo>
                  <a:pt x="16" y="17"/>
                </a:lnTo>
                <a:lnTo>
                  <a:pt x="15" y="20"/>
                </a:lnTo>
                <a:lnTo>
                  <a:pt x="15" y="22"/>
                </a:lnTo>
                <a:lnTo>
                  <a:pt x="13" y="24"/>
                </a:lnTo>
                <a:lnTo>
                  <a:pt x="11" y="27"/>
                </a:lnTo>
                <a:lnTo>
                  <a:pt x="9" y="28"/>
                </a:lnTo>
                <a:lnTo>
                  <a:pt x="7" y="30"/>
                </a:lnTo>
                <a:lnTo>
                  <a:pt x="4" y="30"/>
                </a:lnTo>
                <a:lnTo>
                  <a:pt x="2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24" name="Freeform 466"/>
          <p:cNvSpPr>
            <a:spLocks noChangeAspect="1"/>
          </p:cNvSpPr>
          <p:nvPr/>
        </p:nvSpPr>
        <p:spPr bwMode="auto">
          <a:xfrm>
            <a:off x="8801100" y="4124325"/>
            <a:ext cx="1588" cy="12700"/>
          </a:xfrm>
          <a:custGeom>
            <a:avLst/>
            <a:gdLst>
              <a:gd name="T0" fmla="*/ 2147483647 w 6"/>
              <a:gd name="T1" fmla="*/ 2147483647 h 31"/>
              <a:gd name="T2" fmla="*/ 0 w 6"/>
              <a:gd name="T3" fmla="*/ 0 h 31"/>
              <a:gd name="T4" fmla="*/ 2147483647 w 6"/>
              <a:gd name="T5" fmla="*/ 2147483647 h 31"/>
              <a:gd name="T6" fmla="*/ 0 60000 65536"/>
              <a:gd name="T7" fmla="*/ 0 60000 65536"/>
              <a:gd name="T8" fmla="*/ 0 60000 65536"/>
              <a:gd name="T9" fmla="*/ 0 w 6"/>
              <a:gd name="T10" fmla="*/ 0 h 31"/>
              <a:gd name="T11" fmla="*/ 6 w 6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6" h="31">
                <a:moveTo>
                  <a:pt x="6" y="31"/>
                </a:moveTo>
                <a:lnTo>
                  <a:pt x="0" y="0"/>
                </a:lnTo>
                <a:lnTo>
                  <a:pt x="6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25" name="Freeform 467"/>
          <p:cNvSpPr>
            <a:spLocks noChangeAspect="1"/>
          </p:cNvSpPr>
          <p:nvPr/>
        </p:nvSpPr>
        <p:spPr bwMode="auto">
          <a:xfrm>
            <a:off x="8821738" y="4114800"/>
            <a:ext cx="6350" cy="11113"/>
          </a:xfrm>
          <a:custGeom>
            <a:avLst/>
            <a:gdLst>
              <a:gd name="T0" fmla="*/ 2147483647 w 18"/>
              <a:gd name="T1" fmla="*/ 0 h 32"/>
              <a:gd name="T2" fmla="*/ 2147483647 w 18"/>
              <a:gd name="T3" fmla="*/ 2147483647 h 32"/>
              <a:gd name="T4" fmla="*/ 2147483647 w 18"/>
              <a:gd name="T5" fmla="*/ 2147483647 h 32"/>
              <a:gd name="T6" fmla="*/ 2147483647 w 18"/>
              <a:gd name="T7" fmla="*/ 2147483647 h 32"/>
              <a:gd name="T8" fmla="*/ 0 w 18"/>
              <a:gd name="T9" fmla="*/ 2147483647 h 32"/>
              <a:gd name="T10" fmla="*/ 2147483647 w 18"/>
              <a:gd name="T11" fmla="*/ 2147483647 h 32"/>
              <a:gd name="T12" fmla="*/ 2147483647 w 18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"/>
              <a:gd name="T22" fmla="*/ 0 h 32"/>
              <a:gd name="T23" fmla="*/ 18 w 18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" h="32">
                <a:moveTo>
                  <a:pt x="16" y="0"/>
                </a:moveTo>
                <a:lnTo>
                  <a:pt x="18" y="31"/>
                </a:lnTo>
                <a:lnTo>
                  <a:pt x="5" y="32"/>
                </a:lnTo>
                <a:lnTo>
                  <a:pt x="8" y="31"/>
                </a:lnTo>
                <a:lnTo>
                  <a:pt x="0" y="2"/>
                </a:lnTo>
                <a:lnTo>
                  <a:pt x="3" y="1"/>
                </a:lnTo>
                <a:lnTo>
                  <a:pt x="1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26" name="Freeform 468"/>
          <p:cNvSpPr>
            <a:spLocks noChangeAspect="1"/>
          </p:cNvSpPr>
          <p:nvPr/>
        </p:nvSpPr>
        <p:spPr bwMode="auto">
          <a:xfrm>
            <a:off x="8813800" y="4114800"/>
            <a:ext cx="9525" cy="11113"/>
          </a:xfrm>
          <a:custGeom>
            <a:avLst/>
            <a:gdLst>
              <a:gd name="T0" fmla="*/ 2147483647 w 21"/>
              <a:gd name="T1" fmla="*/ 0 h 31"/>
              <a:gd name="T2" fmla="*/ 2147483647 w 21"/>
              <a:gd name="T3" fmla="*/ 2147483647 h 31"/>
              <a:gd name="T4" fmla="*/ 2147483647 w 21"/>
              <a:gd name="T5" fmla="*/ 2147483647 h 31"/>
              <a:gd name="T6" fmla="*/ 2147483647 w 21"/>
              <a:gd name="T7" fmla="*/ 2147483647 h 31"/>
              <a:gd name="T8" fmla="*/ 0 w 21"/>
              <a:gd name="T9" fmla="*/ 2147483647 h 31"/>
              <a:gd name="T10" fmla="*/ 0 w 21"/>
              <a:gd name="T11" fmla="*/ 2147483647 h 31"/>
              <a:gd name="T12" fmla="*/ 2147483647 w 2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"/>
              <a:gd name="T22" fmla="*/ 0 h 31"/>
              <a:gd name="T23" fmla="*/ 21 w 2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" h="31">
                <a:moveTo>
                  <a:pt x="13" y="0"/>
                </a:moveTo>
                <a:lnTo>
                  <a:pt x="21" y="29"/>
                </a:lnTo>
                <a:lnTo>
                  <a:pt x="14" y="31"/>
                </a:lnTo>
                <a:lnTo>
                  <a:pt x="0" y="4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27" name="Freeform 469"/>
          <p:cNvSpPr>
            <a:spLocks noChangeAspect="1"/>
          </p:cNvSpPr>
          <p:nvPr/>
        </p:nvSpPr>
        <p:spPr bwMode="auto">
          <a:xfrm>
            <a:off x="8812213" y="4119563"/>
            <a:ext cx="9525" cy="9525"/>
          </a:xfrm>
          <a:custGeom>
            <a:avLst/>
            <a:gdLst>
              <a:gd name="T0" fmla="*/ 2147483647 w 25"/>
              <a:gd name="T1" fmla="*/ 0 h 30"/>
              <a:gd name="T2" fmla="*/ 2147483647 w 25"/>
              <a:gd name="T3" fmla="*/ 2147483647 h 30"/>
              <a:gd name="T4" fmla="*/ 2147483647 w 25"/>
              <a:gd name="T5" fmla="*/ 2147483647 h 30"/>
              <a:gd name="T6" fmla="*/ 2147483647 w 25"/>
              <a:gd name="T7" fmla="*/ 2147483647 h 30"/>
              <a:gd name="T8" fmla="*/ 2147483647 w 25"/>
              <a:gd name="T9" fmla="*/ 2147483647 h 30"/>
              <a:gd name="T10" fmla="*/ 0 w 25"/>
              <a:gd name="T11" fmla="*/ 2147483647 h 30"/>
              <a:gd name="T12" fmla="*/ 2147483647 w 25"/>
              <a:gd name="T13" fmla="*/ 0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5"/>
              <a:gd name="T22" fmla="*/ 0 h 30"/>
              <a:gd name="T23" fmla="*/ 25 w 25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5" h="30">
                <a:moveTo>
                  <a:pt x="11" y="0"/>
                </a:moveTo>
                <a:lnTo>
                  <a:pt x="25" y="27"/>
                </a:lnTo>
                <a:lnTo>
                  <a:pt x="21" y="29"/>
                </a:lnTo>
                <a:lnTo>
                  <a:pt x="20" y="30"/>
                </a:lnTo>
                <a:lnTo>
                  <a:pt x="1" y="5"/>
                </a:lnTo>
                <a:lnTo>
                  <a:pt x="0" y="7"/>
                </a:lnTo>
                <a:lnTo>
                  <a:pt x="1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28" name="Freeform 470"/>
          <p:cNvSpPr>
            <a:spLocks noChangeAspect="1"/>
          </p:cNvSpPr>
          <p:nvPr/>
        </p:nvSpPr>
        <p:spPr bwMode="auto">
          <a:xfrm>
            <a:off x="8810625" y="4119563"/>
            <a:ext cx="9525" cy="12700"/>
          </a:xfrm>
          <a:custGeom>
            <a:avLst/>
            <a:gdLst>
              <a:gd name="T0" fmla="*/ 2147483647 w 26"/>
              <a:gd name="T1" fmla="*/ 2147483647 h 38"/>
              <a:gd name="T2" fmla="*/ 2147483647 w 26"/>
              <a:gd name="T3" fmla="*/ 2147483647 h 38"/>
              <a:gd name="T4" fmla="*/ 2147483647 w 26"/>
              <a:gd name="T5" fmla="*/ 2147483647 h 38"/>
              <a:gd name="T6" fmla="*/ 2147483647 w 26"/>
              <a:gd name="T7" fmla="*/ 2147483647 h 38"/>
              <a:gd name="T8" fmla="*/ 0 w 26"/>
              <a:gd name="T9" fmla="*/ 2147483647 h 38"/>
              <a:gd name="T10" fmla="*/ 2147483647 w 26"/>
              <a:gd name="T11" fmla="*/ 0 h 38"/>
              <a:gd name="T12" fmla="*/ 2147483647 w 26"/>
              <a:gd name="T13" fmla="*/ 2147483647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6"/>
              <a:gd name="T22" fmla="*/ 0 h 38"/>
              <a:gd name="T23" fmla="*/ 26 w 26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6" h="38">
                <a:moveTo>
                  <a:pt x="7" y="1"/>
                </a:moveTo>
                <a:lnTo>
                  <a:pt x="26" y="26"/>
                </a:lnTo>
                <a:lnTo>
                  <a:pt x="10" y="38"/>
                </a:lnTo>
                <a:lnTo>
                  <a:pt x="19" y="31"/>
                </a:lnTo>
                <a:lnTo>
                  <a:pt x="0" y="8"/>
                </a:lnTo>
                <a:lnTo>
                  <a:pt x="8" y="0"/>
                </a:lnTo>
                <a:lnTo>
                  <a:pt x="7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29" name="Freeform 471"/>
          <p:cNvSpPr>
            <a:spLocks noChangeAspect="1"/>
          </p:cNvSpPr>
          <p:nvPr/>
        </p:nvSpPr>
        <p:spPr bwMode="auto">
          <a:xfrm>
            <a:off x="8809038" y="4122738"/>
            <a:ext cx="7937" cy="9525"/>
          </a:xfrm>
          <a:custGeom>
            <a:avLst/>
            <a:gdLst>
              <a:gd name="T0" fmla="*/ 2147483647 w 23"/>
              <a:gd name="T1" fmla="*/ 0 h 31"/>
              <a:gd name="T2" fmla="*/ 2147483647 w 23"/>
              <a:gd name="T3" fmla="*/ 2147483647 h 31"/>
              <a:gd name="T4" fmla="*/ 2147483647 w 23"/>
              <a:gd name="T5" fmla="*/ 2147483647 h 31"/>
              <a:gd name="T6" fmla="*/ 2147483647 w 23"/>
              <a:gd name="T7" fmla="*/ 2147483647 h 31"/>
              <a:gd name="T8" fmla="*/ 0 w 23"/>
              <a:gd name="T9" fmla="*/ 2147483647 h 31"/>
              <a:gd name="T10" fmla="*/ 2147483647 w 23"/>
              <a:gd name="T11" fmla="*/ 2147483647 h 31"/>
              <a:gd name="T12" fmla="*/ 2147483647 w 2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"/>
              <a:gd name="T22" fmla="*/ 0 h 31"/>
              <a:gd name="T23" fmla="*/ 23 w 2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" h="31">
                <a:moveTo>
                  <a:pt x="4" y="0"/>
                </a:moveTo>
                <a:lnTo>
                  <a:pt x="23" y="23"/>
                </a:lnTo>
                <a:lnTo>
                  <a:pt x="13" y="31"/>
                </a:lnTo>
                <a:lnTo>
                  <a:pt x="14" y="30"/>
                </a:lnTo>
                <a:lnTo>
                  <a:pt x="0" y="3"/>
                </a:lnTo>
                <a:lnTo>
                  <a:pt x="1" y="2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30" name="Freeform 472"/>
          <p:cNvSpPr>
            <a:spLocks noChangeAspect="1"/>
          </p:cNvSpPr>
          <p:nvPr/>
        </p:nvSpPr>
        <p:spPr bwMode="auto">
          <a:xfrm>
            <a:off x="8805863" y="4122738"/>
            <a:ext cx="6350" cy="9525"/>
          </a:xfrm>
          <a:custGeom>
            <a:avLst/>
            <a:gdLst>
              <a:gd name="T0" fmla="*/ 2147483647 w 20"/>
              <a:gd name="T1" fmla="*/ 0 h 32"/>
              <a:gd name="T2" fmla="*/ 2147483647 w 20"/>
              <a:gd name="T3" fmla="*/ 2147483647 h 32"/>
              <a:gd name="T4" fmla="*/ 2147483647 w 20"/>
              <a:gd name="T5" fmla="*/ 2147483647 h 32"/>
              <a:gd name="T6" fmla="*/ 2147483647 w 20"/>
              <a:gd name="T7" fmla="*/ 2147483647 h 32"/>
              <a:gd name="T8" fmla="*/ 2147483647 w 20"/>
              <a:gd name="T9" fmla="*/ 2147483647 h 32"/>
              <a:gd name="T10" fmla="*/ 0 w 20"/>
              <a:gd name="T11" fmla="*/ 2147483647 h 32"/>
              <a:gd name="T12" fmla="*/ 2147483647 w 20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"/>
              <a:gd name="T22" fmla="*/ 0 h 32"/>
              <a:gd name="T23" fmla="*/ 20 w 20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" h="32">
                <a:moveTo>
                  <a:pt x="6" y="0"/>
                </a:moveTo>
                <a:lnTo>
                  <a:pt x="20" y="27"/>
                </a:lnTo>
                <a:lnTo>
                  <a:pt x="12" y="32"/>
                </a:lnTo>
                <a:lnTo>
                  <a:pt x="11" y="32"/>
                </a:lnTo>
                <a:lnTo>
                  <a:pt x="1" y="3"/>
                </a:lnTo>
                <a:lnTo>
                  <a:pt x="0" y="3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31" name="Freeform 473"/>
          <p:cNvSpPr>
            <a:spLocks noChangeAspect="1"/>
          </p:cNvSpPr>
          <p:nvPr/>
        </p:nvSpPr>
        <p:spPr bwMode="auto">
          <a:xfrm>
            <a:off x="8804275" y="4124325"/>
            <a:ext cx="6350" cy="9525"/>
          </a:xfrm>
          <a:custGeom>
            <a:avLst/>
            <a:gdLst>
              <a:gd name="T0" fmla="*/ 2147483647 w 17"/>
              <a:gd name="T1" fmla="*/ 0 h 33"/>
              <a:gd name="T2" fmla="*/ 2147483647 w 17"/>
              <a:gd name="T3" fmla="*/ 2147483647 h 33"/>
              <a:gd name="T4" fmla="*/ 2147483647 w 17"/>
              <a:gd name="T5" fmla="*/ 2147483647 h 33"/>
              <a:gd name="T6" fmla="*/ 2147483647 w 17"/>
              <a:gd name="T7" fmla="*/ 2147483647 h 33"/>
              <a:gd name="T8" fmla="*/ 0 w 17"/>
              <a:gd name="T9" fmla="*/ 2147483647 h 33"/>
              <a:gd name="T10" fmla="*/ 2147483647 w 17"/>
              <a:gd name="T11" fmla="*/ 2147483647 h 33"/>
              <a:gd name="T12" fmla="*/ 2147483647 w 17"/>
              <a:gd name="T13" fmla="*/ 0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"/>
              <a:gd name="T22" fmla="*/ 0 h 33"/>
              <a:gd name="T23" fmla="*/ 17 w 17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" h="33">
                <a:moveTo>
                  <a:pt x="7" y="0"/>
                </a:moveTo>
                <a:lnTo>
                  <a:pt x="17" y="29"/>
                </a:lnTo>
                <a:lnTo>
                  <a:pt x="6" y="33"/>
                </a:lnTo>
                <a:lnTo>
                  <a:pt x="7" y="33"/>
                </a:lnTo>
                <a:lnTo>
                  <a:pt x="0" y="2"/>
                </a:lnTo>
                <a:lnTo>
                  <a:pt x="1" y="2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32" name="Freeform 474"/>
          <p:cNvSpPr>
            <a:spLocks noChangeAspect="1"/>
          </p:cNvSpPr>
          <p:nvPr/>
        </p:nvSpPr>
        <p:spPr bwMode="auto">
          <a:xfrm>
            <a:off x="8801100" y="4124325"/>
            <a:ext cx="4763" cy="12700"/>
          </a:xfrm>
          <a:custGeom>
            <a:avLst/>
            <a:gdLst>
              <a:gd name="T0" fmla="*/ 2147483647 w 17"/>
              <a:gd name="T1" fmla="*/ 0 h 33"/>
              <a:gd name="T2" fmla="*/ 2147483647 w 17"/>
              <a:gd name="T3" fmla="*/ 2147483647 h 33"/>
              <a:gd name="T4" fmla="*/ 2147483647 w 17"/>
              <a:gd name="T5" fmla="*/ 2147483647 h 33"/>
              <a:gd name="T6" fmla="*/ 0 w 17"/>
              <a:gd name="T7" fmla="*/ 2147483647 h 33"/>
              <a:gd name="T8" fmla="*/ 2147483647 w 17"/>
              <a:gd name="T9" fmla="*/ 0 h 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7"/>
              <a:gd name="T16" fmla="*/ 0 h 33"/>
              <a:gd name="T17" fmla="*/ 17 w 17"/>
              <a:gd name="T18" fmla="*/ 33 h 3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7" h="33">
                <a:moveTo>
                  <a:pt x="10" y="0"/>
                </a:moveTo>
                <a:lnTo>
                  <a:pt x="17" y="31"/>
                </a:lnTo>
                <a:lnTo>
                  <a:pt x="6" y="33"/>
                </a:lnTo>
                <a:lnTo>
                  <a:pt x="0" y="2"/>
                </a:lnTo>
                <a:lnTo>
                  <a:pt x="1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33" name="Freeform 475"/>
          <p:cNvSpPr>
            <a:spLocks noChangeAspect="1"/>
          </p:cNvSpPr>
          <p:nvPr/>
        </p:nvSpPr>
        <p:spPr bwMode="auto">
          <a:xfrm>
            <a:off x="8802688" y="4008438"/>
            <a:ext cx="3175" cy="11112"/>
          </a:xfrm>
          <a:custGeom>
            <a:avLst/>
            <a:gdLst>
              <a:gd name="T0" fmla="*/ 0 w 13"/>
              <a:gd name="T1" fmla="*/ 0 h 29"/>
              <a:gd name="T2" fmla="*/ 2147483647 w 13"/>
              <a:gd name="T3" fmla="*/ 2147483647 h 29"/>
              <a:gd name="T4" fmla="*/ 0 w 13"/>
              <a:gd name="T5" fmla="*/ 0 h 29"/>
              <a:gd name="T6" fmla="*/ 0 60000 65536"/>
              <a:gd name="T7" fmla="*/ 0 60000 65536"/>
              <a:gd name="T8" fmla="*/ 0 60000 65536"/>
              <a:gd name="T9" fmla="*/ 0 w 13"/>
              <a:gd name="T10" fmla="*/ 0 h 29"/>
              <a:gd name="T11" fmla="*/ 13 w 13"/>
              <a:gd name="T12" fmla="*/ 29 h 2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" h="29">
                <a:moveTo>
                  <a:pt x="0" y="0"/>
                </a:moveTo>
                <a:lnTo>
                  <a:pt x="13" y="2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34" name="Freeform 476"/>
          <p:cNvSpPr>
            <a:spLocks noChangeAspect="1"/>
          </p:cNvSpPr>
          <p:nvPr/>
        </p:nvSpPr>
        <p:spPr bwMode="auto">
          <a:xfrm>
            <a:off x="8775700" y="4021138"/>
            <a:ext cx="7938" cy="9525"/>
          </a:xfrm>
          <a:custGeom>
            <a:avLst/>
            <a:gdLst>
              <a:gd name="T0" fmla="*/ 2147483647 w 24"/>
              <a:gd name="T1" fmla="*/ 2147483647 h 29"/>
              <a:gd name="T2" fmla="*/ 2147483647 w 24"/>
              <a:gd name="T3" fmla="*/ 2147483647 h 29"/>
              <a:gd name="T4" fmla="*/ 2147483647 w 24"/>
              <a:gd name="T5" fmla="*/ 2147483647 h 29"/>
              <a:gd name="T6" fmla="*/ 2147483647 w 24"/>
              <a:gd name="T7" fmla="*/ 2147483647 h 29"/>
              <a:gd name="T8" fmla="*/ 2147483647 w 24"/>
              <a:gd name="T9" fmla="*/ 2147483647 h 29"/>
              <a:gd name="T10" fmla="*/ 2147483647 w 24"/>
              <a:gd name="T11" fmla="*/ 2147483647 h 29"/>
              <a:gd name="T12" fmla="*/ 2147483647 w 24"/>
              <a:gd name="T13" fmla="*/ 2147483647 h 29"/>
              <a:gd name="T14" fmla="*/ 2147483647 w 24"/>
              <a:gd name="T15" fmla="*/ 2147483647 h 29"/>
              <a:gd name="T16" fmla="*/ 2147483647 w 24"/>
              <a:gd name="T17" fmla="*/ 2147483647 h 29"/>
              <a:gd name="T18" fmla="*/ 2147483647 w 24"/>
              <a:gd name="T19" fmla="*/ 2147483647 h 29"/>
              <a:gd name="T20" fmla="*/ 2147483647 w 24"/>
              <a:gd name="T21" fmla="*/ 2147483647 h 29"/>
              <a:gd name="T22" fmla="*/ 2147483647 w 24"/>
              <a:gd name="T23" fmla="*/ 2147483647 h 29"/>
              <a:gd name="T24" fmla="*/ 0 w 24"/>
              <a:gd name="T25" fmla="*/ 2147483647 h 29"/>
              <a:gd name="T26" fmla="*/ 0 w 24"/>
              <a:gd name="T27" fmla="*/ 2147483647 h 29"/>
              <a:gd name="T28" fmla="*/ 0 w 24"/>
              <a:gd name="T29" fmla="*/ 2147483647 h 29"/>
              <a:gd name="T30" fmla="*/ 2147483647 w 24"/>
              <a:gd name="T31" fmla="*/ 2147483647 h 29"/>
              <a:gd name="T32" fmla="*/ 2147483647 w 24"/>
              <a:gd name="T33" fmla="*/ 2147483647 h 29"/>
              <a:gd name="T34" fmla="*/ 2147483647 w 24"/>
              <a:gd name="T35" fmla="*/ 2147483647 h 29"/>
              <a:gd name="T36" fmla="*/ 2147483647 w 24"/>
              <a:gd name="T37" fmla="*/ 2147483647 h 29"/>
              <a:gd name="T38" fmla="*/ 2147483647 w 24"/>
              <a:gd name="T39" fmla="*/ 0 h 29"/>
              <a:gd name="T40" fmla="*/ 2147483647 w 24"/>
              <a:gd name="T41" fmla="*/ 0 h 29"/>
              <a:gd name="T42" fmla="*/ 2147483647 w 24"/>
              <a:gd name="T43" fmla="*/ 2147483647 h 2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4"/>
              <a:gd name="T67" fmla="*/ 0 h 29"/>
              <a:gd name="T68" fmla="*/ 24 w 24"/>
              <a:gd name="T69" fmla="*/ 29 h 29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4" h="29">
                <a:moveTo>
                  <a:pt x="24" y="27"/>
                </a:moveTo>
                <a:lnTo>
                  <a:pt x="24" y="27"/>
                </a:lnTo>
                <a:lnTo>
                  <a:pt x="21" y="28"/>
                </a:lnTo>
                <a:lnTo>
                  <a:pt x="19" y="29"/>
                </a:lnTo>
                <a:lnTo>
                  <a:pt x="16" y="29"/>
                </a:lnTo>
                <a:lnTo>
                  <a:pt x="14" y="29"/>
                </a:lnTo>
                <a:lnTo>
                  <a:pt x="12" y="28"/>
                </a:lnTo>
                <a:lnTo>
                  <a:pt x="8" y="27"/>
                </a:lnTo>
                <a:lnTo>
                  <a:pt x="6" y="26"/>
                </a:lnTo>
                <a:lnTo>
                  <a:pt x="4" y="24"/>
                </a:lnTo>
                <a:lnTo>
                  <a:pt x="2" y="22"/>
                </a:lnTo>
                <a:lnTo>
                  <a:pt x="1" y="19"/>
                </a:lnTo>
                <a:lnTo>
                  <a:pt x="0" y="17"/>
                </a:lnTo>
                <a:lnTo>
                  <a:pt x="0" y="14"/>
                </a:lnTo>
                <a:lnTo>
                  <a:pt x="0" y="11"/>
                </a:lnTo>
                <a:lnTo>
                  <a:pt x="1" y="9"/>
                </a:lnTo>
                <a:lnTo>
                  <a:pt x="2" y="6"/>
                </a:lnTo>
                <a:lnTo>
                  <a:pt x="3" y="4"/>
                </a:lnTo>
                <a:lnTo>
                  <a:pt x="5" y="2"/>
                </a:lnTo>
                <a:lnTo>
                  <a:pt x="7" y="0"/>
                </a:lnTo>
                <a:lnTo>
                  <a:pt x="24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35" name="Freeform 477"/>
          <p:cNvSpPr>
            <a:spLocks noChangeAspect="1"/>
          </p:cNvSpPr>
          <p:nvPr/>
        </p:nvSpPr>
        <p:spPr bwMode="auto">
          <a:xfrm>
            <a:off x="8796338" y="4005263"/>
            <a:ext cx="9525" cy="17462"/>
          </a:xfrm>
          <a:custGeom>
            <a:avLst/>
            <a:gdLst>
              <a:gd name="T0" fmla="*/ 2147483647 w 28"/>
              <a:gd name="T1" fmla="*/ 2147483647 h 45"/>
              <a:gd name="T2" fmla="*/ 2147483647 w 28"/>
              <a:gd name="T3" fmla="*/ 2147483647 h 45"/>
              <a:gd name="T4" fmla="*/ 0 w 28"/>
              <a:gd name="T5" fmla="*/ 2147483647 h 45"/>
              <a:gd name="T6" fmla="*/ 2147483647 w 28"/>
              <a:gd name="T7" fmla="*/ 2147483647 h 45"/>
              <a:gd name="T8" fmla="*/ 2147483647 w 28"/>
              <a:gd name="T9" fmla="*/ 2147483647 h 45"/>
              <a:gd name="T10" fmla="*/ 2147483647 w 28"/>
              <a:gd name="T11" fmla="*/ 0 h 45"/>
              <a:gd name="T12" fmla="*/ 2147483647 w 28"/>
              <a:gd name="T13" fmla="*/ 2147483647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"/>
              <a:gd name="T22" fmla="*/ 0 h 45"/>
              <a:gd name="T23" fmla="*/ 28 w 28"/>
              <a:gd name="T24" fmla="*/ 45 h 4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" h="45">
                <a:moveTo>
                  <a:pt x="15" y="4"/>
                </a:moveTo>
                <a:lnTo>
                  <a:pt x="28" y="33"/>
                </a:lnTo>
                <a:lnTo>
                  <a:pt x="0" y="45"/>
                </a:lnTo>
                <a:lnTo>
                  <a:pt x="18" y="36"/>
                </a:lnTo>
                <a:lnTo>
                  <a:pt x="6" y="9"/>
                </a:lnTo>
                <a:lnTo>
                  <a:pt x="24" y="0"/>
                </a:lnTo>
                <a:lnTo>
                  <a:pt x="15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36" name="Freeform 478"/>
          <p:cNvSpPr>
            <a:spLocks noChangeAspect="1"/>
          </p:cNvSpPr>
          <p:nvPr/>
        </p:nvSpPr>
        <p:spPr bwMode="auto">
          <a:xfrm>
            <a:off x="8794750" y="4008438"/>
            <a:ext cx="9525" cy="14287"/>
          </a:xfrm>
          <a:custGeom>
            <a:avLst/>
            <a:gdLst>
              <a:gd name="T0" fmla="*/ 2147483647 w 27"/>
              <a:gd name="T1" fmla="*/ 2147483647 h 45"/>
              <a:gd name="T2" fmla="*/ 2147483647 w 27"/>
              <a:gd name="T3" fmla="*/ 2147483647 h 45"/>
              <a:gd name="T4" fmla="*/ 0 w 27"/>
              <a:gd name="T5" fmla="*/ 2147483647 h 45"/>
              <a:gd name="T6" fmla="*/ 2147483647 w 27"/>
              <a:gd name="T7" fmla="*/ 2147483647 h 45"/>
              <a:gd name="T8" fmla="*/ 2147483647 w 27"/>
              <a:gd name="T9" fmla="*/ 2147483647 h 45"/>
              <a:gd name="T10" fmla="*/ 2147483647 w 27"/>
              <a:gd name="T11" fmla="*/ 0 h 45"/>
              <a:gd name="T12" fmla="*/ 2147483647 w 27"/>
              <a:gd name="T13" fmla="*/ 2147483647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"/>
              <a:gd name="T22" fmla="*/ 0 h 45"/>
              <a:gd name="T23" fmla="*/ 27 w 27"/>
              <a:gd name="T24" fmla="*/ 45 h 4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" h="45">
                <a:moveTo>
                  <a:pt x="15" y="5"/>
                </a:moveTo>
                <a:lnTo>
                  <a:pt x="27" y="32"/>
                </a:lnTo>
                <a:lnTo>
                  <a:pt x="0" y="45"/>
                </a:lnTo>
                <a:lnTo>
                  <a:pt x="19" y="37"/>
                </a:lnTo>
                <a:lnTo>
                  <a:pt x="6" y="8"/>
                </a:lnTo>
                <a:lnTo>
                  <a:pt x="25" y="0"/>
                </a:lnTo>
                <a:lnTo>
                  <a:pt x="15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37" name="Freeform 479"/>
          <p:cNvSpPr>
            <a:spLocks noChangeAspect="1"/>
          </p:cNvSpPr>
          <p:nvPr/>
        </p:nvSpPr>
        <p:spPr bwMode="auto">
          <a:xfrm>
            <a:off x="8789988" y="4008438"/>
            <a:ext cx="11112" cy="15875"/>
          </a:xfrm>
          <a:custGeom>
            <a:avLst/>
            <a:gdLst>
              <a:gd name="T0" fmla="*/ 2147483647 w 28"/>
              <a:gd name="T1" fmla="*/ 2147483647 h 46"/>
              <a:gd name="T2" fmla="*/ 2147483647 w 28"/>
              <a:gd name="T3" fmla="*/ 2147483647 h 46"/>
              <a:gd name="T4" fmla="*/ 0 w 28"/>
              <a:gd name="T5" fmla="*/ 2147483647 h 46"/>
              <a:gd name="T6" fmla="*/ 2147483647 w 28"/>
              <a:gd name="T7" fmla="*/ 2147483647 h 46"/>
              <a:gd name="T8" fmla="*/ 2147483647 w 28"/>
              <a:gd name="T9" fmla="*/ 2147483647 h 46"/>
              <a:gd name="T10" fmla="*/ 2147483647 w 28"/>
              <a:gd name="T11" fmla="*/ 0 h 46"/>
              <a:gd name="T12" fmla="*/ 2147483647 w 28"/>
              <a:gd name="T13" fmla="*/ 2147483647 h 4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"/>
              <a:gd name="T22" fmla="*/ 0 h 46"/>
              <a:gd name="T23" fmla="*/ 28 w 28"/>
              <a:gd name="T24" fmla="*/ 46 h 4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" h="46">
                <a:moveTo>
                  <a:pt x="15" y="4"/>
                </a:moveTo>
                <a:lnTo>
                  <a:pt x="28" y="33"/>
                </a:lnTo>
                <a:lnTo>
                  <a:pt x="0" y="46"/>
                </a:lnTo>
                <a:lnTo>
                  <a:pt x="19" y="36"/>
                </a:lnTo>
                <a:lnTo>
                  <a:pt x="6" y="9"/>
                </a:lnTo>
                <a:lnTo>
                  <a:pt x="25" y="0"/>
                </a:lnTo>
                <a:lnTo>
                  <a:pt x="15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38" name="Freeform 480"/>
          <p:cNvSpPr>
            <a:spLocks noChangeAspect="1"/>
          </p:cNvSpPr>
          <p:nvPr/>
        </p:nvSpPr>
        <p:spPr bwMode="auto">
          <a:xfrm>
            <a:off x="8789988" y="4011613"/>
            <a:ext cx="7937" cy="11112"/>
          </a:xfrm>
          <a:custGeom>
            <a:avLst/>
            <a:gdLst>
              <a:gd name="T0" fmla="*/ 2147483647 w 21"/>
              <a:gd name="T1" fmla="*/ 0 h 31"/>
              <a:gd name="T2" fmla="*/ 2147483647 w 21"/>
              <a:gd name="T3" fmla="*/ 2147483647 h 31"/>
              <a:gd name="T4" fmla="*/ 2147483647 w 21"/>
              <a:gd name="T5" fmla="*/ 2147483647 h 31"/>
              <a:gd name="T6" fmla="*/ 2147483647 w 21"/>
              <a:gd name="T7" fmla="*/ 2147483647 h 31"/>
              <a:gd name="T8" fmla="*/ 0 w 21"/>
              <a:gd name="T9" fmla="*/ 2147483647 h 31"/>
              <a:gd name="T10" fmla="*/ 0 w 21"/>
              <a:gd name="T11" fmla="*/ 2147483647 h 31"/>
              <a:gd name="T12" fmla="*/ 2147483647 w 2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"/>
              <a:gd name="T22" fmla="*/ 0 h 31"/>
              <a:gd name="T23" fmla="*/ 21 w 2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" h="31">
                <a:moveTo>
                  <a:pt x="8" y="0"/>
                </a:moveTo>
                <a:lnTo>
                  <a:pt x="21" y="27"/>
                </a:lnTo>
                <a:lnTo>
                  <a:pt x="12" y="31"/>
                </a:lnTo>
                <a:lnTo>
                  <a:pt x="0" y="4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39" name="Freeform 481"/>
          <p:cNvSpPr>
            <a:spLocks noChangeAspect="1"/>
          </p:cNvSpPr>
          <p:nvPr/>
        </p:nvSpPr>
        <p:spPr bwMode="auto">
          <a:xfrm>
            <a:off x="8783638" y="4013200"/>
            <a:ext cx="12700" cy="11113"/>
          </a:xfrm>
          <a:custGeom>
            <a:avLst/>
            <a:gdLst>
              <a:gd name="T0" fmla="*/ 2147483647 w 33"/>
              <a:gd name="T1" fmla="*/ 0 h 31"/>
              <a:gd name="T2" fmla="*/ 2147483647 w 33"/>
              <a:gd name="T3" fmla="*/ 2147483647 h 31"/>
              <a:gd name="T4" fmla="*/ 2147483647 w 33"/>
              <a:gd name="T5" fmla="*/ 2147483647 h 31"/>
              <a:gd name="T6" fmla="*/ 2147483647 w 33"/>
              <a:gd name="T7" fmla="*/ 2147483647 h 31"/>
              <a:gd name="T8" fmla="*/ 2147483647 w 33"/>
              <a:gd name="T9" fmla="*/ 2147483647 h 31"/>
              <a:gd name="T10" fmla="*/ 0 w 33"/>
              <a:gd name="T11" fmla="*/ 2147483647 h 31"/>
              <a:gd name="T12" fmla="*/ 2147483647 w 3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1"/>
              <a:gd name="T23" fmla="*/ 33 w 3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1">
                <a:moveTo>
                  <a:pt x="19" y="0"/>
                </a:moveTo>
                <a:lnTo>
                  <a:pt x="31" y="27"/>
                </a:lnTo>
                <a:lnTo>
                  <a:pt x="33" y="26"/>
                </a:lnTo>
                <a:lnTo>
                  <a:pt x="24" y="31"/>
                </a:lnTo>
                <a:lnTo>
                  <a:pt x="9" y="4"/>
                </a:lnTo>
                <a:lnTo>
                  <a:pt x="0" y="10"/>
                </a:lnTo>
                <a:lnTo>
                  <a:pt x="1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40" name="Freeform 482"/>
          <p:cNvSpPr>
            <a:spLocks noChangeAspect="1"/>
          </p:cNvSpPr>
          <p:nvPr/>
        </p:nvSpPr>
        <p:spPr bwMode="auto">
          <a:xfrm>
            <a:off x="8778875" y="4013200"/>
            <a:ext cx="14288" cy="14288"/>
          </a:xfrm>
          <a:custGeom>
            <a:avLst/>
            <a:gdLst>
              <a:gd name="T0" fmla="*/ 2147483647 w 33"/>
              <a:gd name="T1" fmla="*/ 0 h 33"/>
              <a:gd name="T2" fmla="*/ 2147483647 w 33"/>
              <a:gd name="T3" fmla="*/ 2147483647 h 33"/>
              <a:gd name="T4" fmla="*/ 2147483647 w 33"/>
              <a:gd name="T5" fmla="*/ 2147483647 h 33"/>
              <a:gd name="T6" fmla="*/ 2147483647 w 33"/>
              <a:gd name="T7" fmla="*/ 2147483647 h 33"/>
              <a:gd name="T8" fmla="*/ 2147483647 w 33"/>
              <a:gd name="T9" fmla="*/ 2147483647 h 33"/>
              <a:gd name="T10" fmla="*/ 0 w 33"/>
              <a:gd name="T11" fmla="*/ 2147483647 h 33"/>
              <a:gd name="T12" fmla="*/ 2147483647 w 33"/>
              <a:gd name="T13" fmla="*/ 0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3"/>
              <a:gd name="T23" fmla="*/ 33 w 33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3">
                <a:moveTo>
                  <a:pt x="18" y="0"/>
                </a:moveTo>
                <a:lnTo>
                  <a:pt x="33" y="27"/>
                </a:lnTo>
                <a:lnTo>
                  <a:pt x="23" y="33"/>
                </a:lnTo>
                <a:lnTo>
                  <a:pt x="10" y="6"/>
                </a:lnTo>
                <a:lnTo>
                  <a:pt x="0" y="11"/>
                </a:lnTo>
                <a:lnTo>
                  <a:pt x="1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41" name="Freeform 483"/>
          <p:cNvSpPr>
            <a:spLocks noChangeAspect="1"/>
          </p:cNvSpPr>
          <p:nvPr/>
        </p:nvSpPr>
        <p:spPr bwMode="auto">
          <a:xfrm>
            <a:off x="8777288" y="4014788"/>
            <a:ext cx="12700" cy="12700"/>
          </a:xfrm>
          <a:custGeom>
            <a:avLst/>
            <a:gdLst>
              <a:gd name="T0" fmla="*/ 2147483647 w 34"/>
              <a:gd name="T1" fmla="*/ 0 h 31"/>
              <a:gd name="T2" fmla="*/ 2147483647 w 34"/>
              <a:gd name="T3" fmla="*/ 2147483647 h 31"/>
              <a:gd name="T4" fmla="*/ 2147483647 w 34"/>
              <a:gd name="T5" fmla="*/ 2147483647 h 31"/>
              <a:gd name="T6" fmla="*/ 2147483647 w 34"/>
              <a:gd name="T7" fmla="*/ 2147483647 h 31"/>
              <a:gd name="T8" fmla="*/ 2147483647 w 34"/>
              <a:gd name="T9" fmla="*/ 2147483647 h 31"/>
              <a:gd name="T10" fmla="*/ 0 w 34"/>
              <a:gd name="T11" fmla="*/ 2147483647 h 31"/>
              <a:gd name="T12" fmla="*/ 2147483647 w 34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31"/>
              <a:gd name="T23" fmla="*/ 34 w 3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31">
                <a:moveTo>
                  <a:pt x="19" y="0"/>
                </a:moveTo>
                <a:lnTo>
                  <a:pt x="32" y="27"/>
                </a:lnTo>
                <a:lnTo>
                  <a:pt x="34" y="26"/>
                </a:lnTo>
                <a:lnTo>
                  <a:pt x="25" y="31"/>
                </a:lnTo>
                <a:lnTo>
                  <a:pt x="9" y="4"/>
                </a:lnTo>
                <a:lnTo>
                  <a:pt x="0" y="9"/>
                </a:lnTo>
                <a:lnTo>
                  <a:pt x="1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42" name="Freeform 484"/>
          <p:cNvSpPr>
            <a:spLocks noChangeAspect="1"/>
          </p:cNvSpPr>
          <p:nvPr/>
        </p:nvSpPr>
        <p:spPr bwMode="auto">
          <a:xfrm>
            <a:off x="8777288" y="4019550"/>
            <a:ext cx="9525" cy="9525"/>
          </a:xfrm>
          <a:custGeom>
            <a:avLst/>
            <a:gdLst>
              <a:gd name="T0" fmla="*/ 2147483647 w 25"/>
              <a:gd name="T1" fmla="*/ 0 h 32"/>
              <a:gd name="T2" fmla="*/ 2147483647 w 25"/>
              <a:gd name="T3" fmla="*/ 2147483647 h 32"/>
              <a:gd name="T4" fmla="*/ 2147483647 w 25"/>
              <a:gd name="T5" fmla="*/ 2147483647 h 32"/>
              <a:gd name="T6" fmla="*/ 0 w 25"/>
              <a:gd name="T7" fmla="*/ 2147483647 h 32"/>
              <a:gd name="T8" fmla="*/ 2147483647 w 25"/>
              <a:gd name="T9" fmla="*/ 0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"/>
              <a:gd name="T16" fmla="*/ 0 h 32"/>
              <a:gd name="T17" fmla="*/ 25 w 25"/>
              <a:gd name="T18" fmla="*/ 32 h 3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" h="32">
                <a:moveTo>
                  <a:pt x="9" y="0"/>
                </a:moveTo>
                <a:lnTo>
                  <a:pt x="25" y="27"/>
                </a:lnTo>
                <a:lnTo>
                  <a:pt x="17" y="32"/>
                </a:lnTo>
                <a:lnTo>
                  <a:pt x="0" y="5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43" name="Freeform 485"/>
          <p:cNvSpPr>
            <a:spLocks noChangeAspect="1"/>
          </p:cNvSpPr>
          <p:nvPr/>
        </p:nvSpPr>
        <p:spPr bwMode="auto">
          <a:xfrm>
            <a:off x="8778875" y="4019550"/>
            <a:ext cx="7938" cy="11113"/>
          </a:xfrm>
          <a:custGeom>
            <a:avLst/>
            <a:gdLst>
              <a:gd name="T0" fmla="*/ 0 w 15"/>
              <a:gd name="T1" fmla="*/ 0 h 31"/>
              <a:gd name="T2" fmla="*/ 0 w 15"/>
              <a:gd name="T3" fmla="*/ 0 h 31"/>
              <a:gd name="T4" fmla="*/ 2147483647 w 15"/>
              <a:gd name="T5" fmla="*/ 0 h 31"/>
              <a:gd name="T6" fmla="*/ 2147483647 w 15"/>
              <a:gd name="T7" fmla="*/ 2147483647 h 31"/>
              <a:gd name="T8" fmla="*/ 2147483647 w 15"/>
              <a:gd name="T9" fmla="*/ 2147483647 h 31"/>
              <a:gd name="T10" fmla="*/ 2147483647 w 15"/>
              <a:gd name="T11" fmla="*/ 2147483647 h 31"/>
              <a:gd name="T12" fmla="*/ 2147483647 w 15"/>
              <a:gd name="T13" fmla="*/ 2147483647 h 31"/>
              <a:gd name="T14" fmla="*/ 2147483647 w 15"/>
              <a:gd name="T15" fmla="*/ 2147483647 h 31"/>
              <a:gd name="T16" fmla="*/ 2147483647 w 15"/>
              <a:gd name="T17" fmla="*/ 2147483647 h 31"/>
              <a:gd name="T18" fmla="*/ 2147483647 w 15"/>
              <a:gd name="T19" fmla="*/ 2147483647 h 31"/>
              <a:gd name="T20" fmla="*/ 2147483647 w 15"/>
              <a:gd name="T21" fmla="*/ 2147483647 h 31"/>
              <a:gd name="T22" fmla="*/ 2147483647 w 15"/>
              <a:gd name="T23" fmla="*/ 2147483647 h 31"/>
              <a:gd name="T24" fmla="*/ 2147483647 w 15"/>
              <a:gd name="T25" fmla="*/ 2147483647 h 31"/>
              <a:gd name="T26" fmla="*/ 2147483647 w 15"/>
              <a:gd name="T27" fmla="*/ 2147483647 h 31"/>
              <a:gd name="T28" fmla="*/ 2147483647 w 15"/>
              <a:gd name="T29" fmla="*/ 2147483647 h 31"/>
              <a:gd name="T30" fmla="*/ 2147483647 w 15"/>
              <a:gd name="T31" fmla="*/ 2147483647 h 31"/>
              <a:gd name="T32" fmla="*/ 2147483647 w 15"/>
              <a:gd name="T33" fmla="*/ 2147483647 h 31"/>
              <a:gd name="T34" fmla="*/ 2147483647 w 15"/>
              <a:gd name="T35" fmla="*/ 2147483647 h 31"/>
              <a:gd name="T36" fmla="*/ 2147483647 w 15"/>
              <a:gd name="T37" fmla="*/ 2147483647 h 31"/>
              <a:gd name="T38" fmla="*/ 0 w 15"/>
              <a:gd name="T39" fmla="*/ 2147483647 h 31"/>
              <a:gd name="T40" fmla="*/ 0 w 15"/>
              <a:gd name="T41" fmla="*/ 2147483647 h 31"/>
              <a:gd name="T42" fmla="*/ 0 w 15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"/>
              <a:gd name="T67" fmla="*/ 0 h 31"/>
              <a:gd name="T68" fmla="*/ 15 w 15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5" y="1"/>
                </a:lnTo>
                <a:lnTo>
                  <a:pt x="7" y="2"/>
                </a:lnTo>
                <a:lnTo>
                  <a:pt x="9" y="4"/>
                </a:lnTo>
                <a:lnTo>
                  <a:pt x="11" y="6"/>
                </a:lnTo>
                <a:lnTo>
                  <a:pt x="13" y="8"/>
                </a:lnTo>
                <a:lnTo>
                  <a:pt x="14" y="10"/>
                </a:lnTo>
                <a:lnTo>
                  <a:pt x="15" y="13"/>
                </a:lnTo>
                <a:lnTo>
                  <a:pt x="15" y="16"/>
                </a:lnTo>
                <a:lnTo>
                  <a:pt x="15" y="18"/>
                </a:lnTo>
                <a:lnTo>
                  <a:pt x="14" y="21"/>
                </a:lnTo>
                <a:lnTo>
                  <a:pt x="13" y="23"/>
                </a:lnTo>
                <a:lnTo>
                  <a:pt x="11" y="25"/>
                </a:lnTo>
                <a:lnTo>
                  <a:pt x="9" y="27"/>
                </a:lnTo>
                <a:lnTo>
                  <a:pt x="7" y="29"/>
                </a:lnTo>
                <a:lnTo>
                  <a:pt x="5" y="30"/>
                </a:ln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44" name="Freeform 486"/>
          <p:cNvSpPr>
            <a:spLocks noChangeAspect="1"/>
          </p:cNvSpPr>
          <p:nvPr/>
        </p:nvSpPr>
        <p:spPr bwMode="auto">
          <a:xfrm>
            <a:off x="8743950" y="4022725"/>
            <a:ext cx="1588" cy="9525"/>
          </a:xfrm>
          <a:custGeom>
            <a:avLst/>
            <a:gdLst>
              <a:gd name="T0" fmla="*/ 2147483647 w 2"/>
              <a:gd name="T1" fmla="*/ 2147483647 h 31"/>
              <a:gd name="T2" fmla="*/ 0 w 2"/>
              <a:gd name="T3" fmla="*/ 0 h 31"/>
              <a:gd name="T4" fmla="*/ 2147483647 w 2"/>
              <a:gd name="T5" fmla="*/ 2147483647 h 31"/>
              <a:gd name="T6" fmla="*/ 0 60000 65536"/>
              <a:gd name="T7" fmla="*/ 0 60000 65536"/>
              <a:gd name="T8" fmla="*/ 0 60000 65536"/>
              <a:gd name="T9" fmla="*/ 0 w 2"/>
              <a:gd name="T10" fmla="*/ 0 h 31"/>
              <a:gd name="T11" fmla="*/ 2 w 2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" h="31">
                <a:moveTo>
                  <a:pt x="2" y="31"/>
                </a:moveTo>
                <a:lnTo>
                  <a:pt x="0" y="0"/>
                </a:lnTo>
                <a:lnTo>
                  <a:pt x="2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45" name="Freeform 487"/>
          <p:cNvSpPr>
            <a:spLocks noChangeAspect="1"/>
          </p:cNvSpPr>
          <p:nvPr/>
        </p:nvSpPr>
        <p:spPr bwMode="auto">
          <a:xfrm>
            <a:off x="8775700" y="4019550"/>
            <a:ext cx="3175" cy="11113"/>
          </a:xfrm>
          <a:custGeom>
            <a:avLst/>
            <a:gdLst>
              <a:gd name="T0" fmla="*/ 2147483647 w 14"/>
              <a:gd name="T1" fmla="*/ 0 h 31"/>
              <a:gd name="T2" fmla="*/ 2147483647 w 14"/>
              <a:gd name="T3" fmla="*/ 2147483647 h 31"/>
              <a:gd name="T4" fmla="*/ 0 w 14"/>
              <a:gd name="T5" fmla="*/ 2147483647 h 31"/>
              <a:gd name="T6" fmla="*/ 0 w 14"/>
              <a:gd name="T7" fmla="*/ 2147483647 h 31"/>
              <a:gd name="T8" fmla="*/ 0 w 14"/>
              <a:gd name="T9" fmla="*/ 0 h 31"/>
              <a:gd name="T10" fmla="*/ 0 w 14"/>
              <a:gd name="T11" fmla="*/ 0 h 31"/>
              <a:gd name="T12" fmla="*/ 2147483647 w 14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31"/>
              <a:gd name="T23" fmla="*/ 14 w 1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31">
                <a:moveTo>
                  <a:pt x="14" y="0"/>
                </a:moveTo>
                <a:lnTo>
                  <a:pt x="14" y="31"/>
                </a:lnTo>
                <a:lnTo>
                  <a:pt x="0" y="31"/>
                </a:lnTo>
                <a:lnTo>
                  <a:pt x="0" y="0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46" name="Freeform 488"/>
          <p:cNvSpPr>
            <a:spLocks noChangeAspect="1"/>
          </p:cNvSpPr>
          <p:nvPr/>
        </p:nvSpPr>
        <p:spPr bwMode="auto">
          <a:xfrm>
            <a:off x="8770938" y="4019550"/>
            <a:ext cx="4762" cy="11113"/>
          </a:xfrm>
          <a:custGeom>
            <a:avLst/>
            <a:gdLst>
              <a:gd name="T0" fmla="*/ 2147483647 w 15"/>
              <a:gd name="T1" fmla="*/ 0 h 31"/>
              <a:gd name="T2" fmla="*/ 2147483647 w 15"/>
              <a:gd name="T3" fmla="*/ 2147483647 h 31"/>
              <a:gd name="T4" fmla="*/ 2147483647 w 15"/>
              <a:gd name="T5" fmla="*/ 2147483647 h 31"/>
              <a:gd name="T6" fmla="*/ 2147483647 w 15"/>
              <a:gd name="T7" fmla="*/ 2147483647 h 31"/>
              <a:gd name="T8" fmla="*/ 0 w 15"/>
              <a:gd name="T9" fmla="*/ 0 h 31"/>
              <a:gd name="T10" fmla="*/ 0 w 15"/>
              <a:gd name="T11" fmla="*/ 0 h 31"/>
              <a:gd name="T12" fmla="*/ 2147483647 w 15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31"/>
              <a:gd name="T23" fmla="*/ 15 w 15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31">
                <a:moveTo>
                  <a:pt x="15" y="0"/>
                </a:moveTo>
                <a:lnTo>
                  <a:pt x="15" y="31"/>
                </a:lnTo>
                <a:lnTo>
                  <a:pt x="2" y="31"/>
                </a:lnTo>
                <a:lnTo>
                  <a:pt x="0" y="0"/>
                </a:lnTo>
                <a:lnTo>
                  <a:pt x="1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47" name="Freeform 489"/>
          <p:cNvSpPr>
            <a:spLocks noChangeAspect="1"/>
          </p:cNvSpPr>
          <p:nvPr/>
        </p:nvSpPr>
        <p:spPr bwMode="auto">
          <a:xfrm>
            <a:off x="8764588" y="4019550"/>
            <a:ext cx="6350" cy="11113"/>
          </a:xfrm>
          <a:custGeom>
            <a:avLst/>
            <a:gdLst>
              <a:gd name="T0" fmla="*/ 2147483647 w 18"/>
              <a:gd name="T1" fmla="*/ 0 h 32"/>
              <a:gd name="T2" fmla="*/ 2147483647 w 18"/>
              <a:gd name="T3" fmla="*/ 2147483647 h 32"/>
              <a:gd name="T4" fmla="*/ 2147483647 w 18"/>
              <a:gd name="T5" fmla="*/ 2147483647 h 32"/>
              <a:gd name="T6" fmla="*/ 2147483647 w 18"/>
              <a:gd name="T7" fmla="*/ 2147483647 h 32"/>
              <a:gd name="T8" fmla="*/ 2147483647 w 18"/>
              <a:gd name="T9" fmla="*/ 2147483647 h 32"/>
              <a:gd name="T10" fmla="*/ 0 w 18"/>
              <a:gd name="T11" fmla="*/ 2147483647 h 32"/>
              <a:gd name="T12" fmla="*/ 2147483647 w 18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"/>
              <a:gd name="T22" fmla="*/ 0 h 32"/>
              <a:gd name="T23" fmla="*/ 18 w 18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" h="32">
                <a:moveTo>
                  <a:pt x="16" y="0"/>
                </a:moveTo>
                <a:lnTo>
                  <a:pt x="18" y="31"/>
                </a:lnTo>
                <a:lnTo>
                  <a:pt x="6" y="32"/>
                </a:lnTo>
                <a:lnTo>
                  <a:pt x="5" y="32"/>
                </a:lnTo>
                <a:lnTo>
                  <a:pt x="1" y="1"/>
                </a:lnTo>
                <a:lnTo>
                  <a:pt x="0" y="1"/>
                </a:lnTo>
                <a:lnTo>
                  <a:pt x="1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48" name="Freeform 490"/>
          <p:cNvSpPr>
            <a:spLocks noChangeAspect="1"/>
          </p:cNvSpPr>
          <p:nvPr/>
        </p:nvSpPr>
        <p:spPr bwMode="auto">
          <a:xfrm>
            <a:off x="8761413" y="4021138"/>
            <a:ext cx="6350" cy="9525"/>
          </a:xfrm>
          <a:custGeom>
            <a:avLst/>
            <a:gdLst>
              <a:gd name="T0" fmla="*/ 2147483647 w 18"/>
              <a:gd name="T1" fmla="*/ 0 h 33"/>
              <a:gd name="T2" fmla="*/ 2147483647 w 18"/>
              <a:gd name="T3" fmla="*/ 2147483647 h 33"/>
              <a:gd name="T4" fmla="*/ 2147483647 w 18"/>
              <a:gd name="T5" fmla="*/ 2147483647 h 33"/>
              <a:gd name="T6" fmla="*/ 2147483647 w 18"/>
              <a:gd name="T7" fmla="*/ 2147483647 h 33"/>
              <a:gd name="T8" fmla="*/ 2147483647 w 18"/>
              <a:gd name="T9" fmla="*/ 2147483647 h 33"/>
              <a:gd name="T10" fmla="*/ 0 w 18"/>
              <a:gd name="T11" fmla="*/ 2147483647 h 33"/>
              <a:gd name="T12" fmla="*/ 2147483647 w 18"/>
              <a:gd name="T13" fmla="*/ 0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"/>
              <a:gd name="T22" fmla="*/ 0 h 33"/>
              <a:gd name="T23" fmla="*/ 18 w 18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" h="33">
                <a:moveTo>
                  <a:pt x="14" y="0"/>
                </a:moveTo>
                <a:lnTo>
                  <a:pt x="18" y="31"/>
                </a:lnTo>
                <a:lnTo>
                  <a:pt x="6" y="33"/>
                </a:lnTo>
                <a:lnTo>
                  <a:pt x="4" y="33"/>
                </a:lnTo>
                <a:lnTo>
                  <a:pt x="2" y="2"/>
                </a:lnTo>
                <a:lnTo>
                  <a:pt x="0" y="2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49" name="Freeform 491"/>
          <p:cNvSpPr>
            <a:spLocks noChangeAspect="1"/>
          </p:cNvSpPr>
          <p:nvPr/>
        </p:nvSpPr>
        <p:spPr bwMode="auto">
          <a:xfrm>
            <a:off x="8756650" y="4021138"/>
            <a:ext cx="4763" cy="9525"/>
          </a:xfrm>
          <a:custGeom>
            <a:avLst/>
            <a:gdLst>
              <a:gd name="T0" fmla="*/ 2147483647 w 16"/>
              <a:gd name="T1" fmla="*/ 0 h 32"/>
              <a:gd name="T2" fmla="*/ 2147483647 w 16"/>
              <a:gd name="T3" fmla="*/ 2147483647 h 32"/>
              <a:gd name="T4" fmla="*/ 2147483647 w 16"/>
              <a:gd name="T5" fmla="*/ 2147483647 h 32"/>
              <a:gd name="T6" fmla="*/ 2147483647 w 16"/>
              <a:gd name="T7" fmla="*/ 2147483647 h 32"/>
              <a:gd name="T8" fmla="*/ 0 w 16"/>
              <a:gd name="T9" fmla="*/ 2147483647 h 32"/>
              <a:gd name="T10" fmla="*/ 0 w 16"/>
              <a:gd name="T11" fmla="*/ 2147483647 h 32"/>
              <a:gd name="T12" fmla="*/ 2147483647 w 16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"/>
              <a:gd name="T22" fmla="*/ 0 h 32"/>
              <a:gd name="T23" fmla="*/ 16 w 16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" h="32">
                <a:moveTo>
                  <a:pt x="14" y="0"/>
                </a:moveTo>
                <a:lnTo>
                  <a:pt x="16" y="31"/>
                </a:lnTo>
                <a:lnTo>
                  <a:pt x="2" y="32"/>
                </a:lnTo>
                <a:lnTo>
                  <a:pt x="0" y="1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50" name="Freeform 492"/>
          <p:cNvSpPr>
            <a:spLocks noChangeAspect="1"/>
          </p:cNvSpPr>
          <p:nvPr/>
        </p:nvSpPr>
        <p:spPr bwMode="auto">
          <a:xfrm>
            <a:off x="8753475" y="4021138"/>
            <a:ext cx="3175" cy="11112"/>
          </a:xfrm>
          <a:custGeom>
            <a:avLst/>
            <a:gdLst>
              <a:gd name="T0" fmla="*/ 2147483647 w 14"/>
              <a:gd name="T1" fmla="*/ 0 h 32"/>
              <a:gd name="T2" fmla="*/ 2147483647 w 14"/>
              <a:gd name="T3" fmla="*/ 2147483647 h 32"/>
              <a:gd name="T4" fmla="*/ 2147483647 w 14"/>
              <a:gd name="T5" fmla="*/ 2147483647 h 32"/>
              <a:gd name="T6" fmla="*/ 2147483647 w 14"/>
              <a:gd name="T7" fmla="*/ 2147483647 h 32"/>
              <a:gd name="T8" fmla="*/ 2147483647 w 14"/>
              <a:gd name="T9" fmla="*/ 2147483647 h 32"/>
              <a:gd name="T10" fmla="*/ 0 w 14"/>
              <a:gd name="T11" fmla="*/ 2147483647 h 32"/>
              <a:gd name="T12" fmla="*/ 2147483647 w 14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32"/>
              <a:gd name="T23" fmla="*/ 14 w 14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32">
                <a:moveTo>
                  <a:pt x="12" y="0"/>
                </a:moveTo>
                <a:lnTo>
                  <a:pt x="14" y="31"/>
                </a:lnTo>
                <a:lnTo>
                  <a:pt x="2" y="32"/>
                </a:lnTo>
                <a:lnTo>
                  <a:pt x="1" y="32"/>
                </a:lnTo>
                <a:lnTo>
                  <a:pt x="1" y="1"/>
                </a:lnTo>
                <a:lnTo>
                  <a:pt x="0" y="1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51" name="Freeform 493"/>
          <p:cNvSpPr>
            <a:spLocks noChangeAspect="1"/>
          </p:cNvSpPr>
          <p:nvPr/>
        </p:nvSpPr>
        <p:spPr bwMode="auto">
          <a:xfrm>
            <a:off x="8747125" y="4021138"/>
            <a:ext cx="6350" cy="11112"/>
          </a:xfrm>
          <a:custGeom>
            <a:avLst/>
            <a:gdLst>
              <a:gd name="T0" fmla="*/ 2147483647 w 14"/>
              <a:gd name="T1" fmla="*/ 0 h 31"/>
              <a:gd name="T2" fmla="*/ 2147483647 w 14"/>
              <a:gd name="T3" fmla="*/ 2147483647 h 31"/>
              <a:gd name="T4" fmla="*/ 2147483647 w 14"/>
              <a:gd name="T5" fmla="*/ 2147483647 h 31"/>
              <a:gd name="T6" fmla="*/ 2147483647 w 14"/>
              <a:gd name="T7" fmla="*/ 2147483647 h 31"/>
              <a:gd name="T8" fmla="*/ 0 w 14"/>
              <a:gd name="T9" fmla="*/ 0 h 31"/>
              <a:gd name="T10" fmla="*/ 0 w 14"/>
              <a:gd name="T11" fmla="*/ 0 h 31"/>
              <a:gd name="T12" fmla="*/ 2147483647 w 14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31"/>
              <a:gd name="T23" fmla="*/ 14 w 1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31">
                <a:moveTo>
                  <a:pt x="14" y="0"/>
                </a:moveTo>
                <a:lnTo>
                  <a:pt x="14" y="31"/>
                </a:lnTo>
                <a:lnTo>
                  <a:pt x="2" y="31"/>
                </a:lnTo>
                <a:lnTo>
                  <a:pt x="0" y="0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52" name="Freeform 494"/>
          <p:cNvSpPr>
            <a:spLocks noChangeAspect="1"/>
          </p:cNvSpPr>
          <p:nvPr/>
        </p:nvSpPr>
        <p:spPr bwMode="auto">
          <a:xfrm>
            <a:off x="8743950" y="4021138"/>
            <a:ext cx="3175" cy="11112"/>
          </a:xfrm>
          <a:custGeom>
            <a:avLst/>
            <a:gdLst>
              <a:gd name="T0" fmla="*/ 2147483647 w 12"/>
              <a:gd name="T1" fmla="*/ 0 h 32"/>
              <a:gd name="T2" fmla="*/ 2147483647 w 12"/>
              <a:gd name="T3" fmla="*/ 2147483647 h 32"/>
              <a:gd name="T4" fmla="*/ 2147483647 w 12"/>
              <a:gd name="T5" fmla="*/ 2147483647 h 32"/>
              <a:gd name="T6" fmla="*/ 0 w 12"/>
              <a:gd name="T7" fmla="*/ 2147483647 h 32"/>
              <a:gd name="T8" fmla="*/ 2147483647 w 12"/>
              <a:gd name="T9" fmla="*/ 0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"/>
              <a:gd name="T16" fmla="*/ 0 h 32"/>
              <a:gd name="T17" fmla="*/ 12 w 12"/>
              <a:gd name="T18" fmla="*/ 32 h 3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" h="32">
                <a:moveTo>
                  <a:pt x="10" y="0"/>
                </a:moveTo>
                <a:lnTo>
                  <a:pt x="12" y="31"/>
                </a:lnTo>
                <a:lnTo>
                  <a:pt x="2" y="32"/>
                </a:lnTo>
                <a:lnTo>
                  <a:pt x="0" y="1"/>
                </a:lnTo>
                <a:lnTo>
                  <a:pt x="1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53" name="Freeform 495"/>
          <p:cNvSpPr>
            <a:spLocks noChangeAspect="1"/>
          </p:cNvSpPr>
          <p:nvPr/>
        </p:nvSpPr>
        <p:spPr bwMode="auto">
          <a:xfrm>
            <a:off x="8788400" y="3895725"/>
            <a:ext cx="1588" cy="12700"/>
          </a:xfrm>
          <a:custGeom>
            <a:avLst/>
            <a:gdLst>
              <a:gd name="T0" fmla="*/ 2147483647 w 5"/>
              <a:gd name="T1" fmla="*/ 0 h 31"/>
              <a:gd name="T2" fmla="*/ 0 w 5"/>
              <a:gd name="T3" fmla="*/ 2147483647 h 31"/>
              <a:gd name="T4" fmla="*/ 2147483647 w 5"/>
              <a:gd name="T5" fmla="*/ 0 h 31"/>
              <a:gd name="T6" fmla="*/ 0 60000 65536"/>
              <a:gd name="T7" fmla="*/ 0 60000 65536"/>
              <a:gd name="T8" fmla="*/ 0 60000 65536"/>
              <a:gd name="T9" fmla="*/ 0 w 5"/>
              <a:gd name="T10" fmla="*/ 0 h 31"/>
              <a:gd name="T11" fmla="*/ 5 w 5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" h="31">
                <a:moveTo>
                  <a:pt x="5" y="0"/>
                </a:moveTo>
                <a:lnTo>
                  <a:pt x="0" y="31"/>
                </a:lnTo>
                <a:lnTo>
                  <a:pt x="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54" name="Freeform 496"/>
          <p:cNvSpPr>
            <a:spLocks noChangeAspect="1"/>
          </p:cNvSpPr>
          <p:nvPr/>
        </p:nvSpPr>
        <p:spPr bwMode="auto">
          <a:xfrm>
            <a:off x="8734425" y="3887788"/>
            <a:ext cx="4763" cy="11112"/>
          </a:xfrm>
          <a:custGeom>
            <a:avLst/>
            <a:gdLst>
              <a:gd name="T0" fmla="*/ 2147483647 w 15"/>
              <a:gd name="T1" fmla="*/ 2147483647 h 31"/>
              <a:gd name="T2" fmla="*/ 2147483647 w 15"/>
              <a:gd name="T3" fmla="*/ 2147483647 h 31"/>
              <a:gd name="T4" fmla="*/ 2147483647 w 15"/>
              <a:gd name="T5" fmla="*/ 2147483647 h 31"/>
              <a:gd name="T6" fmla="*/ 2147483647 w 15"/>
              <a:gd name="T7" fmla="*/ 2147483647 h 31"/>
              <a:gd name="T8" fmla="*/ 2147483647 w 15"/>
              <a:gd name="T9" fmla="*/ 2147483647 h 31"/>
              <a:gd name="T10" fmla="*/ 2147483647 w 15"/>
              <a:gd name="T11" fmla="*/ 2147483647 h 31"/>
              <a:gd name="T12" fmla="*/ 2147483647 w 15"/>
              <a:gd name="T13" fmla="*/ 2147483647 h 31"/>
              <a:gd name="T14" fmla="*/ 2147483647 w 15"/>
              <a:gd name="T15" fmla="*/ 2147483647 h 31"/>
              <a:gd name="T16" fmla="*/ 2147483647 w 15"/>
              <a:gd name="T17" fmla="*/ 2147483647 h 31"/>
              <a:gd name="T18" fmla="*/ 0 w 15"/>
              <a:gd name="T19" fmla="*/ 2147483647 h 31"/>
              <a:gd name="T20" fmla="*/ 0 w 15"/>
              <a:gd name="T21" fmla="*/ 2147483647 h 31"/>
              <a:gd name="T22" fmla="*/ 0 w 15"/>
              <a:gd name="T23" fmla="*/ 2147483647 h 31"/>
              <a:gd name="T24" fmla="*/ 2147483647 w 15"/>
              <a:gd name="T25" fmla="*/ 2147483647 h 31"/>
              <a:gd name="T26" fmla="*/ 2147483647 w 15"/>
              <a:gd name="T27" fmla="*/ 2147483647 h 31"/>
              <a:gd name="T28" fmla="*/ 2147483647 w 15"/>
              <a:gd name="T29" fmla="*/ 2147483647 h 31"/>
              <a:gd name="T30" fmla="*/ 2147483647 w 15"/>
              <a:gd name="T31" fmla="*/ 2147483647 h 31"/>
              <a:gd name="T32" fmla="*/ 2147483647 w 15"/>
              <a:gd name="T33" fmla="*/ 2147483647 h 31"/>
              <a:gd name="T34" fmla="*/ 2147483647 w 15"/>
              <a:gd name="T35" fmla="*/ 2147483647 h 31"/>
              <a:gd name="T36" fmla="*/ 2147483647 w 15"/>
              <a:gd name="T37" fmla="*/ 0 h 31"/>
              <a:gd name="T38" fmla="*/ 2147483647 w 15"/>
              <a:gd name="T39" fmla="*/ 0 h 31"/>
              <a:gd name="T40" fmla="*/ 2147483647 w 15"/>
              <a:gd name="T41" fmla="*/ 0 h 31"/>
              <a:gd name="T42" fmla="*/ 2147483647 w 15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"/>
              <a:gd name="T67" fmla="*/ 0 h 31"/>
              <a:gd name="T68" fmla="*/ 15 w 15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" h="31">
                <a:moveTo>
                  <a:pt x="15" y="31"/>
                </a:moveTo>
                <a:lnTo>
                  <a:pt x="15" y="31"/>
                </a:lnTo>
                <a:lnTo>
                  <a:pt x="13" y="31"/>
                </a:lnTo>
                <a:lnTo>
                  <a:pt x="10" y="30"/>
                </a:lnTo>
                <a:lnTo>
                  <a:pt x="8" y="29"/>
                </a:lnTo>
                <a:lnTo>
                  <a:pt x="6" y="27"/>
                </a:lnTo>
                <a:lnTo>
                  <a:pt x="4" y="25"/>
                </a:lnTo>
                <a:lnTo>
                  <a:pt x="2" y="23"/>
                </a:lnTo>
                <a:lnTo>
                  <a:pt x="1" y="21"/>
                </a:lnTo>
                <a:lnTo>
                  <a:pt x="0" y="18"/>
                </a:lnTo>
                <a:lnTo>
                  <a:pt x="0" y="16"/>
                </a:lnTo>
                <a:lnTo>
                  <a:pt x="0" y="13"/>
                </a:lnTo>
                <a:lnTo>
                  <a:pt x="1" y="10"/>
                </a:lnTo>
                <a:lnTo>
                  <a:pt x="2" y="8"/>
                </a:lnTo>
                <a:lnTo>
                  <a:pt x="4" y="6"/>
                </a:lnTo>
                <a:lnTo>
                  <a:pt x="6" y="4"/>
                </a:lnTo>
                <a:lnTo>
                  <a:pt x="8" y="2"/>
                </a:lnTo>
                <a:lnTo>
                  <a:pt x="10" y="1"/>
                </a:lnTo>
                <a:lnTo>
                  <a:pt x="13" y="0"/>
                </a:lnTo>
                <a:lnTo>
                  <a:pt x="15" y="0"/>
                </a:lnTo>
                <a:lnTo>
                  <a:pt x="15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55" name="Freeform 497"/>
          <p:cNvSpPr>
            <a:spLocks noChangeAspect="1"/>
          </p:cNvSpPr>
          <p:nvPr/>
        </p:nvSpPr>
        <p:spPr bwMode="auto">
          <a:xfrm>
            <a:off x="8778875" y="3895725"/>
            <a:ext cx="9525" cy="12700"/>
          </a:xfrm>
          <a:custGeom>
            <a:avLst/>
            <a:gdLst>
              <a:gd name="T0" fmla="*/ 2147483647 w 27"/>
              <a:gd name="T1" fmla="*/ 2147483647 h 34"/>
              <a:gd name="T2" fmla="*/ 2147483647 w 27"/>
              <a:gd name="T3" fmla="*/ 2147483647 h 34"/>
              <a:gd name="T4" fmla="*/ 0 w 27"/>
              <a:gd name="T5" fmla="*/ 2147483647 h 34"/>
              <a:gd name="T6" fmla="*/ 2147483647 w 27"/>
              <a:gd name="T7" fmla="*/ 2147483647 h 34"/>
              <a:gd name="T8" fmla="*/ 2147483647 w 27"/>
              <a:gd name="T9" fmla="*/ 0 h 34"/>
              <a:gd name="T10" fmla="*/ 2147483647 w 27"/>
              <a:gd name="T11" fmla="*/ 0 h 34"/>
              <a:gd name="T12" fmla="*/ 2147483647 w 27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"/>
              <a:gd name="T22" fmla="*/ 0 h 34"/>
              <a:gd name="T23" fmla="*/ 27 w 27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" h="34">
                <a:moveTo>
                  <a:pt x="27" y="3"/>
                </a:moveTo>
                <a:lnTo>
                  <a:pt x="22" y="34"/>
                </a:lnTo>
                <a:lnTo>
                  <a:pt x="0" y="31"/>
                </a:lnTo>
                <a:lnTo>
                  <a:pt x="2" y="31"/>
                </a:lnTo>
                <a:lnTo>
                  <a:pt x="8" y="0"/>
                </a:lnTo>
                <a:lnTo>
                  <a:pt x="10" y="0"/>
                </a:lnTo>
                <a:lnTo>
                  <a:pt x="27" y="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56" name="Freeform 498"/>
          <p:cNvSpPr>
            <a:spLocks noChangeAspect="1"/>
          </p:cNvSpPr>
          <p:nvPr/>
        </p:nvSpPr>
        <p:spPr bwMode="auto">
          <a:xfrm>
            <a:off x="8772525" y="3894138"/>
            <a:ext cx="7938" cy="12700"/>
          </a:xfrm>
          <a:custGeom>
            <a:avLst/>
            <a:gdLst>
              <a:gd name="T0" fmla="*/ 2147483647 w 27"/>
              <a:gd name="T1" fmla="*/ 2147483647 h 37"/>
              <a:gd name="T2" fmla="*/ 2147483647 w 27"/>
              <a:gd name="T3" fmla="*/ 2147483647 h 37"/>
              <a:gd name="T4" fmla="*/ 2147483647 w 27"/>
              <a:gd name="T5" fmla="*/ 2147483647 h 37"/>
              <a:gd name="T6" fmla="*/ 2147483647 w 27"/>
              <a:gd name="T7" fmla="*/ 2147483647 h 37"/>
              <a:gd name="T8" fmla="*/ 2147483647 w 27"/>
              <a:gd name="T9" fmla="*/ 2147483647 h 37"/>
              <a:gd name="T10" fmla="*/ 0 w 27"/>
              <a:gd name="T11" fmla="*/ 0 h 37"/>
              <a:gd name="T12" fmla="*/ 2147483647 w 27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"/>
              <a:gd name="T22" fmla="*/ 0 h 37"/>
              <a:gd name="T23" fmla="*/ 27 w 27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" h="37">
                <a:moveTo>
                  <a:pt x="27" y="6"/>
                </a:moveTo>
                <a:lnTo>
                  <a:pt x="21" y="37"/>
                </a:lnTo>
                <a:lnTo>
                  <a:pt x="12" y="35"/>
                </a:lnTo>
                <a:lnTo>
                  <a:pt x="2" y="32"/>
                </a:lnTo>
                <a:lnTo>
                  <a:pt x="10" y="3"/>
                </a:lnTo>
                <a:lnTo>
                  <a:pt x="0" y="0"/>
                </a:lnTo>
                <a:lnTo>
                  <a:pt x="27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57" name="Freeform 499"/>
          <p:cNvSpPr>
            <a:spLocks noChangeAspect="1"/>
          </p:cNvSpPr>
          <p:nvPr/>
        </p:nvSpPr>
        <p:spPr bwMode="auto">
          <a:xfrm>
            <a:off x="8764588" y="3892550"/>
            <a:ext cx="11112" cy="11113"/>
          </a:xfrm>
          <a:custGeom>
            <a:avLst/>
            <a:gdLst>
              <a:gd name="T0" fmla="*/ 2147483647 w 31"/>
              <a:gd name="T1" fmla="*/ 2147483647 h 34"/>
              <a:gd name="T2" fmla="*/ 2147483647 w 31"/>
              <a:gd name="T3" fmla="*/ 2147483647 h 34"/>
              <a:gd name="T4" fmla="*/ 0 w 31"/>
              <a:gd name="T5" fmla="*/ 2147483647 h 34"/>
              <a:gd name="T6" fmla="*/ 2147483647 w 31"/>
              <a:gd name="T7" fmla="*/ 2147483647 h 34"/>
              <a:gd name="T8" fmla="*/ 2147483647 w 31"/>
              <a:gd name="T9" fmla="*/ 0 h 34"/>
              <a:gd name="T10" fmla="*/ 2147483647 w 31"/>
              <a:gd name="T11" fmla="*/ 2147483647 h 34"/>
              <a:gd name="T12" fmla="*/ 2147483647 w 31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4"/>
              <a:gd name="T23" fmla="*/ 31 w 31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4">
                <a:moveTo>
                  <a:pt x="31" y="5"/>
                </a:moveTo>
                <a:lnTo>
                  <a:pt x="23" y="34"/>
                </a:lnTo>
                <a:lnTo>
                  <a:pt x="0" y="27"/>
                </a:lnTo>
                <a:lnTo>
                  <a:pt x="7" y="29"/>
                </a:lnTo>
                <a:lnTo>
                  <a:pt x="14" y="0"/>
                </a:lnTo>
                <a:lnTo>
                  <a:pt x="21" y="2"/>
                </a:lnTo>
                <a:lnTo>
                  <a:pt x="31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58" name="Freeform 500"/>
          <p:cNvSpPr>
            <a:spLocks noChangeAspect="1"/>
          </p:cNvSpPr>
          <p:nvPr/>
        </p:nvSpPr>
        <p:spPr bwMode="auto">
          <a:xfrm>
            <a:off x="8761413" y="3892550"/>
            <a:ext cx="7937" cy="9525"/>
          </a:xfrm>
          <a:custGeom>
            <a:avLst/>
            <a:gdLst>
              <a:gd name="T0" fmla="*/ 2147483647 w 29"/>
              <a:gd name="T1" fmla="*/ 2147483647 h 34"/>
              <a:gd name="T2" fmla="*/ 2147483647 w 29"/>
              <a:gd name="T3" fmla="*/ 2147483647 h 34"/>
              <a:gd name="T4" fmla="*/ 0 w 29"/>
              <a:gd name="T5" fmla="*/ 2147483647 h 34"/>
              <a:gd name="T6" fmla="*/ 2147483647 w 29"/>
              <a:gd name="T7" fmla="*/ 2147483647 h 34"/>
              <a:gd name="T8" fmla="*/ 2147483647 w 29"/>
              <a:gd name="T9" fmla="*/ 0 h 34"/>
              <a:gd name="T10" fmla="*/ 2147483647 w 29"/>
              <a:gd name="T11" fmla="*/ 2147483647 h 34"/>
              <a:gd name="T12" fmla="*/ 2147483647 w 29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9"/>
              <a:gd name="T22" fmla="*/ 0 h 34"/>
              <a:gd name="T23" fmla="*/ 29 w 29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9" h="34">
                <a:moveTo>
                  <a:pt x="29" y="5"/>
                </a:moveTo>
                <a:lnTo>
                  <a:pt x="22" y="34"/>
                </a:lnTo>
                <a:lnTo>
                  <a:pt x="0" y="27"/>
                </a:lnTo>
                <a:lnTo>
                  <a:pt x="6" y="29"/>
                </a:lnTo>
                <a:lnTo>
                  <a:pt x="14" y="0"/>
                </a:lnTo>
                <a:lnTo>
                  <a:pt x="20" y="2"/>
                </a:lnTo>
                <a:lnTo>
                  <a:pt x="29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59" name="Freeform 501"/>
          <p:cNvSpPr>
            <a:spLocks noChangeAspect="1"/>
          </p:cNvSpPr>
          <p:nvPr/>
        </p:nvSpPr>
        <p:spPr bwMode="auto">
          <a:xfrm>
            <a:off x="8756650" y="3890963"/>
            <a:ext cx="7938" cy="11112"/>
          </a:xfrm>
          <a:custGeom>
            <a:avLst/>
            <a:gdLst>
              <a:gd name="T0" fmla="*/ 2147483647 w 23"/>
              <a:gd name="T1" fmla="*/ 2147483647 h 36"/>
              <a:gd name="T2" fmla="*/ 2147483647 w 23"/>
              <a:gd name="T3" fmla="*/ 2147483647 h 36"/>
              <a:gd name="T4" fmla="*/ 2147483647 w 23"/>
              <a:gd name="T5" fmla="*/ 2147483647 h 36"/>
              <a:gd name="T6" fmla="*/ 0 w 23"/>
              <a:gd name="T7" fmla="*/ 2147483647 h 36"/>
              <a:gd name="T8" fmla="*/ 2147483647 w 23"/>
              <a:gd name="T9" fmla="*/ 2147483647 h 36"/>
              <a:gd name="T10" fmla="*/ 2147483647 w 23"/>
              <a:gd name="T11" fmla="*/ 0 h 36"/>
              <a:gd name="T12" fmla="*/ 2147483647 w 23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"/>
              <a:gd name="T22" fmla="*/ 0 h 36"/>
              <a:gd name="T23" fmla="*/ 23 w 23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" h="36">
                <a:moveTo>
                  <a:pt x="23" y="7"/>
                </a:moveTo>
                <a:lnTo>
                  <a:pt x="15" y="36"/>
                </a:lnTo>
                <a:lnTo>
                  <a:pt x="3" y="33"/>
                </a:lnTo>
                <a:lnTo>
                  <a:pt x="0" y="32"/>
                </a:lnTo>
                <a:lnTo>
                  <a:pt x="4" y="1"/>
                </a:lnTo>
                <a:lnTo>
                  <a:pt x="1" y="0"/>
                </a:lnTo>
                <a:lnTo>
                  <a:pt x="23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60" name="Freeform 502"/>
          <p:cNvSpPr>
            <a:spLocks noChangeAspect="1"/>
          </p:cNvSpPr>
          <p:nvPr/>
        </p:nvSpPr>
        <p:spPr bwMode="auto">
          <a:xfrm>
            <a:off x="8750300" y="3887788"/>
            <a:ext cx="9525" cy="12700"/>
          </a:xfrm>
          <a:custGeom>
            <a:avLst/>
            <a:gdLst>
              <a:gd name="T0" fmla="*/ 2147483647 w 20"/>
              <a:gd name="T1" fmla="*/ 2147483647 h 34"/>
              <a:gd name="T2" fmla="*/ 2147483647 w 20"/>
              <a:gd name="T3" fmla="*/ 2147483647 h 34"/>
              <a:gd name="T4" fmla="*/ 0 w 20"/>
              <a:gd name="T5" fmla="*/ 2147483647 h 34"/>
              <a:gd name="T6" fmla="*/ 0 w 20"/>
              <a:gd name="T7" fmla="*/ 2147483647 h 34"/>
              <a:gd name="T8" fmla="*/ 2147483647 w 20"/>
              <a:gd name="T9" fmla="*/ 0 h 34"/>
              <a:gd name="T10" fmla="*/ 2147483647 w 20"/>
              <a:gd name="T11" fmla="*/ 0 h 34"/>
              <a:gd name="T12" fmla="*/ 2147483647 w 20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"/>
              <a:gd name="T22" fmla="*/ 0 h 34"/>
              <a:gd name="T23" fmla="*/ 20 w 20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" h="34">
                <a:moveTo>
                  <a:pt x="20" y="3"/>
                </a:moveTo>
                <a:lnTo>
                  <a:pt x="16" y="34"/>
                </a:lnTo>
                <a:lnTo>
                  <a:pt x="0" y="31"/>
                </a:lnTo>
                <a:lnTo>
                  <a:pt x="4" y="0"/>
                </a:lnTo>
                <a:lnTo>
                  <a:pt x="20" y="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61" name="Freeform 503"/>
          <p:cNvSpPr>
            <a:spLocks noChangeAspect="1"/>
          </p:cNvSpPr>
          <p:nvPr/>
        </p:nvSpPr>
        <p:spPr bwMode="auto">
          <a:xfrm>
            <a:off x="8743950" y="3887788"/>
            <a:ext cx="9525" cy="11112"/>
          </a:xfrm>
          <a:custGeom>
            <a:avLst/>
            <a:gdLst>
              <a:gd name="T0" fmla="*/ 2147483647 w 22"/>
              <a:gd name="T1" fmla="*/ 2147483647 h 34"/>
              <a:gd name="T2" fmla="*/ 2147483647 w 22"/>
              <a:gd name="T3" fmla="*/ 2147483647 h 34"/>
              <a:gd name="T4" fmla="*/ 0 w 22"/>
              <a:gd name="T5" fmla="*/ 2147483647 h 34"/>
              <a:gd name="T6" fmla="*/ 2147483647 w 22"/>
              <a:gd name="T7" fmla="*/ 2147483647 h 34"/>
              <a:gd name="T8" fmla="*/ 2147483647 w 22"/>
              <a:gd name="T9" fmla="*/ 0 h 34"/>
              <a:gd name="T10" fmla="*/ 2147483647 w 22"/>
              <a:gd name="T11" fmla="*/ 0 h 34"/>
              <a:gd name="T12" fmla="*/ 2147483647 w 22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34"/>
              <a:gd name="T23" fmla="*/ 22 w 22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34">
                <a:moveTo>
                  <a:pt x="22" y="3"/>
                </a:moveTo>
                <a:lnTo>
                  <a:pt x="18" y="34"/>
                </a:lnTo>
                <a:lnTo>
                  <a:pt x="0" y="31"/>
                </a:lnTo>
                <a:lnTo>
                  <a:pt x="2" y="31"/>
                </a:lnTo>
                <a:lnTo>
                  <a:pt x="2" y="0"/>
                </a:lnTo>
                <a:lnTo>
                  <a:pt x="4" y="0"/>
                </a:lnTo>
                <a:lnTo>
                  <a:pt x="22" y="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62" name="Rectangle 504"/>
          <p:cNvSpPr>
            <a:spLocks noChangeAspect="1" noChangeArrowheads="1"/>
          </p:cNvSpPr>
          <p:nvPr/>
        </p:nvSpPr>
        <p:spPr bwMode="auto">
          <a:xfrm>
            <a:off x="8739188" y="3887788"/>
            <a:ext cx="6350" cy="11112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63" name="Freeform 505"/>
          <p:cNvSpPr>
            <a:spLocks noChangeAspect="1"/>
          </p:cNvSpPr>
          <p:nvPr/>
        </p:nvSpPr>
        <p:spPr bwMode="auto">
          <a:xfrm>
            <a:off x="8737600" y="3887788"/>
            <a:ext cx="6350" cy="11112"/>
          </a:xfrm>
          <a:custGeom>
            <a:avLst/>
            <a:gdLst>
              <a:gd name="T0" fmla="*/ 2147483647 w 19"/>
              <a:gd name="T1" fmla="*/ 0 h 31"/>
              <a:gd name="T2" fmla="*/ 2147483647 w 19"/>
              <a:gd name="T3" fmla="*/ 0 h 31"/>
              <a:gd name="T4" fmla="*/ 2147483647 w 19"/>
              <a:gd name="T5" fmla="*/ 2147483647 h 31"/>
              <a:gd name="T6" fmla="*/ 2147483647 w 19"/>
              <a:gd name="T7" fmla="*/ 2147483647 h 31"/>
              <a:gd name="T8" fmla="*/ 2147483647 w 19"/>
              <a:gd name="T9" fmla="*/ 2147483647 h 31"/>
              <a:gd name="T10" fmla="*/ 2147483647 w 19"/>
              <a:gd name="T11" fmla="*/ 2147483647 h 31"/>
              <a:gd name="T12" fmla="*/ 2147483647 w 19"/>
              <a:gd name="T13" fmla="*/ 2147483647 h 31"/>
              <a:gd name="T14" fmla="*/ 2147483647 w 19"/>
              <a:gd name="T15" fmla="*/ 2147483647 h 31"/>
              <a:gd name="T16" fmla="*/ 2147483647 w 19"/>
              <a:gd name="T17" fmla="*/ 2147483647 h 31"/>
              <a:gd name="T18" fmla="*/ 2147483647 w 19"/>
              <a:gd name="T19" fmla="*/ 2147483647 h 31"/>
              <a:gd name="T20" fmla="*/ 2147483647 w 19"/>
              <a:gd name="T21" fmla="*/ 2147483647 h 31"/>
              <a:gd name="T22" fmla="*/ 2147483647 w 19"/>
              <a:gd name="T23" fmla="*/ 2147483647 h 31"/>
              <a:gd name="T24" fmla="*/ 2147483647 w 19"/>
              <a:gd name="T25" fmla="*/ 2147483647 h 31"/>
              <a:gd name="T26" fmla="*/ 2147483647 w 19"/>
              <a:gd name="T27" fmla="*/ 2147483647 h 31"/>
              <a:gd name="T28" fmla="*/ 2147483647 w 19"/>
              <a:gd name="T29" fmla="*/ 2147483647 h 31"/>
              <a:gd name="T30" fmla="*/ 2147483647 w 19"/>
              <a:gd name="T31" fmla="*/ 2147483647 h 31"/>
              <a:gd name="T32" fmla="*/ 2147483647 w 19"/>
              <a:gd name="T33" fmla="*/ 2147483647 h 31"/>
              <a:gd name="T34" fmla="*/ 2147483647 w 19"/>
              <a:gd name="T35" fmla="*/ 2147483647 h 31"/>
              <a:gd name="T36" fmla="*/ 2147483647 w 19"/>
              <a:gd name="T37" fmla="*/ 2147483647 h 31"/>
              <a:gd name="T38" fmla="*/ 0 w 19"/>
              <a:gd name="T39" fmla="*/ 2147483647 h 31"/>
              <a:gd name="T40" fmla="*/ 0 w 19"/>
              <a:gd name="T41" fmla="*/ 2147483647 h 31"/>
              <a:gd name="T42" fmla="*/ 2147483647 w 19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9"/>
              <a:gd name="T67" fmla="*/ 0 h 31"/>
              <a:gd name="T68" fmla="*/ 19 w 19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9" h="31">
                <a:moveTo>
                  <a:pt x="6" y="0"/>
                </a:moveTo>
                <a:lnTo>
                  <a:pt x="6" y="0"/>
                </a:lnTo>
                <a:lnTo>
                  <a:pt x="10" y="1"/>
                </a:lnTo>
                <a:lnTo>
                  <a:pt x="12" y="3"/>
                </a:lnTo>
                <a:lnTo>
                  <a:pt x="14" y="4"/>
                </a:lnTo>
                <a:lnTo>
                  <a:pt x="16" y="6"/>
                </a:lnTo>
                <a:lnTo>
                  <a:pt x="17" y="9"/>
                </a:lnTo>
                <a:lnTo>
                  <a:pt x="18" y="11"/>
                </a:lnTo>
                <a:lnTo>
                  <a:pt x="19" y="14"/>
                </a:lnTo>
                <a:lnTo>
                  <a:pt x="19" y="17"/>
                </a:lnTo>
                <a:lnTo>
                  <a:pt x="19" y="19"/>
                </a:lnTo>
                <a:lnTo>
                  <a:pt x="18" y="22"/>
                </a:lnTo>
                <a:lnTo>
                  <a:pt x="16" y="24"/>
                </a:lnTo>
                <a:lnTo>
                  <a:pt x="15" y="26"/>
                </a:lnTo>
                <a:lnTo>
                  <a:pt x="13" y="28"/>
                </a:lnTo>
                <a:lnTo>
                  <a:pt x="10" y="29"/>
                </a:lnTo>
                <a:lnTo>
                  <a:pt x="7" y="30"/>
                </a:lnTo>
                <a:lnTo>
                  <a:pt x="4" y="31"/>
                </a:lnTo>
                <a:lnTo>
                  <a:pt x="2" y="31"/>
                </a:lnTo>
                <a:lnTo>
                  <a:pt x="0" y="31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64" name="Freeform 506"/>
          <p:cNvSpPr>
            <a:spLocks noChangeAspect="1"/>
          </p:cNvSpPr>
          <p:nvPr/>
        </p:nvSpPr>
        <p:spPr bwMode="auto">
          <a:xfrm>
            <a:off x="8726488" y="3883025"/>
            <a:ext cx="3175" cy="12700"/>
          </a:xfrm>
          <a:custGeom>
            <a:avLst/>
            <a:gdLst>
              <a:gd name="T0" fmla="*/ 2147483647 w 15"/>
              <a:gd name="T1" fmla="*/ 2147483647 h 31"/>
              <a:gd name="T2" fmla="*/ 2147483647 w 15"/>
              <a:gd name="T3" fmla="*/ 2147483647 h 31"/>
              <a:gd name="T4" fmla="*/ 2147483647 w 15"/>
              <a:gd name="T5" fmla="*/ 2147483647 h 31"/>
              <a:gd name="T6" fmla="*/ 2147483647 w 15"/>
              <a:gd name="T7" fmla="*/ 2147483647 h 31"/>
              <a:gd name="T8" fmla="*/ 2147483647 w 15"/>
              <a:gd name="T9" fmla="*/ 2147483647 h 31"/>
              <a:gd name="T10" fmla="*/ 2147483647 w 15"/>
              <a:gd name="T11" fmla="*/ 2147483647 h 31"/>
              <a:gd name="T12" fmla="*/ 2147483647 w 15"/>
              <a:gd name="T13" fmla="*/ 2147483647 h 31"/>
              <a:gd name="T14" fmla="*/ 2147483647 w 15"/>
              <a:gd name="T15" fmla="*/ 2147483647 h 31"/>
              <a:gd name="T16" fmla="*/ 2147483647 w 15"/>
              <a:gd name="T17" fmla="*/ 2147483647 h 31"/>
              <a:gd name="T18" fmla="*/ 0 w 15"/>
              <a:gd name="T19" fmla="*/ 2147483647 h 31"/>
              <a:gd name="T20" fmla="*/ 0 w 15"/>
              <a:gd name="T21" fmla="*/ 2147483647 h 31"/>
              <a:gd name="T22" fmla="*/ 0 w 15"/>
              <a:gd name="T23" fmla="*/ 2147483647 h 31"/>
              <a:gd name="T24" fmla="*/ 2147483647 w 15"/>
              <a:gd name="T25" fmla="*/ 2147483647 h 31"/>
              <a:gd name="T26" fmla="*/ 2147483647 w 15"/>
              <a:gd name="T27" fmla="*/ 2147483647 h 31"/>
              <a:gd name="T28" fmla="*/ 2147483647 w 15"/>
              <a:gd name="T29" fmla="*/ 2147483647 h 31"/>
              <a:gd name="T30" fmla="*/ 2147483647 w 15"/>
              <a:gd name="T31" fmla="*/ 2147483647 h 31"/>
              <a:gd name="T32" fmla="*/ 2147483647 w 15"/>
              <a:gd name="T33" fmla="*/ 2147483647 h 31"/>
              <a:gd name="T34" fmla="*/ 2147483647 w 15"/>
              <a:gd name="T35" fmla="*/ 2147483647 h 31"/>
              <a:gd name="T36" fmla="*/ 2147483647 w 15"/>
              <a:gd name="T37" fmla="*/ 0 h 31"/>
              <a:gd name="T38" fmla="*/ 2147483647 w 15"/>
              <a:gd name="T39" fmla="*/ 0 h 31"/>
              <a:gd name="T40" fmla="*/ 2147483647 w 15"/>
              <a:gd name="T41" fmla="*/ 0 h 31"/>
              <a:gd name="T42" fmla="*/ 2147483647 w 15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"/>
              <a:gd name="T67" fmla="*/ 0 h 31"/>
              <a:gd name="T68" fmla="*/ 15 w 15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" h="31">
                <a:moveTo>
                  <a:pt x="15" y="31"/>
                </a:moveTo>
                <a:lnTo>
                  <a:pt x="15" y="31"/>
                </a:lnTo>
                <a:lnTo>
                  <a:pt x="13" y="31"/>
                </a:lnTo>
                <a:lnTo>
                  <a:pt x="10" y="30"/>
                </a:lnTo>
                <a:lnTo>
                  <a:pt x="8" y="29"/>
                </a:lnTo>
                <a:lnTo>
                  <a:pt x="6" y="27"/>
                </a:lnTo>
                <a:lnTo>
                  <a:pt x="4" y="25"/>
                </a:lnTo>
                <a:lnTo>
                  <a:pt x="2" y="23"/>
                </a:lnTo>
                <a:lnTo>
                  <a:pt x="1" y="20"/>
                </a:lnTo>
                <a:lnTo>
                  <a:pt x="0" y="17"/>
                </a:lnTo>
                <a:lnTo>
                  <a:pt x="0" y="15"/>
                </a:lnTo>
                <a:lnTo>
                  <a:pt x="0" y="13"/>
                </a:lnTo>
                <a:lnTo>
                  <a:pt x="1" y="10"/>
                </a:lnTo>
                <a:lnTo>
                  <a:pt x="2" y="8"/>
                </a:lnTo>
                <a:lnTo>
                  <a:pt x="4" y="6"/>
                </a:lnTo>
                <a:lnTo>
                  <a:pt x="6" y="4"/>
                </a:lnTo>
                <a:lnTo>
                  <a:pt x="8" y="2"/>
                </a:lnTo>
                <a:lnTo>
                  <a:pt x="10" y="1"/>
                </a:lnTo>
                <a:lnTo>
                  <a:pt x="13" y="0"/>
                </a:lnTo>
                <a:lnTo>
                  <a:pt x="15" y="0"/>
                </a:lnTo>
                <a:lnTo>
                  <a:pt x="15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65" name="Freeform 507"/>
          <p:cNvSpPr>
            <a:spLocks noChangeAspect="1"/>
          </p:cNvSpPr>
          <p:nvPr/>
        </p:nvSpPr>
        <p:spPr bwMode="auto">
          <a:xfrm>
            <a:off x="8737600" y="3884613"/>
            <a:ext cx="1588" cy="14287"/>
          </a:xfrm>
          <a:custGeom>
            <a:avLst/>
            <a:gdLst>
              <a:gd name="T0" fmla="*/ 2147483647 w 10"/>
              <a:gd name="T1" fmla="*/ 2147483647 h 32"/>
              <a:gd name="T2" fmla="*/ 2147483647 w 10"/>
              <a:gd name="T3" fmla="*/ 2147483647 h 32"/>
              <a:gd name="T4" fmla="*/ 0 w 10"/>
              <a:gd name="T5" fmla="*/ 2147483647 h 32"/>
              <a:gd name="T6" fmla="*/ 0 w 10"/>
              <a:gd name="T7" fmla="*/ 2147483647 h 32"/>
              <a:gd name="T8" fmla="*/ 2147483647 w 10"/>
              <a:gd name="T9" fmla="*/ 0 h 32"/>
              <a:gd name="T10" fmla="*/ 2147483647 w 10"/>
              <a:gd name="T11" fmla="*/ 0 h 32"/>
              <a:gd name="T12" fmla="*/ 2147483647 w 10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0"/>
              <a:gd name="T22" fmla="*/ 0 h 32"/>
              <a:gd name="T23" fmla="*/ 10 w 10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0" h="32">
                <a:moveTo>
                  <a:pt x="10" y="1"/>
                </a:moveTo>
                <a:lnTo>
                  <a:pt x="4" y="32"/>
                </a:lnTo>
                <a:lnTo>
                  <a:pt x="0" y="31"/>
                </a:lnTo>
                <a:lnTo>
                  <a:pt x="6" y="0"/>
                </a:lnTo>
                <a:lnTo>
                  <a:pt x="10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66" name="Freeform 508"/>
          <p:cNvSpPr>
            <a:spLocks noChangeAspect="1"/>
          </p:cNvSpPr>
          <p:nvPr/>
        </p:nvSpPr>
        <p:spPr bwMode="auto">
          <a:xfrm>
            <a:off x="8734425" y="3884613"/>
            <a:ext cx="4763" cy="14287"/>
          </a:xfrm>
          <a:custGeom>
            <a:avLst/>
            <a:gdLst>
              <a:gd name="T0" fmla="*/ 2147483647 w 12"/>
              <a:gd name="T1" fmla="*/ 2147483647 h 35"/>
              <a:gd name="T2" fmla="*/ 2147483647 w 12"/>
              <a:gd name="T3" fmla="*/ 2147483647 h 35"/>
              <a:gd name="T4" fmla="*/ 2147483647 w 12"/>
              <a:gd name="T5" fmla="*/ 2147483647 h 35"/>
              <a:gd name="T6" fmla="*/ 2147483647 w 12"/>
              <a:gd name="T7" fmla="*/ 2147483647 h 35"/>
              <a:gd name="T8" fmla="*/ 2147483647 w 12"/>
              <a:gd name="T9" fmla="*/ 2147483647 h 35"/>
              <a:gd name="T10" fmla="*/ 0 w 12"/>
              <a:gd name="T11" fmla="*/ 0 h 35"/>
              <a:gd name="T12" fmla="*/ 2147483647 w 12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"/>
              <a:gd name="T22" fmla="*/ 0 h 35"/>
              <a:gd name="T23" fmla="*/ 12 w 12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" h="35">
                <a:moveTo>
                  <a:pt x="12" y="3"/>
                </a:moveTo>
                <a:lnTo>
                  <a:pt x="6" y="34"/>
                </a:lnTo>
                <a:lnTo>
                  <a:pt x="10" y="35"/>
                </a:lnTo>
                <a:lnTo>
                  <a:pt x="1" y="32"/>
                </a:lnTo>
                <a:lnTo>
                  <a:pt x="9" y="3"/>
                </a:lnTo>
                <a:lnTo>
                  <a:pt x="0" y="0"/>
                </a:lnTo>
                <a:lnTo>
                  <a:pt x="12" y="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67" name="Freeform 509"/>
          <p:cNvSpPr>
            <a:spLocks noChangeAspect="1"/>
          </p:cNvSpPr>
          <p:nvPr/>
        </p:nvSpPr>
        <p:spPr bwMode="auto">
          <a:xfrm>
            <a:off x="8734425" y="3884613"/>
            <a:ext cx="3175" cy="11112"/>
          </a:xfrm>
          <a:custGeom>
            <a:avLst/>
            <a:gdLst>
              <a:gd name="T0" fmla="*/ 2147483647 w 13"/>
              <a:gd name="T1" fmla="*/ 2147483647 h 30"/>
              <a:gd name="T2" fmla="*/ 2147483647 w 13"/>
              <a:gd name="T3" fmla="*/ 2147483647 h 30"/>
              <a:gd name="T4" fmla="*/ 2147483647 w 13"/>
              <a:gd name="T5" fmla="*/ 2147483647 h 30"/>
              <a:gd name="T6" fmla="*/ 0 w 13"/>
              <a:gd name="T7" fmla="*/ 2147483647 h 30"/>
              <a:gd name="T8" fmla="*/ 2147483647 w 13"/>
              <a:gd name="T9" fmla="*/ 2147483647 h 30"/>
              <a:gd name="T10" fmla="*/ 2147483647 w 13"/>
              <a:gd name="T11" fmla="*/ 0 h 30"/>
              <a:gd name="T12" fmla="*/ 2147483647 w 13"/>
              <a:gd name="T13" fmla="*/ 2147483647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"/>
              <a:gd name="T22" fmla="*/ 0 h 30"/>
              <a:gd name="T23" fmla="*/ 13 w 13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" h="30">
                <a:moveTo>
                  <a:pt x="13" y="1"/>
                </a:moveTo>
                <a:lnTo>
                  <a:pt x="5" y="30"/>
                </a:lnTo>
                <a:lnTo>
                  <a:pt x="2" y="29"/>
                </a:lnTo>
                <a:lnTo>
                  <a:pt x="0" y="28"/>
                </a:lnTo>
                <a:lnTo>
                  <a:pt x="12" y="1"/>
                </a:lnTo>
                <a:lnTo>
                  <a:pt x="10" y="0"/>
                </a:lnTo>
                <a:lnTo>
                  <a:pt x="13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68" name="Freeform 510"/>
          <p:cNvSpPr>
            <a:spLocks noChangeAspect="1"/>
          </p:cNvSpPr>
          <p:nvPr/>
        </p:nvSpPr>
        <p:spPr bwMode="auto">
          <a:xfrm>
            <a:off x="8734425" y="3884613"/>
            <a:ext cx="3175" cy="11112"/>
          </a:xfrm>
          <a:custGeom>
            <a:avLst/>
            <a:gdLst>
              <a:gd name="T0" fmla="*/ 2147483647 w 12"/>
              <a:gd name="T1" fmla="*/ 2147483647 h 29"/>
              <a:gd name="T2" fmla="*/ 0 w 12"/>
              <a:gd name="T3" fmla="*/ 2147483647 h 29"/>
              <a:gd name="T4" fmla="*/ 0 w 12"/>
              <a:gd name="T5" fmla="*/ 2147483647 h 29"/>
              <a:gd name="T6" fmla="*/ 0 w 12"/>
              <a:gd name="T7" fmla="*/ 2147483647 h 29"/>
              <a:gd name="T8" fmla="*/ 2147483647 w 12"/>
              <a:gd name="T9" fmla="*/ 0 h 29"/>
              <a:gd name="T10" fmla="*/ 2147483647 w 12"/>
              <a:gd name="T11" fmla="*/ 0 h 29"/>
              <a:gd name="T12" fmla="*/ 2147483647 w 12"/>
              <a:gd name="T13" fmla="*/ 2147483647 h 2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"/>
              <a:gd name="T22" fmla="*/ 0 h 29"/>
              <a:gd name="T23" fmla="*/ 12 w 12"/>
              <a:gd name="T24" fmla="*/ 29 h 2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" h="29">
                <a:moveTo>
                  <a:pt x="12" y="2"/>
                </a:moveTo>
                <a:lnTo>
                  <a:pt x="0" y="29"/>
                </a:lnTo>
                <a:lnTo>
                  <a:pt x="8" y="0"/>
                </a:lnTo>
                <a:lnTo>
                  <a:pt x="12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69" name="Freeform 511"/>
          <p:cNvSpPr>
            <a:spLocks noChangeAspect="1"/>
          </p:cNvSpPr>
          <p:nvPr/>
        </p:nvSpPr>
        <p:spPr bwMode="auto">
          <a:xfrm>
            <a:off x="8731250" y="3884613"/>
            <a:ext cx="4763" cy="11112"/>
          </a:xfrm>
          <a:custGeom>
            <a:avLst/>
            <a:gdLst>
              <a:gd name="T0" fmla="*/ 2147483647 w 11"/>
              <a:gd name="T1" fmla="*/ 2147483647 h 30"/>
              <a:gd name="T2" fmla="*/ 2147483647 w 11"/>
              <a:gd name="T3" fmla="*/ 2147483647 h 30"/>
              <a:gd name="T4" fmla="*/ 0 w 11"/>
              <a:gd name="T5" fmla="*/ 2147483647 h 30"/>
              <a:gd name="T6" fmla="*/ 0 w 11"/>
              <a:gd name="T7" fmla="*/ 2147483647 h 30"/>
              <a:gd name="T8" fmla="*/ 2147483647 w 11"/>
              <a:gd name="T9" fmla="*/ 0 h 30"/>
              <a:gd name="T10" fmla="*/ 2147483647 w 11"/>
              <a:gd name="T11" fmla="*/ 0 h 30"/>
              <a:gd name="T12" fmla="*/ 2147483647 w 11"/>
              <a:gd name="T13" fmla="*/ 2147483647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"/>
              <a:gd name="T22" fmla="*/ 0 h 30"/>
              <a:gd name="T23" fmla="*/ 11 w 11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" h="30">
                <a:moveTo>
                  <a:pt x="11" y="1"/>
                </a:moveTo>
                <a:lnTo>
                  <a:pt x="3" y="30"/>
                </a:lnTo>
                <a:lnTo>
                  <a:pt x="0" y="29"/>
                </a:lnTo>
                <a:lnTo>
                  <a:pt x="8" y="0"/>
                </a:lnTo>
                <a:lnTo>
                  <a:pt x="11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70" name="Freeform 512"/>
          <p:cNvSpPr>
            <a:spLocks noChangeAspect="1"/>
          </p:cNvSpPr>
          <p:nvPr/>
        </p:nvSpPr>
        <p:spPr bwMode="auto">
          <a:xfrm>
            <a:off x="8731250" y="3883025"/>
            <a:ext cx="4763" cy="12700"/>
          </a:xfrm>
          <a:custGeom>
            <a:avLst/>
            <a:gdLst>
              <a:gd name="T0" fmla="*/ 2147483647 w 13"/>
              <a:gd name="T1" fmla="*/ 2147483647 h 35"/>
              <a:gd name="T2" fmla="*/ 2147483647 w 13"/>
              <a:gd name="T3" fmla="*/ 2147483647 h 35"/>
              <a:gd name="T4" fmla="*/ 2147483647 w 13"/>
              <a:gd name="T5" fmla="*/ 2147483647 h 35"/>
              <a:gd name="T6" fmla="*/ 2147483647 w 13"/>
              <a:gd name="T7" fmla="*/ 2147483647 h 35"/>
              <a:gd name="T8" fmla="*/ 2147483647 w 13"/>
              <a:gd name="T9" fmla="*/ 2147483647 h 35"/>
              <a:gd name="T10" fmla="*/ 0 w 13"/>
              <a:gd name="T11" fmla="*/ 0 h 35"/>
              <a:gd name="T12" fmla="*/ 2147483647 w 13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"/>
              <a:gd name="T22" fmla="*/ 0 h 35"/>
              <a:gd name="T23" fmla="*/ 13 w 13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" h="35">
                <a:moveTo>
                  <a:pt x="13" y="4"/>
                </a:moveTo>
                <a:lnTo>
                  <a:pt x="5" y="33"/>
                </a:lnTo>
                <a:lnTo>
                  <a:pt x="11" y="35"/>
                </a:lnTo>
                <a:lnTo>
                  <a:pt x="2" y="33"/>
                </a:lnTo>
                <a:lnTo>
                  <a:pt x="9" y="2"/>
                </a:lnTo>
                <a:lnTo>
                  <a:pt x="0" y="0"/>
                </a:lnTo>
                <a:lnTo>
                  <a:pt x="13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71" name="Freeform 513"/>
          <p:cNvSpPr>
            <a:spLocks noChangeAspect="1"/>
          </p:cNvSpPr>
          <p:nvPr/>
        </p:nvSpPr>
        <p:spPr bwMode="auto">
          <a:xfrm>
            <a:off x="8729663" y="3883025"/>
            <a:ext cx="4762" cy="12700"/>
          </a:xfrm>
          <a:custGeom>
            <a:avLst/>
            <a:gdLst>
              <a:gd name="T0" fmla="*/ 2147483647 w 11"/>
              <a:gd name="T1" fmla="*/ 2147483647 h 32"/>
              <a:gd name="T2" fmla="*/ 2147483647 w 11"/>
              <a:gd name="T3" fmla="*/ 2147483647 h 32"/>
              <a:gd name="T4" fmla="*/ 0 w 11"/>
              <a:gd name="T5" fmla="*/ 2147483647 h 32"/>
              <a:gd name="T6" fmla="*/ 2147483647 w 11"/>
              <a:gd name="T7" fmla="*/ 2147483647 h 32"/>
              <a:gd name="T8" fmla="*/ 2147483647 w 11"/>
              <a:gd name="T9" fmla="*/ 0 h 32"/>
              <a:gd name="T10" fmla="*/ 2147483647 w 11"/>
              <a:gd name="T11" fmla="*/ 0 h 32"/>
              <a:gd name="T12" fmla="*/ 2147483647 w 11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"/>
              <a:gd name="T22" fmla="*/ 0 h 32"/>
              <a:gd name="T23" fmla="*/ 11 w 11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" h="32">
                <a:moveTo>
                  <a:pt x="11" y="1"/>
                </a:moveTo>
                <a:lnTo>
                  <a:pt x="4" y="32"/>
                </a:lnTo>
                <a:lnTo>
                  <a:pt x="0" y="31"/>
                </a:lnTo>
                <a:lnTo>
                  <a:pt x="3" y="31"/>
                </a:lnTo>
                <a:lnTo>
                  <a:pt x="3" y="0"/>
                </a:lnTo>
                <a:lnTo>
                  <a:pt x="7" y="0"/>
                </a:lnTo>
                <a:lnTo>
                  <a:pt x="11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72" name="Rectangle 514"/>
          <p:cNvSpPr>
            <a:spLocks noChangeAspect="1" noChangeArrowheads="1"/>
          </p:cNvSpPr>
          <p:nvPr/>
        </p:nvSpPr>
        <p:spPr bwMode="auto">
          <a:xfrm>
            <a:off x="8729663" y="3883025"/>
            <a:ext cx="1587" cy="12700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73" name="Freeform 515"/>
          <p:cNvSpPr>
            <a:spLocks noChangeAspect="1"/>
          </p:cNvSpPr>
          <p:nvPr/>
        </p:nvSpPr>
        <p:spPr bwMode="auto">
          <a:xfrm>
            <a:off x="8729663" y="3883025"/>
            <a:ext cx="6350" cy="12700"/>
          </a:xfrm>
          <a:custGeom>
            <a:avLst/>
            <a:gdLst>
              <a:gd name="T0" fmla="*/ 2147483647 w 17"/>
              <a:gd name="T1" fmla="*/ 0 h 31"/>
              <a:gd name="T2" fmla="*/ 2147483647 w 17"/>
              <a:gd name="T3" fmla="*/ 0 h 31"/>
              <a:gd name="T4" fmla="*/ 2147483647 w 17"/>
              <a:gd name="T5" fmla="*/ 0 h 31"/>
              <a:gd name="T6" fmla="*/ 2147483647 w 17"/>
              <a:gd name="T7" fmla="*/ 2147483647 h 31"/>
              <a:gd name="T8" fmla="*/ 2147483647 w 17"/>
              <a:gd name="T9" fmla="*/ 2147483647 h 31"/>
              <a:gd name="T10" fmla="*/ 2147483647 w 17"/>
              <a:gd name="T11" fmla="*/ 2147483647 h 31"/>
              <a:gd name="T12" fmla="*/ 2147483647 w 17"/>
              <a:gd name="T13" fmla="*/ 2147483647 h 31"/>
              <a:gd name="T14" fmla="*/ 2147483647 w 17"/>
              <a:gd name="T15" fmla="*/ 2147483647 h 31"/>
              <a:gd name="T16" fmla="*/ 2147483647 w 17"/>
              <a:gd name="T17" fmla="*/ 2147483647 h 31"/>
              <a:gd name="T18" fmla="*/ 2147483647 w 17"/>
              <a:gd name="T19" fmla="*/ 2147483647 h 31"/>
              <a:gd name="T20" fmla="*/ 2147483647 w 17"/>
              <a:gd name="T21" fmla="*/ 2147483647 h 31"/>
              <a:gd name="T22" fmla="*/ 2147483647 w 17"/>
              <a:gd name="T23" fmla="*/ 2147483647 h 31"/>
              <a:gd name="T24" fmla="*/ 2147483647 w 17"/>
              <a:gd name="T25" fmla="*/ 2147483647 h 31"/>
              <a:gd name="T26" fmla="*/ 2147483647 w 17"/>
              <a:gd name="T27" fmla="*/ 2147483647 h 31"/>
              <a:gd name="T28" fmla="*/ 2147483647 w 17"/>
              <a:gd name="T29" fmla="*/ 2147483647 h 31"/>
              <a:gd name="T30" fmla="*/ 2147483647 w 17"/>
              <a:gd name="T31" fmla="*/ 2147483647 h 31"/>
              <a:gd name="T32" fmla="*/ 2147483647 w 17"/>
              <a:gd name="T33" fmla="*/ 2147483647 h 31"/>
              <a:gd name="T34" fmla="*/ 2147483647 w 17"/>
              <a:gd name="T35" fmla="*/ 2147483647 h 31"/>
              <a:gd name="T36" fmla="*/ 2147483647 w 17"/>
              <a:gd name="T37" fmla="*/ 2147483647 h 31"/>
              <a:gd name="T38" fmla="*/ 0 w 17"/>
              <a:gd name="T39" fmla="*/ 2147483647 h 31"/>
              <a:gd name="T40" fmla="*/ 0 w 17"/>
              <a:gd name="T41" fmla="*/ 2147483647 h 31"/>
              <a:gd name="T42" fmla="*/ 2147483647 w 17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7"/>
              <a:gd name="T67" fmla="*/ 0 h 31"/>
              <a:gd name="T68" fmla="*/ 17 w 17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7" h="31">
                <a:moveTo>
                  <a:pt x="2" y="0"/>
                </a:moveTo>
                <a:lnTo>
                  <a:pt x="2" y="0"/>
                </a:lnTo>
                <a:lnTo>
                  <a:pt x="4" y="0"/>
                </a:lnTo>
                <a:lnTo>
                  <a:pt x="8" y="1"/>
                </a:lnTo>
                <a:lnTo>
                  <a:pt x="10" y="3"/>
                </a:lnTo>
                <a:lnTo>
                  <a:pt x="12" y="4"/>
                </a:lnTo>
                <a:lnTo>
                  <a:pt x="14" y="6"/>
                </a:lnTo>
                <a:lnTo>
                  <a:pt x="15" y="9"/>
                </a:lnTo>
                <a:lnTo>
                  <a:pt x="16" y="11"/>
                </a:lnTo>
                <a:lnTo>
                  <a:pt x="17" y="14"/>
                </a:lnTo>
                <a:lnTo>
                  <a:pt x="17" y="16"/>
                </a:lnTo>
                <a:lnTo>
                  <a:pt x="17" y="18"/>
                </a:lnTo>
                <a:lnTo>
                  <a:pt x="16" y="21"/>
                </a:lnTo>
                <a:lnTo>
                  <a:pt x="14" y="24"/>
                </a:lnTo>
                <a:lnTo>
                  <a:pt x="13" y="26"/>
                </a:lnTo>
                <a:lnTo>
                  <a:pt x="11" y="28"/>
                </a:lnTo>
                <a:lnTo>
                  <a:pt x="8" y="29"/>
                </a:lnTo>
                <a:lnTo>
                  <a:pt x="5" y="30"/>
                </a:lnTo>
                <a:lnTo>
                  <a:pt x="2" y="31"/>
                </a:lnTo>
                <a:lnTo>
                  <a:pt x="0" y="31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74" name="Freeform 516"/>
          <p:cNvSpPr>
            <a:spLocks noChangeAspect="1"/>
          </p:cNvSpPr>
          <p:nvPr/>
        </p:nvSpPr>
        <p:spPr bwMode="auto">
          <a:xfrm>
            <a:off x="8696325" y="3879850"/>
            <a:ext cx="3175" cy="11113"/>
          </a:xfrm>
          <a:custGeom>
            <a:avLst/>
            <a:gdLst>
              <a:gd name="T0" fmla="*/ 0 w 3175"/>
              <a:gd name="T1" fmla="*/ 2147483647 h 31"/>
              <a:gd name="T2" fmla="*/ 0 w 3175"/>
              <a:gd name="T3" fmla="*/ 0 h 31"/>
              <a:gd name="T4" fmla="*/ 0 w 3175"/>
              <a:gd name="T5" fmla="*/ 2147483647 h 31"/>
              <a:gd name="T6" fmla="*/ 0 60000 65536"/>
              <a:gd name="T7" fmla="*/ 0 60000 65536"/>
              <a:gd name="T8" fmla="*/ 0 60000 65536"/>
              <a:gd name="T9" fmla="*/ 0 w 3175"/>
              <a:gd name="T10" fmla="*/ 0 h 31"/>
              <a:gd name="T11" fmla="*/ 3175 w 3175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75" h="31">
                <a:moveTo>
                  <a:pt x="0" y="31"/>
                </a:moveTo>
                <a:lnTo>
                  <a:pt x="0" y="0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75" name="Freeform 517"/>
          <p:cNvSpPr>
            <a:spLocks noChangeAspect="1"/>
          </p:cNvSpPr>
          <p:nvPr/>
        </p:nvSpPr>
        <p:spPr bwMode="auto">
          <a:xfrm>
            <a:off x="8724900" y="3883025"/>
            <a:ext cx="4763" cy="12700"/>
          </a:xfrm>
          <a:custGeom>
            <a:avLst/>
            <a:gdLst>
              <a:gd name="T0" fmla="*/ 2147483647 w 18"/>
              <a:gd name="T1" fmla="*/ 2147483647 h 32"/>
              <a:gd name="T2" fmla="*/ 2147483647 w 18"/>
              <a:gd name="T3" fmla="*/ 2147483647 h 32"/>
              <a:gd name="T4" fmla="*/ 0 w 18"/>
              <a:gd name="T5" fmla="*/ 2147483647 h 32"/>
              <a:gd name="T6" fmla="*/ 2147483647 w 18"/>
              <a:gd name="T7" fmla="*/ 2147483647 h 32"/>
              <a:gd name="T8" fmla="*/ 2147483647 w 18"/>
              <a:gd name="T9" fmla="*/ 0 h 32"/>
              <a:gd name="T10" fmla="*/ 2147483647 w 18"/>
              <a:gd name="T11" fmla="*/ 0 h 32"/>
              <a:gd name="T12" fmla="*/ 2147483647 w 18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"/>
              <a:gd name="T22" fmla="*/ 0 h 32"/>
              <a:gd name="T23" fmla="*/ 18 w 18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" h="32">
                <a:moveTo>
                  <a:pt x="18" y="1"/>
                </a:moveTo>
                <a:lnTo>
                  <a:pt x="16" y="32"/>
                </a:lnTo>
                <a:lnTo>
                  <a:pt x="0" y="31"/>
                </a:lnTo>
                <a:lnTo>
                  <a:pt x="1" y="31"/>
                </a:lnTo>
                <a:lnTo>
                  <a:pt x="5" y="0"/>
                </a:lnTo>
                <a:lnTo>
                  <a:pt x="6" y="0"/>
                </a:lnTo>
                <a:lnTo>
                  <a:pt x="18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76" name="Freeform 518"/>
          <p:cNvSpPr>
            <a:spLocks noChangeAspect="1"/>
          </p:cNvSpPr>
          <p:nvPr/>
        </p:nvSpPr>
        <p:spPr bwMode="auto">
          <a:xfrm>
            <a:off x="8720138" y="3883025"/>
            <a:ext cx="6350" cy="11113"/>
          </a:xfrm>
          <a:custGeom>
            <a:avLst/>
            <a:gdLst>
              <a:gd name="T0" fmla="*/ 2147483647 w 17"/>
              <a:gd name="T1" fmla="*/ 2147483647 h 33"/>
              <a:gd name="T2" fmla="*/ 2147483647 w 17"/>
              <a:gd name="T3" fmla="*/ 2147483647 h 33"/>
              <a:gd name="T4" fmla="*/ 0 w 17"/>
              <a:gd name="T5" fmla="*/ 2147483647 h 33"/>
              <a:gd name="T6" fmla="*/ 0 w 17"/>
              <a:gd name="T7" fmla="*/ 2147483647 h 33"/>
              <a:gd name="T8" fmla="*/ 2147483647 w 17"/>
              <a:gd name="T9" fmla="*/ 0 h 33"/>
              <a:gd name="T10" fmla="*/ 2147483647 w 17"/>
              <a:gd name="T11" fmla="*/ 0 h 33"/>
              <a:gd name="T12" fmla="*/ 2147483647 w 17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"/>
              <a:gd name="T22" fmla="*/ 0 h 33"/>
              <a:gd name="T23" fmla="*/ 17 w 17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" h="33">
                <a:moveTo>
                  <a:pt x="17" y="2"/>
                </a:moveTo>
                <a:lnTo>
                  <a:pt x="13" y="33"/>
                </a:lnTo>
                <a:lnTo>
                  <a:pt x="0" y="31"/>
                </a:lnTo>
                <a:lnTo>
                  <a:pt x="4" y="0"/>
                </a:lnTo>
                <a:lnTo>
                  <a:pt x="17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77" name="Freeform 519"/>
          <p:cNvSpPr>
            <a:spLocks noChangeAspect="1"/>
          </p:cNvSpPr>
          <p:nvPr/>
        </p:nvSpPr>
        <p:spPr bwMode="auto">
          <a:xfrm>
            <a:off x="8712200" y="3883025"/>
            <a:ext cx="9525" cy="11113"/>
          </a:xfrm>
          <a:custGeom>
            <a:avLst/>
            <a:gdLst>
              <a:gd name="T0" fmla="*/ 2147483647 w 27"/>
              <a:gd name="T1" fmla="*/ 2147483647 h 34"/>
              <a:gd name="T2" fmla="*/ 2147483647 w 27"/>
              <a:gd name="T3" fmla="*/ 2147483647 h 34"/>
              <a:gd name="T4" fmla="*/ 0 w 27"/>
              <a:gd name="T5" fmla="*/ 2147483647 h 34"/>
              <a:gd name="T6" fmla="*/ 2147483647 w 27"/>
              <a:gd name="T7" fmla="*/ 2147483647 h 34"/>
              <a:gd name="T8" fmla="*/ 2147483647 w 27"/>
              <a:gd name="T9" fmla="*/ 0 h 34"/>
              <a:gd name="T10" fmla="*/ 2147483647 w 27"/>
              <a:gd name="T11" fmla="*/ 2147483647 h 34"/>
              <a:gd name="T12" fmla="*/ 2147483647 w 27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"/>
              <a:gd name="T22" fmla="*/ 0 h 34"/>
              <a:gd name="T23" fmla="*/ 27 w 27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" h="34">
                <a:moveTo>
                  <a:pt x="27" y="3"/>
                </a:moveTo>
                <a:lnTo>
                  <a:pt x="23" y="34"/>
                </a:lnTo>
                <a:lnTo>
                  <a:pt x="0" y="30"/>
                </a:lnTo>
                <a:lnTo>
                  <a:pt x="11" y="32"/>
                </a:lnTo>
                <a:lnTo>
                  <a:pt x="17" y="0"/>
                </a:lnTo>
                <a:lnTo>
                  <a:pt x="27" y="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78" name="Freeform 520"/>
          <p:cNvSpPr>
            <a:spLocks noChangeAspect="1"/>
          </p:cNvSpPr>
          <p:nvPr/>
        </p:nvSpPr>
        <p:spPr bwMode="auto">
          <a:xfrm>
            <a:off x="8709025" y="3881438"/>
            <a:ext cx="7938" cy="12700"/>
          </a:xfrm>
          <a:custGeom>
            <a:avLst/>
            <a:gdLst>
              <a:gd name="T0" fmla="*/ 2147483647 w 27"/>
              <a:gd name="T1" fmla="*/ 2147483647 h 34"/>
              <a:gd name="T2" fmla="*/ 2147483647 w 27"/>
              <a:gd name="T3" fmla="*/ 2147483647 h 34"/>
              <a:gd name="T4" fmla="*/ 0 w 27"/>
              <a:gd name="T5" fmla="*/ 2147483647 h 34"/>
              <a:gd name="T6" fmla="*/ 2147483647 w 27"/>
              <a:gd name="T7" fmla="*/ 2147483647 h 34"/>
              <a:gd name="T8" fmla="*/ 2147483647 w 27"/>
              <a:gd name="T9" fmla="*/ 0 h 34"/>
              <a:gd name="T10" fmla="*/ 2147483647 w 27"/>
              <a:gd name="T11" fmla="*/ 2147483647 h 34"/>
              <a:gd name="T12" fmla="*/ 2147483647 w 27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"/>
              <a:gd name="T22" fmla="*/ 0 h 34"/>
              <a:gd name="T23" fmla="*/ 27 w 27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" h="34">
                <a:moveTo>
                  <a:pt x="27" y="2"/>
                </a:moveTo>
                <a:lnTo>
                  <a:pt x="21" y="34"/>
                </a:lnTo>
                <a:lnTo>
                  <a:pt x="0" y="29"/>
                </a:lnTo>
                <a:lnTo>
                  <a:pt x="11" y="32"/>
                </a:lnTo>
                <a:lnTo>
                  <a:pt x="16" y="0"/>
                </a:lnTo>
                <a:lnTo>
                  <a:pt x="27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79" name="Freeform 521"/>
          <p:cNvSpPr>
            <a:spLocks noChangeAspect="1"/>
          </p:cNvSpPr>
          <p:nvPr/>
        </p:nvSpPr>
        <p:spPr bwMode="auto">
          <a:xfrm>
            <a:off x="8709025" y="3881438"/>
            <a:ext cx="3175" cy="11112"/>
          </a:xfrm>
          <a:custGeom>
            <a:avLst/>
            <a:gdLst>
              <a:gd name="T0" fmla="*/ 2147483647 w 16"/>
              <a:gd name="T1" fmla="*/ 2147483647 h 34"/>
              <a:gd name="T2" fmla="*/ 2147483647 w 16"/>
              <a:gd name="T3" fmla="*/ 2147483647 h 34"/>
              <a:gd name="T4" fmla="*/ 0 w 16"/>
              <a:gd name="T5" fmla="*/ 2147483647 h 34"/>
              <a:gd name="T6" fmla="*/ 0 w 16"/>
              <a:gd name="T7" fmla="*/ 2147483647 h 34"/>
              <a:gd name="T8" fmla="*/ 2147483647 w 16"/>
              <a:gd name="T9" fmla="*/ 0 h 34"/>
              <a:gd name="T10" fmla="*/ 2147483647 w 16"/>
              <a:gd name="T11" fmla="*/ 0 h 34"/>
              <a:gd name="T12" fmla="*/ 2147483647 w 16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"/>
              <a:gd name="T22" fmla="*/ 0 h 34"/>
              <a:gd name="T23" fmla="*/ 16 w 16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" h="34">
                <a:moveTo>
                  <a:pt x="16" y="2"/>
                </a:moveTo>
                <a:lnTo>
                  <a:pt x="11" y="34"/>
                </a:lnTo>
                <a:lnTo>
                  <a:pt x="0" y="31"/>
                </a:lnTo>
                <a:lnTo>
                  <a:pt x="4" y="0"/>
                </a:lnTo>
                <a:lnTo>
                  <a:pt x="16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80" name="Freeform 522"/>
          <p:cNvSpPr>
            <a:spLocks noChangeAspect="1"/>
          </p:cNvSpPr>
          <p:nvPr/>
        </p:nvSpPr>
        <p:spPr bwMode="auto">
          <a:xfrm>
            <a:off x="8704263" y="3881438"/>
            <a:ext cx="6350" cy="11112"/>
          </a:xfrm>
          <a:custGeom>
            <a:avLst/>
            <a:gdLst>
              <a:gd name="T0" fmla="*/ 2147483647 w 15"/>
              <a:gd name="T1" fmla="*/ 2147483647 h 33"/>
              <a:gd name="T2" fmla="*/ 2147483647 w 15"/>
              <a:gd name="T3" fmla="*/ 2147483647 h 33"/>
              <a:gd name="T4" fmla="*/ 0 w 15"/>
              <a:gd name="T5" fmla="*/ 2147483647 h 33"/>
              <a:gd name="T6" fmla="*/ 0 w 15"/>
              <a:gd name="T7" fmla="*/ 2147483647 h 33"/>
              <a:gd name="T8" fmla="*/ 2147483647 w 15"/>
              <a:gd name="T9" fmla="*/ 0 h 33"/>
              <a:gd name="T10" fmla="*/ 2147483647 w 15"/>
              <a:gd name="T11" fmla="*/ 0 h 33"/>
              <a:gd name="T12" fmla="*/ 2147483647 w 15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33"/>
              <a:gd name="T23" fmla="*/ 15 w 15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33">
                <a:moveTo>
                  <a:pt x="15" y="2"/>
                </a:moveTo>
                <a:lnTo>
                  <a:pt x="11" y="33"/>
                </a:lnTo>
                <a:lnTo>
                  <a:pt x="0" y="31"/>
                </a:lnTo>
                <a:lnTo>
                  <a:pt x="4" y="0"/>
                </a:lnTo>
                <a:lnTo>
                  <a:pt x="15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81" name="Freeform 523"/>
          <p:cNvSpPr>
            <a:spLocks noChangeAspect="1"/>
          </p:cNvSpPr>
          <p:nvPr/>
        </p:nvSpPr>
        <p:spPr bwMode="auto">
          <a:xfrm>
            <a:off x="8701088" y="3879850"/>
            <a:ext cx="6350" cy="12700"/>
          </a:xfrm>
          <a:custGeom>
            <a:avLst/>
            <a:gdLst>
              <a:gd name="T0" fmla="*/ 2147483647 w 17"/>
              <a:gd name="T1" fmla="*/ 2147483647 h 33"/>
              <a:gd name="T2" fmla="*/ 2147483647 w 17"/>
              <a:gd name="T3" fmla="*/ 2147483647 h 33"/>
              <a:gd name="T4" fmla="*/ 0 w 17"/>
              <a:gd name="T5" fmla="*/ 2147483647 h 33"/>
              <a:gd name="T6" fmla="*/ 2147483647 w 17"/>
              <a:gd name="T7" fmla="*/ 2147483647 h 33"/>
              <a:gd name="T8" fmla="*/ 2147483647 w 17"/>
              <a:gd name="T9" fmla="*/ 0 h 33"/>
              <a:gd name="T10" fmla="*/ 2147483647 w 17"/>
              <a:gd name="T11" fmla="*/ 0 h 33"/>
              <a:gd name="T12" fmla="*/ 2147483647 w 17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"/>
              <a:gd name="T22" fmla="*/ 0 h 33"/>
              <a:gd name="T23" fmla="*/ 17 w 17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" h="33">
                <a:moveTo>
                  <a:pt x="17" y="2"/>
                </a:moveTo>
                <a:lnTo>
                  <a:pt x="13" y="33"/>
                </a:lnTo>
                <a:lnTo>
                  <a:pt x="0" y="31"/>
                </a:lnTo>
                <a:lnTo>
                  <a:pt x="2" y="31"/>
                </a:lnTo>
                <a:lnTo>
                  <a:pt x="2" y="0"/>
                </a:lnTo>
                <a:lnTo>
                  <a:pt x="4" y="0"/>
                </a:lnTo>
                <a:lnTo>
                  <a:pt x="17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82" name="Rectangle 524"/>
          <p:cNvSpPr>
            <a:spLocks noChangeAspect="1" noChangeArrowheads="1"/>
          </p:cNvSpPr>
          <p:nvPr/>
        </p:nvSpPr>
        <p:spPr bwMode="auto">
          <a:xfrm>
            <a:off x="8696325" y="3879850"/>
            <a:ext cx="4763" cy="11113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83" name="Freeform 525"/>
          <p:cNvSpPr>
            <a:spLocks noChangeAspect="1"/>
          </p:cNvSpPr>
          <p:nvPr/>
        </p:nvSpPr>
        <p:spPr bwMode="auto">
          <a:xfrm>
            <a:off x="8836025" y="3779838"/>
            <a:ext cx="3175" cy="11112"/>
          </a:xfrm>
          <a:custGeom>
            <a:avLst/>
            <a:gdLst>
              <a:gd name="T0" fmla="*/ 2147483647 w 12"/>
              <a:gd name="T1" fmla="*/ 0 h 29"/>
              <a:gd name="T2" fmla="*/ 0 w 12"/>
              <a:gd name="T3" fmla="*/ 2147483647 h 29"/>
              <a:gd name="T4" fmla="*/ 2147483647 w 12"/>
              <a:gd name="T5" fmla="*/ 0 h 29"/>
              <a:gd name="T6" fmla="*/ 0 60000 65536"/>
              <a:gd name="T7" fmla="*/ 0 60000 65536"/>
              <a:gd name="T8" fmla="*/ 0 60000 65536"/>
              <a:gd name="T9" fmla="*/ 0 w 12"/>
              <a:gd name="T10" fmla="*/ 0 h 29"/>
              <a:gd name="T11" fmla="*/ 12 w 12"/>
              <a:gd name="T12" fmla="*/ 29 h 2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2" h="29">
                <a:moveTo>
                  <a:pt x="12" y="0"/>
                </a:moveTo>
                <a:lnTo>
                  <a:pt x="0" y="29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84" name="Freeform 526"/>
          <p:cNvSpPr>
            <a:spLocks noChangeAspect="1"/>
          </p:cNvSpPr>
          <p:nvPr/>
        </p:nvSpPr>
        <p:spPr bwMode="auto">
          <a:xfrm>
            <a:off x="8770938" y="3754438"/>
            <a:ext cx="4762" cy="11112"/>
          </a:xfrm>
          <a:custGeom>
            <a:avLst/>
            <a:gdLst>
              <a:gd name="T0" fmla="*/ 2147483647 w 16"/>
              <a:gd name="T1" fmla="*/ 2147483647 h 31"/>
              <a:gd name="T2" fmla="*/ 2147483647 w 16"/>
              <a:gd name="T3" fmla="*/ 2147483647 h 31"/>
              <a:gd name="T4" fmla="*/ 2147483647 w 16"/>
              <a:gd name="T5" fmla="*/ 2147483647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0 w 16"/>
              <a:gd name="T17" fmla="*/ 2147483647 h 31"/>
              <a:gd name="T18" fmla="*/ 0 w 16"/>
              <a:gd name="T19" fmla="*/ 2147483647 h 31"/>
              <a:gd name="T20" fmla="*/ 0 w 16"/>
              <a:gd name="T21" fmla="*/ 2147483647 h 31"/>
              <a:gd name="T22" fmla="*/ 2147483647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0 h 31"/>
              <a:gd name="T36" fmla="*/ 2147483647 w 16"/>
              <a:gd name="T37" fmla="*/ 0 h 31"/>
              <a:gd name="T38" fmla="*/ 2147483647 w 16"/>
              <a:gd name="T39" fmla="*/ 0 h 31"/>
              <a:gd name="T40" fmla="*/ 2147483647 w 16"/>
              <a:gd name="T41" fmla="*/ 0 h 31"/>
              <a:gd name="T42" fmla="*/ 2147483647 w 16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14" y="31"/>
                </a:moveTo>
                <a:lnTo>
                  <a:pt x="14" y="31"/>
                </a:lnTo>
                <a:lnTo>
                  <a:pt x="11" y="30"/>
                </a:lnTo>
                <a:lnTo>
                  <a:pt x="9" y="29"/>
                </a:lnTo>
                <a:lnTo>
                  <a:pt x="6" y="28"/>
                </a:lnTo>
                <a:lnTo>
                  <a:pt x="4" y="26"/>
                </a:lnTo>
                <a:lnTo>
                  <a:pt x="3" y="24"/>
                </a:lnTo>
                <a:lnTo>
                  <a:pt x="1" y="22"/>
                </a:lnTo>
                <a:lnTo>
                  <a:pt x="0" y="19"/>
                </a:lnTo>
                <a:lnTo>
                  <a:pt x="0" y="17"/>
                </a:lnTo>
                <a:lnTo>
                  <a:pt x="0" y="15"/>
                </a:lnTo>
                <a:lnTo>
                  <a:pt x="1" y="11"/>
                </a:lnTo>
                <a:lnTo>
                  <a:pt x="2" y="9"/>
                </a:lnTo>
                <a:lnTo>
                  <a:pt x="3" y="6"/>
                </a:lnTo>
                <a:lnTo>
                  <a:pt x="5" y="4"/>
                </a:lnTo>
                <a:lnTo>
                  <a:pt x="7" y="3"/>
                </a:lnTo>
                <a:lnTo>
                  <a:pt x="9" y="1"/>
                </a:lnTo>
                <a:lnTo>
                  <a:pt x="12" y="0"/>
                </a:lnTo>
                <a:lnTo>
                  <a:pt x="14" y="0"/>
                </a:lnTo>
                <a:lnTo>
                  <a:pt x="16" y="0"/>
                </a:lnTo>
                <a:lnTo>
                  <a:pt x="14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85" name="Freeform 527"/>
          <p:cNvSpPr>
            <a:spLocks noChangeAspect="1"/>
          </p:cNvSpPr>
          <p:nvPr/>
        </p:nvSpPr>
        <p:spPr bwMode="auto">
          <a:xfrm>
            <a:off x="8820150" y="3770313"/>
            <a:ext cx="23813" cy="22225"/>
          </a:xfrm>
          <a:custGeom>
            <a:avLst/>
            <a:gdLst>
              <a:gd name="T0" fmla="*/ 2147483647 w 66"/>
              <a:gd name="T1" fmla="*/ 2147483647 h 66"/>
              <a:gd name="T2" fmla="*/ 2147483647 w 66"/>
              <a:gd name="T3" fmla="*/ 2147483647 h 66"/>
              <a:gd name="T4" fmla="*/ 2147483647 w 66"/>
              <a:gd name="T5" fmla="*/ 2147483647 h 66"/>
              <a:gd name="T6" fmla="*/ 2147483647 w 66"/>
              <a:gd name="T7" fmla="*/ 2147483647 h 66"/>
              <a:gd name="T8" fmla="*/ 2147483647 w 66"/>
              <a:gd name="T9" fmla="*/ 2147483647 h 66"/>
              <a:gd name="T10" fmla="*/ 0 w 66"/>
              <a:gd name="T11" fmla="*/ 0 h 66"/>
              <a:gd name="T12" fmla="*/ 2147483647 w 66"/>
              <a:gd name="T13" fmla="*/ 2147483647 h 6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6"/>
              <a:gd name="T22" fmla="*/ 0 h 66"/>
              <a:gd name="T23" fmla="*/ 66 w 66"/>
              <a:gd name="T24" fmla="*/ 66 h 6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6" h="66">
                <a:moveTo>
                  <a:pt x="59" y="28"/>
                </a:moveTo>
                <a:lnTo>
                  <a:pt x="47" y="57"/>
                </a:lnTo>
                <a:lnTo>
                  <a:pt x="66" y="66"/>
                </a:lnTo>
                <a:lnTo>
                  <a:pt x="27" y="46"/>
                </a:lnTo>
                <a:lnTo>
                  <a:pt x="39" y="19"/>
                </a:lnTo>
                <a:lnTo>
                  <a:pt x="0" y="0"/>
                </a:lnTo>
                <a:lnTo>
                  <a:pt x="59" y="2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86" name="Freeform 528"/>
          <p:cNvSpPr>
            <a:spLocks noChangeAspect="1"/>
          </p:cNvSpPr>
          <p:nvPr/>
        </p:nvSpPr>
        <p:spPr bwMode="auto">
          <a:xfrm>
            <a:off x="8823325" y="3773488"/>
            <a:ext cx="9525" cy="12700"/>
          </a:xfrm>
          <a:custGeom>
            <a:avLst/>
            <a:gdLst>
              <a:gd name="T0" fmla="*/ 2147483647 w 33"/>
              <a:gd name="T1" fmla="*/ 2147483647 h 37"/>
              <a:gd name="T2" fmla="*/ 2147483647 w 33"/>
              <a:gd name="T3" fmla="*/ 2147483647 h 37"/>
              <a:gd name="T4" fmla="*/ 0 w 33"/>
              <a:gd name="T5" fmla="*/ 2147483647 h 37"/>
              <a:gd name="T6" fmla="*/ 0 w 33"/>
              <a:gd name="T7" fmla="*/ 2147483647 h 37"/>
              <a:gd name="T8" fmla="*/ 2147483647 w 33"/>
              <a:gd name="T9" fmla="*/ 0 h 37"/>
              <a:gd name="T10" fmla="*/ 2147483647 w 33"/>
              <a:gd name="T11" fmla="*/ 0 h 37"/>
              <a:gd name="T12" fmla="*/ 2147483647 w 33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7"/>
              <a:gd name="T23" fmla="*/ 33 w 33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7">
                <a:moveTo>
                  <a:pt x="33" y="10"/>
                </a:moveTo>
                <a:lnTo>
                  <a:pt x="21" y="37"/>
                </a:lnTo>
                <a:lnTo>
                  <a:pt x="0" y="27"/>
                </a:lnTo>
                <a:lnTo>
                  <a:pt x="13" y="0"/>
                </a:lnTo>
                <a:lnTo>
                  <a:pt x="33" y="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87" name="Freeform 529"/>
          <p:cNvSpPr>
            <a:spLocks noChangeAspect="1"/>
          </p:cNvSpPr>
          <p:nvPr/>
        </p:nvSpPr>
        <p:spPr bwMode="auto">
          <a:xfrm>
            <a:off x="8813800" y="3770313"/>
            <a:ext cx="14288" cy="11112"/>
          </a:xfrm>
          <a:custGeom>
            <a:avLst/>
            <a:gdLst>
              <a:gd name="T0" fmla="*/ 2147483647 w 37"/>
              <a:gd name="T1" fmla="*/ 2147483647 h 39"/>
              <a:gd name="T2" fmla="*/ 2147483647 w 37"/>
              <a:gd name="T3" fmla="*/ 2147483647 h 39"/>
              <a:gd name="T4" fmla="*/ 0 w 37"/>
              <a:gd name="T5" fmla="*/ 2147483647 h 39"/>
              <a:gd name="T6" fmla="*/ 0 w 37"/>
              <a:gd name="T7" fmla="*/ 2147483647 h 39"/>
              <a:gd name="T8" fmla="*/ 2147483647 w 37"/>
              <a:gd name="T9" fmla="*/ 0 h 39"/>
              <a:gd name="T10" fmla="*/ 2147483647 w 37"/>
              <a:gd name="T11" fmla="*/ 0 h 39"/>
              <a:gd name="T12" fmla="*/ 2147483647 w 37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7"/>
              <a:gd name="T22" fmla="*/ 0 h 39"/>
              <a:gd name="T23" fmla="*/ 37 w 37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7" h="39">
                <a:moveTo>
                  <a:pt x="37" y="12"/>
                </a:moveTo>
                <a:lnTo>
                  <a:pt x="24" y="39"/>
                </a:lnTo>
                <a:lnTo>
                  <a:pt x="0" y="27"/>
                </a:lnTo>
                <a:lnTo>
                  <a:pt x="13" y="0"/>
                </a:lnTo>
                <a:lnTo>
                  <a:pt x="37" y="1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88" name="Freeform 530"/>
          <p:cNvSpPr>
            <a:spLocks noChangeAspect="1"/>
          </p:cNvSpPr>
          <p:nvPr/>
        </p:nvSpPr>
        <p:spPr bwMode="auto">
          <a:xfrm>
            <a:off x="8805863" y="3763963"/>
            <a:ext cx="14287" cy="14287"/>
          </a:xfrm>
          <a:custGeom>
            <a:avLst/>
            <a:gdLst>
              <a:gd name="T0" fmla="*/ 2147483647 w 36"/>
              <a:gd name="T1" fmla="*/ 2147483647 h 43"/>
              <a:gd name="T2" fmla="*/ 2147483647 w 36"/>
              <a:gd name="T3" fmla="*/ 2147483647 h 43"/>
              <a:gd name="T4" fmla="*/ 2147483647 w 36"/>
              <a:gd name="T5" fmla="*/ 2147483647 h 43"/>
              <a:gd name="T6" fmla="*/ 0 w 36"/>
              <a:gd name="T7" fmla="*/ 2147483647 h 43"/>
              <a:gd name="T8" fmla="*/ 2147483647 w 36"/>
              <a:gd name="T9" fmla="*/ 2147483647 h 43"/>
              <a:gd name="T10" fmla="*/ 2147483647 w 36"/>
              <a:gd name="T11" fmla="*/ 0 h 43"/>
              <a:gd name="T12" fmla="*/ 2147483647 w 36"/>
              <a:gd name="T13" fmla="*/ 2147483647 h 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43"/>
              <a:gd name="T23" fmla="*/ 36 w 36"/>
              <a:gd name="T24" fmla="*/ 43 h 4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43">
                <a:moveTo>
                  <a:pt x="36" y="16"/>
                </a:moveTo>
                <a:lnTo>
                  <a:pt x="23" y="43"/>
                </a:lnTo>
                <a:lnTo>
                  <a:pt x="9" y="37"/>
                </a:lnTo>
                <a:lnTo>
                  <a:pt x="0" y="33"/>
                </a:lnTo>
                <a:lnTo>
                  <a:pt x="11" y="4"/>
                </a:lnTo>
                <a:lnTo>
                  <a:pt x="3" y="0"/>
                </a:lnTo>
                <a:lnTo>
                  <a:pt x="36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89" name="Freeform 531"/>
          <p:cNvSpPr>
            <a:spLocks noChangeAspect="1"/>
          </p:cNvSpPr>
          <p:nvPr/>
        </p:nvSpPr>
        <p:spPr bwMode="auto">
          <a:xfrm>
            <a:off x="8797925" y="3760788"/>
            <a:ext cx="11113" cy="14287"/>
          </a:xfrm>
          <a:custGeom>
            <a:avLst/>
            <a:gdLst>
              <a:gd name="T0" fmla="*/ 2147483647 w 35"/>
              <a:gd name="T1" fmla="*/ 2147483647 h 39"/>
              <a:gd name="T2" fmla="*/ 2147483647 w 35"/>
              <a:gd name="T3" fmla="*/ 2147483647 h 39"/>
              <a:gd name="T4" fmla="*/ 0 w 35"/>
              <a:gd name="T5" fmla="*/ 2147483647 h 39"/>
              <a:gd name="T6" fmla="*/ 0 w 35"/>
              <a:gd name="T7" fmla="*/ 2147483647 h 39"/>
              <a:gd name="T8" fmla="*/ 2147483647 w 35"/>
              <a:gd name="T9" fmla="*/ 0 h 39"/>
              <a:gd name="T10" fmla="*/ 2147483647 w 35"/>
              <a:gd name="T11" fmla="*/ 0 h 39"/>
              <a:gd name="T12" fmla="*/ 2147483647 w 35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39"/>
              <a:gd name="T23" fmla="*/ 35 w 35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39">
                <a:moveTo>
                  <a:pt x="35" y="10"/>
                </a:moveTo>
                <a:lnTo>
                  <a:pt x="24" y="39"/>
                </a:lnTo>
                <a:lnTo>
                  <a:pt x="0" y="29"/>
                </a:lnTo>
                <a:lnTo>
                  <a:pt x="10" y="0"/>
                </a:lnTo>
                <a:lnTo>
                  <a:pt x="35" y="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90" name="Freeform 532"/>
          <p:cNvSpPr>
            <a:spLocks noChangeAspect="1"/>
          </p:cNvSpPr>
          <p:nvPr/>
        </p:nvSpPr>
        <p:spPr bwMode="auto">
          <a:xfrm>
            <a:off x="8789988" y="3756025"/>
            <a:ext cx="11112" cy="15875"/>
          </a:xfrm>
          <a:custGeom>
            <a:avLst/>
            <a:gdLst>
              <a:gd name="T0" fmla="*/ 2147483647 w 32"/>
              <a:gd name="T1" fmla="*/ 2147483647 h 40"/>
              <a:gd name="T2" fmla="*/ 2147483647 w 32"/>
              <a:gd name="T3" fmla="*/ 2147483647 h 40"/>
              <a:gd name="T4" fmla="*/ 2147483647 w 32"/>
              <a:gd name="T5" fmla="*/ 2147483647 h 40"/>
              <a:gd name="T6" fmla="*/ 0 w 32"/>
              <a:gd name="T7" fmla="*/ 2147483647 h 40"/>
              <a:gd name="T8" fmla="*/ 2147483647 w 32"/>
              <a:gd name="T9" fmla="*/ 0 h 40"/>
              <a:gd name="T10" fmla="*/ 2147483647 w 32"/>
              <a:gd name="T11" fmla="*/ 0 h 40"/>
              <a:gd name="T12" fmla="*/ 2147483647 w 32"/>
              <a:gd name="T13" fmla="*/ 2147483647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40"/>
              <a:gd name="T23" fmla="*/ 32 w 32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40">
                <a:moveTo>
                  <a:pt x="32" y="11"/>
                </a:moveTo>
                <a:lnTo>
                  <a:pt x="22" y="40"/>
                </a:lnTo>
                <a:lnTo>
                  <a:pt x="1" y="31"/>
                </a:lnTo>
                <a:lnTo>
                  <a:pt x="0" y="31"/>
                </a:lnTo>
                <a:lnTo>
                  <a:pt x="6" y="0"/>
                </a:lnTo>
                <a:lnTo>
                  <a:pt x="5" y="0"/>
                </a:lnTo>
                <a:lnTo>
                  <a:pt x="32" y="1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91" name="Freeform 533"/>
          <p:cNvSpPr>
            <a:spLocks noChangeAspect="1"/>
          </p:cNvSpPr>
          <p:nvPr/>
        </p:nvSpPr>
        <p:spPr bwMode="auto">
          <a:xfrm>
            <a:off x="8780463" y="3754438"/>
            <a:ext cx="12700" cy="12700"/>
          </a:xfrm>
          <a:custGeom>
            <a:avLst/>
            <a:gdLst>
              <a:gd name="T0" fmla="*/ 2147483647 w 31"/>
              <a:gd name="T1" fmla="*/ 2147483647 h 36"/>
              <a:gd name="T2" fmla="*/ 2147483647 w 31"/>
              <a:gd name="T3" fmla="*/ 2147483647 h 36"/>
              <a:gd name="T4" fmla="*/ 0 w 31"/>
              <a:gd name="T5" fmla="*/ 2147483647 h 36"/>
              <a:gd name="T6" fmla="*/ 2147483647 w 31"/>
              <a:gd name="T7" fmla="*/ 2147483647 h 36"/>
              <a:gd name="T8" fmla="*/ 2147483647 w 31"/>
              <a:gd name="T9" fmla="*/ 0 h 36"/>
              <a:gd name="T10" fmla="*/ 2147483647 w 31"/>
              <a:gd name="T11" fmla="*/ 0 h 36"/>
              <a:gd name="T12" fmla="*/ 2147483647 w 31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6"/>
              <a:gd name="T23" fmla="*/ 31 w 31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6">
                <a:moveTo>
                  <a:pt x="31" y="5"/>
                </a:moveTo>
                <a:lnTo>
                  <a:pt x="25" y="36"/>
                </a:lnTo>
                <a:lnTo>
                  <a:pt x="0" y="31"/>
                </a:lnTo>
                <a:lnTo>
                  <a:pt x="4" y="31"/>
                </a:lnTo>
                <a:lnTo>
                  <a:pt x="6" y="0"/>
                </a:lnTo>
                <a:lnTo>
                  <a:pt x="10" y="0"/>
                </a:lnTo>
                <a:lnTo>
                  <a:pt x="31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92" name="Freeform 534"/>
          <p:cNvSpPr>
            <a:spLocks noChangeAspect="1"/>
          </p:cNvSpPr>
          <p:nvPr/>
        </p:nvSpPr>
        <p:spPr bwMode="auto">
          <a:xfrm>
            <a:off x="8775700" y="3754438"/>
            <a:ext cx="7938" cy="12700"/>
          </a:xfrm>
          <a:custGeom>
            <a:avLst/>
            <a:gdLst>
              <a:gd name="T0" fmla="*/ 2147483647 w 23"/>
              <a:gd name="T1" fmla="*/ 2147483647 h 33"/>
              <a:gd name="T2" fmla="*/ 2147483647 w 23"/>
              <a:gd name="T3" fmla="*/ 2147483647 h 33"/>
              <a:gd name="T4" fmla="*/ 0 w 23"/>
              <a:gd name="T5" fmla="*/ 2147483647 h 33"/>
              <a:gd name="T6" fmla="*/ 2147483647 w 23"/>
              <a:gd name="T7" fmla="*/ 0 h 33"/>
              <a:gd name="T8" fmla="*/ 2147483647 w 23"/>
              <a:gd name="T9" fmla="*/ 2147483647 h 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3"/>
              <a:gd name="T16" fmla="*/ 0 h 33"/>
              <a:gd name="T17" fmla="*/ 23 w 23"/>
              <a:gd name="T18" fmla="*/ 33 h 3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3" h="33">
                <a:moveTo>
                  <a:pt x="23" y="2"/>
                </a:moveTo>
                <a:lnTo>
                  <a:pt x="21" y="33"/>
                </a:lnTo>
                <a:lnTo>
                  <a:pt x="0" y="31"/>
                </a:lnTo>
                <a:lnTo>
                  <a:pt x="2" y="0"/>
                </a:lnTo>
                <a:lnTo>
                  <a:pt x="23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93" name="Freeform 535"/>
          <p:cNvSpPr>
            <a:spLocks noChangeAspect="1"/>
          </p:cNvSpPr>
          <p:nvPr/>
        </p:nvSpPr>
        <p:spPr bwMode="auto">
          <a:xfrm>
            <a:off x="8770938" y="3760788"/>
            <a:ext cx="9525" cy="4762"/>
          </a:xfrm>
          <a:custGeom>
            <a:avLst/>
            <a:gdLst>
              <a:gd name="T0" fmla="*/ 2147483647 w 31"/>
              <a:gd name="T1" fmla="*/ 0 h 15"/>
              <a:gd name="T2" fmla="*/ 2147483647 w 31"/>
              <a:gd name="T3" fmla="*/ 0 h 15"/>
              <a:gd name="T4" fmla="*/ 2147483647 w 31"/>
              <a:gd name="T5" fmla="*/ 2147483647 h 15"/>
              <a:gd name="T6" fmla="*/ 2147483647 w 31"/>
              <a:gd name="T7" fmla="*/ 2147483647 h 15"/>
              <a:gd name="T8" fmla="*/ 2147483647 w 31"/>
              <a:gd name="T9" fmla="*/ 2147483647 h 15"/>
              <a:gd name="T10" fmla="*/ 2147483647 w 31"/>
              <a:gd name="T11" fmla="*/ 2147483647 h 15"/>
              <a:gd name="T12" fmla="*/ 2147483647 w 31"/>
              <a:gd name="T13" fmla="*/ 2147483647 h 15"/>
              <a:gd name="T14" fmla="*/ 2147483647 w 31"/>
              <a:gd name="T15" fmla="*/ 2147483647 h 15"/>
              <a:gd name="T16" fmla="*/ 2147483647 w 31"/>
              <a:gd name="T17" fmla="*/ 2147483647 h 15"/>
              <a:gd name="T18" fmla="*/ 2147483647 w 31"/>
              <a:gd name="T19" fmla="*/ 2147483647 h 15"/>
              <a:gd name="T20" fmla="*/ 2147483647 w 31"/>
              <a:gd name="T21" fmla="*/ 2147483647 h 15"/>
              <a:gd name="T22" fmla="*/ 2147483647 w 31"/>
              <a:gd name="T23" fmla="*/ 2147483647 h 15"/>
              <a:gd name="T24" fmla="*/ 2147483647 w 31"/>
              <a:gd name="T25" fmla="*/ 2147483647 h 15"/>
              <a:gd name="T26" fmla="*/ 2147483647 w 31"/>
              <a:gd name="T27" fmla="*/ 2147483647 h 15"/>
              <a:gd name="T28" fmla="*/ 2147483647 w 31"/>
              <a:gd name="T29" fmla="*/ 2147483647 h 15"/>
              <a:gd name="T30" fmla="*/ 2147483647 w 31"/>
              <a:gd name="T31" fmla="*/ 2147483647 h 15"/>
              <a:gd name="T32" fmla="*/ 2147483647 w 31"/>
              <a:gd name="T33" fmla="*/ 2147483647 h 15"/>
              <a:gd name="T34" fmla="*/ 2147483647 w 31"/>
              <a:gd name="T35" fmla="*/ 2147483647 h 15"/>
              <a:gd name="T36" fmla="*/ 0 w 31"/>
              <a:gd name="T37" fmla="*/ 2147483647 h 15"/>
              <a:gd name="T38" fmla="*/ 0 w 31"/>
              <a:gd name="T39" fmla="*/ 0 h 15"/>
              <a:gd name="T40" fmla="*/ 0 w 31"/>
              <a:gd name="T41" fmla="*/ 0 h 15"/>
              <a:gd name="T42" fmla="*/ 2147483647 w 31"/>
              <a:gd name="T43" fmla="*/ 0 h 1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5"/>
              <a:gd name="T68" fmla="*/ 31 w 31"/>
              <a:gd name="T69" fmla="*/ 15 h 1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5">
                <a:moveTo>
                  <a:pt x="31" y="0"/>
                </a:moveTo>
                <a:lnTo>
                  <a:pt x="31" y="0"/>
                </a:lnTo>
                <a:lnTo>
                  <a:pt x="31" y="2"/>
                </a:lnTo>
                <a:lnTo>
                  <a:pt x="30" y="5"/>
                </a:lnTo>
                <a:lnTo>
                  <a:pt x="29" y="7"/>
                </a:lnTo>
                <a:lnTo>
                  <a:pt x="27" y="9"/>
                </a:lnTo>
                <a:lnTo>
                  <a:pt x="25" y="11"/>
                </a:lnTo>
                <a:lnTo>
                  <a:pt x="23" y="13"/>
                </a:lnTo>
                <a:lnTo>
                  <a:pt x="20" y="14"/>
                </a:lnTo>
                <a:lnTo>
                  <a:pt x="17" y="15"/>
                </a:lnTo>
                <a:lnTo>
                  <a:pt x="15" y="15"/>
                </a:lnTo>
                <a:lnTo>
                  <a:pt x="13" y="15"/>
                </a:lnTo>
                <a:lnTo>
                  <a:pt x="10" y="14"/>
                </a:lnTo>
                <a:lnTo>
                  <a:pt x="8" y="13"/>
                </a:lnTo>
                <a:lnTo>
                  <a:pt x="6" y="11"/>
                </a:lnTo>
                <a:lnTo>
                  <a:pt x="4" y="9"/>
                </a:lnTo>
                <a:lnTo>
                  <a:pt x="2" y="7"/>
                </a:lnTo>
                <a:lnTo>
                  <a:pt x="1" y="5"/>
                </a:lnTo>
                <a:lnTo>
                  <a:pt x="0" y="2"/>
                </a:lnTo>
                <a:lnTo>
                  <a:pt x="0" y="0"/>
                </a:lnTo>
                <a:lnTo>
                  <a:pt x="3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94" name="Freeform 536"/>
          <p:cNvSpPr>
            <a:spLocks noChangeAspect="1"/>
          </p:cNvSpPr>
          <p:nvPr/>
        </p:nvSpPr>
        <p:spPr bwMode="auto">
          <a:xfrm>
            <a:off x="8770938" y="3752850"/>
            <a:ext cx="9525" cy="3175"/>
          </a:xfrm>
          <a:custGeom>
            <a:avLst/>
            <a:gdLst>
              <a:gd name="T0" fmla="*/ 0 w 31"/>
              <a:gd name="T1" fmla="*/ 2147483647 h 15"/>
              <a:gd name="T2" fmla="*/ 0 w 31"/>
              <a:gd name="T3" fmla="*/ 2147483647 h 15"/>
              <a:gd name="T4" fmla="*/ 0 w 31"/>
              <a:gd name="T5" fmla="*/ 2147483647 h 15"/>
              <a:gd name="T6" fmla="*/ 2147483647 w 31"/>
              <a:gd name="T7" fmla="*/ 2147483647 h 15"/>
              <a:gd name="T8" fmla="*/ 2147483647 w 31"/>
              <a:gd name="T9" fmla="*/ 2147483647 h 15"/>
              <a:gd name="T10" fmla="*/ 2147483647 w 31"/>
              <a:gd name="T11" fmla="*/ 2147483647 h 15"/>
              <a:gd name="T12" fmla="*/ 2147483647 w 31"/>
              <a:gd name="T13" fmla="*/ 2147483647 h 15"/>
              <a:gd name="T14" fmla="*/ 2147483647 w 31"/>
              <a:gd name="T15" fmla="*/ 2147483647 h 15"/>
              <a:gd name="T16" fmla="*/ 2147483647 w 31"/>
              <a:gd name="T17" fmla="*/ 2147483647 h 15"/>
              <a:gd name="T18" fmla="*/ 2147483647 w 31"/>
              <a:gd name="T19" fmla="*/ 0 h 15"/>
              <a:gd name="T20" fmla="*/ 2147483647 w 31"/>
              <a:gd name="T21" fmla="*/ 0 h 15"/>
              <a:gd name="T22" fmla="*/ 2147483647 w 31"/>
              <a:gd name="T23" fmla="*/ 0 h 15"/>
              <a:gd name="T24" fmla="*/ 2147483647 w 31"/>
              <a:gd name="T25" fmla="*/ 2147483647 h 15"/>
              <a:gd name="T26" fmla="*/ 2147483647 w 31"/>
              <a:gd name="T27" fmla="*/ 2147483647 h 15"/>
              <a:gd name="T28" fmla="*/ 2147483647 w 31"/>
              <a:gd name="T29" fmla="*/ 2147483647 h 15"/>
              <a:gd name="T30" fmla="*/ 2147483647 w 31"/>
              <a:gd name="T31" fmla="*/ 2147483647 h 15"/>
              <a:gd name="T32" fmla="*/ 2147483647 w 31"/>
              <a:gd name="T33" fmla="*/ 2147483647 h 15"/>
              <a:gd name="T34" fmla="*/ 2147483647 w 31"/>
              <a:gd name="T35" fmla="*/ 2147483647 h 15"/>
              <a:gd name="T36" fmla="*/ 2147483647 w 31"/>
              <a:gd name="T37" fmla="*/ 2147483647 h 15"/>
              <a:gd name="T38" fmla="*/ 2147483647 w 31"/>
              <a:gd name="T39" fmla="*/ 2147483647 h 15"/>
              <a:gd name="T40" fmla="*/ 2147483647 w 31"/>
              <a:gd name="T41" fmla="*/ 2147483647 h 15"/>
              <a:gd name="T42" fmla="*/ 0 w 31"/>
              <a:gd name="T43" fmla="*/ 2147483647 h 1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5"/>
              <a:gd name="T68" fmla="*/ 31 w 31"/>
              <a:gd name="T69" fmla="*/ 15 h 1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5">
                <a:moveTo>
                  <a:pt x="0" y="15"/>
                </a:moveTo>
                <a:lnTo>
                  <a:pt x="0" y="15"/>
                </a:lnTo>
                <a:lnTo>
                  <a:pt x="0" y="13"/>
                </a:lnTo>
                <a:lnTo>
                  <a:pt x="1" y="10"/>
                </a:lnTo>
                <a:lnTo>
                  <a:pt x="2" y="8"/>
                </a:lnTo>
                <a:lnTo>
                  <a:pt x="4" y="6"/>
                </a:lnTo>
                <a:lnTo>
                  <a:pt x="6" y="4"/>
                </a:lnTo>
                <a:lnTo>
                  <a:pt x="8" y="2"/>
                </a:lnTo>
                <a:lnTo>
                  <a:pt x="10" y="1"/>
                </a:lnTo>
                <a:lnTo>
                  <a:pt x="13" y="0"/>
                </a:lnTo>
                <a:lnTo>
                  <a:pt x="15" y="0"/>
                </a:lnTo>
                <a:lnTo>
                  <a:pt x="17" y="0"/>
                </a:lnTo>
                <a:lnTo>
                  <a:pt x="20" y="1"/>
                </a:lnTo>
                <a:lnTo>
                  <a:pt x="23" y="2"/>
                </a:lnTo>
                <a:lnTo>
                  <a:pt x="25" y="4"/>
                </a:lnTo>
                <a:lnTo>
                  <a:pt x="27" y="6"/>
                </a:lnTo>
                <a:lnTo>
                  <a:pt x="29" y="8"/>
                </a:lnTo>
                <a:lnTo>
                  <a:pt x="30" y="10"/>
                </a:lnTo>
                <a:lnTo>
                  <a:pt x="31" y="13"/>
                </a:lnTo>
                <a:lnTo>
                  <a:pt x="31" y="15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95" name="Freeform 537"/>
          <p:cNvSpPr>
            <a:spLocks noChangeAspect="1"/>
          </p:cNvSpPr>
          <p:nvPr/>
        </p:nvSpPr>
        <p:spPr bwMode="auto">
          <a:xfrm>
            <a:off x="8770938" y="3759200"/>
            <a:ext cx="9525" cy="1588"/>
          </a:xfrm>
          <a:custGeom>
            <a:avLst/>
            <a:gdLst>
              <a:gd name="T0" fmla="*/ 2147483647 w 31"/>
              <a:gd name="T1" fmla="*/ 2147483647 h 1"/>
              <a:gd name="T2" fmla="*/ 0 w 31"/>
              <a:gd name="T3" fmla="*/ 2147483647 h 1"/>
              <a:gd name="T4" fmla="*/ 0 w 31"/>
              <a:gd name="T5" fmla="*/ 0 h 1"/>
              <a:gd name="T6" fmla="*/ 0 w 31"/>
              <a:gd name="T7" fmla="*/ 0 h 1"/>
              <a:gd name="T8" fmla="*/ 2147483647 w 31"/>
              <a:gd name="T9" fmla="*/ 0 h 1"/>
              <a:gd name="T10" fmla="*/ 2147483647 w 31"/>
              <a:gd name="T11" fmla="*/ 0 h 1"/>
              <a:gd name="T12" fmla="*/ 2147483647 w 31"/>
              <a:gd name="T13" fmla="*/ 2147483647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31" y="1"/>
                </a:moveTo>
                <a:lnTo>
                  <a:pt x="0" y="1"/>
                </a:lnTo>
                <a:lnTo>
                  <a:pt x="0" y="0"/>
                </a:lnTo>
                <a:lnTo>
                  <a:pt x="31" y="0"/>
                </a:lnTo>
                <a:lnTo>
                  <a:pt x="31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96" name="Freeform 538"/>
          <p:cNvSpPr>
            <a:spLocks noChangeAspect="1"/>
          </p:cNvSpPr>
          <p:nvPr/>
        </p:nvSpPr>
        <p:spPr bwMode="auto">
          <a:xfrm>
            <a:off x="8770938" y="3759200"/>
            <a:ext cx="9525" cy="1588"/>
          </a:xfrm>
          <a:custGeom>
            <a:avLst/>
            <a:gdLst>
              <a:gd name="T0" fmla="*/ 2147483647 w 31"/>
              <a:gd name="T1" fmla="*/ 2147483647 h 2"/>
              <a:gd name="T2" fmla="*/ 0 w 31"/>
              <a:gd name="T3" fmla="*/ 2147483647 h 2"/>
              <a:gd name="T4" fmla="*/ 0 w 31"/>
              <a:gd name="T5" fmla="*/ 0 h 2"/>
              <a:gd name="T6" fmla="*/ 0 w 31"/>
              <a:gd name="T7" fmla="*/ 0 h 2"/>
              <a:gd name="T8" fmla="*/ 2147483647 w 31"/>
              <a:gd name="T9" fmla="*/ 0 h 2"/>
              <a:gd name="T10" fmla="*/ 2147483647 w 31"/>
              <a:gd name="T11" fmla="*/ 0 h 2"/>
              <a:gd name="T12" fmla="*/ 2147483647 w 31"/>
              <a:gd name="T13" fmla="*/ 2147483647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"/>
              <a:gd name="T23" fmla="*/ 31 w 31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">
                <a:moveTo>
                  <a:pt x="31" y="2"/>
                </a:moveTo>
                <a:lnTo>
                  <a:pt x="0" y="2"/>
                </a:lnTo>
                <a:lnTo>
                  <a:pt x="0" y="0"/>
                </a:lnTo>
                <a:lnTo>
                  <a:pt x="31" y="0"/>
                </a:lnTo>
                <a:lnTo>
                  <a:pt x="31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97" name="Freeform 539"/>
          <p:cNvSpPr>
            <a:spLocks noChangeAspect="1"/>
          </p:cNvSpPr>
          <p:nvPr/>
        </p:nvSpPr>
        <p:spPr bwMode="auto">
          <a:xfrm>
            <a:off x="8770938" y="3759200"/>
            <a:ext cx="9525" cy="1588"/>
          </a:xfrm>
          <a:custGeom>
            <a:avLst/>
            <a:gdLst>
              <a:gd name="T0" fmla="*/ 2147483647 w 31"/>
              <a:gd name="T1" fmla="*/ 2147483647 h 1"/>
              <a:gd name="T2" fmla="*/ 0 w 31"/>
              <a:gd name="T3" fmla="*/ 2147483647 h 1"/>
              <a:gd name="T4" fmla="*/ 0 w 31"/>
              <a:gd name="T5" fmla="*/ 0 h 1"/>
              <a:gd name="T6" fmla="*/ 0 w 31"/>
              <a:gd name="T7" fmla="*/ 0 h 1"/>
              <a:gd name="T8" fmla="*/ 2147483647 w 31"/>
              <a:gd name="T9" fmla="*/ 0 h 1"/>
              <a:gd name="T10" fmla="*/ 2147483647 w 31"/>
              <a:gd name="T11" fmla="*/ 0 h 1"/>
              <a:gd name="T12" fmla="*/ 2147483647 w 31"/>
              <a:gd name="T13" fmla="*/ 2147483647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31" y="1"/>
                </a:moveTo>
                <a:lnTo>
                  <a:pt x="0" y="1"/>
                </a:lnTo>
                <a:lnTo>
                  <a:pt x="0" y="0"/>
                </a:lnTo>
                <a:lnTo>
                  <a:pt x="31" y="0"/>
                </a:lnTo>
                <a:lnTo>
                  <a:pt x="31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98" name="Freeform 540"/>
          <p:cNvSpPr>
            <a:spLocks noChangeAspect="1"/>
          </p:cNvSpPr>
          <p:nvPr/>
        </p:nvSpPr>
        <p:spPr bwMode="auto">
          <a:xfrm>
            <a:off x="8770938" y="3759200"/>
            <a:ext cx="9525" cy="1588"/>
          </a:xfrm>
          <a:custGeom>
            <a:avLst/>
            <a:gdLst>
              <a:gd name="T0" fmla="*/ 2147483647 w 31"/>
              <a:gd name="T1" fmla="*/ 2147483647 h 1"/>
              <a:gd name="T2" fmla="*/ 0 w 31"/>
              <a:gd name="T3" fmla="*/ 2147483647 h 1"/>
              <a:gd name="T4" fmla="*/ 0 w 31"/>
              <a:gd name="T5" fmla="*/ 0 h 1"/>
              <a:gd name="T6" fmla="*/ 0 w 31"/>
              <a:gd name="T7" fmla="*/ 0 h 1"/>
              <a:gd name="T8" fmla="*/ 2147483647 w 31"/>
              <a:gd name="T9" fmla="*/ 0 h 1"/>
              <a:gd name="T10" fmla="*/ 2147483647 w 31"/>
              <a:gd name="T11" fmla="*/ 0 h 1"/>
              <a:gd name="T12" fmla="*/ 2147483647 w 31"/>
              <a:gd name="T13" fmla="*/ 2147483647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31" y="1"/>
                </a:moveTo>
                <a:lnTo>
                  <a:pt x="0" y="1"/>
                </a:lnTo>
                <a:lnTo>
                  <a:pt x="0" y="0"/>
                </a:lnTo>
                <a:lnTo>
                  <a:pt x="31" y="0"/>
                </a:lnTo>
                <a:lnTo>
                  <a:pt x="31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799" name="Freeform 541"/>
          <p:cNvSpPr>
            <a:spLocks noChangeAspect="1"/>
          </p:cNvSpPr>
          <p:nvPr/>
        </p:nvSpPr>
        <p:spPr bwMode="auto">
          <a:xfrm>
            <a:off x="8770938" y="3759200"/>
            <a:ext cx="9525" cy="1588"/>
          </a:xfrm>
          <a:custGeom>
            <a:avLst/>
            <a:gdLst>
              <a:gd name="T0" fmla="*/ 2147483647 w 31"/>
              <a:gd name="T1" fmla="*/ 2147483647 h 1"/>
              <a:gd name="T2" fmla="*/ 0 w 31"/>
              <a:gd name="T3" fmla="*/ 2147483647 h 1"/>
              <a:gd name="T4" fmla="*/ 0 w 31"/>
              <a:gd name="T5" fmla="*/ 0 h 1"/>
              <a:gd name="T6" fmla="*/ 0 w 31"/>
              <a:gd name="T7" fmla="*/ 0 h 1"/>
              <a:gd name="T8" fmla="*/ 2147483647 w 31"/>
              <a:gd name="T9" fmla="*/ 0 h 1"/>
              <a:gd name="T10" fmla="*/ 2147483647 w 31"/>
              <a:gd name="T11" fmla="*/ 0 h 1"/>
              <a:gd name="T12" fmla="*/ 2147483647 w 31"/>
              <a:gd name="T13" fmla="*/ 2147483647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31" y="1"/>
                </a:moveTo>
                <a:lnTo>
                  <a:pt x="0" y="1"/>
                </a:lnTo>
                <a:lnTo>
                  <a:pt x="0" y="0"/>
                </a:lnTo>
                <a:lnTo>
                  <a:pt x="31" y="0"/>
                </a:lnTo>
                <a:lnTo>
                  <a:pt x="31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00" name="Freeform 542"/>
          <p:cNvSpPr>
            <a:spLocks noChangeAspect="1"/>
          </p:cNvSpPr>
          <p:nvPr/>
        </p:nvSpPr>
        <p:spPr bwMode="auto">
          <a:xfrm>
            <a:off x="8770938" y="3759200"/>
            <a:ext cx="9525" cy="1588"/>
          </a:xfrm>
          <a:custGeom>
            <a:avLst/>
            <a:gdLst>
              <a:gd name="T0" fmla="*/ 2147483647 w 31"/>
              <a:gd name="T1" fmla="*/ 2147483647 h 1"/>
              <a:gd name="T2" fmla="*/ 0 w 31"/>
              <a:gd name="T3" fmla="*/ 2147483647 h 1"/>
              <a:gd name="T4" fmla="*/ 0 w 31"/>
              <a:gd name="T5" fmla="*/ 0 h 1"/>
              <a:gd name="T6" fmla="*/ 0 w 31"/>
              <a:gd name="T7" fmla="*/ 0 h 1"/>
              <a:gd name="T8" fmla="*/ 2147483647 w 31"/>
              <a:gd name="T9" fmla="*/ 0 h 1"/>
              <a:gd name="T10" fmla="*/ 2147483647 w 31"/>
              <a:gd name="T11" fmla="*/ 0 h 1"/>
              <a:gd name="T12" fmla="*/ 2147483647 w 31"/>
              <a:gd name="T13" fmla="*/ 2147483647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31" y="1"/>
                </a:moveTo>
                <a:lnTo>
                  <a:pt x="0" y="1"/>
                </a:lnTo>
                <a:lnTo>
                  <a:pt x="0" y="0"/>
                </a:lnTo>
                <a:lnTo>
                  <a:pt x="31" y="0"/>
                </a:lnTo>
                <a:lnTo>
                  <a:pt x="31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01" name="Rectangle 543"/>
          <p:cNvSpPr>
            <a:spLocks noChangeAspect="1" noChangeArrowheads="1"/>
          </p:cNvSpPr>
          <p:nvPr/>
        </p:nvSpPr>
        <p:spPr bwMode="auto">
          <a:xfrm>
            <a:off x="8770938" y="3756025"/>
            <a:ext cx="9525" cy="317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02" name="Freeform 544"/>
          <p:cNvSpPr>
            <a:spLocks noChangeAspect="1"/>
          </p:cNvSpPr>
          <p:nvPr/>
        </p:nvSpPr>
        <p:spPr bwMode="auto">
          <a:xfrm>
            <a:off x="8775700" y="3752850"/>
            <a:ext cx="4763" cy="11113"/>
          </a:xfrm>
          <a:custGeom>
            <a:avLst/>
            <a:gdLst>
              <a:gd name="T0" fmla="*/ 0 w 16"/>
              <a:gd name="T1" fmla="*/ 0 h 31"/>
              <a:gd name="T2" fmla="*/ 0 w 16"/>
              <a:gd name="T3" fmla="*/ 0 h 31"/>
              <a:gd name="T4" fmla="*/ 2147483647 w 16"/>
              <a:gd name="T5" fmla="*/ 0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2147483647 w 16"/>
              <a:gd name="T19" fmla="*/ 2147483647 h 31"/>
              <a:gd name="T20" fmla="*/ 2147483647 w 16"/>
              <a:gd name="T21" fmla="*/ 2147483647 h 31"/>
              <a:gd name="T22" fmla="*/ 2147483647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2147483647 h 31"/>
              <a:gd name="T38" fmla="*/ 0 w 16"/>
              <a:gd name="T39" fmla="*/ 2147483647 h 31"/>
              <a:gd name="T40" fmla="*/ 0 w 16"/>
              <a:gd name="T41" fmla="*/ 2147483647 h 31"/>
              <a:gd name="T42" fmla="*/ 0 w 16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5" y="1"/>
                </a:lnTo>
                <a:lnTo>
                  <a:pt x="8" y="2"/>
                </a:lnTo>
                <a:lnTo>
                  <a:pt x="10" y="4"/>
                </a:lnTo>
                <a:lnTo>
                  <a:pt x="12" y="6"/>
                </a:lnTo>
                <a:lnTo>
                  <a:pt x="14" y="8"/>
                </a:lnTo>
                <a:lnTo>
                  <a:pt x="15" y="10"/>
                </a:lnTo>
                <a:lnTo>
                  <a:pt x="16" y="13"/>
                </a:lnTo>
                <a:lnTo>
                  <a:pt x="16" y="15"/>
                </a:lnTo>
                <a:lnTo>
                  <a:pt x="16" y="17"/>
                </a:lnTo>
                <a:lnTo>
                  <a:pt x="15" y="20"/>
                </a:lnTo>
                <a:lnTo>
                  <a:pt x="14" y="23"/>
                </a:lnTo>
                <a:lnTo>
                  <a:pt x="12" y="25"/>
                </a:lnTo>
                <a:lnTo>
                  <a:pt x="10" y="27"/>
                </a:lnTo>
                <a:lnTo>
                  <a:pt x="8" y="29"/>
                </a:lnTo>
                <a:lnTo>
                  <a:pt x="5" y="30"/>
                </a:ln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03" name="Freeform 545"/>
          <p:cNvSpPr>
            <a:spLocks noChangeAspect="1"/>
          </p:cNvSpPr>
          <p:nvPr/>
        </p:nvSpPr>
        <p:spPr bwMode="auto">
          <a:xfrm>
            <a:off x="8763000" y="3752850"/>
            <a:ext cx="6350" cy="11113"/>
          </a:xfrm>
          <a:custGeom>
            <a:avLst/>
            <a:gdLst>
              <a:gd name="T0" fmla="*/ 2147483647 w 15"/>
              <a:gd name="T1" fmla="*/ 2147483647 h 31"/>
              <a:gd name="T2" fmla="*/ 2147483647 w 15"/>
              <a:gd name="T3" fmla="*/ 2147483647 h 31"/>
              <a:gd name="T4" fmla="*/ 2147483647 w 15"/>
              <a:gd name="T5" fmla="*/ 2147483647 h 31"/>
              <a:gd name="T6" fmla="*/ 2147483647 w 15"/>
              <a:gd name="T7" fmla="*/ 2147483647 h 31"/>
              <a:gd name="T8" fmla="*/ 2147483647 w 15"/>
              <a:gd name="T9" fmla="*/ 2147483647 h 31"/>
              <a:gd name="T10" fmla="*/ 2147483647 w 15"/>
              <a:gd name="T11" fmla="*/ 2147483647 h 31"/>
              <a:gd name="T12" fmla="*/ 2147483647 w 15"/>
              <a:gd name="T13" fmla="*/ 2147483647 h 31"/>
              <a:gd name="T14" fmla="*/ 2147483647 w 15"/>
              <a:gd name="T15" fmla="*/ 2147483647 h 31"/>
              <a:gd name="T16" fmla="*/ 2147483647 w 15"/>
              <a:gd name="T17" fmla="*/ 2147483647 h 31"/>
              <a:gd name="T18" fmla="*/ 0 w 15"/>
              <a:gd name="T19" fmla="*/ 2147483647 h 31"/>
              <a:gd name="T20" fmla="*/ 0 w 15"/>
              <a:gd name="T21" fmla="*/ 2147483647 h 31"/>
              <a:gd name="T22" fmla="*/ 0 w 15"/>
              <a:gd name="T23" fmla="*/ 2147483647 h 31"/>
              <a:gd name="T24" fmla="*/ 2147483647 w 15"/>
              <a:gd name="T25" fmla="*/ 2147483647 h 31"/>
              <a:gd name="T26" fmla="*/ 2147483647 w 15"/>
              <a:gd name="T27" fmla="*/ 2147483647 h 31"/>
              <a:gd name="T28" fmla="*/ 2147483647 w 15"/>
              <a:gd name="T29" fmla="*/ 2147483647 h 31"/>
              <a:gd name="T30" fmla="*/ 2147483647 w 15"/>
              <a:gd name="T31" fmla="*/ 2147483647 h 31"/>
              <a:gd name="T32" fmla="*/ 2147483647 w 15"/>
              <a:gd name="T33" fmla="*/ 2147483647 h 31"/>
              <a:gd name="T34" fmla="*/ 2147483647 w 15"/>
              <a:gd name="T35" fmla="*/ 2147483647 h 31"/>
              <a:gd name="T36" fmla="*/ 2147483647 w 15"/>
              <a:gd name="T37" fmla="*/ 0 h 31"/>
              <a:gd name="T38" fmla="*/ 2147483647 w 15"/>
              <a:gd name="T39" fmla="*/ 0 h 31"/>
              <a:gd name="T40" fmla="*/ 2147483647 w 15"/>
              <a:gd name="T41" fmla="*/ 0 h 31"/>
              <a:gd name="T42" fmla="*/ 2147483647 w 15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"/>
              <a:gd name="T67" fmla="*/ 0 h 31"/>
              <a:gd name="T68" fmla="*/ 15 w 15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" h="31">
                <a:moveTo>
                  <a:pt x="15" y="31"/>
                </a:moveTo>
                <a:lnTo>
                  <a:pt x="15" y="31"/>
                </a:lnTo>
                <a:lnTo>
                  <a:pt x="13" y="31"/>
                </a:lnTo>
                <a:lnTo>
                  <a:pt x="10" y="30"/>
                </a:lnTo>
                <a:lnTo>
                  <a:pt x="8" y="29"/>
                </a:lnTo>
                <a:lnTo>
                  <a:pt x="6" y="27"/>
                </a:lnTo>
                <a:lnTo>
                  <a:pt x="4" y="25"/>
                </a:lnTo>
                <a:lnTo>
                  <a:pt x="2" y="23"/>
                </a:lnTo>
                <a:lnTo>
                  <a:pt x="1" y="20"/>
                </a:lnTo>
                <a:lnTo>
                  <a:pt x="0" y="17"/>
                </a:lnTo>
                <a:lnTo>
                  <a:pt x="0" y="15"/>
                </a:lnTo>
                <a:lnTo>
                  <a:pt x="0" y="13"/>
                </a:lnTo>
                <a:lnTo>
                  <a:pt x="1" y="10"/>
                </a:lnTo>
                <a:lnTo>
                  <a:pt x="2" y="8"/>
                </a:lnTo>
                <a:lnTo>
                  <a:pt x="4" y="6"/>
                </a:lnTo>
                <a:lnTo>
                  <a:pt x="6" y="4"/>
                </a:lnTo>
                <a:lnTo>
                  <a:pt x="8" y="2"/>
                </a:lnTo>
                <a:lnTo>
                  <a:pt x="10" y="1"/>
                </a:lnTo>
                <a:lnTo>
                  <a:pt x="13" y="0"/>
                </a:lnTo>
                <a:lnTo>
                  <a:pt x="15" y="0"/>
                </a:lnTo>
                <a:lnTo>
                  <a:pt x="15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04" name="Freeform 546"/>
          <p:cNvSpPr>
            <a:spLocks noChangeAspect="1"/>
          </p:cNvSpPr>
          <p:nvPr/>
        </p:nvSpPr>
        <p:spPr bwMode="auto">
          <a:xfrm>
            <a:off x="8775700" y="3752850"/>
            <a:ext cx="1588" cy="11113"/>
          </a:xfrm>
          <a:custGeom>
            <a:avLst/>
            <a:gdLst>
              <a:gd name="T0" fmla="*/ 2147483647 w 3"/>
              <a:gd name="T1" fmla="*/ 0 h 31"/>
              <a:gd name="T2" fmla="*/ 2147483647 w 3"/>
              <a:gd name="T3" fmla="*/ 2147483647 h 31"/>
              <a:gd name="T4" fmla="*/ 0 w 3"/>
              <a:gd name="T5" fmla="*/ 2147483647 h 31"/>
              <a:gd name="T6" fmla="*/ 0 w 3"/>
              <a:gd name="T7" fmla="*/ 2147483647 h 31"/>
              <a:gd name="T8" fmla="*/ 0 w 3"/>
              <a:gd name="T9" fmla="*/ 0 h 31"/>
              <a:gd name="T10" fmla="*/ 0 w 3"/>
              <a:gd name="T11" fmla="*/ 0 h 31"/>
              <a:gd name="T12" fmla="*/ 2147483647 w 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31"/>
              <a:gd name="T23" fmla="*/ 3 w 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31">
                <a:moveTo>
                  <a:pt x="3" y="0"/>
                </a:moveTo>
                <a:lnTo>
                  <a:pt x="3" y="31"/>
                </a:lnTo>
                <a:lnTo>
                  <a:pt x="0" y="31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05" name="Freeform 547"/>
          <p:cNvSpPr>
            <a:spLocks noChangeAspect="1"/>
          </p:cNvSpPr>
          <p:nvPr/>
        </p:nvSpPr>
        <p:spPr bwMode="auto">
          <a:xfrm>
            <a:off x="8772525" y="3752850"/>
            <a:ext cx="3175" cy="11113"/>
          </a:xfrm>
          <a:custGeom>
            <a:avLst/>
            <a:gdLst>
              <a:gd name="T0" fmla="*/ 2147483647 w 3"/>
              <a:gd name="T1" fmla="*/ 0 h 31"/>
              <a:gd name="T2" fmla="*/ 2147483647 w 3"/>
              <a:gd name="T3" fmla="*/ 2147483647 h 31"/>
              <a:gd name="T4" fmla="*/ 0 w 3"/>
              <a:gd name="T5" fmla="*/ 2147483647 h 31"/>
              <a:gd name="T6" fmla="*/ 0 w 3"/>
              <a:gd name="T7" fmla="*/ 2147483647 h 31"/>
              <a:gd name="T8" fmla="*/ 0 w 3"/>
              <a:gd name="T9" fmla="*/ 0 h 31"/>
              <a:gd name="T10" fmla="*/ 0 w 3"/>
              <a:gd name="T11" fmla="*/ 0 h 31"/>
              <a:gd name="T12" fmla="*/ 2147483647 w 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31"/>
              <a:gd name="T23" fmla="*/ 3 w 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31">
                <a:moveTo>
                  <a:pt x="3" y="0"/>
                </a:moveTo>
                <a:lnTo>
                  <a:pt x="3" y="31"/>
                </a:lnTo>
                <a:lnTo>
                  <a:pt x="0" y="31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06" name="Freeform 548"/>
          <p:cNvSpPr>
            <a:spLocks noChangeAspect="1"/>
          </p:cNvSpPr>
          <p:nvPr/>
        </p:nvSpPr>
        <p:spPr bwMode="auto">
          <a:xfrm>
            <a:off x="8772525" y="3752850"/>
            <a:ext cx="3175" cy="11113"/>
          </a:xfrm>
          <a:custGeom>
            <a:avLst/>
            <a:gdLst>
              <a:gd name="T0" fmla="*/ 2147483647 w 2"/>
              <a:gd name="T1" fmla="*/ 0 h 31"/>
              <a:gd name="T2" fmla="*/ 2147483647 w 2"/>
              <a:gd name="T3" fmla="*/ 2147483647 h 31"/>
              <a:gd name="T4" fmla="*/ 0 w 2"/>
              <a:gd name="T5" fmla="*/ 2147483647 h 31"/>
              <a:gd name="T6" fmla="*/ 0 w 2"/>
              <a:gd name="T7" fmla="*/ 2147483647 h 31"/>
              <a:gd name="T8" fmla="*/ 0 w 2"/>
              <a:gd name="T9" fmla="*/ 0 h 31"/>
              <a:gd name="T10" fmla="*/ 0 w 2"/>
              <a:gd name="T11" fmla="*/ 0 h 31"/>
              <a:gd name="T12" fmla="*/ 2147483647 w 2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31"/>
              <a:gd name="T23" fmla="*/ 2 w 2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31">
                <a:moveTo>
                  <a:pt x="2" y="0"/>
                </a:move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07" name="Freeform 549"/>
          <p:cNvSpPr>
            <a:spLocks noChangeAspect="1"/>
          </p:cNvSpPr>
          <p:nvPr/>
        </p:nvSpPr>
        <p:spPr bwMode="auto">
          <a:xfrm>
            <a:off x="8770938" y="3752850"/>
            <a:ext cx="1587" cy="11113"/>
          </a:xfrm>
          <a:custGeom>
            <a:avLst/>
            <a:gdLst>
              <a:gd name="T0" fmla="*/ 2147483647 w 3"/>
              <a:gd name="T1" fmla="*/ 0 h 31"/>
              <a:gd name="T2" fmla="*/ 2147483647 w 3"/>
              <a:gd name="T3" fmla="*/ 2147483647 h 31"/>
              <a:gd name="T4" fmla="*/ 0 w 3"/>
              <a:gd name="T5" fmla="*/ 2147483647 h 31"/>
              <a:gd name="T6" fmla="*/ 0 w 3"/>
              <a:gd name="T7" fmla="*/ 2147483647 h 31"/>
              <a:gd name="T8" fmla="*/ 0 w 3"/>
              <a:gd name="T9" fmla="*/ 0 h 31"/>
              <a:gd name="T10" fmla="*/ 0 w 3"/>
              <a:gd name="T11" fmla="*/ 0 h 31"/>
              <a:gd name="T12" fmla="*/ 2147483647 w 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31"/>
              <a:gd name="T23" fmla="*/ 3 w 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31">
                <a:moveTo>
                  <a:pt x="3" y="0"/>
                </a:moveTo>
                <a:lnTo>
                  <a:pt x="3" y="31"/>
                </a:lnTo>
                <a:lnTo>
                  <a:pt x="0" y="31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08" name="Freeform 550"/>
          <p:cNvSpPr>
            <a:spLocks noChangeAspect="1"/>
          </p:cNvSpPr>
          <p:nvPr/>
        </p:nvSpPr>
        <p:spPr bwMode="auto">
          <a:xfrm>
            <a:off x="8770938" y="3752850"/>
            <a:ext cx="1587" cy="11113"/>
          </a:xfrm>
          <a:custGeom>
            <a:avLst/>
            <a:gdLst>
              <a:gd name="T0" fmla="*/ 2147483647 w 2"/>
              <a:gd name="T1" fmla="*/ 0 h 31"/>
              <a:gd name="T2" fmla="*/ 2147483647 w 2"/>
              <a:gd name="T3" fmla="*/ 2147483647 h 31"/>
              <a:gd name="T4" fmla="*/ 0 w 2"/>
              <a:gd name="T5" fmla="*/ 2147483647 h 31"/>
              <a:gd name="T6" fmla="*/ 0 w 2"/>
              <a:gd name="T7" fmla="*/ 2147483647 h 31"/>
              <a:gd name="T8" fmla="*/ 0 w 2"/>
              <a:gd name="T9" fmla="*/ 0 h 31"/>
              <a:gd name="T10" fmla="*/ 0 w 2"/>
              <a:gd name="T11" fmla="*/ 0 h 31"/>
              <a:gd name="T12" fmla="*/ 2147483647 w 2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31"/>
              <a:gd name="T23" fmla="*/ 2 w 2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31">
                <a:moveTo>
                  <a:pt x="2" y="0"/>
                </a:move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09" name="Freeform 551"/>
          <p:cNvSpPr>
            <a:spLocks noChangeAspect="1"/>
          </p:cNvSpPr>
          <p:nvPr/>
        </p:nvSpPr>
        <p:spPr bwMode="auto">
          <a:xfrm>
            <a:off x="8769350" y="3752850"/>
            <a:ext cx="1588" cy="11113"/>
          </a:xfrm>
          <a:custGeom>
            <a:avLst/>
            <a:gdLst>
              <a:gd name="T0" fmla="*/ 2147483647 w 3"/>
              <a:gd name="T1" fmla="*/ 0 h 31"/>
              <a:gd name="T2" fmla="*/ 2147483647 w 3"/>
              <a:gd name="T3" fmla="*/ 2147483647 h 31"/>
              <a:gd name="T4" fmla="*/ 0 w 3"/>
              <a:gd name="T5" fmla="*/ 2147483647 h 31"/>
              <a:gd name="T6" fmla="*/ 0 w 3"/>
              <a:gd name="T7" fmla="*/ 2147483647 h 31"/>
              <a:gd name="T8" fmla="*/ 0 w 3"/>
              <a:gd name="T9" fmla="*/ 0 h 31"/>
              <a:gd name="T10" fmla="*/ 0 w 3"/>
              <a:gd name="T11" fmla="*/ 0 h 31"/>
              <a:gd name="T12" fmla="*/ 2147483647 w 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31"/>
              <a:gd name="T23" fmla="*/ 3 w 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31">
                <a:moveTo>
                  <a:pt x="3" y="0"/>
                </a:moveTo>
                <a:lnTo>
                  <a:pt x="3" y="31"/>
                </a:lnTo>
                <a:lnTo>
                  <a:pt x="0" y="31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10" name="Freeform 552"/>
          <p:cNvSpPr>
            <a:spLocks noChangeAspect="1"/>
          </p:cNvSpPr>
          <p:nvPr/>
        </p:nvSpPr>
        <p:spPr bwMode="auto">
          <a:xfrm>
            <a:off x="8769350" y="3752850"/>
            <a:ext cx="1588" cy="11113"/>
          </a:xfrm>
          <a:custGeom>
            <a:avLst/>
            <a:gdLst>
              <a:gd name="T0" fmla="*/ 2147483647 w 2"/>
              <a:gd name="T1" fmla="*/ 0 h 31"/>
              <a:gd name="T2" fmla="*/ 2147483647 w 2"/>
              <a:gd name="T3" fmla="*/ 2147483647 h 31"/>
              <a:gd name="T4" fmla="*/ 0 w 2"/>
              <a:gd name="T5" fmla="*/ 2147483647 h 31"/>
              <a:gd name="T6" fmla="*/ 0 w 2"/>
              <a:gd name="T7" fmla="*/ 2147483647 h 31"/>
              <a:gd name="T8" fmla="*/ 0 w 2"/>
              <a:gd name="T9" fmla="*/ 0 h 31"/>
              <a:gd name="T10" fmla="*/ 0 w 2"/>
              <a:gd name="T11" fmla="*/ 0 h 31"/>
              <a:gd name="T12" fmla="*/ 2147483647 w 2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31"/>
              <a:gd name="T23" fmla="*/ 2 w 2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31">
                <a:moveTo>
                  <a:pt x="2" y="0"/>
                </a:move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11" name="Rectangle 553"/>
          <p:cNvSpPr>
            <a:spLocks noChangeAspect="1" noChangeArrowheads="1"/>
          </p:cNvSpPr>
          <p:nvPr/>
        </p:nvSpPr>
        <p:spPr bwMode="auto">
          <a:xfrm>
            <a:off x="8769350" y="3752850"/>
            <a:ext cx="1588" cy="11113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12" name="Freeform 554"/>
          <p:cNvSpPr>
            <a:spLocks noChangeAspect="1"/>
          </p:cNvSpPr>
          <p:nvPr/>
        </p:nvSpPr>
        <p:spPr bwMode="auto">
          <a:xfrm>
            <a:off x="8763000" y="3756025"/>
            <a:ext cx="9525" cy="7938"/>
          </a:xfrm>
          <a:custGeom>
            <a:avLst/>
            <a:gdLst>
              <a:gd name="T0" fmla="*/ 2147483647 w 31"/>
              <a:gd name="T1" fmla="*/ 0 h 19"/>
              <a:gd name="T2" fmla="*/ 2147483647 w 31"/>
              <a:gd name="T3" fmla="*/ 0 h 19"/>
              <a:gd name="T4" fmla="*/ 2147483647 w 31"/>
              <a:gd name="T5" fmla="*/ 2147483647 h 19"/>
              <a:gd name="T6" fmla="*/ 2147483647 w 31"/>
              <a:gd name="T7" fmla="*/ 2147483647 h 19"/>
              <a:gd name="T8" fmla="*/ 2147483647 w 31"/>
              <a:gd name="T9" fmla="*/ 2147483647 h 19"/>
              <a:gd name="T10" fmla="*/ 2147483647 w 31"/>
              <a:gd name="T11" fmla="*/ 2147483647 h 19"/>
              <a:gd name="T12" fmla="*/ 2147483647 w 31"/>
              <a:gd name="T13" fmla="*/ 2147483647 h 19"/>
              <a:gd name="T14" fmla="*/ 2147483647 w 31"/>
              <a:gd name="T15" fmla="*/ 2147483647 h 19"/>
              <a:gd name="T16" fmla="*/ 2147483647 w 31"/>
              <a:gd name="T17" fmla="*/ 2147483647 h 19"/>
              <a:gd name="T18" fmla="*/ 2147483647 w 31"/>
              <a:gd name="T19" fmla="*/ 2147483647 h 19"/>
              <a:gd name="T20" fmla="*/ 2147483647 w 31"/>
              <a:gd name="T21" fmla="*/ 2147483647 h 19"/>
              <a:gd name="T22" fmla="*/ 2147483647 w 31"/>
              <a:gd name="T23" fmla="*/ 2147483647 h 19"/>
              <a:gd name="T24" fmla="*/ 2147483647 w 31"/>
              <a:gd name="T25" fmla="*/ 2147483647 h 19"/>
              <a:gd name="T26" fmla="*/ 2147483647 w 31"/>
              <a:gd name="T27" fmla="*/ 2147483647 h 19"/>
              <a:gd name="T28" fmla="*/ 2147483647 w 31"/>
              <a:gd name="T29" fmla="*/ 2147483647 h 19"/>
              <a:gd name="T30" fmla="*/ 2147483647 w 31"/>
              <a:gd name="T31" fmla="*/ 2147483647 h 19"/>
              <a:gd name="T32" fmla="*/ 2147483647 w 31"/>
              <a:gd name="T33" fmla="*/ 2147483647 h 19"/>
              <a:gd name="T34" fmla="*/ 2147483647 w 31"/>
              <a:gd name="T35" fmla="*/ 2147483647 h 19"/>
              <a:gd name="T36" fmla="*/ 2147483647 w 31"/>
              <a:gd name="T37" fmla="*/ 2147483647 h 19"/>
              <a:gd name="T38" fmla="*/ 0 w 31"/>
              <a:gd name="T39" fmla="*/ 2147483647 h 19"/>
              <a:gd name="T40" fmla="*/ 0 w 31"/>
              <a:gd name="T41" fmla="*/ 2147483647 h 19"/>
              <a:gd name="T42" fmla="*/ 2147483647 w 31"/>
              <a:gd name="T43" fmla="*/ 0 h 1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9"/>
              <a:gd name="T68" fmla="*/ 31 w 31"/>
              <a:gd name="T69" fmla="*/ 19 h 19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9">
                <a:moveTo>
                  <a:pt x="31" y="0"/>
                </a:moveTo>
                <a:lnTo>
                  <a:pt x="31" y="0"/>
                </a:lnTo>
                <a:lnTo>
                  <a:pt x="31" y="3"/>
                </a:lnTo>
                <a:lnTo>
                  <a:pt x="31" y="5"/>
                </a:lnTo>
                <a:lnTo>
                  <a:pt x="30" y="7"/>
                </a:lnTo>
                <a:lnTo>
                  <a:pt x="29" y="11"/>
                </a:lnTo>
                <a:lnTo>
                  <a:pt x="28" y="13"/>
                </a:lnTo>
                <a:lnTo>
                  <a:pt x="26" y="15"/>
                </a:lnTo>
                <a:lnTo>
                  <a:pt x="24" y="17"/>
                </a:lnTo>
                <a:lnTo>
                  <a:pt x="21" y="18"/>
                </a:lnTo>
                <a:lnTo>
                  <a:pt x="19" y="19"/>
                </a:lnTo>
                <a:lnTo>
                  <a:pt x="15" y="19"/>
                </a:lnTo>
                <a:lnTo>
                  <a:pt x="13" y="19"/>
                </a:lnTo>
                <a:lnTo>
                  <a:pt x="11" y="18"/>
                </a:lnTo>
                <a:lnTo>
                  <a:pt x="8" y="17"/>
                </a:lnTo>
                <a:lnTo>
                  <a:pt x="6" y="16"/>
                </a:lnTo>
                <a:lnTo>
                  <a:pt x="4" y="14"/>
                </a:lnTo>
                <a:lnTo>
                  <a:pt x="2" y="12"/>
                </a:lnTo>
                <a:lnTo>
                  <a:pt x="1" y="8"/>
                </a:lnTo>
                <a:lnTo>
                  <a:pt x="0" y="6"/>
                </a:lnTo>
                <a:lnTo>
                  <a:pt x="3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13" name="Freeform 555"/>
          <p:cNvSpPr>
            <a:spLocks noChangeAspect="1"/>
          </p:cNvSpPr>
          <p:nvPr/>
        </p:nvSpPr>
        <p:spPr bwMode="auto">
          <a:xfrm>
            <a:off x="8761413" y="3741738"/>
            <a:ext cx="9525" cy="4762"/>
          </a:xfrm>
          <a:custGeom>
            <a:avLst/>
            <a:gdLst>
              <a:gd name="T0" fmla="*/ 0 w 31"/>
              <a:gd name="T1" fmla="*/ 2147483647 h 19"/>
              <a:gd name="T2" fmla="*/ 0 w 31"/>
              <a:gd name="T3" fmla="*/ 2147483647 h 19"/>
              <a:gd name="T4" fmla="*/ 0 w 31"/>
              <a:gd name="T5" fmla="*/ 2147483647 h 19"/>
              <a:gd name="T6" fmla="*/ 0 w 31"/>
              <a:gd name="T7" fmla="*/ 2147483647 h 19"/>
              <a:gd name="T8" fmla="*/ 2147483647 w 31"/>
              <a:gd name="T9" fmla="*/ 2147483647 h 19"/>
              <a:gd name="T10" fmla="*/ 2147483647 w 31"/>
              <a:gd name="T11" fmla="*/ 2147483647 h 19"/>
              <a:gd name="T12" fmla="*/ 2147483647 w 31"/>
              <a:gd name="T13" fmla="*/ 2147483647 h 19"/>
              <a:gd name="T14" fmla="*/ 2147483647 w 31"/>
              <a:gd name="T15" fmla="*/ 2147483647 h 19"/>
              <a:gd name="T16" fmla="*/ 2147483647 w 31"/>
              <a:gd name="T17" fmla="*/ 2147483647 h 19"/>
              <a:gd name="T18" fmla="*/ 2147483647 w 31"/>
              <a:gd name="T19" fmla="*/ 2147483647 h 19"/>
              <a:gd name="T20" fmla="*/ 2147483647 w 31"/>
              <a:gd name="T21" fmla="*/ 0 h 19"/>
              <a:gd name="T22" fmla="*/ 2147483647 w 31"/>
              <a:gd name="T23" fmla="*/ 0 h 19"/>
              <a:gd name="T24" fmla="*/ 2147483647 w 31"/>
              <a:gd name="T25" fmla="*/ 0 h 19"/>
              <a:gd name="T26" fmla="*/ 2147483647 w 31"/>
              <a:gd name="T27" fmla="*/ 2147483647 h 19"/>
              <a:gd name="T28" fmla="*/ 2147483647 w 31"/>
              <a:gd name="T29" fmla="*/ 2147483647 h 19"/>
              <a:gd name="T30" fmla="*/ 2147483647 w 31"/>
              <a:gd name="T31" fmla="*/ 2147483647 h 19"/>
              <a:gd name="T32" fmla="*/ 2147483647 w 31"/>
              <a:gd name="T33" fmla="*/ 2147483647 h 19"/>
              <a:gd name="T34" fmla="*/ 2147483647 w 31"/>
              <a:gd name="T35" fmla="*/ 2147483647 h 19"/>
              <a:gd name="T36" fmla="*/ 2147483647 w 31"/>
              <a:gd name="T37" fmla="*/ 2147483647 h 19"/>
              <a:gd name="T38" fmla="*/ 2147483647 w 31"/>
              <a:gd name="T39" fmla="*/ 2147483647 h 19"/>
              <a:gd name="T40" fmla="*/ 2147483647 w 31"/>
              <a:gd name="T41" fmla="*/ 2147483647 h 19"/>
              <a:gd name="T42" fmla="*/ 0 w 31"/>
              <a:gd name="T43" fmla="*/ 2147483647 h 1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9"/>
              <a:gd name="T68" fmla="*/ 31 w 31"/>
              <a:gd name="T69" fmla="*/ 19 h 19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9">
                <a:moveTo>
                  <a:pt x="0" y="19"/>
                </a:moveTo>
                <a:lnTo>
                  <a:pt x="0" y="19"/>
                </a:lnTo>
                <a:lnTo>
                  <a:pt x="0" y="17"/>
                </a:lnTo>
                <a:lnTo>
                  <a:pt x="0" y="15"/>
                </a:lnTo>
                <a:lnTo>
                  <a:pt x="1" y="12"/>
                </a:lnTo>
                <a:lnTo>
                  <a:pt x="2" y="10"/>
                </a:lnTo>
                <a:lnTo>
                  <a:pt x="3" y="7"/>
                </a:lnTo>
                <a:lnTo>
                  <a:pt x="5" y="5"/>
                </a:lnTo>
                <a:lnTo>
                  <a:pt x="7" y="4"/>
                </a:lnTo>
                <a:lnTo>
                  <a:pt x="9" y="2"/>
                </a:lnTo>
                <a:lnTo>
                  <a:pt x="12" y="0"/>
                </a:lnTo>
                <a:lnTo>
                  <a:pt x="14" y="0"/>
                </a:lnTo>
                <a:lnTo>
                  <a:pt x="16" y="0"/>
                </a:lnTo>
                <a:lnTo>
                  <a:pt x="19" y="2"/>
                </a:lnTo>
                <a:lnTo>
                  <a:pt x="21" y="3"/>
                </a:lnTo>
                <a:lnTo>
                  <a:pt x="25" y="4"/>
                </a:lnTo>
                <a:lnTo>
                  <a:pt x="27" y="6"/>
                </a:lnTo>
                <a:lnTo>
                  <a:pt x="28" y="8"/>
                </a:lnTo>
                <a:lnTo>
                  <a:pt x="30" y="10"/>
                </a:lnTo>
                <a:lnTo>
                  <a:pt x="31" y="13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14" name="Freeform 556"/>
          <p:cNvSpPr>
            <a:spLocks noChangeAspect="1"/>
          </p:cNvSpPr>
          <p:nvPr/>
        </p:nvSpPr>
        <p:spPr bwMode="auto">
          <a:xfrm>
            <a:off x="8763000" y="3754438"/>
            <a:ext cx="9525" cy="4762"/>
          </a:xfrm>
          <a:custGeom>
            <a:avLst/>
            <a:gdLst>
              <a:gd name="T0" fmla="*/ 2147483647 w 32"/>
              <a:gd name="T1" fmla="*/ 2147483647 h 11"/>
              <a:gd name="T2" fmla="*/ 2147483647 w 32"/>
              <a:gd name="T3" fmla="*/ 2147483647 h 11"/>
              <a:gd name="T4" fmla="*/ 0 w 32"/>
              <a:gd name="T5" fmla="*/ 2147483647 h 11"/>
              <a:gd name="T6" fmla="*/ 0 w 32"/>
              <a:gd name="T7" fmla="*/ 2147483647 h 11"/>
              <a:gd name="T8" fmla="*/ 2147483647 w 32"/>
              <a:gd name="T9" fmla="*/ 2147483647 h 11"/>
              <a:gd name="T10" fmla="*/ 2147483647 w 32"/>
              <a:gd name="T11" fmla="*/ 0 h 11"/>
              <a:gd name="T12" fmla="*/ 2147483647 w 32"/>
              <a:gd name="T13" fmla="*/ 2147483647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1"/>
              <a:gd name="T23" fmla="*/ 32 w 32"/>
              <a:gd name="T24" fmla="*/ 11 h 1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1">
                <a:moveTo>
                  <a:pt x="32" y="5"/>
                </a:moveTo>
                <a:lnTo>
                  <a:pt x="1" y="11"/>
                </a:lnTo>
                <a:lnTo>
                  <a:pt x="0" y="6"/>
                </a:lnTo>
                <a:lnTo>
                  <a:pt x="0" y="3"/>
                </a:lnTo>
                <a:lnTo>
                  <a:pt x="31" y="3"/>
                </a:lnTo>
                <a:lnTo>
                  <a:pt x="31" y="0"/>
                </a:lnTo>
                <a:lnTo>
                  <a:pt x="32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15" name="Freeform 557"/>
          <p:cNvSpPr>
            <a:spLocks noChangeAspect="1"/>
          </p:cNvSpPr>
          <p:nvPr/>
        </p:nvSpPr>
        <p:spPr bwMode="auto">
          <a:xfrm>
            <a:off x="8763000" y="3752850"/>
            <a:ext cx="9525" cy="3175"/>
          </a:xfrm>
          <a:custGeom>
            <a:avLst/>
            <a:gdLst>
              <a:gd name="T0" fmla="*/ 2147483647 w 31"/>
              <a:gd name="T1" fmla="*/ 2147483647 h 8"/>
              <a:gd name="T2" fmla="*/ 0 w 31"/>
              <a:gd name="T3" fmla="*/ 2147483647 h 8"/>
              <a:gd name="T4" fmla="*/ 0 w 31"/>
              <a:gd name="T5" fmla="*/ 2147483647 h 8"/>
              <a:gd name="T6" fmla="*/ 0 w 31"/>
              <a:gd name="T7" fmla="*/ 2147483647 h 8"/>
              <a:gd name="T8" fmla="*/ 2147483647 w 31"/>
              <a:gd name="T9" fmla="*/ 0 h 8"/>
              <a:gd name="T10" fmla="*/ 2147483647 w 31"/>
              <a:gd name="T11" fmla="*/ 0 h 8"/>
              <a:gd name="T12" fmla="*/ 2147483647 w 31"/>
              <a:gd name="T13" fmla="*/ 2147483647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8"/>
              <a:gd name="T23" fmla="*/ 31 w 31"/>
              <a:gd name="T24" fmla="*/ 8 h 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8">
                <a:moveTo>
                  <a:pt x="31" y="8"/>
                </a:moveTo>
                <a:lnTo>
                  <a:pt x="0" y="8"/>
                </a:lnTo>
                <a:lnTo>
                  <a:pt x="0" y="6"/>
                </a:lnTo>
                <a:lnTo>
                  <a:pt x="31" y="0"/>
                </a:lnTo>
                <a:lnTo>
                  <a:pt x="31" y="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16" name="Freeform 558"/>
          <p:cNvSpPr>
            <a:spLocks noChangeAspect="1"/>
          </p:cNvSpPr>
          <p:nvPr/>
        </p:nvSpPr>
        <p:spPr bwMode="auto">
          <a:xfrm>
            <a:off x="8763000" y="3751263"/>
            <a:ext cx="9525" cy="3175"/>
          </a:xfrm>
          <a:custGeom>
            <a:avLst/>
            <a:gdLst>
              <a:gd name="T0" fmla="*/ 2147483647 w 32"/>
              <a:gd name="T1" fmla="*/ 2147483647 h 10"/>
              <a:gd name="T2" fmla="*/ 2147483647 w 32"/>
              <a:gd name="T3" fmla="*/ 2147483647 h 10"/>
              <a:gd name="T4" fmla="*/ 0 w 32"/>
              <a:gd name="T5" fmla="*/ 2147483647 h 10"/>
              <a:gd name="T6" fmla="*/ 0 w 32"/>
              <a:gd name="T7" fmla="*/ 2147483647 h 10"/>
              <a:gd name="T8" fmla="*/ 2147483647 w 32"/>
              <a:gd name="T9" fmla="*/ 2147483647 h 10"/>
              <a:gd name="T10" fmla="*/ 2147483647 w 32"/>
              <a:gd name="T11" fmla="*/ 0 h 10"/>
              <a:gd name="T12" fmla="*/ 2147483647 w 32"/>
              <a:gd name="T13" fmla="*/ 2147483647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0"/>
              <a:gd name="T23" fmla="*/ 32 w 32"/>
              <a:gd name="T24" fmla="*/ 10 h 1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0">
                <a:moveTo>
                  <a:pt x="32" y="4"/>
                </a:moveTo>
                <a:lnTo>
                  <a:pt x="1" y="10"/>
                </a:lnTo>
                <a:lnTo>
                  <a:pt x="0" y="6"/>
                </a:lnTo>
                <a:lnTo>
                  <a:pt x="0" y="3"/>
                </a:lnTo>
                <a:lnTo>
                  <a:pt x="31" y="3"/>
                </a:lnTo>
                <a:lnTo>
                  <a:pt x="31" y="0"/>
                </a:lnTo>
                <a:lnTo>
                  <a:pt x="32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17" name="Freeform 559"/>
          <p:cNvSpPr>
            <a:spLocks noChangeAspect="1"/>
          </p:cNvSpPr>
          <p:nvPr/>
        </p:nvSpPr>
        <p:spPr bwMode="auto">
          <a:xfrm>
            <a:off x="8763000" y="3748088"/>
            <a:ext cx="9525" cy="4762"/>
          </a:xfrm>
          <a:custGeom>
            <a:avLst/>
            <a:gdLst>
              <a:gd name="T0" fmla="*/ 2147483647 w 31"/>
              <a:gd name="T1" fmla="*/ 2147483647 h 13"/>
              <a:gd name="T2" fmla="*/ 0 w 31"/>
              <a:gd name="T3" fmla="*/ 2147483647 h 13"/>
              <a:gd name="T4" fmla="*/ 0 w 31"/>
              <a:gd name="T5" fmla="*/ 2147483647 h 13"/>
              <a:gd name="T6" fmla="*/ 2147483647 w 31"/>
              <a:gd name="T7" fmla="*/ 2147483647 h 13"/>
              <a:gd name="T8" fmla="*/ 2147483647 w 31"/>
              <a:gd name="T9" fmla="*/ 0 h 13"/>
              <a:gd name="T10" fmla="*/ 2147483647 w 31"/>
              <a:gd name="T11" fmla="*/ 2147483647 h 13"/>
              <a:gd name="T12" fmla="*/ 2147483647 w 31"/>
              <a:gd name="T13" fmla="*/ 2147483647 h 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3"/>
              <a:gd name="T23" fmla="*/ 31 w 31"/>
              <a:gd name="T24" fmla="*/ 13 h 1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3">
                <a:moveTo>
                  <a:pt x="31" y="11"/>
                </a:moveTo>
                <a:lnTo>
                  <a:pt x="0" y="11"/>
                </a:lnTo>
                <a:lnTo>
                  <a:pt x="0" y="9"/>
                </a:lnTo>
                <a:lnTo>
                  <a:pt x="2" y="13"/>
                </a:lnTo>
                <a:lnTo>
                  <a:pt x="29" y="0"/>
                </a:lnTo>
                <a:lnTo>
                  <a:pt x="31" y="5"/>
                </a:lnTo>
                <a:lnTo>
                  <a:pt x="31" y="1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18" name="Freeform 560"/>
          <p:cNvSpPr>
            <a:spLocks noChangeAspect="1"/>
          </p:cNvSpPr>
          <p:nvPr/>
        </p:nvSpPr>
        <p:spPr bwMode="auto">
          <a:xfrm>
            <a:off x="8761413" y="3748088"/>
            <a:ext cx="11112" cy="4762"/>
          </a:xfrm>
          <a:custGeom>
            <a:avLst/>
            <a:gdLst>
              <a:gd name="T0" fmla="*/ 2147483647 w 32"/>
              <a:gd name="T1" fmla="*/ 2147483647 h 14"/>
              <a:gd name="T2" fmla="*/ 2147483647 w 32"/>
              <a:gd name="T3" fmla="*/ 2147483647 h 14"/>
              <a:gd name="T4" fmla="*/ 0 w 32"/>
              <a:gd name="T5" fmla="*/ 2147483647 h 14"/>
              <a:gd name="T6" fmla="*/ 0 w 32"/>
              <a:gd name="T7" fmla="*/ 2147483647 h 14"/>
              <a:gd name="T8" fmla="*/ 2147483647 w 32"/>
              <a:gd name="T9" fmla="*/ 0 h 14"/>
              <a:gd name="T10" fmla="*/ 2147483647 w 32"/>
              <a:gd name="T11" fmla="*/ 2147483647 h 14"/>
              <a:gd name="T12" fmla="*/ 2147483647 w 32"/>
              <a:gd name="T13" fmla="*/ 2147483647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4"/>
              <a:gd name="T23" fmla="*/ 32 w 32"/>
              <a:gd name="T24" fmla="*/ 14 h 1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4">
                <a:moveTo>
                  <a:pt x="31" y="1"/>
                </a:moveTo>
                <a:lnTo>
                  <a:pt x="4" y="14"/>
                </a:lnTo>
                <a:lnTo>
                  <a:pt x="0" y="4"/>
                </a:lnTo>
                <a:lnTo>
                  <a:pt x="0" y="7"/>
                </a:lnTo>
                <a:lnTo>
                  <a:pt x="31" y="0"/>
                </a:lnTo>
                <a:lnTo>
                  <a:pt x="32" y="2"/>
                </a:lnTo>
                <a:lnTo>
                  <a:pt x="31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19" name="Freeform 561"/>
          <p:cNvSpPr>
            <a:spLocks noChangeAspect="1"/>
          </p:cNvSpPr>
          <p:nvPr/>
        </p:nvSpPr>
        <p:spPr bwMode="auto">
          <a:xfrm>
            <a:off x="8761413" y="3746500"/>
            <a:ext cx="11112" cy="4763"/>
          </a:xfrm>
          <a:custGeom>
            <a:avLst/>
            <a:gdLst>
              <a:gd name="T0" fmla="*/ 2147483647 w 35"/>
              <a:gd name="T1" fmla="*/ 2147483647 h 13"/>
              <a:gd name="T2" fmla="*/ 2147483647 w 35"/>
              <a:gd name="T3" fmla="*/ 2147483647 h 13"/>
              <a:gd name="T4" fmla="*/ 0 w 35"/>
              <a:gd name="T5" fmla="*/ 0 h 13"/>
              <a:gd name="T6" fmla="*/ 2147483647 w 35"/>
              <a:gd name="T7" fmla="*/ 2147483647 h 13"/>
              <a:gd name="T8" fmla="*/ 2147483647 w 35"/>
              <a:gd name="T9" fmla="*/ 2147483647 h 13"/>
              <a:gd name="T10" fmla="*/ 2147483647 w 35"/>
              <a:gd name="T11" fmla="*/ 2147483647 h 13"/>
              <a:gd name="T12" fmla="*/ 2147483647 w 35"/>
              <a:gd name="T13" fmla="*/ 2147483647 h 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13"/>
              <a:gd name="T23" fmla="*/ 35 w 35"/>
              <a:gd name="T24" fmla="*/ 13 h 1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13">
                <a:moveTo>
                  <a:pt x="34" y="6"/>
                </a:moveTo>
                <a:lnTo>
                  <a:pt x="3" y="13"/>
                </a:lnTo>
                <a:lnTo>
                  <a:pt x="0" y="0"/>
                </a:lnTo>
                <a:lnTo>
                  <a:pt x="3" y="9"/>
                </a:lnTo>
                <a:lnTo>
                  <a:pt x="32" y="1"/>
                </a:lnTo>
                <a:lnTo>
                  <a:pt x="35" y="10"/>
                </a:lnTo>
                <a:lnTo>
                  <a:pt x="34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20" name="Freeform 562"/>
          <p:cNvSpPr>
            <a:spLocks noChangeAspect="1"/>
          </p:cNvSpPr>
          <p:nvPr/>
        </p:nvSpPr>
        <p:spPr bwMode="auto">
          <a:xfrm>
            <a:off x="8761413" y="3744913"/>
            <a:ext cx="11112" cy="6350"/>
          </a:xfrm>
          <a:custGeom>
            <a:avLst/>
            <a:gdLst>
              <a:gd name="T0" fmla="*/ 2147483647 w 35"/>
              <a:gd name="T1" fmla="*/ 2147483647 h 12"/>
              <a:gd name="T2" fmla="*/ 2147483647 w 35"/>
              <a:gd name="T3" fmla="*/ 2147483647 h 12"/>
              <a:gd name="T4" fmla="*/ 0 w 35"/>
              <a:gd name="T5" fmla="*/ 0 h 12"/>
              <a:gd name="T6" fmla="*/ 2147483647 w 35"/>
              <a:gd name="T7" fmla="*/ 2147483647 h 12"/>
              <a:gd name="T8" fmla="*/ 2147483647 w 35"/>
              <a:gd name="T9" fmla="*/ 2147483647 h 12"/>
              <a:gd name="T10" fmla="*/ 2147483647 w 35"/>
              <a:gd name="T11" fmla="*/ 2147483647 h 12"/>
              <a:gd name="T12" fmla="*/ 2147483647 w 35"/>
              <a:gd name="T13" fmla="*/ 2147483647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12"/>
              <a:gd name="T23" fmla="*/ 35 w 35"/>
              <a:gd name="T24" fmla="*/ 12 h 1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12">
                <a:moveTo>
                  <a:pt x="33" y="4"/>
                </a:moveTo>
                <a:lnTo>
                  <a:pt x="4" y="12"/>
                </a:lnTo>
                <a:lnTo>
                  <a:pt x="0" y="0"/>
                </a:lnTo>
                <a:lnTo>
                  <a:pt x="2" y="8"/>
                </a:lnTo>
                <a:lnTo>
                  <a:pt x="33" y="2"/>
                </a:lnTo>
                <a:lnTo>
                  <a:pt x="35" y="10"/>
                </a:lnTo>
                <a:lnTo>
                  <a:pt x="33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21" name="Freeform 563"/>
          <p:cNvSpPr>
            <a:spLocks noChangeAspect="1"/>
          </p:cNvSpPr>
          <p:nvPr/>
        </p:nvSpPr>
        <p:spPr bwMode="auto">
          <a:xfrm>
            <a:off x="8761413" y="3744913"/>
            <a:ext cx="9525" cy="3175"/>
          </a:xfrm>
          <a:custGeom>
            <a:avLst/>
            <a:gdLst>
              <a:gd name="T0" fmla="*/ 2147483647 w 32"/>
              <a:gd name="T1" fmla="*/ 2147483647 h 10"/>
              <a:gd name="T2" fmla="*/ 2147483647 w 32"/>
              <a:gd name="T3" fmla="*/ 2147483647 h 10"/>
              <a:gd name="T4" fmla="*/ 0 w 32"/>
              <a:gd name="T5" fmla="*/ 2147483647 h 10"/>
              <a:gd name="T6" fmla="*/ 2147483647 w 32"/>
              <a:gd name="T7" fmla="*/ 0 h 10"/>
              <a:gd name="T8" fmla="*/ 2147483647 w 32"/>
              <a:gd name="T9" fmla="*/ 2147483647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"/>
              <a:gd name="T16" fmla="*/ 0 h 10"/>
              <a:gd name="T17" fmla="*/ 32 w 32"/>
              <a:gd name="T18" fmla="*/ 10 h 1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" h="10">
                <a:moveTo>
                  <a:pt x="32" y="4"/>
                </a:moveTo>
                <a:lnTo>
                  <a:pt x="1" y="10"/>
                </a:lnTo>
                <a:lnTo>
                  <a:pt x="0" y="6"/>
                </a:lnTo>
                <a:lnTo>
                  <a:pt x="31" y="0"/>
                </a:lnTo>
                <a:lnTo>
                  <a:pt x="32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22" name="Freeform 564"/>
          <p:cNvSpPr>
            <a:spLocks noChangeAspect="1"/>
          </p:cNvSpPr>
          <p:nvPr/>
        </p:nvSpPr>
        <p:spPr bwMode="auto">
          <a:xfrm>
            <a:off x="8764588" y="3741738"/>
            <a:ext cx="6350" cy="9525"/>
          </a:xfrm>
          <a:custGeom>
            <a:avLst/>
            <a:gdLst>
              <a:gd name="T0" fmla="*/ 2147483647 w 19"/>
              <a:gd name="T1" fmla="*/ 0 h 32"/>
              <a:gd name="T2" fmla="*/ 2147483647 w 19"/>
              <a:gd name="T3" fmla="*/ 0 h 32"/>
              <a:gd name="T4" fmla="*/ 2147483647 w 19"/>
              <a:gd name="T5" fmla="*/ 2147483647 h 32"/>
              <a:gd name="T6" fmla="*/ 2147483647 w 19"/>
              <a:gd name="T7" fmla="*/ 2147483647 h 32"/>
              <a:gd name="T8" fmla="*/ 2147483647 w 19"/>
              <a:gd name="T9" fmla="*/ 2147483647 h 32"/>
              <a:gd name="T10" fmla="*/ 2147483647 w 19"/>
              <a:gd name="T11" fmla="*/ 2147483647 h 32"/>
              <a:gd name="T12" fmla="*/ 2147483647 w 19"/>
              <a:gd name="T13" fmla="*/ 2147483647 h 32"/>
              <a:gd name="T14" fmla="*/ 2147483647 w 19"/>
              <a:gd name="T15" fmla="*/ 2147483647 h 32"/>
              <a:gd name="T16" fmla="*/ 2147483647 w 19"/>
              <a:gd name="T17" fmla="*/ 2147483647 h 32"/>
              <a:gd name="T18" fmla="*/ 2147483647 w 19"/>
              <a:gd name="T19" fmla="*/ 2147483647 h 32"/>
              <a:gd name="T20" fmla="*/ 2147483647 w 19"/>
              <a:gd name="T21" fmla="*/ 2147483647 h 32"/>
              <a:gd name="T22" fmla="*/ 2147483647 w 19"/>
              <a:gd name="T23" fmla="*/ 2147483647 h 32"/>
              <a:gd name="T24" fmla="*/ 2147483647 w 19"/>
              <a:gd name="T25" fmla="*/ 2147483647 h 32"/>
              <a:gd name="T26" fmla="*/ 2147483647 w 19"/>
              <a:gd name="T27" fmla="*/ 2147483647 h 32"/>
              <a:gd name="T28" fmla="*/ 2147483647 w 19"/>
              <a:gd name="T29" fmla="*/ 2147483647 h 32"/>
              <a:gd name="T30" fmla="*/ 2147483647 w 19"/>
              <a:gd name="T31" fmla="*/ 2147483647 h 32"/>
              <a:gd name="T32" fmla="*/ 2147483647 w 19"/>
              <a:gd name="T33" fmla="*/ 2147483647 h 32"/>
              <a:gd name="T34" fmla="*/ 2147483647 w 19"/>
              <a:gd name="T35" fmla="*/ 2147483647 h 32"/>
              <a:gd name="T36" fmla="*/ 2147483647 w 19"/>
              <a:gd name="T37" fmla="*/ 2147483647 h 32"/>
              <a:gd name="T38" fmla="*/ 0 w 19"/>
              <a:gd name="T39" fmla="*/ 2147483647 h 32"/>
              <a:gd name="T40" fmla="*/ 0 w 19"/>
              <a:gd name="T41" fmla="*/ 2147483647 h 32"/>
              <a:gd name="T42" fmla="*/ 2147483647 w 19"/>
              <a:gd name="T43" fmla="*/ 0 h 3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9"/>
              <a:gd name="T67" fmla="*/ 0 h 32"/>
              <a:gd name="T68" fmla="*/ 19 w 19"/>
              <a:gd name="T69" fmla="*/ 32 h 32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9" h="32">
                <a:moveTo>
                  <a:pt x="6" y="0"/>
                </a:moveTo>
                <a:lnTo>
                  <a:pt x="6" y="0"/>
                </a:lnTo>
                <a:lnTo>
                  <a:pt x="8" y="2"/>
                </a:lnTo>
                <a:lnTo>
                  <a:pt x="12" y="3"/>
                </a:lnTo>
                <a:lnTo>
                  <a:pt x="14" y="5"/>
                </a:lnTo>
                <a:lnTo>
                  <a:pt x="16" y="7"/>
                </a:lnTo>
                <a:lnTo>
                  <a:pt x="17" y="9"/>
                </a:lnTo>
                <a:lnTo>
                  <a:pt x="18" y="12"/>
                </a:lnTo>
                <a:lnTo>
                  <a:pt x="19" y="14"/>
                </a:lnTo>
                <a:lnTo>
                  <a:pt x="19" y="16"/>
                </a:lnTo>
                <a:lnTo>
                  <a:pt x="19" y="19"/>
                </a:lnTo>
                <a:lnTo>
                  <a:pt x="18" y="21"/>
                </a:lnTo>
                <a:lnTo>
                  <a:pt x="17" y="24"/>
                </a:lnTo>
                <a:lnTo>
                  <a:pt x="15" y="26"/>
                </a:lnTo>
                <a:lnTo>
                  <a:pt x="13" y="28"/>
                </a:lnTo>
                <a:lnTo>
                  <a:pt x="10" y="30"/>
                </a:lnTo>
                <a:lnTo>
                  <a:pt x="7" y="31"/>
                </a:lnTo>
                <a:lnTo>
                  <a:pt x="5" y="32"/>
                </a:lnTo>
                <a:lnTo>
                  <a:pt x="3" y="32"/>
                </a:lnTo>
                <a:lnTo>
                  <a:pt x="0" y="32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23" name="Freeform 565"/>
          <p:cNvSpPr>
            <a:spLocks noChangeAspect="1"/>
          </p:cNvSpPr>
          <p:nvPr/>
        </p:nvSpPr>
        <p:spPr bwMode="auto">
          <a:xfrm>
            <a:off x="8753475" y="3741738"/>
            <a:ext cx="11113" cy="1587"/>
          </a:xfrm>
          <a:custGeom>
            <a:avLst/>
            <a:gdLst>
              <a:gd name="T0" fmla="*/ 0 w 31"/>
              <a:gd name="T1" fmla="*/ 2147483647 h 7"/>
              <a:gd name="T2" fmla="*/ 2147483647 w 31"/>
              <a:gd name="T3" fmla="*/ 0 h 7"/>
              <a:gd name="T4" fmla="*/ 0 w 31"/>
              <a:gd name="T5" fmla="*/ 2147483647 h 7"/>
              <a:gd name="T6" fmla="*/ 0 60000 65536"/>
              <a:gd name="T7" fmla="*/ 0 60000 65536"/>
              <a:gd name="T8" fmla="*/ 0 60000 65536"/>
              <a:gd name="T9" fmla="*/ 0 w 31"/>
              <a:gd name="T10" fmla="*/ 0 h 7"/>
              <a:gd name="T11" fmla="*/ 31 w 31"/>
              <a:gd name="T12" fmla="*/ 7 h 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" h="7">
                <a:moveTo>
                  <a:pt x="0" y="7"/>
                </a:moveTo>
                <a:lnTo>
                  <a:pt x="31" y="0"/>
                </a:lnTo>
                <a:lnTo>
                  <a:pt x="0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24" name="Freeform 566"/>
          <p:cNvSpPr>
            <a:spLocks noChangeAspect="1"/>
          </p:cNvSpPr>
          <p:nvPr/>
        </p:nvSpPr>
        <p:spPr bwMode="auto">
          <a:xfrm>
            <a:off x="8763000" y="3741738"/>
            <a:ext cx="4763" cy="9525"/>
          </a:xfrm>
          <a:custGeom>
            <a:avLst/>
            <a:gdLst>
              <a:gd name="T0" fmla="*/ 2147483647 w 11"/>
              <a:gd name="T1" fmla="*/ 2147483647 h 33"/>
              <a:gd name="T2" fmla="*/ 2147483647 w 11"/>
              <a:gd name="T3" fmla="*/ 2147483647 h 33"/>
              <a:gd name="T4" fmla="*/ 0 w 11"/>
              <a:gd name="T5" fmla="*/ 2147483647 h 33"/>
              <a:gd name="T6" fmla="*/ 2147483647 w 11"/>
              <a:gd name="T7" fmla="*/ 2147483647 h 33"/>
              <a:gd name="T8" fmla="*/ 2147483647 w 11"/>
              <a:gd name="T9" fmla="*/ 0 h 33"/>
              <a:gd name="T10" fmla="*/ 2147483647 w 11"/>
              <a:gd name="T11" fmla="*/ 0 h 33"/>
              <a:gd name="T12" fmla="*/ 2147483647 w 11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"/>
              <a:gd name="T22" fmla="*/ 0 h 33"/>
              <a:gd name="T23" fmla="*/ 11 w 11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" h="33">
                <a:moveTo>
                  <a:pt x="11" y="1"/>
                </a:moveTo>
                <a:lnTo>
                  <a:pt x="5" y="33"/>
                </a:lnTo>
                <a:lnTo>
                  <a:pt x="0" y="32"/>
                </a:lnTo>
                <a:lnTo>
                  <a:pt x="3" y="32"/>
                </a:lnTo>
                <a:lnTo>
                  <a:pt x="3" y="0"/>
                </a:lnTo>
                <a:lnTo>
                  <a:pt x="6" y="0"/>
                </a:lnTo>
                <a:lnTo>
                  <a:pt x="11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25" name="Freeform 567"/>
          <p:cNvSpPr>
            <a:spLocks noChangeAspect="1"/>
          </p:cNvSpPr>
          <p:nvPr/>
        </p:nvSpPr>
        <p:spPr bwMode="auto">
          <a:xfrm>
            <a:off x="8761413" y="3741738"/>
            <a:ext cx="3175" cy="9525"/>
          </a:xfrm>
          <a:custGeom>
            <a:avLst/>
            <a:gdLst>
              <a:gd name="T0" fmla="*/ 2147483647 w 8"/>
              <a:gd name="T1" fmla="*/ 0 h 32"/>
              <a:gd name="T2" fmla="*/ 2147483647 w 8"/>
              <a:gd name="T3" fmla="*/ 2147483647 h 32"/>
              <a:gd name="T4" fmla="*/ 2147483647 w 8"/>
              <a:gd name="T5" fmla="*/ 2147483647 h 32"/>
              <a:gd name="T6" fmla="*/ 0 w 8"/>
              <a:gd name="T7" fmla="*/ 2147483647 h 32"/>
              <a:gd name="T8" fmla="*/ 2147483647 w 8"/>
              <a:gd name="T9" fmla="*/ 2147483647 h 32"/>
              <a:gd name="T10" fmla="*/ 2147483647 w 8"/>
              <a:gd name="T11" fmla="*/ 0 h 32"/>
              <a:gd name="T12" fmla="*/ 2147483647 w 8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"/>
              <a:gd name="T22" fmla="*/ 0 h 32"/>
              <a:gd name="T23" fmla="*/ 8 w 8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" h="32">
                <a:moveTo>
                  <a:pt x="8" y="0"/>
                </a:moveTo>
                <a:lnTo>
                  <a:pt x="8" y="32"/>
                </a:lnTo>
                <a:lnTo>
                  <a:pt x="3" y="32"/>
                </a:lnTo>
                <a:lnTo>
                  <a:pt x="0" y="31"/>
                </a:lnTo>
                <a:lnTo>
                  <a:pt x="8" y="1"/>
                </a:lnTo>
                <a:lnTo>
                  <a:pt x="5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26" name="Freeform 568"/>
          <p:cNvSpPr>
            <a:spLocks noChangeAspect="1"/>
          </p:cNvSpPr>
          <p:nvPr/>
        </p:nvSpPr>
        <p:spPr bwMode="auto">
          <a:xfrm>
            <a:off x="8759825" y="3741738"/>
            <a:ext cx="4763" cy="9525"/>
          </a:xfrm>
          <a:custGeom>
            <a:avLst/>
            <a:gdLst>
              <a:gd name="T0" fmla="*/ 2147483647 w 14"/>
              <a:gd name="T1" fmla="*/ 2147483647 h 31"/>
              <a:gd name="T2" fmla="*/ 2147483647 w 14"/>
              <a:gd name="T3" fmla="*/ 2147483647 h 31"/>
              <a:gd name="T4" fmla="*/ 2147483647 w 14"/>
              <a:gd name="T5" fmla="*/ 2147483647 h 31"/>
              <a:gd name="T6" fmla="*/ 0 w 14"/>
              <a:gd name="T7" fmla="*/ 2147483647 h 31"/>
              <a:gd name="T8" fmla="*/ 2147483647 w 14"/>
              <a:gd name="T9" fmla="*/ 2147483647 h 31"/>
              <a:gd name="T10" fmla="*/ 2147483647 w 14"/>
              <a:gd name="T11" fmla="*/ 0 h 31"/>
              <a:gd name="T12" fmla="*/ 2147483647 w 14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31"/>
              <a:gd name="T23" fmla="*/ 14 w 1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31">
                <a:moveTo>
                  <a:pt x="14" y="1"/>
                </a:moveTo>
                <a:lnTo>
                  <a:pt x="6" y="31"/>
                </a:lnTo>
                <a:lnTo>
                  <a:pt x="3" y="29"/>
                </a:lnTo>
                <a:lnTo>
                  <a:pt x="0" y="28"/>
                </a:lnTo>
                <a:lnTo>
                  <a:pt x="13" y="1"/>
                </a:lnTo>
                <a:lnTo>
                  <a:pt x="11" y="0"/>
                </a:lnTo>
                <a:lnTo>
                  <a:pt x="14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27" name="Freeform 569"/>
          <p:cNvSpPr>
            <a:spLocks noChangeAspect="1"/>
          </p:cNvSpPr>
          <p:nvPr/>
        </p:nvSpPr>
        <p:spPr bwMode="auto">
          <a:xfrm>
            <a:off x="8756650" y="3741738"/>
            <a:ext cx="7938" cy="9525"/>
          </a:xfrm>
          <a:custGeom>
            <a:avLst/>
            <a:gdLst>
              <a:gd name="T0" fmla="*/ 2147483647 w 27"/>
              <a:gd name="T1" fmla="*/ 0 h 27"/>
              <a:gd name="T2" fmla="*/ 2147483647 w 27"/>
              <a:gd name="T3" fmla="*/ 2147483647 h 27"/>
              <a:gd name="T4" fmla="*/ 2147483647 w 27"/>
              <a:gd name="T5" fmla="*/ 2147483647 h 27"/>
              <a:gd name="T6" fmla="*/ 0 w 27"/>
              <a:gd name="T7" fmla="*/ 2147483647 h 27"/>
              <a:gd name="T8" fmla="*/ 2147483647 w 27"/>
              <a:gd name="T9" fmla="*/ 2147483647 h 27"/>
              <a:gd name="T10" fmla="*/ 2147483647 w 27"/>
              <a:gd name="T11" fmla="*/ 2147483647 h 27"/>
              <a:gd name="T12" fmla="*/ 2147483647 w 27"/>
              <a:gd name="T13" fmla="*/ 0 h 2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"/>
              <a:gd name="T22" fmla="*/ 0 h 27"/>
              <a:gd name="T23" fmla="*/ 27 w 27"/>
              <a:gd name="T24" fmla="*/ 27 h 2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" h="27">
                <a:moveTo>
                  <a:pt x="22" y="0"/>
                </a:moveTo>
                <a:lnTo>
                  <a:pt x="9" y="27"/>
                </a:lnTo>
                <a:lnTo>
                  <a:pt x="2" y="24"/>
                </a:lnTo>
                <a:lnTo>
                  <a:pt x="0" y="19"/>
                </a:lnTo>
                <a:lnTo>
                  <a:pt x="27" y="7"/>
                </a:lnTo>
                <a:lnTo>
                  <a:pt x="25" y="2"/>
                </a:lnTo>
                <a:lnTo>
                  <a:pt x="2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28" name="Freeform 570"/>
          <p:cNvSpPr>
            <a:spLocks noChangeAspect="1"/>
          </p:cNvSpPr>
          <p:nvPr/>
        </p:nvSpPr>
        <p:spPr bwMode="auto">
          <a:xfrm>
            <a:off x="8756650" y="3741738"/>
            <a:ext cx="7938" cy="6350"/>
          </a:xfrm>
          <a:custGeom>
            <a:avLst/>
            <a:gdLst>
              <a:gd name="T0" fmla="*/ 2147483647 w 27"/>
              <a:gd name="T1" fmla="*/ 2147483647 h 21"/>
              <a:gd name="T2" fmla="*/ 0 w 27"/>
              <a:gd name="T3" fmla="*/ 2147483647 h 21"/>
              <a:gd name="T4" fmla="*/ 0 w 27"/>
              <a:gd name="T5" fmla="*/ 2147483647 h 21"/>
              <a:gd name="T6" fmla="*/ 2147483647 w 27"/>
              <a:gd name="T7" fmla="*/ 2147483647 h 21"/>
              <a:gd name="T8" fmla="*/ 2147483647 w 27"/>
              <a:gd name="T9" fmla="*/ 0 h 21"/>
              <a:gd name="T10" fmla="*/ 2147483647 w 27"/>
              <a:gd name="T11" fmla="*/ 2147483647 h 21"/>
              <a:gd name="T12" fmla="*/ 2147483647 w 27"/>
              <a:gd name="T13" fmla="*/ 2147483647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"/>
              <a:gd name="T22" fmla="*/ 0 h 21"/>
              <a:gd name="T23" fmla="*/ 27 w 27"/>
              <a:gd name="T24" fmla="*/ 21 h 2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" h="21">
                <a:moveTo>
                  <a:pt x="27" y="7"/>
                </a:moveTo>
                <a:lnTo>
                  <a:pt x="0" y="19"/>
                </a:lnTo>
                <a:lnTo>
                  <a:pt x="2" y="21"/>
                </a:lnTo>
                <a:lnTo>
                  <a:pt x="23" y="0"/>
                </a:lnTo>
                <a:lnTo>
                  <a:pt x="25" y="3"/>
                </a:lnTo>
                <a:lnTo>
                  <a:pt x="27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29" name="Freeform 571"/>
          <p:cNvSpPr>
            <a:spLocks noChangeAspect="1"/>
          </p:cNvSpPr>
          <p:nvPr/>
        </p:nvSpPr>
        <p:spPr bwMode="auto">
          <a:xfrm>
            <a:off x="8756650" y="3741738"/>
            <a:ext cx="7938" cy="6350"/>
          </a:xfrm>
          <a:custGeom>
            <a:avLst/>
            <a:gdLst>
              <a:gd name="T0" fmla="*/ 2147483647 w 25"/>
              <a:gd name="T1" fmla="*/ 0 h 21"/>
              <a:gd name="T2" fmla="*/ 2147483647 w 25"/>
              <a:gd name="T3" fmla="*/ 2147483647 h 21"/>
              <a:gd name="T4" fmla="*/ 0 w 25"/>
              <a:gd name="T5" fmla="*/ 2147483647 h 21"/>
              <a:gd name="T6" fmla="*/ 0 w 25"/>
              <a:gd name="T7" fmla="*/ 2147483647 h 21"/>
              <a:gd name="T8" fmla="*/ 2147483647 w 25"/>
              <a:gd name="T9" fmla="*/ 0 h 21"/>
              <a:gd name="T10" fmla="*/ 2147483647 w 25"/>
              <a:gd name="T11" fmla="*/ 0 h 21"/>
              <a:gd name="T12" fmla="*/ 2147483647 w 25"/>
              <a:gd name="T13" fmla="*/ 0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5"/>
              <a:gd name="T22" fmla="*/ 0 h 21"/>
              <a:gd name="T23" fmla="*/ 25 w 25"/>
              <a:gd name="T24" fmla="*/ 21 h 2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5" h="21">
                <a:moveTo>
                  <a:pt x="25" y="0"/>
                </a:moveTo>
                <a:lnTo>
                  <a:pt x="4" y="21"/>
                </a:lnTo>
                <a:lnTo>
                  <a:pt x="0" y="17"/>
                </a:lnTo>
                <a:lnTo>
                  <a:pt x="2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30" name="Freeform 572"/>
          <p:cNvSpPr>
            <a:spLocks noChangeAspect="1"/>
          </p:cNvSpPr>
          <p:nvPr/>
        </p:nvSpPr>
        <p:spPr bwMode="auto">
          <a:xfrm>
            <a:off x="8755063" y="3741738"/>
            <a:ext cx="9525" cy="4762"/>
          </a:xfrm>
          <a:custGeom>
            <a:avLst/>
            <a:gdLst>
              <a:gd name="T0" fmla="*/ 2147483647 w 31"/>
              <a:gd name="T1" fmla="*/ 0 h 17"/>
              <a:gd name="T2" fmla="*/ 2147483647 w 31"/>
              <a:gd name="T3" fmla="*/ 2147483647 h 17"/>
              <a:gd name="T4" fmla="*/ 0 w 31"/>
              <a:gd name="T5" fmla="*/ 2147483647 h 17"/>
              <a:gd name="T6" fmla="*/ 0 w 31"/>
              <a:gd name="T7" fmla="*/ 2147483647 h 17"/>
              <a:gd name="T8" fmla="*/ 2147483647 w 31"/>
              <a:gd name="T9" fmla="*/ 2147483647 h 17"/>
              <a:gd name="T10" fmla="*/ 2147483647 w 31"/>
              <a:gd name="T11" fmla="*/ 2147483647 h 17"/>
              <a:gd name="T12" fmla="*/ 2147483647 w 31"/>
              <a:gd name="T13" fmla="*/ 0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7"/>
              <a:gd name="T23" fmla="*/ 31 w 31"/>
              <a:gd name="T24" fmla="*/ 17 h 1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7">
                <a:moveTo>
                  <a:pt x="30" y="0"/>
                </a:moveTo>
                <a:lnTo>
                  <a:pt x="5" y="17"/>
                </a:lnTo>
                <a:lnTo>
                  <a:pt x="0" y="10"/>
                </a:lnTo>
                <a:lnTo>
                  <a:pt x="0" y="9"/>
                </a:lnTo>
                <a:lnTo>
                  <a:pt x="31" y="3"/>
                </a:lnTo>
                <a:lnTo>
                  <a:pt x="31" y="2"/>
                </a:lnTo>
                <a:lnTo>
                  <a:pt x="3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31" name="Freeform 573"/>
          <p:cNvSpPr>
            <a:spLocks noChangeAspect="1"/>
          </p:cNvSpPr>
          <p:nvPr/>
        </p:nvSpPr>
        <p:spPr bwMode="auto">
          <a:xfrm>
            <a:off x="8753475" y="3741738"/>
            <a:ext cx="11113" cy="1587"/>
          </a:xfrm>
          <a:custGeom>
            <a:avLst/>
            <a:gdLst>
              <a:gd name="T0" fmla="*/ 2147483647 w 32"/>
              <a:gd name="T1" fmla="*/ 2147483647 h 11"/>
              <a:gd name="T2" fmla="*/ 2147483647 w 32"/>
              <a:gd name="T3" fmla="*/ 2147483647 h 11"/>
              <a:gd name="T4" fmla="*/ 0 w 32"/>
              <a:gd name="T5" fmla="*/ 2147483647 h 11"/>
              <a:gd name="T6" fmla="*/ 2147483647 w 32"/>
              <a:gd name="T7" fmla="*/ 0 h 11"/>
              <a:gd name="T8" fmla="*/ 2147483647 w 32"/>
              <a:gd name="T9" fmla="*/ 2147483647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"/>
              <a:gd name="T16" fmla="*/ 0 h 11"/>
              <a:gd name="T17" fmla="*/ 32 w 32"/>
              <a:gd name="T18" fmla="*/ 11 h 1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" h="11">
                <a:moveTo>
                  <a:pt x="32" y="5"/>
                </a:moveTo>
                <a:lnTo>
                  <a:pt x="1" y="11"/>
                </a:lnTo>
                <a:lnTo>
                  <a:pt x="0" y="7"/>
                </a:lnTo>
                <a:lnTo>
                  <a:pt x="31" y="0"/>
                </a:lnTo>
                <a:lnTo>
                  <a:pt x="32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32" name="Freeform 574"/>
          <p:cNvSpPr>
            <a:spLocks noChangeAspect="1"/>
          </p:cNvSpPr>
          <p:nvPr/>
        </p:nvSpPr>
        <p:spPr bwMode="auto">
          <a:xfrm>
            <a:off x="8958263" y="3724275"/>
            <a:ext cx="9525" cy="3175"/>
          </a:xfrm>
          <a:custGeom>
            <a:avLst/>
            <a:gdLst>
              <a:gd name="T0" fmla="*/ 2147483647 w 27"/>
              <a:gd name="T1" fmla="*/ 0 h 12"/>
              <a:gd name="T2" fmla="*/ 0 w 27"/>
              <a:gd name="T3" fmla="*/ 2147483647 h 12"/>
              <a:gd name="T4" fmla="*/ 2147483647 w 27"/>
              <a:gd name="T5" fmla="*/ 0 h 12"/>
              <a:gd name="T6" fmla="*/ 0 60000 65536"/>
              <a:gd name="T7" fmla="*/ 0 60000 65536"/>
              <a:gd name="T8" fmla="*/ 0 60000 65536"/>
              <a:gd name="T9" fmla="*/ 0 w 27"/>
              <a:gd name="T10" fmla="*/ 0 h 12"/>
              <a:gd name="T11" fmla="*/ 27 w 27"/>
              <a:gd name="T12" fmla="*/ 12 h 1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7" h="12">
                <a:moveTo>
                  <a:pt x="27" y="0"/>
                </a:moveTo>
                <a:lnTo>
                  <a:pt x="0" y="12"/>
                </a:lnTo>
                <a:lnTo>
                  <a:pt x="2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33" name="Freeform 575"/>
          <p:cNvSpPr>
            <a:spLocks noChangeAspect="1"/>
          </p:cNvSpPr>
          <p:nvPr/>
        </p:nvSpPr>
        <p:spPr bwMode="auto">
          <a:xfrm>
            <a:off x="8931275" y="3679825"/>
            <a:ext cx="9525" cy="7938"/>
          </a:xfrm>
          <a:custGeom>
            <a:avLst/>
            <a:gdLst>
              <a:gd name="T0" fmla="*/ 2147483647 w 30"/>
              <a:gd name="T1" fmla="*/ 2147483647 h 20"/>
              <a:gd name="T2" fmla="*/ 2147483647 w 30"/>
              <a:gd name="T3" fmla="*/ 2147483647 h 20"/>
              <a:gd name="T4" fmla="*/ 0 w 30"/>
              <a:gd name="T5" fmla="*/ 2147483647 h 20"/>
              <a:gd name="T6" fmla="*/ 0 w 30"/>
              <a:gd name="T7" fmla="*/ 2147483647 h 20"/>
              <a:gd name="T8" fmla="*/ 0 w 30"/>
              <a:gd name="T9" fmla="*/ 2147483647 h 20"/>
              <a:gd name="T10" fmla="*/ 2147483647 w 30"/>
              <a:gd name="T11" fmla="*/ 2147483647 h 20"/>
              <a:gd name="T12" fmla="*/ 2147483647 w 30"/>
              <a:gd name="T13" fmla="*/ 2147483647 h 20"/>
              <a:gd name="T14" fmla="*/ 2147483647 w 30"/>
              <a:gd name="T15" fmla="*/ 2147483647 h 20"/>
              <a:gd name="T16" fmla="*/ 2147483647 w 30"/>
              <a:gd name="T17" fmla="*/ 2147483647 h 20"/>
              <a:gd name="T18" fmla="*/ 2147483647 w 30"/>
              <a:gd name="T19" fmla="*/ 2147483647 h 20"/>
              <a:gd name="T20" fmla="*/ 2147483647 w 30"/>
              <a:gd name="T21" fmla="*/ 2147483647 h 20"/>
              <a:gd name="T22" fmla="*/ 2147483647 w 30"/>
              <a:gd name="T23" fmla="*/ 0 h 20"/>
              <a:gd name="T24" fmla="*/ 2147483647 w 30"/>
              <a:gd name="T25" fmla="*/ 0 h 20"/>
              <a:gd name="T26" fmla="*/ 2147483647 w 30"/>
              <a:gd name="T27" fmla="*/ 0 h 20"/>
              <a:gd name="T28" fmla="*/ 2147483647 w 30"/>
              <a:gd name="T29" fmla="*/ 2147483647 h 20"/>
              <a:gd name="T30" fmla="*/ 2147483647 w 30"/>
              <a:gd name="T31" fmla="*/ 2147483647 h 20"/>
              <a:gd name="T32" fmla="*/ 2147483647 w 30"/>
              <a:gd name="T33" fmla="*/ 2147483647 h 20"/>
              <a:gd name="T34" fmla="*/ 2147483647 w 30"/>
              <a:gd name="T35" fmla="*/ 2147483647 h 20"/>
              <a:gd name="T36" fmla="*/ 2147483647 w 30"/>
              <a:gd name="T37" fmla="*/ 2147483647 h 20"/>
              <a:gd name="T38" fmla="*/ 2147483647 w 30"/>
              <a:gd name="T39" fmla="*/ 2147483647 h 20"/>
              <a:gd name="T40" fmla="*/ 2147483647 w 30"/>
              <a:gd name="T41" fmla="*/ 2147483647 h 20"/>
              <a:gd name="T42" fmla="*/ 2147483647 w 30"/>
              <a:gd name="T43" fmla="*/ 2147483647 h 2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0"/>
              <a:gd name="T67" fmla="*/ 0 h 20"/>
              <a:gd name="T68" fmla="*/ 30 w 30"/>
              <a:gd name="T69" fmla="*/ 20 h 20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0" h="20">
                <a:moveTo>
                  <a:pt x="1" y="20"/>
                </a:moveTo>
                <a:lnTo>
                  <a:pt x="1" y="20"/>
                </a:lnTo>
                <a:lnTo>
                  <a:pt x="0" y="18"/>
                </a:lnTo>
                <a:lnTo>
                  <a:pt x="0" y="16"/>
                </a:lnTo>
                <a:lnTo>
                  <a:pt x="0" y="13"/>
                </a:lnTo>
                <a:lnTo>
                  <a:pt x="1" y="10"/>
                </a:lnTo>
                <a:lnTo>
                  <a:pt x="2" y="7"/>
                </a:lnTo>
                <a:lnTo>
                  <a:pt x="4" y="5"/>
                </a:lnTo>
                <a:lnTo>
                  <a:pt x="6" y="3"/>
                </a:lnTo>
                <a:lnTo>
                  <a:pt x="8" y="2"/>
                </a:lnTo>
                <a:lnTo>
                  <a:pt x="11" y="1"/>
                </a:lnTo>
                <a:lnTo>
                  <a:pt x="13" y="0"/>
                </a:lnTo>
                <a:lnTo>
                  <a:pt x="15" y="0"/>
                </a:lnTo>
                <a:lnTo>
                  <a:pt x="19" y="0"/>
                </a:lnTo>
                <a:lnTo>
                  <a:pt x="21" y="1"/>
                </a:lnTo>
                <a:lnTo>
                  <a:pt x="24" y="2"/>
                </a:lnTo>
                <a:lnTo>
                  <a:pt x="26" y="4"/>
                </a:lnTo>
                <a:lnTo>
                  <a:pt x="28" y="6"/>
                </a:lnTo>
                <a:lnTo>
                  <a:pt x="29" y="8"/>
                </a:lnTo>
                <a:lnTo>
                  <a:pt x="30" y="12"/>
                </a:lnTo>
                <a:lnTo>
                  <a:pt x="1" y="2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34" name="Freeform 576"/>
          <p:cNvSpPr>
            <a:spLocks noChangeAspect="1"/>
          </p:cNvSpPr>
          <p:nvPr/>
        </p:nvSpPr>
        <p:spPr bwMode="auto">
          <a:xfrm>
            <a:off x="8956675" y="3717925"/>
            <a:ext cx="11113" cy="9525"/>
          </a:xfrm>
          <a:custGeom>
            <a:avLst/>
            <a:gdLst>
              <a:gd name="T0" fmla="*/ 2147483647 w 34"/>
              <a:gd name="T1" fmla="*/ 2147483647 h 31"/>
              <a:gd name="T2" fmla="*/ 2147483647 w 34"/>
              <a:gd name="T3" fmla="*/ 2147483647 h 31"/>
              <a:gd name="T4" fmla="*/ 0 w 34"/>
              <a:gd name="T5" fmla="*/ 2147483647 h 31"/>
              <a:gd name="T6" fmla="*/ 0 w 34"/>
              <a:gd name="T7" fmla="*/ 2147483647 h 31"/>
              <a:gd name="T8" fmla="*/ 2147483647 w 34"/>
              <a:gd name="T9" fmla="*/ 0 h 31"/>
              <a:gd name="T10" fmla="*/ 2147483647 w 34"/>
              <a:gd name="T11" fmla="*/ 0 h 31"/>
              <a:gd name="T12" fmla="*/ 2147483647 w 34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31"/>
              <a:gd name="T23" fmla="*/ 34 w 3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31">
                <a:moveTo>
                  <a:pt x="34" y="19"/>
                </a:moveTo>
                <a:lnTo>
                  <a:pt x="7" y="31"/>
                </a:lnTo>
                <a:lnTo>
                  <a:pt x="0" y="17"/>
                </a:lnTo>
                <a:lnTo>
                  <a:pt x="24" y="0"/>
                </a:lnTo>
                <a:lnTo>
                  <a:pt x="34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35" name="Freeform 577"/>
          <p:cNvSpPr>
            <a:spLocks noChangeAspect="1"/>
          </p:cNvSpPr>
          <p:nvPr/>
        </p:nvSpPr>
        <p:spPr bwMode="auto">
          <a:xfrm>
            <a:off x="8955088" y="3709988"/>
            <a:ext cx="9525" cy="14287"/>
          </a:xfrm>
          <a:custGeom>
            <a:avLst/>
            <a:gdLst>
              <a:gd name="T0" fmla="*/ 2147483647 w 34"/>
              <a:gd name="T1" fmla="*/ 2147483647 h 37"/>
              <a:gd name="T2" fmla="*/ 2147483647 w 34"/>
              <a:gd name="T3" fmla="*/ 2147483647 h 37"/>
              <a:gd name="T4" fmla="*/ 2147483647 w 34"/>
              <a:gd name="T5" fmla="*/ 2147483647 h 37"/>
              <a:gd name="T6" fmla="*/ 0 w 34"/>
              <a:gd name="T7" fmla="*/ 2147483647 h 37"/>
              <a:gd name="T8" fmla="*/ 2147483647 w 34"/>
              <a:gd name="T9" fmla="*/ 2147483647 h 37"/>
              <a:gd name="T10" fmla="*/ 2147483647 w 34"/>
              <a:gd name="T11" fmla="*/ 0 h 37"/>
              <a:gd name="T12" fmla="*/ 2147483647 w 34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37"/>
              <a:gd name="T23" fmla="*/ 34 w 34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37">
                <a:moveTo>
                  <a:pt x="34" y="20"/>
                </a:moveTo>
                <a:lnTo>
                  <a:pt x="10" y="37"/>
                </a:lnTo>
                <a:lnTo>
                  <a:pt x="2" y="25"/>
                </a:lnTo>
                <a:lnTo>
                  <a:pt x="0" y="23"/>
                </a:lnTo>
                <a:lnTo>
                  <a:pt x="23" y="2"/>
                </a:lnTo>
                <a:lnTo>
                  <a:pt x="21" y="0"/>
                </a:lnTo>
                <a:lnTo>
                  <a:pt x="34" y="2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36" name="Freeform 578"/>
          <p:cNvSpPr>
            <a:spLocks noChangeAspect="1"/>
          </p:cNvSpPr>
          <p:nvPr/>
        </p:nvSpPr>
        <p:spPr bwMode="auto">
          <a:xfrm>
            <a:off x="8948738" y="3706813"/>
            <a:ext cx="11112" cy="12700"/>
          </a:xfrm>
          <a:custGeom>
            <a:avLst/>
            <a:gdLst>
              <a:gd name="T0" fmla="*/ 2147483647 w 34"/>
              <a:gd name="T1" fmla="*/ 2147483647 h 34"/>
              <a:gd name="T2" fmla="*/ 2147483647 w 34"/>
              <a:gd name="T3" fmla="*/ 2147483647 h 34"/>
              <a:gd name="T4" fmla="*/ 0 w 34"/>
              <a:gd name="T5" fmla="*/ 2147483647 h 34"/>
              <a:gd name="T6" fmla="*/ 0 w 34"/>
              <a:gd name="T7" fmla="*/ 2147483647 h 34"/>
              <a:gd name="T8" fmla="*/ 2147483647 w 34"/>
              <a:gd name="T9" fmla="*/ 0 h 34"/>
              <a:gd name="T10" fmla="*/ 2147483647 w 34"/>
              <a:gd name="T11" fmla="*/ 0 h 34"/>
              <a:gd name="T12" fmla="*/ 2147483647 w 34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34"/>
              <a:gd name="T23" fmla="*/ 34 w 34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34">
                <a:moveTo>
                  <a:pt x="34" y="13"/>
                </a:moveTo>
                <a:lnTo>
                  <a:pt x="11" y="34"/>
                </a:lnTo>
                <a:lnTo>
                  <a:pt x="0" y="21"/>
                </a:lnTo>
                <a:lnTo>
                  <a:pt x="23" y="0"/>
                </a:lnTo>
                <a:lnTo>
                  <a:pt x="34" y="1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37" name="Freeform 579"/>
          <p:cNvSpPr>
            <a:spLocks noChangeAspect="1"/>
          </p:cNvSpPr>
          <p:nvPr/>
        </p:nvSpPr>
        <p:spPr bwMode="auto">
          <a:xfrm>
            <a:off x="8942388" y="3703638"/>
            <a:ext cx="14287" cy="11112"/>
          </a:xfrm>
          <a:custGeom>
            <a:avLst/>
            <a:gdLst>
              <a:gd name="T0" fmla="*/ 2147483647 w 38"/>
              <a:gd name="T1" fmla="*/ 2147483647 h 34"/>
              <a:gd name="T2" fmla="*/ 2147483647 w 38"/>
              <a:gd name="T3" fmla="*/ 2147483647 h 34"/>
              <a:gd name="T4" fmla="*/ 0 w 38"/>
              <a:gd name="T5" fmla="*/ 2147483647 h 34"/>
              <a:gd name="T6" fmla="*/ 2147483647 w 38"/>
              <a:gd name="T7" fmla="*/ 2147483647 h 34"/>
              <a:gd name="T8" fmla="*/ 2147483647 w 38"/>
              <a:gd name="T9" fmla="*/ 0 h 34"/>
              <a:gd name="T10" fmla="*/ 2147483647 w 38"/>
              <a:gd name="T11" fmla="*/ 2147483647 h 34"/>
              <a:gd name="T12" fmla="*/ 2147483647 w 38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8"/>
              <a:gd name="T22" fmla="*/ 0 h 34"/>
              <a:gd name="T23" fmla="*/ 38 w 38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8" h="34">
                <a:moveTo>
                  <a:pt x="38" y="13"/>
                </a:moveTo>
                <a:lnTo>
                  <a:pt x="15" y="34"/>
                </a:lnTo>
                <a:lnTo>
                  <a:pt x="0" y="16"/>
                </a:lnTo>
                <a:lnTo>
                  <a:pt x="2" y="19"/>
                </a:lnTo>
                <a:lnTo>
                  <a:pt x="27" y="0"/>
                </a:lnTo>
                <a:lnTo>
                  <a:pt x="29" y="4"/>
                </a:lnTo>
                <a:lnTo>
                  <a:pt x="38" y="1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38" name="Freeform 580"/>
          <p:cNvSpPr>
            <a:spLocks noChangeAspect="1"/>
          </p:cNvSpPr>
          <p:nvPr/>
        </p:nvSpPr>
        <p:spPr bwMode="auto">
          <a:xfrm>
            <a:off x="8940800" y="3697288"/>
            <a:ext cx="14288" cy="11112"/>
          </a:xfrm>
          <a:custGeom>
            <a:avLst/>
            <a:gdLst>
              <a:gd name="T0" fmla="*/ 2147483647 w 36"/>
              <a:gd name="T1" fmla="*/ 2147483647 h 33"/>
              <a:gd name="T2" fmla="*/ 2147483647 w 36"/>
              <a:gd name="T3" fmla="*/ 2147483647 h 33"/>
              <a:gd name="T4" fmla="*/ 0 w 36"/>
              <a:gd name="T5" fmla="*/ 2147483647 h 33"/>
              <a:gd name="T6" fmla="*/ 0 w 36"/>
              <a:gd name="T7" fmla="*/ 2147483647 h 33"/>
              <a:gd name="T8" fmla="*/ 2147483647 w 36"/>
              <a:gd name="T9" fmla="*/ 0 h 33"/>
              <a:gd name="T10" fmla="*/ 2147483647 w 36"/>
              <a:gd name="T11" fmla="*/ 0 h 33"/>
              <a:gd name="T12" fmla="*/ 2147483647 w 36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33"/>
              <a:gd name="T23" fmla="*/ 36 w 36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33">
                <a:moveTo>
                  <a:pt x="36" y="14"/>
                </a:moveTo>
                <a:lnTo>
                  <a:pt x="11" y="33"/>
                </a:lnTo>
                <a:lnTo>
                  <a:pt x="0" y="19"/>
                </a:lnTo>
                <a:lnTo>
                  <a:pt x="25" y="0"/>
                </a:lnTo>
                <a:lnTo>
                  <a:pt x="36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39" name="Freeform 581"/>
          <p:cNvSpPr>
            <a:spLocks noChangeAspect="1"/>
          </p:cNvSpPr>
          <p:nvPr/>
        </p:nvSpPr>
        <p:spPr bwMode="auto">
          <a:xfrm>
            <a:off x="8937625" y="3692525"/>
            <a:ext cx="11113" cy="12700"/>
          </a:xfrm>
          <a:custGeom>
            <a:avLst/>
            <a:gdLst>
              <a:gd name="T0" fmla="*/ 2147483647 w 37"/>
              <a:gd name="T1" fmla="*/ 2147483647 h 33"/>
              <a:gd name="T2" fmla="*/ 2147483647 w 37"/>
              <a:gd name="T3" fmla="*/ 2147483647 h 33"/>
              <a:gd name="T4" fmla="*/ 2147483647 w 37"/>
              <a:gd name="T5" fmla="*/ 2147483647 h 33"/>
              <a:gd name="T6" fmla="*/ 0 w 37"/>
              <a:gd name="T7" fmla="*/ 2147483647 h 33"/>
              <a:gd name="T8" fmla="*/ 2147483647 w 37"/>
              <a:gd name="T9" fmla="*/ 2147483647 h 33"/>
              <a:gd name="T10" fmla="*/ 2147483647 w 37"/>
              <a:gd name="T11" fmla="*/ 0 h 33"/>
              <a:gd name="T12" fmla="*/ 2147483647 w 37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7"/>
              <a:gd name="T22" fmla="*/ 0 h 33"/>
              <a:gd name="T23" fmla="*/ 37 w 37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7" h="33">
                <a:moveTo>
                  <a:pt x="37" y="14"/>
                </a:moveTo>
                <a:lnTo>
                  <a:pt x="12" y="33"/>
                </a:lnTo>
                <a:lnTo>
                  <a:pt x="2" y="19"/>
                </a:lnTo>
                <a:lnTo>
                  <a:pt x="0" y="17"/>
                </a:lnTo>
                <a:lnTo>
                  <a:pt x="27" y="3"/>
                </a:lnTo>
                <a:lnTo>
                  <a:pt x="26" y="0"/>
                </a:lnTo>
                <a:lnTo>
                  <a:pt x="37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40" name="Freeform 582"/>
          <p:cNvSpPr>
            <a:spLocks noChangeAspect="1"/>
          </p:cNvSpPr>
          <p:nvPr/>
        </p:nvSpPr>
        <p:spPr bwMode="auto">
          <a:xfrm>
            <a:off x="8932863" y="3689350"/>
            <a:ext cx="12700" cy="9525"/>
          </a:xfrm>
          <a:custGeom>
            <a:avLst/>
            <a:gdLst>
              <a:gd name="T0" fmla="*/ 2147483647 w 36"/>
              <a:gd name="T1" fmla="*/ 2147483647 h 30"/>
              <a:gd name="T2" fmla="*/ 2147483647 w 36"/>
              <a:gd name="T3" fmla="*/ 2147483647 h 30"/>
              <a:gd name="T4" fmla="*/ 2147483647 w 36"/>
              <a:gd name="T5" fmla="*/ 2147483647 h 30"/>
              <a:gd name="T6" fmla="*/ 0 w 36"/>
              <a:gd name="T7" fmla="*/ 2147483647 h 30"/>
              <a:gd name="T8" fmla="*/ 2147483647 w 36"/>
              <a:gd name="T9" fmla="*/ 2147483647 h 30"/>
              <a:gd name="T10" fmla="*/ 2147483647 w 36"/>
              <a:gd name="T11" fmla="*/ 0 h 30"/>
              <a:gd name="T12" fmla="*/ 2147483647 w 36"/>
              <a:gd name="T13" fmla="*/ 2147483647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30"/>
              <a:gd name="T23" fmla="*/ 36 w 36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30">
                <a:moveTo>
                  <a:pt x="36" y="16"/>
                </a:moveTo>
                <a:lnTo>
                  <a:pt x="9" y="30"/>
                </a:lnTo>
                <a:lnTo>
                  <a:pt x="1" y="14"/>
                </a:lnTo>
                <a:lnTo>
                  <a:pt x="0" y="11"/>
                </a:lnTo>
                <a:lnTo>
                  <a:pt x="29" y="3"/>
                </a:lnTo>
                <a:lnTo>
                  <a:pt x="28" y="0"/>
                </a:lnTo>
                <a:lnTo>
                  <a:pt x="36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41" name="Freeform 583"/>
          <p:cNvSpPr>
            <a:spLocks noChangeAspect="1"/>
          </p:cNvSpPr>
          <p:nvPr/>
        </p:nvSpPr>
        <p:spPr bwMode="auto">
          <a:xfrm>
            <a:off x="8931275" y="3683000"/>
            <a:ext cx="11113" cy="9525"/>
          </a:xfrm>
          <a:custGeom>
            <a:avLst/>
            <a:gdLst>
              <a:gd name="T0" fmla="*/ 2147483647 w 34"/>
              <a:gd name="T1" fmla="*/ 2147483647 h 23"/>
              <a:gd name="T2" fmla="*/ 2147483647 w 34"/>
              <a:gd name="T3" fmla="*/ 2147483647 h 23"/>
              <a:gd name="T4" fmla="*/ 0 w 34"/>
              <a:gd name="T5" fmla="*/ 2147483647 h 23"/>
              <a:gd name="T6" fmla="*/ 2147483647 w 34"/>
              <a:gd name="T7" fmla="*/ 0 h 23"/>
              <a:gd name="T8" fmla="*/ 2147483647 w 34"/>
              <a:gd name="T9" fmla="*/ 2147483647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"/>
              <a:gd name="T16" fmla="*/ 0 h 23"/>
              <a:gd name="T17" fmla="*/ 34 w 34"/>
              <a:gd name="T18" fmla="*/ 23 h 2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" h="23">
                <a:moveTo>
                  <a:pt x="34" y="15"/>
                </a:moveTo>
                <a:lnTo>
                  <a:pt x="5" y="23"/>
                </a:lnTo>
                <a:lnTo>
                  <a:pt x="0" y="8"/>
                </a:lnTo>
                <a:lnTo>
                  <a:pt x="29" y="0"/>
                </a:lnTo>
                <a:lnTo>
                  <a:pt x="34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42" name="Freeform 584"/>
          <p:cNvSpPr>
            <a:spLocks noChangeAspect="1"/>
          </p:cNvSpPr>
          <p:nvPr/>
        </p:nvSpPr>
        <p:spPr bwMode="auto">
          <a:xfrm>
            <a:off x="8931275" y="3683000"/>
            <a:ext cx="9525" cy="7938"/>
          </a:xfrm>
          <a:custGeom>
            <a:avLst/>
            <a:gdLst>
              <a:gd name="T0" fmla="*/ 2147483647 w 31"/>
              <a:gd name="T1" fmla="*/ 0 h 18"/>
              <a:gd name="T2" fmla="*/ 2147483647 w 31"/>
              <a:gd name="T3" fmla="*/ 0 h 18"/>
              <a:gd name="T4" fmla="*/ 2147483647 w 31"/>
              <a:gd name="T5" fmla="*/ 2147483647 h 18"/>
              <a:gd name="T6" fmla="*/ 2147483647 w 31"/>
              <a:gd name="T7" fmla="*/ 2147483647 h 18"/>
              <a:gd name="T8" fmla="*/ 2147483647 w 31"/>
              <a:gd name="T9" fmla="*/ 2147483647 h 18"/>
              <a:gd name="T10" fmla="*/ 2147483647 w 31"/>
              <a:gd name="T11" fmla="*/ 2147483647 h 18"/>
              <a:gd name="T12" fmla="*/ 2147483647 w 31"/>
              <a:gd name="T13" fmla="*/ 2147483647 h 18"/>
              <a:gd name="T14" fmla="*/ 2147483647 w 31"/>
              <a:gd name="T15" fmla="*/ 2147483647 h 18"/>
              <a:gd name="T16" fmla="*/ 2147483647 w 31"/>
              <a:gd name="T17" fmla="*/ 2147483647 h 18"/>
              <a:gd name="T18" fmla="*/ 2147483647 w 31"/>
              <a:gd name="T19" fmla="*/ 2147483647 h 18"/>
              <a:gd name="T20" fmla="*/ 2147483647 w 31"/>
              <a:gd name="T21" fmla="*/ 2147483647 h 18"/>
              <a:gd name="T22" fmla="*/ 2147483647 w 31"/>
              <a:gd name="T23" fmla="*/ 2147483647 h 18"/>
              <a:gd name="T24" fmla="*/ 2147483647 w 31"/>
              <a:gd name="T25" fmla="*/ 2147483647 h 18"/>
              <a:gd name="T26" fmla="*/ 2147483647 w 31"/>
              <a:gd name="T27" fmla="*/ 2147483647 h 18"/>
              <a:gd name="T28" fmla="*/ 2147483647 w 31"/>
              <a:gd name="T29" fmla="*/ 2147483647 h 18"/>
              <a:gd name="T30" fmla="*/ 2147483647 w 31"/>
              <a:gd name="T31" fmla="*/ 2147483647 h 18"/>
              <a:gd name="T32" fmla="*/ 2147483647 w 31"/>
              <a:gd name="T33" fmla="*/ 2147483647 h 18"/>
              <a:gd name="T34" fmla="*/ 2147483647 w 31"/>
              <a:gd name="T35" fmla="*/ 2147483647 h 18"/>
              <a:gd name="T36" fmla="*/ 2147483647 w 31"/>
              <a:gd name="T37" fmla="*/ 2147483647 h 18"/>
              <a:gd name="T38" fmla="*/ 0 w 31"/>
              <a:gd name="T39" fmla="*/ 2147483647 h 18"/>
              <a:gd name="T40" fmla="*/ 0 w 31"/>
              <a:gd name="T41" fmla="*/ 2147483647 h 18"/>
              <a:gd name="T42" fmla="*/ 2147483647 w 31"/>
              <a:gd name="T43" fmla="*/ 0 h 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8"/>
              <a:gd name="T68" fmla="*/ 31 w 31"/>
              <a:gd name="T69" fmla="*/ 18 h 1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8">
                <a:moveTo>
                  <a:pt x="31" y="0"/>
                </a:moveTo>
                <a:lnTo>
                  <a:pt x="31" y="0"/>
                </a:lnTo>
                <a:lnTo>
                  <a:pt x="31" y="3"/>
                </a:lnTo>
                <a:lnTo>
                  <a:pt x="31" y="5"/>
                </a:lnTo>
                <a:lnTo>
                  <a:pt x="30" y="7"/>
                </a:lnTo>
                <a:lnTo>
                  <a:pt x="29" y="10"/>
                </a:lnTo>
                <a:lnTo>
                  <a:pt x="28" y="12"/>
                </a:lnTo>
                <a:lnTo>
                  <a:pt x="26" y="14"/>
                </a:lnTo>
                <a:lnTo>
                  <a:pt x="24" y="16"/>
                </a:lnTo>
                <a:lnTo>
                  <a:pt x="21" y="17"/>
                </a:lnTo>
                <a:lnTo>
                  <a:pt x="19" y="18"/>
                </a:lnTo>
                <a:lnTo>
                  <a:pt x="15" y="18"/>
                </a:lnTo>
                <a:lnTo>
                  <a:pt x="13" y="18"/>
                </a:lnTo>
                <a:lnTo>
                  <a:pt x="11" y="17"/>
                </a:lnTo>
                <a:lnTo>
                  <a:pt x="8" y="16"/>
                </a:lnTo>
                <a:lnTo>
                  <a:pt x="6" y="15"/>
                </a:lnTo>
                <a:lnTo>
                  <a:pt x="4" y="13"/>
                </a:lnTo>
                <a:lnTo>
                  <a:pt x="2" y="11"/>
                </a:lnTo>
                <a:lnTo>
                  <a:pt x="1" y="8"/>
                </a:lnTo>
                <a:lnTo>
                  <a:pt x="0" y="6"/>
                </a:lnTo>
                <a:lnTo>
                  <a:pt x="3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43" name="Freeform 585"/>
          <p:cNvSpPr>
            <a:spLocks noChangeAspect="1"/>
          </p:cNvSpPr>
          <p:nvPr/>
        </p:nvSpPr>
        <p:spPr bwMode="auto">
          <a:xfrm>
            <a:off x="8912225" y="3643313"/>
            <a:ext cx="9525" cy="7937"/>
          </a:xfrm>
          <a:custGeom>
            <a:avLst/>
            <a:gdLst>
              <a:gd name="T0" fmla="*/ 2147483647 w 27"/>
              <a:gd name="T1" fmla="*/ 2147483647 h 26"/>
              <a:gd name="T2" fmla="*/ 2147483647 w 27"/>
              <a:gd name="T3" fmla="*/ 2147483647 h 26"/>
              <a:gd name="T4" fmla="*/ 2147483647 w 27"/>
              <a:gd name="T5" fmla="*/ 2147483647 h 26"/>
              <a:gd name="T6" fmla="*/ 2147483647 w 27"/>
              <a:gd name="T7" fmla="*/ 2147483647 h 26"/>
              <a:gd name="T8" fmla="*/ 0 w 27"/>
              <a:gd name="T9" fmla="*/ 2147483647 h 26"/>
              <a:gd name="T10" fmla="*/ 0 w 27"/>
              <a:gd name="T11" fmla="*/ 2147483647 h 26"/>
              <a:gd name="T12" fmla="*/ 0 w 27"/>
              <a:gd name="T13" fmla="*/ 2147483647 h 26"/>
              <a:gd name="T14" fmla="*/ 2147483647 w 27"/>
              <a:gd name="T15" fmla="*/ 2147483647 h 26"/>
              <a:gd name="T16" fmla="*/ 2147483647 w 27"/>
              <a:gd name="T17" fmla="*/ 2147483647 h 26"/>
              <a:gd name="T18" fmla="*/ 2147483647 w 27"/>
              <a:gd name="T19" fmla="*/ 2147483647 h 26"/>
              <a:gd name="T20" fmla="*/ 2147483647 w 27"/>
              <a:gd name="T21" fmla="*/ 2147483647 h 26"/>
              <a:gd name="T22" fmla="*/ 2147483647 w 27"/>
              <a:gd name="T23" fmla="*/ 2147483647 h 26"/>
              <a:gd name="T24" fmla="*/ 2147483647 w 27"/>
              <a:gd name="T25" fmla="*/ 2147483647 h 26"/>
              <a:gd name="T26" fmla="*/ 2147483647 w 27"/>
              <a:gd name="T27" fmla="*/ 0 h 26"/>
              <a:gd name="T28" fmla="*/ 2147483647 w 27"/>
              <a:gd name="T29" fmla="*/ 0 h 26"/>
              <a:gd name="T30" fmla="*/ 2147483647 w 27"/>
              <a:gd name="T31" fmla="*/ 0 h 26"/>
              <a:gd name="T32" fmla="*/ 2147483647 w 27"/>
              <a:gd name="T33" fmla="*/ 2147483647 h 26"/>
              <a:gd name="T34" fmla="*/ 2147483647 w 27"/>
              <a:gd name="T35" fmla="*/ 2147483647 h 26"/>
              <a:gd name="T36" fmla="*/ 2147483647 w 27"/>
              <a:gd name="T37" fmla="*/ 2147483647 h 26"/>
              <a:gd name="T38" fmla="*/ 2147483647 w 27"/>
              <a:gd name="T39" fmla="*/ 2147483647 h 26"/>
              <a:gd name="T40" fmla="*/ 2147483647 w 27"/>
              <a:gd name="T41" fmla="*/ 2147483647 h 26"/>
              <a:gd name="T42" fmla="*/ 2147483647 w 27"/>
              <a:gd name="T43" fmla="*/ 2147483647 h 2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7"/>
              <a:gd name="T67" fmla="*/ 0 h 26"/>
              <a:gd name="T68" fmla="*/ 27 w 27"/>
              <a:gd name="T69" fmla="*/ 26 h 2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7" h="26">
                <a:moveTo>
                  <a:pt x="4" y="26"/>
                </a:moveTo>
                <a:lnTo>
                  <a:pt x="4" y="26"/>
                </a:lnTo>
                <a:lnTo>
                  <a:pt x="2" y="23"/>
                </a:lnTo>
                <a:lnTo>
                  <a:pt x="1" y="21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1" y="10"/>
                </a:lnTo>
                <a:lnTo>
                  <a:pt x="2" y="8"/>
                </a:lnTo>
                <a:lnTo>
                  <a:pt x="4" y="6"/>
                </a:lnTo>
                <a:lnTo>
                  <a:pt x="5" y="4"/>
                </a:lnTo>
                <a:lnTo>
                  <a:pt x="8" y="2"/>
                </a:lnTo>
                <a:lnTo>
                  <a:pt x="10" y="1"/>
                </a:lnTo>
                <a:lnTo>
                  <a:pt x="13" y="0"/>
                </a:lnTo>
                <a:lnTo>
                  <a:pt x="15" y="0"/>
                </a:lnTo>
                <a:lnTo>
                  <a:pt x="18" y="0"/>
                </a:lnTo>
                <a:lnTo>
                  <a:pt x="21" y="1"/>
                </a:lnTo>
                <a:lnTo>
                  <a:pt x="23" y="2"/>
                </a:lnTo>
                <a:lnTo>
                  <a:pt x="25" y="4"/>
                </a:lnTo>
                <a:lnTo>
                  <a:pt x="27" y="5"/>
                </a:lnTo>
                <a:lnTo>
                  <a:pt x="4" y="2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44" name="Freeform 586"/>
          <p:cNvSpPr>
            <a:spLocks noChangeAspect="1"/>
          </p:cNvSpPr>
          <p:nvPr/>
        </p:nvSpPr>
        <p:spPr bwMode="auto">
          <a:xfrm>
            <a:off x="8931275" y="3679825"/>
            <a:ext cx="9525" cy="7938"/>
          </a:xfrm>
          <a:custGeom>
            <a:avLst/>
            <a:gdLst>
              <a:gd name="T0" fmla="*/ 2147483647 w 33"/>
              <a:gd name="T1" fmla="*/ 2147483647 h 19"/>
              <a:gd name="T2" fmla="*/ 2147483647 w 33"/>
              <a:gd name="T3" fmla="*/ 2147483647 h 19"/>
              <a:gd name="T4" fmla="*/ 0 w 33"/>
              <a:gd name="T5" fmla="*/ 2147483647 h 19"/>
              <a:gd name="T6" fmla="*/ 2147483647 w 33"/>
              <a:gd name="T7" fmla="*/ 2147483647 h 19"/>
              <a:gd name="T8" fmla="*/ 2147483647 w 33"/>
              <a:gd name="T9" fmla="*/ 0 h 19"/>
              <a:gd name="T10" fmla="*/ 2147483647 w 33"/>
              <a:gd name="T11" fmla="*/ 2147483647 h 19"/>
              <a:gd name="T12" fmla="*/ 2147483647 w 33"/>
              <a:gd name="T13" fmla="*/ 2147483647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19"/>
              <a:gd name="T23" fmla="*/ 33 w 33"/>
              <a:gd name="T24" fmla="*/ 19 h 1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19">
                <a:moveTo>
                  <a:pt x="33" y="13"/>
                </a:moveTo>
                <a:lnTo>
                  <a:pt x="2" y="19"/>
                </a:lnTo>
                <a:lnTo>
                  <a:pt x="0" y="7"/>
                </a:lnTo>
                <a:lnTo>
                  <a:pt x="1" y="10"/>
                </a:lnTo>
                <a:lnTo>
                  <a:pt x="30" y="0"/>
                </a:lnTo>
                <a:lnTo>
                  <a:pt x="31" y="3"/>
                </a:lnTo>
                <a:lnTo>
                  <a:pt x="33" y="1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45" name="Freeform 587"/>
          <p:cNvSpPr>
            <a:spLocks noChangeAspect="1"/>
          </p:cNvSpPr>
          <p:nvPr/>
        </p:nvSpPr>
        <p:spPr bwMode="auto">
          <a:xfrm>
            <a:off x="8929688" y="3671888"/>
            <a:ext cx="11112" cy="11112"/>
          </a:xfrm>
          <a:custGeom>
            <a:avLst/>
            <a:gdLst>
              <a:gd name="T0" fmla="*/ 2147483647 w 34"/>
              <a:gd name="T1" fmla="*/ 2147483647 h 32"/>
              <a:gd name="T2" fmla="*/ 2147483647 w 34"/>
              <a:gd name="T3" fmla="*/ 2147483647 h 32"/>
              <a:gd name="T4" fmla="*/ 2147483647 w 34"/>
              <a:gd name="T5" fmla="*/ 2147483647 h 32"/>
              <a:gd name="T6" fmla="*/ 0 w 34"/>
              <a:gd name="T7" fmla="*/ 2147483647 h 32"/>
              <a:gd name="T8" fmla="*/ 2147483647 w 34"/>
              <a:gd name="T9" fmla="*/ 2147483647 h 32"/>
              <a:gd name="T10" fmla="*/ 2147483647 w 34"/>
              <a:gd name="T11" fmla="*/ 0 h 32"/>
              <a:gd name="T12" fmla="*/ 2147483647 w 34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32"/>
              <a:gd name="T23" fmla="*/ 34 w 34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32">
                <a:moveTo>
                  <a:pt x="34" y="22"/>
                </a:moveTo>
                <a:lnTo>
                  <a:pt x="5" y="32"/>
                </a:lnTo>
                <a:lnTo>
                  <a:pt x="3" y="27"/>
                </a:lnTo>
                <a:lnTo>
                  <a:pt x="0" y="20"/>
                </a:lnTo>
                <a:lnTo>
                  <a:pt x="29" y="8"/>
                </a:lnTo>
                <a:lnTo>
                  <a:pt x="26" y="0"/>
                </a:lnTo>
                <a:lnTo>
                  <a:pt x="34" y="2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46" name="Freeform 588"/>
          <p:cNvSpPr>
            <a:spLocks noChangeAspect="1"/>
          </p:cNvSpPr>
          <p:nvPr/>
        </p:nvSpPr>
        <p:spPr bwMode="auto">
          <a:xfrm>
            <a:off x="8924925" y="3668713"/>
            <a:ext cx="14288" cy="11112"/>
          </a:xfrm>
          <a:custGeom>
            <a:avLst/>
            <a:gdLst>
              <a:gd name="T0" fmla="*/ 2147483647 w 44"/>
              <a:gd name="T1" fmla="*/ 2147483647 h 33"/>
              <a:gd name="T2" fmla="*/ 2147483647 w 44"/>
              <a:gd name="T3" fmla="*/ 2147483647 h 33"/>
              <a:gd name="T4" fmla="*/ 0 w 44"/>
              <a:gd name="T5" fmla="*/ 0 h 33"/>
              <a:gd name="T6" fmla="*/ 2147483647 w 44"/>
              <a:gd name="T7" fmla="*/ 2147483647 h 33"/>
              <a:gd name="T8" fmla="*/ 2147483647 w 44"/>
              <a:gd name="T9" fmla="*/ 2147483647 h 33"/>
              <a:gd name="T10" fmla="*/ 2147483647 w 44"/>
              <a:gd name="T11" fmla="*/ 2147483647 h 33"/>
              <a:gd name="T12" fmla="*/ 2147483647 w 44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4"/>
              <a:gd name="T22" fmla="*/ 0 h 33"/>
              <a:gd name="T23" fmla="*/ 44 w 44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4" h="33">
                <a:moveTo>
                  <a:pt x="44" y="21"/>
                </a:moveTo>
                <a:lnTo>
                  <a:pt x="15" y="33"/>
                </a:lnTo>
                <a:lnTo>
                  <a:pt x="0" y="0"/>
                </a:lnTo>
                <a:lnTo>
                  <a:pt x="8" y="16"/>
                </a:lnTo>
                <a:lnTo>
                  <a:pt x="35" y="4"/>
                </a:lnTo>
                <a:lnTo>
                  <a:pt x="44" y="2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47" name="Freeform 589"/>
          <p:cNvSpPr>
            <a:spLocks noChangeAspect="1"/>
          </p:cNvSpPr>
          <p:nvPr/>
        </p:nvSpPr>
        <p:spPr bwMode="auto">
          <a:xfrm>
            <a:off x="8924925" y="3657600"/>
            <a:ext cx="12700" cy="15875"/>
          </a:xfrm>
          <a:custGeom>
            <a:avLst/>
            <a:gdLst>
              <a:gd name="T0" fmla="*/ 2147483647 w 35"/>
              <a:gd name="T1" fmla="*/ 2147483647 h 49"/>
              <a:gd name="T2" fmla="*/ 2147483647 w 35"/>
              <a:gd name="T3" fmla="*/ 2147483647 h 49"/>
              <a:gd name="T4" fmla="*/ 2147483647 w 35"/>
              <a:gd name="T5" fmla="*/ 2147483647 h 49"/>
              <a:gd name="T6" fmla="*/ 0 w 35"/>
              <a:gd name="T7" fmla="*/ 2147483647 h 49"/>
              <a:gd name="T8" fmla="*/ 2147483647 w 35"/>
              <a:gd name="T9" fmla="*/ 2147483647 h 49"/>
              <a:gd name="T10" fmla="*/ 2147483647 w 35"/>
              <a:gd name="T11" fmla="*/ 0 h 49"/>
              <a:gd name="T12" fmla="*/ 2147483647 w 35"/>
              <a:gd name="T13" fmla="*/ 2147483647 h 4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49"/>
              <a:gd name="T23" fmla="*/ 35 w 35"/>
              <a:gd name="T24" fmla="*/ 49 h 4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49">
                <a:moveTo>
                  <a:pt x="35" y="35"/>
                </a:moveTo>
                <a:lnTo>
                  <a:pt x="8" y="47"/>
                </a:lnTo>
                <a:lnTo>
                  <a:pt x="9" y="49"/>
                </a:lnTo>
                <a:lnTo>
                  <a:pt x="0" y="32"/>
                </a:lnTo>
                <a:lnTo>
                  <a:pt x="27" y="17"/>
                </a:lnTo>
                <a:lnTo>
                  <a:pt x="18" y="0"/>
                </a:lnTo>
                <a:lnTo>
                  <a:pt x="35" y="3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48" name="Freeform 590"/>
          <p:cNvSpPr>
            <a:spLocks noChangeAspect="1"/>
          </p:cNvSpPr>
          <p:nvPr/>
        </p:nvSpPr>
        <p:spPr bwMode="auto">
          <a:xfrm>
            <a:off x="8921750" y="3657600"/>
            <a:ext cx="11113" cy="11113"/>
          </a:xfrm>
          <a:custGeom>
            <a:avLst/>
            <a:gdLst>
              <a:gd name="T0" fmla="*/ 2147483647 w 36"/>
              <a:gd name="T1" fmla="*/ 2147483647 h 32"/>
              <a:gd name="T2" fmla="*/ 2147483647 w 36"/>
              <a:gd name="T3" fmla="*/ 2147483647 h 32"/>
              <a:gd name="T4" fmla="*/ 0 w 36"/>
              <a:gd name="T5" fmla="*/ 2147483647 h 32"/>
              <a:gd name="T6" fmla="*/ 0 w 36"/>
              <a:gd name="T7" fmla="*/ 2147483647 h 32"/>
              <a:gd name="T8" fmla="*/ 2147483647 w 36"/>
              <a:gd name="T9" fmla="*/ 0 h 32"/>
              <a:gd name="T10" fmla="*/ 2147483647 w 36"/>
              <a:gd name="T11" fmla="*/ 0 h 32"/>
              <a:gd name="T12" fmla="*/ 2147483647 w 36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32"/>
              <a:gd name="T23" fmla="*/ 36 w 36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32">
                <a:moveTo>
                  <a:pt x="36" y="17"/>
                </a:moveTo>
                <a:lnTo>
                  <a:pt x="9" y="32"/>
                </a:lnTo>
                <a:lnTo>
                  <a:pt x="0" y="14"/>
                </a:lnTo>
                <a:lnTo>
                  <a:pt x="27" y="0"/>
                </a:lnTo>
                <a:lnTo>
                  <a:pt x="36" y="1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49" name="Freeform 591"/>
          <p:cNvSpPr>
            <a:spLocks noChangeAspect="1"/>
          </p:cNvSpPr>
          <p:nvPr/>
        </p:nvSpPr>
        <p:spPr bwMode="auto">
          <a:xfrm>
            <a:off x="8916988" y="3649663"/>
            <a:ext cx="14287" cy="12700"/>
          </a:xfrm>
          <a:custGeom>
            <a:avLst/>
            <a:gdLst>
              <a:gd name="T0" fmla="*/ 2147483647 w 36"/>
              <a:gd name="T1" fmla="*/ 2147483647 h 37"/>
              <a:gd name="T2" fmla="*/ 2147483647 w 36"/>
              <a:gd name="T3" fmla="*/ 2147483647 h 37"/>
              <a:gd name="T4" fmla="*/ 2147483647 w 36"/>
              <a:gd name="T5" fmla="*/ 2147483647 h 37"/>
              <a:gd name="T6" fmla="*/ 0 w 36"/>
              <a:gd name="T7" fmla="*/ 2147483647 h 37"/>
              <a:gd name="T8" fmla="*/ 2147483647 w 36"/>
              <a:gd name="T9" fmla="*/ 2147483647 h 37"/>
              <a:gd name="T10" fmla="*/ 2147483647 w 36"/>
              <a:gd name="T11" fmla="*/ 0 h 37"/>
              <a:gd name="T12" fmla="*/ 2147483647 w 36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37"/>
              <a:gd name="T23" fmla="*/ 36 w 36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37">
                <a:moveTo>
                  <a:pt x="36" y="23"/>
                </a:moveTo>
                <a:lnTo>
                  <a:pt x="9" y="37"/>
                </a:lnTo>
                <a:lnTo>
                  <a:pt x="5" y="30"/>
                </a:lnTo>
                <a:lnTo>
                  <a:pt x="0" y="23"/>
                </a:lnTo>
                <a:lnTo>
                  <a:pt x="27" y="6"/>
                </a:lnTo>
                <a:lnTo>
                  <a:pt x="23" y="0"/>
                </a:lnTo>
                <a:lnTo>
                  <a:pt x="36" y="2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50" name="Freeform 592"/>
          <p:cNvSpPr>
            <a:spLocks noChangeAspect="1"/>
          </p:cNvSpPr>
          <p:nvPr/>
        </p:nvSpPr>
        <p:spPr bwMode="auto">
          <a:xfrm>
            <a:off x="8913813" y="3646488"/>
            <a:ext cx="12700" cy="11112"/>
          </a:xfrm>
          <a:custGeom>
            <a:avLst/>
            <a:gdLst>
              <a:gd name="T0" fmla="*/ 2147483647 w 36"/>
              <a:gd name="T1" fmla="*/ 2147483647 h 33"/>
              <a:gd name="T2" fmla="*/ 2147483647 w 36"/>
              <a:gd name="T3" fmla="*/ 2147483647 h 33"/>
              <a:gd name="T4" fmla="*/ 0 w 36"/>
              <a:gd name="T5" fmla="*/ 2147483647 h 33"/>
              <a:gd name="T6" fmla="*/ 2147483647 w 36"/>
              <a:gd name="T7" fmla="*/ 2147483647 h 33"/>
              <a:gd name="T8" fmla="*/ 2147483647 w 36"/>
              <a:gd name="T9" fmla="*/ 0 h 33"/>
              <a:gd name="T10" fmla="*/ 2147483647 w 36"/>
              <a:gd name="T11" fmla="*/ 2147483647 h 33"/>
              <a:gd name="T12" fmla="*/ 2147483647 w 36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33"/>
              <a:gd name="T23" fmla="*/ 36 w 36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33">
                <a:moveTo>
                  <a:pt x="36" y="16"/>
                </a:moveTo>
                <a:lnTo>
                  <a:pt x="9" y="33"/>
                </a:lnTo>
                <a:lnTo>
                  <a:pt x="0" y="18"/>
                </a:lnTo>
                <a:lnTo>
                  <a:pt x="3" y="21"/>
                </a:lnTo>
                <a:lnTo>
                  <a:pt x="26" y="0"/>
                </a:lnTo>
                <a:lnTo>
                  <a:pt x="29" y="4"/>
                </a:lnTo>
                <a:lnTo>
                  <a:pt x="36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51" name="Freeform 593"/>
          <p:cNvSpPr>
            <a:spLocks noChangeAspect="1"/>
          </p:cNvSpPr>
          <p:nvPr/>
        </p:nvSpPr>
        <p:spPr bwMode="auto">
          <a:xfrm>
            <a:off x="8913813" y="3643313"/>
            <a:ext cx="11112" cy="9525"/>
          </a:xfrm>
          <a:custGeom>
            <a:avLst/>
            <a:gdLst>
              <a:gd name="T0" fmla="*/ 2147483647 w 29"/>
              <a:gd name="T1" fmla="*/ 2147483647 h 28"/>
              <a:gd name="T2" fmla="*/ 2147483647 w 29"/>
              <a:gd name="T3" fmla="*/ 2147483647 h 28"/>
              <a:gd name="T4" fmla="*/ 0 w 29"/>
              <a:gd name="T5" fmla="*/ 2147483647 h 28"/>
              <a:gd name="T6" fmla="*/ 2147483647 w 29"/>
              <a:gd name="T7" fmla="*/ 0 h 28"/>
              <a:gd name="T8" fmla="*/ 2147483647 w 29"/>
              <a:gd name="T9" fmla="*/ 2147483647 h 2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"/>
              <a:gd name="T16" fmla="*/ 0 h 28"/>
              <a:gd name="T17" fmla="*/ 29 w 29"/>
              <a:gd name="T18" fmla="*/ 28 h 2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" h="28">
                <a:moveTo>
                  <a:pt x="29" y="7"/>
                </a:moveTo>
                <a:lnTo>
                  <a:pt x="6" y="28"/>
                </a:lnTo>
                <a:lnTo>
                  <a:pt x="0" y="21"/>
                </a:lnTo>
                <a:lnTo>
                  <a:pt x="23" y="0"/>
                </a:lnTo>
                <a:lnTo>
                  <a:pt x="29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52" name="Freeform 594"/>
          <p:cNvSpPr>
            <a:spLocks noChangeAspect="1"/>
          </p:cNvSpPr>
          <p:nvPr/>
        </p:nvSpPr>
        <p:spPr bwMode="auto">
          <a:xfrm>
            <a:off x="8912225" y="3643313"/>
            <a:ext cx="11113" cy="3175"/>
          </a:xfrm>
          <a:custGeom>
            <a:avLst/>
            <a:gdLst>
              <a:gd name="T0" fmla="*/ 0 w 31"/>
              <a:gd name="T1" fmla="*/ 2147483647 h 16"/>
              <a:gd name="T2" fmla="*/ 0 w 31"/>
              <a:gd name="T3" fmla="*/ 2147483647 h 16"/>
              <a:gd name="T4" fmla="*/ 0 w 31"/>
              <a:gd name="T5" fmla="*/ 2147483647 h 16"/>
              <a:gd name="T6" fmla="*/ 2147483647 w 31"/>
              <a:gd name="T7" fmla="*/ 2147483647 h 16"/>
              <a:gd name="T8" fmla="*/ 2147483647 w 31"/>
              <a:gd name="T9" fmla="*/ 2147483647 h 16"/>
              <a:gd name="T10" fmla="*/ 2147483647 w 31"/>
              <a:gd name="T11" fmla="*/ 2147483647 h 16"/>
              <a:gd name="T12" fmla="*/ 2147483647 w 31"/>
              <a:gd name="T13" fmla="*/ 2147483647 h 16"/>
              <a:gd name="T14" fmla="*/ 2147483647 w 31"/>
              <a:gd name="T15" fmla="*/ 2147483647 h 16"/>
              <a:gd name="T16" fmla="*/ 2147483647 w 31"/>
              <a:gd name="T17" fmla="*/ 2147483647 h 16"/>
              <a:gd name="T18" fmla="*/ 2147483647 w 31"/>
              <a:gd name="T19" fmla="*/ 0 h 16"/>
              <a:gd name="T20" fmla="*/ 2147483647 w 31"/>
              <a:gd name="T21" fmla="*/ 0 h 16"/>
              <a:gd name="T22" fmla="*/ 2147483647 w 31"/>
              <a:gd name="T23" fmla="*/ 0 h 16"/>
              <a:gd name="T24" fmla="*/ 2147483647 w 31"/>
              <a:gd name="T25" fmla="*/ 2147483647 h 16"/>
              <a:gd name="T26" fmla="*/ 2147483647 w 31"/>
              <a:gd name="T27" fmla="*/ 2147483647 h 16"/>
              <a:gd name="T28" fmla="*/ 2147483647 w 31"/>
              <a:gd name="T29" fmla="*/ 2147483647 h 16"/>
              <a:gd name="T30" fmla="*/ 2147483647 w 31"/>
              <a:gd name="T31" fmla="*/ 2147483647 h 16"/>
              <a:gd name="T32" fmla="*/ 2147483647 w 31"/>
              <a:gd name="T33" fmla="*/ 2147483647 h 16"/>
              <a:gd name="T34" fmla="*/ 2147483647 w 31"/>
              <a:gd name="T35" fmla="*/ 2147483647 h 16"/>
              <a:gd name="T36" fmla="*/ 2147483647 w 31"/>
              <a:gd name="T37" fmla="*/ 2147483647 h 16"/>
              <a:gd name="T38" fmla="*/ 2147483647 w 31"/>
              <a:gd name="T39" fmla="*/ 2147483647 h 16"/>
              <a:gd name="T40" fmla="*/ 2147483647 w 31"/>
              <a:gd name="T41" fmla="*/ 2147483647 h 16"/>
              <a:gd name="T42" fmla="*/ 0 w 31"/>
              <a:gd name="T43" fmla="*/ 2147483647 h 1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6"/>
              <a:gd name="T68" fmla="*/ 31 w 31"/>
              <a:gd name="T69" fmla="*/ 16 h 1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6">
                <a:moveTo>
                  <a:pt x="0" y="16"/>
                </a:moveTo>
                <a:lnTo>
                  <a:pt x="0" y="16"/>
                </a:lnTo>
                <a:lnTo>
                  <a:pt x="0" y="14"/>
                </a:lnTo>
                <a:lnTo>
                  <a:pt x="1" y="10"/>
                </a:lnTo>
                <a:lnTo>
                  <a:pt x="2" y="8"/>
                </a:lnTo>
                <a:lnTo>
                  <a:pt x="4" y="6"/>
                </a:lnTo>
                <a:lnTo>
                  <a:pt x="6" y="4"/>
                </a:lnTo>
                <a:lnTo>
                  <a:pt x="8" y="2"/>
                </a:lnTo>
                <a:lnTo>
                  <a:pt x="10" y="1"/>
                </a:lnTo>
                <a:lnTo>
                  <a:pt x="13" y="0"/>
                </a:lnTo>
                <a:lnTo>
                  <a:pt x="15" y="0"/>
                </a:lnTo>
                <a:lnTo>
                  <a:pt x="18" y="0"/>
                </a:lnTo>
                <a:lnTo>
                  <a:pt x="21" y="1"/>
                </a:lnTo>
                <a:lnTo>
                  <a:pt x="23" y="2"/>
                </a:lnTo>
                <a:lnTo>
                  <a:pt x="25" y="4"/>
                </a:lnTo>
                <a:lnTo>
                  <a:pt x="27" y="6"/>
                </a:lnTo>
                <a:lnTo>
                  <a:pt x="29" y="8"/>
                </a:lnTo>
                <a:lnTo>
                  <a:pt x="30" y="10"/>
                </a:lnTo>
                <a:lnTo>
                  <a:pt x="31" y="14"/>
                </a:lnTo>
                <a:lnTo>
                  <a:pt x="31" y="16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53" name="Freeform 595"/>
          <p:cNvSpPr>
            <a:spLocks noChangeAspect="1"/>
          </p:cNvSpPr>
          <p:nvPr/>
        </p:nvSpPr>
        <p:spPr bwMode="auto">
          <a:xfrm>
            <a:off x="8912225" y="3649663"/>
            <a:ext cx="11113" cy="1587"/>
          </a:xfrm>
          <a:custGeom>
            <a:avLst/>
            <a:gdLst>
              <a:gd name="T0" fmla="*/ 2147483647 w 31"/>
              <a:gd name="T1" fmla="*/ 0 h 1587"/>
              <a:gd name="T2" fmla="*/ 0 w 31"/>
              <a:gd name="T3" fmla="*/ 0 h 1587"/>
              <a:gd name="T4" fmla="*/ 2147483647 w 31"/>
              <a:gd name="T5" fmla="*/ 0 h 1587"/>
              <a:gd name="T6" fmla="*/ 0 60000 65536"/>
              <a:gd name="T7" fmla="*/ 0 60000 65536"/>
              <a:gd name="T8" fmla="*/ 0 60000 65536"/>
              <a:gd name="T9" fmla="*/ 0 w 31"/>
              <a:gd name="T10" fmla="*/ 0 h 1587"/>
              <a:gd name="T11" fmla="*/ 31 w 31"/>
              <a:gd name="T12" fmla="*/ 1587 h 158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" h="1587">
                <a:moveTo>
                  <a:pt x="31" y="0"/>
                </a:moveTo>
                <a:lnTo>
                  <a:pt x="0" y="0"/>
                </a:lnTo>
                <a:lnTo>
                  <a:pt x="3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54" name="Freeform 596"/>
          <p:cNvSpPr>
            <a:spLocks noChangeAspect="1"/>
          </p:cNvSpPr>
          <p:nvPr/>
        </p:nvSpPr>
        <p:spPr bwMode="auto">
          <a:xfrm>
            <a:off x="8912225" y="3646488"/>
            <a:ext cx="11113" cy="3175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55" name="Freeform 597"/>
          <p:cNvSpPr>
            <a:spLocks noChangeAspect="1"/>
          </p:cNvSpPr>
          <p:nvPr/>
        </p:nvSpPr>
        <p:spPr bwMode="auto">
          <a:xfrm>
            <a:off x="8912225" y="3646488"/>
            <a:ext cx="11113" cy="3175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56" name="Freeform 598"/>
          <p:cNvSpPr>
            <a:spLocks noChangeAspect="1"/>
          </p:cNvSpPr>
          <p:nvPr/>
        </p:nvSpPr>
        <p:spPr bwMode="auto">
          <a:xfrm>
            <a:off x="8912225" y="3646488"/>
            <a:ext cx="11113" cy="3175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57" name="Freeform 599"/>
          <p:cNvSpPr>
            <a:spLocks noChangeAspect="1"/>
          </p:cNvSpPr>
          <p:nvPr/>
        </p:nvSpPr>
        <p:spPr bwMode="auto">
          <a:xfrm>
            <a:off x="8912225" y="3649663"/>
            <a:ext cx="11113" cy="1587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58" name="Freeform 600"/>
          <p:cNvSpPr>
            <a:spLocks noChangeAspect="1"/>
          </p:cNvSpPr>
          <p:nvPr/>
        </p:nvSpPr>
        <p:spPr bwMode="auto">
          <a:xfrm>
            <a:off x="8912225" y="3649663"/>
            <a:ext cx="11113" cy="1587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59" name="Freeform 601"/>
          <p:cNvSpPr>
            <a:spLocks noChangeAspect="1"/>
          </p:cNvSpPr>
          <p:nvPr/>
        </p:nvSpPr>
        <p:spPr bwMode="auto">
          <a:xfrm>
            <a:off x="8912225" y="3649663"/>
            <a:ext cx="11113" cy="1587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60" name="Rectangle 602"/>
          <p:cNvSpPr>
            <a:spLocks noChangeAspect="1" noChangeArrowheads="1"/>
          </p:cNvSpPr>
          <p:nvPr/>
        </p:nvSpPr>
        <p:spPr bwMode="auto">
          <a:xfrm>
            <a:off x="8912225" y="3649663"/>
            <a:ext cx="11113" cy="1587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61" name="Freeform 603"/>
          <p:cNvSpPr>
            <a:spLocks noChangeAspect="1"/>
          </p:cNvSpPr>
          <p:nvPr/>
        </p:nvSpPr>
        <p:spPr bwMode="auto">
          <a:xfrm>
            <a:off x="9074150" y="3733800"/>
            <a:ext cx="9525" cy="1588"/>
          </a:xfrm>
          <a:custGeom>
            <a:avLst/>
            <a:gdLst>
              <a:gd name="T0" fmla="*/ 2147483647 w 31"/>
              <a:gd name="T1" fmla="*/ 0 h 1588"/>
              <a:gd name="T2" fmla="*/ 0 w 31"/>
              <a:gd name="T3" fmla="*/ 0 h 1588"/>
              <a:gd name="T4" fmla="*/ 2147483647 w 31"/>
              <a:gd name="T5" fmla="*/ 0 h 1588"/>
              <a:gd name="T6" fmla="*/ 0 60000 65536"/>
              <a:gd name="T7" fmla="*/ 0 60000 65536"/>
              <a:gd name="T8" fmla="*/ 0 60000 65536"/>
              <a:gd name="T9" fmla="*/ 0 w 31"/>
              <a:gd name="T10" fmla="*/ 0 h 1588"/>
              <a:gd name="T11" fmla="*/ 31 w 31"/>
              <a:gd name="T12" fmla="*/ 1588 h 158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" h="1588">
                <a:moveTo>
                  <a:pt x="31" y="0"/>
                </a:moveTo>
                <a:lnTo>
                  <a:pt x="0" y="0"/>
                </a:lnTo>
                <a:lnTo>
                  <a:pt x="3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62" name="Freeform 604"/>
          <p:cNvSpPr>
            <a:spLocks noChangeAspect="1"/>
          </p:cNvSpPr>
          <p:nvPr/>
        </p:nvSpPr>
        <p:spPr bwMode="auto">
          <a:xfrm>
            <a:off x="9080500" y="3644900"/>
            <a:ext cx="11113" cy="3175"/>
          </a:xfrm>
          <a:custGeom>
            <a:avLst/>
            <a:gdLst>
              <a:gd name="T0" fmla="*/ 0 w 29"/>
              <a:gd name="T1" fmla="*/ 0 h 11"/>
              <a:gd name="T2" fmla="*/ 2147483647 w 29"/>
              <a:gd name="T3" fmla="*/ 2147483647 h 11"/>
              <a:gd name="T4" fmla="*/ 0 w 29"/>
              <a:gd name="T5" fmla="*/ 0 h 11"/>
              <a:gd name="T6" fmla="*/ 0 60000 65536"/>
              <a:gd name="T7" fmla="*/ 0 60000 65536"/>
              <a:gd name="T8" fmla="*/ 0 60000 65536"/>
              <a:gd name="T9" fmla="*/ 0 w 29"/>
              <a:gd name="T10" fmla="*/ 0 h 11"/>
              <a:gd name="T11" fmla="*/ 29 w 29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9" h="11">
                <a:moveTo>
                  <a:pt x="0" y="0"/>
                </a:moveTo>
                <a:lnTo>
                  <a:pt x="29" y="1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63" name="Freeform 605"/>
          <p:cNvSpPr>
            <a:spLocks noChangeAspect="1"/>
          </p:cNvSpPr>
          <p:nvPr/>
        </p:nvSpPr>
        <p:spPr bwMode="auto">
          <a:xfrm>
            <a:off x="9074150" y="3725863"/>
            <a:ext cx="9525" cy="7937"/>
          </a:xfrm>
          <a:custGeom>
            <a:avLst/>
            <a:gdLst>
              <a:gd name="T0" fmla="*/ 2147483647 w 32"/>
              <a:gd name="T1" fmla="*/ 2147483647 h 22"/>
              <a:gd name="T2" fmla="*/ 2147483647 w 32"/>
              <a:gd name="T3" fmla="*/ 2147483647 h 22"/>
              <a:gd name="T4" fmla="*/ 0 w 32"/>
              <a:gd name="T5" fmla="*/ 0 h 22"/>
              <a:gd name="T6" fmla="*/ 0 w 32"/>
              <a:gd name="T7" fmla="*/ 0 h 22"/>
              <a:gd name="T8" fmla="*/ 2147483647 w 32"/>
              <a:gd name="T9" fmla="*/ 0 h 22"/>
              <a:gd name="T10" fmla="*/ 2147483647 w 32"/>
              <a:gd name="T11" fmla="*/ 0 h 22"/>
              <a:gd name="T12" fmla="*/ 2147483647 w 32"/>
              <a:gd name="T13" fmla="*/ 214748364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22"/>
              <a:gd name="T23" fmla="*/ 32 w 32"/>
              <a:gd name="T24" fmla="*/ 22 h 2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22">
                <a:moveTo>
                  <a:pt x="32" y="22"/>
                </a:moveTo>
                <a:lnTo>
                  <a:pt x="1" y="22"/>
                </a:lnTo>
                <a:lnTo>
                  <a:pt x="0" y="0"/>
                </a:lnTo>
                <a:lnTo>
                  <a:pt x="31" y="0"/>
                </a:lnTo>
                <a:lnTo>
                  <a:pt x="32" y="2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64" name="Freeform 606"/>
          <p:cNvSpPr>
            <a:spLocks noChangeAspect="1"/>
          </p:cNvSpPr>
          <p:nvPr/>
        </p:nvSpPr>
        <p:spPr bwMode="auto">
          <a:xfrm>
            <a:off x="9074150" y="3716338"/>
            <a:ext cx="9525" cy="9525"/>
          </a:xfrm>
          <a:custGeom>
            <a:avLst/>
            <a:gdLst>
              <a:gd name="T0" fmla="*/ 2147483647 w 31"/>
              <a:gd name="T1" fmla="*/ 2147483647 h 28"/>
              <a:gd name="T2" fmla="*/ 0 w 31"/>
              <a:gd name="T3" fmla="*/ 2147483647 h 28"/>
              <a:gd name="T4" fmla="*/ 0 w 31"/>
              <a:gd name="T5" fmla="*/ 0 h 28"/>
              <a:gd name="T6" fmla="*/ 0 w 31"/>
              <a:gd name="T7" fmla="*/ 0 h 28"/>
              <a:gd name="T8" fmla="*/ 2147483647 w 31"/>
              <a:gd name="T9" fmla="*/ 0 h 28"/>
              <a:gd name="T10" fmla="*/ 2147483647 w 31"/>
              <a:gd name="T11" fmla="*/ 0 h 28"/>
              <a:gd name="T12" fmla="*/ 2147483647 w 31"/>
              <a:gd name="T13" fmla="*/ 2147483647 h 2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8"/>
              <a:gd name="T23" fmla="*/ 31 w 31"/>
              <a:gd name="T24" fmla="*/ 28 h 2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8">
                <a:moveTo>
                  <a:pt x="31" y="28"/>
                </a:moveTo>
                <a:lnTo>
                  <a:pt x="0" y="28"/>
                </a:lnTo>
                <a:lnTo>
                  <a:pt x="0" y="0"/>
                </a:lnTo>
                <a:lnTo>
                  <a:pt x="31" y="0"/>
                </a:lnTo>
                <a:lnTo>
                  <a:pt x="31" y="2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65" name="Freeform 607"/>
          <p:cNvSpPr>
            <a:spLocks noChangeAspect="1"/>
          </p:cNvSpPr>
          <p:nvPr/>
        </p:nvSpPr>
        <p:spPr bwMode="auto">
          <a:xfrm>
            <a:off x="9074150" y="3705225"/>
            <a:ext cx="9525" cy="11113"/>
          </a:xfrm>
          <a:custGeom>
            <a:avLst/>
            <a:gdLst>
              <a:gd name="T0" fmla="*/ 2147483647 w 31"/>
              <a:gd name="T1" fmla="*/ 2147483647 h 34"/>
              <a:gd name="T2" fmla="*/ 0 w 31"/>
              <a:gd name="T3" fmla="*/ 2147483647 h 34"/>
              <a:gd name="T4" fmla="*/ 0 w 31"/>
              <a:gd name="T5" fmla="*/ 0 h 34"/>
              <a:gd name="T6" fmla="*/ 0 w 31"/>
              <a:gd name="T7" fmla="*/ 0 h 34"/>
              <a:gd name="T8" fmla="*/ 2147483647 w 31"/>
              <a:gd name="T9" fmla="*/ 0 h 34"/>
              <a:gd name="T10" fmla="*/ 2147483647 w 31"/>
              <a:gd name="T11" fmla="*/ 0 h 34"/>
              <a:gd name="T12" fmla="*/ 2147483647 w 31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4"/>
              <a:gd name="T23" fmla="*/ 31 w 31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4">
                <a:moveTo>
                  <a:pt x="31" y="34"/>
                </a:moveTo>
                <a:lnTo>
                  <a:pt x="0" y="34"/>
                </a:lnTo>
                <a:lnTo>
                  <a:pt x="0" y="0"/>
                </a:lnTo>
                <a:lnTo>
                  <a:pt x="31" y="0"/>
                </a:lnTo>
                <a:lnTo>
                  <a:pt x="31" y="3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66" name="Freeform 608"/>
          <p:cNvSpPr>
            <a:spLocks noChangeAspect="1"/>
          </p:cNvSpPr>
          <p:nvPr/>
        </p:nvSpPr>
        <p:spPr bwMode="auto">
          <a:xfrm>
            <a:off x="9074150" y="3692525"/>
            <a:ext cx="9525" cy="12700"/>
          </a:xfrm>
          <a:custGeom>
            <a:avLst/>
            <a:gdLst>
              <a:gd name="T0" fmla="*/ 2147483647 w 31"/>
              <a:gd name="T1" fmla="*/ 2147483647 h 38"/>
              <a:gd name="T2" fmla="*/ 0 w 31"/>
              <a:gd name="T3" fmla="*/ 2147483647 h 38"/>
              <a:gd name="T4" fmla="*/ 0 w 31"/>
              <a:gd name="T5" fmla="*/ 0 h 38"/>
              <a:gd name="T6" fmla="*/ 0 w 31"/>
              <a:gd name="T7" fmla="*/ 0 h 38"/>
              <a:gd name="T8" fmla="*/ 2147483647 w 31"/>
              <a:gd name="T9" fmla="*/ 0 h 38"/>
              <a:gd name="T10" fmla="*/ 2147483647 w 31"/>
              <a:gd name="T11" fmla="*/ 0 h 38"/>
              <a:gd name="T12" fmla="*/ 2147483647 w 31"/>
              <a:gd name="T13" fmla="*/ 2147483647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8"/>
              <a:gd name="T23" fmla="*/ 31 w 31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8">
                <a:moveTo>
                  <a:pt x="31" y="38"/>
                </a:moveTo>
                <a:lnTo>
                  <a:pt x="0" y="38"/>
                </a:lnTo>
                <a:lnTo>
                  <a:pt x="0" y="0"/>
                </a:lnTo>
                <a:lnTo>
                  <a:pt x="31" y="0"/>
                </a:lnTo>
                <a:lnTo>
                  <a:pt x="31" y="3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67" name="Freeform 609"/>
          <p:cNvSpPr>
            <a:spLocks noChangeAspect="1"/>
          </p:cNvSpPr>
          <p:nvPr/>
        </p:nvSpPr>
        <p:spPr bwMode="auto">
          <a:xfrm>
            <a:off x="9074150" y="3678238"/>
            <a:ext cx="9525" cy="14287"/>
          </a:xfrm>
          <a:custGeom>
            <a:avLst/>
            <a:gdLst>
              <a:gd name="T0" fmla="*/ 2147483647 w 33"/>
              <a:gd name="T1" fmla="*/ 2147483647 h 39"/>
              <a:gd name="T2" fmla="*/ 0 w 33"/>
              <a:gd name="T3" fmla="*/ 2147483647 h 39"/>
              <a:gd name="T4" fmla="*/ 2147483647 w 33"/>
              <a:gd name="T5" fmla="*/ 0 h 39"/>
              <a:gd name="T6" fmla="*/ 2147483647 w 33"/>
              <a:gd name="T7" fmla="*/ 2147483647 h 39"/>
              <a:gd name="T8" fmla="*/ 2147483647 w 33"/>
              <a:gd name="T9" fmla="*/ 2147483647 h 39"/>
              <a:gd name="T10" fmla="*/ 2147483647 w 33"/>
              <a:gd name="T11" fmla="*/ 2147483647 h 39"/>
              <a:gd name="T12" fmla="*/ 2147483647 w 33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9"/>
              <a:gd name="T23" fmla="*/ 33 w 33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9">
                <a:moveTo>
                  <a:pt x="31" y="39"/>
                </a:moveTo>
                <a:lnTo>
                  <a:pt x="0" y="39"/>
                </a:lnTo>
                <a:lnTo>
                  <a:pt x="2" y="0"/>
                </a:lnTo>
                <a:lnTo>
                  <a:pt x="2" y="1"/>
                </a:lnTo>
                <a:lnTo>
                  <a:pt x="33" y="3"/>
                </a:lnTo>
                <a:lnTo>
                  <a:pt x="33" y="4"/>
                </a:lnTo>
                <a:lnTo>
                  <a:pt x="31" y="3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68" name="Freeform 610"/>
          <p:cNvSpPr>
            <a:spLocks noChangeAspect="1"/>
          </p:cNvSpPr>
          <p:nvPr/>
        </p:nvSpPr>
        <p:spPr bwMode="auto">
          <a:xfrm>
            <a:off x="9074150" y="3665538"/>
            <a:ext cx="12700" cy="12700"/>
          </a:xfrm>
          <a:custGeom>
            <a:avLst/>
            <a:gdLst>
              <a:gd name="T0" fmla="*/ 2147483647 w 36"/>
              <a:gd name="T1" fmla="*/ 2147483647 h 41"/>
              <a:gd name="T2" fmla="*/ 0 w 36"/>
              <a:gd name="T3" fmla="*/ 2147483647 h 41"/>
              <a:gd name="T4" fmla="*/ 2147483647 w 36"/>
              <a:gd name="T5" fmla="*/ 0 h 41"/>
              <a:gd name="T6" fmla="*/ 2147483647 w 36"/>
              <a:gd name="T7" fmla="*/ 2147483647 h 41"/>
              <a:gd name="T8" fmla="*/ 2147483647 w 36"/>
              <a:gd name="T9" fmla="*/ 2147483647 h 41"/>
              <a:gd name="T10" fmla="*/ 2147483647 w 36"/>
              <a:gd name="T11" fmla="*/ 2147483647 h 41"/>
              <a:gd name="T12" fmla="*/ 2147483647 w 36"/>
              <a:gd name="T13" fmla="*/ 2147483647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41"/>
              <a:gd name="T23" fmla="*/ 36 w 36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41">
                <a:moveTo>
                  <a:pt x="31" y="41"/>
                </a:moveTo>
                <a:lnTo>
                  <a:pt x="0" y="39"/>
                </a:lnTo>
                <a:lnTo>
                  <a:pt x="4" y="0"/>
                </a:lnTo>
                <a:lnTo>
                  <a:pt x="4" y="3"/>
                </a:lnTo>
                <a:lnTo>
                  <a:pt x="36" y="7"/>
                </a:lnTo>
                <a:lnTo>
                  <a:pt x="36" y="9"/>
                </a:lnTo>
                <a:lnTo>
                  <a:pt x="31" y="4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69" name="Freeform 611"/>
          <p:cNvSpPr>
            <a:spLocks noChangeAspect="1"/>
          </p:cNvSpPr>
          <p:nvPr/>
        </p:nvSpPr>
        <p:spPr bwMode="auto">
          <a:xfrm>
            <a:off x="9075738" y="3652838"/>
            <a:ext cx="14287" cy="14287"/>
          </a:xfrm>
          <a:custGeom>
            <a:avLst/>
            <a:gdLst>
              <a:gd name="T0" fmla="*/ 2147483647 w 38"/>
              <a:gd name="T1" fmla="*/ 2147483647 h 40"/>
              <a:gd name="T2" fmla="*/ 0 w 38"/>
              <a:gd name="T3" fmla="*/ 2147483647 h 40"/>
              <a:gd name="T4" fmla="*/ 2147483647 w 38"/>
              <a:gd name="T5" fmla="*/ 2147483647 h 40"/>
              <a:gd name="T6" fmla="*/ 2147483647 w 38"/>
              <a:gd name="T7" fmla="*/ 0 h 40"/>
              <a:gd name="T8" fmla="*/ 2147483647 w 38"/>
              <a:gd name="T9" fmla="*/ 2147483647 h 40"/>
              <a:gd name="T10" fmla="*/ 2147483647 w 38"/>
              <a:gd name="T11" fmla="*/ 2147483647 h 40"/>
              <a:gd name="T12" fmla="*/ 2147483647 w 38"/>
              <a:gd name="T13" fmla="*/ 2147483647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8"/>
              <a:gd name="T22" fmla="*/ 0 h 40"/>
              <a:gd name="T23" fmla="*/ 38 w 38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8" h="40">
                <a:moveTo>
                  <a:pt x="32" y="40"/>
                </a:moveTo>
                <a:lnTo>
                  <a:pt x="0" y="36"/>
                </a:lnTo>
                <a:lnTo>
                  <a:pt x="7" y="2"/>
                </a:lnTo>
                <a:lnTo>
                  <a:pt x="8" y="0"/>
                </a:lnTo>
                <a:lnTo>
                  <a:pt x="37" y="11"/>
                </a:lnTo>
                <a:lnTo>
                  <a:pt x="38" y="9"/>
                </a:lnTo>
                <a:lnTo>
                  <a:pt x="32" y="4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70" name="Freeform 612"/>
          <p:cNvSpPr>
            <a:spLocks noChangeAspect="1"/>
          </p:cNvSpPr>
          <p:nvPr/>
        </p:nvSpPr>
        <p:spPr bwMode="auto">
          <a:xfrm>
            <a:off x="9078913" y="3644900"/>
            <a:ext cx="12700" cy="11113"/>
          </a:xfrm>
          <a:custGeom>
            <a:avLst/>
            <a:gdLst>
              <a:gd name="T0" fmla="*/ 2147483647 w 38"/>
              <a:gd name="T1" fmla="*/ 2147483647 h 35"/>
              <a:gd name="T2" fmla="*/ 0 w 38"/>
              <a:gd name="T3" fmla="*/ 2147483647 h 35"/>
              <a:gd name="T4" fmla="*/ 2147483647 w 38"/>
              <a:gd name="T5" fmla="*/ 0 h 35"/>
              <a:gd name="T6" fmla="*/ 2147483647 w 38"/>
              <a:gd name="T7" fmla="*/ 2147483647 h 35"/>
              <a:gd name="T8" fmla="*/ 2147483647 w 38"/>
              <a:gd name="T9" fmla="*/ 2147483647 h 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8"/>
              <a:gd name="T16" fmla="*/ 0 h 35"/>
              <a:gd name="T17" fmla="*/ 38 w 38"/>
              <a:gd name="T18" fmla="*/ 35 h 3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8" h="35">
                <a:moveTo>
                  <a:pt x="29" y="35"/>
                </a:moveTo>
                <a:lnTo>
                  <a:pt x="0" y="24"/>
                </a:lnTo>
                <a:lnTo>
                  <a:pt x="9" y="0"/>
                </a:lnTo>
                <a:lnTo>
                  <a:pt x="38" y="11"/>
                </a:lnTo>
                <a:lnTo>
                  <a:pt x="29" y="3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71" name="Freeform 613"/>
          <p:cNvSpPr>
            <a:spLocks noChangeAspect="1"/>
          </p:cNvSpPr>
          <p:nvPr/>
        </p:nvSpPr>
        <p:spPr bwMode="auto">
          <a:xfrm>
            <a:off x="9183688" y="3779838"/>
            <a:ext cx="11112" cy="3175"/>
          </a:xfrm>
          <a:custGeom>
            <a:avLst/>
            <a:gdLst>
              <a:gd name="T0" fmla="*/ 2147483647 w 27"/>
              <a:gd name="T1" fmla="*/ 2147483647 h 14"/>
              <a:gd name="T2" fmla="*/ 0 w 27"/>
              <a:gd name="T3" fmla="*/ 0 h 14"/>
              <a:gd name="T4" fmla="*/ 2147483647 w 27"/>
              <a:gd name="T5" fmla="*/ 2147483647 h 14"/>
              <a:gd name="T6" fmla="*/ 0 60000 65536"/>
              <a:gd name="T7" fmla="*/ 0 60000 65536"/>
              <a:gd name="T8" fmla="*/ 0 60000 65536"/>
              <a:gd name="T9" fmla="*/ 0 w 27"/>
              <a:gd name="T10" fmla="*/ 0 h 14"/>
              <a:gd name="T11" fmla="*/ 27 w 27"/>
              <a:gd name="T12" fmla="*/ 14 h 1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7" h="14">
                <a:moveTo>
                  <a:pt x="27" y="14"/>
                </a:moveTo>
                <a:lnTo>
                  <a:pt x="0" y="0"/>
                </a:lnTo>
                <a:lnTo>
                  <a:pt x="27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72" name="Freeform 614"/>
          <p:cNvSpPr>
            <a:spLocks noChangeAspect="1"/>
          </p:cNvSpPr>
          <p:nvPr/>
        </p:nvSpPr>
        <p:spPr bwMode="auto">
          <a:xfrm>
            <a:off x="9237663" y="3724275"/>
            <a:ext cx="6350" cy="9525"/>
          </a:xfrm>
          <a:custGeom>
            <a:avLst/>
            <a:gdLst>
              <a:gd name="T0" fmla="*/ 0 w 22"/>
              <a:gd name="T1" fmla="*/ 2147483647 h 30"/>
              <a:gd name="T2" fmla="*/ 0 w 22"/>
              <a:gd name="T3" fmla="*/ 2147483647 h 30"/>
              <a:gd name="T4" fmla="*/ 2147483647 w 22"/>
              <a:gd name="T5" fmla="*/ 0 h 30"/>
              <a:gd name="T6" fmla="*/ 2147483647 w 22"/>
              <a:gd name="T7" fmla="*/ 0 h 30"/>
              <a:gd name="T8" fmla="*/ 2147483647 w 22"/>
              <a:gd name="T9" fmla="*/ 0 h 30"/>
              <a:gd name="T10" fmla="*/ 2147483647 w 22"/>
              <a:gd name="T11" fmla="*/ 2147483647 h 30"/>
              <a:gd name="T12" fmla="*/ 2147483647 w 22"/>
              <a:gd name="T13" fmla="*/ 2147483647 h 30"/>
              <a:gd name="T14" fmla="*/ 2147483647 w 22"/>
              <a:gd name="T15" fmla="*/ 2147483647 h 30"/>
              <a:gd name="T16" fmla="*/ 2147483647 w 22"/>
              <a:gd name="T17" fmla="*/ 2147483647 h 30"/>
              <a:gd name="T18" fmla="*/ 2147483647 w 22"/>
              <a:gd name="T19" fmla="*/ 2147483647 h 30"/>
              <a:gd name="T20" fmla="*/ 2147483647 w 22"/>
              <a:gd name="T21" fmla="*/ 2147483647 h 30"/>
              <a:gd name="T22" fmla="*/ 2147483647 w 22"/>
              <a:gd name="T23" fmla="*/ 2147483647 h 30"/>
              <a:gd name="T24" fmla="*/ 2147483647 w 22"/>
              <a:gd name="T25" fmla="*/ 2147483647 h 30"/>
              <a:gd name="T26" fmla="*/ 2147483647 w 22"/>
              <a:gd name="T27" fmla="*/ 2147483647 h 30"/>
              <a:gd name="T28" fmla="*/ 2147483647 w 22"/>
              <a:gd name="T29" fmla="*/ 2147483647 h 30"/>
              <a:gd name="T30" fmla="*/ 2147483647 w 22"/>
              <a:gd name="T31" fmla="*/ 2147483647 h 30"/>
              <a:gd name="T32" fmla="*/ 2147483647 w 22"/>
              <a:gd name="T33" fmla="*/ 2147483647 h 30"/>
              <a:gd name="T34" fmla="*/ 2147483647 w 22"/>
              <a:gd name="T35" fmla="*/ 2147483647 h 30"/>
              <a:gd name="T36" fmla="*/ 2147483647 w 22"/>
              <a:gd name="T37" fmla="*/ 2147483647 h 30"/>
              <a:gd name="T38" fmla="*/ 2147483647 w 22"/>
              <a:gd name="T39" fmla="*/ 2147483647 h 30"/>
              <a:gd name="T40" fmla="*/ 2147483647 w 22"/>
              <a:gd name="T41" fmla="*/ 2147483647 h 30"/>
              <a:gd name="T42" fmla="*/ 0 w 22"/>
              <a:gd name="T43" fmla="*/ 2147483647 h 3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2"/>
              <a:gd name="T67" fmla="*/ 0 h 30"/>
              <a:gd name="T68" fmla="*/ 22 w 22"/>
              <a:gd name="T69" fmla="*/ 30 h 30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2" h="30">
                <a:moveTo>
                  <a:pt x="0" y="1"/>
                </a:moveTo>
                <a:lnTo>
                  <a:pt x="0" y="1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10" y="1"/>
                </a:lnTo>
                <a:lnTo>
                  <a:pt x="12" y="2"/>
                </a:lnTo>
                <a:lnTo>
                  <a:pt x="15" y="3"/>
                </a:lnTo>
                <a:lnTo>
                  <a:pt x="17" y="5"/>
                </a:lnTo>
                <a:lnTo>
                  <a:pt x="18" y="7"/>
                </a:lnTo>
                <a:lnTo>
                  <a:pt x="21" y="9"/>
                </a:lnTo>
                <a:lnTo>
                  <a:pt x="22" y="12"/>
                </a:lnTo>
                <a:lnTo>
                  <a:pt x="22" y="14"/>
                </a:lnTo>
                <a:lnTo>
                  <a:pt x="22" y="16"/>
                </a:lnTo>
                <a:lnTo>
                  <a:pt x="21" y="19"/>
                </a:lnTo>
                <a:lnTo>
                  <a:pt x="19" y="21"/>
                </a:lnTo>
                <a:lnTo>
                  <a:pt x="18" y="25"/>
                </a:lnTo>
                <a:lnTo>
                  <a:pt x="16" y="27"/>
                </a:lnTo>
                <a:lnTo>
                  <a:pt x="14" y="28"/>
                </a:lnTo>
                <a:lnTo>
                  <a:pt x="12" y="30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73" name="Freeform 615"/>
          <p:cNvSpPr>
            <a:spLocks noChangeAspect="1"/>
          </p:cNvSpPr>
          <p:nvPr/>
        </p:nvSpPr>
        <p:spPr bwMode="auto">
          <a:xfrm>
            <a:off x="9183688" y="3771900"/>
            <a:ext cx="15875" cy="11113"/>
          </a:xfrm>
          <a:custGeom>
            <a:avLst/>
            <a:gdLst>
              <a:gd name="T0" fmla="*/ 2147483647 w 39"/>
              <a:gd name="T1" fmla="*/ 2147483647 h 39"/>
              <a:gd name="T2" fmla="*/ 0 w 39"/>
              <a:gd name="T3" fmla="*/ 2147483647 h 39"/>
              <a:gd name="T4" fmla="*/ 2147483647 w 39"/>
              <a:gd name="T5" fmla="*/ 0 h 39"/>
              <a:gd name="T6" fmla="*/ 2147483647 w 39"/>
              <a:gd name="T7" fmla="*/ 2147483647 h 39"/>
              <a:gd name="T8" fmla="*/ 2147483647 w 39"/>
              <a:gd name="T9" fmla="*/ 2147483647 h 39"/>
              <a:gd name="T10" fmla="*/ 2147483647 w 39"/>
              <a:gd name="T11" fmla="*/ 2147483647 h 39"/>
              <a:gd name="T12" fmla="*/ 2147483647 w 39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9"/>
              <a:gd name="T22" fmla="*/ 0 h 39"/>
              <a:gd name="T23" fmla="*/ 39 w 39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9" h="39">
                <a:moveTo>
                  <a:pt x="27" y="39"/>
                </a:moveTo>
                <a:lnTo>
                  <a:pt x="0" y="25"/>
                </a:lnTo>
                <a:lnTo>
                  <a:pt x="15" y="0"/>
                </a:lnTo>
                <a:lnTo>
                  <a:pt x="14" y="2"/>
                </a:lnTo>
                <a:lnTo>
                  <a:pt x="39" y="20"/>
                </a:lnTo>
                <a:lnTo>
                  <a:pt x="37" y="22"/>
                </a:lnTo>
                <a:lnTo>
                  <a:pt x="27" y="3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74" name="Freeform 616"/>
          <p:cNvSpPr>
            <a:spLocks noChangeAspect="1"/>
          </p:cNvSpPr>
          <p:nvPr/>
        </p:nvSpPr>
        <p:spPr bwMode="auto">
          <a:xfrm>
            <a:off x="9191625" y="3763963"/>
            <a:ext cx="11113" cy="12700"/>
          </a:xfrm>
          <a:custGeom>
            <a:avLst/>
            <a:gdLst>
              <a:gd name="T0" fmla="*/ 2147483647 w 40"/>
              <a:gd name="T1" fmla="*/ 2147483647 h 40"/>
              <a:gd name="T2" fmla="*/ 0 w 40"/>
              <a:gd name="T3" fmla="*/ 2147483647 h 40"/>
              <a:gd name="T4" fmla="*/ 2147483647 w 40"/>
              <a:gd name="T5" fmla="*/ 0 h 40"/>
              <a:gd name="T6" fmla="*/ 2147483647 w 40"/>
              <a:gd name="T7" fmla="*/ 0 h 40"/>
              <a:gd name="T8" fmla="*/ 2147483647 w 40"/>
              <a:gd name="T9" fmla="*/ 2147483647 h 40"/>
              <a:gd name="T10" fmla="*/ 2147483647 w 40"/>
              <a:gd name="T11" fmla="*/ 2147483647 h 40"/>
              <a:gd name="T12" fmla="*/ 2147483647 w 40"/>
              <a:gd name="T13" fmla="*/ 2147483647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5" y="40"/>
                </a:moveTo>
                <a:lnTo>
                  <a:pt x="0" y="22"/>
                </a:lnTo>
                <a:lnTo>
                  <a:pt x="15" y="0"/>
                </a:lnTo>
                <a:lnTo>
                  <a:pt x="40" y="19"/>
                </a:lnTo>
                <a:lnTo>
                  <a:pt x="25" y="4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75" name="Freeform 617"/>
          <p:cNvSpPr>
            <a:spLocks noChangeAspect="1"/>
          </p:cNvSpPr>
          <p:nvPr/>
        </p:nvSpPr>
        <p:spPr bwMode="auto">
          <a:xfrm>
            <a:off x="9194800" y="3754438"/>
            <a:ext cx="20638" cy="15875"/>
          </a:xfrm>
          <a:custGeom>
            <a:avLst/>
            <a:gdLst>
              <a:gd name="T0" fmla="*/ 2147483647 w 60"/>
              <a:gd name="T1" fmla="*/ 2147483647 h 46"/>
              <a:gd name="T2" fmla="*/ 0 w 60"/>
              <a:gd name="T3" fmla="*/ 2147483647 h 46"/>
              <a:gd name="T4" fmla="*/ 0 w 60"/>
              <a:gd name="T5" fmla="*/ 2147483647 h 46"/>
              <a:gd name="T6" fmla="*/ 2147483647 w 60"/>
              <a:gd name="T7" fmla="*/ 2147483647 h 46"/>
              <a:gd name="T8" fmla="*/ 2147483647 w 60"/>
              <a:gd name="T9" fmla="*/ 2147483647 h 46"/>
              <a:gd name="T10" fmla="*/ 2147483647 w 60"/>
              <a:gd name="T11" fmla="*/ 0 h 46"/>
              <a:gd name="T12" fmla="*/ 2147483647 w 60"/>
              <a:gd name="T13" fmla="*/ 2147483647 h 4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0"/>
              <a:gd name="T22" fmla="*/ 0 h 46"/>
              <a:gd name="T23" fmla="*/ 60 w 60"/>
              <a:gd name="T24" fmla="*/ 46 h 4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0" h="46">
                <a:moveTo>
                  <a:pt x="25" y="46"/>
                </a:moveTo>
                <a:lnTo>
                  <a:pt x="0" y="27"/>
                </a:lnTo>
                <a:lnTo>
                  <a:pt x="19" y="4"/>
                </a:lnTo>
                <a:lnTo>
                  <a:pt x="42" y="23"/>
                </a:lnTo>
                <a:lnTo>
                  <a:pt x="60" y="0"/>
                </a:lnTo>
                <a:lnTo>
                  <a:pt x="25" y="4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76" name="Freeform 618"/>
          <p:cNvSpPr>
            <a:spLocks noChangeAspect="1"/>
          </p:cNvSpPr>
          <p:nvPr/>
        </p:nvSpPr>
        <p:spPr bwMode="auto">
          <a:xfrm>
            <a:off x="9201150" y="3744913"/>
            <a:ext cx="14288" cy="19050"/>
          </a:xfrm>
          <a:custGeom>
            <a:avLst/>
            <a:gdLst>
              <a:gd name="T0" fmla="*/ 2147483647 w 41"/>
              <a:gd name="T1" fmla="*/ 2147483647 h 52"/>
              <a:gd name="T2" fmla="*/ 0 w 41"/>
              <a:gd name="T3" fmla="*/ 2147483647 h 52"/>
              <a:gd name="T4" fmla="*/ 2147483647 w 41"/>
              <a:gd name="T5" fmla="*/ 0 h 52"/>
              <a:gd name="T6" fmla="*/ 2147483647 w 41"/>
              <a:gd name="T7" fmla="*/ 2147483647 h 52"/>
              <a:gd name="T8" fmla="*/ 2147483647 w 41"/>
              <a:gd name="T9" fmla="*/ 2147483647 h 52"/>
              <a:gd name="T10" fmla="*/ 2147483647 w 41"/>
              <a:gd name="T11" fmla="*/ 2147483647 h 52"/>
              <a:gd name="T12" fmla="*/ 2147483647 w 41"/>
              <a:gd name="T13" fmla="*/ 2147483647 h 5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1"/>
              <a:gd name="T22" fmla="*/ 0 h 52"/>
              <a:gd name="T23" fmla="*/ 41 w 41"/>
              <a:gd name="T24" fmla="*/ 52 h 5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1" h="52">
                <a:moveTo>
                  <a:pt x="23" y="52"/>
                </a:moveTo>
                <a:lnTo>
                  <a:pt x="0" y="33"/>
                </a:lnTo>
                <a:lnTo>
                  <a:pt x="28" y="0"/>
                </a:lnTo>
                <a:lnTo>
                  <a:pt x="19" y="9"/>
                </a:lnTo>
                <a:lnTo>
                  <a:pt x="41" y="30"/>
                </a:lnTo>
                <a:lnTo>
                  <a:pt x="32" y="39"/>
                </a:lnTo>
                <a:lnTo>
                  <a:pt x="23" y="5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77" name="Freeform 619"/>
          <p:cNvSpPr>
            <a:spLocks noChangeAspect="1"/>
          </p:cNvSpPr>
          <p:nvPr/>
        </p:nvSpPr>
        <p:spPr bwMode="auto">
          <a:xfrm>
            <a:off x="9207500" y="3740150"/>
            <a:ext cx="17463" cy="14288"/>
          </a:xfrm>
          <a:custGeom>
            <a:avLst/>
            <a:gdLst>
              <a:gd name="T0" fmla="*/ 2147483647 w 42"/>
              <a:gd name="T1" fmla="*/ 2147483647 h 44"/>
              <a:gd name="T2" fmla="*/ 0 w 42"/>
              <a:gd name="T3" fmla="*/ 2147483647 h 44"/>
              <a:gd name="T4" fmla="*/ 2147483647 w 42"/>
              <a:gd name="T5" fmla="*/ 0 h 44"/>
              <a:gd name="T6" fmla="*/ 2147483647 w 42"/>
              <a:gd name="T7" fmla="*/ 0 h 44"/>
              <a:gd name="T8" fmla="*/ 2147483647 w 42"/>
              <a:gd name="T9" fmla="*/ 2147483647 h 44"/>
              <a:gd name="T10" fmla="*/ 2147483647 w 42"/>
              <a:gd name="T11" fmla="*/ 2147483647 h 44"/>
              <a:gd name="T12" fmla="*/ 2147483647 w 42"/>
              <a:gd name="T13" fmla="*/ 2147483647 h 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"/>
              <a:gd name="T22" fmla="*/ 0 h 44"/>
              <a:gd name="T23" fmla="*/ 42 w 42"/>
              <a:gd name="T24" fmla="*/ 44 h 4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" h="44">
                <a:moveTo>
                  <a:pt x="22" y="44"/>
                </a:moveTo>
                <a:lnTo>
                  <a:pt x="0" y="23"/>
                </a:lnTo>
                <a:lnTo>
                  <a:pt x="19" y="0"/>
                </a:lnTo>
                <a:lnTo>
                  <a:pt x="20" y="0"/>
                </a:lnTo>
                <a:lnTo>
                  <a:pt x="41" y="23"/>
                </a:lnTo>
                <a:lnTo>
                  <a:pt x="42" y="23"/>
                </a:lnTo>
                <a:lnTo>
                  <a:pt x="22" y="4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78" name="Freeform 620"/>
          <p:cNvSpPr>
            <a:spLocks noChangeAspect="1"/>
          </p:cNvSpPr>
          <p:nvPr/>
        </p:nvSpPr>
        <p:spPr bwMode="auto">
          <a:xfrm>
            <a:off x="9215438" y="3730625"/>
            <a:ext cx="14287" cy="17463"/>
          </a:xfrm>
          <a:custGeom>
            <a:avLst/>
            <a:gdLst>
              <a:gd name="T0" fmla="*/ 2147483647 w 41"/>
              <a:gd name="T1" fmla="*/ 2147483647 h 42"/>
              <a:gd name="T2" fmla="*/ 0 w 41"/>
              <a:gd name="T3" fmla="*/ 2147483647 h 42"/>
              <a:gd name="T4" fmla="*/ 2147483647 w 41"/>
              <a:gd name="T5" fmla="*/ 0 h 42"/>
              <a:gd name="T6" fmla="*/ 2147483647 w 41"/>
              <a:gd name="T7" fmla="*/ 0 h 42"/>
              <a:gd name="T8" fmla="*/ 2147483647 w 41"/>
              <a:gd name="T9" fmla="*/ 2147483647 h 42"/>
              <a:gd name="T10" fmla="*/ 2147483647 w 41"/>
              <a:gd name="T11" fmla="*/ 2147483647 h 42"/>
              <a:gd name="T12" fmla="*/ 2147483647 w 41"/>
              <a:gd name="T13" fmla="*/ 2147483647 h 4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1"/>
              <a:gd name="T22" fmla="*/ 0 h 42"/>
              <a:gd name="T23" fmla="*/ 41 w 41"/>
              <a:gd name="T24" fmla="*/ 42 h 4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1" h="42">
                <a:moveTo>
                  <a:pt x="21" y="42"/>
                </a:moveTo>
                <a:lnTo>
                  <a:pt x="0" y="19"/>
                </a:lnTo>
                <a:lnTo>
                  <a:pt x="23" y="0"/>
                </a:lnTo>
                <a:lnTo>
                  <a:pt x="22" y="0"/>
                </a:lnTo>
                <a:lnTo>
                  <a:pt x="41" y="25"/>
                </a:lnTo>
                <a:lnTo>
                  <a:pt x="40" y="25"/>
                </a:lnTo>
                <a:lnTo>
                  <a:pt x="21" y="4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79" name="Freeform 621"/>
          <p:cNvSpPr>
            <a:spLocks noChangeAspect="1"/>
          </p:cNvSpPr>
          <p:nvPr/>
        </p:nvSpPr>
        <p:spPr bwMode="auto">
          <a:xfrm>
            <a:off x="9224963" y="3727450"/>
            <a:ext cx="11112" cy="15875"/>
          </a:xfrm>
          <a:custGeom>
            <a:avLst/>
            <a:gdLst>
              <a:gd name="T0" fmla="*/ 2147483647 w 36"/>
              <a:gd name="T1" fmla="*/ 2147483647 h 42"/>
              <a:gd name="T2" fmla="*/ 0 w 36"/>
              <a:gd name="T3" fmla="*/ 2147483647 h 42"/>
              <a:gd name="T4" fmla="*/ 2147483647 w 36"/>
              <a:gd name="T5" fmla="*/ 0 h 42"/>
              <a:gd name="T6" fmla="*/ 2147483647 w 36"/>
              <a:gd name="T7" fmla="*/ 0 h 42"/>
              <a:gd name="T8" fmla="*/ 2147483647 w 36"/>
              <a:gd name="T9" fmla="*/ 2147483647 h 42"/>
              <a:gd name="T10" fmla="*/ 2147483647 w 36"/>
              <a:gd name="T11" fmla="*/ 2147483647 h 42"/>
              <a:gd name="T12" fmla="*/ 2147483647 w 36"/>
              <a:gd name="T13" fmla="*/ 2147483647 h 4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42"/>
              <a:gd name="T23" fmla="*/ 36 w 36"/>
              <a:gd name="T24" fmla="*/ 42 h 4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42">
                <a:moveTo>
                  <a:pt x="19" y="42"/>
                </a:moveTo>
                <a:lnTo>
                  <a:pt x="0" y="17"/>
                </a:lnTo>
                <a:lnTo>
                  <a:pt x="22" y="0"/>
                </a:lnTo>
                <a:lnTo>
                  <a:pt x="23" y="0"/>
                </a:lnTo>
                <a:lnTo>
                  <a:pt x="35" y="29"/>
                </a:lnTo>
                <a:lnTo>
                  <a:pt x="36" y="29"/>
                </a:lnTo>
                <a:lnTo>
                  <a:pt x="19" y="4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80" name="Freeform 622"/>
          <p:cNvSpPr>
            <a:spLocks noChangeAspect="1"/>
          </p:cNvSpPr>
          <p:nvPr/>
        </p:nvSpPr>
        <p:spPr bwMode="auto">
          <a:xfrm>
            <a:off x="9229725" y="3724275"/>
            <a:ext cx="12700" cy="14288"/>
          </a:xfrm>
          <a:custGeom>
            <a:avLst/>
            <a:gdLst>
              <a:gd name="T0" fmla="*/ 2147483647 w 33"/>
              <a:gd name="T1" fmla="*/ 2147483647 h 38"/>
              <a:gd name="T2" fmla="*/ 0 w 33"/>
              <a:gd name="T3" fmla="*/ 2147483647 h 38"/>
              <a:gd name="T4" fmla="*/ 2147483647 w 33"/>
              <a:gd name="T5" fmla="*/ 0 h 38"/>
              <a:gd name="T6" fmla="*/ 2147483647 w 33"/>
              <a:gd name="T7" fmla="*/ 2147483647 h 38"/>
              <a:gd name="T8" fmla="*/ 2147483647 w 33"/>
              <a:gd name="T9" fmla="*/ 2147483647 h 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3"/>
              <a:gd name="T16" fmla="*/ 0 h 38"/>
              <a:gd name="T17" fmla="*/ 33 w 33"/>
              <a:gd name="T18" fmla="*/ 38 h 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3" h="38">
                <a:moveTo>
                  <a:pt x="12" y="38"/>
                </a:moveTo>
                <a:lnTo>
                  <a:pt x="0" y="9"/>
                </a:lnTo>
                <a:lnTo>
                  <a:pt x="21" y="0"/>
                </a:lnTo>
                <a:lnTo>
                  <a:pt x="33" y="29"/>
                </a:lnTo>
                <a:lnTo>
                  <a:pt x="12" y="3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81" name="Freeform 623"/>
          <p:cNvSpPr>
            <a:spLocks noChangeAspect="1"/>
          </p:cNvSpPr>
          <p:nvPr/>
        </p:nvSpPr>
        <p:spPr bwMode="auto">
          <a:xfrm>
            <a:off x="9234488" y="3729038"/>
            <a:ext cx="9525" cy="4762"/>
          </a:xfrm>
          <a:custGeom>
            <a:avLst/>
            <a:gdLst>
              <a:gd name="T0" fmla="*/ 2147483647 w 32"/>
              <a:gd name="T1" fmla="*/ 0 h 16"/>
              <a:gd name="T2" fmla="*/ 2147483647 w 32"/>
              <a:gd name="T3" fmla="*/ 0 h 16"/>
              <a:gd name="T4" fmla="*/ 2147483647 w 32"/>
              <a:gd name="T5" fmla="*/ 2147483647 h 16"/>
              <a:gd name="T6" fmla="*/ 2147483647 w 32"/>
              <a:gd name="T7" fmla="*/ 2147483647 h 16"/>
              <a:gd name="T8" fmla="*/ 2147483647 w 32"/>
              <a:gd name="T9" fmla="*/ 2147483647 h 16"/>
              <a:gd name="T10" fmla="*/ 2147483647 w 32"/>
              <a:gd name="T11" fmla="*/ 2147483647 h 16"/>
              <a:gd name="T12" fmla="*/ 2147483647 w 32"/>
              <a:gd name="T13" fmla="*/ 2147483647 h 16"/>
              <a:gd name="T14" fmla="*/ 2147483647 w 32"/>
              <a:gd name="T15" fmla="*/ 2147483647 h 16"/>
              <a:gd name="T16" fmla="*/ 2147483647 w 32"/>
              <a:gd name="T17" fmla="*/ 2147483647 h 16"/>
              <a:gd name="T18" fmla="*/ 2147483647 w 32"/>
              <a:gd name="T19" fmla="*/ 2147483647 h 16"/>
              <a:gd name="T20" fmla="*/ 2147483647 w 32"/>
              <a:gd name="T21" fmla="*/ 2147483647 h 16"/>
              <a:gd name="T22" fmla="*/ 2147483647 w 32"/>
              <a:gd name="T23" fmla="*/ 2147483647 h 16"/>
              <a:gd name="T24" fmla="*/ 2147483647 w 32"/>
              <a:gd name="T25" fmla="*/ 2147483647 h 16"/>
              <a:gd name="T26" fmla="*/ 2147483647 w 32"/>
              <a:gd name="T27" fmla="*/ 2147483647 h 16"/>
              <a:gd name="T28" fmla="*/ 2147483647 w 32"/>
              <a:gd name="T29" fmla="*/ 2147483647 h 16"/>
              <a:gd name="T30" fmla="*/ 2147483647 w 32"/>
              <a:gd name="T31" fmla="*/ 2147483647 h 16"/>
              <a:gd name="T32" fmla="*/ 2147483647 w 32"/>
              <a:gd name="T33" fmla="*/ 2147483647 h 16"/>
              <a:gd name="T34" fmla="*/ 2147483647 w 32"/>
              <a:gd name="T35" fmla="*/ 2147483647 h 16"/>
              <a:gd name="T36" fmla="*/ 0 w 32"/>
              <a:gd name="T37" fmla="*/ 2147483647 h 16"/>
              <a:gd name="T38" fmla="*/ 0 w 32"/>
              <a:gd name="T39" fmla="*/ 0 h 16"/>
              <a:gd name="T40" fmla="*/ 0 w 32"/>
              <a:gd name="T41" fmla="*/ 0 h 16"/>
              <a:gd name="T42" fmla="*/ 2147483647 w 32"/>
              <a:gd name="T43" fmla="*/ 0 h 1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2"/>
              <a:gd name="T67" fmla="*/ 0 h 16"/>
              <a:gd name="T68" fmla="*/ 32 w 32"/>
              <a:gd name="T69" fmla="*/ 16 h 1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2" h="16">
                <a:moveTo>
                  <a:pt x="32" y="0"/>
                </a:moveTo>
                <a:lnTo>
                  <a:pt x="32" y="0"/>
                </a:lnTo>
                <a:lnTo>
                  <a:pt x="32" y="2"/>
                </a:lnTo>
                <a:lnTo>
                  <a:pt x="31" y="5"/>
                </a:lnTo>
                <a:lnTo>
                  <a:pt x="29" y="8"/>
                </a:lnTo>
                <a:lnTo>
                  <a:pt x="27" y="10"/>
                </a:lnTo>
                <a:lnTo>
                  <a:pt x="25" y="12"/>
                </a:lnTo>
                <a:lnTo>
                  <a:pt x="23" y="14"/>
                </a:lnTo>
                <a:lnTo>
                  <a:pt x="21" y="15"/>
                </a:lnTo>
                <a:lnTo>
                  <a:pt x="18" y="16"/>
                </a:lnTo>
                <a:lnTo>
                  <a:pt x="16" y="16"/>
                </a:lnTo>
                <a:lnTo>
                  <a:pt x="14" y="16"/>
                </a:lnTo>
                <a:lnTo>
                  <a:pt x="11" y="15"/>
                </a:lnTo>
                <a:lnTo>
                  <a:pt x="9" y="14"/>
                </a:lnTo>
                <a:lnTo>
                  <a:pt x="7" y="12"/>
                </a:lnTo>
                <a:lnTo>
                  <a:pt x="5" y="10"/>
                </a:lnTo>
                <a:lnTo>
                  <a:pt x="2" y="8"/>
                </a:lnTo>
                <a:lnTo>
                  <a:pt x="1" y="5"/>
                </a:lnTo>
                <a:lnTo>
                  <a:pt x="0" y="2"/>
                </a:lnTo>
                <a:lnTo>
                  <a:pt x="0" y="0"/>
                </a:lnTo>
                <a:lnTo>
                  <a:pt x="3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82" name="Freeform 624"/>
          <p:cNvSpPr>
            <a:spLocks noChangeAspect="1"/>
          </p:cNvSpPr>
          <p:nvPr/>
        </p:nvSpPr>
        <p:spPr bwMode="auto">
          <a:xfrm>
            <a:off x="9234488" y="3724275"/>
            <a:ext cx="9525" cy="1588"/>
          </a:xfrm>
          <a:custGeom>
            <a:avLst/>
            <a:gdLst>
              <a:gd name="T0" fmla="*/ 0 w 32"/>
              <a:gd name="T1" fmla="*/ 0 h 1588"/>
              <a:gd name="T2" fmla="*/ 2147483647 w 32"/>
              <a:gd name="T3" fmla="*/ 0 h 1588"/>
              <a:gd name="T4" fmla="*/ 0 w 32"/>
              <a:gd name="T5" fmla="*/ 0 h 1588"/>
              <a:gd name="T6" fmla="*/ 0 60000 65536"/>
              <a:gd name="T7" fmla="*/ 0 60000 65536"/>
              <a:gd name="T8" fmla="*/ 0 60000 65536"/>
              <a:gd name="T9" fmla="*/ 0 w 32"/>
              <a:gd name="T10" fmla="*/ 0 h 1588"/>
              <a:gd name="T11" fmla="*/ 32 w 32"/>
              <a:gd name="T12" fmla="*/ 1588 h 158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2" h="1588">
                <a:moveTo>
                  <a:pt x="0" y="0"/>
                </a:moveTo>
                <a:lnTo>
                  <a:pt x="32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83" name="Freeform 625"/>
          <p:cNvSpPr>
            <a:spLocks noChangeAspect="1"/>
          </p:cNvSpPr>
          <p:nvPr/>
        </p:nvSpPr>
        <p:spPr bwMode="auto">
          <a:xfrm>
            <a:off x="9234488" y="3727450"/>
            <a:ext cx="9525" cy="1588"/>
          </a:xfrm>
          <a:custGeom>
            <a:avLst/>
            <a:gdLst>
              <a:gd name="T0" fmla="*/ 2147483647 w 32"/>
              <a:gd name="T1" fmla="*/ 2147483647 h 2"/>
              <a:gd name="T2" fmla="*/ 0 w 32"/>
              <a:gd name="T3" fmla="*/ 2147483647 h 2"/>
              <a:gd name="T4" fmla="*/ 0 w 32"/>
              <a:gd name="T5" fmla="*/ 0 h 2"/>
              <a:gd name="T6" fmla="*/ 0 w 32"/>
              <a:gd name="T7" fmla="*/ 0 h 2"/>
              <a:gd name="T8" fmla="*/ 2147483647 w 32"/>
              <a:gd name="T9" fmla="*/ 0 h 2"/>
              <a:gd name="T10" fmla="*/ 2147483647 w 32"/>
              <a:gd name="T11" fmla="*/ 0 h 2"/>
              <a:gd name="T12" fmla="*/ 2147483647 w 32"/>
              <a:gd name="T13" fmla="*/ 2147483647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2"/>
              <a:gd name="T23" fmla="*/ 32 w 32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2">
                <a:moveTo>
                  <a:pt x="32" y="2"/>
                </a:moveTo>
                <a:lnTo>
                  <a:pt x="0" y="2"/>
                </a:lnTo>
                <a:lnTo>
                  <a:pt x="0" y="0"/>
                </a:lnTo>
                <a:lnTo>
                  <a:pt x="32" y="0"/>
                </a:lnTo>
                <a:lnTo>
                  <a:pt x="32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84" name="Freeform 626"/>
          <p:cNvSpPr>
            <a:spLocks noChangeAspect="1"/>
          </p:cNvSpPr>
          <p:nvPr/>
        </p:nvSpPr>
        <p:spPr bwMode="auto">
          <a:xfrm>
            <a:off x="9234488" y="3727450"/>
            <a:ext cx="9525" cy="1588"/>
          </a:xfrm>
          <a:custGeom>
            <a:avLst/>
            <a:gdLst>
              <a:gd name="T0" fmla="*/ 2147483647 w 32"/>
              <a:gd name="T1" fmla="*/ 2147483647 h 2"/>
              <a:gd name="T2" fmla="*/ 0 w 32"/>
              <a:gd name="T3" fmla="*/ 2147483647 h 2"/>
              <a:gd name="T4" fmla="*/ 0 w 32"/>
              <a:gd name="T5" fmla="*/ 0 h 2"/>
              <a:gd name="T6" fmla="*/ 0 w 32"/>
              <a:gd name="T7" fmla="*/ 0 h 2"/>
              <a:gd name="T8" fmla="*/ 2147483647 w 32"/>
              <a:gd name="T9" fmla="*/ 0 h 2"/>
              <a:gd name="T10" fmla="*/ 2147483647 w 32"/>
              <a:gd name="T11" fmla="*/ 0 h 2"/>
              <a:gd name="T12" fmla="*/ 2147483647 w 32"/>
              <a:gd name="T13" fmla="*/ 2147483647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2"/>
              <a:gd name="T23" fmla="*/ 32 w 32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2">
                <a:moveTo>
                  <a:pt x="32" y="2"/>
                </a:moveTo>
                <a:lnTo>
                  <a:pt x="0" y="2"/>
                </a:lnTo>
                <a:lnTo>
                  <a:pt x="0" y="0"/>
                </a:lnTo>
                <a:lnTo>
                  <a:pt x="32" y="0"/>
                </a:lnTo>
                <a:lnTo>
                  <a:pt x="32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85" name="Freeform 627"/>
          <p:cNvSpPr>
            <a:spLocks noChangeAspect="1"/>
          </p:cNvSpPr>
          <p:nvPr/>
        </p:nvSpPr>
        <p:spPr bwMode="auto">
          <a:xfrm>
            <a:off x="9234488" y="3727450"/>
            <a:ext cx="9525" cy="1588"/>
          </a:xfrm>
          <a:custGeom>
            <a:avLst/>
            <a:gdLst>
              <a:gd name="T0" fmla="*/ 2147483647 w 32"/>
              <a:gd name="T1" fmla="*/ 2147483647 h 2"/>
              <a:gd name="T2" fmla="*/ 0 w 32"/>
              <a:gd name="T3" fmla="*/ 2147483647 h 2"/>
              <a:gd name="T4" fmla="*/ 0 w 32"/>
              <a:gd name="T5" fmla="*/ 0 h 2"/>
              <a:gd name="T6" fmla="*/ 0 w 32"/>
              <a:gd name="T7" fmla="*/ 0 h 2"/>
              <a:gd name="T8" fmla="*/ 2147483647 w 32"/>
              <a:gd name="T9" fmla="*/ 0 h 2"/>
              <a:gd name="T10" fmla="*/ 2147483647 w 32"/>
              <a:gd name="T11" fmla="*/ 0 h 2"/>
              <a:gd name="T12" fmla="*/ 2147483647 w 32"/>
              <a:gd name="T13" fmla="*/ 2147483647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2"/>
              <a:gd name="T23" fmla="*/ 32 w 32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2">
                <a:moveTo>
                  <a:pt x="32" y="2"/>
                </a:moveTo>
                <a:lnTo>
                  <a:pt x="0" y="2"/>
                </a:lnTo>
                <a:lnTo>
                  <a:pt x="0" y="0"/>
                </a:lnTo>
                <a:lnTo>
                  <a:pt x="32" y="0"/>
                </a:lnTo>
                <a:lnTo>
                  <a:pt x="32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86" name="Freeform 628"/>
          <p:cNvSpPr>
            <a:spLocks noChangeAspect="1"/>
          </p:cNvSpPr>
          <p:nvPr/>
        </p:nvSpPr>
        <p:spPr bwMode="auto">
          <a:xfrm>
            <a:off x="9234488" y="3725863"/>
            <a:ext cx="9525" cy="1587"/>
          </a:xfrm>
          <a:custGeom>
            <a:avLst/>
            <a:gdLst>
              <a:gd name="T0" fmla="*/ 2147483647 w 32"/>
              <a:gd name="T1" fmla="*/ 2147483647 h 1"/>
              <a:gd name="T2" fmla="*/ 0 w 32"/>
              <a:gd name="T3" fmla="*/ 2147483647 h 1"/>
              <a:gd name="T4" fmla="*/ 0 w 32"/>
              <a:gd name="T5" fmla="*/ 0 h 1"/>
              <a:gd name="T6" fmla="*/ 0 w 32"/>
              <a:gd name="T7" fmla="*/ 0 h 1"/>
              <a:gd name="T8" fmla="*/ 2147483647 w 32"/>
              <a:gd name="T9" fmla="*/ 0 h 1"/>
              <a:gd name="T10" fmla="*/ 2147483647 w 32"/>
              <a:gd name="T11" fmla="*/ 0 h 1"/>
              <a:gd name="T12" fmla="*/ 2147483647 w 32"/>
              <a:gd name="T13" fmla="*/ 2147483647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"/>
              <a:gd name="T23" fmla="*/ 32 w 32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">
                <a:moveTo>
                  <a:pt x="32" y="1"/>
                </a:moveTo>
                <a:lnTo>
                  <a:pt x="0" y="1"/>
                </a:lnTo>
                <a:lnTo>
                  <a:pt x="0" y="0"/>
                </a:lnTo>
                <a:lnTo>
                  <a:pt x="32" y="0"/>
                </a:lnTo>
                <a:lnTo>
                  <a:pt x="3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87" name="Freeform 629"/>
          <p:cNvSpPr>
            <a:spLocks noChangeAspect="1"/>
          </p:cNvSpPr>
          <p:nvPr/>
        </p:nvSpPr>
        <p:spPr bwMode="auto">
          <a:xfrm>
            <a:off x="9234488" y="3725863"/>
            <a:ext cx="9525" cy="1587"/>
          </a:xfrm>
          <a:custGeom>
            <a:avLst/>
            <a:gdLst>
              <a:gd name="T0" fmla="*/ 2147483647 w 32"/>
              <a:gd name="T1" fmla="*/ 2147483647 h 2"/>
              <a:gd name="T2" fmla="*/ 0 w 32"/>
              <a:gd name="T3" fmla="*/ 2147483647 h 2"/>
              <a:gd name="T4" fmla="*/ 0 w 32"/>
              <a:gd name="T5" fmla="*/ 0 h 2"/>
              <a:gd name="T6" fmla="*/ 0 w 32"/>
              <a:gd name="T7" fmla="*/ 0 h 2"/>
              <a:gd name="T8" fmla="*/ 2147483647 w 32"/>
              <a:gd name="T9" fmla="*/ 0 h 2"/>
              <a:gd name="T10" fmla="*/ 2147483647 w 32"/>
              <a:gd name="T11" fmla="*/ 0 h 2"/>
              <a:gd name="T12" fmla="*/ 2147483647 w 32"/>
              <a:gd name="T13" fmla="*/ 2147483647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2"/>
              <a:gd name="T23" fmla="*/ 32 w 32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2">
                <a:moveTo>
                  <a:pt x="32" y="2"/>
                </a:moveTo>
                <a:lnTo>
                  <a:pt x="0" y="2"/>
                </a:lnTo>
                <a:lnTo>
                  <a:pt x="0" y="0"/>
                </a:lnTo>
                <a:lnTo>
                  <a:pt x="32" y="0"/>
                </a:lnTo>
                <a:lnTo>
                  <a:pt x="32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88" name="Freeform 630"/>
          <p:cNvSpPr>
            <a:spLocks noChangeAspect="1"/>
          </p:cNvSpPr>
          <p:nvPr/>
        </p:nvSpPr>
        <p:spPr bwMode="auto">
          <a:xfrm>
            <a:off x="9234488" y="3725863"/>
            <a:ext cx="9525" cy="1587"/>
          </a:xfrm>
          <a:custGeom>
            <a:avLst/>
            <a:gdLst>
              <a:gd name="T0" fmla="*/ 2147483647 w 32"/>
              <a:gd name="T1" fmla="*/ 2147483647 h 2"/>
              <a:gd name="T2" fmla="*/ 0 w 32"/>
              <a:gd name="T3" fmla="*/ 2147483647 h 2"/>
              <a:gd name="T4" fmla="*/ 0 w 32"/>
              <a:gd name="T5" fmla="*/ 0 h 2"/>
              <a:gd name="T6" fmla="*/ 0 w 32"/>
              <a:gd name="T7" fmla="*/ 0 h 2"/>
              <a:gd name="T8" fmla="*/ 2147483647 w 32"/>
              <a:gd name="T9" fmla="*/ 0 h 2"/>
              <a:gd name="T10" fmla="*/ 2147483647 w 32"/>
              <a:gd name="T11" fmla="*/ 0 h 2"/>
              <a:gd name="T12" fmla="*/ 2147483647 w 32"/>
              <a:gd name="T13" fmla="*/ 2147483647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2"/>
              <a:gd name="T23" fmla="*/ 32 w 32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2">
                <a:moveTo>
                  <a:pt x="32" y="2"/>
                </a:moveTo>
                <a:lnTo>
                  <a:pt x="0" y="2"/>
                </a:lnTo>
                <a:lnTo>
                  <a:pt x="0" y="0"/>
                </a:lnTo>
                <a:lnTo>
                  <a:pt x="32" y="0"/>
                </a:lnTo>
                <a:lnTo>
                  <a:pt x="32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89" name="Freeform 631"/>
          <p:cNvSpPr>
            <a:spLocks noChangeAspect="1"/>
          </p:cNvSpPr>
          <p:nvPr/>
        </p:nvSpPr>
        <p:spPr bwMode="auto">
          <a:xfrm>
            <a:off x="9234488" y="3724275"/>
            <a:ext cx="9525" cy="1588"/>
          </a:xfrm>
          <a:custGeom>
            <a:avLst/>
            <a:gdLst>
              <a:gd name="T0" fmla="*/ 2147483647 w 32"/>
              <a:gd name="T1" fmla="*/ 2147483647 h 2"/>
              <a:gd name="T2" fmla="*/ 0 w 32"/>
              <a:gd name="T3" fmla="*/ 2147483647 h 2"/>
              <a:gd name="T4" fmla="*/ 0 w 32"/>
              <a:gd name="T5" fmla="*/ 0 h 2"/>
              <a:gd name="T6" fmla="*/ 0 w 32"/>
              <a:gd name="T7" fmla="*/ 0 h 2"/>
              <a:gd name="T8" fmla="*/ 2147483647 w 32"/>
              <a:gd name="T9" fmla="*/ 0 h 2"/>
              <a:gd name="T10" fmla="*/ 2147483647 w 32"/>
              <a:gd name="T11" fmla="*/ 0 h 2"/>
              <a:gd name="T12" fmla="*/ 2147483647 w 32"/>
              <a:gd name="T13" fmla="*/ 2147483647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2"/>
              <a:gd name="T23" fmla="*/ 32 w 32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2">
                <a:moveTo>
                  <a:pt x="32" y="2"/>
                </a:moveTo>
                <a:lnTo>
                  <a:pt x="0" y="2"/>
                </a:lnTo>
                <a:lnTo>
                  <a:pt x="0" y="0"/>
                </a:lnTo>
                <a:lnTo>
                  <a:pt x="32" y="0"/>
                </a:lnTo>
                <a:lnTo>
                  <a:pt x="32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90" name="Rectangle 632"/>
          <p:cNvSpPr>
            <a:spLocks noChangeAspect="1" noChangeArrowheads="1"/>
          </p:cNvSpPr>
          <p:nvPr/>
        </p:nvSpPr>
        <p:spPr bwMode="auto">
          <a:xfrm>
            <a:off x="9234488" y="3724275"/>
            <a:ext cx="9525" cy="1588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91" name="Freeform 633"/>
          <p:cNvSpPr>
            <a:spLocks noChangeAspect="1"/>
          </p:cNvSpPr>
          <p:nvPr/>
        </p:nvSpPr>
        <p:spPr bwMode="auto">
          <a:xfrm>
            <a:off x="9212263" y="3895725"/>
            <a:ext cx="3175" cy="12700"/>
          </a:xfrm>
          <a:custGeom>
            <a:avLst/>
            <a:gdLst>
              <a:gd name="T0" fmla="*/ 0 w 3175"/>
              <a:gd name="T1" fmla="*/ 2147483647 h 31"/>
              <a:gd name="T2" fmla="*/ 0 w 3175"/>
              <a:gd name="T3" fmla="*/ 0 h 31"/>
              <a:gd name="T4" fmla="*/ 0 w 3175"/>
              <a:gd name="T5" fmla="*/ 2147483647 h 31"/>
              <a:gd name="T6" fmla="*/ 0 60000 65536"/>
              <a:gd name="T7" fmla="*/ 0 60000 65536"/>
              <a:gd name="T8" fmla="*/ 0 60000 65536"/>
              <a:gd name="T9" fmla="*/ 0 w 3175"/>
              <a:gd name="T10" fmla="*/ 0 h 31"/>
              <a:gd name="T11" fmla="*/ 3175 w 3175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75" h="31">
                <a:moveTo>
                  <a:pt x="0" y="31"/>
                </a:moveTo>
                <a:lnTo>
                  <a:pt x="0" y="0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92" name="Freeform 634"/>
          <p:cNvSpPr>
            <a:spLocks noChangeAspect="1"/>
          </p:cNvSpPr>
          <p:nvPr/>
        </p:nvSpPr>
        <p:spPr bwMode="auto">
          <a:xfrm>
            <a:off x="9226550" y="3895725"/>
            <a:ext cx="6350" cy="12700"/>
          </a:xfrm>
          <a:custGeom>
            <a:avLst/>
            <a:gdLst>
              <a:gd name="T0" fmla="*/ 0 w 16"/>
              <a:gd name="T1" fmla="*/ 0 h 31"/>
              <a:gd name="T2" fmla="*/ 0 w 16"/>
              <a:gd name="T3" fmla="*/ 0 h 31"/>
              <a:gd name="T4" fmla="*/ 2147483647 w 16"/>
              <a:gd name="T5" fmla="*/ 0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2147483647 w 16"/>
              <a:gd name="T19" fmla="*/ 2147483647 h 31"/>
              <a:gd name="T20" fmla="*/ 2147483647 w 16"/>
              <a:gd name="T21" fmla="*/ 2147483647 h 31"/>
              <a:gd name="T22" fmla="*/ 2147483647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2147483647 h 31"/>
              <a:gd name="T38" fmla="*/ 0 w 16"/>
              <a:gd name="T39" fmla="*/ 2147483647 h 31"/>
              <a:gd name="T40" fmla="*/ 0 w 16"/>
              <a:gd name="T41" fmla="*/ 2147483647 h 31"/>
              <a:gd name="T42" fmla="*/ 0 w 16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0" y="0"/>
                </a:moveTo>
                <a:lnTo>
                  <a:pt x="0" y="0"/>
                </a:lnTo>
                <a:lnTo>
                  <a:pt x="4" y="0"/>
                </a:lnTo>
                <a:lnTo>
                  <a:pt x="6" y="1"/>
                </a:lnTo>
                <a:lnTo>
                  <a:pt x="9" y="2"/>
                </a:lnTo>
                <a:lnTo>
                  <a:pt x="11" y="4"/>
                </a:lnTo>
                <a:lnTo>
                  <a:pt x="13" y="6"/>
                </a:lnTo>
                <a:lnTo>
                  <a:pt x="14" y="8"/>
                </a:lnTo>
                <a:lnTo>
                  <a:pt x="16" y="10"/>
                </a:lnTo>
                <a:lnTo>
                  <a:pt x="16" y="13"/>
                </a:lnTo>
                <a:lnTo>
                  <a:pt x="16" y="16"/>
                </a:lnTo>
                <a:lnTo>
                  <a:pt x="16" y="19"/>
                </a:lnTo>
                <a:lnTo>
                  <a:pt x="16" y="21"/>
                </a:lnTo>
                <a:lnTo>
                  <a:pt x="14" y="24"/>
                </a:lnTo>
                <a:lnTo>
                  <a:pt x="13" y="26"/>
                </a:lnTo>
                <a:lnTo>
                  <a:pt x="11" y="28"/>
                </a:lnTo>
                <a:lnTo>
                  <a:pt x="9" y="29"/>
                </a:lnTo>
                <a:lnTo>
                  <a:pt x="6" y="31"/>
                </a:lnTo>
                <a:lnTo>
                  <a:pt x="4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93" name="Freeform 635"/>
          <p:cNvSpPr>
            <a:spLocks noChangeAspect="1"/>
          </p:cNvSpPr>
          <p:nvPr/>
        </p:nvSpPr>
        <p:spPr bwMode="auto">
          <a:xfrm>
            <a:off x="9212263" y="3895725"/>
            <a:ext cx="3175" cy="12700"/>
          </a:xfrm>
          <a:custGeom>
            <a:avLst/>
            <a:gdLst>
              <a:gd name="T0" fmla="*/ 0 w 4"/>
              <a:gd name="T1" fmla="*/ 2147483647 h 31"/>
              <a:gd name="T2" fmla="*/ 0 w 4"/>
              <a:gd name="T3" fmla="*/ 0 h 31"/>
              <a:gd name="T4" fmla="*/ 2147483647 w 4"/>
              <a:gd name="T5" fmla="*/ 0 h 31"/>
              <a:gd name="T6" fmla="*/ 2147483647 w 4"/>
              <a:gd name="T7" fmla="*/ 0 h 31"/>
              <a:gd name="T8" fmla="*/ 2147483647 w 4"/>
              <a:gd name="T9" fmla="*/ 2147483647 h 31"/>
              <a:gd name="T10" fmla="*/ 2147483647 w 4"/>
              <a:gd name="T11" fmla="*/ 2147483647 h 31"/>
              <a:gd name="T12" fmla="*/ 0 w 4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"/>
              <a:gd name="T22" fmla="*/ 0 h 31"/>
              <a:gd name="T23" fmla="*/ 4 w 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" h="31">
                <a:moveTo>
                  <a:pt x="0" y="31"/>
                </a:moveTo>
                <a:lnTo>
                  <a:pt x="0" y="0"/>
                </a:lnTo>
                <a:lnTo>
                  <a:pt x="4" y="0"/>
                </a:lnTo>
                <a:lnTo>
                  <a:pt x="4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94" name="Freeform 636"/>
          <p:cNvSpPr>
            <a:spLocks noChangeAspect="1"/>
          </p:cNvSpPr>
          <p:nvPr/>
        </p:nvSpPr>
        <p:spPr bwMode="auto">
          <a:xfrm>
            <a:off x="9215438" y="3895725"/>
            <a:ext cx="1587" cy="12700"/>
          </a:xfrm>
          <a:custGeom>
            <a:avLst/>
            <a:gdLst>
              <a:gd name="T0" fmla="*/ 0 w 4"/>
              <a:gd name="T1" fmla="*/ 2147483647 h 31"/>
              <a:gd name="T2" fmla="*/ 0 w 4"/>
              <a:gd name="T3" fmla="*/ 0 h 31"/>
              <a:gd name="T4" fmla="*/ 2147483647 w 4"/>
              <a:gd name="T5" fmla="*/ 0 h 31"/>
              <a:gd name="T6" fmla="*/ 2147483647 w 4"/>
              <a:gd name="T7" fmla="*/ 0 h 31"/>
              <a:gd name="T8" fmla="*/ 2147483647 w 4"/>
              <a:gd name="T9" fmla="*/ 2147483647 h 31"/>
              <a:gd name="T10" fmla="*/ 2147483647 w 4"/>
              <a:gd name="T11" fmla="*/ 2147483647 h 31"/>
              <a:gd name="T12" fmla="*/ 0 w 4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"/>
              <a:gd name="T22" fmla="*/ 0 h 31"/>
              <a:gd name="T23" fmla="*/ 4 w 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" h="31">
                <a:moveTo>
                  <a:pt x="0" y="31"/>
                </a:moveTo>
                <a:lnTo>
                  <a:pt x="0" y="0"/>
                </a:lnTo>
                <a:lnTo>
                  <a:pt x="4" y="0"/>
                </a:lnTo>
                <a:lnTo>
                  <a:pt x="4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95" name="Freeform 637"/>
          <p:cNvSpPr>
            <a:spLocks noChangeAspect="1"/>
          </p:cNvSpPr>
          <p:nvPr/>
        </p:nvSpPr>
        <p:spPr bwMode="auto">
          <a:xfrm>
            <a:off x="9217025" y="3895725"/>
            <a:ext cx="3175" cy="12700"/>
          </a:xfrm>
          <a:custGeom>
            <a:avLst/>
            <a:gdLst>
              <a:gd name="T0" fmla="*/ 0 w 5"/>
              <a:gd name="T1" fmla="*/ 2147483647 h 31"/>
              <a:gd name="T2" fmla="*/ 0 w 5"/>
              <a:gd name="T3" fmla="*/ 0 h 31"/>
              <a:gd name="T4" fmla="*/ 2147483647 w 5"/>
              <a:gd name="T5" fmla="*/ 0 h 31"/>
              <a:gd name="T6" fmla="*/ 2147483647 w 5"/>
              <a:gd name="T7" fmla="*/ 0 h 31"/>
              <a:gd name="T8" fmla="*/ 2147483647 w 5"/>
              <a:gd name="T9" fmla="*/ 2147483647 h 31"/>
              <a:gd name="T10" fmla="*/ 2147483647 w 5"/>
              <a:gd name="T11" fmla="*/ 2147483647 h 31"/>
              <a:gd name="T12" fmla="*/ 0 w 5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"/>
              <a:gd name="T22" fmla="*/ 0 h 31"/>
              <a:gd name="T23" fmla="*/ 5 w 5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" h="31">
                <a:moveTo>
                  <a:pt x="0" y="31"/>
                </a:moveTo>
                <a:lnTo>
                  <a:pt x="0" y="0"/>
                </a:lnTo>
                <a:lnTo>
                  <a:pt x="5" y="0"/>
                </a:lnTo>
                <a:lnTo>
                  <a:pt x="5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96" name="Freeform 638"/>
          <p:cNvSpPr>
            <a:spLocks noChangeAspect="1"/>
          </p:cNvSpPr>
          <p:nvPr/>
        </p:nvSpPr>
        <p:spPr bwMode="auto">
          <a:xfrm>
            <a:off x="9217025" y="3895725"/>
            <a:ext cx="3175" cy="12700"/>
          </a:xfrm>
          <a:custGeom>
            <a:avLst/>
            <a:gdLst>
              <a:gd name="T0" fmla="*/ 0 w 4"/>
              <a:gd name="T1" fmla="*/ 2147483647 h 31"/>
              <a:gd name="T2" fmla="*/ 0 w 4"/>
              <a:gd name="T3" fmla="*/ 0 h 31"/>
              <a:gd name="T4" fmla="*/ 2147483647 w 4"/>
              <a:gd name="T5" fmla="*/ 0 h 31"/>
              <a:gd name="T6" fmla="*/ 2147483647 w 4"/>
              <a:gd name="T7" fmla="*/ 0 h 31"/>
              <a:gd name="T8" fmla="*/ 2147483647 w 4"/>
              <a:gd name="T9" fmla="*/ 2147483647 h 31"/>
              <a:gd name="T10" fmla="*/ 2147483647 w 4"/>
              <a:gd name="T11" fmla="*/ 2147483647 h 31"/>
              <a:gd name="T12" fmla="*/ 0 w 4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"/>
              <a:gd name="T22" fmla="*/ 0 h 31"/>
              <a:gd name="T23" fmla="*/ 4 w 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" h="31">
                <a:moveTo>
                  <a:pt x="0" y="31"/>
                </a:moveTo>
                <a:lnTo>
                  <a:pt x="0" y="0"/>
                </a:lnTo>
                <a:lnTo>
                  <a:pt x="4" y="0"/>
                </a:lnTo>
                <a:lnTo>
                  <a:pt x="4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97" name="Freeform 639"/>
          <p:cNvSpPr>
            <a:spLocks noChangeAspect="1"/>
          </p:cNvSpPr>
          <p:nvPr/>
        </p:nvSpPr>
        <p:spPr bwMode="auto">
          <a:xfrm>
            <a:off x="9220200" y="3895725"/>
            <a:ext cx="1588" cy="12700"/>
          </a:xfrm>
          <a:custGeom>
            <a:avLst/>
            <a:gdLst>
              <a:gd name="T0" fmla="*/ 0 w 4"/>
              <a:gd name="T1" fmla="*/ 2147483647 h 31"/>
              <a:gd name="T2" fmla="*/ 0 w 4"/>
              <a:gd name="T3" fmla="*/ 0 h 31"/>
              <a:gd name="T4" fmla="*/ 2147483647 w 4"/>
              <a:gd name="T5" fmla="*/ 0 h 31"/>
              <a:gd name="T6" fmla="*/ 2147483647 w 4"/>
              <a:gd name="T7" fmla="*/ 0 h 31"/>
              <a:gd name="T8" fmla="*/ 2147483647 w 4"/>
              <a:gd name="T9" fmla="*/ 2147483647 h 31"/>
              <a:gd name="T10" fmla="*/ 2147483647 w 4"/>
              <a:gd name="T11" fmla="*/ 2147483647 h 31"/>
              <a:gd name="T12" fmla="*/ 0 w 4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"/>
              <a:gd name="T22" fmla="*/ 0 h 31"/>
              <a:gd name="T23" fmla="*/ 4 w 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" h="31">
                <a:moveTo>
                  <a:pt x="0" y="31"/>
                </a:moveTo>
                <a:lnTo>
                  <a:pt x="0" y="0"/>
                </a:lnTo>
                <a:lnTo>
                  <a:pt x="4" y="0"/>
                </a:lnTo>
                <a:lnTo>
                  <a:pt x="4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98" name="Freeform 640"/>
          <p:cNvSpPr>
            <a:spLocks noChangeAspect="1"/>
          </p:cNvSpPr>
          <p:nvPr/>
        </p:nvSpPr>
        <p:spPr bwMode="auto">
          <a:xfrm>
            <a:off x="9221788" y="3895725"/>
            <a:ext cx="3175" cy="12700"/>
          </a:xfrm>
          <a:custGeom>
            <a:avLst/>
            <a:gdLst>
              <a:gd name="T0" fmla="*/ 0 w 4"/>
              <a:gd name="T1" fmla="*/ 2147483647 h 31"/>
              <a:gd name="T2" fmla="*/ 0 w 4"/>
              <a:gd name="T3" fmla="*/ 0 h 31"/>
              <a:gd name="T4" fmla="*/ 2147483647 w 4"/>
              <a:gd name="T5" fmla="*/ 0 h 31"/>
              <a:gd name="T6" fmla="*/ 2147483647 w 4"/>
              <a:gd name="T7" fmla="*/ 0 h 31"/>
              <a:gd name="T8" fmla="*/ 2147483647 w 4"/>
              <a:gd name="T9" fmla="*/ 2147483647 h 31"/>
              <a:gd name="T10" fmla="*/ 2147483647 w 4"/>
              <a:gd name="T11" fmla="*/ 2147483647 h 31"/>
              <a:gd name="T12" fmla="*/ 0 w 4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"/>
              <a:gd name="T22" fmla="*/ 0 h 31"/>
              <a:gd name="T23" fmla="*/ 4 w 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" h="31">
                <a:moveTo>
                  <a:pt x="0" y="31"/>
                </a:moveTo>
                <a:lnTo>
                  <a:pt x="0" y="0"/>
                </a:lnTo>
                <a:lnTo>
                  <a:pt x="4" y="0"/>
                </a:lnTo>
                <a:lnTo>
                  <a:pt x="4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899" name="Freeform 641"/>
          <p:cNvSpPr>
            <a:spLocks noChangeAspect="1"/>
          </p:cNvSpPr>
          <p:nvPr/>
        </p:nvSpPr>
        <p:spPr bwMode="auto">
          <a:xfrm>
            <a:off x="9221788" y="3895725"/>
            <a:ext cx="3175" cy="12700"/>
          </a:xfrm>
          <a:custGeom>
            <a:avLst/>
            <a:gdLst>
              <a:gd name="T0" fmla="*/ 0 w 4"/>
              <a:gd name="T1" fmla="*/ 2147483647 h 31"/>
              <a:gd name="T2" fmla="*/ 0 w 4"/>
              <a:gd name="T3" fmla="*/ 0 h 31"/>
              <a:gd name="T4" fmla="*/ 2147483647 w 4"/>
              <a:gd name="T5" fmla="*/ 0 h 31"/>
              <a:gd name="T6" fmla="*/ 2147483647 w 4"/>
              <a:gd name="T7" fmla="*/ 0 h 31"/>
              <a:gd name="T8" fmla="*/ 2147483647 w 4"/>
              <a:gd name="T9" fmla="*/ 2147483647 h 31"/>
              <a:gd name="T10" fmla="*/ 2147483647 w 4"/>
              <a:gd name="T11" fmla="*/ 2147483647 h 31"/>
              <a:gd name="T12" fmla="*/ 0 w 4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"/>
              <a:gd name="T22" fmla="*/ 0 h 31"/>
              <a:gd name="T23" fmla="*/ 4 w 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" h="31">
                <a:moveTo>
                  <a:pt x="0" y="31"/>
                </a:moveTo>
                <a:lnTo>
                  <a:pt x="0" y="0"/>
                </a:lnTo>
                <a:lnTo>
                  <a:pt x="4" y="0"/>
                </a:lnTo>
                <a:lnTo>
                  <a:pt x="4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00" name="Rectangle 642"/>
          <p:cNvSpPr>
            <a:spLocks noChangeAspect="1" noChangeArrowheads="1"/>
          </p:cNvSpPr>
          <p:nvPr/>
        </p:nvSpPr>
        <p:spPr bwMode="auto">
          <a:xfrm>
            <a:off x="9224963" y="3895725"/>
            <a:ext cx="1587" cy="12700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01" name="Freeform 643"/>
          <p:cNvSpPr>
            <a:spLocks noChangeAspect="1"/>
          </p:cNvSpPr>
          <p:nvPr/>
        </p:nvSpPr>
        <p:spPr bwMode="auto">
          <a:xfrm>
            <a:off x="9220200" y="3898900"/>
            <a:ext cx="7938" cy="9525"/>
          </a:xfrm>
          <a:custGeom>
            <a:avLst/>
            <a:gdLst>
              <a:gd name="T0" fmla="*/ 2147483647 w 22"/>
              <a:gd name="T1" fmla="*/ 2147483647 h 29"/>
              <a:gd name="T2" fmla="*/ 2147483647 w 22"/>
              <a:gd name="T3" fmla="*/ 2147483647 h 29"/>
              <a:gd name="T4" fmla="*/ 2147483647 w 22"/>
              <a:gd name="T5" fmla="*/ 2147483647 h 29"/>
              <a:gd name="T6" fmla="*/ 2147483647 w 22"/>
              <a:gd name="T7" fmla="*/ 2147483647 h 29"/>
              <a:gd name="T8" fmla="*/ 2147483647 w 22"/>
              <a:gd name="T9" fmla="*/ 2147483647 h 29"/>
              <a:gd name="T10" fmla="*/ 2147483647 w 22"/>
              <a:gd name="T11" fmla="*/ 2147483647 h 29"/>
              <a:gd name="T12" fmla="*/ 2147483647 w 22"/>
              <a:gd name="T13" fmla="*/ 2147483647 h 29"/>
              <a:gd name="T14" fmla="*/ 2147483647 w 22"/>
              <a:gd name="T15" fmla="*/ 2147483647 h 29"/>
              <a:gd name="T16" fmla="*/ 2147483647 w 22"/>
              <a:gd name="T17" fmla="*/ 2147483647 h 29"/>
              <a:gd name="T18" fmla="*/ 2147483647 w 22"/>
              <a:gd name="T19" fmla="*/ 2147483647 h 29"/>
              <a:gd name="T20" fmla="*/ 2147483647 w 22"/>
              <a:gd name="T21" fmla="*/ 2147483647 h 29"/>
              <a:gd name="T22" fmla="*/ 2147483647 w 22"/>
              <a:gd name="T23" fmla="*/ 2147483647 h 29"/>
              <a:gd name="T24" fmla="*/ 0 w 22"/>
              <a:gd name="T25" fmla="*/ 2147483647 h 29"/>
              <a:gd name="T26" fmla="*/ 0 w 22"/>
              <a:gd name="T27" fmla="*/ 2147483647 h 29"/>
              <a:gd name="T28" fmla="*/ 0 w 22"/>
              <a:gd name="T29" fmla="*/ 2147483647 h 29"/>
              <a:gd name="T30" fmla="*/ 2147483647 w 22"/>
              <a:gd name="T31" fmla="*/ 2147483647 h 29"/>
              <a:gd name="T32" fmla="*/ 2147483647 w 22"/>
              <a:gd name="T33" fmla="*/ 2147483647 h 29"/>
              <a:gd name="T34" fmla="*/ 2147483647 w 22"/>
              <a:gd name="T35" fmla="*/ 2147483647 h 29"/>
              <a:gd name="T36" fmla="*/ 2147483647 w 22"/>
              <a:gd name="T37" fmla="*/ 2147483647 h 29"/>
              <a:gd name="T38" fmla="*/ 2147483647 w 22"/>
              <a:gd name="T39" fmla="*/ 0 h 29"/>
              <a:gd name="T40" fmla="*/ 2147483647 w 22"/>
              <a:gd name="T41" fmla="*/ 0 h 29"/>
              <a:gd name="T42" fmla="*/ 2147483647 w 22"/>
              <a:gd name="T43" fmla="*/ 2147483647 h 2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2"/>
              <a:gd name="T67" fmla="*/ 0 h 29"/>
              <a:gd name="T68" fmla="*/ 22 w 22"/>
              <a:gd name="T69" fmla="*/ 29 h 29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2" h="29">
                <a:moveTo>
                  <a:pt x="22" y="27"/>
                </a:moveTo>
                <a:lnTo>
                  <a:pt x="22" y="27"/>
                </a:lnTo>
                <a:lnTo>
                  <a:pt x="20" y="28"/>
                </a:lnTo>
                <a:lnTo>
                  <a:pt x="16" y="29"/>
                </a:lnTo>
                <a:lnTo>
                  <a:pt x="15" y="29"/>
                </a:lnTo>
                <a:lnTo>
                  <a:pt x="12" y="29"/>
                </a:lnTo>
                <a:lnTo>
                  <a:pt x="9" y="28"/>
                </a:lnTo>
                <a:lnTo>
                  <a:pt x="7" y="26"/>
                </a:lnTo>
                <a:lnTo>
                  <a:pt x="5" y="25"/>
                </a:lnTo>
                <a:lnTo>
                  <a:pt x="3" y="23"/>
                </a:lnTo>
                <a:lnTo>
                  <a:pt x="2" y="20"/>
                </a:lnTo>
                <a:lnTo>
                  <a:pt x="1" y="18"/>
                </a:lnTo>
                <a:lnTo>
                  <a:pt x="0" y="15"/>
                </a:lnTo>
                <a:lnTo>
                  <a:pt x="0" y="14"/>
                </a:lnTo>
                <a:lnTo>
                  <a:pt x="0" y="10"/>
                </a:lnTo>
                <a:lnTo>
                  <a:pt x="1" y="7"/>
                </a:lnTo>
                <a:lnTo>
                  <a:pt x="3" y="5"/>
                </a:lnTo>
                <a:lnTo>
                  <a:pt x="4" y="3"/>
                </a:lnTo>
                <a:lnTo>
                  <a:pt x="6" y="1"/>
                </a:lnTo>
                <a:lnTo>
                  <a:pt x="9" y="0"/>
                </a:lnTo>
                <a:lnTo>
                  <a:pt x="22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02" name="Freeform 644"/>
          <p:cNvSpPr>
            <a:spLocks noChangeAspect="1"/>
          </p:cNvSpPr>
          <p:nvPr/>
        </p:nvSpPr>
        <p:spPr bwMode="auto">
          <a:xfrm>
            <a:off x="9326563" y="3865563"/>
            <a:ext cx="3175" cy="9525"/>
          </a:xfrm>
          <a:custGeom>
            <a:avLst/>
            <a:gdLst>
              <a:gd name="T0" fmla="*/ 0 w 16"/>
              <a:gd name="T1" fmla="*/ 0 h 31"/>
              <a:gd name="T2" fmla="*/ 0 w 16"/>
              <a:gd name="T3" fmla="*/ 0 h 31"/>
              <a:gd name="T4" fmla="*/ 2147483647 w 16"/>
              <a:gd name="T5" fmla="*/ 0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2147483647 w 16"/>
              <a:gd name="T19" fmla="*/ 2147483647 h 31"/>
              <a:gd name="T20" fmla="*/ 2147483647 w 16"/>
              <a:gd name="T21" fmla="*/ 2147483647 h 31"/>
              <a:gd name="T22" fmla="*/ 2147483647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2147483647 h 31"/>
              <a:gd name="T38" fmla="*/ 0 w 16"/>
              <a:gd name="T39" fmla="*/ 2147483647 h 31"/>
              <a:gd name="T40" fmla="*/ 0 w 16"/>
              <a:gd name="T41" fmla="*/ 2147483647 h 31"/>
              <a:gd name="T42" fmla="*/ 0 w 16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4" y="1"/>
                </a:lnTo>
                <a:lnTo>
                  <a:pt x="7" y="2"/>
                </a:lnTo>
                <a:lnTo>
                  <a:pt x="9" y="3"/>
                </a:lnTo>
                <a:lnTo>
                  <a:pt x="11" y="5"/>
                </a:lnTo>
                <a:lnTo>
                  <a:pt x="14" y="7"/>
                </a:lnTo>
                <a:lnTo>
                  <a:pt x="15" y="10"/>
                </a:lnTo>
                <a:lnTo>
                  <a:pt x="16" y="12"/>
                </a:lnTo>
                <a:lnTo>
                  <a:pt x="16" y="15"/>
                </a:lnTo>
                <a:lnTo>
                  <a:pt x="16" y="17"/>
                </a:lnTo>
                <a:lnTo>
                  <a:pt x="15" y="19"/>
                </a:lnTo>
                <a:lnTo>
                  <a:pt x="14" y="22"/>
                </a:lnTo>
                <a:lnTo>
                  <a:pt x="12" y="25"/>
                </a:lnTo>
                <a:lnTo>
                  <a:pt x="10" y="27"/>
                </a:lnTo>
                <a:lnTo>
                  <a:pt x="8" y="29"/>
                </a:lnTo>
                <a:lnTo>
                  <a:pt x="5" y="30"/>
                </a:lnTo>
                <a:lnTo>
                  <a:pt x="3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03" name="Freeform 645"/>
          <p:cNvSpPr>
            <a:spLocks noChangeAspect="1"/>
          </p:cNvSpPr>
          <p:nvPr/>
        </p:nvSpPr>
        <p:spPr bwMode="auto">
          <a:xfrm>
            <a:off x="9224963" y="3892550"/>
            <a:ext cx="15875" cy="12700"/>
          </a:xfrm>
          <a:custGeom>
            <a:avLst/>
            <a:gdLst>
              <a:gd name="T0" fmla="*/ 2147483647 w 48"/>
              <a:gd name="T1" fmla="*/ 2147483647 h 45"/>
              <a:gd name="T2" fmla="*/ 0 w 48"/>
              <a:gd name="T3" fmla="*/ 2147483647 h 45"/>
              <a:gd name="T4" fmla="*/ 2147483647 w 48"/>
              <a:gd name="T5" fmla="*/ 0 h 45"/>
              <a:gd name="T6" fmla="*/ 2147483647 w 48"/>
              <a:gd name="T7" fmla="*/ 0 h 45"/>
              <a:gd name="T8" fmla="*/ 2147483647 w 48"/>
              <a:gd name="T9" fmla="*/ 2147483647 h 45"/>
              <a:gd name="T10" fmla="*/ 2147483647 w 48"/>
              <a:gd name="T11" fmla="*/ 2147483647 h 45"/>
              <a:gd name="T12" fmla="*/ 2147483647 w 48"/>
              <a:gd name="T13" fmla="*/ 2147483647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8"/>
              <a:gd name="T22" fmla="*/ 0 h 45"/>
              <a:gd name="T23" fmla="*/ 48 w 48"/>
              <a:gd name="T24" fmla="*/ 45 h 4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8" h="45">
                <a:moveTo>
                  <a:pt x="13" y="45"/>
                </a:moveTo>
                <a:lnTo>
                  <a:pt x="0" y="18"/>
                </a:lnTo>
                <a:lnTo>
                  <a:pt x="36" y="0"/>
                </a:lnTo>
                <a:lnTo>
                  <a:pt x="48" y="27"/>
                </a:lnTo>
                <a:lnTo>
                  <a:pt x="13" y="4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04" name="Freeform 646"/>
          <p:cNvSpPr>
            <a:spLocks noChangeAspect="1"/>
          </p:cNvSpPr>
          <p:nvPr/>
        </p:nvSpPr>
        <p:spPr bwMode="auto">
          <a:xfrm>
            <a:off x="9229725" y="3875088"/>
            <a:ext cx="39688" cy="30162"/>
          </a:xfrm>
          <a:custGeom>
            <a:avLst/>
            <a:gdLst>
              <a:gd name="T0" fmla="*/ 2147483647 w 116"/>
              <a:gd name="T1" fmla="*/ 2147483647 h 89"/>
              <a:gd name="T2" fmla="*/ 2147483647 w 116"/>
              <a:gd name="T3" fmla="*/ 2147483647 h 89"/>
              <a:gd name="T4" fmla="*/ 2147483647 w 116"/>
              <a:gd name="T5" fmla="*/ 0 h 89"/>
              <a:gd name="T6" fmla="*/ 2147483647 w 116"/>
              <a:gd name="T7" fmla="*/ 2147483647 h 89"/>
              <a:gd name="T8" fmla="*/ 2147483647 w 116"/>
              <a:gd name="T9" fmla="*/ 2147483647 h 89"/>
              <a:gd name="T10" fmla="*/ 0 w 116"/>
              <a:gd name="T11" fmla="*/ 2147483647 h 89"/>
              <a:gd name="T12" fmla="*/ 2147483647 w 116"/>
              <a:gd name="T13" fmla="*/ 2147483647 h 8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6"/>
              <a:gd name="T22" fmla="*/ 0 h 89"/>
              <a:gd name="T23" fmla="*/ 116 w 116"/>
              <a:gd name="T24" fmla="*/ 89 h 8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6" h="89">
                <a:moveTo>
                  <a:pt x="30" y="74"/>
                </a:moveTo>
                <a:lnTo>
                  <a:pt x="18" y="47"/>
                </a:lnTo>
                <a:lnTo>
                  <a:pt x="116" y="0"/>
                </a:lnTo>
                <a:lnTo>
                  <a:pt x="52" y="30"/>
                </a:lnTo>
                <a:lnTo>
                  <a:pt x="64" y="59"/>
                </a:lnTo>
                <a:lnTo>
                  <a:pt x="0" y="89"/>
                </a:lnTo>
                <a:lnTo>
                  <a:pt x="30" y="7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05" name="Freeform 647"/>
          <p:cNvSpPr>
            <a:spLocks noChangeAspect="1"/>
          </p:cNvSpPr>
          <p:nvPr/>
        </p:nvSpPr>
        <p:spPr bwMode="auto">
          <a:xfrm>
            <a:off x="9245600" y="3879850"/>
            <a:ext cx="19050" cy="15875"/>
          </a:xfrm>
          <a:custGeom>
            <a:avLst/>
            <a:gdLst>
              <a:gd name="T0" fmla="*/ 2147483647 w 54"/>
              <a:gd name="T1" fmla="*/ 2147483647 h 45"/>
              <a:gd name="T2" fmla="*/ 0 w 54"/>
              <a:gd name="T3" fmla="*/ 2147483647 h 45"/>
              <a:gd name="T4" fmla="*/ 2147483647 w 54"/>
              <a:gd name="T5" fmla="*/ 2147483647 h 45"/>
              <a:gd name="T6" fmla="*/ 2147483647 w 54"/>
              <a:gd name="T7" fmla="*/ 0 h 45"/>
              <a:gd name="T8" fmla="*/ 2147483647 w 54"/>
              <a:gd name="T9" fmla="*/ 2147483647 h 45"/>
              <a:gd name="T10" fmla="*/ 2147483647 w 54"/>
              <a:gd name="T11" fmla="*/ 2147483647 h 45"/>
              <a:gd name="T12" fmla="*/ 2147483647 w 54"/>
              <a:gd name="T13" fmla="*/ 2147483647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4"/>
              <a:gd name="T22" fmla="*/ 0 h 45"/>
              <a:gd name="T23" fmla="*/ 54 w 54"/>
              <a:gd name="T24" fmla="*/ 45 h 4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4" h="45">
                <a:moveTo>
                  <a:pt x="12" y="45"/>
                </a:moveTo>
                <a:lnTo>
                  <a:pt x="0" y="16"/>
                </a:lnTo>
                <a:lnTo>
                  <a:pt x="25" y="4"/>
                </a:lnTo>
                <a:lnTo>
                  <a:pt x="34" y="0"/>
                </a:lnTo>
                <a:lnTo>
                  <a:pt x="44" y="29"/>
                </a:lnTo>
                <a:lnTo>
                  <a:pt x="54" y="25"/>
                </a:lnTo>
                <a:lnTo>
                  <a:pt x="12" y="4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06" name="Freeform 648"/>
          <p:cNvSpPr>
            <a:spLocks noChangeAspect="1"/>
          </p:cNvSpPr>
          <p:nvPr/>
        </p:nvSpPr>
        <p:spPr bwMode="auto">
          <a:xfrm>
            <a:off x="9259888" y="3875088"/>
            <a:ext cx="15875" cy="15875"/>
          </a:xfrm>
          <a:custGeom>
            <a:avLst/>
            <a:gdLst>
              <a:gd name="T0" fmla="*/ 2147483647 w 47"/>
              <a:gd name="T1" fmla="*/ 2147483647 h 42"/>
              <a:gd name="T2" fmla="*/ 0 w 47"/>
              <a:gd name="T3" fmla="*/ 2147483647 h 42"/>
              <a:gd name="T4" fmla="*/ 2147483647 w 47"/>
              <a:gd name="T5" fmla="*/ 2147483647 h 42"/>
              <a:gd name="T6" fmla="*/ 2147483647 w 47"/>
              <a:gd name="T7" fmla="*/ 0 h 42"/>
              <a:gd name="T8" fmla="*/ 2147483647 w 47"/>
              <a:gd name="T9" fmla="*/ 2147483647 h 42"/>
              <a:gd name="T10" fmla="*/ 2147483647 w 47"/>
              <a:gd name="T11" fmla="*/ 2147483647 h 42"/>
              <a:gd name="T12" fmla="*/ 2147483647 w 47"/>
              <a:gd name="T13" fmla="*/ 2147483647 h 4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7"/>
              <a:gd name="T22" fmla="*/ 0 h 42"/>
              <a:gd name="T23" fmla="*/ 47 w 47"/>
              <a:gd name="T24" fmla="*/ 42 h 4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7" h="42">
                <a:moveTo>
                  <a:pt x="10" y="42"/>
                </a:moveTo>
                <a:lnTo>
                  <a:pt x="0" y="13"/>
                </a:lnTo>
                <a:lnTo>
                  <a:pt x="28" y="2"/>
                </a:lnTo>
                <a:lnTo>
                  <a:pt x="33" y="0"/>
                </a:lnTo>
                <a:lnTo>
                  <a:pt x="42" y="29"/>
                </a:lnTo>
                <a:lnTo>
                  <a:pt x="47" y="27"/>
                </a:lnTo>
                <a:lnTo>
                  <a:pt x="10" y="4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07" name="Freeform 649"/>
          <p:cNvSpPr>
            <a:spLocks noChangeAspect="1"/>
          </p:cNvSpPr>
          <p:nvPr/>
        </p:nvSpPr>
        <p:spPr bwMode="auto">
          <a:xfrm>
            <a:off x="9271000" y="3871913"/>
            <a:ext cx="15875" cy="12700"/>
          </a:xfrm>
          <a:custGeom>
            <a:avLst/>
            <a:gdLst>
              <a:gd name="T0" fmla="*/ 2147483647 w 43"/>
              <a:gd name="T1" fmla="*/ 2147483647 h 44"/>
              <a:gd name="T2" fmla="*/ 0 w 43"/>
              <a:gd name="T3" fmla="*/ 2147483647 h 44"/>
              <a:gd name="T4" fmla="*/ 2147483647 w 43"/>
              <a:gd name="T5" fmla="*/ 0 h 44"/>
              <a:gd name="T6" fmla="*/ 2147483647 w 43"/>
              <a:gd name="T7" fmla="*/ 2147483647 h 44"/>
              <a:gd name="T8" fmla="*/ 2147483647 w 43"/>
              <a:gd name="T9" fmla="*/ 2147483647 h 44"/>
              <a:gd name="T10" fmla="*/ 2147483647 w 43"/>
              <a:gd name="T11" fmla="*/ 2147483647 h 44"/>
              <a:gd name="T12" fmla="*/ 2147483647 w 43"/>
              <a:gd name="T13" fmla="*/ 2147483647 h 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3"/>
              <a:gd name="T22" fmla="*/ 0 h 44"/>
              <a:gd name="T23" fmla="*/ 43 w 43"/>
              <a:gd name="T24" fmla="*/ 44 h 4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3" h="44">
                <a:moveTo>
                  <a:pt x="9" y="44"/>
                </a:moveTo>
                <a:lnTo>
                  <a:pt x="0" y="15"/>
                </a:lnTo>
                <a:lnTo>
                  <a:pt x="43" y="0"/>
                </a:lnTo>
                <a:lnTo>
                  <a:pt x="36" y="2"/>
                </a:lnTo>
                <a:lnTo>
                  <a:pt x="42" y="33"/>
                </a:lnTo>
                <a:lnTo>
                  <a:pt x="35" y="35"/>
                </a:lnTo>
                <a:lnTo>
                  <a:pt x="9" y="4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08" name="Freeform 650"/>
          <p:cNvSpPr>
            <a:spLocks noChangeAspect="1"/>
          </p:cNvSpPr>
          <p:nvPr/>
        </p:nvSpPr>
        <p:spPr bwMode="auto">
          <a:xfrm>
            <a:off x="9283700" y="3867150"/>
            <a:ext cx="14288" cy="14288"/>
          </a:xfrm>
          <a:custGeom>
            <a:avLst/>
            <a:gdLst>
              <a:gd name="T0" fmla="*/ 2147483647 w 43"/>
              <a:gd name="T1" fmla="*/ 2147483647 h 39"/>
              <a:gd name="T2" fmla="*/ 0 w 43"/>
              <a:gd name="T3" fmla="*/ 2147483647 h 39"/>
              <a:gd name="T4" fmla="*/ 2147483647 w 43"/>
              <a:gd name="T5" fmla="*/ 2147483647 h 39"/>
              <a:gd name="T6" fmla="*/ 2147483647 w 43"/>
              <a:gd name="T7" fmla="*/ 0 h 39"/>
              <a:gd name="T8" fmla="*/ 2147483647 w 43"/>
              <a:gd name="T9" fmla="*/ 2147483647 h 39"/>
              <a:gd name="T10" fmla="*/ 2147483647 w 43"/>
              <a:gd name="T11" fmla="*/ 2147483647 h 39"/>
              <a:gd name="T12" fmla="*/ 2147483647 w 43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3"/>
              <a:gd name="T22" fmla="*/ 0 h 39"/>
              <a:gd name="T23" fmla="*/ 43 w 43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3" h="39">
                <a:moveTo>
                  <a:pt x="6" y="39"/>
                </a:moveTo>
                <a:lnTo>
                  <a:pt x="0" y="8"/>
                </a:lnTo>
                <a:lnTo>
                  <a:pt x="33" y="1"/>
                </a:lnTo>
                <a:lnTo>
                  <a:pt x="36" y="0"/>
                </a:lnTo>
                <a:lnTo>
                  <a:pt x="40" y="31"/>
                </a:lnTo>
                <a:lnTo>
                  <a:pt x="43" y="30"/>
                </a:lnTo>
                <a:lnTo>
                  <a:pt x="6" y="3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09" name="Freeform 651"/>
          <p:cNvSpPr>
            <a:spLocks noChangeAspect="1"/>
          </p:cNvSpPr>
          <p:nvPr/>
        </p:nvSpPr>
        <p:spPr bwMode="auto">
          <a:xfrm>
            <a:off x="9296400" y="3865563"/>
            <a:ext cx="14288" cy="14287"/>
          </a:xfrm>
          <a:custGeom>
            <a:avLst/>
            <a:gdLst>
              <a:gd name="T0" fmla="*/ 2147483647 w 43"/>
              <a:gd name="T1" fmla="*/ 2147483647 h 37"/>
              <a:gd name="T2" fmla="*/ 0 w 43"/>
              <a:gd name="T3" fmla="*/ 2147483647 h 37"/>
              <a:gd name="T4" fmla="*/ 2147483647 w 43"/>
              <a:gd name="T5" fmla="*/ 0 h 37"/>
              <a:gd name="T6" fmla="*/ 2147483647 w 43"/>
              <a:gd name="T7" fmla="*/ 0 h 37"/>
              <a:gd name="T8" fmla="*/ 2147483647 w 43"/>
              <a:gd name="T9" fmla="*/ 2147483647 h 37"/>
              <a:gd name="T10" fmla="*/ 2147483647 w 43"/>
              <a:gd name="T11" fmla="*/ 2147483647 h 37"/>
              <a:gd name="T12" fmla="*/ 2147483647 w 43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3"/>
              <a:gd name="T22" fmla="*/ 0 h 37"/>
              <a:gd name="T23" fmla="*/ 43 w 43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3" h="37">
                <a:moveTo>
                  <a:pt x="4" y="37"/>
                </a:moveTo>
                <a:lnTo>
                  <a:pt x="0" y="6"/>
                </a:lnTo>
                <a:lnTo>
                  <a:pt x="38" y="0"/>
                </a:lnTo>
                <a:lnTo>
                  <a:pt x="40" y="0"/>
                </a:lnTo>
                <a:lnTo>
                  <a:pt x="40" y="31"/>
                </a:lnTo>
                <a:lnTo>
                  <a:pt x="43" y="31"/>
                </a:lnTo>
                <a:lnTo>
                  <a:pt x="4" y="3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10" name="Freeform 652"/>
          <p:cNvSpPr>
            <a:spLocks noChangeAspect="1"/>
          </p:cNvSpPr>
          <p:nvPr/>
        </p:nvSpPr>
        <p:spPr bwMode="auto">
          <a:xfrm>
            <a:off x="9309100" y="3865563"/>
            <a:ext cx="17463" cy="11112"/>
          </a:xfrm>
          <a:custGeom>
            <a:avLst/>
            <a:gdLst>
              <a:gd name="T0" fmla="*/ 0 w 43"/>
              <a:gd name="T1" fmla="*/ 2147483647 h 32"/>
              <a:gd name="T2" fmla="*/ 0 w 43"/>
              <a:gd name="T3" fmla="*/ 2147483647 h 32"/>
              <a:gd name="T4" fmla="*/ 2147483647 w 43"/>
              <a:gd name="T5" fmla="*/ 0 h 32"/>
              <a:gd name="T6" fmla="*/ 2147483647 w 43"/>
              <a:gd name="T7" fmla="*/ 2147483647 h 32"/>
              <a:gd name="T8" fmla="*/ 0 w 43"/>
              <a:gd name="T9" fmla="*/ 2147483647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3"/>
              <a:gd name="T16" fmla="*/ 0 h 32"/>
              <a:gd name="T17" fmla="*/ 43 w 43"/>
              <a:gd name="T18" fmla="*/ 32 h 3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3" h="32">
                <a:moveTo>
                  <a:pt x="0" y="32"/>
                </a:moveTo>
                <a:lnTo>
                  <a:pt x="0" y="1"/>
                </a:lnTo>
                <a:lnTo>
                  <a:pt x="43" y="0"/>
                </a:lnTo>
                <a:lnTo>
                  <a:pt x="43" y="31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11" name="Freeform 653"/>
          <p:cNvSpPr>
            <a:spLocks noChangeAspect="1"/>
          </p:cNvSpPr>
          <p:nvPr/>
        </p:nvSpPr>
        <p:spPr bwMode="auto">
          <a:xfrm>
            <a:off x="9326563" y="3865563"/>
            <a:ext cx="3175" cy="9525"/>
          </a:xfrm>
          <a:custGeom>
            <a:avLst/>
            <a:gdLst>
              <a:gd name="T0" fmla="*/ 0 w 16"/>
              <a:gd name="T1" fmla="*/ 0 h 31"/>
              <a:gd name="T2" fmla="*/ 0 w 16"/>
              <a:gd name="T3" fmla="*/ 0 h 31"/>
              <a:gd name="T4" fmla="*/ 2147483647 w 16"/>
              <a:gd name="T5" fmla="*/ 0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2147483647 w 16"/>
              <a:gd name="T19" fmla="*/ 2147483647 h 31"/>
              <a:gd name="T20" fmla="*/ 2147483647 w 16"/>
              <a:gd name="T21" fmla="*/ 2147483647 h 31"/>
              <a:gd name="T22" fmla="*/ 2147483647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2147483647 h 31"/>
              <a:gd name="T38" fmla="*/ 0 w 16"/>
              <a:gd name="T39" fmla="*/ 2147483647 h 31"/>
              <a:gd name="T40" fmla="*/ 0 w 16"/>
              <a:gd name="T41" fmla="*/ 2147483647 h 31"/>
              <a:gd name="T42" fmla="*/ 0 w 16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5" y="1"/>
                </a:lnTo>
                <a:lnTo>
                  <a:pt x="7" y="2"/>
                </a:lnTo>
                <a:lnTo>
                  <a:pt x="9" y="4"/>
                </a:lnTo>
                <a:lnTo>
                  <a:pt x="11" y="6"/>
                </a:lnTo>
                <a:lnTo>
                  <a:pt x="14" y="8"/>
                </a:lnTo>
                <a:lnTo>
                  <a:pt x="15" y="10"/>
                </a:lnTo>
                <a:lnTo>
                  <a:pt x="16" y="13"/>
                </a:lnTo>
                <a:lnTo>
                  <a:pt x="16" y="15"/>
                </a:lnTo>
                <a:lnTo>
                  <a:pt x="16" y="17"/>
                </a:lnTo>
                <a:lnTo>
                  <a:pt x="15" y="20"/>
                </a:lnTo>
                <a:lnTo>
                  <a:pt x="14" y="22"/>
                </a:lnTo>
                <a:lnTo>
                  <a:pt x="11" y="25"/>
                </a:lnTo>
                <a:lnTo>
                  <a:pt x="9" y="27"/>
                </a:lnTo>
                <a:lnTo>
                  <a:pt x="7" y="29"/>
                </a:lnTo>
                <a:lnTo>
                  <a:pt x="5" y="30"/>
                </a:ln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12" name="Freeform 654"/>
          <p:cNvSpPr>
            <a:spLocks noChangeAspect="1"/>
          </p:cNvSpPr>
          <p:nvPr/>
        </p:nvSpPr>
        <p:spPr bwMode="auto">
          <a:xfrm>
            <a:off x="9320213" y="3865563"/>
            <a:ext cx="1587" cy="9525"/>
          </a:xfrm>
          <a:custGeom>
            <a:avLst/>
            <a:gdLst>
              <a:gd name="T0" fmla="*/ 0 w 1587"/>
              <a:gd name="T1" fmla="*/ 2147483647 h 31"/>
              <a:gd name="T2" fmla="*/ 0 w 1587"/>
              <a:gd name="T3" fmla="*/ 0 h 31"/>
              <a:gd name="T4" fmla="*/ 0 w 1587"/>
              <a:gd name="T5" fmla="*/ 2147483647 h 31"/>
              <a:gd name="T6" fmla="*/ 0 60000 65536"/>
              <a:gd name="T7" fmla="*/ 0 60000 65536"/>
              <a:gd name="T8" fmla="*/ 0 60000 65536"/>
              <a:gd name="T9" fmla="*/ 0 w 1587"/>
              <a:gd name="T10" fmla="*/ 0 h 31"/>
              <a:gd name="T11" fmla="*/ 1587 w 1587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31">
                <a:moveTo>
                  <a:pt x="0" y="31"/>
                </a:moveTo>
                <a:lnTo>
                  <a:pt x="0" y="0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13" name="Freeform 655"/>
          <p:cNvSpPr>
            <a:spLocks noChangeAspect="1"/>
          </p:cNvSpPr>
          <p:nvPr/>
        </p:nvSpPr>
        <p:spPr bwMode="auto">
          <a:xfrm>
            <a:off x="9323388" y="3865563"/>
            <a:ext cx="3175" cy="9525"/>
          </a:xfrm>
          <a:custGeom>
            <a:avLst/>
            <a:gdLst>
              <a:gd name="T0" fmla="*/ 2147483647 w 2"/>
              <a:gd name="T1" fmla="*/ 0 h 31"/>
              <a:gd name="T2" fmla="*/ 2147483647 w 2"/>
              <a:gd name="T3" fmla="*/ 2147483647 h 31"/>
              <a:gd name="T4" fmla="*/ 0 w 2"/>
              <a:gd name="T5" fmla="*/ 2147483647 h 31"/>
              <a:gd name="T6" fmla="*/ 0 w 2"/>
              <a:gd name="T7" fmla="*/ 2147483647 h 31"/>
              <a:gd name="T8" fmla="*/ 0 w 2"/>
              <a:gd name="T9" fmla="*/ 0 h 31"/>
              <a:gd name="T10" fmla="*/ 0 w 2"/>
              <a:gd name="T11" fmla="*/ 0 h 31"/>
              <a:gd name="T12" fmla="*/ 2147483647 w 2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31"/>
              <a:gd name="T23" fmla="*/ 2 w 2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31">
                <a:moveTo>
                  <a:pt x="2" y="0"/>
                </a:move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14" name="Freeform 656"/>
          <p:cNvSpPr>
            <a:spLocks noChangeAspect="1"/>
          </p:cNvSpPr>
          <p:nvPr/>
        </p:nvSpPr>
        <p:spPr bwMode="auto">
          <a:xfrm>
            <a:off x="9323388" y="3865563"/>
            <a:ext cx="3175" cy="9525"/>
          </a:xfrm>
          <a:custGeom>
            <a:avLst/>
            <a:gdLst>
              <a:gd name="T0" fmla="*/ 2147483647 w 2"/>
              <a:gd name="T1" fmla="*/ 0 h 31"/>
              <a:gd name="T2" fmla="*/ 2147483647 w 2"/>
              <a:gd name="T3" fmla="*/ 2147483647 h 31"/>
              <a:gd name="T4" fmla="*/ 0 w 2"/>
              <a:gd name="T5" fmla="*/ 2147483647 h 31"/>
              <a:gd name="T6" fmla="*/ 0 w 2"/>
              <a:gd name="T7" fmla="*/ 2147483647 h 31"/>
              <a:gd name="T8" fmla="*/ 0 w 2"/>
              <a:gd name="T9" fmla="*/ 0 h 31"/>
              <a:gd name="T10" fmla="*/ 0 w 2"/>
              <a:gd name="T11" fmla="*/ 0 h 31"/>
              <a:gd name="T12" fmla="*/ 2147483647 w 2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31"/>
              <a:gd name="T23" fmla="*/ 2 w 2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31">
                <a:moveTo>
                  <a:pt x="2" y="0"/>
                </a:move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15" name="Freeform 657"/>
          <p:cNvSpPr>
            <a:spLocks noChangeAspect="1"/>
          </p:cNvSpPr>
          <p:nvPr/>
        </p:nvSpPr>
        <p:spPr bwMode="auto">
          <a:xfrm>
            <a:off x="9321800" y="3865563"/>
            <a:ext cx="1588" cy="9525"/>
          </a:xfrm>
          <a:custGeom>
            <a:avLst/>
            <a:gdLst>
              <a:gd name="T0" fmla="*/ 2147483647 w 2"/>
              <a:gd name="T1" fmla="*/ 0 h 31"/>
              <a:gd name="T2" fmla="*/ 2147483647 w 2"/>
              <a:gd name="T3" fmla="*/ 2147483647 h 31"/>
              <a:gd name="T4" fmla="*/ 0 w 2"/>
              <a:gd name="T5" fmla="*/ 2147483647 h 31"/>
              <a:gd name="T6" fmla="*/ 0 w 2"/>
              <a:gd name="T7" fmla="*/ 2147483647 h 31"/>
              <a:gd name="T8" fmla="*/ 0 w 2"/>
              <a:gd name="T9" fmla="*/ 0 h 31"/>
              <a:gd name="T10" fmla="*/ 0 w 2"/>
              <a:gd name="T11" fmla="*/ 0 h 31"/>
              <a:gd name="T12" fmla="*/ 2147483647 w 2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31"/>
              <a:gd name="T23" fmla="*/ 2 w 2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31">
                <a:moveTo>
                  <a:pt x="2" y="0"/>
                </a:move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16" name="Freeform 658"/>
          <p:cNvSpPr>
            <a:spLocks noChangeAspect="1"/>
          </p:cNvSpPr>
          <p:nvPr/>
        </p:nvSpPr>
        <p:spPr bwMode="auto">
          <a:xfrm>
            <a:off x="9321800" y="3865563"/>
            <a:ext cx="1588" cy="9525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17" name="Freeform 659"/>
          <p:cNvSpPr>
            <a:spLocks noChangeAspect="1"/>
          </p:cNvSpPr>
          <p:nvPr/>
        </p:nvSpPr>
        <p:spPr bwMode="auto">
          <a:xfrm>
            <a:off x="9321800" y="3865563"/>
            <a:ext cx="1588" cy="9525"/>
          </a:xfrm>
          <a:custGeom>
            <a:avLst/>
            <a:gdLst>
              <a:gd name="T0" fmla="*/ 2147483647 w 2"/>
              <a:gd name="T1" fmla="*/ 0 h 31"/>
              <a:gd name="T2" fmla="*/ 2147483647 w 2"/>
              <a:gd name="T3" fmla="*/ 2147483647 h 31"/>
              <a:gd name="T4" fmla="*/ 0 w 2"/>
              <a:gd name="T5" fmla="*/ 2147483647 h 31"/>
              <a:gd name="T6" fmla="*/ 0 w 2"/>
              <a:gd name="T7" fmla="*/ 2147483647 h 31"/>
              <a:gd name="T8" fmla="*/ 0 w 2"/>
              <a:gd name="T9" fmla="*/ 0 h 31"/>
              <a:gd name="T10" fmla="*/ 0 w 2"/>
              <a:gd name="T11" fmla="*/ 0 h 31"/>
              <a:gd name="T12" fmla="*/ 2147483647 w 2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31"/>
              <a:gd name="T23" fmla="*/ 2 w 2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31">
                <a:moveTo>
                  <a:pt x="2" y="0"/>
                </a:move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18" name="Freeform 660"/>
          <p:cNvSpPr>
            <a:spLocks noChangeAspect="1"/>
          </p:cNvSpPr>
          <p:nvPr/>
        </p:nvSpPr>
        <p:spPr bwMode="auto">
          <a:xfrm>
            <a:off x="9321800" y="3865563"/>
            <a:ext cx="1588" cy="9525"/>
          </a:xfrm>
          <a:custGeom>
            <a:avLst/>
            <a:gdLst>
              <a:gd name="T0" fmla="*/ 2147483647 w 2"/>
              <a:gd name="T1" fmla="*/ 0 h 31"/>
              <a:gd name="T2" fmla="*/ 2147483647 w 2"/>
              <a:gd name="T3" fmla="*/ 2147483647 h 31"/>
              <a:gd name="T4" fmla="*/ 0 w 2"/>
              <a:gd name="T5" fmla="*/ 2147483647 h 31"/>
              <a:gd name="T6" fmla="*/ 0 w 2"/>
              <a:gd name="T7" fmla="*/ 2147483647 h 31"/>
              <a:gd name="T8" fmla="*/ 0 w 2"/>
              <a:gd name="T9" fmla="*/ 0 h 31"/>
              <a:gd name="T10" fmla="*/ 0 w 2"/>
              <a:gd name="T11" fmla="*/ 0 h 31"/>
              <a:gd name="T12" fmla="*/ 2147483647 w 2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31"/>
              <a:gd name="T23" fmla="*/ 2 w 2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31">
                <a:moveTo>
                  <a:pt x="2" y="0"/>
                </a:move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19" name="Freeform 661"/>
          <p:cNvSpPr>
            <a:spLocks noChangeAspect="1"/>
          </p:cNvSpPr>
          <p:nvPr/>
        </p:nvSpPr>
        <p:spPr bwMode="auto">
          <a:xfrm>
            <a:off x="9320213" y="3865563"/>
            <a:ext cx="1587" cy="9525"/>
          </a:xfrm>
          <a:custGeom>
            <a:avLst/>
            <a:gdLst>
              <a:gd name="T0" fmla="*/ 2147483647 w 2"/>
              <a:gd name="T1" fmla="*/ 0 h 31"/>
              <a:gd name="T2" fmla="*/ 2147483647 w 2"/>
              <a:gd name="T3" fmla="*/ 2147483647 h 31"/>
              <a:gd name="T4" fmla="*/ 0 w 2"/>
              <a:gd name="T5" fmla="*/ 2147483647 h 31"/>
              <a:gd name="T6" fmla="*/ 0 w 2"/>
              <a:gd name="T7" fmla="*/ 2147483647 h 31"/>
              <a:gd name="T8" fmla="*/ 0 w 2"/>
              <a:gd name="T9" fmla="*/ 0 h 31"/>
              <a:gd name="T10" fmla="*/ 0 w 2"/>
              <a:gd name="T11" fmla="*/ 0 h 31"/>
              <a:gd name="T12" fmla="*/ 2147483647 w 2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31"/>
              <a:gd name="T23" fmla="*/ 2 w 2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31">
                <a:moveTo>
                  <a:pt x="2" y="0"/>
                </a:move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20" name="Rectangle 662"/>
          <p:cNvSpPr>
            <a:spLocks noChangeAspect="1" noChangeArrowheads="1"/>
          </p:cNvSpPr>
          <p:nvPr/>
        </p:nvSpPr>
        <p:spPr bwMode="auto">
          <a:xfrm>
            <a:off x="9320213" y="3865563"/>
            <a:ext cx="1587" cy="952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21" name="Freeform 663"/>
          <p:cNvSpPr>
            <a:spLocks noChangeAspect="1"/>
          </p:cNvSpPr>
          <p:nvPr/>
        </p:nvSpPr>
        <p:spPr bwMode="auto">
          <a:xfrm>
            <a:off x="9204325" y="4003675"/>
            <a:ext cx="3175" cy="7938"/>
          </a:xfrm>
          <a:custGeom>
            <a:avLst/>
            <a:gdLst>
              <a:gd name="T0" fmla="*/ 0 w 9"/>
              <a:gd name="T1" fmla="*/ 2147483647 h 29"/>
              <a:gd name="T2" fmla="*/ 2147483647 w 9"/>
              <a:gd name="T3" fmla="*/ 0 h 29"/>
              <a:gd name="T4" fmla="*/ 0 w 9"/>
              <a:gd name="T5" fmla="*/ 2147483647 h 29"/>
              <a:gd name="T6" fmla="*/ 0 60000 65536"/>
              <a:gd name="T7" fmla="*/ 0 60000 65536"/>
              <a:gd name="T8" fmla="*/ 0 60000 65536"/>
              <a:gd name="T9" fmla="*/ 0 w 9"/>
              <a:gd name="T10" fmla="*/ 0 h 29"/>
              <a:gd name="T11" fmla="*/ 9 w 9"/>
              <a:gd name="T12" fmla="*/ 29 h 2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9" h="29">
                <a:moveTo>
                  <a:pt x="0" y="29"/>
                </a:moveTo>
                <a:lnTo>
                  <a:pt x="9" y="0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22" name="Freeform 664"/>
          <p:cNvSpPr>
            <a:spLocks noChangeAspect="1"/>
          </p:cNvSpPr>
          <p:nvPr/>
        </p:nvSpPr>
        <p:spPr bwMode="auto">
          <a:xfrm>
            <a:off x="9296400" y="4038600"/>
            <a:ext cx="9525" cy="11113"/>
          </a:xfrm>
          <a:custGeom>
            <a:avLst/>
            <a:gdLst>
              <a:gd name="T0" fmla="*/ 2147483647 w 25"/>
              <a:gd name="T1" fmla="*/ 0 h 28"/>
              <a:gd name="T2" fmla="*/ 2147483647 w 25"/>
              <a:gd name="T3" fmla="*/ 0 h 28"/>
              <a:gd name="T4" fmla="*/ 2147483647 w 25"/>
              <a:gd name="T5" fmla="*/ 2147483647 h 28"/>
              <a:gd name="T6" fmla="*/ 2147483647 w 25"/>
              <a:gd name="T7" fmla="*/ 2147483647 h 28"/>
              <a:gd name="T8" fmla="*/ 2147483647 w 25"/>
              <a:gd name="T9" fmla="*/ 2147483647 h 28"/>
              <a:gd name="T10" fmla="*/ 2147483647 w 25"/>
              <a:gd name="T11" fmla="*/ 2147483647 h 28"/>
              <a:gd name="T12" fmla="*/ 2147483647 w 25"/>
              <a:gd name="T13" fmla="*/ 2147483647 h 28"/>
              <a:gd name="T14" fmla="*/ 2147483647 w 25"/>
              <a:gd name="T15" fmla="*/ 2147483647 h 28"/>
              <a:gd name="T16" fmla="*/ 2147483647 w 25"/>
              <a:gd name="T17" fmla="*/ 2147483647 h 28"/>
              <a:gd name="T18" fmla="*/ 2147483647 w 25"/>
              <a:gd name="T19" fmla="*/ 2147483647 h 28"/>
              <a:gd name="T20" fmla="*/ 2147483647 w 25"/>
              <a:gd name="T21" fmla="*/ 2147483647 h 28"/>
              <a:gd name="T22" fmla="*/ 2147483647 w 25"/>
              <a:gd name="T23" fmla="*/ 2147483647 h 28"/>
              <a:gd name="T24" fmla="*/ 2147483647 w 25"/>
              <a:gd name="T25" fmla="*/ 2147483647 h 28"/>
              <a:gd name="T26" fmla="*/ 2147483647 w 25"/>
              <a:gd name="T27" fmla="*/ 2147483647 h 28"/>
              <a:gd name="T28" fmla="*/ 2147483647 w 25"/>
              <a:gd name="T29" fmla="*/ 2147483647 h 28"/>
              <a:gd name="T30" fmla="*/ 2147483647 w 25"/>
              <a:gd name="T31" fmla="*/ 2147483647 h 28"/>
              <a:gd name="T32" fmla="*/ 2147483647 w 25"/>
              <a:gd name="T33" fmla="*/ 2147483647 h 28"/>
              <a:gd name="T34" fmla="*/ 2147483647 w 25"/>
              <a:gd name="T35" fmla="*/ 2147483647 h 28"/>
              <a:gd name="T36" fmla="*/ 2147483647 w 25"/>
              <a:gd name="T37" fmla="*/ 2147483647 h 28"/>
              <a:gd name="T38" fmla="*/ 0 w 25"/>
              <a:gd name="T39" fmla="*/ 2147483647 h 28"/>
              <a:gd name="T40" fmla="*/ 0 w 25"/>
              <a:gd name="T41" fmla="*/ 2147483647 h 28"/>
              <a:gd name="T42" fmla="*/ 2147483647 w 25"/>
              <a:gd name="T43" fmla="*/ 0 h 2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5"/>
              <a:gd name="T67" fmla="*/ 0 h 28"/>
              <a:gd name="T68" fmla="*/ 25 w 25"/>
              <a:gd name="T69" fmla="*/ 28 h 2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5" h="28">
                <a:moveTo>
                  <a:pt x="19" y="0"/>
                </a:moveTo>
                <a:lnTo>
                  <a:pt x="19" y="0"/>
                </a:lnTo>
                <a:lnTo>
                  <a:pt x="21" y="2"/>
                </a:lnTo>
                <a:lnTo>
                  <a:pt x="23" y="4"/>
                </a:lnTo>
                <a:lnTo>
                  <a:pt x="24" y="7"/>
                </a:lnTo>
                <a:lnTo>
                  <a:pt x="25" y="9"/>
                </a:lnTo>
                <a:lnTo>
                  <a:pt x="25" y="13"/>
                </a:lnTo>
                <a:lnTo>
                  <a:pt x="25" y="15"/>
                </a:lnTo>
                <a:lnTo>
                  <a:pt x="24" y="17"/>
                </a:lnTo>
                <a:lnTo>
                  <a:pt x="23" y="20"/>
                </a:lnTo>
                <a:lnTo>
                  <a:pt x="22" y="22"/>
                </a:lnTo>
                <a:lnTo>
                  <a:pt x="20" y="24"/>
                </a:lnTo>
                <a:lnTo>
                  <a:pt x="18" y="26"/>
                </a:lnTo>
                <a:lnTo>
                  <a:pt x="15" y="27"/>
                </a:lnTo>
                <a:lnTo>
                  <a:pt x="13" y="28"/>
                </a:lnTo>
                <a:lnTo>
                  <a:pt x="9" y="28"/>
                </a:lnTo>
                <a:lnTo>
                  <a:pt x="7" y="28"/>
                </a:lnTo>
                <a:lnTo>
                  <a:pt x="5" y="27"/>
                </a:lnTo>
                <a:lnTo>
                  <a:pt x="2" y="26"/>
                </a:lnTo>
                <a:lnTo>
                  <a:pt x="0" y="25"/>
                </a:lnTo>
                <a:lnTo>
                  <a:pt x="1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23" name="Freeform 665"/>
          <p:cNvSpPr>
            <a:spLocks noChangeAspect="1"/>
          </p:cNvSpPr>
          <p:nvPr/>
        </p:nvSpPr>
        <p:spPr bwMode="auto">
          <a:xfrm>
            <a:off x="9204325" y="4003675"/>
            <a:ext cx="12700" cy="11113"/>
          </a:xfrm>
          <a:custGeom>
            <a:avLst/>
            <a:gdLst>
              <a:gd name="T0" fmla="*/ 0 w 38"/>
              <a:gd name="T1" fmla="*/ 2147483647 h 39"/>
              <a:gd name="T2" fmla="*/ 2147483647 w 38"/>
              <a:gd name="T3" fmla="*/ 0 h 39"/>
              <a:gd name="T4" fmla="*/ 2147483647 w 38"/>
              <a:gd name="T5" fmla="*/ 2147483647 h 39"/>
              <a:gd name="T6" fmla="*/ 2147483647 w 38"/>
              <a:gd name="T7" fmla="*/ 2147483647 h 39"/>
              <a:gd name="T8" fmla="*/ 2147483647 w 38"/>
              <a:gd name="T9" fmla="*/ 2147483647 h 39"/>
              <a:gd name="T10" fmla="*/ 2147483647 w 38"/>
              <a:gd name="T11" fmla="*/ 2147483647 h 39"/>
              <a:gd name="T12" fmla="*/ 0 w 38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8"/>
              <a:gd name="T22" fmla="*/ 0 h 39"/>
              <a:gd name="T23" fmla="*/ 38 w 38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8" h="39">
                <a:moveTo>
                  <a:pt x="0" y="29"/>
                </a:moveTo>
                <a:lnTo>
                  <a:pt x="9" y="0"/>
                </a:lnTo>
                <a:lnTo>
                  <a:pt x="38" y="10"/>
                </a:lnTo>
                <a:lnTo>
                  <a:pt x="29" y="39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24" name="Freeform 666"/>
          <p:cNvSpPr>
            <a:spLocks noChangeAspect="1"/>
          </p:cNvSpPr>
          <p:nvPr/>
        </p:nvSpPr>
        <p:spPr bwMode="auto">
          <a:xfrm>
            <a:off x="9215438" y="4005263"/>
            <a:ext cx="19050" cy="17462"/>
          </a:xfrm>
          <a:custGeom>
            <a:avLst/>
            <a:gdLst>
              <a:gd name="T0" fmla="*/ 0 w 53"/>
              <a:gd name="T1" fmla="*/ 2147483647 h 44"/>
              <a:gd name="T2" fmla="*/ 2147483647 w 53"/>
              <a:gd name="T3" fmla="*/ 0 h 44"/>
              <a:gd name="T4" fmla="*/ 2147483647 w 53"/>
              <a:gd name="T5" fmla="*/ 2147483647 h 44"/>
              <a:gd name="T6" fmla="*/ 2147483647 w 53"/>
              <a:gd name="T7" fmla="*/ 2147483647 h 44"/>
              <a:gd name="T8" fmla="*/ 2147483647 w 53"/>
              <a:gd name="T9" fmla="*/ 2147483647 h 44"/>
              <a:gd name="T10" fmla="*/ 2147483647 w 53"/>
              <a:gd name="T11" fmla="*/ 2147483647 h 44"/>
              <a:gd name="T12" fmla="*/ 0 w 53"/>
              <a:gd name="T13" fmla="*/ 2147483647 h 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3"/>
              <a:gd name="T22" fmla="*/ 0 h 44"/>
              <a:gd name="T23" fmla="*/ 53 w 53"/>
              <a:gd name="T24" fmla="*/ 44 h 4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3" h="44">
                <a:moveTo>
                  <a:pt x="0" y="29"/>
                </a:moveTo>
                <a:lnTo>
                  <a:pt x="9" y="0"/>
                </a:lnTo>
                <a:lnTo>
                  <a:pt x="26" y="5"/>
                </a:lnTo>
                <a:lnTo>
                  <a:pt x="43" y="9"/>
                </a:lnTo>
                <a:lnTo>
                  <a:pt x="37" y="40"/>
                </a:lnTo>
                <a:lnTo>
                  <a:pt x="53" y="44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25" name="Freeform 667"/>
          <p:cNvSpPr>
            <a:spLocks noChangeAspect="1"/>
          </p:cNvSpPr>
          <p:nvPr/>
        </p:nvSpPr>
        <p:spPr bwMode="auto">
          <a:xfrm>
            <a:off x="9228138" y="4010025"/>
            <a:ext cx="17462" cy="14288"/>
          </a:xfrm>
          <a:custGeom>
            <a:avLst/>
            <a:gdLst>
              <a:gd name="T0" fmla="*/ 0 w 53"/>
              <a:gd name="T1" fmla="*/ 2147483647 h 45"/>
              <a:gd name="T2" fmla="*/ 2147483647 w 53"/>
              <a:gd name="T3" fmla="*/ 0 h 45"/>
              <a:gd name="T4" fmla="*/ 2147483647 w 53"/>
              <a:gd name="T5" fmla="*/ 2147483647 h 45"/>
              <a:gd name="T6" fmla="*/ 2147483647 w 53"/>
              <a:gd name="T7" fmla="*/ 2147483647 h 45"/>
              <a:gd name="T8" fmla="*/ 2147483647 w 53"/>
              <a:gd name="T9" fmla="*/ 2147483647 h 45"/>
              <a:gd name="T10" fmla="*/ 2147483647 w 53"/>
              <a:gd name="T11" fmla="*/ 2147483647 h 45"/>
              <a:gd name="T12" fmla="*/ 0 w 53"/>
              <a:gd name="T13" fmla="*/ 2147483647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3"/>
              <a:gd name="T22" fmla="*/ 0 h 45"/>
              <a:gd name="T23" fmla="*/ 53 w 53"/>
              <a:gd name="T24" fmla="*/ 45 h 4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3" h="45">
                <a:moveTo>
                  <a:pt x="0" y="31"/>
                </a:moveTo>
                <a:lnTo>
                  <a:pt x="6" y="0"/>
                </a:lnTo>
                <a:lnTo>
                  <a:pt x="28" y="5"/>
                </a:lnTo>
                <a:lnTo>
                  <a:pt x="44" y="10"/>
                </a:lnTo>
                <a:lnTo>
                  <a:pt x="36" y="39"/>
                </a:lnTo>
                <a:lnTo>
                  <a:pt x="53" y="45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26" name="Freeform 668"/>
          <p:cNvSpPr>
            <a:spLocks noChangeAspect="1"/>
          </p:cNvSpPr>
          <p:nvPr/>
        </p:nvSpPr>
        <p:spPr bwMode="auto">
          <a:xfrm>
            <a:off x="9240838" y="4011613"/>
            <a:ext cx="15875" cy="15875"/>
          </a:xfrm>
          <a:custGeom>
            <a:avLst/>
            <a:gdLst>
              <a:gd name="T0" fmla="*/ 0 w 47"/>
              <a:gd name="T1" fmla="*/ 2147483647 h 41"/>
              <a:gd name="T2" fmla="*/ 2147483647 w 47"/>
              <a:gd name="T3" fmla="*/ 0 h 41"/>
              <a:gd name="T4" fmla="*/ 2147483647 w 47"/>
              <a:gd name="T5" fmla="*/ 2147483647 h 41"/>
              <a:gd name="T6" fmla="*/ 2147483647 w 47"/>
              <a:gd name="T7" fmla="*/ 2147483647 h 41"/>
              <a:gd name="T8" fmla="*/ 2147483647 w 47"/>
              <a:gd name="T9" fmla="*/ 2147483647 h 41"/>
              <a:gd name="T10" fmla="*/ 2147483647 w 47"/>
              <a:gd name="T11" fmla="*/ 2147483647 h 41"/>
              <a:gd name="T12" fmla="*/ 0 w 47"/>
              <a:gd name="T13" fmla="*/ 2147483647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7"/>
              <a:gd name="T22" fmla="*/ 0 h 41"/>
              <a:gd name="T23" fmla="*/ 47 w 47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7" h="41">
                <a:moveTo>
                  <a:pt x="0" y="29"/>
                </a:moveTo>
                <a:lnTo>
                  <a:pt x="8" y="0"/>
                </a:lnTo>
                <a:lnTo>
                  <a:pt x="47" y="12"/>
                </a:lnTo>
                <a:lnTo>
                  <a:pt x="38" y="41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27" name="Freeform 669"/>
          <p:cNvSpPr>
            <a:spLocks noChangeAspect="1"/>
          </p:cNvSpPr>
          <p:nvPr/>
        </p:nvSpPr>
        <p:spPr bwMode="auto">
          <a:xfrm>
            <a:off x="9253538" y="4014788"/>
            <a:ext cx="17462" cy="15875"/>
          </a:xfrm>
          <a:custGeom>
            <a:avLst/>
            <a:gdLst>
              <a:gd name="T0" fmla="*/ 0 w 51"/>
              <a:gd name="T1" fmla="*/ 2147483647 h 40"/>
              <a:gd name="T2" fmla="*/ 2147483647 w 51"/>
              <a:gd name="T3" fmla="*/ 0 h 40"/>
              <a:gd name="T4" fmla="*/ 2147483647 w 51"/>
              <a:gd name="T5" fmla="*/ 2147483647 h 40"/>
              <a:gd name="T6" fmla="*/ 2147483647 w 51"/>
              <a:gd name="T7" fmla="*/ 2147483647 h 40"/>
              <a:gd name="T8" fmla="*/ 2147483647 w 51"/>
              <a:gd name="T9" fmla="*/ 2147483647 h 40"/>
              <a:gd name="T10" fmla="*/ 2147483647 w 51"/>
              <a:gd name="T11" fmla="*/ 2147483647 h 40"/>
              <a:gd name="T12" fmla="*/ 0 w 51"/>
              <a:gd name="T13" fmla="*/ 2147483647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1"/>
              <a:gd name="T22" fmla="*/ 0 h 40"/>
              <a:gd name="T23" fmla="*/ 51 w 51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1" h="40">
                <a:moveTo>
                  <a:pt x="0" y="29"/>
                </a:moveTo>
                <a:lnTo>
                  <a:pt x="9" y="0"/>
                </a:lnTo>
                <a:lnTo>
                  <a:pt x="51" y="12"/>
                </a:lnTo>
                <a:lnTo>
                  <a:pt x="48" y="11"/>
                </a:lnTo>
                <a:lnTo>
                  <a:pt x="38" y="40"/>
                </a:lnTo>
                <a:lnTo>
                  <a:pt x="35" y="39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28" name="Freeform 670"/>
          <p:cNvSpPr>
            <a:spLocks noChangeAspect="1"/>
          </p:cNvSpPr>
          <p:nvPr/>
        </p:nvSpPr>
        <p:spPr bwMode="auto">
          <a:xfrm>
            <a:off x="9264650" y="4021138"/>
            <a:ext cx="19050" cy="12700"/>
          </a:xfrm>
          <a:custGeom>
            <a:avLst/>
            <a:gdLst>
              <a:gd name="T0" fmla="*/ 0 w 49"/>
              <a:gd name="T1" fmla="*/ 2147483647 h 44"/>
              <a:gd name="T2" fmla="*/ 2147483647 w 49"/>
              <a:gd name="T3" fmla="*/ 0 h 44"/>
              <a:gd name="T4" fmla="*/ 2147483647 w 49"/>
              <a:gd name="T5" fmla="*/ 2147483647 h 44"/>
              <a:gd name="T6" fmla="*/ 2147483647 w 49"/>
              <a:gd name="T7" fmla="*/ 2147483647 h 44"/>
              <a:gd name="T8" fmla="*/ 2147483647 w 49"/>
              <a:gd name="T9" fmla="*/ 2147483647 h 44"/>
              <a:gd name="T10" fmla="*/ 2147483647 w 49"/>
              <a:gd name="T11" fmla="*/ 2147483647 h 44"/>
              <a:gd name="T12" fmla="*/ 0 w 49"/>
              <a:gd name="T13" fmla="*/ 2147483647 h 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9"/>
              <a:gd name="T22" fmla="*/ 0 h 44"/>
              <a:gd name="T23" fmla="*/ 49 w 49"/>
              <a:gd name="T24" fmla="*/ 44 h 4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9" h="44">
                <a:moveTo>
                  <a:pt x="0" y="29"/>
                </a:moveTo>
                <a:lnTo>
                  <a:pt x="10" y="0"/>
                </a:lnTo>
                <a:lnTo>
                  <a:pt x="47" y="15"/>
                </a:lnTo>
                <a:lnTo>
                  <a:pt x="49" y="16"/>
                </a:lnTo>
                <a:lnTo>
                  <a:pt x="34" y="43"/>
                </a:lnTo>
                <a:lnTo>
                  <a:pt x="35" y="44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29" name="Freeform 671"/>
          <p:cNvSpPr>
            <a:spLocks noChangeAspect="1"/>
          </p:cNvSpPr>
          <p:nvPr/>
        </p:nvSpPr>
        <p:spPr bwMode="auto">
          <a:xfrm>
            <a:off x="9277350" y="4027488"/>
            <a:ext cx="17463" cy="12700"/>
          </a:xfrm>
          <a:custGeom>
            <a:avLst/>
            <a:gdLst>
              <a:gd name="T0" fmla="*/ 0 w 48"/>
              <a:gd name="T1" fmla="*/ 2147483647 h 42"/>
              <a:gd name="T2" fmla="*/ 2147483647 w 48"/>
              <a:gd name="T3" fmla="*/ 0 h 42"/>
              <a:gd name="T4" fmla="*/ 2147483647 w 48"/>
              <a:gd name="T5" fmla="*/ 2147483647 h 42"/>
              <a:gd name="T6" fmla="*/ 2147483647 w 48"/>
              <a:gd name="T7" fmla="*/ 2147483647 h 42"/>
              <a:gd name="T8" fmla="*/ 2147483647 w 48"/>
              <a:gd name="T9" fmla="*/ 2147483647 h 42"/>
              <a:gd name="T10" fmla="*/ 2147483647 w 48"/>
              <a:gd name="T11" fmla="*/ 2147483647 h 42"/>
              <a:gd name="T12" fmla="*/ 0 w 48"/>
              <a:gd name="T13" fmla="*/ 2147483647 h 4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8"/>
              <a:gd name="T22" fmla="*/ 0 h 42"/>
              <a:gd name="T23" fmla="*/ 48 w 48"/>
              <a:gd name="T24" fmla="*/ 42 h 4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8" h="42">
                <a:moveTo>
                  <a:pt x="0" y="27"/>
                </a:moveTo>
                <a:lnTo>
                  <a:pt x="15" y="0"/>
                </a:lnTo>
                <a:lnTo>
                  <a:pt x="48" y="17"/>
                </a:lnTo>
                <a:lnTo>
                  <a:pt x="29" y="42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30" name="Freeform 672"/>
          <p:cNvSpPr>
            <a:spLocks noChangeAspect="1"/>
          </p:cNvSpPr>
          <p:nvPr/>
        </p:nvSpPr>
        <p:spPr bwMode="auto">
          <a:xfrm>
            <a:off x="9288463" y="4032250"/>
            <a:ext cx="14287" cy="15875"/>
          </a:xfrm>
          <a:custGeom>
            <a:avLst/>
            <a:gdLst>
              <a:gd name="T0" fmla="*/ 0 w 45"/>
              <a:gd name="T1" fmla="*/ 2147483647 h 46"/>
              <a:gd name="T2" fmla="*/ 2147483647 w 45"/>
              <a:gd name="T3" fmla="*/ 0 h 46"/>
              <a:gd name="T4" fmla="*/ 2147483647 w 45"/>
              <a:gd name="T5" fmla="*/ 2147483647 h 46"/>
              <a:gd name="T6" fmla="*/ 2147483647 w 45"/>
              <a:gd name="T7" fmla="*/ 2147483647 h 46"/>
              <a:gd name="T8" fmla="*/ 0 w 45"/>
              <a:gd name="T9" fmla="*/ 2147483647 h 4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46"/>
              <a:gd name="T17" fmla="*/ 45 w 45"/>
              <a:gd name="T18" fmla="*/ 46 h 4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46">
                <a:moveTo>
                  <a:pt x="0" y="25"/>
                </a:moveTo>
                <a:lnTo>
                  <a:pt x="19" y="0"/>
                </a:lnTo>
                <a:lnTo>
                  <a:pt x="45" y="21"/>
                </a:lnTo>
                <a:lnTo>
                  <a:pt x="26" y="46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31" name="Freeform 673"/>
          <p:cNvSpPr>
            <a:spLocks noChangeAspect="1"/>
          </p:cNvSpPr>
          <p:nvPr/>
        </p:nvSpPr>
        <p:spPr bwMode="auto">
          <a:xfrm>
            <a:off x="9297988" y="4038600"/>
            <a:ext cx="7937" cy="11113"/>
          </a:xfrm>
          <a:custGeom>
            <a:avLst/>
            <a:gdLst>
              <a:gd name="T0" fmla="*/ 2147483647 w 22"/>
              <a:gd name="T1" fmla="*/ 0 h 29"/>
              <a:gd name="T2" fmla="*/ 2147483647 w 22"/>
              <a:gd name="T3" fmla="*/ 0 h 29"/>
              <a:gd name="T4" fmla="*/ 2147483647 w 22"/>
              <a:gd name="T5" fmla="*/ 2147483647 h 29"/>
              <a:gd name="T6" fmla="*/ 2147483647 w 22"/>
              <a:gd name="T7" fmla="*/ 2147483647 h 29"/>
              <a:gd name="T8" fmla="*/ 2147483647 w 22"/>
              <a:gd name="T9" fmla="*/ 2147483647 h 29"/>
              <a:gd name="T10" fmla="*/ 2147483647 w 22"/>
              <a:gd name="T11" fmla="*/ 2147483647 h 29"/>
              <a:gd name="T12" fmla="*/ 2147483647 w 22"/>
              <a:gd name="T13" fmla="*/ 2147483647 h 29"/>
              <a:gd name="T14" fmla="*/ 2147483647 w 22"/>
              <a:gd name="T15" fmla="*/ 2147483647 h 29"/>
              <a:gd name="T16" fmla="*/ 2147483647 w 22"/>
              <a:gd name="T17" fmla="*/ 2147483647 h 29"/>
              <a:gd name="T18" fmla="*/ 2147483647 w 22"/>
              <a:gd name="T19" fmla="*/ 2147483647 h 29"/>
              <a:gd name="T20" fmla="*/ 2147483647 w 22"/>
              <a:gd name="T21" fmla="*/ 2147483647 h 29"/>
              <a:gd name="T22" fmla="*/ 2147483647 w 22"/>
              <a:gd name="T23" fmla="*/ 2147483647 h 29"/>
              <a:gd name="T24" fmla="*/ 2147483647 w 22"/>
              <a:gd name="T25" fmla="*/ 2147483647 h 29"/>
              <a:gd name="T26" fmla="*/ 2147483647 w 22"/>
              <a:gd name="T27" fmla="*/ 2147483647 h 29"/>
              <a:gd name="T28" fmla="*/ 2147483647 w 22"/>
              <a:gd name="T29" fmla="*/ 2147483647 h 29"/>
              <a:gd name="T30" fmla="*/ 2147483647 w 22"/>
              <a:gd name="T31" fmla="*/ 2147483647 h 29"/>
              <a:gd name="T32" fmla="*/ 2147483647 w 22"/>
              <a:gd name="T33" fmla="*/ 2147483647 h 29"/>
              <a:gd name="T34" fmla="*/ 2147483647 w 22"/>
              <a:gd name="T35" fmla="*/ 2147483647 h 29"/>
              <a:gd name="T36" fmla="*/ 2147483647 w 22"/>
              <a:gd name="T37" fmla="*/ 2147483647 h 29"/>
              <a:gd name="T38" fmla="*/ 0 w 22"/>
              <a:gd name="T39" fmla="*/ 2147483647 h 29"/>
              <a:gd name="T40" fmla="*/ 0 w 22"/>
              <a:gd name="T41" fmla="*/ 2147483647 h 29"/>
              <a:gd name="T42" fmla="*/ 2147483647 w 22"/>
              <a:gd name="T43" fmla="*/ 0 h 2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2"/>
              <a:gd name="T67" fmla="*/ 0 h 29"/>
              <a:gd name="T68" fmla="*/ 22 w 22"/>
              <a:gd name="T69" fmla="*/ 29 h 29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2" h="29">
                <a:moveTo>
                  <a:pt x="13" y="0"/>
                </a:moveTo>
                <a:lnTo>
                  <a:pt x="13" y="0"/>
                </a:lnTo>
                <a:lnTo>
                  <a:pt x="16" y="1"/>
                </a:lnTo>
                <a:lnTo>
                  <a:pt x="18" y="3"/>
                </a:lnTo>
                <a:lnTo>
                  <a:pt x="19" y="5"/>
                </a:lnTo>
                <a:lnTo>
                  <a:pt x="21" y="7"/>
                </a:lnTo>
                <a:lnTo>
                  <a:pt x="22" y="10"/>
                </a:lnTo>
                <a:lnTo>
                  <a:pt x="22" y="14"/>
                </a:lnTo>
                <a:lnTo>
                  <a:pt x="22" y="15"/>
                </a:lnTo>
                <a:lnTo>
                  <a:pt x="21" y="18"/>
                </a:lnTo>
                <a:lnTo>
                  <a:pt x="20" y="20"/>
                </a:lnTo>
                <a:lnTo>
                  <a:pt x="19" y="23"/>
                </a:lnTo>
                <a:lnTo>
                  <a:pt x="17" y="25"/>
                </a:lnTo>
                <a:lnTo>
                  <a:pt x="15" y="26"/>
                </a:lnTo>
                <a:lnTo>
                  <a:pt x="13" y="28"/>
                </a:lnTo>
                <a:lnTo>
                  <a:pt x="10" y="29"/>
                </a:lnTo>
                <a:lnTo>
                  <a:pt x="6" y="29"/>
                </a:lnTo>
                <a:lnTo>
                  <a:pt x="5" y="29"/>
                </a:lnTo>
                <a:lnTo>
                  <a:pt x="2" y="28"/>
                </a:lnTo>
                <a:lnTo>
                  <a:pt x="0" y="27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32" name="Freeform 674"/>
          <p:cNvSpPr>
            <a:spLocks noChangeAspect="1"/>
          </p:cNvSpPr>
          <p:nvPr/>
        </p:nvSpPr>
        <p:spPr bwMode="auto">
          <a:xfrm>
            <a:off x="9293225" y="4040188"/>
            <a:ext cx="9525" cy="3175"/>
          </a:xfrm>
          <a:custGeom>
            <a:avLst/>
            <a:gdLst>
              <a:gd name="T0" fmla="*/ 0 w 31"/>
              <a:gd name="T1" fmla="*/ 0 h 3175"/>
              <a:gd name="T2" fmla="*/ 2147483647 w 31"/>
              <a:gd name="T3" fmla="*/ 0 h 3175"/>
              <a:gd name="T4" fmla="*/ 0 w 31"/>
              <a:gd name="T5" fmla="*/ 0 h 3175"/>
              <a:gd name="T6" fmla="*/ 0 60000 65536"/>
              <a:gd name="T7" fmla="*/ 0 60000 65536"/>
              <a:gd name="T8" fmla="*/ 0 60000 65536"/>
              <a:gd name="T9" fmla="*/ 0 w 31"/>
              <a:gd name="T10" fmla="*/ 0 h 3175"/>
              <a:gd name="T11" fmla="*/ 31 w 31"/>
              <a:gd name="T12" fmla="*/ 3175 h 317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" h="3175">
                <a:moveTo>
                  <a:pt x="0" y="0"/>
                </a:moveTo>
                <a:lnTo>
                  <a:pt x="31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33" name="Freeform 675"/>
          <p:cNvSpPr>
            <a:spLocks noChangeAspect="1"/>
          </p:cNvSpPr>
          <p:nvPr/>
        </p:nvSpPr>
        <p:spPr bwMode="auto">
          <a:xfrm>
            <a:off x="9296400" y="4038600"/>
            <a:ext cx="6350" cy="11113"/>
          </a:xfrm>
          <a:custGeom>
            <a:avLst/>
            <a:gdLst>
              <a:gd name="T0" fmla="*/ 2147483647 w 21"/>
              <a:gd name="T1" fmla="*/ 0 h 27"/>
              <a:gd name="T2" fmla="*/ 2147483647 w 21"/>
              <a:gd name="T3" fmla="*/ 2147483647 h 27"/>
              <a:gd name="T4" fmla="*/ 2147483647 w 21"/>
              <a:gd name="T5" fmla="*/ 2147483647 h 27"/>
              <a:gd name="T6" fmla="*/ 0 w 21"/>
              <a:gd name="T7" fmla="*/ 2147483647 h 27"/>
              <a:gd name="T8" fmla="*/ 2147483647 w 21"/>
              <a:gd name="T9" fmla="*/ 2147483647 h 27"/>
              <a:gd name="T10" fmla="*/ 2147483647 w 21"/>
              <a:gd name="T11" fmla="*/ 0 h 27"/>
              <a:gd name="T12" fmla="*/ 2147483647 w 21"/>
              <a:gd name="T13" fmla="*/ 0 h 2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"/>
              <a:gd name="T22" fmla="*/ 0 h 27"/>
              <a:gd name="T23" fmla="*/ 21 w 21"/>
              <a:gd name="T24" fmla="*/ 27 h 2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" h="27">
                <a:moveTo>
                  <a:pt x="19" y="0"/>
                </a:moveTo>
                <a:lnTo>
                  <a:pt x="6" y="27"/>
                </a:lnTo>
                <a:lnTo>
                  <a:pt x="2" y="25"/>
                </a:lnTo>
                <a:lnTo>
                  <a:pt x="0" y="23"/>
                </a:lnTo>
                <a:lnTo>
                  <a:pt x="21" y="2"/>
                </a:lnTo>
                <a:lnTo>
                  <a:pt x="1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34" name="Freeform 676"/>
          <p:cNvSpPr>
            <a:spLocks noChangeAspect="1"/>
          </p:cNvSpPr>
          <p:nvPr/>
        </p:nvSpPr>
        <p:spPr bwMode="auto">
          <a:xfrm>
            <a:off x="9296400" y="4038600"/>
            <a:ext cx="6350" cy="9525"/>
          </a:xfrm>
          <a:custGeom>
            <a:avLst/>
            <a:gdLst>
              <a:gd name="T0" fmla="*/ 2147483647 w 22"/>
              <a:gd name="T1" fmla="*/ 2147483647 h 22"/>
              <a:gd name="T2" fmla="*/ 2147483647 w 22"/>
              <a:gd name="T3" fmla="*/ 2147483647 h 22"/>
              <a:gd name="T4" fmla="*/ 0 w 22"/>
              <a:gd name="T5" fmla="*/ 2147483647 h 22"/>
              <a:gd name="T6" fmla="*/ 0 w 22"/>
              <a:gd name="T7" fmla="*/ 2147483647 h 22"/>
              <a:gd name="T8" fmla="*/ 2147483647 w 22"/>
              <a:gd name="T9" fmla="*/ 0 h 22"/>
              <a:gd name="T10" fmla="*/ 2147483647 w 22"/>
              <a:gd name="T11" fmla="*/ 0 h 22"/>
              <a:gd name="T12" fmla="*/ 2147483647 w 22"/>
              <a:gd name="T13" fmla="*/ 214748364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22"/>
              <a:gd name="T23" fmla="*/ 22 w 22"/>
              <a:gd name="T24" fmla="*/ 22 h 2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22">
                <a:moveTo>
                  <a:pt x="22" y="1"/>
                </a:moveTo>
                <a:lnTo>
                  <a:pt x="1" y="22"/>
                </a:lnTo>
                <a:lnTo>
                  <a:pt x="0" y="21"/>
                </a:lnTo>
                <a:lnTo>
                  <a:pt x="21" y="0"/>
                </a:lnTo>
                <a:lnTo>
                  <a:pt x="2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35" name="Freeform 677"/>
          <p:cNvSpPr>
            <a:spLocks noChangeAspect="1"/>
          </p:cNvSpPr>
          <p:nvPr/>
        </p:nvSpPr>
        <p:spPr bwMode="auto">
          <a:xfrm>
            <a:off x="9294813" y="4038600"/>
            <a:ext cx="9525" cy="9525"/>
          </a:xfrm>
          <a:custGeom>
            <a:avLst/>
            <a:gdLst>
              <a:gd name="T0" fmla="*/ 2147483647 w 31"/>
              <a:gd name="T1" fmla="*/ 0 h 21"/>
              <a:gd name="T2" fmla="*/ 2147483647 w 31"/>
              <a:gd name="T3" fmla="*/ 2147483647 h 21"/>
              <a:gd name="T4" fmla="*/ 0 w 31"/>
              <a:gd name="T5" fmla="*/ 2147483647 h 21"/>
              <a:gd name="T6" fmla="*/ 0 w 31"/>
              <a:gd name="T7" fmla="*/ 2147483647 h 21"/>
              <a:gd name="T8" fmla="*/ 2147483647 w 31"/>
              <a:gd name="T9" fmla="*/ 2147483647 h 21"/>
              <a:gd name="T10" fmla="*/ 2147483647 w 31"/>
              <a:gd name="T11" fmla="*/ 2147483647 h 21"/>
              <a:gd name="T12" fmla="*/ 2147483647 w 31"/>
              <a:gd name="T13" fmla="*/ 0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1"/>
              <a:gd name="T23" fmla="*/ 31 w 31"/>
              <a:gd name="T24" fmla="*/ 21 h 2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1">
                <a:moveTo>
                  <a:pt x="27" y="0"/>
                </a:moveTo>
                <a:lnTo>
                  <a:pt x="6" y="21"/>
                </a:lnTo>
                <a:lnTo>
                  <a:pt x="0" y="15"/>
                </a:lnTo>
                <a:lnTo>
                  <a:pt x="0" y="9"/>
                </a:lnTo>
                <a:lnTo>
                  <a:pt x="31" y="9"/>
                </a:lnTo>
                <a:lnTo>
                  <a:pt x="31" y="4"/>
                </a:lnTo>
                <a:lnTo>
                  <a:pt x="2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36" name="Freeform 678"/>
          <p:cNvSpPr>
            <a:spLocks noChangeAspect="1"/>
          </p:cNvSpPr>
          <p:nvPr/>
        </p:nvSpPr>
        <p:spPr bwMode="auto">
          <a:xfrm>
            <a:off x="9294813" y="4037013"/>
            <a:ext cx="9525" cy="11112"/>
          </a:xfrm>
          <a:custGeom>
            <a:avLst/>
            <a:gdLst>
              <a:gd name="T0" fmla="*/ 2147483647 w 31"/>
              <a:gd name="T1" fmla="*/ 2147483647 h 31"/>
              <a:gd name="T2" fmla="*/ 0 w 31"/>
              <a:gd name="T3" fmla="*/ 2147483647 h 31"/>
              <a:gd name="T4" fmla="*/ 0 w 31"/>
              <a:gd name="T5" fmla="*/ 2147483647 h 31"/>
              <a:gd name="T6" fmla="*/ 2147483647 w 31"/>
              <a:gd name="T7" fmla="*/ 2147483647 h 31"/>
              <a:gd name="T8" fmla="*/ 2147483647 w 31"/>
              <a:gd name="T9" fmla="*/ 0 h 31"/>
              <a:gd name="T10" fmla="*/ 2147483647 w 31"/>
              <a:gd name="T11" fmla="*/ 0 h 31"/>
              <a:gd name="T12" fmla="*/ 2147483647 w 31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1"/>
              <a:gd name="T23" fmla="*/ 31 w 3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1">
                <a:moveTo>
                  <a:pt x="31" y="16"/>
                </a:moveTo>
                <a:lnTo>
                  <a:pt x="0" y="16"/>
                </a:lnTo>
                <a:lnTo>
                  <a:pt x="0" y="31"/>
                </a:lnTo>
                <a:lnTo>
                  <a:pt x="15" y="31"/>
                </a:lnTo>
                <a:lnTo>
                  <a:pt x="15" y="0"/>
                </a:lnTo>
                <a:lnTo>
                  <a:pt x="31" y="0"/>
                </a:lnTo>
                <a:lnTo>
                  <a:pt x="31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37" name="Freeform 679"/>
          <p:cNvSpPr>
            <a:spLocks noChangeAspect="1"/>
          </p:cNvSpPr>
          <p:nvPr/>
        </p:nvSpPr>
        <p:spPr bwMode="auto">
          <a:xfrm>
            <a:off x="9294813" y="4037013"/>
            <a:ext cx="7937" cy="11112"/>
          </a:xfrm>
          <a:custGeom>
            <a:avLst/>
            <a:gdLst>
              <a:gd name="T0" fmla="*/ 2147483647 w 21"/>
              <a:gd name="T1" fmla="*/ 0 h 31"/>
              <a:gd name="T2" fmla="*/ 2147483647 w 21"/>
              <a:gd name="T3" fmla="*/ 2147483647 h 31"/>
              <a:gd name="T4" fmla="*/ 2147483647 w 21"/>
              <a:gd name="T5" fmla="*/ 2147483647 h 31"/>
              <a:gd name="T6" fmla="*/ 0 w 21"/>
              <a:gd name="T7" fmla="*/ 2147483647 h 31"/>
              <a:gd name="T8" fmla="*/ 2147483647 w 21"/>
              <a:gd name="T9" fmla="*/ 2147483647 h 31"/>
              <a:gd name="T10" fmla="*/ 2147483647 w 21"/>
              <a:gd name="T11" fmla="*/ 0 h 31"/>
              <a:gd name="T12" fmla="*/ 2147483647 w 2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"/>
              <a:gd name="T22" fmla="*/ 0 h 31"/>
              <a:gd name="T23" fmla="*/ 21 w 2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" h="31">
                <a:moveTo>
                  <a:pt x="11" y="0"/>
                </a:moveTo>
                <a:lnTo>
                  <a:pt x="11" y="31"/>
                </a:lnTo>
                <a:lnTo>
                  <a:pt x="5" y="31"/>
                </a:lnTo>
                <a:lnTo>
                  <a:pt x="0" y="26"/>
                </a:lnTo>
                <a:lnTo>
                  <a:pt x="21" y="5"/>
                </a:lnTo>
                <a:lnTo>
                  <a:pt x="15" y="0"/>
                </a:lnTo>
                <a:lnTo>
                  <a:pt x="1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38" name="Freeform 680"/>
          <p:cNvSpPr>
            <a:spLocks noChangeAspect="1"/>
          </p:cNvSpPr>
          <p:nvPr/>
        </p:nvSpPr>
        <p:spPr bwMode="auto">
          <a:xfrm>
            <a:off x="9294813" y="4038600"/>
            <a:ext cx="7937" cy="7938"/>
          </a:xfrm>
          <a:custGeom>
            <a:avLst/>
            <a:gdLst>
              <a:gd name="T0" fmla="*/ 2147483647 w 22"/>
              <a:gd name="T1" fmla="*/ 2147483647 h 22"/>
              <a:gd name="T2" fmla="*/ 2147483647 w 22"/>
              <a:gd name="T3" fmla="*/ 2147483647 h 22"/>
              <a:gd name="T4" fmla="*/ 0 w 22"/>
              <a:gd name="T5" fmla="*/ 2147483647 h 22"/>
              <a:gd name="T6" fmla="*/ 0 w 22"/>
              <a:gd name="T7" fmla="*/ 2147483647 h 22"/>
              <a:gd name="T8" fmla="*/ 2147483647 w 22"/>
              <a:gd name="T9" fmla="*/ 0 h 22"/>
              <a:gd name="T10" fmla="*/ 2147483647 w 22"/>
              <a:gd name="T11" fmla="*/ 0 h 22"/>
              <a:gd name="T12" fmla="*/ 2147483647 w 22"/>
              <a:gd name="T13" fmla="*/ 214748364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22"/>
              <a:gd name="T23" fmla="*/ 22 w 22"/>
              <a:gd name="T24" fmla="*/ 22 h 2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22">
                <a:moveTo>
                  <a:pt x="22" y="1"/>
                </a:moveTo>
                <a:lnTo>
                  <a:pt x="1" y="22"/>
                </a:lnTo>
                <a:lnTo>
                  <a:pt x="0" y="21"/>
                </a:lnTo>
                <a:lnTo>
                  <a:pt x="21" y="0"/>
                </a:lnTo>
                <a:lnTo>
                  <a:pt x="2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39" name="Freeform 681"/>
          <p:cNvSpPr>
            <a:spLocks noChangeAspect="1"/>
          </p:cNvSpPr>
          <p:nvPr/>
        </p:nvSpPr>
        <p:spPr bwMode="auto">
          <a:xfrm>
            <a:off x="9293225" y="4038600"/>
            <a:ext cx="9525" cy="7938"/>
          </a:xfrm>
          <a:custGeom>
            <a:avLst/>
            <a:gdLst>
              <a:gd name="T0" fmla="*/ 2147483647 w 31"/>
              <a:gd name="T1" fmla="*/ 0 h 21"/>
              <a:gd name="T2" fmla="*/ 2147483647 w 31"/>
              <a:gd name="T3" fmla="*/ 2147483647 h 21"/>
              <a:gd name="T4" fmla="*/ 0 w 31"/>
              <a:gd name="T5" fmla="*/ 2147483647 h 21"/>
              <a:gd name="T6" fmla="*/ 0 w 31"/>
              <a:gd name="T7" fmla="*/ 2147483647 h 21"/>
              <a:gd name="T8" fmla="*/ 2147483647 w 31"/>
              <a:gd name="T9" fmla="*/ 2147483647 h 21"/>
              <a:gd name="T10" fmla="*/ 2147483647 w 31"/>
              <a:gd name="T11" fmla="*/ 2147483647 h 21"/>
              <a:gd name="T12" fmla="*/ 2147483647 w 31"/>
              <a:gd name="T13" fmla="*/ 0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1"/>
              <a:gd name="T23" fmla="*/ 31 w 31"/>
              <a:gd name="T24" fmla="*/ 21 h 2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1">
                <a:moveTo>
                  <a:pt x="27" y="0"/>
                </a:moveTo>
                <a:lnTo>
                  <a:pt x="6" y="21"/>
                </a:lnTo>
                <a:lnTo>
                  <a:pt x="0" y="14"/>
                </a:lnTo>
                <a:lnTo>
                  <a:pt x="0" y="9"/>
                </a:lnTo>
                <a:lnTo>
                  <a:pt x="31" y="9"/>
                </a:lnTo>
                <a:lnTo>
                  <a:pt x="31" y="4"/>
                </a:lnTo>
                <a:lnTo>
                  <a:pt x="2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40" name="Rectangle 682"/>
          <p:cNvSpPr>
            <a:spLocks noChangeAspect="1" noChangeArrowheads="1"/>
          </p:cNvSpPr>
          <p:nvPr/>
        </p:nvSpPr>
        <p:spPr bwMode="auto">
          <a:xfrm>
            <a:off x="9293225" y="4040188"/>
            <a:ext cx="9525" cy="1587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41" name="Freeform 683"/>
          <p:cNvSpPr>
            <a:spLocks noChangeAspect="1"/>
          </p:cNvSpPr>
          <p:nvPr/>
        </p:nvSpPr>
        <p:spPr bwMode="auto">
          <a:xfrm>
            <a:off x="9166225" y="4114800"/>
            <a:ext cx="3175" cy="11113"/>
          </a:xfrm>
          <a:custGeom>
            <a:avLst/>
            <a:gdLst>
              <a:gd name="T0" fmla="*/ 0 w 10"/>
              <a:gd name="T1" fmla="*/ 2147483647 h 29"/>
              <a:gd name="T2" fmla="*/ 2147483647 w 10"/>
              <a:gd name="T3" fmla="*/ 0 h 29"/>
              <a:gd name="T4" fmla="*/ 0 w 10"/>
              <a:gd name="T5" fmla="*/ 2147483647 h 29"/>
              <a:gd name="T6" fmla="*/ 0 60000 65536"/>
              <a:gd name="T7" fmla="*/ 0 60000 65536"/>
              <a:gd name="T8" fmla="*/ 0 60000 65536"/>
              <a:gd name="T9" fmla="*/ 0 w 10"/>
              <a:gd name="T10" fmla="*/ 0 h 29"/>
              <a:gd name="T11" fmla="*/ 10 w 10"/>
              <a:gd name="T12" fmla="*/ 29 h 2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" h="29">
                <a:moveTo>
                  <a:pt x="0" y="29"/>
                </a:moveTo>
                <a:lnTo>
                  <a:pt x="10" y="0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42" name="Freeform 684"/>
          <p:cNvSpPr>
            <a:spLocks noChangeAspect="1"/>
          </p:cNvSpPr>
          <p:nvPr/>
        </p:nvSpPr>
        <p:spPr bwMode="auto">
          <a:xfrm>
            <a:off x="9234488" y="4149725"/>
            <a:ext cx="1587" cy="9525"/>
          </a:xfrm>
          <a:custGeom>
            <a:avLst/>
            <a:gdLst>
              <a:gd name="T0" fmla="*/ 2147483647 w 5"/>
              <a:gd name="T1" fmla="*/ 0 h 31"/>
              <a:gd name="T2" fmla="*/ 0 w 5"/>
              <a:gd name="T3" fmla="*/ 2147483647 h 31"/>
              <a:gd name="T4" fmla="*/ 2147483647 w 5"/>
              <a:gd name="T5" fmla="*/ 0 h 31"/>
              <a:gd name="T6" fmla="*/ 0 60000 65536"/>
              <a:gd name="T7" fmla="*/ 0 60000 65536"/>
              <a:gd name="T8" fmla="*/ 0 60000 65536"/>
              <a:gd name="T9" fmla="*/ 0 w 5"/>
              <a:gd name="T10" fmla="*/ 0 h 31"/>
              <a:gd name="T11" fmla="*/ 5 w 5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" h="31">
                <a:moveTo>
                  <a:pt x="5" y="0"/>
                </a:moveTo>
                <a:lnTo>
                  <a:pt x="0" y="31"/>
                </a:lnTo>
                <a:lnTo>
                  <a:pt x="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43" name="Freeform 685"/>
          <p:cNvSpPr>
            <a:spLocks noChangeAspect="1"/>
          </p:cNvSpPr>
          <p:nvPr/>
        </p:nvSpPr>
        <p:spPr bwMode="auto">
          <a:xfrm>
            <a:off x="9166225" y="4114800"/>
            <a:ext cx="11113" cy="14288"/>
          </a:xfrm>
          <a:custGeom>
            <a:avLst/>
            <a:gdLst>
              <a:gd name="T0" fmla="*/ 0 w 36"/>
              <a:gd name="T1" fmla="*/ 2147483647 h 39"/>
              <a:gd name="T2" fmla="*/ 2147483647 w 36"/>
              <a:gd name="T3" fmla="*/ 0 h 39"/>
              <a:gd name="T4" fmla="*/ 2147483647 w 36"/>
              <a:gd name="T5" fmla="*/ 2147483647 h 39"/>
              <a:gd name="T6" fmla="*/ 2147483647 w 36"/>
              <a:gd name="T7" fmla="*/ 2147483647 h 39"/>
              <a:gd name="T8" fmla="*/ 2147483647 w 36"/>
              <a:gd name="T9" fmla="*/ 2147483647 h 39"/>
              <a:gd name="T10" fmla="*/ 2147483647 w 36"/>
              <a:gd name="T11" fmla="*/ 2147483647 h 39"/>
              <a:gd name="T12" fmla="*/ 0 w 36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39"/>
              <a:gd name="T23" fmla="*/ 36 w 36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39">
                <a:moveTo>
                  <a:pt x="0" y="29"/>
                </a:moveTo>
                <a:lnTo>
                  <a:pt x="10" y="0"/>
                </a:lnTo>
                <a:lnTo>
                  <a:pt x="35" y="9"/>
                </a:lnTo>
                <a:lnTo>
                  <a:pt x="36" y="10"/>
                </a:lnTo>
                <a:lnTo>
                  <a:pt x="22" y="37"/>
                </a:lnTo>
                <a:lnTo>
                  <a:pt x="23" y="39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44" name="Freeform 686"/>
          <p:cNvSpPr>
            <a:spLocks noChangeAspect="1"/>
          </p:cNvSpPr>
          <p:nvPr/>
        </p:nvSpPr>
        <p:spPr bwMode="auto">
          <a:xfrm>
            <a:off x="9174163" y="4121150"/>
            <a:ext cx="12700" cy="12700"/>
          </a:xfrm>
          <a:custGeom>
            <a:avLst/>
            <a:gdLst>
              <a:gd name="T0" fmla="*/ 0 w 38"/>
              <a:gd name="T1" fmla="*/ 2147483647 h 44"/>
              <a:gd name="T2" fmla="*/ 2147483647 w 38"/>
              <a:gd name="T3" fmla="*/ 0 h 44"/>
              <a:gd name="T4" fmla="*/ 2147483647 w 38"/>
              <a:gd name="T5" fmla="*/ 2147483647 h 44"/>
              <a:gd name="T6" fmla="*/ 2147483647 w 38"/>
              <a:gd name="T7" fmla="*/ 2147483647 h 44"/>
              <a:gd name="T8" fmla="*/ 2147483647 w 38"/>
              <a:gd name="T9" fmla="*/ 2147483647 h 44"/>
              <a:gd name="T10" fmla="*/ 2147483647 w 38"/>
              <a:gd name="T11" fmla="*/ 2147483647 h 44"/>
              <a:gd name="T12" fmla="*/ 0 w 38"/>
              <a:gd name="T13" fmla="*/ 2147483647 h 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8"/>
              <a:gd name="T22" fmla="*/ 0 h 44"/>
              <a:gd name="T23" fmla="*/ 38 w 38"/>
              <a:gd name="T24" fmla="*/ 44 h 4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8" h="44">
                <a:moveTo>
                  <a:pt x="0" y="27"/>
                </a:moveTo>
                <a:lnTo>
                  <a:pt x="14" y="0"/>
                </a:lnTo>
                <a:lnTo>
                  <a:pt x="31" y="11"/>
                </a:lnTo>
                <a:lnTo>
                  <a:pt x="38" y="15"/>
                </a:lnTo>
                <a:lnTo>
                  <a:pt x="22" y="40"/>
                </a:lnTo>
                <a:lnTo>
                  <a:pt x="29" y="44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45" name="Freeform 687"/>
          <p:cNvSpPr>
            <a:spLocks noChangeAspect="1"/>
          </p:cNvSpPr>
          <p:nvPr/>
        </p:nvSpPr>
        <p:spPr bwMode="auto">
          <a:xfrm>
            <a:off x="9178925" y="4124325"/>
            <a:ext cx="15875" cy="14288"/>
          </a:xfrm>
          <a:custGeom>
            <a:avLst/>
            <a:gdLst>
              <a:gd name="T0" fmla="*/ 0 w 40"/>
              <a:gd name="T1" fmla="*/ 2147483647 h 40"/>
              <a:gd name="T2" fmla="*/ 2147483647 w 40"/>
              <a:gd name="T3" fmla="*/ 0 h 40"/>
              <a:gd name="T4" fmla="*/ 2147483647 w 40"/>
              <a:gd name="T5" fmla="*/ 2147483647 h 40"/>
              <a:gd name="T6" fmla="*/ 2147483647 w 40"/>
              <a:gd name="T7" fmla="*/ 2147483647 h 40"/>
              <a:gd name="T8" fmla="*/ 2147483647 w 40"/>
              <a:gd name="T9" fmla="*/ 2147483647 h 40"/>
              <a:gd name="T10" fmla="*/ 2147483647 w 40"/>
              <a:gd name="T11" fmla="*/ 2147483647 h 40"/>
              <a:gd name="T12" fmla="*/ 0 w 40"/>
              <a:gd name="T13" fmla="*/ 2147483647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0" y="25"/>
                </a:moveTo>
                <a:lnTo>
                  <a:pt x="16" y="0"/>
                </a:lnTo>
                <a:lnTo>
                  <a:pt x="40" y="16"/>
                </a:lnTo>
                <a:lnTo>
                  <a:pt x="24" y="40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46" name="Freeform 688"/>
          <p:cNvSpPr>
            <a:spLocks noChangeAspect="1"/>
          </p:cNvSpPr>
          <p:nvPr/>
        </p:nvSpPr>
        <p:spPr bwMode="auto">
          <a:xfrm>
            <a:off x="9188450" y="4130675"/>
            <a:ext cx="14288" cy="14288"/>
          </a:xfrm>
          <a:custGeom>
            <a:avLst/>
            <a:gdLst>
              <a:gd name="T0" fmla="*/ 0 w 40"/>
              <a:gd name="T1" fmla="*/ 2147483647 h 41"/>
              <a:gd name="T2" fmla="*/ 2147483647 w 40"/>
              <a:gd name="T3" fmla="*/ 0 h 41"/>
              <a:gd name="T4" fmla="*/ 2147483647 w 40"/>
              <a:gd name="T5" fmla="*/ 2147483647 h 41"/>
              <a:gd name="T6" fmla="*/ 2147483647 w 40"/>
              <a:gd name="T7" fmla="*/ 2147483647 h 41"/>
              <a:gd name="T8" fmla="*/ 2147483647 w 40"/>
              <a:gd name="T9" fmla="*/ 2147483647 h 41"/>
              <a:gd name="T10" fmla="*/ 2147483647 w 40"/>
              <a:gd name="T11" fmla="*/ 2147483647 h 41"/>
              <a:gd name="T12" fmla="*/ 0 w 40"/>
              <a:gd name="T13" fmla="*/ 2147483647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1"/>
              <a:gd name="T23" fmla="*/ 40 w 40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1">
                <a:moveTo>
                  <a:pt x="0" y="24"/>
                </a:moveTo>
                <a:lnTo>
                  <a:pt x="16" y="0"/>
                </a:lnTo>
                <a:lnTo>
                  <a:pt x="40" y="16"/>
                </a:lnTo>
                <a:lnTo>
                  <a:pt x="23" y="41"/>
                </a:lnTo>
                <a:lnTo>
                  <a:pt x="0" y="2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47" name="Freeform 689"/>
          <p:cNvSpPr>
            <a:spLocks noChangeAspect="1"/>
          </p:cNvSpPr>
          <p:nvPr/>
        </p:nvSpPr>
        <p:spPr bwMode="auto">
          <a:xfrm>
            <a:off x="9196388" y="4133850"/>
            <a:ext cx="14287" cy="17463"/>
          </a:xfrm>
          <a:custGeom>
            <a:avLst/>
            <a:gdLst>
              <a:gd name="T0" fmla="*/ 0 w 40"/>
              <a:gd name="T1" fmla="*/ 2147483647 h 44"/>
              <a:gd name="T2" fmla="*/ 2147483647 w 40"/>
              <a:gd name="T3" fmla="*/ 0 h 44"/>
              <a:gd name="T4" fmla="*/ 2147483647 w 40"/>
              <a:gd name="T5" fmla="*/ 2147483647 h 44"/>
              <a:gd name="T6" fmla="*/ 2147483647 w 40"/>
              <a:gd name="T7" fmla="*/ 2147483647 h 44"/>
              <a:gd name="T8" fmla="*/ 2147483647 w 40"/>
              <a:gd name="T9" fmla="*/ 2147483647 h 44"/>
              <a:gd name="T10" fmla="*/ 2147483647 w 40"/>
              <a:gd name="T11" fmla="*/ 2147483647 h 44"/>
              <a:gd name="T12" fmla="*/ 0 w 40"/>
              <a:gd name="T13" fmla="*/ 2147483647 h 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4"/>
              <a:gd name="T23" fmla="*/ 40 w 40"/>
              <a:gd name="T24" fmla="*/ 44 h 4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4">
                <a:moveTo>
                  <a:pt x="0" y="25"/>
                </a:moveTo>
                <a:lnTo>
                  <a:pt x="17" y="0"/>
                </a:lnTo>
                <a:lnTo>
                  <a:pt x="38" y="15"/>
                </a:lnTo>
                <a:lnTo>
                  <a:pt x="40" y="16"/>
                </a:lnTo>
                <a:lnTo>
                  <a:pt x="25" y="43"/>
                </a:lnTo>
                <a:lnTo>
                  <a:pt x="27" y="44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48" name="Freeform 690"/>
          <p:cNvSpPr>
            <a:spLocks noChangeAspect="1"/>
          </p:cNvSpPr>
          <p:nvPr/>
        </p:nvSpPr>
        <p:spPr bwMode="auto">
          <a:xfrm>
            <a:off x="9207500" y="4140200"/>
            <a:ext cx="12700" cy="15875"/>
          </a:xfrm>
          <a:custGeom>
            <a:avLst/>
            <a:gdLst>
              <a:gd name="T0" fmla="*/ 0 w 37"/>
              <a:gd name="T1" fmla="*/ 2147483647 h 40"/>
              <a:gd name="T2" fmla="*/ 2147483647 w 37"/>
              <a:gd name="T3" fmla="*/ 0 h 40"/>
              <a:gd name="T4" fmla="*/ 2147483647 w 37"/>
              <a:gd name="T5" fmla="*/ 2147483647 h 40"/>
              <a:gd name="T6" fmla="*/ 2147483647 w 37"/>
              <a:gd name="T7" fmla="*/ 2147483647 h 40"/>
              <a:gd name="T8" fmla="*/ 2147483647 w 37"/>
              <a:gd name="T9" fmla="*/ 2147483647 h 40"/>
              <a:gd name="T10" fmla="*/ 2147483647 w 37"/>
              <a:gd name="T11" fmla="*/ 2147483647 h 40"/>
              <a:gd name="T12" fmla="*/ 0 w 37"/>
              <a:gd name="T13" fmla="*/ 2147483647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7"/>
              <a:gd name="T22" fmla="*/ 0 h 40"/>
              <a:gd name="T23" fmla="*/ 37 w 37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7" h="40">
                <a:moveTo>
                  <a:pt x="0" y="27"/>
                </a:moveTo>
                <a:lnTo>
                  <a:pt x="15" y="0"/>
                </a:lnTo>
                <a:lnTo>
                  <a:pt x="37" y="11"/>
                </a:lnTo>
                <a:lnTo>
                  <a:pt x="26" y="40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49" name="Freeform 691"/>
          <p:cNvSpPr>
            <a:spLocks noChangeAspect="1"/>
          </p:cNvSpPr>
          <p:nvPr/>
        </p:nvSpPr>
        <p:spPr bwMode="auto">
          <a:xfrm>
            <a:off x="9215438" y="4144963"/>
            <a:ext cx="11112" cy="12700"/>
          </a:xfrm>
          <a:custGeom>
            <a:avLst/>
            <a:gdLst>
              <a:gd name="T0" fmla="*/ 0 w 34"/>
              <a:gd name="T1" fmla="*/ 2147483647 h 40"/>
              <a:gd name="T2" fmla="*/ 2147483647 w 34"/>
              <a:gd name="T3" fmla="*/ 0 h 40"/>
              <a:gd name="T4" fmla="*/ 2147483647 w 34"/>
              <a:gd name="T5" fmla="*/ 2147483647 h 40"/>
              <a:gd name="T6" fmla="*/ 2147483647 w 34"/>
              <a:gd name="T7" fmla="*/ 2147483647 h 40"/>
              <a:gd name="T8" fmla="*/ 2147483647 w 34"/>
              <a:gd name="T9" fmla="*/ 2147483647 h 40"/>
              <a:gd name="T10" fmla="*/ 2147483647 w 34"/>
              <a:gd name="T11" fmla="*/ 2147483647 h 40"/>
              <a:gd name="T12" fmla="*/ 0 w 34"/>
              <a:gd name="T13" fmla="*/ 2147483647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40"/>
              <a:gd name="T23" fmla="*/ 34 w 34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40">
                <a:moveTo>
                  <a:pt x="0" y="29"/>
                </a:moveTo>
                <a:lnTo>
                  <a:pt x="11" y="0"/>
                </a:lnTo>
                <a:lnTo>
                  <a:pt x="34" y="8"/>
                </a:lnTo>
                <a:lnTo>
                  <a:pt x="29" y="40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50" name="Freeform 692"/>
          <p:cNvSpPr>
            <a:spLocks noChangeAspect="1"/>
          </p:cNvSpPr>
          <p:nvPr/>
        </p:nvSpPr>
        <p:spPr bwMode="auto">
          <a:xfrm>
            <a:off x="9226550" y="4148138"/>
            <a:ext cx="9525" cy="11112"/>
          </a:xfrm>
          <a:custGeom>
            <a:avLst/>
            <a:gdLst>
              <a:gd name="T0" fmla="*/ 0 w 32"/>
              <a:gd name="T1" fmla="*/ 2147483647 h 36"/>
              <a:gd name="T2" fmla="*/ 2147483647 w 32"/>
              <a:gd name="T3" fmla="*/ 0 h 36"/>
              <a:gd name="T4" fmla="*/ 2147483647 w 32"/>
              <a:gd name="T5" fmla="*/ 2147483647 h 36"/>
              <a:gd name="T6" fmla="*/ 2147483647 w 32"/>
              <a:gd name="T7" fmla="*/ 2147483647 h 36"/>
              <a:gd name="T8" fmla="*/ 0 w 32"/>
              <a:gd name="T9" fmla="*/ 2147483647 h 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"/>
              <a:gd name="T16" fmla="*/ 0 h 36"/>
              <a:gd name="T17" fmla="*/ 32 w 32"/>
              <a:gd name="T18" fmla="*/ 36 h 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" h="36">
                <a:moveTo>
                  <a:pt x="0" y="32"/>
                </a:moveTo>
                <a:lnTo>
                  <a:pt x="5" y="0"/>
                </a:lnTo>
                <a:lnTo>
                  <a:pt x="32" y="5"/>
                </a:lnTo>
                <a:lnTo>
                  <a:pt x="27" y="36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51" name="Freeform 693"/>
          <p:cNvSpPr>
            <a:spLocks noChangeAspect="1"/>
          </p:cNvSpPr>
          <p:nvPr/>
        </p:nvSpPr>
        <p:spPr bwMode="auto">
          <a:xfrm>
            <a:off x="8799513" y="3844925"/>
            <a:ext cx="4762" cy="9525"/>
          </a:xfrm>
          <a:custGeom>
            <a:avLst/>
            <a:gdLst>
              <a:gd name="T0" fmla="*/ 2147483647 w 18"/>
              <a:gd name="T1" fmla="*/ 0 h 24"/>
              <a:gd name="T2" fmla="*/ 0 w 18"/>
              <a:gd name="T3" fmla="*/ 2147483647 h 24"/>
              <a:gd name="T4" fmla="*/ 2147483647 w 18"/>
              <a:gd name="T5" fmla="*/ 0 h 24"/>
              <a:gd name="T6" fmla="*/ 0 60000 65536"/>
              <a:gd name="T7" fmla="*/ 0 60000 65536"/>
              <a:gd name="T8" fmla="*/ 0 60000 65536"/>
              <a:gd name="T9" fmla="*/ 0 w 18"/>
              <a:gd name="T10" fmla="*/ 0 h 24"/>
              <a:gd name="T11" fmla="*/ 18 w 18"/>
              <a:gd name="T12" fmla="*/ 24 h 2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" h="24">
                <a:moveTo>
                  <a:pt x="18" y="0"/>
                </a:moveTo>
                <a:lnTo>
                  <a:pt x="0" y="24"/>
                </a:lnTo>
                <a:lnTo>
                  <a:pt x="1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52" name="Freeform 694"/>
          <p:cNvSpPr>
            <a:spLocks noChangeAspect="1"/>
          </p:cNvSpPr>
          <p:nvPr/>
        </p:nvSpPr>
        <p:spPr bwMode="auto">
          <a:xfrm>
            <a:off x="8677275" y="3779838"/>
            <a:ext cx="9525" cy="11112"/>
          </a:xfrm>
          <a:custGeom>
            <a:avLst/>
            <a:gdLst>
              <a:gd name="T0" fmla="*/ 2147483647 w 21"/>
              <a:gd name="T1" fmla="*/ 2147483647 h 30"/>
              <a:gd name="T2" fmla="*/ 2147483647 w 21"/>
              <a:gd name="T3" fmla="*/ 2147483647 h 30"/>
              <a:gd name="T4" fmla="*/ 2147483647 w 21"/>
              <a:gd name="T5" fmla="*/ 2147483647 h 30"/>
              <a:gd name="T6" fmla="*/ 2147483647 w 21"/>
              <a:gd name="T7" fmla="*/ 2147483647 h 30"/>
              <a:gd name="T8" fmla="*/ 2147483647 w 21"/>
              <a:gd name="T9" fmla="*/ 2147483647 h 30"/>
              <a:gd name="T10" fmla="*/ 2147483647 w 21"/>
              <a:gd name="T11" fmla="*/ 2147483647 h 30"/>
              <a:gd name="T12" fmla="*/ 2147483647 w 21"/>
              <a:gd name="T13" fmla="*/ 2147483647 h 30"/>
              <a:gd name="T14" fmla="*/ 0 w 21"/>
              <a:gd name="T15" fmla="*/ 2147483647 h 30"/>
              <a:gd name="T16" fmla="*/ 0 w 21"/>
              <a:gd name="T17" fmla="*/ 2147483647 h 30"/>
              <a:gd name="T18" fmla="*/ 0 w 21"/>
              <a:gd name="T19" fmla="*/ 2147483647 h 30"/>
              <a:gd name="T20" fmla="*/ 2147483647 w 21"/>
              <a:gd name="T21" fmla="*/ 2147483647 h 30"/>
              <a:gd name="T22" fmla="*/ 2147483647 w 21"/>
              <a:gd name="T23" fmla="*/ 2147483647 h 30"/>
              <a:gd name="T24" fmla="*/ 2147483647 w 21"/>
              <a:gd name="T25" fmla="*/ 2147483647 h 30"/>
              <a:gd name="T26" fmla="*/ 2147483647 w 21"/>
              <a:gd name="T27" fmla="*/ 2147483647 h 30"/>
              <a:gd name="T28" fmla="*/ 2147483647 w 21"/>
              <a:gd name="T29" fmla="*/ 2147483647 h 30"/>
              <a:gd name="T30" fmla="*/ 2147483647 w 21"/>
              <a:gd name="T31" fmla="*/ 2147483647 h 30"/>
              <a:gd name="T32" fmla="*/ 2147483647 w 21"/>
              <a:gd name="T33" fmla="*/ 0 h 30"/>
              <a:gd name="T34" fmla="*/ 2147483647 w 21"/>
              <a:gd name="T35" fmla="*/ 0 h 30"/>
              <a:gd name="T36" fmla="*/ 2147483647 w 21"/>
              <a:gd name="T37" fmla="*/ 0 h 30"/>
              <a:gd name="T38" fmla="*/ 2147483647 w 21"/>
              <a:gd name="T39" fmla="*/ 2147483647 h 30"/>
              <a:gd name="T40" fmla="*/ 2147483647 w 21"/>
              <a:gd name="T41" fmla="*/ 2147483647 h 30"/>
              <a:gd name="T42" fmla="*/ 2147483647 w 21"/>
              <a:gd name="T43" fmla="*/ 2147483647 h 3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1"/>
              <a:gd name="T67" fmla="*/ 0 h 30"/>
              <a:gd name="T68" fmla="*/ 21 w 21"/>
              <a:gd name="T69" fmla="*/ 30 h 30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1" h="30">
                <a:moveTo>
                  <a:pt x="10" y="30"/>
                </a:moveTo>
                <a:lnTo>
                  <a:pt x="10" y="30"/>
                </a:lnTo>
                <a:lnTo>
                  <a:pt x="8" y="29"/>
                </a:lnTo>
                <a:lnTo>
                  <a:pt x="6" y="27"/>
                </a:lnTo>
                <a:lnTo>
                  <a:pt x="4" y="25"/>
                </a:lnTo>
                <a:lnTo>
                  <a:pt x="2" y="22"/>
                </a:lnTo>
                <a:lnTo>
                  <a:pt x="1" y="20"/>
                </a:lnTo>
                <a:lnTo>
                  <a:pt x="0" y="17"/>
                </a:lnTo>
                <a:lnTo>
                  <a:pt x="0" y="15"/>
                </a:lnTo>
                <a:lnTo>
                  <a:pt x="0" y="13"/>
                </a:lnTo>
                <a:lnTo>
                  <a:pt x="1" y="10"/>
                </a:lnTo>
                <a:lnTo>
                  <a:pt x="2" y="8"/>
                </a:lnTo>
                <a:lnTo>
                  <a:pt x="4" y="6"/>
                </a:lnTo>
                <a:lnTo>
                  <a:pt x="5" y="4"/>
                </a:lnTo>
                <a:lnTo>
                  <a:pt x="8" y="2"/>
                </a:lnTo>
                <a:lnTo>
                  <a:pt x="10" y="1"/>
                </a:lnTo>
                <a:lnTo>
                  <a:pt x="13" y="0"/>
                </a:lnTo>
                <a:lnTo>
                  <a:pt x="15" y="0"/>
                </a:lnTo>
                <a:lnTo>
                  <a:pt x="17" y="0"/>
                </a:lnTo>
                <a:lnTo>
                  <a:pt x="21" y="1"/>
                </a:lnTo>
                <a:lnTo>
                  <a:pt x="10" y="3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53" name="Freeform 695"/>
          <p:cNvSpPr>
            <a:spLocks noChangeAspect="1"/>
          </p:cNvSpPr>
          <p:nvPr/>
        </p:nvSpPr>
        <p:spPr bwMode="auto">
          <a:xfrm>
            <a:off x="8782050" y="3835400"/>
            <a:ext cx="22225" cy="19050"/>
          </a:xfrm>
          <a:custGeom>
            <a:avLst/>
            <a:gdLst>
              <a:gd name="T0" fmla="*/ 2147483647 w 67"/>
              <a:gd name="T1" fmla="*/ 2147483647 h 54"/>
              <a:gd name="T2" fmla="*/ 2147483647 w 67"/>
              <a:gd name="T3" fmla="*/ 2147483647 h 54"/>
              <a:gd name="T4" fmla="*/ 0 w 67"/>
              <a:gd name="T5" fmla="*/ 2147483647 h 54"/>
              <a:gd name="T6" fmla="*/ 2147483647 w 67"/>
              <a:gd name="T7" fmla="*/ 2147483647 h 54"/>
              <a:gd name="T8" fmla="*/ 2147483647 w 67"/>
              <a:gd name="T9" fmla="*/ 0 h 54"/>
              <a:gd name="T10" fmla="*/ 2147483647 w 67"/>
              <a:gd name="T11" fmla="*/ 2147483647 h 54"/>
              <a:gd name="T12" fmla="*/ 2147483647 w 67"/>
              <a:gd name="T13" fmla="*/ 2147483647 h 5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7"/>
              <a:gd name="T22" fmla="*/ 0 h 54"/>
              <a:gd name="T23" fmla="*/ 67 w 67"/>
              <a:gd name="T24" fmla="*/ 54 h 5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7" h="54">
                <a:moveTo>
                  <a:pt x="67" y="30"/>
                </a:moveTo>
                <a:lnTo>
                  <a:pt x="49" y="54"/>
                </a:lnTo>
                <a:lnTo>
                  <a:pt x="0" y="17"/>
                </a:lnTo>
                <a:lnTo>
                  <a:pt x="12" y="25"/>
                </a:lnTo>
                <a:lnTo>
                  <a:pt x="29" y="0"/>
                </a:lnTo>
                <a:lnTo>
                  <a:pt x="41" y="9"/>
                </a:lnTo>
                <a:lnTo>
                  <a:pt x="67" y="3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54" name="Freeform 696"/>
          <p:cNvSpPr>
            <a:spLocks noChangeAspect="1"/>
          </p:cNvSpPr>
          <p:nvPr/>
        </p:nvSpPr>
        <p:spPr bwMode="auto">
          <a:xfrm>
            <a:off x="8774113" y="3825875"/>
            <a:ext cx="19050" cy="19050"/>
          </a:xfrm>
          <a:custGeom>
            <a:avLst/>
            <a:gdLst>
              <a:gd name="T0" fmla="*/ 2147483647 w 56"/>
              <a:gd name="T1" fmla="*/ 2147483647 h 53"/>
              <a:gd name="T2" fmla="*/ 2147483647 w 56"/>
              <a:gd name="T3" fmla="*/ 2147483647 h 53"/>
              <a:gd name="T4" fmla="*/ 0 w 56"/>
              <a:gd name="T5" fmla="*/ 2147483647 h 53"/>
              <a:gd name="T6" fmla="*/ 0 w 56"/>
              <a:gd name="T7" fmla="*/ 2147483647 h 53"/>
              <a:gd name="T8" fmla="*/ 2147483647 w 56"/>
              <a:gd name="T9" fmla="*/ 0 h 53"/>
              <a:gd name="T10" fmla="*/ 2147483647 w 56"/>
              <a:gd name="T11" fmla="*/ 0 h 53"/>
              <a:gd name="T12" fmla="*/ 2147483647 w 56"/>
              <a:gd name="T13" fmla="*/ 2147483647 h 5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6"/>
              <a:gd name="T22" fmla="*/ 0 h 53"/>
              <a:gd name="T23" fmla="*/ 56 w 56"/>
              <a:gd name="T24" fmla="*/ 53 h 5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6" h="53">
                <a:moveTo>
                  <a:pt x="56" y="28"/>
                </a:moveTo>
                <a:lnTo>
                  <a:pt x="39" y="53"/>
                </a:lnTo>
                <a:lnTo>
                  <a:pt x="0" y="25"/>
                </a:lnTo>
                <a:lnTo>
                  <a:pt x="17" y="0"/>
                </a:lnTo>
                <a:lnTo>
                  <a:pt x="56" y="2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55" name="Freeform 697"/>
          <p:cNvSpPr>
            <a:spLocks noChangeAspect="1"/>
          </p:cNvSpPr>
          <p:nvPr/>
        </p:nvSpPr>
        <p:spPr bwMode="auto">
          <a:xfrm>
            <a:off x="8759825" y="3816350"/>
            <a:ext cx="17463" cy="17463"/>
          </a:xfrm>
          <a:custGeom>
            <a:avLst/>
            <a:gdLst>
              <a:gd name="T0" fmla="*/ 2147483647 w 58"/>
              <a:gd name="T1" fmla="*/ 2147483647 h 56"/>
              <a:gd name="T2" fmla="*/ 2147483647 w 58"/>
              <a:gd name="T3" fmla="*/ 2147483647 h 56"/>
              <a:gd name="T4" fmla="*/ 2147483647 w 58"/>
              <a:gd name="T5" fmla="*/ 2147483647 h 56"/>
              <a:gd name="T6" fmla="*/ 0 w 58"/>
              <a:gd name="T7" fmla="*/ 2147483647 h 56"/>
              <a:gd name="T8" fmla="*/ 2147483647 w 58"/>
              <a:gd name="T9" fmla="*/ 2147483647 h 56"/>
              <a:gd name="T10" fmla="*/ 2147483647 w 58"/>
              <a:gd name="T11" fmla="*/ 0 h 56"/>
              <a:gd name="T12" fmla="*/ 2147483647 w 58"/>
              <a:gd name="T13" fmla="*/ 2147483647 h 5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8"/>
              <a:gd name="T22" fmla="*/ 0 h 56"/>
              <a:gd name="T23" fmla="*/ 58 w 58"/>
              <a:gd name="T24" fmla="*/ 56 h 5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8" h="56">
                <a:moveTo>
                  <a:pt x="58" y="31"/>
                </a:moveTo>
                <a:lnTo>
                  <a:pt x="41" y="56"/>
                </a:lnTo>
                <a:lnTo>
                  <a:pt x="6" y="33"/>
                </a:lnTo>
                <a:lnTo>
                  <a:pt x="0" y="30"/>
                </a:lnTo>
                <a:lnTo>
                  <a:pt x="15" y="3"/>
                </a:lnTo>
                <a:lnTo>
                  <a:pt x="10" y="0"/>
                </a:lnTo>
                <a:lnTo>
                  <a:pt x="58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56" name="Freeform 698"/>
          <p:cNvSpPr>
            <a:spLocks noChangeAspect="1"/>
          </p:cNvSpPr>
          <p:nvPr/>
        </p:nvSpPr>
        <p:spPr bwMode="auto">
          <a:xfrm>
            <a:off x="8742363" y="3806825"/>
            <a:ext cx="20637" cy="19050"/>
          </a:xfrm>
          <a:custGeom>
            <a:avLst/>
            <a:gdLst>
              <a:gd name="T0" fmla="*/ 2147483647 w 59"/>
              <a:gd name="T1" fmla="*/ 2147483647 h 53"/>
              <a:gd name="T2" fmla="*/ 2147483647 w 59"/>
              <a:gd name="T3" fmla="*/ 2147483647 h 53"/>
              <a:gd name="T4" fmla="*/ 0 w 59"/>
              <a:gd name="T5" fmla="*/ 2147483647 h 53"/>
              <a:gd name="T6" fmla="*/ 0 w 59"/>
              <a:gd name="T7" fmla="*/ 2147483647 h 53"/>
              <a:gd name="T8" fmla="*/ 2147483647 w 59"/>
              <a:gd name="T9" fmla="*/ 0 h 53"/>
              <a:gd name="T10" fmla="*/ 2147483647 w 59"/>
              <a:gd name="T11" fmla="*/ 0 h 53"/>
              <a:gd name="T12" fmla="*/ 2147483647 w 59"/>
              <a:gd name="T13" fmla="*/ 2147483647 h 5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9"/>
              <a:gd name="T22" fmla="*/ 0 h 53"/>
              <a:gd name="T23" fmla="*/ 59 w 59"/>
              <a:gd name="T24" fmla="*/ 53 h 5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9" h="53">
                <a:moveTo>
                  <a:pt x="59" y="26"/>
                </a:moveTo>
                <a:lnTo>
                  <a:pt x="44" y="53"/>
                </a:lnTo>
                <a:lnTo>
                  <a:pt x="0" y="27"/>
                </a:lnTo>
                <a:lnTo>
                  <a:pt x="14" y="0"/>
                </a:lnTo>
                <a:lnTo>
                  <a:pt x="59" y="2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57" name="Freeform 699"/>
          <p:cNvSpPr>
            <a:spLocks noChangeAspect="1"/>
          </p:cNvSpPr>
          <p:nvPr/>
        </p:nvSpPr>
        <p:spPr bwMode="auto">
          <a:xfrm>
            <a:off x="8720138" y="3798888"/>
            <a:ext cx="28575" cy="17462"/>
          </a:xfrm>
          <a:custGeom>
            <a:avLst/>
            <a:gdLst>
              <a:gd name="T0" fmla="*/ 2147483647 w 81"/>
              <a:gd name="T1" fmla="*/ 2147483647 h 49"/>
              <a:gd name="T2" fmla="*/ 2147483647 w 81"/>
              <a:gd name="T3" fmla="*/ 2147483647 h 49"/>
              <a:gd name="T4" fmla="*/ 0 w 81"/>
              <a:gd name="T5" fmla="*/ 2147483647 h 49"/>
              <a:gd name="T6" fmla="*/ 2147483647 w 81"/>
              <a:gd name="T7" fmla="*/ 2147483647 h 49"/>
              <a:gd name="T8" fmla="*/ 2147483647 w 81"/>
              <a:gd name="T9" fmla="*/ 0 h 49"/>
              <a:gd name="T10" fmla="*/ 2147483647 w 81"/>
              <a:gd name="T11" fmla="*/ 2147483647 h 49"/>
              <a:gd name="T12" fmla="*/ 2147483647 w 81"/>
              <a:gd name="T13" fmla="*/ 2147483647 h 4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1"/>
              <a:gd name="T22" fmla="*/ 0 h 49"/>
              <a:gd name="T23" fmla="*/ 81 w 81"/>
              <a:gd name="T24" fmla="*/ 49 h 4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1" h="49">
                <a:moveTo>
                  <a:pt x="81" y="22"/>
                </a:moveTo>
                <a:lnTo>
                  <a:pt x="67" y="49"/>
                </a:lnTo>
                <a:lnTo>
                  <a:pt x="0" y="15"/>
                </a:lnTo>
                <a:lnTo>
                  <a:pt x="23" y="27"/>
                </a:lnTo>
                <a:lnTo>
                  <a:pt x="36" y="0"/>
                </a:lnTo>
                <a:lnTo>
                  <a:pt x="58" y="11"/>
                </a:lnTo>
                <a:lnTo>
                  <a:pt x="81" y="2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58" name="Freeform 700"/>
          <p:cNvSpPr>
            <a:spLocks noChangeAspect="1"/>
          </p:cNvSpPr>
          <p:nvPr/>
        </p:nvSpPr>
        <p:spPr bwMode="auto">
          <a:xfrm>
            <a:off x="8713788" y="3790950"/>
            <a:ext cx="19050" cy="17463"/>
          </a:xfrm>
          <a:custGeom>
            <a:avLst/>
            <a:gdLst>
              <a:gd name="T0" fmla="*/ 2147483647 w 57"/>
              <a:gd name="T1" fmla="*/ 2147483647 h 52"/>
              <a:gd name="T2" fmla="*/ 2147483647 w 57"/>
              <a:gd name="T3" fmla="*/ 2147483647 h 52"/>
              <a:gd name="T4" fmla="*/ 2147483647 w 57"/>
              <a:gd name="T5" fmla="*/ 2147483647 h 52"/>
              <a:gd name="T6" fmla="*/ 0 w 57"/>
              <a:gd name="T7" fmla="*/ 2147483647 h 52"/>
              <a:gd name="T8" fmla="*/ 2147483647 w 57"/>
              <a:gd name="T9" fmla="*/ 2147483647 h 52"/>
              <a:gd name="T10" fmla="*/ 2147483647 w 57"/>
              <a:gd name="T11" fmla="*/ 0 h 52"/>
              <a:gd name="T12" fmla="*/ 2147483647 w 57"/>
              <a:gd name="T13" fmla="*/ 2147483647 h 5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7"/>
              <a:gd name="T22" fmla="*/ 0 h 52"/>
              <a:gd name="T23" fmla="*/ 57 w 57"/>
              <a:gd name="T24" fmla="*/ 52 h 5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7" h="52">
                <a:moveTo>
                  <a:pt x="57" y="25"/>
                </a:moveTo>
                <a:lnTo>
                  <a:pt x="44" y="52"/>
                </a:lnTo>
                <a:lnTo>
                  <a:pt x="6" y="33"/>
                </a:lnTo>
                <a:lnTo>
                  <a:pt x="0" y="31"/>
                </a:lnTo>
                <a:lnTo>
                  <a:pt x="11" y="2"/>
                </a:lnTo>
                <a:lnTo>
                  <a:pt x="6" y="0"/>
                </a:lnTo>
                <a:lnTo>
                  <a:pt x="57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59" name="Freeform 701"/>
          <p:cNvSpPr>
            <a:spLocks noChangeAspect="1"/>
          </p:cNvSpPr>
          <p:nvPr/>
        </p:nvSpPr>
        <p:spPr bwMode="auto">
          <a:xfrm>
            <a:off x="8697913" y="3783013"/>
            <a:ext cx="19050" cy="17462"/>
          </a:xfrm>
          <a:custGeom>
            <a:avLst/>
            <a:gdLst>
              <a:gd name="T0" fmla="*/ 2147483647 w 55"/>
              <a:gd name="T1" fmla="*/ 2147483647 h 47"/>
              <a:gd name="T2" fmla="*/ 2147483647 w 55"/>
              <a:gd name="T3" fmla="*/ 2147483647 h 47"/>
              <a:gd name="T4" fmla="*/ 0 w 55"/>
              <a:gd name="T5" fmla="*/ 2147483647 h 47"/>
              <a:gd name="T6" fmla="*/ 0 w 55"/>
              <a:gd name="T7" fmla="*/ 2147483647 h 47"/>
              <a:gd name="T8" fmla="*/ 2147483647 w 55"/>
              <a:gd name="T9" fmla="*/ 0 h 47"/>
              <a:gd name="T10" fmla="*/ 2147483647 w 55"/>
              <a:gd name="T11" fmla="*/ 0 h 47"/>
              <a:gd name="T12" fmla="*/ 2147483647 w 55"/>
              <a:gd name="T13" fmla="*/ 2147483647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5"/>
              <a:gd name="T22" fmla="*/ 0 h 47"/>
              <a:gd name="T23" fmla="*/ 55 w 55"/>
              <a:gd name="T24" fmla="*/ 47 h 4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5" h="47">
                <a:moveTo>
                  <a:pt x="55" y="18"/>
                </a:moveTo>
                <a:lnTo>
                  <a:pt x="44" y="47"/>
                </a:lnTo>
                <a:lnTo>
                  <a:pt x="0" y="29"/>
                </a:lnTo>
                <a:lnTo>
                  <a:pt x="10" y="0"/>
                </a:lnTo>
                <a:lnTo>
                  <a:pt x="55" y="1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60" name="Freeform 702"/>
          <p:cNvSpPr>
            <a:spLocks noChangeAspect="1"/>
          </p:cNvSpPr>
          <p:nvPr/>
        </p:nvSpPr>
        <p:spPr bwMode="auto">
          <a:xfrm>
            <a:off x="8682038" y="3779838"/>
            <a:ext cx="19050" cy="14287"/>
          </a:xfrm>
          <a:custGeom>
            <a:avLst/>
            <a:gdLst>
              <a:gd name="T0" fmla="*/ 2147483647 w 54"/>
              <a:gd name="T1" fmla="*/ 2147483647 h 44"/>
              <a:gd name="T2" fmla="*/ 2147483647 w 54"/>
              <a:gd name="T3" fmla="*/ 2147483647 h 44"/>
              <a:gd name="T4" fmla="*/ 0 w 54"/>
              <a:gd name="T5" fmla="*/ 2147483647 h 44"/>
              <a:gd name="T6" fmla="*/ 2147483647 w 54"/>
              <a:gd name="T7" fmla="*/ 0 h 44"/>
              <a:gd name="T8" fmla="*/ 2147483647 w 54"/>
              <a:gd name="T9" fmla="*/ 2147483647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44"/>
              <a:gd name="T17" fmla="*/ 54 w 54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44">
                <a:moveTo>
                  <a:pt x="54" y="15"/>
                </a:moveTo>
                <a:lnTo>
                  <a:pt x="44" y="44"/>
                </a:lnTo>
                <a:lnTo>
                  <a:pt x="0" y="29"/>
                </a:lnTo>
                <a:lnTo>
                  <a:pt x="11" y="0"/>
                </a:lnTo>
                <a:lnTo>
                  <a:pt x="54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61" name="Freeform 703"/>
          <p:cNvSpPr>
            <a:spLocks noChangeAspect="1"/>
          </p:cNvSpPr>
          <p:nvPr/>
        </p:nvSpPr>
        <p:spPr bwMode="auto">
          <a:xfrm>
            <a:off x="8680450" y="3779838"/>
            <a:ext cx="11113" cy="11112"/>
          </a:xfrm>
          <a:custGeom>
            <a:avLst/>
            <a:gdLst>
              <a:gd name="T0" fmla="*/ 2147483647 w 26"/>
              <a:gd name="T1" fmla="*/ 0 h 27"/>
              <a:gd name="T2" fmla="*/ 2147483647 w 26"/>
              <a:gd name="T3" fmla="*/ 0 h 27"/>
              <a:gd name="T4" fmla="*/ 2147483647 w 26"/>
              <a:gd name="T5" fmla="*/ 2147483647 h 27"/>
              <a:gd name="T6" fmla="*/ 2147483647 w 26"/>
              <a:gd name="T7" fmla="*/ 2147483647 h 27"/>
              <a:gd name="T8" fmla="*/ 2147483647 w 26"/>
              <a:gd name="T9" fmla="*/ 2147483647 h 27"/>
              <a:gd name="T10" fmla="*/ 2147483647 w 26"/>
              <a:gd name="T11" fmla="*/ 2147483647 h 27"/>
              <a:gd name="T12" fmla="*/ 2147483647 w 26"/>
              <a:gd name="T13" fmla="*/ 2147483647 h 27"/>
              <a:gd name="T14" fmla="*/ 2147483647 w 26"/>
              <a:gd name="T15" fmla="*/ 2147483647 h 27"/>
              <a:gd name="T16" fmla="*/ 2147483647 w 26"/>
              <a:gd name="T17" fmla="*/ 2147483647 h 27"/>
              <a:gd name="T18" fmla="*/ 2147483647 w 26"/>
              <a:gd name="T19" fmla="*/ 2147483647 h 27"/>
              <a:gd name="T20" fmla="*/ 2147483647 w 26"/>
              <a:gd name="T21" fmla="*/ 2147483647 h 27"/>
              <a:gd name="T22" fmla="*/ 2147483647 w 26"/>
              <a:gd name="T23" fmla="*/ 2147483647 h 27"/>
              <a:gd name="T24" fmla="*/ 2147483647 w 26"/>
              <a:gd name="T25" fmla="*/ 2147483647 h 27"/>
              <a:gd name="T26" fmla="*/ 2147483647 w 26"/>
              <a:gd name="T27" fmla="*/ 2147483647 h 27"/>
              <a:gd name="T28" fmla="*/ 2147483647 w 26"/>
              <a:gd name="T29" fmla="*/ 2147483647 h 27"/>
              <a:gd name="T30" fmla="*/ 2147483647 w 26"/>
              <a:gd name="T31" fmla="*/ 2147483647 h 27"/>
              <a:gd name="T32" fmla="*/ 2147483647 w 26"/>
              <a:gd name="T33" fmla="*/ 2147483647 h 27"/>
              <a:gd name="T34" fmla="*/ 2147483647 w 26"/>
              <a:gd name="T35" fmla="*/ 2147483647 h 27"/>
              <a:gd name="T36" fmla="*/ 2147483647 w 26"/>
              <a:gd name="T37" fmla="*/ 2147483647 h 27"/>
              <a:gd name="T38" fmla="*/ 0 w 26"/>
              <a:gd name="T39" fmla="*/ 2147483647 h 27"/>
              <a:gd name="T40" fmla="*/ 0 w 26"/>
              <a:gd name="T41" fmla="*/ 2147483647 h 27"/>
              <a:gd name="T42" fmla="*/ 2147483647 w 26"/>
              <a:gd name="T43" fmla="*/ 0 h 2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6"/>
              <a:gd name="T67" fmla="*/ 0 h 27"/>
              <a:gd name="T68" fmla="*/ 26 w 26"/>
              <a:gd name="T69" fmla="*/ 27 h 27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6" h="27">
                <a:moveTo>
                  <a:pt x="21" y="0"/>
                </a:moveTo>
                <a:lnTo>
                  <a:pt x="21" y="0"/>
                </a:lnTo>
                <a:lnTo>
                  <a:pt x="22" y="2"/>
                </a:lnTo>
                <a:lnTo>
                  <a:pt x="24" y="4"/>
                </a:lnTo>
                <a:lnTo>
                  <a:pt x="25" y="6"/>
                </a:lnTo>
                <a:lnTo>
                  <a:pt x="26" y="9"/>
                </a:lnTo>
                <a:lnTo>
                  <a:pt x="26" y="11"/>
                </a:lnTo>
                <a:lnTo>
                  <a:pt x="26" y="13"/>
                </a:lnTo>
                <a:lnTo>
                  <a:pt x="25" y="16"/>
                </a:lnTo>
                <a:lnTo>
                  <a:pt x="24" y="18"/>
                </a:lnTo>
                <a:lnTo>
                  <a:pt x="22" y="21"/>
                </a:lnTo>
                <a:lnTo>
                  <a:pt x="20" y="23"/>
                </a:lnTo>
                <a:lnTo>
                  <a:pt x="18" y="25"/>
                </a:lnTo>
                <a:lnTo>
                  <a:pt x="16" y="26"/>
                </a:lnTo>
                <a:lnTo>
                  <a:pt x="12" y="27"/>
                </a:lnTo>
                <a:lnTo>
                  <a:pt x="10" y="27"/>
                </a:lnTo>
                <a:lnTo>
                  <a:pt x="8" y="27"/>
                </a:lnTo>
                <a:lnTo>
                  <a:pt x="5" y="26"/>
                </a:lnTo>
                <a:lnTo>
                  <a:pt x="3" y="25"/>
                </a:lnTo>
                <a:lnTo>
                  <a:pt x="0" y="23"/>
                </a:lnTo>
                <a:lnTo>
                  <a:pt x="2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62" name="Freeform 704"/>
          <p:cNvSpPr>
            <a:spLocks noChangeAspect="1"/>
          </p:cNvSpPr>
          <p:nvPr/>
        </p:nvSpPr>
        <p:spPr bwMode="auto">
          <a:xfrm>
            <a:off x="8664575" y="3771900"/>
            <a:ext cx="1588" cy="9525"/>
          </a:xfrm>
          <a:custGeom>
            <a:avLst/>
            <a:gdLst>
              <a:gd name="T0" fmla="*/ 0 w 1588"/>
              <a:gd name="T1" fmla="*/ 2147483647 h 31"/>
              <a:gd name="T2" fmla="*/ 0 w 1588"/>
              <a:gd name="T3" fmla="*/ 0 h 31"/>
              <a:gd name="T4" fmla="*/ 0 w 1588"/>
              <a:gd name="T5" fmla="*/ 2147483647 h 31"/>
              <a:gd name="T6" fmla="*/ 0 60000 65536"/>
              <a:gd name="T7" fmla="*/ 0 60000 65536"/>
              <a:gd name="T8" fmla="*/ 0 60000 65536"/>
              <a:gd name="T9" fmla="*/ 0 w 1588"/>
              <a:gd name="T10" fmla="*/ 0 h 31"/>
              <a:gd name="T11" fmla="*/ 1588 w 1588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31">
                <a:moveTo>
                  <a:pt x="0" y="31"/>
                </a:moveTo>
                <a:lnTo>
                  <a:pt x="0" y="0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63" name="Freeform 705"/>
          <p:cNvSpPr>
            <a:spLocks noChangeAspect="1"/>
          </p:cNvSpPr>
          <p:nvPr/>
        </p:nvSpPr>
        <p:spPr bwMode="auto">
          <a:xfrm>
            <a:off x="8666163" y="3775075"/>
            <a:ext cx="33337" cy="14288"/>
          </a:xfrm>
          <a:custGeom>
            <a:avLst/>
            <a:gdLst>
              <a:gd name="T0" fmla="*/ 2147483647 w 94"/>
              <a:gd name="T1" fmla="*/ 2147483647 h 40"/>
              <a:gd name="T2" fmla="*/ 2147483647 w 94"/>
              <a:gd name="T3" fmla="*/ 2147483647 h 40"/>
              <a:gd name="T4" fmla="*/ 0 w 94"/>
              <a:gd name="T5" fmla="*/ 0 h 40"/>
              <a:gd name="T6" fmla="*/ 2147483647 w 94"/>
              <a:gd name="T7" fmla="*/ 2147483647 h 40"/>
              <a:gd name="T8" fmla="*/ 2147483647 w 94"/>
              <a:gd name="T9" fmla="*/ 2147483647 h 40"/>
              <a:gd name="T10" fmla="*/ 2147483647 w 94"/>
              <a:gd name="T11" fmla="*/ 2147483647 h 40"/>
              <a:gd name="T12" fmla="*/ 2147483647 w 94"/>
              <a:gd name="T13" fmla="*/ 2147483647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4"/>
              <a:gd name="T22" fmla="*/ 0 h 40"/>
              <a:gd name="T23" fmla="*/ 94 w 94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4" h="40">
                <a:moveTo>
                  <a:pt x="65" y="15"/>
                </a:moveTo>
                <a:lnTo>
                  <a:pt x="44" y="38"/>
                </a:lnTo>
                <a:lnTo>
                  <a:pt x="0" y="0"/>
                </a:lnTo>
                <a:lnTo>
                  <a:pt x="38" y="31"/>
                </a:lnTo>
                <a:lnTo>
                  <a:pt x="56" y="8"/>
                </a:lnTo>
                <a:lnTo>
                  <a:pt x="94" y="40"/>
                </a:lnTo>
                <a:lnTo>
                  <a:pt x="65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64" name="Freeform 706"/>
          <p:cNvSpPr>
            <a:spLocks noChangeAspect="1"/>
          </p:cNvSpPr>
          <p:nvPr/>
        </p:nvSpPr>
        <p:spPr bwMode="auto">
          <a:xfrm>
            <a:off x="8677275" y="3775075"/>
            <a:ext cx="6350" cy="9525"/>
          </a:xfrm>
          <a:custGeom>
            <a:avLst/>
            <a:gdLst>
              <a:gd name="T0" fmla="*/ 2147483647 w 22"/>
              <a:gd name="T1" fmla="*/ 2147483647 h 30"/>
              <a:gd name="T2" fmla="*/ 2147483647 w 22"/>
              <a:gd name="T3" fmla="*/ 2147483647 h 30"/>
              <a:gd name="T4" fmla="*/ 0 w 22"/>
              <a:gd name="T5" fmla="*/ 2147483647 h 30"/>
              <a:gd name="T6" fmla="*/ 2147483647 w 22"/>
              <a:gd name="T7" fmla="*/ 2147483647 h 30"/>
              <a:gd name="T8" fmla="*/ 2147483647 w 22"/>
              <a:gd name="T9" fmla="*/ 0 h 30"/>
              <a:gd name="T10" fmla="*/ 2147483647 w 22"/>
              <a:gd name="T11" fmla="*/ 2147483647 h 30"/>
              <a:gd name="T12" fmla="*/ 2147483647 w 22"/>
              <a:gd name="T13" fmla="*/ 2147483647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30"/>
              <a:gd name="T23" fmla="*/ 22 w 22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30">
                <a:moveTo>
                  <a:pt x="22" y="7"/>
                </a:moveTo>
                <a:lnTo>
                  <a:pt x="4" y="30"/>
                </a:lnTo>
                <a:lnTo>
                  <a:pt x="0" y="26"/>
                </a:lnTo>
                <a:lnTo>
                  <a:pt x="1" y="27"/>
                </a:lnTo>
                <a:lnTo>
                  <a:pt x="13" y="0"/>
                </a:lnTo>
                <a:lnTo>
                  <a:pt x="15" y="1"/>
                </a:lnTo>
                <a:lnTo>
                  <a:pt x="22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65" name="Freeform 707"/>
          <p:cNvSpPr>
            <a:spLocks noChangeAspect="1"/>
          </p:cNvSpPr>
          <p:nvPr/>
        </p:nvSpPr>
        <p:spPr bwMode="auto">
          <a:xfrm>
            <a:off x="8674100" y="3771900"/>
            <a:ext cx="7938" cy="12700"/>
          </a:xfrm>
          <a:custGeom>
            <a:avLst/>
            <a:gdLst>
              <a:gd name="T0" fmla="*/ 2147483647 w 21"/>
              <a:gd name="T1" fmla="*/ 2147483647 h 41"/>
              <a:gd name="T2" fmla="*/ 2147483647 w 21"/>
              <a:gd name="T3" fmla="*/ 2147483647 h 41"/>
              <a:gd name="T4" fmla="*/ 2147483647 w 21"/>
              <a:gd name="T5" fmla="*/ 2147483647 h 41"/>
              <a:gd name="T6" fmla="*/ 2147483647 w 21"/>
              <a:gd name="T7" fmla="*/ 2147483647 h 41"/>
              <a:gd name="T8" fmla="*/ 2147483647 w 21"/>
              <a:gd name="T9" fmla="*/ 2147483647 h 41"/>
              <a:gd name="T10" fmla="*/ 0 w 21"/>
              <a:gd name="T11" fmla="*/ 0 h 41"/>
              <a:gd name="T12" fmla="*/ 2147483647 w 21"/>
              <a:gd name="T13" fmla="*/ 2147483647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"/>
              <a:gd name="T22" fmla="*/ 0 h 41"/>
              <a:gd name="T23" fmla="*/ 21 w 21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" h="41">
                <a:moveTo>
                  <a:pt x="21" y="10"/>
                </a:moveTo>
                <a:lnTo>
                  <a:pt x="9" y="37"/>
                </a:lnTo>
                <a:lnTo>
                  <a:pt x="17" y="41"/>
                </a:lnTo>
                <a:lnTo>
                  <a:pt x="2" y="35"/>
                </a:lnTo>
                <a:lnTo>
                  <a:pt x="15" y="6"/>
                </a:lnTo>
                <a:lnTo>
                  <a:pt x="0" y="0"/>
                </a:lnTo>
                <a:lnTo>
                  <a:pt x="21" y="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66" name="Freeform 708"/>
          <p:cNvSpPr>
            <a:spLocks noChangeAspect="1"/>
          </p:cNvSpPr>
          <p:nvPr/>
        </p:nvSpPr>
        <p:spPr bwMode="auto">
          <a:xfrm>
            <a:off x="8674100" y="3773488"/>
            <a:ext cx="6350" cy="9525"/>
          </a:xfrm>
          <a:custGeom>
            <a:avLst/>
            <a:gdLst>
              <a:gd name="T0" fmla="*/ 2147483647 w 19"/>
              <a:gd name="T1" fmla="*/ 2147483647 h 33"/>
              <a:gd name="T2" fmla="*/ 2147483647 w 19"/>
              <a:gd name="T3" fmla="*/ 2147483647 h 33"/>
              <a:gd name="T4" fmla="*/ 0 w 19"/>
              <a:gd name="T5" fmla="*/ 2147483647 h 33"/>
              <a:gd name="T6" fmla="*/ 2147483647 w 19"/>
              <a:gd name="T7" fmla="*/ 2147483647 h 33"/>
              <a:gd name="T8" fmla="*/ 2147483647 w 19"/>
              <a:gd name="T9" fmla="*/ 0 h 33"/>
              <a:gd name="T10" fmla="*/ 2147483647 w 19"/>
              <a:gd name="T11" fmla="*/ 0 h 33"/>
              <a:gd name="T12" fmla="*/ 2147483647 w 19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"/>
              <a:gd name="T22" fmla="*/ 0 h 33"/>
              <a:gd name="T23" fmla="*/ 19 w 19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" h="33">
                <a:moveTo>
                  <a:pt x="19" y="4"/>
                </a:moveTo>
                <a:lnTo>
                  <a:pt x="6" y="33"/>
                </a:lnTo>
                <a:lnTo>
                  <a:pt x="0" y="31"/>
                </a:lnTo>
                <a:lnTo>
                  <a:pt x="2" y="31"/>
                </a:lnTo>
                <a:lnTo>
                  <a:pt x="9" y="0"/>
                </a:lnTo>
                <a:lnTo>
                  <a:pt x="11" y="0"/>
                </a:lnTo>
                <a:lnTo>
                  <a:pt x="19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67" name="Freeform 709"/>
          <p:cNvSpPr>
            <a:spLocks noChangeAspect="1"/>
          </p:cNvSpPr>
          <p:nvPr/>
        </p:nvSpPr>
        <p:spPr bwMode="auto">
          <a:xfrm>
            <a:off x="8670925" y="3771900"/>
            <a:ext cx="4763" cy="11113"/>
          </a:xfrm>
          <a:custGeom>
            <a:avLst/>
            <a:gdLst>
              <a:gd name="T0" fmla="*/ 2147483647 w 17"/>
              <a:gd name="T1" fmla="*/ 2147483647 h 33"/>
              <a:gd name="T2" fmla="*/ 2147483647 w 17"/>
              <a:gd name="T3" fmla="*/ 2147483647 h 33"/>
              <a:gd name="T4" fmla="*/ 0 w 17"/>
              <a:gd name="T5" fmla="*/ 2147483647 h 33"/>
              <a:gd name="T6" fmla="*/ 2147483647 w 17"/>
              <a:gd name="T7" fmla="*/ 2147483647 h 33"/>
              <a:gd name="T8" fmla="*/ 2147483647 w 17"/>
              <a:gd name="T9" fmla="*/ 0 h 33"/>
              <a:gd name="T10" fmla="*/ 2147483647 w 17"/>
              <a:gd name="T11" fmla="*/ 2147483647 h 33"/>
              <a:gd name="T12" fmla="*/ 2147483647 w 17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"/>
              <a:gd name="T22" fmla="*/ 0 h 33"/>
              <a:gd name="T23" fmla="*/ 17 w 17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" h="33">
                <a:moveTo>
                  <a:pt x="17" y="2"/>
                </a:moveTo>
                <a:lnTo>
                  <a:pt x="10" y="33"/>
                </a:lnTo>
                <a:lnTo>
                  <a:pt x="0" y="31"/>
                </a:lnTo>
                <a:lnTo>
                  <a:pt x="4" y="31"/>
                </a:lnTo>
                <a:lnTo>
                  <a:pt x="6" y="0"/>
                </a:lnTo>
                <a:lnTo>
                  <a:pt x="10" y="1"/>
                </a:lnTo>
                <a:lnTo>
                  <a:pt x="17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68" name="Freeform 710"/>
          <p:cNvSpPr>
            <a:spLocks noChangeAspect="1"/>
          </p:cNvSpPr>
          <p:nvPr/>
        </p:nvSpPr>
        <p:spPr bwMode="auto">
          <a:xfrm>
            <a:off x="8670925" y="3771900"/>
            <a:ext cx="1588" cy="9525"/>
          </a:xfrm>
          <a:custGeom>
            <a:avLst/>
            <a:gdLst>
              <a:gd name="T0" fmla="*/ 2147483647 w 10"/>
              <a:gd name="T1" fmla="*/ 2147483647 h 32"/>
              <a:gd name="T2" fmla="*/ 2147483647 w 10"/>
              <a:gd name="T3" fmla="*/ 2147483647 h 32"/>
              <a:gd name="T4" fmla="*/ 0 w 10"/>
              <a:gd name="T5" fmla="*/ 2147483647 h 32"/>
              <a:gd name="T6" fmla="*/ 2147483647 w 10"/>
              <a:gd name="T7" fmla="*/ 2147483647 h 32"/>
              <a:gd name="T8" fmla="*/ 2147483647 w 10"/>
              <a:gd name="T9" fmla="*/ 0 h 32"/>
              <a:gd name="T10" fmla="*/ 2147483647 w 10"/>
              <a:gd name="T11" fmla="*/ 0 h 32"/>
              <a:gd name="T12" fmla="*/ 2147483647 w 10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0"/>
              <a:gd name="T22" fmla="*/ 0 h 32"/>
              <a:gd name="T23" fmla="*/ 10 w 10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0" h="32">
                <a:moveTo>
                  <a:pt x="10" y="1"/>
                </a:moveTo>
                <a:lnTo>
                  <a:pt x="8" y="32"/>
                </a:lnTo>
                <a:lnTo>
                  <a:pt x="0" y="31"/>
                </a:lnTo>
                <a:lnTo>
                  <a:pt x="1" y="31"/>
                </a:lnTo>
                <a:lnTo>
                  <a:pt x="1" y="0"/>
                </a:lnTo>
                <a:lnTo>
                  <a:pt x="2" y="0"/>
                </a:lnTo>
                <a:lnTo>
                  <a:pt x="10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69" name="Freeform 711"/>
          <p:cNvSpPr>
            <a:spLocks noChangeAspect="1"/>
          </p:cNvSpPr>
          <p:nvPr/>
        </p:nvSpPr>
        <p:spPr bwMode="auto">
          <a:xfrm>
            <a:off x="8666163" y="3771900"/>
            <a:ext cx="4762" cy="9525"/>
          </a:xfrm>
          <a:custGeom>
            <a:avLst/>
            <a:gdLst>
              <a:gd name="T0" fmla="*/ 2147483647 w 10"/>
              <a:gd name="T1" fmla="*/ 0 h 31"/>
              <a:gd name="T2" fmla="*/ 2147483647 w 10"/>
              <a:gd name="T3" fmla="*/ 2147483647 h 31"/>
              <a:gd name="T4" fmla="*/ 0 w 10"/>
              <a:gd name="T5" fmla="*/ 2147483647 h 31"/>
              <a:gd name="T6" fmla="*/ 0 w 10"/>
              <a:gd name="T7" fmla="*/ 2147483647 h 31"/>
              <a:gd name="T8" fmla="*/ 0 w 10"/>
              <a:gd name="T9" fmla="*/ 0 h 31"/>
              <a:gd name="T10" fmla="*/ 0 w 10"/>
              <a:gd name="T11" fmla="*/ 0 h 31"/>
              <a:gd name="T12" fmla="*/ 2147483647 w 10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0"/>
              <a:gd name="T22" fmla="*/ 0 h 31"/>
              <a:gd name="T23" fmla="*/ 10 w 10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0" h="31">
                <a:moveTo>
                  <a:pt x="10" y="0"/>
                </a:moveTo>
                <a:lnTo>
                  <a:pt x="10" y="31"/>
                </a:lnTo>
                <a:lnTo>
                  <a:pt x="0" y="31"/>
                </a:lnTo>
                <a:lnTo>
                  <a:pt x="0" y="0"/>
                </a:lnTo>
                <a:lnTo>
                  <a:pt x="1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70" name="Rectangle 712"/>
          <p:cNvSpPr>
            <a:spLocks noChangeAspect="1" noChangeArrowheads="1"/>
          </p:cNvSpPr>
          <p:nvPr/>
        </p:nvSpPr>
        <p:spPr bwMode="auto">
          <a:xfrm>
            <a:off x="8664575" y="3771900"/>
            <a:ext cx="1588" cy="952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71" name="Freeform 713"/>
          <p:cNvSpPr>
            <a:spLocks noChangeAspect="1"/>
          </p:cNvSpPr>
          <p:nvPr/>
        </p:nvSpPr>
        <p:spPr bwMode="auto">
          <a:xfrm>
            <a:off x="8562975" y="4259263"/>
            <a:ext cx="3175" cy="9525"/>
          </a:xfrm>
          <a:custGeom>
            <a:avLst/>
            <a:gdLst>
              <a:gd name="T0" fmla="*/ 0 w 15"/>
              <a:gd name="T1" fmla="*/ 0 h 27"/>
              <a:gd name="T2" fmla="*/ 2147483647 w 15"/>
              <a:gd name="T3" fmla="*/ 2147483647 h 27"/>
              <a:gd name="T4" fmla="*/ 0 w 15"/>
              <a:gd name="T5" fmla="*/ 0 h 27"/>
              <a:gd name="T6" fmla="*/ 0 60000 65536"/>
              <a:gd name="T7" fmla="*/ 0 60000 65536"/>
              <a:gd name="T8" fmla="*/ 0 60000 65536"/>
              <a:gd name="T9" fmla="*/ 0 w 15"/>
              <a:gd name="T10" fmla="*/ 0 h 27"/>
              <a:gd name="T11" fmla="*/ 15 w 15"/>
              <a:gd name="T12" fmla="*/ 27 h 2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" h="27">
                <a:moveTo>
                  <a:pt x="0" y="0"/>
                </a:moveTo>
                <a:lnTo>
                  <a:pt x="15" y="2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72" name="Freeform 714"/>
          <p:cNvSpPr>
            <a:spLocks noChangeAspect="1"/>
          </p:cNvSpPr>
          <p:nvPr/>
        </p:nvSpPr>
        <p:spPr bwMode="auto">
          <a:xfrm>
            <a:off x="8540750" y="4284663"/>
            <a:ext cx="7938" cy="6350"/>
          </a:xfrm>
          <a:custGeom>
            <a:avLst/>
            <a:gdLst>
              <a:gd name="T0" fmla="*/ 2147483647 w 28"/>
              <a:gd name="T1" fmla="*/ 0 h 25"/>
              <a:gd name="T2" fmla="*/ 2147483647 w 28"/>
              <a:gd name="T3" fmla="*/ 0 h 25"/>
              <a:gd name="T4" fmla="*/ 2147483647 w 28"/>
              <a:gd name="T5" fmla="*/ 2147483647 h 25"/>
              <a:gd name="T6" fmla="*/ 2147483647 w 28"/>
              <a:gd name="T7" fmla="*/ 2147483647 h 25"/>
              <a:gd name="T8" fmla="*/ 2147483647 w 28"/>
              <a:gd name="T9" fmla="*/ 2147483647 h 25"/>
              <a:gd name="T10" fmla="*/ 2147483647 w 28"/>
              <a:gd name="T11" fmla="*/ 2147483647 h 25"/>
              <a:gd name="T12" fmla="*/ 2147483647 w 28"/>
              <a:gd name="T13" fmla="*/ 2147483647 h 25"/>
              <a:gd name="T14" fmla="*/ 2147483647 w 28"/>
              <a:gd name="T15" fmla="*/ 2147483647 h 25"/>
              <a:gd name="T16" fmla="*/ 2147483647 w 28"/>
              <a:gd name="T17" fmla="*/ 2147483647 h 25"/>
              <a:gd name="T18" fmla="*/ 2147483647 w 28"/>
              <a:gd name="T19" fmla="*/ 2147483647 h 25"/>
              <a:gd name="T20" fmla="*/ 2147483647 w 28"/>
              <a:gd name="T21" fmla="*/ 2147483647 h 25"/>
              <a:gd name="T22" fmla="*/ 2147483647 w 28"/>
              <a:gd name="T23" fmla="*/ 2147483647 h 25"/>
              <a:gd name="T24" fmla="*/ 2147483647 w 28"/>
              <a:gd name="T25" fmla="*/ 2147483647 h 25"/>
              <a:gd name="T26" fmla="*/ 2147483647 w 28"/>
              <a:gd name="T27" fmla="*/ 2147483647 h 25"/>
              <a:gd name="T28" fmla="*/ 2147483647 w 28"/>
              <a:gd name="T29" fmla="*/ 2147483647 h 25"/>
              <a:gd name="T30" fmla="*/ 2147483647 w 28"/>
              <a:gd name="T31" fmla="*/ 2147483647 h 25"/>
              <a:gd name="T32" fmla="*/ 2147483647 w 28"/>
              <a:gd name="T33" fmla="*/ 2147483647 h 25"/>
              <a:gd name="T34" fmla="*/ 2147483647 w 28"/>
              <a:gd name="T35" fmla="*/ 2147483647 h 25"/>
              <a:gd name="T36" fmla="*/ 2147483647 w 28"/>
              <a:gd name="T37" fmla="*/ 2147483647 h 25"/>
              <a:gd name="T38" fmla="*/ 0 w 28"/>
              <a:gd name="T39" fmla="*/ 2147483647 h 25"/>
              <a:gd name="T40" fmla="*/ 0 w 28"/>
              <a:gd name="T41" fmla="*/ 2147483647 h 25"/>
              <a:gd name="T42" fmla="*/ 2147483647 w 28"/>
              <a:gd name="T43" fmla="*/ 0 h 2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8"/>
              <a:gd name="T67" fmla="*/ 0 h 25"/>
              <a:gd name="T68" fmla="*/ 28 w 28"/>
              <a:gd name="T69" fmla="*/ 25 h 2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8" h="25">
                <a:moveTo>
                  <a:pt x="25" y="0"/>
                </a:moveTo>
                <a:lnTo>
                  <a:pt x="25" y="0"/>
                </a:lnTo>
                <a:lnTo>
                  <a:pt x="26" y="3"/>
                </a:lnTo>
                <a:lnTo>
                  <a:pt x="27" y="5"/>
                </a:lnTo>
                <a:lnTo>
                  <a:pt x="28" y="8"/>
                </a:lnTo>
                <a:lnTo>
                  <a:pt x="28" y="10"/>
                </a:lnTo>
                <a:lnTo>
                  <a:pt x="28" y="12"/>
                </a:lnTo>
                <a:lnTo>
                  <a:pt x="27" y="16"/>
                </a:lnTo>
                <a:lnTo>
                  <a:pt x="25" y="18"/>
                </a:lnTo>
                <a:lnTo>
                  <a:pt x="24" y="20"/>
                </a:lnTo>
                <a:lnTo>
                  <a:pt x="22" y="22"/>
                </a:lnTo>
                <a:lnTo>
                  <a:pt x="19" y="23"/>
                </a:lnTo>
                <a:lnTo>
                  <a:pt x="17" y="24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6" y="24"/>
                </a:lnTo>
                <a:lnTo>
                  <a:pt x="4" y="22"/>
                </a:lnTo>
                <a:lnTo>
                  <a:pt x="2" y="21"/>
                </a:lnTo>
                <a:lnTo>
                  <a:pt x="0" y="19"/>
                </a:lnTo>
                <a:lnTo>
                  <a:pt x="2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73" name="Freeform 715"/>
          <p:cNvSpPr>
            <a:spLocks noChangeAspect="1"/>
          </p:cNvSpPr>
          <p:nvPr/>
        </p:nvSpPr>
        <p:spPr bwMode="auto">
          <a:xfrm>
            <a:off x="8558213" y="4259263"/>
            <a:ext cx="7937" cy="9525"/>
          </a:xfrm>
          <a:custGeom>
            <a:avLst/>
            <a:gdLst>
              <a:gd name="T0" fmla="*/ 2147483647 w 29"/>
              <a:gd name="T1" fmla="*/ 0 h 32"/>
              <a:gd name="T2" fmla="*/ 2147483647 w 29"/>
              <a:gd name="T3" fmla="*/ 2147483647 h 32"/>
              <a:gd name="T4" fmla="*/ 2147483647 w 29"/>
              <a:gd name="T5" fmla="*/ 2147483647 h 32"/>
              <a:gd name="T6" fmla="*/ 2147483647 w 29"/>
              <a:gd name="T7" fmla="*/ 2147483647 h 32"/>
              <a:gd name="T8" fmla="*/ 2147483647 w 29"/>
              <a:gd name="T9" fmla="*/ 2147483647 h 32"/>
              <a:gd name="T10" fmla="*/ 0 w 29"/>
              <a:gd name="T11" fmla="*/ 2147483647 h 32"/>
              <a:gd name="T12" fmla="*/ 2147483647 w 29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9"/>
              <a:gd name="T22" fmla="*/ 0 h 32"/>
              <a:gd name="T23" fmla="*/ 29 w 29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9" h="32">
                <a:moveTo>
                  <a:pt x="14" y="0"/>
                </a:moveTo>
                <a:lnTo>
                  <a:pt x="29" y="27"/>
                </a:lnTo>
                <a:lnTo>
                  <a:pt x="23" y="31"/>
                </a:lnTo>
                <a:lnTo>
                  <a:pt x="21" y="32"/>
                </a:lnTo>
                <a:lnTo>
                  <a:pt x="2" y="8"/>
                </a:lnTo>
                <a:lnTo>
                  <a:pt x="0" y="9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74" name="Freeform 716"/>
          <p:cNvSpPr>
            <a:spLocks noChangeAspect="1"/>
          </p:cNvSpPr>
          <p:nvPr/>
        </p:nvSpPr>
        <p:spPr bwMode="auto">
          <a:xfrm>
            <a:off x="8555038" y="4260850"/>
            <a:ext cx="9525" cy="12700"/>
          </a:xfrm>
          <a:custGeom>
            <a:avLst/>
            <a:gdLst>
              <a:gd name="T0" fmla="*/ 2147483647 w 31"/>
              <a:gd name="T1" fmla="*/ 0 h 33"/>
              <a:gd name="T2" fmla="*/ 2147483647 w 31"/>
              <a:gd name="T3" fmla="*/ 2147483647 h 33"/>
              <a:gd name="T4" fmla="*/ 2147483647 w 31"/>
              <a:gd name="T5" fmla="*/ 2147483647 h 33"/>
              <a:gd name="T6" fmla="*/ 2147483647 w 31"/>
              <a:gd name="T7" fmla="*/ 2147483647 h 33"/>
              <a:gd name="T8" fmla="*/ 0 w 31"/>
              <a:gd name="T9" fmla="*/ 2147483647 h 33"/>
              <a:gd name="T10" fmla="*/ 0 w 31"/>
              <a:gd name="T11" fmla="*/ 2147483647 h 33"/>
              <a:gd name="T12" fmla="*/ 2147483647 w 31"/>
              <a:gd name="T13" fmla="*/ 0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3"/>
              <a:gd name="T23" fmla="*/ 31 w 31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3">
                <a:moveTo>
                  <a:pt x="12" y="0"/>
                </a:moveTo>
                <a:lnTo>
                  <a:pt x="31" y="24"/>
                </a:lnTo>
                <a:lnTo>
                  <a:pt x="19" y="33"/>
                </a:lnTo>
                <a:lnTo>
                  <a:pt x="0" y="8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75" name="Freeform 717"/>
          <p:cNvSpPr>
            <a:spLocks noChangeAspect="1"/>
          </p:cNvSpPr>
          <p:nvPr/>
        </p:nvSpPr>
        <p:spPr bwMode="auto">
          <a:xfrm>
            <a:off x="8548688" y="4264025"/>
            <a:ext cx="12700" cy="12700"/>
          </a:xfrm>
          <a:custGeom>
            <a:avLst/>
            <a:gdLst>
              <a:gd name="T0" fmla="*/ 2147483647 w 32"/>
              <a:gd name="T1" fmla="*/ 0 h 34"/>
              <a:gd name="T2" fmla="*/ 2147483647 w 32"/>
              <a:gd name="T3" fmla="*/ 2147483647 h 34"/>
              <a:gd name="T4" fmla="*/ 2147483647 w 32"/>
              <a:gd name="T5" fmla="*/ 2147483647 h 34"/>
              <a:gd name="T6" fmla="*/ 2147483647 w 32"/>
              <a:gd name="T7" fmla="*/ 2147483647 h 34"/>
              <a:gd name="T8" fmla="*/ 0 w 32"/>
              <a:gd name="T9" fmla="*/ 2147483647 h 34"/>
              <a:gd name="T10" fmla="*/ 2147483647 w 32"/>
              <a:gd name="T11" fmla="*/ 2147483647 h 34"/>
              <a:gd name="T12" fmla="*/ 2147483647 w 32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4"/>
              <a:gd name="T23" fmla="*/ 32 w 32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4">
                <a:moveTo>
                  <a:pt x="13" y="0"/>
                </a:moveTo>
                <a:lnTo>
                  <a:pt x="32" y="25"/>
                </a:lnTo>
                <a:lnTo>
                  <a:pt x="19" y="34"/>
                </a:lnTo>
                <a:lnTo>
                  <a:pt x="21" y="33"/>
                </a:lnTo>
                <a:lnTo>
                  <a:pt x="0" y="10"/>
                </a:lnTo>
                <a:lnTo>
                  <a:pt x="2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76" name="Freeform 718"/>
          <p:cNvSpPr>
            <a:spLocks noChangeAspect="1"/>
          </p:cNvSpPr>
          <p:nvPr/>
        </p:nvSpPr>
        <p:spPr bwMode="auto">
          <a:xfrm>
            <a:off x="8545513" y="4267200"/>
            <a:ext cx="11112" cy="12700"/>
          </a:xfrm>
          <a:custGeom>
            <a:avLst/>
            <a:gdLst>
              <a:gd name="T0" fmla="*/ 2147483647 w 34"/>
              <a:gd name="T1" fmla="*/ 0 h 32"/>
              <a:gd name="T2" fmla="*/ 2147483647 w 34"/>
              <a:gd name="T3" fmla="*/ 2147483647 h 32"/>
              <a:gd name="T4" fmla="*/ 2147483647 w 34"/>
              <a:gd name="T5" fmla="*/ 2147483647 h 32"/>
              <a:gd name="T6" fmla="*/ 2147483647 w 34"/>
              <a:gd name="T7" fmla="*/ 2147483647 h 32"/>
              <a:gd name="T8" fmla="*/ 0 w 34"/>
              <a:gd name="T9" fmla="*/ 2147483647 h 32"/>
              <a:gd name="T10" fmla="*/ 0 w 34"/>
              <a:gd name="T11" fmla="*/ 2147483647 h 32"/>
              <a:gd name="T12" fmla="*/ 2147483647 w 34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32"/>
              <a:gd name="T23" fmla="*/ 34 w 34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32">
                <a:moveTo>
                  <a:pt x="13" y="0"/>
                </a:moveTo>
                <a:lnTo>
                  <a:pt x="34" y="23"/>
                </a:lnTo>
                <a:lnTo>
                  <a:pt x="23" y="32"/>
                </a:lnTo>
                <a:lnTo>
                  <a:pt x="0" y="12"/>
                </a:lnTo>
                <a:lnTo>
                  <a:pt x="0" y="11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77" name="Freeform 719"/>
          <p:cNvSpPr>
            <a:spLocks noChangeAspect="1"/>
          </p:cNvSpPr>
          <p:nvPr/>
        </p:nvSpPr>
        <p:spPr bwMode="auto">
          <a:xfrm>
            <a:off x="8540750" y="4271963"/>
            <a:ext cx="14288" cy="12700"/>
          </a:xfrm>
          <a:custGeom>
            <a:avLst/>
            <a:gdLst>
              <a:gd name="T0" fmla="*/ 2147483647 w 33"/>
              <a:gd name="T1" fmla="*/ 0 h 32"/>
              <a:gd name="T2" fmla="*/ 2147483647 w 33"/>
              <a:gd name="T3" fmla="*/ 2147483647 h 32"/>
              <a:gd name="T4" fmla="*/ 2147483647 w 33"/>
              <a:gd name="T5" fmla="*/ 2147483647 h 32"/>
              <a:gd name="T6" fmla="*/ 2147483647 w 33"/>
              <a:gd name="T7" fmla="*/ 2147483647 h 32"/>
              <a:gd name="T8" fmla="*/ 0 w 33"/>
              <a:gd name="T9" fmla="*/ 2147483647 h 32"/>
              <a:gd name="T10" fmla="*/ 2147483647 w 33"/>
              <a:gd name="T11" fmla="*/ 2147483647 h 32"/>
              <a:gd name="T12" fmla="*/ 2147483647 w 33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2"/>
              <a:gd name="T23" fmla="*/ 33 w 33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2">
                <a:moveTo>
                  <a:pt x="10" y="0"/>
                </a:moveTo>
                <a:lnTo>
                  <a:pt x="33" y="20"/>
                </a:lnTo>
                <a:lnTo>
                  <a:pt x="23" y="32"/>
                </a:lnTo>
                <a:lnTo>
                  <a:pt x="25" y="29"/>
                </a:lnTo>
                <a:lnTo>
                  <a:pt x="0" y="12"/>
                </a:lnTo>
                <a:lnTo>
                  <a:pt x="2" y="9"/>
                </a:lnTo>
                <a:lnTo>
                  <a:pt x="1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78" name="Freeform 720"/>
          <p:cNvSpPr>
            <a:spLocks noChangeAspect="1"/>
          </p:cNvSpPr>
          <p:nvPr/>
        </p:nvSpPr>
        <p:spPr bwMode="auto">
          <a:xfrm>
            <a:off x="8537575" y="4276725"/>
            <a:ext cx="11113" cy="7938"/>
          </a:xfrm>
          <a:custGeom>
            <a:avLst/>
            <a:gdLst>
              <a:gd name="T0" fmla="*/ 2147483647 w 34"/>
              <a:gd name="T1" fmla="*/ 0 h 22"/>
              <a:gd name="T2" fmla="*/ 2147483647 w 34"/>
              <a:gd name="T3" fmla="*/ 2147483647 h 22"/>
              <a:gd name="T4" fmla="*/ 2147483647 w 34"/>
              <a:gd name="T5" fmla="*/ 2147483647 h 22"/>
              <a:gd name="T6" fmla="*/ 2147483647 w 34"/>
              <a:gd name="T7" fmla="*/ 2147483647 h 22"/>
              <a:gd name="T8" fmla="*/ 0 w 34"/>
              <a:gd name="T9" fmla="*/ 2147483647 h 22"/>
              <a:gd name="T10" fmla="*/ 0 w 34"/>
              <a:gd name="T11" fmla="*/ 2147483647 h 22"/>
              <a:gd name="T12" fmla="*/ 2147483647 w 34"/>
              <a:gd name="T13" fmla="*/ 0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22"/>
              <a:gd name="T23" fmla="*/ 34 w 34"/>
              <a:gd name="T24" fmla="*/ 22 h 2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22">
                <a:moveTo>
                  <a:pt x="9" y="0"/>
                </a:moveTo>
                <a:lnTo>
                  <a:pt x="34" y="17"/>
                </a:lnTo>
                <a:lnTo>
                  <a:pt x="31" y="22"/>
                </a:lnTo>
                <a:lnTo>
                  <a:pt x="31" y="19"/>
                </a:lnTo>
                <a:lnTo>
                  <a:pt x="0" y="17"/>
                </a:lnTo>
                <a:lnTo>
                  <a:pt x="0" y="14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79" name="Freeform 721"/>
          <p:cNvSpPr>
            <a:spLocks noChangeAspect="1"/>
          </p:cNvSpPr>
          <p:nvPr/>
        </p:nvSpPr>
        <p:spPr bwMode="auto">
          <a:xfrm>
            <a:off x="8537575" y="4281488"/>
            <a:ext cx="11113" cy="6350"/>
          </a:xfrm>
          <a:custGeom>
            <a:avLst/>
            <a:gdLst>
              <a:gd name="T0" fmla="*/ 2147483647 w 33"/>
              <a:gd name="T1" fmla="*/ 0 h 18"/>
              <a:gd name="T2" fmla="*/ 2147483647 w 33"/>
              <a:gd name="T3" fmla="*/ 2147483647 h 18"/>
              <a:gd name="T4" fmla="*/ 2147483647 w 33"/>
              <a:gd name="T5" fmla="*/ 2147483647 h 18"/>
              <a:gd name="T6" fmla="*/ 2147483647 w 33"/>
              <a:gd name="T7" fmla="*/ 0 h 18"/>
              <a:gd name="T8" fmla="*/ 2147483647 w 33"/>
              <a:gd name="T9" fmla="*/ 2147483647 h 18"/>
              <a:gd name="T10" fmla="*/ 0 w 33"/>
              <a:gd name="T11" fmla="*/ 2147483647 h 18"/>
              <a:gd name="T12" fmla="*/ 2147483647 w 33"/>
              <a:gd name="T13" fmla="*/ 0 h 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18"/>
              <a:gd name="T23" fmla="*/ 33 w 33"/>
              <a:gd name="T24" fmla="*/ 18 h 1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18">
                <a:moveTo>
                  <a:pt x="2" y="0"/>
                </a:moveTo>
                <a:lnTo>
                  <a:pt x="33" y="2"/>
                </a:lnTo>
                <a:lnTo>
                  <a:pt x="33" y="5"/>
                </a:lnTo>
                <a:lnTo>
                  <a:pt x="29" y="0"/>
                </a:lnTo>
                <a:lnTo>
                  <a:pt x="4" y="18"/>
                </a:lnTo>
                <a:lnTo>
                  <a:pt x="0" y="13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80" name="Freeform 722"/>
          <p:cNvSpPr>
            <a:spLocks noChangeAspect="1"/>
          </p:cNvSpPr>
          <p:nvPr/>
        </p:nvSpPr>
        <p:spPr bwMode="auto">
          <a:xfrm>
            <a:off x="8539163" y="4281488"/>
            <a:ext cx="9525" cy="7937"/>
          </a:xfrm>
          <a:custGeom>
            <a:avLst/>
            <a:gdLst>
              <a:gd name="T0" fmla="*/ 0 w 30"/>
              <a:gd name="T1" fmla="*/ 2147483647 h 26"/>
              <a:gd name="T2" fmla="*/ 2147483647 w 30"/>
              <a:gd name="T3" fmla="*/ 0 h 26"/>
              <a:gd name="T4" fmla="*/ 2147483647 w 30"/>
              <a:gd name="T5" fmla="*/ 2147483647 h 26"/>
              <a:gd name="T6" fmla="*/ 2147483647 w 30"/>
              <a:gd name="T7" fmla="*/ 2147483647 h 26"/>
              <a:gd name="T8" fmla="*/ 0 w 30"/>
              <a:gd name="T9" fmla="*/ 2147483647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"/>
              <a:gd name="T16" fmla="*/ 0 h 26"/>
              <a:gd name="T17" fmla="*/ 30 w 30"/>
              <a:gd name="T18" fmla="*/ 26 h 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" h="26">
                <a:moveTo>
                  <a:pt x="0" y="18"/>
                </a:moveTo>
                <a:lnTo>
                  <a:pt x="25" y="0"/>
                </a:lnTo>
                <a:lnTo>
                  <a:pt x="30" y="7"/>
                </a:lnTo>
                <a:lnTo>
                  <a:pt x="5" y="26"/>
                </a:lnTo>
                <a:lnTo>
                  <a:pt x="0" y="1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81" name="Freeform 723"/>
          <p:cNvSpPr>
            <a:spLocks noChangeAspect="1"/>
          </p:cNvSpPr>
          <p:nvPr/>
        </p:nvSpPr>
        <p:spPr bwMode="auto">
          <a:xfrm>
            <a:off x="8539163" y="4281488"/>
            <a:ext cx="9525" cy="7937"/>
          </a:xfrm>
          <a:custGeom>
            <a:avLst/>
            <a:gdLst>
              <a:gd name="T0" fmla="*/ 2147483647 w 28"/>
              <a:gd name="T1" fmla="*/ 2147483647 h 24"/>
              <a:gd name="T2" fmla="*/ 2147483647 w 28"/>
              <a:gd name="T3" fmla="*/ 2147483647 h 24"/>
              <a:gd name="T4" fmla="*/ 2147483647 w 28"/>
              <a:gd name="T5" fmla="*/ 2147483647 h 24"/>
              <a:gd name="T6" fmla="*/ 0 w 28"/>
              <a:gd name="T7" fmla="*/ 2147483647 h 24"/>
              <a:gd name="T8" fmla="*/ 0 w 28"/>
              <a:gd name="T9" fmla="*/ 2147483647 h 24"/>
              <a:gd name="T10" fmla="*/ 0 w 28"/>
              <a:gd name="T11" fmla="*/ 2147483647 h 24"/>
              <a:gd name="T12" fmla="*/ 2147483647 w 28"/>
              <a:gd name="T13" fmla="*/ 2147483647 h 24"/>
              <a:gd name="T14" fmla="*/ 2147483647 w 28"/>
              <a:gd name="T15" fmla="*/ 2147483647 h 24"/>
              <a:gd name="T16" fmla="*/ 2147483647 w 28"/>
              <a:gd name="T17" fmla="*/ 2147483647 h 24"/>
              <a:gd name="T18" fmla="*/ 2147483647 w 28"/>
              <a:gd name="T19" fmla="*/ 2147483647 h 24"/>
              <a:gd name="T20" fmla="*/ 2147483647 w 28"/>
              <a:gd name="T21" fmla="*/ 2147483647 h 24"/>
              <a:gd name="T22" fmla="*/ 2147483647 w 28"/>
              <a:gd name="T23" fmla="*/ 2147483647 h 24"/>
              <a:gd name="T24" fmla="*/ 2147483647 w 28"/>
              <a:gd name="T25" fmla="*/ 0 h 24"/>
              <a:gd name="T26" fmla="*/ 2147483647 w 28"/>
              <a:gd name="T27" fmla="*/ 0 h 24"/>
              <a:gd name="T28" fmla="*/ 2147483647 w 28"/>
              <a:gd name="T29" fmla="*/ 0 h 24"/>
              <a:gd name="T30" fmla="*/ 2147483647 w 28"/>
              <a:gd name="T31" fmla="*/ 2147483647 h 24"/>
              <a:gd name="T32" fmla="*/ 2147483647 w 28"/>
              <a:gd name="T33" fmla="*/ 2147483647 h 24"/>
              <a:gd name="T34" fmla="*/ 2147483647 w 28"/>
              <a:gd name="T35" fmla="*/ 2147483647 h 24"/>
              <a:gd name="T36" fmla="*/ 2147483647 w 28"/>
              <a:gd name="T37" fmla="*/ 2147483647 h 24"/>
              <a:gd name="T38" fmla="*/ 2147483647 w 28"/>
              <a:gd name="T39" fmla="*/ 2147483647 h 24"/>
              <a:gd name="T40" fmla="*/ 2147483647 w 28"/>
              <a:gd name="T41" fmla="*/ 2147483647 h 24"/>
              <a:gd name="T42" fmla="*/ 2147483647 w 28"/>
              <a:gd name="T43" fmla="*/ 2147483647 h 2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8"/>
              <a:gd name="T67" fmla="*/ 0 h 24"/>
              <a:gd name="T68" fmla="*/ 28 w 28"/>
              <a:gd name="T69" fmla="*/ 24 h 24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8" h="24">
                <a:moveTo>
                  <a:pt x="3" y="24"/>
                </a:moveTo>
                <a:lnTo>
                  <a:pt x="3" y="24"/>
                </a:lnTo>
                <a:lnTo>
                  <a:pt x="1" y="22"/>
                </a:lnTo>
                <a:lnTo>
                  <a:pt x="0" y="18"/>
                </a:lnTo>
                <a:lnTo>
                  <a:pt x="0" y="15"/>
                </a:lnTo>
                <a:lnTo>
                  <a:pt x="0" y="14"/>
                </a:lnTo>
                <a:lnTo>
                  <a:pt x="1" y="11"/>
                </a:lnTo>
                <a:lnTo>
                  <a:pt x="2" y="9"/>
                </a:lnTo>
                <a:lnTo>
                  <a:pt x="3" y="6"/>
                </a:lnTo>
                <a:lnTo>
                  <a:pt x="5" y="4"/>
                </a:lnTo>
                <a:lnTo>
                  <a:pt x="7" y="3"/>
                </a:lnTo>
                <a:lnTo>
                  <a:pt x="9" y="1"/>
                </a:lnTo>
                <a:lnTo>
                  <a:pt x="12" y="0"/>
                </a:lnTo>
                <a:lnTo>
                  <a:pt x="15" y="0"/>
                </a:lnTo>
                <a:lnTo>
                  <a:pt x="16" y="0"/>
                </a:lnTo>
                <a:lnTo>
                  <a:pt x="20" y="1"/>
                </a:lnTo>
                <a:lnTo>
                  <a:pt x="22" y="2"/>
                </a:lnTo>
                <a:lnTo>
                  <a:pt x="25" y="3"/>
                </a:lnTo>
                <a:lnTo>
                  <a:pt x="27" y="5"/>
                </a:lnTo>
                <a:lnTo>
                  <a:pt x="28" y="7"/>
                </a:lnTo>
                <a:lnTo>
                  <a:pt x="3" y="2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82" name="Freeform 724"/>
          <p:cNvSpPr>
            <a:spLocks noChangeAspect="1"/>
          </p:cNvSpPr>
          <p:nvPr/>
        </p:nvSpPr>
        <p:spPr bwMode="auto">
          <a:xfrm>
            <a:off x="8642350" y="4294188"/>
            <a:ext cx="6350" cy="11112"/>
          </a:xfrm>
          <a:custGeom>
            <a:avLst/>
            <a:gdLst>
              <a:gd name="T0" fmla="*/ 0 w 17"/>
              <a:gd name="T1" fmla="*/ 0 h 31"/>
              <a:gd name="T2" fmla="*/ 0 w 17"/>
              <a:gd name="T3" fmla="*/ 0 h 31"/>
              <a:gd name="T4" fmla="*/ 2147483647 w 17"/>
              <a:gd name="T5" fmla="*/ 0 h 31"/>
              <a:gd name="T6" fmla="*/ 2147483647 w 17"/>
              <a:gd name="T7" fmla="*/ 2147483647 h 31"/>
              <a:gd name="T8" fmla="*/ 2147483647 w 17"/>
              <a:gd name="T9" fmla="*/ 2147483647 h 31"/>
              <a:gd name="T10" fmla="*/ 2147483647 w 17"/>
              <a:gd name="T11" fmla="*/ 2147483647 h 31"/>
              <a:gd name="T12" fmla="*/ 2147483647 w 17"/>
              <a:gd name="T13" fmla="*/ 2147483647 h 31"/>
              <a:gd name="T14" fmla="*/ 2147483647 w 17"/>
              <a:gd name="T15" fmla="*/ 2147483647 h 31"/>
              <a:gd name="T16" fmla="*/ 2147483647 w 17"/>
              <a:gd name="T17" fmla="*/ 2147483647 h 31"/>
              <a:gd name="T18" fmla="*/ 2147483647 w 17"/>
              <a:gd name="T19" fmla="*/ 2147483647 h 31"/>
              <a:gd name="T20" fmla="*/ 2147483647 w 17"/>
              <a:gd name="T21" fmla="*/ 2147483647 h 31"/>
              <a:gd name="T22" fmla="*/ 2147483647 w 17"/>
              <a:gd name="T23" fmla="*/ 2147483647 h 31"/>
              <a:gd name="T24" fmla="*/ 2147483647 w 17"/>
              <a:gd name="T25" fmla="*/ 2147483647 h 31"/>
              <a:gd name="T26" fmla="*/ 2147483647 w 17"/>
              <a:gd name="T27" fmla="*/ 2147483647 h 31"/>
              <a:gd name="T28" fmla="*/ 2147483647 w 17"/>
              <a:gd name="T29" fmla="*/ 2147483647 h 31"/>
              <a:gd name="T30" fmla="*/ 2147483647 w 17"/>
              <a:gd name="T31" fmla="*/ 2147483647 h 31"/>
              <a:gd name="T32" fmla="*/ 2147483647 w 17"/>
              <a:gd name="T33" fmla="*/ 2147483647 h 31"/>
              <a:gd name="T34" fmla="*/ 2147483647 w 17"/>
              <a:gd name="T35" fmla="*/ 2147483647 h 31"/>
              <a:gd name="T36" fmla="*/ 2147483647 w 17"/>
              <a:gd name="T37" fmla="*/ 2147483647 h 31"/>
              <a:gd name="T38" fmla="*/ 2147483647 w 17"/>
              <a:gd name="T39" fmla="*/ 2147483647 h 31"/>
              <a:gd name="T40" fmla="*/ 2147483647 w 17"/>
              <a:gd name="T41" fmla="*/ 2147483647 h 31"/>
              <a:gd name="T42" fmla="*/ 0 w 17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7"/>
              <a:gd name="T67" fmla="*/ 0 h 31"/>
              <a:gd name="T68" fmla="*/ 17 w 17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7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5" y="1"/>
                </a:lnTo>
                <a:lnTo>
                  <a:pt x="7" y="1"/>
                </a:lnTo>
                <a:lnTo>
                  <a:pt x="9" y="3"/>
                </a:lnTo>
                <a:lnTo>
                  <a:pt x="11" y="5"/>
                </a:lnTo>
                <a:lnTo>
                  <a:pt x="13" y="7"/>
                </a:lnTo>
                <a:lnTo>
                  <a:pt x="15" y="9"/>
                </a:lnTo>
                <a:lnTo>
                  <a:pt x="15" y="11"/>
                </a:lnTo>
                <a:lnTo>
                  <a:pt x="17" y="14"/>
                </a:lnTo>
                <a:lnTo>
                  <a:pt x="17" y="17"/>
                </a:lnTo>
                <a:lnTo>
                  <a:pt x="15" y="20"/>
                </a:lnTo>
                <a:lnTo>
                  <a:pt x="15" y="22"/>
                </a:lnTo>
                <a:lnTo>
                  <a:pt x="13" y="24"/>
                </a:lnTo>
                <a:lnTo>
                  <a:pt x="11" y="26"/>
                </a:lnTo>
                <a:lnTo>
                  <a:pt x="9" y="28"/>
                </a:lnTo>
                <a:lnTo>
                  <a:pt x="7" y="30"/>
                </a:lnTo>
                <a:lnTo>
                  <a:pt x="5" y="30"/>
                </a:lnTo>
                <a:lnTo>
                  <a:pt x="2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83" name="Freeform 725"/>
          <p:cNvSpPr>
            <a:spLocks noChangeAspect="1"/>
          </p:cNvSpPr>
          <p:nvPr/>
        </p:nvSpPr>
        <p:spPr bwMode="auto">
          <a:xfrm>
            <a:off x="8540750" y="4286250"/>
            <a:ext cx="12700" cy="12700"/>
          </a:xfrm>
          <a:custGeom>
            <a:avLst/>
            <a:gdLst>
              <a:gd name="T0" fmla="*/ 0 w 32"/>
              <a:gd name="T1" fmla="*/ 2147483647 h 38"/>
              <a:gd name="T2" fmla="*/ 2147483647 w 32"/>
              <a:gd name="T3" fmla="*/ 0 h 38"/>
              <a:gd name="T4" fmla="*/ 2147483647 w 32"/>
              <a:gd name="T5" fmla="*/ 2147483647 h 38"/>
              <a:gd name="T6" fmla="*/ 2147483647 w 32"/>
              <a:gd name="T7" fmla="*/ 2147483647 h 38"/>
              <a:gd name="T8" fmla="*/ 2147483647 w 32"/>
              <a:gd name="T9" fmla="*/ 2147483647 h 38"/>
              <a:gd name="T10" fmla="*/ 2147483647 w 32"/>
              <a:gd name="T11" fmla="*/ 2147483647 h 38"/>
              <a:gd name="T12" fmla="*/ 0 w 32"/>
              <a:gd name="T13" fmla="*/ 2147483647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8"/>
              <a:gd name="T23" fmla="*/ 32 w 32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8">
                <a:moveTo>
                  <a:pt x="0" y="17"/>
                </a:moveTo>
                <a:lnTo>
                  <a:pt x="25" y="0"/>
                </a:lnTo>
                <a:lnTo>
                  <a:pt x="32" y="10"/>
                </a:lnTo>
                <a:lnTo>
                  <a:pt x="28" y="9"/>
                </a:lnTo>
                <a:lnTo>
                  <a:pt x="18" y="38"/>
                </a:lnTo>
                <a:lnTo>
                  <a:pt x="13" y="37"/>
                </a:lnTo>
                <a:lnTo>
                  <a:pt x="0" y="1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84" name="Freeform 726"/>
          <p:cNvSpPr>
            <a:spLocks noChangeAspect="1"/>
          </p:cNvSpPr>
          <p:nvPr/>
        </p:nvSpPr>
        <p:spPr bwMode="auto">
          <a:xfrm>
            <a:off x="8547100" y="4287838"/>
            <a:ext cx="14288" cy="15875"/>
          </a:xfrm>
          <a:custGeom>
            <a:avLst/>
            <a:gdLst>
              <a:gd name="T0" fmla="*/ 0 w 36"/>
              <a:gd name="T1" fmla="*/ 2147483647 h 41"/>
              <a:gd name="T2" fmla="*/ 2147483647 w 36"/>
              <a:gd name="T3" fmla="*/ 0 h 41"/>
              <a:gd name="T4" fmla="*/ 2147483647 w 36"/>
              <a:gd name="T5" fmla="*/ 2147483647 h 41"/>
              <a:gd name="T6" fmla="*/ 2147483647 w 36"/>
              <a:gd name="T7" fmla="*/ 2147483647 h 41"/>
              <a:gd name="T8" fmla="*/ 2147483647 w 36"/>
              <a:gd name="T9" fmla="*/ 2147483647 h 41"/>
              <a:gd name="T10" fmla="*/ 2147483647 w 36"/>
              <a:gd name="T11" fmla="*/ 2147483647 h 41"/>
              <a:gd name="T12" fmla="*/ 0 w 36"/>
              <a:gd name="T13" fmla="*/ 2147483647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41"/>
              <a:gd name="T23" fmla="*/ 36 w 36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41">
                <a:moveTo>
                  <a:pt x="0" y="29"/>
                </a:moveTo>
                <a:lnTo>
                  <a:pt x="10" y="0"/>
                </a:lnTo>
                <a:lnTo>
                  <a:pt x="36" y="10"/>
                </a:lnTo>
                <a:lnTo>
                  <a:pt x="35" y="10"/>
                </a:lnTo>
                <a:lnTo>
                  <a:pt x="31" y="41"/>
                </a:lnTo>
                <a:lnTo>
                  <a:pt x="30" y="41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85" name="Freeform 727"/>
          <p:cNvSpPr>
            <a:spLocks noChangeAspect="1"/>
          </p:cNvSpPr>
          <p:nvPr/>
        </p:nvSpPr>
        <p:spPr bwMode="auto">
          <a:xfrm>
            <a:off x="8558213" y="4291013"/>
            <a:ext cx="14287" cy="14287"/>
          </a:xfrm>
          <a:custGeom>
            <a:avLst/>
            <a:gdLst>
              <a:gd name="T0" fmla="*/ 0 w 45"/>
              <a:gd name="T1" fmla="*/ 2147483647 h 38"/>
              <a:gd name="T2" fmla="*/ 2147483647 w 45"/>
              <a:gd name="T3" fmla="*/ 0 h 38"/>
              <a:gd name="T4" fmla="*/ 2147483647 w 45"/>
              <a:gd name="T5" fmla="*/ 2147483647 h 38"/>
              <a:gd name="T6" fmla="*/ 2147483647 w 45"/>
              <a:gd name="T7" fmla="*/ 2147483647 h 38"/>
              <a:gd name="T8" fmla="*/ 2147483647 w 45"/>
              <a:gd name="T9" fmla="*/ 2147483647 h 38"/>
              <a:gd name="T10" fmla="*/ 2147483647 w 45"/>
              <a:gd name="T11" fmla="*/ 2147483647 h 38"/>
              <a:gd name="T12" fmla="*/ 0 w 45"/>
              <a:gd name="T13" fmla="*/ 2147483647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5"/>
              <a:gd name="T22" fmla="*/ 0 h 38"/>
              <a:gd name="T23" fmla="*/ 45 w 45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5" h="38">
                <a:moveTo>
                  <a:pt x="0" y="31"/>
                </a:moveTo>
                <a:lnTo>
                  <a:pt x="4" y="0"/>
                </a:lnTo>
                <a:lnTo>
                  <a:pt x="45" y="7"/>
                </a:lnTo>
                <a:lnTo>
                  <a:pt x="43" y="7"/>
                </a:lnTo>
                <a:lnTo>
                  <a:pt x="41" y="38"/>
                </a:lnTo>
                <a:lnTo>
                  <a:pt x="39" y="38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86" name="Freeform 728"/>
          <p:cNvSpPr>
            <a:spLocks noChangeAspect="1"/>
          </p:cNvSpPr>
          <p:nvPr/>
        </p:nvSpPr>
        <p:spPr bwMode="auto">
          <a:xfrm>
            <a:off x="8572500" y="4294188"/>
            <a:ext cx="17463" cy="12700"/>
          </a:xfrm>
          <a:custGeom>
            <a:avLst/>
            <a:gdLst>
              <a:gd name="T0" fmla="*/ 0 w 50"/>
              <a:gd name="T1" fmla="*/ 2147483647 h 34"/>
              <a:gd name="T2" fmla="*/ 2147483647 w 50"/>
              <a:gd name="T3" fmla="*/ 0 h 34"/>
              <a:gd name="T4" fmla="*/ 2147483647 w 50"/>
              <a:gd name="T5" fmla="*/ 2147483647 h 34"/>
              <a:gd name="T6" fmla="*/ 2147483647 w 50"/>
              <a:gd name="T7" fmla="*/ 2147483647 h 34"/>
              <a:gd name="T8" fmla="*/ 2147483647 w 50"/>
              <a:gd name="T9" fmla="*/ 2147483647 h 34"/>
              <a:gd name="T10" fmla="*/ 2147483647 w 50"/>
              <a:gd name="T11" fmla="*/ 2147483647 h 34"/>
              <a:gd name="T12" fmla="*/ 0 w 50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34"/>
              <a:gd name="T23" fmla="*/ 50 w 50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34">
                <a:moveTo>
                  <a:pt x="0" y="31"/>
                </a:moveTo>
                <a:lnTo>
                  <a:pt x="2" y="0"/>
                </a:lnTo>
                <a:lnTo>
                  <a:pt x="50" y="3"/>
                </a:lnTo>
                <a:lnTo>
                  <a:pt x="49" y="3"/>
                </a:lnTo>
                <a:lnTo>
                  <a:pt x="49" y="34"/>
                </a:lnTo>
                <a:lnTo>
                  <a:pt x="48" y="34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87" name="Freeform 729"/>
          <p:cNvSpPr>
            <a:spLocks noChangeAspect="1"/>
          </p:cNvSpPr>
          <p:nvPr/>
        </p:nvSpPr>
        <p:spPr bwMode="auto">
          <a:xfrm>
            <a:off x="8589963" y="4294188"/>
            <a:ext cx="15875" cy="12700"/>
          </a:xfrm>
          <a:custGeom>
            <a:avLst/>
            <a:gdLst>
              <a:gd name="T0" fmla="*/ 0 w 50"/>
              <a:gd name="T1" fmla="*/ 2147483647 h 32"/>
              <a:gd name="T2" fmla="*/ 0 w 50"/>
              <a:gd name="T3" fmla="*/ 0 h 32"/>
              <a:gd name="T4" fmla="*/ 2147483647 w 50"/>
              <a:gd name="T5" fmla="*/ 2147483647 h 32"/>
              <a:gd name="T6" fmla="*/ 2147483647 w 50"/>
              <a:gd name="T7" fmla="*/ 2147483647 h 32"/>
              <a:gd name="T8" fmla="*/ 2147483647 w 50"/>
              <a:gd name="T9" fmla="*/ 2147483647 h 32"/>
              <a:gd name="T10" fmla="*/ 2147483647 w 50"/>
              <a:gd name="T11" fmla="*/ 2147483647 h 32"/>
              <a:gd name="T12" fmla="*/ 0 w 50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32"/>
              <a:gd name="T23" fmla="*/ 50 w 50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32">
                <a:moveTo>
                  <a:pt x="0" y="31"/>
                </a:moveTo>
                <a:lnTo>
                  <a:pt x="0" y="0"/>
                </a:lnTo>
                <a:lnTo>
                  <a:pt x="50" y="1"/>
                </a:lnTo>
                <a:lnTo>
                  <a:pt x="50" y="32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88" name="Freeform 730"/>
          <p:cNvSpPr>
            <a:spLocks noChangeAspect="1"/>
          </p:cNvSpPr>
          <p:nvPr/>
        </p:nvSpPr>
        <p:spPr bwMode="auto">
          <a:xfrm>
            <a:off x="8605838" y="4294188"/>
            <a:ext cx="17462" cy="12700"/>
          </a:xfrm>
          <a:custGeom>
            <a:avLst/>
            <a:gdLst>
              <a:gd name="T0" fmla="*/ 0 w 46"/>
              <a:gd name="T1" fmla="*/ 2147483647 h 32"/>
              <a:gd name="T2" fmla="*/ 0 w 46"/>
              <a:gd name="T3" fmla="*/ 2147483647 h 32"/>
              <a:gd name="T4" fmla="*/ 2147483647 w 46"/>
              <a:gd name="T5" fmla="*/ 0 h 32"/>
              <a:gd name="T6" fmla="*/ 2147483647 w 46"/>
              <a:gd name="T7" fmla="*/ 0 h 32"/>
              <a:gd name="T8" fmla="*/ 2147483647 w 46"/>
              <a:gd name="T9" fmla="*/ 2147483647 h 32"/>
              <a:gd name="T10" fmla="*/ 2147483647 w 46"/>
              <a:gd name="T11" fmla="*/ 2147483647 h 32"/>
              <a:gd name="T12" fmla="*/ 0 w 46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32"/>
              <a:gd name="T23" fmla="*/ 46 w 46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32">
                <a:moveTo>
                  <a:pt x="0" y="32"/>
                </a:moveTo>
                <a:lnTo>
                  <a:pt x="0" y="1"/>
                </a:lnTo>
                <a:lnTo>
                  <a:pt x="46" y="0"/>
                </a:lnTo>
                <a:lnTo>
                  <a:pt x="46" y="31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89" name="Freeform 731"/>
          <p:cNvSpPr>
            <a:spLocks noChangeAspect="1"/>
          </p:cNvSpPr>
          <p:nvPr/>
        </p:nvSpPr>
        <p:spPr bwMode="auto">
          <a:xfrm>
            <a:off x="8623300" y="4294188"/>
            <a:ext cx="11113" cy="12700"/>
          </a:xfrm>
          <a:custGeom>
            <a:avLst/>
            <a:gdLst>
              <a:gd name="T0" fmla="*/ 0 w 38"/>
              <a:gd name="T1" fmla="*/ 2147483647 h 32"/>
              <a:gd name="T2" fmla="*/ 0 w 38"/>
              <a:gd name="T3" fmla="*/ 2147483647 h 32"/>
              <a:gd name="T4" fmla="*/ 2147483647 w 38"/>
              <a:gd name="T5" fmla="*/ 0 h 32"/>
              <a:gd name="T6" fmla="*/ 2147483647 w 38"/>
              <a:gd name="T7" fmla="*/ 0 h 32"/>
              <a:gd name="T8" fmla="*/ 2147483647 w 38"/>
              <a:gd name="T9" fmla="*/ 2147483647 h 32"/>
              <a:gd name="T10" fmla="*/ 2147483647 w 38"/>
              <a:gd name="T11" fmla="*/ 2147483647 h 32"/>
              <a:gd name="T12" fmla="*/ 0 w 38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8"/>
              <a:gd name="T22" fmla="*/ 0 h 32"/>
              <a:gd name="T23" fmla="*/ 38 w 38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8" h="32">
                <a:moveTo>
                  <a:pt x="0" y="32"/>
                </a:moveTo>
                <a:lnTo>
                  <a:pt x="0" y="1"/>
                </a:lnTo>
                <a:lnTo>
                  <a:pt x="36" y="0"/>
                </a:lnTo>
                <a:lnTo>
                  <a:pt x="38" y="31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90" name="Freeform 732"/>
          <p:cNvSpPr>
            <a:spLocks noChangeAspect="1"/>
          </p:cNvSpPr>
          <p:nvPr/>
        </p:nvSpPr>
        <p:spPr bwMode="auto">
          <a:xfrm>
            <a:off x="8634413" y="4294188"/>
            <a:ext cx="7937" cy="11112"/>
          </a:xfrm>
          <a:custGeom>
            <a:avLst/>
            <a:gdLst>
              <a:gd name="T0" fmla="*/ 2147483647 w 26"/>
              <a:gd name="T1" fmla="*/ 2147483647 h 33"/>
              <a:gd name="T2" fmla="*/ 0 w 26"/>
              <a:gd name="T3" fmla="*/ 2147483647 h 33"/>
              <a:gd name="T4" fmla="*/ 2147483647 w 26"/>
              <a:gd name="T5" fmla="*/ 0 h 33"/>
              <a:gd name="T6" fmla="*/ 2147483647 w 26"/>
              <a:gd name="T7" fmla="*/ 2147483647 h 33"/>
              <a:gd name="T8" fmla="*/ 2147483647 w 26"/>
              <a:gd name="T9" fmla="*/ 2147483647 h 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33"/>
              <a:gd name="T17" fmla="*/ 26 w 26"/>
              <a:gd name="T18" fmla="*/ 33 h 3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33">
                <a:moveTo>
                  <a:pt x="2" y="33"/>
                </a:moveTo>
                <a:lnTo>
                  <a:pt x="0" y="2"/>
                </a:lnTo>
                <a:lnTo>
                  <a:pt x="24" y="0"/>
                </a:lnTo>
                <a:lnTo>
                  <a:pt x="26" y="31"/>
                </a:lnTo>
                <a:lnTo>
                  <a:pt x="2" y="3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91" name="Freeform 733"/>
          <p:cNvSpPr>
            <a:spLocks noChangeAspect="1"/>
          </p:cNvSpPr>
          <p:nvPr/>
        </p:nvSpPr>
        <p:spPr bwMode="auto">
          <a:xfrm>
            <a:off x="8637588" y="4294188"/>
            <a:ext cx="7937" cy="11112"/>
          </a:xfrm>
          <a:custGeom>
            <a:avLst/>
            <a:gdLst>
              <a:gd name="T0" fmla="*/ 2147483647 w 19"/>
              <a:gd name="T1" fmla="*/ 2147483647 h 31"/>
              <a:gd name="T2" fmla="*/ 2147483647 w 19"/>
              <a:gd name="T3" fmla="*/ 2147483647 h 31"/>
              <a:gd name="T4" fmla="*/ 2147483647 w 19"/>
              <a:gd name="T5" fmla="*/ 2147483647 h 31"/>
              <a:gd name="T6" fmla="*/ 2147483647 w 19"/>
              <a:gd name="T7" fmla="*/ 2147483647 h 31"/>
              <a:gd name="T8" fmla="*/ 2147483647 w 19"/>
              <a:gd name="T9" fmla="*/ 2147483647 h 31"/>
              <a:gd name="T10" fmla="*/ 2147483647 w 19"/>
              <a:gd name="T11" fmla="*/ 2147483647 h 31"/>
              <a:gd name="T12" fmla="*/ 2147483647 w 19"/>
              <a:gd name="T13" fmla="*/ 2147483647 h 31"/>
              <a:gd name="T14" fmla="*/ 2147483647 w 19"/>
              <a:gd name="T15" fmla="*/ 2147483647 h 31"/>
              <a:gd name="T16" fmla="*/ 2147483647 w 19"/>
              <a:gd name="T17" fmla="*/ 2147483647 h 31"/>
              <a:gd name="T18" fmla="*/ 2147483647 w 19"/>
              <a:gd name="T19" fmla="*/ 2147483647 h 31"/>
              <a:gd name="T20" fmla="*/ 0 w 19"/>
              <a:gd name="T21" fmla="*/ 2147483647 h 31"/>
              <a:gd name="T22" fmla="*/ 0 w 19"/>
              <a:gd name="T23" fmla="*/ 2147483647 h 31"/>
              <a:gd name="T24" fmla="*/ 0 w 19"/>
              <a:gd name="T25" fmla="*/ 2147483647 h 31"/>
              <a:gd name="T26" fmla="*/ 2147483647 w 19"/>
              <a:gd name="T27" fmla="*/ 2147483647 h 31"/>
              <a:gd name="T28" fmla="*/ 2147483647 w 19"/>
              <a:gd name="T29" fmla="*/ 2147483647 h 31"/>
              <a:gd name="T30" fmla="*/ 2147483647 w 19"/>
              <a:gd name="T31" fmla="*/ 2147483647 h 31"/>
              <a:gd name="T32" fmla="*/ 2147483647 w 19"/>
              <a:gd name="T33" fmla="*/ 2147483647 h 31"/>
              <a:gd name="T34" fmla="*/ 2147483647 w 19"/>
              <a:gd name="T35" fmla="*/ 2147483647 h 31"/>
              <a:gd name="T36" fmla="*/ 2147483647 w 19"/>
              <a:gd name="T37" fmla="*/ 2147483647 h 31"/>
              <a:gd name="T38" fmla="*/ 2147483647 w 19"/>
              <a:gd name="T39" fmla="*/ 0 h 31"/>
              <a:gd name="T40" fmla="*/ 2147483647 w 19"/>
              <a:gd name="T41" fmla="*/ 0 h 31"/>
              <a:gd name="T42" fmla="*/ 2147483647 w 19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9"/>
              <a:gd name="T67" fmla="*/ 0 h 31"/>
              <a:gd name="T68" fmla="*/ 19 w 19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9" h="31">
                <a:moveTo>
                  <a:pt x="19" y="31"/>
                </a:moveTo>
                <a:lnTo>
                  <a:pt x="19" y="31"/>
                </a:lnTo>
                <a:lnTo>
                  <a:pt x="16" y="31"/>
                </a:lnTo>
                <a:lnTo>
                  <a:pt x="15" y="31"/>
                </a:lnTo>
                <a:lnTo>
                  <a:pt x="12" y="30"/>
                </a:lnTo>
                <a:lnTo>
                  <a:pt x="9" y="29"/>
                </a:lnTo>
                <a:lnTo>
                  <a:pt x="7" y="28"/>
                </a:lnTo>
                <a:lnTo>
                  <a:pt x="5" y="26"/>
                </a:lnTo>
                <a:lnTo>
                  <a:pt x="2" y="24"/>
                </a:lnTo>
                <a:lnTo>
                  <a:pt x="1" y="22"/>
                </a:lnTo>
                <a:lnTo>
                  <a:pt x="0" y="19"/>
                </a:lnTo>
                <a:lnTo>
                  <a:pt x="0" y="16"/>
                </a:lnTo>
                <a:lnTo>
                  <a:pt x="0" y="14"/>
                </a:lnTo>
                <a:lnTo>
                  <a:pt x="1" y="11"/>
                </a:lnTo>
                <a:lnTo>
                  <a:pt x="2" y="8"/>
                </a:lnTo>
                <a:lnTo>
                  <a:pt x="3" y="6"/>
                </a:lnTo>
                <a:lnTo>
                  <a:pt x="6" y="4"/>
                </a:lnTo>
                <a:lnTo>
                  <a:pt x="8" y="2"/>
                </a:lnTo>
                <a:lnTo>
                  <a:pt x="10" y="1"/>
                </a:lnTo>
                <a:lnTo>
                  <a:pt x="13" y="0"/>
                </a:lnTo>
                <a:lnTo>
                  <a:pt x="19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92" name="Freeform 734"/>
          <p:cNvSpPr>
            <a:spLocks noChangeAspect="1"/>
          </p:cNvSpPr>
          <p:nvPr/>
        </p:nvSpPr>
        <p:spPr bwMode="auto">
          <a:xfrm>
            <a:off x="8623300" y="4254500"/>
            <a:ext cx="1588" cy="9525"/>
          </a:xfrm>
          <a:custGeom>
            <a:avLst/>
            <a:gdLst>
              <a:gd name="T0" fmla="*/ 0 w 4"/>
              <a:gd name="T1" fmla="*/ 2147483647 h 31"/>
              <a:gd name="T2" fmla="*/ 2147483647 w 4"/>
              <a:gd name="T3" fmla="*/ 0 h 31"/>
              <a:gd name="T4" fmla="*/ 0 w 4"/>
              <a:gd name="T5" fmla="*/ 2147483647 h 31"/>
              <a:gd name="T6" fmla="*/ 0 60000 65536"/>
              <a:gd name="T7" fmla="*/ 0 60000 65536"/>
              <a:gd name="T8" fmla="*/ 0 60000 65536"/>
              <a:gd name="T9" fmla="*/ 0 w 4"/>
              <a:gd name="T10" fmla="*/ 0 h 31"/>
              <a:gd name="T11" fmla="*/ 4 w 4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" h="31">
                <a:moveTo>
                  <a:pt x="0" y="31"/>
                </a:moveTo>
                <a:lnTo>
                  <a:pt x="4" y="0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93" name="Freeform 735"/>
          <p:cNvSpPr>
            <a:spLocks noChangeAspect="1"/>
          </p:cNvSpPr>
          <p:nvPr/>
        </p:nvSpPr>
        <p:spPr bwMode="auto">
          <a:xfrm>
            <a:off x="8640763" y="4289425"/>
            <a:ext cx="22225" cy="15875"/>
          </a:xfrm>
          <a:custGeom>
            <a:avLst/>
            <a:gdLst>
              <a:gd name="T0" fmla="*/ 2147483647 w 55"/>
              <a:gd name="T1" fmla="*/ 2147483647 h 41"/>
              <a:gd name="T2" fmla="*/ 0 w 55"/>
              <a:gd name="T3" fmla="*/ 2147483647 h 41"/>
              <a:gd name="T4" fmla="*/ 2147483647 w 55"/>
              <a:gd name="T5" fmla="*/ 0 h 41"/>
              <a:gd name="T6" fmla="*/ 2147483647 w 55"/>
              <a:gd name="T7" fmla="*/ 2147483647 h 41"/>
              <a:gd name="T8" fmla="*/ 2147483647 w 55"/>
              <a:gd name="T9" fmla="*/ 2147483647 h 41"/>
              <a:gd name="T10" fmla="*/ 2147483647 w 55"/>
              <a:gd name="T11" fmla="*/ 2147483647 h 41"/>
              <a:gd name="T12" fmla="*/ 2147483647 w 55"/>
              <a:gd name="T13" fmla="*/ 2147483647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5"/>
              <a:gd name="T22" fmla="*/ 0 h 41"/>
              <a:gd name="T23" fmla="*/ 55 w 55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5" h="41">
                <a:moveTo>
                  <a:pt x="6" y="41"/>
                </a:moveTo>
                <a:lnTo>
                  <a:pt x="0" y="10"/>
                </a:lnTo>
                <a:lnTo>
                  <a:pt x="48" y="0"/>
                </a:lnTo>
                <a:lnTo>
                  <a:pt x="42" y="2"/>
                </a:lnTo>
                <a:lnTo>
                  <a:pt x="55" y="29"/>
                </a:lnTo>
                <a:lnTo>
                  <a:pt x="50" y="31"/>
                </a:lnTo>
                <a:lnTo>
                  <a:pt x="6" y="4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94" name="Freeform 736"/>
          <p:cNvSpPr>
            <a:spLocks noChangeAspect="1"/>
          </p:cNvSpPr>
          <p:nvPr/>
        </p:nvSpPr>
        <p:spPr bwMode="auto">
          <a:xfrm>
            <a:off x="8658225" y="4287838"/>
            <a:ext cx="15875" cy="12700"/>
          </a:xfrm>
          <a:custGeom>
            <a:avLst/>
            <a:gdLst>
              <a:gd name="T0" fmla="*/ 2147483647 w 49"/>
              <a:gd name="T1" fmla="*/ 2147483647 h 39"/>
              <a:gd name="T2" fmla="*/ 0 w 49"/>
              <a:gd name="T3" fmla="*/ 2147483647 h 39"/>
              <a:gd name="T4" fmla="*/ 2147483647 w 49"/>
              <a:gd name="T5" fmla="*/ 0 h 39"/>
              <a:gd name="T6" fmla="*/ 2147483647 w 49"/>
              <a:gd name="T7" fmla="*/ 2147483647 h 39"/>
              <a:gd name="T8" fmla="*/ 2147483647 w 49"/>
              <a:gd name="T9" fmla="*/ 2147483647 h 39"/>
              <a:gd name="T10" fmla="*/ 2147483647 w 49"/>
              <a:gd name="T11" fmla="*/ 2147483647 h 39"/>
              <a:gd name="T12" fmla="*/ 2147483647 w 49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9"/>
              <a:gd name="T22" fmla="*/ 0 h 39"/>
              <a:gd name="T23" fmla="*/ 49 w 49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9" h="39">
                <a:moveTo>
                  <a:pt x="13" y="39"/>
                </a:moveTo>
                <a:lnTo>
                  <a:pt x="0" y="12"/>
                </a:lnTo>
                <a:lnTo>
                  <a:pt x="23" y="0"/>
                </a:lnTo>
                <a:lnTo>
                  <a:pt x="22" y="2"/>
                </a:lnTo>
                <a:lnTo>
                  <a:pt x="49" y="19"/>
                </a:lnTo>
                <a:lnTo>
                  <a:pt x="48" y="21"/>
                </a:lnTo>
                <a:lnTo>
                  <a:pt x="13" y="3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95" name="Freeform 737"/>
          <p:cNvSpPr>
            <a:spLocks noChangeAspect="1"/>
          </p:cNvSpPr>
          <p:nvPr/>
        </p:nvSpPr>
        <p:spPr bwMode="auto">
          <a:xfrm>
            <a:off x="8664575" y="4284663"/>
            <a:ext cx="12700" cy="9525"/>
          </a:xfrm>
          <a:custGeom>
            <a:avLst/>
            <a:gdLst>
              <a:gd name="T0" fmla="*/ 2147483647 w 42"/>
              <a:gd name="T1" fmla="*/ 2147483647 h 29"/>
              <a:gd name="T2" fmla="*/ 0 w 42"/>
              <a:gd name="T3" fmla="*/ 2147483647 h 29"/>
              <a:gd name="T4" fmla="*/ 2147483647 w 42"/>
              <a:gd name="T5" fmla="*/ 0 h 29"/>
              <a:gd name="T6" fmla="*/ 2147483647 w 42"/>
              <a:gd name="T7" fmla="*/ 2147483647 h 29"/>
              <a:gd name="T8" fmla="*/ 2147483647 w 42"/>
              <a:gd name="T9" fmla="*/ 2147483647 h 29"/>
              <a:gd name="T10" fmla="*/ 2147483647 w 42"/>
              <a:gd name="T11" fmla="*/ 2147483647 h 29"/>
              <a:gd name="T12" fmla="*/ 2147483647 w 42"/>
              <a:gd name="T13" fmla="*/ 2147483647 h 2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"/>
              <a:gd name="T22" fmla="*/ 0 h 29"/>
              <a:gd name="T23" fmla="*/ 42 w 42"/>
              <a:gd name="T24" fmla="*/ 29 h 2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" h="29">
                <a:moveTo>
                  <a:pt x="27" y="29"/>
                </a:moveTo>
                <a:lnTo>
                  <a:pt x="0" y="12"/>
                </a:lnTo>
                <a:lnTo>
                  <a:pt x="9" y="0"/>
                </a:lnTo>
                <a:lnTo>
                  <a:pt x="10" y="5"/>
                </a:lnTo>
                <a:lnTo>
                  <a:pt x="41" y="1"/>
                </a:lnTo>
                <a:lnTo>
                  <a:pt x="42" y="6"/>
                </a:lnTo>
                <a:lnTo>
                  <a:pt x="27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96" name="Freeform 738"/>
          <p:cNvSpPr>
            <a:spLocks noChangeAspect="1"/>
          </p:cNvSpPr>
          <p:nvPr/>
        </p:nvSpPr>
        <p:spPr bwMode="auto">
          <a:xfrm>
            <a:off x="8666163" y="4276725"/>
            <a:ext cx="11112" cy="9525"/>
          </a:xfrm>
          <a:custGeom>
            <a:avLst/>
            <a:gdLst>
              <a:gd name="T0" fmla="*/ 2147483647 w 34"/>
              <a:gd name="T1" fmla="*/ 2147483647 h 30"/>
              <a:gd name="T2" fmla="*/ 2147483647 w 34"/>
              <a:gd name="T3" fmla="*/ 2147483647 h 30"/>
              <a:gd name="T4" fmla="*/ 0 w 34"/>
              <a:gd name="T5" fmla="*/ 2147483647 h 30"/>
              <a:gd name="T6" fmla="*/ 2147483647 w 34"/>
              <a:gd name="T7" fmla="*/ 2147483647 h 30"/>
              <a:gd name="T8" fmla="*/ 2147483647 w 34"/>
              <a:gd name="T9" fmla="*/ 0 h 30"/>
              <a:gd name="T10" fmla="*/ 2147483647 w 34"/>
              <a:gd name="T11" fmla="*/ 2147483647 h 30"/>
              <a:gd name="T12" fmla="*/ 2147483647 w 34"/>
              <a:gd name="T13" fmla="*/ 2147483647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30"/>
              <a:gd name="T23" fmla="*/ 34 w 34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30">
                <a:moveTo>
                  <a:pt x="34" y="26"/>
                </a:moveTo>
                <a:lnTo>
                  <a:pt x="3" y="30"/>
                </a:lnTo>
                <a:lnTo>
                  <a:pt x="0" y="17"/>
                </a:lnTo>
                <a:lnTo>
                  <a:pt x="5" y="21"/>
                </a:lnTo>
                <a:lnTo>
                  <a:pt x="25" y="0"/>
                </a:lnTo>
                <a:lnTo>
                  <a:pt x="30" y="4"/>
                </a:lnTo>
                <a:lnTo>
                  <a:pt x="34" y="2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97" name="Freeform 739"/>
          <p:cNvSpPr>
            <a:spLocks noChangeAspect="1"/>
          </p:cNvSpPr>
          <p:nvPr/>
        </p:nvSpPr>
        <p:spPr bwMode="auto">
          <a:xfrm>
            <a:off x="8664575" y="4267200"/>
            <a:ext cx="11113" cy="14288"/>
          </a:xfrm>
          <a:custGeom>
            <a:avLst/>
            <a:gdLst>
              <a:gd name="T0" fmla="*/ 2147483647 w 36"/>
              <a:gd name="T1" fmla="*/ 2147483647 h 43"/>
              <a:gd name="T2" fmla="*/ 2147483647 w 36"/>
              <a:gd name="T3" fmla="*/ 2147483647 h 43"/>
              <a:gd name="T4" fmla="*/ 0 w 36"/>
              <a:gd name="T5" fmla="*/ 2147483647 h 43"/>
              <a:gd name="T6" fmla="*/ 0 w 36"/>
              <a:gd name="T7" fmla="*/ 2147483647 h 43"/>
              <a:gd name="T8" fmla="*/ 2147483647 w 36"/>
              <a:gd name="T9" fmla="*/ 0 h 43"/>
              <a:gd name="T10" fmla="*/ 2147483647 w 36"/>
              <a:gd name="T11" fmla="*/ 0 h 43"/>
              <a:gd name="T12" fmla="*/ 2147483647 w 36"/>
              <a:gd name="T13" fmla="*/ 2147483647 h 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43"/>
              <a:gd name="T23" fmla="*/ 36 w 36"/>
              <a:gd name="T24" fmla="*/ 43 h 4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43">
                <a:moveTo>
                  <a:pt x="36" y="22"/>
                </a:moveTo>
                <a:lnTo>
                  <a:pt x="16" y="43"/>
                </a:lnTo>
                <a:lnTo>
                  <a:pt x="0" y="27"/>
                </a:lnTo>
                <a:lnTo>
                  <a:pt x="15" y="0"/>
                </a:lnTo>
                <a:lnTo>
                  <a:pt x="36" y="2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98" name="Freeform 740"/>
          <p:cNvSpPr>
            <a:spLocks noChangeAspect="1"/>
          </p:cNvSpPr>
          <p:nvPr/>
        </p:nvSpPr>
        <p:spPr bwMode="auto">
          <a:xfrm>
            <a:off x="8650288" y="4260850"/>
            <a:ext cx="17462" cy="17463"/>
          </a:xfrm>
          <a:custGeom>
            <a:avLst/>
            <a:gdLst>
              <a:gd name="T0" fmla="*/ 2147483647 w 45"/>
              <a:gd name="T1" fmla="*/ 2147483647 h 43"/>
              <a:gd name="T2" fmla="*/ 2147483647 w 45"/>
              <a:gd name="T3" fmla="*/ 2147483647 h 43"/>
              <a:gd name="T4" fmla="*/ 0 w 45"/>
              <a:gd name="T5" fmla="*/ 2147483647 h 43"/>
              <a:gd name="T6" fmla="*/ 2147483647 w 45"/>
              <a:gd name="T7" fmla="*/ 2147483647 h 43"/>
              <a:gd name="T8" fmla="*/ 2147483647 w 45"/>
              <a:gd name="T9" fmla="*/ 0 h 43"/>
              <a:gd name="T10" fmla="*/ 2147483647 w 45"/>
              <a:gd name="T11" fmla="*/ 2147483647 h 43"/>
              <a:gd name="T12" fmla="*/ 2147483647 w 45"/>
              <a:gd name="T13" fmla="*/ 2147483647 h 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5"/>
              <a:gd name="T22" fmla="*/ 0 h 43"/>
              <a:gd name="T23" fmla="*/ 45 w 45"/>
              <a:gd name="T24" fmla="*/ 43 h 4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5" h="43">
                <a:moveTo>
                  <a:pt x="45" y="16"/>
                </a:moveTo>
                <a:lnTo>
                  <a:pt x="30" y="43"/>
                </a:lnTo>
                <a:lnTo>
                  <a:pt x="0" y="28"/>
                </a:lnTo>
                <a:lnTo>
                  <a:pt x="3" y="29"/>
                </a:lnTo>
                <a:lnTo>
                  <a:pt x="11" y="0"/>
                </a:lnTo>
                <a:lnTo>
                  <a:pt x="14" y="1"/>
                </a:lnTo>
                <a:lnTo>
                  <a:pt x="45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999" name="Freeform 741"/>
          <p:cNvSpPr>
            <a:spLocks noChangeAspect="1"/>
          </p:cNvSpPr>
          <p:nvPr/>
        </p:nvSpPr>
        <p:spPr bwMode="auto">
          <a:xfrm>
            <a:off x="8639175" y="4257675"/>
            <a:ext cx="17463" cy="14288"/>
          </a:xfrm>
          <a:custGeom>
            <a:avLst/>
            <a:gdLst>
              <a:gd name="T0" fmla="*/ 2147483647 w 47"/>
              <a:gd name="T1" fmla="*/ 2147483647 h 43"/>
              <a:gd name="T2" fmla="*/ 2147483647 w 47"/>
              <a:gd name="T3" fmla="*/ 2147483647 h 43"/>
              <a:gd name="T4" fmla="*/ 2147483647 w 47"/>
              <a:gd name="T5" fmla="*/ 2147483647 h 43"/>
              <a:gd name="T6" fmla="*/ 0 w 47"/>
              <a:gd name="T7" fmla="*/ 2147483647 h 43"/>
              <a:gd name="T8" fmla="*/ 2147483647 w 47"/>
              <a:gd name="T9" fmla="*/ 0 h 43"/>
              <a:gd name="T10" fmla="*/ 2147483647 w 47"/>
              <a:gd name="T11" fmla="*/ 0 h 43"/>
              <a:gd name="T12" fmla="*/ 2147483647 w 47"/>
              <a:gd name="T13" fmla="*/ 2147483647 h 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7"/>
              <a:gd name="T22" fmla="*/ 0 h 43"/>
              <a:gd name="T23" fmla="*/ 47 w 47"/>
              <a:gd name="T24" fmla="*/ 43 h 4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7" h="43">
                <a:moveTo>
                  <a:pt x="47" y="14"/>
                </a:moveTo>
                <a:lnTo>
                  <a:pt x="39" y="43"/>
                </a:lnTo>
                <a:lnTo>
                  <a:pt x="3" y="31"/>
                </a:lnTo>
                <a:lnTo>
                  <a:pt x="0" y="31"/>
                </a:lnTo>
                <a:lnTo>
                  <a:pt x="4" y="0"/>
                </a:lnTo>
                <a:lnTo>
                  <a:pt x="1" y="0"/>
                </a:lnTo>
                <a:lnTo>
                  <a:pt x="47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00" name="Freeform 742"/>
          <p:cNvSpPr>
            <a:spLocks noChangeAspect="1"/>
          </p:cNvSpPr>
          <p:nvPr/>
        </p:nvSpPr>
        <p:spPr bwMode="auto">
          <a:xfrm>
            <a:off x="8623300" y="4254500"/>
            <a:ext cx="17463" cy="12700"/>
          </a:xfrm>
          <a:custGeom>
            <a:avLst/>
            <a:gdLst>
              <a:gd name="T0" fmla="*/ 2147483647 w 55"/>
              <a:gd name="T1" fmla="*/ 2147483647 h 38"/>
              <a:gd name="T2" fmla="*/ 2147483647 w 55"/>
              <a:gd name="T3" fmla="*/ 2147483647 h 38"/>
              <a:gd name="T4" fmla="*/ 0 w 55"/>
              <a:gd name="T5" fmla="*/ 2147483647 h 38"/>
              <a:gd name="T6" fmla="*/ 2147483647 w 55"/>
              <a:gd name="T7" fmla="*/ 0 h 38"/>
              <a:gd name="T8" fmla="*/ 2147483647 w 55"/>
              <a:gd name="T9" fmla="*/ 2147483647 h 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5"/>
              <a:gd name="T16" fmla="*/ 0 h 38"/>
              <a:gd name="T17" fmla="*/ 55 w 55"/>
              <a:gd name="T18" fmla="*/ 38 h 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5" h="38">
                <a:moveTo>
                  <a:pt x="55" y="7"/>
                </a:moveTo>
                <a:lnTo>
                  <a:pt x="51" y="38"/>
                </a:lnTo>
                <a:lnTo>
                  <a:pt x="0" y="31"/>
                </a:lnTo>
                <a:lnTo>
                  <a:pt x="4" y="0"/>
                </a:lnTo>
                <a:lnTo>
                  <a:pt x="55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01" name="Freeform 743"/>
          <p:cNvSpPr>
            <a:spLocks noChangeAspect="1"/>
          </p:cNvSpPr>
          <p:nvPr/>
        </p:nvSpPr>
        <p:spPr bwMode="auto">
          <a:xfrm>
            <a:off x="8434388" y="3833813"/>
            <a:ext cx="341312" cy="428625"/>
          </a:xfrm>
          <a:custGeom>
            <a:avLst/>
            <a:gdLst>
              <a:gd name="T0" fmla="*/ 2147483647 w 989"/>
              <a:gd name="T1" fmla="*/ 2147483647 h 1243"/>
              <a:gd name="T2" fmla="*/ 2147483647 w 989"/>
              <a:gd name="T3" fmla="*/ 2147483647 h 1243"/>
              <a:gd name="T4" fmla="*/ 2147483647 w 989"/>
              <a:gd name="T5" fmla="*/ 2147483647 h 1243"/>
              <a:gd name="T6" fmla="*/ 2147483647 w 989"/>
              <a:gd name="T7" fmla="*/ 2147483647 h 1243"/>
              <a:gd name="T8" fmla="*/ 2147483647 w 989"/>
              <a:gd name="T9" fmla="*/ 2147483647 h 1243"/>
              <a:gd name="T10" fmla="*/ 2147483647 w 989"/>
              <a:gd name="T11" fmla="*/ 2147483647 h 1243"/>
              <a:gd name="T12" fmla="*/ 2147483647 w 989"/>
              <a:gd name="T13" fmla="*/ 2147483647 h 1243"/>
              <a:gd name="T14" fmla="*/ 2147483647 w 989"/>
              <a:gd name="T15" fmla="*/ 2147483647 h 1243"/>
              <a:gd name="T16" fmla="*/ 2147483647 w 989"/>
              <a:gd name="T17" fmla="*/ 2147483647 h 1243"/>
              <a:gd name="T18" fmla="*/ 2147483647 w 989"/>
              <a:gd name="T19" fmla="*/ 2147483647 h 1243"/>
              <a:gd name="T20" fmla="*/ 2147483647 w 989"/>
              <a:gd name="T21" fmla="*/ 2147483647 h 1243"/>
              <a:gd name="T22" fmla="*/ 2147483647 w 989"/>
              <a:gd name="T23" fmla="*/ 2147483647 h 1243"/>
              <a:gd name="T24" fmla="*/ 2147483647 w 989"/>
              <a:gd name="T25" fmla="*/ 2147483647 h 1243"/>
              <a:gd name="T26" fmla="*/ 2147483647 w 989"/>
              <a:gd name="T27" fmla="*/ 2147483647 h 1243"/>
              <a:gd name="T28" fmla="*/ 2147483647 w 989"/>
              <a:gd name="T29" fmla="*/ 2147483647 h 1243"/>
              <a:gd name="T30" fmla="*/ 2147483647 w 989"/>
              <a:gd name="T31" fmla="*/ 2147483647 h 1243"/>
              <a:gd name="T32" fmla="*/ 2147483647 w 989"/>
              <a:gd name="T33" fmla="*/ 2147483647 h 1243"/>
              <a:gd name="T34" fmla="*/ 2147483647 w 989"/>
              <a:gd name="T35" fmla="*/ 2147483647 h 1243"/>
              <a:gd name="T36" fmla="*/ 2147483647 w 989"/>
              <a:gd name="T37" fmla="*/ 2147483647 h 1243"/>
              <a:gd name="T38" fmla="*/ 0 w 989"/>
              <a:gd name="T39" fmla="*/ 2147483647 h 1243"/>
              <a:gd name="T40" fmla="*/ 2147483647 w 989"/>
              <a:gd name="T41" fmla="*/ 2147483647 h 1243"/>
              <a:gd name="T42" fmla="*/ 2147483647 w 989"/>
              <a:gd name="T43" fmla="*/ 2147483647 h 1243"/>
              <a:gd name="T44" fmla="*/ 2147483647 w 989"/>
              <a:gd name="T45" fmla="*/ 2147483647 h 1243"/>
              <a:gd name="T46" fmla="*/ 2147483647 w 989"/>
              <a:gd name="T47" fmla="*/ 2147483647 h 1243"/>
              <a:gd name="T48" fmla="*/ 2147483647 w 989"/>
              <a:gd name="T49" fmla="*/ 2147483647 h 1243"/>
              <a:gd name="T50" fmla="*/ 2147483647 w 989"/>
              <a:gd name="T51" fmla="*/ 2147483647 h 1243"/>
              <a:gd name="T52" fmla="*/ 2147483647 w 989"/>
              <a:gd name="T53" fmla="*/ 2147483647 h 1243"/>
              <a:gd name="T54" fmla="*/ 2147483647 w 989"/>
              <a:gd name="T55" fmla="*/ 2147483647 h 1243"/>
              <a:gd name="T56" fmla="*/ 2147483647 w 989"/>
              <a:gd name="T57" fmla="*/ 2147483647 h 1243"/>
              <a:gd name="T58" fmla="*/ 2147483647 w 989"/>
              <a:gd name="T59" fmla="*/ 2147483647 h 1243"/>
              <a:gd name="T60" fmla="*/ 2147483647 w 989"/>
              <a:gd name="T61" fmla="*/ 2147483647 h 1243"/>
              <a:gd name="T62" fmla="*/ 2147483647 w 989"/>
              <a:gd name="T63" fmla="*/ 2147483647 h 1243"/>
              <a:gd name="T64" fmla="*/ 2147483647 w 989"/>
              <a:gd name="T65" fmla="*/ 0 h 1243"/>
              <a:gd name="T66" fmla="*/ 2147483647 w 989"/>
              <a:gd name="T67" fmla="*/ 2147483647 h 1243"/>
              <a:gd name="T68" fmla="*/ 2147483647 w 989"/>
              <a:gd name="T69" fmla="*/ 2147483647 h 1243"/>
              <a:gd name="T70" fmla="*/ 2147483647 w 989"/>
              <a:gd name="T71" fmla="*/ 2147483647 h 1243"/>
              <a:gd name="T72" fmla="*/ 2147483647 w 989"/>
              <a:gd name="T73" fmla="*/ 2147483647 h 1243"/>
              <a:gd name="T74" fmla="*/ 2147483647 w 989"/>
              <a:gd name="T75" fmla="*/ 2147483647 h 1243"/>
              <a:gd name="T76" fmla="*/ 2147483647 w 989"/>
              <a:gd name="T77" fmla="*/ 2147483647 h 1243"/>
              <a:gd name="T78" fmla="*/ 2147483647 w 989"/>
              <a:gd name="T79" fmla="*/ 2147483647 h 1243"/>
              <a:gd name="T80" fmla="*/ 2147483647 w 989"/>
              <a:gd name="T81" fmla="*/ 2147483647 h 1243"/>
              <a:gd name="T82" fmla="*/ 2147483647 w 989"/>
              <a:gd name="T83" fmla="*/ 2147483647 h 1243"/>
              <a:gd name="T84" fmla="*/ 2147483647 w 989"/>
              <a:gd name="T85" fmla="*/ 2147483647 h 1243"/>
              <a:gd name="T86" fmla="*/ 2147483647 w 989"/>
              <a:gd name="T87" fmla="*/ 2147483647 h 1243"/>
              <a:gd name="T88" fmla="*/ 2147483647 w 989"/>
              <a:gd name="T89" fmla="*/ 2147483647 h 1243"/>
              <a:gd name="T90" fmla="*/ 2147483647 w 989"/>
              <a:gd name="T91" fmla="*/ 2147483647 h 1243"/>
              <a:gd name="T92" fmla="*/ 2147483647 w 989"/>
              <a:gd name="T93" fmla="*/ 2147483647 h 1243"/>
              <a:gd name="T94" fmla="*/ 2147483647 w 989"/>
              <a:gd name="T95" fmla="*/ 2147483647 h 1243"/>
              <a:gd name="T96" fmla="*/ 2147483647 w 989"/>
              <a:gd name="T97" fmla="*/ 2147483647 h 1243"/>
              <a:gd name="T98" fmla="*/ 2147483647 w 989"/>
              <a:gd name="T99" fmla="*/ 2147483647 h 1243"/>
              <a:gd name="T100" fmla="*/ 2147483647 w 989"/>
              <a:gd name="T101" fmla="*/ 2147483647 h 1243"/>
              <a:gd name="T102" fmla="*/ 2147483647 w 989"/>
              <a:gd name="T103" fmla="*/ 2147483647 h 1243"/>
              <a:gd name="T104" fmla="*/ 2147483647 w 989"/>
              <a:gd name="T105" fmla="*/ 2147483647 h 1243"/>
              <a:gd name="T106" fmla="*/ 2147483647 w 989"/>
              <a:gd name="T107" fmla="*/ 2147483647 h 1243"/>
              <a:gd name="T108" fmla="*/ 2147483647 w 989"/>
              <a:gd name="T109" fmla="*/ 2147483647 h 1243"/>
              <a:gd name="T110" fmla="*/ 2147483647 w 989"/>
              <a:gd name="T111" fmla="*/ 2147483647 h 1243"/>
              <a:gd name="T112" fmla="*/ 2147483647 w 989"/>
              <a:gd name="T113" fmla="*/ 2147483647 h 1243"/>
              <a:gd name="T114" fmla="*/ 2147483647 w 989"/>
              <a:gd name="T115" fmla="*/ 2147483647 h 1243"/>
              <a:gd name="T116" fmla="*/ 2147483647 w 989"/>
              <a:gd name="T117" fmla="*/ 2147483647 h 1243"/>
              <a:gd name="T118" fmla="*/ 2147483647 w 989"/>
              <a:gd name="T119" fmla="*/ 2147483647 h 1243"/>
              <a:gd name="T120" fmla="*/ 2147483647 w 989"/>
              <a:gd name="T121" fmla="*/ 2147483647 h 1243"/>
              <a:gd name="T122" fmla="*/ 2147483647 w 989"/>
              <a:gd name="T123" fmla="*/ 2147483647 h 124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89"/>
              <a:gd name="T187" fmla="*/ 0 h 1243"/>
              <a:gd name="T188" fmla="*/ 989 w 989"/>
              <a:gd name="T189" fmla="*/ 1243 h 1243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89" h="1243">
                <a:moveTo>
                  <a:pt x="580" y="1243"/>
                </a:moveTo>
                <a:lnTo>
                  <a:pt x="425" y="1243"/>
                </a:lnTo>
                <a:lnTo>
                  <a:pt x="430" y="1241"/>
                </a:lnTo>
                <a:lnTo>
                  <a:pt x="389" y="1241"/>
                </a:lnTo>
                <a:lnTo>
                  <a:pt x="372" y="1233"/>
                </a:lnTo>
                <a:lnTo>
                  <a:pt x="341" y="1189"/>
                </a:lnTo>
                <a:lnTo>
                  <a:pt x="338" y="1156"/>
                </a:lnTo>
                <a:lnTo>
                  <a:pt x="332" y="1150"/>
                </a:lnTo>
                <a:lnTo>
                  <a:pt x="331" y="1053"/>
                </a:lnTo>
                <a:lnTo>
                  <a:pt x="318" y="978"/>
                </a:lnTo>
                <a:lnTo>
                  <a:pt x="297" y="925"/>
                </a:lnTo>
                <a:lnTo>
                  <a:pt x="267" y="887"/>
                </a:lnTo>
                <a:lnTo>
                  <a:pt x="210" y="840"/>
                </a:lnTo>
                <a:lnTo>
                  <a:pt x="145" y="788"/>
                </a:lnTo>
                <a:lnTo>
                  <a:pt x="99" y="739"/>
                </a:lnTo>
                <a:lnTo>
                  <a:pt x="66" y="691"/>
                </a:lnTo>
                <a:lnTo>
                  <a:pt x="36" y="625"/>
                </a:lnTo>
                <a:lnTo>
                  <a:pt x="13" y="543"/>
                </a:lnTo>
                <a:lnTo>
                  <a:pt x="4" y="483"/>
                </a:lnTo>
                <a:lnTo>
                  <a:pt x="0" y="421"/>
                </a:lnTo>
                <a:lnTo>
                  <a:pt x="5" y="357"/>
                </a:lnTo>
                <a:lnTo>
                  <a:pt x="9" y="326"/>
                </a:lnTo>
                <a:lnTo>
                  <a:pt x="26" y="266"/>
                </a:lnTo>
                <a:lnTo>
                  <a:pt x="48" y="221"/>
                </a:lnTo>
                <a:lnTo>
                  <a:pt x="80" y="176"/>
                </a:lnTo>
                <a:lnTo>
                  <a:pt x="150" y="109"/>
                </a:lnTo>
                <a:lnTo>
                  <a:pt x="209" y="71"/>
                </a:lnTo>
                <a:lnTo>
                  <a:pt x="242" y="53"/>
                </a:lnTo>
                <a:lnTo>
                  <a:pt x="318" y="25"/>
                </a:lnTo>
                <a:lnTo>
                  <a:pt x="360" y="15"/>
                </a:lnTo>
                <a:lnTo>
                  <a:pt x="451" y="3"/>
                </a:lnTo>
                <a:lnTo>
                  <a:pt x="501" y="2"/>
                </a:lnTo>
                <a:lnTo>
                  <a:pt x="490" y="0"/>
                </a:lnTo>
                <a:lnTo>
                  <a:pt x="539" y="1"/>
                </a:lnTo>
                <a:lnTo>
                  <a:pt x="586" y="6"/>
                </a:lnTo>
                <a:lnTo>
                  <a:pt x="671" y="23"/>
                </a:lnTo>
                <a:lnTo>
                  <a:pt x="747" y="51"/>
                </a:lnTo>
                <a:lnTo>
                  <a:pt x="812" y="88"/>
                </a:lnTo>
                <a:lnTo>
                  <a:pt x="866" y="129"/>
                </a:lnTo>
                <a:lnTo>
                  <a:pt x="909" y="174"/>
                </a:lnTo>
                <a:lnTo>
                  <a:pt x="941" y="219"/>
                </a:lnTo>
                <a:lnTo>
                  <a:pt x="963" y="264"/>
                </a:lnTo>
                <a:lnTo>
                  <a:pt x="981" y="324"/>
                </a:lnTo>
                <a:lnTo>
                  <a:pt x="988" y="386"/>
                </a:lnTo>
                <a:lnTo>
                  <a:pt x="989" y="450"/>
                </a:lnTo>
                <a:lnTo>
                  <a:pt x="977" y="541"/>
                </a:lnTo>
                <a:lnTo>
                  <a:pt x="954" y="623"/>
                </a:lnTo>
                <a:lnTo>
                  <a:pt x="924" y="688"/>
                </a:lnTo>
                <a:lnTo>
                  <a:pt x="890" y="737"/>
                </a:lnTo>
                <a:lnTo>
                  <a:pt x="845" y="786"/>
                </a:lnTo>
                <a:lnTo>
                  <a:pt x="740" y="868"/>
                </a:lnTo>
                <a:lnTo>
                  <a:pt x="707" y="902"/>
                </a:lnTo>
                <a:lnTo>
                  <a:pt x="692" y="923"/>
                </a:lnTo>
                <a:lnTo>
                  <a:pt x="671" y="976"/>
                </a:lnTo>
                <a:lnTo>
                  <a:pt x="659" y="1051"/>
                </a:lnTo>
                <a:lnTo>
                  <a:pt x="658" y="1147"/>
                </a:lnTo>
                <a:lnTo>
                  <a:pt x="653" y="1153"/>
                </a:lnTo>
                <a:lnTo>
                  <a:pt x="648" y="1187"/>
                </a:lnTo>
                <a:lnTo>
                  <a:pt x="617" y="1231"/>
                </a:lnTo>
                <a:lnTo>
                  <a:pt x="601" y="1239"/>
                </a:lnTo>
                <a:lnTo>
                  <a:pt x="559" y="1239"/>
                </a:lnTo>
                <a:lnTo>
                  <a:pt x="580" y="1243"/>
                </a:lnTo>
                <a:close/>
              </a:path>
            </a:pathLst>
          </a:custGeom>
          <a:solidFill>
            <a:srgbClr val="00FF0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02" name="Freeform 744"/>
          <p:cNvSpPr>
            <a:spLocks noChangeAspect="1"/>
          </p:cNvSpPr>
          <p:nvPr/>
        </p:nvSpPr>
        <p:spPr bwMode="auto">
          <a:xfrm>
            <a:off x="8553450" y="4259263"/>
            <a:ext cx="79375" cy="9525"/>
          </a:xfrm>
          <a:custGeom>
            <a:avLst/>
            <a:gdLst>
              <a:gd name="T0" fmla="*/ 2147483647 w 235"/>
              <a:gd name="T1" fmla="*/ 0 h 31"/>
              <a:gd name="T2" fmla="*/ 2147483647 w 235"/>
              <a:gd name="T3" fmla="*/ 2147483647 h 31"/>
              <a:gd name="T4" fmla="*/ 0 w 235"/>
              <a:gd name="T5" fmla="*/ 2147483647 h 31"/>
              <a:gd name="T6" fmla="*/ 2147483647 w 235"/>
              <a:gd name="T7" fmla="*/ 2147483647 h 31"/>
              <a:gd name="T8" fmla="*/ 2147483647 w 235"/>
              <a:gd name="T9" fmla="*/ 2147483647 h 31"/>
              <a:gd name="T10" fmla="*/ 2147483647 w 235"/>
              <a:gd name="T11" fmla="*/ 0 h 31"/>
              <a:gd name="T12" fmla="*/ 2147483647 w 235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5"/>
              <a:gd name="T22" fmla="*/ 0 h 31"/>
              <a:gd name="T23" fmla="*/ 235 w 235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5" h="31">
                <a:moveTo>
                  <a:pt x="235" y="0"/>
                </a:moveTo>
                <a:lnTo>
                  <a:pt x="235" y="31"/>
                </a:lnTo>
                <a:lnTo>
                  <a:pt x="0" y="31"/>
                </a:lnTo>
                <a:lnTo>
                  <a:pt x="75" y="1"/>
                </a:lnTo>
                <a:lnTo>
                  <a:pt x="85" y="30"/>
                </a:lnTo>
                <a:lnTo>
                  <a:pt x="161" y="0"/>
                </a:lnTo>
                <a:lnTo>
                  <a:pt x="23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03" name="Freeform 745"/>
          <p:cNvSpPr>
            <a:spLocks noChangeAspect="1"/>
          </p:cNvSpPr>
          <p:nvPr/>
        </p:nvSpPr>
        <p:spPr bwMode="auto">
          <a:xfrm>
            <a:off x="8555038" y="4257675"/>
            <a:ext cx="53975" cy="11113"/>
          </a:xfrm>
          <a:custGeom>
            <a:avLst/>
            <a:gdLst>
              <a:gd name="T0" fmla="*/ 2147483647 w 161"/>
              <a:gd name="T1" fmla="*/ 2147483647 h 32"/>
              <a:gd name="T2" fmla="*/ 2147483647 w 161"/>
              <a:gd name="T3" fmla="*/ 2147483647 h 32"/>
              <a:gd name="T4" fmla="*/ 0 w 161"/>
              <a:gd name="T5" fmla="*/ 2147483647 h 32"/>
              <a:gd name="T6" fmla="*/ 2147483647 w 161"/>
              <a:gd name="T7" fmla="*/ 2147483647 h 32"/>
              <a:gd name="T8" fmla="*/ 2147483647 w 161"/>
              <a:gd name="T9" fmla="*/ 0 h 32"/>
              <a:gd name="T10" fmla="*/ 2147483647 w 161"/>
              <a:gd name="T11" fmla="*/ 0 h 32"/>
              <a:gd name="T12" fmla="*/ 2147483647 w 161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1"/>
              <a:gd name="T22" fmla="*/ 0 h 32"/>
              <a:gd name="T23" fmla="*/ 161 w 161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1" h="32">
                <a:moveTo>
                  <a:pt x="80" y="32"/>
                </a:moveTo>
                <a:lnTo>
                  <a:pt x="70" y="3"/>
                </a:lnTo>
                <a:lnTo>
                  <a:pt x="0" y="31"/>
                </a:lnTo>
                <a:lnTo>
                  <a:pt x="80" y="31"/>
                </a:lnTo>
                <a:lnTo>
                  <a:pt x="80" y="0"/>
                </a:lnTo>
                <a:lnTo>
                  <a:pt x="161" y="0"/>
                </a:lnTo>
                <a:lnTo>
                  <a:pt x="8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04" name="Freeform 746"/>
          <p:cNvSpPr>
            <a:spLocks noChangeAspect="1"/>
          </p:cNvSpPr>
          <p:nvPr/>
        </p:nvSpPr>
        <p:spPr bwMode="auto">
          <a:xfrm>
            <a:off x="8566150" y="4257675"/>
            <a:ext cx="15875" cy="9525"/>
          </a:xfrm>
          <a:custGeom>
            <a:avLst/>
            <a:gdLst>
              <a:gd name="T0" fmla="*/ 2147483647 w 47"/>
              <a:gd name="T1" fmla="*/ 0 h 31"/>
              <a:gd name="T2" fmla="*/ 2147483647 w 47"/>
              <a:gd name="T3" fmla="*/ 2147483647 h 31"/>
              <a:gd name="T4" fmla="*/ 2147483647 w 47"/>
              <a:gd name="T5" fmla="*/ 2147483647 h 31"/>
              <a:gd name="T6" fmla="*/ 0 w 47"/>
              <a:gd name="T7" fmla="*/ 2147483647 h 31"/>
              <a:gd name="T8" fmla="*/ 2147483647 w 47"/>
              <a:gd name="T9" fmla="*/ 2147483647 h 31"/>
              <a:gd name="T10" fmla="*/ 2147483647 w 47"/>
              <a:gd name="T11" fmla="*/ 0 h 31"/>
              <a:gd name="T12" fmla="*/ 2147483647 w 47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7"/>
              <a:gd name="T22" fmla="*/ 0 h 31"/>
              <a:gd name="T23" fmla="*/ 47 w 47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7" h="31">
                <a:moveTo>
                  <a:pt x="47" y="0"/>
                </a:moveTo>
                <a:lnTo>
                  <a:pt x="47" y="31"/>
                </a:lnTo>
                <a:lnTo>
                  <a:pt x="2" y="31"/>
                </a:lnTo>
                <a:lnTo>
                  <a:pt x="0" y="30"/>
                </a:lnTo>
                <a:lnTo>
                  <a:pt x="12" y="1"/>
                </a:lnTo>
                <a:lnTo>
                  <a:pt x="10" y="0"/>
                </a:lnTo>
                <a:lnTo>
                  <a:pt x="4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05" name="Freeform 747"/>
          <p:cNvSpPr>
            <a:spLocks noChangeAspect="1"/>
          </p:cNvSpPr>
          <p:nvPr/>
        </p:nvSpPr>
        <p:spPr bwMode="auto">
          <a:xfrm>
            <a:off x="8558213" y="4254500"/>
            <a:ext cx="12700" cy="12700"/>
          </a:xfrm>
          <a:custGeom>
            <a:avLst/>
            <a:gdLst>
              <a:gd name="T0" fmla="*/ 2147483647 w 36"/>
              <a:gd name="T1" fmla="*/ 2147483647 h 34"/>
              <a:gd name="T2" fmla="*/ 2147483647 w 36"/>
              <a:gd name="T3" fmla="*/ 2147483647 h 34"/>
              <a:gd name="T4" fmla="*/ 2147483647 w 36"/>
              <a:gd name="T5" fmla="*/ 2147483647 h 34"/>
              <a:gd name="T6" fmla="*/ 0 w 36"/>
              <a:gd name="T7" fmla="*/ 2147483647 h 34"/>
              <a:gd name="T8" fmla="*/ 2147483647 w 36"/>
              <a:gd name="T9" fmla="*/ 2147483647 h 34"/>
              <a:gd name="T10" fmla="*/ 2147483647 w 36"/>
              <a:gd name="T11" fmla="*/ 0 h 34"/>
              <a:gd name="T12" fmla="*/ 2147483647 w 36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34"/>
              <a:gd name="T23" fmla="*/ 36 w 36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34">
                <a:moveTo>
                  <a:pt x="36" y="5"/>
                </a:moveTo>
                <a:lnTo>
                  <a:pt x="24" y="34"/>
                </a:lnTo>
                <a:lnTo>
                  <a:pt x="2" y="25"/>
                </a:lnTo>
                <a:lnTo>
                  <a:pt x="0" y="22"/>
                </a:lnTo>
                <a:lnTo>
                  <a:pt x="27" y="3"/>
                </a:lnTo>
                <a:lnTo>
                  <a:pt x="25" y="0"/>
                </a:lnTo>
                <a:lnTo>
                  <a:pt x="36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06" name="Freeform 748"/>
          <p:cNvSpPr>
            <a:spLocks noChangeAspect="1"/>
          </p:cNvSpPr>
          <p:nvPr/>
        </p:nvSpPr>
        <p:spPr bwMode="auto">
          <a:xfrm>
            <a:off x="8545513" y="4241800"/>
            <a:ext cx="20637" cy="20638"/>
          </a:xfrm>
          <a:custGeom>
            <a:avLst/>
            <a:gdLst>
              <a:gd name="T0" fmla="*/ 2147483647 w 60"/>
              <a:gd name="T1" fmla="*/ 2147483647 h 62"/>
              <a:gd name="T2" fmla="*/ 2147483647 w 60"/>
              <a:gd name="T3" fmla="*/ 2147483647 h 62"/>
              <a:gd name="T4" fmla="*/ 2147483647 w 60"/>
              <a:gd name="T5" fmla="*/ 2147483647 h 62"/>
              <a:gd name="T6" fmla="*/ 0 w 60"/>
              <a:gd name="T7" fmla="*/ 2147483647 h 62"/>
              <a:gd name="T8" fmla="*/ 2147483647 w 60"/>
              <a:gd name="T9" fmla="*/ 2147483647 h 62"/>
              <a:gd name="T10" fmla="*/ 2147483647 w 60"/>
              <a:gd name="T11" fmla="*/ 0 h 62"/>
              <a:gd name="T12" fmla="*/ 2147483647 w 60"/>
              <a:gd name="T13" fmla="*/ 2147483647 h 6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0"/>
              <a:gd name="T22" fmla="*/ 0 h 62"/>
              <a:gd name="T23" fmla="*/ 60 w 60"/>
              <a:gd name="T24" fmla="*/ 62 h 6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0" h="62">
                <a:moveTo>
                  <a:pt x="60" y="43"/>
                </a:moveTo>
                <a:lnTo>
                  <a:pt x="33" y="62"/>
                </a:lnTo>
                <a:lnTo>
                  <a:pt x="1" y="15"/>
                </a:lnTo>
                <a:lnTo>
                  <a:pt x="0" y="9"/>
                </a:lnTo>
                <a:lnTo>
                  <a:pt x="31" y="7"/>
                </a:lnTo>
                <a:lnTo>
                  <a:pt x="30" y="0"/>
                </a:lnTo>
                <a:lnTo>
                  <a:pt x="60" y="4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07" name="Freeform 749"/>
          <p:cNvSpPr>
            <a:spLocks noChangeAspect="1"/>
          </p:cNvSpPr>
          <p:nvPr/>
        </p:nvSpPr>
        <p:spPr bwMode="auto">
          <a:xfrm>
            <a:off x="8545513" y="4230688"/>
            <a:ext cx="11112" cy="12700"/>
          </a:xfrm>
          <a:custGeom>
            <a:avLst/>
            <a:gdLst>
              <a:gd name="T0" fmla="*/ 2147483647 w 34"/>
              <a:gd name="T1" fmla="*/ 2147483647 h 47"/>
              <a:gd name="T2" fmla="*/ 2147483647 w 34"/>
              <a:gd name="T3" fmla="*/ 2147483647 h 47"/>
              <a:gd name="T4" fmla="*/ 0 w 34"/>
              <a:gd name="T5" fmla="*/ 2147483647 h 47"/>
              <a:gd name="T6" fmla="*/ 2147483647 w 34"/>
              <a:gd name="T7" fmla="*/ 2147483647 h 47"/>
              <a:gd name="T8" fmla="*/ 2147483647 w 34"/>
              <a:gd name="T9" fmla="*/ 0 h 47"/>
              <a:gd name="T10" fmla="*/ 2147483647 w 34"/>
              <a:gd name="T11" fmla="*/ 2147483647 h 47"/>
              <a:gd name="T12" fmla="*/ 2147483647 w 34"/>
              <a:gd name="T13" fmla="*/ 2147483647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47"/>
              <a:gd name="T23" fmla="*/ 34 w 34"/>
              <a:gd name="T24" fmla="*/ 47 h 4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47">
                <a:moveTo>
                  <a:pt x="34" y="45"/>
                </a:moveTo>
                <a:lnTo>
                  <a:pt x="3" y="47"/>
                </a:lnTo>
                <a:lnTo>
                  <a:pt x="0" y="21"/>
                </a:lnTo>
                <a:lnTo>
                  <a:pt x="5" y="25"/>
                </a:lnTo>
                <a:lnTo>
                  <a:pt x="25" y="0"/>
                </a:lnTo>
                <a:lnTo>
                  <a:pt x="30" y="4"/>
                </a:lnTo>
                <a:lnTo>
                  <a:pt x="34" y="4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08" name="Freeform 750"/>
          <p:cNvSpPr>
            <a:spLocks noChangeAspect="1"/>
          </p:cNvSpPr>
          <p:nvPr/>
        </p:nvSpPr>
        <p:spPr bwMode="auto">
          <a:xfrm>
            <a:off x="8543925" y="4227513"/>
            <a:ext cx="11113" cy="11112"/>
          </a:xfrm>
          <a:custGeom>
            <a:avLst/>
            <a:gdLst>
              <a:gd name="T0" fmla="*/ 2147483647 w 32"/>
              <a:gd name="T1" fmla="*/ 2147483647 h 26"/>
              <a:gd name="T2" fmla="*/ 2147483647 w 32"/>
              <a:gd name="T3" fmla="*/ 2147483647 h 26"/>
              <a:gd name="T4" fmla="*/ 0 w 32"/>
              <a:gd name="T5" fmla="*/ 2147483647 h 26"/>
              <a:gd name="T6" fmla="*/ 0 w 32"/>
              <a:gd name="T7" fmla="*/ 2147483647 h 26"/>
              <a:gd name="T8" fmla="*/ 2147483647 w 32"/>
              <a:gd name="T9" fmla="*/ 2147483647 h 26"/>
              <a:gd name="T10" fmla="*/ 2147483647 w 32"/>
              <a:gd name="T11" fmla="*/ 0 h 26"/>
              <a:gd name="T12" fmla="*/ 2147483647 w 32"/>
              <a:gd name="T13" fmla="*/ 2147483647 h 2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26"/>
              <a:gd name="T23" fmla="*/ 32 w 32"/>
              <a:gd name="T24" fmla="*/ 26 h 2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26">
                <a:moveTo>
                  <a:pt x="32" y="1"/>
                </a:moveTo>
                <a:lnTo>
                  <a:pt x="12" y="26"/>
                </a:lnTo>
                <a:lnTo>
                  <a:pt x="0" y="17"/>
                </a:lnTo>
                <a:lnTo>
                  <a:pt x="0" y="8"/>
                </a:lnTo>
                <a:lnTo>
                  <a:pt x="31" y="8"/>
                </a:lnTo>
                <a:lnTo>
                  <a:pt x="31" y="0"/>
                </a:lnTo>
                <a:lnTo>
                  <a:pt x="3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09" name="Freeform 751"/>
          <p:cNvSpPr>
            <a:spLocks noChangeAspect="1"/>
          </p:cNvSpPr>
          <p:nvPr/>
        </p:nvSpPr>
        <p:spPr bwMode="auto">
          <a:xfrm>
            <a:off x="8540750" y="4197350"/>
            <a:ext cx="14288" cy="34925"/>
          </a:xfrm>
          <a:custGeom>
            <a:avLst/>
            <a:gdLst>
              <a:gd name="T0" fmla="*/ 2147483647 w 32"/>
              <a:gd name="T1" fmla="*/ 2147483647 h 99"/>
              <a:gd name="T2" fmla="*/ 2147483647 w 32"/>
              <a:gd name="T3" fmla="*/ 2147483647 h 99"/>
              <a:gd name="T4" fmla="*/ 0 w 32"/>
              <a:gd name="T5" fmla="*/ 2147483647 h 99"/>
              <a:gd name="T6" fmla="*/ 0 w 32"/>
              <a:gd name="T7" fmla="*/ 2147483647 h 99"/>
              <a:gd name="T8" fmla="*/ 2147483647 w 32"/>
              <a:gd name="T9" fmla="*/ 0 h 99"/>
              <a:gd name="T10" fmla="*/ 2147483647 w 32"/>
              <a:gd name="T11" fmla="*/ 0 h 99"/>
              <a:gd name="T12" fmla="*/ 2147483647 w 32"/>
              <a:gd name="T13" fmla="*/ 2147483647 h 9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99"/>
              <a:gd name="T23" fmla="*/ 32 w 32"/>
              <a:gd name="T24" fmla="*/ 99 h 9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99">
                <a:moveTo>
                  <a:pt x="32" y="99"/>
                </a:moveTo>
                <a:lnTo>
                  <a:pt x="1" y="99"/>
                </a:lnTo>
                <a:lnTo>
                  <a:pt x="0" y="4"/>
                </a:lnTo>
                <a:lnTo>
                  <a:pt x="31" y="0"/>
                </a:lnTo>
                <a:lnTo>
                  <a:pt x="32" y="9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10" name="Freeform 752"/>
          <p:cNvSpPr>
            <a:spLocks noChangeAspect="1"/>
          </p:cNvSpPr>
          <p:nvPr/>
        </p:nvSpPr>
        <p:spPr bwMode="auto">
          <a:xfrm>
            <a:off x="8537575" y="4170363"/>
            <a:ext cx="17463" cy="28575"/>
          </a:xfrm>
          <a:custGeom>
            <a:avLst/>
            <a:gdLst>
              <a:gd name="T0" fmla="*/ 2147483647 w 43"/>
              <a:gd name="T1" fmla="*/ 2147483647 h 82"/>
              <a:gd name="T2" fmla="*/ 2147483647 w 43"/>
              <a:gd name="T3" fmla="*/ 2147483647 h 82"/>
              <a:gd name="T4" fmla="*/ 0 w 43"/>
              <a:gd name="T5" fmla="*/ 2147483647 h 82"/>
              <a:gd name="T6" fmla="*/ 2147483647 w 43"/>
              <a:gd name="T7" fmla="*/ 2147483647 h 82"/>
              <a:gd name="T8" fmla="*/ 2147483647 w 43"/>
              <a:gd name="T9" fmla="*/ 0 h 82"/>
              <a:gd name="T10" fmla="*/ 2147483647 w 43"/>
              <a:gd name="T11" fmla="*/ 2147483647 h 82"/>
              <a:gd name="T12" fmla="*/ 2147483647 w 43"/>
              <a:gd name="T13" fmla="*/ 2147483647 h 8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3"/>
              <a:gd name="T22" fmla="*/ 0 h 82"/>
              <a:gd name="T23" fmla="*/ 43 w 43"/>
              <a:gd name="T24" fmla="*/ 82 h 8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3" h="82">
                <a:moveTo>
                  <a:pt x="43" y="78"/>
                </a:moveTo>
                <a:lnTo>
                  <a:pt x="12" y="82"/>
                </a:lnTo>
                <a:lnTo>
                  <a:pt x="0" y="8"/>
                </a:lnTo>
                <a:lnTo>
                  <a:pt x="1" y="10"/>
                </a:lnTo>
                <a:lnTo>
                  <a:pt x="30" y="0"/>
                </a:lnTo>
                <a:lnTo>
                  <a:pt x="31" y="2"/>
                </a:lnTo>
                <a:lnTo>
                  <a:pt x="43" y="7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11" name="Freeform 753"/>
          <p:cNvSpPr>
            <a:spLocks noChangeAspect="1"/>
          </p:cNvSpPr>
          <p:nvPr/>
        </p:nvSpPr>
        <p:spPr bwMode="auto">
          <a:xfrm>
            <a:off x="8531225" y="4151313"/>
            <a:ext cx="15875" cy="23812"/>
          </a:xfrm>
          <a:custGeom>
            <a:avLst/>
            <a:gdLst>
              <a:gd name="T0" fmla="*/ 2147483647 w 49"/>
              <a:gd name="T1" fmla="*/ 2147483647 h 67"/>
              <a:gd name="T2" fmla="*/ 2147483647 w 49"/>
              <a:gd name="T3" fmla="*/ 2147483647 h 67"/>
              <a:gd name="T4" fmla="*/ 0 w 49"/>
              <a:gd name="T5" fmla="*/ 2147483647 h 67"/>
              <a:gd name="T6" fmla="*/ 2147483647 w 49"/>
              <a:gd name="T7" fmla="*/ 2147483647 h 67"/>
              <a:gd name="T8" fmla="*/ 2147483647 w 49"/>
              <a:gd name="T9" fmla="*/ 0 h 67"/>
              <a:gd name="T10" fmla="*/ 2147483647 w 49"/>
              <a:gd name="T11" fmla="*/ 2147483647 h 67"/>
              <a:gd name="T12" fmla="*/ 2147483647 w 49"/>
              <a:gd name="T13" fmla="*/ 2147483647 h 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9"/>
              <a:gd name="T22" fmla="*/ 0 h 67"/>
              <a:gd name="T23" fmla="*/ 49 w 49"/>
              <a:gd name="T24" fmla="*/ 67 h 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9" h="67">
                <a:moveTo>
                  <a:pt x="49" y="57"/>
                </a:moveTo>
                <a:lnTo>
                  <a:pt x="20" y="67"/>
                </a:lnTo>
                <a:lnTo>
                  <a:pt x="0" y="17"/>
                </a:lnTo>
                <a:lnTo>
                  <a:pt x="1" y="18"/>
                </a:lnTo>
                <a:lnTo>
                  <a:pt x="26" y="0"/>
                </a:lnTo>
                <a:lnTo>
                  <a:pt x="27" y="1"/>
                </a:lnTo>
                <a:lnTo>
                  <a:pt x="49" y="5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12" name="Freeform 754"/>
          <p:cNvSpPr>
            <a:spLocks noChangeAspect="1"/>
          </p:cNvSpPr>
          <p:nvPr/>
        </p:nvSpPr>
        <p:spPr bwMode="auto">
          <a:xfrm>
            <a:off x="8523288" y="4135438"/>
            <a:ext cx="15875" cy="22225"/>
          </a:xfrm>
          <a:custGeom>
            <a:avLst/>
            <a:gdLst>
              <a:gd name="T0" fmla="*/ 2147483647 w 53"/>
              <a:gd name="T1" fmla="*/ 2147483647 h 61"/>
              <a:gd name="T2" fmla="*/ 2147483647 w 53"/>
              <a:gd name="T3" fmla="*/ 2147483647 h 61"/>
              <a:gd name="T4" fmla="*/ 2147483647 w 53"/>
              <a:gd name="T5" fmla="*/ 2147483647 h 61"/>
              <a:gd name="T6" fmla="*/ 0 w 53"/>
              <a:gd name="T7" fmla="*/ 2147483647 h 61"/>
              <a:gd name="T8" fmla="*/ 2147483647 w 53"/>
              <a:gd name="T9" fmla="*/ 2147483647 h 61"/>
              <a:gd name="T10" fmla="*/ 2147483647 w 53"/>
              <a:gd name="T11" fmla="*/ 0 h 61"/>
              <a:gd name="T12" fmla="*/ 2147483647 w 53"/>
              <a:gd name="T13" fmla="*/ 2147483647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3"/>
              <a:gd name="T22" fmla="*/ 0 h 61"/>
              <a:gd name="T23" fmla="*/ 53 w 53"/>
              <a:gd name="T24" fmla="*/ 61 h 6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3" h="61">
                <a:moveTo>
                  <a:pt x="53" y="43"/>
                </a:moveTo>
                <a:lnTo>
                  <a:pt x="28" y="61"/>
                </a:lnTo>
                <a:lnTo>
                  <a:pt x="1" y="27"/>
                </a:lnTo>
                <a:lnTo>
                  <a:pt x="0" y="26"/>
                </a:lnTo>
                <a:lnTo>
                  <a:pt x="21" y="1"/>
                </a:lnTo>
                <a:lnTo>
                  <a:pt x="20" y="0"/>
                </a:lnTo>
                <a:lnTo>
                  <a:pt x="53" y="4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13" name="Freeform 755"/>
          <p:cNvSpPr>
            <a:spLocks noChangeAspect="1"/>
          </p:cNvSpPr>
          <p:nvPr/>
        </p:nvSpPr>
        <p:spPr bwMode="auto">
          <a:xfrm>
            <a:off x="8493125" y="4121150"/>
            <a:ext cx="36513" cy="23813"/>
          </a:xfrm>
          <a:custGeom>
            <a:avLst/>
            <a:gdLst>
              <a:gd name="T0" fmla="*/ 2147483647 w 111"/>
              <a:gd name="T1" fmla="*/ 2147483647 h 74"/>
              <a:gd name="T2" fmla="*/ 2147483647 w 111"/>
              <a:gd name="T3" fmla="*/ 2147483647 h 74"/>
              <a:gd name="T4" fmla="*/ 0 w 111"/>
              <a:gd name="T5" fmla="*/ 0 h 74"/>
              <a:gd name="T6" fmla="*/ 2147483647 w 111"/>
              <a:gd name="T7" fmla="*/ 2147483647 h 74"/>
              <a:gd name="T8" fmla="*/ 2147483647 w 111"/>
              <a:gd name="T9" fmla="*/ 2147483647 h 74"/>
              <a:gd name="T10" fmla="*/ 2147483647 w 111"/>
              <a:gd name="T11" fmla="*/ 2147483647 h 74"/>
              <a:gd name="T12" fmla="*/ 2147483647 w 111"/>
              <a:gd name="T13" fmla="*/ 2147483647 h 7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1"/>
              <a:gd name="T22" fmla="*/ 0 h 74"/>
              <a:gd name="T23" fmla="*/ 111 w 111"/>
              <a:gd name="T24" fmla="*/ 74 h 7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1" h="74">
                <a:moveTo>
                  <a:pt x="111" y="49"/>
                </a:moveTo>
                <a:lnTo>
                  <a:pt x="90" y="74"/>
                </a:lnTo>
                <a:lnTo>
                  <a:pt x="0" y="0"/>
                </a:lnTo>
                <a:lnTo>
                  <a:pt x="34" y="27"/>
                </a:lnTo>
                <a:lnTo>
                  <a:pt x="53" y="3"/>
                </a:lnTo>
                <a:lnTo>
                  <a:pt x="87" y="30"/>
                </a:lnTo>
                <a:lnTo>
                  <a:pt x="111" y="4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14" name="Freeform 756"/>
          <p:cNvSpPr>
            <a:spLocks noChangeAspect="1"/>
          </p:cNvSpPr>
          <p:nvPr/>
        </p:nvSpPr>
        <p:spPr bwMode="auto">
          <a:xfrm>
            <a:off x="8478838" y="4102100"/>
            <a:ext cx="30162" cy="26988"/>
          </a:xfrm>
          <a:custGeom>
            <a:avLst/>
            <a:gdLst>
              <a:gd name="T0" fmla="*/ 2147483647 w 87"/>
              <a:gd name="T1" fmla="*/ 2147483647 h 76"/>
              <a:gd name="T2" fmla="*/ 2147483647 w 87"/>
              <a:gd name="T3" fmla="*/ 2147483647 h 76"/>
              <a:gd name="T4" fmla="*/ 2147483647 w 87"/>
              <a:gd name="T5" fmla="*/ 2147483647 h 76"/>
              <a:gd name="T6" fmla="*/ 0 w 87"/>
              <a:gd name="T7" fmla="*/ 2147483647 h 76"/>
              <a:gd name="T8" fmla="*/ 2147483647 w 87"/>
              <a:gd name="T9" fmla="*/ 2147483647 h 76"/>
              <a:gd name="T10" fmla="*/ 2147483647 w 87"/>
              <a:gd name="T11" fmla="*/ 0 h 76"/>
              <a:gd name="T12" fmla="*/ 2147483647 w 87"/>
              <a:gd name="T13" fmla="*/ 2147483647 h 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7"/>
              <a:gd name="T22" fmla="*/ 0 h 76"/>
              <a:gd name="T23" fmla="*/ 87 w 87"/>
              <a:gd name="T24" fmla="*/ 76 h 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7" h="76">
                <a:moveTo>
                  <a:pt x="87" y="52"/>
                </a:moveTo>
                <a:lnTo>
                  <a:pt x="68" y="76"/>
                </a:lnTo>
                <a:lnTo>
                  <a:pt x="2" y="25"/>
                </a:lnTo>
                <a:lnTo>
                  <a:pt x="0" y="22"/>
                </a:lnTo>
                <a:lnTo>
                  <a:pt x="23" y="2"/>
                </a:lnTo>
                <a:lnTo>
                  <a:pt x="21" y="0"/>
                </a:lnTo>
                <a:lnTo>
                  <a:pt x="87" y="5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15" name="Freeform 757"/>
          <p:cNvSpPr>
            <a:spLocks noChangeAspect="1"/>
          </p:cNvSpPr>
          <p:nvPr/>
        </p:nvSpPr>
        <p:spPr bwMode="auto">
          <a:xfrm>
            <a:off x="8462963" y="4086225"/>
            <a:ext cx="25400" cy="23813"/>
          </a:xfrm>
          <a:custGeom>
            <a:avLst/>
            <a:gdLst>
              <a:gd name="T0" fmla="*/ 2147483647 w 74"/>
              <a:gd name="T1" fmla="*/ 2147483647 h 68"/>
              <a:gd name="T2" fmla="*/ 2147483647 w 74"/>
              <a:gd name="T3" fmla="*/ 2147483647 h 68"/>
              <a:gd name="T4" fmla="*/ 0 w 74"/>
              <a:gd name="T5" fmla="*/ 2147483647 h 68"/>
              <a:gd name="T6" fmla="*/ 2147483647 w 74"/>
              <a:gd name="T7" fmla="*/ 2147483647 h 68"/>
              <a:gd name="T8" fmla="*/ 2147483647 w 74"/>
              <a:gd name="T9" fmla="*/ 0 h 68"/>
              <a:gd name="T10" fmla="*/ 2147483647 w 74"/>
              <a:gd name="T11" fmla="*/ 2147483647 h 68"/>
              <a:gd name="T12" fmla="*/ 2147483647 w 74"/>
              <a:gd name="T13" fmla="*/ 2147483647 h 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4"/>
              <a:gd name="T22" fmla="*/ 0 h 68"/>
              <a:gd name="T23" fmla="*/ 74 w 74"/>
              <a:gd name="T24" fmla="*/ 68 h 6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4" h="68">
                <a:moveTo>
                  <a:pt x="74" y="48"/>
                </a:moveTo>
                <a:lnTo>
                  <a:pt x="51" y="68"/>
                </a:lnTo>
                <a:lnTo>
                  <a:pt x="0" y="15"/>
                </a:lnTo>
                <a:lnTo>
                  <a:pt x="4" y="19"/>
                </a:lnTo>
                <a:lnTo>
                  <a:pt x="31" y="0"/>
                </a:lnTo>
                <a:lnTo>
                  <a:pt x="34" y="4"/>
                </a:lnTo>
                <a:lnTo>
                  <a:pt x="74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16" name="Freeform 758"/>
          <p:cNvSpPr>
            <a:spLocks noChangeAspect="1"/>
          </p:cNvSpPr>
          <p:nvPr/>
        </p:nvSpPr>
        <p:spPr bwMode="auto">
          <a:xfrm>
            <a:off x="8451850" y="4068763"/>
            <a:ext cx="20638" cy="25400"/>
          </a:xfrm>
          <a:custGeom>
            <a:avLst/>
            <a:gdLst>
              <a:gd name="T0" fmla="*/ 2147483647 w 62"/>
              <a:gd name="T1" fmla="*/ 2147483647 h 70"/>
              <a:gd name="T2" fmla="*/ 2147483647 w 62"/>
              <a:gd name="T3" fmla="*/ 2147483647 h 70"/>
              <a:gd name="T4" fmla="*/ 2147483647 w 62"/>
              <a:gd name="T5" fmla="*/ 2147483647 h 70"/>
              <a:gd name="T6" fmla="*/ 0 w 62"/>
              <a:gd name="T7" fmla="*/ 2147483647 h 70"/>
              <a:gd name="T8" fmla="*/ 2147483647 w 62"/>
              <a:gd name="T9" fmla="*/ 2147483647 h 70"/>
              <a:gd name="T10" fmla="*/ 2147483647 w 62"/>
              <a:gd name="T11" fmla="*/ 0 h 70"/>
              <a:gd name="T12" fmla="*/ 2147483647 w 62"/>
              <a:gd name="T13" fmla="*/ 2147483647 h 7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2"/>
              <a:gd name="T22" fmla="*/ 0 h 70"/>
              <a:gd name="T23" fmla="*/ 62 w 62"/>
              <a:gd name="T24" fmla="*/ 70 h 7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2" h="70">
                <a:moveTo>
                  <a:pt x="62" y="51"/>
                </a:moveTo>
                <a:lnTo>
                  <a:pt x="35" y="70"/>
                </a:lnTo>
                <a:lnTo>
                  <a:pt x="2" y="23"/>
                </a:lnTo>
                <a:lnTo>
                  <a:pt x="0" y="18"/>
                </a:lnTo>
                <a:lnTo>
                  <a:pt x="29" y="5"/>
                </a:lnTo>
                <a:lnTo>
                  <a:pt x="27" y="0"/>
                </a:lnTo>
                <a:lnTo>
                  <a:pt x="62" y="5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17" name="Freeform 759"/>
          <p:cNvSpPr>
            <a:spLocks noChangeAspect="1"/>
          </p:cNvSpPr>
          <p:nvPr/>
        </p:nvSpPr>
        <p:spPr bwMode="auto">
          <a:xfrm>
            <a:off x="8439150" y="4049713"/>
            <a:ext cx="22225" cy="25400"/>
          </a:xfrm>
          <a:custGeom>
            <a:avLst/>
            <a:gdLst>
              <a:gd name="T0" fmla="*/ 2147483647 w 60"/>
              <a:gd name="T1" fmla="*/ 2147483647 h 76"/>
              <a:gd name="T2" fmla="*/ 2147483647 w 60"/>
              <a:gd name="T3" fmla="*/ 2147483647 h 76"/>
              <a:gd name="T4" fmla="*/ 0 w 60"/>
              <a:gd name="T5" fmla="*/ 2147483647 h 76"/>
              <a:gd name="T6" fmla="*/ 0 w 60"/>
              <a:gd name="T7" fmla="*/ 2147483647 h 76"/>
              <a:gd name="T8" fmla="*/ 2147483647 w 60"/>
              <a:gd name="T9" fmla="*/ 0 h 76"/>
              <a:gd name="T10" fmla="*/ 2147483647 w 60"/>
              <a:gd name="T11" fmla="*/ 0 h 76"/>
              <a:gd name="T12" fmla="*/ 2147483647 w 60"/>
              <a:gd name="T13" fmla="*/ 2147483647 h 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0"/>
              <a:gd name="T22" fmla="*/ 0 h 76"/>
              <a:gd name="T23" fmla="*/ 60 w 60"/>
              <a:gd name="T24" fmla="*/ 76 h 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0" h="76">
                <a:moveTo>
                  <a:pt x="60" y="63"/>
                </a:moveTo>
                <a:lnTo>
                  <a:pt x="31" y="76"/>
                </a:lnTo>
                <a:lnTo>
                  <a:pt x="0" y="8"/>
                </a:lnTo>
                <a:lnTo>
                  <a:pt x="31" y="0"/>
                </a:lnTo>
                <a:lnTo>
                  <a:pt x="60" y="6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18" name="Freeform 760"/>
          <p:cNvSpPr>
            <a:spLocks noChangeAspect="1"/>
          </p:cNvSpPr>
          <p:nvPr/>
        </p:nvSpPr>
        <p:spPr bwMode="auto">
          <a:xfrm>
            <a:off x="8431213" y="4019550"/>
            <a:ext cx="20637" cy="31750"/>
          </a:xfrm>
          <a:custGeom>
            <a:avLst/>
            <a:gdLst>
              <a:gd name="T0" fmla="*/ 2147483647 w 54"/>
              <a:gd name="T1" fmla="*/ 2147483647 h 93"/>
              <a:gd name="T2" fmla="*/ 2147483647 w 54"/>
              <a:gd name="T3" fmla="*/ 2147483647 h 93"/>
              <a:gd name="T4" fmla="*/ 2147483647 w 54"/>
              <a:gd name="T5" fmla="*/ 2147483647 h 93"/>
              <a:gd name="T6" fmla="*/ 0 w 54"/>
              <a:gd name="T7" fmla="*/ 2147483647 h 93"/>
              <a:gd name="T8" fmla="*/ 2147483647 w 54"/>
              <a:gd name="T9" fmla="*/ 2147483647 h 93"/>
              <a:gd name="T10" fmla="*/ 2147483647 w 54"/>
              <a:gd name="T11" fmla="*/ 0 h 93"/>
              <a:gd name="T12" fmla="*/ 2147483647 w 54"/>
              <a:gd name="T13" fmla="*/ 2147483647 h 9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4"/>
              <a:gd name="T22" fmla="*/ 0 h 93"/>
              <a:gd name="T23" fmla="*/ 54 w 54"/>
              <a:gd name="T24" fmla="*/ 93 h 9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4" h="93">
                <a:moveTo>
                  <a:pt x="54" y="85"/>
                </a:moveTo>
                <a:lnTo>
                  <a:pt x="23" y="93"/>
                </a:lnTo>
                <a:lnTo>
                  <a:pt x="1" y="14"/>
                </a:lnTo>
                <a:lnTo>
                  <a:pt x="0" y="9"/>
                </a:lnTo>
                <a:lnTo>
                  <a:pt x="31" y="5"/>
                </a:lnTo>
                <a:lnTo>
                  <a:pt x="30" y="0"/>
                </a:lnTo>
                <a:lnTo>
                  <a:pt x="54" y="8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19" name="Freeform 761"/>
          <p:cNvSpPr>
            <a:spLocks noChangeAspect="1"/>
          </p:cNvSpPr>
          <p:nvPr/>
        </p:nvSpPr>
        <p:spPr bwMode="auto">
          <a:xfrm>
            <a:off x="8429625" y="4000500"/>
            <a:ext cx="14288" cy="22225"/>
          </a:xfrm>
          <a:custGeom>
            <a:avLst/>
            <a:gdLst>
              <a:gd name="T0" fmla="*/ 2147483647 w 40"/>
              <a:gd name="T1" fmla="*/ 2147483647 h 65"/>
              <a:gd name="T2" fmla="*/ 2147483647 w 40"/>
              <a:gd name="T3" fmla="*/ 2147483647 h 65"/>
              <a:gd name="T4" fmla="*/ 0 w 40"/>
              <a:gd name="T5" fmla="*/ 2147483647 h 65"/>
              <a:gd name="T6" fmla="*/ 0 w 40"/>
              <a:gd name="T7" fmla="*/ 2147483647 h 65"/>
              <a:gd name="T8" fmla="*/ 2147483647 w 40"/>
              <a:gd name="T9" fmla="*/ 2147483647 h 65"/>
              <a:gd name="T10" fmla="*/ 2147483647 w 40"/>
              <a:gd name="T11" fmla="*/ 0 h 65"/>
              <a:gd name="T12" fmla="*/ 2147483647 w 40"/>
              <a:gd name="T13" fmla="*/ 2147483647 h 6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65"/>
              <a:gd name="T23" fmla="*/ 40 w 40"/>
              <a:gd name="T24" fmla="*/ 65 h 6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65">
                <a:moveTo>
                  <a:pt x="40" y="61"/>
                </a:moveTo>
                <a:lnTo>
                  <a:pt x="9" y="65"/>
                </a:lnTo>
                <a:lnTo>
                  <a:pt x="0" y="6"/>
                </a:lnTo>
                <a:lnTo>
                  <a:pt x="0" y="3"/>
                </a:lnTo>
                <a:lnTo>
                  <a:pt x="31" y="3"/>
                </a:lnTo>
                <a:lnTo>
                  <a:pt x="31" y="0"/>
                </a:lnTo>
                <a:lnTo>
                  <a:pt x="40" y="6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20" name="Freeform 762"/>
          <p:cNvSpPr>
            <a:spLocks noChangeAspect="1"/>
          </p:cNvSpPr>
          <p:nvPr/>
        </p:nvSpPr>
        <p:spPr bwMode="auto">
          <a:xfrm>
            <a:off x="8428038" y="3978275"/>
            <a:ext cx="11112" cy="22225"/>
          </a:xfrm>
          <a:custGeom>
            <a:avLst/>
            <a:gdLst>
              <a:gd name="T0" fmla="*/ 2147483647 w 34"/>
              <a:gd name="T1" fmla="*/ 2147483647 h 63"/>
              <a:gd name="T2" fmla="*/ 2147483647 w 34"/>
              <a:gd name="T3" fmla="*/ 2147483647 h 63"/>
              <a:gd name="T4" fmla="*/ 0 w 34"/>
              <a:gd name="T5" fmla="*/ 0 h 63"/>
              <a:gd name="T6" fmla="*/ 0 w 34"/>
              <a:gd name="T7" fmla="*/ 0 h 63"/>
              <a:gd name="T8" fmla="*/ 2147483647 w 34"/>
              <a:gd name="T9" fmla="*/ 2147483647 h 63"/>
              <a:gd name="T10" fmla="*/ 2147483647 w 34"/>
              <a:gd name="T11" fmla="*/ 2147483647 h 63"/>
              <a:gd name="T12" fmla="*/ 2147483647 w 34"/>
              <a:gd name="T13" fmla="*/ 2147483647 h 6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63"/>
              <a:gd name="T23" fmla="*/ 34 w 34"/>
              <a:gd name="T24" fmla="*/ 63 h 6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63">
                <a:moveTo>
                  <a:pt x="34" y="63"/>
                </a:moveTo>
                <a:lnTo>
                  <a:pt x="3" y="63"/>
                </a:lnTo>
                <a:lnTo>
                  <a:pt x="0" y="0"/>
                </a:lnTo>
                <a:lnTo>
                  <a:pt x="31" y="2"/>
                </a:lnTo>
                <a:lnTo>
                  <a:pt x="34" y="6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21" name="Freeform 763"/>
          <p:cNvSpPr>
            <a:spLocks noChangeAspect="1"/>
          </p:cNvSpPr>
          <p:nvPr/>
        </p:nvSpPr>
        <p:spPr bwMode="auto">
          <a:xfrm>
            <a:off x="8428038" y="3956050"/>
            <a:ext cx="11112" cy="22225"/>
          </a:xfrm>
          <a:custGeom>
            <a:avLst/>
            <a:gdLst>
              <a:gd name="T0" fmla="*/ 2147483647 w 35"/>
              <a:gd name="T1" fmla="*/ 2147483647 h 68"/>
              <a:gd name="T2" fmla="*/ 0 w 35"/>
              <a:gd name="T3" fmla="*/ 2147483647 h 68"/>
              <a:gd name="T4" fmla="*/ 2147483647 w 35"/>
              <a:gd name="T5" fmla="*/ 0 h 68"/>
              <a:gd name="T6" fmla="*/ 2147483647 w 35"/>
              <a:gd name="T7" fmla="*/ 2147483647 h 68"/>
              <a:gd name="T8" fmla="*/ 2147483647 w 35"/>
              <a:gd name="T9" fmla="*/ 2147483647 h 68"/>
              <a:gd name="T10" fmla="*/ 2147483647 w 35"/>
              <a:gd name="T11" fmla="*/ 2147483647 h 68"/>
              <a:gd name="T12" fmla="*/ 2147483647 w 35"/>
              <a:gd name="T13" fmla="*/ 2147483647 h 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68"/>
              <a:gd name="T23" fmla="*/ 35 w 35"/>
              <a:gd name="T24" fmla="*/ 68 h 6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68">
                <a:moveTo>
                  <a:pt x="31" y="68"/>
                </a:moveTo>
                <a:lnTo>
                  <a:pt x="0" y="66"/>
                </a:lnTo>
                <a:lnTo>
                  <a:pt x="4" y="0"/>
                </a:lnTo>
                <a:lnTo>
                  <a:pt x="4" y="1"/>
                </a:lnTo>
                <a:lnTo>
                  <a:pt x="35" y="5"/>
                </a:lnTo>
                <a:lnTo>
                  <a:pt x="35" y="6"/>
                </a:lnTo>
                <a:lnTo>
                  <a:pt x="31" y="6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22" name="Freeform 764"/>
          <p:cNvSpPr>
            <a:spLocks noChangeAspect="1"/>
          </p:cNvSpPr>
          <p:nvPr/>
        </p:nvSpPr>
        <p:spPr bwMode="auto">
          <a:xfrm>
            <a:off x="8429625" y="3944938"/>
            <a:ext cx="12700" cy="12700"/>
          </a:xfrm>
          <a:custGeom>
            <a:avLst/>
            <a:gdLst>
              <a:gd name="T0" fmla="*/ 2147483647 w 35"/>
              <a:gd name="T1" fmla="*/ 2147483647 h 39"/>
              <a:gd name="T2" fmla="*/ 0 w 35"/>
              <a:gd name="T3" fmla="*/ 2147483647 h 39"/>
              <a:gd name="T4" fmla="*/ 2147483647 w 35"/>
              <a:gd name="T5" fmla="*/ 0 h 39"/>
              <a:gd name="T6" fmla="*/ 2147483647 w 35"/>
              <a:gd name="T7" fmla="*/ 2147483647 h 39"/>
              <a:gd name="T8" fmla="*/ 2147483647 w 35"/>
              <a:gd name="T9" fmla="*/ 2147483647 h 39"/>
              <a:gd name="T10" fmla="*/ 2147483647 w 35"/>
              <a:gd name="T11" fmla="*/ 2147483647 h 39"/>
              <a:gd name="T12" fmla="*/ 2147483647 w 35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39"/>
              <a:gd name="T23" fmla="*/ 35 w 35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39">
                <a:moveTo>
                  <a:pt x="31" y="39"/>
                </a:moveTo>
                <a:lnTo>
                  <a:pt x="0" y="35"/>
                </a:lnTo>
                <a:lnTo>
                  <a:pt x="4" y="0"/>
                </a:lnTo>
                <a:lnTo>
                  <a:pt x="4" y="2"/>
                </a:lnTo>
                <a:lnTo>
                  <a:pt x="35" y="10"/>
                </a:lnTo>
                <a:lnTo>
                  <a:pt x="35" y="12"/>
                </a:lnTo>
                <a:lnTo>
                  <a:pt x="31" y="3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23" name="Freeform 765"/>
          <p:cNvSpPr>
            <a:spLocks noChangeAspect="1"/>
          </p:cNvSpPr>
          <p:nvPr/>
        </p:nvSpPr>
        <p:spPr bwMode="auto">
          <a:xfrm>
            <a:off x="8431213" y="3922713"/>
            <a:ext cx="15875" cy="25400"/>
          </a:xfrm>
          <a:custGeom>
            <a:avLst/>
            <a:gdLst>
              <a:gd name="T0" fmla="*/ 2147483647 w 48"/>
              <a:gd name="T1" fmla="*/ 2147483647 h 71"/>
              <a:gd name="T2" fmla="*/ 0 w 48"/>
              <a:gd name="T3" fmla="*/ 2147483647 h 71"/>
              <a:gd name="T4" fmla="*/ 2147483647 w 48"/>
              <a:gd name="T5" fmla="*/ 2147483647 h 71"/>
              <a:gd name="T6" fmla="*/ 2147483647 w 48"/>
              <a:gd name="T7" fmla="*/ 0 h 71"/>
              <a:gd name="T8" fmla="*/ 2147483647 w 48"/>
              <a:gd name="T9" fmla="*/ 2147483647 h 71"/>
              <a:gd name="T10" fmla="*/ 2147483647 w 48"/>
              <a:gd name="T11" fmla="*/ 2147483647 h 71"/>
              <a:gd name="T12" fmla="*/ 2147483647 w 48"/>
              <a:gd name="T13" fmla="*/ 2147483647 h 7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8"/>
              <a:gd name="T22" fmla="*/ 0 h 71"/>
              <a:gd name="T23" fmla="*/ 48 w 48"/>
              <a:gd name="T24" fmla="*/ 71 h 7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8" h="71">
                <a:moveTo>
                  <a:pt x="31" y="71"/>
                </a:moveTo>
                <a:lnTo>
                  <a:pt x="0" y="63"/>
                </a:lnTo>
                <a:lnTo>
                  <a:pt x="19" y="1"/>
                </a:lnTo>
                <a:lnTo>
                  <a:pt x="19" y="0"/>
                </a:lnTo>
                <a:lnTo>
                  <a:pt x="48" y="14"/>
                </a:lnTo>
                <a:lnTo>
                  <a:pt x="48" y="13"/>
                </a:lnTo>
                <a:lnTo>
                  <a:pt x="31" y="7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24" name="Freeform 766"/>
          <p:cNvSpPr>
            <a:spLocks noChangeAspect="1"/>
          </p:cNvSpPr>
          <p:nvPr/>
        </p:nvSpPr>
        <p:spPr bwMode="auto">
          <a:xfrm>
            <a:off x="8437563" y="3905250"/>
            <a:ext cx="17462" cy="23813"/>
          </a:xfrm>
          <a:custGeom>
            <a:avLst/>
            <a:gdLst>
              <a:gd name="T0" fmla="*/ 2147483647 w 50"/>
              <a:gd name="T1" fmla="*/ 2147483647 h 61"/>
              <a:gd name="T2" fmla="*/ 0 w 50"/>
              <a:gd name="T3" fmla="*/ 2147483647 h 61"/>
              <a:gd name="T4" fmla="*/ 2147483647 w 50"/>
              <a:gd name="T5" fmla="*/ 0 h 61"/>
              <a:gd name="T6" fmla="*/ 2147483647 w 50"/>
              <a:gd name="T7" fmla="*/ 0 h 61"/>
              <a:gd name="T8" fmla="*/ 2147483647 w 50"/>
              <a:gd name="T9" fmla="*/ 2147483647 h 61"/>
              <a:gd name="T10" fmla="*/ 2147483647 w 50"/>
              <a:gd name="T11" fmla="*/ 2147483647 h 61"/>
              <a:gd name="T12" fmla="*/ 2147483647 w 50"/>
              <a:gd name="T13" fmla="*/ 2147483647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61"/>
              <a:gd name="T23" fmla="*/ 50 w 50"/>
              <a:gd name="T24" fmla="*/ 61 h 6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61">
                <a:moveTo>
                  <a:pt x="29" y="61"/>
                </a:moveTo>
                <a:lnTo>
                  <a:pt x="0" y="47"/>
                </a:lnTo>
                <a:lnTo>
                  <a:pt x="23" y="0"/>
                </a:lnTo>
                <a:lnTo>
                  <a:pt x="50" y="19"/>
                </a:lnTo>
                <a:lnTo>
                  <a:pt x="29" y="6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25" name="Freeform 767"/>
          <p:cNvSpPr>
            <a:spLocks noChangeAspect="1"/>
          </p:cNvSpPr>
          <p:nvPr/>
        </p:nvSpPr>
        <p:spPr bwMode="auto">
          <a:xfrm>
            <a:off x="8445500" y="3890963"/>
            <a:ext cx="19050" cy="20637"/>
          </a:xfrm>
          <a:custGeom>
            <a:avLst/>
            <a:gdLst>
              <a:gd name="T0" fmla="*/ 2147483647 w 59"/>
              <a:gd name="T1" fmla="*/ 2147483647 h 67"/>
              <a:gd name="T2" fmla="*/ 0 w 59"/>
              <a:gd name="T3" fmla="*/ 2147483647 h 67"/>
              <a:gd name="T4" fmla="*/ 2147483647 w 59"/>
              <a:gd name="T5" fmla="*/ 2147483647 h 67"/>
              <a:gd name="T6" fmla="*/ 2147483647 w 59"/>
              <a:gd name="T7" fmla="*/ 0 h 67"/>
              <a:gd name="T8" fmla="*/ 2147483647 w 59"/>
              <a:gd name="T9" fmla="*/ 2147483647 h 67"/>
              <a:gd name="T10" fmla="*/ 2147483647 w 59"/>
              <a:gd name="T11" fmla="*/ 2147483647 h 67"/>
              <a:gd name="T12" fmla="*/ 2147483647 w 59"/>
              <a:gd name="T13" fmla="*/ 2147483647 h 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9"/>
              <a:gd name="T22" fmla="*/ 0 h 67"/>
              <a:gd name="T23" fmla="*/ 59 w 59"/>
              <a:gd name="T24" fmla="*/ 67 h 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9" h="67">
                <a:moveTo>
                  <a:pt x="27" y="67"/>
                </a:moveTo>
                <a:lnTo>
                  <a:pt x="0" y="48"/>
                </a:lnTo>
                <a:lnTo>
                  <a:pt x="32" y="2"/>
                </a:lnTo>
                <a:lnTo>
                  <a:pt x="34" y="0"/>
                </a:lnTo>
                <a:lnTo>
                  <a:pt x="57" y="23"/>
                </a:lnTo>
                <a:lnTo>
                  <a:pt x="59" y="21"/>
                </a:lnTo>
                <a:lnTo>
                  <a:pt x="27" y="6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26" name="Freeform 768"/>
          <p:cNvSpPr>
            <a:spLocks noChangeAspect="1"/>
          </p:cNvSpPr>
          <p:nvPr/>
        </p:nvSpPr>
        <p:spPr bwMode="auto">
          <a:xfrm>
            <a:off x="8456613" y="3867150"/>
            <a:ext cx="33337" cy="31750"/>
          </a:xfrm>
          <a:custGeom>
            <a:avLst/>
            <a:gdLst>
              <a:gd name="T0" fmla="*/ 2147483647 w 92"/>
              <a:gd name="T1" fmla="*/ 2147483647 h 91"/>
              <a:gd name="T2" fmla="*/ 0 w 92"/>
              <a:gd name="T3" fmla="*/ 2147483647 h 91"/>
              <a:gd name="T4" fmla="*/ 2147483647 w 92"/>
              <a:gd name="T5" fmla="*/ 2147483647 h 91"/>
              <a:gd name="T6" fmla="*/ 2147483647 w 92"/>
              <a:gd name="T7" fmla="*/ 0 h 91"/>
              <a:gd name="T8" fmla="*/ 2147483647 w 92"/>
              <a:gd name="T9" fmla="*/ 2147483647 h 91"/>
              <a:gd name="T10" fmla="*/ 2147483647 w 92"/>
              <a:gd name="T11" fmla="*/ 2147483647 h 91"/>
              <a:gd name="T12" fmla="*/ 2147483647 w 92"/>
              <a:gd name="T13" fmla="*/ 2147483647 h 9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2"/>
              <a:gd name="T22" fmla="*/ 0 h 91"/>
              <a:gd name="T23" fmla="*/ 92 w 92"/>
              <a:gd name="T24" fmla="*/ 91 h 9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2" h="91">
                <a:moveTo>
                  <a:pt x="23" y="91"/>
                </a:moveTo>
                <a:lnTo>
                  <a:pt x="0" y="68"/>
                </a:lnTo>
                <a:lnTo>
                  <a:pt x="70" y="2"/>
                </a:lnTo>
                <a:lnTo>
                  <a:pt x="73" y="0"/>
                </a:lnTo>
                <a:lnTo>
                  <a:pt x="89" y="27"/>
                </a:lnTo>
                <a:lnTo>
                  <a:pt x="92" y="25"/>
                </a:lnTo>
                <a:lnTo>
                  <a:pt x="23" y="9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27" name="Freeform 769"/>
          <p:cNvSpPr>
            <a:spLocks noChangeAspect="1"/>
          </p:cNvSpPr>
          <p:nvPr/>
        </p:nvSpPr>
        <p:spPr bwMode="auto">
          <a:xfrm>
            <a:off x="8480425" y="3852863"/>
            <a:ext cx="28575" cy="22225"/>
          </a:xfrm>
          <a:custGeom>
            <a:avLst/>
            <a:gdLst>
              <a:gd name="T0" fmla="*/ 2147483647 w 74"/>
              <a:gd name="T1" fmla="*/ 2147483647 h 69"/>
              <a:gd name="T2" fmla="*/ 0 w 74"/>
              <a:gd name="T3" fmla="*/ 2147483647 h 69"/>
              <a:gd name="T4" fmla="*/ 2147483647 w 74"/>
              <a:gd name="T5" fmla="*/ 0 h 69"/>
              <a:gd name="T6" fmla="*/ 2147483647 w 74"/>
              <a:gd name="T7" fmla="*/ 2147483647 h 69"/>
              <a:gd name="T8" fmla="*/ 2147483647 w 74"/>
              <a:gd name="T9" fmla="*/ 2147483647 h 69"/>
              <a:gd name="T10" fmla="*/ 2147483647 w 74"/>
              <a:gd name="T11" fmla="*/ 2147483647 h 69"/>
              <a:gd name="T12" fmla="*/ 2147483647 w 74"/>
              <a:gd name="T13" fmla="*/ 2147483647 h 6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4"/>
              <a:gd name="T22" fmla="*/ 0 h 69"/>
              <a:gd name="T23" fmla="*/ 74 w 74"/>
              <a:gd name="T24" fmla="*/ 69 h 6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4" h="69">
                <a:moveTo>
                  <a:pt x="16" y="69"/>
                </a:moveTo>
                <a:lnTo>
                  <a:pt x="0" y="42"/>
                </a:lnTo>
                <a:lnTo>
                  <a:pt x="63" y="0"/>
                </a:lnTo>
                <a:lnTo>
                  <a:pt x="60" y="2"/>
                </a:lnTo>
                <a:lnTo>
                  <a:pt x="74" y="31"/>
                </a:lnTo>
                <a:lnTo>
                  <a:pt x="71" y="34"/>
                </a:lnTo>
                <a:lnTo>
                  <a:pt x="16" y="6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28" name="Freeform 770"/>
          <p:cNvSpPr>
            <a:spLocks noChangeAspect="1"/>
          </p:cNvSpPr>
          <p:nvPr/>
        </p:nvSpPr>
        <p:spPr bwMode="auto">
          <a:xfrm>
            <a:off x="8502650" y="3846513"/>
            <a:ext cx="17463" cy="15875"/>
          </a:xfrm>
          <a:custGeom>
            <a:avLst/>
            <a:gdLst>
              <a:gd name="T0" fmla="*/ 2147483647 w 46"/>
              <a:gd name="T1" fmla="*/ 2147483647 h 47"/>
              <a:gd name="T2" fmla="*/ 0 w 46"/>
              <a:gd name="T3" fmla="*/ 2147483647 h 47"/>
              <a:gd name="T4" fmla="*/ 2147483647 w 46"/>
              <a:gd name="T5" fmla="*/ 0 h 47"/>
              <a:gd name="T6" fmla="*/ 2147483647 w 46"/>
              <a:gd name="T7" fmla="*/ 0 h 47"/>
              <a:gd name="T8" fmla="*/ 2147483647 w 46"/>
              <a:gd name="T9" fmla="*/ 2147483647 h 47"/>
              <a:gd name="T10" fmla="*/ 2147483647 w 46"/>
              <a:gd name="T11" fmla="*/ 2147483647 h 47"/>
              <a:gd name="T12" fmla="*/ 2147483647 w 46"/>
              <a:gd name="T13" fmla="*/ 2147483647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47"/>
              <a:gd name="T23" fmla="*/ 46 w 46"/>
              <a:gd name="T24" fmla="*/ 47 h 4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47">
                <a:moveTo>
                  <a:pt x="14" y="47"/>
                </a:moveTo>
                <a:lnTo>
                  <a:pt x="0" y="18"/>
                </a:lnTo>
                <a:lnTo>
                  <a:pt x="35" y="0"/>
                </a:lnTo>
                <a:lnTo>
                  <a:pt x="46" y="31"/>
                </a:lnTo>
                <a:lnTo>
                  <a:pt x="14" y="4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29" name="Freeform 771"/>
          <p:cNvSpPr>
            <a:spLocks noChangeAspect="1"/>
          </p:cNvSpPr>
          <p:nvPr/>
        </p:nvSpPr>
        <p:spPr bwMode="auto">
          <a:xfrm>
            <a:off x="8513763" y="3836988"/>
            <a:ext cx="31750" cy="19050"/>
          </a:xfrm>
          <a:custGeom>
            <a:avLst/>
            <a:gdLst>
              <a:gd name="T0" fmla="*/ 2147483647 w 91"/>
              <a:gd name="T1" fmla="*/ 2147483647 h 59"/>
              <a:gd name="T2" fmla="*/ 0 w 91"/>
              <a:gd name="T3" fmla="*/ 2147483647 h 59"/>
              <a:gd name="T4" fmla="*/ 2147483647 w 91"/>
              <a:gd name="T5" fmla="*/ 2147483647 h 59"/>
              <a:gd name="T6" fmla="*/ 2147483647 w 91"/>
              <a:gd name="T7" fmla="*/ 0 h 59"/>
              <a:gd name="T8" fmla="*/ 2147483647 w 91"/>
              <a:gd name="T9" fmla="*/ 2147483647 h 59"/>
              <a:gd name="T10" fmla="*/ 2147483647 w 91"/>
              <a:gd name="T11" fmla="*/ 2147483647 h 59"/>
              <a:gd name="T12" fmla="*/ 2147483647 w 91"/>
              <a:gd name="T13" fmla="*/ 2147483647 h 5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1"/>
              <a:gd name="T22" fmla="*/ 0 h 59"/>
              <a:gd name="T23" fmla="*/ 91 w 91"/>
              <a:gd name="T24" fmla="*/ 59 h 5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1" h="59">
                <a:moveTo>
                  <a:pt x="11" y="59"/>
                </a:moveTo>
                <a:lnTo>
                  <a:pt x="0" y="28"/>
                </a:lnTo>
                <a:lnTo>
                  <a:pt x="72" y="2"/>
                </a:lnTo>
                <a:lnTo>
                  <a:pt x="78" y="0"/>
                </a:lnTo>
                <a:lnTo>
                  <a:pt x="84" y="31"/>
                </a:lnTo>
                <a:lnTo>
                  <a:pt x="91" y="29"/>
                </a:lnTo>
                <a:lnTo>
                  <a:pt x="11" y="5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30" name="Freeform 772"/>
          <p:cNvSpPr>
            <a:spLocks noChangeAspect="1"/>
          </p:cNvSpPr>
          <p:nvPr/>
        </p:nvSpPr>
        <p:spPr bwMode="auto">
          <a:xfrm>
            <a:off x="8540750" y="3833813"/>
            <a:ext cx="20638" cy="14287"/>
          </a:xfrm>
          <a:custGeom>
            <a:avLst/>
            <a:gdLst>
              <a:gd name="T0" fmla="*/ 2147483647 w 50"/>
              <a:gd name="T1" fmla="*/ 2147483647 h 42"/>
              <a:gd name="T2" fmla="*/ 0 w 50"/>
              <a:gd name="T3" fmla="*/ 2147483647 h 42"/>
              <a:gd name="T4" fmla="*/ 2147483647 w 50"/>
              <a:gd name="T5" fmla="*/ 2147483647 h 42"/>
              <a:gd name="T6" fmla="*/ 2147483647 w 50"/>
              <a:gd name="T7" fmla="*/ 0 h 42"/>
              <a:gd name="T8" fmla="*/ 2147483647 w 50"/>
              <a:gd name="T9" fmla="*/ 2147483647 h 42"/>
              <a:gd name="T10" fmla="*/ 2147483647 w 50"/>
              <a:gd name="T11" fmla="*/ 2147483647 h 42"/>
              <a:gd name="T12" fmla="*/ 2147483647 w 50"/>
              <a:gd name="T13" fmla="*/ 2147483647 h 4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42"/>
              <a:gd name="T23" fmla="*/ 50 w 50"/>
              <a:gd name="T24" fmla="*/ 42 h 4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42">
                <a:moveTo>
                  <a:pt x="6" y="42"/>
                </a:moveTo>
                <a:lnTo>
                  <a:pt x="0" y="11"/>
                </a:lnTo>
                <a:lnTo>
                  <a:pt x="40" y="1"/>
                </a:lnTo>
                <a:lnTo>
                  <a:pt x="44" y="0"/>
                </a:lnTo>
                <a:lnTo>
                  <a:pt x="46" y="31"/>
                </a:lnTo>
                <a:lnTo>
                  <a:pt x="50" y="31"/>
                </a:lnTo>
                <a:lnTo>
                  <a:pt x="6" y="4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31" name="Freeform 773"/>
          <p:cNvSpPr>
            <a:spLocks noChangeAspect="1"/>
          </p:cNvSpPr>
          <p:nvPr/>
        </p:nvSpPr>
        <p:spPr bwMode="auto">
          <a:xfrm>
            <a:off x="8558213" y="3829050"/>
            <a:ext cx="31750" cy="15875"/>
          </a:xfrm>
          <a:custGeom>
            <a:avLst/>
            <a:gdLst>
              <a:gd name="T0" fmla="*/ 2147483647 w 93"/>
              <a:gd name="T1" fmla="*/ 2147483647 h 42"/>
              <a:gd name="T2" fmla="*/ 0 w 93"/>
              <a:gd name="T3" fmla="*/ 2147483647 h 42"/>
              <a:gd name="T4" fmla="*/ 2147483647 w 93"/>
              <a:gd name="T5" fmla="*/ 0 h 42"/>
              <a:gd name="T6" fmla="*/ 2147483647 w 93"/>
              <a:gd name="T7" fmla="*/ 0 h 42"/>
              <a:gd name="T8" fmla="*/ 2147483647 w 93"/>
              <a:gd name="T9" fmla="*/ 2147483647 h 42"/>
              <a:gd name="T10" fmla="*/ 2147483647 w 93"/>
              <a:gd name="T11" fmla="*/ 2147483647 h 42"/>
              <a:gd name="T12" fmla="*/ 2147483647 w 93"/>
              <a:gd name="T13" fmla="*/ 2147483647 h 4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3"/>
              <a:gd name="T22" fmla="*/ 0 h 42"/>
              <a:gd name="T23" fmla="*/ 93 w 93"/>
              <a:gd name="T24" fmla="*/ 42 h 4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3" h="42">
                <a:moveTo>
                  <a:pt x="2" y="42"/>
                </a:moveTo>
                <a:lnTo>
                  <a:pt x="0" y="11"/>
                </a:lnTo>
                <a:lnTo>
                  <a:pt x="91" y="0"/>
                </a:lnTo>
                <a:lnTo>
                  <a:pt x="92" y="0"/>
                </a:lnTo>
                <a:lnTo>
                  <a:pt x="92" y="31"/>
                </a:lnTo>
                <a:lnTo>
                  <a:pt x="93" y="31"/>
                </a:lnTo>
                <a:lnTo>
                  <a:pt x="2" y="4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32" name="Freeform 774"/>
          <p:cNvSpPr>
            <a:spLocks noChangeAspect="1"/>
          </p:cNvSpPr>
          <p:nvPr/>
        </p:nvSpPr>
        <p:spPr bwMode="auto">
          <a:xfrm>
            <a:off x="8589963" y="3829050"/>
            <a:ext cx="17462" cy="11113"/>
          </a:xfrm>
          <a:custGeom>
            <a:avLst/>
            <a:gdLst>
              <a:gd name="T0" fmla="*/ 0 w 52"/>
              <a:gd name="T1" fmla="*/ 2147483647 h 32"/>
              <a:gd name="T2" fmla="*/ 0 w 52"/>
              <a:gd name="T3" fmla="*/ 2147483647 h 32"/>
              <a:gd name="T4" fmla="*/ 2147483647 w 52"/>
              <a:gd name="T5" fmla="*/ 0 h 32"/>
              <a:gd name="T6" fmla="*/ 2147483647 w 52"/>
              <a:gd name="T7" fmla="*/ 2147483647 h 32"/>
              <a:gd name="T8" fmla="*/ 2147483647 w 52"/>
              <a:gd name="T9" fmla="*/ 0 h 32"/>
              <a:gd name="T10" fmla="*/ 2147483647 w 52"/>
              <a:gd name="T11" fmla="*/ 2147483647 h 32"/>
              <a:gd name="T12" fmla="*/ 0 w 52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2"/>
              <a:gd name="T22" fmla="*/ 0 h 32"/>
              <a:gd name="T23" fmla="*/ 52 w 52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2" h="32">
                <a:moveTo>
                  <a:pt x="0" y="32"/>
                </a:moveTo>
                <a:lnTo>
                  <a:pt x="0" y="1"/>
                </a:lnTo>
                <a:lnTo>
                  <a:pt x="50" y="0"/>
                </a:lnTo>
                <a:lnTo>
                  <a:pt x="48" y="31"/>
                </a:lnTo>
                <a:lnTo>
                  <a:pt x="52" y="0"/>
                </a:lnTo>
                <a:lnTo>
                  <a:pt x="50" y="31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33" name="Freeform 775"/>
          <p:cNvSpPr>
            <a:spLocks noChangeAspect="1"/>
          </p:cNvSpPr>
          <p:nvPr/>
        </p:nvSpPr>
        <p:spPr bwMode="auto">
          <a:xfrm>
            <a:off x="8601075" y="3827463"/>
            <a:ext cx="6350" cy="12700"/>
          </a:xfrm>
          <a:custGeom>
            <a:avLst/>
            <a:gdLst>
              <a:gd name="T0" fmla="*/ 2147483647 w 15"/>
              <a:gd name="T1" fmla="*/ 2147483647 h 33"/>
              <a:gd name="T2" fmla="*/ 2147483647 w 15"/>
              <a:gd name="T3" fmla="*/ 2147483647 h 33"/>
              <a:gd name="T4" fmla="*/ 0 w 15"/>
              <a:gd name="T5" fmla="*/ 2147483647 h 33"/>
              <a:gd name="T6" fmla="*/ 2147483647 w 15"/>
              <a:gd name="T7" fmla="*/ 0 h 33"/>
              <a:gd name="T8" fmla="*/ 2147483647 w 15"/>
              <a:gd name="T9" fmla="*/ 2147483647 h 33"/>
              <a:gd name="T10" fmla="*/ 2147483647 w 15"/>
              <a:gd name="T11" fmla="*/ 0 h 33"/>
              <a:gd name="T12" fmla="*/ 2147483647 w 15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33"/>
              <a:gd name="T23" fmla="*/ 15 w 15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33">
                <a:moveTo>
                  <a:pt x="15" y="2"/>
                </a:moveTo>
                <a:lnTo>
                  <a:pt x="11" y="33"/>
                </a:lnTo>
                <a:lnTo>
                  <a:pt x="0" y="31"/>
                </a:lnTo>
                <a:lnTo>
                  <a:pt x="2" y="0"/>
                </a:lnTo>
                <a:lnTo>
                  <a:pt x="2" y="31"/>
                </a:lnTo>
                <a:lnTo>
                  <a:pt x="4" y="0"/>
                </a:lnTo>
                <a:lnTo>
                  <a:pt x="15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34" name="Freeform 776"/>
          <p:cNvSpPr>
            <a:spLocks noChangeAspect="1"/>
          </p:cNvSpPr>
          <p:nvPr/>
        </p:nvSpPr>
        <p:spPr bwMode="auto">
          <a:xfrm>
            <a:off x="8601075" y="3827463"/>
            <a:ext cx="20638" cy="12700"/>
          </a:xfrm>
          <a:custGeom>
            <a:avLst/>
            <a:gdLst>
              <a:gd name="T0" fmla="*/ 0 w 50"/>
              <a:gd name="T1" fmla="*/ 2147483647 h 32"/>
              <a:gd name="T2" fmla="*/ 0 w 50"/>
              <a:gd name="T3" fmla="*/ 0 h 32"/>
              <a:gd name="T4" fmla="*/ 2147483647 w 50"/>
              <a:gd name="T5" fmla="*/ 2147483647 h 32"/>
              <a:gd name="T6" fmla="*/ 2147483647 w 50"/>
              <a:gd name="T7" fmla="*/ 2147483647 h 32"/>
              <a:gd name="T8" fmla="*/ 2147483647 w 50"/>
              <a:gd name="T9" fmla="*/ 2147483647 h 32"/>
              <a:gd name="T10" fmla="*/ 2147483647 w 50"/>
              <a:gd name="T11" fmla="*/ 2147483647 h 32"/>
              <a:gd name="T12" fmla="*/ 0 w 50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32"/>
              <a:gd name="T23" fmla="*/ 50 w 50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32">
                <a:moveTo>
                  <a:pt x="0" y="31"/>
                </a:moveTo>
                <a:lnTo>
                  <a:pt x="0" y="0"/>
                </a:lnTo>
                <a:lnTo>
                  <a:pt x="50" y="1"/>
                </a:lnTo>
                <a:lnTo>
                  <a:pt x="48" y="32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35" name="Freeform 777"/>
          <p:cNvSpPr>
            <a:spLocks noChangeAspect="1"/>
          </p:cNvSpPr>
          <p:nvPr/>
        </p:nvSpPr>
        <p:spPr bwMode="auto">
          <a:xfrm>
            <a:off x="8621713" y="3829050"/>
            <a:ext cx="15875" cy="12700"/>
          </a:xfrm>
          <a:custGeom>
            <a:avLst/>
            <a:gdLst>
              <a:gd name="T0" fmla="*/ 0 w 53"/>
              <a:gd name="T1" fmla="*/ 2147483647 h 35"/>
              <a:gd name="T2" fmla="*/ 2147483647 w 53"/>
              <a:gd name="T3" fmla="*/ 0 h 35"/>
              <a:gd name="T4" fmla="*/ 2147483647 w 53"/>
              <a:gd name="T5" fmla="*/ 2147483647 h 35"/>
              <a:gd name="T6" fmla="*/ 2147483647 w 53"/>
              <a:gd name="T7" fmla="*/ 2147483647 h 35"/>
              <a:gd name="T8" fmla="*/ 2147483647 w 53"/>
              <a:gd name="T9" fmla="*/ 2147483647 h 35"/>
              <a:gd name="T10" fmla="*/ 2147483647 w 53"/>
              <a:gd name="T11" fmla="*/ 2147483647 h 35"/>
              <a:gd name="T12" fmla="*/ 0 w 53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3"/>
              <a:gd name="T22" fmla="*/ 0 h 35"/>
              <a:gd name="T23" fmla="*/ 53 w 53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3" h="35">
                <a:moveTo>
                  <a:pt x="0" y="31"/>
                </a:moveTo>
                <a:lnTo>
                  <a:pt x="2" y="0"/>
                </a:lnTo>
                <a:lnTo>
                  <a:pt x="53" y="4"/>
                </a:lnTo>
                <a:lnTo>
                  <a:pt x="51" y="4"/>
                </a:lnTo>
                <a:lnTo>
                  <a:pt x="45" y="35"/>
                </a:lnTo>
                <a:lnTo>
                  <a:pt x="43" y="35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36" name="Freeform 778"/>
          <p:cNvSpPr>
            <a:spLocks noChangeAspect="1"/>
          </p:cNvSpPr>
          <p:nvPr/>
        </p:nvSpPr>
        <p:spPr bwMode="auto">
          <a:xfrm>
            <a:off x="8634413" y="3829050"/>
            <a:ext cx="33337" cy="17463"/>
          </a:xfrm>
          <a:custGeom>
            <a:avLst/>
            <a:gdLst>
              <a:gd name="T0" fmla="*/ 0 w 97"/>
              <a:gd name="T1" fmla="*/ 2147483647 h 49"/>
              <a:gd name="T2" fmla="*/ 2147483647 w 97"/>
              <a:gd name="T3" fmla="*/ 0 h 49"/>
              <a:gd name="T4" fmla="*/ 2147483647 w 97"/>
              <a:gd name="T5" fmla="*/ 2147483647 h 49"/>
              <a:gd name="T6" fmla="*/ 2147483647 w 97"/>
              <a:gd name="T7" fmla="*/ 2147483647 h 49"/>
              <a:gd name="T8" fmla="*/ 2147483647 w 97"/>
              <a:gd name="T9" fmla="*/ 2147483647 h 49"/>
              <a:gd name="T10" fmla="*/ 2147483647 w 97"/>
              <a:gd name="T11" fmla="*/ 2147483647 h 49"/>
              <a:gd name="T12" fmla="*/ 0 w 97"/>
              <a:gd name="T13" fmla="*/ 2147483647 h 4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7"/>
              <a:gd name="T22" fmla="*/ 0 h 49"/>
              <a:gd name="T23" fmla="*/ 97 w 97"/>
              <a:gd name="T24" fmla="*/ 49 h 4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7" h="49">
                <a:moveTo>
                  <a:pt x="0" y="31"/>
                </a:moveTo>
                <a:lnTo>
                  <a:pt x="6" y="0"/>
                </a:lnTo>
                <a:lnTo>
                  <a:pt x="97" y="19"/>
                </a:lnTo>
                <a:lnTo>
                  <a:pt x="94" y="18"/>
                </a:lnTo>
                <a:lnTo>
                  <a:pt x="83" y="49"/>
                </a:lnTo>
                <a:lnTo>
                  <a:pt x="80" y="48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37" name="Freeform 779"/>
          <p:cNvSpPr>
            <a:spLocks noChangeAspect="1"/>
          </p:cNvSpPr>
          <p:nvPr/>
        </p:nvSpPr>
        <p:spPr bwMode="auto">
          <a:xfrm>
            <a:off x="8664575" y="3835400"/>
            <a:ext cx="30163" cy="20638"/>
          </a:xfrm>
          <a:custGeom>
            <a:avLst/>
            <a:gdLst>
              <a:gd name="T0" fmla="*/ 0 w 88"/>
              <a:gd name="T1" fmla="*/ 2147483647 h 61"/>
              <a:gd name="T2" fmla="*/ 2147483647 w 88"/>
              <a:gd name="T3" fmla="*/ 0 h 61"/>
              <a:gd name="T4" fmla="*/ 2147483647 w 88"/>
              <a:gd name="T5" fmla="*/ 2147483647 h 61"/>
              <a:gd name="T6" fmla="*/ 2147483647 w 88"/>
              <a:gd name="T7" fmla="*/ 2147483647 h 61"/>
              <a:gd name="T8" fmla="*/ 2147483647 w 88"/>
              <a:gd name="T9" fmla="*/ 2147483647 h 61"/>
              <a:gd name="T10" fmla="*/ 2147483647 w 88"/>
              <a:gd name="T11" fmla="*/ 2147483647 h 61"/>
              <a:gd name="T12" fmla="*/ 0 w 88"/>
              <a:gd name="T13" fmla="*/ 2147483647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8"/>
              <a:gd name="T22" fmla="*/ 0 h 61"/>
              <a:gd name="T23" fmla="*/ 88 w 88"/>
              <a:gd name="T24" fmla="*/ 61 h 6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8" h="61">
                <a:moveTo>
                  <a:pt x="0" y="31"/>
                </a:moveTo>
                <a:lnTo>
                  <a:pt x="11" y="0"/>
                </a:lnTo>
                <a:lnTo>
                  <a:pt x="82" y="26"/>
                </a:lnTo>
                <a:lnTo>
                  <a:pt x="88" y="30"/>
                </a:lnTo>
                <a:lnTo>
                  <a:pt x="74" y="57"/>
                </a:lnTo>
                <a:lnTo>
                  <a:pt x="80" y="6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38" name="Freeform 780"/>
          <p:cNvSpPr>
            <a:spLocks noChangeAspect="1"/>
          </p:cNvSpPr>
          <p:nvPr/>
        </p:nvSpPr>
        <p:spPr bwMode="auto">
          <a:xfrm>
            <a:off x="8689975" y="3846513"/>
            <a:ext cx="26988" cy="22225"/>
          </a:xfrm>
          <a:custGeom>
            <a:avLst/>
            <a:gdLst>
              <a:gd name="T0" fmla="*/ 0 w 82"/>
              <a:gd name="T1" fmla="*/ 2147483647 h 62"/>
              <a:gd name="T2" fmla="*/ 2147483647 w 82"/>
              <a:gd name="T3" fmla="*/ 0 h 62"/>
              <a:gd name="T4" fmla="*/ 2147483647 w 82"/>
              <a:gd name="T5" fmla="*/ 2147483647 h 62"/>
              <a:gd name="T6" fmla="*/ 2147483647 w 82"/>
              <a:gd name="T7" fmla="*/ 2147483647 h 62"/>
              <a:gd name="T8" fmla="*/ 2147483647 w 82"/>
              <a:gd name="T9" fmla="*/ 2147483647 h 62"/>
              <a:gd name="T10" fmla="*/ 2147483647 w 82"/>
              <a:gd name="T11" fmla="*/ 2147483647 h 62"/>
              <a:gd name="T12" fmla="*/ 0 w 82"/>
              <a:gd name="T13" fmla="*/ 2147483647 h 6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2"/>
              <a:gd name="T22" fmla="*/ 0 h 62"/>
              <a:gd name="T23" fmla="*/ 82 w 82"/>
              <a:gd name="T24" fmla="*/ 62 h 6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2" h="62">
                <a:moveTo>
                  <a:pt x="0" y="27"/>
                </a:moveTo>
                <a:lnTo>
                  <a:pt x="14" y="0"/>
                </a:lnTo>
                <a:lnTo>
                  <a:pt x="82" y="37"/>
                </a:lnTo>
                <a:lnTo>
                  <a:pt x="81" y="37"/>
                </a:lnTo>
                <a:lnTo>
                  <a:pt x="62" y="62"/>
                </a:lnTo>
                <a:lnTo>
                  <a:pt x="61" y="62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39" name="Freeform 781"/>
          <p:cNvSpPr>
            <a:spLocks noChangeAspect="1"/>
          </p:cNvSpPr>
          <p:nvPr/>
        </p:nvSpPr>
        <p:spPr bwMode="auto">
          <a:xfrm>
            <a:off x="8710613" y="3859213"/>
            <a:ext cx="25400" cy="22225"/>
          </a:xfrm>
          <a:custGeom>
            <a:avLst/>
            <a:gdLst>
              <a:gd name="T0" fmla="*/ 0 w 77"/>
              <a:gd name="T1" fmla="*/ 2147483647 h 65"/>
              <a:gd name="T2" fmla="*/ 2147483647 w 77"/>
              <a:gd name="T3" fmla="*/ 0 h 65"/>
              <a:gd name="T4" fmla="*/ 2147483647 w 77"/>
              <a:gd name="T5" fmla="*/ 2147483647 h 65"/>
              <a:gd name="T6" fmla="*/ 2147483647 w 77"/>
              <a:gd name="T7" fmla="*/ 2147483647 h 65"/>
              <a:gd name="T8" fmla="*/ 2147483647 w 77"/>
              <a:gd name="T9" fmla="*/ 2147483647 h 65"/>
              <a:gd name="T10" fmla="*/ 2147483647 w 77"/>
              <a:gd name="T11" fmla="*/ 2147483647 h 65"/>
              <a:gd name="T12" fmla="*/ 0 w 77"/>
              <a:gd name="T13" fmla="*/ 2147483647 h 6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7"/>
              <a:gd name="T22" fmla="*/ 0 h 65"/>
              <a:gd name="T23" fmla="*/ 77 w 77"/>
              <a:gd name="T24" fmla="*/ 65 h 6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7" h="65">
                <a:moveTo>
                  <a:pt x="0" y="25"/>
                </a:moveTo>
                <a:lnTo>
                  <a:pt x="19" y="0"/>
                </a:lnTo>
                <a:lnTo>
                  <a:pt x="77" y="45"/>
                </a:lnTo>
                <a:lnTo>
                  <a:pt x="75" y="43"/>
                </a:lnTo>
                <a:lnTo>
                  <a:pt x="52" y="65"/>
                </a:lnTo>
                <a:lnTo>
                  <a:pt x="50" y="63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40" name="Freeform 782"/>
          <p:cNvSpPr>
            <a:spLocks noChangeAspect="1"/>
          </p:cNvSpPr>
          <p:nvPr/>
        </p:nvSpPr>
        <p:spPr bwMode="auto">
          <a:xfrm>
            <a:off x="8728075" y="3875088"/>
            <a:ext cx="25400" cy="23812"/>
          </a:xfrm>
          <a:custGeom>
            <a:avLst/>
            <a:gdLst>
              <a:gd name="T0" fmla="*/ 0 w 69"/>
              <a:gd name="T1" fmla="*/ 2147483647 h 65"/>
              <a:gd name="T2" fmla="*/ 2147483647 w 69"/>
              <a:gd name="T3" fmla="*/ 0 h 65"/>
              <a:gd name="T4" fmla="*/ 2147483647 w 69"/>
              <a:gd name="T5" fmla="*/ 2147483647 h 65"/>
              <a:gd name="T6" fmla="*/ 2147483647 w 69"/>
              <a:gd name="T7" fmla="*/ 2147483647 h 65"/>
              <a:gd name="T8" fmla="*/ 2147483647 w 69"/>
              <a:gd name="T9" fmla="*/ 2147483647 h 65"/>
              <a:gd name="T10" fmla="*/ 2147483647 w 69"/>
              <a:gd name="T11" fmla="*/ 2147483647 h 65"/>
              <a:gd name="T12" fmla="*/ 0 w 69"/>
              <a:gd name="T13" fmla="*/ 2147483647 h 6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9"/>
              <a:gd name="T22" fmla="*/ 0 h 65"/>
              <a:gd name="T23" fmla="*/ 69 w 69"/>
              <a:gd name="T24" fmla="*/ 65 h 6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9" h="65">
                <a:moveTo>
                  <a:pt x="0" y="22"/>
                </a:moveTo>
                <a:lnTo>
                  <a:pt x="23" y="0"/>
                </a:lnTo>
                <a:lnTo>
                  <a:pt x="69" y="46"/>
                </a:lnTo>
                <a:lnTo>
                  <a:pt x="42" y="65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41" name="Freeform 783"/>
          <p:cNvSpPr>
            <a:spLocks noChangeAspect="1"/>
          </p:cNvSpPr>
          <p:nvPr/>
        </p:nvSpPr>
        <p:spPr bwMode="auto">
          <a:xfrm>
            <a:off x="8742363" y="3890963"/>
            <a:ext cx="20637" cy="20637"/>
          </a:xfrm>
          <a:custGeom>
            <a:avLst/>
            <a:gdLst>
              <a:gd name="T0" fmla="*/ 0 w 60"/>
              <a:gd name="T1" fmla="*/ 2147483647 h 65"/>
              <a:gd name="T2" fmla="*/ 2147483647 w 60"/>
              <a:gd name="T3" fmla="*/ 0 h 65"/>
              <a:gd name="T4" fmla="*/ 2147483647 w 60"/>
              <a:gd name="T5" fmla="*/ 2147483647 h 65"/>
              <a:gd name="T6" fmla="*/ 2147483647 w 60"/>
              <a:gd name="T7" fmla="*/ 2147483647 h 65"/>
              <a:gd name="T8" fmla="*/ 2147483647 w 60"/>
              <a:gd name="T9" fmla="*/ 2147483647 h 65"/>
              <a:gd name="T10" fmla="*/ 2147483647 w 60"/>
              <a:gd name="T11" fmla="*/ 2147483647 h 65"/>
              <a:gd name="T12" fmla="*/ 0 w 60"/>
              <a:gd name="T13" fmla="*/ 2147483647 h 6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0"/>
              <a:gd name="T22" fmla="*/ 0 h 65"/>
              <a:gd name="T23" fmla="*/ 60 w 60"/>
              <a:gd name="T24" fmla="*/ 65 h 6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0" h="65">
                <a:moveTo>
                  <a:pt x="0" y="19"/>
                </a:moveTo>
                <a:lnTo>
                  <a:pt x="27" y="0"/>
                </a:lnTo>
                <a:lnTo>
                  <a:pt x="59" y="46"/>
                </a:lnTo>
                <a:lnTo>
                  <a:pt x="60" y="48"/>
                </a:lnTo>
                <a:lnTo>
                  <a:pt x="31" y="63"/>
                </a:lnTo>
                <a:lnTo>
                  <a:pt x="32" y="65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42" name="Freeform 784"/>
          <p:cNvSpPr>
            <a:spLocks noChangeAspect="1"/>
          </p:cNvSpPr>
          <p:nvPr/>
        </p:nvSpPr>
        <p:spPr bwMode="auto">
          <a:xfrm>
            <a:off x="8753475" y="3905250"/>
            <a:ext cx="17463" cy="22225"/>
          </a:xfrm>
          <a:custGeom>
            <a:avLst/>
            <a:gdLst>
              <a:gd name="T0" fmla="*/ 0 w 52"/>
              <a:gd name="T1" fmla="*/ 2147483647 h 58"/>
              <a:gd name="T2" fmla="*/ 2147483647 w 52"/>
              <a:gd name="T3" fmla="*/ 0 h 58"/>
              <a:gd name="T4" fmla="*/ 2147483647 w 52"/>
              <a:gd name="T5" fmla="*/ 2147483647 h 58"/>
              <a:gd name="T6" fmla="*/ 2147483647 w 52"/>
              <a:gd name="T7" fmla="*/ 2147483647 h 58"/>
              <a:gd name="T8" fmla="*/ 2147483647 w 52"/>
              <a:gd name="T9" fmla="*/ 2147483647 h 58"/>
              <a:gd name="T10" fmla="*/ 2147483647 w 52"/>
              <a:gd name="T11" fmla="*/ 2147483647 h 58"/>
              <a:gd name="T12" fmla="*/ 0 w 52"/>
              <a:gd name="T13" fmla="*/ 2147483647 h 5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2"/>
              <a:gd name="T22" fmla="*/ 0 h 58"/>
              <a:gd name="T23" fmla="*/ 52 w 52"/>
              <a:gd name="T24" fmla="*/ 58 h 5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2" h="58">
                <a:moveTo>
                  <a:pt x="0" y="15"/>
                </a:moveTo>
                <a:lnTo>
                  <a:pt x="29" y="0"/>
                </a:lnTo>
                <a:lnTo>
                  <a:pt x="51" y="46"/>
                </a:lnTo>
                <a:lnTo>
                  <a:pt x="52" y="48"/>
                </a:lnTo>
                <a:lnTo>
                  <a:pt x="21" y="56"/>
                </a:lnTo>
                <a:lnTo>
                  <a:pt x="22" y="58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43" name="Freeform 785"/>
          <p:cNvSpPr>
            <a:spLocks noChangeAspect="1"/>
          </p:cNvSpPr>
          <p:nvPr/>
        </p:nvSpPr>
        <p:spPr bwMode="auto">
          <a:xfrm>
            <a:off x="8761413" y="3922713"/>
            <a:ext cx="15875" cy="25400"/>
          </a:xfrm>
          <a:custGeom>
            <a:avLst/>
            <a:gdLst>
              <a:gd name="T0" fmla="*/ 0 w 48"/>
              <a:gd name="T1" fmla="*/ 2147483647 h 70"/>
              <a:gd name="T2" fmla="*/ 2147483647 w 48"/>
              <a:gd name="T3" fmla="*/ 0 h 70"/>
              <a:gd name="T4" fmla="*/ 2147483647 w 48"/>
              <a:gd name="T5" fmla="*/ 2147483647 h 70"/>
              <a:gd name="T6" fmla="*/ 2147483647 w 48"/>
              <a:gd name="T7" fmla="*/ 2147483647 h 70"/>
              <a:gd name="T8" fmla="*/ 2147483647 w 48"/>
              <a:gd name="T9" fmla="*/ 2147483647 h 70"/>
              <a:gd name="T10" fmla="*/ 2147483647 w 48"/>
              <a:gd name="T11" fmla="*/ 2147483647 h 70"/>
              <a:gd name="T12" fmla="*/ 0 w 48"/>
              <a:gd name="T13" fmla="*/ 2147483647 h 7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8"/>
              <a:gd name="T22" fmla="*/ 0 h 70"/>
              <a:gd name="T23" fmla="*/ 48 w 48"/>
              <a:gd name="T24" fmla="*/ 70 h 7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8" h="70">
                <a:moveTo>
                  <a:pt x="0" y="8"/>
                </a:moveTo>
                <a:lnTo>
                  <a:pt x="31" y="0"/>
                </a:lnTo>
                <a:lnTo>
                  <a:pt x="47" y="58"/>
                </a:lnTo>
                <a:lnTo>
                  <a:pt x="48" y="63"/>
                </a:lnTo>
                <a:lnTo>
                  <a:pt x="17" y="65"/>
                </a:lnTo>
                <a:lnTo>
                  <a:pt x="18" y="70"/>
                </a:lnTo>
                <a:lnTo>
                  <a:pt x="0" y="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44" name="Freeform 786"/>
          <p:cNvSpPr>
            <a:spLocks noChangeAspect="1"/>
          </p:cNvSpPr>
          <p:nvPr/>
        </p:nvSpPr>
        <p:spPr bwMode="auto">
          <a:xfrm>
            <a:off x="8767763" y="3946525"/>
            <a:ext cx="11112" cy="22225"/>
          </a:xfrm>
          <a:custGeom>
            <a:avLst/>
            <a:gdLst>
              <a:gd name="T0" fmla="*/ 0 w 39"/>
              <a:gd name="T1" fmla="*/ 2147483647 h 64"/>
              <a:gd name="T2" fmla="*/ 2147483647 w 39"/>
              <a:gd name="T3" fmla="*/ 0 h 64"/>
              <a:gd name="T4" fmla="*/ 2147483647 w 39"/>
              <a:gd name="T5" fmla="*/ 2147483647 h 64"/>
              <a:gd name="T6" fmla="*/ 2147483647 w 39"/>
              <a:gd name="T7" fmla="*/ 2147483647 h 64"/>
              <a:gd name="T8" fmla="*/ 2147483647 w 39"/>
              <a:gd name="T9" fmla="*/ 2147483647 h 64"/>
              <a:gd name="T10" fmla="*/ 2147483647 w 39"/>
              <a:gd name="T11" fmla="*/ 2147483647 h 64"/>
              <a:gd name="T12" fmla="*/ 0 w 39"/>
              <a:gd name="T13" fmla="*/ 2147483647 h 6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9"/>
              <a:gd name="T22" fmla="*/ 0 h 64"/>
              <a:gd name="T23" fmla="*/ 39 w 39"/>
              <a:gd name="T24" fmla="*/ 64 h 6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9" h="64">
                <a:moveTo>
                  <a:pt x="0" y="2"/>
                </a:moveTo>
                <a:lnTo>
                  <a:pt x="31" y="0"/>
                </a:lnTo>
                <a:lnTo>
                  <a:pt x="39" y="62"/>
                </a:lnTo>
                <a:lnTo>
                  <a:pt x="39" y="63"/>
                </a:lnTo>
                <a:lnTo>
                  <a:pt x="8" y="63"/>
                </a:lnTo>
                <a:lnTo>
                  <a:pt x="8" y="64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45" name="Freeform 787"/>
          <p:cNvSpPr>
            <a:spLocks noChangeAspect="1"/>
          </p:cNvSpPr>
          <p:nvPr/>
        </p:nvSpPr>
        <p:spPr bwMode="auto">
          <a:xfrm>
            <a:off x="8769350" y="3967163"/>
            <a:ext cx="9525" cy="20637"/>
          </a:xfrm>
          <a:custGeom>
            <a:avLst/>
            <a:gdLst>
              <a:gd name="T0" fmla="*/ 0 w 32"/>
              <a:gd name="T1" fmla="*/ 0 h 66"/>
              <a:gd name="T2" fmla="*/ 2147483647 w 32"/>
              <a:gd name="T3" fmla="*/ 0 h 66"/>
              <a:gd name="T4" fmla="*/ 2147483647 w 32"/>
              <a:gd name="T5" fmla="*/ 2147483647 h 66"/>
              <a:gd name="T6" fmla="*/ 2147483647 w 32"/>
              <a:gd name="T7" fmla="*/ 2147483647 h 66"/>
              <a:gd name="T8" fmla="*/ 2147483647 w 32"/>
              <a:gd name="T9" fmla="*/ 2147483647 h 66"/>
              <a:gd name="T10" fmla="*/ 2147483647 w 32"/>
              <a:gd name="T11" fmla="*/ 2147483647 h 66"/>
              <a:gd name="T12" fmla="*/ 0 w 32"/>
              <a:gd name="T13" fmla="*/ 0 h 6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66"/>
              <a:gd name="T23" fmla="*/ 32 w 32"/>
              <a:gd name="T24" fmla="*/ 66 h 6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66">
                <a:moveTo>
                  <a:pt x="0" y="0"/>
                </a:moveTo>
                <a:lnTo>
                  <a:pt x="31" y="0"/>
                </a:lnTo>
                <a:lnTo>
                  <a:pt x="32" y="66"/>
                </a:lnTo>
                <a:lnTo>
                  <a:pt x="1" y="6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46" name="Freeform 788"/>
          <p:cNvSpPr>
            <a:spLocks noChangeAspect="1"/>
          </p:cNvSpPr>
          <p:nvPr/>
        </p:nvSpPr>
        <p:spPr bwMode="auto">
          <a:xfrm>
            <a:off x="8766175" y="3987800"/>
            <a:ext cx="12700" cy="34925"/>
          </a:xfrm>
          <a:custGeom>
            <a:avLst/>
            <a:gdLst>
              <a:gd name="T0" fmla="*/ 2147483647 w 44"/>
              <a:gd name="T1" fmla="*/ 0 h 99"/>
              <a:gd name="T2" fmla="*/ 2147483647 w 44"/>
              <a:gd name="T3" fmla="*/ 2147483647 h 99"/>
              <a:gd name="T4" fmla="*/ 2147483647 w 44"/>
              <a:gd name="T5" fmla="*/ 2147483647 h 99"/>
              <a:gd name="T6" fmla="*/ 2147483647 w 44"/>
              <a:gd name="T7" fmla="*/ 2147483647 h 99"/>
              <a:gd name="T8" fmla="*/ 0 w 44"/>
              <a:gd name="T9" fmla="*/ 2147483647 h 99"/>
              <a:gd name="T10" fmla="*/ 2147483647 w 44"/>
              <a:gd name="T11" fmla="*/ 2147483647 h 99"/>
              <a:gd name="T12" fmla="*/ 2147483647 w 44"/>
              <a:gd name="T13" fmla="*/ 0 h 9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4"/>
              <a:gd name="T22" fmla="*/ 0 h 99"/>
              <a:gd name="T23" fmla="*/ 44 w 44"/>
              <a:gd name="T24" fmla="*/ 99 h 9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4" h="99">
                <a:moveTo>
                  <a:pt x="13" y="0"/>
                </a:moveTo>
                <a:lnTo>
                  <a:pt x="44" y="4"/>
                </a:lnTo>
                <a:lnTo>
                  <a:pt x="30" y="99"/>
                </a:lnTo>
                <a:lnTo>
                  <a:pt x="31" y="97"/>
                </a:lnTo>
                <a:lnTo>
                  <a:pt x="0" y="89"/>
                </a:lnTo>
                <a:lnTo>
                  <a:pt x="1" y="87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47" name="Freeform 789"/>
          <p:cNvSpPr>
            <a:spLocks noChangeAspect="1"/>
          </p:cNvSpPr>
          <p:nvPr/>
        </p:nvSpPr>
        <p:spPr bwMode="auto">
          <a:xfrm>
            <a:off x="8758238" y="4019550"/>
            <a:ext cx="17462" cy="31750"/>
          </a:xfrm>
          <a:custGeom>
            <a:avLst/>
            <a:gdLst>
              <a:gd name="T0" fmla="*/ 2147483647 w 54"/>
              <a:gd name="T1" fmla="*/ 0 h 92"/>
              <a:gd name="T2" fmla="*/ 2147483647 w 54"/>
              <a:gd name="T3" fmla="*/ 2147483647 h 92"/>
              <a:gd name="T4" fmla="*/ 2147483647 w 54"/>
              <a:gd name="T5" fmla="*/ 2147483647 h 92"/>
              <a:gd name="T6" fmla="*/ 2147483647 w 54"/>
              <a:gd name="T7" fmla="*/ 2147483647 h 92"/>
              <a:gd name="T8" fmla="*/ 2147483647 w 54"/>
              <a:gd name="T9" fmla="*/ 2147483647 h 92"/>
              <a:gd name="T10" fmla="*/ 0 w 54"/>
              <a:gd name="T11" fmla="*/ 2147483647 h 92"/>
              <a:gd name="T12" fmla="*/ 2147483647 w 54"/>
              <a:gd name="T13" fmla="*/ 0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4"/>
              <a:gd name="T22" fmla="*/ 0 h 92"/>
              <a:gd name="T23" fmla="*/ 54 w 54"/>
              <a:gd name="T24" fmla="*/ 92 h 9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4" h="92">
                <a:moveTo>
                  <a:pt x="23" y="0"/>
                </a:moveTo>
                <a:lnTo>
                  <a:pt x="54" y="8"/>
                </a:lnTo>
                <a:lnTo>
                  <a:pt x="31" y="90"/>
                </a:lnTo>
                <a:lnTo>
                  <a:pt x="30" y="92"/>
                </a:lnTo>
                <a:lnTo>
                  <a:pt x="1" y="80"/>
                </a:lnTo>
                <a:lnTo>
                  <a:pt x="0" y="82"/>
                </a:lnTo>
                <a:lnTo>
                  <a:pt x="2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48" name="Freeform 790"/>
          <p:cNvSpPr>
            <a:spLocks noChangeAspect="1"/>
          </p:cNvSpPr>
          <p:nvPr/>
        </p:nvSpPr>
        <p:spPr bwMode="auto">
          <a:xfrm>
            <a:off x="8748713" y="4048125"/>
            <a:ext cx="19050" cy="28575"/>
          </a:xfrm>
          <a:custGeom>
            <a:avLst/>
            <a:gdLst>
              <a:gd name="T0" fmla="*/ 2147483647 w 58"/>
              <a:gd name="T1" fmla="*/ 0 h 83"/>
              <a:gd name="T2" fmla="*/ 2147483647 w 58"/>
              <a:gd name="T3" fmla="*/ 2147483647 h 83"/>
              <a:gd name="T4" fmla="*/ 2147483647 w 58"/>
              <a:gd name="T5" fmla="*/ 2147483647 h 83"/>
              <a:gd name="T6" fmla="*/ 2147483647 w 58"/>
              <a:gd name="T7" fmla="*/ 2147483647 h 83"/>
              <a:gd name="T8" fmla="*/ 0 w 58"/>
              <a:gd name="T9" fmla="*/ 2147483647 h 83"/>
              <a:gd name="T10" fmla="*/ 2147483647 w 58"/>
              <a:gd name="T11" fmla="*/ 2147483647 h 83"/>
              <a:gd name="T12" fmla="*/ 2147483647 w 58"/>
              <a:gd name="T13" fmla="*/ 0 h 8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8"/>
              <a:gd name="T22" fmla="*/ 0 h 83"/>
              <a:gd name="T23" fmla="*/ 58 w 58"/>
              <a:gd name="T24" fmla="*/ 83 h 8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8" h="83">
                <a:moveTo>
                  <a:pt x="29" y="0"/>
                </a:moveTo>
                <a:lnTo>
                  <a:pt x="58" y="12"/>
                </a:lnTo>
                <a:lnTo>
                  <a:pt x="26" y="83"/>
                </a:lnTo>
                <a:lnTo>
                  <a:pt x="27" y="81"/>
                </a:lnTo>
                <a:lnTo>
                  <a:pt x="0" y="62"/>
                </a:lnTo>
                <a:lnTo>
                  <a:pt x="1" y="60"/>
                </a:lnTo>
                <a:lnTo>
                  <a:pt x="2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49" name="Freeform 791"/>
          <p:cNvSpPr>
            <a:spLocks noChangeAspect="1"/>
          </p:cNvSpPr>
          <p:nvPr/>
        </p:nvSpPr>
        <p:spPr bwMode="auto">
          <a:xfrm>
            <a:off x="8734425" y="4068763"/>
            <a:ext cx="23813" cy="25400"/>
          </a:xfrm>
          <a:custGeom>
            <a:avLst/>
            <a:gdLst>
              <a:gd name="T0" fmla="*/ 2147483647 w 63"/>
              <a:gd name="T1" fmla="*/ 0 h 69"/>
              <a:gd name="T2" fmla="*/ 2147483647 w 63"/>
              <a:gd name="T3" fmla="*/ 2147483647 h 69"/>
              <a:gd name="T4" fmla="*/ 2147483647 w 63"/>
              <a:gd name="T5" fmla="*/ 2147483647 h 69"/>
              <a:gd name="T6" fmla="*/ 2147483647 w 63"/>
              <a:gd name="T7" fmla="*/ 2147483647 h 69"/>
              <a:gd name="T8" fmla="*/ 2147483647 w 63"/>
              <a:gd name="T9" fmla="*/ 2147483647 h 69"/>
              <a:gd name="T10" fmla="*/ 0 w 63"/>
              <a:gd name="T11" fmla="*/ 2147483647 h 69"/>
              <a:gd name="T12" fmla="*/ 2147483647 w 63"/>
              <a:gd name="T13" fmla="*/ 0 h 6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3"/>
              <a:gd name="T22" fmla="*/ 0 h 69"/>
              <a:gd name="T23" fmla="*/ 63 w 63"/>
              <a:gd name="T24" fmla="*/ 69 h 6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3" h="69">
                <a:moveTo>
                  <a:pt x="36" y="0"/>
                </a:moveTo>
                <a:lnTo>
                  <a:pt x="63" y="19"/>
                </a:lnTo>
                <a:lnTo>
                  <a:pt x="33" y="63"/>
                </a:lnTo>
                <a:lnTo>
                  <a:pt x="28" y="69"/>
                </a:lnTo>
                <a:lnTo>
                  <a:pt x="5" y="48"/>
                </a:lnTo>
                <a:lnTo>
                  <a:pt x="0" y="53"/>
                </a:lnTo>
                <a:lnTo>
                  <a:pt x="3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50" name="Freeform 792"/>
          <p:cNvSpPr>
            <a:spLocks noChangeAspect="1"/>
          </p:cNvSpPr>
          <p:nvPr/>
        </p:nvSpPr>
        <p:spPr bwMode="auto">
          <a:xfrm>
            <a:off x="8723313" y="4084638"/>
            <a:ext cx="20637" cy="25400"/>
          </a:xfrm>
          <a:custGeom>
            <a:avLst/>
            <a:gdLst>
              <a:gd name="T0" fmla="*/ 2147483647 w 67"/>
              <a:gd name="T1" fmla="*/ 0 h 71"/>
              <a:gd name="T2" fmla="*/ 2147483647 w 67"/>
              <a:gd name="T3" fmla="*/ 2147483647 h 71"/>
              <a:gd name="T4" fmla="*/ 2147483647 w 67"/>
              <a:gd name="T5" fmla="*/ 2147483647 h 71"/>
              <a:gd name="T6" fmla="*/ 2147483647 w 67"/>
              <a:gd name="T7" fmla="*/ 2147483647 h 71"/>
              <a:gd name="T8" fmla="*/ 0 w 67"/>
              <a:gd name="T9" fmla="*/ 2147483647 h 71"/>
              <a:gd name="T10" fmla="*/ 0 w 67"/>
              <a:gd name="T11" fmla="*/ 2147483647 h 71"/>
              <a:gd name="T12" fmla="*/ 2147483647 w 67"/>
              <a:gd name="T13" fmla="*/ 0 h 7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7"/>
              <a:gd name="T22" fmla="*/ 0 h 71"/>
              <a:gd name="T23" fmla="*/ 67 w 67"/>
              <a:gd name="T24" fmla="*/ 71 h 7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7" h="71">
                <a:moveTo>
                  <a:pt x="44" y="0"/>
                </a:moveTo>
                <a:lnTo>
                  <a:pt x="67" y="21"/>
                </a:lnTo>
                <a:lnTo>
                  <a:pt x="19" y="71"/>
                </a:lnTo>
                <a:lnTo>
                  <a:pt x="0" y="47"/>
                </a:lnTo>
                <a:lnTo>
                  <a:pt x="4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51" name="Freeform 793"/>
          <p:cNvSpPr>
            <a:spLocks noChangeAspect="1"/>
          </p:cNvSpPr>
          <p:nvPr/>
        </p:nvSpPr>
        <p:spPr bwMode="auto">
          <a:xfrm>
            <a:off x="8683625" y="4102100"/>
            <a:ext cx="44450" cy="36513"/>
          </a:xfrm>
          <a:custGeom>
            <a:avLst/>
            <a:gdLst>
              <a:gd name="T0" fmla="*/ 2147483647 w 128"/>
              <a:gd name="T1" fmla="*/ 0 h 105"/>
              <a:gd name="T2" fmla="*/ 2147483647 w 128"/>
              <a:gd name="T3" fmla="*/ 2147483647 h 105"/>
              <a:gd name="T4" fmla="*/ 2147483647 w 128"/>
              <a:gd name="T5" fmla="*/ 2147483647 h 105"/>
              <a:gd name="T6" fmla="*/ 2147483647 w 128"/>
              <a:gd name="T7" fmla="*/ 2147483647 h 105"/>
              <a:gd name="T8" fmla="*/ 2147483647 w 128"/>
              <a:gd name="T9" fmla="*/ 2147483647 h 105"/>
              <a:gd name="T10" fmla="*/ 0 w 128"/>
              <a:gd name="T11" fmla="*/ 2147483647 h 105"/>
              <a:gd name="T12" fmla="*/ 2147483647 w 128"/>
              <a:gd name="T13" fmla="*/ 0 h 10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8"/>
              <a:gd name="T22" fmla="*/ 0 h 105"/>
              <a:gd name="T23" fmla="*/ 128 w 128"/>
              <a:gd name="T24" fmla="*/ 105 h 10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8" h="105">
                <a:moveTo>
                  <a:pt x="109" y="0"/>
                </a:moveTo>
                <a:lnTo>
                  <a:pt x="128" y="24"/>
                </a:lnTo>
                <a:lnTo>
                  <a:pt x="27" y="103"/>
                </a:lnTo>
                <a:lnTo>
                  <a:pt x="25" y="105"/>
                </a:lnTo>
                <a:lnTo>
                  <a:pt x="2" y="83"/>
                </a:lnTo>
                <a:lnTo>
                  <a:pt x="0" y="85"/>
                </a:lnTo>
                <a:lnTo>
                  <a:pt x="10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52" name="Freeform 794"/>
          <p:cNvSpPr>
            <a:spLocks noChangeAspect="1"/>
          </p:cNvSpPr>
          <p:nvPr/>
        </p:nvSpPr>
        <p:spPr bwMode="auto">
          <a:xfrm>
            <a:off x="8672513" y="4130675"/>
            <a:ext cx="20637" cy="19050"/>
          </a:xfrm>
          <a:custGeom>
            <a:avLst/>
            <a:gdLst>
              <a:gd name="T0" fmla="*/ 2147483647 w 58"/>
              <a:gd name="T1" fmla="*/ 0 h 55"/>
              <a:gd name="T2" fmla="*/ 2147483647 w 58"/>
              <a:gd name="T3" fmla="*/ 2147483647 h 55"/>
              <a:gd name="T4" fmla="*/ 2147483647 w 58"/>
              <a:gd name="T5" fmla="*/ 2147483647 h 55"/>
              <a:gd name="T6" fmla="*/ 2147483647 w 58"/>
              <a:gd name="T7" fmla="*/ 2147483647 h 55"/>
              <a:gd name="T8" fmla="*/ 0 w 58"/>
              <a:gd name="T9" fmla="*/ 2147483647 h 55"/>
              <a:gd name="T10" fmla="*/ 0 w 58"/>
              <a:gd name="T11" fmla="*/ 2147483647 h 55"/>
              <a:gd name="T12" fmla="*/ 2147483647 w 58"/>
              <a:gd name="T13" fmla="*/ 0 h 5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8"/>
              <a:gd name="T22" fmla="*/ 0 h 55"/>
              <a:gd name="T23" fmla="*/ 58 w 58"/>
              <a:gd name="T24" fmla="*/ 55 h 5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8" h="55">
                <a:moveTo>
                  <a:pt x="35" y="0"/>
                </a:moveTo>
                <a:lnTo>
                  <a:pt x="58" y="22"/>
                </a:lnTo>
                <a:lnTo>
                  <a:pt x="27" y="55"/>
                </a:lnTo>
                <a:lnTo>
                  <a:pt x="0" y="36"/>
                </a:lnTo>
                <a:lnTo>
                  <a:pt x="3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53" name="Freeform 795"/>
          <p:cNvSpPr>
            <a:spLocks noChangeAspect="1"/>
          </p:cNvSpPr>
          <p:nvPr/>
        </p:nvSpPr>
        <p:spPr bwMode="auto">
          <a:xfrm>
            <a:off x="8667750" y="4141788"/>
            <a:ext cx="14288" cy="15875"/>
          </a:xfrm>
          <a:custGeom>
            <a:avLst/>
            <a:gdLst>
              <a:gd name="T0" fmla="*/ 2147483647 w 42"/>
              <a:gd name="T1" fmla="*/ 0 h 41"/>
              <a:gd name="T2" fmla="*/ 2147483647 w 42"/>
              <a:gd name="T3" fmla="*/ 2147483647 h 41"/>
              <a:gd name="T4" fmla="*/ 2147483647 w 42"/>
              <a:gd name="T5" fmla="*/ 2147483647 h 41"/>
              <a:gd name="T6" fmla="*/ 2147483647 w 42"/>
              <a:gd name="T7" fmla="*/ 2147483647 h 41"/>
              <a:gd name="T8" fmla="*/ 0 w 42"/>
              <a:gd name="T9" fmla="*/ 2147483647 h 41"/>
              <a:gd name="T10" fmla="*/ 2147483647 w 42"/>
              <a:gd name="T11" fmla="*/ 2147483647 h 41"/>
              <a:gd name="T12" fmla="*/ 2147483647 w 42"/>
              <a:gd name="T13" fmla="*/ 0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"/>
              <a:gd name="T22" fmla="*/ 0 h 41"/>
              <a:gd name="T23" fmla="*/ 42 w 42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" h="41">
                <a:moveTo>
                  <a:pt x="15" y="0"/>
                </a:moveTo>
                <a:lnTo>
                  <a:pt x="42" y="19"/>
                </a:lnTo>
                <a:lnTo>
                  <a:pt x="27" y="41"/>
                </a:lnTo>
                <a:lnTo>
                  <a:pt x="29" y="35"/>
                </a:lnTo>
                <a:lnTo>
                  <a:pt x="0" y="25"/>
                </a:lnTo>
                <a:lnTo>
                  <a:pt x="2" y="19"/>
                </a:lnTo>
                <a:lnTo>
                  <a:pt x="1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54" name="Freeform 796"/>
          <p:cNvSpPr>
            <a:spLocks noChangeAspect="1"/>
          </p:cNvSpPr>
          <p:nvPr/>
        </p:nvSpPr>
        <p:spPr bwMode="auto">
          <a:xfrm>
            <a:off x="8659813" y="4151313"/>
            <a:ext cx="17462" cy="20637"/>
          </a:xfrm>
          <a:custGeom>
            <a:avLst/>
            <a:gdLst>
              <a:gd name="T0" fmla="*/ 2147483647 w 51"/>
              <a:gd name="T1" fmla="*/ 0 h 61"/>
              <a:gd name="T2" fmla="*/ 2147483647 w 51"/>
              <a:gd name="T3" fmla="*/ 2147483647 h 61"/>
              <a:gd name="T4" fmla="*/ 2147483647 w 51"/>
              <a:gd name="T5" fmla="*/ 2147483647 h 61"/>
              <a:gd name="T6" fmla="*/ 2147483647 w 51"/>
              <a:gd name="T7" fmla="*/ 2147483647 h 61"/>
              <a:gd name="T8" fmla="*/ 0 w 51"/>
              <a:gd name="T9" fmla="*/ 2147483647 h 61"/>
              <a:gd name="T10" fmla="*/ 0 w 51"/>
              <a:gd name="T11" fmla="*/ 2147483647 h 61"/>
              <a:gd name="T12" fmla="*/ 2147483647 w 51"/>
              <a:gd name="T13" fmla="*/ 0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1"/>
              <a:gd name="T22" fmla="*/ 0 h 61"/>
              <a:gd name="T23" fmla="*/ 51 w 51"/>
              <a:gd name="T24" fmla="*/ 61 h 6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1" h="61">
                <a:moveTo>
                  <a:pt x="22" y="0"/>
                </a:moveTo>
                <a:lnTo>
                  <a:pt x="51" y="10"/>
                </a:lnTo>
                <a:lnTo>
                  <a:pt x="31" y="61"/>
                </a:lnTo>
                <a:lnTo>
                  <a:pt x="31" y="60"/>
                </a:lnTo>
                <a:lnTo>
                  <a:pt x="0" y="56"/>
                </a:lnTo>
                <a:lnTo>
                  <a:pt x="0" y="55"/>
                </a:lnTo>
                <a:lnTo>
                  <a:pt x="2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55" name="Freeform 797"/>
          <p:cNvSpPr>
            <a:spLocks noChangeAspect="1"/>
          </p:cNvSpPr>
          <p:nvPr/>
        </p:nvSpPr>
        <p:spPr bwMode="auto">
          <a:xfrm>
            <a:off x="8656638" y="4170363"/>
            <a:ext cx="14287" cy="26987"/>
          </a:xfrm>
          <a:custGeom>
            <a:avLst/>
            <a:gdLst>
              <a:gd name="T0" fmla="*/ 2147483647 w 44"/>
              <a:gd name="T1" fmla="*/ 0 h 79"/>
              <a:gd name="T2" fmla="*/ 2147483647 w 44"/>
              <a:gd name="T3" fmla="*/ 2147483647 h 79"/>
              <a:gd name="T4" fmla="*/ 2147483647 w 44"/>
              <a:gd name="T5" fmla="*/ 2147483647 h 79"/>
              <a:gd name="T6" fmla="*/ 2147483647 w 44"/>
              <a:gd name="T7" fmla="*/ 2147483647 h 79"/>
              <a:gd name="T8" fmla="*/ 0 w 44"/>
              <a:gd name="T9" fmla="*/ 2147483647 h 79"/>
              <a:gd name="T10" fmla="*/ 0 w 44"/>
              <a:gd name="T11" fmla="*/ 2147483647 h 79"/>
              <a:gd name="T12" fmla="*/ 2147483647 w 44"/>
              <a:gd name="T13" fmla="*/ 0 h 7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4"/>
              <a:gd name="T22" fmla="*/ 0 h 79"/>
              <a:gd name="T23" fmla="*/ 44 w 44"/>
              <a:gd name="T24" fmla="*/ 79 h 7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4" h="79">
                <a:moveTo>
                  <a:pt x="13" y="0"/>
                </a:moveTo>
                <a:lnTo>
                  <a:pt x="44" y="4"/>
                </a:lnTo>
                <a:lnTo>
                  <a:pt x="31" y="79"/>
                </a:lnTo>
                <a:lnTo>
                  <a:pt x="31" y="77"/>
                </a:lnTo>
                <a:lnTo>
                  <a:pt x="0" y="77"/>
                </a:lnTo>
                <a:lnTo>
                  <a:pt x="0" y="75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56" name="Freeform 798"/>
          <p:cNvSpPr>
            <a:spLocks noChangeAspect="1"/>
          </p:cNvSpPr>
          <p:nvPr/>
        </p:nvSpPr>
        <p:spPr bwMode="auto">
          <a:xfrm>
            <a:off x="8656638" y="4197350"/>
            <a:ext cx="9525" cy="36513"/>
          </a:xfrm>
          <a:custGeom>
            <a:avLst/>
            <a:gdLst>
              <a:gd name="T0" fmla="*/ 2147483647 w 32"/>
              <a:gd name="T1" fmla="*/ 0 h 107"/>
              <a:gd name="T2" fmla="*/ 2147483647 w 32"/>
              <a:gd name="T3" fmla="*/ 0 h 107"/>
              <a:gd name="T4" fmla="*/ 2147483647 w 32"/>
              <a:gd name="T5" fmla="*/ 2147483647 h 107"/>
              <a:gd name="T6" fmla="*/ 2147483647 w 32"/>
              <a:gd name="T7" fmla="*/ 2147483647 h 107"/>
              <a:gd name="T8" fmla="*/ 2147483647 w 32"/>
              <a:gd name="T9" fmla="*/ 2147483647 h 107"/>
              <a:gd name="T10" fmla="*/ 0 w 32"/>
              <a:gd name="T11" fmla="*/ 2147483647 h 107"/>
              <a:gd name="T12" fmla="*/ 2147483647 w 32"/>
              <a:gd name="T13" fmla="*/ 0 h 1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07"/>
              <a:gd name="T23" fmla="*/ 32 w 32"/>
              <a:gd name="T24" fmla="*/ 107 h 1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07">
                <a:moveTo>
                  <a:pt x="1" y="0"/>
                </a:moveTo>
                <a:lnTo>
                  <a:pt x="32" y="0"/>
                </a:lnTo>
                <a:lnTo>
                  <a:pt x="31" y="102"/>
                </a:lnTo>
                <a:lnTo>
                  <a:pt x="28" y="107"/>
                </a:lnTo>
                <a:lnTo>
                  <a:pt x="3" y="86"/>
                </a:lnTo>
                <a:lnTo>
                  <a:pt x="0" y="9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57" name="Freeform 799"/>
          <p:cNvSpPr>
            <a:spLocks noChangeAspect="1"/>
          </p:cNvSpPr>
          <p:nvPr/>
        </p:nvSpPr>
        <p:spPr bwMode="auto">
          <a:xfrm>
            <a:off x="8655050" y="4225925"/>
            <a:ext cx="11113" cy="7938"/>
          </a:xfrm>
          <a:custGeom>
            <a:avLst/>
            <a:gdLst>
              <a:gd name="T0" fmla="*/ 2147483647 w 33"/>
              <a:gd name="T1" fmla="*/ 0 h 24"/>
              <a:gd name="T2" fmla="*/ 2147483647 w 33"/>
              <a:gd name="T3" fmla="*/ 2147483647 h 24"/>
              <a:gd name="T4" fmla="*/ 2147483647 w 33"/>
              <a:gd name="T5" fmla="*/ 2147483647 h 24"/>
              <a:gd name="T6" fmla="*/ 2147483647 w 33"/>
              <a:gd name="T7" fmla="*/ 2147483647 h 24"/>
              <a:gd name="T8" fmla="*/ 0 w 33"/>
              <a:gd name="T9" fmla="*/ 2147483647 h 24"/>
              <a:gd name="T10" fmla="*/ 2147483647 w 33"/>
              <a:gd name="T11" fmla="*/ 2147483647 h 24"/>
              <a:gd name="T12" fmla="*/ 2147483647 w 33"/>
              <a:gd name="T13" fmla="*/ 0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24"/>
              <a:gd name="T23" fmla="*/ 33 w 33"/>
              <a:gd name="T24" fmla="*/ 24 h 2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24">
                <a:moveTo>
                  <a:pt x="8" y="0"/>
                </a:moveTo>
                <a:lnTo>
                  <a:pt x="33" y="21"/>
                </a:lnTo>
                <a:lnTo>
                  <a:pt x="30" y="24"/>
                </a:lnTo>
                <a:lnTo>
                  <a:pt x="31" y="18"/>
                </a:lnTo>
                <a:lnTo>
                  <a:pt x="0" y="15"/>
                </a:lnTo>
                <a:lnTo>
                  <a:pt x="1" y="9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58" name="Freeform 800"/>
          <p:cNvSpPr>
            <a:spLocks noChangeAspect="1"/>
          </p:cNvSpPr>
          <p:nvPr/>
        </p:nvSpPr>
        <p:spPr bwMode="auto">
          <a:xfrm>
            <a:off x="8650288" y="4232275"/>
            <a:ext cx="14287" cy="14288"/>
          </a:xfrm>
          <a:custGeom>
            <a:avLst/>
            <a:gdLst>
              <a:gd name="T0" fmla="*/ 2147483647 w 34"/>
              <a:gd name="T1" fmla="*/ 0 h 44"/>
              <a:gd name="T2" fmla="*/ 2147483647 w 34"/>
              <a:gd name="T3" fmla="*/ 2147483647 h 44"/>
              <a:gd name="T4" fmla="*/ 2147483647 w 34"/>
              <a:gd name="T5" fmla="*/ 2147483647 h 44"/>
              <a:gd name="T6" fmla="*/ 2147483647 w 34"/>
              <a:gd name="T7" fmla="*/ 2147483647 h 44"/>
              <a:gd name="T8" fmla="*/ 2147483647 w 34"/>
              <a:gd name="T9" fmla="*/ 2147483647 h 44"/>
              <a:gd name="T10" fmla="*/ 0 w 34"/>
              <a:gd name="T11" fmla="*/ 2147483647 h 44"/>
              <a:gd name="T12" fmla="*/ 2147483647 w 34"/>
              <a:gd name="T13" fmla="*/ 0 h 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44"/>
              <a:gd name="T23" fmla="*/ 34 w 34"/>
              <a:gd name="T24" fmla="*/ 44 h 4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44">
                <a:moveTo>
                  <a:pt x="3" y="0"/>
                </a:moveTo>
                <a:lnTo>
                  <a:pt x="34" y="3"/>
                </a:lnTo>
                <a:lnTo>
                  <a:pt x="29" y="42"/>
                </a:lnTo>
                <a:lnTo>
                  <a:pt x="28" y="44"/>
                </a:lnTo>
                <a:lnTo>
                  <a:pt x="1" y="25"/>
                </a:lnTo>
                <a:lnTo>
                  <a:pt x="0" y="27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59" name="Freeform 801"/>
          <p:cNvSpPr>
            <a:spLocks noChangeAspect="1"/>
          </p:cNvSpPr>
          <p:nvPr/>
        </p:nvSpPr>
        <p:spPr bwMode="auto">
          <a:xfrm>
            <a:off x="8642350" y="4240213"/>
            <a:ext cx="20638" cy="23812"/>
          </a:xfrm>
          <a:custGeom>
            <a:avLst/>
            <a:gdLst>
              <a:gd name="T0" fmla="*/ 2147483647 w 56"/>
              <a:gd name="T1" fmla="*/ 0 h 69"/>
              <a:gd name="T2" fmla="*/ 2147483647 w 56"/>
              <a:gd name="T3" fmla="*/ 2147483647 h 69"/>
              <a:gd name="T4" fmla="*/ 2147483647 w 56"/>
              <a:gd name="T5" fmla="*/ 2147483647 h 69"/>
              <a:gd name="T6" fmla="*/ 2147483647 w 56"/>
              <a:gd name="T7" fmla="*/ 2147483647 h 69"/>
              <a:gd name="T8" fmla="*/ 2147483647 w 56"/>
              <a:gd name="T9" fmla="*/ 2147483647 h 69"/>
              <a:gd name="T10" fmla="*/ 0 w 56"/>
              <a:gd name="T11" fmla="*/ 2147483647 h 69"/>
              <a:gd name="T12" fmla="*/ 2147483647 w 56"/>
              <a:gd name="T13" fmla="*/ 0 h 6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6"/>
              <a:gd name="T22" fmla="*/ 0 h 69"/>
              <a:gd name="T23" fmla="*/ 56 w 56"/>
              <a:gd name="T24" fmla="*/ 69 h 6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6" h="69">
                <a:moveTo>
                  <a:pt x="29" y="0"/>
                </a:moveTo>
                <a:lnTo>
                  <a:pt x="56" y="19"/>
                </a:lnTo>
                <a:lnTo>
                  <a:pt x="23" y="67"/>
                </a:lnTo>
                <a:lnTo>
                  <a:pt x="18" y="69"/>
                </a:lnTo>
                <a:lnTo>
                  <a:pt x="5" y="40"/>
                </a:lnTo>
                <a:lnTo>
                  <a:pt x="0" y="42"/>
                </a:lnTo>
                <a:lnTo>
                  <a:pt x="2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60" name="Freeform 802"/>
          <p:cNvSpPr>
            <a:spLocks noChangeAspect="1"/>
          </p:cNvSpPr>
          <p:nvPr/>
        </p:nvSpPr>
        <p:spPr bwMode="auto">
          <a:xfrm>
            <a:off x="8639175" y="4254500"/>
            <a:ext cx="9525" cy="12700"/>
          </a:xfrm>
          <a:custGeom>
            <a:avLst/>
            <a:gdLst>
              <a:gd name="T0" fmla="*/ 2147483647 w 27"/>
              <a:gd name="T1" fmla="*/ 0 h 37"/>
              <a:gd name="T2" fmla="*/ 2147483647 w 27"/>
              <a:gd name="T3" fmla="*/ 2147483647 h 37"/>
              <a:gd name="T4" fmla="*/ 2147483647 w 27"/>
              <a:gd name="T5" fmla="*/ 2147483647 h 37"/>
              <a:gd name="T6" fmla="*/ 2147483647 w 27"/>
              <a:gd name="T7" fmla="*/ 2147483647 h 37"/>
              <a:gd name="T8" fmla="*/ 2147483647 w 27"/>
              <a:gd name="T9" fmla="*/ 2147483647 h 37"/>
              <a:gd name="T10" fmla="*/ 0 w 27"/>
              <a:gd name="T11" fmla="*/ 2147483647 h 37"/>
              <a:gd name="T12" fmla="*/ 2147483647 w 27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"/>
              <a:gd name="T22" fmla="*/ 0 h 37"/>
              <a:gd name="T23" fmla="*/ 27 w 27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" h="37">
                <a:moveTo>
                  <a:pt x="14" y="0"/>
                </a:moveTo>
                <a:lnTo>
                  <a:pt x="27" y="29"/>
                </a:lnTo>
                <a:lnTo>
                  <a:pt x="8" y="37"/>
                </a:lnTo>
                <a:lnTo>
                  <a:pt x="4" y="37"/>
                </a:lnTo>
                <a:lnTo>
                  <a:pt x="4" y="6"/>
                </a:lnTo>
                <a:lnTo>
                  <a:pt x="0" y="6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61" name="Freeform 803"/>
          <p:cNvSpPr>
            <a:spLocks noChangeAspect="1"/>
          </p:cNvSpPr>
          <p:nvPr/>
        </p:nvSpPr>
        <p:spPr bwMode="auto">
          <a:xfrm>
            <a:off x="8626475" y="4257675"/>
            <a:ext cx="14288" cy="9525"/>
          </a:xfrm>
          <a:custGeom>
            <a:avLst/>
            <a:gdLst>
              <a:gd name="T0" fmla="*/ 2147483647 w 45"/>
              <a:gd name="T1" fmla="*/ 0 h 31"/>
              <a:gd name="T2" fmla="*/ 2147483647 w 45"/>
              <a:gd name="T3" fmla="*/ 2147483647 h 31"/>
              <a:gd name="T4" fmla="*/ 2147483647 w 45"/>
              <a:gd name="T5" fmla="*/ 2147483647 h 31"/>
              <a:gd name="T6" fmla="*/ 2147483647 w 45"/>
              <a:gd name="T7" fmla="*/ 0 h 31"/>
              <a:gd name="T8" fmla="*/ 0 w 45"/>
              <a:gd name="T9" fmla="*/ 2147483647 h 31"/>
              <a:gd name="T10" fmla="*/ 2147483647 w 45"/>
              <a:gd name="T11" fmla="*/ 0 h 31"/>
              <a:gd name="T12" fmla="*/ 2147483647 w 45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5"/>
              <a:gd name="T22" fmla="*/ 0 h 31"/>
              <a:gd name="T23" fmla="*/ 45 w 45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5" h="31">
                <a:moveTo>
                  <a:pt x="45" y="0"/>
                </a:moveTo>
                <a:lnTo>
                  <a:pt x="45" y="31"/>
                </a:lnTo>
                <a:lnTo>
                  <a:pt x="3" y="31"/>
                </a:lnTo>
                <a:lnTo>
                  <a:pt x="6" y="0"/>
                </a:lnTo>
                <a:lnTo>
                  <a:pt x="0" y="31"/>
                </a:lnTo>
                <a:lnTo>
                  <a:pt x="3" y="0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62" name="Freeform 804"/>
          <p:cNvSpPr>
            <a:spLocks noChangeAspect="1"/>
          </p:cNvSpPr>
          <p:nvPr/>
        </p:nvSpPr>
        <p:spPr bwMode="auto">
          <a:xfrm>
            <a:off x="8628063" y="4257675"/>
            <a:ext cx="7937" cy="11113"/>
          </a:xfrm>
          <a:custGeom>
            <a:avLst/>
            <a:gdLst>
              <a:gd name="T0" fmla="*/ 0 w 27"/>
              <a:gd name="T1" fmla="*/ 2147483647 h 35"/>
              <a:gd name="T2" fmla="*/ 2147483647 w 27"/>
              <a:gd name="T3" fmla="*/ 0 h 35"/>
              <a:gd name="T4" fmla="*/ 2147483647 w 27"/>
              <a:gd name="T5" fmla="*/ 2147483647 h 35"/>
              <a:gd name="T6" fmla="*/ 2147483647 w 27"/>
              <a:gd name="T7" fmla="*/ 2147483647 h 35"/>
              <a:gd name="T8" fmla="*/ 2147483647 w 27"/>
              <a:gd name="T9" fmla="*/ 2147483647 h 35"/>
              <a:gd name="T10" fmla="*/ 2147483647 w 27"/>
              <a:gd name="T11" fmla="*/ 2147483647 h 35"/>
              <a:gd name="T12" fmla="*/ 0 w 27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"/>
              <a:gd name="T22" fmla="*/ 0 h 35"/>
              <a:gd name="T23" fmla="*/ 27 w 27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" h="35">
                <a:moveTo>
                  <a:pt x="0" y="31"/>
                </a:moveTo>
                <a:lnTo>
                  <a:pt x="6" y="0"/>
                </a:lnTo>
                <a:lnTo>
                  <a:pt x="27" y="4"/>
                </a:lnTo>
                <a:lnTo>
                  <a:pt x="24" y="35"/>
                </a:lnTo>
                <a:lnTo>
                  <a:pt x="24" y="4"/>
                </a:lnTo>
                <a:lnTo>
                  <a:pt x="21" y="35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63" name="Freeform 805"/>
          <p:cNvSpPr>
            <a:spLocks noChangeAspect="1"/>
          </p:cNvSpPr>
          <p:nvPr/>
        </p:nvSpPr>
        <p:spPr bwMode="auto">
          <a:xfrm>
            <a:off x="8562975" y="4300538"/>
            <a:ext cx="3175" cy="9525"/>
          </a:xfrm>
          <a:custGeom>
            <a:avLst/>
            <a:gdLst>
              <a:gd name="T0" fmla="*/ 0 w 13"/>
              <a:gd name="T1" fmla="*/ 0 h 27"/>
              <a:gd name="T2" fmla="*/ 2147483647 w 13"/>
              <a:gd name="T3" fmla="*/ 2147483647 h 27"/>
              <a:gd name="T4" fmla="*/ 0 w 13"/>
              <a:gd name="T5" fmla="*/ 0 h 27"/>
              <a:gd name="T6" fmla="*/ 0 60000 65536"/>
              <a:gd name="T7" fmla="*/ 0 60000 65536"/>
              <a:gd name="T8" fmla="*/ 0 60000 65536"/>
              <a:gd name="T9" fmla="*/ 0 w 13"/>
              <a:gd name="T10" fmla="*/ 0 h 27"/>
              <a:gd name="T11" fmla="*/ 13 w 13"/>
              <a:gd name="T12" fmla="*/ 27 h 2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" h="27">
                <a:moveTo>
                  <a:pt x="0" y="0"/>
                </a:moveTo>
                <a:lnTo>
                  <a:pt x="13" y="2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64" name="Freeform 806"/>
          <p:cNvSpPr>
            <a:spLocks noChangeAspect="1"/>
          </p:cNvSpPr>
          <p:nvPr/>
        </p:nvSpPr>
        <p:spPr bwMode="auto">
          <a:xfrm>
            <a:off x="8539163" y="4322763"/>
            <a:ext cx="9525" cy="7937"/>
          </a:xfrm>
          <a:custGeom>
            <a:avLst/>
            <a:gdLst>
              <a:gd name="T0" fmla="*/ 2147483647 w 27"/>
              <a:gd name="T1" fmla="*/ 0 h 25"/>
              <a:gd name="T2" fmla="*/ 2147483647 w 27"/>
              <a:gd name="T3" fmla="*/ 0 h 25"/>
              <a:gd name="T4" fmla="*/ 2147483647 w 27"/>
              <a:gd name="T5" fmla="*/ 2147483647 h 25"/>
              <a:gd name="T6" fmla="*/ 2147483647 w 27"/>
              <a:gd name="T7" fmla="*/ 2147483647 h 25"/>
              <a:gd name="T8" fmla="*/ 2147483647 w 27"/>
              <a:gd name="T9" fmla="*/ 2147483647 h 25"/>
              <a:gd name="T10" fmla="*/ 2147483647 w 27"/>
              <a:gd name="T11" fmla="*/ 2147483647 h 25"/>
              <a:gd name="T12" fmla="*/ 2147483647 w 27"/>
              <a:gd name="T13" fmla="*/ 2147483647 h 25"/>
              <a:gd name="T14" fmla="*/ 2147483647 w 27"/>
              <a:gd name="T15" fmla="*/ 2147483647 h 25"/>
              <a:gd name="T16" fmla="*/ 2147483647 w 27"/>
              <a:gd name="T17" fmla="*/ 2147483647 h 25"/>
              <a:gd name="T18" fmla="*/ 2147483647 w 27"/>
              <a:gd name="T19" fmla="*/ 2147483647 h 25"/>
              <a:gd name="T20" fmla="*/ 2147483647 w 27"/>
              <a:gd name="T21" fmla="*/ 2147483647 h 25"/>
              <a:gd name="T22" fmla="*/ 2147483647 w 27"/>
              <a:gd name="T23" fmla="*/ 2147483647 h 25"/>
              <a:gd name="T24" fmla="*/ 2147483647 w 27"/>
              <a:gd name="T25" fmla="*/ 2147483647 h 25"/>
              <a:gd name="T26" fmla="*/ 2147483647 w 27"/>
              <a:gd name="T27" fmla="*/ 2147483647 h 25"/>
              <a:gd name="T28" fmla="*/ 2147483647 w 27"/>
              <a:gd name="T29" fmla="*/ 2147483647 h 25"/>
              <a:gd name="T30" fmla="*/ 2147483647 w 27"/>
              <a:gd name="T31" fmla="*/ 2147483647 h 25"/>
              <a:gd name="T32" fmla="*/ 2147483647 w 27"/>
              <a:gd name="T33" fmla="*/ 2147483647 h 25"/>
              <a:gd name="T34" fmla="*/ 2147483647 w 27"/>
              <a:gd name="T35" fmla="*/ 2147483647 h 25"/>
              <a:gd name="T36" fmla="*/ 2147483647 w 27"/>
              <a:gd name="T37" fmla="*/ 2147483647 h 25"/>
              <a:gd name="T38" fmla="*/ 0 w 27"/>
              <a:gd name="T39" fmla="*/ 2147483647 h 25"/>
              <a:gd name="T40" fmla="*/ 0 w 27"/>
              <a:gd name="T41" fmla="*/ 2147483647 h 25"/>
              <a:gd name="T42" fmla="*/ 2147483647 w 27"/>
              <a:gd name="T43" fmla="*/ 0 h 2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7"/>
              <a:gd name="T67" fmla="*/ 0 h 25"/>
              <a:gd name="T68" fmla="*/ 27 w 27"/>
              <a:gd name="T69" fmla="*/ 25 h 2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7" h="25">
                <a:moveTo>
                  <a:pt x="23" y="0"/>
                </a:moveTo>
                <a:lnTo>
                  <a:pt x="23" y="0"/>
                </a:lnTo>
                <a:lnTo>
                  <a:pt x="25" y="2"/>
                </a:lnTo>
                <a:lnTo>
                  <a:pt x="26" y="4"/>
                </a:lnTo>
                <a:lnTo>
                  <a:pt x="27" y="7"/>
                </a:lnTo>
                <a:lnTo>
                  <a:pt x="27" y="9"/>
                </a:lnTo>
                <a:lnTo>
                  <a:pt x="27" y="11"/>
                </a:lnTo>
                <a:lnTo>
                  <a:pt x="26" y="14"/>
                </a:lnTo>
                <a:lnTo>
                  <a:pt x="25" y="16"/>
                </a:lnTo>
                <a:lnTo>
                  <a:pt x="23" y="20"/>
                </a:lnTo>
                <a:lnTo>
                  <a:pt x="21" y="21"/>
                </a:lnTo>
                <a:lnTo>
                  <a:pt x="19" y="23"/>
                </a:lnTo>
                <a:lnTo>
                  <a:pt x="17" y="24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6" y="24"/>
                </a:lnTo>
                <a:lnTo>
                  <a:pt x="4" y="23"/>
                </a:lnTo>
                <a:lnTo>
                  <a:pt x="1" y="21"/>
                </a:lnTo>
                <a:lnTo>
                  <a:pt x="0" y="19"/>
                </a:lnTo>
                <a:lnTo>
                  <a:pt x="2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65" name="Freeform 807"/>
          <p:cNvSpPr>
            <a:spLocks noChangeAspect="1"/>
          </p:cNvSpPr>
          <p:nvPr/>
        </p:nvSpPr>
        <p:spPr bwMode="auto">
          <a:xfrm>
            <a:off x="8555038" y="4300538"/>
            <a:ext cx="11112" cy="11112"/>
          </a:xfrm>
          <a:custGeom>
            <a:avLst/>
            <a:gdLst>
              <a:gd name="T0" fmla="*/ 2147483647 w 33"/>
              <a:gd name="T1" fmla="*/ 0 h 32"/>
              <a:gd name="T2" fmla="*/ 2147483647 w 33"/>
              <a:gd name="T3" fmla="*/ 2147483647 h 32"/>
              <a:gd name="T4" fmla="*/ 2147483647 w 33"/>
              <a:gd name="T5" fmla="*/ 2147483647 h 32"/>
              <a:gd name="T6" fmla="*/ 2147483647 w 33"/>
              <a:gd name="T7" fmla="*/ 2147483647 h 32"/>
              <a:gd name="T8" fmla="*/ 2147483647 w 33"/>
              <a:gd name="T9" fmla="*/ 2147483647 h 32"/>
              <a:gd name="T10" fmla="*/ 0 w 33"/>
              <a:gd name="T11" fmla="*/ 2147483647 h 32"/>
              <a:gd name="T12" fmla="*/ 2147483647 w 33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2"/>
              <a:gd name="T23" fmla="*/ 33 w 33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2">
                <a:moveTo>
                  <a:pt x="20" y="0"/>
                </a:moveTo>
                <a:lnTo>
                  <a:pt x="33" y="27"/>
                </a:lnTo>
                <a:lnTo>
                  <a:pt x="32" y="27"/>
                </a:lnTo>
                <a:lnTo>
                  <a:pt x="24" y="32"/>
                </a:lnTo>
                <a:lnTo>
                  <a:pt x="8" y="5"/>
                </a:lnTo>
                <a:lnTo>
                  <a:pt x="0" y="10"/>
                </a:lnTo>
                <a:lnTo>
                  <a:pt x="2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66" name="Freeform 808"/>
          <p:cNvSpPr>
            <a:spLocks noChangeAspect="1"/>
          </p:cNvSpPr>
          <p:nvPr/>
        </p:nvSpPr>
        <p:spPr bwMode="auto">
          <a:xfrm>
            <a:off x="8547100" y="4297363"/>
            <a:ext cx="17463" cy="25400"/>
          </a:xfrm>
          <a:custGeom>
            <a:avLst/>
            <a:gdLst>
              <a:gd name="T0" fmla="*/ 2147483647 w 52"/>
              <a:gd name="T1" fmla="*/ 2147483647 h 71"/>
              <a:gd name="T2" fmla="*/ 2147483647 w 52"/>
              <a:gd name="T3" fmla="*/ 2147483647 h 71"/>
              <a:gd name="T4" fmla="*/ 0 w 52"/>
              <a:gd name="T5" fmla="*/ 2147483647 h 71"/>
              <a:gd name="T6" fmla="*/ 2147483647 w 52"/>
              <a:gd name="T7" fmla="*/ 2147483647 h 71"/>
              <a:gd name="T8" fmla="*/ 2147483647 w 52"/>
              <a:gd name="T9" fmla="*/ 2147483647 h 71"/>
              <a:gd name="T10" fmla="*/ 2147483647 w 52"/>
              <a:gd name="T11" fmla="*/ 0 h 71"/>
              <a:gd name="T12" fmla="*/ 2147483647 w 52"/>
              <a:gd name="T13" fmla="*/ 2147483647 h 7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2"/>
              <a:gd name="T22" fmla="*/ 0 h 71"/>
              <a:gd name="T23" fmla="*/ 52 w 52"/>
              <a:gd name="T24" fmla="*/ 71 h 7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2" h="71">
                <a:moveTo>
                  <a:pt x="29" y="15"/>
                </a:moveTo>
                <a:lnTo>
                  <a:pt x="45" y="42"/>
                </a:lnTo>
                <a:lnTo>
                  <a:pt x="0" y="71"/>
                </a:lnTo>
                <a:lnTo>
                  <a:pt x="34" y="48"/>
                </a:lnTo>
                <a:lnTo>
                  <a:pt x="17" y="23"/>
                </a:lnTo>
                <a:lnTo>
                  <a:pt x="52" y="0"/>
                </a:lnTo>
                <a:lnTo>
                  <a:pt x="29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67" name="Freeform 809"/>
          <p:cNvSpPr>
            <a:spLocks noChangeAspect="1"/>
          </p:cNvSpPr>
          <p:nvPr/>
        </p:nvSpPr>
        <p:spPr bwMode="auto">
          <a:xfrm>
            <a:off x="8547100" y="4305300"/>
            <a:ext cx="11113" cy="9525"/>
          </a:xfrm>
          <a:custGeom>
            <a:avLst/>
            <a:gdLst>
              <a:gd name="T0" fmla="*/ 2147483647 w 30"/>
              <a:gd name="T1" fmla="*/ 0 h 34"/>
              <a:gd name="T2" fmla="*/ 2147483647 w 30"/>
              <a:gd name="T3" fmla="*/ 2147483647 h 34"/>
              <a:gd name="T4" fmla="*/ 2147483647 w 30"/>
              <a:gd name="T5" fmla="*/ 2147483647 h 34"/>
              <a:gd name="T6" fmla="*/ 2147483647 w 30"/>
              <a:gd name="T7" fmla="*/ 2147483647 h 34"/>
              <a:gd name="T8" fmla="*/ 0 w 30"/>
              <a:gd name="T9" fmla="*/ 2147483647 h 34"/>
              <a:gd name="T10" fmla="*/ 2147483647 w 30"/>
              <a:gd name="T11" fmla="*/ 2147483647 h 34"/>
              <a:gd name="T12" fmla="*/ 2147483647 w 30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34"/>
              <a:gd name="T23" fmla="*/ 30 w 30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34">
                <a:moveTo>
                  <a:pt x="13" y="0"/>
                </a:moveTo>
                <a:lnTo>
                  <a:pt x="30" y="25"/>
                </a:lnTo>
                <a:lnTo>
                  <a:pt x="16" y="34"/>
                </a:lnTo>
                <a:lnTo>
                  <a:pt x="19" y="32"/>
                </a:lnTo>
                <a:lnTo>
                  <a:pt x="0" y="9"/>
                </a:lnTo>
                <a:lnTo>
                  <a:pt x="2" y="7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68" name="Freeform 810"/>
          <p:cNvSpPr>
            <a:spLocks noChangeAspect="1"/>
          </p:cNvSpPr>
          <p:nvPr/>
        </p:nvSpPr>
        <p:spPr bwMode="auto">
          <a:xfrm>
            <a:off x="8539163" y="4306888"/>
            <a:ext cx="17462" cy="12700"/>
          </a:xfrm>
          <a:custGeom>
            <a:avLst/>
            <a:gdLst>
              <a:gd name="T0" fmla="*/ 2147483647 w 46"/>
              <a:gd name="T1" fmla="*/ 0 h 33"/>
              <a:gd name="T2" fmla="*/ 2147483647 w 46"/>
              <a:gd name="T3" fmla="*/ 2147483647 h 33"/>
              <a:gd name="T4" fmla="*/ 2147483647 w 46"/>
              <a:gd name="T5" fmla="*/ 2147483647 h 33"/>
              <a:gd name="T6" fmla="*/ 2147483647 w 46"/>
              <a:gd name="T7" fmla="*/ 2147483647 h 33"/>
              <a:gd name="T8" fmla="*/ 2147483647 w 46"/>
              <a:gd name="T9" fmla="*/ 2147483647 h 33"/>
              <a:gd name="T10" fmla="*/ 0 w 46"/>
              <a:gd name="T11" fmla="*/ 2147483647 h 33"/>
              <a:gd name="T12" fmla="*/ 2147483647 w 46"/>
              <a:gd name="T13" fmla="*/ 0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33"/>
              <a:gd name="T23" fmla="*/ 46 w 46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33">
                <a:moveTo>
                  <a:pt x="25" y="0"/>
                </a:moveTo>
                <a:lnTo>
                  <a:pt x="44" y="23"/>
                </a:lnTo>
                <a:lnTo>
                  <a:pt x="46" y="22"/>
                </a:lnTo>
                <a:lnTo>
                  <a:pt x="33" y="33"/>
                </a:lnTo>
                <a:lnTo>
                  <a:pt x="12" y="10"/>
                </a:lnTo>
                <a:lnTo>
                  <a:pt x="0" y="20"/>
                </a:lnTo>
                <a:lnTo>
                  <a:pt x="2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69" name="Freeform 811"/>
          <p:cNvSpPr>
            <a:spLocks noChangeAspect="1"/>
          </p:cNvSpPr>
          <p:nvPr/>
        </p:nvSpPr>
        <p:spPr bwMode="auto">
          <a:xfrm>
            <a:off x="8539163" y="4311650"/>
            <a:ext cx="14287" cy="11113"/>
          </a:xfrm>
          <a:custGeom>
            <a:avLst/>
            <a:gdLst>
              <a:gd name="T0" fmla="*/ 2147483647 w 32"/>
              <a:gd name="T1" fmla="*/ 0 h 30"/>
              <a:gd name="T2" fmla="*/ 2147483647 w 32"/>
              <a:gd name="T3" fmla="*/ 2147483647 h 30"/>
              <a:gd name="T4" fmla="*/ 2147483647 w 32"/>
              <a:gd name="T5" fmla="*/ 2147483647 h 30"/>
              <a:gd name="T6" fmla="*/ 2147483647 w 32"/>
              <a:gd name="T7" fmla="*/ 2147483647 h 30"/>
              <a:gd name="T8" fmla="*/ 0 w 32"/>
              <a:gd name="T9" fmla="*/ 2147483647 h 30"/>
              <a:gd name="T10" fmla="*/ 0 w 32"/>
              <a:gd name="T11" fmla="*/ 2147483647 h 30"/>
              <a:gd name="T12" fmla="*/ 2147483647 w 32"/>
              <a:gd name="T13" fmla="*/ 0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0"/>
              <a:gd name="T23" fmla="*/ 32 w 32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0">
                <a:moveTo>
                  <a:pt x="11" y="0"/>
                </a:moveTo>
                <a:lnTo>
                  <a:pt x="32" y="23"/>
                </a:lnTo>
                <a:lnTo>
                  <a:pt x="25" y="30"/>
                </a:lnTo>
                <a:lnTo>
                  <a:pt x="25" y="29"/>
                </a:lnTo>
                <a:lnTo>
                  <a:pt x="0" y="10"/>
                </a:lnTo>
                <a:lnTo>
                  <a:pt x="0" y="9"/>
                </a:lnTo>
                <a:lnTo>
                  <a:pt x="1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70" name="Freeform 812"/>
          <p:cNvSpPr>
            <a:spLocks noChangeAspect="1"/>
          </p:cNvSpPr>
          <p:nvPr/>
        </p:nvSpPr>
        <p:spPr bwMode="auto">
          <a:xfrm>
            <a:off x="8537575" y="4314825"/>
            <a:ext cx="11113" cy="7938"/>
          </a:xfrm>
          <a:custGeom>
            <a:avLst/>
            <a:gdLst>
              <a:gd name="T0" fmla="*/ 2147483647 w 34"/>
              <a:gd name="T1" fmla="*/ 0 h 24"/>
              <a:gd name="T2" fmla="*/ 2147483647 w 34"/>
              <a:gd name="T3" fmla="*/ 2147483647 h 24"/>
              <a:gd name="T4" fmla="*/ 2147483647 w 34"/>
              <a:gd name="T5" fmla="*/ 2147483647 h 24"/>
              <a:gd name="T6" fmla="*/ 2147483647 w 34"/>
              <a:gd name="T7" fmla="*/ 2147483647 h 24"/>
              <a:gd name="T8" fmla="*/ 0 w 34"/>
              <a:gd name="T9" fmla="*/ 2147483647 h 24"/>
              <a:gd name="T10" fmla="*/ 2147483647 w 34"/>
              <a:gd name="T11" fmla="*/ 2147483647 h 24"/>
              <a:gd name="T12" fmla="*/ 2147483647 w 34"/>
              <a:gd name="T13" fmla="*/ 0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24"/>
              <a:gd name="T23" fmla="*/ 34 w 34"/>
              <a:gd name="T24" fmla="*/ 24 h 2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24">
                <a:moveTo>
                  <a:pt x="9" y="0"/>
                </a:moveTo>
                <a:lnTo>
                  <a:pt x="34" y="19"/>
                </a:lnTo>
                <a:lnTo>
                  <a:pt x="30" y="24"/>
                </a:lnTo>
                <a:lnTo>
                  <a:pt x="31" y="20"/>
                </a:lnTo>
                <a:lnTo>
                  <a:pt x="0" y="16"/>
                </a:lnTo>
                <a:lnTo>
                  <a:pt x="1" y="11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71" name="Freeform 813"/>
          <p:cNvSpPr>
            <a:spLocks noChangeAspect="1"/>
          </p:cNvSpPr>
          <p:nvPr/>
        </p:nvSpPr>
        <p:spPr bwMode="auto">
          <a:xfrm>
            <a:off x="8537575" y="4319588"/>
            <a:ext cx="9525" cy="6350"/>
          </a:xfrm>
          <a:custGeom>
            <a:avLst/>
            <a:gdLst>
              <a:gd name="T0" fmla="*/ 2147483647 w 33"/>
              <a:gd name="T1" fmla="*/ 0 h 18"/>
              <a:gd name="T2" fmla="*/ 2147483647 w 33"/>
              <a:gd name="T3" fmla="*/ 2147483647 h 18"/>
              <a:gd name="T4" fmla="*/ 2147483647 w 33"/>
              <a:gd name="T5" fmla="*/ 2147483647 h 18"/>
              <a:gd name="T6" fmla="*/ 2147483647 w 33"/>
              <a:gd name="T7" fmla="*/ 0 h 18"/>
              <a:gd name="T8" fmla="*/ 2147483647 w 33"/>
              <a:gd name="T9" fmla="*/ 2147483647 h 18"/>
              <a:gd name="T10" fmla="*/ 0 w 33"/>
              <a:gd name="T11" fmla="*/ 2147483647 h 18"/>
              <a:gd name="T12" fmla="*/ 2147483647 w 33"/>
              <a:gd name="T13" fmla="*/ 0 h 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18"/>
              <a:gd name="T23" fmla="*/ 33 w 33"/>
              <a:gd name="T24" fmla="*/ 18 h 1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18">
                <a:moveTo>
                  <a:pt x="2" y="0"/>
                </a:moveTo>
                <a:lnTo>
                  <a:pt x="33" y="4"/>
                </a:lnTo>
                <a:lnTo>
                  <a:pt x="33" y="6"/>
                </a:lnTo>
                <a:lnTo>
                  <a:pt x="28" y="0"/>
                </a:lnTo>
                <a:lnTo>
                  <a:pt x="5" y="18"/>
                </a:lnTo>
                <a:lnTo>
                  <a:pt x="0" y="12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72" name="Freeform 814"/>
          <p:cNvSpPr>
            <a:spLocks noChangeAspect="1"/>
          </p:cNvSpPr>
          <p:nvPr/>
        </p:nvSpPr>
        <p:spPr bwMode="auto">
          <a:xfrm>
            <a:off x="8537575" y="4319588"/>
            <a:ext cx="9525" cy="9525"/>
          </a:xfrm>
          <a:custGeom>
            <a:avLst/>
            <a:gdLst>
              <a:gd name="T0" fmla="*/ 0 w 28"/>
              <a:gd name="T1" fmla="*/ 2147483647 h 25"/>
              <a:gd name="T2" fmla="*/ 2147483647 w 28"/>
              <a:gd name="T3" fmla="*/ 0 h 25"/>
              <a:gd name="T4" fmla="*/ 2147483647 w 28"/>
              <a:gd name="T5" fmla="*/ 2147483647 h 25"/>
              <a:gd name="T6" fmla="*/ 2147483647 w 28"/>
              <a:gd name="T7" fmla="*/ 2147483647 h 25"/>
              <a:gd name="T8" fmla="*/ 0 w 28"/>
              <a:gd name="T9" fmla="*/ 2147483647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8"/>
              <a:gd name="T16" fmla="*/ 0 h 25"/>
              <a:gd name="T17" fmla="*/ 28 w 28"/>
              <a:gd name="T18" fmla="*/ 25 h 2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8" h="25">
                <a:moveTo>
                  <a:pt x="0" y="18"/>
                </a:moveTo>
                <a:lnTo>
                  <a:pt x="23" y="0"/>
                </a:lnTo>
                <a:lnTo>
                  <a:pt x="28" y="6"/>
                </a:lnTo>
                <a:lnTo>
                  <a:pt x="5" y="25"/>
                </a:lnTo>
                <a:lnTo>
                  <a:pt x="0" y="1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73" name="Freeform 815"/>
          <p:cNvSpPr>
            <a:spLocks noChangeAspect="1"/>
          </p:cNvSpPr>
          <p:nvPr/>
        </p:nvSpPr>
        <p:spPr bwMode="auto">
          <a:xfrm>
            <a:off x="8539163" y="4319588"/>
            <a:ext cx="7937" cy="9525"/>
          </a:xfrm>
          <a:custGeom>
            <a:avLst/>
            <a:gdLst>
              <a:gd name="T0" fmla="*/ 2147483647 w 28"/>
              <a:gd name="T1" fmla="*/ 2147483647 h 25"/>
              <a:gd name="T2" fmla="*/ 2147483647 w 28"/>
              <a:gd name="T3" fmla="*/ 2147483647 h 25"/>
              <a:gd name="T4" fmla="*/ 2147483647 w 28"/>
              <a:gd name="T5" fmla="*/ 2147483647 h 25"/>
              <a:gd name="T6" fmla="*/ 2147483647 w 28"/>
              <a:gd name="T7" fmla="*/ 2147483647 h 25"/>
              <a:gd name="T8" fmla="*/ 0 w 28"/>
              <a:gd name="T9" fmla="*/ 2147483647 h 25"/>
              <a:gd name="T10" fmla="*/ 0 w 28"/>
              <a:gd name="T11" fmla="*/ 2147483647 h 25"/>
              <a:gd name="T12" fmla="*/ 0 w 28"/>
              <a:gd name="T13" fmla="*/ 2147483647 h 25"/>
              <a:gd name="T14" fmla="*/ 2147483647 w 28"/>
              <a:gd name="T15" fmla="*/ 2147483647 h 25"/>
              <a:gd name="T16" fmla="*/ 2147483647 w 28"/>
              <a:gd name="T17" fmla="*/ 2147483647 h 25"/>
              <a:gd name="T18" fmla="*/ 2147483647 w 28"/>
              <a:gd name="T19" fmla="*/ 2147483647 h 25"/>
              <a:gd name="T20" fmla="*/ 2147483647 w 28"/>
              <a:gd name="T21" fmla="*/ 2147483647 h 25"/>
              <a:gd name="T22" fmla="*/ 2147483647 w 28"/>
              <a:gd name="T23" fmla="*/ 2147483647 h 25"/>
              <a:gd name="T24" fmla="*/ 2147483647 w 28"/>
              <a:gd name="T25" fmla="*/ 2147483647 h 25"/>
              <a:gd name="T26" fmla="*/ 2147483647 w 28"/>
              <a:gd name="T27" fmla="*/ 0 h 25"/>
              <a:gd name="T28" fmla="*/ 2147483647 w 28"/>
              <a:gd name="T29" fmla="*/ 0 h 25"/>
              <a:gd name="T30" fmla="*/ 2147483647 w 28"/>
              <a:gd name="T31" fmla="*/ 0 h 25"/>
              <a:gd name="T32" fmla="*/ 2147483647 w 28"/>
              <a:gd name="T33" fmla="*/ 2147483647 h 25"/>
              <a:gd name="T34" fmla="*/ 2147483647 w 28"/>
              <a:gd name="T35" fmla="*/ 2147483647 h 25"/>
              <a:gd name="T36" fmla="*/ 2147483647 w 28"/>
              <a:gd name="T37" fmla="*/ 2147483647 h 25"/>
              <a:gd name="T38" fmla="*/ 2147483647 w 28"/>
              <a:gd name="T39" fmla="*/ 2147483647 h 25"/>
              <a:gd name="T40" fmla="*/ 2147483647 w 28"/>
              <a:gd name="T41" fmla="*/ 2147483647 h 25"/>
              <a:gd name="T42" fmla="*/ 2147483647 w 28"/>
              <a:gd name="T43" fmla="*/ 2147483647 h 2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8"/>
              <a:gd name="T67" fmla="*/ 0 h 25"/>
              <a:gd name="T68" fmla="*/ 28 w 28"/>
              <a:gd name="T69" fmla="*/ 25 h 2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8" h="25">
                <a:moveTo>
                  <a:pt x="3" y="25"/>
                </a:moveTo>
                <a:lnTo>
                  <a:pt x="3" y="25"/>
                </a:lnTo>
                <a:lnTo>
                  <a:pt x="2" y="22"/>
                </a:lnTo>
                <a:lnTo>
                  <a:pt x="1" y="19"/>
                </a:lnTo>
                <a:lnTo>
                  <a:pt x="0" y="17"/>
                </a:lnTo>
                <a:lnTo>
                  <a:pt x="0" y="15"/>
                </a:lnTo>
                <a:lnTo>
                  <a:pt x="0" y="12"/>
                </a:lnTo>
                <a:lnTo>
                  <a:pt x="1" y="10"/>
                </a:lnTo>
                <a:lnTo>
                  <a:pt x="2" y="7"/>
                </a:lnTo>
                <a:lnTo>
                  <a:pt x="4" y="5"/>
                </a:lnTo>
                <a:lnTo>
                  <a:pt x="6" y="3"/>
                </a:lnTo>
                <a:lnTo>
                  <a:pt x="8" y="2"/>
                </a:lnTo>
                <a:lnTo>
                  <a:pt x="11" y="1"/>
                </a:lnTo>
                <a:lnTo>
                  <a:pt x="13" y="0"/>
                </a:lnTo>
                <a:lnTo>
                  <a:pt x="15" y="0"/>
                </a:lnTo>
                <a:lnTo>
                  <a:pt x="18" y="0"/>
                </a:lnTo>
                <a:lnTo>
                  <a:pt x="21" y="1"/>
                </a:lnTo>
                <a:lnTo>
                  <a:pt x="24" y="2"/>
                </a:lnTo>
                <a:lnTo>
                  <a:pt x="26" y="4"/>
                </a:lnTo>
                <a:lnTo>
                  <a:pt x="28" y="6"/>
                </a:lnTo>
                <a:lnTo>
                  <a:pt x="3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74" name="Freeform 816"/>
          <p:cNvSpPr>
            <a:spLocks noChangeAspect="1"/>
          </p:cNvSpPr>
          <p:nvPr/>
        </p:nvSpPr>
        <p:spPr bwMode="auto">
          <a:xfrm>
            <a:off x="8640763" y="4330700"/>
            <a:ext cx="6350" cy="9525"/>
          </a:xfrm>
          <a:custGeom>
            <a:avLst/>
            <a:gdLst>
              <a:gd name="T0" fmla="*/ 0 w 15"/>
              <a:gd name="T1" fmla="*/ 0 h 31"/>
              <a:gd name="T2" fmla="*/ 0 w 15"/>
              <a:gd name="T3" fmla="*/ 0 h 31"/>
              <a:gd name="T4" fmla="*/ 2147483647 w 15"/>
              <a:gd name="T5" fmla="*/ 0 h 31"/>
              <a:gd name="T6" fmla="*/ 2147483647 w 15"/>
              <a:gd name="T7" fmla="*/ 2147483647 h 31"/>
              <a:gd name="T8" fmla="*/ 2147483647 w 15"/>
              <a:gd name="T9" fmla="*/ 2147483647 h 31"/>
              <a:gd name="T10" fmla="*/ 2147483647 w 15"/>
              <a:gd name="T11" fmla="*/ 2147483647 h 31"/>
              <a:gd name="T12" fmla="*/ 2147483647 w 15"/>
              <a:gd name="T13" fmla="*/ 2147483647 h 31"/>
              <a:gd name="T14" fmla="*/ 2147483647 w 15"/>
              <a:gd name="T15" fmla="*/ 2147483647 h 31"/>
              <a:gd name="T16" fmla="*/ 2147483647 w 15"/>
              <a:gd name="T17" fmla="*/ 2147483647 h 31"/>
              <a:gd name="T18" fmla="*/ 2147483647 w 15"/>
              <a:gd name="T19" fmla="*/ 2147483647 h 31"/>
              <a:gd name="T20" fmla="*/ 2147483647 w 15"/>
              <a:gd name="T21" fmla="*/ 2147483647 h 31"/>
              <a:gd name="T22" fmla="*/ 2147483647 w 15"/>
              <a:gd name="T23" fmla="*/ 2147483647 h 31"/>
              <a:gd name="T24" fmla="*/ 2147483647 w 15"/>
              <a:gd name="T25" fmla="*/ 2147483647 h 31"/>
              <a:gd name="T26" fmla="*/ 2147483647 w 15"/>
              <a:gd name="T27" fmla="*/ 2147483647 h 31"/>
              <a:gd name="T28" fmla="*/ 2147483647 w 15"/>
              <a:gd name="T29" fmla="*/ 2147483647 h 31"/>
              <a:gd name="T30" fmla="*/ 2147483647 w 15"/>
              <a:gd name="T31" fmla="*/ 2147483647 h 31"/>
              <a:gd name="T32" fmla="*/ 2147483647 w 15"/>
              <a:gd name="T33" fmla="*/ 2147483647 h 31"/>
              <a:gd name="T34" fmla="*/ 2147483647 w 15"/>
              <a:gd name="T35" fmla="*/ 2147483647 h 31"/>
              <a:gd name="T36" fmla="*/ 2147483647 w 15"/>
              <a:gd name="T37" fmla="*/ 2147483647 h 31"/>
              <a:gd name="T38" fmla="*/ 0 w 15"/>
              <a:gd name="T39" fmla="*/ 2147483647 h 31"/>
              <a:gd name="T40" fmla="*/ 0 w 15"/>
              <a:gd name="T41" fmla="*/ 2147483647 h 31"/>
              <a:gd name="T42" fmla="*/ 0 w 15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"/>
              <a:gd name="T67" fmla="*/ 0 h 31"/>
              <a:gd name="T68" fmla="*/ 15 w 15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4" y="1"/>
                </a:lnTo>
                <a:lnTo>
                  <a:pt x="7" y="2"/>
                </a:lnTo>
                <a:lnTo>
                  <a:pt x="9" y="3"/>
                </a:lnTo>
                <a:lnTo>
                  <a:pt x="11" y="5"/>
                </a:lnTo>
                <a:lnTo>
                  <a:pt x="13" y="7"/>
                </a:lnTo>
                <a:lnTo>
                  <a:pt x="14" y="10"/>
                </a:lnTo>
                <a:lnTo>
                  <a:pt x="15" y="12"/>
                </a:lnTo>
                <a:lnTo>
                  <a:pt x="15" y="15"/>
                </a:lnTo>
                <a:lnTo>
                  <a:pt x="15" y="17"/>
                </a:lnTo>
                <a:lnTo>
                  <a:pt x="14" y="19"/>
                </a:lnTo>
                <a:lnTo>
                  <a:pt x="13" y="23"/>
                </a:lnTo>
                <a:lnTo>
                  <a:pt x="12" y="25"/>
                </a:lnTo>
                <a:lnTo>
                  <a:pt x="10" y="27"/>
                </a:lnTo>
                <a:lnTo>
                  <a:pt x="8" y="29"/>
                </a:lnTo>
                <a:lnTo>
                  <a:pt x="5" y="30"/>
                </a:lnTo>
                <a:lnTo>
                  <a:pt x="3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75" name="Freeform 817"/>
          <p:cNvSpPr>
            <a:spLocks noChangeAspect="1"/>
          </p:cNvSpPr>
          <p:nvPr/>
        </p:nvSpPr>
        <p:spPr bwMode="auto">
          <a:xfrm>
            <a:off x="8539163" y="4322763"/>
            <a:ext cx="14287" cy="11112"/>
          </a:xfrm>
          <a:custGeom>
            <a:avLst/>
            <a:gdLst>
              <a:gd name="T0" fmla="*/ 0 w 33"/>
              <a:gd name="T1" fmla="*/ 2147483647 h 37"/>
              <a:gd name="T2" fmla="*/ 2147483647 w 33"/>
              <a:gd name="T3" fmla="*/ 0 h 37"/>
              <a:gd name="T4" fmla="*/ 2147483647 w 33"/>
              <a:gd name="T5" fmla="*/ 2147483647 h 37"/>
              <a:gd name="T6" fmla="*/ 2147483647 w 33"/>
              <a:gd name="T7" fmla="*/ 2147483647 h 37"/>
              <a:gd name="T8" fmla="*/ 2147483647 w 33"/>
              <a:gd name="T9" fmla="*/ 2147483647 h 37"/>
              <a:gd name="T10" fmla="*/ 2147483647 w 33"/>
              <a:gd name="T11" fmla="*/ 2147483647 h 37"/>
              <a:gd name="T12" fmla="*/ 0 w 33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7"/>
              <a:gd name="T23" fmla="*/ 33 w 33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7">
                <a:moveTo>
                  <a:pt x="0" y="19"/>
                </a:moveTo>
                <a:lnTo>
                  <a:pt x="25" y="0"/>
                </a:lnTo>
                <a:lnTo>
                  <a:pt x="33" y="10"/>
                </a:lnTo>
                <a:lnTo>
                  <a:pt x="27" y="8"/>
                </a:lnTo>
                <a:lnTo>
                  <a:pt x="19" y="37"/>
                </a:lnTo>
                <a:lnTo>
                  <a:pt x="12" y="35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76" name="Freeform 818"/>
          <p:cNvSpPr>
            <a:spLocks noChangeAspect="1"/>
          </p:cNvSpPr>
          <p:nvPr/>
        </p:nvSpPr>
        <p:spPr bwMode="auto">
          <a:xfrm>
            <a:off x="8545513" y="4325938"/>
            <a:ext cx="12700" cy="12700"/>
          </a:xfrm>
          <a:custGeom>
            <a:avLst/>
            <a:gdLst>
              <a:gd name="T0" fmla="*/ 0 w 34"/>
              <a:gd name="T1" fmla="*/ 2147483647 h 40"/>
              <a:gd name="T2" fmla="*/ 2147483647 w 34"/>
              <a:gd name="T3" fmla="*/ 0 h 40"/>
              <a:gd name="T4" fmla="*/ 2147483647 w 34"/>
              <a:gd name="T5" fmla="*/ 2147483647 h 40"/>
              <a:gd name="T6" fmla="*/ 2147483647 w 34"/>
              <a:gd name="T7" fmla="*/ 2147483647 h 40"/>
              <a:gd name="T8" fmla="*/ 2147483647 w 34"/>
              <a:gd name="T9" fmla="*/ 2147483647 h 40"/>
              <a:gd name="T10" fmla="*/ 2147483647 w 34"/>
              <a:gd name="T11" fmla="*/ 2147483647 h 40"/>
              <a:gd name="T12" fmla="*/ 0 w 34"/>
              <a:gd name="T13" fmla="*/ 2147483647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40"/>
              <a:gd name="T23" fmla="*/ 34 w 34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40">
                <a:moveTo>
                  <a:pt x="0" y="29"/>
                </a:moveTo>
                <a:lnTo>
                  <a:pt x="8" y="0"/>
                </a:lnTo>
                <a:lnTo>
                  <a:pt x="32" y="8"/>
                </a:lnTo>
                <a:lnTo>
                  <a:pt x="34" y="8"/>
                </a:lnTo>
                <a:lnTo>
                  <a:pt x="30" y="40"/>
                </a:lnTo>
                <a:lnTo>
                  <a:pt x="32" y="40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77" name="Freeform 819"/>
          <p:cNvSpPr>
            <a:spLocks noChangeAspect="1"/>
          </p:cNvSpPr>
          <p:nvPr/>
        </p:nvSpPr>
        <p:spPr bwMode="auto">
          <a:xfrm>
            <a:off x="8556625" y="4329113"/>
            <a:ext cx="15875" cy="11112"/>
          </a:xfrm>
          <a:custGeom>
            <a:avLst/>
            <a:gdLst>
              <a:gd name="T0" fmla="*/ 0 w 45"/>
              <a:gd name="T1" fmla="*/ 2147483647 h 38"/>
              <a:gd name="T2" fmla="*/ 2147483647 w 45"/>
              <a:gd name="T3" fmla="*/ 0 h 38"/>
              <a:gd name="T4" fmla="*/ 2147483647 w 45"/>
              <a:gd name="T5" fmla="*/ 2147483647 h 38"/>
              <a:gd name="T6" fmla="*/ 2147483647 w 45"/>
              <a:gd name="T7" fmla="*/ 2147483647 h 38"/>
              <a:gd name="T8" fmla="*/ 2147483647 w 45"/>
              <a:gd name="T9" fmla="*/ 2147483647 h 38"/>
              <a:gd name="T10" fmla="*/ 2147483647 w 45"/>
              <a:gd name="T11" fmla="*/ 2147483647 h 38"/>
              <a:gd name="T12" fmla="*/ 0 w 45"/>
              <a:gd name="T13" fmla="*/ 2147483647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5"/>
              <a:gd name="T22" fmla="*/ 0 h 38"/>
              <a:gd name="T23" fmla="*/ 45 w 45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5" h="38">
                <a:moveTo>
                  <a:pt x="0" y="32"/>
                </a:moveTo>
                <a:lnTo>
                  <a:pt x="4" y="0"/>
                </a:lnTo>
                <a:lnTo>
                  <a:pt x="45" y="7"/>
                </a:lnTo>
                <a:lnTo>
                  <a:pt x="43" y="7"/>
                </a:lnTo>
                <a:lnTo>
                  <a:pt x="41" y="38"/>
                </a:lnTo>
                <a:lnTo>
                  <a:pt x="39" y="38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78" name="Freeform 820"/>
          <p:cNvSpPr>
            <a:spLocks noChangeAspect="1"/>
          </p:cNvSpPr>
          <p:nvPr/>
        </p:nvSpPr>
        <p:spPr bwMode="auto">
          <a:xfrm>
            <a:off x="8570913" y="4330700"/>
            <a:ext cx="19050" cy="11113"/>
          </a:xfrm>
          <a:custGeom>
            <a:avLst/>
            <a:gdLst>
              <a:gd name="T0" fmla="*/ 0 w 50"/>
              <a:gd name="T1" fmla="*/ 2147483647 h 34"/>
              <a:gd name="T2" fmla="*/ 2147483647 w 50"/>
              <a:gd name="T3" fmla="*/ 0 h 34"/>
              <a:gd name="T4" fmla="*/ 2147483647 w 50"/>
              <a:gd name="T5" fmla="*/ 2147483647 h 34"/>
              <a:gd name="T6" fmla="*/ 2147483647 w 50"/>
              <a:gd name="T7" fmla="*/ 2147483647 h 34"/>
              <a:gd name="T8" fmla="*/ 2147483647 w 50"/>
              <a:gd name="T9" fmla="*/ 2147483647 h 34"/>
              <a:gd name="T10" fmla="*/ 2147483647 w 50"/>
              <a:gd name="T11" fmla="*/ 2147483647 h 34"/>
              <a:gd name="T12" fmla="*/ 0 w 50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34"/>
              <a:gd name="T23" fmla="*/ 50 w 50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34">
                <a:moveTo>
                  <a:pt x="0" y="31"/>
                </a:moveTo>
                <a:lnTo>
                  <a:pt x="2" y="0"/>
                </a:lnTo>
                <a:lnTo>
                  <a:pt x="50" y="3"/>
                </a:lnTo>
                <a:lnTo>
                  <a:pt x="49" y="3"/>
                </a:lnTo>
                <a:lnTo>
                  <a:pt x="49" y="34"/>
                </a:lnTo>
                <a:lnTo>
                  <a:pt x="48" y="34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79" name="Freeform 821"/>
          <p:cNvSpPr>
            <a:spLocks noChangeAspect="1"/>
          </p:cNvSpPr>
          <p:nvPr/>
        </p:nvSpPr>
        <p:spPr bwMode="auto">
          <a:xfrm>
            <a:off x="8588375" y="4330700"/>
            <a:ext cx="17463" cy="11113"/>
          </a:xfrm>
          <a:custGeom>
            <a:avLst/>
            <a:gdLst>
              <a:gd name="T0" fmla="*/ 0 w 50"/>
              <a:gd name="T1" fmla="*/ 2147483647 h 31"/>
              <a:gd name="T2" fmla="*/ 0 w 50"/>
              <a:gd name="T3" fmla="*/ 0 h 31"/>
              <a:gd name="T4" fmla="*/ 2147483647 w 50"/>
              <a:gd name="T5" fmla="*/ 0 h 31"/>
              <a:gd name="T6" fmla="*/ 2147483647 w 50"/>
              <a:gd name="T7" fmla="*/ 0 h 31"/>
              <a:gd name="T8" fmla="*/ 2147483647 w 50"/>
              <a:gd name="T9" fmla="*/ 2147483647 h 31"/>
              <a:gd name="T10" fmla="*/ 2147483647 w 50"/>
              <a:gd name="T11" fmla="*/ 2147483647 h 31"/>
              <a:gd name="T12" fmla="*/ 0 w 50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31"/>
              <a:gd name="T23" fmla="*/ 50 w 50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31">
                <a:moveTo>
                  <a:pt x="0" y="31"/>
                </a:moveTo>
                <a:lnTo>
                  <a:pt x="0" y="0"/>
                </a:lnTo>
                <a:lnTo>
                  <a:pt x="50" y="0"/>
                </a:lnTo>
                <a:lnTo>
                  <a:pt x="50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80" name="Freeform 822"/>
          <p:cNvSpPr>
            <a:spLocks noChangeAspect="1"/>
          </p:cNvSpPr>
          <p:nvPr/>
        </p:nvSpPr>
        <p:spPr bwMode="auto">
          <a:xfrm>
            <a:off x="8605838" y="4330700"/>
            <a:ext cx="15875" cy="11113"/>
          </a:xfrm>
          <a:custGeom>
            <a:avLst/>
            <a:gdLst>
              <a:gd name="T0" fmla="*/ 0 w 46"/>
              <a:gd name="T1" fmla="*/ 2147483647 h 31"/>
              <a:gd name="T2" fmla="*/ 0 w 46"/>
              <a:gd name="T3" fmla="*/ 0 h 31"/>
              <a:gd name="T4" fmla="*/ 2147483647 w 46"/>
              <a:gd name="T5" fmla="*/ 0 h 31"/>
              <a:gd name="T6" fmla="*/ 2147483647 w 46"/>
              <a:gd name="T7" fmla="*/ 0 h 31"/>
              <a:gd name="T8" fmla="*/ 2147483647 w 46"/>
              <a:gd name="T9" fmla="*/ 2147483647 h 31"/>
              <a:gd name="T10" fmla="*/ 2147483647 w 46"/>
              <a:gd name="T11" fmla="*/ 2147483647 h 31"/>
              <a:gd name="T12" fmla="*/ 0 w 46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31"/>
              <a:gd name="T23" fmla="*/ 46 w 46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31">
                <a:moveTo>
                  <a:pt x="0" y="31"/>
                </a:moveTo>
                <a:lnTo>
                  <a:pt x="0" y="0"/>
                </a:lnTo>
                <a:lnTo>
                  <a:pt x="46" y="0"/>
                </a:lnTo>
                <a:lnTo>
                  <a:pt x="46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81" name="Freeform 823"/>
          <p:cNvSpPr>
            <a:spLocks noChangeAspect="1"/>
          </p:cNvSpPr>
          <p:nvPr/>
        </p:nvSpPr>
        <p:spPr bwMode="auto">
          <a:xfrm>
            <a:off x="8621713" y="4330700"/>
            <a:ext cx="11112" cy="11113"/>
          </a:xfrm>
          <a:custGeom>
            <a:avLst/>
            <a:gdLst>
              <a:gd name="T0" fmla="*/ 0 w 37"/>
              <a:gd name="T1" fmla="*/ 2147483647 h 33"/>
              <a:gd name="T2" fmla="*/ 0 w 37"/>
              <a:gd name="T3" fmla="*/ 2147483647 h 33"/>
              <a:gd name="T4" fmla="*/ 2147483647 w 37"/>
              <a:gd name="T5" fmla="*/ 0 h 33"/>
              <a:gd name="T6" fmla="*/ 2147483647 w 37"/>
              <a:gd name="T7" fmla="*/ 0 h 33"/>
              <a:gd name="T8" fmla="*/ 2147483647 w 37"/>
              <a:gd name="T9" fmla="*/ 2147483647 h 33"/>
              <a:gd name="T10" fmla="*/ 2147483647 w 37"/>
              <a:gd name="T11" fmla="*/ 2147483647 h 33"/>
              <a:gd name="T12" fmla="*/ 0 w 37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7"/>
              <a:gd name="T22" fmla="*/ 0 h 33"/>
              <a:gd name="T23" fmla="*/ 37 w 37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7" h="33">
                <a:moveTo>
                  <a:pt x="0" y="33"/>
                </a:moveTo>
                <a:lnTo>
                  <a:pt x="0" y="2"/>
                </a:lnTo>
                <a:lnTo>
                  <a:pt x="37" y="0"/>
                </a:lnTo>
                <a:lnTo>
                  <a:pt x="37" y="31"/>
                </a:lnTo>
                <a:lnTo>
                  <a:pt x="0" y="3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82" name="Freeform 824"/>
          <p:cNvSpPr>
            <a:spLocks noChangeAspect="1"/>
          </p:cNvSpPr>
          <p:nvPr/>
        </p:nvSpPr>
        <p:spPr bwMode="auto">
          <a:xfrm>
            <a:off x="8632825" y="4330700"/>
            <a:ext cx="7938" cy="9525"/>
          </a:xfrm>
          <a:custGeom>
            <a:avLst/>
            <a:gdLst>
              <a:gd name="T0" fmla="*/ 0 w 24"/>
              <a:gd name="T1" fmla="*/ 2147483647 h 32"/>
              <a:gd name="T2" fmla="*/ 0 w 24"/>
              <a:gd name="T3" fmla="*/ 2147483647 h 32"/>
              <a:gd name="T4" fmla="*/ 2147483647 w 24"/>
              <a:gd name="T5" fmla="*/ 0 h 32"/>
              <a:gd name="T6" fmla="*/ 2147483647 w 24"/>
              <a:gd name="T7" fmla="*/ 2147483647 h 32"/>
              <a:gd name="T8" fmla="*/ 0 w 24"/>
              <a:gd name="T9" fmla="*/ 2147483647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4"/>
              <a:gd name="T16" fmla="*/ 0 h 32"/>
              <a:gd name="T17" fmla="*/ 24 w 24"/>
              <a:gd name="T18" fmla="*/ 32 h 3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4" h="32">
                <a:moveTo>
                  <a:pt x="0" y="32"/>
                </a:moveTo>
                <a:lnTo>
                  <a:pt x="0" y="1"/>
                </a:lnTo>
                <a:lnTo>
                  <a:pt x="24" y="0"/>
                </a:lnTo>
                <a:lnTo>
                  <a:pt x="24" y="31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83" name="Freeform 825"/>
          <p:cNvSpPr>
            <a:spLocks noChangeAspect="1"/>
          </p:cNvSpPr>
          <p:nvPr/>
        </p:nvSpPr>
        <p:spPr bwMode="auto">
          <a:xfrm>
            <a:off x="8637588" y="4330700"/>
            <a:ext cx="4762" cy="9525"/>
          </a:xfrm>
          <a:custGeom>
            <a:avLst/>
            <a:gdLst>
              <a:gd name="T0" fmla="*/ 2147483647 w 18"/>
              <a:gd name="T1" fmla="*/ 2147483647 h 31"/>
              <a:gd name="T2" fmla="*/ 2147483647 w 18"/>
              <a:gd name="T3" fmla="*/ 2147483647 h 31"/>
              <a:gd name="T4" fmla="*/ 2147483647 w 18"/>
              <a:gd name="T5" fmla="*/ 2147483647 h 31"/>
              <a:gd name="T6" fmla="*/ 2147483647 w 18"/>
              <a:gd name="T7" fmla="*/ 2147483647 h 31"/>
              <a:gd name="T8" fmla="*/ 2147483647 w 18"/>
              <a:gd name="T9" fmla="*/ 2147483647 h 31"/>
              <a:gd name="T10" fmla="*/ 2147483647 w 18"/>
              <a:gd name="T11" fmla="*/ 2147483647 h 31"/>
              <a:gd name="T12" fmla="*/ 2147483647 w 18"/>
              <a:gd name="T13" fmla="*/ 2147483647 h 31"/>
              <a:gd name="T14" fmla="*/ 2147483647 w 18"/>
              <a:gd name="T15" fmla="*/ 2147483647 h 31"/>
              <a:gd name="T16" fmla="*/ 2147483647 w 18"/>
              <a:gd name="T17" fmla="*/ 2147483647 h 31"/>
              <a:gd name="T18" fmla="*/ 2147483647 w 18"/>
              <a:gd name="T19" fmla="*/ 2147483647 h 31"/>
              <a:gd name="T20" fmla="*/ 0 w 18"/>
              <a:gd name="T21" fmla="*/ 2147483647 h 31"/>
              <a:gd name="T22" fmla="*/ 0 w 18"/>
              <a:gd name="T23" fmla="*/ 2147483647 h 31"/>
              <a:gd name="T24" fmla="*/ 0 w 18"/>
              <a:gd name="T25" fmla="*/ 2147483647 h 31"/>
              <a:gd name="T26" fmla="*/ 2147483647 w 18"/>
              <a:gd name="T27" fmla="*/ 2147483647 h 31"/>
              <a:gd name="T28" fmla="*/ 2147483647 w 18"/>
              <a:gd name="T29" fmla="*/ 2147483647 h 31"/>
              <a:gd name="T30" fmla="*/ 2147483647 w 18"/>
              <a:gd name="T31" fmla="*/ 2147483647 h 31"/>
              <a:gd name="T32" fmla="*/ 2147483647 w 18"/>
              <a:gd name="T33" fmla="*/ 2147483647 h 31"/>
              <a:gd name="T34" fmla="*/ 2147483647 w 18"/>
              <a:gd name="T35" fmla="*/ 2147483647 h 31"/>
              <a:gd name="T36" fmla="*/ 2147483647 w 18"/>
              <a:gd name="T37" fmla="*/ 2147483647 h 31"/>
              <a:gd name="T38" fmla="*/ 2147483647 w 18"/>
              <a:gd name="T39" fmla="*/ 0 h 31"/>
              <a:gd name="T40" fmla="*/ 2147483647 w 18"/>
              <a:gd name="T41" fmla="*/ 0 h 31"/>
              <a:gd name="T42" fmla="*/ 2147483647 w 18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8"/>
              <a:gd name="T67" fmla="*/ 0 h 31"/>
              <a:gd name="T68" fmla="*/ 18 w 18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8" h="31">
                <a:moveTo>
                  <a:pt x="18" y="31"/>
                </a:moveTo>
                <a:lnTo>
                  <a:pt x="18" y="31"/>
                </a:lnTo>
                <a:lnTo>
                  <a:pt x="16" y="31"/>
                </a:lnTo>
                <a:lnTo>
                  <a:pt x="14" y="31"/>
                </a:lnTo>
                <a:lnTo>
                  <a:pt x="11" y="30"/>
                </a:lnTo>
                <a:lnTo>
                  <a:pt x="9" y="29"/>
                </a:lnTo>
                <a:lnTo>
                  <a:pt x="6" y="28"/>
                </a:lnTo>
                <a:lnTo>
                  <a:pt x="4" y="26"/>
                </a:lnTo>
                <a:lnTo>
                  <a:pt x="2" y="23"/>
                </a:lnTo>
                <a:lnTo>
                  <a:pt x="1" y="20"/>
                </a:lnTo>
                <a:lnTo>
                  <a:pt x="0" y="17"/>
                </a:lnTo>
                <a:lnTo>
                  <a:pt x="0" y="15"/>
                </a:lnTo>
                <a:lnTo>
                  <a:pt x="0" y="13"/>
                </a:lnTo>
                <a:lnTo>
                  <a:pt x="1" y="10"/>
                </a:lnTo>
                <a:lnTo>
                  <a:pt x="2" y="8"/>
                </a:lnTo>
                <a:lnTo>
                  <a:pt x="3" y="6"/>
                </a:lnTo>
                <a:lnTo>
                  <a:pt x="5" y="4"/>
                </a:lnTo>
                <a:lnTo>
                  <a:pt x="9" y="2"/>
                </a:lnTo>
                <a:lnTo>
                  <a:pt x="11" y="1"/>
                </a:lnTo>
                <a:lnTo>
                  <a:pt x="14" y="0"/>
                </a:lnTo>
                <a:lnTo>
                  <a:pt x="18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84" name="Freeform 826"/>
          <p:cNvSpPr>
            <a:spLocks noChangeAspect="1"/>
          </p:cNvSpPr>
          <p:nvPr/>
        </p:nvSpPr>
        <p:spPr bwMode="auto">
          <a:xfrm>
            <a:off x="8631238" y="4302125"/>
            <a:ext cx="1587" cy="9525"/>
          </a:xfrm>
          <a:custGeom>
            <a:avLst/>
            <a:gdLst>
              <a:gd name="T0" fmla="*/ 0 w 2"/>
              <a:gd name="T1" fmla="*/ 2147483647 h 31"/>
              <a:gd name="T2" fmla="*/ 2147483647 w 2"/>
              <a:gd name="T3" fmla="*/ 0 h 31"/>
              <a:gd name="T4" fmla="*/ 0 w 2"/>
              <a:gd name="T5" fmla="*/ 2147483647 h 31"/>
              <a:gd name="T6" fmla="*/ 0 60000 65536"/>
              <a:gd name="T7" fmla="*/ 0 60000 65536"/>
              <a:gd name="T8" fmla="*/ 0 60000 65536"/>
              <a:gd name="T9" fmla="*/ 0 w 2"/>
              <a:gd name="T10" fmla="*/ 0 h 31"/>
              <a:gd name="T11" fmla="*/ 2 w 2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" h="31">
                <a:moveTo>
                  <a:pt x="0" y="31"/>
                </a:moveTo>
                <a:lnTo>
                  <a:pt x="2" y="0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85" name="Freeform 827"/>
          <p:cNvSpPr>
            <a:spLocks noChangeAspect="1"/>
          </p:cNvSpPr>
          <p:nvPr/>
        </p:nvSpPr>
        <p:spPr bwMode="auto">
          <a:xfrm>
            <a:off x="8640763" y="4325938"/>
            <a:ext cx="19050" cy="14287"/>
          </a:xfrm>
          <a:custGeom>
            <a:avLst/>
            <a:gdLst>
              <a:gd name="T0" fmla="*/ 2147483647 w 55"/>
              <a:gd name="T1" fmla="*/ 2147483647 h 41"/>
              <a:gd name="T2" fmla="*/ 0 w 55"/>
              <a:gd name="T3" fmla="*/ 2147483647 h 41"/>
              <a:gd name="T4" fmla="*/ 2147483647 w 55"/>
              <a:gd name="T5" fmla="*/ 0 h 41"/>
              <a:gd name="T6" fmla="*/ 2147483647 w 55"/>
              <a:gd name="T7" fmla="*/ 2147483647 h 41"/>
              <a:gd name="T8" fmla="*/ 2147483647 w 55"/>
              <a:gd name="T9" fmla="*/ 2147483647 h 41"/>
              <a:gd name="T10" fmla="*/ 2147483647 w 55"/>
              <a:gd name="T11" fmla="*/ 2147483647 h 41"/>
              <a:gd name="T12" fmla="*/ 2147483647 w 55"/>
              <a:gd name="T13" fmla="*/ 2147483647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5"/>
              <a:gd name="T22" fmla="*/ 0 h 41"/>
              <a:gd name="T23" fmla="*/ 55 w 55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5" h="41">
                <a:moveTo>
                  <a:pt x="4" y="41"/>
                </a:moveTo>
                <a:lnTo>
                  <a:pt x="0" y="10"/>
                </a:lnTo>
                <a:lnTo>
                  <a:pt x="46" y="0"/>
                </a:lnTo>
                <a:lnTo>
                  <a:pt x="44" y="1"/>
                </a:lnTo>
                <a:lnTo>
                  <a:pt x="55" y="30"/>
                </a:lnTo>
                <a:lnTo>
                  <a:pt x="53" y="31"/>
                </a:lnTo>
                <a:lnTo>
                  <a:pt x="4" y="4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86" name="Freeform 828"/>
          <p:cNvSpPr>
            <a:spLocks noChangeAspect="1"/>
          </p:cNvSpPr>
          <p:nvPr/>
        </p:nvSpPr>
        <p:spPr bwMode="auto">
          <a:xfrm>
            <a:off x="8658225" y="4324350"/>
            <a:ext cx="14288" cy="12700"/>
          </a:xfrm>
          <a:custGeom>
            <a:avLst/>
            <a:gdLst>
              <a:gd name="T0" fmla="*/ 2147483647 w 46"/>
              <a:gd name="T1" fmla="*/ 2147483647 h 39"/>
              <a:gd name="T2" fmla="*/ 0 w 46"/>
              <a:gd name="T3" fmla="*/ 2147483647 h 39"/>
              <a:gd name="T4" fmla="*/ 2147483647 w 46"/>
              <a:gd name="T5" fmla="*/ 0 h 39"/>
              <a:gd name="T6" fmla="*/ 2147483647 w 46"/>
              <a:gd name="T7" fmla="*/ 2147483647 h 39"/>
              <a:gd name="T8" fmla="*/ 2147483647 w 46"/>
              <a:gd name="T9" fmla="*/ 2147483647 h 39"/>
              <a:gd name="T10" fmla="*/ 2147483647 w 46"/>
              <a:gd name="T11" fmla="*/ 2147483647 h 39"/>
              <a:gd name="T12" fmla="*/ 2147483647 w 46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39"/>
              <a:gd name="T23" fmla="*/ 46 w 46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39">
                <a:moveTo>
                  <a:pt x="11" y="39"/>
                </a:moveTo>
                <a:lnTo>
                  <a:pt x="0" y="10"/>
                </a:lnTo>
                <a:lnTo>
                  <a:pt x="28" y="0"/>
                </a:lnTo>
                <a:lnTo>
                  <a:pt x="27" y="1"/>
                </a:lnTo>
                <a:lnTo>
                  <a:pt x="46" y="26"/>
                </a:lnTo>
                <a:lnTo>
                  <a:pt x="45" y="27"/>
                </a:lnTo>
                <a:lnTo>
                  <a:pt x="11" y="3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87" name="Freeform 829"/>
          <p:cNvSpPr>
            <a:spLocks noChangeAspect="1"/>
          </p:cNvSpPr>
          <p:nvPr/>
        </p:nvSpPr>
        <p:spPr bwMode="auto">
          <a:xfrm>
            <a:off x="8666163" y="4322763"/>
            <a:ext cx="14287" cy="9525"/>
          </a:xfrm>
          <a:custGeom>
            <a:avLst/>
            <a:gdLst>
              <a:gd name="T0" fmla="*/ 2147483647 w 42"/>
              <a:gd name="T1" fmla="*/ 2147483647 h 33"/>
              <a:gd name="T2" fmla="*/ 0 w 42"/>
              <a:gd name="T3" fmla="*/ 2147483647 h 33"/>
              <a:gd name="T4" fmla="*/ 2147483647 w 42"/>
              <a:gd name="T5" fmla="*/ 0 h 33"/>
              <a:gd name="T6" fmla="*/ 2147483647 w 42"/>
              <a:gd name="T7" fmla="*/ 2147483647 h 33"/>
              <a:gd name="T8" fmla="*/ 2147483647 w 42"/>
              <a:gd name="T9" fmla="*/ 2147483647 h 33"/>
              <a:gd name="T10" fmla="*/ 2147483647 w 42"/>
              <a:gd name="T11" fmla="*/ 2147483647 h 33"/>
              <a:gd name="T12" fmla="*/ 2147483647 w 42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"/>
              <a:gd name="T22" fmla="*/ 0 h 33"/>
              <a:gd name="T23" fmla="*/ 42 w 42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" h="33">
                <a:moveTo>
                  <a:pt x="19" y="33"/>
                </a:moveTo>
                <a:lnTo>
                  <a:pt x="0" y="8"/>
                </a:lnTo>
                <a:lnTo>
                  <a:pt x="12" y="0"/>
                </a:lnTo>
                <a:lnTo>
                  <a:pt x="11" y="6"/>
                </a:lnTo>
                <a:lnTo>
                  <a:pt x="42" y="10"/>
                </a:lnTo>
                <a:lnTo>
                  <a:pt x="41" y="16"/>
                </a:lnTo>
                <a:lnTo>
                  <a:pt x="19" y="3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88" name="Freeform 830"/>
          <p:cNvSpPr>
            <a:spLocks noChangeAspect="1"/>
          </p:cNvSpPr>
          <p:nvPr/>
        </p:nvSpPr>
        <p:spPr bwMode="auto">
          <a:xfrm>
            <a:off x="8670925" y="4314825"/>
            <a:ext cx="11113" cy="9525"/>
          </a:xfrm>
          <a:custGeom>
            <a:avLst/>
            <a:gdLst>
              <a:gd name="T0" fmla="*/ 2147483647 w 34"/>
              <a:gd name="T1" fmla="*/ 2147483647 h 26"/>
              <a:gd name="T2" fmla="*/ 0 w 34"/>
              <a:gd name="T3" fmla="*/ 2147483647 h 26"/>
              <a:gd name="T4" fmla="*/ 2147483647 w 34"/>
              <a:gd name="T5" fmla="*/ 2147483647 h 26"/>
              <a:gd name="T6" fmla="*/ 2147483647 w 34"/>
              <a:gd name="T7" fmla="*/ 2147483647 h 26"/>
              <a:gd name="T8" fmla="*/ 2147483647 w 34"/>
              <a:gd name="T9" fmla="*/ 0 h 26"/>
              <a:gd name="T10" fmla="*/ 2147483647 w 34"/>
              <a:gd name="T11" fmla="*/ 2147483647 h 26"/>
              <a:gd name="T12" fmla="*/ 2147483647 w 34"/>
              <a:gd name="T13" fmla="*/ 2147483647 h 2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26"/>
              <a:gd name="T23" fmla="*/ 34 w 34"/>
              <a:gd name="T24" fmla="*/ 26 h 2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26">
                <a:moveTo>
                  <a:pt x="31" y="26"/>
                </a:moveTo>
                <a:lnTo>
                  <a:pt x="0" y="22"/>
                </a:lnTo>
                <a:lnTo>
                  <a:pt x="1" y="16"/>
                </a:lnTo>
                <a:lnTo>
                  <a:pt x="6" y="21"/>
                </a:lnTo>
                <a:lnTo>
                  <a:pt x="29" y="0"/>
                </a:lnTo>
                <a:lnTo>
                  <a:pt x="34" y="5"/>
                </a:lnTo>
                <a:lnTo>
                  <a:pt x="31" y="2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89" name="Freeform 831"/>
          <p:cNvSpPr>
            <a:spLocks noChangeAspect="1"/>
          </p:cNvSpPr>
          <p:nvPr/>
        </p:nvSpPr>
        <p:spPr bwMode="auto">
          <a:xfrm>
            <a:off x="8667750" y="4310063"/>
            <a:ext cx="12700" cy="12700"/>
          </a:xfrm>
          <a:custGeom>
            <a:avLst/>
            <a:gdLst>
              <a:gd name="T0" fmla="*/ 2147483647 w 32"/>
              <a:gd name="T1" fmla="*/ 2147483647 h 38"/>
              <a:gd name="T2" fmla="*/ 2147483647 w 32"/>
              <a:gd name="T3" fmla="*/ 2147483647 h 38"/>
              <a:gd name="T4" fmla="*/ 0 w 32"/>
              <a:gd name="T5" fmla="*/ 2147483647 h 38"/>
              <a:gd name="T6" fmla="*/ 2147483647 w 32"/>
              <a:gd name="T7" fmla="*/ 2147483647 h 38"/>
              <a:gd name="T8" fmla="*/ 2147483647 w 32"/>
              <a:gd name="T9" fmla="*/ 0 h 38"/>
              <a:gd name="T10" fmla="*/ 2147483647 w 32"/>
              <a:gd name="T11" fmla="*/ 2147483647 h 38"/>
              <a:gd name="T12" fmla="*/ 2147483647 w 32"/>
              <a:gd name="T13" fmla="*/ 2147483647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8"/>
              <a:gd name="T23" fmla="*/ 32 w 32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8">
                <a:moveTo>
                  <a:pt x="32" y="17"/>
                </a:moveTo>
                <a:lnTo>
                  <a:pt x="9" y="38"/>
                </a:lnTo>
                <a:lnTo>
                  <a:pt x="0" y="28"/>
                </a:lnTo>
                <a:lnTo>
                  <a:pt x="2" y="29"/>
                </a:lnTo>
                <a:lnTo>
                  <a:pt x="14" y="0"/>
                </a:lnTo>
                <a:lnTo>
                  <a:pt x="16" y="1"/>
                </a:lnTo>
                <a:lnTo>
                  <a:pt x="32" y="1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90" name="Freeform 832"/>
          <p:cNvSpPr>
            <a:spLocks noChangeAspect="1"/>
          </p:cNvSpPr>
          <p:nvPr/>
        </p:nvSpPr>
        <p:spPr bwMode="auto">
          <a:xfrm>
            <a:off x="8659813" y="4305300"/>
            <a:ext cx="14287" cy="14288"/>
          </a:xfrm>
          <a:custGeom>
            <a:avLst/>
            <a:gdLst>
              <a:gd name="T0" fmla="*/ 2147483647 w 37"/>
              <a:gd name="T1" fmla="*/ 2147483647 h 42"/>
              <a:gd name="T2" fmla="*/ 2147483647 w 37"/>
              <a:gd name="T3" fmla="*/ 2147483647 h 42"/>
              <a:gd name="T4" fmla="*/ 0 w 37"/>
              <a:gd name="T5" fmla="*/ 2147483647 h 42"/>
              <a:gd name="T6" fmla="*/ 2147483647 w 37"/>
              <a:gd name="T7" fmla="*/ 2147483647 h 42"/>
              <a:gd name="T8" fmla="*/ 2147483647 w 37"/>
              <a:gd name="T9" fmla="*/ 0 h 42"/>
              <a:gd name="T10" fmla="*/ 2147483647 w 37"/>
              <a:gd name="T11" fmla="*/ 0 h 42"/>
              <a:gd name="T12" fmla="*/ 2147483647 w 37"/>
              <a:gd name="T13" fmla="*/ 2147483647 h 4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7"/>
              <a:gd name="T22" fmla="*/ 0 h 42"/>
              <a:gd name="T23" fmla="*/ 37 w 37"/>
              <a:gd name="T24" fmla="*/ 42 h 4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7" h="42">
                <a:moveTo>
                  <a:pt x="37" y="13"/>
                </a:moveTo>
                <a:lnTo>
                  <a:pt x="25" y="42"/>
                </a:lnTo>
                <a:lnTo>
                  <a:pt x="0" y="31"/>
                </a:lnTo>
                <a:lnTo>
                  <a:pt x="2" y="31"/>
                </a:lnTo>
                <a:lnTo>
                  <a:pt x="8" y="0"/>
                </a:lnTo>
                <a:lnTo>
                  <a:pt x="10" y="0"/>
                </a:lnTo>
                <a:lnTo>
                  <a:pt x="37" y="1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91" name="Freeform 833"/>
          <p:cNvSpPr>
            <a:spLocks noChangeAspect="1"/>
          </p:cNvSpPr>
          <p:nvPr/>
        </p:nvSpPr>
        <p:spPr bwMode="auto">
          <a:xfrm>
            <a:off x="8647113" y="4302125"/>
            <a:ext cx="17462" cy="12700"/>
          </a:xfrm>
          <a:custGeom>
            <a:avLst/>
            <a:gdLst>
              <a:gd name="T0" fmla="*/ 2147483647 w 46"/>
              <a:gd name="T1" fmla="*/ 2147483647 h 40"/>
              <a:gd name="T2" fmla="*/ 2147483647 w 46"/>
              <a:gd name="T3" fmla="*/ 2147483647 h 40"/>
              <a:gd name="T4" fmla="*/ 0 w 46"/>
              <a:gd name="T5" fmla="*/ 2147483647 h 40"/>
              <a:gd name="T6" fmla="*/ 2147483647 w 46"/>
              <a:gd name="T7" fmla="*/ 2147483647 h 40"/>
              <a:gd name="T8" fmla="*/ 2147483647 w 46"/>
              <a:gd name="T9" fmla="*/ 0 h 40"/>
              <a:gd name="T10" fmla="*/ 2147483647 w 46"/>
              <a:gd name="T11" fmla="*/ 0 h 40"/>
              <a:gd name="T12" fmla="*/ 2147483647 w 46"/>
              <a:gd name="T13" fmla="*/ 2147483647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40"/>
              <a:gd name="T23" fmla="*/ 46 w 46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40">
                <a:moveTo>
                  <a:pt x="46" y="9"/>
                </a:moveTo>
                <a:lnTo>
                  <a:pt x="40" y="40"/>
                </a:lnTo>
                <a:lnTo>
                  <a:pt x="0" y="31"/>
                </a:lnTo>
                <a:lnTo>
                  <a:pt x="4" y="31"/>
                </a:lnTo>
                <a:lnTo>
                  <a:pt x="6" y="0"/>
                </a:lnTo>
                <a:lnTo>
                  <a:pt x="9" y="0"/>
                </a:lnTo>
                <a:lnTo>
                  <a:pt x="46" y="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92" name="Freeform 834"/>
          <p:cNvSpPr>
            <a:spLocks noChangeAspect="1"/>
          </p:cNvSpPr>
          <p:nvPr/>
        </p:nvSpPr>
        <p:spPr bwMode="auto">
          <a:xfrm>
            <a:off x="8631238" y="4302125"/>
            <a:ext cx="17462" cy="11113"/>
          </a:xfrm>
          <a:custGeom>
            <a:avLst/>
            <a:gdLst>
              <a:gd name="T0" fmla="*/ 2147483647 w 52"/>
              <a:gd name="T1" fmla="*/ 2147483647 h 36"/>
              <a:gd name="T2" fmla="*/ 2147483647 w 52"/>
              <a:gd name="T3" fmla="*/ 2147483647 h 36"/>
              <a:gd name="T4" fmla="*/ 0 w 52"/>
              <a:gd name="T5" fmla="*/ 2147483647 h 36"/>
              <a:gd name="T6" fmla="*/ 2147483647 w 52"/>
              <a:gd name="T7" fmla="*/ 0 h 36"/>
              <a:gd name="T8" fmla="*/ 2147483647 w 52"/>
              <a:gd name="T9" fmla="*/ 2147483647 h 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2"/>
              <a:gd name="T16" fmla="*/ 0 h 36"/>
              <a:gd name="T17" fmla="*/ 52 w 52"/>
              <a:gd name="T18" fmla="*/ 36 h 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2" h="36">
                <a:moveTo>
                  <a:pt x="52" y="5"/>
                </a:moveTo>
                <a:lnTo>
                  <a:pt x="50" y="36"/>
                </a:lnTo>
                <a:lnTo>
                  <a:pt x="0" y="31"/>
                </a:lnTo>
                <a:lnTo>
                  <a:pt x="2" y="0"/>
                </a:lnTo>
                <a:lnTo>
                  <a:pt x="52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93" name="Freeform 835"/>
          <p:cNvSpPr>
            <a:spLocks noChangeAspect="1"/>
          </p:cNvSpPr>
          <p:nvPr/>
        </p:nvSpPr>
        <p:spPr bwMode="auto">
          <a:xfrm>
            <a:off x="8562975" y="4332288"/>
            <a:ext cx="3175" cy="7937"/>
          </a:xfrm>
          <a:custGeom>
            <a:avLst/>
            <a:gdLst>
              <a:gd name="T0" fmla="*/ 0 w 13"/>
              <a:gd name="T1" fmla="*/ 0 h 27"/>
              <a:gd name="T2" fmla="*/ 2147483647 w 13"/>
              <a:gd name="T3" fmla="*/ 2147483647 h 27"/>
              <a:gd name="T4" fmla="*/ 0 w 13"/>
              <a:gd name="T5" fmla="*/ 0 h 27"/>
              <a:gd name="T6" fmla="*/ 0 60000 65536"/>
              <a:gd name="T7" fmla="*/ 0 60000 65536"/>
              <a:gd name="T8" fmla="*/ 0 60000 65536"/>
              <a:gd name="T9" fmla="*/ 0 w 13"/>
              <a:gd name="T10" fmla="*/ 0 h 27"/>
              <a:gd name="T11" fmla="*/ 13 w 13"/>
              <a:gd name="T12" fmla="*/ 27 h 2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" h="27">
                <a:moveTo>
                  <a:pt x="0" y="0"/>
                </a:moveTo>
                <a:lnTo>
                  <a:pt x="13" y="2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94" name="Freeform 836"/>
          <p:cNvSpPr>
            <a:spLocks noChangeAspect="1"/>
          </p:cNvSpPr>
          <p:nvPr/>
        </p:nvSpPr>
        <p:spPr bwMode="auto">
          <a:xfrm>
            <a:off x="8540750" y="4352925"/>
            <a:ext cx="7938" cy="11113"/>
          </a:xfrm>
          <a:custGeom>
            <a:avLst/>
            <a:gdLst>
              <a:gd name="T0" fmla="*/ 2147483647 w 27"/>
              <a:gd name="T1" fmla="*/ 0 h 25"/>
              <a:gd name="T2" fmla="*/ 2147483647 w 27"/>
              <a:gd name="T3" fmla="*/ 0 h 25"/>
              <a:gd name="T4" fmla="*/ 2147483647 w 27"/>
              <a:gd name="T5" fmla="*/ 2147483647 h 25"/>
              <a:gd name="T6" fmla="*/ 2147483647 w 27"/>
              <a:gd name="T7" fmla="*/ 2147483647 h 25"/>
              <a:gd name="T8" fmla="*/ 2147483647 w 27"/>
              <a:gd name="T9" fmla="*/ 2147483647 h 25"/>
              <a:gd name="T10" fmla="*/ 2147483647 w 27"/>
              <a:gd name="T11" fmla="*/ 2147483647 h 25"/>
              <a:gd name="T12" fmla="*/ 2147483647 w 27"/>
              <a:gd name="T13" fmla="*/ 2147483647 h 25"/>
              <a:gd name="T14" fmla="*/ 2147483647 w 27"/>
              <a:gd name="T15" fmla="*/ 2147483647 h 25"/>
              <a:gd name="T16" fmla="*/ 2147483647 w 27"/>
              <a:gd name="T17" fmla="*/ 2147483647 h 25"/>
              <a:gd name="T18" fmla="*/ 2147483647 w 27"/>
              <a:gd name="T19" fmla="*/ 2147483647 h 25"/>
              <a:gd name="T20" fmla="*/ 2147483647 w 27"/>
              <a:gd name="T21" fmla="*/ 2147483647 h 25"/>
              <a:gd name="T22" fmla="*/ 2147483647 w 27"/>
              <a:gd name="T23" fmla="*/ 2147483647 h 25"/>
              <a:gd name="T24" fmla="*/ 2147483647 w 27"/>
              <a:gd name="T25" fmla="*/ 2147483647 h 25"/>
              <a:gd name="T26" fmla="*/ 2147483647 w 27"/>
              <a:gd name="T27" fmla="*/ 2147483647 h 25"/>
              <a:gd name="T28" fmla="*/ 2147483647 w 27"/>
              <a:gd name="T29" fmla="*/ 2147483647 h 25"/>
              <a:gd name="T30" fmla="*/ 2147483647 w 27"/>
              <a:gd name="T31" fmla="*/ 2147483647 h 25"/>
              <a:gd name="T32" fmla="*/ 2147483647 w 27"/>
              <a:gd name="T33" fmla="*/ 2147483647 h 25"/>
              <a:gd name="T34" fmla="*/ 2147483647 w 27"/>
              <a:gd name="T35" fmla="*/ 2147483647 h 25"/>
              <a:gd name="T36" fmla="*/ 2147483647 w 27"/>
              <a:gd name="T37" fmla="*/ 2147483647 h 25"/>
              <a:gd name="T38" fmla="*/ 0 w 27"/>
              <a:gd name="T39" fmla="*/ 2147483647 h 25"/>
              <a:gd name="T40" fmla="*/ 0 w 27"/>
              <a:gd name="T41" fmla="*/ 2147483647 h 25"/>
              <a:gd name="T42" fmla="*/ 2147483647 w 27"/>
              <a:gd name="T43" fmla="*/ 0 h 2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7"/>
              <a:gd name="T67" fmla="*/ 0 h 25"/>
              <a:gd name="T68" fmla="*/ 27 w 27"/>
              <a:gd name="T69" fmla="*/ 25 h 2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7" h="25">
                <a:moveTo>
                  <a:pt x="23" y="0"/>
                </a:moveTo>
                <a:lnTo>
                  <a:pt x="23" y="0"/>
                </a:lnTo>
                <a:lnTo>
                  <a:pt x="25" y="2"/>
                </a:lnTo>
                <a:lnTo>
                  <a:pt x="26" y="4"/>
                </a:lnTo>
                <a:lnTo>
                  <a:pt x="27" y="7"/>
                </a:lnTo>
                <a:lnTo>
                  <a:pt x="27" y="10"/>
                </a:lnTo>
                <a:lnTo>
                  <a:pt x="27" y="12"/>
                </a:lnTo>
                <a:lnTo>
                  <a:pt x="26" y="15"/>
                </a:lnTo>
                <a:lnTo>
                  <a:pt x="25" y="17"/>
                </a:lnTo>
                <a:lnTo>
                  <a:pt x="23" y="20"/>
                </a:lnTo>
                <a:lnTo>
                  <a:pt x="21" y="21"/>
                </a:lnTo>
                <a:lnTo>
                  <a:pt x="19" y="23"/>
                </a:lnTo>
                <a:lnTo>
                  <a:pt x="17" y="24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6" y="24"/>
                </a:lnTo>
                <a:lnTo>
                  <a:pt x="4" y="23"/>
                </a:lnTo>
                <a:lnTo>
                  <a:pt x="1" y="21"/>
                </a:lnTo>
                <a:lnTo>
                  <a:pt x="0" y="19"/>
                </a:lnTo>
                <a:lnTo>
                  <a:pt x="2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95" name="Freeform 837"/>
          <p:cNvSpPr>
            <a:spLocks noChangeAspect="1"/>
          </p:cNvSpPr>
          <p:nvPr/>
        </p:nvSpPr>
        <p:spPr bwMode="auto">
          <a:xfrm>
            <a:off x="8556625" y="4332288"/>
            <a:ext cx="9525" cy="9525"/>
          </a:xfrm>
          <a:custGeom>
            <a:avLst/>
            <a:gdLst>
              <a:gd name="T0" fmla="*/ 2147483647 w 32"/>
              <a:gd name="T1" fmla="*/ 0 h 32"/>
              <a:gd name="T2" fmla="*/ 2147483647 w 32"/>
              <a:gd name="T3" fmla="*/ 2147483647 h 32"/>
              <a:gd name="T4" fmla="*/ 2147483647 w 32"/>
              <a:gd name="T5" fmla="*/ 2147483647 h 32"/>
              <a:gd name="T6" fmla="*/ 2147483647 w 32"/>
              <a:gd name="T7" fmla="*/ 2147483647 h 32"/>
              <a:gd name="T8" fmla="*/ 2147483647 w 32"/>
              <a:gd name="T9" fmla="*/ 2147483647 h 32"/>
              <a:gd name="T10" fmla="*/ 0 w 32"/>
              <a:gd name="T11" fmla="*/ 2147483647 h 32"/>
              <a:gd name="T12" fmla="*/ 2147483647 w 32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2"/>
              <a:gd name="T23" fmla="*/ 32 w 32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2">
                <a:moveTo>
                  <a:pt x="19" y="0"/>
                </a:moveTo>
                <a:lnTo>
                  <a:pt x="32" y="27"/>
                </a:lnTo>
                <a:lnTo>
                  <a:pt x="31" y="27"/>
                </a:lnTo>
                <a:lnTo>
                  <a:pt x="23" y="32"/>
                </a:lnTo>
                <a:lnTo>
                  <a:pt x="7" y="5"/>
                </a:lnTo>
                <a:lnTo>
                  <a:pt x="0" y="10"/>
                </a:lnTo>
                <a:lnTo>
                  <a:pt x="1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96" name="Freeform 838"/>
          <p:cNvSpPr>
            <a:spLocks noChangeAspect="1"/>
          </p:cNvSpPr>
          <p:nvPr/>
        </p:nvSpPr>
        <p:spPr bwMode="auto">
          <a:xfrm>
            <a:off x="8547100" y="4329113"/>
            <a:ext cx="19050" cy="23812"/>
          </a:xfrm>
          <a:custGeom>
            <a:avLst/>
            <a:gdLst>
              <a:gd name="T0" fmla="*/ 2147483647 w 52"/>
              <a:gd name="T1" fmla="*/ 2147483647 h 70"/>
              <a:gd name="T2" fmla="*/ 2147483647 w 52"/>
              <a:gd name="T3" fmla="*/ 2147483647 h 70"/>
              <a:gd name="T4" fmla="*/ 0 w 52"/>
              <a:gd name="T5" fmla="*/ 2147483647 h 70"/>
              <a:gd name="T6" fmla="*/ 2147483647 w 52"/>
              <a:gd name="T7" fmla="*/ 2147483647 h 70"/>
              <a:gd name="T8" fmla="*/ 2147483647 w 52"/>
              <a:gd name="T9" fmla="*/ 2147483647 h 70"/>
              <a:gd name="T10" fmla="*/ 2147483647 w 52"/>
              <a:gd name="T11" fmla="*/ 0 h 70"/>
              <a:gd name="T12" fmla="*/ 2147483647 w 52"/>
              <a:gd name="T13" fmla="*/ 2147483647 h 7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2"/>
              <a:gd name="T22" fmla="*/ 0 h 70"/>
              <a:gd name="T23" fmla="*/ 52 w 52"/>
              <a:gd name="T24" fmla="*/ 70 h 7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2" h="70">
                <a:moveTo>
                  <a:pt x="29" y="14"/>
                </a:moveTo>
                <a:lnTo>
                  <a:pt x="45" y="41"/>
                </a:lnTo>
                <a:lnTo>
                  <a:pt x="0" y="70"/>
                </a:lnTo>
                <a:lnTo>
                  <a:pt x="34" y="47"/>
                </a:lnTo>
                <a:lnTo>
                  <a:pt x="17" y="22"/>
                </a:lnTo>
                <a:lnTo>
                  <a:pt x="52" y="0"/>
                </a:lnTo>
                <a:lnTo>
                  <a:pt x="29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97" name="Freeform 839"/>
          <p:cNvSpPr>
            <a:spLocks noChangeAspect="1"/>
          </p:cNvSpPr>
          <p:nvPr/>
        </p:nvSpPr>
        <p:spPr bwMode="auto">
          <a:xfrm>
            <a:off x="8548688" y="4337050"/>
            <a:ext cx="12700" cy="12700"/>
          </a:xfrm>
          <a:custGeom>
            <a:avLst/>
            <a:gdLst>
              <a:gd name="T0" fmla="*/ 2147483647 w 30"/>
              <a:gd name="T1" fmla="*/ 0 h 35"/>
              <a:gd name="T2" fmla="*/ 2147483647 w 30"/>
              <a:gd name="T3" fmla="*/ 2147483647 h 35"/>
              <a:gd name="T4" fmla="*/ 2147483647 w 30"/>
              <a:gd name="T5" fmla="*/ 2147483647 h 35"/>
              <a:gd name="T6" fmla="*/ 2147483647 w 30"/>
              <a:gd name="T7" fmla="*/ 2147483647 h 35"/>
              <a:gd name="T8" fmla="*/ 0 w 30"/>
              <a:gd name="T9" fmla="*/ 2147483647 h 35"/>
              <a:gd name="T10" fmla="*/ 2147483647 w 30"/>
              <a:gd name="T11" fmla="*/ 2147483647 h 35"/>
              <a:gd name="T12" fmla="*/ 2147483647 w 30"/>
              <a:gd name="T13" fmla="*/ 0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35"/>
              <a:gd name="T23" fmla="*/ 30 w 30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35">
                <a:moveTo>
                  <a:pt x="13" y="0"/>
                </a:moveTo>
                <a:lnTo>
                  <a:pt x="30" y="25"/>
                </a:lnTo>
                <a:lnTo>
                  <a:pt x="17" y="35"/>
                </a:lnTo>
                <a:lnTo>
                  <a:pt x="19" y="33"/>
                </a:lnTo>
                <a:lnTo>
                  <a:pt x="0" y="10"/>
                </a:lnTo>
                <a:lnTo>
                  <a:pt x="2" y="8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98" name="Freeform 840"/>
          <p:cNvSpPr>
            <a:spLocks noChangeAspect="1"/>
          </p:cNvSpPr>
          <p:nvPr/>
        </p:nvSpPr>
        <p:spPr bwMode="auto">
          <a:xfrm>
            <a:off x="8540750" y="4338638"/>
            <a:ext cx="15875" cy="12700"/>
          </a:xfrm>
          <a:custGeom>
            <a:avLst/>
            <a:gdLst>
              <a:gd name="T0" fmla="*/ 2147483647 w 46"/>
              <a:gd name="T1" fmla="*/ 0 h 32"/>
              <a:gd name="T2" fmla="*/ 2147483647 w 46"/>
              <a:gd name="T3" fmla="*/ 2147483647 h 32"/>
              <a:gd name="T4" fmla="*/ 2147483647 w 46"/>
              <a:gd name="T5" fmla="*/ 2147483647 h 32"/>
              <a:gd name="T6" fmla="*/ 2147483647 w 46"/>
              <a:gd name="T7" fmla="*/ 2147483647 h 32"/>
              <a:gd name="T8" fmla="*/ 2147483647 w 46"/>
              <a:gd name="T9" fmla="*/ 2147483647 h 32"/>
              <a:gd name="T10" fmla="*/ 0 w 46"/>
              <a:gd name="T11" fmla="*/ 2147483647 h 32"/>
              <a:gd name="T12" fmla="*/ 2147483647 w 46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32"/>
              <a:gd name="T23" fmla="*/ 46 w 46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32">
                <a:moveTo>
                  <a:pt x="25" y="0"/>
                </a:moveTo>
                <a:lnTo>
                  <a:pt x="44" y="23"/>
                </a:lnTo>
                <a:lnTo>
                  <a:pt x="46" y="21"/>
                </a:lnTo>
                <a:lnTo>
                  <a:pt x="33" y="32"/>
                </a:lnTo>
                <a:lnTo>
                  <a:pt x="12" y="9"/>
                </a:lnTo>
                <a:lnTo>
                  <a:pt x="0" y="19"/>
                </a:lnTo>
                <a:lnTo>
                  <a:pt x="2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099" name="Freeform 841"/>
          <p:cNvSpPr>
            <a:spLocks noChangeAspect="1"/>
          </p:cNvSpPr>
          <p:nvPr/>
        </p:nvSpPr>
        <p:spPr bwMode="auto">
          <a:xfrm>
            <a:off x="8540750" y="4341813"/>
            <a:ext cx="12700" cy="11112"/>
          </a:xfrm>
          <a:custGeom>
            <a:avLst/>
            <a:gdLst>
              <a:gd name="T0" fmla="*/ 2147483647 w 32"/>
              <a:gd name="T1" fmla="*/ 0 h 30"/>
              <a:gd name="T2" fmla="*/ 2147483647 w 32"/>
              <a:gd name="T3" fmla="*/ 2147483647 h 30"/>
              <a:gd name="T4" fmla="*/ 2147483647 w 32"/>
              <a:gd name="T5" fmla="*/ 2147483647 h 30"/>
              <a:gd name="T6" fmla="*/ 2147483647 w 32"/>
              <a:gd name="T7" fmla="*/ 2147483647 h 30"/>
              <a:gd name="T8" fmla="*/ 0 w 32"/>
              <a:gd name="T9" fmla="*/ 2147483647 h 30"/>
              <a:gd name="T10" fmla="*/ 2147483647 w 32"/>
              <a:gd name="T11" fmla="*/ 2147483647 h 30"/>
              <a:gd name="T12" fmla="*/ 2147483647 w 32"/>
              <a:gd name="T13" fmla="*/ 0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0"/>
              <a:gd name="T23" fmla="*/ 32 w 32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0">
                <a:moveTo>
                  <a:pt x="11" y="0"/>
                </a:moveTo>
                <a:lnTo>
                  <a:pt x="32" y="23"/>
                </a:lnTo>
                <a:lnTo>
                  <a:pt x="25" y="30"/>
                </a:lnTo>
                <a:lnTo>
                  <a:pt x="25" y="29"/>
                </a:lnTo>
                <a:lnTo>
                  <a:pt x="0" y="10"/>
                </a:lnTo>
                <a:lnTo>
                  <a:pt x="1" y="9"/>
                </a:lnTo>
                <a:lnTo>
                  <a:pt x="1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00" name="Freeform 842"/>
          <p:cNvSpPr>
            <a:spLocks noChangeAspect="1"/>
          </p:cNvSpPr>
          <p:nvPr/>
        </p:nvSpPr>
        <p:spPr bwMode="auto">
          <a:xfrm>
            <a:off x="8537575" y="4348163"/>
            <a:ext cx="11113" cy="7937"/>
          </a:xfrm>
          <a:custGeom>
            <a:avLst/>
            <a:gdLst>
              <a:gd name="T0" fmla="*/ 2147483647 w 34"/>
              <a:gd name="T1" fmla="*/ 0 h 24"/>
              <a:gd name="T2" fmla="*/ 2147483647 w 34"/>
              <a:gd name="T3" fmla="*/ 2147483647 h 24"/>
              <a:gd name="T4" fmla="*/ 2147483647 w 34"/>
              <a:gd name="T5" fmla="*/ 2147483647 h 24"/>
              <a:gd name="T6" fmla="*/ 2147483647 w 34"/>
              <a:gd name="T7" fmla="*/ 2147483647 h 24"/>
              <a:gd name="T8" fmla="*/ 0 w 34"/>
              <a:gd name="T9" fmla="*/ 2147483647 h 24"/>
              <a:gd name="T10" fmla="*/ 2147483647 w 34"/>
              <a:gd name="T11" fmla="*/ 2147483647 h 24"/>
              <a:gd name="T12" fmla="*/ 2147483647 w 34"/>
              <a:gd name="T13" fmla="*/ 0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24"/>
              <a:gd name="T23" fmla="*/ 34 w 34"/>
              <a:gd name="T24" fmla="*/ 24 h 2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24">
                <a:moveTo>
                  <a:pt x="9" y="0"/>
                </a:moveTo>
                <a:lnTo>
                  <a:pt x="34" y="19"/>
                </a:lnTo>
                <a:lnTo>
                  <a:pt x="30" y="24"/>
                </a:lnTo>
                <a:lnTo>
                  <a:pt x="31" y="20"/>
                </a:lnTo>
                <a:lnTo>
                  <a:pt x="0" y="16"/>
                </a:lnTo>
                <a:lnTo>
                  <a:pt x="1" y="12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01" name="Freeform 843"/>
          <p:cNvSpPr>
            <a:spLocks noChangeAspect="1"/>
          </p:cNvSpPr>
          <p:nvPr/>
        </p:nvSpPr>
        <p:spPr bwMode="auto">
          <a:xfrm>
            <a:off x="8537575" y="4351338"/>
            <a:ext cx="9525" cy="6350"/>
          </a:xfrm>
          <a:custGeom>
            <a:avLst/>
            <a:gdLst>
              <a:gd name="T0" fmla="*/ 2147483647 w 33"/>
              <a:gd name="T1" fmla="*/ 0 h 19"/>
              <a:gd name="T2" fmla="*/ 2147483647 w 33"/>
              <a:gd name="T3" fmla="*/ 2147483647 h 19"/>
              <a:gd name="T4" fmla="*/ 2147483647 w 33"/>
              <a:gd name="T5" fmla="*/ 2147483647 h 19"/>
              <a:gd name="T6" fmla="*/ 2147483647 w 33"/>
              <a:gd name="T7" fmla="*/ 0 h 19"/>
              <a:gd name="T8" fmla="*/ 2147483647 w 33"/>
              <a:gd name="T9" fmla="*/ 2147483647 h 19"/>
              <a:gd name="T10" fmla="*/ 0 w 33"/>
              <a:gd name="T11" fmla="*/ 2147483647 h 19"/>
              <a:gd name="T12" fmla="*/ 2147483647 w 33"/>
              <a:gd name="T13" fmla="*/ 0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19"/>
              <a:gd name="T23" fmla="*/ 33 w 33"/>
              <a:gd name="T24" fmla="*/ 19 h 1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19">
                <a:moveTo>
                  <a:pt x="2" y="0"/>
                </a:moveTo>
                <a:lnTo>
                  <a:pt x="33" y="4"/>
                </a:lnTo>
                <a:lnTo>
                  <a:pt x="33" y="6"/>
                </a:lnTo>
                <a:lnTo>
                  <a:pt x="28" y="0"/>
                </a:lnTo>
                <a:lnTo>
                  <a:pt x="5" y="19"/>
                </a:lnTo>
                <a:lnTo>
                  <a:pt x="0" y="12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02" name="Freeform 844"/>
          <p:cNvSpPr>
            <a:spLocks noChangeAspect="1"/>
          </p:cNvSpPr>
          <p:nvPr/>
        </p:nvSpPr>
        <p:spPr bwMode="auto">
          <a:xfrm>
            <a:off x="8539163" y="4351338"/>
            <a:ext cx="7937" cy="7937"/>
          </a:xfrm>
          <a:custGeom>
            <a:avLst/>
            <a:gdLst>
              <a:gd name="T0" fmla="*/ 0 w 28"/>
              <a:gd name="T1" fmla="*/ 2147483647 h 25"/>
              <a:gd name="T2" fmla="*/ 2147483647 w 28"/>
              <a:gd name="T3" fmla="*/ 0 h 25"/>
              <a:gd name="T4" fmla="*/ 2147483647 w 28"/>
              <a:gd name="T5" fmla="*/ 2147483647 h 25"/>
              <a:gd name="T6" fmla="*/ 2147483647 w 28"/>
              <a:gd name="T7" fmla="*/ 2147483647 h 25"/>
              <a:gd name="T8" fmla="*/ 0 w 28"/>
              <a:gd name="T9" fmla="*/ 2147483647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8"/>
              <a:gd name="T16" fmla="*/ 0 h 25"/>
              <a:gd name="T17" fmla="*/ 28 w 28"/>
              <a:gd name="T18" fmla="*/ 25 h 2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8" h="25">
                <a:moveTo>
                  <a:pt x="0" y="19"/>
                </a:moveTo>
                <a:lnTo>
                  <a:pt x="23" y="0"/>
                </a:lnTo>
                <a:lnTo>
                  <a:pt x="28" y="6"/>
                </a:lnTo>
                <a:lnTo>
                  <a:pt x="5" y="25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03" name="Freeform 845"/>
          <p:cNvSpPr>
            <a:spLocks noChangeAspect="1"/>
          </p:cNvSpPr>
          <p:nvPr/>
        </p:nvSpPr>
        <p:spPr bwMode="auto">
          <a:xfrm>
            <a:off x="8539163" y="4351338"/>
            <a:ext cx="9525" cy="7937"/>
          </a:xfrm>
          <a:custGeom>
            <a:avLst/>
            <a:gdLst>
              <a:gd name="T0" fmla="*/ 2147483647 w 28"/>
              <a:gd name="T1" fmla="*/ 2147483647 h 25"/>
              <a:gd name="T2" fmla="*/ 2147483647 w 28"/>
              <a:gd name="T3" fmla="*/ 2147483647 h 25"/>
              <a:gd name="T4" fmla="*/ 2147483647 w 28"/>
              <a:gd name="T5" fmla="*/ 2147483647 h 25"/>
              <a:gd name="T6" fmla="*/ 2147483647 w 28"/>
              <a:gd name="T7" fmla="*/ 2147483647 h 25"/>
              <a:gd name="T8" fmla="*/ 0 w 28"/>
              <a:gd name="T9" fmla="*/ 2147483647 h 25"/>
              <a:gd name="T10" fmla="*/ 0 w 28"/>
              <a:gd name="T11" fmla="*/ 2147483647 h 25"/>
              <a:gd name="T12" fmla="*/ 0 w 28"/>
              <a:gd name="T13" fmla="*/ 2147483647 h 25"/>
              <a:gd name="T14" fmla="*/ 2147483647 w 28"/>
              <a:gd name="T15" fmla="*/ 2147483647 h 25"/>
              <a:gd name="T16" fmla="*/ 2147483647 w 28"/>
              <a:gd name="T17" fmla="*/ 2147483647 h 25"/>
              <a:gd name="T18" fmla="*/ 2147483647 w 28"/>
              <a:gd name="T19" fmla="*/ 2147483647 h 25"/>
              <a:gd name="T20" fmla="*/ 2147483647 w 28"/>
              <a:gd name="T21" fmla="*/ 2147483647 h 25"/>
              <a:gd name="T22" fmla="*/ 2147483647 w 28"/>
              <a:gd name="T23" fmla="*/ 2147483647 h 25"/>
              <a:gd name="T24" fmla="*/ 2147483647 w 28"/>
              <a:gd name="T25" fmla="*/ 2147483647 h 25"/>
              <a:gd name="T26" fmla="*/ 2147483647 w 28"/>
              <a:gd name="T27" fmla="*/ 0 h 25"/>
              <a:gd name="T28" fmla="*/ 2147483647 w 28"/>
              <a:gd name="T29" fmla="*/ 0 h 25"/>
              <a:gd name="T30" fmla="*/ 2147483647 w 28"/>
              <a:gd name="T31" fmla="*/ 0 h 25"/>
              <a:gd name="T32" fmla="*/ 2147483647 w 28"/>
              <a:gd name="T33" fmla="*/ 2147483647 h 25"/>
              <a:gd name="T34" fmla="*/ 2147483647 w 28"/>
              <a:gd name="T35" fmla="*/ 2147483647 h 25"/>
              <a:gd name="T36" fmla="*/ 2147483647 w 28"/>
              <a:gd name="T37" fmla="*/ 2147483647 h 25"/>
              <a:gd name="T38" fmla="*/ 2147483647 w 28"/>
              <a:gd name="T39" fmla="*/ 2147483647 h 25"/>
              <a:gd name="T40" fmla="*/ 2147483647 w 28"/>
              <a:gd name="T41" fmla="*/ 2147483647 h 25"/>
              <a:gd name="T42" fmla="*/ 2147483647 w 28"/>
              <a:gd name="T43" fmla="*/ 2147483647 h 2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8"/>
              <a:gd name="T67" fmla="*/ 0 h 25"/>
              <a:gd name="T68" fmla="*/ 28 w 28"/>
              <a:gd name="T69" fmla="*/ 25 h 2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8" h="25">
                <a:moveTo>
                  <a:pt x="3" y="25"/>
                </a:moveTo>
                <a:lnTo>
                  <a:pt x="3" y="25"/>
                </a:lnTo>
                <a:lnTo>
                  <a:pt x="2" y="23"/>
                </a:lnTo>
                <a:lnTo>
                  <a:pt x="1" y="20"/>
                </a:lnTo>
                <a:lnTo>
                  <a:pt x="0" y="18"/>
                </a:lnTo>
                <a:lnTo>
                  <a:pt x="0" y="16"/>
                </a:lnTo>
                <a:lnTo>
                  <a:pt x="0" y="12"/>
                </a:lnTo>
                <a:lnTo>
                  <a:pt x="1" y="10"/>
                </a:lnTo>
                <a:lnTo>
                  <a:pt x="2" y="7"/>
                </a:lnTo>
                <a:lnTo>
                  <a:pt x="4" y="5"/>
                </a:lnTo>
                <a:lnTo>
                  <a:pt x="6" y="3"/>
                </a:lnTo>
                <a:lnTo>
                  <a:pt x="8" y="2"/>
                </a:lnTo>
                <a:lnTo>
                  <a:pt x="11" y="1"/>
                </a:lnTo>
                <a:lnTo>
                  <a:pt x="13" y="0"/>
                </a:lnTo>
                <a:lnTo>
                  <a:pt x="15" y="0"/>
                </a:lnTo>
                <a:lnTo>
                  <a:pt x="19" y="0"/>
                </a:lnTo>
                <a:lnTo>
                  <a:pt x="21" y="1"/>
                </a:lnTo>
                <a:lnTo>
                  <a:pt x="24" y="2"/>
                </a:lnTo>
                <a:lnTo>
                  <a:pt x="26" y="4"/>
                </a:lnTo>
                <a:lnTo>
                  <a:pt x="28" y="6"/>
                </a:lnTo>
                <a:lnTo>
                  <a:pt x="3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04" name="Freeform 846"/>
          <p:cNvSpPr>
            <a:spLocks noChangeAspect="1"/>
          </p:cNvSpPr>
          <p:nvPr/>
        </p:nvSpPr>
        <p:spPr bwMode="auto">
          <a:xfrm>
            <a:off x="8642350" y="4360863"/>
            <a:ext cx="4763" cy="9525"/>
          </a:xfrm>
          <a:custGeom>
            <a:avLst/>
            <a:gdLst>
              <a:gd name="T0" fmla="*/ 0 w 15"/>
              <a:gd name="T1" fmla="*/ 0 h 31"/>
              <a:gd name="T2" fmla="*/ 0 w 15"/>
              <a:gd name="T3" fmla="*/ 0 h 31"/>
              <a:gd name="T4" fmla="*/ 2147483647 w 15"/>
              <a:gd name="T5" fmla="*/ 0 h 31"/>
              <a:gd name="T6" fmla="*/ 2147483647 w 15"/>
              <a:gd name="T7" fmla="*/ 2147483647 h 31"/>
              <a:gd name="T8" fmla="*/ 2147483647 w 15"/>
              <a:gd name="T9" fmla="*/ 2147483647 h 31"/>
              <a:gd name="T10" fmla="*/ 2147483647 w 15"/>
              <a:gd name="T11" fmla="*/ 2147483647 h 31"/>
              <a:gd name="T12" fmla="*/ 2147483647 w 15"/>
              <a:gd name="T13" fmla="*/ 2147483647 h 31"/>
              <a:gd name="T14" fmla="*/ 2147483647 w 15"/>
              <a:gd name="T15" fmla="*/ 2147483647 h 31"/>
              <a:gd name="T16" fmla="*/ 2147483647 w 15"/>
              <a:gd name="T17" fmla="*/ 2147483647 h 31"/>
              <a:gd name="T18" fmla="*/ 2147483647 w 15"/>
              <a:gd name="T19" fmla="*/ 2147483647 h 31"/>
              <a:gd name="T20" fmla="*/ 2147483647 w 15"/>
              <a:gd name="T21" fmla="*/ 2147483647 h 31"/>
              <a:gd name="T22" fmla="*/ 2147483647 w 15"/>
              <a:gd name="T23" fmla="*/ 2147483647 h 31"/>
              <a:gd name="T24" fmla="*/ 2147483647 w 15"/>
              <a:gd name="T25" fmla="*/ 2147483647 h 31"/>
              <a:gd name="T26" fmla="*/ 2147483647 w 15"/>
              <a:gd name="T27" fmla="*/ 2147483647 h 31"/>
              <a:gd name="T28" fmla="*/ 2147483647 w 15"/>
              <a:gd name="T29" fmla="*/ 2147483647 h 31"/>
              <a:gd name="T30" fmla="*/ 2147483647 w 15"/>
              <a:gd name="T31" fmla="*/ 2147483647 h 31"/>
              <a:gd name="T32" fmla="*/ 2147483647 w 15"/>
              <a:gd name="T33" fmla="*/ 2147483647 h 31"/>
              <a:gd name="T34" fmla="*/ 2147483647 w 15"/>
              <a:gd name="T35" fmla="*/ 2147483647 h 31"/>
              <a:gd name="T36" fmla="*/ 2147483647 w 15"/>
              <a:gd name="T37" fmla="*/ 2147483647 h 31"/>
              <a:gd name="T38" fmla="*/ 0 w 15"/>
              <a:gd name="T39" fmla="*/ 2147483647 h 31"/>
              <a:gd name="T40" fmla="*/ 0 w 15"/>
              <a:gd name="T41" fmla="*/ 2147483647 h 31"/>
              <a:gd name="T42" fmla="*/ 0 w 15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"/>
              <a:gd name="T67" fmla="*/ 0 h 31"/>
              <a:gd name="T68" fmla="*/ 15 w 15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4" y="1"/>
                </a:lnTo>
                <a:lnTo>
                  <a:pt x="7" y="2"/>
                </a:lnTo>
                <a:lnTo>
                  <a:pt x="9" y="3"/>
                </a:lnTo>
                <a:lnTo>
                  <a:pt x="11" y="5"/>
                </a:lnTo>
                <a:lnTo>
                  <a:pt x="13" y="7"/>
                </a:lnTo>
                <a:lnTo>
                  <a:pt x="14" y="10"/>
                </a:lnTo>
                <a:lnTo>
                  <a:pt x="15" y="12"/>
                </a:lnTo>
                <a:lnTo>
                  <a:pt x="15" y="16"/>
                </a:lnTo>
                <a:lnTo>
                  <a:pt x="15" y="18"/>
                </a:lnTo>
                <a:lnTo>
                  <a:pt x="14" y="20"/>
                </a:lnTo>
                <a:lnTo>
                  <a:pt x="13" y="23"/>
                </a:lnTo>
                <a:lnTo>
                  <a:pt x="12" y="25"/>
                </a:lnTo>
                <a:lnTo>
                  <a:pt x="10" y="27"/>
                </a:lnTo>
                <a:lnTo>
                  <a:pt x="8" y="29"/>
                </a:lnTo>
                <a:lnTo>
                  <a:pt x="5" y="30"/>
                </a:lnTo>
                <a:lnTo>
                  <a:pt x="3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05" name="Freeform 847"/>
          <p:cNvSpPr>
            <a:spLocks noChangeAspect="1"/>
          </p:cNvSpPr>
          <p:nvPr/>
        </p:nvSpPr>
        <p:spPr bwMode="auto">
          <a:xfrm>
            <a:off x="8539163" y="4352925"/>
            <a:ext cx="14287" cy="14288"/>
          </a:xfrm>
          <a:custGeom>
            <a:avLst/>
            <a:gdLst>
              <a:gd name="T0" fmla="*/ 0 w 33"/>
              <a:gd name="T1" fmla="*/ 2147483647 h 38"/>
              <a:gd name="T2" fmla="*/ 2147483647 w 33"/>
              <a:gd name="T3" fmla="*/ 0 h 38"/>
              <a:gd name="T4" fmla="*/ 2147483647 w 33"/>
              <a:gd name="T5" fmla="*/ 2147483647 h 38"/>
              <a:gd name="T6" fmla="*/ 2147483647 w 33"/>
              <a:gd name="T7" fmla="*/ 2147483647 h 38"/>
              <a:gd name="T8" fmla="*/ 2147483647 w 33"/>
              <a:gd name="T9" fmla="*/ 2147483647 h 38"/>
              <a:gd name="T10" fmla="*/ 2147483647 w 33"/>
              <a:gd name="T11" fmla="*/ 2147483647 h 38"/>
              <a:gd name="T12" fmla="*/ 0 w 33"/>
              <a:gd name="T13" fmla="*/ 2147483647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8"/>
              <a:gd name="T23" fmla="*/ 33 w 33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8">
                <a:moveTo>
                  <a:pt x="0" y="19"/>
                </a:moveTo>
                <a:lnTo>
                  <a:pt x="25" y="0"/>
                </a:lnTo>
                <a:lnTo>
                  <a:pt x="33" y="11"/>
                </a:lnTo>
                <a:lnTo>
                  <a:pt x="27" y="9"/>
                </a:lnTo>
                <a:lnTo>
                  <a:pt x="19" y="38"/>
                </a:lnTo>
                <a:lnTo>
                  <a:pt x="12" y="35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06" name="Freeform 848"/>
          <p:cNvSpPr>
            <a:spLocks noChangeAspect="1"/>
          </p:cNvSpPr>
          <p:nvPr/>
        </p:nvSpPr>
        <p:spPr bwMode="auto">
          <a:xfrm>
            <a:off x="8547100" y="4357688"/>
            <a:ext cx="11113" cy="11112"/>
          </a:xfrm>
          <a:custGeom>
            <a:avLst/>
            <a:gdLst>
              <a:gd name="T0" fmla="*/ 0 w 34"/>
              <a:gd name="T1" fmla="*/ 2147483647 h 39"/>
              <a:gd name="T2" fmla="*/ 2147483647 w 34"/>
              <a:gd name="T3" fmla="*/ 0 h 39"/>
              <a:gd name="T4" fmla="*/ 2147483647 w 34"/>
              <a:gd name="T5" fmla="*/ 2147483647 h 39"/>
              <a:gd name="T6" fmla="*/ 2147483647 w 34"/>
              <a:gd name="T7" fmla="*/ 2147483647 h 39"/>
              <a:gd name="T8" fmla="*/ 2147483647 w 34"/>
              <a:gd name="T9" fmla="*/ 2147483647 h 39"/>
              <a:gd name="T10" fmla="*/ 2147483647 w 34"/>
              <a:gd name="T11" fmla="*/ 2147483647 h 39"/>
              <a:gd name="T12" fmla="*/ 0 w 34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39"/>
              <a:gd name="T23" fmla="*/ 34 w 34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39">
                <a:moveTo>
                  <a:pt x="0" y="29"/>
                </a:moveTo>
                <a:lnTo>
                  <a:pt x="8" y="0"/>
                </a:lnTo>
                <a:lnTo>
                  <a:pt x="32" y="8"/>
                </a:lnTo>
                <a:lnTo>
                  <a:pt x="34" y="8"/>
                </a:lnTo>
                <a:lnTo>
                  <a:pt x="30" y="39"/>
                </a:lnTo>
                <a:lnTo>
                  <a:pt x="32" y="39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07" name="Freeform 849"/>
          <p:cNvSpPr>
            <a:spLocks noChangeAspect="1"/>
          </p:cNvSpPr>
          <p:nvPr/>
        </p:nvSpPr>
        <p:spPr bwMode="auto">
          <a:xfrm>
            <a:off x="8558213" y="4359275"/>
            <a:ext cx="14287" cy="11113"/>
          </a:xfrm>
          <a:custGeom>
            <a:avLst/>
            <a:gdLst>
              <a:gd name="T0" fmla="*/ 0 w 45"/>
              <a:gd name="T1" fmla="*/ 2147483647 h 37"/>
              <a:gd name="T2" fmla="*/ 2147483647 w 45"/>
              <a:gd name="T3" fmla="*/ 0 h 37"/>
              <a:gd name="T4" fmla="*/ 2147483647 w 45"/>
              <a:gd name="T5" fmla="*/ 2147483647 h 37"/>
              <a:gd name="T6" fmla="*/ 2147483647 w 45"/>
              <a:gd name="T7" fmla="*/ 2147483647 h 37"/>
              <a:gd name="T8" fmla="*/ 2147483647 w 45"/>
              <a:gd name="T9" fmla="*/ 2147483647 h 37"/>
              <a:gd name="T10" fmla="*/ 2147483647 w 45"/>
              <a:gd name="T11" fmla="*/ 2147483647 h 37"/>
              <a:gd name="T12" fmla="*/ 0 w 45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5"/>
              <a:gd name="T22" fmla="*/ 0 h 37"/>
              <a:gd name="T23" fmla="*/ 45 w 45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5" h="37">
                <a:moveTo>
                  <a:pt x="0" y="31"/>
                </a:moveTo>
                <a:lnTo>
                  <a:pt x="4" y="0"/>
                </a:lnTo>
                <a:lnTo>
                  <a:pt x="45" y="6"/>
                </a:lnTo>
                <a:lnTo>
                  <a:pt x="43" y="6"/>
                </a:lnTo>
                <a:lnTo>
                  <a:pt x="41" y="37"/>
                </a:lnTo>
                <a:lnTo>
                  <a:pt x="39" y="37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08" name="Freeform 850"/>
          <p:cNvSpPr>
            <a:spLocks noChangeAspect="1"/>
          </p:cNvSpPr>
          <p:nvPr/>
        </p:nvSpPr>
        <p:spPr bwMode="auto">
          <a:xfrm>
            <a:off x="8572500" y="4360863"/>
            <a:ext cx="17463" cy="14287"/>
          </a:xfrm>
          <a:custGeom>
            <a:avLst/>
            <a:gdLst>
              <a:gd name="T0" fmla="*/ 0 w 50"/>
              <a:gd name="T1" fmla="*/ 2147483647 h 34"/>
              <a:gd name="T2" fmla="*/ 2147483647 w 50"/>
              <a:gd name="T3" fmla="*/ 0 h 34"/>
              <a:gd name="T4" fmla="*/ 2147483647 w 50"/>
              <a:gd name="T5" fmla="*/ 2147483647 h 34"/>
              <a:gd name="T6" fmla="*/ 2147483647 w 50"/>
              <a:gd name="T7" fmla="*/ 2147483647 h 34"/>
              <a:gd name="T8" fmla="*/ 2147483647 w 50"/>
              <a:gd name="T9" fmla="*/ 2147483647 h 34"/>
              <a:gd name="T10" fmla="*/ 2147483647 w 50"/>
              <a:gd name="T11" fmla="*/ 2147483647 h 34"/>
              <a:gd name="T12" fmla="*/ 0 w 50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34"/>
              <a:gd name="T23" fmla="*/ 50 w 50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34">
                <a:moveTo>
                  <a:pt x="0" y="31"/>
                </a:moveTo>
                <a:lnTo>
                  <a:pt x="2" y="0"/>
                </a:lnTo>
                <a:lnTo>
                  <a:pt x="50" y="3"/>
                </a:lnTo>
                <a:lnTo>
                  <a:pt x="49" y="3"/>
                </a:lnTo>
                <a:lnTo>
                  <a:pt x="49" y="34"/>
                </a:lnTo>
                <a:lnTo>
                  <a:pt x="48" y="34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09" name="Freeform 851"/>
          <p:cNvSpPr>
            <a:spLocks noChangeAspect="1"/>
          </p:cNvSpPr>
          <p:nvPr/>
        </p:nvSpPr>
        <p:spPr bwMode="auto">
          <a:xfrm>
            <a:off x="8589963" y="4364038"/>
            <a:ext cx="15875" cy="11112"/>
          </a:xfrm>
          <a:custGeom>
            <a:avLst/>
            <a:gdLst>
              <a:gd name="T0" fmla="*/ 0 w 50"/>
              <a:gd name="T1" fmla="*/ 2147483647 h 31"/>
              <a:gd name="T2" fmla="*/ 0 w 50"/>
              <a:gd name="T3" fmla="*/ 0 h 31"/>
              <a:gd name="T4" fmla="*/ 2147483647 w 50"/>
              <a:gd name="T5" fmla="*/ 0 h 31"/>
              <a:gd name="T6" fmla="*/ 2147483647 w 50"/>
              <a:gd name="T7" fmla="*/ 0 h 31"/>
              <a:gd name="T8" fmla="*/ 2147483647 w 50"/>
              <a:gd name="T9" fmla="*/ 2147483647 h 31"/>
              <a:gd name="T10" fmla="*/ 2147483647 w 50"/>
              <a:gd name="T11" fmla="*/ 2147483647 h 31"/>
              <a:gd name="T12" fmla="*/ 0 w 50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31"/>
              <a:gd name="T23" fmla="*/ 50 w 50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31">
                <a:moveTo>
                  <a:pt x="0" y="31"/>
                </a:moveTo>
                <a:lnTo>
                  <a:pt x="0" y="0"/>
                </a:lnTo>
                <a:lnTo>
                  <a:pt x="50" y="0"/>
                </a:lnTo>
                <a:lnTo>
                  <a:pt x="50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10" name="Freeform 852"/>
          <p:cNvSpPr>
            <a:spLocks noChangeAspect="1"/>
          </p:cNvSpPr>
          <p:nvPr/>
        </p:nvSpPr>
        <p:spPr bwMode="auto">
          <a:xfrm>
            <a:off x="8605838" y="4364038"/>
            <a:ext cx="17462" cy="11112"/>
          </a:xfrm>
          <a:custGeom>
            <a:avLst/>
            <a:gdLst>
              <a:gd name="T0" fmla="*/ 0 w 46"/>
              <a:gd name="T1" fmla="*/ 2147483647 h 32"/>
              <a:gd name="T2" fmla="*/ 0 w 46"/>
              <a:gd name="T3" fmla="*/ 2147483647 h 32"/>
              <a:gd name="T4" fmla="*/ 2147483647 w 46"/>
              <a:gd name="T5" fmla="*/ 0 h 32"/>
              <a:gd name="T6" fmla="*/ 2147483647 w 46"/>
              <a:gd name="T7" fmla="*/ 0 h 32"/>
              <a:gd name="T8" fmla="*/ 2147483647 w 46"/>
              <a:gd name="T9" fmla="*/ 2147483647 h 32"/>
              <a:gd name="T10" fmla="*/ 2147483647 w 46"/>
              <a:gd name="T11" fmla="*/ 2147483647 h 32"/>
              <a:gd name="T12" fmla="*/ 0 w 46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32"/>
              <a:gd name="T23" fmla="*/ 46 w 46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32">
                <a:moveTo>
                  <a:pt x="0" y="32"/>
                </a:moveTo>
                <a:lnTo>
                  <a:pt x="0" y="1"/>
                </a:lnTo>
                <a:lnTo>
                  <a:pt x="46" y="0"/>
                </a:lnTo>
                <a:lnTo>
                  <a:pt x="46" y="31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11" name="Freeform 853"/>
          <p:cNvSpPr>
            <a:spLocks noChangeAspect="1"/>
          </p:cNvSpPr>
          <p:nvPr/>
        </p:nvSpPr>
        <p:spPr bwMode="auto">
          <a:xfrm>
            <a:off x="8623300" y="4360863"/>
            <a:ext cx="12700" cy="14287"/>
          </a:xfrm>
          <a:custGeom>
            <a:avLst/>
            <a:gdLst>
              <a:gd name="T0" fmla="*/ 0 w 37"/>
              <a:gd name="T1" fmla="*/ 2147483647 h 33"/>
              <a:gd name="T2" fmla="*/ 0 w 37"/>
              <a:gd name="T3" fmla="*/ 2147483647 h 33"/>
              <a:gd name="T4" fmla="*/ 2147483647 w 37"/>
              <a:gd name="T5" fmla="*/ 0 h 33"/>
              <a:gd name="T6" fmla="*/ 2147483647 w 37"/>
              <a:gd name="T7" fmla="*/ 0 h 33"/>
              <a:gd name="T8" fmla="*/ 2147483647 w 37"/>
              <a:gd name="T9" fmla="*/ 2147483647 h 33"/>
              <a:gd name="T10" fmla="*/ 2147483647 w 37"/>
              <a:gd name="T11" fmla="*/ 2147483647 h 33"/>
              <a:gd name="T12" fmla="*/ 0 w 37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7"/>
              <a:gd name="T22" fmla="*/ 0 h 33"/>
              <a:gd name="T23" fmla="*/ 37 w 37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7" h="33">
                <a:moveTo>
                  <a:pt x="0" y="33"/>
                </a:moveTo>
                <a:lnTo>
                  <a:pt x="0" y="2"/>
                </a:lnTo>
                <a:lnTo>
                  <a:pt x="37" y="0"/>
                </a:lnTo>
                <a:lnTo>
                  <a:pt x="37" y="31"/>
                </a:lnTo>
                <a:lnTo>
                  <a:pt x="0" y="3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12" name="Freeform 854"/>
          <p:cNvSpPr>
            <a:spLocks noChangeAspect="1"/>
          </p:cNvSpPr>
          <p:nvPr/>
        </p:nvSpPr>
        <p:spPr bwMode="auto">
          <a:xfrm>
            <a:off x="8636000" y="4360863"/>
            <a:ext cx="6350" cy="9525"/>
          </a:xfrm>
          <a:custGeom>
            <a:avLst/>
            <a:gdLst>
              <a:gd name="T0" fmla="*/ 0 w 24"/>
              <a:gd name="T1" fmla="*/ 2147483647 h 32"/>
              <a:gd name="T2" fmla="*/ 0 w 24"/>
              <a:gd name="T3" fmla="*/ 2147483647 h 32"/>
              <a:gd name="T4" fmla="*/ 2147483647 w 24"/>
              <a:gd name="T5" fmla="*/ 0 h 32"/>
              <a:gd name="T6" fmla="*/ 2147483647 w 24"/>
              <a:gd name="T7" fmla="*/ 2147483647 h 32"/>
              <a:gd name="T8" fmla="*/ 0 w 24"/>
              <a:gd name="T9" fmla="*/ 2147483647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4"/>
              <a:gd name="T16" fmla="*/ 0 h 32"/>
              <a:gd name="T17" fmla="*/ 24 w 24"/>
              <a:gd name="T18" fmla="*/ 32 h 3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4" h="32">
                <a:moveTo>
                  <a:pt x="0" y="32"/>
                </a:moveTo>
                <a:lnTo>
                  <a:pt x="0" y="1"/>
                </a:lnTo>
                <a:lnTo>
                  <a:pt x="24" y="0"/>
                </a:lnTo>
                <a:lnTo>
                  <a:pt x="24" y="31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13" name="Freeform 855"/>
          <p:cNvSpPr>
            <a:spLocks noChangeAspect="1"/>
          </p:cNvSpPr>
          <p:nvPr/>
        </p:nvSpPr>
        <p:spPr bwMode="auto">
          <a:xfrm>
            <a:off x="8637588" y="4360863"/>
            <a:ext cx="4762" cy="9525"/>
          </a:xfrm>
          <a:custGeom>
            <a:avLst/>
            <a:gdLst>
              <a:gd name="T0" fmla="*/ 2147483647 w 18"/>
              <a:gd name="T1" fmla="*/ 2147483647 h 31"/>
              <a:gd name="T2" fmla="*/ 2147483647 w 18"/>
              <a:gd name="T3" fmla="*/ 2147483647 h 31"/>
              <a:gd name="T4" fmla="*/ 2147483647 w 18"/>
              <a:gd name="T5" fmla="*/ 2147483647 h 31"/>
              <a:gd name="T6" fmla="*/ 2147483647 w 18"/>
              <a:gd name="T7" fmla="*/ 2147483647 h 31"/>
              <a:gd name="T8" fmla="*/ 2147483647 w 18"/>
              <a:gd name="T9" fmla="*/ 2147483647 h 31"/>
              <a:gd name="T10" fmla="*/ 2147483647 w 18"/>
              <a:gd name="T11" fmla="*/ 2147483647 h 31"/>
              <a:gd name="T12" fmla="*/ 2147483647 w 18"/>
              <a:gd name="T13" fmla="*/ 2147483647 h 31"/>
              <a:gd name="T14" fmla="*/ 2147483647 w 18"/>
              <a:gd name="T15" fmla="*/ 2147483647 h 31"/>
              <a:gd name="T16" fmla="*/ 2147483647 w 18"/>
              <a:gd name="T17" fmla="*/ 2147483647 h 31"/>
              <a:gd name="T18" fmla="*/ 2147483647 w 18"/>
              <a:gd name="T19" fmla="*/ 2147483647 h 31"/>
              <a:gd name="T20" fmla="*/ 0 w 18"/>
              <a:gd name="T21" fmla="*/ 2147483647 h 31"/>
              <a:gd name="T22" fmla="*/ 0 w 18"/>
              <a:gd name="T23" fmla="*/ 2147483647 h 31"/>
              <a:gd name="T24" fmla="*/ 0 w 18"/>
              <a:gd name="T25" fmla="*/ 2147483647 h 31"/>
              <a:gd name="T26" fmla="*/ 2147483647 w 18"/>
              <a:gd name="T27" fmla="*/ 2147483647 h 31"/>
              <a:gd name="T28" fmla="*/ 2147483647 w 18"/>
              <a:gd name="T29" fmla="*/ 2147483647 h 31"/>
              <a:gd name="T30" fmla="*/ 2147483647 w 18"/>
              <a:gd name="T31" fmla="*/ 2147483647 h 31"/>
              <a:gd name="T32" fmla="*/ 2147483647 w 18"/>
              <a:gd name="T33" fmla="*/ 2147483647 h 31"/>
              <a:gd name="T34" fmla="*/ 2147483647 w 18"/>
              <a:gd name="T35" fmla="*/ 2147483647 h 31"/>
              <a:gd name="T36" fmla="*/ 2147483647 w 18"/>
              <a:gd name="T37" fmla="*/ 2147483647 h 31"/>
              <a:gd name="T38" fmla="*/ 2147483647 w 18"/>
              <a:gd name="T39" fmla="*/ 0 h 31"/>
              <a:gd name="T40" fmla="*/ 2147483647 w 18"/>
              <a:gd name="T41" fmla="*/ 0 h 31"/>
              <a:gd name="T42" fmla="*/ 2147483647 w 18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8"/>
              <a:gd name="T67" fmla="*/ 0 h 31"/>
              <a:gd name="T68" fmla="*/ 18 w 18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8" h="31">
                <a:moveTo>
                  <a:pt x="18" y="31"/>
                </a:moveTo>
                <a:lnTo>
                  <a:pt x="18" y="31"/>
                </a:lnTo>
                <a:lnTo>
                  <a:pt x="16" y="31"/>
                </a:lnTo>
                <a:lnTo>
                  <a:pt x="14" y="31"/>
                </a:lnTo>
                <a:lnTo>
                  <a:pt x="11" y="30"/>
                </a:lnTo>
                <a:lnTo>
                  <a:pt x="9" y="29"/>
                </a:lnTo>
                <a:lnTo>
                  <a:pt x="7" y="27"/>
                </a:lnTo>
                <a:lnTo>
                  <a:pt x="4" y="25"/>
                </a:lnTo>
                <a:lnTo>
                  <a:pt x="2" y="23"/>
                </a:lnTo>
                <a:lnTo>
                  <a:pt x="1" y="21"/>
                </a:lnTo>
                <a:lnTo>
                  <a:pt x="0" y="18"/>
                </a:lnTo>
                <a:lnTo>
                  <a:pt x="0" y="16"/>
                </a:lnTo>
                <a:lnTo>
                  <a:pt x="0" y="13"/>
                </a:lnTo>
                <a:lnTo>
                  <a:pt x="1" y="10"/>
                </a:lnTo>
                <a:lnTo>
                  <a:pt x="2" y="8"/>
                </a:lnTo>
                <a:lnTo>
                  <a:pt x="4" y="6"/>
                </a:lnTo>
                <a:lnTo>
                  <a:pt x="7" y="4"/>
                </a:lnTo>
                <a:lnTo>
                  <a:pt x="9" y="2"/>
                </a:lnTo>
                <a:lnTo>
                  <a:pt x="11" y="1"/>
                </a:lnTo>
                <a:lnTo>
                  <a:pt x="14" y="0"/>
                </a:lnTo>
                <a:lnTo>
                  <a:pt x="18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14" name="Freeform 856"/>
          <p:cNvSpPr>
            <a:spLocks noChangeAspect="1"/>
          </p:cNvSpPr>
          <p:nvPr/>
        </p:nvSpPr>
        <p:spPr bwMode="auto">
          <a:xfrm>
            <a:off x="8632825" y="4332288"/>
            <a:ext cx="3175" cy="9525"/>
          </a:xfrm>
          <a:custGeom>
            <a:avLst/>
            <a:gdLst>
              <a:gd name="T0" fmla="*/ 0 w 2"/>
              <a:gd name="T1" fmla="*/ 2147483647 h 31"/>
              <a:gd name="T2" fmla="*/ 2147483647 w 2"/>
              <a:gd name="T3" fmla="*/ 0 h 31"/>
              <a:gd name="T4" fmla="*/ 0 w 2"/>
              <a:gd name="T5" fmla="*/ 2147483647 h 31"/>
              <a:gd name="T6" fmla="*/ 0 60000 65536"/>
              <a:gd name="T7" fmla="*/ 0 60000 65536"/>
              <a:gd name="T8" fmla="*/ 0 60000 65536"/>
              <a:gd name="T9" fmla="*/ 0 w 2"/>
              <a:gd name="T10" fmla="*/ 0 h 31"/>
              <a:gd name="T11" fmla="*/ 2 w 2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" h="31">
                <a:moveTo>
                  <a:pt x="0" y="31"/>
                </a:moveTo>
                <a:lnTo>
                  <a:pt x="2" y="0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15" name="Freeform 857"/>
          <p:cNvSpPr>
            <a:spLocks noChangeAspect="1"/>
          </p:cNvSpPr>
          <p:nvPr/>
        </p:nvSpPr>
        <p:spPr bwMode="auto">
          <a:xfrm>
            <a:off x="8640763" y="4359275"/>
            <a:ext cx="22225" cy="11113"/>
          </a:xfrm>
          <a:custGeom>
            <a:avLst/>
            <a:gdLst>
              <a:gd name="T0" fmla="*/ 2147483647 w 55"/>
              <a:gd name="T1" fmla="*/ 2147483647 h 39"/>
              <a:gd name="T2" fmla="*/ 0 w 55"/>
              <a:gd name="T3" fmla="*/ 2147483647 h 39"/>
              <a:gd name="T4" fmla="*/ 2147483647 w 55"/>
              <a:gd name="T5" fmla="*/ 0 h 39"/>
              <a:gd name="T6" fmla="*/ 2147483647 w 55"/>
              <a:gd name="T7" fmla="*/ 2147483647 h 39"/>
              <a:gd name="T8" fmla="*/ 2147483647 w 55"/>
              <a:gd name="T9" fmla="*/ 2147483647 h 39"/>
              <a:gd name="T10" fmla="*/ 2147483647 w 55"/>
              <a:gd name="T11" fmla="*/ 2147483647 h 39"/>
              <a:gd name="T12" fmla="*/ 2147483647 w 55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5"/>
              <a:gd name="T22" fmla="*/ 0 h 39"/>
              <a:gd name="T23" fmla="*/ 55 w 55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5" h="39">
                <a:moveTo>
                  <a:pt x="4" y="39"/>
                </a:moveTo>
                <a:lnTo>
                  <a:pt x="0" y="8"/>
                </a:lnTo>
                <a:lnTo>
                  <a:pt x="47" y="0"/>
                </a:lnTo>
                <a:lnTo>
                  <a:pt x="44" y="1"/>
                </a:lnTo>
                <a:lnTo>
                  <a:pt x="55" y="30"/>
                </a:lnTo>
                <a:lnTo>
                  <a:pt x="53" y="31"/>
                </a:lnTo>
                <a:lnTo>
                  <a:pt x="4" y="3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16" name="Freeform 858"/>
          <p:cNvSpPr>
            <a:spLocks noChangeAspect="1"/>
          </p:cNvSpPr>
          <p:nvPr/>
        </p:nvSpPr>
        <p:spPr bwMode="auto">
          <a:xfrm>
            <a:off x="8658225" y="4356100"/>
            <a:ext cx="15875" cy="12700"/>
          </a:xfrm>
          <a:custGeom>
            <a:avLst/>
            <a:gdLst>
              <a:gd name="T0" fmla="*/ 2147483647 w 46"/>
              <a:gd name="T1" fmla="*/ 2147483647 h 40"/>
              <a:gd name="T2" fmla="*/ 0 w 46"/>
              <a:gd name="T3" fmla="*/ 2147483647 h 40"/>
              <a:gd name="T4" fmla="*/ 2147483647 w 46"/>
              <a:gd name="T5" fmla="*/ 0 h 40"/>
              <a:gd name="T6" fmla="*/ 2147483647 w 46"/>
              <a:gd name="T7" fmla="*/ 2147483647 h 40"/>
              <a:gd name="T8" fmla="*/ 2147483647 w 46"/>
              <a:gd name="T9" fmla="*/ 2147483647 h 40"/>
              <a:gd name="T10" fmla="*/ 2147483647 w 46"/>
              <a:gd name="T11" fmla="*/ 2147483647 h 40"/>
              <a:gd name="T12" fmla="*/ 2147483647 w 46"/>
              <a:gd name="T13" fmla="*/ 2147483647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40"/>
              <a:gd name="T23" fmla="*/ 46 w 46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40">
                <a:moveTo>
                  <a:pt x="11" y="40"/>
                </a:moveTo>
                <a:lnTo>
                  <a:pt x="0" y="11"/>
                </a:lnTo>
                <a:lnTo>
                  <a:pt x="29" y="0"/>
                </a:lnTo>
                <a:lnTo>
                  <a:pt x="27" y="1"/>
                </a:lnTo>
                <a:lnTo>
                  <a:pt x="46" y="26"/>
                </a:lnTo>
                <a:lnTo>
                  <a:pt x="45" y="27"/>
                </a:lnTo>
                <a:lnTo>
                  <a:pt x="11" y="4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17" name="Freeform 859"/>
          <p:cNvSpPr>
            <a:spLocks noChangeAspect="1"/>
          </p:cNvSpPr>
          <p:nvPr/>
        </p:nvSpPr>
        <p:spPr bwMode="auto">
          <a:xfrm>
            <a:off x="8666163" y="4352925"/>
            <a:ext cx="14287" cy="11113"/>
          </a:xfrm>
          <a:custGeom>
            <a:avLst/>
            <a:gdLst>
              <a:gd name="T0" fmla="*/ 2147483647 w 42"/>
              <a:gd name="T1" fmla="*/ 2147483647 h 33"/>
              <a:gd name="T2" fmla="*/ 0 w 42"/>
              <a:gd name="T3" fmla="*/ 2147483647 h 33"/>
              <a:gd name="T4" fmla="*/ 2147483647 w 42"/>
              <a:gd name="T5" fmla="*/ 0 h 33"/>
              <a:gd name="T6" fmla="*/ 2147483647 w 42"/>
              <a:gd name="T7" fmla="*/ 2147483647 h 33"/>
              <a:gd name="T8" fmla="*/ 2147483647 w 42"/>
              <a:gd name="T9" fmla="*/ 2147483647 h 33"/>
              <a:gd name="T10" fmla="*/ 2147483647 w 42"/>
              <a:gd name="T11" fmla="*/ 2147483647 h 33"/>
              <a:gd name="T12" fmla="*/ 2147483647 w 42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"/>
              <a:gd name="T22" fmla="*/ 0 h 33"/>
              <a:gd name="T23" fmla="*/ 42 w 42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" h="33">
                <a:moveTo>
                  <a:pt x="19" y="33"/>
                </a:moveTo>
                <a:lnTo>
                  <a:pt x="0" y="8"/>
                </a:lnTo>
                <a:lnTo>
                  <a:pt x="12" y="0"/>
                </a:lnTo>
                <a:lnTo>
                  <a:pt x="11" y="6"/>
                </a:lnTo>
                <a:lnTo>
                  <a:pt x="42" y="10"/>
                </a:lnTo>
                <a:lnTo>
                  <a:pt x="41" y="17"/>
                </a:lnTo>
                <a:lnTo>
                  <a:pt x="19" y="3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18" name="Freeform 860"/>
          <p:cNvSpPr>
            <a:spLocks noChangeAspect="1"/>
          </p:cNvSpPr>
          <p:nvPr/>
        </p:nvSpPr>
        <p:spPr bwMode="auto">
          <a:xfrm>
            <a:off x="8670925" y="4348163"/>
            <a:ext cx="11113" cy="9525"/>
          </a:xfrm>
          <a:custGeom>
            <a:avLst/>
            <a:gdLst>
              <a:gd name="T0" fmla="*/ 2147483647 w 34"/>
              <a:gd name="T1" fmla="*/ 2147483647 h 25"/>
              <a:gd name="T2" fmla="*/ 0 w 34"/>
              <a:gd name="T3" fmla="*/ 2147483647 h 25"/>
              <a:gd name="T4" fmla="*/ 2147483647 w 34"/>
              <a:gd name="T5" fmla="*/ 2147483647 h 25"/>
              <a:gd name="T6" fmla="*/ 2147483647 w 34"/>
              <a:gd name="T7" fmla="*/ 2147483647 h 25"/>
              <a:gd name="T8" fmla="*/ 2147483647 w 34"/>
              <a:gd name="T9" fmla="*/ 0 h 25"/>
              <a:gd name="T10" fmla="*/ 2147483647 w 34"/>
              <a:gd name="T11" fmla="*/ 2147483647 h 25"/>
              <a:gd name="T12" fmla="*/ 2147483647 w 34"/>
              <a:gd name="T13" fmla="*/ 2147483647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25"/>
              <a:gd name="T23" fmla="*/ 34 w 34"/>
              <a:gd name="T24" fmla="*/ 25 h 2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25">
                <a:moveTo>
                  <a:pt x="31" y="25"/>
                </a:moveTo>
                <a:lnTo>
                  <a:pt x="0" y="21"/>
                </a:lnTo>
                <a:lnTo>
                  <a:pt x="1" y="15"/>
                </a:lnTo>
                <a:lnTo>
                  <a:pt x="6" y="20"/>
                </a:lnTo>
                <a:lnTo>
                  <a:pt x="29" y="0"/>
                </a:lnTo>
                <a:lnTo>
                  <a:pt x="34" y="5"/>
                </a:lnTo>
                <a:lnTo>
                  <a:pt x="31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19" name="Freeform 861"/>
          <p:cNvSpPr>
            <a:spLocks noChangeAspect="1"/>
          </p:cNvSpPr>
          <p:nvPr/>
        </p:nvSpPr>
        <p:spPr bwMode="auto">
          <a:xfrm>
            <a:off x="8670925" y="4340225"/>
            <a:ext cx="9525" cy="15875"/>
          </a:xfrm>
          <a:custGeom>
            <a:avLst/>
            <a:gdLst>
              <a:gd name="T0" fmla="*/ 2147483647 w 32"/>
              <a:gd name="T1" fmla="*/ 2147483647 h 38"/>
              <a:gd name="T2" fmla="*/ 2147483647 w 32"/>
              <a:gd name="T3" fmla="*/ 2147483647 h 38"/>
              <a:gd name="T4" fmla="*/ 0 w 32"/>
              <a:gd name="T5" fmla="*/ 2147483647 h 38"/>
              <a:gd name="T6" fmla="*/ 2147483647 w 32"/>
              <a:gd name="T7" fmla="*/ 2147483647 h 38"/>
              <a:gd name="T8" fmla="*/ 2147483647 w 32"/>
              <a:gd name="T9" fmla="*/ 0 h 38"/>
              <a:gd name="T10" fmla="*/ 2147483647 w 32"/>
              <a:gd name="T11" fmla="*/ 2147483647 h 38"/>
              <a:gd name="T12" fmla="*/ 2147483647 w 32"/>
              <a:gd name="T13" fmla="*/ 2147483647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8"/>
              <a:gd name="T23" fmla="*/ 32 w 32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8">
                <a:moveTo>
                  <a:pt x="32" y="18"/>
                </a:moveTo>
                <a:lnTo>
                  <a:pt x="9" y="38"/>
                </a:lnTo>
                <a:lnTo>
                  <a:pt x="0" y="28"/>
                </a:lnTo>
                <a:lnTo>
                  <a:pt x="2" y="29"/>
                </a:lnTo>
                <a:lnTo>
                  <a:pt x="14" y="0"/>
                </a:lnTo>
                <a:lnTo>
                  <a:pt x="16" y="1"/>
                </a:lnTo>
                <a:lnTo>
                  <a:pt x="32" y="1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20" name="Freeform 862"/>
          <p:cNvSpPr>
            <a:spLocks noChangeAspect="1"/>
          </p:cNvSpPr>
          <p:nvPr/>
        </p:nvSpPr>
        <p:spPr bwMode="auto">
          <a:xfrm>
            <a:off x="8662988" y="4337050"/>
            <a:ext cx="11112" cy="14288"/>
          </a:xfrm>
          <a:custGeom>
            <a:avLst/>
            <a:gdLst>
              <a:gd name="T0" fmla="*/ 2147483647 w 37"/>
              <a:gd name="T1" fmla="*/ 2147483647 h 42"/>
              <a:gd name="T2" fmla="*/ 2147483647 w 37"/>
              <a:gd name="T3" fmla="*/ 2147483647 h 42"/>
              <a:gd name="T4" fmla="*/ 0 w 37"/>
              <a:gd name="T5" fmla="*/ 2147483647 h 42"/>
              <a:gd name="T6" fmla="*/ 2147483647 w 37"/>
              <a:gd name="T7" fmla="*/ 2147483647 h 42"/>
              <a:gd name="T8" fmla="*/ 2147483647 w 37"/>
              <a:gd name="T9" fmla="*/ 0 h 42"/>
              <a:gd name="T10" fmla="*/ 2147483647 w 37"/>
              <a:gd name="T11" fmla="*/ 0 h 42"/>
              <a:gd name="T12" fmla="*/ 2147483647 w 37"/>
              <a:gd name="T13" fmla="*/ 2147483647 h 4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7"/>
              <a:gd name="T22" fmla="*/ 0 h 42"/>
              <a:gd name="T23" fmla="*/ 37 w 37"/>
              <a:gd name="T24" fmla="*/ 42 h 4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7" h="42">
                <a:moveTo>
                  <a:pt x="37" y="13"/>
                </a:moveTo>
                <a:lnTo>
                  <a:pt x="25" y="42"/>
                </a:lnTo>
                <a:lnTo>
                  <a:pt x="0" y="32"/>
                </a:lnTo>
                <a:lnTo>
                  <a:pt x="2" y="32"/>
                </a:lnTo>
                <a:lnTo>
                  <a:pt x="8" y="0"/>
                </a:lnTo>
                <a:lnTo>
                  <a:pt x="10" y="0"/>
                </a:lnTo>
                <a:lnTo>
                  <a:pt x="37" y="1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21" name="Freeform 863"/>
          <p:cNvSpPr>
            <a:spLocks noChangeAspect="1"/>
          </p:cNvSpPr>
          <p:nvPr/>
        </p:nvSpPr>
        <p:spPr bwMode="auto">
          <a:xfrm>
            <a:off x="8647113" y="4333875"/>
            <a:ext cx="17462" cy="14288"/>
          </a:xfrm>
          <a:custGeom>
            <a:avLst/>
            <a:gdLst>
              <a:gd name="T0" fmla="*/ 2147483647 w 47"/>
              <a:gd name="T1" fmla="*/ 2147483647 h 41"/>
              <a:gd name="T2" fmla="*/ 2147483647 w 47"/>
              <a:gd name="T3" fmla="*/ 2147483647 h 41"/>
              <a:gd name="T4" fmla="*/ 0 w 47"/>
              <a:gd name="T5" fmla="*/ 2147483647 h 41"/>
              <a:gd name="T6" fmla="*/ 2147483647 w 47"/>
              <a:gd name="T7" fmla="*/ 2147483647 h 41"/>
              <a:gd name="T8" fmla="*/ 2147483647 w 47"/>
              <a:gd name="T9" fmla="*/ 0 h 41"/>
              <a:gd name="T10" fmla="*/ 2147483647 w 47"/>
              <a:gd name="T11" fmla="*/ 2147483647 h 41"/>
              <a:gd name="T12" fmla="*/ 2147483647 w 47"/>
              <a:gd name="T13" fmla="*/ 2147483647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7"/>
              <a:gd name="T22" fmla="*/ 0 h 41"/>
              <a:gd name="T23" fmla="*/ 47 w 47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7" h="41">
                <a:moveTo>
                  <a:pt x="47" y="9"/>
                </a:moveTo>
                <a:lnTo>
                  <a:pt x="41" y="41"/>
                </a:lnTo>
                <a:lnTo>
                  <a:pt x="0" y="30"/>
                </a:lnTo>
                <a:lnTo>
                  <a:pt x="5" y="31"/>
                </a:lnTo>
                <a:lnTo>
                  <a:pt x="7" y="0"/>
                </a:lnTo>
                <a:lnTo>
                  <a:pt x="11" y="1"/>
                </a:lnTo>
                <a:lnTo>
                  <a:pt x="47" y="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22" name="Freeform 864"/>
          <p:cNvSpPr>
            <a:spLocks noChangeAspect="1"/>
          </p:cNvSpPr>
          <p:nvPr/>
        </p:nvSpPr>
        <p:spPr bwMode="auto">
          <a:xfrm>
            <a:off x="8632825" y="4332288"/>
            <a:ext cx="15875" cy="11112"/>
          </a:xfrm>
          <a:custGeom>
            <a:avLst/>
            <a:gdLst>
              <a:gd name="T0" fmla="*/ 2147483647 w 52"/>
              <a:gd name="T1" fmla="*/ 2147483647 h 37"/>
              <a:gd name="T2" fmla="*/ 2147483647 w 52"/>
              <a:gd name="T3" fmla="*/ 2147483647 h 37"/>
              <a:gd name="T4" fmla="*/ 0 w 52"/>
              <a:gd name="T5" fmla="*/ 2147483647 h 37"/>
              <a:gd name="T6" fmla="*/ 2147483647 w 52"/>
              <a:gd name="T7" fmla="*/ 0 h 37"/>
              <a:gd name="T8" fmla="*/ 2147483647 w 52"/>
              <a:gd name="T9" fmla="*/ 2147483647 h 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2"/>
              <a:gd name="T16" fmla="*/ 0 h 37"/>
              <a:gd name="T17" fmla="*/ 52 w 52"/>
              <a:gd name="T18" fmla="*/ 37 h 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2" h="37">
                <a:moveTo>
                  <a:pt x="52" y="6"/>
                </a:moveTo>
                <a:lnTo>
                  <a:pt x="50" y="37"/>
                </a:lnTo>
                <a:lnTo>
                  <a:pt x="0" y="31"/>
                </a:lnTo>
                <a:lnTo>
                  <a:pt x="2" y="0"/>
                </a:lnTo>
                <a:lnTo>
                  <a:pt x="52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23" name="Freeform 865"/>
          <p:cNvSpPr>
            <a:spLocks noChangeAspect="1"/>
          </p:cNvSpPr>
          <p:nvPr/>
        </p:nvSpPr>
        <p:spPr bwMode="auto">
          <a:xfrm>
            <a:off x="8569325" y="4365625"/>
            <a:ext cx="79375" cy="33338"/>
          </a:xfrm>
          <a:custGeom>
            <a:avLst/>
            <a:gdLst>
              <a:gd name="T0" fmla="*/ 2147483647 w 233"/>
              <a:gd name="T1" fmla="*/ 2147483647 h 93"/>
              <a:gd name="T2" fmla="*/ 2147483647 w 233"/>
              <a:gd name="T3" fmla="*/ 0 h 93"/>
              <a:gd name="T4" fmla="*/ 0 w 233"/>
              <a:gd name="T5" fmla="*/ 2147483647 h 93"/>
              <a:gd name="T6" fmla="*/ 2147483647 w 233"/>
              <a:gd name="T7" fmla="*/ 2147483647 h 93"/>
              <a:gd name="T8" fmla="*/ 2147483647 w 233"/>
              <a:gd name="T9" fmla="*/ 2147483647 h 93"/>
              <a:gd name="T10" fmla="*/ 2147483647 w 233"/>
              <a:gd name="T11" fmla="*/ 2147483647 h 93"/>
              <a:gd name="T12" fmla="*/ 2147483647 w 233"/>
              <a:gd name="T13" fmla="*/ 2147483647 h 93"/>
              <a:gd name="T14" fmla="*/ 2147483647 w 233"/>
              <a:gd name="T15" fmla="*/ 2147483647 h 93"/>
              <a:gd name="T16" fmla="*/ 2147483647 w 233"/>
              <a:gd name="T17" fmla="*/ 2147483647 h 93"/>
              <a:gd name="T18" fmla="*/ 2147483647 w 233"/>
              <a:gd name="T19" fmla="*/ 2147483647 h 93"/>
              <a:gd name="T20" fmla="*/ 2147483647 w 233"/>
              <a:gd name="T21" fmla="*/ 2147483647 h 93"/>
              <a:gd name="T22" fmla="*/ 2147483647 w 233"/>
              <a:gd name="T23" fmla="*/ 2147483647 h 93"/>
              <a:gd name="T24" fmla="*/ 2147483647 w 233"/>
              <a:gd name="T25" fmla="*/ 2147483647 h 93"/>
              <a:gd name="T26" fmla="*/ 2147483647 w 233"/>
              <a:gd name="T27" fmla="*/ 2147483647 h 93"/>
              <a:gd name="T28" fmla="*/ 2147483647 w 233"/>
              <a:gd name="T29" fmla="*/ 2147483647 h 93"/>
              <a:gd name="T30" fmla="*/ 2147483647 w 233"/>
              <a:gd name="T31" fmla="*/ 2147483647 h 93"/>
              <a:gd name="T32" fmla="*/ 2147483647 w 233"/>
              <a:gd name="T33" fmla="*/ 2147483647 h 93"/>
              <a:gd name="T34" fmla="*/ 2147483647 w 233"/>
              <a:gd name="T35" fmla="*/ 2147483647 h 93"/>
              <a:gd name="T36" fmla="*/ 2147483647 w 233"/>
              <a:gd name="T37" fmla="*/ 2147483647 h 93"/>
              <a:gd name="T38" fmla="*/ 2147483647 w 233"/>
              <a:gd name="T39" fmla="*/ 2147483647 h 93"/>
              <a:gd name="T40" fmla="*/ 2147483647 w 233"/>
              <a:gd name="T41" fmla="*/ 2147483647 h 93"/>
              <a:gd name="T42" fmla="*/ 2147483647 w 233"/>
              <a:gd name="T43" fmla="*/ 2147483647 h 93"/>
              <a:gd name="T44" fmla="*/ 2147483647 w 233"/>
              <a:gd name="T45" fmla="*/ 2147483647 h 93"/>
              <a:gd name="T46" fmla="*/ 2147483647 w 233"/>
              <a:gd name="T47" fmla="*/ 2147483647 h 93"/>
              <a:gd name="T48" fmla="*/ 2147483647 w 233"/>
              <a:gd name="T49" fmla="*/ 2147483647 h 93"/>
              <a:gd name="T50" fmla="*/ 2147483647 w 233"/>
              <a:gd name="T51" fmla="*/ 2147483647 h 93"/>
              <a:gd name="T52" fmla="*/ 2147483647 w 233"/>
              <a:gd name="T53" fmla="*/ 2147483647 h 9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233"/>
              <a:gd name="T82" fmla="*/ 0 h 93"/>
              <a:gd name="T83" fmla="*/ 233 w 233"/>
              <a:gd name="T84" fmla="*/ 93 h 93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233" h="93">
                <a:moveTo>
                  <a:pt x="227" y="4"/>
                </a:moveTo>
                <a:lnTo>
                  <a:pt x="5" y="0"/>
                </a:lnTo>
                <a:lnTo>
                  <a:pt x="0" y="4"/>
                </a:lnTo>
                <a:lnTo>
                  <a:pt x="12" y="7"/>
                </a:lnTo>
                <a:lnTo>
                  <a:pt x="25" y="15"/>
                </a:lnTo>
                <a:lnTo>
                  <a:pt x="36" y="25"/>
                </a:lnTo>
                <a:lnTo>
                  <a:pt x="47" y="37"/>
                </a:lnTo>
                <a:lnTo>
                  <a:pt x="55" y="47"/>
                </a:lnTo>
                <a:lnTo>
                  <a:pt x="62" y="58"/>
                </a:lnTo>
                <a:lnTo>
                  <a:pt x="65" y="62"/>
                </a:lnTo>
                <a:lnTo>
                  <a:pt x="68" y="65"/>
                </a:lnTo>
                <a:lnTo>
                  <a:pt x="71" y="67"/>
                </a:lnTo>
                <a:lnTo>
                  <a:pt x="84" y="80"/>
                </a:lnTo>
                <a:lnTo>
                  <a:pt x="97" y="89"/>
                </a:lnTo>
                <a:lnTo>
                  <a:pt x="108" y="93"/>
                </a:lnTo>
                <a:lnTo>
                  <a:pt x="119" y="93"/>
                </a:lnTo>
                <a:lnTo>
                  <a:pt x="129" y="90"/>
                </a:lnTo>
                <a:lnTo>
                  <a:pt x="138" y="84"/>
                </a:lnTo>
                <a:lnTo>
                  <a:pt x="147" y="74"/>
                </a:lnTo>
                <a:lnTo>
                  <a:pt x="156" y="63"/>
                </a:lnTo>
                <a:lnTo>
                  <a:pt x="166" y="48"/>
                </a:lnTo>
                <a:lnTo>
                  <a:pt x="177" y="36"/>
                </a:lnTo>
                <a:lnTo>
                  <a:pt x="185" y="27"/>
                </a:lnTo>
                <a:lnTo>
                  <a:pt x="194" y="19"/>
                </a:lnTo>
                <a:lnTo>
                  <a:pt x="212" y="10"/>
                </a:lnTo>
                <a:lnTo>
                  <a:pt x="233" y="4"/>
                </a:lnTo>
                <a:lnTo>
                  <a:pt x="227" y="4"/>
                </a:lnTo>
                <a:close/>
              </a:path>
            </a:pathLst>
          </a:custGeom>
          <a:solidFill>
            <a:srgbClr val="00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24" name="Freeform 866"/>
          <p:cNvSpPr>
            <a:spLocks noChangeAspect="1"/>
          </p:cNvSpPr>
          <p:nvPr/>
        </p:nvSpPr>
        <p:spPr bwMode="auto">
          <a:xfrm>
            <a:off x="8570913" y="4360863"/>
            <a:ext cx="76200" cy="14287"/>
          </a:xfrm>
          <a:custGeom>
            <a:avLst/>
            <a:gdLst>
              <a:gd name="T0" fmla="*/ 2147483647 w 222"/>
              <a:gd name="T1" fmla="*/ 2147483647 h 35"/>
              <a:gd name="T2" fmla="*/ 2147483647 w 222"/>
              <a:gd name="T3" fmla="*/ 2147483647 h 35"/>
              <a:gd name="T4" fmla="*/ 0 w 222"/>
              <a:gd name="T5" fmla="*/ 2147483647 h 35"/>
              <a:gd name="T6" fmla="*/ 0 w 222"/>
              <a:gd name="T7" fmla="*/ 0 h 35"/>
              <a:gd name="T8" fmla="*/ 2147483647 w 222"/>
              <a:gd name="T9" fmla="*/ 2147483647 h 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2"/>
              <a:gd name="T16" fmla="*/ 0 h 35"/>
              <a:gd name="T17" fmla="*/ 222 w 222"/>
              <a:gd name="T18" fmla="*/ 35 h 3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2" h="35">
                <a:moveTo>
                  <a:pt x="222" y="4"/>
                </a:moveTo>
                <a:lnTo>
                  <a:pt x="222" y="35"/>
                </a:lnTo>
                <a:lnTo>
                  <a:pt x="0" y="31"/>
                </a:lnTo>
                <a:lnTo>
                  <a:pt x="0" y="0"/>
                </a:lnTo>
                <a:lnTo>
                  <a:pt x="222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25" name="Freeform 867"/>
          <p:cNvSpPr>
            <a:spLocks noChangeAspect="1"/>
          </p:cNvSpPr>
          <p:nvPr/>
        </p:nvSpPr>
        <p:spPr bwMode="auto">
          <a:xfrm>
            <a:off x="8566150" y="4360863"/>
            <a:ext cx="7938" cy="9525"/>
          </a:xfrm>
          <a:custGeom>
            <a:avLst/>
            <a:gdLst>
              <a:gd name="T0" fmla="*/ 2147483647 w 24"/>
              <a:gd name="T1" fmla="*/ 2147483647 h 32"/>
              <a:gd name="T2" fmla="*/ 2147483647 w 24"/>
              <a:gd name="T3" fmla="*/ 0 h 32"/>
              <a:gd name="T4" fmla="*/ 2147483647 w 24"/>
              <a:gd name="T5" fmla="*/ 2147483647 h 32"/>
              <a:gd name="T6" fmla="*/ 2147483647 w 24"/>
              <a:gd name="T7" fmla="*/ 2147483647 h 32"/>
              <a:gd name="T8" fmla="*/ 2147483647 w 24"/>
              <a:gd name="T9" fmla="*/ 2147483647 h 32"/>
              <a:gd name="T10" fmla="*/ 0 w 24"/>
              <a:gd name="T11" fmla="*/ 2147483647 h 32"/>
              <a:gd name="T12" fmla="*/ 2147483647 w 24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"/>
              <a:gd name="T22" fmla="*/ 0 h 32"/>
              <a:gd name="T23" fmla="*/ 24 w 24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" h="32">
                <a:moveTo>
                  <a:pt x="5" y="3"/>
                </a:moveTo>
                <a:lnTo>
                  <a:pt x="14" y="0"/>
                </a:lnTo>
                <a:lnTo>
                  <a:pt x="14" y="31"/>
                </a:lnTo>
                <a:lnTo>
                  <a:pt x="24" y="28"/>
                </a:lnTo>
                <a:lnTo>
                  <a:pt x="18" y="32"/>
                </a:lnTo>
                <a:lnTo>
                  <a:pt x="0" y="7"/>
                </a:lnTo>
                <a:lnTo>
                  <a:pt x="5" y="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26" name="Freeform 868"/>
          <p:cNvSpPr>
            <a:spLocks noChangeAspect="1"/>
          </p:cNvSpPr>
          <p:nvPr/>
        </p:nvSpPr>
        <p:spPr bwMode="auto">
          <a:xfrm>
            <a:off x="8566150" y="4364038"/>
            <a:ext cx="7938" cy="11112"/>
          </a:xfrm>
          <a:custGeom>
            <a:avLst/>
            <a:gdLst>
              <a:gd name="T0" fmla="*/ 2147483647 w 25"/>
              <a:gd name="T1" fmla="*/ 2147483647 h 34"/>
              <a:gd name="T2" fmla="*/ 0 w 25"/>
              <a:gd name="T3" fmla="*/ 2147483647 h 34"/>
              <a:gd name="T4" fmla="*/ 2147483647 w 25"/>
              <a:gd name="T5" fmla="*/ 2147483647 h 34"/>
              <a:gd name="T6" fmla="*/ 2147483647 w 25"/>
              <a:gd name="T7" fmla="*/ 0 h 34"/>
              <a:gd name="T8" fmla="*/ 2147483647 w 25"/>
              <a:gd name="T9" fmla="*/ 2147483647 h 34"/>
              <a:gd name="T10" fmla="*/ 2147483647 w 25"/>
              <a:gd name="T11" fmla="*/ 2147483647 h 34"/>
              <a:gd name="T12" fmla="*/ 2147483647 w 25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5"/>
              <a:gd name="T22" fmla="*/ 0 h 34"/>
              <a:gd name="T23" fmla="*/ 25 w 25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5" h="34">
                <a:moveTo>
                  <a:pt x="6" y="31"/>
                </a:moveTo>
                <a:lnTo>
                  <a:pt x="0" y="3"/>
                </a:lnTo>
                <a:lnTo>
                  <a:pt x="18" y="28"/>
                </a:lnTo>
                <a:lnTo>
                  <a:pt x="12" y="0"/>
                </a:lnTo>
                <a:lnTo>
                  <a:pt x="25" y="3"/>
                </a:lnTo>
                <a:lnTo>
                  <a:pt x="18" y="34"/>
                </a:lnTo>
                <a:lnTo>
                  <a:pt x="6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27" name="Freeform 869"/>
          <p:cNvSpPr>
            <a:spLocks noChangeAspect="1"/>
          </p:cNvSpPr>
          <p:nvPr/>
        </p:nvSpPr>
        <p:spPr bwMode="auto">
          <a:xfrm>
            <a:off x="8570913" y="4364038"/>
            <a:ext cx="9525" cy="12700"/>
          </a:xfrm>
          <a:custGeom>
            <a:avLst/>
            <a:gdLst>
              <a:gd name="T0" fmla="*/ 0 w 29"/>
              <a:gd name="T1" fmla="*/ 2147483647 h 37"/>
              <a:gd name="T2" fmla="*/ 2147483647 w 29"/>
              <a:gd name="T3" fmla="*/ 2147483647 h 37"/>
              <a:gd name="T4" fmla="*/ 2147483647 w 29"/>
              <a:gd name="T5" fmla="*/ 0 h 37"/>
              <a:gd name="T6" fmla="*/ 2147483647 w 29"/>
              <a:gd name="T7" fmla="*/ 2147483647 h 37"/>
              <a:gd name="T8" fmla="*/ 2147483647 w 29"/>
              <a:gd name="T9" fmla="*/ 2147483647 h 37"/>
              <a:gd name="T10" fmla="*/ 2147483647 w 29"/>
              <a:gd name="T11" fmla="*/ 2147483647 h 37"/>
              <a:gd name="T12" fmla="*/ 0 w 29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9"/>
              <a:gd name="T22" fmla="*/ 0 h 37"/>
              <a:gd name="T23" fmla="*/ 29 w 29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9" h="37">
                <a:moveTo>
                  <a:pt x="0" y="28"/>
                </a:moveTo>
                <a:lnTo>
                  <a:pt x="5" y="31"/>
                </a:lnTo>
                <a:lnTo>
                  <a:pt x="12" y="0"/>
                </a:lnTo>
                <a:lnTo>
                  <a:pt x="17" y="3"/>
                </a:lnTo>
                <a:lnTo>
                  <a:pt x="29" y="12"/>
                </a:lnTo>
                <a:lnTo>
                  <a:pt x="13" y="37"/>
                </a:lnTo>
                <a:lnTo>
                  <a:pt x="0" y="2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28" name="Freeform 870"/>
          <p:cNvSpPr>
            <a:spLocks noChangeAspect="1"/>
          </p:cNvSpPr>
          <p:nvPr/>
        </p:nvSpPr>
        <p:spPr bwMode="auto">
          <a:xfrm>
            <a:off x="8574088" y="4367213"/>
            <a:ext cx="12700" cy="12700"/>
          </a:xfrm>
          <a:custGeom>
            <a:avLst/>
            <a:gdLst>
              <a:gd name="T0" fmla="*/ 0 w 32"/>
              <a:gd name="T1" fmla="*/ 2147483647 h 34"/>
              <a:gd name="T2" fmla="*/ 2147483647 w 32"/>
              <a:gd name="T3" fmla="*/ 2147483647 h 34"/>
              <a:gd name="T4" fmla="*/ 2147483647 w 32"/>
              <a:gd name="T5" fmla="*/ 0 h 34"/>
              <a:gd name="T6" fmla="*/ 2147483647 w 32"/>
              <a:gd name="T7" fmla="*/ 2147483647 h 34"/>
              <a:gd name="T8" fmla="*/ 2147483647 w 32"/>
              <a:gd name="T9" fmla="*/ 2147483647 h 34"/>
              <a:gd name="T10" fmla="*/ 2147483647 w 32"/>
              <a:gd name="T11" fmla="*/ 2147483647 h 34"/>
              <a:gd name="T12" fmla="*/ 0 w 32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4"/>
              <a:gd name="T23" fmla="*/ 32 w 32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4">
                <a:moveTo>
                  <a:pt x="0" y="24"/>
                </a:moveTo>
                <a:lnTo>
                  <a:pt x="2" y="25"/>
                </a:lnTo>
                <a:lnTo>
                  <a:pt x="18" y="0"/>
                </a:lnTo>
                <a:lnTo>
                  <a:pt x="20" y="1"/>
                </a:lnTo>
                <a:lnTo>
                  <a:pt x="32" y="11"/>
                </a:lnTo>
                <a:lnTo>
                  <a:pt x="11" y="34"/>
                </a:lnTo>
                <a:lnTo>
                  <a:pt x="0" y="2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29" name="Freeform 871"/>
          <p:cNvSpPr>
            <a:spLocks noChangeAspect="1"/>
          </p:cNvSpPr>
          <p:nvPr/>
        </p:nvSpPr>
        <p:spPr bwMode="auto">
          <a:xfrm>
            <a:off x="8577263" y="4370388"/>
            <a:ext cx="12700" cy="12700"/>
          </a:xfrm>
          <a:custGeom>
            <a:avLst/>
            <a:gdLst>
              <a:gd name="T0" fmla="*/ 0 w 33"/>
              <a:gd name="T1" fmla="*/ 2147483647 h 33"/>
              <a:gd name="T2" fmla="*/ 2147483647 w 33"/>
              <a:gd name="T3" fmla="*/ 2147483647 h 33"/>
              <a:gd name="T4" fmla="*/ 2147483647 w 33"/>
              <a:gd name="T5" fmla="*/ 0 h 33"/>
              <a:gd name="T6" fmla="*/ 2147483647 w 33"/>
              <a:gd name="T7" fmla="*/ 2147483647 h 33"/>
              <a:gd name="T8" fmla="*/ 2147483647 w 33"/>
              <a:gd name="T9" fmla="*/ 2147483647 h 33"/>
              <a:gd name="T10" fmla="*/ 2147483647 w 33"/>
              <a:gd name="T11" fmla="*/ 2147483647 h 33"/>
              <a:gd name="T12" fmla="*/ 0 w 33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3"/>
              <a:gd name="T23" fmla="*/ 33 w 33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3">
                <a:moveTo>
                  <a:pt x="0" y="22"/>
                </a:moveTo>
                <a:lnTo>
                  <a:pt x="1" y="23"/>
                </a:lnTo>
                <a:lnTo>
                  <a:pt x="22" y="0"/>
                </a:lnTo>
                <a:lnTo>
                  <a:pt x="23" y="1"/>
                </a:lnTo>
                <a:lnTo>
                  <a:pt x="33" y="13"/>
                </a:lnTo>
                <a:lnTo>
                  <a:pt x="10" y="33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30" name="Freeform 872"/>
          <p:cNvSpPr>
            <a:spLocks noChangeAspect="1"/>
          </p:cNvSpPr>
          <p:nvPr/>
        </p:nvSpPr>
        <p:spPr bwMode="auto">
          <a:xfrm>
            <a:off x="8580438" y="4376738"/>
            <a:ext cx="14287" cy="9525"/>
          </a:xfrm>
          <a:custGeom>
            <a:avLst/>
            <a:gdLst>
              <a:gd name="T0" fmla="*/ 0 w 34"/>
              <a:gd name="T1" fmla="*/ 2147483647 h 30"/>
              <a:gd name="T2" fmla="*/ 2147483647 w 34"/>
              <a:gd name="T3" fmla="*/ 2147483647 h 30"/>
              <a:gd name="T4" fmla="*/ 2147483647 w 34"/>
              <a:gd name="T5" fmla="*/ 0 h 30"/>
              <a:gd name="T6" fmla="*/ 2147483647 w 34"/>
              <a:gd name="T7" fmla="*/ 2147483647 h 30"/>
              <a:gd name="T8" fmla="*/ 2147483647 w 34"/>
              <a:gd name="T9" fmla="*/ 2147483647 h 30"/>
              <a:gd name="T10" fmla="*/ 2147483647 w 34"/>
              <a:gd name="T11" fmla="*/ 2147483647 h 30"/>
              <a:gd name="T12" fmla="*/ 0 w 34"/>
              <a:gd name="T13" fmla="*/ 2147483647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30"/>
              <a:gd name="T23" fmla="*/ 34 w 34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30">
                <a:moveTo>
                  <a:pt x="0" y="19"/>
                </a:moveTo>
                <a:lnTo>
                  <a:pt x="1" y="20"/>
                </a:lnTo>
                <a:lnTo>
                  <a:pt x="24" y="0"/>
                </a:lnTo>
                <a:lnTo>
                  <a:pt x="25" y="1"/>
                </a:lnTo>
                <a:lnTo>
                  <a:pt x="34" y="11"/>
                </a:lnTo>
                <a:lnTo>
                  <a:pt x="9" y="30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31" name="Freeform 873"/>
          <p:cNvSpPr>
            <a:spLocks noChangeAspect="1"/>
          </p:cNvSpPr>
          <p:nvPr/>
        </p:nvSpPr>
        <p:spPr bwMode="auto">
          <a:xfrm>
            <a:off x="8582025" y="4379913"/>
            <a:ext cx="14288" cy="7937"/>
          </a:xfrm>
          <a:custGeom>
            <a:avLst/>
            <a:gdLst>
              <a:gd name="T0" fmla="*/ 0 w 32"/>
              <a:gd name="T1" fmla="*/ 2147483647 h 28"/>
              <a:gd name="T2" fmla="*/ 0 w 32"/>
              <a:gd name="T3" fmla="*/ 2147483647 h 28"/>
              <a:gd name="T4" fmla="*/ 2147483647 w 32"/>
              <a:gd name="T5" fmla="*/ 0 h 28"/>
              <a:gd name="T6" fmla="*/ 2147483647 w 32"/>
              <a:gd name="T7" fmla="*/ 2147483647 h 28"/>
              <a:gd name="T8" fmla="*/ 2147483647 w 32"/>
              <a:gd name="T9" fmla="*/ 2147483647 h 28"/>
              <a:gd name="T10" fmla="*/ 2147483647 w 32"/>
              <a:gd name="T11" fmla="*/ 2147483647 h 28"/>
              <a:gd name="T12" fmla="*/ 0 w 32"/>
              <a:gd name="T13" fmla="*/ 2147483647 h 2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28"/>
              <a:gd name="T23" fmla="*/ 32 w 32"/>
              <a:gd name="T24" fmla="*/ 28 h 2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28">
                <a:moveTo>
                  <a:pt x="0" y="18"/>
                </a:moveTo>
                <a:lnTo>
                  <a:pt x="0" y="19"/>
                </a:lnTo>
                <a:lnTo>
                  <a:pt x="25" y="0"/>
                </a:lnTo>
                <a:lnTo>
                  <a:pt x="25" y="1"/>
                </a:lnTo>
                <a:lnTo>
                  <a:pt x="32" y="11"/>
                </a:lnTo>
                <a:lnTo>
                  <a:pt x="7" y="28"/>
                </a:lnTo>
                <a:lnTo>
                  <a:pt x="0" y="1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32" name="Freeform 874"/>
          <p:cNvSpPr>
            <a:spLocks noChangeAspect="1"/>
          </p:cNvSpPr>
          <p:nvPr/>
        </p:nvSpPr>
        <p:spPr bwMode="auto">
          <a:xfrm>
            <a:off x="8588375" y="4384675"/>
            <a:ext cx="7938" cy="4763"/>
          </a:xfrm>
          <a:custGeom>
            <a:avLst/>
            <a:gdLst>
              <a:gd name="T0" fmla="*/ 0 w 28"/>
              <a:gd name="T1" fmla="*/ 2147483647 h 23"/>
              <a:gd name="T2" fmla="*/ 0 w 28"/>
              <a:gd name="T3" fmla="*/ 2147483647 h 23"/>
              <a:gd name="T4" fmla="*/ 2147483647 w 28"/>
              <a:gd name="T5" fmla="*/ 2147483647 h 23"/>
              <a:gd name="T6" fmla="*/ 2147483647 w 28"/>
              <a:gd name="T7" fmla="*/ 0 h 23"/>
              <a:gd name="T8" fmla="*/ 2147483647 w 28"/>
              <a:gd name="T9" fmla="*/ 2147483647 h 23"/>
              <a:gd name="T10" fmla="*/ 2147483647 w 28"/>
              <a:gd name="T11" fmla="*/ 2147483647 h 23"/>
              <a:gd name="T12" fmla="*/ 0 w 28"/>
              <a:gd name="T13" fmla="*/ 2147483647 h 2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"/>
              <a:gd name="T22" fmla="*/ 0 h 23"/>
              <a:gd name="T23" fmla="*/ 28 w 28"/>
              <a:gd name="T24" fmla="*/ 23 h 2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" h="23">
                <a:moveTo>
                  <a:pt x="0" y="19"/>
                </a:moveTo>
                <a:lnTo>
                  <a:pt x="0" y="18"/>
                </a:lnTo>
                <a:lnTo>
                  <a:pt x="25" y="1"/>
                </a:lnTo>
                <a:lnTo>
                  <a:pt x="25" y="0"/>
                </a:lnTo>
                <a:lnTo>
                  <a:pt x="28" y="4"/>
                </a:lnTo>
                <a:lnTo>
                  <a:pt x="3" y="23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33" name="Freeform 875"/>
          <p:cNvSpPr>
            <a:spLocks noChangeAspect="1"/>
          </p:cNvSpPr>
          <p:nvPr/>
        </p:nvSpPr>
        <p:spPr bwMode="auto">
          <a:xfrm>
            <a:off x="8588375" y="4384675"/>
            <a:ext cx="9525" cy="7938"/>
          </a:xfrm>
          <a:custGeom>
            <a:avLst/>
            <a:gdLst>
              <a:gd name="T0" fmla="*/ 0 w 27"/>
              <a:gd name="T1" fmla="*/ 2147483647 h 21"/>
              <a:gd name="T2" fmla="*/ 0 w 27"/>
              <a:gd name="T3" fmla="*/ 2147483647 h 21"/>
              <a:gd name="T4" fmla="*/ 2147483647 w 27"/>
              <a:gd name="T5" fmla="*/ 0 h 21"/>
              <a:gd name="T6" fmla="*/ 2147483647 w 27"/>
              <a:gd name="T7" fmla="*/ 2147483647 h 21"/>
              <a:gd name="T8" fmla="*/ 2147483647 w 27"/>
              <a:gd name="T9" fmla="*/ 2147483647 h 21"/>
              <a:gd name="T10" fmla="*/ 2147483647 w 27"/>
              <a:gd name="T11" fmla="*/ 2147483647 h 21"/>
              <a:gd name="T12" fmla="*/ 0 w 27"/>
              <a:gd name="T13" fmla="*/ 2147483647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"/>
              <a:gd name="T22" fmla="*/ 0 h 21"/>
              <a:gd name="T23" fmla="*/ 27 w 27"/>
              <a:gd name="T24" fmla="*/ 21 h 2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" h="21">
                <a:moveTo>
                  <a:pt x="0" y="18"/>
                </a:moveTo>
                <a:lnTo>
                  <a:pt x="0" y="19"/>
                </a:lnTo>
                <a:lnTo>
                  <a:pt x="25" y="0"/>
                </a:lnTo>
                <a:lnTo>
                  <a:pt x="25" y="2"/>
                </a:lnTo>
                <a:lnTo>
                  <a:pt x="27" y="5"/>
                </a:lnTo>
                <a:lnTo>
                  <a:pt x="2" y="21"/>
                </a:lnTo>
                <a:lnTo>
                  <a:pt x="0" y="1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34" name="Freeform 876"/>
          <p:cNvSpPr>
            <a:spLocks noChangeAspect="1"/>
          </p:cNvSpPr>
          <p:nvPr/>
        </p:nvSpPr>
        <p:spPr bwMode="auto">
          <a:xfrm>
            <a:off x="8589963" y="4384675"/>
            <a:ext cx="7937" cy="9525"/>
          </a:xfrm>
          <a:custGeom>
            <a:avLst/>
            <a:gdLst>
              <a:gd name="T0" fmla="*/ 2147483647 w 25"/>
              <a:gd name="T1" fmla="*/ 2147483647 h 27"/>
              <a:gd name="T2" fmla="*/ 0 w 25"/>
              <a:gd name="T3" fmla="*/ 2147483647 h 27"/>
              <a:gd name="T4" fmla="*/ 2147483647 w 25"/>
              <a:gd name="T5" fmla="*/ 2147483647 h 27"/>
              <a:gd name="T6" fmla="*/ 2147483647 w 25"/>
              <a:gd name="T7" fmla="*/ 0 h 27"/>
              <a:gd name="T8" fmla="*/ 2147483647 w 25"/>
              <a:gd name="T9" fmla="*/ 2147483647 h 27"/>
              <a:gd name="T10" fmla="*/ 2147483647 w 25"/>
              <a:gd name="T11" fmla="*/ 2147483647 h 27"/>
              <a:gd name="T12" fmla="*/ 2147483647 w 25"/>
              <a:gd name="T13" fmla="*/ 2147483647 h 2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5"/>
              <a:gd name="T22" fmla="*/ 0 h 27"/>
              <a:gd name="T23" fmla="*/ 25 w 25"/>
              <a:gd name="T24" fmla="*/ 27 h 2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5" h="27">
                <a:moveTo>
                  <a:pt x="4" y="25"/>
                </a:moveTo>
                <a:lnTo>
                  <a:pt x="0" y="21"/>
                </a:lnTo>
                <a:lnTo>
                  <a:pt x="25" y="5"/>
                </a:lnTo>
                <a:lnTo>
                  <a:pt x="21" y="0"/>
                </a:lnTo>
                <a:lnTo>
                  <a:pt x="24" y="3"/>
                </a:lnTo>
                <a:lnTo>
                  <a:pt x="7" y="27"/>
                </a:lnTo>
                <a:lnTo>
                  <a:pt x="4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35" name="Freeform 877"/>
          <p:cNvSpPr>
            <a:spLocks noChangeAspect="1"/>
          </p:cNvSpPr>
          <p:nvPr/>
        </p:nvSpPr>
        <p:spPr bwMode="auto">
          <a:xfrm>
            <a:off x="8589963" y="4386263"/>
            <a:ext cx="12700" cy="12700"/>
          </a:xfrm>
          <a:custGeom>
            <a:avLst/>
            <a:gdLst>
              <a:gd name="T0" fmla="*/ 0 w 35"/>
              <a:gd name="T1" fmla="*/ 2147483647 h 36"/>
              <a:gd name="T2" fmla="*/ 2147483647 w 35"/>
              <a:gd name="T3" fmla="*/ 2147483647 h 36"/>
              <a:gd name="T4" fmla="*/ 2147483647 w 35"/>
              <a:gd name="T5" fmla="*/ 0 h 36"/>
              <a:gd name="T6" fmla="*/ 2147483647 w 35"/>
              <a:gd name="T7" fmla="*/ 2147483647 h 36"/>
              <a:gd name="T8" fmla="*/ 2147483647 w 35"/>
              <a:gd name="T9" fmla="*/ 2147483647 h 36"/>
              <a:gd name="T10" fmla="*/ 2147483647 w 35"/>
              <a:gd name="T11" fmla="*/ 2147483647 h 36"/>
              <a:gd name="T12" fmla="*/ 0 w 35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36"/>
              <a:gd name="T23" fmla="*/ 35 w 35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36">
                <a:moveTo>
                  <a:pt x="0" y="22"/>
                </a:moveTo>
                <a:lnTo>
                  <a:pt x="2" y="24"/>
                </a:lnTo>
                <a:lnTo>
                  <a:pt x="19" y="0"/>
                </a:lnTo>
                <a:lnTo>
                  <a:pt x="21" y="2"/>
                </a:lnTo>
                <a:lnTo>
                  <a:pt x="35" y="15"/>
                </a:lnTo>
                <a:lnTo>
                  <a:pt x="14" y="36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36" name="Freeform 878"/>
          <p:cNvSpPr>
            <a:spLocks noChangeAspect="1"/>
          </p:cNvSpPr>
          <p:nvPr/>
        </p:nvSpPr>
        <p:spPr bwMode="auto">
          <a:xfrm>
            <a:off x="8596313" y="4389438"/>
            <a:ext cx="9525" cy="12700"/>
          </a:xfrm>
          <a:custGeom>
            <a:avLst/>
            <a:gdLst>
              <a:gd name="T0" fmla="*/ 2147483647 w 31"/>
              <a:gd name="T1" fmla="*/ 2147483647 h 33"/>
              <a:gd name="T2" fmla="*/ 0 w 31"/>
              <a:gd name="T3" fmla="*/ 2147483647 h 33"/>
              <a:gd name="T4" fmla="*/ 2147483647 w 31"/>
              <a:gd name="T5" fmla="*/ 2147483647 h 33"/>
              <a:gd name="T6" fmla="*/ 2147483647 w 31"/>
              <a:gd name="T7" fmla="*/ 0 h 33"/>
              <a:gd name="T8" fmla="*/ 2147483647 w 31"/>
              <a:gd name="T9" fmla="*/ 2147483647 h 33"/>
              <a:gd name="T10" fmla="*/ 2147483647 w 31"/>
              <a:gd name="T11" fmla="*/ 2147483647 h 33"/>
              <a:gd name="T12" fmla="*/ 2147483647 w 31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3"/>
              <a:gd name="T23" fmla="*/ 31 w 31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3">
                <a:moveTo>
                  <a:pt x="2" y="25"/>
                </a:moveTo>
                <a:lnTo>
                  <a:pt x="0" y="23"/>
                </a:lnTo>
                <a:lnTo>
                  <a:pt x="21" y="2"/>
                </a:lnTo>
                <a:lnTo>
                  <a:pt x="18" y="0"/>
                </a:lnTo>
                <a:lnTo>
                  <a:pt x="31" y="8"/>
                </a:lnTo>
                <a:lnTo>
                  <a:pt x="14" y="33"/>
                </a:lnTo>
                <a:lnTo>
                  <a:pt x="2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37" name="Freeform 879"/>
          <p:cNvSpPr>
            <a:spLocks noChangeAspect="1"/>
          </p:cNvSpPr>
          <p:nvPr/>
        </p:nvSpPr>
        <p:spPr bwMode="auto">
          <a:xfrm>
            <a:off x="8599488" y="4392613"/>
            <a:ext cx="7937" cy="11112"/>
          </a:xfrm>
          <a:custGeom>
            <a:avLst/>
            <a:gdLst>
              <a:gd name="T0" fmla="*/ 2147483647 w 25"/>
              <a:gd name="T1" fmla="*/ 2147483647 h 33"/>
              <a:gd name="T2" fmla="*/ 0 w 25"/>
              <a:gd name="T3" fmla="*/ 2147483647 h 33"/>
              <a:gd name="T4" fmla="*/ 2147483647 w 25"/>
              <a:gd name="T5" fmla="*/ 2147483647 h 33"/>
              <a:gd name="T6" fmla="*/ 2147483647 w 25"/>
              <a:gd name="T7" fmla="*/ 0 h 33"/>
              <a:gd name="T8" fmla="*/ 2147483647 w 25"/>
              <a:gd name="T9" fmla="*/ 2147483647 h 33"/>
              <a:gd name="T10" fmla="*/ 2147483647 w 25"/>
              <a:gd name="T11" fmla="*/ 2147483647 h 33"/>
              <a:gd name="T12" fmla="*/ 2147483647 w 25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5"/>
              <a:gd name="T22" fmla="*/ 0 h 33"/>
              <a:gd name="T23" fmla="*/ 25 w 25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5" h="33">
                <a:moveTo>
                  <a:pt x="3" y="29"/>
                </a:moveTo>
                <a:lnTo>
                  <a:pt x="0" y="27"/>
                </a:lnTo>
                <a:lnTo>
                  <a:pt x="17" y="2"/>
                </a:lnTo>
                <a:lnTo>
                  <a:pt x="14" y="0"/>
                </a:lnTo>
                <a:lnTo>
                  <a:pt x="25" y="4"/>
                </a:lnTo>
                <a:lnTo>
                  <a:pt x="15" y="33"/>
                </a:lnTo>
                <a:lnTo>
                  <a:pt x="3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38" name="Freeform 880"/>
          <p:cNvSpPr>
            <a:spLocks noChangeAspect="1"/>
          </p:cNvSpPr>
          <p:nvPr/>
        </p:nvSpPr>
        <p:spPr bwMode="auto">
          <a:xfrm>
            <a:off x="8604250" y="4392613"/>
            <a:ext cx="6350" cy="12700"/>
          </a:xfrm>
          <a:custGeom>
            <a:avLst/>
            <a:gdLst>
              <a:gd name="T0" fmla="*/ 2147483647 w 16"/>
              <a:gd name="T1" fmla="*/ 2147483647 h 32"/>
              <a:gd name="T2" fmla="*/ 0 w 16"/>
              <a:gd name="T3" fmla="*/ 2147483647 h 32"/>
              <a:gd name="T4" fmla="*/ 2147483647 w 16"/>
              <a:gd name="T5" fmla="*/ 2147483647 h 32"/>
              <a:gd name="T6" fmla="*/ 2147483647 w 16"/>
              <a:gd name="T7" fmla="*/ 0 h 32"/>
              <a:gd name="T8" fmla="*/ 2147483647 w 16"/>
              <a:gd name="T9" fmla="*/ 0 h 32"/>
              <a:gd name="T10" fmla="*/ 2147483647 w 16"/>
              <a:gd name="T11" fmla="*/ 2147483647 h 32"/>
              <a:gd name="T12" fmla="*/ 2147483647 w 16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"/>
              <a:gd name="T22" fmla="*/ 0 h 32"/>
              <a:gd name="T23" fmla="*/ 16 w 16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" h="32">
                <a:moveTo>
                  <a:pt x="5" y="32"/>
                </a:moveTo>
                <a:lnTo>
                  <a:pt x="0" y="30"/>
                </a:lnTo>
                <a:lnTo>
                  <a:pt x="10" y="1"/>
                </a:lnTo>
                <a:lnTo>
                  <a:pt x="5" y="0"/>
                </a:lnTo>
                <a:lnTo>
                  <a:pt x="16" y="0"/>
                </a:lnTo>
                <a:lnTo>
                  <a:pt x="16" y="32"/>
                </a:lnTo>
                <a:lnTo>
                  <a:pt x="5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39" name="Freeform 881"/>
          <p:cNvSpPr>
            <a:spLocks noChangeAspect="1"/>
          </p:cNvSpPr>
          <p:nvPr/>
        </p:nvSpPr>
        <p:spPr bwMode="auto">
          <a:xfrm>
            <a:off x="8610600" y="4392613"/>
            <a:ext cx="3175" cy="12700"/>
          </a:xfrm>
          <a:custGeom>
            <a:avLst/>
            <a:gdLst>
              <a:gd name="T0" fmla="*/ 2147483647 w 18"/>
              <a:gd name="T1" fmla="*/ 2147483647 h 34"/>
              <a:gd name="T2" fmla="*/ 2147483647 w 18"/>
              <a:gd name="T3" fmla="*/ 2147483647 h 34"/>
              <a:gd name="T4" fmla="*/ 2147483647 w 18"/>
              <a:gd name="T5" fmla="*/ 2147483647 h 34"/>
              <a:gd name="T6" fmla="*/ 0 w 18"/>
              <a:gd name="T7" fmla="*/ 2147483647 h 34"/>
              <a:gd name="T8" fmla="*/ 2147483647 w 18"/>
              <a:gd name="T9" fmla="*/ 0 h 34"/>
              <a:gd name="T10" fmla="*/ 2147483647 w 18"/>
              <a:gd name="T11" fmla="*/ 2147483647 h 34"/>
              <a:gd name="T12" fmla="*/ 2147483647 w 18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"/>
              <a:gd name="T22" fmla="*/ 0 h 34"/>
              <a:gd name="T23" fmla="*/ 18 w 18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" h="34">
                <a:moveTo>
                  <a:pt x="9" y="32"/>
                </a:moveTo>
                <a:lnTo>
                  <a:pt x="4" y="34"/>
                </a:lnTo>
                <a:lnTo>
                  <a:pt x="4" y="2"/>
                </a:lnTo>
                <a:lnTo>
                  <a:pt x="0" y="3"/>
                </a:lnTo>
                <a:lnTo>
                  <a:pt x="10" y="0"/>
                </a:lnTo>
                <a:lnTo>
                  <a:pt x="18" y="29"/>
                </a:lnTo>
                <a:lnTo>
                  <a:pt x="9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40" name="Freeform 882"/>
          <p:cNvSpPr>
            <a:spLocks noChangeAspect="1"/>
          </p:cNvSpPr>
          <p:nvPr/>
        </p:nvSpPr>
        <p:spPr bwMode="auto">
          <a:xfrm>
            <a:off x="8610600" y="4389438"/>
            <a:ext cx="11113" cy="14287"/>
          </a:xfrm>
          <a:custGeom>
            <a:avLst/>
            <a:gdLst>
              <a:gd name="T0" fmla="*/ 2147483647 w 26"/>
              <a:gd name="T1" fmla="*/ 2147483647 h 33"/>
              <a:gd name="T2" fmla="*/ 2147483647 w 26"/>
              <a:gd name="T3" fmla="*/ 2147483647 h 33"/>
              <a:gd name="T4" fmla="*/ 2147483647 w 26"/>
              <a:gd name="T5" fmla="*/ 2147483647 h 33"/>
              <a:gd name="T6" fmla="*/ 0 w 26"/>
              <a:gd name="T7" fmla="*/ 2147483647 h 33"/>
              <a:gd name="T8" fmla="*/ 2147483647 w 26"/>
              <a:gd name="T9" fmla="*/ 0 h 33"/>
              <a:gd name="T10" fmla="*/ 2147483647 w 26"/>
              <a:gd name="T11" fmla="*/ 2147483647 h 33"/>
              <a:gd name="T12" fmla="*/ 2147483647 w 26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6"/>
              <a:gd name="T22" fmla="*/ 0 h 33"/>
              <a:gd name="T23" fmla="*/ 26 w 26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6" h="33">
                <a:moveTo>
                  <a:pt x="17" y="31"/>
                </a:moveTo>
                <a:lnTo>
                  <a:pt x="13" y="33"/>
                </a:lnTo>
                <a:lnTo>
                  <a:pt x="5" y="4"/>
                </a:lnTo>
                <a:lnTo>
                  <a:pt x="0" y="6"/>
                </a:lnTo>
                <a:lnTo>
                  <a:pt x="10" y="0"/>
                </a:lnTo>
                <a:lnTo>
                  <a:pt x="26" y="25"/>
                </a:lnTo>
                <a:lnTo>
                  <a:pt x="17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41" name="Freeform 883"/>
          <p:cNvSpPr>
            <a:spLocks noChangeAspect="1"/>
          </p:cNvSpPr>
          <p:nvPr/>
        </p:nvSpPr>
        <p:spPr bwMode="auto">
          <a:xfrm>
            <a:off x="8613775" y="4387850"/>
            <a:ext cx="11113" cy="14288"/>
          </a:xfrm>
          <a:custGeom>
            <a:avLst/>
            <a:gdLst>
              <a:gd name="T0" fmla="*/ 2147483647 w 30"/>
              <a:gd name="T1" fmla="*/ 2147483647 h 32"/>
              <a:gd name="T2" fmla="*/ 2147483647 w 30"/>
              <a:gd name="T3" fmla="*/ 2147483647 h 32"/>
              <a:gd name="T4" fmla="*/ 2147483647 w 30"/>
              <a:gd name="T5" fmla="*/ 2147483647 h 32"/>
              <a:gd name="T6" fmla="*/ 0 w 30"/>
              <a:gd name="T7" fmla="*/ 2147483647 h 32"/>
              <a:gd name="T8" fmla="*/ 2147483647 w 30"/>
              <a:gd name="T9" fmla="*/ 0 h 32"/>
              <a:gd name="T10" fmla="*/ 2147483647 w 30"/>
              <a:gd name="T11" fmla="*/ 2147483647 h 32"/>
              <a:gd name="T12" fmla="*/ 2147483647 w 30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32"/>
              <a:gd name="T23" fmla="*/ 30 w 30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32">
                <a:moveTo>
                  <a:pt x="21" y="30"/>
                </a:moveTo>
                <a:lnTo>
                  <a:pt x="18" y="32"/>
                </a:lnTo>
                <a:lnTo>
                  <a:pt x="2" y="7"/>
                </a:lnTo>
                <a:lnTo>
                  <a:pt x="0" y="9"/>
                </a:lnTo>
                <a:lnTo>
                  <a:pt x="9" y="0"/>
                </a:lnTo>
                <a:lnTo>
                  <a:pt x="30" y="21"/>
                </a:lnTo>
                <a:lnTo>
                  <a:pt x="21" y="3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42" name="Freeform 884"/>
          <p:cNvSpPr>
            <a:spLocks noChangeAspect="1"/>
          </p:cNvSpPr>
          <p:nvPr/>
        </p:nvSpPr>
        <p:spPr bwMode="auto">
          <a:xfrm>
            <a:off x="8615363" y="4384675"/>
            <a:ext cx="12700" cy="11113"/>
          </a:xfrm>
          <a:custGeom>
            <a:avLst/>
            <a:gdLst>
              <a:gd name="T0" fmla="*/ 2147483647 w 33"/>
              <a:gd name="T1" fmla="*/ 2147483647 h 31"/>
              <a:gd name="T2" fmla="*/ 2147483647 w 33"/>
              <a:gd name="T3" fmla="*/ 2147483647 h 31"/>
              <a:gd name="T4" fmla="*/ 2147483647 w 33"/>
              <a:gd name="T5" fmla="*/ 2147483647 h 31"/>
              <a:gd name="T6" fmla="*/ 0 w 33"/>
              <a:gd name="T7" fmla="*/ 2147483647 h 31"/>
              <a:gd name="T8" fmla="*/ 2147483647 w 33"/>
              <a:gd name="T9" fmla="*/ 0 h 31"/>
              <a:gd name="T10" fmla="*/ 2147483647 w 33"/>
              <a:gd name="T11" fmla="*/ 2147483647 h 31"/>
              <a:gd name="T12" fmla="*/ 2147483647 w 33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1"/>
              <a:gd name="T23" fmla="*/ 33 w 3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1">
                <a:moveTo>
                  <a:pt x="25" y="30"/>
                </a:moveTo>
                <a:lnTo>
                  <a:pt x="23" y="31"/>
                </a:lnTo>
                <a:lnTo>
                  <a:pt x="2" y="10"/>
                </a:lnTo>
                <a:lnTo>
                  <a:pt x="0" y="11"/>
                </a:lnTo>
                <a:lnTo>
                  <a:pt x="8" y="0"/>
                </a:lnTo>
                <a:lnTo>
                  <a:pt x="33" y="18"/>
                </a:lnTo>
                <a:lnTo>
                  <a:pt x="25" y="3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43" name="Freeform 885"/>
          <p:cNvSpPr>
            <a:spLocks noChangeAspect="1"/>
          </p:cNvSpPr>
          <p:nvPr/>
        </p:nvSpPr>
        <p:spPr bwMode="auto">
          <a:xfrm>
            <a:off x="8620125" y="4379913"/>
            <a:ext cx="11113" cy="12700"/>
          </a:xfrm>
          <a:custGeom>
            <a:avLst/>
            <a:gdLst>
              <a:gd name="T0" fmla="*/ 2147483647 w 36"/>
              <a:gd name="T1" fmla="*/ 2147483647 h 33"/>
              <a:gd name="T2" fmla="*/ 2147483647 w 36"/>
              <a:gd name="T3" fmla="*/ 2147483647 h 33"/>
              <a:gd name="T4" fmla="*/ 0 w 36"/>
              <a:gd name="T5" fmla="*/ 2147483647 h 33"/>
              <a:gd name="T6" fmla="*/ 0 w 36"/>
              <a:gd name="T7" fmla="*/ 2147483647 h 33"/>
              <a:gd name="T8" fmla="*/ 2147483647 w 36"/>
              <a:gd name="T9" fmla="*/ 0 h 33"/>
              <a:gd name="T10" fmla="*/ 2147483647 w 36"/>
              <a:gd name="T11" fmla="*/ 2147483647 h 33"/>
              <a:gd name="T12" fmla="*/ 2147483647 w 36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33"/>
              <a:gd name="T23" fmla="*/ 36 w 36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33">
                <a:moveTo>
                  <a:pt x="25" y="33"/>
                </a:moveTo>
                <a:lnTo>
                  <a:pt x="25" y="33"/>
                </a:lnTo>
                <a:lnTo>
                  <a:pt x="0" y="15"/>
                </a:lnTo>
                <a:lnTo>
                  <a:pt x="11" y="0"/>
                </a:lnTo>
                <a:lnTo>
                  <a:pt x="36" y="19"/>
                </a:lnTo>
                <a:lnTo>
                  <a:pt x="25" y="3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44" name="Freeform 886"/>
          <p:cNvSpPr>
            <a:spLocks noChangeAspect="1"/>
          </p:cNvSpPr>
          <p:nvPr/>
        </p:nvSpPr>
        <p:spPr bwMode="auto">
          <a:xfrm>
            <a:off x="8623300" y="4376738"/>
            <a:ext cx="12700" cy="9525"/>
          </a:xfrm>
          <a:custGeom>
            <a:avLst/>
            <a:gdLst>
              <a:gd name="T0" fmla="*/ 2147483647 w 34"/>
              <a:gd name="T1" fmla="*/ 2147483647 h 31"/>
              <a:gd name="T2" fmla="*/ 2147483647 w 34"/>
              <a:gd name="T3" fmla="*/ 2147483647 h 31"/>
              <a:gd name="T4" fmla="*/ 0 w 34"/>
              <a:gd name="T5" fmla="*/ 2147483647 h 31"/>
              <a:gd name="T6" fmla="*/ 2147483647 w 34"/>
              <a:gd name="T7" fmla="*/ 2147483647 h 31"/>
              <a:gd name="T8" fmla="*/ 2147483647 w 34"/>
              <a:gd name="T9" fmla="*/ 0 h 31"/>
              <a:gd name="T10" fmla="*/ 2147483647 w 34"/>
              <a:gd name="T11" fmla="*/ 2147483647 h 31"/>
              <a:gd name="T12" fmla="*/ 2147483647 w 34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31"/>
              <a:gd name="T23" fmla="*/ 34 w 3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31">
                <a:moveTo>
                  <a:pt x="24" y="31"/>
                </a:moveTo>
                <a:lnTo>
                  <a:pt x="25" y="31"/>
                </a:lnTo>
                <a:lnTo>
                  <a:pt x="0" y="12"/>
                </a:lnTo>
                <a:lnTo>
                  <a:pt x="1" y="12"/>
                </a:lnTo>
                <a:lnTo>
                  <a:pt x="11" y="0"/>
                </a:lnTo>
                <a:lnTo>
                  <a:pt x="34" y="18"/>
                </a:lnTo>
                <a:lnTo>
                  <a:pt x="24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45" name="Freeform 887"/>
          <p:cNvSpPr>
            <a:spLocks noChangeAspect="1"/>
          </p:cNvSpPr>
          <p:nvPr/>
        </p:nvSpPr>
        <p:spPr bwMode="auto">
          <a:xfrm>
            <a:off x="8628063" y="4370388"/>
            <a:ext cx="9525" cy="12700"/>
          </a:xfrm>
          <a:custGeom>
            <a:avLst/>
            <a:gdLst>
              <a:gd name="T0" fmla="*/ 2147483647 w 31"/>
              <a:gd name="T1" fmla="*/ 2147483647 h 30"/>
              <a:gd name="T2" fmla="*/ 2147483647 w 31"/>
              <a:gd name="T3" fmla="*/ 2147483647 h 30"/>
              <a:gd name="T4" fmla="*/ 0 w 31"/>
              <a:gd name="T5" fmla="*/ 2147483647 h 30"/>
              <a:gd name="T6" fmla="*/ 0 w 31"/>
              <a:gd name="T7" fmla="*/ 2147483647 h 30"/>
              <a:gd name="T8" fmla="*/ 2147483647 w 31"/>
              <a:gd name="T9" fmla="*/ 0 h 30"/>
              <a:gd name="T10" fmla="*/ 2147483647 w 31"/>
              <a:gd name="T11" fmla="*/ 2147483647 h 30"/>
              <a:gd name="T12" fmla="*/ 2147483647 w 31"/>
              <a:gd name="T13" fmla="*/ 2147483647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0"/>
              <a:gd name="T23" fmla="*/ 31 w 31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0">
                <a:moveTo>
                  <a:pt x="23" y="30"/>
                </a:moveTo>
                <a:lnTo>
                  <a:pt x="23" y="29"/>
                </a:lnTo>
                <a:lnTo>
                  <a:pt x="0" y="11"/>
                </a:lnTo>
                <a:lnTo>
                  <a:pt x="0" y="9"/>
                </a:lnTo>
                <a:lnTo>
                  <a:pt x="8" y="0"/>
                </a:lnTo>
                <a:lnTo>
                  <a:pt x="31" y="21"/>
                </a:lnTo>
                <a:lnTo>
                  <a:pt x="23" y="3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46" name="Freeform 888"/>
          <p:cNvSpPr>
            <a:spLocks noChangeAspect="1"/>
          </p:cNvSpPr>
          <p:nvPr/>
        </p:nvSpPr>
        <p:spPr bwMode="auto">
          <a:xfrm>
            <a:off x="8629650" y="4368800"/>
            <a:ext cx="9525" cy="11113"/>
          </a:xfrm>
          <a:custGeom>
            <a:avLst/>
            <a:gdLst>
              <a:gd name="T0" fmla="*/ 2147483647 w 31"/>
              <a:gd name="T1" fmla="*/ 2147483647 h 32"/>
              <a:gd name="T2" fmla="*/ 2147483647 w 31"/>
              <a:gd name="T3" fmla="*/ 2147483647 h 32"/>
              <a:gd name="T4" fmla="*/ 0 w 31"/>
              <a:gd name="T5" fmla="*/ 2147483647 h 32"/>
              <a:gd name="T6" fmla="*/ 2147483647 w 31"/>
              <a:gd name="T7" fmla="*/ 2147483647 h 32"/>
              <a:gd name="T8" fmla="*/ 2147483647 w 31"/>
              <a:gd name="T9" fmla="*/ 0 h 32"/>
              <a:gd name="T10" fmla="*/ 2147483647 w 31"/>
              <a:gd name="T11" fmla="*/ 2147483647 h 32"/>
              <a:gd name="T12" fmla="*/ 2147483647 w 31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2"/>
              <a:gd name="T23" fmla="*/ 31 w 31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2">
                <a:moveTo>
                  <a:pt x="21" y="32"/>
                </a:moveTo>
                <a:lnTo>
                  <a:pt x="23" y="30"/>
                </a:lnTo>
                <a:lnTo>
                  <a:pt x="0" y="9"/>
                </a:lnTo>
                <a:lnTo>
                  <a:pt x="3" y="7"/>
                </a:lnTo>
                <a:lnTo>
                  <a:pt x="12" y="0"/>
                </a:lnTo>
                <a:lnTo>
                  <a:pt x="31" y="25"/>
                </a:lnTo>
                <a:lnTo>
                  <a:pt x="21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47" name="Freeform 889"/>
          <p:cNvSpPr>
            <a:spLocks noChangeAspect="1"/>
          </p:cNvSpPr>
          <p:nvPr/>
        </p:nvSpPr>
        <p:spPr bwMode="auto">
          <a:xfrm>
            <a:off x="8632825" y="4365625"/>
            <a:ext cx="12700" cy="12700"/>
          </a:xfrm>
          <a:custGeom>
            <a:avLst/>
            <a:gdLst>
              <a:gd name="T0" fmla="*/ 2147483647 w 34"/>
              <a:gd name="T1" fmla="*/ 2147483647 h 37"/>
              <a:gd name="T2" fmla="*/ 2147483647 w 34"/>
              <a:gd name="T3" fmla="*/ 2147483647 h 37"/>
              <a:gd name="T4" fmla="*/ 0 w 34"/>
              <a:gd name="T5" fmla="*/ 2147483647 h 37"/>
              <a:gd name="T6" fmla="*/ 2147483647 w 34"/>
              <a:gd name="T7" fmla="*/ 2147483647 h 37"/>
              <a:gd name="T8" fmla="*/ 2147483647 w 34"/>
              <a:gd name="T9" fmla="*/ 0 h 37"/>
              <a:gd name="T10" fmla="*/ 2147483647 w 34"/>
              <a:gd name="T11" fmla="*/ 2147483647 h 37"/>
              <a:gd name="T12" fmla="*/ 2147483647 w 34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37"/>
              <a:gd name="T23" fmla="*/ 34 w 34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37">
                <a:moveTo>
                  <a:pt x="16" y="37"/>
                </a:moveTo>
                <a:lnTo>
                  <a:pt x="19" y="36"/>
                </a:lnTo>
                <a:lnTo>
                  <a:pt x="0" y="11"/>
                </a:lnTo>
                <a:lnTo>
                  <a:pt x="2" y="10"/>
                </a:lnTo>
                <a:lnTo>
                  <a:pt x="20" y="0"/>
                </a:lnTo>
                <a:lnTo>
                  <a:pt x="34" y="27"/>
                </a:lnTo>
                <a:lnTo>
                  <a:pt x="16" y="3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48" name="Freeform 890"/>
          <p:cNvSpPr>
            <a:spLocks noChangeAspect="1"/>
          </p:cNvSpPr>
          <p:nvPr/>
        </p:nvSpPr>
        <p:spPr bwMode="auto">
          <a:xfrm>
            <a:off x="8639175" y="4364038"/>
            <a:ext cx="11113" cy="12700"/>
          </a:xfrm>
          <a:custGeom>
            <a:avLst/>
            <a:gdLst>
              <a:gd name="T0" fmla="*/ 2147483647 w 32"/>
              <a:gd name="T1" fmla="*/ 2147483647 h 35"/>
              <a:gd name="T2" fmla="*/ 2147483647 w 32"/>
              <a:gd name="T3" fmla="*/ 2147483647 h 35"/>
              <a:gd name="T4" fmla="*/ 0 w 32"/>
              <a:gd name="T5" fmla="*/ 2147483647 h 35"/>
              <a:gd name="T6" fmla="*/ 2147483647 w 32"/>
              <a:gd name="T7" fmla="*/ 2147483647 h 35"/>
              <a:gd name="T8" fmla="*/ 2147483647 w 32"/>
              <a:gd name="T9" fmla="*/ 0 h 35"/>
              <a:gd name="T10" fmla="*/ 2147483647 w 32"/>
              <a:gd name="T11" fmla="*/ 2147483647 h 35"/>
              <a:gd name="T12" fmla="*/ 2147483647 w 32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5"/>
              <a:gd name="T23" fmla="*/ 32 w 32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5">
                <a:moveTo>
                  <a:pt x="11" y="35"/>
                </a:moveTo>
                <a:lnTo>
                  <a:pt x="14" y="34"/>
                </a:lnTo>
                <a:lnTo>
                  <a:pt x="0" y="7"/>
                </a:lnTo>
                <a:lnTo>
                  <a:pt x="3" y="6"/>
                </a:lnTo>
                <a:lnTo>
                  <a:pt x="23" y="0"/>
                </a:lnTo>
                <a:lnTo>
                  <a:pt x="32" y="29"/>
                </a:lnTo>
                <a:lnTo>
                  <a:pt x="11" y="3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49" name="Freeform 891"/>
          <p:cNvSpPr>
            <a:spLocks noChangeAspect="1"/>
          </p:cNvSpPr>
          <p:nvPr/>
        </p:nvSpPr>
        <p:spPr bwMode="auto">
          <a:xfrm>
            <a:off x="8647113" y="4364038"/>
            <a:ext cx="3175" cy="11112"/>
          </a:xfrm>
          <a:custGeom>
            <a:avLst/>
            <a:gdLst>
              <a:gd name="T0" fmla="*/ 2147483647 w 10"/>
              <a:gd name="T1" fmla="*/ 0 h 31"/>
              <a:gd name="T2" fmla="*/ 2147483647 w 10"/>
              <a:gd name="T3" fmla="*/ 2147483647 h 31"/>
              <a:gd name="T4" fmla="*/ 2147483647 w 10"/>
              <a:gd name="T5" fmla="*/ 2147483647 h 31"/>
              <a:gd name="T6" fmla="*/ 2147483647 w 10"/>
              <a:gd name="T7" fmla="*/ 2147483647 h 31"/>
              <a:gd name="T8" fmla="*/ 0 w 10"/>
              <a:gd name="T9" fmla="*/ 2147483647 h 31"/>
              <a:gd name="T10" fmla="*/ 0 w 10"/>
              <a:gd name="T11" fmla="*/ 2147483647 h 31"/>
              <a:gd name="T12" fmla="*/ 0 w 10"/>
              <a:gd name="T13" fmla="*/ 0 h 31"/>
              <a:gd name="T14" fmla="*/ 0 w 10"/>
              <a:gd name="T15" fmla="*/ 0 h 31"/>
              <a:gd name="T16" fmla="*/ 2147483647 w 10"/>
              <a:gd name="T17" fmla="*/ 0 h 3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0"/>
              <a:gd name="T28" fmla="*/ 0 h 31"/>
              <a:gd name="T29" fmla="*/ 10 w 10"/>
              <a:gd name="T30" fmla="*/ 31 h 3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0" h="31">
                <a:moveTo>
                  <a:pt x="6" y="0"/>
                </a:moveTo>
                <a:lnTo>
                  <a:pt x="10" y="30"/>
                </a:lnTo>
                <a:lnTo>
                  <a:pt x="1" y="1"/>
                </a:lnTo>
                <a:lnTo>
                  <a:pt x="6" y="31"/>
                </a:lnTo>
                <a:lnTo>
                  <a:pt x="0" y="31"/>
                </a:ln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50" name="Freeform 892"/>
          <p:cNvSpPr>
            <a:spLocks noChangeAspect="1"/>
          </p:cNvSpPr>
          <p:nvPr/>
        </p:nvSpPr>
        <p:spPr bwMode="auto">
          <a:xfrm>
            <a:off x="8731250" y="4227513"/>
            <a:ext cx="6350" cy="7937"/>
          </a:xfrm>
          <a:custGeom>
            <a:avLst/>
            <a:gdLst>
              <a:gd name="T0" fmla="*/ 0 w 15"/>
              <a:gd name="T1" fmla="*/ 2147483647 h 27"/>
              <a:gd name="T2" fmla="*/ 2147483647 w 15"/>
              <a:gd name="T3" fmla="*/ 0 h 27"/>
              <a:gd name="T4" fmla="*/ 0 w 15"/>
              <a:gd name="T5" fmla="*/ 2147483647 h 27"/>
              <a:gd name="T6" fmla="*/ 0 60000 65536"/>
              <a:gd name="T7" fmla="*/ 0 60000 65536"/>
              <a:gd name="T8" fmla="*/ 0 60000 65536"/>
              <a:gd name="T9" fmla="*/ 0 w 15"/>
              <a:gd name="T10" fmla="*/ 0 h 27"/>
              <a:gd name="T11" fmla="*/ 15 w 15"/>
              <a:gd name="T12" fmla="*/ 27 h 2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" h="27">
                <a:moveTo>
                  <a:pt x="0" y="27"/>
                </a:moveTo>
                <a:lnTo>
                  <a:pt x="15" y="0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51" name="Freeform 893"/>
          <p:cNvSpPr>
            <a:spLocks noChangeAspect="1"/>
          </p:cNvSpPr>
          <p:nvPr/>
        </p:nvSpPr>
        <p:spPr bwMode="auto">
          <a:xfrm>
            <a:off x="8816975" y="4287838"/>
            <a:ext cx="7938" cy="12700"/>
          </a:xfrm>
          <a:custGeom>
            <a:avLst/>
            <a:gdLst>
              <a:gd name="T0" fmla="*/ 2147483647 w 16"/>
              <a:gd name="T1" fmla="*/ 0 h 25"/>
              <a:gd name="T2" fmla="*/ 0 w 16"/>
              <a:gd name="T3" fmla="*/ 2147483647 h 25"/>
              <a:gd name="T4" fmla="*/ 2147483647 w 16"/>
              <a:gd name="T5" fmla="*/ 0 h 25"/>
              <a:gd name="T6" fmla="*/ 0 60000 65536"/>
              <a:gd name="T7" fmla="*/ 0 60000 65536"/>
              <a:gd name="T8" fmla="*/ 0 60000 65536"/>
              <a:gd name="T9" fmla="*/ 0 w 16"/>
              <a:gd name="T10" fmla="*/ 0 h 25"/>
              <a:gd name="T11" fmla="*/ 16 w 16"/>
              <a:gd name="T12" fmla="*/ 25 h 2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" h="25">
                <a:moveTo>
                  <a:pt x="16" y="0"/>
                </a:moveTo>
                <a:lnTo>
                  <a:pt x="0" y="25"/>
                </a:lnTo>
                <a:lnTo>
                  <a:pt x="1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52" name="Freeform 894"/>
          <p:cNvSpPr>
            <a:spLocks noChangeAspect="1"/>
          </p:cNvSpPr>
          <p:nvPr/>
        </p:nvSpPr>
        <p:spPr bwMode="auto">
          <a:xfrm>
            <a:off x="8731250" y="4227513"/>
            <a:ext cx="17463" cy="12700"/>
          </a:xfrm>
          <a:custGeom>
            <a:avLst/>
            <a:gdLst>
              <a:gd name="T0" fmla="*/ 0 w 54"/>
              <a:gd name="T1" fmla="*/ 2147483647 h 44"/>
              <a:gd name="T2" fmla="*/ 2147483647 w 54"/>
              <a:gd name="T3" fmla="*/ 0 h 44"/>
              <a:gd name="T4" fmla="*/ 2147483647 w 54"/>
              <a:gd name="T5" fmla="*/ 2147483647 h 44"/>
              <a:gd name="T6" fmla="*/ 2147483647 w 54"/>
              <a:gd name="T7" fmla="*/ 2147483647 h 44"/>
              <a:gd name="T8" fmla="*/ 2147483647 w 54"/>
              <a:gd name="T9" fmla="*/ 2147483647 h 44"/>
              <a:gd name="T10" fmla="*/ 2147483647 w 54"/>
              <a:gd name="T11" fmla="*/ 2147483647 h 44"/>
              <a:gd name="T12" fmla="*/ 0 w 54"/>
              <a:gd name="T13" fmla="*/ 2147483647 h 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4"/>
              <a:gd name="T22" fmla="*/ 0 h 44"/>
              <a:gd name="T23" fmla="*/ 54 w 54"/>
              <a:gd name="T24" fmla="*/ 44 h 4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4" h="44">
                <a:moveTo>
                  <a:pt x="0" y="27"/>
                </a:moveTo>
                <a:lnTo>
                  <a:pt x="15" y="0"/>
                </a:lnTo>
                <a:lnTo>
                  <a:pt x="54" y="21"/>
                </a:lnTo>
                <a:lnTo>
                  <a:pt x="48" y="17"/>
                </a:lnTo>
                <a:lnTo>
                  <a:pt x="32" y="44"/>
                </a:lnTo>
                <a:lnTo>
                  <a:pt x="25" y="40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53" name="Freeform 895"/>
          <p:cNvSpPr>
            <a:spLocks noChangeAspect="1"/>
          </p:cNvSpPr>
          <p:nvPr/>
        </p:nvSpPr>
        <p:spPr bwMode="auto">
          <a:xfrm>
            <a:off x="8742363" y="4232275"/>
            <a:ext cx="17462" cy="17463"/>
          </a:xfrm>
          <a:custGeom>
            <a:avLst/>
            <a:gdLst>
              <a:gd name="T0" fmla="*/ 0 w 49"/>
              <a:gd name="T1" fmla="*/ 2147483647 h 50"/>
              <a:gd name="T2" fmla="*/ 2147483647 w 49"/>
              <a:gd name="T3" fmla="*/ 0 h 50"/>
              <a:gd name="T4" fmla="*/ 2147483647 w 49"/>
              <a:gd name="T5" fmla="*/ 2147483647 h 50"/>
              <a:gd name="T6" fmla="*/ 2147483647 w 49"/>
              <a:gd name="T7" fmla="*/ 2147483647 h 50"/>
              <a:gd name="T8" fmla="*/ 2147483647 w 49"/>
              <a:gd name="T9" fmla="*/ 2147483647 h 50"/>
              <a:gd name="T10" fmla="*/ 2147483647 w 49"/>
              <a:gd name="T11" fmla="*/ 2147483647 h 50"/>
              <a:gd name="T12" fmla="*/ 0 w 49"/>
              <a:gd name="T13" fmla="*/ 2147483647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9"/>
              <a:gd name="T22" fmla="*/ 0 h 50"/>
              <a:gd name="T23" fmla="*/ 49 w 49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9" h="50">
                <a:moveTo>
                  <a:pt x="0" y="27"/>
                </a:moveTo>
                <a:lnTo>
                  <a:pt x="16" y="0"/>
                </a:lnTo>
                <a:lnTo>
                  <a:pt x="45" y="19"/>
                </a:lnTo>
                <a:lnTo>
                  <a:pt x="49" y="22"/>
                </a:lnTo>
                <a:lnTo>
                  <a:pt x="31" y="47"/>
                </a:lnTo>
                <a:lnTo>
                  <a:pt x="35" y="50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54" name="Freeform 896"/>
          <p:cNvSpPr>
            <a:spLocks noChangeAspect="1"/>
          </p:cNvSpPr>
          <p:nvPr/>
        </p:nvSpPr>
        <p:spPr bwMode="auto">
          <a:xfrm>
            <a:off x="8753475" y="4238625"/>
            <a:ext cx="15875" cy="17463"/>
          </a:xfrm>
          <a:custGeom>
            <a:avLst/>
            <a:gdLst>
              <a:gd name="T0" fmla="*/ 0 w 51"/>
              <a:gd name="T1" fmla="*/ 2147483647 h 49"/>
              <a:gd name="T2" fmla="*/ 2147483647 w 51"/>
              <a:gd name="T3" fmla="*/ 0 h 49"/>
              <a:gd name="T4" fmla="*/ 2147483647 w 51"/>
              <a:gd name="T5" fmla="*/ 2147483647 h 49"/>
              <a:gd name="T6" fmla="*/ 2147483647 w 51"/>
              <a:gd name="T7" fmla="*/ 2147483647 h 49"/>
              <a:gd name="T8" fmla="*/ 2147483647 w 51"/>
              <a:gd name="T9" fmla="*/ 2147483647 h 49"/>
              <a:gd name="T10" fmla="*/ 2147483647 w 51"/>
              <a:gd name="T11" fmla="*/ 2147483647 h 49"/>
              <a:gd name="T12" fmla="*/ 0 w 51"/>
              <a:gd name="T13" fmla="*/ 2147483647 h 4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1"/>
              <a:gd name="T22" fmla="*/ 0 h 49"/>
              <a:gd name="T23" fmla="*/ 51 w 51"/>
              <a:gd name="T24" fmla="*/ 49 h 4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1" h="49">
                <a:moveTo>
                  <a:pt x="0" y="25"/>
                </a:moveTo>
                <a:lnTo>
                  <a:pt x="18" y="0"/>
                </a:lnTo>
                <a:lnTo>
                  <a:pt x="51" y="24"/>
                </a:lnTo>
                <a:lnTo>
                  <a:pt x="32" y="49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55" name="Freeform 897"/>
          <p:cNvSpPr>
            <a:spLocks noChangeAspect="1"/>
          </p:cNvSpPr>
          <p:nvPr/>
        </p:nvSpPr>
        <p:spPr bwMode="auto">
          <a:xfrm>
            <a:off x="8764588" y="4248150"/>
            <a:ext cx="15875" cy="15875"/>
          </a:xfrm>
          <a:custGeom>
            <a:avLst/>
            <a:gdLst>
              <a:gd name="T0" fmla="*/ 0 w 50"/>
              <a:gd name="T1" fmla="*/ 2147483647 h 50"/>
              <a:gd name="T2" fmla="*/ 2147483647 w 50"/>
              <a:gd name="T3" fmla="*/ 0 h 50"/>
              <a:gd name="T4" fmla="*/ 2147483647 w 50"/>
              <a:gd name="T5" fmla="*/ 2147483647 h 50"/>
              <a:gd name="T6" fmla="*/ 2147483647 w 50"/>
              <a:gd name="T7" fmla="*/ 2147483647 h 50"/>
              <a:gd name="T8" fmla="*/ 2147483647 w 50"/>
              <a:gd name="T9" fmla="*/ 2147483647 h 50"/>
              <a:gd name="T10" fmla="*/ 2147483647 w 50"/>
              <a:gd name="T11" fmla="*/ 2147483647 h 50"/>
              <a:gd name="T12" fmla="*/ 0 w 50"/>
              <a:gd name="T13" fmla="*/ 2147483647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50"/>
              <a:gd name="T23" fmla="*/ 50 w 50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50">
                <a:moveTo>
                  <a:pt x="0" y="25"/>
                </a:moveTo>
                <a:lnTo>
                  <a:pt x="19" y="0"/>
                </a:lnTo>
                <a:lnTo>
                  <a:pt x="50" y="25"/>
                </a:lnTo>
                <a:lnTo>
                  <a:pt x="31" y="50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56" name="Freeform 898"/>
          <p:cNvSpPr>
            <a:spLocks noChangeAspect="1"/>
          </p:cNvSpPr>
          <p:nvPr/>
        </p:nvSpPr>
        <p:spPr bwMode="auto">
          <a:xfrm>
            <a:off x="8774113" y="4256088"/>
            <a:ext cx="19050" cy="19050"/>
          </a:xfrm>
          <a:custGeom>
            <a:avLst/>
            <a:gdLst>
              <a:gd name="T0" fmla="*/ 0 w 50"/>
              <a:gd name="T1" fmla="*/ 2147483647 h 50"/>
              <a:gd name="T2" fmla="*/ 2147483647 w 50"/>
              <a:gd name="T3" fmla="*/ 0 h 50"/>
              <a:gd name="T4" fmla="*/ 2147483647 w 50"/>
              <a:gd name="T5" fmla="*/ 2147483647 h 50"/>
              <a:gd name="T6" fmla="*/ 2147483647 w 50"/>
              <a:gd name="T7" fmla="*/ 2147483647 h 50"/>
              <a:gd name="T8" fmla="*/ 2147483647 w 50"/>
              <a:gd name="T9" fmla="*/ 2147483647 h 50"/>
              <a:gd name="T10" fmla="*/ 2147483647 w 50"/>
              <a:gd name="T11" fmla="*/ 2147483647 h 50"/>
              <a:gd name="T12" fmla="*/ 0 w 50"/>
              <a:gd name="T13" fmla="*/ 2147483647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50"/>
              <a:gd name="T23" fmla="*/ 50 w 50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50">
                <a:moveTo>
                  <a:pt x="0" y="25"/>
                </a:moveTo>
                <a:lnTo>
                  <a:pt x="19" y="0"/>
                </a:lnTo>
                <a:lnTo>
                  <a:pt x="50" y="25"/>
                </a:lnTo>
                <a:lnTo>
                  <a:pt x="31" y="50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57" name="Freeform 899"/>
          <p:cNvSpPr>
            <a:spLocks noChangeAspect="1"/>
          </p:cNvSpPr>
          <p:nvPr/>
        </p:nvSpPr>
        <p:spPr bwMode="auto">
          <a:xfrm>
            <a:off x="8786813" y="4264025"/>
            <a:ext cx="15875" cy="19050"/>
          </a:xfrm>
          <a:custGeom>
            <a:avLst/>
            <a:gdLst>
              <a:gd name="T0" fmla="*/ 0 w 50"/>
              <a:gd name="T1" fmla="*/ 2147483647 h 50"/>
              <a:gd name="T2" fmla="*/ 2147483647 w 50"/>
              <a:gd name="T3" fmla="*/ 0 h 50"/>
              <a:gd name="T4" fmla="*/ 2147483647 w 50"/>
              <a:gd name="T5" fmla="*/ 2147483647 h 50"/>
              <a:gd name="T6" fmla="*/ 2147483647 w 50"/>
              <a:gd name="T7" fmla="*/ 2147483647 h 50"/>
              <a:gd name="T8" fmla="*/ 2147483647 w 50"/>
              <a:gd name="T9" fmla="*/ 2147483647 h 50"/>
              <a:gd name="T10" fmla="*/ 2147483647 w 50"/>
              <a:gd name="T11" fmla="*/ 2147483647 h 50"/>
              <a:gd name="T12" fmla="*/ 0 w 50"/>
              <a:gd name="T13" fmla="*/ 2147483647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50"/>
              <a:gd name="T23" fmla="*/ 50 w 50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50">
                <a:moveTo>
                  <a:pt x="0" y="25"/>
                </a:moveTo>
                <a:lnTo>
                  <a:pt x="19" y="0"/>
                </a:lnTo>
                <a:lnTo>
                  <a:pt x="50" y="25"/>
                </a:lnTo>
                <a:lnTo>
                  <a:pt x="31" y="50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58" name="Freeform 900"/>
          <p:cNvSpPr>
            <a:spLocks noChangeAspect="1"/>
          </p:cNvSpPr>
          <p:nvPr/>
        </p:nvSpPr>
        <p:spPr bwMode="auto">
          <a:xfrm>
            <a:off x="8797925" y="4275138"/>
            <a:ext cx="19050" cy="15875"/>
          </a:xfrm>
          <a:custGeom>
            <a:avLst/>
            <a:gdLst>
              <a:gd name="T0" fmla="*/ 0 w 63"/>
              <a:gd name="T1" fmla="*/ 2147483647 h 48"/>
              <a:gd name="T2" fmla="*/ 2147483647 w 63"/>
              <a:gd name="T3" fmla="*/ 0 h 48"/>
              <a:gd name="T4" fmla="*/ 2147483647 w 63"/>
              <a:gd name="T5" fmla="*/ 2147483647 h 48"/>
              <a:gd name="T6" fmla="*/ 2147483647 w 63"/>
              <a:gd name="T7" fmla="*/ 2147483647 h 48"/>
              <a:gd name="T8" fmla="*/ 2147483647 w 63"/>
              <a:gd name="T9" fmla="*/ 2147483647 h 48"/>
              <a:gd name="T10" fmla="*/ 2147483647 w 63"/>
              <a:gd name="T11" fmla="*/ 2147483647 h 48"/>
              <a:gd name="T12" fmla="*/ 0 w 63"/>
              <a:gd name="T13" fmla="*/ 2147483647 h 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3"/>
              <a:gd name="T22" fmla="*/ 0 h 48"/>
              <a:gd name="T23" fmla="*/ 63 w 63"/>
              <a:gd name="T24" fmla="*/ 48 h 4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3" h="48">
                <a:moveTo>
                  <a:pt x="0" y="25"/>
                </a:moveTo>
                <a:lnTo>
                  <a:pt x="19" y="0"/>
                </a:lnTo>
                <a:lnTo>
                  <a:pt x="63" y="34"/>
                </a:lnTo>
                <a:lnTo>
                  <a:pt x="49" y="24"/>
                </a:lnTo>
                <a:lnTo>
                  <a:pt x="33" y="48"/>
                </a:lnTo>
                <a:lnTo>
                  <a:pt x="19" y="38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59" name="Freeform 901"/>
          <p:cNvSpPr>
            <a:spLocks noChangeAspect="1"/>
          </p:cNvSpPr>
          <p:nvPr/>
        </p:nvSpPr>
        <p:spPr bwMode="auto">
          <a:xfrm>
            <a:off x="8807450" y="4283075"/>
            <a:ext cx="17463" cy="17463"/>
          </a:xfrm>
          <a:custGeom>
            <a:avLst/>
            <a:gdLst>
              <a:gd name="T0" fmla="*/ 0 w 48"/>
              <a:gd name="T1" fmla="*/ 2147483647 h 47"/>
              <a:gd name="T2" fmla="*/ 2147483647 w 48"/>
              <a:gd name="T3" fmla="*/ 0 h 47"/>
              <a:gd name="T4" fmla="*/ 2147483647 w 48"/>
              <a:gd name="T5" fmla="*/ 2147483647 h 47"/>
              <a:gd name="T6" fmla="*/ 2147483647 w 48"/>
              <a:gd name="T7" fmla="*/ 2147483647 h 47"/>
              <a:gd name="T8" fmla="*/ 0 w 48"/>
              <a:gd name="T9" fmla="*/ 2147483647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8"/>
              <a:gd name="T16" fmla="*/ 0 h 47"/>
              <a:gd name="T17" fmla="*/ 48 w 48"/>
              <a:gd name="T18" fmla="*/ 47 h 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8" h="47">
                <a:moveTo>
                  <a:pt x="0" y="24"/>
                </a:moveTo>
                <a:lnTo>
                  <a:pt x="16" y="0"/>
                </a:lnTo>
                <a:lnTo>
                  <a:pt x="48" y="22"/>
                </a:lnTo>
                <a:lnTo>
                  <a:pt x="32" y="47"/>
                </a:lnTo>
                <a:lnTo>
                  <a:pt x="0" y="2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60" name="Freeform 902"/>
          <p:cNvSpPr>
            <a:spLocks noChangeAspect="1"/>
          </p:cNvSpPr>
          <p:nvPr/>
        </p:nvSpPr>
        <p:spPr bwMode="auto">
          <a:xfrm>
            <a:off x="8786813" y="4111625"/>
            <a:ext cx="4762" cy="11113"/>
          </a:xfrm>
          <a:custGeom>
            <a:avLst/>
            <a:gdLst>
              <a:gd name="T0" fmla="*/ 0 w 11"/>
              <a:gd name="T1" fmla="*/ 2147483647 h 29"/>
              <a:gd name="T2" fmla="*/ 2147483647 w 11"/>
              <a:gd name="T3" fmla="*/ 0 h 29"/>
              <a:gd name="T4" fmla="*/ 0 w 11"/>
              <a:gd name="T5" fmla="*/ 2147483647 h 29"/>
              <a:gd name="T6" fmla="*/ 0 60000 65536"/>
              <a:gd name="T7" fmla="*/ 0 60000 65536"/>
              <a:gd name="T8" fmla="*/ 0 60000 65536"/>
              <a:gd name="T9" fmla="*/ 0 w 11"/>
              <a:gd name="T10" fmla="*/ 0 h 29"/>
              <a:gd name="T11" fmla="*/ 11 w 11"/>
              <a:gd name="T12" fmla="*/ 29 h 2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29">
                <a:moveTo>
                  <a:pt x="0" y="29"/>
                </a:moveTo>
                <a:lnTo>
                  <a:pt x="11" y="0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61" name="Freeform 903"/>
          <p:cNvSpPr>
            <a:spLocks noChangeAspect="1"/>
          </p:cNvSpPr>
          <p:nvPr/>
        </p:nvSpPr>
        <p:spPr bwMode="auto">
          <a:xfrm>
            <a:off x="8912225" y="4137025"/>
            <a:ext cx="4763" cy="11113"/>
          </a:xfrm>
          <a:custGeom>
            <a:avLst/>
            <a:gdLst>
              <a:gd name="T0" fmla="*/ 0 w 15"/>
              <a:gd name="T1" fmla="*/ 0 h 31"/>
              <a:gd name="T2" fmla="*/ 0 w 15"/>
              <a:gd name="T3" fmla="*/ 0 h 31"/>
              <a:gd name="T4" fmla="*/ 2147483647 w 15"/>
              <a:gd name="T5" fmla="*/ 0 h 31"/>
              <a:gd name="T6" fmla="*/ 2147483647 w 15"/>
              <a:gd name="T7" fmla="*/ 2147483647 h 31"/>
              <a:gd name="T8" fmla="*/ 2147483647 w 15"/>
              <a:gd name="T9" fmla="*/ 2147483647 h 31"/>
              <a:gd name="T10" fmla="*/ 2147483647 w 15"/>
              <a:gd name="T11" fmla="*/ 2147483647 h 31"/>
              <a:gd name="T12" fmla="*/ 2147483647 w 15"/>
              <a:gd name="T13" fmla="*/ 2147483647 h 31"/>
              <a:gd name="T14" fmla="*/ 2147483647 w 15"/>
              <a:gd name="T15" fmla="*/ 2147483647 h 31"/>
              <a:gd name="T16" fmla="*/ 2147483647 w 15"/>
              <a:gd name="T17" fmla="*/ 2147483647 h 31"/>
              <a:gd name="T18" fmla="*/ 2147483647 w 15"/>
              <a:gd name="T19" fmla="*/ 2147483647 h 31"/>
              <a:gd name="T20" fmla="*/ 2147483647 w 15"/>
              <a:gd name="T21" fmla="*/ 2147483647 h 31"/>
              <a:gd name="T22" fmla="*/ 2147483647 w 15"/>
              <a:gd name="T23" fmla="*/ 2147483647 h 31"/>
              <a:gd name="T24" fmla="*/ 2147483647 w 15"/>
              <a:gd name="T25" fmla="*/ 2147483647 h 31"/>
              <a:gd name="T26" fmla="*/ 2147483647 w 15"/>
              <a:gd name="T27" fmla="*/ 2147483647 h 31"/>
              <a:gd name="T28" fmla="*/ 2147483647 w 15"/>
              <a:gd name="T29" fmla="*/ 2147483647 h 31"/>
              <a:gd name="T30" fmla="*/ 2147483647 w 15"/>
              <a:gd name="T31" fmla="*/ 2147483647 h 31"/>
              <a:gd name="T32" fmla="*/ 2147483647 w 15"/>
              <a:gd name="T33" fmla="*/ 2147483647 h 31"/>
              <a:gd name="T34" fmla="*/ 2147483647 w 15"/>
              <a:gd name="T35" fmla="*/ 2147483647 h 31"/>
              <a:gd name="T36" fmla="*/ 2147483647 w 15"/>
              <a:gd name="T37" fmla="*/ 2147483647 h 31"/>
              <a:gd name="T38" fmla="*/ 0 w 15"/>
              <a:gd name="T39" fmla="*/ 2147483647 h 31"/>
              <a:gd name="T40" fmla="*/ 0 w 15"/>
              <a:gd name="T41" fmla="*/ 2147483647 h 31"/>
              <a:gd name="T42" fmla="*/ 0 w 15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"/>
              <a:gd name="T67" fmla="*/ 0 h 31"/>
              <a:gd name="T68" fmla="*/ 15 w 15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5" y="1"/>
                </a:lnTo>
                <a:lnTo>
                  <a:pt x="8" y="2"/>
                </a:lnTo>
                <a:lnTo>
                  <a:pt x="10" y="4"/>
                </a:lnTo>
                <a:lnTo>
                  <a:pt x="12" y="7"/>
                </a:lnTo>
                <a:lnTo>
                  <a:pt x="13" y="9"/>
                </a:lnTo>
                <a:lnTo>
                  <a:pt x="14" y="11"/>
                </a:lnTo>
                <a:lnTo>
                  <a:pt x="15" y="14"/>
                </a:lnTo>
                <a:lnTo>
                  <a:pt x="15" y="16"/>
                </a:lnTo>
                <a:lnTo>
                  <a:pt x="15" y="18"/>
                </a:lnTo>
                <a:lnTo>
                  <a:pt x="14" y="21"/>
                </a:lnTo>
                <a:lnTo>
                  <a:pt x="13" y="24"/>
                </a:lnTo>
                <a:lnTo>
                  <a:pt x="11" y="26"/>
                </a:lnTo>
                <a:lnTo>
                  <a:pt x="9" y="28"/>
                </a:lnTo>
                <a:lnTo>
                  <a:pt x="7" y="29"/>
                </a:lnTo>
                <a:lnTo>
                  <a:pt x="5" y="30"/>
                </a:ln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62" name="Freeform 904"/>
          <p:cNvSpPr>
            <a:spLocks noChangeAspect="1"/>
          </p:cNvSpPr>
          <p:nvPr/>
        </p:nvSpPr>
        <p:spPr bwMode="auto">
          <a:xfrm>
            <a:off x="8786813" y="4111625"/>
            <a:ext cx="19050" cy="17463"/>
          </a:xfrm>
          <a:custGeom>
            <a:avLst/>
            <a:gdLst>
              <a:gd name="T0" fmla="*/ 0 w 56"/>
              <a:gd name="T1" fmla="*/ 2147483647 h 47"/>
              <a:gd name="T2" fmla="*/ 2147483647 w 56"/>
              <a:gd name="T3" fmla="*/ 0 h 47"/>
              <a:gd name="T4" fmla="*/ 2147483647 w 56"/>
              <a:gd name="T5" fmla="*/ 2147483647 h 47"/>
              <a:gd name="T6" fmla="*/ 2147483647 w 56"/>
              <a:gd name="T7" fmla="*/ 2147483647 h 47"/>
              <a:gd name="T8" fmla="*/ 2147483647 w 56"/>
              <a:gd name="T9" fmla="*/ 2147483647 h 47"/>
              <a:gd name="T10" fmla="*/ 2147483647 w 56"/>
              <a:gd name="T11" fmla="*/ 2147483647 h 47"/>
              <a:gd name="T12" fmla="*/ 0 w 56"/>
              <a:gd name="T13" fmla="*/ 2147483647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6"/>
              <a:gd name="T22" fmla="*/ 0 h 47"/>
              <a:gd name="T23" fmla="*/ 56 w 56"/>
              <a:gd name="T24" fmla="*/ 47 h 4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6" h="47">
                <a:moveTo>
                  <a:pt x="0" y="29"/>
                </a:moveTo>
                <a:lnTo>
                  <a:pt x="11" y="0"/>
                </a:lnTo>
                <a:lnTo>
                  <a:pt x="56" y="17"/>
                </a:lnTo>
                <a:lnTo>
                  <a:pt x="46" y="47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63" name="Freeform 905"/>
          <p:cNvSpPr>
            <a:spLocks noChangeAspect="1"/>
          </p:cNvSpPr>
          <p:nvPr/>
        </p:nvSpPr>
        <p:spPr bwMode="auto">
          <a:xfrm>
            <a:off x="8802688" y="4119563"/>
            <a:ext cx="22225" cy="15875"/>
          </a:xfrm>
          <a:custGeom>
            <a:avLst/>
            <a:gdLst>
              <a:gd name="T0" fmla="*/ 0 w 62"/>
              <a:gd name="T1" fmla="*/ 2147483647 h 44"/>
              <a:gd name="T2" fmla="*/ 2147483647 w 62"/>
              <a:gd name="T3" fmla="*/ 0 h 44"/>
              <a:gd name="T4" fmla="*/ 2147483647 w 62"/>
              <a:gd name="T5" fmla="*/ 2147483647 h 44"/>
              <a:gd name="T6" fmla="*/ 2147483647 w 62"/>
              <a:gd name="T7" fmla="*/ 2147483647 h 44"/>
              <a:gd name="T8" fmla="*/ 2147483647 w 62"/>
              <a:gd name="T9" fmla="*/ 2147483647 h 44"/>
              <a:gd name="T10" fmla="*/ 2147483647 w 62"/>
              <a:gd name="T11" fmla="*/ 2147483647 h 44"/>
              <a:gd name="T12" fmla="*/ 0 w 62"/>
              <a:gd name="T13" fmla="*/ 2147483647 h 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2"/>
              <a:gd name="T22" fmla="*/ 0 h 44"/>
              <a:gd name="T23" fmla="*/ 62 w 62"/>
              <a:gd name="T24" fmla="*/ 44 h 4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2" h="44">
                <a:moveTo>
                  <a:pt x="0" y="30"/>
                </a:moveTo>
                <a:lnTo>
                  <a:pt x="10" y="0"/>
                </a:lnTo>
                <a:lnTo>
                  <a:pt x="62" y="18"/>
                </a:lnTo>
                <a:lnTo>
                  <a:pt x="52" y="15"/>
                </a:lnTo>
                <a:lnTo>
                  <a:pt x="44" y="44"/>
                </a:lnTo>
                <a:lnTo>
                  <a:pt x="33" y="41"/>
                </a:lnTo>
                <a:lnTo>
                  <a:pt x="0" y="3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64" name="Freeform 906"/>
          <p:cNvSpPr>
            <a:spLocks noChangeAspect="1"/>
          </p:cNvSpPr>
          <p:nvPr/>
        </p:nvSpPr>
        <p:spPr bwMode="auto">
          <a:xfrm>
            <a:off x="8816975" y="4125913"/>
            <a:ext cx="17463" cy="12700"/>
          </a:xfrm>
          <a:custGeom>
            <a:avLst/>
            <a:gdLst>
              <a:gd name="T0" fmla="*/ 0 w 49"/>
              <a:gd name="T1" fmla="*/ 2147483647 h 45"/>
              <a:gd name="T2" fmla="*/ 2147483647 w 49"/>
              <a:gd name="T3" fmla="*/ 0 h 45"/>
              <a:gd name="T4" fmla="*/ 2147483647 w 49"/>
              <a:gd name="T5" fmla="*/ 2147483647 h 45"/>
              <a:gd name="T6" fmla="*/ 2147483647 w 49"/>
              <a:gd name="T7" fmla="*/ 2147483647 h 45"/>
              <a:gd name="T8" fmla="*/ 2147483647 w 49"/>
              <a:gd name="T9" fmla="*/ 2147483647 h 45"/>
              <a:gd name="T10" fmla="*/ 2147483647 w 49"/>
              <a:gd name="T11" fmla="*/ 2147483647 h 45"/>
              <a:gd name="T12" fmla="*/ 0 w 49"/>
              <a:gd name="T13" fmla="*/ 2147483647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9"/>
              <a:gd name="T22" fmla="*/ 0 h 45"/>
              <a:gd name="T23" fmla="*/ 49 w 49"/>
              <a:gd name="T24" fmla="*/ 45 h 4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9" h="45">
                <a:moveTo>
                  <a:pt x="0" y="29"/>
                </a:moveTo>
                <a:lnTo>
                  <a:pt x="8" y="0"/>
                </a:lnTo>
                <a:lnTo>
                  <a:pt x="39" y="9"/>
                </a:lnTo>
                <a:lnTo>
                  <a:pt x="47" y="11"/>
                </a:lnTo>
                <a:lnTo>
                  <a:pt x="41" y="43"/>
                </a:lnTo>
                <a:lnTo>
                  <a:pt x="49" y="45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65" name="Freeform 907"/>
          <p:cNvSpPr>
            <a:spLocks noChangeAspect="1"/>
          </p:cNvSpPr>
          <p:nvPr/>
        </p:nvSpPr>
        <p:spPr bwMode="auto">
          <a:xfrm>
            <a:off x="8832850" y="4129088"/>
            <a:ext cx="15875" cy="11112"/>
          </a:xfrm>
          <a:custGeom>
            <a:avLst/>
            <a:gdLst>
              <a:gd name="T0" fmla="*/ 0 w 50"/>
              <a:gd name="T1" fmla="*/ 2147483647 h 41"/>
              <a:gd name="T2" fmla="*/ 2147483647 w 50"/>
              <a:gd name="T3" fmla="*/ 0 h 41"/>
              <a:gd name="T4" fmla="*/ 2147483647 w 50"/>
              <a:gd name="T5" fmla="*/ 2147483647 h 41"/>
              <a:gd name="T6" fmla="*/ 2147483647 w 50"/>
              <a:gd name="T7" fmla="*/ 2147483647 h 41"/>
              <a:gd name="T8" fmla="*/ 2147483647 w 50"/>
              <a:gd name="T9" fmla="*/ 2147483647 h 41"/>
              <a:gd name="T10" fmla="*/ 2147483647 w 50"/>
              <a:gd name="T11" fmla="*/ 2147483647 h 41"/>
              <a:gd name="T12" fmla="*/ 0 w 50"/>
              <a:gd name="T13" fmla="*/ 2147483647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41"/>
              <a:gd name="T23" fmla="*/ 50 w 50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41">
                <a:moveTo>
                  <a:pt x="0" y="32"/>
                </a:moveTo>
                <a:lnTo>
                  <a:pt x="6" y="0"/>
                </a:lnTo>
                <a:lnTo>
                  <a:pt x="50" y="10"/>
                </a:lnTo>
                <a:lnTo>
                  <a:pt x="47" y="10"/>
                </a:lnTo>
                <a:lnTo>
                  <a:pt x="43" y="41"/>
                </a:lnTo>
                <a:lnTo>
                  <a:pt x="40" y="41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66" name="Freeform 908"/>
          <p:cNvSpPr>
            <a:spLocks noChangeAspect="1"/>
          </p:cNvSpPr>
          <p:nvPr/>
        </p:nvSpPr>
        <p:spPr bwMode="auto">
          <a:xfrm>
            <a:off x="8845550" y="4130675"/>
            <a:ext cx="17463" cy="15875"/>
          </a:xfrm>
          <a:custGeom>
            <a:avLst/>
            <a:gdLst>
              <a:gd name="T0" fmla="*/ 0 w 50"/>
              <a:gd name="T1" fmla="*/ 2147483647 h 37"/>
              <a:gd name="T2" fmla="*/ 2147483647 w 50"/>
              <a:gd name="T3" fmla="*/ 0 h 37"/>
              <a:gd name="T4" fmla="*/ 2147483647 w 50"/>
              <a:gd name="T5" fmla="*/ 2147483647 h 37"/>
              <a:gd name="T6" fmla="*/ 2147483647 w 50"/>
              <a:gd name="T7" fmla="*/ 2147483647 h 37"/>
              <a:gd name="T8" fmla="*/ 2147483647 w 50"/>
              <a:gd name="T9" fmla="*/ 2147483647 h 37"/>
              <a:gd name="T10" fmla="*/ 2147483647 w 50"/>
              <a:gd name="T11" fmla="*/ 2147483647 h 37"/>
              <a:gd name="T12" fmla="*/ 0 w 50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37"/>
              <a:gd name="T23" fmla="*/ 50 w 50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37">
                <a:moveTo>
                  <a:pt x="0" y="31"/>
                </a:moveTo>
                <a:lnTo>
                  <a:pt x="4" y="0"/>
                </a:lnTo>
                <a:lnTo>
                  <a:pt x="50" y="7"/>
                </a:lnTo>
                <a:lnTo>
                  <a:pt x="44" y="6"/>
                </a:lnTo>
                <a:lnTo>
                  <a:pt x="42" y="37"/>
                </a:lnTo>
                <a:lnTo>
                  <a:pt x="37" y="36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67" name="Freeform 909"/>
          <p:cNvSpPr>
            <a:spLocks noChangeAspect="1"/>
          </p:cNvSpPr>
          <p:nvPr/>
        </p:nvSpPr>
        <p:spPr bwMode="auto">
          <a:xfrm>
            <a:off x="8861425" y="4133850"/>
            <a:ext cx="15875" cy="12700"/>
          </a:xfrm>
          <a:custGeom>
            <a:avLst/>
            <a:gdLst>
              <a:gd name="T0" fmla="*/ 0 w 47"/>
              <a:gd name="T1" fmla="*/ 2147483647 h 36"/>
              <a:gd name="T2" fmla="*/ 2147483647 w 47"/>
              <a:gd name="T3" fmla="*/ 0 h 36"/>
              <a:gd name="T4" fmla="*/ 2147483647 w 47"/>
              <a:gd name="T5" fmla="*/ 2147483647 h 36"/>
              <a:gd name="T6" fmla="*/ 2147483647 w 47"/>
              <a:gd name="T7" fmla="*/ 2147483647 h 36"/>
              <a:gd name="T8" fmla="*/ 2147483647 w 47"/>
              <a:gd name="T9" fmla="*/ 2147483647 h 36"/>
              <a:gd name="T10" fmla="*/ 2147483647 w 47"/>
              <a:gd name="T11" fmla="*/ 2147483647 h 36"/>
              <a:gd name="T12" fmla="*/ 0 w 47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7"/>
              <a:gd name="T22" fmla="*/ 0 h 36"/>
              <a:gd name="T23" fmla="*/ 47 w 47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7" h="36">
                <a:moveTo>
                  <a:pt x="0" y="31"/>
                </a:moveTo>
                <a:lnTo>
                  <a:pt x="2" y="0"/>
                </a:lnTo>
                <a:lnTo>
                  <a:pt x="47" y="5"/>
                </a:lnTo>
                <a:lnTo>
                  <a:pt x="45" y="5"/>
                </a:lnTo>
                <a:lnTo>
                  <a:pt x="45" y="36"/>
                </a:lnTo>
                <a:lnTo>
                  <a:pt x="43" y="36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68" name="Freeform 910"/>
          <p:cNvSpPr>
            <a:spLocks noChangeAspect="1"/>
          </p:cNvSpPr>
          <p:nvPr/>
        </p:nvSpPr>
        <p:spPr bwMode="auto">
          <a:xfrm>
            <a:off x="8875713" y="4135438"/>
            <a:ext cx="19050" cy="12700"/>
          </a:xfrm>
          <a:custGeom>
            <a:avLst/>
            <a:gdLst>
              <a:gd name="T0" fmla="*/ 0 w 49"/>
              <a:gd name="T1" fmla="*/ 2147483647 h 34"/>
              <a:gd name="T2" fmla="*/ 0 w 49"/>
              <a:gd name="T3" fmla="*/ 0 h 34"/>
              <a:gd name="T4" fmla="*/ 2147483647 w 49"/>
              <a:gd name="T5" fmla="*/ 2147483647 h 34"/>
              <a:gd name="T6" fmla="*/ 2147483647 w 49"/>
              <a:gd name="T7" fmla="*/ 2147483647 h 34"/>
              <a:gd name="T8" fmla="*/ 2147483647 w 49"/>
              <a:gd name="T9" fmla="*/ 2147483647 h 34"/>
              <a:gd name="T10" fmla="*/ 2147483647 w 49"/>
              <a:gd name="T11" fmla="*/ 2147483647 h 34"/>
              <a:gd name="T12" fmla="*/ 0 w 49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9"/>
              <a:gd name="T22" fmla="*/ 0 h 34"/>
              <a:gd name="T23" fmla="*/ 49 w 49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9" h="34">
                <a:moveTo>
                  <a:pt x="0" y="31"/>
                </a:moveTo>
                <a:lnTo>
                  <a:pt x="0" y="0"/>
                </a:lnTo>
                <a:lnTo>
                  <a:pt x="49" y="3"/>
                </a:lnTo>
                <a:lnTo>
                  <a:pt x="49" y="34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69" name="Freeform 911"/>
          <p:cNvSpPr>
            <a:spLocks noChangeAspect="1"/>
          </p:cNvSpPr>
          <p:nvPr/>
        </p:nvSpPr>
        <p:spPr bwMode="auto">
          <a:xfrm>
            <a:off x="8894763" y="4137025"/>
            <a:ext cx="17462" cy="11113"/>
          </a:xfrm>
          <a:custGeom>
            <a:avLst/>
            <a:gdLst>
              <a:gd name="T0" fmla="*/ 0 w 55"/>
              <a:gd name="T1" fmla="*/ 2147483647 h 32"/>
              <a:gd name="T2" fmla="*/ 0 w 55"/>
              <a:gd name="T3" fmla="*/ 0 h 32"/>
              <a:gd name="T4" fmla="*/ 2147483647 w 55"/>
              <a:gd name="T5" fmla="*/ 2147483647 h 32"/>
              <a:gd name="T6" fmla="*/ 2147483647 w 55"/>
              <a:gd name="T7" fmla="*/ 2147483647 h 32"/>
              <a:gd name="T8" fmla="*/ 0 w 55"/>
              <a:gd name="T9" fmla="*/ 2147483647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5"/>
              <a:gd name="T16" fmla="*/ 0 h 32"/>
              <a:gd name="T17" fmla="*/ 55 w 55"/>
              <a:gd name="T18" fmla="*/ 32 h 3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5" h="32">
                <a:moveTo>
                  <a:pt x="0" y="31"/>
                </a:moveTo>
                <a:lnTo>
                  <a:pt x="0" y="0"/>
                </a:lnTo>
                <a:lnTo>
                  <a:pt x="55" y="1"/>
                </a:lnTo>
                <a:lnTo>
                  <a:pt x="55" y="32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70" name="Freeform 912"/>
          <p:cNvSpPr>
            <a:spLocks noChangeAspect="1"/>
          </p:cNvSpPr>
          <p:nvPr/>
        </p:nvSpPr>
        <p:spPr bwMode="auto">
          <a:xfrm>
            <a:off x="8907463" y="4137025"/>
            <a:ext cx="4762" cy="11113"/>
          </a:xfrm>
          <a:custGeom>
            <a:avLst/>
            <a:gdLst>
              <a:gd name="T0" fmla="*/ 2147483647 w 17"/>
              <a:gd name="T1" fmla="*/ 2147483647 h 31"/>
              <a:gd name="T2" fmla="*/ 2147483647 w 17"/>
              <a:gd name="T3" fmla="*/ 2147483647 h 31"/>
              <a:gd name="T4" fmla="*/ 2147483647 w 17"/>
              <a:gd name="T5" fmla="*/ 2147483647 h 31"/>
              <a:gd name="T6" fmla="*/ 2147483647 w 17"/>
              <a:gd name="T7" fmla="*/ 2147483647 h 31"/>
              <a:gd name="T8" fmla="*/ 2147483647 w 17"/>
              <a:gd name="T9" fmla="*/ 2147483647 h 31"/>
              <a:gd name="T10" fmla="*/ 2147483647 w 17"/>
              <a:gd name="T11" fmla="*/ 2147483647 h 31"/>
              <a:gd name="T12" fmla="*/ 2147483647 w 17"/>
              <a:gd name="T13" fmla="*/ 2147483647 h 31"/>
              <a:gd name="T14" fmla="*/ 2147483647 w 17"/>
              <a:gd name="T15" fmla="*/ 2147483647 h 31"/>
              <a:gd name="T16" fmla="*/ 2147483647 w 17"/>
              <a:gd name="T17" fmla="*/ 2147483647 h 31"/>
              <a:gd name="T18" fmla="*/ 0 w 17"/>
              <a:gd name="T19" fmla="*/ 2147483647 h 31"/>
              <a:gd name="T20" fmla="*/ 0 w 17"/>
              <a:gd name="T21" fmla="*/ 2147483647 h 31"/>
              <a:gd name="T22" fmla="*/ 2147483647 w 17"/>
              <a:gd name="T23" fmla="*/ 2147483647 h 31"/>
              <a:gd name="T24" fmla="*/ 2147483647 w 17"/>
              <a:gd name="T25" fmla="*/ 2147483647 h 31"/>
              <a:gd name="T26" fmla="*/ 2147483647 w 17"/>
              <a:gd name="T27" fmla="*/ 2147483647 h 31"/>
              <a:gd name="T28" fmla="*/ 2147483647 w 17"/>
              <a:gd name="T29" fmla="*/ 2147483647 h 31"/>
              <a:gd name="T30" fmla="*/ 2147483647 w 17"/>
              <a:gd name="T31" fmla="*/ 2147483647 h 31"/>
              <a:gd name="T32" fmla="*/ 2147483647 w 17"/>
              <a:gd name="T33" fmla="*/ 2147483647 h 31"/>
              <a:gd name="T34" fmla="*/ 2147483647 w 17"/>
              <a:gd name="T35" fmla="*/ 2147483647 h 31"/>
              <a:gd name="T36" fmla="*/ 2147483647 w 17"/>
              <a:gd name="T37" fmla="*/ 0 h 31"/>
              <a:gd name="T38" fmla="*/ 2147483647 w 17"/>
              <a:gd name="T39" fmla="*/ 0 h 31"/>
              <a:gd name="T40" fmla="*/ 2147483647 w 17"/>
              <a:gd name="T41" fmla="*/ 0 h 31"/>
              <a:gd name="T42" fmla="*/ 2147483647 w 17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7"/>
              <a:gd name="T67" fmla="*/ 0 h 31"/>
              <a:gd name="T68" fmla="*/ 17 w 17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7" h="31">
                <a:moveTo>
                  <a:pt x="15" y="31"/>
                </a:moveTo>
                <a:lnTo>
                  <a:pt x="15" y="31"/>
                </a:lnTo>
                <a:lnTo>
                  <a:pt x="12" y="30"/>
                </a:lnTo>
                <a:lnTo>
                  <a:pt x="10" y="30"/>
                </a:lnTo>
                <a:lnTo>
                  <a:pt x="8" y="28"/>
                </a:lnTo>
                <a:lnTo>
                  <a:pt x="5" y="26"/>
                </a:lnTo>
                <a:lnTo>
                  <a:pt x="3" y="24"/>
                </a:lnTo>
                <a:lnTo>
                  <a:pt x="1" y="22"/>
                </a:lnTo>
                <a:lnTo>
                  <a:pt x="1" y="19"/>
                </a:lnTo>
                <a:lnTo>
                  <a:pt x="0" y="17"/>
                </a:lnTo>
                <a:lnTo>
                  <a:pt x="0" y="15"/>
                </a:lnTo>
                <a:lnTo>
                  <a:pt x="1" y="12"/>
                </a:lnTo>
                <a:lnTo>
                  <a:pt x="1" y="10"/>
                </a:lnTo>
                <a:lnTo>
                  <a:pt x="3" y="8"/>
                </a:lnTo>
                <a:lnTo>
                  <a:pt x="5" y="5"/>
                </a:lnTo>
                <a:lnTo>
                  <a:pt x="8" y="3"/>
                </a:lnTo>
                <a:lnTo>
                  <a:pt x="10" y="1"/>
                </a:lnTo>
                <a:lnTo>
                  <a:pt x="13" y="1"/>
                </a:lnTo>
                <a:lnTo>
                  <a:pt x="15" y="0"/>
                </a:lnTo>
                <a:lnTo>
                  <a:pt x="17" y="0"/>
                </a:lnTo>
                <a:lnTo>
                  <a:pt x="15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71" name="Freeform 913"/>
          <p:cNvSpPr>
            <a:spLocks noChangeAspect="1"/>
          </p:cNvSpPr>
          <p:nvPr/>
        </p:nvSpPr>
        <p:spPr bwMode="auto">
          <a:xfrm>
            <a:off x="8936038" y="4146550"/>
            <a:ext cx="1587" cy="11113"/>
          </a:xfrm>
          <a:custGeom>
            <a:avLst/>
            <a:gdLst>
              <a:gd name="T0" fmla="*/ 2147483647 w 4"/>
              <a:gd name="T1" fmla="*/ 0 h 31"/>
              <a:gd name="T2" fmla="*/ 0 w 4"/>
              <a:gd name="T3" fmla="*/ 2147483647 h 31"/>
              <a:gd name="T4" fmla="*/ 2147483647 w 4"/>
              <a:gd name="T5" fmla="*/ 0 h 31"/>
              <a:gd name="T6" fmla="*/ 0 60000 65536"/>
              <a:gd name="T7" fmla="*/ 0 60000 65536"/>
              <a:gd name="T8" fmla="*/ 0 60000 65536"/>
              <a:gd name="T9" fmla="*/ 0 w 4"/>
              <a:gd name="T10" fmla="*/ 0 h 31"/>
              <a:gd name="T11" fmla="*/ 4 w 4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" h="31">
                <a:moveTo>
                  <a:pt x="4" y="0"/>
                </a:moveTo>
                <a:lnTo>
                  <a:pt x="0" y="31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72" name="Freeform 914"/>
          <p:cNvSpPr>
            <a:spLocks noChangeAspect="1"/>
          </p:cNvSpPr>
          <p:nvPr/>
        </p:nvSpPr>
        <p:spPr bwMode="auto">
          <a:xfrm>
            <a:off x="8912225" y="4137025"/>
            <a:ext cx="4763" cy="11113"/>
          </a:xfrm>
          <a:custGeom>
            <a:avLst/>
            <a:gdLst>
              <a:gd name="T0" fmla="*/ 0 w 16"/>
              <a:gd name="T1" fmla="*/ 2147483647 h 32"/>
              <a:gd name="T2" fmla="*/ 2147483647 w 16"/>
              <a:gd name="T3" fmla="*/ 0 h 32"/>
              <a:gd name="T4" fmla="*/ 2147483647 w 16"/>
              <a:gd name="T5" fmla="*/ 2147483647 h 32"/>
              <a:gd name="T6" fmla="*/ 2147483647 w 16"/>
              <a:gd name="T7" fmla="*/ 2147483647 h 32"/>
              <a:gd name="T8" fmla="*/ 2147483647 w 16"/>
              <a:gd name="T9" fmla="*/ 2147483647 h 32"/>
              <a:gd name="T10" fmla="*/ 2147483647 w 16"/>
              <a:gd name="T11" fmla="*/ 2147483647 h 32"/>
              <a:gd name="T12" fmla="*/ 0 w 16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"/>
              <a:gd name="T22" fmla="*/ 0 h 32"/>
              <a:gd name="T23" fmla="*/ 16 w 16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" h="32">
                <a:moveTo>
                  <a:pt x="0" y="31"/>
                </a:moveTo>
                <a:lnTo>
                  <a:pt x="2" y="0"/>
                </a:lnTo>
                <a:lnTo>
                  <a:pt x="13" y="1"/>
                </a:lnTo>
                <a:lnTo>
                  <a:pt x="16" y="2"/>
                </a:lnTo>
                <a:lnTo>
                  <a:pt x="8" y="31"/>
                </a:lnTo>
                <a:lnTo>
                  <a:pt x="11" y="32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73" name="Freeform 915"/>
          <p:cNvSpPr>
            <a:spLocks noChangeAspect="1"/>
          </p:cNvSpPr>
          <p:nvPr/>
        </p:nvSpPr>
        <p:spPr bwMode="auto">
          <a:xfrm>
            <a:off x="8915400" y="4137025"/>
            <a:ext cx="6350" cy="11113"/>
          </a:xfrm>
          <a:custGeom>
            <a:avLst/>
            <a:gdLst>
              <a:gd name="T0" fmla="*/ 0 w 21"/>
              <a:gd name="T1" fmla="*/ 2147483647 h 32"/>
              <a:gd name="T2" fmla="*/ 2147483647 w 21"/>
              <a:gd name="T3" fmla="*/ 0 h 32"/>
              <a:gd name="T4" fmla="*/ 2147483647 w 21"/>
              <a:gd name="T5" fmla="*/ 2147483647 h 32"/>
              <a:gd name="T6" fmla="*/ 2147483647 w 21"/>
              <a:gd name="T7" fmla="*/ 2147483647 h 32"/>
              <a:gd name="T8" fmla="*/ 2147483647 w 21"/>
              <a:gd name="T9" fmla="*/ 2147483647 h 32"/>
              <a:gd name="T10" fmla="*/ 2147483647 w 21"/>
              <a:gd name="T11" fmla="*/ 2147483647 h 32"/>
              <a:gd name="T12" fmla="*/ 0 w 21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"/>
              <a:gd name="T22" fmla="*/ 0 h 32"/>
              <a:gd name="T23" fmla="*/ 21 w 21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" h="32">
                <a:moveTo>
                  <a:pt x="0" y="29"/>
                </a:moveTo>
                <a:lnTo>
                  <a:pt x="8" y="0"/>
                </a:lnTo>
                <a:lnTo>
                  <a:pt x="21" y="5"/>
                </a:lnTo>
                <a:lnTo>
                  <a:pt x="6" y="32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74" name="Freeform 916"/>
          <p:cNvSpPr>
            <a:spLocks noChangeAspect="1"/>
          </p:cNvSpPr>
          <p:nvPr/>
        </p:nvSpPr>
        <p:spPr bwMode="auto">
          <a:xfrm>
            <a:off x="8916988" y="4138613"/>
            <a:ext cx="9525" cy="11112"/>
          </a:xfrm>
          <a:custGeom>
            <a:avLst/>
            <a:gdLst>
              <a:gd name="T0" fmla="*/ 0 w 25"/>
              <a:gd name="T1" fmla="*/ 2147483647 h 30"/>
              <a:gd name="T2" fmla="*/ 2147483647 w 25"/>
              <a:gd name="T3" fmla="*/ 0 h 30"/>
              <a:gd name="T4" fmla="*/ 2147483647 w 25"/>
              <a:gd name="T5" fmla="*/ 2147483647 h 30"/>
              <a:gd name="T6" fmla="*/ 2147483647 w 25"/>
              <a:gd name="T7" fmla="*/ 2147483647 h 30"/>
              <a:gd name="T8" fmla="*/ 2147483647 w 25"/>
              <a:gd name="T9" fmla="*/ 2147483647 h 30"/>
              <a:gd name="T10" fmla="*/ 2147483647 w 25"/>
              <a:gd name="T11" fmla="*/ 2147483647 h 30"/>
              <a:gd name="T12" fmla="*/ 0 w 25"/>
              <a:gd name="T13" fmla="*/ 2147483647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5"/>
              <a:gd name="T22" fmla="*/ 0 h 30"/>
              <a:gd name="T23" fmla="*/ 25 w 25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5" h="30">
                <a:moveTo>
                  <a:pt x="0" y="27"/>
                </a:moveTo>
                <a:lnTo>
                  <a:pt x="15" y="0"/>
                </a:lnTo>
                <a:lnTo>
                  <a:pt x="25" y="6"/>
                </a:lnTo>
                <a:lnTo>
                  <a:pt x="24" y="5"/>
                </a:lnTo>
                <a:lnTo>
                  <a:pt x="6" y="30"/>
                </a:lnTo>
                <a:lnTo>
                  <a:pt x="4" y="29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75" name="Freeform 917"/>
          <p:cNvSpPr>
            <a:spLocks noChangeAspect="1"/>
          </p:cNvSpPr>
          <p:nvPr/>
        </p:nvSpPr>
        <p:spPr bwMode="auto">
          <a:xfrm>
            <a:off x="8916988" y="4140200"/>
            <a:ext cx="17462" cy="12700"/>
          </a:xfrm>
          <a:custGeom>
            <a:avLst/>
            <a:gdLst>
              <a:gd name="T0" fmla="*/ 2147483647 w 48"/>
              <a:gd name="T1" fmla="*/ 2147483647 h 30"/>
              <a:gd name="T2" fmla="*/ 2147483647 w 48"/>
              <a:gd name="T3" fmla="*/ 0 h 30"/>
              <a:gd name="T4" fmla="*/ 2147483647 w 48"/>
              <a:gd name="T5" fmla="*/ 2147483647 h 30"/>
              <a:gd name="T6" fmla="*/ 2147483647 w 48"/>
              <a:gd name="T7" fmla="*/ 2147483647 h 30"/>
              <a:gd name="T8" fmla="*/ 2147483647 w 48"/>
              <a:gd name="T9" fmla="*/ 2147483647 h 30"/>
              <a:gd name="T10" fmla="*/ 0 w 48"/>
              <a:gd name="T11" fmla="*/ 2147483647 h 30"/>
              <a:gd name="T12" fmla="*/ 2147483647 w 48"/>
              <a:gd name="T13" fmla="*/ 2147483647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8"/>
              <a:gd name="T22" fmla="*/ 0 h 30"/>
              <a:gd name="T23" fmla="*/ 48 w 48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8" h="30">
                <a:moveTo>
                  <a:pt x="8" y="25"/>
                </a:moveTo>
                <a:lnTo>
                  <a:pt x="26" y="0"/>
                </a:lnTo>
                <a:lnTo>
                  <a:pt x="48" y="15"/>
                </a:lnTo>
                <a:lnTo>
                  <a:pt x="32" y="5"/>
                </a:lnTo>
                <a:lnTo>
                  <a:pt x="16" y="30"/>
                </a:lnTo>
                <a:lnTo>
                  <a:pt x="0" y="19"/>
                </a:lnTo>
                <a:lnTo>
                  <a:pt x="8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76" name="Freeform 918"/>
          <p:cNvSpPr>
            <a:spLocks noChangeAspect="1"/>
          </p:cNvSpPr>
          <p:nvPr/>
        </p:nvSpPr>
        <p:spPr bwMode="auto">
          <a:xfrm>
            <a:off x="8921750" y="4144963"/>
            <a:ext cx="7938" cy="9525"/>
          </a:xfrm>
          <a:custGeom>
            <a:avLst/>
            <a:gdLst>
              <a:gd name="T0" fmla="*/ 0 w 23"/>
              <a:gd name="T1" fmla="*/ 2147483647 h 30"/>
              <a:gd name="T2" fmla="*/ 2147483647 w 23"/>
              <a:gd name="T3" fmla="*/ 0 h 30"/>
              <a:gd name="T4" fmla="*/ 2147483647 w 23"/>
              <a:gd name="T5" fmla="*/ 2147483647 h 30"/>
              <a:gd name="T6" fmla="*/ 2147483647 w 23"/>
              <a:gd name="T7" fmla="*/ 2147483647 h 30"/>
              <a:gd name="T8" fmla="*/ 2147483647 w 23"/>
              <a:gd name="T9" fmla="*/ 2147483647 h 30"/>
              <a:gd name="T10" fmla="*/ 2147483647 w 23"/>
              <a:gd name="T11" fmla="*/ 2147483647 h 30"/>
              <a:gd name="T12" fmla="*/ 0 w 23"/>
              <a:gd name="T13" fmla="*/ 2147483647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"/>
              <a:gd name="T22" fmla="*/ 0 h 30"/>
              <a:gd name="T23" fmla="*/ 23 w 23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" h="30">
                <a:moveTo>
                  <a:pt x="0" y="25"/>
                </a:moveTo>
                <a:lnTo>
                  <a:pt x="16" y="0"/>
                </a:lnTo>
                <a:lnTo>
                  <a:pt x="23" y="4"/>
                </a:lnTo>
                <a:lnTo>
                  <a:pt x="21" y="3"/>
                </a:lnTo>
                <a:lnTo>
                  <a:pt x="8" y="30"/>
                </a:lnTo>
                <a:lnTo>
                  <a:pt x="6" y="29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77" name="Freeform 919"/>
          <p:cNvSpPr>
            <a:spLocks noChangeAspect="1"/>
          </p:cNvSpPr>
          <p:nvPr/>
        </p:nvSpPr>
        <p:spPr bwMode="auto">
          <a:xfrm>
            <a:off x="8926513" y="4144963"/>
            <a:ext cx="6350" cy="11112"/>
          </a:xfrm>
          <a:custGeom>
            <a:avLst/>
            <a:gdLst>
              <a:gd name="T0" fmla="*/ 0 w 20"/>
              <a:gd name="T1" fmla="*/ 2147483647 h 34"/>
              <a:gd name="T2" fmla="*/ 2147483647 w 20"/>
              <a:gd name="T3" fmla="*/ 0 h 34"/>
              <a:gd name="T4" fmla="*/ 2147483647 w 20"/>
              <a:gd name="T5" fmla="*/ 2147483647 h 34"/>
              <a:gd name="T6" fmla="*/ 2147483647 w 20"/>
              <a:gd name="T7" fmla="*/ 2147483647 h 34"/>
              <a:gd name="T8" fmla="*/ 2147483647 w 20"/>
              <a:gd name="T9" fmla="*/ 2147483647 h 34"/>
              <a:gd name="T10" fmla="*/ 2147483647 w 20"/>
              <a:gd name="T11" fmla="*/ 2147483647 h 34"/>
              <a:gd name="T12" fmla="*/ 0 w 20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"/>
              <a:gd name="T22" fmla="*/ 0 h 34"/>
              <a:gd name="T23" fmla="*/ 20 w 20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" h="34">
                <a:moveTo>
                  <a:pt x="0" y="27"/>
                </a:moveTo>
                <a:lnTo>
                  <a:pt x="13" y="0"/>
                </a:lnTo>
                <a:lnTo>
                  <a:pt x="16" y="2"/>
                </a:lnTo>
                <a:lnTo>
                  <a:pt x="20" y="3"/>
                </a:lnTo>
                <a:lnTo>
                  <a:pt x="9" y="32"/>
                </a:lnTo>
                <a:lnTo>
                  <a:pt x="14" y="34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78" name="Freeform 920"/>
          <p:cNvSpPr>
            <a:spLocks noChangeAspect="1"/>
          </p:cNvSpPr>
          <p:nvPr/>
        </p:nvSpPr>
        <p:spPr bwMode="auto">
          <a:xfrm>
            <a:off x="8928100" y="4146550"/>
            <a:ext cx="6350" cy="9525"/>
          </a:xfrm>
          <a:custGeom>
            <a:avLst/>
            <a:gdLst>
              <a:gd name="T0" fmla="*/ 0 w 17"/>
              <a:gd name="T1" fmla="*/ 2147483647 h 33"/>
              <a:gd name="T2" fmla="*/ 2147483647 w 17"/>
              <a:gd name="T3" fmla="*/ 0 h 33"/>
              <a:gd name="T4" fmla="*/ 2147483647 w 17"/>
              <a:gd name="T5" fmla="*/ 2147483647 h 33"/>
              <a:gd name="T6" fmla="*/ 2147483647 w 17"/>
              <a:gd name="T7" fmla="*/ 2147483647 h 33"/>
              <a:gd name="T8" fmla="*/ 2147483647 w 17"/>
              <a:gd name="T9" fmla="*/ 2147483647 h 33"/>
              <a:gd name="T10" fmla="*/ 2147483647 w 17"/>
              <a:gd name="T11" fmla="*/ 2147483647 h 33"/>
              <a:gd name="T12" fmla="*/ 0 w 17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"/>
              <a:gd name="T22" fmla="*/ 0 h 33"/>
              <a:gd name="T23" fmla="*/ 17 w 17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" h="33">
                <a:moveTo>
                  <a:pt x="0" y="29"/>
                </a:moveTo>
                <a:lnTo>
                  <a:pt x="11" y="0"/>
                </a:lnTo>
                <a:lnTo>
                  <a:pt x="17" y="2"/>
                </a:lnTo>
                <a:lnTo>
                  <a:pt x="16" y="2"/>
                </a:lnTo>
                <a:lnTo>
                  <a:pt x="12" y="33"/>
                </a:lnTo>
                <a:lnTo>
                  <a:pt x="11" y="33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79" name="Freeform 921"/>
          <p:cNvSpPr>
            <a:spLocks noChangeAspect="1"/>
          </p:cNvSpPr>
          <p:nvPr/>
        </p:nvSpPr>
        <p:spPr bwMode="auto">
          <a:xfrm>
            <a:off x="8932863" y="4146550"/>
            <a:ext cx="4762" cy="11113"/>
          </a:xfrm>
          <a:custGeom>
            <a:avLst/>
            <a:gdLst>
              <a:gd name="T0" fmla="*/ 0 w 15"/>
              <a:gd name="T1" fmla="*/ 2147483647 h 33"/>
              <a:gd name="T2" fmla="*/ 2147483647 w 15"/>
              <a:gd name="T3" fmla="*/ 0 h 33"/>
              <a:gd name="T4" fmla="*/ 2147483647 w 15"/>
              <a:gd name="T5" fmla="*/ 2147483647 h 33"/>
              <a:gd name="T6" fmla="*/ 2147483647 w 15"/>
              <a:gd name="T7" fmla="*/ 2147483647 h 33"/>
              <a:gd name="T8" fmla="*/ 0 w 15"/>
              <a:gd name="T9" fmla="*/ 2147483647 h 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"/>
              <a:gd name="T16" fmla="*/ 0 h 33"/>
              <a:gd name="T17" fmla="*/ 15 w 15"/>
              <a:gd name="T18" fmla="*/ 33 h 3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" h="33">
                <a:moveTo>
                  <a:pt x="0" y="31"/>
                </a:moveTo>
                <a:lnTo>
                  <a:pt x="4" y="0"/>
                </a:lnTo>
                <a:lnTo>
                  <a:pt x="15" y="2"/>
                </a:lnTo>
                <a:lnTo>
                  <a:pt x="11" y="33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80" name="Freeform 922"/>
          <p:cNvSpPr>
            <a:spLocks noChangeAspect="1"/>
          </p:cNvSpPr>
          <p:nvPr/>
        </p:nvSpPr>
        <p:spPr bwMode="auto">
          <a:xfrm>
            <a:off x="8809038" y="4013200"/>
            <a:ext cx="1587" cy="11113"/>
          </a:xfrm>
          <a:custGeom>
            <a:avLst/>
            <a:gdLst>
              <a:gd name="T0" fmla="*/ 0 w 1587"/>
              <a:gd name="T1" fmla="*/ 2147483647 h 31"/>
              <a:gd name="T2" fmla="*/ 0 w 1587"/>
              <a:gd name="T3" fmla="*/ 0 h 31"/>
              <a:gd name="T4" fmla="*/ 0 w 1587"/>
              <a:gd name="T5" fmla="*/ 2147483647 h 31"/>
              <a:gd name="T6" fmla="*/ 0 60000 65536"/>
              <a:gd name="T7" fmla="*/ 0 60000 65536"/>
              <a:gd name="T8" fmla="*/ 0 60000 65536"/>
              <a:gd name="T9" fmla="*/ 0 w 1587"/>
              <a:gd name="T10" fmla="*/ 0 h 31"/>
              <a:gd name="T11" fmla="*/ 1587 w 1587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31">
                <a:moveTo>
                  <a:pt x="0" y="31"/>
                </a:moveTo>
                <a:lnTo>
                  <a:pt x="0" y="0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81" name="Freeform 923"/>
          <p:cNvSpPr>
            <a:spLocks noChangeAspect="1"/>
          </p:cNvSpPr>
          <p:nvPr/>
        </p:nvSpPr>
        <p:spPr bwMode="auto">
          <a:xfrm>
            <a:off x="9036050" y="3981450"/>
            <a:ext cx="6350" cy="12700"/>
          </a:xfrm>
          <a:custGeom>
            <a:avLst/>
            <a:gdLst>
              <a:gd name="T0" fmla="*/ 0 w 21"/>
              <a:gd name="T1" fmla="*/ 2147483647 h 30"/>
              <a:gd name="T2" fmla="*/ 0 w 21"/>
              <a:gd name="T3" fmla="*/ 2147483647 h 30"/>
              <a:gd name="T4" fmla="*/ 2147483647 w 21"/>
              <a:gd name="T5" fmla="*/ 0 h 30"/>
              <a:gd name="T6" fmla="*/ 2147483647 w 21"/>
              <a:gd name="T7" fmla="*/ 0 h 30"/>
              <a:gd name="T8" fmla="*/ 2147483647 w 21"/>
              <a:gd name="T9" fmla="*/ 0 h 30"/>
              <a:gd name="T10" fmla="*/ 2147483647 w 21"/>
              <a:gd name="T11" fmla="*/ 2147483647 h 30"/>
              <a:gd name="T12" fmla="*/ 2147483647 w 21"/>
              <a:gd name="T13" fmla="*/ 2147483647 h 30"/>
              <a:gd name="T14" fmla="*/ 2147483647 w 21"/>
              <a:gd name="T15" fmla="*/ 2147483647 h 30"/>
              <a:gd name="T16" fmla="*/ 2147483647 w 21"/>
              <a:gd name="T17" fmla="*/ 2147483647 h 30"/>
              <a:gd name="T18" fmla="*/ 2147483647 w 21"/>
              <a:gd name="T19" fmla="*/ 2147483647 h 30"/>
              <a:gd name="T20" fmla="*/ 2147483647 w 21"/>
              <a:gd name="T21" fmla="*/ 2147483647 h 30"/>
              <a:gd name="T22" fmla="*/ 2147483647 w 21"/>
              <a:gd name="T23" fmla="*/ 2147483647 h 30"/>
              <a:gd name="T24" fmla="*/ 2147483647 w 21"/>
              <a:gd name="T25" fmla="*/ 2147483647 h 30"/>
              <a:gd name="T26" fmla="*/ 2147483647 w 21"/>
              <a:gd name="T27" fmla="*/ 2147483647 h 30"/>
              <a:gd name="T28" fmla="*/ 2147483647 w 21"/>
              <a:gd name="T29" fmla="*/ 2147483647 h 30"/>
              <a:gd name="T30" fmla="*/ 2147483647 w 21"/>
              <a:gd name="T31" fmla="*/ 2147483647 h 30"/>
              <a:gd name="T32" fmla="*/ 2147483647 w 21"/>
              <a:gd name="T33" fmla="*/ 2147483647 h 30"/>
              <a:gd name="T34" fmla="*/ 2147483647 w 21"/>
              <a:gd name="T35" fmla="*/ 2147483647 h 30"/>
              <a:gd name="T36" fmla="*/ 2147483647 w 21"/>
              <a:gd name="T37" fmla="*/ 2147483647 h 30"/>
              <a:gd name="T38" fmla="*/ 2147483647 w 21"/>
              <a:gd name="T39" fmla="*/ 2147483647 h 30"/>
              <a:gd name="T40" fmla="*/ 2147483647 w 21"/>
              <a:gd name="T41" fmla="*/ 2147483647 h 30"/>
              <a:gd name="T42" fmla="*/ 0 w 21"/>
              <a:gd name="T43" fmla="*/ 2147483647 h 3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1"/>
              <a:gd name="T67" fmla="*/ 0 h 30"/>
              <a:gd name="T68" fmla="*/ 21 w 21"/>
              <a:gd name="T69" fmla="*/ 30 h 30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1" h="30">
                <a:moveTo>
                  <a:pt x="0" y="1"/>
                </a:moveTo>
                <a:lnTo>
                  <a:pt x="0" y="1"/>
                </a:lnTo>
                <a:lnTo>
                  <a:pt x="2" y="0"/>
                </a:lnTo>
                <a:lnTo>
                  <a:pt x="5" y="0"/>
                </a:lnTo>
                <a:lnTo>
                  <a:pt x="7" y="0"/>
                </a:lnTo>
                <a:lnTo>
                  <a:pt x="9" y="1"/>
                </a:lnTo>
                <a:lnTo>
                  <a:pt x="12" y="2"/>
                </a:lnTo>
                <a:lnTo>
                  <a:pt x="14" y="3"/>
                </a:lnTo>
                <a:lnTo>
                  <a:pt x="17" y="5"/>
                </a:lnTo>
                <a:lnTo>
                  <a:pt x="19" y="7"/>
                </a:lnTo>
                <a:lnTo>
                  <a:pt x="20" y="10"/>
                </a:lnTo>
                <a:lnTo>
                  <a:pt x="21" y="12"/>
                </a:lnTo>
                <a:lnTo>
                  <a:pt x="21" y="16"/>
                </a:lnTo>
                <a:lnTo>
                  <a:pt x="21" y="18"/>
                </a:lnTo>
                <a:lnTo>
                  <a:pt x="20" y="20"/>
                </a:lnTo>
                <a:lnTo>
                  <a:pt x="19" y="23"/>
                </a:lnTo>
                <a:lnTo>
                  <a:pt x="18" y="25"/>
                </a:lnTo>
                <a:lnTo>
                  <a:pt x="15" y="27"/>
                </a:lnTo>
                <a:lnTo>
                  <a:pt x="13" y="29"/>
                </a:lnTo>
                <a:lnTo>
                  <a:pt x="10" y="30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82" name="Freeform 924"/>
          <p:cNvSpPr>
            <a:spLocks noChangeAspect="1"/>
          </p:cNvSpPr>
          <p:nvPr/>
        </p:nvSpPr>
        <p:spPr bwMode="auto">
          <a:xfrm>
            <a:off x="8809038" y="4013200"/>
            <a:ext cx="25400" cy="11113"/>
          </a:xfrm>
          <a:custGeom>
            <a:avLst/>
            <a:gdLst>
              <a:gd name="T0" fmla="*/ 0 w 72"/>
              <a:gd name="T1" fmla="*/ 2147483647 h 32"/>
              <a:gd name="T2" fmla="*/ 0 w 72"/>
              <a:gd name="T3" fmla="*/ 2147483647 h 32"/>
              <a:gd name="T4" fmla="*/ 2147483647 w 72"/>
              <a:gd name="T5" fmla="*/ 0 h 32"/>
              <a:gd name="T6" fmla="*/ 2147483647 w 72"/>
              <a:gd name="T7" fmla="*/ 0 h 32"/>
              <a:gd name="T8" fmla="*/ 2147483647 w 72"/>
              <a:gd name="T9" fmla="*/ 2147483647 h 32"/>
              <a:gd name="T10" fmla="*/ 2147483647 w 72"/>
              <a:gd name="T11" fmla="*/ 2147483647 h 32"/>
              <a:gd name="T12" fmla="*/ 0 w 72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2"/>
              <a:gd name="T22" fmla="*/ 0 h 32"/>
              <a:gd name="T23" fmla="*/ 72 w 72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2" h="32">
                <a:moveTo>
                  <a:pt x="0" y="32"/>
                </a:moveTo>
                <a:lnTo>
                  <a:pt x="0" y="1"/>
                </a:lnTo>
                <a:lnTo>
                  <a:pt x="72" y="0"/>
                </a:lnTo>
                <a:lnTo>
                  <a:pt x="72" y="31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83" name="Freeform 925"/>
          <p:cNvSpPr>
            <a:spLocks noChangeAspect="1"/>
          </p:cNvSpPr>
          <p:nvPr/>
        </p:nvSpPr>
        <p:spPr bwMode="auto">
          <a:xfrm>
            <a:off x="8834438" y="4013200"/>
            <a:ext cx="28575" cy="11113"/>
          </a:xfrm>
          <a:custGeom>
            <a:avLst/>
            <a:gdLst>
              <a:gd name="T0" fmla="*/ 0 w 84"/>
              <a:gd name="T1" fmla="*/ 2147483647 h 33"/>
              <a:gd name="T2" fmla="*/ 0 w 84"/>
              <a:gd name="T3" fmla="*/ 2147483647 h 33"/>
              <a:gd name="T4" fmla="*/ 2147483647 w 84"/>
              <a:gd name="T5" fmla="*/ 0 h 33"/>
              <a:gd name="T6" fmla="*/ 2147483647 w 84"/>
              <a:gd name="T7" fmla="*/ 0 h 33"/>
              <a:gd name="T8" fmla="*/ 2147483647 w 84"/>
              <a:gd name="T9" fmla="*/ 2147483647 h 33"/>
              <a:gd name="T10" fmla="*/ 2147483647 w 84"/>
              <a:gd name="T11" fmla="*/ 2147483647 h 33"/>
              <a:gd name="T12" fmla="*/ 0 w 84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4"/>
              <a:gd name="T22" fmla="*/ 0 h 33"/>
              <a:gd name="T23" fmla="*/ 84 w 84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4" h="33">
                <a:moveTo>
                  <a:pt x="0" y="33"/>
                </a:moveTo>
                <a:lnTo>
                  <a:pt x="0" y="2"/>
                </a:lnTo>
                <a:lnTo>
                  <a:pt x="84" y="0"/>
                </a:lnTo>
                <a:lnTo>
                  <a:pt x="84" y="31"/>
                </a:lnTo>
                <a:lnTo>
                  <a:pt x="0" y="3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84" name="Freeform 926"/>
          <p:cNvSpPr>
            <a:spLocks noChangeAspect="1"/>
          </p:cNvSpPr>
          <p:nvPr/>
        </p:nvSpPr>
        <p:spPr bwMode="auto">
          <a:xfrm>
            <a:off x="8863013" y="4010025"/>
            <a:ext cx="31750" cy="14288"/>
          </a:xfrm>
          <a:custGeom>
            <a:avLst/>
            <a:gdLst>
              <a:gd name="T0" fmla="*/ 0 w 90"/>
              <a:gd name="T1" fmla="*/ 2147483647 h 35"/>
              <a:gd name="T2" fmla="*/ 0 w 90"/>
              <a:gd name="T3" fmla="*/ 2147483647 h 35"/>
              <a:gd name="T4" fmla="*/ 2147483647 w 90"/>
              <a:gd name="T5" fmla="*/ 0 h 35"/>
              <a:gd name="T6" fmla="*/ 2147483647 w 90"/>
              <a:gd name="T7" fmla="*/ 0 h 35"/>
              <a:gd name="T8" fmla="*/ 2147483647 w 90"/>
              <a:gd name="T9" fmla="*/ 2147483647 h 35"/>
              <a:gd name="T10" fmla="*/ 2147483647 w 90"/>
              <a:gd name="T11" fmla="*/ 2147483647 h 35"/>
              <a:gd name="T12" fmla="*/ 0 w 90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0"/>
              <a:gd name="T22" fmla="*/ 0 h 35"/>
              <a:gd name="T23" fmla="*/ 90 w 90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0" h="35">
                <a:moveTo>
                  <a:pt x="0" y="35"/>
                </a:moveTo>
                <a:lnTo>
                  <a:pt x="0" y="4"/>
                </a:lnTo>
                <a:lnTo>
                  <a:pt x="86" y="0"/>
                </a:lnTo>
                <a:lnTo>
                  <a:pt x="87" y="0"/>
                </a:lnTo>
                <a:lnTo>
                  <a:pt x="89" y="31"/>
                </a:lnTo>
                <a:lnTo>
                  <a:pt x="90" y="31"/>
                </a:lnTo>
                <a:lnTo>
                  <a:pt x="0" y="3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85" name="Freeform 927"/>
          <p:cNvSpPr>
            <a:spLocks noChangeAspect="1"/>
          </p:cNvSpPr>
          <p:nvPr/>
        </p:nvSpPr>
        <p:spPr bwMode="auto">
          <a:xfrm>
            <a:off x="8894763" y="4008438"/>
            <a:ext cx="31750" cy="12700"/>
          </a:xfrm>
          <a:custGeom>
            <a:avLst/>
            <a:gdLst>
              <a:gd name="T0" fmla="*/ 2147483647 w 93"/>
              <a:gd name="T1" fmla="*/ 2147483647 h 38"/>
              <a:gd name="T2" fmla="*/ 0 w 93"/>
              <a:gd name="T3" fmla="*/ 2147483647 h 38"/>
              <a:gd name="T4" fmla="*/ 2147483647 w 93"/>
              <a:gd name="T5" fmla="*/ 0 h 38"/>
              <a:gd name="T6" fmla="*/ 2147483647 w 93"/>
              <a:gd name="T7" fmla="*/ 0 h 38"/>
              <a:gd name="T8" fmla="*/ 2147483647 w 93"/>
              <a:gd name="T9" fmla="*/ 2147483647 h 38"/>
              <a:gd name="T10" fmla="*/ 2147483647 w 93"/>
              <a:gd name="T11" fmla="*/ 2147483647 h 38"/>
              <a:gd name="T12" fmla="*/ 2147483647 w 93"/>
              <a:gd name="T13" fmla="*/ 2147483647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3"/>
              <a:gd name="T22" fmla="*/ 0 h 38"/>
              <a:gd name="T23" fmla="*/ 93 w 93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3" h="38">
                <a:moveTo>
                  <a:pt x="2" y="38"/>
                </a:moveTo>
                <a:lnTo>
                  <a:pt x="0" y="7"/>
                </a:lnTo>
                <a:lnTo>
                  <a:pt x="91" y="0"/>
                </a:lnTo>
                <a:lnTo>
                  <a:pt x="93" y="31"/>
                </a:lnTo>
                <a:lnTo>
                  <a:pt x="2" y="3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86" name="Freeform 928"/>
          <p:cNvSpPr>
            <a:spLocks noChangeAspect="1"/>
          </p:cNvSpPr>
          <p:nvPr/>
        </p:nvSpPr>
        <p:spPr bwMode="auto">
          <a:xfrm>
            <a:off x="8926513" y="4005263"/>
            <a:ext cx="33337" cy="14287"/>
          </a:xfrm>
          <a:custGeom>
            <a:avLst/>
            <a:gdLst>
              <a:gd name="T0" fmla="*/ 2147483647 w 95"/>
              <a:gd name="T1" fmla="*/ 2147483647 h 42"/>
              <a:gd name="T2" fmla="*/ 0 w 95"/>
              <a:gd name="T3" fmla="*/ 2147483647 h 42"/>
              <a:gd name="T4" fmla="*/ 2147483647 w 95"/>
              <a:gd name="T5" fmla="*/ 0 h 42"/>
              <a:gd name="T6" fmla="*/ 2147483647 w 95"/>
              <a:gd name="T7" fmla="*/ 0 h 42"/>
              <a:gd name="T8" fmla="*/ 2147483647 w 95"/>
              <a:gd name="T9" fmla="*/ 2147483647 h 42"/>
              <a:gd name="T10" fmla="*/ 2147483647 w 95"/>
              <a:gd name="T11" fmla="*/ 2147483647 h 42"/>
              <a:gd name="T12" fmla="*/ 2147483647 w 95"/>
              <a:gd name="T13" fmla="*/ 2147483647 h 4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5"/>
              <a:gd name="T22" fmla="*/ 0 h 42"/>
              <a:gd name="T23" fmla="*/ 95 w 95"/>
              <a:gd name="T24" fmla="*/ 42 h 4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5" h="42">
                <a:moveTo>
                  <a:pt x="2" y="42"/>
                </a:moveTo>
                <a:lnTo>
                  <a:pt x="0" y="11"/>
                </a:lnTo>
                <a:lnTo>
                  <a:pt x="86" y="0"/>
                </a:lnTo>
                <a:lnTo>
                  <a:pt x="88" y="0"/>
                </a:lnTo>
                <a:lnTo>
                  <a:pt x="93" y="31"/>
                </a:lnTo>
                <a:lnTo>
                  <a:pt x="95" y="31"/>
                </a:lnTo>
                <a:lnTo>
                  <a:pt x="2" y="4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87" name="Freeform 929"/>
          <p:cNvSpPr>
            <a:spLocks noChangeAspect="1"/>
          </p:cNvSpPr>
          <p:nvPr/>
        </p:nvSpPr>
        <p:spPr bwMode="auto">
          <a:xfrm>
            <a:off x="8956675" y="3998913"/>
            <a:ext cx="31750" cy="15875"/>
          </a:xfrm>
          <a:custGeom>
            <a:avLst/>
            <a:gdLst>
              <a:gd name="T0" fmla="*/ 2147483647 w 96"/>
              <a:gd name="T1" fmla="*/ 2147483647 h 48"/>
              <a:gd name="T2" fmla="*/ 0 w 96"/>
              <a:gd name="T3" fmla="*/ 2147483647 h 48"/>
              <a:gd name="T4" fmla="*/ 2147483647 w 96"/>
              <a:gd name="T5" fmla="*/ 0 h 48"/>
              <a:gd name="T6" fmla="*/ 2147483647 w 96"/>
              <a:gd name="T7" fmla="*/ 2147483647 h 48"/>
              <a:gd name="T8" fmla="*/ 2147483647 w 96"/>
              <a:gd name="T9" fmla="*/ 2147483647 h 48"/>
              <a:gd name="T10" fmla="*/ 2147483647 w 96"/>
              <a:gd name="T11" fmla="*/ 2147483647 h 48"/>
              <a:gd name="T12" fmla="*/ 2147483647 w 96"/>
              <a:gd name="T13" fmla="*/ 2147483647 h 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6"/>
              <a:gd name="T22" fmla="*/ 0 h 48"/>
              <a:gd name="T23" fmla="*/ 96 w 96"/>
              <a:gd name="T24" fmla="*/ 48 h 4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6" h="48">
                <a:moveTo>
                  <a:pt x="5" y="48"/>
                </a:moveTo>
                <a:lnTo>
                  <a:pt x="0" y="17"/>
                </a:lnTo>
                <a:lnTo>
                  <a:pt x="96" y="0"/>
                </a:lnTo>
                <a:lnTo>
                  <a:pt x="86" y="3"/>
                </a:lnTo>
                <a:lnTo>
                  <a:pt x="92" y="32"/>
                </a:lnTo>
                <a:lnTo>
                  <a:pt x="81" y="35"/>
                </a:lnTo>
                <a:lnTo>
                  <a:pt x="5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88" name="Freeform 930"/>
          <p:cNvSpPr>
            <a:spLocks noChangeAspect="1"/>
          </p:cNvSpPr>
          <p:nvPr/>
        </p:nvSpPr>
        <p:spPr bwMode="auto">
          <a:xfrm>
            <a:off x="8986838" y="3992563"/>
            <a:ext cx="30162" cy="15875"/>
          </a:xfrm>
          <a:custGeom>
            <a:avLst/>
            <a:gdLst>
              <a:gd name="T0" fmla="*/ 2147483647 w 90"/>
              <a:gd name="T1" fmla="*/ 2147483647 h 50"/>
              <a:gd name="T2" fmla="*/ 0 w 90"/>
              <a:gd name="T3" fmla="*/ 2147483647 h 50"/>
              <a:gd name="T4" fmla="*/ 2147483647 w 90"/>
              <a:gd name="T5" fmla="*/ 2147483647 h 50"/>
              <a:gd name="T6" fmla="*/ 2147483647 w 90"/>
              <a:gd name="T7" fmla="*/ 0 h 50"/>
              <a:gd name="T8" fmla="*/ 2147483647 w 90"/>
              <a:gd name="T9" fmla="*/ 2147483647 h 50"/>
              <a:gd name="T10" fmla="*/ 2147483647 w 90"/>
              <a:gd name="T11" fmla="*/ 2147483647 h 50"/>
              <a:gd name="T12" fmla="*/ 2147483647 w 90"/>
              <a:gd name="T13" fmla="*/ 2147483647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0"/>
              <a:gd name="T22" fmla="*/ 0 h 50"/>
              <a:gd name="T23" fmla="*/ 90 w 90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0" h="50">
                <a:moveTo>
                  <a:pt x="6" y="50"/>
                </a:moveTo>
                <a:lnTo>
                  <a:pt x="0" y="21"/>
                </a:lnTo>
                <a:lnTo>
                  <a:pt x="71" y="2"/>
                </a:lnTo>
                <a:lnTo>
                  <a:pt x="75" y="0"/>
                </a:lnTo>
                <a:lnTo>
                  <a:pt x="86" y="29"/>
                </a:lnTo>
                <a:lnTo>
                  <a:pt x="90" y="27"/>
                </a:lnTo>
                <a:lnTo>
                  <a:pt x="6" y="5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89" name="Freeform 931"/>
          <p:cNvSpPr>
            <a:spLocks noChangeAspect="1"/>
          </p:cNvSpPr>
          <p:nvPr/>
        </p:nvSpPr>
        <p:spPr bwMode="auto">
          <a:xfrm>
            <a:off x="9010650" y="3983038"/>
            <a:ext cx="26988" cy="19050"/>
          </a:xfrm>
          <a:custGeom>
            <a:avLst/>
            <a:gdLst>
              <a:gd name="T0" fmla="*/ 2147483647 w 78"/>
              <a:gd name="T1" fmla="*/ 2147483647 h 56"/>
              <a:gd name="T2" fmla="*/ 0 w 78"/>
              <a:gd name="T3" fmla="*/ 2147483647 h 56"/>
              <a:gd name="T4" fmla="*/ 2147483647 w 78"/>
              <a:gd name="T5" fmla="*/ 0 h 56"/>
              <a:gd name="T6" fmla="*/ 2147483647 w 78"/>
              <a:gd name="T7" fmla="*/ 2147483647 h 56"/>
              <a:gd name="T8" fmla="*/ 2147483647 w 78"/>
              <a:gd name="T9" fmla="*/ 2147483647 h 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8"/>
              <a:gd name="T16" fmla="*/ 0 h 56"/>
              <a:gd name="T17" fmla="*/ 78 w 78"/>
              <a:gd name="T18" fmla="*/ 56 h 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8" h="56">
                <a:moveTo>
                  <a:pt x="11" y="56"/>
                </a:moveTo>
                <a:lnTo>
                  <a:pt x="0" y="27"/>
                </a:lnTo>
                <a:lnTo>
                  <a:pt x="68" y="0"/>
                </a:lnTo>
                <a:lnTo>
                  <a:pt x="78" y="29"/>
                </a:lnTo>
                <a:lnTo>
                  <a:pt x="11" y="5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90" name="Freeform 932"/>
          <p:cNvSpPr>
            <a:spLocks noChangeAspect="1"/>
          </p:cNvSpPr>
          <p:nvPr/>
        </p:nvSpPr>
        <p:spPr bwMode="auto">
          <a:xfrm>
            <a:off x="9031288" y="3981450"/>
            <a:ext cx="6350" cy="12700"/>
          </a:xfrm>
          <a:custGeom>
            <a:avLst/>
            <a:gdLst>
              <a:gd name="T0" fmla="*/ 2147483647 w 15"/>
              <a:gd name="T1" fmla="*/ 2147483647 h 31"/>
              <a:gd name="T2" fmla="*/ 2147483647 w 15"/>
              <a:gd name="T3" fmla="*/ 2147483647 h 31"/>
              <a:gd name="T4" fmla="*/ 2147483647 w 15"/>
              <a:gd name="T5" fmla="*/ 2147483647 h 31"/>
              <a:gd name="T6" fmla="*/ 2147483647 w 15"/>
              <a:gd name="T7" fmla="*/ 2147483647 h 31"/>
              <a:gd name="T8" fmla="*/ 2147483647 w 15"/>
              <a:gd name="T9" fmla="*/ 2147483647 h 31"/>
              <a:gd name="T10" fmla="*/ 2147483647 w 15"/>
              <a:gd name="T11" fmla="*/ 2147483647 h 31"/>
              <a:gd name="T12" fmla="*/ 2147483647 w 15"/>
              <a:gd name="T13" fmla="*/ 2147483647 h 31"/>
              <a:gd name="T14" fmla="*/ 2147483647 w 15"/>
              <a:gd name="T15" fmla="*/ 2147483647 h 31"/>
              <a:gd name="T16" fmla="*/ 2147483647 w 15"/>
              <a:gd name="T17" fmla="*/ 2147483647 h 31"/>
              <a:gd name="T18" fmla="*/ 0 w 15"/>
              <a:gd name="T19" fmla="*/ 2147483647 h 31"/>
              <a:gd name="T20" fmla="*/ 0 w 15"/>
              <a:gd name="T21" fmla="*/ 2147483647 h 31"/>
              <a:gd name="T22" fmla="*/ 0 w 15"/>
              <a:gd name="T23" fmla="*/ 2147483647 h 31"/>
              <a:gd name="T24" fmla="*/ 2147483647 w 15"/>
              <a:gd name="T25" fmla="*/ 2147483647 h 31"/>
              <a:gd name="T26" fmla="*/ 2147483647 w 15"/>
              <a:gd name="T27" fmla="*/ 2147483647 h 31"/>
              <a:gd name="T28" fmla="*/ 2147483647 w 15"/>
              <a:gd name="T29" fmla="*/ 2147483647 h 31"/>
              <a:gd name="T30" fmla="*/ 2147483647 w 15"/>
              <a:gd name="T31" fmla="*/ 2147483647 h 31"/>
              <a:gd name="T32" fmla="*/ 2147483647 w 15"/>
              <a:gd name="T33" fmla="*/ 2147483647 h 31"/>
              <a:gd name="T34" fmla="*/ 2147483647 w 15"/>
              <a:gd name="T35" fmla="*/ 2147483647 h 31"/>
              <a:gd name="T36" fmla="*/ 2147483647 w 15"/>
              <a:gd name="T37" fmla="*/ 0 h 31"/>
              <a:gd name="T38" fmla="*/ 2147483647 w 15"/>
              <a:gd name="T39" fmla="*/ 0 h 31"/>
              <a:gd name="T40" fmla="*/ 2147483647 w 15"/>
              <a:gd name="T41" fmla="*/ 0 h 31"/>
              <a:gd name="T42" fmla="*/ 2147483647 w 15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"/>
              <a:gd name="T67" fmla="*/ 0 h 31"/>
              <a:gd name="T68" fmla="*/ 15 w 15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" h="31">
                <a:moveTo>
                  <a:pt x="15" y="31"/>
                </a:moveTo>
                <a:lnTo>
                  <a:pt x="15" y="31"/>
                </a:lnTo>
                <a:lnTo>
                  <a:pt x="13" y="31"/>
                </a:lnTo>
                <a:lnTo>
                  <a:pt x="10" y="31"/>
                </a:lnTo>
                <a:lnTo>
                  <a:pt x="8" y="29"/>
                </a:lnTo>
                <a:lnTo>
                  <a:pt x="6" y="28"/>
                </a:lnTo>
                <a:lnTo>
                  <a:pt x="4" y="26"/>
                </a:lnTo>
                <a:lnTo>
                  <a:pt x="2" y="24"/>
                </a:lnTo>
                <a:lnTo>
                  <a:pt x="1" y="21"/>
                </a:lnTo>
                <a:lnTo>
                  <a:pt x="0" y="19"/>
                </a:lnTo>
                <a:lnTo>
                  <a:pt x="0" y="16"/>
                </a:lnTo>
                <a:lnTo>
                  <a:pt x="0" y="13"/>
                </a:lnTo>
                <a:lnTo>
                  <a:pt x="1" y="10"/>
                </a:lnTo>
                <a:lnTo>
                  <a:pt x="2" y="8"/>
                </a:lnTo>
                <a:lnTo>
                  <a:pt x="4" y="6"/>
                </a:lnTo>
                <a:lnTo>
                  <a:pt x="6" y="4"/>
                </a:lnTo>
                <a:lnTo>
                  <a:pt x="8" y="2"/>
                </a:lnTo>
                <a:lnTo>
                  <a:pt x="10" y="1"/>
                </a:lnTo>
                <a:lnTo>
                  <a:pt x="13" y="0"/>
                </a:lnTo>
                <a:lnTo>
                  <a:pt x="15" y="0"/>
                </a:lnTo>
                <a:lnTo>
                  <a:pt x="15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91" name="Freeform 933"/>
          <p:cNvSpPr>
            <a:spLocks noChangeAspect="1"/>
          </p:cNvSpPr>
          <p:nvPr/>
        </p:nvSpPr>
        <p:spPr bwMode="auto">
          <a:xfrm>
            <a:off x="9039225" y="3981450"/>
            <a:ext cx="6350" cy="12700"/>
          </a:xfrm>
          <a:custGeom>
            <a:avLst/>
            <a:gdLst>
              <a:gd name="T0" fmla="*/ 0 w 16"/>
              <a:gd name="T1" fmla="*/ 0 h 31"/>
              <a:gd name="T2" fmla="*/ 0 w 16"/>
              <a:gd name="T3" fmla="*/ 0 h 31"/>
              <a:gd name="T4" fmla="*/ 2147483647 w 16"/>
              <a:gd name="T5" fmla="*/ 0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2147483647 w 16"/>
              <a:gd name="T19" fmla="*/ 2147483647 h 31"/>
              <a:gd name="T20" fmla="*/ 2147483647 w 16"/>
              <a:gd name="T21" fmla="*/ 2147483647 h 31"/>
              <a:gd name="T22" fmla="*/ 2147483647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2147483647 h 31"/>
              <a:gd name="T38" fmla="*/ 0 w 16"/>
              <a:gd name="T39" fmla="*/ 2147483647 h 31"/>
              <a:gd name="T40" fmla="*/ 0 w 16"/>
              <a:gd name="T41" fmla="*/ 2147483647 h 31"/>
              <a:gd name="T42" fmla="*/ 0 w 16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0" y="0"/>
                </a:moveTo>
                <a:lnTo>
                  <a:pt x="0" y="0"/>
                </a:lnTo>
                <a:lnTo>
                  <a:pt x="4" y="0"/>
                </a:lnTo>
                <a:lnTo>
                  <a:pt x="6" y="1"/>
                </a:lnTo>
                <a:lnTo>
                  <a:pt x="9" y="2"/>
                </a:lnTo>
                <a:lnTo>
                  <a:pt x="11" y="4"/>
                </a:lnTo>
                <a:lnTo>
                  <a:pt x="13" y="6"/>
                </a:lnTo>
                <a:lnTo>
                  <a:pt x="14" y="8"/>
                </a:lnTo>
                <a:lnTo>
                  <a:pt x="16" y="10"/>
                </a:lnTo>
                <a:lnTo>
                  <a:pt x="16" y="13"/>
                </a:lnTo>
                <a:lnTo>
                  <a:pt x="16" y="16"/>
                </a:lnTo>
                <a:lnTo>
                  <a:pt x="16" y="19"/>
                </a:lnTo>
                <a:lnTo>
                  <a:pt x="16" y="21"/>
                </a:lnTo>
                <a:lnTo>
                  <a:pt x="14" y="24"/>
                </a:lnTo>
                <a:lnTo>
                  <a:pt x="13" y="26"/>
                </a:lnTo>
                <a:lnTo>
                  <a:pt x="11" y="28"/>
                </a:lnTo>
                <a:lnTo>
                  <a:pt x="9" y="29"/>
                </a:lnTo>
                <a:lnTo>
                  <a:pt x="6" y="31"/>
                </a:lnTo>
                <a:lnTo>
                  <a:pt x="4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92" name="Freeform 934"/>
          <p:cNvSpPr>
            <a:spLocks noChangeAspect="1"/>
          </p:cNvSpPr>
          <p:nvPr/>
        </p:nvSpPr>
        <p:spPr bwMode="auto">
          <a:xfrm>
            <a:off x="9037638" y="3981450"/>
            <a:ext cx="1587" cy="12700"/>
          </a:xfrm>
          <a:custGeom>
            <a:avLst/>
            <a:gdLst>
              <a:gd name="T0" fmla="*/ 0 w 1"/>
              <a:gd name="T1" fmla="*/ 2147483647 h 31"/>
              <a:gd name="T2" fmla="*/ 0 w 1"/>
              <a:gd name="T3" fmla="*/ 0 h 31"/>
              <a:gd name="T4" fmla="*/ 2147483647 w 1"/>
              <a:gd name="T5" fmla="*/ 0 h 31"/>
              <a:gd name="T6" fmla="*/ 2147483647 w 1"/>
              <a:gd name="T7" fmla="*/ 0 h 31"/>
              <a:gd name="T8" fmla="*/ 2147483647 w 1"/>
              <a:gd name="T9" fmla="*/ 2147483647 h 31"/>
              <a:gd name="T10" fmla="*/ 2147483647 w 1"/>
              <a:gd name="T11" fmla="*/ 2147483647 h 31"/>
              <a:gd name="T12" fmla="*/ 0 w 1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0" y="31"/>
                </a:moveTo>
                <a:lnTo>
                  <a:pt x="0" y="0"/>
                </a:lnTo>
                <a:lnTo>
                  <a:pt x="1" y="0"/>
                </a:lnTo>
                <a:lnTo>
                  <a:pt x="1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93" name="Freeform 935"/>
          <p:cNvSpPr>
            <a:spLocks noChangeAspect="1"/>
          </p:cNvSpPr>
          <p:nvPr/>
        </p:nvSpPr>
        <p:spPr bwMode="auto">
          <a:xfrm>
            <a:off x="9037638" y="3981450"/>
            <a:ext cx="1587" cy="12700"/>
          </a:xfrm>
          <a:custGeom>
            <a:avLst/>
            <a:gdLst>
              <a:gd name="T0" fmla="*/ 0 w 1"/>
              <a:gd name="T1" fmla="*/ 2147483647 h 31"/>
              <a:gd name="T2" fmla="*/ 0 w 1"/>
              <a:gd name="T3" fmla="*/ 0 h 31"/>
              <a:gd name="T4" fmla="*/ 2147483647 w 1"/>
              <a:gd name="T5" fmla="*/ 0 h 31"/>
              <a:gd name="T6" fmla="*/ 2147483647 w 1"/>
              <a:gd name="T7" fmla="*/ 0 h 31"/>
              <a:gd name="T8" fmla="*/ 2147483647 w 1"/>
              <a:gd name="T9" fmla="*/ 2147483647 h 31"/>
              <a:gd name="T10" fmla="*/ 2147483647 w 1"/>
              <a:gd name="T11" fmla="*/ 2147483647 h 31"/>
              <a:gd name="T12" fmla="*/ 0 w 1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0" y="31"/>
                </a:moveTo>
                <a:lnTo>
                  <a:pt x="0" y="0"/>
                </a:lnTo>
                <a:lnTo>
                  <a:pt x="1" y="0"/>
                </a:lnTo>
                <a:lnTo>
                  <a:pt x="1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94" name="Freeform 936"/>
          <p:cNvSpPr>
            <a:spLocks noChangeAspect="1"/>
          </p:cNvSpPr>
          <p:nvPr/>
        </p:nvSpPr>
        <p:spPr bwMode="auto">
          <a:xfrm>
            <a:off x="9037638" y="3981450"/>
            <a:ext cx="1587" cy="12700"/>
          </a:xfrm>
          <a:custGeom>
            <a:avLst/>
            <a:gdLst>
              <a:gd name="T0" fmla="*/ 0 w 1"/>
              <a:gd name="T1" fmla="*/ 2147483647 h 31"/>
              <a:gd name="T2" fmla="*/ 0 w 1"/>
              <a:gd name="T3" fmla="*/ 0 h 31"/>
              <a:gd name="T4" fmla="*/ 2147483647 w 1"/>
              <a:gd name="T5" fmla="*/ 0 h 31"/>
              <a:gd name="T6" fmla="*/ 2147483647 w 1"/>
              <a:gd name="T7" fmla="*/ 0 h 31"/>
              <a:gd name="T8" fmla="*/ 2147483647 w 1"/>
              <a:gd name="T9" fmla="*/ 2147483647 h 31"/>
              <a:gd name="T10" fmla="*/ 2147483647 w 1"/>
              <a:gd name="T11" fmla="*/ 2147483647 h 31"/>
              <a:gd name="T12" fmla="*/ 0 w 1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0" y="31"/>
                </a:moveTo>
                <a:lnTo>
                  <a:pt x="0" y="0"/>
                </a:lnTo>
                <a:lnTo>
                  <a:pt x="1" y="0"/>
                </a:lnTo>
                <a:lnTo>
                  <a:pt x="1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95" name="Freeform 937"/>
          <p:cNvSpPr>
            <a:spLocks noChangeAspect="1"/>
          </p:cNvSpPr>
          <p:nvPr/>
        </p:nvSpPr>
        <p:spPr bwMode="auto">
          <a:xfrm>
            <a:off x="9037638" y="3981450"/>
            <a:ext cx="1587" cy="12700"/>
          </a:xfrm>
          <a:custGeom>
            <a:avLst/>
            <a:gdLst>
              <a:gd name="T0" fmla="*/ 0 w 1"/>
              <a:gd name="T1" fmla="*/ 2147483647 h 31"/>
              <a:gd name="T2" fmla="*/ 0 w 1"/>
              <a:gd name="T3" fmla="*/ 0 h 31"/>
              <a:gd name="T4" fmla="*/ 2147483647 w 1"/>
              <a:gd name="T5" fmla="*/ 0 h 31"/>
              <a:gd name="T6" fmla="*/ 2147483647 w 1"/>
              <a:gd name="T7" fmla="*/ 0 h 31"/>
              <a:gd name="T8" fmla="*/ 2147483647 w 1"/>
              <a:gd name="T9" fmla="*/ 2147483647 h 31"/>
              <a:gd name="T10" fmla="*/ 2147483647 w 1"/>
              <a:gd name="T11" fmla="*/ 2147483647 h 31"/>
              <a:gd name="T12" fmla="*/ 0 w 1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0" y="31"/>
                </a:moveTo>
                <a:lnTo>
                  <a:pt x="0" y="0"/>
                </a:lnTo>
                <a:lnTo>
                  <a:pt x="1" y="0"/>
                </a:lnTo>
                <a:lnTo>
                  <a:pt x="1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96" name="Freeform 938"/>
          <p:cNvSpPr>
            <a:spLocks noChangeAspect="1"/>
          </p:cNvSpPr>
          <p:nvPr/>
        </p:nvSpPr>
        <p:spPr bwMode="auto">
          <a:xfrm>
            <a:off x="9037638" y="3981450"/>
            <a:ext cx="1587" cy="12700"/>
          </a:xfrm>
          <a:custGeom>
            <a:avLst/>
            <a:gdLst>
              <a:gd name="T0" fmla="*/ 0 w 1"/>
              <a:gd name="T1" fmla="*/ 2147483647 h 31"/>
              <a:gd name="T2" fmla="*/ 0 w 1"/>
              <a:gd name="T3" fmla="*/ 0 h 31"/>
              <a:gd name="T4" fmla="*/ 2147483647 w 1"/>
              <a:gd name="T5" fmla="*/ 0 h 31"/>
              <a:gd name="T6" fmla="*/ 2147483647 w 1"/>
              <a:gd name="T7" fmla="*/ 0 h 31"/>
              <a:gd name="T8" fmla="*/ 2147483647 w 1"/>
              <a:gd name="T9" fmla="*/ 2147483647 h 31"/>
              <a:gd name="T10" fmla="*/ 2147483647 w 1"/>
              <a:gd name="T11" fmla="*/ 2147483647 h 31"/>
              <a:gd name="T12" fmla="*/ 0 w 1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0" y="31"/>
                </a:moveTo>
                <a:lnTo>
                  <a:pt x="0" y="0"/>
                </a:lnTo>
                <a:lnTo>
                  <a:pt x="1" y="0"/>
                </a:lnTo>
                <a:lnTo>
                  <a:pt x="1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97" name="Freeform 939"/>
          <p:cNvSpPr>
            <a:spLocks noChangeAspect="1"/>
          </p:cNvSpPr>
          <p:nvPr/>
        </p:nvSpPr>
        <p:spPr bwMode="auto">
          <a:xfrm>
            <a:off x="9037638" y="3981450"/>
            <a:ext cx="1587" cy="12700"/>
          </a:xfrm>
          <a:custGeom>
            <a:avLst/>
            <a:gdLst>
              <a:gd name="T0" fmla="*/ 0 w 1"/>
              <a:gd name="T1" fmla="*/ 2147483647 h 31"/>
              <a:gd name="T2" fmla="*/ 0 w 1"/>
              <a:gd name="T3" fmla="*/ 0 h 31"/>
              <a:gd name="T4" fmla="*/ 2147483647 w 1"/>
              <a:gd name="T5" fmla="*/ 0 h 31"/>
              <a:gd name="T6" fmla="*/ 2147483647 w 1"/>
              <a:gd name="T7" fmla="*/ 0 h 31"/>
              <a:gd name="T8" fmla="*/ 2147483647 w 1"/>
              <a:gd name="T9" fmla="*/ 2147483647 h 31"/>
              <a:gd name="T10" fmla="*/ 2147483647 w 1"/>
              <a:gd name="T11" fmla="*/ 2147483647 h 31"/>
              <a:gd name="T12" fmla="*/ 0 w 1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0" y="31"/>
                </a:moveTo>
                <a:lnTo>
                  <a:pt x="0" y="0"/>
                </a:lnTo>
                <a:lnTo>
                  <a:pt x="1" y="0"/>
                </a:lnTo>
                <a:lnTo>
                  <a:pt x="1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98" name="Freeform 940"/>
          <p:cNvSpPr>
            <a:spLocks noChangeAspect="1"/>
          </p:cNvSpPr>
          <p:nvPr/>
        </p:nvSpPr>
        <p:spPr bwMode="auto">
          <a:xfrm>
            <a:off x="9039225" y="3981450"/>
            <a:ext cx="3175" cy="12700"/>
          </a:xfrm>
          <a:custGeom>
            <a:avLst/>
            <a:gdLst>
              <a:gd name="T0" fmla="*/ 0 w 1"/>
              <a:gd name="T1" fmla="*/ 2147483647 h 31"/>
              <a:gd name="T2" fmla="*/ 0 w 1"/>
              <a:gd name="T3" fmla="*/ 0 h 31"/>
              <a:gd name="T4" fmla="*/ 2147483647 w 1"/>
              <a:gd name="T5" fmla="*/ 0 h 31"/>
              <a:gd name="T6" fmla="*/ 2147483647 w 1"/>
              <a:gd name="T7" fmla="*/ 0 h 31"/>
              <a:gd name="T8" fmla="*/ 2147483647 w 1"/>
              <a:gd name="T9" fmla="*/ 2147483647 h 31"/>
              <a:gd name="T10" fmla="*/ 2147483647 w 1"/>
              <a:gd name="T11" fmla="*/ 2147483647 h 31"/>
              <a:gd name="T12" fmla="*/ 0 w 1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0" y="31"/>
                </a:moveTo>
                <a:lnTo>
                  <a:pt x="0" y="0"/>
                </a:lnTo>
                <a:lnTo>
                  <a:pt x="1" y="0"/>
                </a:lnTo>
                <a:lnTo>
                  <a:pt x="1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199" name="Rectangle 941"/>
          <p:cNvSpPr>
            <a:spLocks noChangeAspect="1" noChangeArrowheads="1"/>
          </p:cNvSpPr>
          <p:nvPr/>
        </p:nvSpPr>
        <p:spPr bwMode="auto">
          <a:xfrm>
            <a:off x="9039225" y="3981450"/>
            <a:ext cx="1588" cy="12700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00" name="Freeform 942"/>
          <p:cNvSpPr>
            <a:spLocks noChangeAspect="1"/>
          </p:cNvSpPr>
          <p:nvPr/>
        </p:nvSpPr>
        <p:spPr bwMode="auto">
          <a:xfrm>
            <a:off x="9034463" y="3981450"/>
            <a:ext cx="11112" cy="6350"/>
          </a:xfrm>
          <a:custGeom>
            <a:avLst/>
            <a:gdLst>
              <a:gd name="T0" fmla="*/ 0 w 31"/>
              <a:gd name="T1" fmla="*/ 2147483647 h 16"/>
              <a:gd name="T2" fmla="*/ 0 w 31"/>
              <a:gd name="T3" fmla="*/ 2147483647 h 16"/>
              <a:gd name="T4" fmla="*/ 0 w 31"/>
              <a:gd name="T5" fmla="*/ 2147483647 h 16"/>
              <a:gd name="T6" fmla="*/ 2147483647 w 31"/>
              <a:gd name="T7" fmla="*/ 2147483647 h 16"/>
              <a:gd name="T8" fmla="*/ 2147483647 w 31"/>
              <a:gd name="T9" fmla="*/ 2147483647 h 16"/>
              <a:gd name="T10" fmla="*/ 2147483647 w 31"/>
              <a:gd name="T11" fmla="*/ 2147483647 h 16"/>
              <a:gd name="T12" fmla="*/ 2147483647 w 31"/>
              <a:gd name="T13" fmla="*/ 2147483647 h 16"/>
              <a:gd name="T14" fmla="*/ 2147483647 w 31"/>
              <a:gd name="T15" fmla="*/ 2147483647 h 16"/>
              <a:gd name="T16" fmla="*/ 2147483647 w 31"/>
              <a:gd name="T17" fmla="*/ 2147483647 h 16"/>
              <a:gd name="T18" fmla="*/ 2147483647 w 31"/>
              <a:gd name="T19" fmla="*/ 0 h 16"/>
              <a:gd name="T20" fmla="*/ 2147483647 w 31"/>
              <a:gd name="T21" fmla="*/ 0 h 16"/>
              <a:gd name="T22" fmla="*/ 2147483647 w 31"/>
              <a:gd name="T23" fmla="*/ 0 h 16"/>
              <a:gd name="T24" fmla="*/ 2147483647 w 31"/>
              <a:gd name="T25" fmla="*/ 2147483647 h 16"/>
              <a:gd name="T26" fmla="*/ 2147483647 w 31"/>
              <a:gd name="T27" fmla="*/ 2147483647 h 16"/>
              <a:gd name="T28" fmla="*/ 2147483647 w 31"/>
              <a:gd name="T29" fmla="*/ 2147483647 h 16"/>
              <a:gd name="T30" fmla="*/ 2147483647 w 31"/>
              <a:gd name="T31" fmla="*/ 2147483647 h 16"/>
              <a:gd name="T32" fmla="*/ 2147483647 w 31"/>
              <a:gd name="T33" fmla="*/ 2147483647 h 16"/>
              <a:gd name="T34" fmla="*/ 2147483647 w 31"/>
              <a:gd name="T35" fmla="*/ 2147483647 h 16"/>
              <a:gd name="T36" fmla="*/ 2147483647 w 31"/>
              <a:gd name="T37" fmla="*/ 2147483647 h 16"/>
              <a:gd name="T38" fmla="*/ 2147483647 w 31"/>
              <a:gd name="T39" fmla="*/ 2147483647 h 16"/>
              <a:gd name="T40" fmla="*/ 2147483647 w 31"/>
              <a:gd name="T41" fmla="*/ 2147483647 h 16"/>
              <a:gd name="T42" fmla="*/ 0 w 31"/>
              <a:gd name="T43" fmla="*/ 2147483647 h 1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6"/>
              <a:gd name="T68" fmla="*/ 31 w 31"/>
              <a:gd name="T69" fmla="*/ 16 h 1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6">
                <a:moveTo>
                  <a:pt x="0" y="16"/>
                </a:moveTo>
                <a:lnTo>
                  <a:pt x="0" y="16"/>
                </a:lnTo>
                <a:lnTo>
                  <a:pt x="0" y="13"/>
                </a:lnTo>
                <a:lnTo>
                  <a:pt x="1" y="10"/>
                </a:lnTo>
                <a:lnTo>
                  <a:pt x="2" y="8"/>
                </a:lnTo>
                <a:lnTo>
                  <a:pt x="4" y="6"/>
                </a:lnTo>
                <a:lnTo>
                  <a:pt x="6" y="4"/>
                </a:lnTo>
                <a:lnTo>
                  <a:pt x="8" y="2"/>
                </a:lnTo>
                <a:lnTo>
                  <a:pt x="10" y="1"/>
                </a:lnTo>
                <a:lnTo>
                  <a:pt x="13" y="0"/>
                </a:lnTo>
                <a:lnTo>
                  <a:pt x="15" y="0"/>
                </a:lnTo>
                <a:lnTo>
                  <a:pt x="18" y="0"/>
                </a:lnTo>
                <a:lnTo>
                  <a:pt x="21" y="1"/>
                </a:lnTo>
                <a:lnTo>
                  <a:pt x="23" y="2"/>
                </a:lnTo>
                <a:lnTo>
                  <a:pt x="25" y="4"/>
                </a:lnTo>
                <a:lnTo>
                  <a:pt x="27" y="6"/>
                </a:lnTo>
                <a:lnTo>
                  <a:pt x="29" y="8"/>
                </a:lnTo>
                <a:lnTo>
                  <a:pt x="30" y="10"/>
                </a:lnTo>
                <a:lnTo>
                  <a:pt x="31" y="13"/>
                </a:lnTo>
                <a:lnTo>
                  <a:pt x="31" y="16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01" name="Freeform 943"/>
          <p:cNvSpPr>
            <a:spLocks noChangeAspect="1"/>
          </p:cNvSpPr>
          <p:nvPr/>
        </p:nvSpPr>
        <p:spPr bwMode="auto">
          <a:xfrm>
            <a:off x="9034463" y="3992563"/>
            <a:ext cx="11112" cy="4762"/>
          </a:xfrm>
          <a:custGeom>
            <a:avLst/>
            <a:gdLst>
              <a:gd name="T0" fmla="*/ 2147483647 w 31"/>
              <a:gd name="T1" fmla="*/ 0 h 15"/>
              <a:gd name="T2" fmla="*/ 2147483647 w 31"/>
              <a:gd name="T3" fmla="*/ 0 h 15"/>
              <a:gd name="T4" fmla="*/ 2147483647 w 31"/>
              <a:gd name="T5" fmla="*/ 2147483647 h 15"/>
              <a:gd name="T6" fmla="*/ 2147483647 w 31"/>
              <a:gd name="T7" fmla="*/ 2147483647 h 15"/>
              <a:gd name="T8" fmla="*/ 2147483647 w 31"/>
              <a:gd name="T9" fmla="*/ 2147483647 h 15"/>
              <a:gd name="T10" fmla="*/ 2147483647 w 31"/>
              <a:gd name="T11" fmla="*/ 2147483647 h 15"/>
              <a:gd name="T12" fmla="*/ 2147483647 w 31"/>
              <a:gd name="T13" fmla="*/ 2147483647 h 15"/>
              <a:gd name="T14" fmla="*/ 2147483647 w 31"/>
              <a:gd name="T15" fmla="*/ 2147483647 h 15"/>
              <a:gd name="T16" fmla="*/ 2147483647 w 31"/>
              <a:gd name="T17" fmla="*/ 2147483647 h 15"/>
              <a:gd name="T18" fmla="*/ 2147483647 w 31"/>
              <a:gd name="T19" fmla="*/ 2147483647 h 15"/>
              <a:gd name="T20" fmla="*/ 2147483647 w 31"/>
              <a:gd name="T21" fmla="*/ 2147483647 h 15"/>
              <a:gd name="T22" fmla="*/ 2147483647 w 31"/>
              <a:gd name="T23" fmla="*/ 2147483647 h 15"/>
              <a:gd name="T24" fmla="*/ 2147483647 w 31"/>
              <a:gd name="T25" fmla="*/ 2147483647 h 15"/>
              <a:gd name="T26" fmla="*/ 2147483647 w 31"/>
              <a:gd name="T27" fmla="*/ 2147483647 h 15"/>
              <a:gd name="T28" fmla="*/ 2147483647 w 31"/>
              <a:gd name="T29" fmla="*/ 2147483647 h 15"/>
              <a:gd name="T30" fmla="*/ 2147483647 w 31"/>
              <a:gd name="T31" fmla="*/ 2147483647 h 15"/>
              <a:gd name="T32" fmla="*/ 2147483647 w 31"/>
              <a:gd name="T33" fmla="*/ 2147483647 h 15"/>
              <a:gd name="T34" fmla="*/ 2147483647 w 31"/>
              <a:gd name="T35" fmla="*/ 2147483647 h 15"/>
              <a:gd name="T36" fmla="*/ 0 w 31"/>
              <a:gd name="T37" fmla="*/ 2147483647 h 15"/>
              <a:gd name="T38" fmla="*/ 0 w 31"/>
              <a:gd name="T39" fmla="*/ 0 h 15"/>
              <a:gd name="T40" fmla="*/ 0 w 31"/>
              <a:gd name="T41" fmla="*/ 0 h 15"/>
              <a:gd name="T42" fmla="*/ 2147483647 w 31"/>
              <a:gd name="T43" fmla="*/ 0 h 1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5"/>
              <a:gd name="T68" fmla="*/ 31 w 31"/>
              <a:gd name="T69" fmla="*/ 15 h 1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5">
                <a:moveTo>
                  <a:pt x="31" y="0"/>
                </a:moveTo>
                <a:lnTo>
                  <a:pt x="31" y="0"/>
                </a:lnTo>
                <a:lnTo>
                  <a:pt x="31" y="2"/>
                </a:lnTo>
                <a:lnTo>
                  <a:pt x="30" y="5"/>
                </a:lnTo>
                <a:lnTo>
                  <a:pt x="29" y="7"/>
                </a:lnTo>
                <a:lnTo>
                  <a:pt x="27" y="9"/>
                </a:lnTo>
                <a:lnTo>
                  <a:pt x="25" y="11"/>
                </a:lnTo>
                <a:lnTo>
                  <a:pt x="23" y="13"/>
                </a:lnTo>
                <a:lnTo>
                  <a:pt x="21" y="14"/>
                </a:lnTo>
                <a:lnTo>
                  <a:pt x="18" y="15"/>
                </a:lnTo>
                <a:lnTo>
                  <a:pt x="15" y="15"/>
                </a:lnTo>
                <a:lnTo>
                  <a:pt x="13" y="15"/>
                </a:lnTo>
                <a:lnTo>
                  <a:pt x="10" y="14"/>
                </a:lnTo>
                <a:lnTo>
                  <a:pt x="8" y="13"/>
                </a:lnTo>
                <a:lnTo>
                  <a:pt x="6" y="11"/>
                </a:lnTo>
                <a:lnTo>
                  <a:pt x="4" y="9"/>
                </a:lnTo>
                <a:lnTo>
                  <a:pt x="2" y="7"/>
                </a:lnTo>
                <a:lnTo>
                  <a:pt x="1" y="5"/>
                </a:lnTo>
                <a:lnTo>
                  <a:pt x="0" y="2"/>
                </a:lnTo>
                <a:lnTo>
                  <a:pt x="0" y="0"/>
                </a:lnTo>
                <a:lnTo>
                  <a:pt x="3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02" name="Freeform 944"/>
          <p:cNvSpPr>
            <a:spLocks noChangeAspect="1"/>
          </p:cNvSpPr>
          <p:nvPr/>
        </p:nvSpPr>
        <p:spPr bwMode="auto">
          <a:xfrm>
            <a:off x="9034463" y="3987800"/>
            <a:ext cx="11112" cy="1588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03" name="Freeform 945"/>
          <p:cNvSpPr>
            <a:spLocks noChangeAspect="1"/>
          </p:cNvSpPr>
          <p:nvPr/>
        </p:nvSpPr>
        <p:spPr bwMode="auto">
          <a:xfrm>
            <a:off x="9034463" y="3987800"/>
            <a:ext cx="11112" cy="1588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04" name="Freeform 946"/>
          <p:cNvSpPr>
            <a:spLocks noChangeAspect="1"/>
          </p:cNvSpPr>
          <p:nvPr/>
        </p:nvSpPr>
        <p:spPr bwMode="auto">
          <a:xfrm>
            <a:off x="9034463" y="3987800"/>
            <a:ext cx="11112" cy="1588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05" name="Freeform 947"/>
          <p:cNvSpPr>
            <a:spLocks noChangeAspect="1"/>
          </p:cNvSpPr>
          <p:nvPr/>
        </p:nvSpPr>
        <p:spPr bwMode="auto">
          <a:xfrm>
            <a:off x="9034463" y="3989388"/>
            <a:ext cx="11112" cy="3175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06" name="Freeform 948"/>
          <p:cNvSpPr>
            <a:spLocks noChangeAspect="1"/>
          </p:cNvSpPr>
          <p:nvPr/>
        </p:nvSpPr>
        <p:spPr bwMode="auto">
          <a:xfrm>
            <a:off x="9034463" y="3989388"/>
            <a:ext cx="11112" cy="3175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07" name="Freeform 949"/>
          <p:cNvSpPr>
            <a:spLocks noChangeAspect="1"/>
          </p:cNvSpPr>
          <p:nvPr/>
        </p:nvSpPr>
        <p:spPr bwMode="auto">
          <a:xfrm>
            <a:off x="9034463" y="3989388"/>
            <a:ext cx="11112" cy="3175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08" name="Freeform 950"/>
          <p:cNvSpPr>
            <a:spLocks noChangeAspect="1"/>
          </p:cNvSpPr>
          <p:nvPr/>
        </p:nvSpPr>
        <p:spPr bwMode="auto">
          <a:xfrm>
            <a:off x="9034463" y="3989388"/>
            <a:ext cx="11112" cy="3175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09" name="Rectangle 951"/>
          <p:cNvSpPr>
            <a:spLocks noChangeAspect="1" noChangeArrowheads="1"/>
          </p:cNvSpPr>
          <p:nvPr/>
        </p:nvSpPr>
        <p:spPr bwMode="auto">
          <a:xfrm>
            <a:off x="9034463" y="3989388"/>
            <a:ext cx="11112" cy="317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10" name="Freeform 952"/>
          <p:cNvSpPr>
            <a:spLocks noChangeAspect="1"/>
          </p:cNvSpPr>
          <p:nvPr/>
        </p:nvSpPr>
        <p:spPr bwMode="auto">
          <a:xfrm>
            <a:off x="9039225" y="3986213"/>
            <a:ext cx="6350" cy="11112"/>
          </a:xfrm>
          <a:custGeom>
            <a:avLst/>
            <a:gdLst>
              <a:gd name="T0" fmla="*/ 0 w 16"/>
              <a:gd name="T1" fmla="*/ 0 h 31"/>
              <a:gd name="T2" fmla="*/ 0 w 16"/>
              <a:gd name="T3" fmla="*/ 0 h 31"/>
              <a:gd name="T4" fmla="*/ 2147483647 w 16"/>
              <a:gd name="T5" fmla="*/ 0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2147483647 w 16"/>
              <a:gd name="T19" fmla="*/ 2147483647 h 31"/>
              <a:gd name="T20" fmla="*/ 2147483647 w 16"/>
              <a:gd name="T21" fmla="*/ 2147483647 h 31"/>
              <a:gd name="T22" fmla="*/ 2147483647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2147483647 h 31"/>
              <a:gd name="T38" fmla="*/ 0 w 16"/>
              <a:gd name="T39" fmla="*/ 2147483647 h 31"/>
              <a:gd name="T40" fmla="*/ 0 w 16"/>
              <a:gd name="T41" fmla="*/ 2147483647 h 31"/>
              <a:gd name="T42" fmla="*/ 0 w 16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0" y="0"/>
                </a:moveTo>
                <a:lnTo>
                  <a:pt x="0" y="0"/>
                </a:lnTo>
                <a:lnTo>
                  <a:pt x="3" y="0"/>
                </a:lnTo>
                <a:lnTo>
                  <a:pt x="6" y="1"/>
                </a:lnTo>
                <a:lnTo>
                  <a:pt x="8" y="2"/>
                </a:lnTo>
                <a:lnTo>
                  <a:pt x="10" y="4"/>
                </a:lnTo>
                <a:lnTo>
                  <a:pt x="12" y="7"/>
                </a:lnTo>
                <a:lnTo>
                  <a:pt x="14" y="9"/>
                </a:lnTo>
                <a:lnTo>
                  <a:pt x="15" y="11"/>
                </a:lnTo>
                <a:lnTo>
                  <a:pt x="16" y="14"/>
                </a:lnTo>
                <a:lnTo>
                  <a:pt x="16" y="16"/>
                </a:lnTo>
                <a:lnTo>
                  <a:pt x="16" y="18"/>
                </a:lnTo>
                <a:lnTo>
                  <a:pt x="15" y="21"/>
                </a:lnTo>
                <a:lnTo>
                  <a:pt x="14" y="23"/>
                </a:lnTo>
                <a:lnTo>
                  <a:pt x="12" y="25"/>
                </a:lnTo>
                <a:lnTo>
                  <a:pt x="10" y="27"/>
                </a:lnTo>
                <a:lnTo>
                  <a:pt x="8" y="29"/>
                </a:lnTo>
                <a:lnTo>
                  <a:pt x="6" y="30"/>
                </a:lnTo>
                <a:lnTo>
                  <a:pt x="3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11" name="Freeform 953"/>
          <p:cNvSpPr>
            <a:spLocks noChangeAspect="1"/>
          </p:cNvSpPr>
          <p:nvPr/>
        </p:nvSpPr>
        <p:spPr bwMode="auto">
          <a:xfrm>
            <a:off x="9031288" y="3986213"/>
            <a:ext cx="3175" cy="11112"/>
          </a:xfrm>
          <a:custGeom>
            <a:avLst/>
            <a:gdLst>
              <a:gd name="T0" fmla="*/ 0 w 3175"/>
              <a:gd name="T1" fmla="*/ 2147483647 h 31"/>
              <a:gd name="T2" fmla="*/ 0 w 3175"/>
              <a:gd name="T3" fmla="*/ 0 h 31"/>
              <a:gd name="T4" fmla="*/ 0 w 3175"/>
              <a:gd name="T5" fmla="*/ 2147483647 h 31"/>
              <a:gd name="T6" fmla="*/ 0 60000 65536"/>
              <a:gd name="T7" fmla="*/ 0 60000 65536"/>
              <a:gd name="T8" fmla="*/ 0 60000 65536"/>
              <a:gd name="T9" fmla="*/ 0 w 3175"/>
              <a:gd name="T10" fmla="*/ 0 h 31"/>
              <a:gd name="T11" fmla="*/ 3175 w 3175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75" h="31">
                <a:moveTo>
                  <a:pt x="0" y="31"/>
                </a:moveTo>
                <a:lnTo>
                  <a:pt x="0" y="0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12" name="Freeform 954"/>
          <p:cNvSpPr>
            <a:spLocks noChangeAspect="1"/>
          </p:cNvSpPr>
          <p:nvPr/>
        </p:nvSpPr>
        <p:spPr bwMode="auto">
          <a:xfrm>
            <a:off x="9037638" y="3986213"/>
            <a:ext cx="1587" cy="11112"/>
          </a:xfrm>
          <a:custGeom>
            <a:avLst/>
            <a:gdLst>
              <a:gd name="T0" fmla="*/ 2147483647 w 4"/>
              <a:gd name="T1" fmla="*/ 0 h 31"/>
              <a:gd name="T2" fmla="*/ 2147483647 w 4"/>
              <a:gd name="T3" fmla="*/ 2147483647 h 31"/>
              <a:gd name="T4" fmla="*/ 0 w 4"/>
              <a:gd name="T5" fmla="*/ 2147483647 h 31"/>
              <a:gd name="T6" fmla="*/ 0 w 4"/>
              <a:gd name="T7" fmla="*/ 2147483647 h 31"/>
              <a:gd name="T8" fmla="*/ 0 w 4"/>
              <a:gd name="T9" fmla="*/ 0 h 31"/>
              <a:gd name="T10" fmla="*/ 0 w 4"/>
              <a:gd name="T11" fmla="*/ 0 h 31"/>
              <a:gd name="T12" fmla="*/ 2147483647 w 4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"/>
              <a:gd name="T22" fmla="*/ 0 h 31"/>
              <a:gd name="T23" fmla="*/ 4 w 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" h="31">
                <a:moveTo>
                  <a:pt x="4" y="0"/>
                </a:moveTo>
                <a:lnTo>
                  <a:pt x="4" y="31"/>
                </a:lnTo>
                <a:lnTo>
                  <a:pt x="0" y="31"/>
                </a:lnTo>
                <a:lnTo>
                  <a:pt x="0" y="0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13" name="Freeform 955"/>
          <p:cNvSpPr>
            <a:spLocks noChangeAspect="1"/>
          </p:cNvSpPr>
          <p:nvPr/>
        </p:nvSpPr>
        <p:spPr bwMode="auto">
          <a:xfrm>
            <a:off x="9037638" y="3986213"/>
            <a:ext cx="1587" cy="11112"/>
          </a:xfrm>
          <a:custGeom>
            <a:avLst/>
            <a:gdLst>
              <a:gd name="T0" fmla="*/ 2147483647 w 3"/>
              <a:gd name="T1" fmla="*/ 0 h 31"/>
              <a:gd name="T2" fmla="*/ 2147483647 w 3"/>
              <a:gd name="T3" fmla="*/ 2147483647 h 31"/>
              <a:gd name="T4" fmla="*/ 0 w 3"/>
              <a:gd name="T5" fmla="*/ 2147483647 h 31"/>
              <a:gd name="T6" fmla="*/ 0 w 3"/>
              <a:gd name="T7" fmla="*/ 2147483647 h 31"/>
              <a:gd name="T8" fmla="*/ 0 w 3"/>
              <a:gd name="T9" fmla="*/ 0 h 31"/>
              <a:gd name="T10" fmla="*/ 0 w 3"/>
              <a:gd name="T11" fmla="*/ 0 h 31"/>
              <a:gd name="T12" fmla="*/ 2147483647 w 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31"/>
              <a:gd name="T23" fmla="*/ 3 w 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31">
                <a:moveTo>
                  <a:pt x="3" y="0"/>
                </a:moveTo>
                <a:lnTo>
                  <a:pt x="3" y="31"/>
                </a:lnTo>
                <a:lnTo>
                  <a:pt x="0" y="31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14" name="Freeform 956"/>
          <p:cNvSpPr>
            <a:spLocks noChangeAspect="1"/>
          </p:cNvSpPr>
          <p:nvPr/>
        </p:nvSpPr>
        <p:spPr bwMode="auto">
          <a:xfrm>
            <a:off x="9036050" y="3986213"/>
            <a:ext cx="1588" cy="11112"/>
          </a:xfrm>
          <a:custGeom>
            <a:avLst/>
            <a:gdLst>
              <a:gd name="T0" fmla="*/ 2147483647 w 3"/>
              <a:gd name="T1" fmla="*/ 0 h 31"/>
              <a:gd name="T2" fmla="*/ 2147483647 w 3"/>
              <a:gd name="T3" fmla="*/ 2147483647 h 31"/>
              <a:gd name="T4" fmla="*/ 0 w 3"/>
              <a:gd name="T5" fmla="*/ 2147483647 h 31"/>
              <a:gd name="T6" fmla="*/ 0 w 3"/>
              <a:gd name="T7" fmla="*/ 2147483647 h 31"/>
              <a:gd name="T8" fmla="*/ 0 w 3"/>
              <a:gd name="T9" fmla="*/ 0 h 31"/>
              <a:gd name="T10" fmla="*/ 0 w 3"/>
              <a:gd name="T11" fmla="*/ 0 h 31"/>
              <a:gd name="T12" fmla="*/ 2147483647 w 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31"/>
              <a:gd name="T23" fmla="*/ 3 w 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31">
                <a:moveTo>
                  <a:pt x="3" y="0"/>
                </a:moveTo>
                <a:lnTo>
                  <a:pt x="3" y="31"/>
                </a:lnTo>
                <a:lnTo>
                  <a:pt x="0" y="31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15" name="Freeform 957"/>
          <p:cNvSpPr>
            <a:spLocks noChangeAspect="1"/>
          </p:cNvSpPr>
          <p:nvPr/>
        </p:nvSpPr>
        <p:spPr bwMode="auto">
          <a:xfrm>
            <a:off x="9036050" y="3986213"/>
            <a:ext cx="1588" cy="11112"/>
          </a:xfrm>
          <a:custGeom>
            <a:avLst/>
            <a:gdLst>
              <a:gd name="T0" fmla="*/ 2147483647 w 3"/>
              <a:gd name="T1" fmla="*/ 0 h 31"/>
              <a:gd name="T2" fmla="*/ 2147483647 w 3"/>
              <a:gd name="T3" fmla="*/ 2147483647 h 31"/>
              <a:gd name="T4" fmla="*/ 0 w 3"/>
              <a:gd name="T5" fmla="*/ 2147483647 h 31"/>
              <a:gd name="T6" fmla="*/ 0 w 3"/>
              <a:gd name="T7" fmla="*/ 2147483647 h 31"/>
              <a:gd name="T8" fmla="*/ 0 w 3"/>
              <a:gd name="T9" fmla="*/ 0 h 31"/>
              <a:gd name="T10" fmla="*/ 0 w 3"/>
              <a:gd name="T11" fmla="*/ 0 h 31"/>
              <a:gd name="T12" fmla="*/ 2147483647 w 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31"/>
              <a:gd name="T23" fmla="*/ 3 w 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31">
                <a:moveTo>
                  <a:pt x="3" y="0"/>
                </a:moveTo>
                <a:lnTo>
                  <a:pt x="3" y="31"/>
                </a:lnTo>
                <a:lnTo>
                  <a:pt x="0" y="31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16" name="Freeform 958"/>
          <p:cNvSpPr>
            <a:spLocks noChangeAspect="1"/>
          </p:cNvSpPr>
          <p:nvPr/>
        </p:nvSpPr>
        <p:spPr bwMode="auto">
          <a:xfrm>
            <a:off x="9034463" y="3986213"/>
            <a:ext cx="1587" cy="11112"/>
          </a:xfrm>
          <a:custGeom>
            <a:avLst/>
            <a:gdLst>
              <a:gd name="T0" fmla="*/ 2147483647 w 3"/>
              <a:gd name="T1" fmla="*/ 0 h 31"/>
              <a:gd name="T2" fmla="*/ 2147483647 w 3"/>
              <a:gd name="T3" fmla="*/ 2147483647 h 31"/>
              <a:gd name="T4" fmla="*/ 0 w 3"/>
              <a:gd name="T5" fmla="*/ 2147483647 h 31"/>
              <a:gd name="T6" fmla="*/ 0 w 3"/>
              <a:gd name="T7" fmla="*/ 2147483647 h 31"/>
              <a:gd name="T8" fmla="*/ 0 w 3"/>
              <a:gd name="T9" fmla="*/ 0 h 31"/>
              <a:gd name="T10" fmla="*/ 0 w 3"/>
              <a:gd name="T11" fmla="*/ 0 h 31"/>
              <a:gd name="T12" fmla="*/ 2147483647 w 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31"/>
              <a:gd name="T23" fmla="*/ 3 w 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31">
                <a:moveTo>
                  <a:pt x="3" y="0"/>
                </a:moveTo>
                <a:lnTo>
                  <a:pt x="3" y="31"/>
                </a:lnTo>
                <a:lnTo>
                  <a:pt x="0" y="31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17" name="Freeform 959"/>
          <p:cNvSpPr>
            <a:spLocks noChangeAspect="1"/>
          </p:cNvSpPr>
          <p:nvPr/>
        </p:nvSpPr>
        <p:spPr bwMode="auto">
          <a:xfrm>
            <a:off x="9034463" y="3986213"/>
            <a:ext cx="1587" cy="11112"/>
          </a:xfrm>
          <a:custGeom>
            <a:avLst/>
            <a:gdLst>
              <a:gd name="T0" fmla="*/ 2147483647 w 3"/>
              <a:gd name="T1" fmla="*/ 0 h 31"/>
              <a:gd name="T2" fmla="*/ 2147483647 w 3"/>
              <a:gd name="T3" fmla="*/ 2147483647 h 31"/>
              <a:gd name="T4" fmla="*/ 0 w 3"/>
              <a:gd name="T5" fmla="*/ 2147483647 h 31"/>
              <a:gd name="T6" fmla="*/ 0 w 3"/>
              <a:gd name="T7" fmla="*/ 2147483647 h 31"/>
              <a:gd name="T8" fmla="*/ 0 w 3"/>
              <a:gd name="T9" fmla="*/ 0 h 31"/>
              <a:gd name="T10" fmla="*/ 0 w 3"/>
              <a:gd name="T11" fmla="*/ 0 h 31"/>
              <a:gd name="T12" fmla="*/ 2147483647 w 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31"/>
              <a:gd name="T23" fmla="*/ 3 w 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31">
                <a:moveTo>
                  <a:pt x="3" y="0"/>
                </a:moveTo>
                <a:lnTo>
                  <a:pt x="3" y="31"/>
                </a:lnTo>
                <a:lnTo>
                  <a:pt x="0" y="31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18" name="Freeform 960"/>
          <p:cNvSpPr>
            <a:spLocks noChangeAspect="1"/>
          </p:cNvSpPr>
          <p:nvPr/>
        </p:nvSpPr>
        <p:spPr bwMode="auto">
          <a:xfrm>
            <a:off x="9031288" y="3986213"/>
            <a:ext cx="3175" cy="11112"/>
          </a:xfrm>
          <a:custGeom>
            <a:avLst/>
            <a:gdLst>
              <a:gd name="T0" fmla="*/ 2147483647 w 3"/>
              <a:gd name="T1" fmla="*/ 0 h 31"/>
              <a:gd name="T2" fmla="*/ 2147483647 w 3"/>
              <a:gd name="T3" fmla="*/ 2147483647 h 31"/>
              <a:gd name="T4" fmla="*/ 0 w 3"/>
              <a:gd name="T5" fmla="*/ 2147483647 h 31"/>
              <a:gd name="T6" fmla="*/ 0 w 3"/>
              <a:gd name="T7" fmla="*/ 2147483647 h 31"/>
              <a:gd name="T8" fmla="*/ 0 w 3"/>
              <a:gd name="T9" fmla="*/ 0 h 31"/>
              <a:gd name="T10" fmla="*/ 0 w 3"/>
              <a:gd name="T11" fmla="*/ 0 h 31"/>
              <a:gd name="T12" fmla="*/ 2147483647 w 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31"/>
              <a:gd name="T23" fmla="*/ 3 w 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31">
                <a:moveTo>
                  <a:pt x="3" y="0"/>
                </a:moveTo>
                <a:lnTo>
                  <a:pt x="3" y="31"/>
                </a:lnTo>
                <a:lnTo>
                  <a:pt x="0" y="31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19" name="Rectangle 961"/>
          <p:cNvSpPr>
            <a:spLocks noChangeAspect="1" noChangeArrowheads="1"/>
          </p:cNvSpPr>
          <p:nvPr/>
        </p:nvSpPr>
        <p:spPr bwMode="auto">
          <a:xfrm>
            <a:off x="9031288" y="3986213"/>
            <a:ext cx="1587" cy="11112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20" name="Freeform 962"/>
          <p:cNvSpPr>
            <a:spLocks noChangeAspect="1"/>
          </p:cNvSpPr>
          <p:nvPr/>
        </p:nvSpPr>
        <p:spPr bwMode="auto">
          <a:xfrm>
            <a:off x="8805863" y="3898900"/>
            <a:ext cx="7937" cy="7938"/>
          </a:xfrm>
          <a:custGeom>
            <a:avLst/>
            <a:gdLst>
              <a:gd name="T0" fmla="*/ 2147483647 w 21"/>
              <a:gd name="T1" fmla="*/ 2147483647 h 23"/>
              <a:gd name="T2" fmla="*/ 0 w 21"/>
              <a:gd name="T3" fmla="*/ 0 h 23"/>
              <a:gd name="T4" fmla="*/ 2147483647 w 21"/>
              <a:gd name="T5" fmla="*/ 2147483647 h 23"/>
              <a:gd name="T6" fmla="*/ 0 60000 65536"/>
              <a:gd name="T7" fmla="*/ 0 60000 65536"/>
              <a:gd name="T8" fmla="*/ 0 60000 65536"/>
              <a:gd name="T9" fmla="*/ 0 w 21"/>
              <a:gd name="T10" fmla="*/ 0 h 23"/>
              <a:gd name="T11" fmla="*/ 21 w 21"/>
              <a:gd name="T12" fmla="*/ 23 h 2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" h="23">
                <a:moveTo>
                  <a:pt x="21" y="23"/>
                </a:moveTo>
                <a:lnTo>
                  <a:pt x="0" y="0"/>
                </a:lnTo>
                <a:lnTo>
                  <a:pt x="21" y="2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21" name="Freeform 963"/>
          <p:cNvSpPr>
            <a:spLocks noChangeAspect="1"/>
          </p:cNvSpPr>
          <p:nvPr/>
        </p:nvSpPr>
        <p:spPr bwMode="auto">
          <a:xfrm>
            <a:off x="8831263" y="3879850"/>
            <a:ext cx="7937" cy="11113"/>
          </a:xfrm>
          <a:custGeom>
            <a:avLst/>
            <a:gdLst>
              <a:gd name="T0" fmla="*/ 0 w 24"/>
              <a:gd name="T1" fmla="*/ 2147483647 h 28"/>
              <a:gd name="T2" fmla="*/ 0 w 24"/>
              <a:gd name="T3" fmla="*/ 2147483647 h 28"/>
              <a:gd name="T4" fmla="*/ 2147483647 w 24"/>
              <a:gd name="T5" fmla="*/ 2147483647 h 28"/>
              <a:gd name="T6" fmla="*/ 2147483647 w 24"/>
              <a:gd name="T7" fmla="*/ 0 h 28"/>
              <a:gd name="T8" fmla="*/ 2147483647 w 24"/>
              <a:gd name="T9" fmla="*/ 0 h 28"/>
              <a:gd name="T10" fmla="*/ 2147483647 w 24"/>
              <a:gd name="T11" fmla="*/ 0 h 28"/>
              <a:gd name="T12" fmla="*/ 2147483647 w 24"/>
              <a:gd name="T13" fmla="*/ 2147483647 h 28"/>
              <a:gd name="T14" fmla="*/ 2147483647 w 24"/>
              <a:gd name="T15" fmla="*/ 2147483647 h 28"/>
              <a:gd name="T16" fmla="*/ 2147483647 w 24"/>
              <a:gd name="T17" fmla="*/ 2147483647 h 28"/>
              <a:gd name="T18" fmla="*/ 2147483647 w 24"/>
              <a:gd name="T19" fmla="*/ 2147483647 h 28"/>
              <a:gd name="T20" fmla="*/ 2147483647 w 24"/>
              <a:gd name="T21" fmla="*/ 2147483647 h 28"/>
              <a:gd name="T22" fmla="*/ 2147483647 w 24"/>
              <a:gd name="T23" fmla="*/ 2147483647 h 28"/>
              <a:gd name="T24" fmla="*/ 2147483647 w 24"/>
              <a:gd name="T25" fmla="*/ 2147483647 h 28"/>
              <a:gd name="T26" fmla="*/ 2147483647 w 24"/>
              <a:gd name="T27" fmla="*/ 2147483647 h 28"/>
              <a:gd name="T28" fmla="*/ 2147483647 w 24"/>
              <a:gd name="T29" fmla="*/ 2147483647 h 28"/>
              <a:gd name="T30" fmla="*/ 2147483647 w 24"/>
              <a:gd name="T31" fmla="*/ 2147483647 h 28"/>
              <a:gd name="T32" fmla="*/ 2147483647 w 24"/>
              <a:gd name="T33" fmla="*/ 2147483647 h 28"/>
              <a:gd name="T34" fmla="*/ 2147483647 w 24"/>
              <a:gd name="T35" fmla="*/ 2147483647 h 28"/>
              <a:gd name="T36" fmla="*/ 2147483647 w 24"/>
              <a:gd name="T37" fmla="*/ 2147483647 h 28"/>
              <a:gd name="T38" fmla="*/ 2147483647 w 24"/>
              <a:gd name="T39" fmla="*/ 2147483647 h 28"/>
              <a:gd name="T40" fmla="*/ 2147483647 w 24"/>
              <a:gd name="T41" fmla="*/ 2147483647 h 28"/>
              <a:gd name="T42" fmla="*/ 0 w 24"/>
              <a:gd name="T43" fmla="*/ 2147483647 h 2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4"/>
              <a:gd name="T67" fmla="*/ 0 h 28"/>
              <a:gd name="T68" fmla="*/ 24 w 24"/>
              <a:gd name="T69" fmla="*/ 28 h 2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4" h="28">
                <a:moveTo>
                  <a:pt x="0" y="3"/>
                </a:moveTo>
                <a:lnTo>
                  <a:pt x="0" y="3"/>
                </a:lnTo>
                <a:lnTo>
                  <a:pt x="2" y="1"/>
                </a:lnTo>
                <a:lnTo>
                  <a:pt x="5" y="0"/>
                </a:lnTo>
                <a:lnTo>
                  <a:pt x="8" y="0"/>
                </a:lnTo>
                <a:lnTo>
                  <a:pt x="9" y="0"/>
                </a:lnTo>
                <a:lnTo>
                  <a:pt x="13" y="1"/>
                </a:lnTo>
                <a:lnTo>
                  <a:pt x="15" y="2"/>
                </a:lnTo>
                <a:lnTo>
                  <a:pt x="18" y="3"/>
                </a:lnTo>
                <a:lnTo>
                  <a:pt x="20" y="5"/>
                </a:lnTo>
                <a:lnTo>
                  <a:pt x="21" y="7"/>
                </a:lnTo>
                <a:lnTo>
                  <a:pt x="23" y="9"/>
                </a:lnTo>
                <a:lnTo>
                  <a:pt x="24" y="13"/>
                </a:lnTo>
                <a:lnTo>
                  <a:pt x="24" y="16"/>
                </a:lnTo>
                <a:lnTo>
                  <a:pt x="24" y="17"/>
                </a:lnTo>
                <a:lnTo>
                  <a:pt x="23" y="20"/>
                </a:lnTo>
                <a:lnTo>
                  <a:pt x="22" y="22"/>
                </a:lnTo>
                <a:lnTo>
                  <a:pt x="21" y="25"/>
                </a:lnTo>
                <a:lnTo>
                  <a:pt x="19" y="27"/>
                </a:lnTo>
                <a:lnTo>
                  <a:pt x="17" y="28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22" name="Freeform 964"/>
          <p:cNvSpPr>
            <a:spLocks noChangeAspect="1"/>
          </p:cNvSpPr>
          <p:nvPr/>
        </p:nvSpPr>
        <p:spPr bwMode="auto">
          <a:xfrm>
            <a:off x="8805863" y="3897313"/>
            <a:ext cx="9525" cy="9525"/>
          </a:xfrm>
          <a:custGeom>
            <a:avLst/>
            <a:gdLst>
              <a:gd name="T0" fmla="*/ 2147483647 w 28"/>
              <a:gd name="T1" fmla="*/ 2147483647 h 32"/>
              <a:gd name="T2" fmla="*/ 0 w 28"/>
              <a:gd name="T3" fmla="*/ 2147483647 h 32"/>
              <a:gd name="T4" fmla="*/ 2147483647 w 28"/>
              <a:gd name="T5" fmla="*/ 0 h 32"/>
              <a:gd name="T6" fmla="*/ 2147483647 w 28"/>
              <a:gd name="T7" fmla="*/ 2147483647 h 32"/>
              <a:gd name="T8" fmla="*/ 2147483647 w 28"/>
              <a:gd name="T9" fmla="*/ 2147483647 h 32"/>
              <a:gd name="T10" fmla="*/ 2147483647 w 28"/>
              <a:gd name="T11" fmla="*/ 2147483647 h 32"/>
              <a:gd name="T12" fmla="*/ 2147483647 w 28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"/>
              <a:gd name="T22" fmla="*/ 0 h 32"/>
              <a:gd name="T23" fmla="*/ 28 w 28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" h="32">
                <a:moveTo>
                  <a:pt x="21" y="32"/>
                </a:moveTo>
                <a:lnTo>
                  <a:pt x="0" y="9"/>
                </a:lnTo>
                <a:lnTo>
                  <a:pt x="11" y="0"/>
                </a:lnTo>
                <a:lnTo>
                  <a:pt x="10" y="1"/>
                </a:lnTo>
                <a:lnTo>
                  <a:pt x="28" y="26"/>
                </a:lnTo>
                <a:lnTo>
                  <a:pt x="27" y="27"/>
                </a:lnTo>
                <a:lnTo>
                  <a:pt x="21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23" name="Freeform 965"/>
          <p:cNvSpPr>
            <a:spLocks noChangeAspect="1"/>
          </p:cNvSpPr>
          <p:nvPr/>
        </p:nvSpPr>
        <p:spPr bwMode="auto">
          <a:xfrm>
            <a:off x="8809038" y="3895725"/>
            <a:ext cx="7937" cy="9525"/>
          </a:xfrm>
          <a:custGeom>
            <a:avLst/>
            <a:gdLst>
              <a:gd name="T0" fmla="*/ 2147483647 w 27"/>
              <a:gd name="T1" fmla="*/ 2147483647 h 31"/>
              <a:gd name="T2" fmla="*/ 0 w 27"/>
              <a:gd name="T3" fmla="*/ 2147483647 h 31"/>
              <a:gd name="T4" fmla="*/ 2147483647 w 27"/>
              <a:gd name="T5" fmla="*/ 0 h 31"/>
              <a:gd name="T6" fmla="*/ 2147483647 w 27"/>
              <a:gd name="T7" fmla="*/ 0 h 31"/>
              <a:gd name="T8" fmla="*/ 2147483647 w 27"/>
              <a:gd name="T9" fmla="*/ 2147483647 h 31"/>
              <a:gd name="T10" fmla="*/ 2147483647 w 27"/>
              <a:gd name="T11" fmla="*/ 2147483647 h 31"/>
              <a:gd name="T12" fmla="*/ 2147483647 w 27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"/>
              <a:gd name="T22" fmla="*/ 0 h 31"/>
              <a:gd name="T23" fmla="*/ 27 w 27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" h="31">
                <a:moveTo>
                  <a:pt x="18" y="31"/>
                </a:moveTo>
                <a:lnTo>
                  <a:pt x="0" y="6"/>
                </a:lnTo>
                <a:lnTo>
                  <a:pt x="8" y="0"/>
                </a:lnTo>
                <a:lnTo>
                  <a:pt x="27" y="25"/>
                </a:lnTo>
                <a:lnTo>
                  <a:pt x="18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24" name="Freeform 966"/>
          <p:cNvSpPr>
            <a:spLocks noChangeAspect="1"/>
          </p:cNvSpPr>
          <p:nvPr/>
        </p:nvSpPr>
        <p:spPr bwMode="auto">
          <a:xfrm>
            <a:off x="8810625" y="3892550"/>
            <a:ext cx="12700" cy="11113"/>
          </a:xfrm>
          <a:custGeom>
            <a:avLst/>
            <a:gdLst>
              <a:gd name="T0" fmla="*/ 2147483647 w 28"/>
              <a:gd name="T1" fmla="*/ 2147483647 h 33"/>
              <a:gd name="T2" fmla="*/ 0 w 28"/>
              <a:gd name="T3" fmla="*/ 2147483647 h 33"/>
              <a:gd name="T4" fmla="*/ 2147483647 w 28"/>
              <a:gd name="T5" fmla="*/ 0 h 33"/>
              <a:gd name="T6" fmla="*/ 2147483647 w 28"/>
              <a:gd name="T7" fmla="*/ 0 h 33"/>
              <a:gd name="T8" fmla="*/ 2147483647 w 28"/>
              <a:gd name="T9" fmla="*/ 2147483647 h 33"/>
              <a:gd name="T10" fmla="*/ 2147483647 w 28"/>
              <a:gd name="T11" fmla="*/ 2147483647 h 33"/>
              <a:gd name="T12" fmla="*/ 2147483647 w 28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"/>
              <a:gd name="T22" fmla="*/ 0 h 33"/>
              <a:gd name="T23" fmla="*/ 28 w 28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" h="33">
                <a:moveTo>
                  <a:pt x="19" y="33"/>
                </a:moveTo>
                <a:lnTo>
                  <a:pt x="0" y="8"/>
                </a:lnTo>
                <a:lnTo>
                  <a:pt x="9" y="0"/>
                </a:lnTo>
                <a:lnTo>
                  <a:pt x="28" y="25"/>
                </a:lnTo>
                <a:lnTo>
                  <a:pt x="19" y="3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25" name="Freeform 967"/>
          <p:cNvSpPr>
            <a:spLocks noChangeAspect="1"/>
          </p:cNvSpPr>
          <p:nvPr/>
        </p:nvSpPr>
        <p:spPr bwMode="auto">
          <a:xfrm>
            <a:off x="8815388" y="3890963"/>
            <a:ext cx="9525" cy="9525"/>
          </a:xfrm>
          <a:custGeom>
            <a:avLst/>
            <a:gdLst>
              <a:gd name="T0" fmla="*/ 2147483647 w 27"/>
              <a:gd name="T1" fmla="*/ 2147483647 h 31"/>
              <a:gd name="T2" fmla="*/ 0 w 27"/>
              <a:gd name="T3" fmla="*/ 2147483647 h 31"/>
              <a:gd name="T4" fmla="*/ 2147483647 w 27"/>
              <a:gd name="T5" fmla="*/ 0 h 31"/>
              <a:gd name="T6" fmla="*/ 2147483647 w 27"/>
              <a:gd name="T7" fmla="*/ 0 h 31"/>
              <a:gd name="T8" fmla="*/ 2147483647 w 27"/>
              <a:gd name="T9" fmla="*/ 2147483647 h 31"/>
              <a:gd name="T10" fmla="*/ 2147483647 w 27"/>
              <a:gd name="T11" fmla="*/ 2147483647 h 31"/>
              <a:gd name="T12" fmla="*/ 2147483647 w 27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"/>
              <a:gd name="T22" fmla="*/ 0 h 31"/>
              <a:gd name="T23" fmla="*/ 27 w 27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" h="31">
                <a:moveTo>
                  <a:pt x="19" y="31"/>
                </a:moveTo>
                <a:lnTo>
                  <a:pt x="0" y="6"/>
                </a:lnTo>
                <a:lnTo>
                  <a:pt x="9" y="0"/>
                </a:lnTo>
                <a:lnTo>
                  <a:pt x="27" y="25"/>
                </a:lnTo>
                <a:lnTo>
                  <a:pt x="19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26" name="Freeform 968"/>
          <p:cNvSpPr>
            <a:spLocks noChangeAspect="1"/>
          </p:cNvSpPr>
          <p:nvPr/>
        </p:nvSpPr>
        <p:spPr bwMode="auto">
          <a:xfrm>
            <a:off x="8816975" y="3887788"/>
            <a:ext cx="11113" cy="11112"/>
          </a:xfrm>
          <a:custGeom>
            <a:avLst/>
            <a:gdLst>
              <a:gd name="T0" fmla="*/ 2147483647 w 27"/>
              <a:gd name="T1" fmla="*/ 2147483647 h 31"/>
              <a:gd name="T2" fmla="*/ 0 w 27"/>
              <a:gd name="T3" fmla="*/ 2147483647 h 31"/>
              <a:gd name="T4" fmla="*/ 2147483647 w 27"/>
              <a:gd name="T5" fmla="*/ 0 h 31"/>
              <a:gd name="T6" fmla="*/ 2147483647 w 27"/>
              <a:gd name="T7" fmla="*/ 0 h 31"/>
              <a:gd name="T8" fmla="*/ 2147483647 w 27"/>
              <a:gd name="T9" fmla="*/ 2147483647 h 31"/>
              <a:gd name="T10" fmla="*/ 2147483647 w 27"/>
              <a:gd name="T11" fmla="*/ 2147483647 h 31"/>
              <a:gd name="T12" fmla="*/ 2147483647 w 27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"/>
              <a:gd name="T22" fmla="*/ 0 h 31"/>
              <a:gd name="T23" fmla="*/ 27 w 27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" h="31">
                <a:moveTo>
                  <a:pt x="18" y="31"/>
                </a:moveTo>
                <a:lnTo>
                  <a:pt x="0" y="6"/>
                </a:lnTo>
                <a:lnTo>
                  <a:pt x="8" y="0"/>
                </a:lnTo>
                <a:lnTo>
                  <a:pt x="27" y="25"/>
                </a:lnTo>
                <a:lnTo>
                  <a:pt x="18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27" name="Freeform 969"/>
          <p:cNvSpPr>
            <a:spLocks noChangeAspect="1"/>
          </p:cNvSpPr>
          <p:nvPr/>
        </p:nvSpPr>
        <p:spPr bwMode="auto">
          <a:xfrm>
            <a:off x="8823325" y="3884613"/>
            <a:ext cx="7938" cy="12700"/>
          </a:xfrm>
          <a:custGeom>
            <a:avLst/>
            <a:gdLst>
              <a:gd name="T0" fmla="*/ 2147483647 w 28"/>
              <a:gd name="T1" fmla="*/ 2147483647 h 32"/>
              <a:gd name="T2" fmla="*/ 0 w 28"/>
              <a:gd name="T3" fmla="*/ 2147483647 h 32"/>
              <a:gd name="T4" fmla="*/ 2147483647 w 28"/>
              <a:gd name="T5" fmla="*/ 0 h 32"/>
              <a:gd name="T6" fmla="*/ 2147483647 w 28"/>
              <a:gd name="T7" fmla="*/ 0 h 32"/>
              <a:gd name="T8" fmla="*/ 2147483647 w 28"/>
              <a:gd name="T9" fmla="*/ 2147483647 h 32"/>
              <a:gd name="T10" fmla="*/ 2147483647 w 28"/>
              <a:gd name="T11" fmla="*/ 2147483647 h 32"/>
              <a:gd name="T12" fmla="*/ 2147483647 w 28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"/>
              <a:gd name="T22" fmla="*/ 0 h 32"/>
              <a:gd name="T23" fmla="*/ 28 w 28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" h="32">
                <a:moveTo>
                  <a:pt x="19" y="32"/>
                </a:moveTo>
                <a:lnTo>
                  <a:pt x="0" y="7"/>
                </a:lnTo>
                <a:lnTo>
                  <a:pt x="9" y="0"/>
                </a:lnTo>
                <a:lnTo>
                  <a:pt x="28" y="25"/>
                </a:lnTo>
                <a:lnTo>
                  <a:pt x="19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28" name="Freeform 970"/>
          <p:cNvSpPr>
            <a:spLocks noChangeAspect="1"/>
          </p:cNvSpPr>
          <p:nvPr/>
        </p:nvSpPr>
        <p:spPr bwMode="auto">
          <a:xfrm>
            <a:off x="8824913" y="3881438"/>
            <a:ext cx="11112" cy="14287"/>
          </a:xfrm>
          <a:custGeom>
            <a:avLst/>
            <a:gdLst>
              <a:gd name="T0" fmla="*/ 2147483647 w 36"/>
              <a:gd name="T1" fmla="*/ 2147483647 h 32"/>
              <a:gd name="T2" fmla="*/ 0 w 36"/>
              <a:gd name="T3" fmla="*/ 2147483647 h 32"/>
              <a:gd name="T4" fmla="*/ 0 w 36"/>
              <a:gd name="T5" fmla="*/ 2147483647 h 32"/>
              <a:gd name="T6" fmla="*/ 2147483647 w 36"/>
              <a:gd name="T7" fmla="*/ 0 h 32"/>
              <a:gd name="T8" fmla="*/ 2147483647 w 36"/>
              <a:gd name="T9" fmla="*/ 2147483647 h 32"/>
              <a:gd name="T10" fmla="*/ 2147483647 w 36"/>
              <a:gd name="T11" fmla="*/ 2147483647 h 32"/>
              <a:gd name="T12" fmla="*/ 2147483647 w 36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32"/>
              <a:gd name="T23" fmla="*/ 36 w 36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32">
                <a:moveTo>
                  <a:pt x="19" y="32"/>
                </a:moveTo>
                <a:lnTo>
                  <a:pt x="0" y="7"/>
                </a:lnTo>
                <a:lnTo>
                  <a:pt x="10" y="0"/>
                </a:lnTo>
                <a:lnTo>
                  <a:pt x="26" y="25"/>
                </a:lnTo>
                <a:lnTo>
                  <a:pt x="36" y="19"/>
                </a:lnTo>
                <a:lnTo>
                  <a:pt x="19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29" name="Freeform 971"/>
          <p:cNvSpPr>
            <a:spLocks noChangeAspect="1"/>
          </p:cNvSpPr>
          <p:nvPr/>
        </p:nvSpPr>
        <p:spPr bwMode="auto">
          <a:xfrm>
            <a:off x="8828088" y="3879850"/>
            <a:ext cx="7937" cy="12700"/>
          </a:xfrm>
          <a:custGeom>
            <a:avLst/>
            <a:gdLst>
              <a:gd name="T0" fmla="*/ 2147483647 w 26"/>
              <a:gd name="T1" fmla="*/ 2147483647 h 31"/>
              <a:gd name="T2" fmla="*/ 0 w 26"/>
              <a:gd name="T3" fmla="*/ 2147483647 h 31"/>
              <a:gd name="T4" fmla="*/ 2147483647 w 26"/>
              <a:gd name="T5" fmla="*/ 0 h 31"/>
              <a:gd name="T6" fmla="*/ 2147483647 w 26"/>
              <a:gd name="T7" fmla="*/ 2147483647 h 31"/>
              <a:gd name="T8" fmla="*/ 2147483647 w 26"/>
              <a:gd name="T9" fmla="*/ 2147483647 h 3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31"/>
              <a:gd name="T17" fmla="*/ 26 w 26"/>
              <a:gd name="T18" fmla="*/ 31 h 3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31">
                <a:moveTo>
                  <a:pt x="16" y="31"/>
                </a:moveTo>
                <a:lnTo>
                  <a:pt x="0" y="6"/>
                </a:lnTo>
                <a:lnTo>
                  <a:pt x="9" y="0"/>
                </a:lnTo>
                <a:lnTo>
                  <a:pt x="26" y="25"/>
                </a:lnTo>
                <a:lnTo>
                  <a:pt x="16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30" name="Freeform 972"/>
          <p:cNvSpPr>
            <a:spLocks noChangeAspect="1"/>
          </p:cNvSpPr>
          <p:nvPr/>
        </p:nvSpPr>
        <p:spPr bwMode="auto">
          <a:xfrm>
            <a:off x="8828088" y="3879850"/>
            <a:ext cx="7937" cy="11113"/>
          </a:xfrm>
          <a:custGeom>
            <a:avLst/>
            <a:gdLst>
              <a:gd name="T0" fmla="*/ 2147483647 w 25"/>
              <a:gd name="T1" fmla="*/ 2147483647 h 28"/>
              <a:gd name="T2" fmla="*/ 2147483647 w 25"/>
              <a:gd name="T3" fmla="*/ 2147483647 h 28"/>
              <a:gd name="T4" fmla="*/ 2147483647 w 25"/>
              <a:gd name="T5" fmla="*/ 2147483647 h 28"/>
              <a:gd name="T6" fmla="*/ 2147483647 w 25"/>
              <a:gd name="T7" fmla="*/ 2147483647 h 28"/>
              <a:gd name="T8" fmla="*/ 2147483647 w 25"/>
              <a:gd name="T9" fmla="*/ 2147483647 h 28"/>
              <a:gd name="T10" fmla="*/ 2147483647 w 25"/>
              <a:gd name="T11" fmla="*/ 2147483647 h 28"/>
              <a:gd name="T12" fmla="*/ 2147483647 w 25"/>
              <a:gd name="T13" fmla="*/ 2147483647 h 28"/>
              <a:gd name="T14" fmla="*/ 2147483647 w 25"/>
              <a:gd name="T15" fmla="*/ 2147483647 h 28"/>
              <a:gd name="T16" fmla="*/ 2147483647 w 25"/>
              <a:gd name="T17" fmla="*/ 2147483647 h 28"/>
              <a:gd name="T18" fmla="*/ 2147483647 w 25"/>
              <a:gd name="T19" fmla="*/ 2147483647 h 28"/>
              <a:gd name="T20" fmla="*/ 2147483647 w 25"/>
              <a:gd name="T21" fmla="*/ 2147483647 h 28"/>
              <a:gd name="T22" fmla="*/ 2147483647 w 25"/>
              <a:gd name="T23" fmla="*/ 2147483647 h 28"/>
              <a:gd name="T24" fmla="*/ 2147483647 w 25"/>
              <a:gd name="T25" fmla="*/ 2147483647 h 28"/>
              <a:gd name="T26" fmla="*/ 0 w 25"/>
              <a:gd name="T27" fmla="*/ 2147483647 h 28"/>
              <a:gd name="T28" fmla="*/ 0 w 25"/>
              <a:gd name="T29" fmla="*/ 2147483647 h 28"/>
              <a:gd name="T30" fmla="*/ 0 w 25"/>
              <a:gd name="T31" fmla="*/ 2147483647 h 28"/>
              <a:gd name="T32" fmla="*/ 2147483647 w 25"/>
              <a:gd name="T33" fmla="*/ 2147483647 h 28"/>
              <a:gd name="T34" fmla="*/ 2147483647 w 25"/>
              <a:gd name="T35" fmla="*/ 2147483647 h 28"/>
              <a:gd name="T36" fmla="*/ 2147483647 w 25"/>
              <a:gd name="T37" fmla="*/ 2147483647 h 28"/>
              <a:gd name="T38" fmla="*/ 2147483647 w 25"/>
              <a:gd name="T39" fmla="*/ 0 h 28"/>
              <a:gd name="T40" fmla="*/ 2147483647 w 25"/>
              <a:gd name="T41" fmla="*/ 0 h 28"/>
              <a:gd name="T42" fmla="*/ 2147483647 w 25"/>
              <a:gd name="T43" fmla="*/ 2147483647 h 2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5"/>
              <a:gd name="T67" fmla="*/ 0 h 28"/>
              <a:gd name="T68" fmla="*/ 25 w 25"/>
              <a:gd name="T69" fmla="*/ 28 h 2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5" h="28">
                <a:moveTo>
                  <a:pt x="25" y="25"/>
                </a:moveTo>
                <a:lnTo>
                  <a:pt x="25" y="25"/>
                </a:lnTo>
                <a:lnTo>
                  <a:pt x="22" y="26"/>
                </a:lnTo>
                <a:lnTo>
                  <a:pt x="20" y="27"/>
                </a:lnTo>
                <a:lnTo>
                  <a:pt x="16" y="28"/>
                </a:lnTo>
                <a:lnTo>
                  <a:pt x="15" y="28"/>
                </a:lnTo>
                <a:lnTo>
                  <a:pt x="12" y="28"/>
                </a:lnTo>
                <a:lnTo>
                  <a:pt x="9" y="27"/>
                </a:lnTo>
                <a:lnTo>
                  <a:pt x="7" y="25"/>
                </a:lnTo>
                <a:lnTo>
                  <a:pt x="5" y="24"/>
                </a:lnTo>
                <a:lnTo>
                  <a:pt x="3" y="22"/>
                </a:lnTo>
                <a:lnTo>
                  <a:pt x="2" y="19"/>
                </a:lnTo>
                <a:lnTo>
                  <a:pt x="1" y="17"/>
                </a:lnTo>
                <a:lnTo>
                  <a:pt x="0" y="14"/>
                </a:lnTo>
                <a:lnTo>
                  <a:pt x="0" y="13"/>
                </a:lnTo>
                <a:lnTo>
                  <a:pt x="0" y="10"/>
                </a:lnTo>
                <a:lnTo>
                  <a:pt x="1" y="6"/>
                </a:lnTo>
                <a:lnTo>
                  <a:pt x="3" y="4"/>
                </a:lnTo>
                <a:lnTo>
                  <a:pt x="4" y="2"/>
                </a:lnTo>
                <a:lnTo>
                  <a:pt x="6" y="0"/>
                </a:lnTo>
                <a:lnTo>
                  <a:pt x="25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31" name="Freeform 973"/>
          <p:cNvSpPr>
            <a:spLocks noChangeAspect="1"/>
          </p:cNvSpPr>
          <p:nvPr/>
        </p:nvSpPr>
        <p:spPr bwMode="auto">
          <a:xfrm>
            <a:off x="8932863" y="3808413"/>
            <a:ext cx="7937" cy="12700"/>
          </a:xfrm>
          <a:custGeom>
            <a:avLst/>
            <a:gdLst>
              <a:gd name="T0" fmla="*/ 0 w 24"/>
              <a:gd name="T1" fmla="*/ 2147483647 h 28"/>
              <a:gd name="T2" fmla="*/ 0 w 24"/>
              <a:gd name="T3" fmla="*/ 2147483647 h 28"/>
              <a:gd name="T4" fmla="*/ 2147483647 w 24"/>
              <a:gd name="T5" fmla="*/ 2147483647 h 28"/>
              <a:gd name="T6" fmla="*/ 2147483647 w 24"/>
              <a:gd name="T7" fmla="*/ 0 h 28"/>
              <a:gd name="T8" fmla="*/ 2147483647 w 24"/>
              <a:gd name="T9" fmla="*/ 0 h 28"/>
              <a:gd name="T10" fmla="*/ 2147483647 w 24"/>
              <a:gd name="T11" fmla="*/ 0 h 28"/>
              <a:gd name="T12" fmla="*/ 2147483647 w 24"/>
              <a:gd name="T13" fmla="*/ 2147483647 h 28"/>
              <a:gd name="T14" fmla="*/ 2147483647 w 24"/>
              <a:gd name="T15" fmla="*/ 2147483647 h 28"/>
              <a:gd name="T16" fmla="*/ 2147483647 w 24"/>
              <a:gd name="T17" fmla="*/ 2147483647 h 28"/>
              <a:gd name="T18" fmla="*/ 2147483647 w 24"/>
              <a:gd name="T19" fmla="*/ 2147483647 h 28"/>
              <a:gd name="T20" fmla="*/ 2147483647 w 24"/>
              <a:gd name="T21" fmla="*/ 2147483647 h 28"/>
              <a:gd name="T22" fmla="*/ 2147483647 w 24"/>
              <a:gd name="T23" fmla="*/ 2147483647 h 28"/>
              <a:gd name="T24" fmla="*/ 2147483647 w 24"/>
              <a:gd name="T25" fmla="*/ 2147483647 h 28"/>
              <a:gd name="T26" fmla="*/ 2147483647 w 24"/>
              <a:gd name="T27" fmla="*/ 2147483647 h 28"/>
              <a:gd name="T28" fmla="*/ 2147483647 w 24"/>
              <a:gd name="T29" fmla="*/ 2147483647 h 28"/>
              <a:gd name="T30" fmla="*/ 2147483647 w 24"/>
              <a:gd name="T31" fmla="*/ 2147483647 h 28"/>
              <a:gd name="T32" fmla="*/ 2147483647 w 24"/>
              <a:gd name="T33" fmla="*/ 2147483647 h 28"/>
              <a:gd name="T34" fmla="*/ 2147483647 w 24"/>
              <a:gd name="T35" fmla="*/ 2147483647 h 28"/>
              <a:gd name="T36" fmla="*/ 2147483647 w 24"/>
              <a:gd name="T37" fmla="*/ 2147483647 h 28"/>
              <a:gd name="T38" fmla="*/ 2147483647 w 24"/>
              <a:gd name="T39" fmla="*/ 2147483647 h 28"/>
              <a:gd name="T40" fmla="*/ 2147483647 w 24"/>
              <a:gd name="T41" fmla="*/ 2147483647 h 28"/>
              <a:gd name="T42" fmla="*/ 0 w 24"/>
              <a:gd name="T43" fmla="*/ 2147483647 h 2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4"/>
              <a:gd name="T67" fmla="*/ 0 h 28"/>
              <a:gd name="T68" fmla="*/ 24 w 24"/>
              <a:gd name="T69" fmla="*/ 28 h 2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4" h="28">
                <a:moveTo>
                  <a:pt x="0" y="3"/>
                </a:moveTo>
                <a:lnTo>
                  <a:pt x="0" y="3"/>
                </a:lnTo>
                <a:lnTo>
                  <a:pt x="2" y="1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2" y="1"/>
                </a:lnTo>
                <a:lnTo>
                  <a:pt x="14" y="2"/>
                </a:lnTo>
                <a:lnTo>
                  <a:pt x="17" y="3"/>
                </a:lnTo>
                <a:lnTo>
                  <a:pt x="20" y="5"/>
                </a:lnTo>
                <a:lnTo>
                  <a:pt x="21" y="7"/>
                </a:lnTo>
                <a:lnTo>
                  <a:pt x="23" y="9"/>
                </a:lnTo>
                <a:lnTo>
                  <a:pt x="24" y="12"/>
                </a:lnTo>
                <a:lnTo>
                  <a:pt x="24" y="14"/>
                </a:lnTo>
                <a:lnTo>
                  <a:pt x="24" y="16"/>
                </a:lnTo>
                <a:lnTo>
                  <a:pt x="23" y="19"/>
                </a:lnTo>
                <a:lnTo>
                  <a:pt x="22" y="22"/>
                </a:lnTo>
                <a:lnTo>
                  <a:pt x="21" y="25"/>
                </a:lnTo>
                <a:lnTo>
                  <a:pt x="18" y="27"/>
                </a:lnTo>
                <a:lnTo>
                  <a:pt x="16" y="28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32" name="Freeform 974"/>
          <p:cNvSpPr>
            <a:spLocks noChangeAspect="1"/>
          </p:cNvSpPr>
          <p:nvPr/>
        </p:nvSpPr>
        <p:spPr bwMode="auto">
          <a:xfrm>
            <a:off x="8831263" y="3871913"/>
            <a:ext cx="23812" cy="19050"/>
          </a:xfrm>
          <a:custGeom>
            <a:avLst/>
            <a:gdLst>
              <a:gd name="T0" fmla="*/ 2147483647 w 69"/>
              <a:gd name="T1" fmla="*/ 2147483647 h 51"/>
              <a:gd name="T2" fmla="*/ 0 w 69"/>
              <a:gd name="T3" fmla="*/ 2147483647 h 51"/>
              <a:gd name="T4" fmla="*/ 2147483647 w 69"/>
              <a:gd name="T5" fmla="*/ 2147483647 h 51"/>
              <a:gd name="T6" fmla="*/ 2147483647 w 69"/>
              <a:gd name="T7" fmla="*/ 0 h 51"/>
              <a:gd name="T8" fmla="*/ 2147483647 w 69"/>
              <a:gd name="T9" fmla="*/ 2147483647 h 51"/>
              <a:gd name="T10" fmla="*/ 2147483647 w 69"/>
              <a:gd name="T11" fmla="*/ 2147483647 h 51"/>
              <a:gd name="T12" fmla="*/ 2147483647 w 69"/>
              <a:gd name="T13" fmla="*/ 2147483647 h 5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9"/>
              <a:gd name="T22" fmla="*/ 0 h 51"/>
              <a:gd name="T23" fmla="*/ 69 w 69"/>
              <a:gd name="T24" fmla="*/ 51 h 5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9" h="51">
                <a:moveTo>
                  <a:pt x="19" y="51"/>
                </a:moveTo>
                <a:lnTo>
                  <a:pt x="0" y="26"/>
                </a:lnTo>
                <a:lnTo>
                  <a:pt x="21" y="11"/>
                </a:lnTo>
                <a:lnTo>
                  <a:pt x="36" y="0"/>
                </a:lnTo>
                <a:lnTo>
                  <a:pt x="53" y="25"/>
                </a:lnTo>
                <a:lnTo>
                  <a:pt x="69" y="15"/>
                </a:lnTo>
                <a:lnTo>
                  <a:pt x="19" y="5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33" name="Freeform 975"/>
          <p:cNvSpPr>
            <a:spLocks noChangeAspect="1"/>
          </p:cNvSpPr>
          <p:nvPr/>
        </p:nvSpPr>
        <p:spPr bwMode="auto">
          <a:xfrm>
            <a:off x="8842375" y="3862388"/>
            <a:ext cx="19050" cy="17462"/>
          </a:xfrm>
          <a:custGeom>
            <a:avLst/>
            <a:gdLst>
              <a:gd name="T0" fmla="*/ 2147483647 w 53"/>
              <a:gd name="T1" fmla="*/ 2147483647 h 50"/>
              <a:gd name="T2" fmla="*/ 0 w 53"/>
              <a:gd name="T3" fmla="*/ 2147483647 h 50"/>
              <a:gd name="T4" fmla="*/ 2147483647 w 53"/>
              <a:gd name="T5" fmla="*/ 0 h 50"/>
              <a:gd name="T6" fmla="*/ 2147483647 w 53"/>
              <a:gd name="T7" fmla="*/ 0 h 50"/>
              <a:gd name="T8" fmla="*/ 2147483647 w 53"/>
              <a:gd name="T9" fmla="*/ 2147483647 h 50"/>
              <a:gd name="T10" fmla="*/ 2147483647 w 53"/>
              <a:gd name="T11" fmla="*/ 2147483647 h 50"/>
              <a:gd name="T12" fmla="*/ 2147483647 w 53"/>
              <a:gd name="T13" fmla="*/ 2147483647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3"/>
              <a:gd name="T22" fmla="*/ 0 h 50"/>
              <a:gd name="T23" fmla="*/ 53 w 53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3" h="50">
                <a:moveTo>
                  <a:pt x="17" y="50"/>
                </a:moveTo>
                <a:lnTo>
                  <a:pt x="0" y="25"/>
                </a:lnTo>
                <a:lnTo>
                  <a:pt x="37" y="0"/>
                </a:lnTo>
                <a:lnTo>
                  <a:pt x="53" y="25"/>
                </a:lnTo>
                <a:lnTo>
                  <a:pt x="17" y="5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34" name="Freeform 976"/>
          <p:cNvSpPr>
            <a:spLocks noChangeAspect="1"/>
          </p:cNvSpPr>
          <p:nvPr/>
        </p:nvSpPr>
        <p:spPr bwMode="auto">
          <a:xfrm>
            <a:off x="8855075" y="3854450"/>
            <a:ext cx="19050" cy="17463"/>
          </a:xfrm>
          <a:custGeom>
            <a:avLst/>
            <a:gdLst>
              <a:gd name="T0" fmla="*/ 2147483647 w 53"/>
              <a:gd name="T1" fmla="*/ 2147483647 h 50"/>
              <a:gd name="T2" fmla="*/ 0 w 53"/>
              <a:gd name="T3" fmla="*/ 2147483647 h 50"/>
              <a:gd name="T4" fmla="*/ 2147483647 w 53"/>
              <a:gd name="T5" fmla="*/ 0 h 50"/>
              <a:gd name="T6" fmla="*/ 2147483647 w 53"/>
              <a:gd name="T7" fmla="*/ 0 h 50"/>
              <a:gd name="T8" fmla="*/ 2147483647 w 53"/>
              <a:gd name="T9" fmla="*/ 2147483647 h 50"/>
              <a:gd name="T10" fmla="*/ 2147483647 w 53"/>
              <a:gd name="T11" fmla="*/ 2147483647 h 50"/>
              <a:gd name="T12" fmla="*/ 2147483647 w 53"/>
              <a:gd name="T13" fmla="*/ 2147483647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3"/>
              <a:gd name="T22" fmla="*/ 0 h 50"/>
              <a:gd name="T23" fmla="*/ 53 w 53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3" h="50">
                <a:moveTo>
                  <a:pt x="16" y="50"/>
                </a:moveTo>
                <a:lnTo>
                  <a:pt x="0" y="25"/>
                </a:lnTo>
                <a:lnTo>
                  <a:pt x="36" y="0"/>
                </a:lnTo>
                <a:lnTo>
                  <a:pt x="53" y="25"/>
                </a:lnTo>
                <a:lnTo>
                  <a:pt x="16" y="5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35" name="Freeform 977"/>
          <p:cNvSpPr>
            <a:spLocks noChangeAspect="1"/>
          </p:cNvSpPr>
          <p:nvPr/>
        </p:nvSpPr>
        <p:spPr bwMode="auto">
          <a:xfrm>
            <a:off x="8867775" y="3848100"/>
            <a:ext cx="19050" cy="14288"/>
          </a:xfrm>
          <a:custGeom>
            <a:avLst/>
            <a:gdLst>
              <a:gd name="T0" fmla="*/ 2147483647 w 53"/>
              <a:gd name="T1" fmla="*/ 2147483647 h 49"/>
              <a:gd name="T2" fmla="*/ 0 w 53"/>
              <a:gd name="T3" fmla="*/ 2147483647 h 49"/>
              <a:gd name="T4" fmla="*/ 2147483647 w 53"/>
              <a:gd name="T5" fmla="*/ 0 h 49"/>
              <a:gd name="T6" fmla="*/ 2147483647 w 53"/>
              <a:gd name="T7" fmla="*/ 0 h 49"/>
              <a:gd name="T8" fmla="*/ 2147483647 w 53"/>
              <a:gd name="T9" fmla="*/ 2147483647 h 49"/>
              <a:gd name="T10" fmla="*/ 2147483647 w 53"/>
              <a:gd name="T11" fmla="*/ 2147483647 h 49"/>
              <a:gd name="T12" fmla="*/ 2147483647 w 53"/>
              <a:gd name="T13" fmla="*/ 2147483647 h 4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3"/>
              <a:gd name="T22" fmla="*/ 0 h 49"/>
              <a:gd name="T23" fmla="*/ 53 w 53"/>
              <a:gd name="T24" fmla="*/ 49 h 4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3" h="49">
                <a:moveTo>
                  <a:pt x="17" y="49"/>
                </a:moveTo>
                <a:lnTo>
                  <a:pt x="0" y="24"/>
                </a:lnTo>
                <a:lnTo>
                  <a:pt x="36" y="0"/>
                </a:lnTo>
                <a:lnTo>
                  <a:pt x="53" y="24"/>
                </a:lnTo>
                <a:lnTo>
                  <a:pt x="17" y="4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36" name="Freeform 978"/>
          <p:cNvSpPr>
            <a:spLocks noChangeAspect="1"/>
          </p:cNvSpPr>
          <p:nvPr/>
        </p:nvSpPr>
        <p:spPr bwMode="auto">
          <a:xfrm>
            <a:off x="8878888" y="3835400"/>
            <a:ext cx="30162" cy="19050"/>
          </a:xfrm>
          <a:custGeom>
            <a:avLst/>
            <a:gdLst>
              <a:gd name="T0" fmla="*/ 2147483647 w 79"/>
              <a:gd name="T1" fmla="*/ 2147483647 h 49"/>
              <a:gd name="T2" fmla="*/ 0 w 79"/>
              <a:gd name="T3" fmla="*/ 2147483647 h 49"/>
              <a:gd name="T4" fmla="*/ 2147483647 w 79"/>
              <a:gd name="T5" fmla="*/ 2147483647 h 49"/>
              <a:gd name="T6" fmla="*/ 2147483647 w 79"/>
              <a:gd name="T7" fmla="*/ 0 h 49"/>
              <a:gd name="T8" fmla="*/ 2147483647 w 79"/>
              <a:gd name="T9" fmla="*/ 2147483647 h 49"/>
              <a:gd name="T10" fmla="*/ 2147483647 w 79"/>
              <a:gd name="T11" fmla="*/ 2147483647 h 49"/>
              <a:gd name="T12" fmla="*/ 2147483647 w 79"/>
              <a:gd name="T13" fmla="*/ 2147483647 h 4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9"/>
              <a:gd name="T22" fmla="*/ 0 h 49"/>
              <a:gd name="T23" fmla="*/ 79 w 79"/>
              <a:gd name="T24" fmla="*/ 49 h 4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9" h="49">
                <a:moveTo>
                  <a:pt x="17" y="49"/>
                </a:moveTo>
                <a:lnTo>
                  <a:pt x="0" y="25"/>
                </a:lnTo>
                <a:lnTo>
                  <a:pt x="11" y="17"/>
                </a:lnTo>
                <a:lnTo>
                  <a:pt x="36" y="0"/>
                </a:lnTo>
                <a:lnTo>
                  <a:pt x="54" y="25"/>
                </a:lnTo>
                <a:lnTo>
                  <a:pt x="79" y="7"/>
                </a:lnTo>
                <a:lnTo>
                  <a:pt x="17" y="4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37" name="Freeform 979"/>
          <p:cNvSpPr>
            <a:spLocks noChangeAspect="1"/>
          </p:cNvSpPr>
          <p:nvPr/>
        </p:nvSpPr>
        <p:spPr bwMode="auto">
          <a:xfrm>
            <a:off x="8893175" y="3829050"/>
            <a:ext cx="28575" cy="19050"/>
          </a:xfrm>
          <a:custGeom>
            <a:avLst/>
            <a:gdLst>
              <a:gd name="T0" fmla="*/ 2147483647 w 80"/>
              <a:gd name="T1" fmla="*/ 2147483647 h 51"/>
              <a:gd name="T2" fmla="*/ 0 w 80"/>
              <a:gd name="T3" fmla="*/ 2147483647 h 51"/>
              <a:gd name="T4" fmla="*/ 2147483647 w 80"/>
              <a:gd name="T5" fmla="*/ 2147483647 h 51"/>
              <a:gd name="T6" fmla="*/ 2147483647 w 80"/>
              <a:gd name="T7" fmla="*/ 0 h 51"/>
              <a:gd name="T8" fmla="*/ 2147483647 w 80"/>
              <a:gd name="T9" fmla="*/ 2147483647 h 51"/>
              <a:gd name="T10" fmla="*/ 2147483647 w 80"/>
              <a:gd name="T11" fmla="*/ 2147483647 h 51"/>
              <a:gd name="T12" fmla="*/ 2147483647 w 80"/>
              <a:gd name="T13" fmla="*/ 2147483647 h 5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0"/>
              <a:gd name="T22" fmla="*/ 0 h 51"/>
              <a:gd name="T23" fmla="*/ 80 w 80"/>
              <a:gd name="T24" fmla="*/ 51 h 5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0" h="51">
                <a:moveTo>
                  <a:pt x="18" y="51"/>
                </a:moveTo>
                <a:lnTo>
                  <a:pt x="0" y="26"/>
                </a:lnTo>
                <a:lnTo>
                  <a:pt x="11" y="17"/>
                </a:lnTo>
                <a:lnTo>
                  <a:pt x="37" y="0"/>
                </a:lnTo>
                <a:lnTo>
                  <a:pt x="54" y="25"/>
                </a:lnTo>
                <a:lnTo>
                  <a:pt x="80" y="7"/>
                </a:lnTo>
                <a:lnTo>
                  <a:pt x="18" y="5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38" name="Freeform 980"/>
          <p:cNvSpPr>
            <a:spLocks noChangeAspect="1"/>
          </p:cNvSpPr>
          <p:nvPr/>
        </p:nvSpPr>
        <p:spPr bwMode="auto">
          <a:xfrm>
            <a:off x="8907463" y="3821113"/>
            <a:ext cx="17462" cy="14287"/>
          </a:xfrm>
          <a:custGeom>
            <a:avLst/>
            <a:gdLst>
              <a:gd name="T0" fmla="*/ 2147483647 w 53"/>
              <a:gd name="T1" fmla="*/ 2147483647 h 50"/>
              <a:gd name="T2" fmla="*/ 0 w 53"/>
              <a:gd name="T3" fmla="*/ 2147483647 h 50"/>
              <a:gd name="T4" fmla="*/ 2147483647 w 53"/>
              <a:gd name="T5" fmla="*/ 0 h 50"/>
              <a:gd name="T6" fmla="*/ 2147483647 w 53"/>
              <a:gd name="T7" fmla="*/ 0 h 50"/>
              <a:gd name="T8" fmla="*/ 2147483647 w 53"/>
              <a:gd name="T9" fmla="*/ 2147483647 h 50"/>
              <a:gd name="T10" fmla="*/ 2147483647 w 53"/>
              <a:gd name="T11" fmla="*/ 2147483647 h 50"/>
              <a:gd name="T12" fmla="*/ 2147483647 w 53"/>
              <a:gd name="T13" fmla="*/ 2147483647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3"/>
              <a:gd name="T22" fmla="*/ 0 h 50"/>
              <a:gd name="T23" fmla="*/ 53 w 53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3" h="50">
                <a:moveTo>
                  <a:pt x="17" y="50"/>
                </a:moveTo>
                <a:lnTo>
                  <a:pt x="0" y="25"/>
                </a:lnTo>
                <a:lnTo>
                  <a:pt x="36" y="0"/>
                </a:lnTo>
                <a:lnTo>
                  <a:pt x="53" y="25"/>
                </a:lnTo>
                <a:lnTo>
                  <a:pt x="17" y="5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39" name="Freeform 981"/>
          <p:cNvSpPr>
            <a:spLocks noChangeAspect="1"/>
          </p:cNvSpPr>
          <p:nvPr/>
        </p:nvSpPr>
        <p:spPr bwMode="auto">
          <a:xfrm>
            <a:off x="8920163" y="3811588"/>
            <a:ext cx="15875" cy="17462"/>
          </a:xfrm>
          <a:custGeom>
            <a:avLst/>
            <a:gdLst>
              <a:gd name="T0" fmla="*/ 2147483647 w 53"/>
              <a:gd name="T1" fmla="*/ 2147483647 h 50"/>
              <a:gd name="T2" fmla="*/ 0 w 53"/>
              <a:gd name="T3" fmla="*/ 2147483647 h 50"/>
              <a:gd name="T4" fmla="*/ 2147483647 w 53"/>
              <a:gd name="T5" fmla="*/ 0 h 50"/>
              <a:gd name="T6" fmla="*/ 2147483647 w 53"/>
              <a:gd name="T7" fmla="*/ 2147483647 h 50"/>
              <a:gd name="T8" fmla="*/ 2147483647 w 53"/>
              <a:gd name="T9" fmla="*/ 2147483647 h 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50"/>
              <a:gd name="T17" fmla="*/ 53 w 53"/>
              <a:gd name="T18" fmla="*/ 50 h 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50">
                <a:moveTo>
                  <a:pt x="17" y="50"/>
                </a:moveTo>
                <a:lnTo>
                  <a:pt x="0" y="25"/>
                </a:lnTo>
                <a:lnTo>
                  <a:pt x="37" y="0"/>
                </a:lnTo>
                <a:lnTo>
                  <a:pt x="53" y="25"/>
                </a:lnTo>
                <a:lnTo>
                  <a:pt x="17" y="5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40" name="Freeform 982"/>
          <p:cNvSpPr>
            <a:spLocks noChangeAspect="1"/>
          </p:cNvSpPr>
          <p:nvPr/>
        </p:nvSpPr>
        <p:spPr bwMode="auto">
          <a:xfrm>
            <a:off x="8928100" y="3811588"/>
            <a:ext cx="9525" cy="9525"/>
          </a:xfrm>
          <a:custGeom>
            <a:avLst/>
            <a:gdLst>
              <a:gd name="T0" fmla="*/ 2147483647 w 25"/>
              <a:gd name="T1" fmla="*/ 2147483647 h 27"/>
              <a:gd name="T2" fmla="*/ 2147483647 w 25"/>
              <a:gd name="T3" fmla="*/ 2147483647 h 27"/>
              <a:gd name="T4" fmla="*/ 2147483647 w 25"/>
              <a:gd name="T5" fmla="*/ 2147483647 h 27"/>
              <a:gd name="T6" fmla="*/ 2147483647 w 25"/>
              <a:gd name="T7" fmla="*/ 2147483647 h 27"/>
              <a:gd name="T8" fmla="*/ 2147483647 w 25"/>
              <a:gd name="T9" fmla="*/ 2147483647 h 27"/>
              <a:gd name="T10" fmla="*/ 2147483647 w 25"/>
              <a:gd name="T11" fmla="*/ 2147483647 h 27"/>
              <a:gd name="T12" fmla="*/ 2147483647 w 25"/>
              <a:gd name="T13" fmla="*/ 2147483647 h 27"/>
              <a:gd name="T14" fmla="*/ 2147483647 w 25"/>
              <a:gd name="T15" fmla="*/ 2147483647 h 27"/>
              <a:gd name="T16" fmla="*/ 2147483647 w 25"/>
              <a:gd name="T17" fmla="*/ 2147483647 h 27"/>
              <a:gd name="T18" fmla="*/ 2147483647 w 25"/>
              <a:gd name="T19" fmla="*/ 2147483647 h 27"/>
              <a:gd name="T20" fmla="*/ 2147483647 w 25"/>
              <a:gd name="T21" fmla="*/ 2147483647 h 27"/>
              <a:gd name="T22" fmla="*/ 2147483647 w 25"/>
              <a:gd name="T23" fmla="*/ 2147483647 h 27"/>
              <a:gd name="T24" fmla="*/ 2147483647 w 25"/>
              <a:gd name="T25" fmla="*/ 2147483647 h 27"/>
              <a:gd name="T26" fmla="*/ 0 w 25"/>
              <a:gd name="T27" fmla="*/ 2147483647 h 27"/>
              <a:gd name="T28" fmla="*/ 0 w 25"/>
              <a:gd name="T29" fmla="*/ 2147483647 h 27"/>
              <a:gd name="T30" fmla="*/ 0 w 25"/>
              <a:gd name="T31" fmla="*/ 2147483647 h 27"/>
              <a:gd name="T32" fmla="*/ 2147483647 w 25"/>
              <a:gd name="T33" fmla="*/ 2147483647 h 27"/>
              <a:gd name="T34" fmla="*/ 2147483647 w 25"/>
              <a:gd name="T35" fmla="*/ 2147483647 h 27"/>
              <a:gd name="T36" fmla="*/ 2147483647 w 25"/>
              <a:gd name="T37" fmla="*/ 2147483647 h 27"/>
              <a:gd name="T38" fmla="*/ 2147483647 w 25"/>
              <a:gd name="T39" fmla="*/ 0 h 27"/>
              <a:gd name="T40" fmla="*/ 2147483647 w 25"/>
              <a:gd name="T41" fmla="*/ 0 h 27"/>
              <a:gd name="T42" fmla="*/ 2147483647 w 25"/>
              <a:gd name="T43" fmla="*/ 2147483647 h 2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5"/>
              <a:gd name="T67" fmla="*/ 0 h 27"/>
              <a:gd name="T68" fmla="*/ 25 w 25"/>
              <a:gd name="T69" fmla="*/ 27 h 27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5" h="27">
                <a:moveTo>
                  <a:pt x="25" y="23"/>
                </a:moveTo>
                <a:lnTo>
                  <a:pt x="25" y="23"/>
                </a:lnTo>
                <a:lnTo>
                  <a:pt x="23" y="25"/>
                </a:lnTo>
                <a:lnTo>
                  <a:pt x="20" y="26"/>
                </a:lnTo>
                <a:lnTo>
                  <a:pt x="18" y="27"/>
                </a:lnTo>
                <a:lnTo>
                  <a:pt x="15" y="27"/>
                </a:lnTo>
                <a:lnTo>
                  <a:pt x="13" y="27"/>
                </a:lnTo>
                <a:lnTo>
                  <a:pt x="11" y="26"/>
                </a:lnTo>
                <a:lnTo>
                  <a:pt x="8" y="25"/>
                </a:lnTo>
                <a:lnTo>
                  <a:pt x="6" y="24"/>
                </a:lnTo>
                <a:lnTo>
                  <a:pt x="4" y="22"/>
                </a:lnTo>
                <a:lnTo>
                  <a:pt x="2" y="20"/>
                </a:lnTo>
                <a:lnTo>
                  <a:pt x="1" y="17"/>
                </a:lnTo>
                <a:lnTo>
                  <a:pt x="0" y="14"/>
                </a:lnTo>
                <a:lnTo>
                  <a:pt x="0" y="11"/>
                </a:lnTo>
                <a:lnTo>
                  <a:pt x="0" y="9"/>
                </a:lnTo>
                <a:lnTo>
                  <a:pt x="1" y="7"/>
                </a:lnTo>
                <a:lnTo>
                  <a:pt x="2" y="4"/>
                </a:lnTo>
                <a:lnTo>
                  <a:pt x="3" y="2"/>
                </a:lnTo>
                <a:lnTo>
                  <a:pt x="5" y="0"/>
                </a:lnTo>
                <a:lnTo>
                  <a:pt x="25" y="2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41" name="Freeform 983"/>
          <p:cNvSpPr>
            <a:spLocks noChangeAspect="1"/>
          </p:cNvSpPr>
          <p:nvPr/>
        </p:nvSpPr>
        <p:spPr bwMode="auto">
          <a:xfrm>
            <a:off x="8977313" y="3789363"/>
            <a:ext cx="6350" cy="9525"/>
          </a:xfrm>
          <a:custGeom>
            <a:avLst/>
            <a:gdLst>
              <a:gd name="T0" fmla="*/ 0 w 21"/>
              <a:gd name="T1" fmla="*/ 2147483647 h 30"/>
              <a:gd name="T2" fmla="*/ 0 w 21"/>
              <a:gd name="T3" fmla="*/ 2147483647 h 30"/>
              <a:gd name="T4" fmla="*/ 2147483647 w 21"/>
              <a:gd name="T5" fmla="*/ 0 h 30"/>
              <a:gd name="T6" fmla="*/ 2147483647 w 21"/>
              <a:gd name="T7" fmla="*/ 0 h 30"/>
              <a:gd name="T8" fmla="*/ 2147483647 w 21"/>
              <a:gd name="T9" fmla="*/ 0 h 30"/>
              <a:gd name="T10" fmla="*/ 2147483647 w 21"/>
              <a:gd name="T11" fmla="*/ 2147483647 h 30"/>
              <a:gd name="T12" fmla="*/ 2147483647 w 21"/>
              <a:gd name="T13" fmla="*/ 2147483647 h 30"/>
              <a:gd name="T14" fmla="*/ 2147483647 w 21"/>
              <a:gd name="T15" fmla="*/ 2147483647 h 30"/>
              <a:gd name="T16" fmla="*/ 2147483647 w 21"/>
              <a:gd name="T17" fmla="*/ 2147483647 h 30"/>
              <a:gd name="T18" fmla="*/ 2147483647 w 21"/>
              <a:gd name="T19" fmla="*/ 2147483647 h 30"/>
              <a:gd name="T20" fmla="*/ 2147483647 w 21"/>
              <a:gd name="T21" fmla="*/ 2147483647 h 30"/>
              <a:gd name="T22" fmla="*/ 2147483647 w 21"/>
              <a:gd name="T23" fmla="*/ 2147483647 h 30"/>
              <a:gd name="T24" fmla="*/ 2147483647 w 21"/>
              <a:gd name="T25" fmla="*/ 2147483647 h 30"/>
              <a:gd name="T26" fmla="*/ 2147483647 w 21"/>
              <a:gd name="T27" fmla="*/ 2147483647 h 30"/>
              <a:gd name="T28" fmla="*/ 2147483647 w 21"/>
              <a:gd name="T29" fmla="*/ 2147483647 h 30"/>
              <a:gd name="T30" fmla="*/ 2147483647 w 21"/>
              <a:gd name="T31" fmla="*/ 2147483647 h 30"/>
              <a:gd name="T32" fmla="*/ 2147483647 w 21"/>
              <a:gd name="T33" fmla="*/ 2147483647 h 30"/>
              <a:gd name="T34" fmla="*/ 2147483647 w 21"/>
              <a:gd name="T35" fmla="*/ 2147483647 h 30"/>
              <a:gd name="T36" fmla="*/ 2147483647 w 21"/>
              <a:gd name="T37" fmla="*/ 2147483647 h 30"/>
              <a:gd name="T38" fmla="*/ 2147483647 w 21"/>
              <a:gd name="T39" fmla="*/ 2147483647 h 30"/>
              <a:gd name="T40" fmla="*/ 2147483647 w 21"/>
              <a:gd name="T41" fmla="*/ 2147483647 h 30"/>
              <a:gd name="T42" fmla="*/ 0 w 21"/>
              <a:gd name="T43" fmla="*/ 2147483647 h 3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1"/>
              <a:gd name="T67" fmla="*/ 0 h 30"/>
              <a:gd name="T68" fmla="*/ 21 w 21"/>
              <a:gd name="T69" fmla="*/ 30 h 30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1" h="30">
                <a:moveTo>
                  <a:pt x="0" y="1"/>
                </a:moveTo>
                <a:lnTo>
                  <a:pt x="0" y="1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10" y="1"/>
                </a:lnTo>
                <a:lnTo>
                  <a:pt x="12" y="2"/>
                </a:lnTo>
                <a:lnTo>
                  <a:pt x="15" y="4"/>
                </a:lnTo>
                <a:lnTo>
                  <a:pt x="16" y="6"/>
                </a:lnTo>
                <a:lnTo>
                  <a:pt x="18" y="8"/>
                </a:lnTo>
                <a:lnTo>
                  <a:pt x="19" y="10"/>
                </a:lnTo>
                <a:lnTo>
                  <a:pt x="21" y="13"/>
                </a:lnTo>
                <a:lnTo>
                  <a:pt x="21" y="15"/>
                </a:lnTo>
                <a:lnTo>
                  <a:pt x="21" y="17"/>
                </a:lnTo>
                <a:lnTo>
                  <a:pt x="19" y="20"/>
                </a:lnTo>
                <a:lnTo>
                  <a:pt x="18" y="22"/>
                </a:lnTo>
                <a:lnTo>
                  <a:pt x="16" y="25"/>
                </a:lnTo>
                <a:lnTo>
                  <a:pt x="14" y="26"/>
                </a:lnTo>
                <a:lnTo>
                  <a:pt x="12" y="29"/>
                </a:lnTo>
                <a:lnTo>
                  <a:pt x="10" y="30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42" name="Freeform 984"/>
          <p:cNvSpPr>
            <a:spLocks noChangeAspect="1"/>
          </p:cNvSpPr>
          <p:nvPr/>
        </p:nvSpPr>
        <p:spPr bwMode="auto">
          <a:xfrm>
            <a:off x="8929688" y="3806825"/>
            <a:ext cx="11112" cy="14288"/>
          </a:xfrm>
          <a:custGeom>
            <a:avLst/>
            <a:gdLst>
              <a:gd name="T0" fmla="*/ 2147483647 w 31"/>
              <a:gd name="T1" fmla="*/ 2147483647 h 36"/>
              <a:gd name="T2" fmla="*/ 0 w 31"/>
              <a:gd name="T3" fmla="*/ 2147483647 h 36"/>
              <a:gd name="T4" fmla="*/ 2147483647 w 31"/>
              <a:gd name="T5" fmla="*/ 2147483647 h 36"/>
              <a:gd name="T6" fmla="*/ 2147483647 w 31"/>
              <a:gd name="T7" fmla="*/ 0 h 36"/>
              <a:gd name="T8" fmla="*/ 2147483647 w 31"/>
              <a:gd name="T9" fmla="*/ 2147483647 h 36"/>
              <a:gd name="T10" fmla="*/ 2147483647 w 31"/>
              <a:gd name="T11" fmla="*/ 2147483647 h 36"/>
              <a:gd name="T12" fmla="*/ 2147483647 w 31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6"/>
              <a:gd name="T23" fmla="*/ 31 w 31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6">
                <a:moveTo>
                  <a:pt x="20" y="36"/>
                </a:moveTo>
                <a:lnTo>
                  <a:pt x="0" y="13"/>
                </a:lnTo>
                <a:lnTo>
                  <a:pt x="12" y="1"/>
                </a:lnTo>
                <a:lnTo>
                  <a:pt x="14" y="0"/>
                </a:lnTo>
                <a:lnTo>
                  <a:pt x="29" y="27"/>
                </a:lnTo>
                <a:lnTo>
                  <a:pt x="31" y="26"/>
                </a:lnTo>
                <a:lnTo>
                  <a:pt x="20" y="3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43" name="Freeform 985"/>
          <p:cNvSpPr>
            <a:spLocks noChangeAspect="1"/>
          </p:cNvSpPr>
          <p:nvPr/>
        </p:nvSpPr>
        <p:spPr bwMode="auto">
          <a:xfrm>
            <a:off x="8936038" y="3803650"/>
            <a:ext cx="9525" cy="12700"/>
          </a:xfrm>
          <a:custGeom>
            <a:avLst/>
            <a:gdLst>
              <a:gd name="T0" fmla="*/ 2147483647 w 29"/>
              <a:gd name="T1" fmla="*/ 2147483647 h 38"/>
              <a:gd name="T2" fmla="*/ 0 w 29"/>
              <a:gd name="T3" fmla="*/ 2147483647 h 38"/>
              <a:gd name="T4" fmla="*/ 2147483647 w 29"/>
              <a:gd name="T5" fmla="*/ 0 h 38"/>
              <a:gd name="T6" fmla="*/ 2147483647 w 29"/>
              <a:gd name="T7" fmla="*/ 2147483647 h 38"/>
              <a:gd name="T8" fmla="*/ 2147483647 w 29"/>
              <a:gd name="T9" fmla="*/ 2147483647 h 38"/>
              <a:gd name="T10" fmla="*/ 2147483647 w 29"/>
              <a:gd name="T11" fmla="*/ 2147483647 h 38"/>
              <a:gd name="T12" fmla="*/ 2147483647 w 29"/>
              <a:gd name="T13" fmla="*/ 2147483647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9"/>
              <a:gd name="T22" fmla="*/ 0 h 38"/>
              <a:gd name="T23" fmla="*/ 29 w 29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9" h="38">
                <a:moveTo>
                  <a:pt x="15" y="38"/>
                </a:moveTo>
                <a:lnTo>
                  <a:pt x="0" y="11"/>
                </a:lnTo>
                <a:lnTo>
                  <a:pt x="20" y="0"/>
                </a:lnTo>
                <a:lnTo>
                  <a:pt x="17" y="1"/>
                </a:lnTo>
                <a:lnTo>
                  <a:pt x="29" y="30"/>
                </a:lnTo>
                <a:lnTo>
                  <a:pt x="26" y="31"/>
                </a:lnTo>
                <a:lnTo>
                  <a:pt x="15" y="3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44" name="Freeform 986"/>
          <p:cNvSpPr>
            <a:spLocks noChangeAspect="1"/>
          </p:cNvSpPr>
          <p:nvPr/>
        </p:nvSpPr>
        <p:spPr bwMode="auto">
          <a:xfrm>
            <a:off x="8940800" y="3802063"/>
            <a:ext cx="9525" cy="12700"/>
          </a:xfrm>
          <a:custGeom>
            <a:avLst/>
            <a:gdLst>
              <a:gd name="T0" fmla="*/ 2147483647 w 30"/>
              <a:gd name="T1" fmla="*/ 2147483647 h 37"/>
              <a:gd name="T2" fmla="*/ 0 w 30"/>
              <a:gd name="T3" fmla="*/ 2147483647 h 37"/>
              <a:gd name="T4" fmla="*/ 2147483647 w 30"/>
              <a:gd name="T5" fmla="*/ 0 h 37"/>
              <a:gd name="T6" fmla="*/ 2147483647 w 30"/>
              <a:gd name="T7" fmla="*/ 0 h 37"/>
              <a:gd name="T8" fmla="*/ 2147483647 w 30"/>
              <a:gd name="T9" fmla="*/ 2147483647 h 37"/>
              <a:gd name="T10" fmla="*/ 2147483647 w 30"/>
              <a:gd name="T11" fmla="*/ 2147483647 h 37"/>
              <a:gd name="T12" fmla="*/ 2147483647 w 30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37"/>
              <a:gd name="T23" fmla="*/ 30 w 30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37">
                <a:moveTo>
                  <a:pt x="12" y="37"/>
                </a:moveTo>
                <a:lnTo>
                  <a:pt x="0" y="8"/>
                </a:lnTo>
                <a:lnTo>
                  <a:pt x="18" y="0"/>
                </a:lnTo>
                <a:lnTo>
                  <a:pt x="30" y="29"/>
                </a:lnTo>
                <a:lnTo>
                  <a:pt x="12" y="3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45" name="Freeform 987"/>
          <p:cNvSpPr>
            <a:spLocks noChangeAspect="1"/>
          </p:cNvSpPr>
          <p:nvPr/>
        </p:nvSpPr>
        <p:spPr bwMode="auto">
          <a:xfrm>
            <a:off x="8945563" y="3797300"/>
            <a:ext cx="15875" cy="14288"/>
          </a:xfrm>
          <a:custGeom>
            <a:avLst/>
            <a:gdLst>
              <a:gd name="T0" fmla="*/ 2147483647 w 38"/>
              <a:gd name="T1" fmla="*/ 2147483647 h 38"/>
              <a:gd name="T2" fmla="*/ 0 w 38"/>
              <a:gd name="T3" fmla="*/ 2147483647 h 38"/>
              <a:gd name="T4" fmla="*/ 2147483647 w 38"/>
              <a:gd name="T5" fmla="*/ 2147483647 h 38"/>
              <a:gd name="T6" fmla="*/ 2147483647 w 38"/>
              <a:gd name="T7" fmla="*/ 0 h 38"/>
              <a:gd name="T8" fmla="*/ 2147483647 w 38"/>
              <a:gd name="T9" fmla="*/ 2147483647 h 38"/>
              <a:gd name="T10" fmla="*/ 2147483647 w 38"/>
              <a:gd name="T11" fmla="*/ 2147483647 h 38"/>
              <a:gd name="T12" fmla="*/ 2147483647 w 38"/>
              <a:gd name="T13" fmla="*/ 2147483647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8"/>
              <a:gd name="T22" fmla="*/ 0 h 38"/>
              <a:gd name="T23" fmla="*/ 38 w 38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8" h="38">
                <a:moveTo>
                  <a:pt x="12" y="38"/>
                </a:moveTo>
                <a:lnTo>
                  <a:pt x="0" y="9"/>
                </a:lnTo>
                <a:lnTo>
                  <a:pt x="11" y="4"/>
                </a:lnTo>
                <a:lnTo>
                  <a:pt x="19" y="0"/>
                </a:lnTo>
                <a:lnTo>
                  <a:pt x="30" y="30"/>
                </a:lnTo>
                <a:lnTo>
                  <a:pt x="38" y="26"/>
                </a:lnTo>
                <a:lnTo>
                  <a:pt x="12" y="3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46" name="Freeform 988"/>
          <p:cNvSpPr>
            <a:spLocks noChangeAspect="1"/>
          </p:cNvSpPr>
          <p:nvPr/>
        </p:nvSpPr>
        <p:spPr bwMode="auto">
          <a:xfrm>
            <a:off x="8955088" y="3795713"/>
            <a:ext cx="9525" cy="11112"/>
          </a:xfrm>
          <a:custGeom>
            <a:avLst/>
            <a:gdLst>
              <a:gd name="T0" fmla="*/ 2147483647 w 29"/>
              <a:gd name="T1" fmla="*/ 2147483647 h 37"/>
              <a:gd name="T2" fmla="*/ 0 w 29"/>
              <a:gd name="T3" fmla="*/ 2147483647 h 37"/>
              <a:gd name="T4" fmla="*/ 2147483647 w 29"/>
              <a:gd name="T5" fmla="*/ 0 h 37"/>
              <a:gd name="T6" fmla="*/ 2147483647 w 29"/>
              <a:gd name="T7" fmla="*/ 0 h 37"/>
              <a:gd name="T8" fmla="*/ 2147483647 w 29"/>
              <a:gd name="T9" fmla="*/ 2147483647 h 37"/>
              <a:gd name="T10" fmla="*/ 2147483647 w 29"/>
              <a:gd name="T11" fmla="*/ 2147483647 h 37"/>
              <a:gd name="T12" fmla="*/ 2147483647 w 29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9"/>
              <a:gd name="T22" fmla="*/ 0 h 37"/>
              <a:gd name="T23" fmla="*/ 29 w 29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9" h="37">
                <a:moveTo>
                  <a:pt x="11" y="37"/>
                </a:moveTo>
                <a:lnTo>
                  <a:pt x="0" y="7"/>
                </a:lnTo>
                <a:lnTo>
                  <a:pt x="19" y="0"/>
                </a:lnTo>
                <a:lnTo>
                  <a:pt x="29" y="29"/>
                </a:lnTo>
                <a:lnTo>
                  <a:pt x="11" y="3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47" name="Freeform 989"/>
          <p:cNvSpPr>
            <a:spLocks noChangeAspect="1"/>
          </p:cNvSpPr>
          <p:nvPr/>
        </p:nvSpPr>
        <p:spPr bwMode="auto">
          <a:xfrm>
            <a:off x="8961438" y="3794125"/>
            <a:ext cx="7937" cy="11113"/>
          </a:xfrm>
          <a:custGeom>
            <a:avLst/>
            <a:gdLst>
              <a:gd name="T0" fmla="*/ 2147483647 w 28"/>
              <a:gd name="T1" fmla="*/ 2147483647 h 35"/>
              <a:gd name="T2" fmla="*/ 0 w 28"/>
              <a:gd name="T3" fmla="*/ 2147483647 h 35"/>
              <a:gd name="T4" fmla="*/ 2147483647 w 28"/>
              <a:gd name="T5" fmla="*/ 0 h 35"/>
              <a:gd name="T6" fmla="*/ 2147483647 w 28"/>
              <a:gd name="T7" fmla="*/ 0 h 35"/>
              <a:gd name="T8" fmla="*/ 2147483647 w 28"/>
              <a:gd name="T9" fmla="*/ 2147483647 h 35"/>
              <a:gd name="T10" fmla="*/ 2147483647 w 28"/>
              <a:gd name="T11" fmla="*/ 2147483647 h 35"/>
              <a:gd name="T12" fmla="*/ 2147483647 w 28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"/>
              <a:gd name="T22" fmla="*/ 0 h 35"/>
              <a:gd name="T23" fmla="*/ 28 w 28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" h="35">
                <a:moveTo>
                  <a:pt x="10" y="35"/>
                </a:moveTo>
                <a:lnTo>
                  <a:pt x="0" y="6"/>
                </a:lnTo>
                <a:lnTo>
                  <a:pt x="18" y="0"/>
                </a:lnTo>
                <a:lnTo>
                  <a:pt x="28" y="29"/>
                </a:lnTo>
                <a:lnTo>
                  <a:pt x="10" y="3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48" name="Freeform 990"/>
          <p:cNvSpPr>
            <a:spLocks noChangeAspect="1"/>
          </p:cNvSpPr>
          <p:nvPr/>
        </p:nvSpPr>
        <p:spPr bwMode="auto">
          <a:xfrm>
            <a:off x="8967788" y="3790950"/>
            <a:ext cx="7937" cy="12700"/>
          </a:xfrm>
          <a:custGeom>
            <a:avLst/>
            <a:gdLst>
              <a:gd name="T0" fmla="*/ 2147483647 w 27"/>
              <a:gd name="T1" fmla="*/ 2147483647 h 35"/>
              <a:gd name="T2" fmla="*/ 0 w 27"/>
              <a:gd name="T3" fmla="*/ 2147483647 h 35"/>
              <a:gd name="T4" fmla="*/ 2147483647 w 27"/>
              <a:gd name="T5" fmla="*/ 0 h 35"/>
              <a:gd name="T6" fmla="*/ 2147483647 w 27"/>
              <a:gd name="T7" fmla="*/ 0 h 35"/>
              <a:gd name="T8" fmla="*/ 2147483647 w 27"/>
              <a:gd name="T9" fmla="*/ 2147483647 h 35"/>
              <a:gd name="T10" fmla="*/ 2147483647 w 27"/>
              <a:gd name="T11" fmla="*/ 2147483647 h 35"/>
              <a:gd name="T12" fmla="*/ 2147483647 w 27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"/>
              <a:gd name="T22" fmla="*/ 0 h 35"/>
              <a:gd name="T23" fmla="*/ 27 w 27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" h="35">
                <a:moveTo>
                  <a:pt x="10" y="35"/>
                </a:moveTo>
                <a:lnTo>
                  <a:pt x="0" y="6"/>
                </a:lnTo>
                <a:lnTo>
                  <a:pt x="16" y="0"/>
                </a:lnTo>
                <a:lnTo>
                  <a:pt x="27" y="29"/>
                </a:lnTo>
                <a:lnTo>
                  <a:pt x="10" y="3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49" name="Freeform 991"/>
          <p:cNvSpPr>
            <a:spLocks noChangeAspect="1"/>
          </p:cNvSpPr>
          <p:nvPr/>
        </p:nvSpPr>
        <p:spPr bwMode="auto">
          <a:xfrm>
            <a:off x="8972550" y="3789363"/>
            <a:ext cx="7938" cy="12700"/>
          </a:xfrm>
          <a:custGeom>
            <a:avLst/>
            <a:gdLst>
              <a:gd name="T0" fmla="*/ 2147483647 w 25"/>
              <a:gd name="T1" fmla="*/ 2147483647 h 34"/>
              <a:gd name="T2" fmla="*/ 0 w 25"/>
              <a:gd name="T3" fmla="*/ 2147483647 h 34"/>
              <a:gd name="T4" fmla="*/ 2147483647 w 25"/>
              <a:gd name="T5" fmla="*/ 0 h 34"/>
              <a:gd name="T6" fmla="*/ 2147483647 w 25"/>
              <a:gd name="T7" fmla="*/ 2147483647 h 34"/>
              <a:gd name="T8" fmla="*/ 2147483647 w 25"/>
              <a:gd name="T9" fmla="*/ 2147483647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"/>
              <a:gd name="T16" fmla="*/ 0 h 34"/>
              <a:gd name="T17" fmla="*/ 25 w 25"/>
              <a:gd name="T18" fmla="*/ 34 h 3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" h="34">
                <a:moveTo>
                  <a:pt x="11" y="34"/>
                </a:moveTo>
                <a:lnTo>
                  <a:pt x="0" y="5"/>
                </a:lnTo>
                <a:lnTo>
                  <a:pt x="15" y="0"/>
                </a:lnTo>
                <a:lnTo>
                  <a:pt x="25" y="29"/>
                </a:lnTo>
                <a:lnTo>
                  <a:pt x="11" y="3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50" name="Freeform 992"/>
          <p:cNvSpPr>
            <a:spLocks noChangeAspect="1"/>
          </p:cNvSpPr>
          <p:nvPr/>
        </p:nvSpPr>
        <p:spPr bwMode="auto">
          <a:xfrm>
            <a:off x="8972550" y="3789363"/>
            <a:ext cx="6350" cy="9525"/>
          </a:xfrm>
          <a:custGeom>
            <a:avLst/>
            <a:gdLst>
              <a:gd name="T0" fmla="*/ 2147483647 w 18"/>
              <a:gd name="T1" fmla="*/ 2147483647 h 31"/>
              <a:gd name="T2" fmla="*/ 2147483647 w 18"/>
              <a:gd name="T3" fmla="*/ 2147483647 h 31"/>
              <a:gd name="T4" fmla="*/ 2147483647 w 18"/>
              <a:gd name="T5" fmla="*/ 2147483647 h 31"/>
              <a:gd name="T6" fmla="*/ 2147483647 w 18"/>
              <a:gd name="T7" fmla="*/ 2147483647 h 31"/>
              <a:gd name="T8" fmla="*/ 2147483647 w 18"/>
              <a:gd name="T9" fmla="*/ 2147483647 h 31"/>
              <a:gd name="T10" fmla="*/ 2147483647 w 18"/>
              <a:gd name="T11" fmla="*/ 2147483647 h 31"/>
              <a:gd name="T12" fmla="*/ 2147483647 w 18"/>
              <a:gd name="T13" fmla="*/ 2147483647 h 31"/>
              <a:gd name="T14" fmla="*/ 2147483647 w 18"/>
              <a:gd name="T15" fmla="*/ 2147483647 h 31"/>
              <a:gd name="T16" fmla="*/ 2147483647 w 18"/>
              <a:gd name="T17" fmla="*/ 2147483647 h 31"/>
              <a:gd name="T18" fmla="*/ 2147483647 w 18"/>
              <a:gd name="T19" fmla="*/ 2147483647 h 31"/>
              <a:gd name="T20" fmla="*/ 0 w 18"/>
              <a:gd name="T21" fmla="*/ 2147483647 h 31"/>
              <a:gd name="T22" fmla="*/ 0 w 18"/>
              <a:gd name="T23" fmla="*/ 2147483647 h 31"/>
              <a:gd name="T24" fmla="*/ 0 w 18"/>
              <a:gd name="T25" fmla="*/ 2147483647 h 31"/>
              <a:gd name="T26" fmla="*/ 2147483647 w 18"/>
              <a:gd name="T27" fmla="*/ 2147483647 h 31"/>
              <a:gd name="T28" fmla="*/ 2147483647 w 18"/>
              <a:gd name="T29" fmla="*/ 2147483647 h 31"/>
              <a:gd name="T30" fmla="*/ 2147483647 w 18"/>
              <a:gd name="T31" fmla="*/ 2147483647 h 31"/>
              <a:gd name="T32" fmla="*/ 2147483647 w 18"/>
              <a:gd name="T33" fmla="*/ 2147483647 h 31"/>
              <a:gd name="T34" fmla="*/ 2147483647 w 18"/>
              <a:gd name="T35" fmla="*/ 2147483647 h 31"/>
              <a:gd name="T36" fmla="*/ 2147483647 w 18"/>
              <a:gd name="T37" fmla="*/ 2147483647 h 31"/>
              <a:gd name="T38" fmla="*/ 2147483647 w 18"/>
              <a:gd name="T39" fmla="*/ 0 h 31"/>
              <a:gd name="T40" fmla="*/ 2147483647 w 18"/>
              <a:gd name="T41" fmla="*/ 0 h 31"/>
              <a:gd name="T42" fmla="*/ 2147483647 w 18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8"/>
              <a:gd name="T67" fmla="*/ 0 h 31"/>
              <a:gd name="T68" fmla="*/ 18 w 18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8" h="31">
                <a:moveTo>
                  <a:pt x="18" y="31"/>
                </a:moveTo>
                <a:lnTo>
                  <a:pt x="18" y="31"/>
                </a:lnTo>
                <a:lnTo>
                  <a:pt x="16" y="31"/>
                </a:lnTo>
                <a:lnTo>
                  <a:pt x="13" y="31"/>
                </a:lnTo>
                <a:lnTo>
                  <a:pt x="11" y="30"/>
                </a:lnTo>
                <a:lnTo>
                  <a:pt x="8" y="29"/>
                </a:lnTo>
                <a:lnTo>
                  <a:pt x="6" y="26"/>
                </a:lnTo>
                <a:lnTo>
                  <a:pt x="3" y="24"/>
                </a:lnTo>
                <a:lnTo>
                  <a:pt x="2" y="22"/>
                </a:lnTo>
                <a:lnTo>
                  <a:pt x="1" y="19"/>
                </a:lnTo>
                <a:lnTo>
                  <a:pt x="0" y="17"/>
                </a:lnTo>
                <a:lnTo>
                  <a:pt x="0" y="15"/>
                </a:lnTo>
                <a:lnTo>
                  <a:pt x="0" y="12"/>
                </a:lnTo>
                <a:lnTo>
                  <a:pt x="1" y="10"/>
                </a:lnTo>
                <a:lnTo>
                  <a:pt x="2" y="7"/>
                </a:lnTo>
                <a:lnTo>
                  <a:pt x="5" y="5"/>
                </a:lnTo>
                <a:lnTo>
                  <a:pt x="7" y="3"/>
                </a:lnTo>
                <a:lnTo>
                  <a:pt x="9" y="2"/>
                </a:lnTo>
                <a:lnTo>
                  <a:pt x="12" y="1"/>
                </a:lnTo>
                <a:lnTo>
                  <a:pt x="14" y="0"/>
                </a:lnTo>
                <a:lnTo>
                  <a:pt x="18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51" name="Freeform 993"/>
          <p:cNvSpPr>
            <a:spLocks noChangeAspect="1"/>
          </p:cNvSpPr>
          <p:nvPr/>
        </p:nvSpPr>
        <p:spPr bwMode="auto">
          <a:xfrm>
            <a:off x="9012238" y="3768725"/>
            <a:ext cx="9525" cy="9525"/>
          </a:xfrm>
          <a:custGeom>
            <a:avLst/>
            <a:gdLst>
              <a:gd name="T0" fmla="*/ 0 w 22"/>
              <a:gd name="T1" fmla="*/ 2147483647 h 29"/>
              <a:gd name="T2" fmla="*/ 0 w 22"/>
              <a:gd name="T3" fmla="*/ 2147483647 h 29"/>
              <a:gd name="T4" fmla="*/ 2147483647 w 22"/>
              <a:gd name="T5" fmla="*/ 2147483647 h 29"/>
              <a:gd name="T6" fmla="*/ 2147483647 w 22"/>
              <a:gd name="T7" fmla="*/ 0 h 29"/>
              <a:gd name="T8" fmla="*/ 2147483647 w 22"/>
              <a:gd name="T9" fmla="*/ 0 h 29"/>
              <a:gd name="T10" fmla="*/ 2147483647 w 22"/>
              <a:gd name="T11" fmla="*/ 0 h 29"/>
              <a:gd name="T12" fmla="*/ 2147483647 w 22"/>
              <a:gd name="T13" fmla="*/ 2147483647 h 29"/>
              <a:gd name="T14" fmla="*/ 2147483647 w 22"/>
              <a:gd name="T15" fmla="*/ 2147483647 h 29"/>
              <a:gd name="T16" fmla="*/ 2147483647 w 22"/>
              <a:gd name="T17" fmla="*/ 2147483647 h 29"/>
              <a:gd name="T18" fmla="*/ 2147483647 w 22"/>
              <a:gd name="T19" fmla="*/ 2147483647 h 29"/>
              <a:gd name="T20" fmla="*/ 2147483647 w 22"/>
              <a:gd name="T21" fmla="*/ 2147483647 h 29"/>
              <a:gd name="T22" fmla="*/ 2147483647 w 22"/>
              <a:gd name="T23" fmla="*/ 2147483647 h 29"/>
              <a:gd name="T24" fmla="*/ 2147483647 w 22"/>
              <a:gd name="T25" fmla="*/ 2147483647 h 29"/>
              <a:gd name="T26" fmla="*/ 2147483647 w 22"/>
              <a:gd name="T27" fmla="*/ 2147483647 h 29"/>
              <a:gd name="T28" fmla="*/ 2147483647 w 22"/>
              <a:gd name="T29" fmla="*/ 2147483647 h 29"/>
              <a:gd name="T30" fmla="*/ 2147483647 w 22"/>
              <a:gd name="T31" fmla="*/ 2147483647 h 29"/>
              <a:gd name="T32" fmla="*/ 2147483647 w 22"/>
              <a:gd name="T33" fmla="*/ 2147483647 h 29"/>
              <a:gd name="T34" fmla="*/ 2147483647 w 22"/>
              <a:gd name="T35" fmla="*/ 2147483647 h 29"/>
              <a:gd name="T36" fmla="*/ 2147483647 w 22"/>
              <a:gd name="T37" fmla="*/ 2147483647 h 29"/>
              <a:gd name="T38" fmla="*/ 2147483647 w 22"/>
              <a:gd name="T39" fmla="*/ 2147483647 h 29"/>
              <a:gd name="T40" fmla="*/ 2147483647 w 22"/>
              <a:gd name="T41" fmla="*/ 2147483647 h 29"/>
              <a:gd name="T42" fmla="*/ 0 w 22"/>
              <a:gd name="T43" fmla="*/ 2147483647 h 2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2"/>
              <a:gd name="T67" fmla="*/ 0 h 29"/>
              <a:gd name="T68" fmla="*/ 22 w 22"/>
              <a:gd name="T69" fmla="*/ 29 h 29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2" h="29">
                <a:moveTo>
                  <a:pt x="0" y="2"/>
                </a:moveTo>
                <a:lnTo>
                  <a:pt x="0" y="2"/>
                </a:lnTo>
                <a:lnTo>
                  <a:pt x="2" y="1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2" y="1"/>
                </a:lnTo>
                <a:lnTo>
                  <a:pt x="14" y="2"/>
                </a:lnTo>
                <a:lnTo>
                  <a:pt x="16" y="4"/>
                </a:lnTo>
                <a:lnTo>
                  <a:pt x="18" y="5"/>
                </a:lnTo>
                <a:lnTo>
                  <a:pt x="20" y="9"/>
                </a:lnTo>
                <a:lnTo>
                  <a:pt x="21" y="11"/>
                </a:lnTo>
                <a:lnTo>
                  <a:pt x="22" y="14"/>
                </a:lnTo>
                <a:lnTo>
                  <a:pt x="22" y="16"/>
                </a:lnTo>
                <a:lnTo>
                  <a:pt x="22" y="18"/>
                </a:lnTo>
                <a:lnTo>
                  <a:pt x="21" y="21"/>
                </a:lnTo>
                <a:lnTo>
                  <a:pt x="20" y="23"/>
                </a:lnTo>
                <a:lnTo>
                  <a:pt x="18" y="25"/>
                </a:lnTo>
                <a:lnTo>
                  <a:pt x="17" y="27"/>
                </a:lnTo>
                <a:lnTo>
                  <a:pt x="14" y="29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52" name="Freeform 994"/>
          <p:cNvSpPr>
            <a:spLocks noChangeAspect="1"/>
          </p:cNvSpPr>
          <p:nvPr/>
        </p:nvSpPr>
        <p:spPr bwMode="auto">
          <a:xfrm>
            <a:off x="8977313" y="3789363"/>
            <a:ext cx="9525" cy="9525"/>
          </a:xfrm>
          <a:custGeom>
            <a:avLst/>
            <a:gdLst>
              <a:gd name="T0" fmla="*/ 2147483647 w 23"/>
              <a:gd name="T1" fmla="*/ 2147483647 h 34"/>
              <a:gd name="T2" fmla="*/ 0 w 23"/>
              <a:gd name="T3" fmla="*/ 2147483647 h 34"/>
              <a:gd name="T4" fmla="*/ 2147483647 w 23"/>
              <a:gd name="T5" fmla="*/ 0 h 34"/>
              <a:gd name="T6" fmla="*/ 2147483647 w 23"/>
              <a:gd name="T7" fmla="*/ 2147483647 h 34"/>
              <a:gd name="T8" fmla="*/ 2147483647 w 23"/>
              <a:gd name="T9" fmla="*/ 2147483647 h 34"/>
              <a:gd name="T10" fmla="*/ 2147483647 w 23"/>
              <a:gd name="T11" fmla="*/ 2147483647 h 34"/>
              <a:gd name="T12" fmla="*/ 2147483647 w 23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"/>
              <a:gd name="T22" fmla="*/ 0 h 34"/>
              <a:gd name="T23" fmla="*/ 23 w 23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" h="34">
                <a:moveTo>
                  <a:pt x="4" y="34"/>
                </a:moveTo>
                <a:lnTo>
                  <a:pt x="0" y="3"/>
                </a:lnTo>
                <a:lnTo>
                  <a:pt x="15" y="0"/>
                </a:lnTo>
                <a:lnTo>
                  <a:pt x="12" y="1"/>
                </a:lnTo>
                <a:lnTo>
                  <a:pt x="23" y="31"/>
                </a:lnTo>
                <a:lnTo>
                  <a:pt x="20" y="32"/>
                </a:lnTo>
                <a:lnTo>
                  <a:pt x="4" y="3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53" name="Freeform 995"/>
          <p:cNvSpPr>
            <a:spLocks noChangeAspect="1"/>
          </p:cNvSpPr>
          <p:nvPr/>
        </p:nvSpPr>
        <p:spPr bwMode="auto">
          <a:xfrm>
            <a:off x="8983663" y="3786188"/>
            <a:ext cx="9525" cy="12700"/>
          </a:xfrm>
          <a:custGeom>
            <a:avLst/>
            <a:gdLst>
              <a:gd name="T0" fmla="*/ 2147483647 w 28"/>
              <a:gd name="T1" fmla="*/ 2147483647 h 34"/>
              <a:gd name="T2" fmla="*/ 0 w 28"/>
              <a:gd name="T3" fmla="*/ 2147483647 h 34"/>
              <a:gd name="T4" fmla="*/ 2147483647 w 28"/>
              <a:gd name="T5" fmla="*/ 0 h 34"/>
              <a:gd name="T6" fmla="*/ 2147483647 w 28"/>
              <a:gd name="T7" fmla="*/ 0 h 34"/>
              <a:gd name="T8" fmla="*/ 2147483647 w 28"/>
              <a:gd name="T9" fmla="*/ 2147483647 h 34"/>
              <a:gd name="T10" fmla="*/ 2147483647 w 28"/>
              <a:gd name="T11" fmla="*/ 2147483647 h 34"/>
              <a:gd name="T12" fmla="*/ 2147483647 w 28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"/>
              <a:gd name="T22" fmla="*/ 0 h 34"/>
              <a:gd name="T23" fmla="*/ 28 w 28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" h="34">
                <a:moveTo>
                  <a:pt x="11" y="34"/>
                </a:moveTo>
                <a:lnTo>
                  <a:pt x="0" y="4"/>
                </a:lnTo>
                <a:lnTo>
                  <a:pt x="12" y="0"/>
                </a:lnTo>
                <a:lnTo>
                  <a:pt x="28" y="27"/>
                </a:lnTo>
                <a:lnTo>
                  <a:pt x="11" y="3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54" name="Freeform 996"/>
          <p:cNvSpPr>
            <a:spLocks noChangeAspect="1"/>
          </p:cNvSpPr>
          <p:nvPr/>
        </p:nvSpPr>
        <p:spPr bwMode="auto">
          <a:xfrm>
            <a:off x="8986838" y="3784600"/>
            <a:ext cx="11112" cy="12700"/>
          </a:xfrm>
          <a:custGeom>
            <a:avLst/>
            <a:gdLst>
              <a:gd name="T0" fmla="*/ 2147483647 w 31"/>
              <a:gd name="T1" fmla="*/ 2147483647 h 36"/>
              <a:gd name="T2" fmla="*/ 0 w 31"/>
              <a:gd name="T3" fmla="*/ 2147483647 h 36"/>
              <a:gd name="T4" fmla="*/ 2147483647 w 31"/>
              <a:gd name="T5" fmla="*/ 0 h 36"/>
              <a:gd name="T6" fmla="*/ 2147483647 w 31"/>
              <a:gd name="T7" fmla="*/ 2147483647 h 36"/>
              <a:gd name="T8" fmla="*/ 2147483647 w 31"/>
              <a:gd name="T9" fmla="*/ 2147483647 h 36"/>
              <a:gd name="T10" fmla="*/ 2147483647 w 31"/>
              <a:gd name="T11" fmla="*/ 2147483647 h 36"/>
              <a:gd name="T12" fmla="*/ 2147483647 w 31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6"/>
              <a:gd name="T23" fmla="*/ 31 w 31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6">
                <a:moveTo>
                  <a:pt x="16" y="36"/>
                </a:moveTo>
                <a:lnTo>
                  <a:pt x="0" y="9"/>
                </a:lnTo>
                <a:lnTo>
                  <a:pt x="15" y="0"/>
                </a:lnTo>
                <a:lnTo>
                  <a:pt x="12" y="2"/>
                </a:lnTo>
                <a:lnTo>
                  <a:pt x="31" y="27"/>
                </a:lnTo>
                <a:lnTo>
                  <a:pt x="28" y="29"/>
                </a:lnTo>
                <a:lnTo>
                  <a:pt x="16" y="3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55" name="Freeform 997"/>
          <p:cNvSpPr>
            <a:spLocks noChangeAspect="1"/>
          </p:cNvSpPr>
          <p:nvPr/>
        </p:nvSpPr>
        <p:spPr bwMode="auto">
          <a:xfrm>
            <a:off x="8993188" y="3778250"/>
            <a:ext cx="9525" cy="15875"/>
          </a:xfrm>
          <a:custGeom>
            <a:avLst/>
            <a:gdLst>
              <a:gd name="T0" fmla="*/ 2147483647 w 31"/>
              <a:gd name="T1" fmla="*/ 2147483647 h 44"/>
              <a:gd name="T2" fmla="*/ 0 w 31"/>
              <a:gd name="T3" fmla="*/ 2147483647 h 44"/>
              <a:gd name="T4" fmla="*/ 2147483647 w 31"/>
              <a:gd name="T5" fmla="*/ 0 h 44"/>
              <a:gd name="T6" fmla="*/ 2147483647 w 31"/>
              <a:gd name="T7" fmla="*/ 2147483647 h 44"/>
              <a:gd name="T8" fmla="*/ 2147483647 w 31"/>
              <a:gd name="T9" fmla="*/ 2147483647 h 44"/>
              <a:gd name="T10" fmla="*/ 2147483647 w 31"/>
              <a:gd name="T11" fmla="*/ 2147483647 h 44"/>
              <a:gd name="T12" fmla="*/ 2147483647 w 31"/>
              <a:gd name="T13" fmla="*/ 2147483647 h 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44"/>
              <a:gd name="T23" fmla="*/ 31 w 31"/>
              <a:gd name="T24" fmla="*/ 44 h 4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44">
                <a:moveTo>
                  <a:pt x="19" y="44"/>
                </a:moveTo>
                <a:lnTo>
                  <a:pt x="0" y="19"/>
                </a:lnTo>
                <a:lnTo>
                  <a:pt x="25" y="0"/>
                </a:lnTo>
                <a:lnTo>
                  <a:pt x="13" y="11"/>
                </a:lnTo>
                <a:lnTo>
                  <a:pt x="31" y="34"/>
                </a:lnTo>
                <a:lnTo>
                  <a:pt x="19" y="4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56" name="Freeform 998"/>
          <p:cNvSpPr>
            <a:spLocks noChangeAspect="1"/>
          </p:cNvSpPr>
          <p:nvPr/>
        </p:nvSpPr>
        <p:spPr bwMode="auto">
          <a:xfrm>
            <a:off x="8996363" y="3778250"/>
            <a:ext cx="14287" cy="11113"/>
          </a:xfrm>
          <a:custGeom>
            <a:avLst/>
            <a:gdLst>
              <a:gd name="T0" fmla="*/ 2147483647 w 43"/>
              <a:gd name="T1" fmla="*/ 2147483647 h 34"/>
              <a:gd name="T2" fmla="*/ 0 w 43"/>
              <a:gd name="T3" fmla="*/ 2147483647 h 34"/>
              <a:gd name="T4" fmla="*/ 0 w 43"/>
              <a:gd name="T5" fmla="*/ 2147483647 h 34"/>
              <a:gd name="T6" fmla="*/ 2147483647 w 43"/>
              <a:gd name="T7" fmla="*/ 0 h 34"/>
              <a:gd name="T8" fmla="*/ 2147483647 w 43"/>
              <a:gd name="T9" fmla="*/ 2147483647 h 34"/>
              <a:gd name="T10" fmla="*/ 2147483647 w 43"/>
              <a:gd name="T11" fmla="*/ 2147483647 h 34"/>
              <a:gd name="T12" fmla="*/ 2147483647 w 43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3"/>
              <a:gd name="T22" fmla="*/ 0 h 34"/>
              <a:gd name="T23" fmla="*/ 43 w 43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3" h="34">
                <a:moveTo>
                  <a:pt x="18" y="34"/>
                </a:moveTo>
                <a:lnTo>
                  <a:pt x="0" y="11"/>
                </a:lnTo>
                <a:lnTo>
                  <a:pt x="11" y="0"/>
                </a:lnTo>
                <a:lnTo>
                  <a:pt x="32" y="23"/>
                </a:lnTo>
                <a:lnTo>
                  <a:pt x="43" y="13"/>
                </a:lnTo>
                <a:lnTo>
                  <a:pt x="18" y="3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57" name="Freeform 999"/>
          <p:cNvSpPr>
            <a:spLocks noChangeAspect="1"/>
          </p:cNvSpPr>
          <p:nvPr/>
        </p:nvSpPr>
        <p:spPr bwMode="auto">
          <a:xfrm>
            <a:off x="9001125" y="3775075"/>
            <a:ext cx="9525" cy="11113"/>
          </a:xfrm>
          <a:custGeom>
            <a:avLst/>
            <a:gdLst>
              <a:gd name="T0" fmla="*/ 2147483647 w 33"/>
              <a:gd name="T1" fmla="*/ 2147483647 h 34"/>
              <a:gd name="T2" fmla="*/ 0 w 33"/>
              <a:gd name="T3" fmla="*/ 2147483647 h 34"/>
              <a:gd name="T4" fmla="*/ 2147483647 w 33"/>
              <a:gd name="T5" fmla="*/ 2147483647 h 34"/>
              <a:gd name="T6" fmla="*/ 2147483647 w 33"/>
              <a:gd name="T7" fmla="*/ 0 h 34"/>
              <a:gd name="T8" fmla="*/ 2147483647 w 33"/>
              <a:gd name="T9" fmla="*/ 2147483647 h 34"/>
              <a:gd name="T10" fmla="*/ 2147483647 w 33"/>
              <a:gd name="T11" fmla="*/ 2147483647 h 34"/>
              <a:gd name="T12" fmla="*/ 2147483647 w 33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4"/>
              <a:gd name="T23" fmla="*/ 33 w 33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4">
                <a:moveTo>
                  <a:pt x="21" y="34"/>
                </a:moveTo>
                <a:lnTo>
                  <a:pt x="0" y="11"/>
                </a:lnTo>
                <a:lnTo>
                  <a:pt x="10" y="2"/>
                </a:lnTo>
                <a:lnTo>
                  <a:pt x="14" y="0"/>
                </a:lnTo>
                <a:lnTo>
                  <a:pt x="30" y="25"/>
                </a:lnTo>
                <a:lnTo>
                  <a:pt x="33" y="23"/>
                </a:lnTo>
                <a:lnTo>
                  <a:pt x="21" y="3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58" name="Freeform 1000"/>
          <p:cNvSpPr>
            <a:spLocks noChangeAspect="1"/>
          </p:cNvSpPr>
          <p:nvPr/>
        </p:nvSpPr>
        <p:spPr bwMode="auto">
          <a:xfrm>
            <a:off x="9004300" y="3770313"/>
            <a:ext cx="7938" cy="12700"/>
          </a:xfrm>
          <a:custGeom>
            <a:avLst/>
            <a:gdLst>
              <a:gd name="T0" fmla="*/ 2147483647 w 28"/>
              <a:gd name="T1" fmla="*/ 2147483647 h 36"/>
              <a:gd name="T2" fmla="*/ 0 w 28"/>
              <a:gd name="T3" fmla="*/ 2147483647 h 36"/>
              <a:gd name="T4" fmla="*/ 2147483647 w 28"/>
              <a:gd name="T5" fmla="*/ 0 h 36"/>
              <a:gd name="T6" fmla="*/ 2147483647 w 28"/>
              <a:gd name="T7" fmla="*/ 2147483647 h 36"/>
              <a:gd name="T8" fmla="*/ 2147483647 w 28"/>
              <a:gd name="T9" fmla="*/ 2147483647 h 36"/>
              <a:gd name="T10" fmla="*/ 2147483647 w 28"/>
              <a:gd name="T11" fmla="*/ 2147483647 h 36"/>
              <a:gd name="T12" fmla="*/ 2147483647 w 28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"/>
              <a:gd name="T22" fmla="*/ 0 h 36"/>
              <a:gd name="T23" fmla="*/ 28 w 28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" h="36">
                <a:moveTo>
                  <a:pt x="16" y="36"/>
                </a:moveTo>
                <a:lnTo>
                  <a:pt x="0" y="11"/>
                </a:lnTo>
                <a:lnTo>
                  <a:pt x="17" y="0"/>
                </a:lnTo>
                <a:lnTo>
                  <a:pt x="13" y="2"/>
                </a:lnTo>
                <a:lnTo>
                  <a:pt x="28" y="29"/>
                </a:lnTo>
                <a:lnTo>
                  <a:pt x="23" y="31"/>
                </a:lnTo>
                <a:lnTo>
                  <a:pt x="16" y="3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59" name="Freeform 1001"/>
          <p:cNvSpPr>
            <a:spLocks noChangeAspect="1"/>
          </p:cNvSpPr>
          <p:nvPr/>
        </p:nvSpPr>
        <p:spPr bwMode="auto">
          <a:xfrm>
            <a:off x="9009063" y="3768725"/>
            <a:ext cx="11112" cy="11113"/>
          </a:xfrm>
          <a:custGeom>
            <a:avLst/>
            <a:gdLst>
              <a:gd name="T0" fmla="*/ 2147483647 w 27"/>
              <a:gd name="T1" fmla="*/ 2147483647 h 35"/>
              <a:gd name="T2" fmla="*/ 0 w 27"/>
              <a:gd name="T3" fmla="*/ 2147483647 h 35"/>
              <a:gd name="T4" fmla="*/ 2147483647 w 27"/>
              <a:gd name="T5" fmla="*/ 0 h 35"/>
              <a:gd name="T6" fmla="*/ 2147483647 w 27"/>
              <a:gd name="T7" fmla="*/ 2147483647 h 35"/>
              <a:gd name="T8" fmla="*/ 2147483647 w 27"/>
              <a:gd name="T9" fmla="*/ 2147483647 h 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"/>
              <a:gd name="T16" fmla="*/ 0 h 35"/>
              <a:gd name="T17" fmla="*/ 27 w 27"/>
              <a:gd name="T18" fmla="*/ 35 h 3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" h="35">
                <a:moveTo>
                  <a:pt x="15" y="35"/>
                </a:moveTo>
                <a:lnTo>
                  <a:pt x="0" y="8"/>
                </a:lnTo>
                <a:lnTo>
                  <a:pt x="13" y="0"/>
                </a:lnTo>
                <a:lnTo>
                  <a:pt x="27" y="27"/>
                </a:lnTo>
                <a:lnTo>
                  <a:pt x="15" y="3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60" name="Freeform 1002"/>
          <p:cNvSpPr>
            <a:spLocks noChangeAspect="1"/>
          </p:cNvSpPr>
          <p:nvPr/>
        </p:nvSpPr>
        <p:spPr bwMode="auto">
          <a:xfrm>
            <a:off x="9013825" y="3768725"/>
            <a:ext cx="7938" cy="9525"/>
          </a:xfrm>
          <a:custGeom>
            <a:avLst/>
            <a:gdLst>
              <a:gd name="T0" fmla="*/ 0 w 15"/>
              <a:gd name="T1" fmla="*/ 0 h 31"/>
              <a:gd name="T2" fmla="*/ 0 w 15"/>
              <a:gd name="T3" fmla="*/ 0 h 31"/>
              <a:gd name="T4" fmla="*/ 2147483647 w 15"/>
              <a:gd name="T5" fmla="*/ 0 h 31"/>
              <a:gd name="T6" fmla="*/ 2147483647 w 15"/>
              <a:gd name="T7" fmla="*/ 2147483647 h 31"/>
              <a:gd name="T8" fmla="*/ 2147483647 w 15"/>
              <a:gd name="T9" fmla="*/ 2147483647 h 31"/>
              <a:gd name="T10" fmla="*/ 2147483647 w 15"/>
              <a:gd name="T11" fmla="*/ 2147483647 h 31"/>
              <a:gd name="T12" fmla="*/ 2147483647 w 15"/>
              <a:gd name="T13" fmla="*/ 2147483647 h 31"/>
              <a:gd name="T14" fmla="*/ 2147483647 w 15"/>
              <a:gd name="T15" fmla="*/ 2147483647 h 31"/>
              <a:gd name="T16" fmla="*/ 2147483647 w 15"/>
              <a:gd name="T17" fmla="*/ 2147483647 h 31"/>
              <a:gd name="T18" fmla="*/ 2147483647 w 15"/>
              <a:gd name="T19" fmla="*/ 2147483647 h 31"/>
              <a:gd name="T20" fmla="*/ 2147483647 w 15"/>
              <a:gd name="T21" fmla="*/ 2147483647 h 31"/>
              <a:gd name="T22" fmla="*/ 2147483647 w 15"/>
              <a:gd name="T23" fmla="*/ 2147483647 h 31"/>
              <a:gd name="T24" fmla="*/ 2147483647 w 15"/>
              <a:gd name="T25" fmla="*/ 2147483647 h 31"/>
              <a:gd name="T26" fmla="*/ 2147483647 w 15"/>
              <a:gd name="T27" fmla="*/ 2147483647 h 31"/>
              <a:gd name="T28" fmla="*/ 2147483647 w 15"/>
              <a:gd name="T29" fmla="*/ 2147483647 h 31"/>
              <a:gd name="T30" fmla="*/ 2147483647 w 15"/>
              <a:gd name="T31" fmla="*/ 2147483647 h 31"/>
              <a:gd name="T32" fmla="*/ 2147483647 w 15"/>
              <a:gd name="T33" fmla="*/ 2147483647 h 31"/>
              <a:gd name="T34" fmla="*/ 2147483647 w 15"/>
              <a:gd name="T35" fmla="*/ 2147483647 h 31"/>
              <a:gd name="T36" fmla="*/ 2147483647 w 15"/>
              <a:gd name="T37" fmla="*/ 2147483647 h 31"/>
              <a:gd name="T38" fmla="*/ 0 w 15"/>
              <a:gd name="T39" fmla="*/ 2147483647 h 31"/>
              <a:gd name="T40" fmla="*/ 0 w 15"/>
              <a:gd name="T41" fmla="*/ 2147483647 h 31"/>
              <a:gd name="T42" fmla="*/ 0 w 15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"/>
              <a:gd name="T67" fmla="*/ 0 h 31"/>
              <a:gd name="T68" fmla="*/ 15 w 15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5" y="1"/>
                </a:lnTo>
                <a:lnTo>
                  <a:pt x="7" y="2"/>
                </a:lnTo>
                <a:lnTo>
                  <a:pt x="9" y="4"/>
                </a:lnTo>
                <a:lnTo>
                  <a:pt x="11" y="6"/>
                </a:lnTo>
                <a:lnTo>
                  <a:pt x="13" y="9"/>
                </a:lnTo>
                <a:lnTo>
                  <a:pt x="14" y="11"/>
                </a:lnTo>
                <a:lnTo>
                  <a:pt x="15" y="14"/>
                </a:lnTo>
                <a:lnTo>
                  <a:pt x="15" y="16"/>
                </a:lnTo>
                <a:lnTo>
                  <a:pt x="15" y="18"/>
                </a:lnTo>
                <a:lnTo>
                  <a:pt x="14" y="21"/>
                </a:lnTo>
                <a:lnTo>
                  <a:pt x="13" y="23"/>
                </a:lnTo>
                <a:lnTo>
                  <a:pt x="11" y="25"/>
                </a:lnTo>
                <a:lnTo>
                  <a:pt x="9" y="27"/>
                </a:lnTo>
                <a:lnTo>
                  <a:pt x="7" y="29"/>
                </a:lnTo>
                <a:lnTo>
                  <a:pt x="5" y="30"/>
                </a:ln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61" name="Freeform 1003"/>
          <p:cNvSpPr>
            <a:spLocks noChangeAspect="1"/>
          </p:cNvSpPr>
          <p:nvPr/>
        </p:nvSpPr>
        <p:spPr bwMode="auto">
          <a:xfrm>
            <a:off x="9012238" y="3768725"/>
            <a:ext cx="1587" cy="9525"/>
          </a:xfrm>
          <a:custGeom>
            <a:avLst/>
            <a:gdLst>
              <a:gd name="T0" fmla="*/ 0 w 1587"/>
              <a:gd name="T1" fmla="*/ 2147483647 h 31"/>
              <a:gd name="T2" fmla="*/ 0 w 1587"/>
              <a:gd name="T3" fmla="*/ 0 h 31"/>
              <a:gd name="T4" fmla="*/ 0 w 1587"/>
              <a:gd name="T5" fmla="*/ 2147483647 h 31"/>
              <a:gd name="T6" fmla="*/ 0 60000 65536"/>
              <a:gd name="T7" fmla="*/ 0 60000 65536"/>
              <a:gd name="T8" fmla="*/ 0 60000 65536"/>
              <a:gd name="T9" fmla="*/ 0 w 1587"/>
              <a:gd name="T10" fmla="*/ 0 h 31"/>
              <a:gd name="T11" fmla="*/ 1587 w 1587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31">
                <a:moveTo>
                  <a:pt x="0" y="31"/>
                </a:moveTo>
                <a:lnTo>
                  <a:pt x="0" y="0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62" name="Freeform 1004"/>
          <p:cNvSpPr>
            <a:spLocks noChangeAspect="1"/>
          </p:cNvSpPr>
          <p:nvPr/>
        </p:nvSpPr>
        <p:spPr bwMode="auto">
          <a:xfrm>
            <a:off x="9013825" y="3768725"/>
            <a:ext cx="1588" cy="9525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63" name="Freeform 1005"/>
          <p:cNvSpPr>
            <a:spLocks noChangeAspect="1"/>
          </p:cNvSpPr>
          <p:nvPr/>
        </p:nvSpPr>
        <p:spPr bwMode="auto">
          <a:xfrm>
            <a:off x="9013825" y="3768725"/>
            <a:ext cx="1588" cy="9525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64" name="Freeform 1006"/>
          <p:cNvSpPr>
            <a:spLocks noChangeAspect="1"/>
          </p:cNvSpPr>
          <p:nvPr/>
        </p:nvSpPr>
        <p:spPr bwMode="auto">
          <a:xfrm>
            <a:off x="9013825" y="3768725"/>
            <a:ext cx="1588" cy="9525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65" name="Freeform 1007"/>
          <p:cNvSpPr>
            <a:spLocks noChangeAspect="1"/>
          </p:cNvSpPr>
          <p:nvPr/>
        </p:nvSpPr>
        <p:spPr bwMode="auto">
          <a:xfrm>
            <a:off x="9013825" y="3768725"/>
            <a:ext cx="1588" cy="9525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66" name="Freeform 1008"/>
          <p:cNvSpPr>
            <a:spLocks noChangeAspect="1"/>
          </p:cNvSpPr>
          <p:nvPr/>
        </p:nvSpPr>
        <p:spPr bwMode="auto">
          <a:xfrm>
            <a:off x="9012238" y="3768725"/>
            <a:ext cx="1587" cy="9525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67" name="Freeform 1009"/>
          <p:cNvSpPr>
            <a:spLocks noChangeAspect="1"/>
          </p:cNvSpPr>
          <p:nvPr/>
        </p:nvSpPr>
        <p:spPr bwMode="auto">
          <a:xfrm>
            <a:off x="9012238" y="3768725"/>
            <a:ext cx="1587" cy="9525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68" name="Freeform 1010"/>
          <p:cNvSpPr>
            <a:spLocks noChangeAspect="1"/>
          </p:cNvSpPr>
          <p:nvPr/>
        </p:nvSpPr>
        <p:spPr bwMode="auto">
          <a:xfrm>
            <a:off x="9012238" y="3768725"/>
            <a:ext cx="1587" cy="9525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69" name="Rectangle 1011"/>
          <p:cNvSpPr>
            <a:spLocks noChangeAspect="1" noChangeArrowheads="1"/>
          </p:cNvSpPr>
          <p:nvPr/>
        </p:nvSpPr>
        <p:spPr bwMode="auto">
          <a:xfrm>
            <a:off x="9012238" y="3768725"/>
            <a:ext cx="1587" cy="952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70" name="Freeform 1012"/>
          <p:cNvSpPr>
            <a:spLocks noChangeAspect="1"/>
          </p:cNvSpPr>
          <p:nvPr/>
        </p:nvSpPr>
        <p:spPr bwMode="auto">
          <a:xfrm>
            <a:off x="8726488" y="3808413"/>
            <a:ext cx="7937" cy="7937"/>
          </a:xfrm>
          <a:custGeom>
            <a:avLst/>
            <a:gdLst>
              <a:gd name="T0" fmla="*/ 2147483647 w 27"/>
              <a:gd name="T1" fmla="*/ 2147483647 h 12"/>
              <a:gd name="T2" fmla="*/ 0 w 27"/>
              <a:gd name="T3" fmla="*/ 0 h 12"/>
              <a:gd name="T4" fmla="*/ 2147483647 w 27"/>
              <a:gd name="T5" fmla="*/ 2147483647 h 12"/>
              <a:gd name="T6" fmla="*/ 0 60000 65536"/>
              <a:gd name="T7" fmla="*/ 0 60000 65536"/>
              <a:gd name="T8" fmla="*/ 0 60000 65536"/>
              <a:gd name="T9" fmla="*/ 0 w 27"/>
              <a:gd name="T10" fmla="*/ 0 h 12"/>
              <a:gd name="T11" fmla="*/ 27 w 27"/>
              <a:gd name="T12" fmla="*/ 12 h 1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7" h="12">
                <a:moveTo>
                  <a:pt x="27" y="12"/>
                </a:moveTo>
                <a:lnTo>
                  <a:pt x="0" y="0"/>
                </a:lnTo>
                <a:lnTo>
                  <a:pt x="27" y="1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71" name="Freeform 1013"/>
          <p:cNvSpPr>
            <a:spLocks noChangeAspect="1"/>
          </p:cNvSpPr>
          <p:nvPr/>
        </p:nvSpPr>
        <p:spPr bwMode="auto">
          <a:xfrm>
            <a:off x="8734425" y="3794125"/>
            <a:ext cx="9525" cy="6350"/>
          </a:xfrm>
          <a:custGeom>
            <a:avLst/>
            <a:gdLst>
              <a:gd name="T0" fmla="*/ 0 w 28"/>
              <a:gd name="T1" fmla="*/ 2147483647 h 25"/>
              <a:gd name="T2" fmla="*/ 0 w 28"/>
              <a:gd name="T3" fmla="*/ 2147483647 h 25"/>
              <a:gd name="T4" fmla="*/ 2147483647 w 28"/>
              <a:gd name="T5" fmla="*/ 2147483647 h 25"/>
              <a:gd name="T6" fmla="*/ 2147483647 w 28"/>
              <a:gd name="T7" fmla="*/ 2147483647 h 25"/>
              <a:gd name="T8" fmla="*/ 2147483647 w 28"/>
              <a:gd name="T9" fmla="*/ 2147483647 h 25"/>
              <a:gd name="T10" fmla="*/ 2147483647 w 28"/>
              <a:gd name="T11" fmla="*/ 0 h 25"/>
              <a:gd name="T12" fmla="*/ 2147483647 w 28"/>
              <a:gd name="T13" fmla="*/ 0 h 25"/>
              <a:gd name="T14" fmla="*/ 2147483647 w 28"/>
              <a:gd name="T15" fmla="*/ 0 h 25"/>
              <a:gd name="T16" fmla="*/ 2147483647 w 28"/>
              <a:gd name="T17" fmla="*/ 2147483647 h 25"/>
              <a:gd name="T18" fmla="*/ 2147483647 w 28"/>
              <a:gd name="T19" fmla="*/ 2147483647 h 25"/>
              <a:gd name="T20" fmla="*/ 2147483647 w 28"/>
              <a:gd name="T21" fmla="*/ 2147483647 h 25"/>
              <a:gd name="T22" fmla="*/ 2147483647 w 28"/>
              <a:gd name="T23" fmla="*/ 2147483647 h 25"/>
              <a:gd name="T24" fmla="*/ 2147483647 w 28"/>
              <a:gd name="T25" fmla="*/ 2147483647 h 25"/>
              <a:gd name="T26" fmla="*/ 2147483647 w 28"/>
              <a:gd name="T27" fmla="*/ 2147483647 h 25"/>
              <a:gd name="T28" fmla="*/ 2147483647 w 28"/>
              <a:gd name="T29" fmla="*/ 2147483647 h 25"/>
              <a:gd name="T30" fmla="*/ 2147483647 w 28"/>
              <a:gd name="T31" fmla="*/ 2147483647 h 25"/>
              <a:gd name="T32" fmla="*/ 2147483647 w 28"/>
              <a:gd name="T33" fmla="*/ 2147483647 h 25"/>
              <a:gd name="T34" fmla="*/ 2147483647 w 28"/>
              <a:gd name="T35" fmla="*/ 2147483647 h 25"/>
              <a:gd name="T36" fmla="*/ 2147483647 w 28"/>
              <a:gd name="T37" fmla="*/ 2147483647 h 25"/>
              <a:gd name="T38" fmla="*/ 2147483647 w 28"/>
              <a:gd name="T39" fmla="*/ 2147483647 h 25"/>
              <a:gd name="T40" fmla="*/ 2147483647 w 28"/>
              <a:gd name="T41" fmla="*/ 2147483647 h 25"/>
              <a:gd name="T42" fmla="*/ 0 w 28"/>
              <a:gd name="T43" fmla="*/ 2147483647 h 2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8"/>
              <a:gd name="T67" fmla="*/ 0 h 25"/>
              <a:gd name="T68" fmla="*/ 28 w 28"/>
              <a:gd name="T69" fmla="*/ 25 h 2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8" h="25">
                <a:moveTo>
                  <a:pt x="0" y="6"/>
                </a:moveTo>
                <a:lnTo>
                  <a:pt x="0" y="6"/>
                </a:lnTo>
                <a:lnTo>
                  <a:pt x="2" y="4"/>
                </a:lnTo>
                <a:lnTo>
                  <a:pt x="4" y="2"/>
                </a:lnTo>
                <a:lnTo>
                  <a:pt x="7" y="1"/>
                </a:lnTo>
                <a:lnTo>
                  <a:pt x="9" y="0"/>
                </a:lnTo>
                <a:lnTo>
                  <a:pt x="12" y="0"/>
                </a:lnTo>
                <a:lnTo>
                  <a:pt x="14" y="0"/>
                </a:lnTo>
                <a:lnTo>
                  <a:pt x="16" y="1"/>
                </a:lnTo>
                <a:lnTo>
                  <a:pt x="20" y="2"/>
                </a:lnTo>
                <a:lnTo>
                  <a:pt x="22" y="3"/>
                </a:lnTo>
                <a:lnTo>
                  <a:pt x="24" y="5"/>
                </a:lnTo>
                <a:lnTo>
                  <a:pt x="26" y="7"/>
                </a:lnTo>
                <a:lnTo>
                  <a:pt x="27" y="10"/>
                </a:lnTo>
                <a:lnTo>
                  <a:pt x="28" y="12"/>
                </a:lnTo>
                <a:lnTo>
                  <a:pt x="28" y="15"/>
                </a:lnTo>
                <a:lnTo>
                  <a:pt x="28" y="17"/>
                </a:lnTo>
                <a:lnTo>
                  <a:pt x="27" y="20"/>
                </a:lnTo>
                <a:lnTo>
                  <a:pt x="26" y="23"/>
                </a:lnTo>
                <a:lnTo>
                  <a:pt x="25" y="25"/>
                </a:lnTo>
                <a:lnTo>
                  <a:pt x="0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72" name="Freeform 1014"/>
          <p:cNvSpPr>
            <a:spLocks noChangeAspect="1"/>
          </p:cNvSpPr>
          <p:nvPr/>
        </p:nvSpPr>
        <p:spPr bwMode="auto">
          <a:xfrm>
            <a:off x="8726488" y="3805238"/>
            <a:ext cx="9525" cy="11112"/>
          </a:xfrm>
          <a:custGeom>
            <a:avLst/>
            <a:gdLst>
              <a:gd name="T0" fmla="*/ 2147483647 w 30"/>
              <a:gd name="T1" fmla="*/ 2147483647 h 25"/>
              <a:gd name="T2" fmla="*/ 0 w 30"/>
              <a:gd name="T3" fmla="*/ 2147483647 h 25"/>
              <a:gd name="T4" fmla="*/ 2147483647 w 30"/>
              <a:gd name="T5" fmla="*/ 0 h 25"/>
              <a:gd name="T6" fmla="*/ 2147483647 w 30"/>
              <a:gd name="T7" fmla="*/ 2147483647 h 25"/>
              <a:gd name="T8" fmla="*/ 2147483647 w 30"/>
              <a:gd name="T9" fmla="*/ 2147483647 h 25"/>
              <a:gd name="T10" fmla="*/ 2147483647 w 30"/>
              <a:gd name="T11" fmla="*/ 2147483647 h 25"/>
              <a:gd name="T12" fmla="*/ 2147483647 w 30"/>
              <a:gd name="T13" fmla="*/ 2147483647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25"/>
              <a:gd name="T23" fmla="*/ 30 w 30"/>
              <a:gd name="T24" fmla="*/ 25 h 2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25">
                <a:moveTo>
                  <a:pt x="27" y="25"/>
                </a:moveTo>
                <a:lnTo>
                  <a:pt x="0" y="13"/>
                </a:lnTo>
                <a:lnTo>
                  <a:pt x="6" y="0"/>
                </a:lnTo>
                <a:lnTo>
                  <a:pt x="3" y="6"/>
                </a:lnTo>
                <a:lnTo>
                  <a:pt x="30" y="20"/>
                </a:lnTo>
                <a:lnTo>
                  <a:pt x="27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73" name="Freeform 1015"/>
          <p:cNvSpPr>
            <a:spLocks noChangeAspect="1"/>
          </p:cNvSpPr>
          <p:nvPr/>
        </p:nvSpPr>
        <p:spPr bwMode="auto">
          <a:xfrm>
            <a:off x="8726488" y="3805238"/>
            <a:ext cx="9525" cy="9525"/>
          </a:xfrm>
          <a:custGeom>
            <a:avLst/>
            <a:gdLst>
              <a:gd name="T0" fmla="*/ 2147483647 w 30"/>
              <a:gd name="T1" fmla="*/ 2147483647 h 20"/>
              <a:gd name="T2" fmla="*/ 0 w 30"/>
              <a:gd name="T3" fmla="*/ 2147483647 h 20"/>
              <a:gd name="T4" fmla="*/ 2147483647 w 30"/>
              <a:gd name="T5" fmla="*/ 0 h 20"/>
              <a:gd name="T6" fmla="*/ 2147483647 w 30"/>
              <a:gd name="T7" fmla="*/ 0 h 20"/>
              <a:gd name="T8" fmla="*/ 2147483647 w 30"/>
              <a:gd name="T9" fmla="*/ 2147483647 h 20"/>
              <a:gd name="T10" fmla="*/ 2147483647 w 30"/>
              <a:gd name="T11" fmla="*/ 2147483647 h 20"/>
              <a:gd name="T12" fmla="*/ 2147483647 w 30"/>
              <a:gd name="T13" fmla="*/ 2147483647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20"/>
              <a:gd name="T23" fmla="*/ 30 w 30"/>
              <a:gd name="T24" fmla="*/ 20 h 2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20">
                <a:moveTo>
                  <a:pt x="27" y="20"/>
                </a:moveTo>
                <a:lnTo>
                  <a:pt x="0" y="6"/>
                </a:lnTo>
                <a:lnTo>
                  <a:pt x="3" y="0"/>
                </a:lnTo>
                <a:lnTo>
                  <a:pt x="30" y="15"/>
                </a:lnTo>
                <a:lnTo>
                  <a:pt x="27" y="2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74" name="Freeform 1016"/>
          <p:cNvSpPr>
            <a:spLocks noChangeAspect="1"/>
          </p:cNvSpPr>
          <p:nvPr/>
        </p:nvSpPr>
        <p:spPr bwMode="auto">
          <a:xfrm>
            <a:off x="8728075" y="3803650"/>
            <a:ext cx="9525" cy="7938"/>
          </a:xfrm>
          <a:custGeom>
            <a:avLst/>
            <a:gdLst>
              <a:gd name="T0" fmla="*/ 2147483647 w 29"/>
              <a:gd name="T1" fmla="*/ 2147483647 h 23"/>
              <a:gd name="T2" fmla="*/ 0 w 29"/>
              <a:gd name="T3" fmla="*/ 2147483647 h 23"/>
              <a:gd name="T4" fmla="*/ 2147483647 w 29"/>
              <a:gd name="T5" fmla="*/ 0 h 23"/>
              <a:gd name="T6" fmla="*/ 2147483647 w 29"/>
              <a:gd name="T7" fmla="*/ 2147483647 h 23"/>
              <a:gd name="T8" fmla="*/ 2147483647 w 29"/>
              <a:gd name="T9" fmla="*/ 2147483647 h 23"/>
              <a:gd name="T10" fmla="*/ 2147483647 w 29"/>
              <a:gd name="T11" fmla="*/ 2147483647 h 23"/>
              <a:gd name="T12" fmla="*/ 2147483647 w 29"/>
              <a:gd name="T13" fmla="*/ 2147483647 h 2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9"/>
              <a:gd name="T22" fmla="*/ 0 h 23"/>
              <a:gd name="T23" fmla="*/ 29 w 29"/>
              <a:gd name="T24" fmla="*/ 23 h 2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9" h="23">
                <a:moveTo>
                  <a:pt x="27" y="23"/>
                </a:moveTo>
                <a:lnTo>
                  <a:pt x="0" y="8"/>
                </a:lnTo>
                <a:lnTo>
                  <a:pt x="5" y="0"/>
                </a:lnTo>
                <a:lnTo>
                  <a:pt x="4" y="1"/>
                </a:lnTo>
                <a:lnTo>
                  <a:pt x="29" y="20"/>
                </a:lnTo>
                <a:lnTo>
                  <a:pt x="28" y="21"/>
                </a:lnTo>
                <a:lnTo>
                  <a:pt x="27" y="2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75" name="Freeform 1017"/>
          <p:cNvSpPr>
            <a:spLocks noChangeAspect="1"/>
          </p:cNvSpPr>
          <p:nvPr/>
        </p:nvSpPr>
        <p:spPr bwMode="auto">
          <a:xfrm>
            <a:off x="8731250" y="3800475"/>
            <a:ext cx="9525" cy="7938"/>
          </a:xfrm>
          <a:custGeom>
            <a:avLst/>
            <a:gdLst>
              <a:gd name="T0" fmla="*/ 2147483647 w 30"/>
              <a:gd name="T1" fmla="*/ 2147483647 h 26"/>
              <a:gd name="T2" fmla="*/ 0 w 30"/>
              <a:gd name="T3" fmla="*/ 2147483647 h 26"/>
              <a:gd name="T4" fmla="*/ 2147483647 w 30"/>
              <a:gd name="T5" fmla="*/ 0 h 26"/>
              <a:gd name="T6" fmla="*/ 2147483647 w 30"/>
              <a:gd name="T7" fmla="*/ 2147483647 h 26"/>
              <a:gd name="T8" fmla="*/ 2147483647 w 30"/>
              <a:gd name="T9" fmla="*/ 2147483647 h 26"/>
              <a:gd name="T10" fmla="*/ 2147483647 w 30"/>
              <a:gd name="T11" fmla="*/ 2147483647 h 26"/>
              <a:gd name="T12" fmla="*/ 2147483647 w 30"/>
              <a:gd name="T13" fmla="*/ 2147483647 h 2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26"/>
              <a:gd name="T23" fmla="*/ 30 w 30"/>
              <a:gd name="T24" fmla="*/ 26 h 2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26">
                <a:moveTo>
                  <a:pt x="25" y="26"/>
                </a:moveTo>
                <a:lnTo>
                  <a:pt x="0" y="7"/>
                </a:lnTo>
                <a:lnTo>
                  <a:pt x="5" y="0"/>
                </a:lnTo>
                <a:lnTo>
                  <a:pt x="3" y="5"/>
                </a:lnTo>
                <a:lnTo>
                  <a:pt x="30" y="17"/>
                </a:lnTo>
                <a:lnTo>
                  <a:pt x="28" y="23"/>
                </a:lnTo>
                <a:lnTo>
                  <a:pt x="25" y="2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76" name="Freeform 1018"/>
          <p:cNvSpPr>
            <a:spLocks noChangeAspect="1"/>
          </p:cNvSpPr>
          <p:nvPr/>
        </p:nvSpPr>
        <p:spPr bwMode="auto">
          <a:xfrm>
            <a:off x="8731250" y="3798888"/>
            <a:ext cx="9525" cy="7937"/>
          </a:xfrm>
          <a:custGeom>
            <a:avLst/>
            <a:gdLst>
              <a:gd name="T0" fmla="*/ 2147483647 w 30"/>
              <a:gd name="T1" fmla="*/ 2147483647 h 24"/>
              <a:gd name="T2" fmla="*/ 0 w 30"/>
              <a:gd name="T3" fmla="*/ 2147483647 h 24"/>
              <a:gd name="T4" fmla="*/ 2147483647 w 30"/>
              <a:gd name="T5" fmla="*/ 0 h 24"/>
              <a:gd name="T6" fmla="*/ 2147483647 w 30"/>
              <a:gd name="T7" fmla="*/ 2147483647 h 24"/>
              <a:gd name="T8" fmla="*/ 2147483647 w 30"/>
              <a:gd name="T9" fmla="*/ 2147483647 h 24"/>
              <a:gd name="T10" fmla="*/ 2147483647 w 30"/>
              <a:gd name="T11" fmla="*/ 2147483647 h 24"/>
              <a:gd name="T12" fmla="*/ 2147483647 w 30"/>
              <a:gd name="T13" fmla="*/ 2147483647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24"/>
              <a:gd name="T23" fmla="*/ 30 w 30"/>
              <a:gd name="T24" fmla="*/ 24 h 2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24">
                <a:moveTo>
                  <a:pt x="27" y="24"/>
                </a:moveTo>
                <a:lnTo>
                  <a:pt x="0" y="12"/>
                </a:lnTo>
                <a:lnTo>
                  <a:pt x="7" y="0"/>
                </a:lnTo>
                <a:lnTo>
                  <a:pt x="3" y="5"/>
                </a:lnTo>
                <a:lnTo>
                  <a:pt x="30" y="19"/>
                </a:lnTo>
                <a:lnTo>
                  <a:pt x="27" y="2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77" name="Freeform 1019"/>
          <p:cNvSpPr>
            <a:spLocks noChangeAspect="1"/>
          </p:cNvSpPr>
          <p:nvPr/>
        </p:nvSpPr>
        <p:spPr bwMode="auto">
          <a:xfrm>
            <a:off x="8732838" y="3798888"/>
            <a:ext cx="9525" cy="6350"/>
          </a:xfrm>
          <a:custGeom>
            <a:avLst/>
            <a:gdLst>
              <a:gd name="T0" fmla="*/ 2147483647 w 31"/>
              <a:gd name="T1" fmla="*/ 2147483647 h 19"/>
              <a:gd name="T2" fmla="*/ 0 w 31"/>
              <a:gd name="T3" fmla="*/ 2147483647 h 19"/>
              <a:gd name="T4" fmla="*/ 2147483647 w 31"/>
              <a:gd name="T5" fmla="*/ 0 h 19"/>
              <a:gd name="T6" fmla="*/ 2147483647 w 31"/>
              <a:gd name="T7" fmla="*/ 0 h 19"/>
              <a:gd name="T8" fmla="*/ 2147483647 w 31"/>
              <a:gd name="T9" fmla="*/ 2147483647 h 19"/>
              <a:gd name="T10" fmla="*/ 2147483647 w 31"/>
              <a:gd name="T11" fmla="*/ 2147483647 h 19"/>
              <a:gd name="T12" fmla="*/ 2147483647 w 31"/>
              <a:gd name="T13" fmla="*/ 2147483647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9"/>
              <a:gd name="T23" fmla="*/ 31 w 31"/>
              <a:gd name="T24" fmla="*/ 19 h 1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9">
                <a:moveTo>
                  <a:pt x="27" y="19"/>
                </a:moveTo>
                <a:lnTo>
                  <a:pt x="0" y="5"/>
                </a:lnTo>
                <a:lnTo>
                  <a:pt x="4" y="0"/>
                </a:lnTo>
                <a:lnTo>
                  <a:pt x="31" y="14"/>
                </a:lnTo>
                <a:lnTo>
                  <a:pt x="27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78" name="Freeform 1020"/>
          <p:cNvSpPr>
            <a:spLocks noChangeAspect="1"/>
          </p:cNvSpPr>
          <p:nvPr/>
        </p:nvSpPr>
        <p:spPr bwMode="auto">
          <a:xfrm>
            <a:off x="8732838" y="3795713"/>
            <a:ext cx="9525" cy="7937"/>
          </a:xfrm>
          <a:custGeom>
            <a:avLst/>
            <a:gdLst>
              <a:gd name="T0" fmla="*/ 2147483647 w 29"/>
              <a:gd name="T1" fmla="*/ 2147483647 h 23"/>
              <a:gd name="T2" fmla="*/ 0 w 29"/>
              <a:gd name="T3" fmla="*/ 2147483647 h 23"/>
              <a:gd name="T4" fmla="*/ 2147483647 w 29"/>
              <a:gd name="T5" fmla="*/ 0 h 23"/>
              <a:gd name="T6" fmla="*/ 2147483647 w 29"/>
              <a:gd name="T7" fmla="*/ 2147483647 h 23"/>
              <a:gd name="T8" fmla="*/ 2147483647 w 29"/>
              <a:gd name="T9" fmla="*/ 2147483647 h 23"/>
              <a:gd name="T10" fmla="*/ 2147483647 w 29"/>
              <a:gd name="T11" fmla="*/ 2147483647 h 23"/>
              <a:gd name="T12" fmla="*/ 2147483647 w 29"/>
              <a:gd name="T13" fmla="*/ 2147483647 h 2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9"/>
              <a:gd name="T22" fmla="*/ 0 h 23"/>
              <a:gd name="T23" fmla="*/ 29 w 29"/>
              <a:gd name="T24" fmla="*/ 23 h 2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9" h="23">
                <a:moveTo>
                  <a:pt x="27" y="23"/>
                </a:moveTo>
                <a:lnTo>
                  <a:pt x="0" y="9"/>
                </a:lnTo>
                <a:lnTo>
                  <a:pt x="5" y="0"/>
                </a:lnTo>
                <a:lnTo>
                  <a:pt x="4" y="1"/>
                </a:lnTo>
                <a:lnTo>
                  <a:pt x="29" y="20"/>
                </a:lnTo>
                <a:lnTo>
                  <a:pt x="28" y="21"/>
                </a:lnTo>
                <a:lnTo>
                  <a:pt x="27" y="2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7279" name="Freeform 1021"/>
          <p:cNvSpPr>
            <a:spLocks noChangeAspect="1"/>
          </p:cNvSpPr>
          <p:nvPr/>
        </p:nvSpPr>
        <p:spPr bwMode="auto">
          <a:xfrm>
            <a:off x="8734425" y="3795713"/>
            <a:ext cx="9525" cy="7937"/>
          </a:xfrm>
          <a:custGeom>
            <a:avLst/>
            <a:gdLst>
              <a:gd name="T0" fmla="*/ 2147483647 w 29"/>
              <a:gd name="T1" fmla="*/ 2147483647 h 24"/>
              <a:gd name="T2" fmla="*/ 0 w 29"/>
              <a:gd name="T3" fmla="*/ 2147483647 h 24"/>
              <a:gd name="T4" fmla="*/ 2147483647 w 29"/>
              <a:gd name="T5" fmla="*/ 0 h 24"/>
              <a:gd name="T6" fmla="*/ 2147483647 w 29"/>
              <a:gd name="T7" fmla="*/ 2147483647 h 24"/>
              <a:gd name="T8" fmla="*/ 2147483647 w 29"/>
              <a:gd name="T9" fmla="*/ 2147483647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"/>
              <a:gd name="T16" fmla="*/ 0 h 24"/>
              <a:gd name="T17" fmla="*/ 29 w 29"/>
              <a:gd name="T18" fmla="*/ 24 h 2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" h="24">
                <a:moveTo>
                  <a:pt x="25" y="24"/>
                </a:moveTo>
                <a:lnTo>
                  <a:pt x="0" y="5"/>
                </a:lnTo>
                <a:lnTo>
                  <a:pt x="4" y="0"/>
                </a:lnTo>
                <a:lnTo>
                  <a:pt x="29" y="19"/>
                </a:lnTo>
                <a:lnTo>
                  <a:pt x="25" y="2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256" name="Freeform 1022"/>
          <p:cNvSpPr>
            <a:spLocks noChangeAspect="1"/>
          </p:cNvSpPr>
          <p:nvPr/>
        </p:nvSpPr>
        <p:spPr bwMode="auto">
          <a:xfrm>
            <a:off x="8734425" y="3795713"/>
            <a:ext cx="9525" cy="7937"/>
          </a:xfrm>
          <a:custGeom>
            <a:avLst/>
            <a:gdLst>
              <a:gd name="T0" fmla="*/ 2147483647 w 30"/>
              <a:gd name="T1" fmla="*/ 2147483647 h 21"/>
              <a:gd name="T2" fmla="*/ 2147483647 w 30"/>
              <a:gd name="T3" fmla="*/ 2147483647 h 21"/>
              <a:gd name="T4" fmla="*/ 2147483647 w 30"/>
              <a:gd name="T5" fmla="*/ 2147483647 h 21"/>
              <a:gd name="T6" fmla="*/ 2147483647 w 30"/>
              <a:gd name="T7" fmla="*/ 2147483647 h 21"/>
              <a:gd name="T8" fmla="*/ 2147483647 w 30"/>
              <a:gd name="T9" fmla="*/ 2147483647 h 21"/>
              <a:gd name="T10" fmla="*/ 2147483647 w 30"/>
              <a:gd name="T11" fmla="*/ 2147483647 h 21"/>
              <a:gd name="T12" fmla="*/ 2147483647 w 30"/>
              <a:gd name="T13" fmla="*/ 2147483647 h 21"/>
              <a:gd name="T14" fmla="*/ 2147483647 w 30"/>
              <a:gd name="T15" fmla="*/ 2147483647 h 21"/>
              <a:gd name="T16" fmla="*/ 2147483647 w 30"/>
              <a:gd name="T17" fmla="*/ 2147483647 h 21"/>
              <a:gd name="T18" fmla="*/ 2147483647 w 30"/>
              <a:gd name="T19" fmla="*/ 2147483647 h 21"/>
              <a:gd name="T20" fmla="*/ 2147483647 w 30"/>
              <a:gd name="T21" fmla="*/ 2147483647 h 21"/>
              <a:gd name="T22" fmla="*/ 2147483647 w 30"/>
              <a:gd name="T23" fmla="*/ 2147483647 h 21"/>
              <a:gd name="T24" fmla="*/ 2147483647 w 30"/>
              <a:gd name="T25" fmla="*/ 2147483647 h 21"/>
              <a:gd name="T26" fmla="*/ 2147483647 w 30"/>
              <a:gd name="T27" fmla="*/ 2147483647 h 21"/>
              <a:gd name="T28" fmla="*/ 2147483647 w 30"/>
              <a:gd name="T29" fmla="*/ 2147483647 h 21"/>
              <a:gd name="T30" fmla="*/ 2147483647 w 30"/>
              <a:gd name="T31" fmla="*/ 2147483647 h 21"/>
              <a:gd name="T32" fmla="*/ 0 w 30"/>
              <a:gd name="T33" fmla="*/ 2147483647 h 21"/>
              <a:gd name="T34" fmla="*/ 0 w 30"/>
              <a:gd name="T35" fmla="*/ 2147483647 h 21"/>
              <a:gd name="T36" fmla="*/ 0 w 30"/>
              <a:gd name="T37" fmla="*/ 2147483647 h 21"/>
              <a:gd name="T38" fmla="*/ 2147483647 w 30"/>
              <a:gd name="T39" fmla="*/ 0 h 21"/>
              <a:gd name="T40" fmla="*/ 2147483647 w 30"/>
              <a:gd name="T41" fmla="*/ 0 h 21"/>
              <a:gd name="T42" fmla="*/ 2147483647 w 30"/>
              <a:gd name="T43" fmla="*/ 2147483647 h 2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0"/>
              <a:gd name="T67" fmla="*/ 0 h 21"/>
              <a:gd name="T68" fmla="*/ 30 w 30"/>
              <a:gd name="T69" fmla="*/ 21 h 2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0" h="21">
                <a:moveTo>
                  <a:pt x="30" y="11"/>
                </a:moveTo>
                <a:lnTo>
                  <a:pt x="30" y="11"/>
                </a:lnTo>
                <a:lnTo>
                  <a:pt x="29" y="14"/>
                </a:lnTo>
                <a:lnTo>
                  <a:pt x="27" y="16"/>
                </a:lnTo>
                <a:lnTo>
                  <a:pt x="25" y="18"/>
                </a:lnTo>
                <a:lnTo>
                  <a:pt x="23" y="19"/>
                </a:lnTo>
                <a:lnTo>
                  <a:pt x="19" y="20"/>
                </a:lnTo>
                <a:lnTo>
                  <a:pt x="17" y="21"/>
                </a:lnTo>
                <a:lnTo>
                  <a:pt x="15" y="21"/>
                </a:lnTo>
                <a:lnTo>
                  <a:pt x="12" y="21"/>
                </a:lnTo>
                <a:lnTo>
                  <a:pt x="10" y="20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1" y="10"/>
                </a:lnTo>
                <a:lnTo>
                  <a:pt x="0" y="7"/>
                </a:lnTo>
                <a:lnTo>
                  <a:pt x="0" y="5"/>
                </a:lnTo>
                <a:lnTo>
                  <a:pt x="0" y="2"/>
                </a:lnTo>
                <a:lnTo>
                  <a:pt x="1" y="0"/>
                </a:lnTo>
                <a:lnTo>
                  <a:pt x="30" y="1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257" name="Freeform 1023"/>
          <p:cNvSpPr>
            <a:spLocks noChangeAspect="1"/>
          </p:cNvSpPr>
          <p:nvPr/>
        </p:nvSpPr>
        <p:spPr bwMode="auto">
          <a:xfrm>
            <a:off x="8823325" y="3608388"/>
            <a:ext cx="7938" cy="9525"/>
          </a:xfrm>
          <a:custGeom>
            <a:avLst/>
            <a:gdLst>
              <a:gd name="T0" fmla="*/ 0 w 27"/>
              <a:gd name="T1" fmla="*/ 2147483647 h 25"/>
              <a:gd name="T2" fmla="*/ 0 w 27"/>
              <a:gd name="T3" fmla="*/ 2147483647 h 25"/>
              <a:gd name="T4" fmla="*/ 2147483647 w 27"/>
              <a:gd name="T5" fmla="*/ 2147483647 h 25"/>
              <a:gd name="T6" fmla="*/ 2147483647 w 27"/>
              <a:gd name="T7" fmla="*/ 2147483647 h 25"/>
              <a:gd name="T8" fmla="*/ 2147483647 w 27"/>
              <a:gd name="T9" fmla="*/ 2147483647 h 25"/>
              <a:gd name="T10" fmla="*/ 2147483647 w 27"/>
              <a:gd name="T11" fmla="*/ 0 h 25"/>
              <a:gd name="T12" fmla="*/ 2147483647 w 27"/>
              <a:gd name="T13" fmla="*/ 0 h 25"/>
              <a:gd name="T14" fmla="*/ 2147483647 w 27"/>
              <a:gd name="T15" fmla="*/ 0 h 25"/>
              <a:gd name="T16" fmla="*/ 2147483647 w 27"/>
              <a:gd name="T17" fmla="*/ 2147483647 h 25"/>
              <a:gd name="T18" fmla="*/ 2147483647 w 27"/>
              <a:gd name="T19" fmla="*/ 2147483647 h 25"/>
              <a:gd name="T20" fmla="*/ 2147483647 w 27"/>
              <a:gd name="T21" fmla="*/ 2147483647 h 25"/>
              <a:gd name="T22" fmla="*/ 2147483647 w 27"/>
              <a:gd name="T23" fmla="*/ 2147483647 h 25"/>
              <a:gd name="T24" fmla="*/ 2147483647 w 27"/>
              <a:gd name="T25" fmla="*/ 2147483647 h 25"/>
              <a:gd name="T26" fmla="*/ 2147483647 w 27"/>
              <a:gd name="T27" fmla="*/ 2147483647 h 25"/>
              <a:gd name="T28" fmla="*/ 2147483647 w 27"/>
              <a:gd name="T29" fmla="*/ 2147483647 h 25"/>
              <a:gd name="T30" fmla="*/ 2147483647 w 27"/>
              <a:gd name="T31" fmla="*/ 2147483647 h 25"/>
              <a:gd name="T32" fmla="*/ 2147483647 w 27"/>
              <a:gd name="T33" fmla="*/ 2147483647 h 25"/>
              <a:gd name="T34" fmla="*/ 2147483647 w 27"/>
              <a:gd name="T35" fmla="*/ 2147483647 h 25"/>
              <a:gd name="T36" fmla="*/ 2147483647 w 27"/>
              <a:gd name="T37" fmla="*/ 2147483647 h 25"/>
              <a:gd name="T38" fmla="*/ 2147483647 w 27"/>
              <a:gd name="T39" fmla="*/ 2147483647 h 25"/>
              <a:gd name="T40" fmla="*/ 2147483647 w 27"/>
              <a:gd name="T41" fmla="*/ 2147483647 h 25"/>
              <a:gd name="T42" fmla="*/ 0 w 27"/>
              <a:gd name="T43" fmla="*/ 2147483647 h 2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7"/>
              <a:gd name="T67" fmla="*/ 0 h 25"/>
              <a:gd name="T68" fmla="*/ 27 w 27"/>
              <a:gd name="T69" fmla="*/ 25 h 2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7" h="25">
                <a:moveTo>
                  <a:pt x="0" y="7"/>
                </a:moveTo>
                <a:lnTo>
                  <a:pt x="0" y="7"/>
                </a:lnTo>
                <a:lnTo>
                  <a:pt x="1" y="4"/>
                </a:lnTo>
                <a:lnTo>
                  <a:pt x="4" y="2"/>
                </a:lnTo>
                <a:lnTo>
                  <a:pt x="7" y="1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7" y="1"/>
                </a:lnTo>
                <a:lnTo>
                  <a:pt x="19" y="2"/>
                </a:lnTo>
                <a:lnTo>
                  <a:pt x="21" y="4"/>
                </a:lnTo>
                <a:lnTo>
                  <a:pt x="23" y="6"/>
                </a:lnTo>
                <a:lnTo>
                  <a:pt x="25" y="9"/>
                </a:lnTo>
                <a:lnTo>
                  <a:pt x="26" y="11"/>
                </a:lnTo>
                <a:lnTo>
                  <a:pt x="27" y="14"/>
                </a:lnTo>
                <a:lnTo>
                  <a:pt x="27" y="16"/>
                </a:lnTo>
                <a:lnTo>
                  <a:pt x="27" y="18"/>
                </a:lnTo>
                <a:lnTo>
                  <a:pt x="26" y="21"/>
                </a:lnTo>
                <a:lnTo>
                  <a:pt x="25" y="23"/>
                </a:lnTo>
                <a:lnTo>
                  <a:pt x="23" y="25"/>
                </a:lnTo>
                <a:lnTo>
                  <a:pt x="0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258" name="Freeform 1024"/>
          <p:cNvSpPr>
            <a:spLocks noChangeAspect="1"/>
          </p:cNvSpPr>
          <p:nvPr/>
        </p:nvSpPr>
        <p:spPr bwMode="auto">
          <a:xfrm>
            <a:off x="8734425" y="3778250"/>
            <a:ext cx="19050" cy="20638"/>
          </a:xfrm>
          <a:custGeom>
            <a:avLst/>
            <a:gdLst>
              <a:gd name="T0" fmla="*/ 2147483647 w 51"/>
              <a:gd name="T1" fmla="*/ 2147483647 h 64"/>
              <a:gd name="T2" fmla="*/ 0 w 51"/>
              <a:gd name="T3" fmla="*/ 2147483647 h 64"/>
              <a:gd name="T4" fmla="*/ 2147483647 w 51"/>
              <a:gd name="T5" fmla="*/ 0 h 64"/>
              <a:gd name="T6" fmla="*/ 2147483647 w 51"/>
              <a:gd name="T7" fmla="*/ 0 h 64"/>
              <a:gd name="T8" fmla="*/ 2147483647 w 51"/>
              <a:gd name="T9" fmla="*/ 2147483647 h 64"/>
              <a:gd name="T10" fmla="*/ 2147483647 w 51"/>
              <a:gd name="T11" fmla="*/ 2147483647 h 64"/>
              <a:gd name="T12" fmla="*/ 2147483647 w 51"/>
              <a:gd name="T13" fmla="*/ 2147483647 h 6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1"/>
              <a:gd name="T22" fmla="*/ 0 h 64"/>
              <a:gd name="T23" fmla="*/ 51 w 51"/>
              <a:gd name="T24" fmla="*/ 64 h 6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1" h="64">
                <a:moveTo>
                  <a:pt x="29" y="64"/>
                </a:moveTo>
                <a:lnTo>
                  <a:pt x="0" y="53"/>
                </a:lnTo>
                <a:lnTo>
                  <a:pt x="22" y="0"/>
                </a:lnTo>
                <a:lnTo>
                  <a:pt x="51" y="11"/>
                </a:lnTo>
                <a:lnTo>
                  <a:pt x="29" y="6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259" name="Freeform 1025"/>
          <p:cNvSpPr>
            <a:spLocks noChangeAspect="1"/>
          </p:cNvSpPr>
          <p:nvPr/>
        </p:nvSpPr>
        <p:spPr bwMode="auto">
          <a:xfrm>
            <a:off x="8742363" y="3756025"/>
            <a:ext cx="19050" cy="23813"/>
          </a:xfrm>
          <a:custGeom>
            <a:avLst/>
            <a:gdLst>
              <a:gd name="T0" fmla="*/ 2147483647 w 55"/>
              <a:gd name="T1" fmla="*/ 2147483647 h 76"/>
              <a:gd name="T2" fmla="*/ 0 w 55"/>
              <a:gd name="T3" fmla="*/ 2147483647 h 76"/>
              <a:gd name="T4" fmla="*/ 2147483647 w 55"/>
              <a:gd name="T5" fmla="*/ 0 h 76"/>
              <a:gd name="T6" fmla="*/ 2147483647 w 55"/>
              <a:gd name="T7" fmla="*/ 0 h 76"/>
              <a:gd name="T8" fmla="*/ 2147483647 w 55"/>
              <a:gd name="T9" fmla="*/ 2147483647 h 76"/>
              <a:gd name="T10" fmla="*/ 2147483647 w 55"/>
              <a:gd name="T11" fmla="*/ 2147483647 h 76"/>
              <a:gd name="T12" fmla="*/ 2147483647 w 55"/>
              <a:gd name="T13" fmla="*/ 2147483647 h 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5"/>
              <a:gd name="T22" fmla="*/ 0 h 76"/>
              <a:gd name="T23" fmla="*/ 55 w 55"/>
              <a:gd name="T24" fmla="*/ 76 h 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5" h="76">
                <a:moveTo>
                  <a:pt x="29" y="76"/>
                </a:moveTo>
                <a:lnTo>
                  <a:pt x="0" y="65"/>
                </a:lnTo>
                <a:lnTo>
                  <a:pt x="26" y="0"/>
                </a:lnTo>
                <a:lnTo>
                  <a:pt x="55" y="10"/>
                </a:lnTo>
                <a:lnTo>
                  <a:pt x="29" y="7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260" name="Freeform 1026"/>
          <p:cNvSpPr>
            <a:spLocks noChangeAspect="1"/>
          </p:cNvSpPr>
          <p:nvPr/>
        </p:nvSpPr>
        <p:spPr bwMode="auto">
          <a:xfrm>
            <a:off x="8750300" y="3729038"/>
            <a:ext cx="19050" cy="28575"/>
          </a:xfrm>
          <a:custGeom>
            <a:avLst/>
            <a:gdLst>
              <a:gd name="T0" fmla="*/ 2147483647 w 56"/>
              <a:gd name="T1" fmla="*/ 2147483647 h 84"/>
              <a:gd name="T2" fmla="*/ 0 w 56"/>
              <a:gd name="T3" fmla="*/ 2147483647 h 84"/>
              <a:gd name="T4" fmla="*/ 2147483647 w 56"/>
              <a:gd name="T5" fmla="*/ 0 h 84"/>
              <a:gd name="T6" fmla="*/ 2147483647 w 56"/>
              <a:gd name="T7" fmla="*/ 0 h 84"/>
              <a:gd name="T8" fmla="*/ 2147483647 w 56"/>
              <a:gd name="T9" fmla="*/ 2147483647 h 84"/>
              <a:gd name="T10" fmla="*/ 2147483647 w 56"/>
              <a:gd name="T11" fmla="*/ 2147483647 h 84"/>
              <a:gd name="T12" fmla="*/ 2147483647 w 56"/>
              <a:gd name="T13" fmla="*/ 2147483647 h 8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6"/>
              <a:gd name="T22" fmla="*/ 0 h 84"/>
              <a:gd name="T23" fmla="*/ 56 w 56"/>
              <a:gd name="T24" fmla="*/ 84 h 8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6" h="84">
                <a:moveTo>
                  <a:pt x="29" y="84"/>
                </a:moveTo>
                <a:lnTo>
                  <a:pt x="0" y="74"/>
                </a:lnTo>
                <a:lnTo>
                  <a:pt x="27" y="0"/>
                </a:lnTo>
                <a:lnTo>
                  <a:pt x="56" y="11"/>
                </a:lnTo>
                <a:lnTo>
                  <a:pt x="29" y="8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261" name="Freeform 1027"/>
          <p:cNvSpPr>
            <a:spLocks noChangeAspect="1"/>
          </p:cNvSpPr>
          <p:nvPr/>
        </p:nvSpPr>
        <p:spPr bwMode="auto">
          <a:xfrm>
            <a:off x="8761413" y="3697288"/>
            <a:ext cx="17462" cy="34925"/>
          </a:xfrm>
          <a:custGeom>
            <a:avLst/>
            <a:gdLst>
              <a:gd name="T0" fmla="*/ 2147483647 w 59"/>
              <a:gd name="T1" fmla="*/ 2147483647 h 100"/>
              <a:gd name="T2" fmla="*/ 0 w 59"/>
              <a:gd name="T3" fmla="*/ 2147483647 h 100"/>
              <a:gd name="T4" fmla="*/ 2147483647 w 59"/>
              <a:gd name="T5" fmla="*/ 0 h 100"/>
              <a:gd name="T6" fmla="*/ 2147483647 w 59"/>
              <a:gd name="T7" fmla="*/ 2147483647 h 100"/>
              <a:gd name="T8" fmla="*/ 2147483647 w 59"/>
              <a:gd name="T9" fmla="*/ 2147483647 h 100"/>
              <a:gd name="T10" fmla="*/ 2147483647 w 59"/>
              <a:gd name="T11" fmla="*/ 2147483647 h 100"/>
              <a:gd name="T12" fmla="*/ 2147483647 w 59"/>
              <a:gd name="T13" fmla="*/ 2147483647 h 10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9"/>
              <a:gd name="T22" fmla="*/ 0 h 100"/>
              <a:gd name="T23" fmla="*/ 59 w 59"/>
              <a:gd name="T24" fmla="*/ 100 h 10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9" h="100">
                <a:moveTo>
                  <a:pt x="29" y="100"/>
                </a:moveTo>
                <a:lnTo>
                  <a:pt x="0" y="89"/>
                </a:lnTo>
                <a:lnTo>
                  <a:pt x="34" y="0"/>
                </a:lnTo>
                <a:lnTo>
                  <a:pt x="30" y="10"/>
                </a:lnTo>
                <a:lnTo>
                  <a:pt x="59" y="23"/>
                </a:lnTo>
                <a:lnTo>
                  <a:pt x="55" y="33"/>
                </a:lnTo>
                <a:lnTo>
                  <a:pt x="29" y="10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262" name="Freeform 1028"/>
          <p:cNvSpPr>
            <a:spLocks noChangeAspect="1"/>
          </p:cNvSpPr>
          <p:nvPr/>
        </p:nvSpPr>
        <p:spPr bwMode="auto">
          <a:xfrm>
            <a:off x="8770938" y="3673475"/>
            <a:ext cx="23812" cy="31750"/>
          </a:xfrm>
          <a:custGeom>
            <a:avLst/>
            <a:gdLst>
              <a:gd name="T0" fmla="*/ 2147483647 w 69"/>
              <a:gd name="T1" fmla="*/ 2147483647 h 96"/>
              <a:gd name="T2" fmla="*/ 0 w 69"/>
              <a:gd name="T3" fmla="*/ 2147483647 h 96"/>
              <a:gd name="T4" fmla="*/ 2147483647 w 69"/>
              <a:gd name="T5" fmla="*/ 2147483647 h 96"/>
              <a:gd name="T6" fmla="*/ 2147483647 w 69"/>
              <a:gd name="T7" fmla="*/ 2147483647 h 96"/>
              <a:gd name="T8" fmla="*/ 2147483647 w 69"/>
              <a:gd name="T9" fmla="*/ 2147483647 h 96"/>
              <a:gd name="T10" fmla="*/ 2147483647 w 69"/>
              <a:gd name="T11" fmla="*/ 0 h 96"/>
              <a:gd name="T12" fmla="*/ 2147483647 w 69"/>
              <a:gd name="T13" fmla="*/ 2147483647 h 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9"/>
              <a:gd name="T22" fmla="*/ 0 h 96"/>
              <a:gd name="T23" fmla="*/ 69 w 69"/>
              <a:gd name="T24" fmla="*/ 96 h 9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9" h="96">
                <a:moveTo>
                  <a:pt x="29" y="96"/>
                </a:moveTo>
                <a:lnTo>
                  <a:pt x="0" y="83"/>
                </a:lnTo>
                <a:lnTo>
                  <a:pt x="26" y="23"/>
                </a:lnTo>
                <a:lnTo>
                  <a:pt x="34" y="5"/>
                </a:lnTo>
                <a:lnTo>
                  <a:pt x="61" y="18"/>
                </a:lnTo>
                <a:lnTo>
                  <a:pt x="69" y="0"/>
                </a:lnTo>
                <a:lnTo>
                  <a:pt x="29" y="9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263" name="Freeform 1029"/>
          <p:cNvSpPr>
            <a:spLocks noChangeAspect="1"/>
          </p:cNvSpPr>
          <p:nvPr/>
        </p:nvSpPr>
        <p:spPr bwMode="auto">
          <a:xfrm>
            <a:off x="8782050" y="3648075"/>
            <a:ext cx="22225" cy="30163"/>
          </a:xfrm>
          <a:custGeom>
            <a:avLst/>
            <a:gdLst>
              <a:gd name="T0" fmla="*/ 2147483647 w 62"/>
              <a:gd name="T1" fmla="*/ 2147483647 h 90"/>
              <a:gd name="T2" fmla="*/ 0 w 62"/>
              <a:gd name="T3" fmla="*/ 2147483647 h 90"/>
              <a:gd name="T4" fmla="*/ 2147483647 w 62"/>
              <a:gd name="T5" fmla="*/ 0 h 90"/>
              <a:gd name="T6" fmla="*/ 2147483647 w 62"/>
              <a:gd name="T7" fmla="*/ 2147483647 h 90"/>
              <a:gd name="T8" fmla="*/ 2147483647 w 62"/>
              <a:gd name="T9" fmla="*/ 2147483647 h 90"/>
              <a:gd name="T10" fmla="*/ 2147483647 w 62"/>
              <a:gd name="T11" fmla="*/ 2147483647 h 90"/>
              <a:gd name="T12" fmla="*/ 2147483647 w 62"/>
              <a:gd name="T13" fmla="*/ 2147483647 h 9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2"/>
              <a:gd name="T22" fmla="*/ 0 h 90"/>
              <a:gd name="T23" fmla="*/ 62 w 62"/>
              <a:gd name="T24" fmla="*/ 90 h 9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2" h="90">
                <a:moveTo>
                  <a:pt x="27" y="90"/>
                </a:moveTo>
                <a:lnTo>
                  <a:pt x="0" y="77"/>
                </a:lnTo>
                <a:lnTo>
                  <a:pt x="38" y="0"/>
                </a:lnTo>
                <a:lnTo>
                  <a:pt x="35" y="4"/>
                </a:lnTo>
                <a:lnTo>
                  <a:pt x="62" y="18"/>
                </a:lnTo>
                <a:lnTo>
                  <a:pt x="59" y="22"/>
                </a:lnTo>
                <a:lnTo>
                  <a:pt x="27" y="9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264" name="Freeform 1030"/>
          <p:cNvSpPr>
            <a:spLocks noChangeAspect="1"/>
          </p:cNvSpPr>
          <p:nvPr/>
        </p:nvSpPr>
        <p:spPr bwMode="auto">
          <a:xfrm>
            <a:off x="8794750" y="3627438"/>
            <a:ext cx="22225" cy="26987"/>
          </a:xfrm>
          <a:custGeom>
            <a:avLst/>
            <a:gdLst>
              <a:gd name="T0" fmla="*/ 2147483647 w 67"/>
              <a:gd name="T1" fmla="*/ 2147483647 h 81"/>
              <a:gd name="T2" fmla="*/ 0 w 67"/>
              <a:gd name="T3" fmla="*/ 2147483647 h 81"/>
              <a:gd name="T4" fmla="*/ 2147483647 w 67"/>
              <a:gd name="T5" fmla="*/ 2147483647 h 81"/>
              <a:gd name="T6" fmla="*/ 2147483647 w 67"/>
              <a:gd name="T7" fmla="*/ 0 h 81"/>
              <a:gd name="T8" fmla="*/ 2147483647 w 67"/>
              <a:gd name="T9" fmla="*/ 2147483647 h 81"/>
              <a:gd name="T10" fmla="*/ 2147483647 w 67"/>
              <a:gd name="T11" fmla="*/ 2147483647 h 81"/>
              <a:gd name="T12" fmla="*/ 2147483647 w 67"/>
              <a:gd name="T13" fmla="*/ 2147483647 h 8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7"/>
              <a:gd name="T22" fmla="*/ 0 h 81"/>
              <a:gd name="T23" fmla="*/ 67 w 67"/>
              <a:gd name="T24" fmla="*/ 81 h 8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7" h="81">
                <a:moveTo>
                  <a:pt x="27" y="81"/>
                </a:moveTo>
                <a:lnTo>
                  <a:pt x="0" y="67"/>
                </a:lnTo>
                <a:lnTo>
                  <a:pt x="38" y="3"/>
                </a:lnTo>
                <a:lnTo>
                  <a:pt x="41" y="0"/>
                </a:lnTo>
                <a:lnTo>
                  <a:pt x="64" y="19"/>
                </a:lnTo>
                <a:lnTo>
                  <a:pt x="67" y="16"/>
                </a:lnTo>
                <a:lnTo>
                  <a:pt x="27" y="8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265" name="Freeform 1031"/>
          <p:cNvSpPr>
            <a:spLocks noChangeAspect="1"/>
          </p:cNvSpPr>
          <p:nvPr/>
        </p:nvSpPr>
        <p:spPr bwMode="auto">
          <a:xfrm>
            <a:off x="8809038" y="3611563"/>
            <a:ext cx="22225" cy="20637"/>
          </a:xfrm>
          <a:custGeom>
            <a:avLst/>
            <a:gdLst>
              <a:gd name="T0" fmla="*/ 2147483647 w 64"/>
              <a:gd name="T1" fmla="*/ 2147483647 h 68"/>
              <a:gd name="T2" fmla="*/ 0 w 64"/>
              <a:gd name="T3" fmla="*/ 2147483647 h 68"/>
              <a:gd name="T4" fmla="*/ 2147483647 w 64"/>
              <a:gd name="T5" fmla="*/ 0 h 68"/>
              <a:gd name="T6" fmla="*/ 2147483647 w 64"/>
              <a:gd name="T7" fmla="*/ 2147483647 h 68"/>
              <a:gd name="T8" fmla="*/ 2147483647 w 64"/>
              <a:gd name="T9" fmla="*/ 2147483647 h 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4"/>
              <a:gd name="T16" fmla="*/ 0 h 68"/>
              <a:gd name="T17" fmla="*/ 64 w 64"/>
              <a:gd name="T18" fmla="*/ 68 h 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4" h="68">
                <a:moveTo>
                  <a:pt x="23" y="68"/>
                </a:moveTo>
                <a:lnTo>
                  <a:pt x="0" y="49"/>
                </a:lnTo>
                <a:lnTo>
                  <a:pt x="41" y="0"/>
                </a:lnTo>
                <a:lnTo>
                  <a:pt x="64" y="18"/>
                </a:lnTo>
                <a:lnTo>
                  <a:pt x="23" y="6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266" name="Freeform 1032"/>
          <p:cNvSpPr>
            <a:spLocks noChangeAspect="1"/>
          </p:cNvSpPr>
          <p:nvPr/>
        </p:nvSpPr>
        <p:spPr bwMode="auto">
          <a:xfrm>
            <a:off x="8821738" y="3608388"/>
            <a:ext cx="9525" cy="4762"/>
          </a:xfrm>
          <a:custGeom>
            <a:avLst/>
            <a:gdLst>
              <a:gd name="T0" fmla="*/ 0 w 31"/>
              <a:gd name="T1" fmla="*/ 2147483647 h 16"/>
              <a:gd name="T2" fmla="*/ 0 w 31"/>
              <a:gd name="T3" fmla="*/ 2147483647 h 16"/>
              <a:gd name="T4" fmla="*/ 0 w 31"/>
              <a:gd name="T5" fmla="*/ 2147483647 h 16"/>
              <a:gd name="T6" fmla="*/ 2147483647 w 31"/>
              <a:gd name="T7" fmla="*/ 2147483647 h 16"/>
              <a:gd name="T8" fmla="*/ 2147483647 w 31"/>
              <a:gd name="T9" fmla="*/ 2147483647 h 16"/>
              <a:gd name="T10" fmla="*/ 2147483647 w 31"/>
              <a:gd name="T11" fmla="*/ 2147483647 h 16"/>
              <a:gd name="T12" fmla="*/ 2147483647 w 31"/>
              <a:gd name="T13" fmla="*/ 2147483647 h 16"/>
              <a:gd name="T14" fmla="*/ 2147483647 w 31"/>
              <a:gd name="T15" fmla="*/ 2147483647 h 16"/>
              <a:gd name="T16" fmla="*/ 2147483647 w 31"/>
              <a:gd name="T17" fmla="*/ 2147483647 h 16"/>
              <a:gd name="T18" fmla="*/ 2147483647 w 31"/>
              <a:gd name="T19" fmla="*/ 0 h 16"/>
              <a:gd name="T20" fmla="*/ 2147483647 w 31"/>
              <a:gd name="T21" fmla="*/ 0 h 16"/>
              <a:gd name="T22" fmla="*/ 2147483647 w 31"/>
              <a:gd name="T23" fmla="*/ 0 h 16"/>
              <a:gd name="T24" fmla="*/ 2147483647 w 31"/>
              <a:gd name="T25" fmla="*/ 2147483647 h 16"/>
              <a:gd name="T26" fmla="*/ 2147483647 w 31"/>
              <a:gd name="T27" fmla="*/ 2147483647 h 16"/>
              <a:gd name="T28" fmla="*/ 2147483647 w 31"/>
              <a:gd name="T29" fmla="*/ 2147483647 h 16"/>
              <a:gd name="T30" fmla="*/ 2147483647 w 31"/>
              <a:gd name="T31" fmla="*/ 2147483647 h 16"/>
              <a:gd name="T32" fmla="*/ 2147483647 w 31"/>
              <a:gd name="T33" fmla="*/ 2147483647 h 16"/>
              <a:gd name="T34" fmla="*/ 2147483647 w 31"/>
              <a:gd name="T35" fmla="*/ 2147483647 h 16"/>
              <a:gd name="T36" fmla="*/ 2147483647 w 31"/>
              <a:gd name="T37" fmla="*/ 2147483647 h 16"/>
              <a:gd name="T38" fmla="*/ 2147483647 w 31"/>
              <a:gd name="T39" fmla="*/ 2147483647 h 16"/>
              <a:gd name="T40" fmla="*/ 2147483647 w 31"/>
              <a:gd name="T41" fmla="*/ 2147483647 h 16"/>
              <a:gd name="T42" fmla="*/ 0 w 31"/>
              <a:gd name="T43" fmla="*/ 2147483647 h 1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6"/>
              <a:gd name="T68" fmla="*/ 31 w 31"/>
              <a:gd name="T69" fmla="*/ 16 h 1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6">
                <a:moveTo>
                  <a:pt x="0" y="16"/>
                </a:moveTo>
                <a:lnTo>
                  <a:pt x="0" y="16"/>
                </a:lnTo>
                <a:lnTo>
                  <a:pt x="0" y="14"/>
                </a:lnTo>
                <a:lnTo>
                  <a:pt x="1" y="11"/>
                </a:lnTo>
                <a:lnTo>
                  <a:pt x="2" y="9"/>
                </a:lnTo>
                <a:lnTo>
                  <a:pt x="4" y="7"/>
                </a:lnTo>
                <a:lnTo>
                  <a:pt x="6" y="4"/>
                </a:lnTo>
                <a:lnTo>
                  <a:pt x="8" y="2"/>
                </a:lnTo>
                <a:lnTo>
                  <a:pt x="11" y="1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21" y="1"/>
                </a:lnTo>
                <a:lnTo>
                  <a:pt x="23" y="2"/>
                </a:lnTo>
                <a:lnTo>
                  <a:pt x="25" y="4"/>
                </a:lnTo>
                <a:lnTo>
                  <a:pt x="27" y="7"/>
                </a:lnTo>
                <a:lnTo>
                  <a:pt x="29" y="9"/>
                </a:lnTo>
                <a:lnTo>
                  <a:pt x="30" y="11"/>
                </a:lnTo>
                <a:lnTo>
                  <a:pt x="31" y="14"/>
                </a:lnTo>
                <a:lnTo>
                  <a:pt x="31" y="16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267" name="Freeform 1033"/>
          <p:cNvSpPr>
            <a:spLocks noChangeAspect="1"/>
          </p:cNvSpPr>
          <p:nvPr/>
        </p:nvSpPr>
        <p:spPr bwMode="auto">
          <a:xfrm>
            <a:off x="8821738" y="3617913"/>
            <a:ext cx="9525" cy="1587"/>
          </a:xfrm>
          <a:custGeom>
            <a:avLst/>
            <a:gdLst>
              <a:gd name="T0" fmla="*/ 2147483647 w 31"/>
              <a:gd name="T1" fmla="*/ 0 h 1587"/>
              <a:gd name="T2" fmla="*/ 0 w 31"/>
              <a:gd name="T3" fmla="*/ 0 h 1587"/>
              <a:gd name="T4" fmla="*/ 2147483647 w 31"/>
              <a:gd name="T5" fmla="*/ 0 h 1587"/>
              <a:gd name="T6" fmla="*/ 0 60000 65536"/>
              <a:gd name="T7" fmla="*/ 0 60000 65536"/>
              <a:gd name="T8" fmla="*/ 0 60000 65536"/>
              <a:gd name="T9" fmla="*/ 0 w 31"/>
              <a:gd name="T10" fmla="*/ 0 h 1587"/>
              <a:gd name="T11" fmla="*/ 31 w 31"/>
              <a:gd name="T12" fmla="*/ 1587 h 158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" h="1587">
                <a:moveTo>
                  <a:pt x="31" y="0"/>
                </a:moveTo>
                <a:lnTo>
                  <a:pt x="0" y="0"/>
                </a:lnTo>
                <a:lnTo>
                  <a:pt x="3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268" name="Freeform 1034"/>
          <p:cNvSpPr>
            <a:spLocks noChangeAspect="1"/>
          </p:cNvSpPr>
          <p:nvPr/>
        </p:nvSpPr>
        <p:spPr bwMode="auto">
          <a:xfrm>
            <a:off x="8821738" y="3613150"/>
            <a:ext cx="9525" cy="1588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269" name="Freeform 1035"/>
          <p:cNvSpPr>
            <a:spLocks noChangeAspect="1"/>
          </p:cNvSpPr>
          <p:nvPr/>
        </p:nvSpPr>
        <p:spPr bwMode="auto">
          <a:xfrm>
            <a:off x="8821738" y="3613150"/>
            <a:ext cx="9525" cy="1588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270" name="Freeform 1036"/>
          <p:cNvSpPr>
            <a:spLocks noChangeAspect="1"/>
          </p:cNvSpPr>
          <p:nvPr/>
        </p:nvSpPr>
        <p:spPr bwMode="auto">
          <a:xfrm>
            <a:off x="8821738" y="3613150"/>
            <a:ext cx="9525" cy="1588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271" name="Freeform 1037"/>
          <p:cNvSpPr>
            <a:spLocks noChangeAspect="1"/>
          </p:cNvSpPr>
          <p:nvPr/>
        </p:nvSpPr>
        <p:spPr bwMode="auto">
          <a:xfrm>
            <a:off x="8821738" y="3614738"/>
            <a:ext cx="9525" cy="3175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272" name="Freeform 1038"/>
          <p:cNvSpPr>
            <a:spLocks noChangeAspect="1"/>
          </p:cNvSpPr>
          <p:nvPr/>
        </p:nvSpPr>
        <p:spPr bwMode="auto">
          <a:xfrm>
            <a:off x="8821738" y="3614738"/>
            <a:ext cx="9525" cy="3175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273" name="Freeform 1039"/>
          <p:cNvSpPr>
            <a:spLocks noChangeAspect="1"/>
          </p:cNvSpPr>
          <p:nvPr/>
        </p:nvSpPr>
        <p:spPr bwMode="auto">
          <a:xfrm>
            <a:off x="8821738" y="3614738"/>
            <a:ext cx="9525" cy="3175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274" name="Freeform 1040"/>
          <p:cNvSpPr>
            <a:spLocks noChangeAspect="1"/>
          </p:cNvSpPr>
          <p:nvPr/>
        </p:nvSpPr>
        <p:spPr bwMode="auto">
          <a:xfrm>
            <a:off x="8821738" y="3614738"/>
            <a:ext cx="9525" cy="3175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275" name="Rectangle 1041"/>
          <p:cNvSpPr>
            <a:spLocks noChangeAspect="1" noChangeArrowheads="1"/>
          </p:cNvSpPr>
          <p:nvPr/>
        </p:nvSpPr>
        <p:spPr bwMode="auto">
          <a:xfrm>
            <a:off x="8821738" y="3614738"/>
            <a:ext cx="9525" cy="317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276" name="Freeform 1042"/>
          <p:cNvSpPr>
            <a:spLocks noChangeAspect="1"/>
          </p:cNvSpPr>
          <p:nvPr/>
        </p:nvSpPr>
        <p:spPr bwMode="auto">
          <a:xfrm>
            <a:off x="8623300" y="3798888"/>
            <a:ext cx="9525" cy="1587"/>
          </a:xfrm>
          <a:custGeom>
            <a:avLst/>
            <a:gdLst>
              <a:gd name="T0" fmla="*/ 2147483647 w 29"/>
              <a:gd name="T1" fmla="*/ 0 h 8"/>
              <a:gd name="T2" fmla="*/ 0 w 29"/>
              <a:gd name="T3" fmla="*/ 2147483647 h 8"/>
              <a:gd name="T4" fmla="*/ 2147483647 w 29"/>
              <a:gd name="T5" fmla="*/ 0 h 8"/>
              <a:gd name="T6" fmla="*/ 0 60000 65536"/>
              <a:gd name="T7" fmla="*/ 0 60000 65536"/>
              <a:gd name="T8" fmla="*/ 0 60000 65536"/>
              <a:gd name="T9" fmla="*/ 0 w 29"/>
              <a:gd name="T10" fmla="*/ 0 h 8"/>
              <a:gd name="T11" fmla="*/ 29 w 29"/>
              <a:gd name="T12" fmla="*/ 8 h 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9" h="8">
                <a:moveTo>
                  <a:pt x="29" y="0"/>
                </a:moveTo>
                <a:lnTo>
                  <a:pt x="0" y="8"/>
                </a:lnTo>
                <a:lnTo>
                  <a:pt x="2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277" name="Freeform 1043"/>
          <p:cNvSpPr>
            <a:spLocks noChangeAspect="1"/>
          </p:cNvSpPr>
          <p:nvPr/>
        </p:nvSpPr>
        <p:spPr bwMode="auto">
          <a:xfrm>
            <a:off x="8616950" y="3779838"/>
            <a:ext cx="14288" cy="6350"/>
          </a:xfrm>
          <a:custGeom>
            <a:avLst/>
            <a:gdLst>
              <a:gd name="T0" fmla="*/ 0 w 32"/>
              <a:gd name="T1" fmla="*/ 2147483647 h 18"/>
              <a:gd name="T2" fmla="*/ 0 w 32"/>
              <a:gd name="T3" fmla="*/ 2147483647 h 18"/>
              <a:gd name="T4" fmla="*/ 0 w 32"/>
              <a:gd name="T5" fmla="*/ 2147483647 h 18"/>
              <a:gd name="T6" fmla="*/ 0 w 32"/>
              <a:gd name="T7" fmla="*/ 2147483647 h 18"/>
              <a:gd name="T8" fmla="*/ 2147483647 w 32"/>
              <a:gd name="T9" fmla="*/ 2147483647 h 18"/>
              <a:gd name="T10" fmla="*/ 2147483647 w 32"/>
              <a:gd name="T11" fmla="*/ 2147483647 h 18"/>
              <a:gd name="T12" fmla="*/ 2147483647 w 32"/>
              <a:gd name="T13" fmla="*/ 2147483647 h 18"/>
              <a:gd name="T14" fmla="*/ 2147483647 w 32"/>
              <a:gd name="T15" fmla="*/ 2147483647 h 18"/>
              <a:gd name="T16" fmla="*/ 2147483647 w 32"/>
              <a:gd name="T17" fmla="*/ 2147483647 h 18"/>
              <a:gd name="T18" fmla="*/ 2147483647 w 32"/>
              <a:gd name="T19" fmla="*/ 2147483647 h 18"/>
              <a:gd name="T20" fmla="*/ 2147483647 w 32"/>
              <a:gd name="T21" fmla="*/ 0 h 18"/>
              <a:gd name="T22" fmla="*/ 2147483647 w 32"/>
              <a:gd name="T23" fmla="*/ 0 h 18"/>
              <a:gd name="T24" fmla="*/ 2147483647 w 32"/>
              <a:gd name="T25" fmla="*/ 0 h 18"/>
              <a:gd name="T26" fmla="*/ 2147483647 w 32"/>
              <a:gd name="T27" fmla="*/ 2147483647 h 18"/>
              <a:gd name="T28" fmla="*/ 2147483647 w 32"/>
              <a:gd name="T29" fmla="*/ 2147483647 h 18"/>
              <a:gd name="T30" fmla="*/ 2147483647 w 32"/>
              <a:gd name="T31" fmla="*/ 2147483647 h 18"/>
              <a:gd name="T32" fmla="*/ 2147483647 w 32"/>
              <a:gd name="T33" fmla="*/ 2147483647 h 18"/>
              <a:gd name="T34" fmla="*/ 2147483647 w 32"/>
              <a:gd name="T35" fmla="*/ 2147483647 h 18"/>
              <a:gd name="T36" fmla="*/ 2147483647 w 32"/>
              <a:gd name="T37" fmla="*/ 2147483647 h 18"/>
              <a:gd name="T38" fmla="*/ 2147483647 w 32"/>
              <a:gd name="T39" fmla="*/ 2147483647 h 18"/>
              <a:gd name="T40" fmla="*/ 2147483647 w 32"/>
              <a:gd name="T41" fmla="*/ 2147483647 h 18"/>
              <a:gd name="T42" fmla="*/ 0 w 32"/>
              <a:gd name="T43" fmla="*/ 2147483647 h 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2"/>
              <a:gd name="T67" fmla="*/ 0 h 18"/>
              <a:gd name="T68" fmla="*/ 32 w 32"/>
              <a:gd name="T69" fmla="*/ 18 h 1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2" h="18">
                <a:moveTo>
                  <a:pt x="0" y="18"/>
                </a:moveTo>
                <a:lnTo>
                  <a:pt x="0" y="18"/>
                </a:lnTo>
                <a:lnTo>
                  <a:pt x="0" y="15"/>
                </a:lnTo>
                <a:lnTo>
                  <a:pt x="0" y="13"/>
                </a:lnTo>
                <a:lnTo>
                  <a:pt x="1" y="11"/>
                </a:lnTo>
                <a:lnTo>
                  <a:pt x="2" y="8"/>
                </a:lnTo>
                <a:lnTo>
                  <a:pt x="3" y="6"/>
                </a:lnTo>
                <a:lnTo>
                  <a:pt x="6" y="4"/>
                </a:lnTo>
                <a:lnTo>
                  <a:pt x="8" y="2"/>
                </a:lnTo>
                <a:lnTo>
                  <a:pt x="11" y="1"/>
                </a:lnTo>
                <a:lnTo>
                  <a:pt x="13" y="0"/>
                </a:lnTo>
                <a:lnTo>
                  <a:pt x="16" y="0"/>
                </a:lnTo>
                <a:lnTo>
                  <a:pt x="18" y="0"/>
                </a:lnTo>
                <a:lnTo>
                  <a:pt x="20" y="1"/>
                </a:lnTo>
                <a:lnTo>
                  <a:pt x="23" y="2"/>
                </a:lnTo>
                <a:lnTo>
                  <a:pt x="25" y="3"/>
                </a:lnTo>
                <a:lnTo>
                  <a:pt x="27" y="5"/>
                </a:lnTo>
                <a:lnTo>
                  <a:pt x="29" y="7"/>
                </a:lnTo>
                <a:lnTo>
                  <a:pt x="30" y="10"/>
                </a:lnTo>
                <a:lnTo>
                  <a:pt x="32" y="12"/>
                </a:lnTo>
                <a:lnTo>
                  <a:pt x="0" y="1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278" name="Freeform 1044"/>
          <p:cNvSpPr>
            <a:spLocks noChangeAspect="1"/>
          </p:cNvSpPr>
          <p:nvPr/>
        </p:nvSpPr>
        <p:spPr bwMode="auto">
          <a:xfrm>
            <a:off x="8621713" y="3797300"/>
            <a:ext cx="11112" cy="3175"/>
          </a:xfrm>
          <a:custGeom>
            <a:avLst/>
            <a:gdLst>
              <a:gd name="T0" fmla="*/ 2147483647 w 33"/>
              <a:gd name="T1" fmla="*/ 2147483647 h 14"/>
              <a:gd name="T2" fmla="*/ 2147483647 w 33"/>
              <a:gd name="T3" fmla="*/ 2147483647 h 14"/>
              <a:gd name="T4" fmla="*/ 0 w 33"/>
              <a:gd name="T5" fmla="*/ 2147483647 h 14"/>
              <a:gd name="T6" fmla="*/ 2147483647 w 33"/>
              <a:gd name="T7" fmla="*/ 2147483647 h 14"/>
              <a:gd name="T8" fmla="*/ 2147483647 w 33"/>
              <a:gd name="T9" fmla="*/ 0 h 14"/>
              <a:gd name="T10" fmla="*/ 2147483647 w 33"/>
              <a:gd name="T11" fmla="*/ 2147483647 h 14"/>
              <a:gd name="T12" fmla="*/ 2147483647 w 33"/>
              <a:gd name="T13" fmla="*/ 2147483647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14"/>
              <a:gd name="T23" fmla="*/ 33 w 33"/>
              <a:gd name="T24" fmla="*/ 14 h 1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14">
                <a:moveTo>
                  <a:pt x="33" y="6"/>
                </a:moveTo>
                <a:lnTo>
                  <a:pt x="4" y="14"/>
                </a:lnTo>
                <a:lnTo>
                  <a:pt x="0" y="1"/>
                </a:lnTo>
                <a:lnTo>
                  <a:pt x="1" y="7"/>
                </a:lnTo>
                <a:lnTo>
                  <a:pt x="32" y="0"/>
                </a:lnTo>
                <a:lnTo>
                  <a:pt x="33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279" name="Freeform 1045"/>
          <p:cNvSpPr>
            <a:spLocks noChangeAspect="1"/>
          </p:cNvSpPr>
          <p:nvPr/>
        </p:nvSpPr>
        <p:spPr bwMode="auto">
          <a:xfrm>
            <a:off x="8621713" y="3795713"/>
            <a:ext cx="11112" cy="3175"/>
          </a:xfrm>
          <a:custGeom>
            <a:avLst/>
            <a:gdLst>
              <a:gd name="T0" fmla="*/ 2147483647 w 32"/>
              <a:gd name="T1" fmla="*/ 2147483647 h 12"/>
              <a:gd name="T2" fmla="*/ 2147483647 w 32"/>
              <a:gd name="T3" fmla="*/ 2147483647 h 12"/>
              <a:gd name="T4" fmla="*/ 0 w 32"/>
              <a:gd name="T5" fmla="*/ 2147483647 h 12"/>
              <a:gd name="T6" fmla="*/ 0 w 32"/>
              <a:gd name="T7" fmla="*/ 2147483647 h 12"/>
              <a:gd name="T8" fmla="*/ 2147483647 w 32"/>
              <a:gd name="T9" fmla="*/ 0 h 12"/>
              <a:gd name="T10" fmla="*/ 2147483647 w 32"/>
              <a:gd name="T11" fmla="*/ 0 h 12"/>
              <a:gd name="T12" fmla="*/ 2147483647 w 32"/>
              <a:gd name="T13" fmla="*/ 2147483647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2"/>
              <a:gd name="T23" fmla="*/ 32 w 32"/>
              <a:gd name="T24" fmla="*/ 12 h 1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2">
                <a:moveTo>
                  <a:pt x="32" y="5"/>
                </a:moveTo>
                <a:lnTo>
                  <a:pt x="1" y="12"/>
                </a:lnTo>
                <a:lnTo>
                  <a:pt x="0" y="6"/>
                </a:lnTo>
                <a:lnTo>
                  <a:pt x="31" y="0"/>
                </a:lnTo>
                <a:lnTo>
                  <a:pt x="32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280" name="Freeform 1046"/>
          <p:cNvSpPr>
            <a:spLocks noChangeAspect="1"/>
          </p:cNvSpPr>
          <p:nvPr/>
        </p:nvSpPr>
        <p:spPr bwMode="auto">
          <a:xfrm>
            <a:off x="8621713" y="3794125"/>
            <a:ext cx="11112" cy="3175"/>
          </a:xfrm>
          <a:custGeom>
            <a:avLst/>
            <a:gdLst>
              <a:gd name="T0" fmla="*/ 2147483647 w 32"/>
              <a:gd name="T1" fmla="*/ 2147483647 h 11"/>
              <a:gd name="T2" fmla="*/ 2147483647 w 32"/>
              <a:gd name="T3" fmla="*/ 2147483647 h 11"/>
              <a:gd name="T4" fmla="*/ 0 w 32"/>
              <a:gd name="T5" fmla="*/ 2147483647 h 11"/>
              <a:gd name="T6" fmla="*/ 0 w 32"/>
              <a:gd name="T7" fmla="*/ 2147483647 h 11"/>
              <a:gd name="T8" fmla="*/ 2147483647 w 32"/>
              <a:gd name="T9" fmla="*/ 0 h 11"/>
              <a:gd name="T10" fmla="*/ 2147483647 w 32"/>
              <a:gd name="T11" fmla="*/ 0 h 11"/>
              <a:gd name="T12" fmla="*/ 2147483647 w 32"/>
              <a:gd name="T13" fmla="*/ 2147483647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1"/>
              <a:gd name="T23" fmla="*/ 32 w 32"/>
              <a:gd name="T24" fmla="*/ 11 h 1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1">
                <a:moveTo>
                  <a:pt x="32" y="5"/>
                </a:moveTo>
                <a:lnTo>
                  <a:pt x="1" y="11"/>
                </a:lnTo>
                <a:lnTo>
                  <a:pt x="0" y="6"/>
                </a:lnTo>
                <a:lnTo>
                  <a:pt x="31" y="0"/>
                </a:lnTo>
                <a:lnTo>
                  <a:pt x="32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281" name="Freeform 1047"/>
          <p:cNvSpPr>
            <a:spLocks noChangeAspect="1"/>
          </p:cNvSpPr>
          <p:nvPr/>
        </p:nvSpPr>
        <p:spPr bwMode="auto">
          <a:xfrm>
            <a:off x="8621713" y="3790950"/>
            <a:ext cx="9525" cy="4763"/>
          </a:xfrm>
          <a:custGeom>
            <a:avLst/>
            <a:gdLst>
              <a:gd name="T0" fmla="*/ 2147483647 w 32"/>
              <a:gd name="T1" fmla="*/ 2147483647 h 16"/>
              <a:gd name="T2" fmla="*/ 2147483647 w 32"/>
              <a:gd name="T3" fmla="*/ 2147483647 h 16"/>
              <a:gd name="T4" fmla="*/ 2147483647 w 32"/>
              <a:gd name="T5" fmla="*/ 2147483647 h 16"/>
              <a:gd name="T6" fmla="*/ 0 w 32"/>
              <a:gd name="T7" fmla="*/ 2147483647 h 16"/>
              <a:gd name="T8" fmla="*/ 2147483647 w 32"/>
              <a:gd name="T9" fmla="*/ 2147483647 h 16"/>
              <a:gd name="T10" fmla="*/ 2147483647 w 32"/>
              <a:gd name="T11" fmla="*/ 0 h 16"/>
              <a:gd name="T12" fmla="*/ 2147483647 w 32"/>
              <a:gd name="T13" fmla="*/ 214748364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6"/>
              <a:gd name="T23" fmla="*/ 32 w 32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6">
                <a:moveTo>
                  <a:pt x="32" y="10"/>
                </a:moveTo>
                <a:lnTo>
                  <a:pt x="1" y="16"/>
                </a:lnTo>
                <a:lnTo>
                  <a:pt x="0" y="10"/>
                </a:lnTo>
                <a:lnTo>
                  <a:pt x="31" y="6"/>
                </a:lnTo>
                <a:lnTo>
                  <a:pt x="30" y="0"/>
                </a:lnTo>
                <a:lnTo>
                  <a:pt x="32" y="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282" name="Freeform 1048"/>
          <p:cNvSpPr>
            <a:spLocks noChangeAspect="1"/>
          </p:cNvSpPr>
          <p:nvPr/>
        </p:nvSpPr>
        <p:spPr bwMode="auto">
          <a:xfrm>
            <a:off x="8621713" y="3789363"/>
            <a:ext cx="9525" cy="4762"/>
          </a:xfrm>
          <a:custGeom>
            <a:avLst/>
            <a:gdLst>
              <a:gd name="T0" fmla="*/ 2147483647 w 33"/>
              <a:gd name="T1" fmla="*/ 2147483647 h 17"/>
              <a:gd name="T2" fmla="*/ 2147483647 w 33"/>
              <a:gd name="T3" fmla="*/ 2147483647 h 17"/>
              <a:gd name="T4" fmla="*/ 2147483647 w 33"/>
              <a:gd name="T5" fmla="*/ 2147483647 h 17"/>
              <a:gd name="T6" fmla="*/ 0 w 33"/>
              <a:gd name="T7" fmla="*/ 2147483647 h 17"/>
              <a:gd name="T8" fmla="*/ 2147483647 w 33"/>
              <a:gd name="T9" fmla="*/ 2147483647 h 17"/>
              <a:gd name="T10" fmla="*/ 2147483647 w 33"/>
              <a:gd name="T11" fmla="*/ 0 h 17"/>
              <a:gd name="T12" fmla="*/ 2147483647 w 33"/>
              <a:gd name="T13" fmla="*/ 2147483647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17"/>
              <a:gd name="T23" fmla="*/ 33 w 33"/>
              <a:gd name="T24" fmla="*/ 17 h 1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17">
                <a:moveTo>
                  <a:pt x="33" y="13"/>
                </a:moveTo>
                <a:lnTo>
                  <a:pt x="2" y="17"/>
                </a:lnTo>
                <a:lnTo>
                  <a:pt x="0" y="12"/>
                </a:lnTo>
                <a:lnTo>
                  <a:pt x="32" y="6"/>
                </a:lnTo>
                <a:lnTo>
                  <a:pt x="31" y="0"/>
                </a:lnTo>
                <a:lnTo>
                  <a:pt x="33" y="1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283" name="Freeform 1049"/>
          <p:cNvSpPr>
            <a:spLocks noChangeAspect="1"/>
          </p:cNvSpPr>
          <p:nvPr/>
        </p:nvSpPr>
        <p:spPr bwMode="auto">
          <a:xfrm>
            <a:off x="8621713" y="3789363"/>
            <a:ext cx="9525" cy="1587"/>
          </a:xfrm>
          <a:custGeom>
            <a:avLst/>
            <a:gdLst>
              <a:gd name="T0" fmla="*/ 2147483647 w 33"/>
              <a:gd name="T1" fmla="*/ 2147483647 h 12"/>
              <a:gd name="T2" fmla="*/ 2147483647 w 33"/>
              <a:gd name="T3" fmla="*/ 2147483647 h 12"/>
              <a:gd name="T4" fmla="*/ 0 w 33"/>
              <a:gd name="T5" fmla="*/ 2147483647 h 12"/>
              <a:gd name="T6" fmla="*/ 0 w 33"/>
              <a:gd name="T7" fmla="*/ 2147483647 h 12"/>
              <a:gd name="T8" fmla="*/ 2147483647 w 33"/>
              <a:gd name="T9" fmla="*/ 0 h 12"/>
              <a:gd name="T10" fmla="*/ 2147483647 w 33"/>
              <a:gd name="T11" fmla="*/ 0 h 12"/>
              <a:gd name="T12" fmla="*/ 2147483647 w 33"/>
              <a:gd name="T13" fmla="*/ 2147483647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12"/>
              <a:gd name="T23" fmla="*/ 33 w 33"/>
              <a:gd name="T24" fmla="*/ 12 h 1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12">
                <a:moveTo>
                  <a:pt x="33" y="6"/>
                </a:moveTo>
                <a:lnTo>
                  <a:pt x="1" y="12"/>
                </a:lnTo>
                <a:lnTo>
                  <a:pt x="0" y="7"/>
                </a:lnTo>
                <a:lnTo>
                  <a:pt x="32" y="0"/>
                </a:lnTo>
                <a:lnTo>
                  <a:pt x="33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284" name="Freeform 1050"/>
          <p:cNvSpPr>
            <a:spLocks noChangeAspect="1"/>
          </p:cNvSpPr>
          <p:nvPr/>
        </p:nvSpPr>
        <p:spPr bwMode="auto">
          <a:xfrm>
            <a:off x="8621713" y="3786188"/>
            <a:ext cx="9525" cy="4762"/>
          </a:xfrm>
          <a:custGeom>
            <a:avLst/>
            <a:gdLst>
              <a:gd name="T0" fmla="*/ 2147483647 w 33"/>
              <a:gd name="T1" fmla="*/ 2147483647 h 12"/>
              <a:gd name="T2" fmla="*/ 2147483647 w 33"/>
              <a:gd name="T3" fmla="*/ 2147483647 h 12"/>
              <a:gd name="T4" fmla="*/ 0 w 33"/>
              <a:gd name="T5" fmla="*/ 2147483647 h 12"/>
              <a:gd name="T6" fmla="*/ 0 w 33"/>
              <a:gd name="T7" fmla="*/ 2147483647 h 12"/>
              <a:gd name="T8" fmla="*/ 2147483647 w 33"/>
              <a:gd name="T9" fmla="*/ 0 h 12"/>
              <a:gd name="T10" fmla="*/ 2147483647 w 33"/>
              <a:gd name="T11" fmla="*/ 0 h 12"/>
              <a:gd name="T12" fmla="*/ 2147483647 w 33"/>
              <a:gd name="T13" fmla="*/ 2147483647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12"/>
              <a:gd name="T23" fmla="*/ 33 w 33"/>
              <a:gd name="T24" fmla="*/ 12 h 1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12">
                <a:moveTo>
                  <a:pt x="33" y="5"/>
                </a:moveTo>
                <a:lnTo>
                  <a:pt x="1" y="12"/>
                </a:lnTo>
                <a:lnTo>
                  <a:pt x="0" y="6"/>
                </a:lnTo>
                <a:lnTo>
                  <a:pt x="32" y="0"/>
                </a:lnTo>
                <a:lnTo>
                  <a:pt x="33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285" name="Freeform 1051"/>
          <p:cNvSpPr>
            <a:spLocks noChangeAspect="1"/>
          </p:cNvSpPr>
          <p:nvPr/>
        </p:nvSpPr>
        <p:spPr bwMode="auto">
          <a:xfrm>
            <a:off x="8616950" y="3784600"/>
            <a:ext cx="14288" cy="4763"/>
          </a:xfrm>
          <a:custGeom>
            <a:avLst/>
            <a:gdLst>
              <a:gd name="T0" fmla="*/ 2147483647 w 33"/>
              <a:gd name="T1" fmla="*/ 2147483647 h 11"/>
              <a:gd name="T2" fmla="*/ 2147483647 w 33"/>
              <a:gd name="T3" fmla="*/ 2147483647 h 11"/>
              <a:gd name="T4" fmla="*/ 0 w 33"/>
              <a:gd name="T5" fmla="*/ 2147483647 h 11"/>
              <a:gd name="T6" fmla="*/ 2147483647 w 33"/>
              <a:gd name="T7" fmla="*/ 0 h 11"/>
              <a:gd name="T8" fmla="*/ 2147483647 w 33"/>
              <a:gd name="T9" fmla="*/ 2147483647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3"/>
              <a:gd name="T16" fmla="*/ 0 h 11"/>
              <a:gd name="T17" fmla="*/ 33 w 33"/>
              <a:gd name="T18" fmla="*/ 11 h 1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3" h="11">
                <a:moveTo>
                  <a:pt x="33" y="5"/>
                </a:moveTo>
                <a:lnTo>
                  <a:pt x="1" y="11"/>
                </a:lnTo>
                <a:lnTo>
                  <a:pt x="0" y="6"/>
                </a:lnTo>
                <a:lnTo>
                  <a:pt x="32" y="0"/>
                </a:lnTo>
                <a:lnTo>
                  <a:pt x="33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286" name="Freeform 1052"/>
          <p:cNvSpPr>
            <a:spLocks noChangeAspect="1"/>
          </p:cNvSpPr>
          <p:nvPr/>
        </p:nvSpPr>
        <p:spPr bwMode="auto">
          <a:xfrm>
            <a:off x="8616950" y="3784600"/>
            <a:ext cx="14288" cy="6350"/>
          </a:xfrm>
          <a:custGeom>
            <a:avLst/>
            <a:gdLst>
              <a:gd name="T0" fmla="*/ 2147483647 w 32"/>
              <a:gd name="T1" fmla="*/ 0 h 18"/>
              <a:gd name="T2" fmla="*/ 2147483647 w 32"/>
              <a:gd name="T3" fmla="*/ 0 h 18"/>
              <a:gd name="T4" fmla="*/ 2147483647 w 32"/>
              <a:gd name="T5" fmla="*/ 2147483647 h 18"/>
              <a:gd name="T6" fmla="*/ 2147483647 w 32"/>
              <a:gd name="T7" fmla="*/ 2147483647 h 18"/>
              <a:gd name="T8" fmla="*/ 2147483647 w 32"/>
              <a:gd name="T9" fmla="*/ 2147483647 h 18"/>
              <a:gd name="T10" fmla="*/ 2147483647 w 32"/>
              <a:gd name="T11" fmla="*/ 2147483647 h 18"/>
              <a:gd name="T12" fmla="*/ 2147483647 w 32"/>
              <a:gd name="T13" fmla="*/ 2147483647 h 18"/>
              <a:gd name="T14" fmla="*/ 2147483647 w 32"/>
              <a:gd name="T15" fmla="*/ 2147483647 h 18"/>
              <a:gd name="T16" fmla="*/ 2147483647 w 32"/>
              <a:gd name="T17" fmla="*/ 2147483647 h 18"/>
              <a:gd name="T18" fmla="*/ 2147483647 w 32"/>
              <a:gd name="T19" fmla="*/ 2147483647 h 18"/>
              <a:gd name="T20" fmla="*/ 2147483647 w 32"/>
              <a:gd name="T21" fmla="*/ 2147483647 h 18"/>
              <a:gd name="T22" fmla="*/ 2147483647 w 32"/>
              <a:gd name="T23" fmla="*/ 2147483647 h 18"/>
              <a:gd name="T24" fmla="*/ 2147483647 w 32"/>
              <a:gd name="T25" fmla="*/ 2147483647 h 18"/>
              <a:gd name="T26" fmla="*/ 2147483647 w 32"/>
              <a:gd name="T27" fmla="*/ 2147483647 h 18"/>
              <a:gd name="T28" fmla="*/ 2147483647 w 32"/>
              <a:gd name="T29" fmla="*/ 2147483647 h 18"/>
              <a:gd name="T30" fmla="*/ 2147483647 w 32"/>
              <a:gd name="T31" fmla="*/ 2147483647 h 18"/>
              <a:gd name="T32" fmla="*/ 2147483647 w 32"/>
              <a:gd name="T33" fmla="*/ 2147483647 h 18"/>
              <a:gd name="T34" fmla="*/ 2147483647 w 32"/>
              <a:gd name="T35" fmla="*/ 2147483647 h 18"/>
              <a:gd name="T36" fmla="*/ 2147483647 w 32"/>
              <a:gd name="T37" fmla="*/ 2147483647 h 18"/>
              <a:gd name="T38" fmla="*/ 0 w 32"/>
              <a:gd name="T39" fmla="*/ 2147483647 h 18"/>
              <a:gd name="T40" fmla="*/ 0 w 32"/>
              <a:gd name="T41" fmla="*/ 2147483647 h 18"/>
              <a:gd name="T42" fmla="*/ 2147483647 w 32"/>
              <a:gd name="T43" fmla="*/ 0 h 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2"/>
              <a:gd name="T67" fmla="*/ 0 h 18"/>
              <a:gd name="T68" fmla="*/ 32 w 32"/>
              <a:gd name="T69" fmla="*/ 18 h 1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2" h="18">
                <a:moveTo>
                  <a:pt x="32" y="0"/>
                </a:moveTo>
                <a:lnTo>
                  <a:pt x="32" y="0"/>
                </a:lnTo>
                <a:lnTo>
                  <a:pt x="32" y="2"/>
                </a:lnTo>
                <a:lnTo>
                  <a:pt x="32" y="4"/>
                </a:lnTo>
                <a:lnTo>
                  <a:pt x="30" y="7"/>
                </a:lnTo>
                <a:lnTo>
                  <a:pt x="29" y="9"/>
                </a:lnTo>
                <a:lnTo>
                  <a:pt x="27" y="11"/>
                </a:lnTo>
                <a:lnTo>
                  <a:pt x="26" y="14"/>
                </a:lnTo>
                <a:lnTo>
                  <a:pt x="23" y="16"/>
                </a:lnTo>
                <a:lnTo>
                  <a:pt x="21" y="17"/>
                </a:lnTo>
                <a:lnTo>
                  <a:pt x="18" y="18"/>
                </a:lnTo>
                <a:lnTo>
                  <a:pt x="16" y="18"/>
                </a:lnTo>
                <a:lnTo>
                  <a:pt x="14" y="18"/>
                </a:lnTo>
                <a:lnTo>
                  <a:pt x="11" y="17"/>
                </a:lnTo>
                <a:lnTo>
                  <a:pt x="9" y="16"/>
                </a:lnTo>
                <a:lnTo>
                  <a:pt x="7" y="14"/>
                </a:lnTo>
                <a:lnTo>
                  <a:pt x="5" y="13"/>
                </a:lnTo>
                <a:lnTo>
                  <a:pt x="2" y="9"/>
                </a:lnTo>
                <a:lnTo>
                  <a:pt x="1" y="7"/>
                </a:lnTo>
                <a:lnTo>
                  <a:pt x="0" y="4"/>
                </a:lnTo>
                <a:lnTo>
                  <a:pt x="3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287" name="Freeform 1053"/>
          <p:cNvSpPr>
            <a:spLocks noChangeAspect="1"/>
          </p:cNvSpPr>
          <p:nvPr/>
        </p:nvSpPr>
        <p:spPr bwMode="auto">
          <a:xfrm>
            <a:off x="8561388" y="3565525"/>
            <a:ext cx="7937" cy="6350"/>
          </a:xfrm>
          <a:custGeom>
            <a:avLst/>
            <a:gdLst>
              <a:gd name="T0" fmla="*/ 0 w 23"/>
              <a:gd name="T1" fmla="*/ 2147483647 h 20"/>
              <a:gd name="T2" fmla="*/ 2147483647 w 23"/>
              <a:gd name="T3" fmla="*/ 0 h 20"/>
              <a:gd name="T4" fmla="*/ 0 w 23"/>
              <a:gd name="T5" fmla="*/ 2147483647 h 20"/>
              <a:gd name="T6" fmla="*/ 0 60000 65536"/>
              <a:gd name="T7" fmla="*/ 0 60000 65536"/>
              <a:gd name="T8" fmla="*/ 0 60000 65536"/>
              <a:gd name="T9" fmla="*/ 0 w 23"/>
              <a:gd name="T10" fmla="*/ 0 h 20"/>
              <a:gd name="T11" fmla="*/ 23 w 23"/>
              <a:gd name="T12" fmla="*/ 20 h 2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3" h="20">
                <a:moveTo>
                  <a:pt x="0" y="20"/>
                </a:moveTo>
                <a:lnTo>
                  <a:pt x="23" y="0"/>
                </a:lnTo>
                <a:lnTo>
                  <a:pt x="0" y="2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288" name="Freeform 1054"/>
          <p:cNvSpPr>
            <a:spLocks noChangeAspect="1"/>
          </p:cNvSpPr>
          <p:nvPr/>
        </p:nvSpPr>
        <p:spPr bwMode="auto">
          <a:xfrm>
            <a:off x="8615363" y="3770313"/>
            <a:ext cx="15875" cy="15875"/>
          </a:xfrm>
          <a:custGeom>
            <a:avLst/>
            <a:gdLst>
              <a:gd name="T0" fmla="*/ 2147483647 w 39"/>
              <a:gd name="T1" fmla="*/ 2147483647 h 43"/>
              <a:gd name="T2" fmla="*/ 2147483647 w 39"/>
              <a:gd name="T3" fmla="*/ 2147483647 h 43"/>
              <a:gd name="T4" fmla="*/ 0 w 39"/>
              <a:gd name="T5" fmla="*/ 2147483647 h 43"/>
              <a:gd name="T6" fmla="*/ 0 w 39"/>
              <a:gd name="T7" fmla="*/ 2147483647 h 43"/>
              <a:gd name="T8" fmla="*/ 2147483647 w 39"/>
              <a:gd name="T9" fmla="*/ 0 h 43"/>
              <a:gd name="T10" fmla="*/ 2147483647 w 39"/>
              <a:gd name="T11" fmla="*/ 0 h 43"/>
              <a:gd name="T12" fmla="*/ 2147483647 w 39"/>
              <a:gd name="T13" fmla="*/ 2147483647 h 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9"/>
              <a:gd name="T22" fmla="*/ 0 h 43"/>
              <a:gd name="T23" fmla="*/ 39 w 39"/>
              <a:gd name="T24" fmla="*/ 43 h 4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9" h="43">
                <a:moveTo>
                  <a:pt x="39" y="39"/>
                </a:moveTo>
                <a:lnTo>
                  <a:pt x="7" y="43"/>
                </a:lnTo>
                <a:lnTo>
                  <a:pt x="0" y="4"/>
                </a:lnTo>
                <a:lnTo>
                  <a:pt x="31" y="0"/>
                </a:lnTo>
                <a:lnTo>
                  <a:pt x="39" y="3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289" name="Freeform 1055"/>
          <p:cNvSpPr>
            <a:spLocks noChangeAspect="1"/>
          </p:cNvSpPr>
          <p:nvPr/>
        </p:nvSpPr>
        <p:spPr bwMode="auto">
          <a:xfrm>
            <a:off x="8612188" y="3744913"/>
            <a:ext cx="14287" cy="26987"/>
          </a:xfrm>
          <a:custGeom>
            <a:avLst/>
            <a:gdLst>
              <a:gd name="T0" fmla="*/ 2147483647 w 41"/>
              <a:gd name="T1" fmla="*/ 2147483647 h 77"/>
              <a:gd name="T2" fmla="*/ 2147483647 w 41"/>
              <a:gd name="T3" fmla="*/ 2147483647 h 77"/>
              <a:gd name="T4" fmla="*/ 0 w 41"/>
              <a:gd name="T5" fmla="*/ 2147483647 h 77"/>
              <a:gd name="T6" fmla="*/ 0 w 41"/>
              <a:gd name="T7" fmla="*/ 2147483647 h 77"/>
              <a:gd name="T8" fmla="*/ 2147483647 w 41"/>
              <a:gd name="T9" fmla="*/ 0 h 77"/>
              <a:gd name="T10" fmla="*/ 2147483647 w 41"/>
              <a:gd name="T11" fmla="*/ 0 h 77"/>
              <a:gd name="T12" fmla="*/ 2147483647 w 41"/>
              <a:gd name="T13" fmla="*/ 2147483647 h 7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1"/>
              <a:gd name="T22" fmla="*/ 0 h 77"/>
              <a:gd name="T23" fmla="*/ 41 w 41"/>
              <a:gd name="T24" fmla="*/ 77 h 7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1" h="77">
                <a:moveTo>
                  <a:pt x="41" y="73"/>
                </a:moveTo>
                <a:lnTo>
                  <a:pt x="10" y="77"/>
                </a:lnTo>
                <a:lnTo>
                  <a:pt x="0" y="4"/>
                </a:lnTo>
                <a:lnTo>
                  <a:pt x="31" y="0"/>
                </a:lnTo>
                <a:lnTo>
                  <a:pt x="41" y="7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290" name="Freeform 1056"/>
          <p:cNvSpPr>
            <a:spLocks noChangeAspect="1"/>
          </p:cNvSpPr>
          <p:nvPr/>
        </p:nvSpPr>
        <p:spPr bwMode="auto">
          <a:xfrm>
            <a:off x="8607425" y="3713163"/>
            <a:ext cx="17463" cy="34925"/>
          </a:xfrm>
          <a:custGeom>
            <a:avLst/>
            <a:gdLst>
              <a:gd name="T0" fmla="*/ 2147483647 w 47"/>
              <a:gd name="T1" fmla="*/ 2147483647 h 100"/>
              <a:gd name="T2" fmla="*/ 2147483647 w 47"/>
              <a:gd name="T3" fmla="*/ 2147483647 h 100"/>
              <a:gd name="T4" fmla="*/ 0 w 47"/>
              <a:gd name="T5" fmla="*/ 2147483647 h 100"/>
              <a:gd name="T6" fmla="*/ 0 w 47"/>
              <a:gd name="T7" fmla="*/ 2147483647 h 100"/>
              <a:gd name="T8" fmla="*/ 2147483647 w 47"/>
              <a:gd name="T9" fmla="*/ 0 h 100"/>
              <a:gd name="T10" fmla="*/ 2147483647 w 47"/>
              <a:gd name="T11" fmla="*/ 0 h 100"/>
              <a:gd name="T12" fmla="*/ 2147483647 w 47"/>
              <a:gd name="T13" fmla="*/ 2147483647 h 10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7"/>
              <a:gd name="T22" fmla="*/ 0 h 100"/>
              <a:gd name="T23" fmla="*/ 47 w 47"/>
              <a:gd name="T24" fmla="*/ 100 h 10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7" h="100">
                <a:moveTo>
                  <a:pt x="47" y="96"/>
                </a:moveTo>
                <a:lnTo>
                  <a:pt x="16" y="100"/>
                </a:lnTo>
                <a:lnTo>
                  <a:pt x="0" y="5"/>
                </a:lnTo>
                <a:lnTo>
                  <a:pt x="31" y="0"/>
                </a:lnTo>
                <a:lnTo>
                  <a:pt x="47" y="9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291" name="Freeform 1057"/>
          <p:cNvSpPr>
            <a:spLocks noChangeAspect="1"/>
          </p:cNvSpPr>
          <p:nvPr/>
        </p:nvSpPr>
        <p:spPr bwMode="auto">
          <a:xfrm>
            <a:off x="8601075" y="3675063"/>
            <a:ext cx="15875" cy="39687"/>
          </a:xfrm>
          <a:custGeom>
            <a:avLst/>
            <a:gdLst>
              <a:gd name="T0" fmla="*/ 2147483647 w 51"/>
              <a:gd name="T1" fmla="*/ 2147483647 h 117"/>
              <a:gd name="T2" fmla="*/ 2147483647 w 51"/>
              <a:gd name="T3" fmla="*/ 2147483647 h 117"/>
              <a:gd name="T4" fmla="*/ 2147483647 w 51"/>
              <a:gd name="T5" fmla="*/ 2147483647 h 117"/>
              <a:gd name="T6" fmla="*/ 0 w 51"/>
              <a:gd name="T7" fmla="*/ 2147483647 h 117"/>
              <a:gd name="T8" fmla="*/ 2147483647 w 51"/>
              <a:gd name="T9" fmla="*/ 2147483647 h 117"/>
              <a:gd name="T10" fmla="*/ 2147483647 w 51"/>
              <a:gd name="T11" fmla="*/ 0 h 117"/>
              <a:gd name="T12" fmla="*/ 2147483647 w 51"/>
              <a:gd name="T13" fmla="*/ 2147483647 h 1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1"/>
              <a:gd name="T22" fmla="*/ 0 h 117"/>
              <a:gd name="T23" fmla="*/ 51 w 51"/>
              <a:gd name="T24" fmla="*/ 117 h 11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1" h="117">
                <a:moveTo>
                  <a:pt x="51" y="112"/>
                </a:moveTo>
                <a:lnTo>
                  <a:pt x="20" y="117"/>
                </a:lnTo>
                <a:lnTo>
                  <a:pt x="1" y="15"/>
                </a:lnTo>
                <a:lnTo>
                  <a:pt x="0" y="11"/>
                </a:lnTo>
                <a:lnTo>
                  <a:pt x="32" y="5"/>
                </a:lnTo>
                <a:lnTo>
                  <a:pt x="31" y="0"/>
                </a:lnTo>
                <a:lnTo>
                  <a:pt x="51" y="11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292" name="Freeform 1058"/>
          <p:cNvSpPr>
            <a:spLocks noChangeAspect="1"/>
          </p:cNvSpPr>
          <p:nvPr/>
        </p:nvSpPr>
        <p:spPr bwMode="auto">
          <a:xfrm>
            <a:off x="8591550" y="3638550"/>
            <a:ext cx="20638" cy="38100"/>
          </a:xfrm>
          <a:custGeom>
            <a:avLst/>
            <a:gdLst>
              <a:gd name="T0" fmla="*/ 2147483647 w 60"/>
              <a:gd name="T1" fmla="*/ 2147483647 h 120"/>
              <a:gd name="T2" fmla="*/ 2147483647 w 60"/>
              <a:gd name="T3" fmla="*/ 2147483647 h 120"/>
              <a:gd name="T4" fmla="*/ 0 w 60"/>
              <a:gd name="T5" fmla="*/ 0 h 120"/>
              <a:gd name="T6" fmla="*/ 2147483647 w 60"/>
              <a:gd name="T7" fmla="*/ 2147483647 h 120"/>
              <a:gd name="T8" fmla="*/ 2147483647 w 60"/>
              <a:gd name="T9" fmla="*/ 2147483647 h 120"/>
              <a:gd name="T10" fmla="*/ 2147483647 w 60"/>
              <a:gd name="T11" fmla="*/ 2147483647 h 120"/>
              <a:gd name="T12" fmla="*/ 2147483647 w 60"/>
              <a:gd name="T13" fmla="*/ 2147483647 h 1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0"/>
              <a:gd name="T22" fmla="*/ 0 h 120"/>
              <a:gd name="T23" fmla="*/ 60 w 60"/>
              <a:gd name="T24" fmla="*/ 120 h 12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0" h="120">
                <a:moveTo>
                  <a:pt x="60" y="114"/>
                </a:moveTo>
                <a:lnTo>
                  <a:pt x="28" y="120"/>
                </a:lnTo>
                <a:lnTo>
                  <a:pt x="0" y="0"/>
                </a:lnTo>
                <a:lnTo>
                  <a:pt x="5" y="14"/>
                </a:lnTo>
                <a:lnTo>
                  <a:pt x="34" y="6"/>
                </a:lnTo>
                <a:lnTo>
                  <a:pt x="38" y="19"/>
                </a:lnTo>
                <a:lnTo>
                  <a:pt x="60" y="1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293" name="Freeform 1059"/>
          <p:cNvSpPr>
            <a:spLocks noChangeAspect="1"/>
          </p:cNvSpPr>
          <p:nvPr/>
        </p:nvSpPr>
        <p:spPr bwMode="auto">
          <a:xfrm>
            <a:off x="8582025" y="3602038"/>
            <a:ext cx="19050" cy="39687"/>
          </a:xfrm>
          <a:custGeom>
            <a:avLst/>
            <a:gdLst>
              <a:gd name="T0" fmla="*/ 2147483647 w 58"/>
              <a:gd name="T1" fmla="*/ 2147483647 h 110"/>
              <a:gd name="T2" fmla="*/ 2147483647 w 58"/>
              <a:gd name="T3" fmla="*/ 2147483647 h 110"/>
              <a:gd name="T4" fmla="*/ 2147483647 w 58"/>
              <a:gd name="T5" fmla="*/ 2147483647 h 110"/>
              <a:gd name="T6" fmla="*/ 0 w 58"/>
              <a:gd name="T7" fmla="*/ 2147483647 h 110"/>
              <a:gd name="T8" fmla="*/ 2147483647 w 58"/>
              <a:gd name="T9" fmla="*/ 2147483647 h 110"/>
              <a:gd name="T10" fmla="*/ 2147483647 w 58"/>
              <a:gd name="T11" fmla="*/ 0 h 110"/>
              <a:gd name="T12" fmla="*/ 2147483647 w 58"/>
              <a:gd name="T13" fmla="*/ 2147483647 h 1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8"/>
              <a:gd name="T22" fmla="*/ 0 h 110"/>
              <a:gd name="T23" fmla="*/ 58 w 58"/>
              <a:gd name="T24" fmla="*/ 110 h 11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8" h="110">
                <a:moveTo>
                  <a:pt x="58" y="102"/>
                </a:moveTo>
                <a:lnTo>
                  <a:pt x="29" y="110"/>
                </a:lnTo>
                <a:lnTo>
                  <a:pt x="3" y="21"/>
                </a:lnTo>
                <a:lnTo>
                  <a:pt x="0" y="16"/>
                </a:lnTo>
                <a:lnTo>
                  <a:pt x="30" y="4"/>
                </a:lnTo>
                <a:lnTo>
                  <a:pt x="27" y="0"/>
                </a:lnTo>
                <a:lnTo>
                  <a:pt x="58" y="10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294" name="Freeform 1060"/>
          <p:cNvSpPr>
            <a:spLocks noChangeAspect="1"/>
          </p:cNvSpPr>
          <p:nvPr/>
        </p:nvSpPr>
        <p:spPr bwMode="auto">
          <a:xfrm>
            <a:off x="8572500" y="3576638"/>
            <a:ext cx="22225" cy="31750"/>
          </a:xfrm>
          <a:custGeom>
            <a:avLst/>
            <a:gdLst>
              <a:gd name="T0" fmla="*/ 2147483647 w 62"/>
              <a:gd name="T1" fmla="*/ 2147483647 h 90"/>
              <a:gd name="T2" fmla="*/ 2147483647 w 62"/>
              <a:gd name="T3" fmla="*/ 2147483647 h 90"/>
              <a:gd name="T4" fmla="*/ 0 w 62"/>
              <a:gd name="T5" fmla="*/ 2147483647 h 90"/>
              <a:gd name="T6" fmla="*/ 2147483647 w 62"/>
              <a:gd name="T7" fmla="*/ 2147483647 h 90"/>
              <a:gd name="T8" fmla="*/ 2147483647 w 62"/>
              <a:gd name="T9" fmla="*/ 0 h 90"/>
              <a:gd name="T10" fmla="*/ 2147483647 w 62"/>
              <a:gd name="T11" fmla="*/ 2147483647 h 90"/>
              <a:gd name="T12" fmla="*/ 2147483647 w 62"/>
              <a:gd name="T13" fmla="*/ 2147483647 h 9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2"/>
              <a:gd name="T22" fmla="*/ 0 h 90"/>
              <a:gd name="T23" fmla="*/ 62 w 62"/>
              <a:gd name="T24" fmla="*/ 90 h 9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2" h="90">
                <a:moveTo>
                  <a:pt x="62" y="78"/>
                </a:moveTo>
                <a:lnTo>
                  <a:pt x="32" y="90"/>
                </a:lnTo>
                <a:lnTo>
                  <a:pt x="0" y="18"/>
                </a:lnTo>
                <a:lnTo>
                  <a:pt x="2" y="21"/>
                </a:lnTo>
                <a:lnTo>
                  <a:pt x="25" y="0"/>
                </a:lnTo>
                <a:lnTo>
                  <a:pt x="27" y="3"/>
                </a:lnTo>
                <a:lnTo>
                  <a:pt x="62" y="7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295" name="Freeform 1061"/>
          <p:cNvSpPr>
            <a:spLocks noChangeAspect="1"/>
          </p:cNvSpPr>
          <p:nvPr/>
        </p:nvSpPr>
        <p:spPr bwMode="auto">
          <a:xfrm>
            <a:off x="8561388" y="3565525"/>
            <a:ext cx="19050" cy="20638"/>
          </a:xfrm>
          <a:custGeom>
            <a:avLst/>
            <a:gdLst>
              <a:gd name="T0" fmla="*/ 2147483647 w 58"/>
              <a:gd name="T1" fmla="*/ 2147483647 h 60"/>
              <a:gd name="T2" fmla="*/ 2147483647 w 58"/>
              <a:gd name="T3" fmla="*/ 2147483647 h 60"/>
              <a:gd name="T4" fmla="*/ 0 w 58"/>
              <a:gd name="T5" fmla="*/ 2147483647 h 60"/>
              <a:gd name="T6" fmla="*/ 2147483647 w 58"/>
              <a:gd name="T7" fmla="*/ 0 h 60"/>
              <a:gd name="T8" fmla="*/ 2147483647 w 58"/>
              <a:gd name="T9" fmla="*/ 2147483647 h 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8"/>
              <a:gd name="T16" fmla="*/ 0 h 60"/>
              <a:gd name="T17" fmla="*/ 58 w 58"/>
              <a:gd name="T18" fmla="*/ 60 h 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8" h="60">
                <a:moveTo>
                  <a:pt x="58" y="39"/>
                </a:moveTo>
                <a:lnTo>
                  <a:pt x="35" y="60"/>
                </a:lnTo>
                <a:lnTo>
                  <a:pt x="0" y="20"/>
                </a:lnTo>
                <a:lnTo>
                  <a:pt x="23" y="0"/>
                </a:lnTo>
                <a:lnTo>
                  <a:pt x="58" y="3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296" name="Freeform 1062"/>
          <p:cNvSpPr>
            <a:spLocks noChangeAspect="1"/>
          </p:cNvSpPr>
          <p:nvPr/>
        </p:nvSpPr>
        <p:spPr bwMode="auto">
          <a:xfrm>
            <a:off x="8493125" y="3808413"/>
            <a:ext cx="9525" cy="7937"/>
          </a:xfrm>
          <a:custGeom>
            <a:avLst/>
            <a:gdLst>
              <a:gd name="T0" fmla="*/ 2147483647 w 27"/>
              <a:gd name="T1" fmla="*/ 0 h 14"/>
              <a:gd name="T2" fmla="*/ 0 w 27"/>
              <a:gd name="T3" fmla="*/ 2147483647 h 14"/>
              <a:gd name="T4" fmla="*/ 2147483647 w 27"/>
              <a:gd name="T5" fmla="*/ 0 h 14"/>
              <a:gd name="T6" fmla="*/ 0 60000 65536"/>
              <a:gd name="T7" fmla="*/ 0 60000 65536"/>
              <a:gd name="T8" fmla="*/ 0 60000 65536"/>
              <a:gd name="T9" fmla="*/ 0 w 27"/>
              <a:gd name="T10" fmla="*/ 0 h 14"/>
              <a:gd name="T11" fmla="*/ 27 w 27"/>
              <a:gd name="T12" fmla="*/ 14 h 1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7" h="14">
                <a:moveTo>
                  <a:pt x="27" y="0"/>
                </a:moveTo>
                <a:lnTo>
                  <a:pt x="0" y="14"/>
                </a:lnTo>
                <a:lnTo>
                  <a:pt x="2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297" name="Freeform 1063"/>
          <p:cNvSpPr>
            <a:spLocks noChangeAspect="1"/>
          </p:cNvSpPr>
          <p:nvPr/>
        </p:nvSpPr>
        <p:spPr bwMode="auto">
          <a:xfrm>
            <a:off x="8307388" y="3654425"/>
            <a:ext cx="7937" cy="9525"/>
          </a:xfrm>
          <a:custGeom>
            <a:avLst/>
            <a:gdLst>
              <a:gd name="T0" fmla="*/ 2147483647 w 25"/>
              <a:gd name="T1" fmla="*/ 2147483647 h 28"/>
              <a:gd name="T2" fmla="*/ 2147483647 w 25"/>
              <a:gd name="T3" fmla="*/ 2147483647 h 28"/>
              <a:gd name="T4" fmla="*/ 2147483647 w 25"/>
              <a:gd name="T5" fmla="*/ 2147483647 h 28"/>
              <a:gd name="T6" fmla="*/ 2147483647 w 25"/>
              <a:gd name="T7" fmla="*/ 2147483647 h 28"/>
              <a:gd name="T8" fmla="*/ 2147483647 w 25"/>
              <a:gd name="T9" fmla="*/ 2147483647 h 28"/>
              <a:gd name="T10" fmla="*/ 0 w 25"/>
              <a:gd name="T11" fmla="*/ 2147483647 h 28"/>
              <a:gd name="T12" fmla="*/ 0 w 25"/>
              <a:gd name="T13" fmla="*/ 2147483647 h 28"/>
              <a:gd name="T14" fmla="*/ 0 w 25"/>
              <a:gd name="T15" fmla="*/ 2147483647 h 28"/>
              <a:gd name="T16" fmla="*/ 2147483647 w 25"/>
              <a:gd name="T17" fmla="*/ 2147483647 h 28"/>
              <a:gd name="T18" fmla="*/ 2147483647 w 25"/>
              <a:gd name="T19" fmla="*/ 2147483647 h 28"/>
              <a:gd name="T20" fmla="*/ 2147483647 w 25"/>
              <a:gd name="T21" fmla="*/ 2147483647 h 28"/>
              <a:gd name="T22" fmla="*/ 2147483647 w 25"/>
              <a:gd name="T23" fmla="*/ 2147483647 h 28"/>
              <a:gd name="T24" fmla="*/ 2147483647 w 25"/>
              <a:gd name="T25" fmla="*/ 2147483647 h 28"/>
              <a:gd name="T26" fmla="*/ 2147483647 w 25"/>
              <a:gd name="T27" fmla="*/ 2147483647 h 28"/>
              <a:gd name="T28" fmla="*/ 2147483647 w 25"/>
              <a:gd name="T29" fmla="*/ 0 h 28"/>
              <a:gd name="T30" fmla="*/ 2147483647 w 25"/>
              <a:gd name="T31" fmla="*/ 0 h 28"/>
              <a:gd name="T32" fmla="*/ 2147483647 w 25"/>
              <a:gd name="T33" fmla="*/ 0 h 28"/>
              <a:gd name="T34" fmla="*/ 2147483647 w 25"/>
              <a:gd name="T35" fmla="*/ 2147483647 h 28"/>
              <a:gd name="T36" fmla="*/ 2147483647 w 25"/>
              <a:gd name="T37" fmla="*/ 2147483647 h 28"/>
              <a:gd name="T38" fmla="*/ 2147483647 w 25"/>
              <a:gd name="T39" fmla="*/ 2147483647 h 28"/>
              <a:gd name="T40" fmla="*/ 2147483647 w 25"/>
              <a:gd name="T41" fmla="*/ 2147483647 h 28"/>
              <a:gd name="T42" fmla="*/ 2147483647 w 25"/>
              <a:gd name="T43" fmla="*/ 2147483647 h 2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5"/>
              <a:gd name="T67" fmla="*/ 0 h 28"/>
              <a:gd name="T68" fmla="*/ 25 w 25"/>
              <a:gd name="T69" fmla="*/ 28 h 2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5" h="28">
                <a:moveTo>
                  <a:pt x="6" y="28"/>
                </a:moveTo>
                <a:lnTo>
                  <a:pt x="6" y="28"/>
                </a:lnTo>
                <a:lnTo>
                  <a:pt x="4" y="26"/>
                </a:lnTo>
                <a:lnTo>
                  <a:pt x="2" y="24"/>
                </a:lnTo>
                <a:lnTo>
                  <a:pt x="1" y="22"/>
                </a:lnTo>
                <a:lnTo>
                  <a:pt x="0" y="19"/>
                </a:lnTo>
                <a:lnTo>
                  <a:pt x="0" y="16"/>
                </a:lnTo>
                <a:lnTo>
                  <a:pt x="0" y="15"/>
                </a:lnTo>
                <a:lnTo>
                  <a:pt x="1" y="12"/>
                </a:lnTo>
                <a:lnTo>
                  <a:pt x="2" y="8"/>
                </a:lnTo>
                <a:lnTo>
                  <a:pt x="3" y="6"/>
                </a:lnTo>
                <a:lnTo>
                  <a:pt x="5" y="4"/>
                </a:lnTo>
                <a:lnTo>
                  <a:pt x="7" y="2"/>
                </a:lnTo>
                <a:lnTo>
                  <a:pt x="9" y="1"/>
                </a:lnTo>
                <a:lnTo>
                  <a:pt x="12" y="0"/>
                </a:lnTo>
                <a:lnTo>
                  <a:pt x="15" y="0"/>
                </a:lnTo>
                <a:lnTo>
                  <a:pt x="17" y="0"/>
                </a:lnTo>
                <a:lnTo>
                  <a:pt x="20" y="1"/>
                </a:lnTo>
                <a:lnTo>
                  <a:pt x="23" y="2"/>
                </a:lnTo>
                <a:lnTo>
                  <a:pt x="25" y="3"/>
                </a:lnTo>
                <a:lnTo>
                  <a:pt x="6" y="2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298" name="Freeform 1064"/>
          <p:cNvSpPr>
            <a:spLocks noChangeAspect="1"/>
          </p:cNvSpPr>
          <p:nvPr/>
        </p:nvSpPr>
        <p:spPr bwMode="auto">
          <a:xfrm>
            <a:off x="8480425" y="3789363"/>
            <a:ext cx="22225" cy="26987"/>
          </a:xfrm>
          <a:custGeom>
            <a:avLst/>
            <a:gdLst>
              <a:gd name="T0" fmla="*/ 2147483647 w 58"/>
              <a:gd name="T1" fmla="*/ 2147483647 h 77"/>
              <a:gd name="T2" fmla="*/ 2147483647 w 58"/>
              <a:gd name="T3" fmla="*/ 2147483647 h 77"/>
              <a:gd name="T4" fmla="*/ 0 w 58"/>
              <a:gd name="T5" fmla="*/ 2147483647 h 77"/>
              <a:gd name="T6" fmla="*/ 2147483647 w 58"/>
              <a:gd name="T7" fmla="*/ 2147483647 h 77"/>
              <a:gd name="T8" fmla="*/ 2147483647 w 58"/>
              <a:gd name="T9" fmla="*/ 0 h 77"/>
              <a:gd name="T10" fmla="*/ 2147483647 w 58"/>
              <a:gd name="T11" fmla="*/ 2147483647 h 77"/>
              <a:gd name="T12" fmla="*/ 2147483647 w 58"/>
              <a:gd name="T13" fmla="*/ 2147483647 h 7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8"/>
              <a:gd name="T22" fmla="*/ 0 h 77"/>
              <a:gd name="T23" fmla="*/ 58 w 58"/>
              <a:gd name="T24" fmla="*/ 77 h 7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8" h="77">
                <a:moveTo>
                  <a:pt x="58" y="63"/>
                </a:moveTo>
                <a:lnTo>
                  <a:pt x="31" y="77"/>
                </a:lnTo>
                <a:lnTo>
                  <a:pt x="0" y="20"/>
                </a:lnTo>
                <a:lnTo>
                  <a:pt x="1" y="21"/>
                </a:lnTo>
                <a:lnTo>
                  <a:pt x="24" y="0"/>
                </a:lnTo>
                <a:lnTo>
                  <a:pt x="25" y="2"/>
                </a:lnTo>
                <a:lnTo>
                  <a:pt x="58" y="6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299" name="Freeform 1065"/>
          <p:cNvSpPr>
            <a:spLocks noChangeAspect="1"/>
          </p:cNvSpPr>
          <p:nvPr/>
        </p:nvSpPr>
        <p:spPr bwMode="auto">
          <a:xfrm>
            <a:off x="8464550" y="3768725"/>
            <a:ext cx="25400" cy="26988"/>
          </a:xfrm>
          <a:custGeom>
            <a:avLst/>
            <a:gdLst>
              <a:gd name="T0" fmla="*/ 2147483647 w 76"/>
              <a:gd name="T1" fmla="*/ 2147483647 h 82"/>
              <a:gd name="T2" fmla="*/ 2147483647 w 76"/>
              <a:gd name="T3" fmla="*/ 2147483647 h 82"/>
              <a:gd name="T4" fmla="*/ 0 w 76"/>
              <a:gd name="T5" fmla="*/ 2147483647 h 82"/>
              <a:gd name="T6" fmla="*/ 0 w 76"/>
              <a:gd name="T7" fmla="*/ 2147483647 h 82"/>
              <a:gd name="T8" fmla="*/ 2147483647 w 76"/>
              <a:gd name="T9" fmla="*/ 0 h 82"/>
              <a:gd name="T10" fmla="*/ 2147483647 w 76"/>
              <a:gd name="T11" fmla="*/ 0 h 82"/>
              <a:gd name="T12" fmla="*/ 2147483647 w 76"/>
              <a:gd name="T13" fmla="*/ 2147483647 h 8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6"/>
              <a:gd name="T22" fmla="*/ 0 h 82"/>
              <a:gd name="T23" fmla="*/ 76 w 76"/>
              <a:gd name="T24" fmla="*/ 82 h 8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6" h="82">
                <a:moveTo>
                  <a:pt x="76" y="61"/>
                </a:moveTo>
                <a:lnTo>
                  <a:pt x="53" y="82"/>
                </a:lnTo>
                <a:lnTo>
                  <a:pt x="0" y="23"/>
                </a:lnTo>
                <a:lnTo>
                  <a:pt x="20" y="0"/>
                </a:lnTo>
                <a:lnTo>
                  <a:pt x="76" y="6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00" name="Freeform 1066"/>
          <p:cNvSpPr>
            <a:spLocks noChangeAspect="1"/>
          </p:cNvSpPr>
          <p:nvPr/>
        </p:nvSpPr>
        <p:spPr bwMode="auto">
          <a:xfrm>
            <a:off x="8440738" y="3744913"/>
            <a:ext cx="30162" cy="31750"/>
          </a:xfrm>
          <a:custGeom>
            <a:avLst/>
            <a:gdLst>
              <a:gd name="T0" fmla="*/ 2147483647 w 89"/>
              <a:gd name="T1" fmla="*/ 2147483647 h 85"/>
              <a:gd name="T2" fmla="*/ 2147483647 w 89"/>
              <a:gd name="T3" fmla="*/ 2147483647 h 85"/>
              <a:gd name="T4" fmla="*/ 2147483647 w 89"/>
              <a:gd name="T5" fmla="*/ 2147483647 h 85"/>
              <a:gd name="T6" fmla="*/ 0 w 89"/>
              <a:gd name="T7" fmla="*/ 2147483647 h 85"/>
              <a:gd name="T8" fmla="*/ 2147483647 w 89"/>
              <a:gd name="T9" fmla="*/ 2147483647 h 85"/>
              <a:gd name="T10" fmla="*/ 2147483647 w 89"/>
              <a:gd name="T11" fmla="*/ 0 h 85"/>
              <a:gd name="T12" fmla="*/ 2147483647 w 89"/>
              <a:gd name="T13" fmla="*/ 2147483647 h 8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9"/>
              <a:gd name="T22" fmla="*/ 0 h 85"/>
              <a:gd name="T23" fmla="*/ 89 w 89"/>
              <a:gd name="T24" fmla="*/ 85 h 8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9" h="85">
                <a:moveTo>
                  <a:pt x="89" y="62"/>
                </a:moveTo>
                <a:lnTo>
                  <a:pt x="69" y="85"/>
                </a:lnTo>
                <a:lnTo>
                  <a:pt x="1" y="27"/>
                </a:lnTo>
                <a:lnTo>
                  <a:pt x="0" y="26"/>
                </a:lnTo>
                <a:lnTo>
                  <a:pt x="19" y="1"/>
                </a:lnTo>
                <a:lnTo>
                  <a:pt x="18" y="0"/>
                </a:lnTo>
                <a:lnTo>
                  <a:pt x="89" y="6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01" name="Freeform 1067"/>
          <p:cNvSpPr>
            <a:spLocks noChangeAspect="1"/>
          </p:cNvSpPr>
          <p:nvPr/>
        </p:nvSpPr>
        <p:spPr bwMode="auto">
          <a:xfrm>
            <a:off x="8408988" y="3725863"/>
            <a:ext cx="36512" cy="30162"/>
          </a:xfrm>
          <a:custGeom>
            <a:avLst/>
            <a:gdLst>
              <a:gd name="T0" fmla="*/ 2147483647 w 109"/>
              <a:gd name="T1" fmla="*/ 2147483647 h 84"/>
              <a:gd name="T2" fmla="*/ 2147483647 w 109"/>
              <a:gd name="T3" fmla="*/ 2147483647 h 84"/>
              <a:gd name="T4" fmla="*/ 0 w 109"/>
              <a:gd name="T5" fmla="*/ 2147483647 h 84"/>
              <a:gd name="T6" fmla="*/ 2147483647 w 109"/>
              <a:gd name="T7" fmla="*/ 2147483647 h 84"/>
              <a:gd name="T8" fmla="*/ 2147483647 w 109"/>
              <a:gd name="T9" fmla="*/ 0 h 84"/>
              <a:gd name="T10" fmla="*/ 2147483647 w 109"/>
              <a:gd name="T11" fmla="*/ 2147483647 h 84"/>
              <a:gd name="T12" fmla="*/ 2147483647 w 109"/>
              <a:gd name="T13" fmla="*/ 2147483647 h 8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09"/>
              <a:gd name="T22" fmla="*/ 0 h 84"/>
              <a:gd name="T23" fmla="*/ 109 w 109"/>
              <a:gd name="T24" fmla="*/ 84 h 8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09" h="84">
                <a:moveTo>
                  <a:pt x="109" y="59"/>
                </a:moveTo>
                <a:lnTo>
                  <a:pt x="90" y="84"/>
                </a:lnTo>
                <a:lnTo>
                  <a:pt x="0" y="16"/>
                </a:lnTo>
                <a:lnTo>
                  <a:pt x="12" y="25"/>
                </a:lnTo>
                <a:lnTo>
                  <a:pt x="29" y="0"/>
                </a:lnTo>
                <a:lnTo>
                  <a:pt x="41" y="8"/>
                </a:lnTo>
                <a:lnTo>
                  <a:pt x="109" y="5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02" name="Freeform 1068"/>
          <p:cNvSpPr>
            <a:spLocks noChangeAspect="1"/>
          </p:cNvSpPr>
          <p:nvPr/>
        </p:nvSpPr>
        <p:spPr bwMode="auto">
          <a:xfrm>
            <a:off x="8385175" y="3705225"/>
            <a:ext cx="34925" cy="28575"/>
          </a:xfrm>
          <a:custGeom>
            <a:avLst/>
            <a:gdLst>
              <a:gd name="T0" fmla="*/ 2147483647 w 100"/>
              <a:gd name="T1" fmla="*/ 2147483647 h 82"/>
              <a:gd name="T2" fmla="*/ 2147483647 w 100"/>
              <a:gd name="T3" fmla="*/ 2147483647 h 82"/>
              <a:gd name="T4" fmla="*/ 0 w 100"/>
              <a:gd name="T5" fmla="*/ 2147483647 h 82"/>
              <a:gd name="T6" fmla="*/ 0 w 100"/>
              <a:gd name="T7" fmla="*/ 2147483647 h 82"/>
              <a:gd name="T8" fmla="*/ 2147483647 w 100"/>
              <a:gd name="T9" fmla="*/ 0 h 82"/>
              <a:gd name="T10" fmla="*/ 2147483647 w 100"/>
              <a:gd name="T11" fmla="*/ 0 h 82"/>
              <a:gd name="T12" fmla="*/ 2147483647 w 100"/>
              <a:gd name="T13" fmla="*/ 2147483647 h 8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00"/>
              <a:gd name="T22" fmla="*/ 0 h 82"/>
              <a:gd name="T23" fmla="*/ 100 w 100"/>
              <a:gd name="T24" fmla="*/ 82 h 8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00" h="82">
                <a:moveTo>
                  <a:pt x="100" y="57"/>
                </a:moveTo>
                <a:lnTo>
                  <a:pt x="83" y="82"/>
                </a:lnTo>
                <a:lnTo>
                  <a:pt x="0" y="25"/>
                </a:lnTo>
                <a:lnTo>
                  <a:pt x="17" y="0"/>
                </a:lnTo>
                <a:lnTo>
                  <a:pt x="100" y="5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03" name="Freeform 1069"/>
          <p:cNvSpPr>
            <a:spLocks noChangeAspect="1"/>
          </p:cNvSpPr>
          <p:nvPr/>
        </p:nvSpPr>
        <p:spPr bwMode="auto">
          <a:xfrm>
            <a:off x="8358188" y="3687763"/>
            <a:ext cx="33337" cy="26987"/>
          </a:xfrm>
          <a:custGeom>
            <a:avLst/>
            <a:gdLst>
              <a:gd name="T0" fmla="*/ 2147483647 w 99"/>
              <a:gd name="T1" fmla="*/ 2147483647 h 79"/>
              <a:gd name="T2" fmla="*/ 2147483647 w 99"/>
              <a:gd name="T3" fmla="*/ 2147483647 h 79"/>
              <a:gd name="T4" fmla="*/ 0 w 99"/>
              <a:gd name="T5" fmla="*/ 2147483647 h 79"/>
              <a:gd name="T6" fmla="*/ 0 w 99"/>
              <a:gd name="T7" fmla="*/ 2147483647 h 79"/>
              <a:gd name="T8" fmla="*/ 2147483647 w 99"/>
              <a:gd name="T9" fmla="*/ 0 h 79"/>
              <a:gd name="T10" fmla="*/ 2147483647 w 99"/>
              <a:gd name="T11" fmla="*/ 0 h 79"/>
              <a:gd name="T12" fmla="*/ 2147483647 w 99"/>
              <a:gd name="T13" fmla="*/ 2147483647 h 7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9"/>
              <a:gd name="T22" fmla="*/ 0 h 79"/>
              <a:gd name="T23" fmla="*/ 99 w 99"/>
              <a:gd name="T24" fmla="*/ 79 h 7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9" h="79">
                <a:moveTo>
                  <a:pt x="99" y="54"/>
                </a:moveTo>
                <a:lnTo>
                  <a:pt x="82" y="79"/>
                </a:lnTo>
                <a:lnTo>
                  <a:pt x="0" y="25"/>
                </a:lnTo>
                <a:lnTo>
                  <a:pt x="17" y="0"/>
                </a:lnTo>
                <a:lnTo>
                  <a:pt x="99" y="5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04" name="Freeform 1070"/>
          <p:cNvSpPr>
            <a:spLocks noChangeAspect="1"/>
          </p:cNvSpPr>
          <p:nvPr/>
        </p:nvSpPr>
        <p:spPr bwMode="auto">
          <a:xfrm>
            <a:off x="8328025" y="3670300"/>
            <a:ext cx="33338" cy="25400"/>
          </a:xfrm>
          <a:custGeom>
            <a:avLst/>
            <a:gdLst>
              <a:gd name="T0" fmla="*/ 2147483647 w 102"/>
              <a:gd name="T1" fmla="*/ 2147483647 h 76"/>
              <a:gd name="T2" fmla="*/ 2147483647 w 102"/>
              <a:gd name="T3" fmla="*/ 2147483647 h 76"/>
              <a:gd name="T4" fmla="*/ 0 w 102"/>
              <a:gd name="T5" fmla="*/ 2147483647 h 76"/>
              <a:gd name="T6" fmla="*/ 2147483647 w 102"/>
              <a:gd name="T7" fmla="*/ 2147483647 h 76"/>
              <a:gd name="T8" fmla="*/ 2147483647 w 102"/>
              <a:gd name="T9" fmla="*/ 0 h 76"/>
              <a:gd name="T10" fmla="*/ 2147483647 w 102"/>
              <a:gd name="T11" fmla="*/ 2147483647 h 76"/>
              <a:gd name="T12" fmla="*/ 2147483647 w 102"/>
              <a:gd name="T13" fmla="*/ 2147483647 h 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02"/>
              <a:gd name="T22" fmla="*/ 0 h 76"/>
              <a:gd name="T23" fmla="*/ 102 w 102"/>
              <a:gd name="T24" fmla="*/ 76 h 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02" h="76">
                <a:moveTo>
                  <a:pt x="102" y="51"/>
                </a:moveTo>
                <a:lnTo>
                  <a:pt x="85" y="76"/>
                </a:lnTo>
                <a:lnTo>
                  <a:pt x="0" y="18"/>
                </a:lnTo>
                <a:lnTo>
                  <a:pt x="9" y="25"/>
                </a:lnTo>
                <a:lnTo>
                  <a:pt x="28" y="0"/>
                </a:lnTo>
                <a:lnTo>
                  <a:pt x="37" y="7"/>
                </a:lnTo>
                <a:lnTo>
                  <a:pt x="102" y="5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05" name="Freeform 1071"/>
          <p:cNvSpPr>
            <a:spLocks noChangeAspect="1"/>
          </p:cNvSpPr>
          <p:nvPr/>
        </p:nvSpPr>
        <p:spPr bwMode="auto">
          <a:xfrm>
            <a:off x="8308975" y="3654425"/>
            <a:ext cx="26988" cy="23813"/>
          </a:xfrm>
          <a:custGeom>
            <a:avLst/>
            <a:gdLst>
              <a:gd name="T0" fmla="*/ 2147483647 w 79"/>
              <a:gd name="T1" fmla="*/ 2147483647 h 71"/>
              <a:gd name="T2" fmla="*/ 2147483647 w 79"/>
              <a:gd name="T3" fmla="*/ 2147483647 h 71"/>
              <a:gd name="T4" fmla="*/ 0 w 79"/>
              <a:gd name="T5" fmla="*/ 2147483647 h 71"/>
              <a:gd name="T6" fmla="*/ 2147483647 w 79"/>
              <a:gd name="T7" fmla="*/ 0 h 71"/>
              <a:gd name="T8" fmla="*/ 2147483647 w 79"/>
              <a:gd name="T9" fmla="*/ 2147483647 h 7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9"/>
              <a:gd name="T16" fmla="*/ 0 h 71"/>
              <a:gd name="T17" fmla="*/ 79 w 79"/>
              <a:gd name="T18" fmla="*/ 71 h 7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9" h="71">
                <a:moveTo>
                  <a:pt x="79" y="46"/>
                </a:moveTo>
                <a:lnTo>
                  <a:pt x="60" y="71"/>
                </a:lnTo>
                <a:lnTo>
                  <a:pt x="0" y="25"/>
                </a:lnTo>
                <a:lnTo>
                  <a:pt x="19" y="0"/>
                </a:lnTo>
                <a:lnTo>
                  <a:pt x="79" y="4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06" name="Freeform 1072"/>
          <p:cNvSpPr>
            <a:spLocks noChangeAspect="1"/>
          </p:cNvSpPr>
          <p:nvPr/>
        </p:nvSpPr>
        <p:spPr bwMode="auto">
          <a:xfrm>
            <a:off x="8307388" y="3656013"/>
            <a:ext cx="11112" cy="9525"/>
          </a:xfrm>
          <a:custGeom>
            <a:avLst/>
            <a:gdLst>
              <a:gd name="T0" fmla="*/ 2147483647 w 29"/>
              <a:gd name="T1" fmla="*/ 0 h 22"/>
              <a:gd name="T2" fmla="*/ 2147483647 w 29"/>
              <a:gd name="T3" fmla="*/ 0 h 22"/>
              <a:gd name="T4" fmla="*/ 2147483647 w 29"/>
              <a:gd name="T5" fmla="*/ 2147483647 h 22"/>
              <a:gd name="T6" fmla="*/ 2147483647 w 29"/>
              <a:gd name="T7" fmla="*/ 2147483647 h 22"/>
              <a:gd name="T8" fmla="*/ 2147483647 w 29"/>
              <a:gd name="T9" fmla="*/ 2147483647 h 22"/>
              <a:gd name="T10" fmla="*/ 2147483647 w 29"/>
              <a:gd name="T11" fmla="*/ 2147483647 h 22"/>
              <a:gd name="T12" fmla="*/ 2147483647 w 29"/>
              <a:gd name="T13" fmla="*/ 2147483647 h 22"/>
              <a:gd name="T14" fmla="*/ 2147483647 w 29"/>
              <a:gd name="T15" fmla="*/ 2147483647 h 22"/>
              <a:gd name="T16" fmla="*/ 2147483647 w 29"/>
              <a:gd name="T17" fmla="*/ 2147483647 h 22"/>
              <a:gd name="T18" fmla="*/ 2147483647 w 29"/>
              <a:gd name="T19" fmla="*/ 2147483647 h 22"/>
              <a:gd name="T20" fmla="*/ 2147483647 w 29"/>
              <a:gd name="T21" fmla="*/ 2147483647 h 22"/>
              <a:gd name="T22" fmla="*/ 2147483647 w 29"/>
              <a:gd name="T23" fmla="*/ 2147483647 h 22"/>
              <a:gd name="T24" fmla="*/ 2147483647 w 29"/>
              <a:gd name="T25" fmla="*/ 2147483647 h 22"/>
              <a:gd name="T26" fmla="*/ 2147483647 w 29"/>
              <a:gd name="T27" fmla="*/ 2147483647 h 22"/>
              <a:gd name="T28" fmla="*/ 2147483647 w 29"/>
              <a:gd name="T29" fmla="*/ 2147483647 h 22"/>
              <a:gd name="T30" fmla="*/ 2147483647 w 29"/>
              <a:gd name="T31" fmla="*/ 2147483647 h 22"/>
              <a:gd name="T32" fmla="*/ 2147483647 w 29"/>
              <a:gd name="T33" fmla="*/ 2147483647 h 22"/>
              <a:gd name="T34" fmla="*/ 2147483647 w 29"/>
              <a:gd name="T35" fmla="*/ 2147483647 h 22"/>
              <a:gd name="T36" fmla="*/ 2147483647 w 29"/>
              <a:gd name="T37" fmla="*/ 2147483647 h 22"/>
              <a:gd name="T38" fmla="*/ 0 w 29"/>
              <a:gd name="T39" fmla="*/ 2147483647 h 22"/>
              <a:gd name="T40" fmla="*/ 0 w 29"/>
              <a:gd name="T41" fmla="*/ 2147483647 h 22"/>
              <a:gd name="T42" fmla="*/ 2147483647 w 29"/>
              <a:gd name="T43" fmla="*/ 0 h 2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9"/>
              <a:gd name="T67" fmla="*/ 0 h 22"/>
              <a:gd name="T68" fmla="*/ 29 w 29"/>
              <a:gd name="T69" fmla="*/ 22 h 22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9" h="22">
                <a:moveTo>
                  <a:pt x="27" y="0"/>
                </a:moveTo>
                <a:lnTo>
                  <a:pt x="27" y="0"/>
                </a:lnTo>
                <a:lnTo>
                  <a:pt x="28" y="3"/>
                </a:lnTo>
                <a:lnTo>
                  <a:pt x="29" y="6"/>
                </a:lnTo>
                <a:lnTo>
                  <a:pt x="29" y="7"/>
                </a:lnTo>
                <a:lnTo>
                  <a:pt x="29" y="10"/>
                </a:lnTo>
                <a:lnTo>
                  <a:pt x="28" y="13"/>
                </a:lnTo>
                <a:lnTo>
                  <a:pt x="26" y="15"/>
                </a:lnTo>
                <a:lnTo>
                  <a:pt x="25" y="17"/>
                </a:lnTo>
                <a:lnTo>
                  <a:pt x="23" y="19"/>
                </a:lnTo>
                <a:lnTo>
                  <a:pt x="20" y="20"/>
                </a:lnTo>
                <a:lnTo>
                  <a:pt x="18" y="21"/>
                </a:lnTo>
                <a:lnTo>
                  <a:pt x="15" y="22"/>
                </a:lnTo>
                <a:lnTo>
                  <a:pt x="13" y="22"/>
                </a:lnTo>
                <a:lnTo>
                  <a:pt x="10" y="22"/>
                </a:lnTo>
                <a:lnTo>
                  <a:pt x="7" y="21"/>
                </a:lnTo>
                <a:lnTo>
                  <a:pt x="5" y="19"/>
                </a:lnTo>
                <a:lnTo>
                  <a:pt x="3" y="18"/>
                </a:lnTo>
                <a:lnTo>
                  <a:pt x="1" y="16"/>
                </a:lnTo>
                <a:lnTo>
                  <a:pt x="0" y="13"/>
                </a:lnTo>
                <a:lnTo>
                  <a:pt x="2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07" name="Freeform 1073"/>
          <p:cNvSpPr>
            <a:spLocks noChangeAspect="1"/>
          </p:cNvSpPr>
          <p:nvPr/>
        </p:nvSpPr>
        <p:spPr bwMode="auto">
          <a:xfrm>
            <a:off x="8305800" y="3651250"/>
            <a:ext cx="7938" cy="6350"/>
          </a:xfrm>
          <a:custGeom>
            <a:avLst/>
            <a:gdLst>
              <a:gd name="T0" fmla="*/ 0 w 21"/>
              <a:gd name="T1" fmla="*/ 2147483647 h 21"/>
              <a:gd name="T2" fmla="*/ 2147483647 w 21"/>
              <a:gd name="T3" fmla="*/ 0 h 21"/>
              <a:gd name="T4" fmla="*/ 0 w 21"/>
              <a:gd name="T5" fmla="*/ 2147483647 h 21"/>
              <a:gd name="T6" fmla="*/ 0 60000 65536"/>
              <a:gd name="T7" fmla="*/ 0 60000 65536"/>
              <a:gd name="T8" fmla="*/ 0 60000 65536"/>
              <a:gd name="T9" fmla="*/ 0 w 21"/>
              <a:gd name="T10" fmla="*/ 0 h 21"/>
              <a:gd name="T11" fmla="*/ 21 w 21"/>
              <a:gd name="T12" fmla="*/ 21 h 2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" h="21">
                <a:moveTo>
                  <a:pt x="0" y="21"/>
                </a:moveTo>
                <a:lnTo>
                  <a:pt x="21" y="0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08" name="Freeform 1074"/>
          <p:cNvSpPr>
            <a:spLocks noChangeAspect="1"/>
          </p:cNvSpPr>
          <p:nvPr/>
        </p:nvSpPr>
        <p:spPr bwMode="auto">
          <a:xfrm>
            <a:off x="8307388" y="3654425"/>
            <a:ext cx="11112" cy="9525"/>
          </a:xfrm>
          <a:custGeom>
            <a:avLst/>
            <a:gdLst>
              <a:gd name="T0" fmla="*/ 2147483647 w 27"/>
              <a:gd name="T1" fmla="*/ 2147483647 h 21"/>
              <a:gd name="T2" fmla="*/ 0 w 27"/>
              <a:gd name="T3" fmla="*/ 2147483647 h 21"/>
              <a:gd name="T4" fmla="*/ 0 w 27"/>
              <a:gd name="T5" fmla="*/ 2147483647 h 21"/>
              <a:gd name="T6" fmla="*/ 2147483647 w 27"/>
              <a:gd name="T7" fmla="*/ 2147483647 h 21"/>
              <a:gd name="T8" fmla="*/ 2147483647 w 27"/>
              <a:gd name="T9" fmla="*/ 0 h 21"/>
              <a:gd name="T10" fmla="*/ 2147483647 w 27"/>
              <a:gd name="T11" fmla="*/ 2147483647 h 21"/>
              <a:gd name="T12" fmla="*/ 2147483647 w 27"/>
              <a:gd name="T13" fmla="*/ 2147483647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"/>
              <a:gd name="T22" fmla="*/ 0 h 21"/>
              <a:gd name="T23" fmla="*/ 27 w 27"/>
              <a:gd name="T24" fmla="*/ 21 h 2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" h="21">
                <a:moveTo>
                  <a:pt x="27" y="6"/>
                </a:moveTo>
                <a:lnTo>
                  <a:pt x="0" y="19"/>
                </a:lnTo>
                <a:lnTo>
                  <a:pt x="2" y="21"/>
                </a:lnTo>
                <a:lnTo>
                  <a:pt x="23" y="0"/>
                </a:lnTo>
                <a:lnTo>
                  <a:pt x="25" y="2"/>
                </a:lnTo>
                <a:lnTo>
                  <a:pt x="27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09" name="Freeform 1075"/>
          <p:cNvSpPr>
            <a:spLocks noChangeAspect="1"/>
          </p:cNvSpPr>
          <p:nvPr/>
        </p:nvSpPr>
        <p:spPr bwMode="auto">
          <a:xfrm>
            <a:off x="8308975" y="3654425"/>
            <a:ext cx="6350" cy="9525"/>
          </a:xfrm>
          <a:custGeom>
            <a:avLst/>
            <a:gdLst>
              <a:gd name="T0" fmla="*/ 2147483647 w 22"/>
              <a:gd name="T1" fmla="*/ 2147483647 h 22"/>
              <a:gd name="T2" fmla="*/ 2147483647 w 22"/>
              <a:gd name="T3" fmla="*/ 2147483647 h 22"/>
              <a:gd name="T4" fmla="*/ 0 w 22"/>
              <a:gd name="T5" fmla="*/ 2147483647 h 22"/>
              <a:gd name="T6" fmla="*/ 0 w 22"/>
              <a:gd name="T7" fmla="*/ 2147483647 h 22"/>
              <a:gd name="T8" fmla="*/ 2147483647 w 22"/>
              <a:gd name="T9" fmla="*/ 0 h 22"/>
              <a:gd name="T10" fmla="*/ 2147483647 w 22"/>
              <a:gd name="T11" fmla="*/ 0 h 22"/>
              <a:gd name="T12" fmla="*/ 2147483647 w 22"/>
              <a:gd name="T13" fmla="*/ 214748364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22"/>
              <a:gd name="T23" fmla="*/ 22 w 22"/>
              <a:gd name="T24" fmla="*/ 22 h 2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22">
                <a:moveTo>
                  <a:pt x="22" y="1"/>
                </a:moveTo>
                <a:lnTo>
                  <a:pt x="1" y="22"/>
                </a:lnTo>
                <a:lnTo>
                  <a:pt x="0" y="21"/>
                </a:lnTo>
                <a:lnTo>
                  <a:pt x="21" y="0"/>
                </a:lnTo>
                <a:lnTo>
                  <a:pt x="2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10" name="Freeform 1076"/>
          <p:cNvSpPr>
            <a:spLocks noChangeAspect="1"/>
          </p:cNvSpPr>
          <p:nvPr/>
        </p:nvSpPr>
        <p:spPr bwMode="auto">
          <a:xfrm>
            <a:off x="8307388" y="3654425"/>
            <a:ext cx="7937" cy="4763"/>
          </a:xfrm>
          <a:custGeom>
            <a:avLst/>
            <a:gdLst>
              <a:gd name="T0" fmla="*/ 2147483647 w 22"/>
              <a:gd name="T1" fmla="*/ 2147483647 h 22"/>
              <a:gd name="T2" fmla="*/ 2147483647 w 22"/>
              <a:gd name="T3" fmla="*/ 2147483647 h 22"/>
              <a:gd name="T4" fmla="*/ 0 w 22"/>
              <a:gd name="T5" fmla="*/ 2147483647 h 22"/>
              <a:gd name="T6" fmla="*/ 0 w 22"/>
              <a:gd name="T7" fmla="*/ 2147483647 h 22"/>
              <a:gd name="T8" fmla="*/ 2147483647 w 22"/>
              <a:gd name="T9" fmla="*/ 0 h 22"/>
              <a:gd name="T10" fmla="*/ 2147483647 w 22"/>
              <a:gd name="T11" fmla="*/ 0 h 22"/>
              <a:gd name="T12" fmla="*/ 2147483647 w 22"/>
              <a:gd name="T13" fmla="*/ 214748364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22"/>
              <a:gd name="T23" fmla="*/ 22 w 22"/>
              <a:gd name="T24" fmla="*/ 22 h 2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22">
                <a:moveTo>
                  <a:pt x="22" y="1"/>
                </a:moveTo>
                <a:lnTo>
                  <a:pt x="1" y="22"/>
                </a:lnTo>
                <a:lnTo>
                  <a:pt x="0" y="21"/>
                </a:lnTo>
                <a:lnTo>
                  <a:pt x="21" y="0"/>
                </a:lnTo>
                <a:lnTo>
                  <a:pt x="2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11" name="Freeform 1077"/>
          <p:cNvSpPr>
            <a:spLocks noChangeAspect="1"/>
          </p:cNvSpPr>
          <p:nvPr/>
        </p:nvSpPr>
        <p:spPr bwMode="auto">
          <a:xfrm>
            <a:off x="8307388" y="3654425"/>
            <a:ext cx="7937" cy="4763"/>
          </a:xfrm>
          <a:custGeom>
            <a:avLst/>
            <a:gdLst>
              <a:gd name="T0" fmla="*/ 2147483647 w 22"/>
              <a:gd name="T1" fmla="*/ 2147483647 h 22"/>
              <a:gd name="T2" fmla="*/ 2147483647 w 22"/>
              <a:gd name="T3" fmla="*/ 2147483647 h 22"/>
              <a:gd name="T4" fmla="*/ 0 w 22"/>
              <a:gd name="T5" fmla="*/ 2147483647 h 22"/>
              <a:gd name="T6" fmla="*/ 0 w 22"/>
              <a:gd name="T7" fmla="*/ 2147483647 h 22"/>
              <a:gd name="T8" fmla="*/ 2147483647 w 22"/>
              <a:gd name="T9" fmla="*/ 0 h 22"/>
              <a:gd name="T10" fmla="*/ 2147483647 w 22"/>
              <a:gd name="T11" fmla="*/ 0 h 22"/>
              <a:gd name="T12" fmla="*/ 2147483647 w 22"/>
              <a:gd name="T13" fmla="*/ 214748364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22"/>
              <a:gd name="T23" fmla="*/ 22 w 22"/>
              <a:gd name="T24" fmla="*/ 22 h 2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22">
                <a:moveTo>
                  <a:pt x="22" y="1"/>
                </a:moveTo>
                <a:lnTo>
                  <a:pt x="1" y="22"/>
                </a:lnTo>
                <a:lnTo>
                  <a:pt x="0" y="21"/>
                </a:lnTo>
                <a:lnTo>
                  <a:pt x="21" y="0"/>
                </a:lnTo>
                <a:lnTo>
                  <a:pt x="2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12" name="Freeform 1078"/>
          <p:cNvSpPr>
            <a:spLocks noChangeAspect="1"/>
          </p:cNvSpPr>
          <p:nvPr/>
        </p:nvSpPr>
        <p:spPr bwMode="auto">
          <a:xfrm>
            <a:off x="8307388" y="3651250"/>
            <a:ext cx="7937" cy="7938"/>
          </a:xfrm>
          <a:custGeom>
            <a:avLst/>
            <a:gdLst>
              <a:gd name="T0" fmla="*/ 2147483647 w 22"/>
              <a:gd name="T1" fmla="*/ 2147483647 h 22"/>
              <a:gd name="T2" fmla="*/ 2147483647 w 22"/>
              <a:gd name="T3" fmla="*/ 2147483647 h 22"/>
              <a:gd name="T4" fmla="*/ 0 w 22"/>
              <a:gd name="T5" fmla="*/ 2147483647 h 22"/>
              <a:gd name="T6" fmla="*/ 0 w 22"/>
              <a:gd name="T7" fmla="*/ 2147483647 h 22"/>
              <a:gd name="T8" fmla="*/ 2147483647 w 22"/>
              <a:gd name="T9" fmla="*/ 0 h 22"/>
              <a:gd name="T10" fmla="*/ 2147483647 w 22"/>
              <a:gd name="T11" fmla="*/ 0 h 22"/>
              <a:gd name="T12" fmla="*/ 2147483647 w 22"/>
              <a:gd name="T13" fmla="*/ 214748364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22"/>
              <a:gd name="T23" fmla="*/ 22 w 22"/>
              <a:gd name="T24" fmla="*/ 22 h 2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22">
                <a:moveTo>
                  <a:pt x="22" y="1"/>
                </a:moveTo>
                <a:lnTo>
                  <a:pt x="1" y="22"/>
                </a:lnTo>
                <a:lnTo>
                  <a:pt x="0" y="21"/>
                </a:lnTo>
                <a:lnTo>
                  <a:pt x="21" y="0"/>
                </a:lnTo>
                <a:lnTo>
                  <a:pt x="2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13" name="Freeform 1079"/>
          <p:cNvSpPr>
            <a:spLocks noChangeAspect="1"/>
          </p:cNvSpPr>
          <p:nvPr/>
        </p:nvSpPr>
        <p:spPr bwMode="auto">
          <a:xfrm>
            <a:off x="8307388" y="3651250"/>
            <a:ext cx="6350" cy="7938"/>
          </a:xfrm>
          <a:custGeom>
            <a:avLst/>
            <a:gdLst>
              <a:gd name="T0" fmla="*/ 2147483647 w 22"/>
              <a:gd name="T1" fmla="*/ 2147483647 h 22"/>
              <a:gd name="T2" fmla="*/ 2147483647 w 22"/>
              <a:gd name="T3" fmla="*/ 2147483647 h 22"/>
              <a:gd name="T4" fmla="*/ 0 w 22"/>
              <a:gd name="T5" fmla="*/ 2147483647 h 22"/>
              <a:gd name="T6" fmla="*/ 0 w 22"/>
              <a:gd name="T7" fmla="*/ 2147483647 h 22"/>
              <a:gd name="T8" fmla="*/ 2147483647 w 22"/>
              <a:gd name="T9" fmla="*/ 0 h 22"/>
              <a:gd name="T10" fmla="*/ 2147483647 w 22"/>
              <a:gd name="T11" fmla="*/ 0 h 22"/>
              <a:gd name="T12" fmla="*/ 2147483647 w 22"/>
              <a:gd name="T13" fmla="*/ 214748364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22"/>
              <a:gd name="T23" fmla="*/ 22 w 22"/>
              <a:gd name="T24" fmla="*/ 22 h 2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22">
                <a:moveTo>
                  <a:pt x="22" y="1"/>
                </a:moveTo>
                <a:lnTo>
                  <a:pt x="1" y="22"/>
                </a:lnTo>
                <a:lnTo>
                  <a:pt x="0" y="21"/>
                </a:lnTo>
                <a:lnTo>
                  <a:pt x="21" y="0"/>
                </a:lnTo>
                <a:lnTo>
                  <a:pt x="2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14" name="Freeform 1080"/>
          <p:cNvSpPr>
            <a:spLocks noChangeAspect="1"/>
          </p:cNvSpPr>
          <p:nvPr/>
        </p:nvSpPr>
        <p:spPr bwMode="auto">
          <a:xfrm>
            <a:off x="8307388" y="3651250"/>
            <a:ext cx="6350" cy="7938"/>
          </a:xfrm>
          <a:custGeom>
            <a:avLst/>
            <a:gdLst>
              <a:gd name="T0" fmla="*/ 2147483647 w 22"/>
              <a:gd name="T1" fmla="*/ 2147483647 h 22"/>
              <a:gd name="T2" fmla="*/ 2147483647 w 22"/>
              <a:gd name="T3" fmla="*/ 2147483647 h 22"/>
              <a:gd name="T4" fmla="*/ 0 w 22"/>
              <a:gd name="T5" fmla="*/ 2147483647 h 22"/>
              <a:gd name="T6" fmla="*/ 0 w 22"/>
              <a:gd name="T7" fmla="*/ 2147483647 h 22"/>
              <a:gd name="T8" fmla="*/ 2147483647 w 22"/>
              <a:gd name="T9" fmla="*/ 0 h 22"/>
              <a:gd name="T10" fmla="*/ 2147483647 w 22"/>
              <a:gd name="T11" fmla="*/ 0 h 22"/>
              <a:gd name="T12" fmla="*/ 2147483647 w 22"/>
              <a:gd name="T13" fmla="*/ 214748364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22"/>
              <a:gd name="T23" fmla="*/ 22 w 22"/>
              <a:gd name="T24" fmla="*/ 22 h 2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22">
                <a:moveTo>
                  <a:pt x="22" y="1"/>
                </a:moveTo>
                <a:lnTo>
                  <a:pt x="1" y="22"/>
                </a:lnTo>
                <a:lnTo>
                  <a:pt x="0" y="21"/>
                </a:lnTo>
                <a:lnTo>
                  <a:pt x="21" y="0"/>
                </a:lnTo>
                <a:lnTo>
                  <a:pt x="2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15" name="Freeform 1081"/>
          <p:cNvSpPr>
            <a:spLocks noChangeAspect="1"/>
          </p:cNvSpPr>
          <p:nvPr/>
        </p:nvSpPr>
        <p:spPr bwMode="auto">
          <a:xfrm>
            <a:off x="8305800" y="3651250"/>
            <a:ext cx="7938" cy="6350"/>
          </a:xfrm>
          <a:custGeom>
            <a:avLst/>
            <a:gdLst>
              <a:gd name="T0" fmla="*/ 2147483647 w 22"/>
              <a:gd name="T1" fmla="*/ 2147483647 h 22"/>
              <a:gd name="T2" fmla="*/ 2147483647 w 22"/>
              <a:gd name="T3" fmla="*/ 2147483647 h 22"/>
              <a:gd name="T4" fmla="*/ 0 w 22"/>
              <a:gd name="T5" fmla="*/ 2147483647 h 22"/>
              <a:gd name="T6" fmla="*/ 2147483647 w 22"/>
              <a:gd name="T7" fmla="*/ 0 h 22"/>
              <a:gd name="T8" fmla="*/ 2147483647 w 22"/>
              <a:gd name="T9" fmla="*/ 2147483647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"/>
              <a:gd name="T16" fmla="*/ 0 h 22"/>
              <a:gd name="T17" fmla="*/ 22 w 22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" h="22">
                <a:moveTo>
                  <a:pt x="22" y="1"/>
                </a:moveTo>
                <a:lnTo>
                  <a:pt x="1" y="22"/>
                </a:lnTo>
                <a:lnTo>
                  <a:pt x="0" y="21"/>
                </a:lnTo>
                <a:lnTo>
                  <a:pt x="21" y="0"/>
                </a:lnTo>
                <a:lnTo>
                  <a:pt x="2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16" name="Freeform 1082"/>
          <p:cNvSpPr>
            <a:spLocks noChangeAspect="1"/>
          </p:cNvSpPr>
          <p:nvPr/>
        </p:nvSpPr>
        <p:spPr bwMode="auto">
          <a:xfrm>
            <a:off x="8408988" y="4037013"/>
            <a:ext cx="1587" cy="11112"/>
          </a:xfrm>
          <a:custGeom>
            <a:avLst/>
            <a:gdLst>
              <a:gd name="T0" fmla="*/ 2147483647 w 4"/>
              <a:gd name="T1" fmla="*/ 0 h 31"/>
              <a:gd name="T2" fmla="*/ 0 w 4"/>
              <a:gd name="T3" fmla="*/ 2147483647 h 31"/>
              <a:gd name="T4" fmla="*/ 2147483647 w 4"/>
              <a:gd name="T5" fmla="*/ 0 h 31"/>
              <a:gd name="T6" fmla="*/ 0 60000 65536"/>
              <a:gd name="T7" fmla="*/ 0 60000 65536"/>
              <a:gd name="T8" fmla="*/ 0 60000 65536"/>
              <a:gd name="T9" fmla="*/ 0 w 4"/>
              <a:gd name="T10" fmla="*/ 0 h 31"/>
              <a:gd name="T11" fmla="*/ 4 w 4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" h="31">
                <a:moveTo>
                  <a:pt x="4" y="0"/>
                </a:moveTo>
                <a:lnTo>
                  <a:pt x="0" y="31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17" name="Freeform 1083"/>
          <p:cNvSpPr>
            <a:spLocks noChangeAspect="1"/>
          </p:cNvSpPr>
          <p:nvPr/>
        </p:nvSpPr>
        <p:spPr bwMode="auto">
          <a:xfrm>
            <a:off x="8275638" y="4030663"/>
            <a:ext cx="6350" cy="9525"/>
          </a:xfrm>
          <a:custGeom>
            <a:avLst/>
            <a:gdLst>
              <a:gd name="T0" fmla="*/ 2147483647 w 15"/>
              <a:gd name="T1" fmla="*/ 2147483647 h 31"/>
              <a:gd name="T2" fmla="*/ 2147483647 w 15"/>
              <a:gd name="T3" fmla="*/ 2147483647 h 31"/>
              <a:gd name="T4" fmla="*/ 2147483647 w 15"/>
              <a:gd name="T5" fmla="*/ 2147483647 h 31"/>
              <a:gd name="T6" fmla="*/ 2147483647 w 15"/>
              <a:gd name="T7" fmla="*/ 2147483647 h 31"/>
              <a:gd name="T8" fmla="*/ 2147483647 w 15"/>
              <a:gd name="T9" fmla="*/ 2147483647 h 31"/>
              <a:gd name="T10" fmla="*/ 2147483647 w 15"/>
              <a:gd name="T11" fmla="*/ 2147483647 h 31"/>
              <a:gd name="T12" fmla="*/ 2147483647 w 15"/>
              <a:gd name="T13" fmla="*/ 2147483647 h 31"/>
              <a:gd name="T14" fmla="*/ 2147483647 w 15"/>
              <a:gd name="T15" fmla="*/ 2147483647 h 31"/>
              <a:gd name="T16" fmla="*/ 2147483647 w 15"/>
              <a:gd name="T17" fmla="*/ 2147483647 h 31"/>
              <a:gd name="T18" fmla="*/ 0 w 15"/>
              <a:gd name="T19" fmla="*/ 2147483647 h 31"/>
              <a:gd name="T20" fmla="*/ 0 w 15"/>
              <a:gd name="T21" fmla="*/ 2147483647 h 31"/>
              <a:gd name="T22" fmla="*/ 0 w 15"/>
              <a:gd name="T23" fmla="*/ 2147483647 h 31"/>
              <a:gd name="T24" fmla="*/ 2147483647 w 15"/>
              <a:gd name="T25" fmla="*/ 2147483647 h 31"/>
              <a:gd name="T26" fmla="*/ 2147483647 w 15"/>
              <a:gd name="T27" fmla="*/ 2147483647 h 31"/>
              <a:gd name="T28" fmla="*/ 2147483647 w 15"/>
              <a:gd name="T29" fmla="*/ 2147483647 h 31"/>
              <a:gd name="T30" fmla="*/ 2147483647 w 15"/>
              <a:gd name="T31" fmla="*/ 2147483647 h 31"/>
              <a:gd name="T32" fmla="*/ 2147483647 w 15"/>
              <a:gd name="T33" fmla="*/ 2147483647 h 31"/>
              <a:gd name="T34" fmla="*/ 2147483647 w 15"/>
              <a:gd name="T35" fmla="*/ 2147483647 h 31"/>
              <a:gd name="T36" fmla="*/ 2147483647 w 15"/>
              <a:gd name="T37" fmla="*/ 0 h 31"/>
              <a:gd name="T38" fmla="*/ 2147483647 w 15"/>
              <a:gd name="T39" fmla="*/ 0 h 31"/>
              <a:gd name="T40" fmla="*/ 2147483647 w 15"/>
              <a:gd name="T41" fmla="*/ 0 h 31"/>
              <a:gd name="T42" fmla="*/ 2147483647 w 15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"/>
              <a:gd name="T67" fmla="*/ 0 h 31"/>
              <a:gd name="T68" fmla="*/ 15 w 15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" h="31">
                <a:moveTo>
                  <a:pt x="15" y="31"/>
                </a:moveTo>
                <a:lnTo>
                  <a:pt x="15" y="31"/>
                </a:lnTo>
                <a:lnTo>
                  <a:pt x="13" y="31"/>
                </a:lnTo>
                <a:lnTo>
                  <a:pt x="10" y="30"/>
                </a:lnTo>
                <a:lnTo>
                  <a:pt x="8" y="29"/>
                </a:lnTo>
                <a:lnTo>
                  <a:pt x="6" y="27"/>
                </a:lnTo>
                <a:lnTo>
                  <a:pt x="4" y="25"/>
                </a:lnTo>
                <a:lnTo>
                  <a:pt x="2" y="23"/>
                </a:lnTo>
                <a:lnTo>
                  <a:pt x="1" y="21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1" y="10"/>
                </a:lnTo>
                <a:lnTo>
                  <a:pt x="2" y="8"/>
                </a:lnTo>
                <a:lnTo>
                  <a:pt x="4" y="6"/>
                </a:lnTo>
                <a:lnTo>
                  <a:pt x="6" y="4"/>
                </a:lnTo>
                <a:lnTo>
                  <a:pt x="8" y="2"/>
                </a:lnTo>
                <a:lnTo>
                  <a:pt x="10" y="1"/>
                </a:lnTo>
                <a:lnTo>
                  <a:pt x="13" y="0"/>
                </a:lnTo>
                <a:lnTo>
                  <a:pt x="15" y="0"/>
                </a:lnTo>
                <a:lnTo>
                  <a:pt x="15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18" name="Freeform 1084"/>
          <p:cNvSpPr>
            <a:spLocks noChangeAspect="1"/>
          </p:cNvSpPr>
          <p:nvPr/>
        </p:nvSpPr>
        <p:spPr bwMode="auto">
          <a:xfrm>
            <a:off x="8393113" y="4035425"/>
            <a:ext cx="17462" cy="12700"/>
          </a:xfrm>
          <a:custGeom>
            <a:avLst/>
            <a:gdLst>
              <a:gd name="T0" fmla="*/ 2147483647 w 51"/>
              <a:gd name="T1" fmla="*/ 2147483647 h 37"/>
              <a:gd name="T2" fmla="*/ 2147483647 w 51"/>
              <a:gd name="T3" fmla="*/ 2147483647 h 37"/>
              <a:gd name="T4" fmla="*/ 0 w 51"/>
              <a:gd name="T5" fmla="*/ 2147483647 h 37"/>
              <a:gd name="T6" fmla="*/ 2147483647 w 51"/>
              <a:gd name="T7" fmla="*/ 2147483647 h 37"/>
              <a:gd name="T8" fmla="*/ 2147483647 w 51"/>
              <a:gd name="T9" fmla="*/ 0 h 37"/>
              <a:gd name="T10" fmla="*/ 2147483647 w 51"/>
              <a:gd name="T11" fmla="*/ 0 h 37"/>
              <a:gd name="T12" fmla="*/ 2147483647 w 51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1"/>
              <a:gd name="T22" fmla="*/ 0 h 37"/>
              <a:gd name="T23" fmla="*/ 51 w 51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1" h="37">
                <a:moveTo>
                  <a:pt x="51" y="6"/>
                </a:moveTo>
                <a:lnTo>
                  <a:pt x="47" y="37"/>
                </a:lnTo>
                <a:lnTo>
                  <a:pt x="0" y="31"/>
                </a:lnTo>
                <a:lnTo>
                  <a:pt x="3" y="31"/>
                </a:lnTo>
                <a:lnTo>
                  <a:pt x="5" y="0"/>
                </a:lnTo>
                <a:lnTo>
                  <a:pt x="8" y="0"/>
                </a:lnTo>
                <a:lnTo>
                  <a:pt x="51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19" name="Freeform 1085"/>
          <p:cNvSpPr>
            <a:spLocks noChangeAspect="1"/>
          </p:cNvSpPr>
          <p:nvPr/>
        </p:nvSpPr>
        <p:spPr bwMode="auto">
          <a:xfrm>
            <a:off x="8377238" y="4033838"/>
            <a:ext cx="17462" cy="12700"/>
          </a:xfrm>
          <a:custGeom>
            <a:avLst/>
            <a:gdLst>
              <a:gd name="T0" fmla="*/ 2147483647 w 45"/>
              <a:gd name="T1" fmla="*/ 2147483647 h 36"/>
              <a:gd name="T2" fmla="*/ 2147483647 w 45"/>
              <a:gd name="T3" fmla="*/ 2147483647 h 36"/>
              <a:gd name="T4" fmla="*/ 0 w 45"/>
              <a:gd name="T5" fmla="*/ 2147483647 h 36"/>
              <a:gd name="T6" fmla="*/ 0 w 45"/>
              <a:gd name="T7" fmla="*/ 2147483647 h 36"/>
              <a:gd name="T8" fmla="*/ 2147483647 w 45"/>
              <a:gd name="T9" fmla="*/ 0 h 36"/>
              <a:gd name="T10" fmla="*/ 2147483647 w 45"/>
              <a:gd name="T11" fmla="*/ 0 h 36"/>
              <a:gd name="T12" fmla="*/ 2147483647 w 45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5"/>
              <a:gd name="T22" fmla="*/ 0 h 36"/>
              <a:gd name="T23" fmla="*/ 45 w 45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5" h="36">
                <a:moveTo>
                  <a:pt x="45" y="5"/>
                </a:moveTo>
                <a:lnTo>
                  <a:pt x="43" y="36"/>
                </a:lnTo>
                <a:lnTo>
                  <a:pt x="0" y="32"/>
                </a:lnTo>
                <a:lnTo>
                  <a:pt x="2" y="0"/>
                </a:lnTo>
                <a:lnTo>
                  <a:pt x="45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20" name="Freeform 1086"/>
          <p:cNvSpPr>
            <a:spLocks noChangeAspect="1"/>
          </p:cNvSpPr>
          <p:nvPr/>
        </p:nvSpPr>
        <p:spPr bwMode="auto">
          <a:xfrm>
            <a:off x="8361363" y="4033838"/>
            <a:ext cx="19050" cy="11112"/>
          </a:xfrm>
          <a:custGeom>
            <a:avLst/>
            <a:gdLst>
              <a:gd name="T0" fmla="*/ 2147483647 w 50"/>
              <a:gd name="T1" fmla="*/ 2147483647 h 35"/>
              <a:gd name="T2" fmla="*/ 2147483647 w 50"/>
              <a:gd name="T3" fmla="*/ 2147483647 h 35"/>
              <a:gd name="T4" fmla="*/ 0 w 50"/>
              <a:gd name="T5" fmla="*/ 2147483647 h 35"/>
              <a:gd name="T6" fmla="*/ 2147483647 w 50"/>
              <a:gd name="T7" fmla="*/ 2147483647 h 35"/>
              <a:gd name="T8" fmla="*/ 2147483647 w 50"/>
              <a:gd name="T9" fmla="*/ 0 h 35"/>
              <a:gd name="T10" fmla="*/ 2147483647 w 50"/>
              <a:gd name="T11" fmla="*/ 0 h 35"/>
              <a:gd name="T12" fmla="*/ 2147483647 w 50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35"/>
              <a:gd name="T23" fmla="*/ 50 w 50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35">
                <a:moveTo>
                  <a:pt x="50" y="3"/>
                </a:moveTo>
                <a:lnTo>
                  <a:pt x="48" y="35"/>
                </a:lnTo>
                <a:lnTo>
                  <a:pt x="0" y="31"/>
                </a:lnTo>
                <a:lnTo>
                  <a:pt x="3" y="31"/>
                </a:lnTo>
                <a:lnTo>
                  <a:pt x="3" y="0"/>
                </a:lnTo>
                <a:lnTo>
                  <a:pt x="6" y="0"/>
                </a:lnTo>
                <a:lnTo>
                  <a:pt x="50" y="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21" name="Freeform 1087"/>
          <p:cNvSpPr>
            <a:spLocks noChangeAspect="1"/>
          </p:cNvSpPr>
          <p:nvPr/>
        </p:nvSpPr>
        <p:spPr bwMode="auto">
          <a:xfrm>
            <a:off x="8347075" y="4030663"/>
            <a:ext cx="17463" cy="14287"/>
          </a:xfrm>
          <a:custGeom>
            <a:avLst/>
            <a:gdLst>
              <a:gd name="T0" fmla="*/ 2147483647 w 46"/>
              <a:gd name="T1" fmla="*/ 2147483647 h 33"/>
              <a:gd name="T2" fmla="*/ 2147483647 w 46"/>
              <a:gd name="T3" fmla="*/ 2147483647 h 33"/>
              <a:gd name="T4" fmla="*/ 0 w 46"/>
              <a:gd name="T5" fmla="*/ 2147483647 h 33"/>
              <a:gd name="T6" fmla="*/ 0 w 46"/>
              <a:gd name="T7" fmla="*/ 2147483647 h 33"/>
              <a:gd name="T8" fmla="*/ 0 w 46"/>
              <a:gd name="T9" fmla="*/ 0 h 33"/>
              <a:gd name="T10" fmla="*/ 0 w 46"/>
              <a:gd name="T11" fmla="*/ 0 h 33"/>
              <a:gd name="T12" fmla="*/ 2147483647 w 46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33"/>
              <a:gd name="T23" fmla="*/ 46 w 46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33">
                <a:moveTo>
                  <a:pt x="46" y="2"/>
                </a:moveTo>
                <a:lnTo>
                  <a:pt x="46" y="33"/>
                </a:lnTo>
                <a:lnTo>
                  <a:pt x="0" y="31"/>
                </a:lnTo>
                <a:lnTo>
                  <a:pt x="0" y="0"/>
                </a:lnTo>
                <a:lnTo>
                  <a:pt x="46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22" name="Freeform 1088"/>
          <p:cNvSpPr>
            <a:spLocks noChangeAspect="1"/>
          </p:cNvSpPr>
          <p:nvPr/>
        </p:nvSpPr>
        <p:spPr bwMode="auto">
          <a:xfrm>
            <a:off x="8332788" y="4030663"/>
            <a:ext cx="14287" cy="9525"/>
          </a:xfrm>
          <a:custGeom>
            <a:avLst/>
            <a:gdLst>
              <a:gd name="T0" fmla="*/ 2147483647 w 47"/>
              <a:gd name="T1" fmla="*/ 2147483647 h 32"/>
              <a:gd name="T2" fmla="*/ 2147483647 w 47"/>
              <a:gd name="T3" fmla="*/ 2147483647 h 32"/>
              <a:gd name="T4" fmla="*/ 0 w 47"/>
              <a:gd name="T5" fmla="*/ 2147483647 h 32"/>
              <a:gd name="T6" fmla="*/ 0 w 47"/>
              <a:gd name="T7" fmla="*/ 2147483647 h 32"/>
              <a:gd name="T8" fmla="*/ 0 w 47"/>
              <a:gd name="T9" fmla="*/ 0 h 32"/>
              <a:gd name="T10" fmla="*/ 0 w 47"/>
              <a:gd name="T11" fmla="*/ 0 h 32"/>
              <a:gd name="T12" fmla="*/ 2147483647 w 47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7"/>
              <a:gd name="T22" fmla="*/ 0 h 32"/>
              <a:gd name="T23" fmla="*/ 47 w 47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7" h="32">
                <a:moveTo>
                  <a:pt x="47" y="1"/>
                </a:moveTo>
                <a:lnTo>
                  <a:pt x="47" y="32"/>
                </a:lnTo>
                <a:lnTo>
                  <a:pt x="0" y="31"/>
                </a:lnTo>
                <a:lnTo>
                  <a:pt x="0" y="0"/>
                </a:lnTo>
                <a:lnTo>
                  <a:pt x="47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23" name="Freeform 1089"/>
          <p:cNvSpPr>
            <a:spLocks noChangeAspect="1"/>
          </p:cNvSpPr>
          <p:nvPr/>
        </p:nvSpPr>
        <p:spPr bwMode="auto">
          <a:xfrm>
            <a:off x="8315325" y="4030663"/>
            <a:ext cx="17463" cy="9525"/>
          </a:xfrm>
          <a:custGeom>
            <a:avLst/>
            <a:gdLst>
              <a:gd name="T0" fmla="*/ 2147483647 w 46"/>
              <a:gd name="T1" fmla="*/ 2147483647 h 32"/>
              <a:gd name="T2" fmla="*/ 2147483647 w 46"/>
              <a:gd name="T3" fmla="*/ 2147483647 h 32"/>
              <a:gd name="T4" fmla="*/ 0 w 46"/>
              <a:gd name="T5" fmla="*/ 2147483647 h 32"/>
              <a:gd name="T6" fmla="*/ 0 w 46"/>
              <a:gd name="T7" fmla="*/ 2147483647 h 32"/>
              <a:gd name="T8" fmla="*/ 0 w 46"/>
              <a:gd name="T9" fmla="*/ 0 h 32"/>
              <a:gd name="T10" fmla="*/ 0 w 46"/>
              <a:gd name="T11" fmla="*/ 0 h 32"/>
              <a:gd name="T12" fmla="*/ 2147483647 w 46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32"/>
              <a:gd name="T23" fmla="*/ 46 w 46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32">
                <a:moveTo>
                  <a:pt x="46" y="1"/>
                </a:moveTo>
                <a:lnTo>
                  <a:pt x="46" y="32"/>
                </a:lnTo>
                <a:lnTo>
                  <a:pt x="0" y="31"/>
                </a:lnTo>
                <a:lnTo>
                  <a:pt x="0" y="0"/>
                </a:lnTo>
                <a:lnTo>
                  <a:pt x="46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24" name="Freeform 1090"/>
          <p:cNvSpPr>
            <a:spLocks noChangeAspect="1"/>
          </p:cNvSpPr>
          <p:nvPr/>
        </p:nvSpPr>
        <p:spPr bwMode="auto">
          <a:xfrm>
            <a:off x="8299450" y="4030663"/>
            <a:ext cx="15875" cy="9525"/>
          </a:xfrm>
          <a:custGeom>
            <a:avLst/>
            <a:gdLst>
              <a:gd name="T0" fmla="*/ 2147483647 w 48"/>
              <a:gd name="T1" fmla="*/ 0 h 31"/>
              <a:gd name="T2" fmla="*/ 2147483647 w 48"/>
              <a:gd name="T3" fmla="*/ 2147483647 h 31"/>
              <a:gd name="T4" fmla="*/ 0 w 48"/>
              <a:gd name="T5" fmla="*/ 2147483647 h 31"/>
              <a:gd name="T6" fmla="*/ 0 w 48"/>
              <a:gd name="T7" fmla="*/ 2147483647 h 31"/>
              <a:gd name="T8" fmla="*/ 0 w 48"/>
              <a:gd name="T9" fmla="*/ 0 h 31"/>
              <a:gd name="T10" fmla="*/ 0 w 48"/>
              <a:gd name="T11" fmla="*/ 0 h 31"/>
              <a:gd name="T12" fmla="*/ 2147483647 w 48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8"/>
              <a:gd name="T22" fmla="*/ 0 h 31"/>
              <a:gd name="T23" fmla="*/ 48 w 48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8" h="31">
                <a:moveTo>
                  <a:pt x="48" y="0"/>
                </a:moveTo>
                <a:lnTo>
                  <a:pt x="48" y="31"/>
                </a:lnTo>
                <a:lnTo>
                  <a:pt x="0" y="31"/>
                </a:lnTo>
                <a:lnTo>
                  <a:pt x="0" y="0"/>
                </a:lnTo>
                <a:lnTo>
                  <a:pt x="4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25" name="Rectangle 1091"/>
          <p:cNvSpPr>
            <a:spLocks noChangeAspect="1" noChangeArrowheads="1"/>
          </p:cNvSpPr>
          <p:nvPr/>
        </p:nvSpPr>
        <p:spPr bwMode="auto">
          <a:xfrm>
            <a:off x="8281988" y="4030663"/>
            <a:ext cx="17462" cy="952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26" name="Freeform 1092"/>
          <p:cNvSpPr>
            <a:spLocks noChangeAspect="1"/>
          </p:cNvSpPr>
          <p:nvPr/>
        </p:nvSpPr>
        <p:spPr bwMode="auto">
          <a:xfrm>
            <a:off x="8281988" y="4030663"/>
            <a:ext cx="7937" cy="9525"/>
          </a:xfrm>
          <a:custGeom>
            <a:avLst/>
            <a:gdLst>
              <a:gd name="T0" fmla="*/ 0 w 16"/>
              <a:gd name="T1" fmla="*/ 0 h 31"/>
              <a:gd name="T2" fmla="*/ 0 w 16"/>
              <a:gd name="T3" fmla="*/ 0 h 31"/>
              <a:gd name="T4" fmla="*/ 2147483647 w 16"/>
              <a:gd name="T5" fmla="*/ 0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2147483647 w 16"/>
              <a:gd name="T19" fmla="*/ 2147483647 h 31"/>
              <a:gd name="T20" fmla="*/ 2147483647 w 16"/>
              <a:gd name="T21" fmla="*/ 2147483647 h 31"/>
              <a:gd name="T22" fmla="*/ 2147483647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2147483647 h 31"/>
              <a:gd name="T38" fmla="*/ 0 w 16"/>
              <a:gd name="T39" fmla="*/ 2147483647 h 31"/>
              <a:gd name="T40" fmla="*/ 0 w 16"/>
              <a:gd name="T41" fmla="*/ 2147483647 h 31"/>
              <a:gd name="T42" fmla="*/ 0 w 16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5" y="1"/>
                </a:lnTo>
                <a:lnTo>
                  <a:pt x="8" y="2"/>
                </a:lnTo>
                <a:lnTo>
                  <a:pt x="10" y="4"/>
                </a:lnTo>
                <a:lnTo>
                  <a:pt x="12" y="6"/>
                </a:lnTo>
                <a:lnTo>
                  <a:pt x="14" y="8"/>
                </a:lnTo>
                <a:lnTo>
                  <a:pt x="15" y="10"/>
                </a:lnTo>
                <a:lnTo>
                  <a:pt x="16" y="14"/>
                </a:lnTo>
                <a:lnTo>
                  <a:pt x="16" y="16"/>
                </a:lnTo>
                <a:lnTo>
                  <a:pt x="16" y="18"/>
                </a:lnTo>
                <a:lnTo>
                  <a:pt x="15" y="21"/>
                </a:lnTo>
                <a:lnTo>
                  <a:pt x="14" y="23"/>
                </a:lnTo>
                <a:lnTo>
                  <a:pt x="12" y="25"/>
                </a:lnTo>
                <a:lnTo>
                  <a:pt x="10" y="27"/>
                </a:lnTo>
                <a:lnTo>
                  <a:pt x="8" y="29"/>
                </a:lnTo>
                <a:lnTo>
                  <a:pt x="5" y="30"/>
                </a:ln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27" name="Freeform 1093"/>
          <p:cNvSpPr>
            <a:spLocks noChangeAspect="1"/>
          </p:cNvSpPr>
          <p:nvPr/>
        </p:nvSpPr>
        <p:spPr bwMode="auto">
          <a:xfrm>
            <a:off x="8247063" y="4030663"/>
            <a:ext cx="1587" cy="9525"/>
          </a:xfrm>
          <a:custGeom>
            <a:avLst/>
            <a:gdLst>
              <a:gd name="T0" fmla="*/ 0 w 1587"/>
              <a:gd name="T1" fmla="*/ 2147483647 h 31"/>
              <a:gd name="T2" fmla="*/ 0 w 1587"/>
              <a:gd name="T3" fmla="*/ 0 h 31"/>
              <a:gd name="T4" fmla="*/ 0 w 1587"/>
              <a:gd name="T5" fmla="*/ 2147483647 h 31"/>
              <a:gd name="T6" fmla="*/ 0 60000 65536"/>
              <a:gd name="T7" fmla="*/ 0 60000 65536"/>
              <a:gd name="T8" fmla="*/ 0 60000 65536"/>
              <a:gd name="T9" fmla="*/ 0 w 1587"/>
              <a:gd name="T10" fmla="*/ 0 h 31"/>
              <a:gd name="T11" fmla="*/ 1587 w 1587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31">
                <a:moveTo>
                  <a:pt x="0" y="31"/>
                </a:moveTo>
                <a:lnTo>
                  <a:pt x="0" y="0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28" name="Freeform 1094"/>
          <p:cNvSpPr>
            <a:spLocks noChangeAspect="1"/>
          </p:cNvSpPr>
          <p:nvPr/>
        </p:nvSpPr>
        <p:spPr bwMode="auto">
          <a:xfrm>
            <a:off x="8278813" y="4030663"/>
            <a:ext cx="3175" cy="9525"/>
          </a:xfrm>
          <a:custGeom>
            <a:avLst/>
            <a:gdLst>
              <a:gd name="T0" fmla="*/ 2147483647 w 13"/>
              <a:gd name="T1" fmla="*/ 0 h 31"/>
              <a:gd name="T2" fmla="*/ 2147483647 w 13"/>
              <a:gd name="T3" fmla="*/ 2147483647 h 31"/>
              <a:gd name="T4" fmla="*/ 0 w 13"/>
              <a:gd name="T5" fmla="*/ 2147483647 h 31"/>
              <a:gd name="T6" fmla="*/ 0 w 13"/>
              <a:gd name="T7" fmla="*/ 2147483647 h 31"/>
              <a:gd name="T8" fmla="*/ 0 w 13"/>
              <a:gd name="T9" fmla="*/ 0 h 31"/>
              <a:gd name="T10" fmla="*/ 0 w 13"/>
              <a:gd name="T11" fmla="*/ 0 h 31"/>
              <a:gd name="T12" fmla="*/ 2147483647 w 1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"/>
              <a:gd name="T22" fmla="*/ 0 h 31"/>
              <a:gd name="T23" fmla="*/ 13 w 1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" h="31">
                <a:moveTo>
                  <a:pt x="13" y="0"/>
                </a:moveTo>
                <a:lnTo>
                  <a:pt x="13" y="31"/>
                </a:lnTo>
                <a:lnTo>
                  <a:pt x="0" y="31"/>
                </a:lnTo>
                <a:lnTo>
                  <a:pt x="0" y="0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29" name="Freeform 1095"/>
          <p:cNvSpPr>
            <a:spLocks noChangeAspect="1"/>
          </p:cNvSpPr>
          <p:nvPr/>
        </p:nvSpPr>
        <p:spPr bwMode="auto">
          <a:xfrm>
            <a:off x="8274050" y="4030663"/>
            <a:ext cx="4763" cy="9525"/>
          </a:xfrm>
          <a:custGeom>
            <a:avLst/>
            <a:gdLst>
              <a:gd name="T0" fmla="*/ 2147483647 w 14"/>
              <a:gd name="T1" fmla="*/ 0 h 31"/>
              <a:gd name="T2" fmla="*/ 2147483647 w 14"/>
              <a:gd name="T3" fmla="*/ 2147483647 h 31"/>
              <a:gd name="T4" fmla="*/ 0 w 14"/>
              <a:gd name="T5" fmla="*/ 2147483647 h 31"/>
              <a:gd name="T6" fmla="*/ 0 w 14"/>
              <a:gd name="T7" fmla="*/ 2147483647 h 31"/>
              <a:gd name="T8" fmla="*/ 0 w 14"/>
              <a:gd name="T9" fmla="*/ 0 h 31"/>
              <a:gd name="T10" fmla="*/ 0 w 14"/>
              <a:gd name="T11" fmla="*/ 0 h 31"/>
              <a:gd name="T12" fmla="*/ 2147483647 w 14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31"/>
              <a:gd name="T23" fmla="*/ 14 w 1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31">
                <a:moveTo>
                  <a:pt x="14" y="0"/>
                </a:moveTo>
                <a:lnTo>
                  <a:pt x="14" y="31"/>
                </a:lnTo>
                <a:lnTo>
                  <a:pt x="0" y="31"/>
                </a:lnTo>
                <a:lnTo>
                  <a:pt x="0" y="0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30" name="Freeform 1096"/>
          <p:cNvSpPr>
            <a:spLocks noChangeAspect="1"/>
          </p:cNvSpPr>
          <p:nvPr/>
        </p:nvSpPr>
        <p:spPr bwMode="auto">
          <a:xfrm>
            <a:off x="8267700" y="4030663"/>
            <a:ext cx="6350" cy="9525"/>
          </a:xfrm>
          <a:custGeom>
            <a:avLst/>
            <a:gdLst>
              <a:gd name="T0" fmla="*/ 2147483647 w 12"/>
              <a:gd name="T1" fmla="*/ 0 h 31"/>
              <a:gd name="T2" fmla="*/ 2147483647 w 12"/>
              <a:gd name="T3" fmla="*/ 2147483647 h 31"/>
              <a:gd name="T4" fmla="*/ 0 w 12"/>
              <a:gd name="T5" fmla="*/ 2147483647 h 31"/>
              <a:gd name="T6" fmla="*/ 0 w 12"/>
              <a:gd name="T7" fmla="*/ 2147483647 h 31"/>
              <a:gd name="T8" fmla="*/ 0 w 12"/>
              <a:gd name="T9" fmla="*/ 0 h 31"/>
              <a:gd name="T10" fmla="*/ 0 w 12"/>
              <a:gd name="T11" fmla="*/ 0 h 31"/>
              <a:gd name="T12" fmla="*/ 2147483647 w 12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"/>
              <a:gd name="T22" fmla="*/ 0 h 31"/>
              <a:gd name="T23" fmla="*/ 12 w 12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" h="31">
                <a:moveTo>
                  <a:pt x="12" y="0"/>
                </a:moveTo>
                <a:lnTo>
                  <a:pt x="12" y="31"/>
                </a:lnTo>
                <a:lnTo>
                  <a:pt x="0" y="31"/>
                </a:lnTo>
                <a:lnTo>
                  <a:pt x="0" y="0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31" name="Freeform 1097"/>
          <p:cNvSpPr>
            <a:spLocks noChangeAspect="1"/>
          </p:cNvSpPr>
          <p:nvPr/>
        </p:nvSpPr>
        <p:spPr bwMode="auto">
          <a:xfrm>
            <a:off x="8264525" y="4030663"/>
            <a:ext cx="3175" cy="9525"/>
          </a:xfrm>
          <a:custGeom>
            <a:avLst/>
            <a:gdLst>
              <a:gd name="T0" fmla="*/ 2147483647 w 14"/>
              <a:gd name="T1" fmla="*/ 0 h 31"/>
              <a:gd name="T2" fmla="*/ 2147483647 w 14"/>
              <a:gd name="T3" fmla="*/ 2147483647 h 31"/>
              <a:gd name="T4" fmla="*/ 0 w 14"/>
              <a:gd name="T5" fmla="*/ 2147483647 h 31"/>
              <a:gd name="T6" fmla="*/ 0 w 14"/>
              <a:gd name="T7" fmla="*/ 2147483647 h 31"/>
              <a:gd name="T8" fmla="*/ 0 w 14"/>
              <a:gd name="T9" fmla="*/ 0 h 31"/>
              <a:gd name="T10" fmla="*/ 0 w 14"/>
              <a:gd name="T11" fmla="*/ 0 h 31"/>
              <a:gd name="T12" fmla="*/ 2147483647 w 14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31"/>
              <a:gd name="T23" fmla="*/ 14 w 1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31">
                <a:moveTo>
                  <a:pt x="14" y="0"/>
                </a:moveTo>
                <a:lnTo>
                  <a:pt x="14" y="31"/>
                </a:lnTo>
                <a:lnTo>
                  <a:pt x="0" y="31"/>
                </a:lnTo>
                <a:lnTo>
                  <a:pt x="0" y="0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32" name="Freeform 1098"/>
          <p:cNvSpPr>
            <a:spLocks noChangeAspect="1"/>
          </p:cNvSpPr>
          <p:nvPr/>
        </p:nvSpPr>
        <p:spPr bwMode="auto">
          <a:xfrm>
            <a:off x="8259763" y="4030663"/>
            <a:ext cx="4762" cy="9525"/>
          </a:xfrm>
          <a:custGeom>
            <a:avLst/>
            <a:gdLst>
              <a:gd name="T0" fmla="*/ 2147483647 w 13"/>
              <a:gd name="T1" fmla="*/ 0 h 31"/>
              <a:gd name="T2" fmla="*/ 2147483647 w 13"/>
              <a:gd name="T3" fmla="*/ 2147483647 h 31"/>
              <a:gd name="T4" fmla="*/ 0 w 13"/>
              <a:gd name="T5" fmla="*/ 2147483647 h 31"/>
              <a:gd name="T6" fmla="*/ 0 w 13"/>
              <a:gd name="T7" fmla="*/ 2147483647 h 31"/>
              <a:gd name="T8" fmla="*/ 0 w 13"/>
              <a:gd name="T9" fmla="*/ 0 h 31"/>
              <a:gd name="T10" fmla="*/ 0 w 13"/>
              <a:gd name="T11" fmla="*/ 0 h 31"/>
              <a:gd name="T12" fmla="*/ 2147483647 w 1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"/>
              <a:gd name="T22" fmla="*/ 0 h 31"/>
              <a:gd name="T23" fmla="*/ 13 w 1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" h="31">
                <a:moveTo>
                  <a:pt x="13" y="0"/>
                </a:moveTo>
                <a:lnTo>
                  <a:pt x="13" y="31"/>
                </a:lnTo>
                <a:lnTo>
                  <a:pt x="0" y="31"/>
                </a:lnTo>
                <a:lnTo>
                  <a:pt x="0" y="0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33" name="Freeform 1099"/>
          <p:cNvSpPr>
            <a:spLocks noChangeAspect="1"/>
          </p:cNvSpPr>
          <p:nvPr/>
        </p:nvSpPr>
        <p:spPr bwMode="auto">
          <a:xfrm>
            <a:off x="8256588" y="4030663"/>
            <a:ext cx="3175" cy="9525"/>
          </a:xfrm>
          <a:custGeom>
            <a:avLst/>
            <a:gdLst>
              <a:gd name="T0" fmla="*/ 2147483647 w 13"/>
              <a:gd name="T1" fmla="*/ 0 h 31"/>
              <a:gd name="T2" fmla="*/ 2147483647 w 13"/>
              <a:gd name="T3" fmla="*/ 2147483647 h 31"/>
              <a:gd name="T4" fmla="*/ 0 w 13"/>
              <a:gd name="T5" fmla="*/ 2147483647 h 31"/>
              <a:gd name="T6" fmla="*/ 0 w 13"/>
              <a:gd name="T7" fmla="*/ 2147483647 h 31"/>
              <a:gd name="T8" fmla="*/ 0 w 13"/>
              <a:gd name="T9" fmla="*/ 0 h 31"/>
              <a:gd name="T10" fmla="*/ 0 w 13"/>
              <a:gd name="T11" fmla="*/ 0 h 31"/>
              <a:gd name="T12" fmla="*/ 2147483647 w 1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"/>
              <a:gd name="T22" fmla="*/ 0 h 31"/>
              <a:gd name="T23" fmla="*/ 13 w 1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" h="31">
                <a:moveTo>
                  <a:pt x="13" y="0"/>
                </a:moveTo>
                <a:lnTo>
                  <a:pt x="13" y="31"/>
                </a:lnTo>
                <a:lnTo>
                  <a:pt x="0" y="31"/>
                </a:lnTo>
                <a:lnTo>
                  <a:pt x="0" y="0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34" name="Freeform 1100"/>
          <p:cNvSpPr>
            <a:spLocks noChangeAspect="1"/>
          </p:cNvSpPr>
          <p:nvPr/>
        </p:nvSpPr>
        <p:spPr bwMode="auto">
          <a:xfrm>
            <a:off x="8251825" y="4030663"/>
            <a:ext cx="4763" cy="9525"/>
          </a:xfrm>
          <a:custGeom>
            <a:avLst/>
            <a:gdLst>
              <a:gd name="T0" fmla="*/ 2147483647 w 13"/>
              <a:gd name="T1" fmla="*/ 0 h 31"/>
              <a:gd name="T2" fmla="*/ 2147483647 w 13"/>
              <a:gd name="T3" fmla="*/ 2147483647 h 31"/>
              <a:gd name="T4" fmla="*/ 0 w 13"/>
              <a:gd name="T5" fmla="*/ 2147483647 h 31"/>
              <a:gd name="T6" fmla="*/ 0 w 13"/>
              <a:gd name="T7" fmla="*/ 2147483647 h 31"/>
              <a:gd name="T8" fmla="*/ 0 w 13"/>
              <a:gd name="T9" fmla="*/ 0 h 31"/>
              <a:gd name="T10" fmla="*/ 0 w 13"/>
              <a:gd name="T11" fmla="*/ 0 h 31"/>
              <a:gd name="T12" fmla="*/ 2147483647 w 1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"/>
              <a:gd name="T22" fmla="*/ 0 h 31"/>
              <a:gd name="T23" fmla="*/ 13 w 1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" h="31">
                <a:moveTo>
                  <a:pt x="13" y="0"/>
                </a:moveTo>
                <a:lnTo>
                  <a:pt x="13" y="31"/>
                </a:lnTo>
                <a:lnTo>
                  <a:pt x="0" y="31"/>
                </a:lnTo>
                <a:lnTo>
                  <a:pt x="0" y="0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35" name="Rectangle 1101"/>
          <p:cNvSpPr>
            <a:spLocks noChangeAspect="1" noChangeArrowheads="1"/>
          </p:cNvSpPr>
          <p:nvPr/>
        </p:nvSpPr>
        <p:spPr bwMode="auto">
          <a:xfrm>
            <a:off x="8247063" y="4030663"/>
            <a:ext cx="4762" cy="952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36" name="Freeform 1102"/>
          <p:cNvSpPr>
            <a:spLocks noChangeAspect="1"/>
          </p:cNvSpPr>
          <p:nvPr/>
        </p:nvSpPr>
        <p:spPr bwMode="auto">
          <a:xfrm>
            <a:off x="8442325" y="4110038"/>
            <a:ext cx="9525" cy="9525"/>
          </a:xfrm>
          <a:custGeom>
            <a:avLst/>
            <a:gdLst>
              <a:gd name="T0" fmla="*/ 0 w 19"/>
              <a:gd name="T1" fmla="*/ 0 h 22"/>
              <a:gd name="T2" fmla="*/ 2147483647 w 19"/>
              <a:gd name="T3" fmla="*/ 2147483647 h 22"/>
              <a:gd name="T4" fmla="*/ 0 w 19"/>
              <a:gd name="T5" fmla="*/ 0 h 22"/>
              <a:gd name="T6" fmla="*/ 0 60000 65536"/>
              <a:gd name="T7" fmla="*/ 0 60000 65536"/>
              <a:gd name="T8" fmla="*/ 0 60000 65536"/>
              <a:gd name="T9" fmla="*/ 0 w 19"/>
              <a:gd name="T10" fmla="*/ 0 h 22"/>
              <a:gd name="T11" fmla="*/ 19 w 19"/>
              <a:gd name="T12" fmla="*/ 22 h 2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9" h="22">
                <a:moveTo>
                  <a:pt x="0" y="0"/>
                </a:moveTo>
                <a:lnTo>
                  <a:pt x="19" y="2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37" name="Freeform 1103"/>
          <p:cNvSpPr>
            <a:spLocks noChangeAspect="1"/>
          </p:cNvSpPr>
          <p:nvPr/>
        </p:nvSpPr>
        <p:spPr bwMode="auto">
          <a:xfrm>
            <a:off x="8305800" y="4187825"/>
            <a:ext cx="1588" cy="11113"/>
          </a:xfrm>
          <a:custGeom>
            <a:avLst/>
            <a:gdLst>
              <a:gd name="T0" fmla="*/ 2147483647 w 4"/>
              <a:gd name="T1" fmla="*/ 2147483647 h 31"/>
              <a:gd name="T2" fmla="*/ 0 w 4"/>
              <a:gd name="T3" fmla="*/ 0 h 31"/>
              <a:gd name="T4" fmla="*/ 2147483647 w 4"/>
              <a:gd name="T5" fmla="*/ 2147483647 h 31"/>
              <a:gd name="T6" fmla="*/ 0 60000 65536"/>
              <a:gd name="T7" fmla="*/ 0 60000 65536"/>
              <a:gd name="T8" fmla="*/ 0 60000 65536"/>
              <a:gd name="T9" fmla="*/ 0 w 4"/>
              <a:gd name="T10" fmla="*/ 0 h 31"/>
              <a:gd name="T11" fmla="*/ 4 w 4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" h="31">
                <a:moveTo>
                  <a:pt x="4" y="31"/>
                </a:moveTo>
                <a:lnTo>
                  <a:pt x="0" y="0"/>
                </a:lnTo>
                <a:lnTo>
                  <a:pt x="4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38" name="Freeform 1104"/>
          <p:cNvSpPr>
            <a:spLocks noChangeAspect="1"/>
          </p:cNvSpPr>
          <p:nvPr/>
        </p:nvSpPr>
        <p:spPr bwMode="auto">
          <a:xfrm>
            <a:off x="8429625" y="4110038"/>
            <a:ext cx="22225" cy="23812"/>
          </a:xfrm>
          <a:custGeom>
            <a:avLst/>
            <a:gdLst>
              <a:gd name="T0" fmla="*/ 2147483647 w 56"/>
              <a:gd name="T1" fmla="*/ 0 h 68"/>
              <a:gd name="T2" fmla="*/ 2147483647 w 56"/>
              <a:gd name="T3" fmla="*/ 2147483647 h 68"/>
              <a:gd name="T4" fmla="*/ 0 w 56"/>
              <a:gd name="T5" fmla="*/ 2147483647 h 68"/>
              <a:gd name="T6" fmla="*/ 2147483647 w 56"/>
              <a:gd name="T7" fmla="*/ 2147483647 h 68"/>
              <a:gd name="T8" fmla="*/ 2147483647 w 56"/>
              <a:gd name="T9" fmla="*/ 2147483647 h 68"/>
              <a:gd name="T10" fmla="*/ 2147483647 w 56"/>
              <a:gd name="T11" fmla="*/ 2147483647 h 68"/>
              <a:gd name="T12" fmla="*/ 2147483647 w 56"/>
              <a:gd name="T13" fmla="*/ 0 h 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6"/>
              <a:gd name="T22" fmla="*/ 0 h 68"/>
              <a:gd name="T23" fmla="*/ 56 w 56"/>
              <a:gd name="T24" fmla="*/ 68 h 6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6" h="68">
                <a:moveTo>
                  <a:pt x="37" y="0"/>
                </a:moveTo>
                <a:lnTo>
                  <a:pt x="56" y="22"/>
                </a:lnTo>
                <a:lnTo>
                  <a:pt x="0" y="68"/>
                </a:lnTo>
                <a:lnTo>
                  <a:pt x="21" y="53"/>
                </a:lnTo>
                <a:lnTo>
                  <a:pt x="2" y="28"/>
                </a:lnTo>
                <a:lnTo>
                  <a:pt x="23" y="12"/>
                </a:lnTo>
                <a:lnTo>
                  <a:pt x="3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39" name="Freeform 1105"/>
          <p:cNvSpPr>
            <a:spLocks noChangeAspect="1"/>
          </p:cNvSpPr>
          <p:nvPr/>
        </p:nvSpPr>
        <p:spPr bwMode="auto">
          <a:xfrm>
            <a:off x="8415338" y="4121150"/>
            <a:ext cx="22225" cy="19050"/>
          </a:xfrm>
          <a:custGeom>
            <a:avLst/>
            <a:gdLst>
              <a:gd name="T0" fmla="*/ 2147483647 w 65"/>
              <a:gd name="T1" fmla="*/ 0 h 60"/>
              <a:gd name="T2" fmla="*/ 2147483647 w 65"/>
              <a:gd name="T3" fmla="*/ 2147483647 h 60"/>
              <a:gd name="T4" fmla="*/ 2147483647 w 65"/>
              <a:gd name="T5" fmla="*/ 2147483647 h 60"/>
              <a:gd name="T6" fmla="*/ 2147483647 w 65"/>
              <a:gd name="T7" fmla="*/ 2147483647 h 60"/>
              <a:gd name="T8" fmla="*/ 0 w 65"/>
              <a:gd name="T9" fmla="*/ 2147483647 h 60"/>
              <a:gd name="T10" fmla="*/ 0 w 65"/>
              <a:gd name="T11" fmla="*/ 2147483647 h 60"/>
              <a:gd name="T12" fmla="*/ 2147483647 w 65"/>
              <a:gd name="T13" fmla="*/ 0 h 6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5"/>
              <a:gd name="T22" fmla="*/ 0 h 60"/>
              <a:gd name="T23" fmla="*/ 65 w 65"/>
              <a:gd name="T24" fmla="*/ 60 h 6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5" h="60">
                <a:moveTo>
                  <a:pt x="46" y="0"/>
                </a:moveTo>
                <a:lnTo>
                  <a:pt x="65" y="25"/>
                </a:lnTo>
                <a:lnTo>
                  <a:pt x="19" y="60"/>
                </a:lnTo>
                <a:lnTo>
                  <a:pt x="0" y="35"/>
                </a:lnTo>
                <a:lnTo>
                  <a:pt x="4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40" name="Freeform 1106"/>
          <p:cNvSpPr>
            <a:spLocks noChangeAspect="1"/>
          </p:cNvSpPr>
          <p:nvPr/>
        </p:nvSpPr>
        <p:spPr bwMode="auto">
          <a:xfrm>
            <a:off x="8394700" y="4132263"/>
            <a:ext cx="26988" cy="23812"/>
          </a:xfrm>
          <a:custGeom>
            <a:avLst/>
            <a:gdLst>
              <a:gd name="T0" fmla="*/ 2147483647 w 78"/>
              <a:gd name="T1" fmla="*/ 0 h 63"/>
              <a:gd name="T2" fmla="*/ 2147483647 w 78"/>
              <a:gd name="T3" fmla="*/ 2147483647 h 63"/>
              <a:gd name="T4" fmla="*/ 2147483647 w 78"/>
              <a:gd name="T5" fmla="*/ 2147483647 h 63"/>
              <a:gd name="T6" fmla="*/ 2147483647 w 78"/>
              <a:gd name="T7" fmla="*/ 2147483647 h 63"/>
              <a:gd name="T8" fmla="*/ 2147483647 w 78"/>
              <a:gd name="T9" fmla="*/ 2147483647 h 63"/>
              <a:gd name="T10" fmla="*/ 0 w 78"/>
              <a:gd name="T11" fmla="*/ 2147483647 h 63"/>
              <a:gd name="T12" fmla="*/ 2147483647 w 78"/>
              <a:gd name="T13" fmla="*/ 0 h 6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8"/>
              <a:gd name="T22" fmla="*/ 0 h 63"/>
              <a:gd name="T23" fmla="*/ 78 w 78"/>
              <a:gd name="T24" fmla="*/ 63 h 6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8" h="63">
                <a:moveTo>
                  <a:pt x="59" y="0"/>
                </a:moveTo>
                <a:lnTo>
                  <a:pt x="78" y="25"/>
                </a:lnTo>
                <a:lnTo>
                  <a:pt x="36" y="57"/>
                </a:lnTo>
                <a:lnTo>
                  <a:pt x="26" y="63"/>
                </a:lnTo>
                <a:lnTo>
                  <a:pt x="10" y="38"/>
                </a:lnTo>
                <a:lnTo>
                  <a:pt x="0" y="45"/>
                </a:lnTo>
                <a:lnTo>
                  <a:pt x="5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41" name="Freeform 1107"/>
          <p:cNvSpPr>
            <a:spLocks noChangeAspect="1"/>
          </p:cNvSpPr>
          <p:nvPr/>
        </p:nvSpPr>
        <p:spPr bwMode="auto">
          <a:xfrm>
            <a:off x="8377238" y="4146550"/>
            <a:ext cx="25400" cy="20638"/>
          </a:xfrm>
          <a:custGeom>
            <a:avLst/>
            <a:gdLst>
              <a:gd name="T0" fmla="*/ 2147483647 w 71"/>
              <a:gd name="T1" fmla="*/ 0 h 67"/>
              <a:gd name="T2" fmla="*/ 2147483647 w 71"/>
              <a:gd name="T3" fmla="*/ 2147483647 h 67"/>
              <a:gd name="T4" fmla="*/ 2147483647 w 71"/>
              <a:gd name="T5" fmla="*/ 2147483647 h 67"/>
              <a:gd name="T6" fmla="*/ 2147483647 w 71"/>
              <a:gd name="T7" fmla="*/ 2147483647 h 67"/>
              <a:gd name="T8" fmla="*/ 0 w 71"/>
              <a:gd name="T9" fmla="*/ 2147483647 h 67"/>
              <a:gd name="T10" fmla="*/ 2147483647 w 71"/>
              <a:gd name="T11" fmla="*/ 2147483647 h 67"/>
              <a:gd name="T12" fmla="*/ 2147483647 w 71"/>
              <a:gd name="T13" fmla="*/ 0 h 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1"/>
              <a:gd name="T22" fmla="*/ 0 h 67"/>
              <a:gd name="T23" fmla="*/ 71 w 71"/>
              <a:gd name="T24" fmla="*/ 67 h 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1" h="67">
                <a:moveTo>
                  <a:pt x="55" y="0"/>
                </a:moveTo>
                <a:lnTo>
                  <a:pt x="71" y="25"/>
                </a:lnTo>
                <a:lnTo>
                  <a:pt x="10" y="67"/>
                </a:lnTo>
                <a:lnTo>
                  <a:pt x="14" y="64"/>
                </a:lnTo>
                <a:lnTo>
                  <a:pt x="0" y="37"/>
                </a:lnTo>
                <a:lnTo>
                  <a:pt x="4" y="33"/>
                </a:lnTo>
                <a:lnTo>
                  <a:pt x="5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42" name="Freeform 1108"/>
          <p:cNvSpPr>
            <a:spLocks noChangeAspect="1"/>
          </p:cNvSpPr>
          <p:nvPr/>
        </p:nvSpPr>
        <p:spPr bwMode="auto">
          <a:xfrm>
            <a:off x="8358188" y="4157663"/>
            <a:ext cx="26987" cy="22225"/>
          </a:xfrm>
          <a:custGeom>
            <a:avLst/>
            <a:gdLst>
              <a:gd name="T0" fmla="*/ 2147483647 w 78"/>
              <a:gd name="T1" fmla="*/ 0 h 61"/>
              <a:gd name="T2" fmla="*/ 2147483647 w 78"/>
              <a:gd name="T3" fmla="*/ 2147483647 h 61"/>
              <a:gd name="T4" fmla="*/ 2147483647 w 78"/>
              <a:gd name="T5" fmla="*/ 2147483647 h 61"/>
              <a:gd name="T6" fmla="*/ 2147483647 w 78"/>
              <a:gd name="T7" fmla="*/ 2147483647 h 61"/>
              <a:gd name="T8" fmla="*/ 2147483647 w 78"/>
              <a:gd name="T9" fmla="*/ 2147483647 h 61"/>
              <a:gd name="T10" fmla="*/ 0 w 78"/>
              <a:gd name="T11" fmla="*/ 2147483647 h 61"/>
              <a:gd name="T12" fmla="*/ 2147483647 w 78"/>
              <a:gd name="T13" fmla="*/ 0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8"/>
              <a:gd name="T22" fmla="*/ 0 h 61"/>
              <a:gd name="T23" fmla="*/ 78 w 78"/>
              <a:gd name="T24" fmla="*/ 61 h 6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8" h="61">
                <a:moveTo>
                  <a:pt x="64" y="0"/>
                </a:moveTo>
                <a:lnTo>
                  <a:pt x="78" y="27"/>
                </a:lnTo>
                <a:lnTo>
                  <a:pt x="25" y="58"/>
                </a:lnTo>
                <a:lnTo>
                  <a:pt x="19" y="61"/>
                </a:lnTo>
                <a:lnTo>
                  <a:pt x="6" y="34"/>
                </a:lnTo>
                <a:lnTo>
                  <a:pt x="0" y="37"/>
                </a:lnTo>
                <a:lnTo>
                  <a:pt x="6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43" name="Freeform 1109"/>
          <p:cNvSpPr>
            <a:spLocks noChangeAspect="1"/>
          </p:cNvSpPr>
          <p:nvPr/>
        </p:nvSpPr>
        <p:spPr bwMode="auto">
          <a:xfrm>
            <a:off x="8340725" y="4170363"/>
            <a:ext cx="23813" cy="19050"/>
          </a:xfrm>
          <a:custGeom>
            <a:avLst/>
            <a:gdLst>
              <a:gd name="T0" fmla="*/ 2147483647 w 69"/>
              <a:gd name="T1" fmla="*/ 0 h 57"/>
              <a:gd name="T2" fmla="*/ 2147483647 w 69"/>
              <a:gd name="T3" fmla="*/ 2147483647 h 57"/>
              <a:gd name="T4" fmla="*/ 2147483647 w 69"/>
              <a:gd name="T5" fmla="*/ 2147483647 h 57"/>
              <a:gd name="T6" fmla="*/ 2147483647 w 69"/>
              <a:gd name="T7" fmla="*/ 2147483647 h 57"/>
              <a:gd name="T8" fmla="*/ 0 w 69"/>
              <a:gd name="T9" fmla="*/ 2147483647 h 57"/>
              <a:gd name="T10" fmla="*/ 2147483647 w 69"/>
              <a:gd name="T11" fmla="*/ 2147483647 h 57"/>
              <a:gd name="T12" fmla="*/ 2147483647 w 69"/>
              <a:gd name="T13" fmla="*/ 0 h 5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9"/>
              <a:gd name="T22" fmla="*/ 0 h 57"/>
              <a:gd name="T23" fmla="*/ 69 w 69"/>
              <a:gd name="T24" fmla="*/ 57 h 5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9" h="57">
                <a:moveTo>
                  <a:pt x="56" y="0"/>
                </a:moveTo>
                <a:lnTo>
                  <a:pt x="69" y="27"/>
                </a:lnTo>
                <a:lnTo>
                  <a:pt x="7" y="57"/>
                </a:lnTo>
                <a:lnTo>
                  <a:pt x="11" y="56"/>
                </a:lnTo>
                <a:lnTo>
                  <a:pt x="0" y="27"/>
                </a:lnTo>
                <a:lnTo>
                  <a:pt x="5" y="26"/>
                </a:lnTo>
                <a:lnTo>
                  <a:pt x="5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44" name="Freeform 1110"/>
          <p:cNvSpPr>
            <a:spLocks noChangeAspect="1"/>
          </p:cNvSpPr>
          <p:nvPr/>
        </p:nvSpPr>
        <p:spPr bwMode="auto">
          <a:xfrm>
            <a:off x="8323263" y="4179888"/>
            <a:ext cx="19050" cy="17462"/>
          </a:xfrm>
          <a:custGeom>
            <a:avLst/>
            <a:gdLst>
              <a:gd name="T0" fmla="*/ 2147483647 w 60"/>
              <a:gd name="T1" fmla="*/ 0 h 49"/>
              <a:gd name="T2" fmla="*/ 2147483647 w 60"/>
              <a:gd name="T3" fmla="*/ 2147483647 h 49"/>
              <a:gd name="T4" fmla="*/ 2147483647 w 60"/>
              <a:gd name="T5" fmla="*/ 2147483647 h 49"/>
              <a:gd name="T6" fmla="*/ 2147483647 w 60"/>
              <a:gd name="T7" fmla="*/ 2147483647 h 49"/>
              <a:gd name="T8" fmla="*/ 0 w 60"/>
              <a:gd name="T9" fmla="*/ 2147483647 h 49"/>
              <a:gd name="T10" fmla="*/ 0 w 60"/>
              <a:gd name="T11" fmla="*/ 2147483647 h 49"/>
              <a:gd name="T12" fmla="*/ 2147483647 w 60"/>
              <a:gd name="T13" fmla="*/ 0 h 4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0"/>
              <a:gd name="T22" fmla="*/ 0 h 49"/>
              <a:gd name="T23" fmla="*/ 60 w 60"/>
              <a:gd name="T24" fmla="*/ 49 h 4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0" h="49">
                <a:moveTo>
                  <a:pt x="49" y="0"/>
                </a:moveTo>
                <a:lnTo>
                  <a:pt x="60" y="29"/>
                </a:lnTo>
                <a:lnTo>
                  <a:pt x="4" y="49"/>
                </a:lnTo>
                <a:lnTo>
                  <a:pt x="0" y="17"/>
                </a:lnTo>
                <a:lnTo>
                  <a:pt x="4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45" name="Freeform 1111"/>
          <p:cNvSpPr>
            <a:spLocks noChangeAspect="1"/>
          </p:cNvSpPr>
          <p:nvPr/>
        </p:nvSpPr>
        <p:spPr bwMode="auto">
          <a:xfrm>
            <a:off x="8305800" y="4186238"/>
            <a:ext cx="19050" cy="12700"/>
          </a:xfrm>
          <a:custGeom>
            <a:avLst/>
            <a:gdLst>
              <a:gd name="T0" fmla="*/ 2147483647 w 51"/>
              <a:gd name="T1" fmla="*/ 0 h 39"/>
              <a:gd name="T2" fmla="*/ 2147483647 w 51"/>
              <a:gd name="T3" fmla="*/ 2147483647 h 39"/>
              <a:gd name="T4" fmla="*/ 2147483647 w 51"/>
              <a:gd name="T5" fmla="*/ 2147483647 h 39"/>
              <a:gd name="T6" fmla="*/ 0 w 51"/>
              <a:gd name="T7" fmla="*/ 2147483647 h 39"/>
              <a:gd name="T8" fmla="*/ 2147483647 w 51"/>
              <a:gd name="T9" fmla="*/ 0 h 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1"/>
              <a:gd name="T16" fmla="*/ 0 h 39"/>
              <a:gd name="T17" fmla="*/ 51 w 51"/>
              <a:gd name="T18" fmla="*/ 39 h 3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1" h="39">
                <a:moveTo>
                  <a:pt x="47" y="0"/>
                </a:moveTo>
                <a:lnTo>
                  <a:pt x="51" y="32"/>
                </a:lnTo>
                <a:lnTo>
                  <a:pt x="4" y="39"/>
                </a:lnTo>
                <a:lnTo>
                  <a:pt x="0" y="8"/>
                </a:lnTo>
                <a:lnTo>
                  <a:pt x="4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46" name="Freeform 1112"/>
          <p:cNvSpPr>
            <a:spLocks noChangeAspect="1"/>
          </p:cNvSpPr>
          <p:nvPr/>
        </p:nvSpPr>
        <p:spPr bwMode="auto">
          <a:xfrm>
            <a:off x="8467725" y="4221163"/>
            <a:ext cx="7938" cy="4762"/>
          </a:xfrm>
          <a:custGeom>
            <a:avLst/>
            <a:gdLst>
              <a:gd name="T0" fmla="*/ 0 w 23"/>
              <a:gd name="T1" fmla="*/ 0 h 21"/>
              <a:gd name="T2" fmla="*/ 2147483647 w 23"/>
              <a:gd name="T3" fmla="*/ 2147483647 h 21"/>
              <a:gd name="T4" fmla="*/ 0 w 23"/>
              <a:gd name="T5" fmla="*/ 0 h 21"/>
              <a:gd name="T6" fmla="*/ 0 60000 65536"/>
              <a:gd name="T7" fmla="*/ 0 60000 65536"/>
              <a:gd name="T8" fmla="*/ 0 60000 65536"/>
              <a:gd name="T9" fmla="*/ 0 w 23"/>
              <a:gd name="T10" fmla="*/ 0 h 21"/>
              <a:gd name="T11" fmla="*/ 23 w 23"/>
              <a:gd name="T12" fmla="*/ 21 h 2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3" h="21">
                <a:moveTo>
                  <a:pt x="0" y="0"/>
                </a:moveTo>
                <a:lnTo>
                  <a:pt x="23" y="2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47" name="Freeform 1113"/>
          <p:cNvSpPr>
            <a:spLocks noChangeAspect="1"/>
          </p:cNvSpPr>
          <p:nvPr/>
        </p:nvSpPr>
        <p:spPr bwMode="auto">
          <a:xfrm>
            <a:off x="8420100" y="4300538"/>
            <a:ext cx="7938" cy="6350"/>
          </a:xfrm>
          <a:custGeom>
            <a:avLst/>
            <a:gdLst>
              <a:gd name="T0" fmla="*/ 2147483647 w 27"/>
              <a:gd name="T1" fmla="*/ 2147483647 h 14"/>
              <a:gd name="T2" fmla="*/ 0 w 27"/>
              <a:gd name="T3" fmla="*/ 0 h 14"/>
              <a:gd name="T4" fmla="*/ 2147483647 w 27"/>
              <a:gd name="T5" fmla="*/ 2147483647 h 14"/>
              <a:gd name="T6" fmla="*/ 0 60000 65536"/>
              <a:gd name="T7" fmla="*/ 0 60000 65536"/>
              <a:gd name="T8" fmla="*/ 0 60000 65536"/>
              <a:gd name="T9" fmla="*/ 0 w 27"/>
              <a:gd name="T10" fmla="*/ 0 h 14"/>
              <a:gd name="T11" fmla="*/ 27 w 27"/>
              <a:gd name="T12" fmla="*/ 14 h 1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7" h="14">
                <a:moveTo>
                  <a:pt x="27" y="14"/>
                </a:moveTo>
                <a:lnTo>
                  <a:pt x="0" y="0"/>
                </a:lnTo>
                <a:lnTo>
                  <a:pt x="27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48" name="Freeform 1114"/>
          <p:cNvSpPr>
            <a:spLocks noChangeAspect="1"/>
          </p:cNvSpPr>
          <p:nvPr/>
        </p:nvSpPr>
        <p:spPr bwMode="auto">
          <a:xfrm>
            <a:off x="8458200" y="4221163"/>
            <a:ext cx="17463" cy="14287"/>
          </a:xfrm>
          <a:custGeom>
            <a:avLst/>
            <a:gdLst>
              <a:gd name="T0" fmla="*/ 2147483647 w 52"/>
              <a:gd name="T1" fmla="*/ 0 h 50"/>
              <a:gd name="T2" fmla="*/ 2147483647 w 52"/>
              <a:gd name="T3" fmla="*/ 2147483647 h 50"/>
              <a:gd name="T4" fmla="*/ 2147483647 w 52"/>
              <a:gd name="T5" fmla="*/ 2147483647 h 50"/>
              <a:gd name="T6" fmla="*/ 2147483647 w 52"/>
              <a:gd name="T7" fmla="*/ 2147483647 h 50"/>
              <a:gd name="T8" fmla="*/ 0 w 52"/>
              <a:gd name="T9" fmla="*/ 2147483647 h 50"/>
              <a:gd name="T10" fmla="*/ 0 w 52"/>
              <a:gd name="T11" fmla="*/ 2147483647 h 50"/>
              <a:gd name="T12" fmla="*/ 2147483647 w 52"/>
              <a:gd name="T13" fmla="*/ 0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2"/>
              <a:gd name="T22" fmla="*/ 0 h 50"/>
              <a:gd name="T23" fmla="*/ 52 w 52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2" h="50">
                <a:moveTo>
                  <a:pt x="29" y="0"/>
                </a:moveTo>
                <a:lnTo>
                  <a:pt x="52" y="21"/>
                </a:lnTo>
                <a:lnTo>
                  <a:pt x="25" y="50"/>
                </a:lnTo>
                <a:lnTo>
                  <a:pt x="0" y="31"/>
                </a:lnTo>
                <a:lnTo>
                  <a:pt x="2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49" name="Freeform 1115"/>
          <p:cNvSpPr>
            <a:spLocks noChangeAspect="1"/>
          </p:cNvSpPr>
          <p:nvPr/>
        </p:nvSpPr>
        <p:spPr bwMode="auto">
          <a:xfrm>
            <a:off x="8451850" y="4230688"/>
            <a:ext cx="12700" cy="17462"/>
          </a:xfrm>
          <a:custGeom>
            <a:avLst/>
            <a:gdLst>
              <a:gd name="T0" fmla="*/ 2147483647 w 47"/>
              <a:gd name="T1" fmla="*/ 0 h 50"/>
              <a:gd name="T2" fmla="*/ 2147483647 w 47"/>
              <a:gd name="T3" fmla="*/ 2147483647 h 50"/>
              <a:gd name="T4" fmla="*/ 2147483647 w 47"/>
              <a:gd name="T5" fmla="*/ 2147483647 h 50"/>
              <a:gd name="T6" fmla="*/ 2147483647 w 47"/>
              <a:gd name="T7" fmla="*/ 2147483647 h 50"/>
              <a:gd name="T8" fmla="*/ 0 w 47"/>
              <a:gd name="T9" fmla="*/ 2147483647 h 50"/>
              <a:gd name="T10" fmla="*/ 2147483647 w 47"/>
              <a:gd name="T11" fmla="*/ 2147483647 h 50"/>
              <a:gd name="T12" fmla="*/ 2147483647 w 47"/>
              <a:gd name="T13" fmla="*/ 0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7"/>
              <a:gd name="T22" fmla="*/ 0 h 50"/>
              <a:gd name="T23" fmla="*/ 47 w 47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7" h="50">
                <a:moveTo>
                  <a:pt x="22" y="0"/>
                </a:moveTo>
                <a:lnTo>
                  <a:pt x="47" y="19"/>
                </a:lnTo>
                <a:lnTo>
                  <a:pt x="25" y="50"/>
                </a:lnTo>
                <a:lnTo>
                  <a:pt x="27" y="46"/>
                </a:lnTo>
                <a:lnTo>
                  <a:pt x="0" y="31"/>
                </a:lnTo>
                <a:lnTo>
                  <a:pt x="2" y="27"/>
                </a:lnTo>
                <a:lnTo>
                  <a:pt x="2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50" name="Freeform 1116"/>
          <p:cNvSpPr>
            <a:spLocks noChangeAspect="1"/>
          </p:cNvSpPr>
          <p:nvPr/>
        </p:nvSpPr>
        <p:spPr bwMode="auto">
          <a:xfrm>
            <a:off x="8442325" y="4240213"/>
            <a:ext cx="17463" cy="14287"/>
          </a:xfrm>
          <a:custGeom>
            <a:avLst/>
            <a:gdLst>
              <a:gd name="T0" fmla="*/ 2147483647 w 46"/>
              <a:gd name="T1" fmla="*/ 0 h 42"/>
              <a:gd name="T2" fmla="*/ 2147483647 w 46"/>
              <a:gd name="T3" fmla="*/ 2147483647 h 42"/>
              <a:gd name="T4" fmla="*/ 2147483647 w 46"/>
              <a:gd name="T5" fmla="*/ 2147483647 h 42"/>
              <a:gd name="T6" fmla="*/ 2147483647 w 46"/>
              <a:gd name="T7" fmla="*/ 2147483647 h 42"/>
              <a:gd name="T8" fmla="*/ 2147483647 w 46"/>
              <a:gd name="T9" fmla="*/ 2147483647 h 42"/>
              <a:gd name="T10" fmla="*/ 0 w 46"/>
              <a:gd name="T11" fmla="*/ 2147483647 h 42"/>
              <a:gd name="T12" fmla="*/ 2147483647 w 46"/>
              <a:gd name="T13" fmla="*/ 0 h 4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42"/>
              <a:gd name="T23" fmla="*/ 46 w 46"/>
              <a:gd name="T24" fmla="*/ 42 h 4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42">
                <a:moveTo>
                  <a:pt x="19" y="0"/>
                </a:moveTo>
                <a:lnTo>
                  <a:pt x="46" y="15"/>
                </a:lnTo>
                <a:lnTo>
                  <a:pt x="32" y="39"/>
                </a:lnTo>
                <a:lnTo>
                  <a:pt x="31" y="42"/>
                </a:lnTo>
                <a:lnTo>
                  <a:pt x="1" y="29"/>
                </a:lnTo>
                <a:lnTo>
                  <a:pt x="0" y="33"/>
                </a:lnTo>
                <a:lnTo>
                  <a:pt x="1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51" name="Freeform 1117"/>
          <p:cNvSpPr>
            <a:spLocks noChangeAspect="1"/>
          </p:cNvSpPr>
          <p:nvPr/>
        </p:nvSpPr>
        <p:spPr bwMode="auto">
          <a:xfrm>
            <a:off x="8440738" y="4251325"/>
            <a:ext cx="12700" cy="14288"/>
          </a:xfrm>
          <a:custGeom>
            <a:avLst/>
            <a:gdLst>
              <a:gd name="T0" fmla="*/ 2147483647 w 42"/>
              <a:gd name="T1" fmla="*/ 0 h 41"/>
              <a:gd name="T2" fmla="*/ 2147483647 w 42"/>
              <a:gd name="T3" fmla="*/ 2147483647 h 41"/>
              <a:gd name="T4" fmla="*/ 2147483647 w 42"/>
              <a:gd name="T5" fmla="*/ 2147483647 h 41"/>
              <a:gd name="T6" fmla="*/ 2147483647 w 42"/>
              <a:gd name="T7" fmla="*/ 2147483647 h 41"/>
              <a:gd name="T8" fmla="*/ 0 w 42"/>
              <a:gd name="T9" fmla="*/ 2147483647 h 41"/>
              <a:gd name="T10" fmla="*/ 0 w 42"/>
              <a:gd name="T11" fmla="*/ 2147483647 h 41"/>
              <a:gd name="T12" fmla="*/ 2147483647 w 42"/>
              <a:gd name="T13" fmla="*/ 0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"/>
              <a:gd name="T22" fmla="*/ 0 h 41"/>
              <a:gd name="T23" fmla="*/ 42 w 42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" h="41">
                <a:moveTo>
                  <a:pt x="12" y="0"/>
                </a:moveTo>
                <a:lnTo>
                  <a:pt x="42" y="13"/>
                </a:lnTo>
                <a:lnTo>
                  <a:pt x="29" y="41"/>
                </a:lnTo>
                <a:lnTo>
                  <a:pt x="0" y="28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52" name="Freeform 1118"/>
          <p:cNvSpPr>
            <a:spLocks noChangeAspect="1"/>
          </p:cNvSpPr>
          <p:nvPr/>
        </p:nvSpPr>
        <p:spPr bwMode="auto">
          <a:xfrm>
            <a:off x="8434388" y="4260850"/>
            <a:ext cx="14287" cy="12700"/>
          </a:xfrm>
          <a:custGeom>
            <a:avLst/>
            <a:gdLst>
              <a:gd name="T0" fmla="*/ 2147483647 w 41"/>
              <a:gd name="T1" fmla="*/ 0 h 40"/>
              <a:gd name="T2" fmla="*/ 2147483647 w 41"/>
              <a:gd name="T3" fmla="*/ 2147483647 h 40"/>
              <a:gd name="T4" fmla="*/ 2147483647 w 41"/>
              <a:gd name="T5" fmla="*/ 2147483647 h 40"/>
              <a:gd name="T6" fmla="*/ 2147483647 w 41"/>
              <a:gd name="T7" fmla="*/ 2147483647 h 40"/>
              <a:gd name="T8" fmla="*/ 0 w 41"/>
              <a:gd name="T9" fmla="*/ 2147483647 h 40"/>
              <a:gd name="T10" fmla="*/ 0 w 41"/>
              <a:gd name="T11" fmla="*/ 2147483647 h 40"/>
              <a:gd name="T12" fmla="*/ 2147483647 w 41"/>
              <a:gd name="T13" fmla="*/ 0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1"/>
              <a:gd name="T22" fmla="*/ 0 h 40"/>
              <a:gd name="T23" fmla="*/ 41 w 41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1" h="40">
                <a:moveTo>
                  <a:pt x="12" y="0"/>
                </a:moveTo>
                <a:lnTo>
                  <a:pt x="41" y="13"/>
                </a:lnTo>
                <a:lnTo>
                  <a:pt x="29" y="40"/>
                </a:lnTo>
                <a:lnTo>
                  <a:pt x="0" y="27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53" name="Freeform 1119"/>
          <p:cNvSpPr>
            <a:spLocks noChangeAspect="1"/>
          </p:cNvSpPr>
          <p:nvPr/>
        </p:nvSpPr>
        <p:spPr bwMode="auto">
          <a:xfrm>
            <a:off x="8429625" y="4268788"/>
            <a:ext cx="14288" cy="15875"/>
          </a:xfrm>
          <a:custGeom>
            <a:avLst/>
            <a:gdLst>
              <a:gd name="T0" fmla="*/ 2147483647 w 44"/>
              <a:gd name="T1" fmla="*/ 0 h 43"/>
              <a:gd name="T2" fmla="*/ 2147483647 w 44"/>
              <a:gd name="T3" fmla="*/ 2147483647 h 43"/>
              <a:gd name="T4" fmla="*/ 2147483647 w 44"/>
              <a:gd name="T5" fmla="*/ 2147483647 h 43"/>
              <a:gd name="T6" fmla="*/ 2147483647 w 44"/>
              <a:gd name="T7" fmla="*/ 2147483647 h 43"/>
              <a:gd name="T8" fmla="*/ 2147483647 w 44"/>
              <a:gd name="T9" fmla="*/ 2147483647 h 43"/>
              <a:gd name="T10" fmla="*/ 0 w 44"/>
              <a:gd name="T11" fmla="*/ 2147483647 h 43"/>
              <a:gd name="T12" fmla="*/ 2147483647 w 44"/>
              <a:gd name="T13" fmla="*/ 0 h 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4"/>
              <a:gd name="T22" fmla="*/ 0 h 43"/>
              <a:gd name="T23" fmla="*/ 44 w 44"/>
              <a:gd name="T24" fmla="*/ 43 h 4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4" h="43">
                <a:moveTo>
                  <a:pt x="15" y="0"/>
                </a:moveTo>
                <a:lnTo>
                  <a:pt x="44" y="13"/>
                </a:lnTo>
                <a:lnTo>
                  <a:pt x="33" y="37"/>
                </a:lnTo>
                <a:lnTo>
                  <a:pt x="30" y="43"/>
                </a:lnTo>
                <a:lnTo>
                  <a:pt x="3" y="28"/>
                </a:lnTo>
                <a:lnTo>
                  <a:pt x="0" y="35"/>
                </a:lnTo>
                <a:lnTo>
                  <a:pt x="1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54" name="Freeform 1120"/>
          <p:cNvSpPr>
            <a:spLocks noChangeAspect="1"/>
          </p:cNvSpPr>
          <p:nvPr/>
        </p:nvSpPr>
        <p:spPr bwMode="auto">
          <a:xfrm>
            <a:off x="8426450" y="4279900"/>
            <a:ext cx="14288" cy="14288"/>
          </a:xfrm>
          <a:custGeom>
            <a:avLst/>
            <a:gdLst>
              <a:gd name="T0" fmla="*/ 2147483647 w 42"/>
              <a:gd name="T1" fmla="*/ 0 h 45"/>
              <a:gd name="T2" fmla="*/ 2147483647 w 42"/>
              <a:gd name="T3" fmla="*/ 2147483647 h 45"/>
              <a:gd name="T4" fmla="*/ 2147483647 w 42"/>
              <a:gd name="T5" fmla="*/ 2147483647 h 45"/>
              <a:gd name="T6" fmla="*/ 2147483647 w 42"/>
              <a:gd name="T7" fmla="*/ 2147483647 h 45"/>
              <a:gd name="T8" fmla="*/ 0 w 42"/>
              <a:gd name="T9" fmla="*/ 2147483647 h 45"/>
              <a:gd name="T10" fmla="*/ 0 w 42"/>
              <a:gd name="T11" fmla="*/ 2147483647 h 45"/>
              <a:gd name="T12" fmla="*/ 2147483647 w 42"/>
              <a:gd name="T13" fmla="*/ 0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"/>
              <a:gd name="T22" fmla="*/ 0 h 45"/>
              <a:gd name="T23" fmla="*/ 42 w 42"/>
              <a:gd name="T24" fmla="*/ 45 h 4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" h="45">
                <a:moveTo>
                  <a:pt x="15" y="0"/>
                </a:moveTo>
                <a:lnTo>
                  <a:pt x="42" y="15"/>
                </a:lnTo>
                <a:lnTo>
                  <a:pt x="27" y="45"/>
                </a:lnTo>
                <a:lnTo>
                  <a:pt x="0" y="31"/>
                </a:lnTo>
                <a:lnTo>
                  <a:pt x="1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55" name="Freeform 1121"/>
          <p:cNvSpPr>
            <a:spLocks noChangeAspect="1"/>
          </p:cNvSpPr>
          <p:nvPr/>
        </p:nvSpPr>
        <p:spPr bwMode="auto">
          <a:xfrm>
            <a:off x="8420100" y="4289425"/>
            <a:ext cx="14288" cy="17463"/>
          </a:xfrm>
          <a:custGeom>
            <a:avLst/>
            <a:gdLst>
              <a:gd name="T0" fmla="*/ 2147483647 w 46"/>
              <a:gd name="T1" fmla="*/ 0 h 46"/>
              <a:gd name="T2" fmla="*/ 2147483647 w 46"/>
              <a:gd name="T3" fmla="*/ 2147483647 h 46"/>
              <a:gd name="T4" fmla="*/ 2147483647 w 46"/>
              <a:gd name="T5" fmla="*/ 2147483647 h 46"/>
              <a:gd name="T6" fmla="*/ 0 w 46"/>
              <a:gd name="T7" fmla="*/ 2147483647 h 46"/>
              <a:gd name="T8" fmla="*/ 2147483647 w 46"/>
              <a:gd name="T9" fmla="*/ 0 h 4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6"/>
              <a:gd name="T16" fmla="*/ 0 h 46"/>
              <a:gd name="T17" fmla="*/ 46 w 46"/>
              <a:gd name="T18" fmla="*/ 46 h 4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6" h="46">
                <a:moveTo>
                  <a:pt x="19" y="0"/>
                </a:moveTo>
                <a:lnTo>
                  <a:pt x="46" y="14"/>
                </a:lnTo>
                <a:lnTo>
                  <a:pt x="27" y="46"/>
                </a:lnTo>
                <a:lnTo>
                  <a:pt x="0" y="32"/>
                </a:lnTo>
                <a:lnTo>
                  <a:pt x="1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56" name="Freeform 1122"/>
          <p:cNvSpPr>
            <a:spLocks noChangeAspect="1"/>
          </p:cNvSpPr>
          <p:nvPr/>
        </p:nvSpPr>
        <p:spPr bwMode="auto">
          <a:xfrm>
            <a:off x="8443913" y="4164013"/>
            <a:ext cx="1587" cy="11112"/>
          </a:xfrm>
          <a:custGeom>
            <a:avLst/>
            <a:gdLst>
              <a:gd name="T0" fmla="*/ 0 w 11"/>
              <a:gd name="T1" fmla="*/ 0 h 29"/>
              <a:gd name="T2" fmla="*/ 2147483647 w 11"/>
              <a:gd name="T3" fmla="*/ 2147483647 h 29"/>
              <a:gd name="T4" fmla="*/ 0 w 11"/>
              <a:gd name="T5" fmla="*/ 0 h 29"/>
              <a:gd name="T6" fmla="*/ 0 60000 65536"/>
              <a:gd name="T7" fmla="*/ 0 60000 65536"/>
              <a:gd name="T8" fmla="*/ 0 60000 65536"/>
              <a:gd name="T9" fmla="*/ 0 w 11"/>
              <a:gd name="T10" fmla="*/ 0 h 29"/>
              <a:gd name="T11" fmla="*/ 11 w 11"/>
              <a:gd name="T12" fmla="*/ 29 h 2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29">
                <a:moveTo>
                  <a:pt x="0" y="0"/>
                </a:moveTo>
                <a:lnTo>
                  <a:pt x="11" y="2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57" name="Freeform 1123"/>
          <p:cNvSpPr>
            <a:spLocks noChangeAspect="1"/>
          </p:cNvSpPr>
          <p:nvPr/>
        </p:nvSpPr>
        <p:spPr bwMode="auto">
          <a:xfrm>
            <a:off x="8428038" y="4171950"/>
            <a:ext cx="7937" cy="11113"/>
          </a:xfrm>
          <a:custGeom>
            <a:avLst/>
            <a:gdLst>
              <a:gd name="T0" fmla="*/ 2147483647 w 25"/>
              <a:gd name="T1" fmla="*/ 2147483647 h 28"/>
              <a:gd name="T2" fmla="*/ 2147483647 w 25"/>
              <a:gd name="T3" fmla="*/ 2147483647 h 28"/>
              <a:gd name="T4" fmla="*/ 2147483647 w 25"/>
              <a:gd name="T5" fmla="*/ 2147483647 h 28"/>
              <a:gd name="T6" fmla="*/ 2147483647 w 25"/>
              <a:gd name="T7" fmla="*/ 2147483647 h 28"/>
              <a:gd name="T8" fmla="*/ 2147483647 w 25"/>
              <a:gd name="T9" fmla="*/ 2147483647 h 28"/>
              <a:gd name="T10" fmla="*/ 2147483647 w 25"/>
              <a:gd name="T11" fmla="*/ 2147483647 h 28"/>
              <a:gd name="T12" fmla="*/ 2147483647 w 25"/>
              <a:gd name="T13" fmla="*/ 2147483647 h 28"/>
              <a:gd name="T14" fmla="*/ 2147483647 w 25"/>
              <a:gd name="T15" fmla="*/ 2147483647 h 28"/>
              <a:gd name="T16" fmla="*/ 2147483647 w 25"/>
              <a:gd name="T17" fmla="*/ 2147483647 h 28"/>
              <a:gd name="T18" fmla="*/ 2147483647 w 25"/>
              <a:gd name="T19" fmla="*/ 2147483647 h 28"/>
              <a:gd name="T20" fmla="*/ 2147483647 w 25"/>
              <a:gd name="T21" fmla="*/ 2147483647 h 28"/>
              <a:gd name="T22" fmla="*/ 2147483647 w 25"/>
              <a:gd name="T23" fmla="*/ 2147483647 h 28"/>
              <a:gd name="T24" fmla="*/ 2147483647 w 25"/>
              <a:gd name="T25" fmla="*/ 2147483647 h 28"/>
              <a:gd name="T26" fmla="*/ 0 w 25"/>
              <a:gd name="T27" fmla="*/ 2147483647 h 28"/>
              <a:gd name="T28" fmla="*/ 0 w 25"/>
              <a:gd name="T29" fmla="*/ 2147483647 h 28"/>
              <a:gd name="T30" fmla="*/ 0 w 25"/>
              <a:gd name="T31" fmla="*/ 2147483647 h 28"/>
              <a:gd name="T32" fmla="*/ 2147483647 w 25"/>
              <a:gd name="T33" fmla="*/ 2147483647 h 28"/>
              <a:gd name="T34" fmla="*/ 2147483647 w 25"/>
              <a:gd name="T35" fmla="*/ 2147483647 h 28"/>
              <a:gd name="T36" fmla="*/ 2147483647 w 25"/>
              <a:gd name="T37" fmla="*/ 2147483647 h 28"/>
              <a:gd name="T38" fmla="*/ 2147483647 w 25"/>
              <a:gd name="T39" fmla="*/ 0 h 28"/>
              <a:gd name="T40" fmla="*/ 2147483647 w 25"/>
              <a:gd name="T41" fmla="*/ 0 h 28"/>
              <a:gd name="T42" fmla="*/ 2147483647 w 25"/>
              <a:gd name="T43" fmla="*/ 2147483647 h 2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5"/>
              <a:gd name="T67" fmla="*/ 0 h 28"/>
              <a:gd name="T68" fmla="*/ 25 w 25"/>
              <a:gd name="T69" fmla="*/ 28 h 2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5" h="28">
                <a:moveTo>
                  <a:pt x="25" y="25"/>
                </a:moveTo>
                <a:lnTo>
                  <a:pt x="25" y="25"/>
                </a:lnTo>
                <a:lnTo>
                  <a:pt x="23" y="26"/>
                </a:lnTo>
                <a:lnTo>
                  <a:pt x="20" y="27"/>
                </a:lnTo>
                <a:lnTo>
                  <a:pt x="16" y="28"/>
                </a:lnTo>
                <a:lnTo>
                  <a:pt x="15" y="28"/>
                </a:lnTo>
                <a:lnTo>
                  <a:pt x="12" y="28"/>
                </a:lnTo>
                <a:lnTo>
                  <a:pt x="9" y="27"/>
                </a:lnTo>
                <a:lnTo>
                  <a:pt x="7" y="25"/>
                </a:lnTo>
                <a:lnTo>
                  <a:pt x="5" y="24"/>
                </a:lnTo>
                <a:lnTo>
                  <a:pt x="3" y="22"/>
                </a:lnTo>
                <a:lnTo>
                  <a:pt x="2" y="20"/>
                </a:lnTo>
                <a:lnTo>
                  <a:pt x="1" y="17"/>
                </a:lnTo>
                <a:lnTo>
                  <a:pt x="0" y="14"/>
                </a:lnTo>
                <a:lnTo>
                  <a:pt x="0" y="13"/>
                </a:lnTo>
                <a:lnTo>
                  <a:pt x="0" y="9"/>
                </a:lnTo>
                <a:lnTo>
                  <a:pt x="1" y="6"/>
                </a:lnTo>
                <a:lnTo>
                  <a:pt x="3" y="4"/>
                </a:lnTo>
                <a:lnTo>
                  <a:pt x="4" y="2"/>
                </a:lnTo>
                <a:lnTo>
                  <a:pt x="6" y="0"/>
                </a:lnTo>
                <a:lnTo>
                  <a:pt x="25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58" name="Freeform 1124"/>
          <p:cNvSpPr>
            <a:spLocks noChangeAspect="1"/>
          </p:cNvSpPr>
          <p:nvPr/>
        </p:nvSpPr>
        <p:spPr bwMode="auto">
          <a:xfrm>
            <a:off x="8440738" y="4164013"/>
            <a:ext cx="4762" cy="11112"/>
          </a:xfrm>
          <a:custGeom>
            <a:avLst/>
            <a:gdLst>
              <a:gd name="T0" fmla="*/ 2147483647 w 20"/>
              <a:gd name="T1" fmla="*/ 0 h 30"/>
              <a:gd name="T2" fmla="*/ 2147483647 w 20"/>
              <a:gd name="T3" fmla="*/ 2147483647 h 30"/>
              <a:gd name="T4" fmla="*/ 2147483647 w 20"/>
              <a:gd name="T5" fmla="*/ 2147483647 h 30"/>
              <a:gd name="T6" fmla="*/ 2147483647 w 20"/>
              <a:gd name="T7" fmla="*/ 2147483647 h 30"/>
              <a:gd name="T8" fmla="*/ 0 w 20"/>
              <a:gd name="T9" fmla="*/ 2147483647 h 30"/>
              <a:gd name="T10" fmla="*/ 2147483647 w 20"/>
              <a:gd name="T11" fmla="*/ 2147483647 h 30"/>
              <a:gd name="T12" fmla="*/ 2147483647 w 20"/>
              <a:gd name="T13" fmla="*/ 0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"/>
              <a:gd name="T22" fmla="*/ 0 h 30"/>
              <a:gd name="T23" fmla="*/ 20 w 20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" h="30">
                <a:moveTo>
                  <a:pt x="9" y="0"/>
                </a:moveTo>
                <a:lnTo>
                  <a:pt x="20" y="29"/>
                </a:lnTo>
                <a:lnTo>
                  <a:pt x="18" y="30"/>
                </a:lnTo>
                <a:lnTo>
                  <a:pt x="19" y="29"/>
                </a:lnTo>
                <a:lnTo>
                  <a:pt x="0" y="4"/>
                </a:lnTo>
                <a:lnTo>
                  <a:pt x="1" y="3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59" name="Freeform 1125"/>
          <p:cNvSpPr>
            <a:spLocks noChangeAspect="1"/>
          </p:cNvSpPr>
          <p:nvPr/>
        </p:nvSpPr>
        <p:spPr bwMode="auto">
          <a:xfrm>
            <a:off x="8437563" y="4165600"/>
            <a:ext cx="7937" cy="11113"/>
          </a:xfrm>
          <a:custGeom>
            <a:avLst/>
            <a:gdLst>
              <a:gd name="T0" fmla="*/ 2147483647 w 25"/>
              <a:gd name="T1" fmla="*/ 0 h 29"/>
              <a:gd name="T2" fmla="*/ 2147483647 w 25"/>
              <a:gd name="T3" fmla="*/ 2147483647 h 29"/>
              <a:gd name="T4" fmla="*/ 2147483647 w 25"/>
              <a:gd name="T5" fmla="*/ 2147483647 h 29"/>
              <a:gd name="T6" fmla="*/ 2147483647 w 25"/>
              <a:gd name="T7" fmla="*/ 2147483647 h 29"/>
              <a:gd name="T8" fmla="*/ 2147483647 w 25"/>
              <a:gd name="T9" fmla="*/ 2147483647 h 29"/>
              <a:gd name="T10" fmla="*/ 0 w 25"/>
              <a:gd name="T11" fmla="*/ 2147483647 h 29"/>
              <a:gd name="T12" fmla="*/ 2147483647 w 25"/>
              <a:gd name="T13" fmla="*/ 0 h 2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5"/>
              <a:gd name="T22" fmla="*/ 0 h 29"/>
              <a:gd name="T23" fmla="*/ 25 w 25"/>
              <a:gd name="T24" fmla="*/ 29 h 2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5" h="29">
                <a:moveTo>
                  <a:pt x="6" y="0"/>
                </a:moveTo>
                <a:lnTo>
                  <a:pt x="25" y="25"/>
                </a:lnTo>
                <a:lnTo>
                  <a:pt x="23" y="27"/>
                </a:lnTo>
                <a:lnTo>
                  <a:pt x="18" y="29"/>
                </a:lnTo>
                <a:lnTo>
                  <a:pt x="5" y="2"/>
                </a:lnTo>
                <a:lnTo>
                  <a:pt x="0" y="6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60" name="Freeform 1126"/>
          <p:cNvSpPr>
            <a:spLocks noChangeAspect="1"/>
          </p:cNvSpPr>
          <p:nvPr/>
        </p:nvSpPr>
        <p:spPr bwMode="auto">
          <a:xfrm>
            <a:off x="8435975" y="4165600"/>
            <a:ext cx="7938" cy="11113"/>
          </a:xfrm>
          <a:custGeom>
            <a:avLst/>
            <a:gdLst>
              <a:gd name="T0" fmla="*/ 2147483647 w 23"/>
              <a:gd name="T1" fmla="*/ 0 h 29"/>
              <a:gd name="T2" fmla="*/ 2147483647 w 23"/>
              <a:gd name="T3" fmla="*/ 2147483647 h 29"/>
              <a:gd name="T4" fmla="*/ 2147483647 w 23"/>
              <a:gd name="T5" fmla="*/ 2147483647 h 29"/>
              <a:gd name="T6" fmla="*/ 2147483647 w 23"/>
              <a:gd name="T7" fmla="*/ 2147483647 h 29"/>
              <a:gd name="T8" fmla="*/ 2147483647 w 23"/>
              <a:gd name="T9" fmla="*/ 2147483647 h 29"/>
              <a:gd name="T10" fmla="*/ 0 w 23"/>
              <a:gd name="T11" fmla="*/ 2147483647 h 29"/>
              <a:gd name="T12" fmla="*/ 2147483647 w 23"/>
              <a:gd name="T13" fmla="*/ 0 h 2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"/>
              <a:gd name="T22" fmla="*/ 0 h 29"/>
              <a:gd name="T23" fmla="*/ 23 w 23"/>
              <a:gd name="T24" fmla="*/ 29 h 2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" h="29">
                <a:moveTo>
                  <a:pt x="9" y="0"/>
                </a:moveTo>
                <a:lnTo>
                  <a:pt x="22" y="27"/>
                </a:lnTo>
                <a:lnTo>
                  <a:pt x="23" y="27"/>
                </a:lnTo>
                <a:lnTo>
                  <a:pt x="21" y="29"/>
                </a:lnTo>
                <a:lnTo>
                  <a:pt x="2" y="4"/>
                </a:lnTo>
                <a:lnTo>
                  <a:pt x="0" y="6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61" name="Freeform 1127"/>
          <p:cNvSpPr>
            <a:spLocks noChangeAspect="1"/>
          </p:cNvSpPr>
          <p:nvPr/>
        </p:nvSpPr>
        <p:spPr bwMode="auto">
          <a:xfrm>
            <a:off x="8435975" y="4167188"/>
            <a:ext cx="7938" cy="11112"/>
          </a:xfrm>
          <a:custGeom>
            <a:avLst/>
            <a:gdLst>
              <a:gd name="T0" fmla="*/ 2147483647 w 25"/>
              <a:gd name="T1" fmla="*/ 0 h 29"/>
              <a:gd name="T2" fmla="*/ 2147483647 w 25"/>
              <a:gd name="T3" fmla="*/ 2147483647 h 29"/>
              <a:gd name="T4" fmla="*/ 2147483647 w 25"/>
              <a:gd name="T5" fmla="*/ 2147483647 h 29"/>
              <a:gd name="T6" fmla="*/ 2147483647 w 25"/>
              <a:gd name="T7" fmla="*/ 2147483647 h 29"/>
              <a:gd name="T8" fmla="*/ 2147483647 w 25"/>
              <a:gd name="T9" fmla="*/ 2147483647 h 29"/>
              <a:gd name="T10" fmla="*/ 0 w 25"/>
              <a:gd name="T11" fmla="*/ 2147483647 h 29"/>
              <a:gd name="T12" fmla="*/ 2147483647 w 25"/>
              <a:gd name="T13" fmla="*/ 0 h 2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5"/>
              <a:gd name="T22" fmla="*/ 0 h 29"/>
              <a:gd name="T23" fmla="*/ 25 w 25"/>
              <a:gd name="T24" fmla="*/ 29 h 2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5" h="29">
                <a:moveTo>
                  <a:pt x="6" y="0"/>
                </a:moveTo>
                <a:lnTo>
                  <a:pt x="25" y="25"/>
                </a:lnTo>
                <a:lnTo>
                  <a:pt x="22" y="27"/>
                </a:lnTo>
                <a:lnTo>
                  <a:pt x="17" y="29"/>
                </a:lnTo>
                <a:lnTo>
                  <a:pt x="5" y="2"/>
                </a:lnTo>
                <a:lnTo>
                  <a:pt x="0" y="5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62" name="Freeform 1128"/>
          <p:cNvSpPr>
            <a:spLocks noChangeAspect="1"/>
          </p:cNvSpPr>
          <p:nvPr/>
        </p:nvSpPr>
        <p:spPr bwMode="auto">
          <a:xfrm>
            <a:off x="8435975" y="4167188"/>
            <a:ext cx="6350" cy="12700"/>
          </a:xfrm>
          <a:custGeom>
            <a:avLst/>
            <a:gdLst>
              <a:gd name="T0" fmla="*/ 2147483647 w 15"/>
              <a:gd name="T1" fmla="*/ 2147483647 h 33"/>
              <a:gd name="T2" fmla="*/ 2147483647 w 15"/>
              <a:gd name="T3" fmla="*/ 2147483647 h 33"/>
              <a:gd name="T4" fmla="*/ 2147483647 w 15"/>
              <a:gd name="T5" fmla="*/ 2147483647 h 33"/>
              <a:gd name="T6" fmla="*/ 2147483647 w 15"/>
              <a:gd name="T7" fmla="*/ 2147483647 h 33"/>
              <a:gd name="T8" fmla="*/ 0 w 15"/>
              <a:gd name="T9" fmla="*/ 2147483647 h 33"/>
              <a:gd name="T10" fmla="*/ 2147483647 w 15"/>
              <a:gd name="T11" fmla="*/ 0 h 33"/>
              <a:gd name="T12" fmla="*/ 2147483647 w 15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33"/>
              <a:gd name="T23" fmla="*/ 15 w 15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33">
                <a:moveTo>
                  <a:pt x="3" y="1"/>
                </a:moveTo>
                <a:lnTo>
                  <a:pt x="15" y="28"/>
                </a:lnTo>
                <a:lnTo>
                  <a:pt x="5" y="33"/>
                </a:lnTo>
                <a:lnTo>
                  <a:pt x="10" y="31"/>
                </a:lnTo>
                <a:lnTo>
                  <a:pt x="0" y="2"/>
                </a:lnTo>
                <a:lnTo>
                  <a:pt x="5" y="0"/>
                </a:lnTo>
                <a:lnTo>
                  <a:pt x="3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63" name="Freeform 1129"/>
          <p:cNvSpPr>
            <a:spLocks noChangeAspect="1"/>
          </p:cNvSpPr>
          <p:nvPr/>
        </p:nvSpPr>
        <p:spPr bwMode="auto">
          <a:xfrm>
            <a:off x="8432800" y="4167188"/>
            <a:ext cx="7938" cy="11112"/>
          </a:xfrm>
          <a:custGeom>
            <a:avLst/>
            <a:gdLst>
              <a:gd name="T0" fmla="*/ 2147483647 w 20"/>
              <a:gd name="T1" fmla="*/ 0 h 30"/>
              <a:gd name="T2" fmla="*/ 2147483647 w 20"/>
              <a:gd name="T3" fmla="*/ 2147483647 h 30"/>
              <a:gd name="T4" fmla="*/ 2147483647 w 20"/>
              <a:gd name="T5" fmla="*/ 2147483647 h 30"/>
              <a:gd name="T6" fmla="*/ 2147483647 w 20"/>
              <a:gd name="T7" fmla="*/ 2147483647 h 30"/>
              <a:gd name="T8" fmla="*/ 0 w 20"/>
              <a:gd name="T9" fmla="*/ 2147483647 h 30"/>
              <a:gd name="T10" fmla="*/ 2147483647 w 20"/>
              <a:gd name="T11" fmla="*/ 2147483647 h 30"/>
              <a:gd name="T12" fmla="*/ 2147483647 w 20"/>
              <a:gd name="T13" fmla="*/ 0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"/>
              <a:gd name="T22" fmla="*/ 0 h 30"/>
              <a:gd name="T23" fmla="*/ 20 w 20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" h="30">
                <a:moveTo>
                  <a:pt x="10" y="0"/>
                </a:moveTo>
                <a:lnTo>
                  <a:pt x="20" y="29"/>
                </a:lnTo>
                <a:lnTo>
                  <a:pt x="18" y="30"/>
                </a:lnTo>
                <a:lnTo>
                  <a:pt x="19" y="29"/>
                </a:lnTo>
                <a:lnTo>
                  <a:pt x="0" y="4"/>
                </a:lnTo>
                <a:lnTo>
                  <a:pt x="1" y="3"/>
                </a:lnTo>
                <a:lnTo>
                  <a:pt x="1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64" name="Freeform 1130"/>
          <p:cNvSpPr>
            <a:spLocks noChangeAspect="1"/>
          </p:cNvSpPr>
          <p:nvPr/>
        </p:nvSpPr>
        <p:spPr bwMode="auto">
          <a:xfrm>
            <a:off x="8432800" y="4170363"/>
            <a:ext cx="7938" cy="9525"/>
          </a:xfrm>
          <a:custGeom>
            <a:avLst/>
            <a:gdLst>
              <a:gd name="T0" fmla="*/ 2147483647 w 23"/>
              <a:gd name="T1" fmla="*/ 0 h 28"/>
              <a:gd name="T2" fmla="*/ 2147483647 w 23"/>
              <a:gd name="T3" fmla="*/ 2147483647 h 28"/>
              <a:gd name="T4" fmla="*/ 2147483647 w 23"/>
              <a:gd name="T5" fmla="*/ 2147483647 h 28"/>
              <a:gd name="T6" fmla="*/ 2147483647 w 23"/>
              <a:gd name="T7" fmla="*/ 2147483647 h 28"/>
              <a:gd name="T8" fmla="*/ 0 w 23"/>
              <a:gd name="T9" fmla="*/ 2147483647 h 28"/>
              <a:gd name="T10" fmla="*/ 0 w 23"/>
              <a:gd name="T11" fmla="*/ 2147483647 h 28"/>
              <a:gd name="T12" fmla="*/ 2147483647 w 23"/>
              <a:gd name="T13" fmla="*/ 0 h 2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"/>
              <a:gd name="T22" fmla="*/ 0 h 28"/>
              <a:gd name="T23" fmla="*/ 23 w 23"/>
              <a:gd name="T24" fmla="*/ 28 h 2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" h="28">
                <a:moveTo>
                  <a:pt x="4" y="0"/>
                </a:moveTo>
                <a:lnTo>
                  <a:pt x="23" y="25"/>
                </a:lnTo>
                <a:lnTo>
                  <a:pt x="19" y="28"/>
                </a:lnTo>
                <a:lnTo>
                  <a:pt x="0" y="3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65" name="Freeform 1131"/>
          <p:cNvSpPr>
            <a:spLocks noChangeAspect="1"/>
          </p:cNvSpPr>
          <p:nvPr/>
        </p:nvSpPr>
        <p:spPr bwMode="auto">
          <a:xfrm>
            <a:off x="8429625" y="4171950"/>
            <a:ext cx="7938" cy="7938"/>
          </a:xfrm>
          <a:custGeom>
            <a:avLst/>
            <a:gdLst>
              <a:gd name="T0" fmla="*/ 2147483647 w 23"/>
              <a:gd name="T1" fmla="*/ 0 h 28"/>
              <a:gd name="T2" fmla="*/ 2147483647 w 23"/>
              <a:gd name="T3" fmla="*/ 2147483647 h 28"/>
              <a:gd name="T4" fmla="*/ 2147483647 w 23"/>
              <a:gd name="T5" fmla="*/ 2147483647 h 28"/>
              <a:gd name="T6" fmla="*/ 0 w 23"/>
              <a:gd name="T7" fmla="*/ 2147483647 h 28"/>
              <a:gd name="T8" fmla="*/ 2147483647 w 23"/>
              <a:gd name="T9" fmla="*/ 0 h 2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3"/>
              <a:gd name="T16" fmla="*/ 0 h 28"/>
              <a:gd name="T17" fmla="*/ 23 w 23"/>
              <a:gd name="T18" fmla="*/ 28 h 2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3" h="28">
                <a:moveTo>
                  <a:pt x="4" y="0"/>
                </a:moveTo>
                <a:lnTo>
                  <a:pt x="23" y="25"/>
                </a:lnTo>
                <a:lnTo>
                  <a:pt x="19" y="28"/>
                </a:lnTo>
                <a:lnTo>
                  <a:pt x="0" y="3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66" name="Freeform 1132"/>
          <p:cNvSpPr>
            <a:spLocks noChangeAspect="1"/>
          </p:cNvSpPr>
          <p:nvPr/>
        </p:nvSpPr>
        <p:spPr bwMode="auto">
          <a:xfrm>
            <a:off x="8428038" y="4171950"/>
            <a:ext cx="9525" cy="4763"/>
          </a:xfrm>
          <a:custGeom>
            <a:avLst/>
            <a:gdLst>
              <a:gd name="T0" fmla="*/ 0 w 31"/>
              <a:gd name="T1" fmla="*/ 2147483647 h 16"/>
              <a:gd name="T2" fmla="*/ 0 w 31"/>
              <a:gd name="T3" fmla="*/ 2147483647 h 16"/>
              <a:gd name="T4" fmla="*/ 0 w 31"/>
              <a:gd name="T5" fmla="*/ 2147483647 h 16"/>
              <a:gd name="T6" fmla="*/ 2147483647 w 31"/>
              <a:gd name="T7" fmla="*/ 2147483647 h 16"/>
              <a:gd name="T8" fmla="*/ 2147483647 w 31"/>
              <a:gd name="T9" fmla="*/ 2147483647 h 16"/>
              <a:gd name="T10" fmla="*/ 2147483647 w 31"/>
              <a:gd name="T11" fmla="*/ 2147483647 h 16"/>
              <a:gd name="T12" fmla="*/ 2147483647 w 31"/>
              <a:gd name="T13" fmla="*/ 2147483647 h 16"/>
              <a:gd name="T14" fmla="*/ 2147483647 w 31"/>
              <a:gd name="T15" fmla="*/ 2147483647 h 16"/>
              <a:gd name="T16" fmla="*/ 2147483647 w 31"/>
              <a:gd name="T17" fmla="*/ 2147483647 h 16"/>
              <a:gd name="T18" fmla="*/ 2147483647 w 31"/>
              <a:gd name="T19" fmla="*/ 0 h 16"/>
              <a:gd name="T20" fmla="*/ 2147483647 w 31"/>
              <a:gd name="T21" fmla="*/ 0 h 16"/>
              <a:gd name="T22" fmla="*/ 2147483647 w 31"/>
              <a:gd name="T23" fmla="*/ 0 h 16"/>
              <a:gd name="T24" fmla="*/ 2147483647 w 31"/>
              <a:gd name="T25" fmla="*/ 2147483647 h 16"/>
              <a:gd name="T26" fmla="*/ 2147483647 w 31"/>
              <a:gd name="T27" fmla="*/ 2147483647 h 16"/>
              <a:gd name="T28" fmla="*/ 2147483647 w 31"/>
              <a:gd name="T29" fmla="*/ 2147483647 h 16"/>
              <a:gd name="T30" fmla="*/ 2147483647 w 31"/>
              <a:gd name="T31" fmla="*/ 2147483647 h 16"/>
              <a:gd name="T32" fmla="*/ 2147483647 w 31"/>
              <a:gd name="T33" fmla="*/ 2147483647 h 16"/>
              <a:gd name="T34" fmla="*/ 2147483647 w 31"/>
              <a:gd name="T35" fmla="*/ 2147483647 h 16"/>
              <a:gd name="T36" fmla="*/ 2147483647 w 31"/>
              <a:gd name="T37" fmla="*/ 2147483647 h 16"/>
              <a:gd name="T38" fmla="*/ 2147483647 w 31"/>
              <a:gd name="T39" fmla="*/ 2147483647 h 16"/>
              <a:gd name="T40" fmla="*/ 2147483647 w 31"/>
              <a:gd name="T41" fmla="*/ 2147483647 h 16"/>
              <a:gd name="T42" fmla="*/ 0 w 31"/>
              <a:gd name="T43" fmla="*/ 2147483647 h 1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6"/>
              <a:gd name="T68" fmla="*/ 31 w 31"/>
              <a:gd name="T69" fmla="*/ 16 h 1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6">
                <a:moveTo>
                  <a:pt x="0" y="16"/>
                </a:moveTo>
                <a:lnTo>
                  <a:pt x="0" y="16"/>
                </a:lnTo>
                <a:lnTo>
                  <a:pt x="0" y="13"/>
                </a:lnTo>
                <a:lnTo>
                  <a:pt x="1" y="10"/>
                </a:lnTo>
                <a:lnTo>
                  <a:pt x="2" y="8"/>
                </a:lnTo>
                <a:lnTo>
                  <a:pt x="4" y="6"/>
                </a:lnTo>
                <a:lnTo>
                  <a:pt x="6" y="4"/>
                </a:lnTo>
                <a:lnTo>
                  <a:pt x="8" y="2"/>
                </a:lnTo>
                <a:lnTo>
                  <a:pt x="10" y="1"/>
                </a:lnTo>
                <a:lnTo>
                  <a:pt x="13" y="0"/>
                </a:lnTo>
                <a:lnTo>
                  <a:pt x="15" y="0"/>
                </a:lnTo>
                <a:lnTo>
                  <a:pt x="17" y="0"/>
                </a:lnTo>
                <a:lnTo>
                  <a:pt x="21" y="1"/>
                </a:lnTo>
                <a:lnTo>
                  <a:pt x="23" y="2"/>
                </a:lnTo>
                <a:lnTo>
                  <a:pt x="25" y="4"/>
                </a:lnTo>
                <a:lnTo>
                  <a:pt x="27" y="6"/>
                </a:lnTo>
                <a:lnTo>
                  <a:pt x="29" y="8"/>
                </a:lnTo>
                <a:lnTo>
                  <a:pt x="30" y="10"/>
                </a:lnTo>
                <a:lnTo>
                  <a:pt x="31" y="13"/>
                </a:lnTo>
                <a:lnTo>
                  <a:pt x="31" y="16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67" name="Freeform 1133"/>
          <p:cNvSpPr>
            <a:spLocks noChangeAspect="1"/>
          </p:cNvSpPr>
          <p:nvPr/>
        </p:nvSpPr>
        <p:spPr bwMode="auto">
          <a:xfrm>
            <a:off x="8428038" y="4178300"/>
            <a:ext cx="9525" cy="6350"/>
          </a:xfrm>
          <a:custGeom>
            <a:avLst/>
            <a:gdLst>
              <a:gd name="T0" fmla="*/ 2147483647 w 31"/>
              <a:gd name="T1" fmla="*/ 0 h 15"/>
              <a:gd name="T2" fmla="*/ 2147483647 w 31"/>
              <a:gd name="T3" fmla="*/ 0 h 15"/>
              <a:gd name="T4" fmla="*/ 2147483647 w 31"/>
              <a:gd name="T5" fmla="*/ 2147483647 h 15"/>
              <a:gd name="T6" fmla="*/ 2147483647 w 31"/>
              <a:gd name="T7" fmla="*/ 2147483647 h 15"/>
              <a:gd name="T8" fmla="*/ 2147483647 w 31"/>
              <a:gd name="T9" fmla="*/ 2147483647 h 15"/>
              <a:gd name="T10" fmla="*/ 2147483647 w 31"/>
              <a:gd name="T11" fmla="*/ 2147483647 h 15"/>
              <a:gd name="T12" fmla="*/ 2147483647 w 31"/>
              <a:gd name="T13" fmla="*/ 2147483647 h 15"/>
              <a:gd name="T14" fmla="*/ 2147483647 w 31"/>
              <a:gd name="T15" fmla="*/ 2147483647 h 15"/>
              <a:gd name="T16" fmla="*/ 2147483647 w 31"/>
              <a:gd name="T17" fmla="*/ 2147483647 h 15"/>
              <a:gd name="T18" fmla="*/ 2147483647 w 31"/>
              <a:gd name="T19" fmla="*/ 2147483647 h 15"/>
              <a:gd name="T20" fmla="*/ 2147483647 w 31"/>
              <a:gd name="T21" fmla="*/ 2147483647 h 15"/>
              <a:gd name="T22" fmla="*/ 2147483647 w 31"/>
              <a:gd name="T23" fmla="*/ 2147483647 h 15"/>
              <a:gd name="T24" fmla="*/ 2147483647 w 31"/>
              <a:gd name="T25" fmla="*/ 2147483647 h 15"/>
              <a:gd name="T26" fmla="*/ 2147483647 w 31"/>
              <a:gd name="T27" fmla="*/ 2147483647 h 15"/>
              <a:gd name="T28" fmla="*/ 2147483647 w 31"/>
              <a:gd name="T29" fmla="*/ 2147483647 h 15"/>
              <a:gd name="T30" fmla="*/ 2147483647 w 31"/>
              <a:gd name="T31" fmla="*/ 2147483647 h 15"/>
              <a:gd name="T32" fmla="*/ 2147483647 w 31"/>
              <a:gd name="T33" fmla="*/ 2147483647 h 15"/>
              <a:gd name="T34" fmla="*/ 2147483647 w 31"/>
              <a:gd name="T35" fmla="*/ 2147483647 h 15"/>
              <a:gd name="T36" fmla="*/ 0 w 31"/>
              <a:gd name="T37" fmla="*/ 2147483647 h 15"/>
              <a:gd name="T38" fmla="*/ 0 w 31"/>
              <a:gd name="T39" fmla="*/ 0 h 15"/>
              <a:gd name="T40" fmla="*/ 0 w 31"/>
              <a:gd name="T41" fmla="*/ 0 h 15"/>
              <a:gd name="T42" fmla="*/ 2147483647 w 31"/>
              <a:gd name="T43" fmla="*/ 0 h 1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5"/>
              <a:gd name="T68" fmla="*/ 31 w 31"/>
              <a:gd name="T69" fmla="*/ 15 h 1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5">
                <a:moveTo>
                  <a:pt x="31" y="0"/>
                </a:moveTo>
                <a:lnTo>
                  <a:pt x="31" y="0"/>
                </a:lnTo>
                <a:lnTo>
                  <a:pt x="31" y="2"/>
                </a:lnTo>
                <a:lnTo>
                  <a:pt x="30" y="5"/>
                </a:lnTo>
                <a:lnTo>
                  <a:pt x="29" y="7"/>
                </a:lnTo>
                <a:lnTo>
                  <a:pt x="27" y="9"/>
                </a:lnTo>
                <a:lnTo>
                  <a:pt x="25" y="11"/>
                </a:lnTo>
                <a:lnTo>
                  <a:pt x="23" y="13"/>
                </a:lnTo>
                <a:lnTo>
                  <a:pt x="21" y="14"/>
                </a:lnTo>
                <a:lnTo>
                  <a:pt x="17" y="15"/>
                </a:lnTo>
                <a:lnTo>
                  <a:pt x="15" y="15"/>
                </a:lnTo>
                <a:lnTo>
                  <a:pt x="13" y="15"/>
                </a:lnTo>
                <a:lnTo>
                  <a:pt x="10" y="14"/>
                </a:lnTo>
                <a:lnTo>
                  <a:pt x="8" y="13"/>
                </a:lnTo>
                <a:lnTo>
                  <a:pt x="6" y="11"/>
                </a:lnTo>
                <a:lnTo>
                  <a:pt x="4" y="9"/>
                </a:lnTo>
                <a:lnTo>
                  <a:pt x="2" y="7"/>
                </a:lnTo>
                <a:lnTo>
                  <a:pt x="1" y="5"/>
                </a:lnTo>
                <a:lnTo>
                  <a:pt x="0" y="2"/>
                </a:lnTo>
                <a:lnTo>
                  <a:pt x="0" y="0"/>
                </a:lnTo>
                <a:lnTo>
                  <a:pt x="3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68" name="Freeform 1134"/>
          <p:cNvSpPr>
            <a:spLocks noChangeAspect="1"/>
          </p:cNvSpPr>
          <p:nvPr/>
        </p:nvSpPr>
        <p:spPr bwMode="auto">
          <a:xfrm>
            <a:off x="8428038" y="4176713"/>
            <a:ext cx="9525" cy="1587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69" name="Freeform 1135"/>
          <p:cNvSpPr>
            <a:spLocks noChangeAspect="1"/>
          </p:cNvSpPr>
          <p:nvPr/>
        </p:nvSpPr>
        <p:spPr bwMode="auto">
          <a:xfrm>
            <a:off x="8428038" y="4176713"/>
            <a:ext cx="9525" cy="1587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70" name="Freeform 1136"/>
          <p:cNvSpPr>
            <a:spLocks noChangeAspect="1"/>
          </p:cNvSpPr>
          <p:nvPr/>
        </p:nvSpPr>
        <p:spPr bwMode="auto">
          <a:xfrm>
            <a:off x="8428038" y="4178300"/>
            <a:ext cx="9525" cy="1588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71" name="Freeform 1137"/>
          <p:cNvSpPr>
            <a:spLocks noChangeAspect="1"/>
          </p:cNvSpPr>
          <p:nvPr/>
        </p:nvSpPr>
        <p:spPr bwMode="auto">
          <a:xfrm>
            <a:off x="8428038" y="4178300"/>
            <a:ext cx="9525" cy="1588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72" name="Freeform 1138"/>
          <p:cNvSpPr>
            <a:spLocks noChangeAspect="1"/>
          </p:cNvSpPr>
          <p:nvPr/>
        </p:nvSpPr>
        <p:spPr bwMode="auto">
          <a:xfrm>
            <a:off x="8428038" y="4178300"/>
            <a:ext cx="9525" cy="1588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73" name="Freeform 1139"/>
          <p:cNvSpPr>
            <a:spLocks noChangeAspect="1"/>
          </p:cNvSpPr>
          <p:nvPr/>
        </p:nvSpPr>
        <p:spPr bwMode="auto">
          <a:xfrm>
            <a:off x="8428038" y="4178300"/>
            <a:ext cx="9525" cy="1588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74" name="Rectangle 1140"/>
          <p:cNvSpPr>
            <a:spLocks noChangeAspect="1" noChangeArrowheads="1"/>
          </p:cNvSpPr>
          <p:nvPr/>
        </p:nvSpPr>
        <p:spPr bwMode="auto">
          <a:xfrm>
            <a:off x="8428038" y="4178300"/>
            <a:ext cx="9525" cy="1588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75" name="Freeform 1141"/>
          <p:cNvSpPr>
            <a:spLocks noChangeAspect="1"/>
          </p:cNvSpPr>
          <p:nvPr/>
        </p:nvSpPr>
        <p:spPr bwMode="auto">
          <a:xfrm>
            <a:off x="8434388" y="4175125"/>
            <a:ext cx="3175" cy="9525"/>
          </a:xfrm>
          <a:custGeom>
            <a:avLst/>
            <a:gdLst>
              <a:gd name="T0" fmla="*/ 0 w 16"/>
              <a:gd name="T1" fmla="*/ 0 h 31"/>
              <a:gd name="T2" fmla="*/ 0 w 16"/>
              <a:gd name="T3" fmla="*/ 0 h 31"/>
              <a:gd name="T4" fmla="*/ 2147483647 w 16"/>
              <a:gd name="T5" fmla="*/ 0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2147483647 w 16"/>
              <a:gd name="T19" fmla="*/ 2147483647 h 31"/>
              <a:gd name="T20" fmla="*/ 2147483647 w 16"/>
              <a:gd name="T21" fmla="*/ 2147483647 h 31"/>
              <a:gd name="T22" fmla="*/ 2147483647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2147483647 h 31"/>
              <a:gd name="T38" fmla="*/ 0 w 16"/>
              <a:gd name="T39" fmla="*/ 2147483647 h 31"/>
              <a:gd name="T40" fmla="*/ 0 w 16"/>
              <a:gd name="T41" fmla="*/ 2147483647 h 31"/>
              <a:gd name="T42" fmla="*/ 0 w 16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6" y="1"/>
                </a:lnTo>
                <a:lnTo>
                  <a:pt x="8" y="2"/>
                </a:lnTo>
                <a:lnTo>
                  <a:pt x="10" y="4"/>
                </a:lnTo>
                <a:lnTo>
                  <a:pt x="12" y="6"/>
                </a:lnTo>
                <a:lnTo>
                  <a:pt x="14" y="9"/>
                </a:lnTo>
                <a:lnTo>
                  <a:pt x="15" y="11"/>
                </a:lnTo>
                <a:lnTo>
                  <a:pt x="16" y="14"/>
                </a:lnTo>
                <a:lnTo>
                  <a:pt x="16" y="16"/>
                </a:lnTo>
                <a:lnTo>
                  <a:pt x="16" y="18"/>
                </a:lnTo>
                <a:lnTo>
                  <a:pt x="15" y="21"/>
                </a:lnTo>
                <a:lnTo>
                  <a:pt x="14" y="23"/>
                </a:lnTo>
                <a:lnTo>
                  <a:pt x="12" y="25"/>
                </a:lnTo>
                <a:lnTo>
                  <a:pt x="10" y="27"/>
                </a:lnTo>
                <a:lnTo>
                  <a:pt x="8" y="29"/>
                </a:lnTo>
                <a:lnTo>
                  <a:pt x="6" y="30"/>
                </a:ln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76" name="Freeform 1142"/>
          <p:cNvSpPr>
            <a:spLocks noChangeAspect="1"/>
          </p:cNvSpPr>
          <p:nvPr/>
        </p:nvSpPr>
        <p:spPr bwMode="auto">
          <a:xfrm>
            <a:off x="8426450" y="4175125"/>
            <a:ext cx="6350" cy="9525"/>
          </a:xfrm>
          <a:custGeom>
            <a:avLst/>
            <a:gdLst>
              <a:gd name="T0" fmla="*/ 2147483647 w 15"/>
              <a:gd name="T1" fmla="*/ 2147483647 h 31"/>
              <a:gd name="T2" fmla="*/ 2147483647 w 15"/>
              <a:gd name="T3" fmla="*/ 2147483647 h 31"/>
              <a:gd name="T4" fmla="*/ 2147483647 w 15"/>
              <a:gd name="T5" fmla="*/ 2147483647 h 31"/>
              <a:gd name="T6" fmla="*/ 2147483647 w 15"/>
              <a:gd name="T7" fmla="*/ 2147483647 h 31"/>
              <a:gd name="T8" fmla="*/ 2147483647 w 15"/>
              <a:gd name="T9" fmla="*/ 2147483647 h 31"/>
              <a:gd name="T10" fmla="*/ 2147483647 w 15"/>
              <a:gd name="T11" fmla="*/ 2147483647 h 31"/>
              <a:gd name="T12" fmla="*/ 2147483647 w 15"/>
              <a:gd name="T13" fmla="*/ 2147483647 h 31"/>
              <a:gd name="T14" fmla="*/ 2147483647 w 15"/>
              <a:gd name="T15" fmla="*/ 2147483647 h 31"/>
              <a:gd name="T16" fmla="*/ 2147483647 w 15"/>
              <a:gd name="T17" fmla="*/ 2147483647 h 31"/>
              <a:gd name="T18" fmla="*/ 0 w 15"/>
              <a:gd name="T19" fmla="*/ 2147483647 h 31"/>
              <a:gd name="T20" fmla="*/ 0 w 15"/>
              <a:gd name="T21" fmla="*/ 2147483647 h 31"/>
              <a:gd name="T22" fmla="*/ 0 w 15"/>
              <a:gd name="T23" fmla="*/ 2147483647 h 31"/>
              <a:gd name="T24" fmla="*/ 2147483647 w 15"/>
              <a:gd name="T25" fmla="*/ 2147483647 h 31"/>
              <a:gd name="T26" fmla="*/ 2147483647 w 15"/>
              <a:gd name="T27" fmla="*/ 2147483647 h 31"/>
              <a:gd name="T28" fmla="*/ 2147483647 w 15"/>
              <a:gd name="T29" fmla="*/ 2147483647 h 31"/>
              <a:gd name="T30" fmla="*/ 2147483647 w 15"/>
              <a:gd name="T31" fmla="*/ 2147483647 h 31"/>
              <a:gd name="T32" fmla="*/ 2147483647 w 15"/>
              <a:gd name="T33" fmla="*/ 2147483647 h 31"/>
              <a:gd name="T34" fmla="*/ 2147483647 w 15"/>
              <a:gd name="T35" fmla="*/ 2147483647 h 31"/>
              <a:gd name="T36" fmla="*/ 2147483647 w 15"/>
              <a:gd name="T37" fmla="*/ 0 h 31"/>
              <a:gd name="T38" fmla="*/ 2147483647 w 15"/>
              <a:gd name="T39" fmla="*/ 0 h 31"/>
              <a:gd name="T40" fmla="*/ 2147483647 w 15"/>
              <a:gd name="T41" fmla="*/ 0 h 31"/>
              <a:gd name="T42" fmla="*/ 2147483647 w 15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"/>
              <a:gd name="T67" fmla="*/ 0 h 31"/>
              <a:gd name="T68" fmla="*/ 15 w 15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" h="31">
                <a:moveTo>
                  <a:pt x="15" y="31"/>
                </a:moveTo>
                <a:lnTo>
                  <a:pt x="15" y="31"/>
                </a:lnTo>
                <a:lnTo>
                  <a:pt x="13" y="31"/>
                </a:lnTo>
                <a:lnTo>
                  <a:pt x="10" y="30"/>
                </a:lnTo>
                <a:lnTo>
                  <a:pt x="8" y="29"/>
                </a:lnTo>
                <a:lnTo>
                  <a:pt x="6" y="27"/>
                </a:lnTo>
                <a:lnTo>
                  <a:pt x="4" y="25"/>
                </a:lnTo>
                <a:lnTo>
                  <a:pt x="2" y="23"/>
                </a:lnTo>
                <a:lnTo>
                  <a:pt x="1" y="21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1" y="11"/>
                </a:lnTo>
                <a:lnTo>
                  <a:pt x="2" y="9"/>
                </a:lnTo>
                <a:lnTo>
                  <a:pt x="4" y="6"/>
                </a:lnTo>
                <a:lnTo>
                  <a:pt x="6" y="4"/>
                </a:lnTo>
                <a:lnTo>
                  <a:pt x="8" y="2"/>
                </a:lnTo>
                <a:lnTo>
                  <a:pt x="10" y="1"/>
                </a:lnTo>
                <a:lnTo>
                  <a:pt x="13" y="0"/>
                </a:lnTo>
                <a:lnTo>
                  <a:pt x="15" y="0"/>
                </a:lnTo>
                <a:lnTo>
                  <a:pt x="15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77" name="Freeform 1143"/>
          <p:cNvSpPr>
            <a:spLocks noChangeAspect="1"/>
          </p:cNvSpPr>
          <p:nvPr/>
        </p:nvSpPr>
        <p:spPr bwMode="auto">
          <a:xfrm>
            <a:off x="8432800" y="4175125"/>
            <a:ext cx="1588" cy="9525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78" name="Freeform 1144"/>
          <p:cNvSpPr>
            <a:spLocks noChangeAspect="1"/>
          </p:cNvSpPr>
          <p:nvPr/>
        </p:nvSpPr>
        <p:spPr bwMode="auto">
          <a:xfrm>
            <a:off x="8432800" y="4175125"/>
            <a:ext cx="1588" cy="9525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79" name="Freeform 1145"/>
          <p:cNvSpPr>
            <a:spLocks noChangeAspect="1"/>
          </p:cNvSpPr>
          <p:nvPr/>
        </p:nvSpPr>
        <p:spPr bwMode="auto">
          <a:xfrm>
            <a:off x="8432800" y="4175125"/>
            <a:ext cx="1588" cy="9525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80" name="Freeform 1146"/>
          <p:cNvSpPr>
            <a:spLocks noChangeAspect="1"/>
          </p:cNvSpPr>
          <p:nvPr/>
        </p:nvSpPr>
        <p:spPr bwMode="auto">
          <a:xfrm>
            <a:off x="8432800" y="4175125"/>
            <a:ext cx="1588" cy="9525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81" name="Freeform 1147"/>
          <p:cNvSpPr>
            <a:spLocks noChangeAspect="1"/>
          </p:cNvSpPr>
          <p:nvPr/>
        </p:nvSpPr>
        <p:spPr bwMode="auto">
          <a:xfrm>
            <a:off x="8432800" y="4175125"/>
            <a:ext cx="1588" cy="9525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82" name="Rectangle 1148"/>
          <p:cNvSpPr>
            <a:spLocks noChangeAspect="1" noChangeArrowheads="1"/>
          </p:cNvSpPr>
          <p:nvPr/>
        </p:nvSpPr>
        <p:spPr bwMode="auto">
          <a:xfrm>
            <a:off x="8432800" y="4175125"/>
            <a:ext cx="1588" cy="952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83" name="Freeform 1149"/>
          <p:cNvSpPr>
            <a:spLocks noChangeAspect="1"/>
          </p:cNvSpPr>
          <p:nvPr/>
        </p:nvSpPr>
        <p:spPr bwMode="auto">
          <a:xfrm>
            <a:off x="8426450" y="4175125"/>
            <a:ext cx="9525" cy="3175"/>
          </a:xfrm>
          <a:custGeom>
            <a:avLst/>
            <a:gdLst>
              <a:gd name="T0" fmla="*/ 0 w 31"/>
              <a:gd name="T1" fmla="*/ 2147483647 h 16"/>
              <a:gd name="T2" fmla="*/ 0 w 31"/>
              <a:gd name="T3" fmla="*/ 2147483647 h 16"/>
              <a:gd name="T4" fmla="*/ 0 w 31"/>
              <a:gd name="T5" fmla="*/ 2147483647 h 16"/>
              <a:gd name="T6" fmla="*/ 2147483647 w 31"/>
              <a:gd name="T7" fmla="*/ 2147483647 h 16"/>
              <a:gd name="T8" fmla="*/ 2147483647 w 31"/>
              <a:gd name="T9" fmla="*/ 2147483647 h 16"/>
              <a:gd name="T10" fmla="*/ 2147483647 w 31"/>
              <a:gd name="T11" fmla="*/ 2147483647 h 16"/>
              <a:gd name="T12" fmla="*/ 2147483647 w 31"/>
              <a:gd name="T13" fmla="*/ 2147483647 h 16"/>
              <a:gd name="T14" fmla="*/ 2147483647 w 31"/>
              <a:gd name="T15" fmla="*/ 2147483647 h 16"/>
              <a:gd name="T16" fmla="*/ 2147483647 w 31"/>
              <a:gd name="T17" fmla="*/ 2147483647 h 16"/>
              <a:gd name="T18" fmla="*/ 2147483647 w 31"/>
              <a:gd name="T19" fmla="*/ 0 h 16"/>
              <a:gd name="T20" fmla="*/ 2147483647 w 31"/>
              <a:gd name="T21" fmla="*/ 0 h 16"/>
              <a:gd name="T22" fmla="*/ 2147483647 w 31"/>
              <a:gd name="T23" fmla="*/ 0 h 16"/>
              <a:gd name="T24" fmla="*/ 2147483647 w 31"/>
              <a:gd name="T25" fmla="*/ 2147483647 h 16"/>
              <a:gd name="T26" fmla="*/ 2147483647 w 31"/>
              <a:gd name="T27" fmla="*/ 2147483647 h 16"/>
              <a:gd name="T28" fmla="*/ 2147483647 w 31"/>
              <a:gd name="T29" fmla="*/ 2147483647 h 16"/>
              <a:gd name="T30" fmla="*/ 2147483647 w 31"/>
              <a:gd name="T31" fmla="*/ 2147483647 h 16"/>
              <a:gd name="T32" fmla="*/ 2147483647 w 31"/>
              <a:gd name="T33" fmla="*/ 2147483647 h 16"/>
              <a:gd name="T34" fmla="*/ 2147483647 w 31"/>
              <a:gd name="T35" fmla="*/ 2147483647 h 16"/>
              <a:gd name="T36" fmla="*/ 2147483647 w 31"/>
              <a:gd name="T37" fmla="*/ 2147483647 h 16"/>
              <a:gd name="T38" fmla="*/ 2147483647 w 31"/>
              <a:gd name="T39" fmla="*/ 2147483647 h 16"/>
              <a:gd name="T40" fmla="*/ 2147483647 w 31"/>
              <a:gd name="T41" fmla="*/ 2147483647 h 16"/>
              <a:gd name="T42" fmla="*/ 0 w 31"/>
              <a:gd name="T43" fmla="*/ 2147483647 h 1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6"/>
              <a:gd name="T68" fmla="*/ 31 w 31"/>
              <a:gd name="T69" fmla="*/ 16 h 1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6">
                <a:moveTo>
                  <a:pt x="0" y="16"/>
                </a:moveTo>
                <a:lnTo>
                  <a:pt x="0" y="16"/>
                </a:lnTo>
                <a:lnTo>
                  <a:pt x="0" y="14"/>
                </a:lnTo>
                <a:lnTo>
                  <a:pt x="1" y="11"/>
                </a:lnTo>
                <a:lnTo>
                  <a:pt x="2" y="9"/>
                </a:lnTo>
                <a:lnTo>
                  <a:pt x="4" y="6"/>
                </a:lnTo>
                <a:lnTo>
                  <a:pt x="6" y="4"/>
                </a:lnTo>
                <a:lnTo>
                  <a:pt x="8" y="2"/>
                </a:lnTo>
                <a:lnTo>
                  <a:pt x="10" y="1"/>
                </a:lnTo>
                <a:lnTo>
                  <a:pt x="13" y="0"/>
                </a:lnTo>
                <a:lnTo>
                  <a:pt x="15" y="0"/>
                </a:lnTo>
                <a:lnTo>
                  <a:pt x="17" y="0"/>
                </a:lnTo>
                <a:lnTo>
                  <a:pt x="20" y="1"/>
                </a:lnTo>
                <a:lnTo>
                  <a:pt x="22" y="2"/>
                </a:lnTo>
                <a:lnTo>
                  <a:pt x="24" y="4"/>
                </a:lnTo>
                <a:lnTo>
                  <a:pt x="27" y="6"/>
                </a:lnTo>
                <a:lnTo>
                  <a:pt x="29" y="9"/>
                </a:lnTo>
                <a:lnTo>
                  <a:pt x="30" y="11"/>
                </a:lnTo>
                <a:lnTo>
                  <a:pt x="31" y="14"/>
                </a:lnTo>
                <a:lnTo>
                  <a:pt x="31" y="16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84" name="Freeform 1150"/>
          <p:cNvSpPr>
            <a:spLocks noChangeAspect="1"/>
          </p:cNvSpPr>
          <p:nvPr/>
        </p:nvSpPr>
        <p:spPr bwMode="auto">
          <a:xfrm>
            <a:off x="8426450" y="4184650"/>
            <a:ext cx="9525" cy="3175"/>
          </a:xfrm>
          <a:custGeom>
            <a:avLst/>
            <a:gdLst>
              <a:gd name="T0" fmla="*/ 2147483647 w 31"/>
              <a:gd name="T1" fmla="*/ 0 h 16"/>
              <a:gd name="T2" fmla="*/ 2147483647 w 31"/>
              <a:gd name="T3" fmla="*/ 0 h 16"/>
              <a:gd name="T4" fmla="*/ 2147483647 w 31"/>
              <a:gd name="T5" fmla="*/ 2147483647 h 16"/>
              <a:gd name="T6" fmla="*/ 2147483647 w 31"/>
              <a:gd name="T7" fmla="*/ 2147483647 h 16"/>
              <a:gd name="T8" fmla="*/ 2147483647 w 31"/>
              <a:gd name="T9" fmla="*/ 2147483647 h 16"/>
              <a:gd name="T10" fmla="*/ 2147483647 w 31"/>
              <a:gd name="T11" fmla="*/ 2147483647 h 16"/>
              <a:gd name="T12" fmla="*/ 2147483647 w 31"/>
              <a:gd name="T13" fmla="*/ 2147483647 h 16"/>
              <a:gd name="T14" fmla="*/ 2147483647 w 31"/>
              <a:gd name="T15" fmla="*/ 2147483647 h 16"/>
              <a:gd name="T16" fmla="*/ 2147483647 w 31"/>
              <a:gd name="T17" fmla="*/ 2147483647 h 16"/>
              <a:gd name="T18" fmla="*/ 2147483647 w 31"/>
              <a:gd name="T19" fmla="*/ 2147483647 h 16"/>
              <a:gd name="T20" fmla="*/ 2147483647 w 31"/>
              <a:gd name="T21" fmla="*/ 2147483647 h 16"/>
              <a:gd name="T22" fmla="*/ 2147483647 w 31"/>
              <a:gd name="T23" fmla="*/ 2147483647 h 16"/>
              <a:gd name="T24" fmla="*/ 2147483647 w 31"/>
              <a:gd name="T25" fmla="*/ 2147483647 h 16"/>
              <a:gd name="T26" fmla="*/ 2147483647 w 31"/>
              <a:gd name="T27" fmla="*/ 2147483647 h 16"/>
              <a:gd name="T28" fmla="*/ 2147483647 w 31"/>
              <a:gd name="T29" fmla="*/ 2147483647 h 16"/>
              <a:gd name="T30" fmla="*/ 2147483647 w 31"/>
              <a:gd name="T31" fmla="*/ 2147483647 h 16"/>
              <a:gd name="T32" fmla="*/ 2147483647 w 31"/>
              <a:gd name="T33" fmla="*/ 2147483647 h 16"/>
              <a:gd name="T34" fmla="*/ 2147483647 w 31"/>
              <a:gd name="T35" fmla="*/ 2147483647 h 16"/>
              <a:gd name="T36" fmla="*/ 0 w 31"/>
              <a:gd name="T37" fmla="*/ 2147483647 h 16"/>
              <a:gd name="T38" fmla="*/ 0 w 31"/>
              <a:gd name="T39" fmla="*/ 0 h 16"/>
              <a:gd name="T40" fmla="*/ 0 w 31"/>
              <a:gd name="T41" fmla="*/ 0 h 16"/>
              <a:gd name="T42" fmla="*/ 2147483647 w 31"/>
              <a:gd name="T43" fmla="*/ 0 h 1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6"/>
              <a:gd name="T68" fmla="*/ 31 w 31"/>
              <a:gd name="T69" fmla="*/ 16 h 1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6">
                <a:moveTo>
                  <a:pt x="31" y="0"/>
                </a:moveTo>
                <a:lnTo>
                  <a:pt x="31" y="0"/>
                </a:lnTo>
                <a:lnTo>
                  <a:pt x="31" y="2"/>
                </a:lnTo>
                <a:lnTo>
                  <a:pt x="30" y="5"/>
                </a:lnTo>
                <a:lnTo>
                  <a:pt x="29" y="8"/>
                </a:lnTo>
                <a:lnTo>
                  <a:pt x="27" y="10"/>
                </a:lnTo>
                <a:lnTo>
                  <a:pt x="24" y="12"/>
                </a:lnTo>
                <a:lnTo>
                  <a:pt x="22" y="14"/>
                </a:lnTo>
                <a:lnTo>
                  <a:pt x="20" y="15"/>
                </a:lnTo>
                <a:lnTo>
                  <a:pt x="17" y="16"/>
                </a:lnTo>
                <a:lnTo>
                  <a:pt x="15" y="16"/>
                </a:lnTo>
                <a:lnTo>
                  <a:pt x="13" y="16"/>
                </a:lnTo>
                <a:lnTo>
                  <a:pt x="10" y="15"/>
                </a:lnTo>
                <a:lnTo>
                  <a:pt x="8" y="14"/>
                </a:lnTo>
                <a:lnTo>
                  <a:pt x="6" y="12"/>
                </a:lnTo>
                <a:lnTo>
                  <a:pt x="4" y="10"/>
                </a:lnTo>
                <a:lnTo>
                  <a:pt x="2" y="8"/>
                </a:lnTo>
                <a:lnTo>
                  <a:pt x="1" y="5"/>
                </a:lnTo>
                <a:lnTo>
                  <a:pt x="0" y="2"/>
                </a:lnTo>
                <a:lnTo>
                  <a:pt x="0" y="0"/>
                </a:lnTo>
                <a:lnTo>
                  <a:pt x="3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85" name="Freeform 1151"/>
          <p:cNvSpPr>
            <a:spLocks noChangeAspect="1"/>
          </p:cNvSpPr>
          <p:nvPr/>
        </p:nvSpPr>
        <p:spPr bwMode="auto">
          <a:xfrm>
            <a:off x="8426450" y="4178300"/>
            <a:ext cx="9525" cy="1588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86" name="Freeform 1152"/>
          <p:cNvSpPr>
            <a:spLocks noChangeAspect="1"/>
          </p:cNvSpPr>
          <p:nvPr/>
        </p:nvSpPr>
        <p:spPr bwMode="auto">
          <a:xfrm>
            <a:off x="8426450" y="4179888"/>
            <a:ext cx="9525" cy="3175"/>
          </a:xfrm>
          <a:custGeom>
            <a:avLst/>
            <a:gdLst>
              <a:gd name="T0" fmla="*/ 0 w 31"/>
              <a:gd name="T1" fmla="*/ 0 h 2"/>
              <a:gd name="T2" fmla="*/ 2147483647 w 31"/>
              <a:gd name="T3" fmla="*/ 0 h 2"/>
              <a:gd name="T4" fmla="*/ 2147483647 w 31"/>
              <a:gd name="T5" fmla="*/ 2147483647 h 2"/>
              <a:gd name="T6" fmla="*/ 2147483647 w 31"/>
              <a:gd name="T7" fmla="*/ 2147483647 h 2"/>
              <a:gd name="T8" fmla="*/ 0 w 31"/>
              <a:gd name="T9" fmla="*/ 2147483647 h 2"/>
              <a:gd name="T10" fmla="*/ 0 w 31"/>
              <a:gd name="T11" fmla="*/ 2147483647 h 2"/>
              <a:gd name="T12" fmla="*/ 0 w 31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"/>
              <a:gd name="T23" fmla="*/ 31 w 31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">
                <a:moveTo>
                  <a:pt x="0" y="0"/>
                </a:moveTo>
                <a:lnTo>
                  <a:pt x="31" y="0"/>
                </a:lnTo>
                <a:lnTo>
                  <a:pt x="31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87" name="Freeform 1153"/>
          <p:cNvSpPr>
            <a:spLocks noChangeAspect="1"/>
          </p:cNvSpPr>
          <p:nvPr/>
        </p:nvSpPr>
        <p:spPr bwMode="auto">
          <a:xfrm>
            <a:off x="8426450" y="4179888"/>
            <a:ext cx="9525" cy="3175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88" name="Freeform 1154"/>
          <p:cNvSpPr>
            <a:spLocks noChangeAspect="1"/>
          </p:cNvSpPr>
          <p:nvPr/>
        </p:nvSpPr>
        <p:spPr bwMode="auto">
          <a:xfrm>
            <a:off x="8426450" y="4179888"/>
            <a:ext cx="9525" cy="3175"/>
          </a:xfrm>
          <a:custGeom>
            <a:avLst/>
            <a:gdLst>
              <a:gd name="T0" fmla="*/ 0 w 31"/>
              <a:gd name="T1" fmla="*/ 0 h 2"/>
              <a:gd name="T2" fmla="*/ 2147483647 w 31"/>
              <a:gd name="T3" fmla="*/ 0 h 2"/>
              <a:gd name="T4" fmla="*/ 2147483647 w 31"/>
              <a:gd name="T5" fmla="*/ 2147483647 h 2"/>
              <a:gd name="T6" fmla="*/ 2147483647 w 31"/>
              <a:gd name="T7" fmla="*/ 2147483647 h 2"/>
              <a:gd name="T8" fmla="*/ 0 w 31"/>
              <a:gd name="T9" fmla="*/ 2147483647 h 2"/>
              <a:gd name="T10" fmla="*/ 0 w 31"/>
              <a:gd name="T11" fmla="*/ 2147483647 h 2"/>
              <a:gd name="T12" fmla="*/ 0 w 31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"/>
              <a:gd name="T23" fmla="*/ 31 w 31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">
                <a:moveTo>
                  <a:pt x="0" y="0"/>
                </a:moveTo>
                <a:lnTo>
                  <a:pt x="31" y="0"/>
                </a:lnTo>
                <a:lnTo>
                  <a:pt x="31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89" name="Freeform 1155"/>
          <p:cNvSpPr>
            <a:spLocks noChangeAspect="1"/>
          </p:cNvSpPr>
          <p:nvPr/>
        </p:nvSpPr>
        <p:spPr bwMode="auto">
          <a:xfrm>
            <a:off x="8426450" y="4183063"/>
            <a:ext cx="9525" cy="1587"/>
          </a:xfrm>
          <a:custGeom>
            <a:avLst/>
            <a:gdLst>
              <a:gd name="T0" fmla="*/ 0 w 31"/>
              <a:gd name="T1" fmla="*/ 0 h 2"/>
              <a:gd name="T2" fmla="*/ 2147483647 w 31"/>
              <a:gd name="T3" fmla="*/ 0 h 2"/>
              <a:gd name="T4" fmla="*/ 2147483647 w 31"/>
              <a:gd name="T5" fmla="*/ 2147483647 h 2"/>
              <a:gd name="T6" fmla="*/ 2147483647 w 31"/>
              <a:gd name="T7" fmla="*/ 2147483647 h 2"/>
              <a:gd name="T8" fmla="*/ 0 w 31"/>
              <a:gd name="T9" fmla="*/ 2147483647 h 2"/>
              <a:gd name="T10" fmla="*/ 0 w 31"/>
              <a:gd name="T11" fmla="*/ 2147483647 h 2"/>
              <a:gd name="T12" fmla="*/ 0 w 31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"/>
              <a:gd name="T23" fmla="*/ 31 w 31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">
                <a:moveTo>
                  <a:pt x="0" y="0"/>
                </a:moveTo>
                <a:lnTo>
                  <a:pt x="31" y="0"/>
                </a:lnTo>
                <a:lnTo>
                  <a:pt x="31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90" name="Freeform 1156"/>
          <p:cNvSpPr>
            <a:spLocks noChangeAspect="1"/>
          </p:cNvSpPr>
          <p:nvPr/>
        </p:nvSpPr>
        <p:spPr bwMode="auto">
          <a:xfrm>
            <a:off x="8426450" y="4183063"/>
            <a:ext cx="9525" cy="1587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91" name="Freeform 1157"/>
          <p:cNvSpPr>
            <a:spLocks noChangeAspect="1"/>
          </p:cNvSpPr>
          <p:nvPr/>
        </p:nvSpPr>
        <p:spPr bwMode="auto">
          <a:xfrm>
            <a:off x="8426450" y="4183063"/>
            <a:ext cx="9525" cy="1587"/>
          </a:xfrm>
          <a:custGeom>
            <a:avLst/>
            <a:gdLst>
              <a:gd name="T0" fmla="*/ 0 w 31"/>
              <a:gd name="T1" fmla="*/ 0 h 2"/>
              <a:gd name="T2" fmla="*/ 2147483647 w 31"/>
              <a:gd name="T3" fmla="*/ 0 h 2"/>
              <a:gd name="T4" fmla="*/ 2147483647 w 31"/>
              <a:gd name="T5" fmla="*/ 2147483647 h 2"/>
              <a:gd name="T6" fmla="*/ 2147483647 w 31"/>
              <a:gd name="T7" fmla="*/ 2147483647 h 2"/>
              <a:gd name="T8" fmla="*/ 0 w 31"/>
              <a:gd name="T9" fmla="*/ 2147483647 h 2"/>
              <a:gd name="T10" fmla="*/ 0 w 31"/>
              <a:gd name="T11" fmla="*/ 2147483647 h 2"/>
              <a:gd name="T12" fmla="*/ 0 w 31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"/>
              <a:gd name="T23" fmla="*/ 31 w 31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">
                <a:moveTo>
                  <a:pt x="0" y="0"/>
                </a:moveTo>
                <a:lnTo>
                  <a:pt x="31" y="0"/>
                </a:lnTo>
                <a:lnTo>
                  <a:pt x="31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92" name="Rectangle 1158"/>
          <p:cNvSpPr>
            <a:spLocks noChangeAspect="1" noChangeArrowheads="1"/>
          </p:cNvSpPr>
          <p:nvPr/>
        </p:nvSpPr>
        <p:spPr bwMode="auto">
          <a:xfrm>
            <a:off x="8426450" y="4183063"/>
            <a:ext cx="9525" cy="1587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93" name="Freeform 1159"/>
          <p:cNvSpPr>
            <a:spLocks noChangeAspect="1"/>
          </p:cNvSpPr>
          <p:nvPr/>
        </p:nvSpPr>
        <p:spPr bwMode="auto">
          <a:xfrm>
            <a:off x="8429625" y="4178300"/>
            <a:ext cx="6350" cy="9525"/>
          </a:xfrm>
          <a:custGeom>
            <a:avLst/>
            <a:gdLst>
              <a:gd name="T0" fmla="*/ 0 w 17"/>
              <a:gd name="T1" fmla="*/ 0 h 31"/>
              <a:gd name="T2" fmla="*/ 0 w 17"/>
              <a:gd name="T3" fmla="*/ 0 h 31"/>
              <a:gd name="T4" fmla="*/ 2147483647 w 17"/>
              <a:gd name="T5" fmla="*/ 0 h 31"/>
              <a:gd name="T6" fmla="*/ 2147483647 w 17"/>
              <a:gd name="T7" fmla="*/ 2147483647 h 31"/>
              <a:gd name="T8" fmla="*/ 2147483647 w 17"/>
              <a:gd name="T9" fmla="*/ 2147483647 h 31"/>
              <a:gd name="T10" fmla="*/ 2147483647 w 17"/>
              <a:gd name="T11" fmla="*/ 2147483647 h 31"/>
              <a:gd name="T12" fmla="*/ 2147483647 w 17"/>
              <a:gd name="T13" fmla="*/ 2147483647 h 31"/>
              <a:gd name="T14" fmla="*/ 2147483647 w 17"/>
              <a:gd name="T15" fmla="*/ 2147483647 h 31"/>
              <a:gd name="T16" fmla="*/ 2147483647 w 17"/>
              <a:gd name="T17" fmla="*/ 2147483647 h 31"/>
              <a:gd name="T18" fmla="*/ 2147483647 w 17"/>
              <a:gd name="T19" fmla="*/ 2147483647 h 31"/>
              <a:gd name="T20" fmla="*/ 2147483647 w 17"/>
              <a:gd name="T21" fmla="*/ 2147483647 h 31"/>
              <a:gd name="T22" fmla="*/ 2147483647 w 17"/>
              <a:gd name="T23" fmla="*/ 2147483647 h 31"/>
              <a:gd name="T24" fmla="*/ 2147483647 w 17"/>
              <a:gd name="T25" fmla="*/ 2147483647 h 31"/>
              <a:gd name="T26" fmla="*/ 2147483647 w 17"/>
              <a:gd name="T27" fmla="*/ 2147483647 h 31"/>
              <a:gd name="T28" fmla="*/ 2147483647 w 17"/>
              <a:gd name="T29" fmla="*/ 2147483647 h 31"/>
              <a:gd name="T30" fmla="*/ 2147483647 w 17"/>
              <a:gd name="T31" fmla="*/ 2147483647 h 31"/>
              <a:gd name="T32" fmla="*/ 2147483647 w 17"/>
              <a:gd name="T33" fmla="*/ 2147483647 h 31"/>
              <a:gd name="T34" fmla="*/ 2147483647 w 17"/>
              <a:gd name="T35" fmla="*/ 2147483647 h 31"/>
              <a:gd name="T36" fmla="*/ 2147483647 w 17"/>
              <a:gd name="T37" fmla="*/ 2147483647 h 31"/>
              <a:gd name="T38" fmla="*/ 2147483647 w 17"/>
              <a:gd name="T39" fmla="*/ 2147483647 h 31"/>
              <a:gd name="T40" fmla="*/ 2147483647 w 17"/>
              <a:gd name="T41" fmla="*/ 2147483647 h 31"/>
              <a:gd name="T42" fmla="*/ 0 w 17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7"/>
              <a:gd name="T67" fmla="*/ 0 h 31"/>
              <a:gd name="T68" fmla="*/ 17 w 17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7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5" y="1"/>
                </a:lnTo>
                <a:lnTo>
                  <a:pt x="7" y="1"/>
                </a:lnTo>
                <a:lnTo>
                  <a:pt x="9" y="3"/>
                </a:lnTo>
                <a:lnTo>
                  <a:pt x="13" y="5"/>
                </a:lnTo>
                <a:lnTo>
                  <a:pt x="14" y="7"/>
                </a:lnTo>
                <a:lnTo>
                  <a:pt x="16" y="9"/>
                </a:lnTo>
                <a:lnTo>
                  <a:pt x="16" y="12"/>
                </a:lnTo>
                <a:lnTo>
                  <a:pt x="17" y="14"/>
                </a:lnTo>
                <a:lnTo>
                  <a:pt x="17" y="16"/>
                </a:lnTo>
                <a:lnTo>
                  <a:pt x="16" y="19"/>
                </a:lnTo>
                <a:lnTo>
                  <a:pt x="16" y="22"/>
                </a:lnTo>
                <a:lnTo>
                  <a:pt x="14" y="24"/>
                </a:lnTo>
                <a:lnTo>
                  <a:pt x="12" y="27"/>
                </a:lnTo>
                <a:lnTo>
                  <a:pt x="9" y="28"/>
                </a:lnTo>
                <a:lnTo>
                  <a:pt x="7" y="30"/>
                </a:lnTo>
                <a:lnTo>
                  <a:pt x="4" y="30"/>
                </a:lnTo>
                <a:lnTo>
                  <a:pt x="2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94" name="Freeform 1160"/>
          <p:cNvSpPr>
            <a:spLocks noChangeAspect="1"/>
          </p:cNvSpPr>
          <p:nvPr/>
        </p:nvSpPr>
        <p:spPr bwMode="auto">
          <a:xfrm>
            <a:off x="8404225" y="4187825"/>
            <a:ext cx="3175" cy="11113"/>
          </a:xfrm>
          <a:custGeom>
            <a:avLst/>
            <a:gdLst>
              <a:gd name="T0" fmla="*/ 2147483647 w 7"/>
              <a:gd name="T1" fmla="*/ 2147483647 h 31"/>
              <a:gd name="T2" fmla="*/ 0 w 7"/>
              <a:gd name="T3" fmla="*/ 0 h 31"/>
              <a:gd name="T4" fmla="*/ 2147483647 w 7"/>
              <a:gd name="T5" fmla="*/ 2147483647 h 31"/>
              <a:gd name="T6" fmla="*/ 0 60000 65536"/>
              <a:gd name="T7" fmla="*/ 0 60000 65536"/>
              <a:gd name="T8" fmla="*/ 0 60000 65536"/>
              <a:gd name="T9" fmla="*/ 0 w 7"/>
              <a:gd name="T10" fmla="*/ 0 h 31"/>
              <a:gd name="T11" fmla="*/ 7 w 7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" h="31">
                <a:moveTo>
                  <a:pt x="7" y="31"/>
                </a:moveTo>
                <a:lnTo>
                  <a:pt x="0" y="0"/>
                </a:lnTo>
                <a:lnTo>
                  <a:pt x="7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95" name="Freeform 1161"/>
          <p:cNvSpPr>
            <a:spLocks noChangeAspect="1"/>
          </p:cNvSpPr>
          <p:nvPr/>
        </p:nvSpPr>
        <p:spPr bwMode="auto">
          <a:xfrm>
            <a:off x="8426450" y="4178300"/>
            <a:ext cx="6350" cy="9525"/>
          </a:xfrm>
          <a:custGeom>
            <a:avLst/>
            <a:gdLst>
              <a:gd name="T0" fmla="*/ 2147483647 w 17"/>
              <a:gd name="T1" fmla="*/ 0 h 32"/>
              <a:gd name="T2" fmla="*/ 2147483647 w 17"/>
              <a:gd name="T3" fmla="*/ 2147483647 h 32"/>
              <a:gd name="T4" fmla="*/ 2147483647 w 17"/>
              <a:gd name="T5" fmla="*/ 2147483647 h 32"/>
              <a:gd name="T6" fmla="*/ 2147483647 w 17"/>
              <a:gd name="T7" fmla="*/ 2147483647 h 32"/>
              <a:gd name="T8" fmla="*/ 0 w 17"/>
              <a:gd name="T9" fmla="*/ 2147483647 h 32"/>
              <a:gd name="T10" fmla="*/ 2147483647 w 17"/>
              <a:gd name="T11" fmla="*/ 2147483647 h 32"/>
              <a:gd name="T12" fmla="*/ 2147483647 w 17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"/>
              <a:gd name="T22" fmla="*/ 0 h 32"/>
              <a:gd name="T23" fmla="*/ 17 w 17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" h="32">
                <a:moveTo>
                  <a:pt x="15" y="0"/>
                </a:moveTo>
                <a:lnTo>
                  <a:pt x="17" y="31"/>
                </a:lnTo>
                <a:lnTo>
                  <a:pt x="5" y="32"/>
                </a:lnTo>
                <a:lnTo>
                  <a:pt x="8" y="31"/>
                </a:lnTo>
                <a:lnTo>
                  <a:pt x="0" y="2"/>
                </a:lnTo>
                <a:lnTo>
                  <a:pt x="3" y="1"/>
                </a:lnTo>
                <a:lnTo>
                  <a:pt x="1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96" name="Freeform 1162"/>
          <p:cNvSpPr>
            <a:spLocks noChangeAspect="1"/>
          </p:cNvSpPr>
          <p:nvPr/>
        </p:nvSpPr>
        <p:spPr bwMode="auto">
          <a:xfrm>
            <a:off x="8421688" y="4178300"/>
            <a:ext cx="6350" cy="11113"/>
          </a:xfrm>
          <a:custGeom>
            <a:avLst/>
            <a:gdLst>
              <a:gd name="T0" fmla="*/ 2147483647 w 21"/>
              <a:gd name="T1" fmla="*/ 0 h 32"/>
              <a:gd name="T2" fmla="*/ 2147483647 w 21"/>
              <a:gd name="T3" fmla="*/ 2147483647 h 32"/>
              <a:gd name="T4" fmla="*/ 2147483647 w 21"/>
              <a:gd name="T5" fmla="*/ 2147483647 h 32"/>
              <a:gd name="T6" fmla="*/ 2147483647 w 21"/>
              <a:gd name="T7" fmla="*/ 2147483647 h 32"/>
              <a:gd name="T8" fmla="*/ 0 w 21"/>
              <a:gd name="T9" fmla="*/ 2147483647 h 32"/>
              <a:gd name="T10" fmla="*/ 2147483647 w 21"/>
              <a:gd name="T11" fmla="*/ 2147483647 h 32"/>
              <a:gd name="T12" fmla="*/ 2147483647 w 21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"/>
              <a:gd name="T22" fmla="*/ 0 h 32"/>
              <a:gd name="T23" fmla="*/ 21 w 21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" h="32">
                <a:moveTo>
                  <a:pt x="13" y="0"/>
                </a:moveTo>
                <a:lnTo>
                  <a:pt x="21" y="29"/>
                </a:lnTo>
                <a:lnTo>
                  <a:pt x="10" y="32"/>
                </a:lnTo>
                <a:lnTo>
                  <a:pt x="13" y="31"/>
                </a:lnTo>
                <a:lnTo>
                  <a:pt x="0" y="4"/>
                </a:lnTo>
                <a:lnTo>
                  <a:pt x="2" y="3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97" name="Freeform 1163"/>
          <p:cNvSpPr>
            <a:spLocks noChangeAspect="1"/>
          </p:cNvSpPr>
          <p:nvPr/>
        </p:nvSpPr>
        <p:spPr bwMode="auto">
          <a:xfrm>
            <a:off x="8418513" y="4179888"/>
            <a:ext cx="7937" cy="9525"/>
          </a:xfrm>
          <a:custGeom>
            <a:avLst/>
            <a:gdLst>
              <a:gd name="T0" fmla="*/ 2147483647 w 24"/>
              <a:gd name="T1" fmla="*/ 0 h 30"/>
              <a:gd name="T2" fmla="*/ 2147483647 w 24"/>
              <a:gd name="T3" fmla="*/ 2147483647 h 30"/>
              <a:gd name="T4" fmla="*/ 2147483647 w 24"/>
              <a:gd name="T5" fmla="*/ 2147483647 h 30"/>
              <a:gd name="T6" fmla="*/ 2147483647 w 24"/>
              <a:gd name="T7" fmla="*/ 2147483647 h 30"/>
              <a:gd name="T8" fmla="*/ 0 w 24"/>
              <a:gd name="T9" fmla="*/ 2147483647 h 30"/>
              <a:gd name="T10" fmla="*/ 2147483647 w 24"/>
              <a:gd name="T11" fmla="*/ 2147483647 h 30"/>
              <a:gd name="T12" fmla="*/ 2147483647 w 24"/>
              <a:gd name="T13" fmla="*/ 0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"/>
              <a:gd name="T22" fmla="*/ 0 h 30"/>
              <a:gd name="T23" fmla="*/ 24 w 24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" h="30">
                <a:moveTo>
                  <a:pt x="11" y="0"/>
                </a:moveTo>
                <a:lnTo>
                  <a:pt x="24" y="27"/>
                </a:lnTo>
                <a:lnTo>
                  <a:pt x="17" y="30"/>
                </a:lnTo>
                <a:lnTo>
                  <a:pt x="18" y="29"/>
                </a:lnTo>
                <a:lnTo>
                  <a:pt x="0" y="6"/>
                </a:lnTo>
                <a:lnTo>
                  <a:pt x="2" y="5"/>
                </a:lnTo>
                <a:lnTo>
                  <a:pt x="1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98" name="Freeform 1164"/>
          <p:cNvSpPr>
            <a:spLocks noChangeAspect="1"/>
          </p:cNvSpPr>
          <p:nvPr/>
        </p:nvSpPr>
        <p:spPr bwMode="auto">
          <a:xfrm>
            <a:off x="8415338" y="4183063"/>
            <a:ext cx="9525" cy="12700"/>
          </a:xfrm>
          <a:custGeom>
            <a:avLst/>
            <a:gdLst>
              <a:gd name="T0" fmla="*/ 2147483647 w 25"/>
              <a:gd name="T1" fmla="*/ 2147483647 h 37"/>
              <a:gd name="T2" fmla="*/ 2147483647 w 25"/>
              <a:gd name="T3" fmla="*/ 2147483647 h 37"/>
              <a:gd name="T4" fmla="*/ 2147483647 w 25"/>
              <a:gd name="T5" fmla="*/ 2147483647 h 37"/>
              <a:gd name="T6" fmla="*/ 2147483647 w 25"/>
              <a:gd name="T7" fmla="*/ 2147483647 h 37"/>
              <a:gd name="T8" fmla="*/ 0 w 25"/>
              <a:gd name="T9" fmla="*/ 2147483647 h 37"/>
              <a:gd name="T10" fmla="*/ 2147483647 w 25"/>
              <a:gd name="T11" fmla="*/ 0 h 37"/>
              <a:gd name="T12" fmla="*/ 2147483647 w 25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5"/>
              <a:gd name="T22" fmla="*/ 0 h 37"/>
              <a:gd name="T23" fmla="*/ 25 w 25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5" h="37">
                <a:moveTo>
                  <a:pt x="7" y="2"/>
                </a:moveTo>
                <a:lnTo>
                  <a:pt x="25" y="25"/>
                </a:lnTo>
                <a:lnTo>
                  <a:pt x="11" y="37"/>
                </a:lnTo>
                <a:lnTo>
                  <a:pt x="19" y="31"/>
                </a:lnTo>
                <a:lnTo>
                  <a:pt x="0" y="6"/>
                </a:lnTo>
                <a:lnTo>
                  <a:pt x="9" y="0"/>
                </a:lnTo>
                <a:lnTo>
                  <a:pt x="7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399" name="Freeform 1165"/>
          <p:cNvSpPr>
            <a:spLocks noChangeAspect="1"/>
          </p:cNvSpPr>
          <p:nvPr/>
        </p:nvSpPr>
        <p:spPr bwMode="auto">
          <a:xfrm>
            <a:off x="8407400" y="4184650"/>
            <a:ext cx="17463" cy="11113"/>
          </a:xfrm>
          <a:custGeom>
            <a:avLst/>
            <a:gdLst>
              <a:gd name="T0" fmla="*/ 2147483647 w 47"/>
              <a:gd name="T1" fmla="*/ 0 h 30"/>
              <a:gd name="T2" fmla="*/ 2147483647 w 47"/>
              <a:gd name="T3" fmla="*/ 2147483647 h 30"/>
              <a:gd name="T4" fmla="*/ 2147483647 w 47"/>
              <a:gd name="T5" fmla="*/ 2147483647 h 30"/>
              <a:gd name="T6" fmla="*/ 2147483647 w 47"/>
              <a:gd name="T7" fmla="*/ 2147483647 h 30"/>
              <a:gd name="T8" fmla="*/ 2147483647 w 47"/>
              <a:gd name="T9" fmla="*/ 2147483647 h 30"/>
              <a:gd name="T10" fmla="*/ 0 w 47"/>
              <a:gd name="T11" fmla="*/ 2147483647 h 30"/>
              <a:gd name="T12" fmla="*/ 2147483647 w 47"/>
              <a:gd name="T13" fmla="*/ 0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7"/>
              <a:gd name="T22" fmla="*/ 0 h 30"/>
              <a:gd name="T23" fmla="*/ 47 w 47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7" h="30">
                <a:moveTo>
                  <a:pt x="21" y="0"/>
                </a:moveTo>
                <a:lnTo>
                  <a:pt x="40" y="25"/>
                </a:lnTo>
                <a:lnTo>
                  <a:pt x="47" y="20"/>
                </a:lnTo>
                <a:lnTo>
                  <a:pt x="32" y="30"/>
                </a:lnTo>
                <a:lnTo>
                  <a:pt x="15" y="6"/>
                </a:lnTo>
                <a:lnTo>
                  <a:pt x="0" y="16"/>
                </a:lnTo>
                <a:lnTo>
                  <a:pt x="2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00" name="Freeform 1166"/>
          <p:cNvSpPr>
            <a:spLocks noChangeAspect="1"/>
          </p:cNvSpPr>
          <p:nvPr/>
        </p:nvSpPr>
        <p:spPr bwMode="auto">
          <a:xfrm>
            <a:off x="8410575" y="4186238"/>
            <a:ext cx="7938" cy="11112"/>
          </a:xfrm>
          <a:custGeom>
            <a:avLst/>
            <a:gdLst>
              <a:gd name="T0" fmla="*/ 2147483647 w 20"/>
              <a:gd name="T1" fmla="*/ 0 h 31"/>
              <a:gd name="T2" fmla="*/ 2147483647 w 20"/>
              <a:gd name="T3" fmla="*/ 2147483647 h 31"/>
              <a:gd name="T4" fmla="*/ 2147483647 w 20"/>
              <a:gd name="T5" fmla="*/ 2147483647 h 31"/>
              <a:gd name="T6" fmla="*/ 2147483647 w 20"/>
              <a:gd name="T7" fmla="*/ 2147483647 h 31"/>
              <a:gd name="T8" fmla="*/ 0 w 20"/>
              <a:gd name="T9" fmla="*/ 2147483647 h 31"/>
              <a:gd name="T10" fmla="*/ 0 w 20"/>
              <a:gd name="T11" fmla="*/ 2147483647 h 31"/>
              <a:gd name="T12" fmla="*/ 2147483647 w 20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"/>
              <a:gd name="T22" fmla="*/ 0 h 31"/>
              <a:gd name="T23" fmla="*/ 20 w 20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" h="31">
                <a:moveTo>
                  <a:pt x="3" y="0"/>
                </a:moveTo>
                <a:lnTo>
                  <a:pt x="20" y="24"/>
                </a:lnTo>
                <a:lnTo>
                  <a:pt x="10" y="31"/>
                </a:lnTo>
                <a:lnTo>
                  <a:pt x="0" y="2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01" name="Freeform 1167"/>
          <p:cNvSpPr>
            <a:spLocks noChangeAspect="1"/>
          </p:cNvSpPr>
          <p:nvPr/>
        </p:nvSpPr>
        <p:spPr bwMode="auto">
          <a:xfrm>
            <a:off x="8408988" y="4186238"/>
            <a:ext cx="6350" cy="12700"/>
          </a:xfrm>
          <a:custGeom>
            <a:avLst/>
            <a:gdLst>
              <a:gd name="T0" fmla="*/ 2147483647 w 16"/>
              <a:gd name="T1" fmla="*/ 0 h 33"/>
              <a:gd name="T2" fmla="*/ 2147483647 w 16"/>
              <a:gd name="T3" fmla="*/ 2147483647 h 33"/>
              <a:gd name="T4" fmla="*/ 2147483647 w 16"/>
              <a:gd name="T5" fmla="*/ 2147483647 h 33"/>
              <a:gd name="T6" fmla="*/ 2147483647 w 16"/>
              <a:gd name="T7" fmla="*/ 2147483647 h 33"/>
              <a:gd name="T8" fmla="*/ 0 w 16"/>
              <a:gd name="T9" fmla="*/ 2147483647 h 33"/>
              <a:gd name="T10" fmla="*/ 2147483647 w 16"/>
              <a:gd name="T11" fmla="*/ 2147483647 h 33"/>
              <a:gd name="T12" fmla="*/ 2147483647 w 16"/>
              <a:gd name="T13" fmla="*/ 0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"/>
              <a:gd name="T22" fmla="*/ 0 h 33"/>
              <a:gd name="T23" fmla="*/ 16 w 16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" h="33">
                <a:moveTo>
                  <a:pt x="6" y="0"/>
                </a:moveTo>
                <a:lnTo>
                  <a:pt x="16" y="29"/>
                </a:lnTo>
                <a:lnTo>
                  <a:pt x="5" y="33"/>
                </a:lnTo>
                <a:lnTo>
                  <a:pt x="6" y="33"/>
                </a:lnTo>
                <a:lnTo>
                  <a:pt x="0" y="2"/>
                </a:lnTo>
                <a:lnTo>
                  <a:pt x="1" y="2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02" name="Freeform 1168"/>
          <p:cNvSpPr>
            <a:spLocks noChangeAspect="1"/>
          </p:cNvSpPr>
          <p:nvPr/>
        </p:nvSpPr>
        <p:spPr bwMode="auto">
          <a:xfrm>
            <a:off x="8404225" y="4186238"/>
            <a:ext cx="6350" cy="12700"/>
          </a:xfrm>
          <a:custGeom>
            <a:avLst/>
            <a:gdLst>
              <a:gd name="T0" fmla="*/ 2147483647 w 17"/>
              <a:gd name="T1" fmla="*/ 0 h 33"/>
              <a:gd name="T2" fmla="*/ 2147483647 w 17"/>
              <a:gd name="T3" fmla="*/ 2147483647 h 33"/>
              <a:gd name="T4" fmla="*/ 2147483647 w 17"/>
              <a:gd name="T5" fmla="*/ 2147483647 h 33"/>
              <a:gd name="T6" fmla="*/ 0 w 17"/>
              <a:gd name="T7" fmla="*/ 2147483647 h 33"/>
              <a:gd name="T8" fmla="*/ 2147483647 w 17"/>
              <a:gd name="T9" fmla="*/ 0 h 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7"/>
              <a:gd name="T16" fmla="*/ 0 h 33"/>
              <a:gd name="T17" fmla="*/ 17 w 17"/>
              <a:gd name="T18" fmla="*/ 33 h 3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7" h="33">
                <a:moveTo>
                  <a:pt x="11" y="0"/>
                </a:moveTo>
                <a:lnTo>
                  <a:pt x="17" y="31"/>
                </a:lnTo>
                <a:lnTo>
                  <a:pt x="7" y="33"/>
                </a:lnTo>
                <a:lnTo>
                  <a:pt x="0" y="2"/>
                </a:lnTo>
                <a:lnTo>
                  <a:pt x="1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03" name="Freeform 1169"/>
          <p:cNvSpPr>
            <a:spLocks noChangeAspect="1"/>
          </p:cNvSpPr>
          <p:nvPr/>
        </p:nvSpPr>
        <p:spPr bwMode="auto">
          <a:xfrm>
            <a:off x="8407400" y="4071938"/>
            <a:ext cx="3175" cy="9525"/>
          </a:xfrm>
          <a:custGeom>
            <a:avLst/>
            <a:gdLst>
              <a:gd name="T0" fmla="*/ 0 w 12"/>
              <a:gd name="T1" fmla="*/ 0 h 29"/>
              <a:gd name="T2" fmla="*/ 2147483647 w 12"/>
              <a:gd name="T3" fmla="*/ 2147483647 h 29"/>
              <a:gd name="T4" fmla="*/ 0 w 12"/>
              <a:gd name="T5" fmla="*/ 0 h 29"/>
              <a:gd name="T6" fmla="*/ 0 60000 65536"/>
              <a:gd name="T7" fmla="*/ 0 60000 65536"/>
              <a:gd name="T8" fmla="*/ 0 60000 65536"/>
              <a:gd name="T9" fmla="*/ 0 w 12"/>
              <a:gd name="T10" fmla="*/ 0 h 29"/>
              <a:gd name="T11" fmla="*/ 12 w 12"/>
              <a:gd name="T12" fmla="*/ 29 h 2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2" h="29">
                <a:moveTo>
                  <a:pt x="0" y="0"/>
                </a:moveTo>
                <a:lnTo>
                  <a:pt x="12" y="2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04" name="Freeform 1170"/>
          <p:cNvSpPr>
            <a:spLocks noChangeAspect="1"/>
          </p:cNvSpPr>
          <p:nvPr/>
        </p:nvSpPr>
        <p:spPr bwMode="auto">
          <a:xfrm>
            <a:off x="8380413" y="4083050"/>
            <a:ext cx="7937" cy="11113"/>
          </a:xfrm>
          <a:custGeom>
            <a:avLst/>
            <a:gdLst>
              <a:gd name="T0" fmla="*/ 2147483647 w 24"/>
              <a:gd name="T1" fmla="*/ 2147483647 h 29"/>
              <a:gd name="T2" fmla="*/ 2147483647 w 24"/>
              <a:gd name="T3" fmla="*/ 2147483647 h 29"/>
              <a:gd name="T4" fmla="*/ 2147483647 w 24"/>
              <a:gd name="T5" fmla="*/ 2147483647 h 29"/>
              <a:gd name="T6" fmla="*/ 2147483647 w 24"/>
              <a:gd name="T7" fmla="*/ 2147483647 h 29"/>
              <a:gd name="T8" fmla="*/ 2147483647 w 24"/>
              <a:gd name="T9" fmla="*/ 2147483647 h 29"/>
              <a:gd name="T10" fmla="*/ 2147483647 w 24"/>
              <a:gd name="T11" fmla="*/ 2147483647 h 29"/>
              <a:gd name="T12" fmla="*/ 2147483647 w 24"/>
              <a:gd name="T13" fmla="*/ 2147483647 h 29"/>
              <a:gd name="T14" fmla="*/ 2147483647 w 24"/>
              <a:gd name="T15" fmla="*/ 2147483647 h 29"/>
              <a:gd name="T16" fmla="*/ 2147483647 w 24"/>
              <a:gd name="T17" fmla="*/ 2147483647 h 29"/>
              <a:gd name="T18" fmla="*/ 2147483647 w 24"/>
              <a:gd name="T19" fmla="*/ 2147483647 h 29"/>
              <a:gd name="T20" fmla="*/ 2147483647 w 24"/>
              <a:gd name="T21" fmla="*/ 2147483647 h 29"/>
              <a:gd name="T22" fmla="*/ 2147483647 w 24"/>
              <a:gd name="T23" fmla="*/ 2147483647 h 29"/>
              <a:gd name="T24" fmla="*/ 0 w 24"/>
              <a:gd name="T25" fmla="*/ 2147483647 h 29"/>
              <a:gd name="T26" fmla="*/ 0 w 24"/>
              <a:gd name="T27" fmla="*/ 2147483647 h 29"/>
              <a:gd name="T28" fmla="*/ 0 w 24"/>
              <a:gd name="T29" fmla="*/ 2147483647 h 29"/>
              <a:gd name="T30" fmla="*/ 2147483647 w 24"/>
              <a:gd name="T31" fmla="*/ 2147483647 h 29"/>
              <a:gd name="T32" fmla="*/ 2147483647 w 24"/>
              <a:gd name="T33" fmla="*/ 2147483647 h 29"/>
              <a:gd name="T34" fmla="*/ 2147483647 w 24"/>
              <a:gd name="T35" fmla="*/ 2147483647 h 29"/>
              <a:gd name="T36" fmla="*/ 2147483647 w 24"/>
              <a:gd name="T37" fmla="*/ 2147483647 h 29"/>
              <a:gd name="T38" fmla="*/ 2147483647 w 24"/>
              <a:gd name="T39" fmla="*/ 0 h 29"/>
              <a:gd name="T40" fmla="*/ 2147483647 w 24"/>
              <a:gd name="T41" fmla="*/ 0 h 29"/>
              <a:gd name="T42" fmla="*/ 2147483647 w 24"/>
              <a:gd name="T43" fmla="*/ 2147483647 h 2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4"/>
              <a:gd name="T67" fmla="*/ 0 h 29"/>
              <a:gd name="T68" fmla="*/ 24 w 24"/>
              <a:gd name="T69" fmla="*/ 29 h 29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4" h="29">
                <a:moveTo>
                  <a:pt x="24" y="27"/>
                </a:moveTo>
                <a:lnTo>
                  <a:pt x="24" y="27"/>
                </a:lnTo>
                <a:lnTo>
                  <a:pt x="20" y="28"/>
                </a:lnTo>
                <a:lnTo>
                  <a:pt x="18" y="29"/>
                </a:lnTo>
                <a:lnTo>
                  <a:pt x="15" y="29"/>
                </a:lnTo>
                <a:lnTo>
                  <a:pt x="13" y="29"/>
                </a:lnTo>
                <a:lnTo>
                  <a:pt x="11" y="28"/>
                </a:lnTo>
                <a:lnTo>
                  <a:pt x="8" y="27"/>
                </a:lnTo>
                <a:lnTo>
                  <a:pt x="6" y="26"/>
                </a:lnTo>
                <a:lnTo>
                  <a:pt x="4" y="24"/>
                </a:lnTo>
                <a:lnTo>
                  <a:pt x="2" y="21"/>
                </a:lnTo>
                <a:lnTo>
                  <a:pt x="1" y="18"/>
                </a:lnTo>
                <a:lnTo>
                  <a:pt x="0" y="16"/>
                </a:lnTo>
                <a:lnTo>
                  <a:pt x="0" y="13"/>
                </a:lnTo>
                <a:lnTo>
                  <a:pt x="0" y="11"/>
                </a:lnTo>
                <a:lnTo>
                  <a:pt x="1" y="9"/>
                </a:lnTo>
                <a:lnTo>
                  <a:pt x="2" y="6"/>
                </a:lnTo>
                <a:lnTo>
                  <a:pt x="3" y="4"/>
                </a:lnTo>
                <a:lnTo>
                  <a:pt x="5" y="2"/>
                </a:lnTo>
                <a:lnTo>
                  <a:pt x="7" y="0"/>
                </a:lnTo>
                <a:lnTo>
                  <a:pt x="24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05" name="Freeform 1171"/>
          <p:cNvSpPr>
            <a:spLocks noChangeAspect="1"/>
          </p:cNvSpPr>
          <p:nvPr/>
        </p:nvSpPr>
        <p:spPr bwMode="auto">
          <a:xfrm>
            <a:off x="8401050" y="4071938"/>
            <a:ext cx="9525" cy="12700"/>
          </a:xfrm>
          <a:custGeom>
            <a:avLst/>
            <a:gdLst>
              <a:gd name="T0" fmla="*/ 2147483647 w 28"/>
              <a:gd name="T1" fmla="*/ 2147483647 h 46"/>
              <a:gd name="T2" fmla="*/ 2147483647 w 28"/>
              <a:gd name="T3" fmla="*/ 2147483647 h 46"/>
              <a:gd name="T4" fmla="*/ 0 w 28"/>
              <a:gd name="T5" fmla="*/ 2147483647 h 46"/>
              <a:gd name="T6" fmla="*/ 2147483647 w 28"/>
              <a:gd name="T7" fmla="*/ 2147483647 h 46"/>
              <a:gd name="T8" fmla="*/ 2147483647 w 28"/>
              <a:gd name="T9" fmla="*/ 2147483647 h 46"/>
              <a:gd name="T10" fmla="*/ 2147483647 w 28"/>
              <a:gd name="T11" fmla="*/ 0 h 46"/>
              <a:gd name="T12" fmla="*/ 2147483647 w 28"/>
              <a:gd name="T13" fmla="*/ 2147483647 h 4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"/>
              <a:gd name="T22" fmla="*/ 0 h 46"/>
              <a:gd name="T23" fmla="*/ 28 w 28"/>
              <a:gd name="T24" fmla="*/ 46 h 4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" h="46">
                <a:moveTo>
                  <a:pt x="16" y="4"/>
                </a:moveTo>
                <a:lnTo>
                  <a:pt x="28" y="33"/>
                </a:lnTo>
                <a:lnTo>
                  <a:pt x="0" y="46"/>
                </a:lnTo>
                <a:lnTo>
                  <a:pt x="19" y="37"/>
                </a:lnTo>
                <a:lnTo>
                  <a:pt x="6" y="10"/>
                </a:lnTo>
                <a:lnTo>
                  <a:pt x="25" y="0"/>
                </a:lnTo>
                <a:lnTo>
                  <a:pt x="16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06" name="Freeform 1172"/>
          <p:cNvSpPr>
            <a:spLocks noChangeAspect="1"/>
          </p:cNvSpPr>
          <p:nvPr/>
        </p:nvSpPr>
        <p:spPr bwMode="auto">
          <a:xfrm>
            <a:off x="8401050" y="4073525"/>
            <a:ext cx="6350" cy="9525"/>
          </a:xfrm>
          <a:custGeom>
            <a:avLst/>
            <a:gdLst>
              <a:gd name="T0" fmla="*/ 2147483647 w 21"/>
              <a:gd name="T1" fmla="*/ 0 h 31"/>
              <a:gd name="T2" fmla="*/ 2147483647 w 21"/>
              <a:gd name="T3" fmla="*/ 2147483647 h 31"/>
              <a:gd name="T4" fmla="*/ 2147483647 w 21"/>
              <a:gd name="T5" fmla="*/ 2147483647 h 31"/>
              <a:gd name="T6" fmla="*/ 2147483647 w 21"/>
              <a:gd name="T7" fmla="*/ 2147483647 h 31"/>
              <a:gd name="T8" fmla="*/ 0 w 21"/>
              <a:gd name="T9" fmla="*/ 2147483647 h 31"/>
              <a:gd name="T10" fmla="*/ 0 w 21"/>
              <a:gd name="T11" fmla="*/ 2147483647 h 31"/>
              <a:gd name="T12" fmla="*/ 2147483647 w 2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"/>
              <a:gd name="T22" fmla="*/ 0 h 31"/>
              <a:gd name="T23" fmla="*/ 21 w 2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" h="31">
                <a:moveTo>
                  <a:pt x="8" y="0"/>
                </a:moveTo>
                <a:lnTo>
                  <a:pt x="21" y="27"/>
                </a:lnTo>
                <a:lnTo>
                  <a:pt x="12" y="31"/>
                </a:lnTo>
                <a:lnTo>
                  <a:pt x="0" y="4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07" name="Freeform 1173"/>
          <p:cNvSpPr>
            <a:spLocks noChangeAspect="1"/>
          </p:cNvSpPr>
          <p:nvPr/>
        </p:nvSpPr>
        <p:spPr bwMode="auto">
          <a:xfrm>
            <a:off x="8399463" y="4075113"/>
            <a:ext cx="4762" cy="9525"/>
          </a:xfrm>
          <a:custGeom>
            <a:avLst/>
            <a:gdLst>
              <a:gd name="T0" fmla="*/ 2147483647 w 20"/>
              <a:gd name="T1" fmla="*/ 0 h 31"/>
              <a:gd name="T2" fmla="*/ 2147483647 w 20"/>
              <a:gd name="T3" fmla="*/ 2147483647 h 31"/>
              <a:gd name="T4" fmla="*/ 2147483647 w 20"/>
              <a:gd name="T5" fmla="*/ 2147483647 h 31"/>
              <a:gd name="T6" fmla="*/ 2147483647 w 20"/>
              <a:gd name="T7" fmla="*/ 2147483647 h 31"/>
              <a:gd name="T8" fmla="*/ 0 w 20"/>
              <a:gd name="T9" fmla="*/ 2147483647 h 31"/>
              <a:gd name="T10" fmla="*/ 0 w 20"/>
              <a:gd name="T11" fmla="*/ 2147483647 h 31"/>
              <a:gd name="T12" fmla="*/ 2147483647 w 20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"/>
              <a:gd name="T22" fmla="*/ 0 h 31"/>
              <a:gd name="T23" fmla="*/ 20 w 20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" h="31">
                <a:moveTo>
                  <a:pt x="8" y="0"/>
                </a:moveTo>
                <a:lnTo>
                  <a:pt x="20" y="27"/>
                </a:lnTo>
                <a:lnTo>
                  <a:pt x="12" y="31"/>
                </a:lnTo>
                <a:lnTo>
                  <a:pt x="0" y="4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08" name="Freeform 1174"/>
          <p:cNvSpPr>
            <a:spLocks noChangeAspect="1"/>
          </p:cNvSpPr>
          <p:nvPr/>
        </p:nvSpPr>
        <p:spPr bwMode="auto">
          <a:xfrm>
            <a:off x="8393113" y="4075113"/>
            <a:ext cx="9525" cy="14287"/>
          </a:xfrm>
          <a:custGeom>
            <a:avLst/>
            <a:gdLst>
              <a:gd name="T0" fmla="*/ 2147483647 w 27"/>
              <a:gd name="T1" fmla="*/ 2147483647 h 45"/>
              <a:gd name="T2" fmla="*/ 2147483647 w 27"/>
              <a:gd name="T3" fmla="*/ 2147483647 h 45"/>
              <a:gd name="T4" fmla="*/ 0 w 27"/>
              <a:gd name="T5" fmla="*/ 2147483647 h 45"/>
              <a:gd name="T6" fmla="*/ 2147483647 w 27"/>
              <a:gd name="T7" fmla="*/ 2147483647 h 45"/>
              <a:gd name="T8" fmla="*/ 2147483647 w 27"/>
              <a:gd name="T9" fmla="*/ 2147483647 h 45"/>
              <a:gd name="T10" fmla="*/ 2147483647 w 27"/>
              <a:gd name="T11" fmla="*/ 0 h 45"/>
              <a:gd name="T12" fmla="*/ 2147483647 w 27"/>
              <a:gd name="T13" fmla="*/ 2147483647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"/>
              <a:gd name="T22" fmla="*/ 0 h 45"/>
              <a:gd name="T23" fmla="*/ 27 w 27"/>
              <a:gd name="T24" fmla="*/ 45 h 4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" h="45">
                <a:moveTo>
                  <a:pt x="15" y="5"/>
                </a:moveTo>
                <a:lnTo>
                  <a:pt x="27" y="32"/>
                </a:lnTo>
                <a:lnTo>
                  <a:pt x="0" y="45"/>
                </a:lnTo>
                <a:lnTo>
                  <a:pt x="19" y="37"/>
                </a:lnTo>
                <a:lnTo>
                  <a:pt x="6" y="8"/>
                </a:lnTo>
                <a:lnTo>
                  <a:pt x="25" y="0"/>
                </a:lnTo>
                <a:lnTo>
                  <a:pt x="15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09" name="Freeform 1175"/>
          <p:cNvSpPr>
            <a:spLocks noChangeAspect="1"/>
          </p:cNvSpPr>
          <p:nvPr/>
        </p:nvSpPr>
        <p:spPr bwMode="auto">
          <a:xfrm>
            <a:off x="8391525" y="4075113"/>
            <a:ext cx="7938" cy="15875"/>
          </a:xfrm>
          <a:custGeom>
            <a:avLst/>
            <a:gdLst>
              <a:gd name="T0" fmla="*/ 2147483647 w 28"/>
              <a:gd name="T1" fmla="*/ 2147483647 h 45"/>
              <a:gd name="T2" fmla="*/ 2147483647 w 28"/>
              <a:gd name="T3" fmla="*/ 2147483647 h 45"/>
              <a:gd name="T4" fmla="*/ 0 w 28"/>
              <a:gd name="T5" fmla="*/ 2147483647 h 45"/>
              <a:gd name="T6" fmla="*/ 2147483647 w 28"/>
              <a:gd name="T7" fmla="*/ 2147483647 h 45"/>
              <a:gd name="T8" fmla="*/ 2147483647 w 28"/>
              <a:gd name="T9" fmla="*/ 2147483647 h 45"/>
              <a:gd name="T10" fmla="*/ 2147483647 w 28"/>
              <a:gd name="T11" fmla="*/ 0 h 45"/>
              <a:gd name="T12" fmla="*/ 2147483647 w 28"/>
              <a:gd name="T13" fmla="*/ 2147483647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"/>
              <a:gd name="T22" fmla="*/ 0 h 45"/>
              <a:gd name="T23" fmla="*/ 28 w 28"/>
              <a:gd name="T24" fmla="*/ 45 h 4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" h="45">
                <a:moveTo>
                  <a:pt x="15" y="4"/>
                </a:moveTo>
                <a:lnTo>
                  <a:pt x="28" y="33"/>
                </a:lnTo>
                <a:lnTo>
                  <a:pt x="0" y="45"/>
                </a:lnTo>
                <a:lnTo>
                  <a:pt x="18" y="36"/>
                </a:lnTo>
                <a:lnTo>
                  <a:pt x="6" y="9"/>
                </a:lnTo>
                <a:lnTo>
                  <a:pt x="25" y="0"/>
                </a:lnTo>
                <a:lnTo>
                  <a:pt x="15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10" name="Freeform 1176"/>
          <p:cNvSpPr>
            <a:spLocks noChangeAspect="1"/>
          </p:cNvSpPr>
          <p:nvPr/>
        </p:nvSpPr>
        <p:spPr bwMode="auto">
          <a:xfrm>
            <a:off x="8388350" y="4078288"/>
            <a:ext cx="7938" cy="11112"/>
          </a:xfrm>
          <a:custGeom>
            <a:avLst/>
            <a:gdLst>
              <a:gd name="T0" fmla="*/ 2147483647 w 20"/>
              <a:gd name="T1" fmla="*/ 0 h 31"/>
              <a:gd name="T2" fmla="*/ 2147483647 w 20"/>
              <a:gd name="T3" fmla="*/ 2147483647 h 31"/>
              <a:gd name="T4" fmla="*/ 2147483647 w 20"/>
              <a:gd name="T5" fmla="*/ 2147483647 h 31"/>
              <a:gd name="T6" fmla="*/ 2147483647 w 20"/>
              <a:gd name="T7" fmla="*/ 2147483647 h 31"/>
              <a:gd name="T8" fmla="*/ 0 w 20"/>
              <a:gd name="T9" fmla="*/ 2147483647 h 31"/>
              <a:gd name="T10" fmla="*/ 0 w 20"/>
              <a:gd name="T11" fmla="*/ 2147483647 h 31"/>
              <a:gd name="T12" fmla="*/ 2147483647 w 20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"/>
              <a:gd name="T22" fmla="*/ 0 h 31"/>
              <a:gd name="T23" fmla="*/ 20 w 20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" h="31">
                <a:moveTo>
                  <a:pt x="8" y="0"/>
                </a:moveTo>
                <a:lnTo>
                  <a:pt x="20" y="27"/>
                </a:lnTo>
                <a:lnTo>
                  <a:pt x="12" y="31"/>
                </a:lnTo>
                <a:lnTo>
                  <a:pt x="0" y="4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11" name="Freeform 1177"/>
          <p:cNvSpPr>
            <a:spLocks noChangeAspect="1"/>
          </p:cNvSpPr>
          <p:nvPr/>
        </p:nvSpPr>
        <p:spPr bwMode="auto">
          <a:xfrm>
            <a:off x="8382000" y="4081463"/>
            <a:ext cx="12700" cy="9525"/>
          </a:xfrm>
          <a:custGeom>
            <a:avLst/>
            <a:gdLst>
              <a:gd name="T0" fmla="*/ 2147483647 w 33"/>
              <a:gd name="T1" fmla="*/ 0 h 31"/>
              <a:gd name="T2" fmla="*/ 2147483647 w 33"/>
              <a:gd name="T3" fmla="*/ 2147483647 h 31"/>
              <a:gd name="T4" fmla="*/ 2147483647 w 33"/>
              <a:gd name="T5" fmla="*/ 2147483647 h 31"/>
              <a:gd name="T6" fmla="*/ 2147483647 w 33"/>
              <a:gd name="T7" fmla="*/ 2147483647 h 31"/>
              <a:gd name="T8" fmla="*/ 2147483647 w 33"/>
              <a:gd name="T9" fmla="*/ 2147483647 h 31"/>
              <a:gd name="T10" fmla="*/ 0 w 33"/>
              <a:gd name="T11" fmla="*/ 2147483647 h 31"/>
              <a:gd name="T12" fmla="*/ 2147483647 w 3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1"/>
              <a:gd name="T23" fmla="*/ 33 w 3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1">
                <a:moveTo>
                  <a:pt x="19" y="0"/>
                </a:moveTo>
                <a:lnTo>
                  <a:pt x="31" y="27"/>
                </a:lnTo>
                <a:lnTo>
                  <a:pt x="33" y="26"/>
                </a:lnTo>
                <a:lnTo>
                  <a:pt x="25" y="31"/>
                </a:lnTo>
                <a:lnTo>
                  <a:pt x="8" y="4"/>
                </a:lnTo>
                <a:lnTo>
                  <a:pt x="0" y="10"/>
                </a:lnTo>
                <a:lnTo>
                  <a:pt x="1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12" name="Freeform 1178"/>
          <p:cNvSpPr>
            <a:spLocks noChangeAspect="1"/>
          </p:cNvSpPr>
          <p:nvPr/>
        </p:nvSpPr>
        <p:spPr bwMode="auto">
          <a:xfrm>
            <a:off x="8382000" y="4081463"/>
            <a:ext cx="9525" cy="12700"/>
          </a:xfrm>
          <a:custGeom>
            <a:avLst/>
            <a:gdLst>
              <a:gd name="T0" fmla="*/ 2147483647 w 25"/>
              <a:gd name="T1" fmla="*/ 0 h 33"/>
              <a:gd name="T2" fmla="*/ 2147483647 w 25"/>
              <a:gd name="T3" fmla="*/ 2147483647 h 33"/>
              <a:gd name="T4" fmla="*/ 2147483647 w 25"/>
              <a:gd name="T5" fmla="*/ 2147483647 h 33"/>
              <a:gd name="T6" fmla="*/ 0 w 25"/>
              <a:gd name="T7" fmla="*/ 2147483647 h 33"/>
              <a:gd name="T8" fmla="*/ 2147483647 w 25"/>
              <a:gd name="T9" fmla="*/ 0 h 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"/>
              <a:gd name="T16" fmla="*/ 0 h 33"/>
              <a:gd name="T17" fmla="*/ 25 w 25"/>
              <a:gd name="T18" fmla="*/ 33 h 3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" h="33">
                <a:moveTo>
                  <a:pt x="8" y="0"/>
                </a:moveTo>
                <a:lnTo>
                  <a:pt x="25" y="27"/>
                </a:lnTo>
                <a:lnTo>
                  <a:pt x="17" y="33"/>
                </a:lnTo>
                <a:lnTo>
                  <a:pt x="0" y="6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13" name="Freeform 1179"/>
          <p:cNvSpPr>
            <a:spLocks noChangeAspect="1"/>
          </p:cNvSpPr>
          <p:nvPr/>
        </p:nvSpPr>
        <p:spPr bwMode="auto">
          <a:xfrm>
            <a:off x="8386763" y="4083050"/>
            <a:ext cx="4762" cy="11113"/>
          </a:xfrm>
          <a:custGeom>
            <a:avLst/>
            <a:gdLst>
              <a:gd name="T0" fmla="*/ 0 w 16"/>
              <a:gd name="T1" fmla="*/ 0 h 31"/>
              <a:gd name="T2" fmla="*/ 0 w 16"/>
              <a:gd name="T3" fmla="*/ 0 h 31"/>
              <a:gd name="T4" fmla="*/ 2147483647 w 16"/>
              <a:gd name="T5" fmla="*/ 0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2147483647 w 16"/>
              <a:gd name="T19" fmla="*/ 2147483647 h 31"/>
              <a:gd name="T20" fmla="*/ 2147483647 w 16"/>
              <a:gd name="T21" fmla="*/ 2147483647 h 31"/>
              <a:gd name="T22" fmla="*/ 2147483647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2147483647 h 31"/>
              <a:gd name="T38" fmla="*/ 0 w 16"/>
              <a:gd name="T39" fmla="*/ 2147483647 h 31"/>
              <a:gd name="T40" fmla="*/ 0 w 16"/>
              <a:gd name="T41" fmla="*/ 2147483647 h 31"/>
              <a:gd name="T42" fmla="*/ 0 w 16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5" y="1"/>
                </a:lnTo>
                <a:lnTo>
                  <a:pt x="8" y="2"/>
                </a:lnTo>
                <a:lnTo>
                  <a:pt x="10" y="4"/>
                </a:lnTo>
                <a:lnTo>
                  <a:pt x="12" y="6"/>
                </a:lnTo>
                <a:lnTo>
                  <a:pt x="14" y="8"/>
                </a:lnTo>
                <a:lnTo>
                  <a:pt x="15" y="10"/>
                </a:lnTo>
                <a:lnTo>
                  <a:pt x="16" y="13"/>
                </a:lnTo>
                <a:lnTo>
                  <a:pt x="16" y="15"/>
                </a:lnTo>
                <a:lnTo>
                  <a:pt x="16" y="17"/>
                </a:lnTo>
                <a:lnTo>
                  <a:pt x="15" y="20"/>
                </a:lnTo>
                <a:lnTo>
                  <a:pt x="14" y="22"/>
                </a:lnTo>
                <a:lnTo>
                  <a:pt x="12" y="24"/>
                </a:lnTo>
                <a:lnTo>
                  <a:pt x="10" y="27"/>
                </a:lnTo>
                <a:lnTo>
                  <a:pt x="8" y="29"/>
                </a:lnTo>
                <a:lnTo>
                  <a:pt x="5" y="30"/>
                </a:ln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14" name="Freeform 1180"/>
          <p:cNvSpPr>
            <a:spLocks noChangeAspect="1"/>
          </p:cNvSpPr>
          <p:nvPr/>
        </p:nvSpPr>
        <p:spPr bwMode="auto">
          <a:xfrm>
            <a:off x="8348663" y="4084638"/>
            <a:ext cx="3175" cy="11112"/>
          </a:xfrm>
          <a:custGeom>
            <a:avLst/>
            <a:gdLst>
              <a:gd name="T0" fmla="*/ 2147483647 w 2"/>
              <a:gd name="T1" fmla="*/ 2147483647 h 31"/>
              <a:gd name="T2" fmla="*/ 0 w 2"/>
              <a:gd name="T3" fmla="*/ 0 h 31"/>
              <a:gd name="T4" fmla="*/ 2147483647 w 2"/>
              <a:gd name="T5" fmla="*/ 2147483647 h 31"/>
              <a:gd name="T6" fmla="*/ 0 60000 65536"/>
              <a:gd name="T7" fmla="*/ 0 60000 65536"/>
              <a:gd name="T8" fmla="*/ 0 60000 65536"/>
              <a:gd name="T9" fmla="*/ 0 w 2"/>
              <a:gd name="T10" fmla="*/ 0 h 31"/>
              <a:gd name="T11" fmla="*/ 2 w 2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" h="31">
                <a:moveTo>
                  <a:pt x="2" y="31"/>
                </a:moveTo>
                <a:lnTo>
                  <a:pt x="0" y="0"/>
                </a:lnTo>
                <a:lnTo>
                  <a:pt x="2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15" name="Freeform 1181"/>
          <p:cNvSpPr>
            <a:spLocks noChangeAspect="1"/>
          </p:cNvSpPr>
          <p:nvPr/>
        </p:nvSpPr>
        <p:spPr bwMode="auto">
          <a:xfrm>
            <a:off x="8380413" y="4083050"/>
            <a:ext cx="6350" cy="11113"/>
          </a:xfrm>
          <a:custGeom>
            <a:avLst/>
            <a:gdLst>
              <a:gd name="T0" fmla="*/ 2147483647 w 14"/>
              <a:gd name="T1" fmla="*/ 0 h 31"/>
              <a:gd name="T2" fmla="*/ 2147483647 w 14"/>
              <a:gd name="T3" fmla="*/ 2147483647 h 31"/>
              <a:gd name="T4" fmla="*/ 2147483647 w 14"/>
              <a:gd name="T5" fmla="*/ 2147483647 h 31"/>
              <a:gd name="T6" fmla="*/ 2147483647 w 14"/>
              <a:gd name="T7" fmla="*/ 2147483647 h 31"/>
              <a:gd name="T8" fmla="*/ 0 w 14"/>
              <a:gd name="T9" fmla="*/ 0 h 31"/>
              <a:gd name="T10" fmla="*/ 0 w 14"/>
              <a:gd name="T11" fmla="*/ 0 h 31"/>
              <a:gd name="T12" fmla="*/ 2147483647 w 14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31"/>
              <a:gd name="T23" fmla="*/ 14 w 1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31">
                <a:moveTo>
                  <a:pt x="14" y="0"/>
                </a:moveTo>
                <a:lnTo>
                  <a:pt x="14" y="31"/>
                </a:lnTo>
                <a:lnTo>
                  <a:pt x="2" y="31"/>
                </a:lnTo>
                <a:lnTo>
                  <a:pt x="0" y="0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16" name="Freeform 1182"/>
          <p:cNvSpPr>
            <a:spLocks noChangeAspect="1"/>
          </p:cNvSpPr>
          <p:nvPr/>
        </p:nvSpPr>
        <p:spPr bwMode="auto">
          <a:xfrm>
            <a:off x="8375650" y="4083050"/>
            <a:ext cx="4763" cy="11113"/>
          </a:xfrm>
          <a:custGeom>
            <a:avLst/>
            <a:gdLst>
              <a:gd name="T0" fmla="*/ 2147483647 w 17"/>
              <a:gd name="T1" fmla="*/ 0 h 32"/>
              <a:gd name="T2" fmla="*/ 2147483647 w 17"/>
              <a:gd name="T3" fmla="*/ 2147483647 h 32"/>
              <a:gd name="T4" fmla="*/ 2147483647 w 17"/>
              <a:gd name="T5" fmla="*/ 2147483647 h 32"/>
              <a:gd name="T6" fmla="*/ 2147483647 w 17"/>
              <a:gd name="T7" fmla="*/ 2147483647 h 32"/>
              <a:gd name="T8" fmla="*/ 0 w 17"/>
              <a:gd name="T9" fmla="*/ 2147483647 h 32"/>
              <a:gd name="T10" fmla="*/ 0 w 17"/>
              <a:gd name="T11" fmla="*/ 2147483647 h 32"/>
              <a:gd name="T12" fmla="*/ 2147483647 w 17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"/>
              <a:gd name="T22" fmla="*/ 0 h 32"/>
              <a:gd name="T23" fmla="*/ 17 w 17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" h="32">
                <a:moveTo>
                  <a:pt x="15" y="0"/>
                </a:moveTo>
                <a:lnTo>
                  <a:pt x="17" y="31"/>
                </a:lnTo>
                <a:lnTo>
                  <a:pt x="2" y="32"/>
                </a:lnTo>
                <a:lnTo>
                  <a:pt x="0" y="1"/>
                </a:lnTo>
                <a:lnTo>
                  <a:pt x="1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17" name="Freeform 1183"/>
          <p:cNvSpPr>
            <a:spLocks noChangeAspect="1"/>
          </p:cNvSpPr>
          <p:nvPr/>
        </p:nvSpPr>
        <p:spPr bwMode="auto">
          <a:xfrm>
            <a:off x="8369300" y="4083050"/>
            <a:ext cx="6350" cy="11113"/>
          </a:xfrm>
          <a:custGeom>
            <a:avLst/>
            <a:gdLst>
              <a:gd name="T0" fmla="*/ 2147483647 w 15"/>
              <a:gd name="T1" fmla="*/ 0 h 32"/>
              <a:gd name="T2" fmla="*/ 2147483647 w 15"/>
              <a:gd name="T3" fmla="*/ 2147483647 h 32"/>
              <a:gd name="T4" fmla="*/ 2147483647 w 15"/>
              <a:gd name="T5" fmla="*/ 2147483647 h 32"/>
              <a:gd name="T6" fmla="*/ 2147483647 w 15"/>
              <a:gd name="T7" fmla="*/ 2147483647 h 32"/>
              <a:gd name="T8" fmla="*/ 0 w 15"/>
              <a:gd name="T9" fmla="*/ 2147483647 h 32"/>
              <a:gd name="T10" fmla="*/ 0 w 15"/>
              <a:gd name="T11" fmla="*/ 2147483647 h 32"/>
              <a:gd name="T12" fmla="*/ 2147483647 w 15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32"/>
              <a:gd name="T23" fmla="*/ 15 w 15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32">
                <a:moveTo>
                  <a:pt x="13" y="0"/>
                </a:moveTo>
                <a:lnTo>
                  <a:pt x="15" y="31"/>
                </a:lnTo>
                <a:lnTo>
                  <a:pt x="2" y="32"/>
                </a:lnTo>
                <a:lnTo>
                  <a:pt x="0" y="1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18" name="Freeform 1184"/>
          <p:cNvSpPr>
            <a:spLocks noChangeAspect="1"/>
          </p:cNvSpPr>
          <p:nvPr/>
        </p:nvSpPr>
        <p:spPr bwMode="auto">
          <a:xfrm>
            <a:off x="8366125" y="4083050"/>
            <a:ext cx="6350" cy="11113"/>
          </a:xfrm>
          <a:custGeom>
            <a:avLst/>
            <a:gdLst>
              <a:gd name="T0" fmla="*/ 2147483647 w 16"/>
              <a:gd name="T1" fmla="*/ 0 h 32"/>
              <a:gd name="T2" fmla="*/ 2147483647 w 16"/>
              <a:gd name="T3" fmla="*/ 2147483647 h 32"/>
              <a:gd name="T4" fmla="*/ 2147483647 w 16"/>
              <a:gd name="T5" fmla="*/ 2147483647 h 32"/>
              <a:gd name="T6" fmla="*/ 2147483647 w 16"/>
              <a:gd name="T7" fmla="*/ 2147483647 h 32"/>
              <a:gd name="T8" fmla="*/ 0 w 16"/>
              <a:gd name="T9" fmla="*/ 2147483647 h 32"/>
              <a:gd name="T10" fmla="*/ 0 w 16"/>
              <a:gd name="T11" fmla="*/ 2147483647 h 32"/>
              <a:gd name="T12" fmla="*/ 2147483647 w 16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"/>
              <a:gd name="T22" fmla="*/ 0 h 32"/>
              <a:gd name="T23" fmla="*/ 16 w 16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" h="32">
                <a:moveTo>
                  <a:pt x="14" y="0"/>
                </a:moveTo>
                <a:lnTo>
                  <a:pt x="16" y="31"/>
                </a:lnTo>
                <a:lnTo>
                  <a:pt x="2" y="32"/>
                </a:lnTo>
                <a:lnTo>
                  <a:pt x="0" y="1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19" name="Freeform 1185"/>
          <p:cNvSpPr>
            <a:spLocks noChangeAspect="1"/>
          </p:cNvSpPr>
          <p:nvPr/>
        </p:nvSpPr>
        <p:spPr bwMode="auto">
          <a:xfrm>
            <a:off x="8361363" y="4083050"/>
            <a:ext cx="6350" cy="12700"/>
          </a:xfrm>
          <a:custGeom>
            <a:avLst/>
            <a:gdLst>
              <a:gd name="T0" fmla="*/ 2147483647 w 15"/>
              <a:gd name="T1" fmla="*/ 0 h 32"/>
              <a:gd name="T2" fmla="*/ 2147483647 w 15"/>
              <a:gd name="T3" fmla="*/ 2147483647 h 32"/>
              <a:gd name="T4" fmla="*/ 2147483647 w 15"/>
              <a:gd name="T5" fmla="*/ 2147483647 h 32"/>
              <a:gd name="T6" fmla="*/ 2147483647 w 15"/>
              <a:gd name="T7" fmla="*/ 2147483647 h 32"/>
              <a:gd name="T8" fmla="*/ 0 w 15"/>
              <a:gd name="T9" fmla="*/ 2147483647 h 32"/>
              <a:gd name="T10" fmla="*/ 0 w 15"/>
              <a:gd name="T11" fmla="*/ 2147483647 h 32"/>
              <a:gd name="T12" fmla="*/ 2147483647 w 15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32"/>
              <a:gd name="T23" fmla="*/ 15 w 15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32">
                <a:moveTo>
                  <a:pt x="13" y="0"/>
                </a:moveTo>
                <a:lnTo>
                  <a:pt x="15" y="31"/>
                </a:lnTo>
                <a:lnTo>
                  <a:pt x="2" y="32"/>
                </a:lnTo>
                <a:lnTo>
                  <a:pt x="0" y="1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20" name="Freeform 1186"/>
          <p:cNvSpPr>
            <a:spLocks noChangeAspect="1"/>
          </p:cNvSpPr>
          <p:nvPr/>
        </p:nvSpPr>
        <p:spPr bwMode="auto">
          <a:xfrm>
            <a:off x="8358188" y="4083050"/>
            <a:ext cx="3175" cy="12700"/>
          </a:xfrm>
          <a:custGeom>
            <a:avLst/>
            <a:gdLst>
              <a:gd name="T0" fmla="*/ 2147483647 w 15"/>
              <a:gd name="T1" fmla="*/ 0 h 32"/>
              <a:gd name="T2" fmla="*/ 2147483647 w 15"/>
              <a:gd name="T3" fmla="*/ 2147483647 h 32"/>
              <a:gd name="T4" fmla="*/ 2147483647 w 15"/>
              <a:gd name="T5" fmla="*/ 2147483647 h 32"/>
              <a:gd name="T6" fmla="*/ 2147483647 w 15"/>
              <a:gd name="T7" fmla="*/ 2147483647 h 32"/>
              <a:gd name="T8" fmla="*/ 0 w 15"/>
              <a:gd name="T9" fmla="*/ 2147483647 h 32"/>
              <a:gd name="T10" fmla="*/ 0 w 15"/>
              <a:gd name="T11" fmla="*/ 2147483647 h 32"/>
              <a:gd name="T12" fmla="*/ 2147483647 w 15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32"/>
              <a:gd name="T23" fmla="*/ 15 w 15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32">
                <a:moveTo>
                  <a:pt x="13" y="0"/>
                </a:moveTo>
                <a:lnTo>
                  <a:pt x="15" y="31"/>
                </a:lnTo>
                <a:lnTo>
                  <a:pt x="2" y="32"/>
                </a:lnTo>
                <a:lnTo>
                  <a:pt x="0" y="1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21" name="Freeform 1187"/>
          <p:cNvSpPr>
            <a:spLocks noChangeAspect="1"/>
          </p:cNvSpPr>
          <p:nvPr/>
        </p:nvSpPr>
        <p:spPr bwMode="auto">
          <a:xfrm>
            <a:off x="8353425" y="4084638"/>
            <a:ext cx="4763" cy="11112"/>
          </a:xfrm>
          <a:custGeom>
            <a:avLst/>
            <a:gdLst>
              <a:gd name="T0" fmla="*/ 2147483647 w 14"/>
              <a:gd name="T1" fmla="*/ 0 h 32"/>
              <a:gd name="T2" fmla="*/ 2147483647 w 14"/>
              <a:gd name="T3" fmla="*/ 2147483647 h 32"/>
              <a:gd name="T4" fmla="*/ 2147483647 w 14"/>
              <a:gd name="T5" fmla="*/ 2147483647 h 32"/>
              <a:gd name="T6" fmla="*/ 2147483647 w 14"/>
              <a:gd name="T7" fmla="*/ 2147483647 h 32"/>
              <a:gd name="T8" fmla="*/ 0 w 14"/>
              <a:gd name="T9" fmla="*/ 2147483647 h 32"/>
              <a:gd name="T10" fmla="*/ 0 w 14"/>
              <a:gd name="T11" fmla="*/ 2147483647 h 32"/>
              <a:gd name="T12" fmla="*/ 2147483647 w 14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32"/>
              <a:gd name="T23" fmla="*/ 14 w 14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32">
                <a:moveTo>
                  <a:pt x="12" y="0"/>
                </a:moveTo>
                <a:lnTo>
                  <a:pt x="14" y="31"/>
                </a:lnTo>
                <a:lnTo>
                  <a:pt x="2" y="32"/>
                </a:lnTo>
                <a:lnTo>
                  <a:pt x="0" y="1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22" name="Freeform 1188"/>
          <p:cNvSpPr>
            <a:spLocks noChangeAspect="1"/>
          </p:cNvSpPr>
          <p:nvPr/>
        </p:nvSpPr>
        <p:spPr bwMode="auto">
          <a:xfrm>
            <a:off x="8348663" y="4084638"/>
            <a:ext cx="4762" cy="11112"/>
          </a:xfrm>
          <a:custGeom>
            <a:avLst/>
            <a:gdLst>
              <a:gd name="T0" fmla="*/ 2147483647 w 14"/>
              <a:gd name="T1" fmla="*/ 0 h 32"/>
              <a:gd name="T2" fmla="*/ 2147483647 w 14"/>
              <a:gd name="T3" fmla="*/ 2147483647 h 32"/>
              <a:gd name="T4" fmla="*/ 2147483647 w 14"/>
              <a:gd name="T5" fmla="*/ 2147483647 h 32"/>
              <a:gd name="T6" fmla="*/ 0 w 14"/>
              <a:gd name="T7" fmla="*/ 2147483647 h 32"/>
              <a:gd name="T8" fmla="*/ 2147483647 w 14"/>
              <a:gd name="T9" fmla="*/ 0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"/>
              <a:gd name="T16" fmla="*/ 0 h 32"/>
              <a:gd name="T17" fmla="*/ 14 w 14"/>
              <a:gd name="T18" fmla="*/ 32 h 3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" h="32">
                <a:moveTo>
                  <a:pt x="12" y="0"/>
                </a:moveTo>
                <a:lnTo>
                  <a:pt x="14" y="31"/>
                </a:lnTo>
                <a:lnTo>
                  <a:pt x="2" y="32"/>
                </a:lnTo>
                <a:lnTo>
                  <a:pt x="0" y="1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23" name="Freeform 1189"/>
          <p:cNvSpPr>
            <a:spLocks noChangeAspect="1"/>
          </p:cNvSpPr>
          <p:nvPr/>
        </p:nvSpPr>
        <p:spPr bwMode="auto">
          <a:xfrm>
            <a:off x="8391525" y="3960813"/>
            <a:ext cx="3175" cy="11112"/>
          </a:xfrm>
          <a:custGeom>
            <a:avLst/>
            <a:gdLst>
              <a:gd name="T0" fmla="*/ 2147483647 w 6"/>
              <a:gd name="T1" fmla="*/ 0 h 31"/>
              <a:gd name="T2" fmla="*/ 0 w 6"/>
              <a:gd name="T3" fmla="*/ 2147483647 h 31"/>
              <a:gd name="T4" fmla="*/ 2147483647 w 6"/>
              <a:gd name="T5" fmla="*/ 0 h 31"/>
              <a:gd name="T6" fmla="*/ 0 60000 65536"/>
              <a:gd name="T7" fmla="*/ 0 60000 65536"/>
              <a:gd name="T8" fmla="*/ 0 60000 65536"/>
              <a:gd name="T9" fmla="*/ 0 w 6"/>
              <a:gd name="T10" fmla="*/ 0 h 31"/>
              <a:gd name="T11" fmla="*/ 6 w 6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6" h="31">
                <a:moveTo>
                  <a:pt x="6" y="0"/>
                </a:moveTo>
                <a:lnTo>
                  <a:pt x="0" y="31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24" name="Freeform 1190"/>
          <p:cNvSpPr>
            <a:spLocks noChangeAspect="1"/>
          </p:cNvSpPr>
          <p:nvPr/>
        </p:nvSpPr>
        <p:spPr bwMode="auto">
          <a:xfrm>
            <a:off x="8339138" y="3951288"/>
            <a:ext cx="4762" cy="9525"/>
          </a:xfrm>
          <a:custGeom>
            <a:avLst/>
            <a:gdLst>
              <a:gd name="T0" fmla="*/ 2147483647 w 16"/>
              <a:gd name="T1" fmla="*/ 2147483647 h 31"/>
              <a:gd name="T2" fmla="*/ 2147483647 w 16"/>
              <a:gd name="T3" fmla="*/ 2147483647 h 31"/>
              <a:gd name="T4" fmla="*/ 2147483647 w 16"/>
              <a:gd name="T5" fmla="*/ 2147483647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0 w 16"/>
              <a:gd name="T19" fmla="*/ 2147483647 h 31"/>
              <a:gd name="T20" fmla="*/ 0 w 16"/>
              <a:gd name="T21" fmla="*/ 2147483647 h 31"/>
              <a:gd name="T22" fmla="*/ 0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0 h 31"/>
              <a:gd name="T38" fmla="*/ 2147483647 w 16"/>
              <a:gd name="T39" fmla="*/ 0 h 31"/>
              <a:gd name="T40" fmla="*/ 2147483647 w 16"/>
              <a:gd name="T41" fmla="*/ 0 h 31"/>
              <a:gd name="T42" fmla="*/ 2147483647 w 16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16" y="31"/>
                </a:moveTo>
                <a:lnTo>
                  <a:pt x="16" y="31"/>
                </a:lnTo>
                <a:lnTo>
                  <a:pt x="14" y="31"/>
                </a:lnTo>
                <a:lnTo>
                  <a:pt x="11" y="30"/>
                </a:lnTo>
                <a:lnTo>
                  <a:pt x="9" y="29"/>
                </a:lnTo>
                <a:lnTo>
                  <a:pt x="7" y="27"/>
                </a:lnTo>
                <a:lnTo>
                  <a:pt x="4" y="25"/>
                </a:lnTo>
                <a:lnTo>
                  <a:pt x="2" y="22"/>
                </a:lnTo>
                <a:lnTo>
                  <a:pt x="1" y="20"/>
                </a:lnTo>
                <a:lnTo>
                  <a:pt x="0" y="17"/>
                </a:lnTo>
                <a:lnTo>
                  <a:pt x="0" y="15"/>
                </a:lnTo>
                <a:lnTo>
                  <a:pt x="0" y="13"/>
                </a:lnTo>
                <a:lnTo>
                  <a:pt x="1" y="10"/>
                </a:lnTo>
                <a:lnTo>
                  <a:pt x="2" y="8"/>
                </a:lnTo>
                <a:lnTo>
                  <a:pt x="4" y="6"/>
                </a:lnTo>
                <a:lnTo>
                  <a:pt x="7" y="4"/>
                </a:lnTo>
                <a:lnTo>
                  <a:pt x="9" y="2"/>
                </a:lnTo>
                <a:lnTo>
                  <a:pt x="11" y="1"/>
                </a:lnTo>
                <a:lnTo>
                  <a:pt x="14" y="0"/>
                </a:lnTo>
                <a:lnTo>
                  <a:pt x="16" y="0"/>
                </a:lnTo>
                <a:lnTo>
                  <a:pt x="16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25" name="Freeform 1191"/>
          <p:cNvSpPr>
            <a:spLocks noChangeAspect="1"/>
          </p:cNvSpPr>
          <p:nvPr/>
        </p:nvSpPr>
        <p:spPr bwMode="auto">
          <a:xfrm>
            <a:off x="8385175" y="3957638"/>
            <a:ext cx="9525" cy="14287"/>
          </a:xfrm>
          <a:custGeom>
            <a:avLst/>
            <a:gdLst>
              <a:gd name="T0" fmla="*/ 2147483647 w 26"/>
              <a:gd name="T1" fmla="*/ 2147483647 h 36"/>
              <a:gd name="T2" fmla="*/ 2147483647 w 26"/>
              <a:gd name="T3" fmla="*/ 2147483647 h 36"/>
              <a:gd name="T4" fmla="*/ 0 w 26"/>
              <a:gd name="T5" fmla="*/ 2147483647 h 36"/>
              <a:gd name="T6" fmla="*/ 0 w 26"/>
              <a:gd name="T7" fmla="*/ 2147483647 h 36"/>
              <a:gd name="T8" fmla="*/ 2147483647 w 26"/>
              <a:gd name="T9" fmla="*/ 0 h 36"/>
              <a:gd name="T10" fmla="*/ 2147483647 w 26"/>
              <a:gd name="T11" fmla="*/ 0 h 36"/>
              <a:gd name="T12" fmla="*/ 2147483647 w 26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6"/>
              <a:gd name="T22" fmla="*/ 0 h 36"/>
              <a:gd name="T23" fmla="*/ 26 w 26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6" h="36">
                <a:moveTo>
                  <a:pt x="26" y="5"/>
                </a:moveTo>
                <a:lnTo>
                  <a:pt x="20" y="36"/>
                </a:lnTo>
                <a:lnTo>
                  <a:pt x="0" y="32"/>
                </a:lnTo>
                <a:lnTo>
                  <a:pt x="6" y="0"/>
                </a:lnTo>
                <a:lnTo>
                  <a:pt x="26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26" name="Freeform 1192"/>
          <p:cNvSpPr>
            <a:spLocks noChangeAspect="1"/>
          </p:cNvSpPr>
          <p:nvPr/>
        </p:nvSpPr>
        <p:spPr bwMode="auto">
          <a:xfrm>
            <a:off x="8377238" y="3956050"/>
            <a:ext cx="9525" cy="14288"/>
          </a:xfrm>
          <a:custGeom>
            <a:avLst/>
            <a:gdLst>
              <a:gd name="T0" fmla="*/ 2147483647 w 23"/>
              <a:gd name="T1" fmla="*/ 2147483647 h 36"/>
              <a:gd name="T2" fmla="*/ 2147483647 w 23"/>
              <a:gd name="T3" fmla="*/ 2147483647 h 36"/>
              <a:gd name="T4" fmla="*/ 0 w 23"/>
              <a:gd name="T5" fmla="*/ 2147483647 h 36"/>
              <a:gd name="T6" fmla="*/ 0 w 23"/>
              <a:gd name="T7" fmla="*/ 2147483647 h 36"/>
              <a:gd name="T8" fmla="*/ 2147483647 w 23"/>
              <a:gd name="T9" fmla="*/ 0 h 36"/>
              <a:gd name="T10" fmla="*/ 2147483647 w 23"/>
              <a:gd name="T11" fmla="*/ 0 h 36"/>
              <a:gd name="T12" fmla="*/ 2147483647 w 23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"/>
              <a:gd name="T22" fmla="*/ 0 h 36"/>
              <a:gd name="T23" fmla="*/ 23 w 23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" h="36">
                <a:moveTo>
                  <a:pt x="23" y="4"/>
                </a:moveTo>
                <a:lnTo>
                  <a:pt x="17" y="36"/>
                </a:lnTo>
                <a:lnTo>
                  <a:pt x="0" y="31"/>
                </a:lnTo>
                <a:lnTo>
                  <a:pt x="6" y="0"/>
                </a:lnTo>
                <a:lnTo>
                  <a:pt x="23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27" name="Freeform 1193"/>
          <p:cNvSpPr>
            <a:spLocks noChangeAspect="1"/>
          </p:cNvSpPr>
          <p:nvPr/>
        </p:nvSpPr>
        <p:spPr bwMode="auto">
          <a:xfrm>
            <a:off x="8372475" y="3954463"/>
            <a:ext cx="7938" cy="15875"/>
          </a:xfrm>
          <a:custGeom>
            <a:avLst/>
            <a:gdLst>
              <a:gd name="T0" fmla="*/ 2147483647 w 28"/>
              <a:gd name="T1" fmla="*/ 2147483647 h 38"/>
              <a:gd name="T2" fmla="*/ 2147483647 w 28"/>
              <a:gd name="T3" fmla="*/ 2147483647 h 38"/>
              <a:gd name="T4" fmla="*/ 2147483647 w 28"/>
              <a:gd name="T5" fmla="*/ 2147483647 h 38"/>
              <a:gd name="T6" fmla="*/ 2147483647 w 28"/>
              <a:gd name="T7" fmla="*/ 2147483647 h 38"/>
              <a:gd name="T8" fmla="*/ 2147483647 w 28"/>
              <a:gd name="T9" fmla="*/ 2147483647 h 38"/>
              <a:gd name="T10" fmla="*/ 0 w 28"/>
              <a:gd name="T11" fmla="*/ 0 h 38"/>
              <a:gd name="T12" fmla="*/ 2147483647 w 28"/>
              <a:gd name="T13" fmla="*/ 2147483647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"/>
              <a:gd name="T22" fmla="*/ 0 h 38"/>
              <a:gd name="T23" fmla="*/ 28 w 28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" h="38">
                <a:moveTo>
                  <a:pt x="28" y="7"/>
                </a:moveTo>
                <a:lnTo>
                  <a:pt x="22" y="38"/>
                </a:lnTo>
                <a:lnTo>
                  <a:pt x="16" y="37"/>
                </a:lnTo>
                <a:lnTo>
                  <a:pt x="4" y="33"/>
                </a:lnTo>
                <a:lnTo>
                  <a:pt x="12" y="4"/>
                </a:lnTo>
                <a:lnTo>
                  <a:pt x="0" y="0"/>
                </a:lnTo>
                <a:lnTo>
                  <a:pt x="28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28" name="Freeform 1194"/>
          <p:cNvSpPr>
            <a:spLocks noChangeAspect="1"/>
          </p:cNvSpPr>
          <p:nvPr/>
        </p:nvSpPr>
        <p:spPr bwMode="auto">
          <a:xfrm>
            <a:off x="8366125" y="3954463"/>
            <a:ext cx="9525" cy="12700"/>
          </a:xfrm>
          <a:custGeom>
            <a:avLst/>
            <a:gdLst>
              <a:gd name="T0" fmla="*/ 2147483647 w 31"/>
              <a:gd name="T1" fmla="*/ 2147483647 h 34"/>
              <a:gd name="T2" fmla="*/ 2147483647 w 31"/>
              <a:gd name="T3" fmla="*/ 2147483647 h 34"/>
              <a:gd name="T4" fmla="*/ 0 w 31"/>
              <a:gd name="T5" fmla="*/ 2147483647 h 34"/>
              <a:gd name="T6" fmla="*/ 2147483647 w 31"/>
              <a:gd name="T7" fmla="*/ 2147483647 h 34"/>
              <a:gd name="T8" fmla="*/ 2147483647 w 31"/>
              <a:gd name="T9" fmla="*/ 0 h 34"/>
              <a:gd name="T10" fmla="*/ 2147483647 w 31"/>
              <a:gd name="T11" fmla="*/ 2147483647 h 34"/>
              <a:gd name="T12" fmla="*/ 2147483647 w 31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4"/>
              <a:gd name="T23" fmla="*/ 31 w 31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4">
                <a:moveTo>
                  <a:pt x="31" y="5"/>
                </a:moveTo>
                <a:lnTo>
                  <a:pt x="23" y="34"/>
                </a:lnTo>
                <a:lnTo>
                  <a:pt x="0" y="27"/>
                </a:lnTo>
                <a:lnTo>
                  <a:pt x="7" y="29"/>
                </a:lnTo>
                <a:lnTo>
                  <a:pt x="14" y="0"/>
                </a:lnTo>
                <a:lnTo>
                  <a:pt x="21" y="2"/>
                </a:lnTo>
                <a:lnTo>
                  <a:pt x="31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29" name="Freeform 1195"/>
          <p:cNvSpPr>
            <a:spLocks noChangeAspect="1"/>
          </p:cNvSpPr>
          <p:nvPr/>
        </p:nvSpPr>
        <p:spPr bwMode="auto">
          <a:xfrm>
            <a:off x="8359775" y="3952875"/>
            <a:ext cx="9525" cy="11113"/>
          </a:xfrm>
          <a:custGeom>
            <a:avLst/>
            <a:gdLst>
              <a:gd name="T0" fmla="*/ 2147483647 w 26"/>
              <a:gd name="T1" fmla="*/ 2147483647 h 36"/>
              <a:gd name="T2" fmla="*/ 2147483647 w 26"/>
              <a:gd name="T3" fmla="*/ 2147483647 h 36"/>
              <a:gd name="T4" fmla="*/ 2147483647 w 26"/>
              <a:gd name="T5" fmla="*/ 2147483647 h 36"/>
              <a:gd name="T6" fmla="*/ 2147483647 w 26"/>
              <a:gd name="T7" fmla="*/ 2147483647 h 36"/>
              <a:gd name="T8" fmla="*/ 2147483647 w 26"/>
              <a:gd name="T9" fmla="*/ 2147483647 h 36"/>
              <a:gd name="T10" fmla="*/ 0 w 26"/>
              <a:gd name="T11" fmla="*/ 0 h 36"/>
              <a:gd name="T12" fmla="*/ 2147483647 w 26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6"/>
              <a:gd name="T22" fmla="*/ 0 h 36"/>
              <a:gd name="T23" fmla="*/ 26 w 26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6" h="36">
                <a:moveTo>
                  <a:pt x="26" y="7"/>
                </a:moveTo>
                <a:lnTo>
                  <a:pt x="19" y="36"/>
                </a:lnTo>
                <a:lnTo>
                  <a:pt x="14" y="35"/>
                </a:lnTo>
                <a:lnTo>
                  <a:pt x="5" y="33"/>
                </a:lnTo>
                <a:lnTo>
                  <a:pt x="9" y="2"/>
                </a:lnTo>
                <a:lnTo>
                  <a:pt x="0" y="0"/>
                </a:lnTo>
                <a:lnTo>
                  <a:pt x="26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30" name="Freeform 1196"/>
          <p:cNvSpPr>
            <a:spLocks noChangeAspect="1"/>
          </p:cNvSpPr>
          <p:nvPr/>
        </p:nvSpPr>
        <p:spPr bwMode="auto">
          <a:xfrm>
            <a:off x="8358188" y="3952875"/>
            <a:ext cx="6350" cy="9525"/>
          </a:xfrm>
          <a:custGeom>
            <a:avLst/>
            <a:gdLst>
              <a:gd name="T0" fmla="*/ 2147483647 w 21"/>
              <a:gd name="T1" fmla="*/ 2147483647 h 34"/>
              <a:gd name="T2" fmla="*/ 2147483647 w 21"/>
              <a:gd name="T3" fmla="*/ 2147483647 h 34"/>
              <a:gd name="T4" fmla="*/ 0 w 21"/>
              <a:gd name="T5" fmla="*/ 2147483647 h 34"/>
              <a:gd name="T6" fmla="*/ 0 w 21"/>
              <a:gd name="T7" fmla="*/ 2147483647 h 34"/>
              <a:gd name="T8" fmla="*/ 2147483647 w 21"/>
              <a:gd name="T9" fmla="*/ 0 h 34"/>
              <a:gd name="T10" fmla="*/ 2147483647 w 21"/>
              <a:gd name="T11" fmla="*/ 0 h 34"/>
              <a:gd name="T12" fmla="*/ 2147483647 w 21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"/>
              <a:gd name="T22" fmla="*/ 0 h 34"/>
              <a:gd name="T23" fmla="*/ 21 w 21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" h="34">
                <a:moveTo>
                  <a:pt x="21" y="3"/>
                </a:moveTo>
                <a:lnTo>
                  <a:pt x="17" y="34"/>
                </a:lnTo>
                <a:lnTo>
                  <a:pt x="0" y="31"/>
                </a:lnTo>
                <a:lnTo>
                  <a:pt x="4" y="0"/>
                </a:lnTo>
                <a:lnTo>
                  <a:pt x="21" y="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31" name="Freeform 1197"/>
          <p:cNvSpPr>
            <a:spLocks noChangeAspect="1"/>
          </p:cNvSpPr>
          <p:nvPr/>
        </p:nvSpPr>
        <p:spPr bwMode="auto">
          <a:xfrm>
            <a:off x="8351838" y="3951288"/>
            <a:ext cx="6350" cy="11112"/>
          </a:xfrm>
          <a:custGeom>
            <a:avLst/>
            <a:gdLst>
              <a:gd name="T0" fmla="*/ 2147483647 w 22"/>
              <a:gd name="T1" fmla="*/ 2147483647 h 34"/>
              <a:gd name="T2" fmla="*/ 2147483647 w 22"/>
              <a:gd name="T3" fmla="*/ 2147483647 h 34"/>
              <a:gd name="T4" fmla="*/ 0 w 22"/>
              <a:gd name="T5" fmla="*/ 2147483647 h 34"/>
              <a:gd name="T6" fmla="*/ 2147483647 w 22"/>
              <a:gd name="T7" fmla="*/ 2147483647 h 34"/>
              <a:gd name="T8" fmla="*/ 2147483647 w 22"/>
              <a:gd name="T9" fmla="*/ 0 h 34"/>
              <a:gd name="T10" fmla="*/ 2147483647 w 22"/>
              <a:gd name="T11" fmla="*/ 0 h 34"/>
              <a:gd name="T12" fmla="*/ 2147483647 w 22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34"/>
              <a:gd name="T23" fmla="*/ 22 w 22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34">
                <a:moveTo>
                  <a:pt x="22" y="3"/>
                </a:moveTo>
                <a:lnTo>
                  <a:pt x="18" y="34"/>
                </a:lnTo>
                <a:lnTo>
                  <a:pt x="0" y="31"/>
                </a:lnTo>
                <a:lnTo>
                  <a:pt x="3" y="31"/>
                </a:lnTo>
                <a:lnTo>
                  <a:pt x="3" y="0"/>
                </a:lnTo>
                <a:lnTo>
                  <a:pt x="5" y="0"/>
                </a:lnTo>
                <a:lnTo>
                  <a:pt x="22" y="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32" name="Rectangle 1198"/>
          <p:cNvSpPr>
            <a:spLocks noChangeAspect="1" noChangeArrowheads="1"/>
          </p:cNvSpPr>
          <p:nvPr/>
        </p:nvSpPr>
        <p:spPr bwMode="auto">
          <a:xfrm>
            <a:off x="8343900" y="3951288"/>
            <a:ext cx="7938" cy="952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33" name="Freeform 1199"/>
          <p:cNvSpPr>
            <a:spLocks noChangeAspect="1"/>
          </p:cNvSpPr>
          <p:nvPr/>
        </p:nvSpPr>
        <p:spPr bwMode="auto">
          <a:xfrm>
            <a:off x="8342313" y="3951288"/>
            <a:ext cx="6350" cy="9525"/>
          </a:xfrm>
          <a:custGeom>
            <a:avLst/>
            <a:gdLst>
              <a:gd name="T0" fmla="*/ 2147483647 w 18"/>
              <a:gd name="T1" fmla="*/ 0 h 31"/>
              <a:gd name="T2" fmla="*/ 2147483647 w 18"/>
              <a:gd name="T3" fmla="*/ 0 h 31"/>
              <a:gd name="T4" fmla="*/ 2147483647 w 18"/>
              <a:gd name="T5" fmla="*/ 2147483647 h 31"/>
              <a:gd name="T6" fmla="*/ 2147483647 w 18"/>
              <a:gd name="T7" fmla="*/ 2147483647 h 31"/>
              <a:gd name="T8" fmla="*/ 2147483647 w 18"/>
              <a:gd name="T9" fmla="*/ 2147483647 h 31"/>
              <a:gd name="T10" fmla="*/ 2147483647 w 18"/>
              <a:gd name="T11" fmla="*/ 2147483647 h 31"/>
              <a:gd name="T12" fmla="*/ 2147483647 w 18"/>
              <a:gd name="T13" fmla="*/ 2147483647 h 31"/>
              <a:gd name="T14" fmla="*/ 2147483647 w 18"/>
              <a:gd name="T15" fmla="*/ 2147483647 h 31"/>
              <a:gd name="T16" fmla="*/ 2147483647 w 18"/>
              <a:gd name="T17" fmla="*/ 2147483647 h 31"/>
              <a:gd name="T18" fmla="*/ 2147483647 w 18"/>
              <a:gd name="T19" fmla="*/ 2147483647 h 31"/>
              <a:gd name="T20" fmla="*/ 2147483647 w 18"/>
              <a:gd name="T21" fmla="*/ 2147483647 h 31"/>
              <a:gd name="T22" fmla="*/ 2147483647 w 18"/>
              <a:gd name="T23" fmla="*/ 2147483647 h 31"/>
              <a:gd name="T24" fmla="*/ 2147483647 w 18"/>
              <a:gd name="T25" fmla="*/ 2147483647 h 31"/>
              <a:gd name="T26" fmla="*/ 2147483647 w 18"/>
              <a:gd name="T27" fmla="*/ 2147483647 h 31"/>
              <a:gd name="T28" fmla="*/ 2147483647 w 18"/>
              <a:gd name="T29" fmla="*/ 2147483647 h 31"/>
              <a:gd name="T30" fmla="*/ 2147483647 w 18"/>
              <a:gd name="T31" fmla="*/ 2147483647 h 31"/>
              <a:gd name="T32" fmla="*/ 2147483647 w 18"/>
              <a:gd name="T33" fmla="*/ 2147483647 h 31"/>
              <a:gd name="T34" fmla="*/ 2147483647 w 18"/>
              <a:gd name="T35" fmla="*/ 2147483647 h 31"/>
              <a:gd name="T36" fmla="*/ 2147483647 w 18"/>
              <a:gd name="T37" fmla="*/ 2147483647 h 31"/>
              <a:gd name="T38" fmla="*/ 0 w 18"/>
              <a:gd name="T39" fmla="*/ 2147483647 h 31"/>
              <a:gd name="T40" fmla="*/ 0 w 18"/>
              <a:gd name="T41" fmla="*/ 2147483647 h 31"/>
              <a:gd name="T42" fmla="*/ 2147483647 w 18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8"/>
              <a:gd name="T67" fmla="*/ 0 h 31"/>
              <a:gd name="T68" fmla="*/ 18 w 18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8" h="31">
                <a:moveTo>
                  <a:pt x="6" y="0"/>
                </a:moveTo>
                <a:lnTo>
                  <a:pt x="6" y="0"/>
                </a:lnTo>
                <a:lnTo>
                  <a:pt x="8" y="1"/>
                </a:lnTo>
                <a:lnTo>
                  <a:pt x="11" y="2"/>
                </a:lnTo>
                <a:lnTo>
                  <a:pt x="13" y="4"/>
                </a:lnTo>
                <a:lnTo>
                  <a:pt x="15" y="6"/>
                </a:lnTo>
                <a:lnTo>
                  <a:pt x="16" y="8"/>
                </a:lnTo>
                <a:lnTo>
                  <a:pt x="17" y="11"/>
                </a:lnTo>
                <a:lnTo>
                  <a:pt x="18" y="13"/>
                </a:lnTo>
                <a:lnTo>
                  <a:pt x="18" y="15"/>
                </a:lnTo>
                <a:lnTo>
                  <a:pt x="18" y="18"/>
                </a:lnTo>
                <a:lnTo>
                  <a:pt x="17" y="20"/>
                </a:lnTo>
                <a:lnTo>
                  <a:pt x="16" y="23"/>
                </a:lnTo>
                <a:lnTo>
                  <a:pt x="14" y="26"/>
                </a:lnTo>
                <a:lnTo>
                  <a:pt x="12" y="28"/>
                </a:lnTo>
                <a:lnTo>
                  <a:pt x="10" y="29"/>
                </a:lnTo>
                <a:lnTo>
                  <a:pt x="7" y="30"/>
                </a:lnTo>
                <a:lnTo>
                  <a:pt x="5" y="31"/>
                </a:lnTo>
                <a:lnTo>
                  <a:pt x="3" y="31"/>
                </a:lnTo>
                <a:lnTo>
                  <a:pt x="0" y="31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34" name="Freeform 1200"/>
          <p:cNvSpPr>
            <a:spLocks noChangeAspect="1"/>
          </p:cNvSpPr>
          <p:nvPr/>
        </p:nvSpPr>
        <p:spPr bwMode="auto">
          <a:xfrm>
            <a:off x="8331200" y="3948113"/>
            <a:ext cx="3175" cy="9525"/>
          </a:xfrm>
          <a:custGeom>
            <a:avLst/>
            <a:gdLst>
              <a:gd name="T0" fmla="*/ 2147483647 w 16"/>
              <a:gd name="T1" fmla="*/ 2147483647 h 31"/>
              <a:gd name="T2" fmla="*/ 2147483647 w 16"/>
              <a:gd name="T3" fmla="*/ 2147483647 h 31"/>
              <a:gd name="T4" fmla="*/ 2147483647 w 16"/>
              <a:gd name="T5" fmla="*/ 2147483647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0 w 16"/>
              <a:gd name="T19" fmla="*/ 2147483647 h 31"/>
              <a:gd name="T20" fmla="*/ 0 w 16"/>
              <a:gd name="T21" fmla="*/ 2147483647 h 31"/>
              <a:gd name="T22" fmla="*/ 0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0 h 31"/>
              <a:gd name="T38" fmla="*/ 2147483647 w 16"/>
              <a:gd name="T39" fmla="*/ 0 h 31"/>
              <a:gd name="T40" fmla="*/ 2147483647 w 16"/>
              <a:gd name="T41" fmla="*/ 0 h 31"/>
              <a:gd name="T42" fmla="*/ 2147483647 w 16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16" y="31"/>
                </a:moveTo>
                <a:lnTo>
                  <a:pt x="16" y="31"/>
                </a:lnTo>
                <a:lnTo>
                  <a:pt x="14" y="31"/>
                </a:lnTo>
                <a:lnTo>
                  <a:pt x="11" y="30"/>
                </a:lnTo>
                <a:lnTo>
                  <a:pt x="9" y="29"/>
                </a:lnTo>
                <a:lnTo>
                  <a:pt x="6" y="27"/>
                </a:lnTo>
                <a:lnTo>
                  <a:pt x="4" y="25"/>
                </a:lnTo>
                <a:lnTo>
                  <a:pt x="2" y="23"/>
                </a:lnTo>
                <a:lnTo>
                  <a:pt x="1" y="21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1" y="11"/>
                </a:lnTo>
                <a:lnTo>
                  <a:pt x="2" y="9"/>
                </a:lnTo>
                <a:lnTo>
                  <a:pt x="4" y="7"/>
                </a:lnTo>
                <a:lnTo>
                  <a:pt x="6" y="5"/>
                </a:lnTo>
                <a:lnTo>
                  <a:pt x="9" y="2"/>
                </a:lnTo>
                <a:lnTo>
                  <a:pt x="11" y="1"/>
                </a:lnTo>
                <a:lnTo>
                  <a:pt x="14" y="0"/>
                </a:lnTo>
                <a:lnTo>
                  <a:pt x="16" y="0"/>
                </a:lnTo>
                <a:lnTo>
                  <a:pt x="16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35" name="Freeform 1201"/>
          <p:cNvSpPr>
            <a:spLocks noChangeAspect="1"/>
          </p:cNvSpPr>
          <p:nvPr/>
        </p:nvSpPr>
        <p:spPr bwMode="auto">
          <a:xfrm>
            <a:off x="8340725" y="3951288"/>
            <a:ext cx="3175" cy="9525"/>
          </a:xfrm>
          <a:custGeom>
            <a:avLst/>
            <a:gdLst>
              <a:gd name="T0" fmla="*/ 2147483647 w 12"/>
              <a:gd name="T1" fmla="*/ 2147483647 h 33"/>
              <a:gd name="T2" fmla="*/ 2147483647 w 12"/>
              <a:gd name="T3" fmla="*/ 2147483647 h 33"/>
              <a:gd name="T4" fmla="*/ 2147483647 w 12"/>
              <a:gd name="T5" fmla="*/ 2147483647 h 33"/>
              <a:gd name="T6" fmla="*/ 0 w 12"/>
              <a:gd name="T7" fmla="*/ 2147483647 h 33"/>
              <a:gd name="T8" fmla="*/ 2147483647 w 12"/>
              <a:gd name="T9" fmla="*/ 2147483647 h 33"/>
              <a:gd name="T10" fmla="*/ 2147483647 w 12"/>
              <a:gd name="T11" fmla="*/ 0 h 33"/>
              <a:gd name="T12" fmla="*/ 2147483647 w 12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"/>
              <a:gd name="T22" fmla="*/ 0 h 33"/>
              <a:gd name="T23" fmla="*/ 12 w 12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" h="33">
                <a:moveTo>
                  <a:pt x="12" y="2"/>
                </a:moveTo>
                <a:lnTo>
                  <a:pt x="6" y="33"/>
                </a:lnTo>
                <a:lnTo>
                  <a:pt x="0" y="31"/>
                </a:lnTo>
                <a:lnTo>
                  <a:pt x="8" y="2"/>
                </a:lnTo>
                <a:lnTo>
                  <a:pt x="2" y="0"/>
                </a:lnTo>
                <a:lnTo>
                  <a:pt x="12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36" name="Freeform 1202"/>
          <p:cNvSpPr>
            <a:spLocks noChangeAspect="1"/>
          </p:cNvSpPr>
          <p:nvPr/>
        </p:nvSpPr>
        <p:spPr bwMode="auto">
          <a:xfrm>
            <a:off x="8340725" y="3951288"/>
            <a:ext cx="3175" cy="9525"/>
          </a:xfrm>
          <a:custGeom>
            <a:avLst/>
            <a:gdLst>
              <a:gd name="T0" fmla="*/ 2147483647 w 12"/>
              <a:gd name="T1" fmla="*/ 2147483647 h 30"/>
              <a:gd name="T2" fmla="*/ 2147483647 w 12"/>
              <a:gd name="T3" fmla="*/ 2147483647 h 30"/>
              <a:gd name="T4" fmla="*/ 0 w 12"/>
              <a:gd name="T5" fmla="*/ 2147483647 h 30"/>
              <a:gd name="T6" fmla="*/ 0 w 12"/>
              <a:gd name="T7" fmla="*/ 2147483647 h 30"/>
              <a:gd name="T8" fmla="*/ 2147483647 w 12"/>
              <a:gd name="T9" fmla="*/ 0 h 30"/>
              <a:gd name="T10" fmla="*/ 2147483647 w 12"/>
              <a:gd name="T11" fmla="*/ 0 h 30"/>
              <a:gd name="T12" fmla="*/ 2147483647 w 12"/>
              <a:gd name="T13" fmla="*/ 2147483647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"/>
              <a:gd name="T22" fmla="*/ 0 h 30"/>
              <a:gd name="T23" fmla="*/ 12 w 12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" h="30">
                <a:moveTo>
                  <a:pt x="12" y="1"/>
                </a:moveTo>
                <a:lnTo>
                  <a:pt x="4" y="30"/>
                </a:lnTo>
                <a:lnTo>
                  <a:pt x="0" y="29"/>
                </a:lnTo>
                <a:lnTo>
                  <a:pt x="9" y="0"/>
                </a:lnTo>
                <a:lnTo>
                  <a:pt x="1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37" name="Freeform 1203"/>
          <p:cNvSpPr>
            <a:spLocks noChangeAspect="1"/>
          </p:cNvSpPr>
          <p:nvPr/>
        </p:nvSpPr>
        <p:spPr bwMode="auto">
          <a:xfrm>
            <a:off x="8339138" y="3951288"/>
            <a:ext cx="3175" cy="9525"/>
          </a:xfrm>
          <a:custGeom>
            <a:avLst/>
            <a:gdLst>
              <a:gd name="T0" fmla="*/ 2147483647 w 12"/>
              <a:gd name="T1" fmla="*/ 2147483647 h 30"/>
              <a:gd name="T2" fmla="*/ 2147483647 w 12"/>
              <a:gd name="T3" fmla="*/ 2147483647 h 30"/>
              <a:gd name="T4" fmla="*/ 0 w 12"/>
              <a:gd name="T5" fmla="*/ 2147483647 h 30"/>
              <a:gd name="T6" fmla="*/ 0 w 12"/>
              <a:gd name="T7" fmla="*/ 2147483647 h 30"/>
              <a:gd name="T8" fmla="*/ 2147483647 w 12"/>
              <a:gd name="T9" fmla="*/ 0 h 30"/>
              <a:gd name="T10" fmla="*/ 2147483647 w 12"/>
              <a:gd name="T11" fmla="*/ 0 h 30"/>
              <a:gd name="T12" fmla="*/ 2147483647 w 12"/>
              <a:gd name="T13" fmla="*/ 2147483647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"/>
              <a:gd name="T22" fmla="*/ 0 h 30"/>
              <a:gd name="T23" fmla="*/ 12 w 12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" h="30">
                <a:moveTo>
                  <a:pt x="12" y="1"/>
                </a:moveTo>
                <a:lnTo>
                  <a:pt x="3" y="30"/>
                </a:lnTo>
                <a:lnTo>
                  <a:pt x="0" y="29"/>
                </a:lnTo>
                <a:lnTo>
                  <a:pt x="9" y="0"/>
                </a:lnTo>
                <a:lnTo>
                  <a:pt x="1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38" name="Freeform 1204"/>
          <p:cNvSpPr>
            <a:spLocks noChangeAspect="1"/>
          </p:cNvSpPr>
          <p:nvPr/>
        </p:nvSpPr>
        <p:spPr bwMode="auto">
          <a:xfrm>
            <a:off x="8337550" y="3949700"/>
            <a:ext cx="4763" cy="9525"/>
          </a:xfrm>
          <a:custGeom>
            <a:avLst/>
            <a:gdLst>
              <a:gd name="T0" fmla="*/ 2147483647 w 12"/>
              <a:gd name="T1" fmla="*/ 2147483647 h 30"/>
              <a:gd name="T2" fmla="*/ 2147483647 w 12"/>
              <a:gd name="T3" fmla="*/ 2147483647 h 30"/>
              <a:gd name="T4" fmla="*/ 0 w 12"/>
              <a:gd name="T5" fmla="*/ 2147483647 h 30"/>
              <a:gd name="T6" fmla="*/ 0 w 12"/>
              <a:gd name="T7" fmla="*/ 2147483647 h 30"/>
              <a:gd name="T8" fmla="*/ 2147483647 w 12"/>
              <a:gd name="T9" fmla="*/ 0 h 30"/>
              <a:gd name="T10" fmla="*/ 2147483647 w 12"/>
              <a:gd name="T11" fmla="*/ 0 h 30"/>
              <a:gd name="T12" fmla="*/ 2147483647 w 12"/>
              <a:gd name="T13" fmla="*/ 2147483647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"/>
              <a:gd name="T22" fmla="*/ 0 h 30"/>
              <a:gd name="T23" fmla="*/ 12 w 12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" h="30">
                <a:moveTo>
                  <a:pt x="12" y="1"/>
                </a:moveTo>
                <a:lnTo>
                  <a:pt x="3" y="30"/>
                </a:lnTo>
                <a:lnTo>
                  <a:pt x="0" y="29"/>
                </a:lnTo>
                <a:lnTo>
                  <a:pt x="8" y="0"/>
                </a:lnTo>
                <a:lnTo>
                  <a:pt x="1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39" name="Freeform 1205"/>
          <p:cNvSpPr>
            <a:spLocks noChangeAspect="1"/>
          </p:cNvSpPr>
          <p:nvPr/>
        </p:nvSpPr>
        <p:spPr bwMode="auto">
          <a:xfrm>
            <a:off x="8335963" y="3948113"/>
            <a:ext cx="4762" cy="9525"/>
          </a:xfrm>
          <a:custGeom>
            <a:avLst/>
            <a:gdLst>
              <a:gd name="T0" fmla="*/ 2147483647 w 11"/>
              <a:gd name="T1" fmla="*/ 2147483647 h 31"/>
              <a:gd name="T2" fmla="*/ 2147483647 w 11"/>
              <a:gd name="T3" fmla="*/ 2147483647 h 31"/>
              <a:gd name="T4" fmla="*/ 0 w 11"/>
              <a:gd name="T5" fmla="*/ 2147483647 h 31"/>
              <a:gd name="T6" fmla="*/ 0 w 11"/>
              <a:gd name="T7" fmla="*/ 2147483647 h 31"/>
              <a:gd name="T8" fmla="*/ 2147483647 w 11"/>
              <a:gd name="T9" fmla="*/ 0 h 31"/>
              <a:gd name="T10" fmla="*/ 2147483647 w 11"/>
              <a:gd name="T11" fmla="*/ 0 h 31"/>
              <a:gd name="T12" fmla="*/ 2147483647 w 11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"/>
              <a:gd name="T22" fmla="*/ 0 h 31"/>
              <a:gd name="T23" fmla="*/ 11 w 1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" h="31">
                <a:moveTo>
                  <a:pt x="11" y="2"/>
                </a:moveTo>
                <a:lnTo>
                  <a:pt x="3" y="31"/>
                </a:lnTo>
                <a:lnTo>
                  <a:pt x="0" y="30"/>
                </a:lnTo>
                <a:lnTo>
                  <a:pt x="8" y="0"/>
                </a:lnTo>
                <a:lnTo>
                  <a:pt x="11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40" name="Freeform 1206"/>
          <p:cNvSpPr>
            <a:spLocks noChangeAspect="1"/>
          </p:cNvSpPr>
          <p:nvPr/>
        </p:nvSpPr>
        <p:spPr bwMode="auto">
          <a:xfrm>
            <a:off x="8334375" y="3948113"/>
            <a:ext cx="6350" cy="11112"/>
          </a:xfrm>
          <a:custGeom>
            <a:avLst/>
            <a:gdLst>
              <a:gd name="T0" fmla="*/ 2147483647 w 12"/>
              <a:gd name="T1" fmla="*/ 2147483647 h 36"/>
              <a:gd name="T2" fmla="*/ 2147483647 w 12"/>
              <a:gd name="T3" fmla="*/ 2147483647 h 36"/>
              <a:gd name="T4" fmla="*/ 2147483647 w 12"/>
              <a:gd name="T5" fmla="*/ 2147483647 h 36"/>
              <a:gd name="T6" fmla="*/ 2147483647 w 12"/>
              <a:gd name="T7" fmla="*/ 2147483647 h 36"/>
              <a:gd name="T8" fmla="*/ 2147483647 w 12"/>
              <a:gd name="T9" fmla="*/ 2147483647 h 36"/>
              <a:gd name="T10" fmla="*/ 0 w 12"/>
              <a:gd name="T11" fmla="*/ 0 h 36"/>
              <a:gd name="T12" fmla="*/ 2147483647 w 12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"/>
              <a:gd name="T22" fmla="*/ 0 h 36"/>
              <a:gd name="T23" fmla="*/ 12 w 12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" h="36">
                <a:moveTo>
                  <a:pt x="12" y="4"/>
                </a:moveTo>
                <a:lnTo>
                  <a:pt x="4" y="34"/>
                </a:lnTo>
                <a:lnTo>
                  <a:pt x="10" y="36"/>
                </a:lnTo>
                <a:lnTo>
                  <a:pt x="2" y="34"/>
                </a:lnTo>
                <a:lnTo>
                  <a:pt x="8" y="2"/>
                </a:lnTo>
                <a:lnTo>
                  <a:pt x="0" y="0"/>
                </a:lnTo>
                <a:lnTo>
                  <a:pt x="12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41" name="Freeform 1207"/>
          <p:cNvSpPr>
            <a:spLocks noChangeAspect="1"/>
          </p:cNvSpPr>
          <p:nvPr/>
        </p:nvSpPr>
        <p:spPr bwMode="auto">
          <a:xfrm>
            <a:off x="8334375" y="3948113"/>
            <a:ext cx="3175" cy="9525"/>
          </a:xfrm>
          <a:custGeom>
            <a:avLst/>
            <a:gdLst>
              <a:gd name="T0" fmla="*/ 2147483647 w 10"/>
              <a:gd name="T1" fmla="*/ 2147483647 h 33"/>
              <a:gd name="T2" fmla="*/ 2147483647 w 10"/>
              <a:gd name="T3" fmla="*/ 2147483647 h 33"/>
              <a:gd name="T4" fmla="*/ 0 w 10"/>
              <a:gd name="T5" fmla="*/ 2147483647 h 33"/>
              <a:gd name="T6" fmla="*/ 2147483647 w 10"/>
              <a:gd name="T7" fmla="*/ 2147483647 h 33"/>
              <a:gd name="T8" fmla="*/ 2147483647 w 10"/>
              <a:gd name="T9" fmla="*/ 0 h 33"/>
              <a:gd name="T10" fmla="*/ 2147483647 w 10"/>
              <a:gd name="T11" fmla="*/ 0 h 33"/>
              <a:gd name="T12" fmla="*/ 2147483647 w 10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0"/>
              <a:gd name="T22" fmla="*/ 0 h 33"/>
              <a:gd name="T23" fmla="*/ 10 w 10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0" h="33">
                <a:moveTo>
                  <a:pt x="10" y="1"/>
                </a:moveTo>
                <a:lnTo>
                  <a:pt x="4" y="33"/>
                </a:lnTo>
                <a:lnTo>
                  <a:pt x="0" y="31"/>
                </a:lnTo>
                <a:lnTo>
                  <a:pt x="3" y="31"/>
                </a:lnTo>
                <a:lnTo>
                  <a:pt x="3" y="0"/>
                </a:lnTo>
                <a:lnTo>
                  <a:pt x="6" y="0"/>
                </a:lnTo>
                <a:lnTo>
                  <a:pt x="10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42" name="Rectangle 1208"/>
          <p:cNvSpPr>
            <a:spLocks noChangeAspect="1" noChangeArrowheads="1"/>
          </p:cNvSpPr>
          <p:nvPr/>
        </p:nvSpPr>
        <p:spPr bwMode="auto">
          <a:xfrm>
            <a:off x="8334375" y="3948113"/>
            <a:ext cx="1588" cy="952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43" name="Freeform 1209"/>
          <p:cNvSpPr>
            <a:spLocks noChangeAspect="1"/>
          </p:cNvSpPr>
          <p:nvPr/>
        </p:nvSpPr>
        <p:spPr bwMode="auto">
          <a:xfrm>
            <a:off x="8334375" y="3948113"/>
            <a:ext cx="6350" cy="9525"/>
          </a:xfrm>
          <a:custGeom>
            <a:avLst/>
            <a:gdLst>
              <a:gd name="T0" fmla="*/ 2147483647 w 16"/>
              <a:gd name="T1" fmla="*/ 0 h 31"/>
              <a:gd name="T2" fmla="*/ 2147483647 w 16"/>
              <a:gd name="T3" fmla="*/ 0 h 31"/>
              <a:gd name="T4" fmla="*/ 2147483647 w 16"/>
              <a:gd name="T5" fmla="*/ 0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2147483647 w 16"/>
              <a:gd name="T19" fmla="*/ 2147483647 h 31"/>
              <a:gd name="T20" fmla="*/ 2147483647 w 16"/>
              <a:gd name="T21" fmla="*/ 2147483647 h 31"/>
              <a:gd name="T22" fmla="*/ 2147483647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2147483647 h 31"/>
              <a:gd name="T38" fmla="*/ 0 w 16"/>
              <a:gd name="T39" fmla="*/ 2147483647 h 31"/>
              <a:gd name="T40" fmla="*/ 0 w 16"/>
              <a:gd name="T41" fmla="*/ 2147483647 h 31"/>
              <a:gd name="T42" fmla="*/ 2147483647 w 16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2" y="0"/>
                </a:moveTo>
                <a:lnTo>
                  <a:pt x="2" y="0"/>
                </a:lnTo>
                <a:lnTo>
                  <a:pt x="4" y="0"/>
                </a:lnTo>
                <a:lnTo>
                  <a:pt x="7" y="1"/>
                </a:lnTo>
                <a:lnTo>
                  <a:pt x="9" y="3"/>
                </a:lnTo>
                <a:lnTo>
                  <a:pt x="11" y="5"/>
                </a:lnTo>
                <a:lnTo>
                  <a:pt x="13" y="7"/>
                </a:lnTo>
                <a:lnTo>
                  <a:pt x="14" y="10"/>
                </a:lnTo>
                <a:lnTo>
                  <a:pt x="15" y="12"/>
                </a:lnTo>
                <a:lnTo>
                  <a:pt x="16" y="15"/>
                </a:lnTo>
                <a:lnTo>
                  <a:pt x="16" y="17"/>
                </a:lnTo>
                <a:lnTo>
                  <a:pt x="16" y="19"/>
                </a:lnTo>
                <a:lnTo>
                  <a:pt x="15" y="22"/>
                </a:lnTo>
                <a:lnTo>
                  <a:pt x="13" y="24"/>
                </a:lnTo>
                <a:lnTo>
                  <a:pt x="12" y="26"/>
                </a:lnTo>
                <a:lnTo>
                  <a:pt x="10" y="28"/>
                </a:lnTo>
                <a:lnTo>
                  <a:pt x="7" y="29"/>
                </a:lnTo>
                <a:lnTo>
                  <a:pt x="5" y="30"/>
                </a:lnTo>
                <a:lnTo>
                  <a:pt x="2" y="31"/>
                </a:lnTo>
                <a:lnTo>
                  <a:pt x="0" y="31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44" name="Freeform 1210"/>
          <p:cNvSpPr>
            <a:spLocks noChangeAspect="1"/>
          </p:cNvSpPr>
          <p:nvPr/>
        </p:nvSpPr>
        <p:spPr bwMode="auto">
          <a:xfrm>
            <a:off x="8301038" y="3943350"/>
            <a:ext cx="1587" cy="11113"/>
          </a:xfrm>
          <a:custGeom>
            <a:avLst/>
            <a:gdLst>
              <a:gd name="T0" fmla="*/ 0 w 1587"/>
              <a:gd name="T1" fmla="*/ 2147483647 h 31"/>
              <a:gd name="T2" fmla="*/ 0 w 1587"/>
              <a:gd name="T3" fmla="*/ 0 h 31"/>
              <a:gd name="T4" fmla="*/ 0 w 1587"/>
              <a:gd name="T5" fmla="*/ 2147483647 h 31"/>
              <a:gd name="T6" fmla="*/ 0 60000 65536"/>
              <a:gd name="T7" fmla="*/ 0 60000 65536"/>
              <a:gd name="T8" fmla="*/ 0 60000 65536"/>
              <a:gd name="T9" fmla="*/ 0 w 1587"/>
              <a:gd name="T10" fmla="*/ 0 h 31"/>
              <a:gd name="T11" fmla="*/ 1587 w 1587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31">
                <a:moveTo>
                  <a:pt x="0" y="31"/>
                </a:moveTo>
                <a:lnTo>
                  <a:pt x="0" y="0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45" name="Freeform 1211"/>
          <p:cNvSpPr>
            <a:spLocks noChangeAspect="1"/>
          </p:cNvSpPr>
          <p:nvPr/>
        </p:nvSpPr>
        <p:spPr bwMode="auto">
          <a:xfrm>
            <a:off x="8328025" y="3948113"/>
            <a:ext cx="6350" cy="9525"/>
          </a:xfrm>
          <a:custGeom>
            <a:avLst/>
            <a:gdLst>
              <a:gd name="T0" fmla="*/ 2147483647 w 19"/>
              <a:gd name="T1" fmla="*/ 2147483647 h 32"/>
              <a:gd name="T2" fmla="*/ 2147483647 w 19"/>
              <a:gd name="T3" fmla="*/ 2147483647 h 32"/>
              <a:gd name="T4" fmla="*/ 0 w 19"/>
              <a:gd name="T5" fmla="*/ 2147483647 h 32"/>
              <a:gd name="T6" fmla="*/ 2147483647 w 19"/>
              <a:gd name="T7" fmla="*/ 2147483647 h 32"/>
              <a:gd name="T8" fmla="*/ 2147483647 w 19"/>
              <a:gd name="T9" fmla="*/ 0 h 32"/>
              <a:gd name="T10" fmla="*/ 2147483647 w 19"/>
              <a:gd name="T11" fmla="*/ 0 h 32"/>
              <a:gd name="T12" fmla="*/ 2147483647 w 19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"/>
              <a:gd name="T22" fmla="*/ 0 h 32"/>
              <a:gd name="T23" fmla="*/ 19 w 19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" h="32">
                <a:moveTo>
                  <a:pt x="19" y="1"/>
                </a:moveTo>
                <a:lnTo>
                  <a:pt x="17" y="32"/>
                </a:lnTo>
                <a:lnTo>
                  <a:pt x="0" y="31"/>
                </a:lnTo>
                <a:lnTo>
                  <a:pt x="1" y="31"/>
                </a:lnTo>
                <a:lnTo>
                  <a:pt x="5" y="0"/>
                </a:lnTo>
                <a:lnTo>
                  <a:pt x="6" y="0"/>
                </a:lnTo>
                <a:lnTo>
                  <a:pt x="19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46" name="Freeform 1212"/>
          <p:cNvSpPr>
            <a:spLocks noChangeAspect="1"/>
          </p:cNvSpPr>
          <p:nvPr/>
        </p:nvSpPr>
        <p:spPr bwMode="auto">
          <a:xfrm>
            <a:off x="8324850" y="3946525"/>
            <a:ext cx="4763" cy="11113"/>
          </a:xfrm>
          <a:custGeom>
            <a:avLst/>
            <a:gdLst>
              <a:gd name="T0" fmla="*/ 2147483647 w 15"/>
              <a:gd name="T1" fmla="*/ 2147483647 h 33"/>
              <a:gd name="T2" fmla="*/ 2147483647 w 15"/>
              <a:gd name="T3" fmla="*/ 2147483647 h 33"/>
              <a:gd name="T4" fmla="*/ 0 w 15"/>
              <a:gd name="T5" fmla="*/ 2147483647 h 33"/>
              <a:gd name="T6" fmla="*/ 0 w 15"/>
              <a:gd name="T7" fmla="*/ 2147483647 h 33"/>
              <a:gd name="T8" fmla="*/ 2147483647 w 15"/>
              <a:gd name="T9" fmla="*/ 0 h 33"/>
              <a:gd name="T10" fmla="*/ 2147483647 w 15"/>
              <a:gd name="T11" fmla="*/ 0 h 33"/>
              <a:gd name="T12" fmla="*/ 2147483647 w 15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33"/>
              <a:gd name="T23" fmla="*/ 15 w 15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33">
                <a:moveTo>
                  <a:pt x="15" y="2"/>
                </a:moveTo>
                <a:lnTo>
                  <a:pt x="11" y="33"/>
                </a:lnTo>
                <a:lnTo>
                  <a:pt x="0" y="31"/>
                </a:lnTo>
                <a:lnTo>
                  <a:pt x="4" y="0"/>
                </a:lnTo>
                <a:lnTo>
                  <a:pt x="15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47" name="Freeform 1213"/>
          <p:cNvSpPr>
            <a:spLocks noChangeAspect="1"/>
          </p:cNvSpPr>
          <p:nvPr/>
        </p:nvSpPr>
        <p:spPr bwMode="auto">
          <a:xfrm>
            <a:off x="8321675" y="3946525"/>
            <a:ext cx="4763" cy="11113"/>
          </a:xfrm>
          <a:custGeom>
            <a:avLst/>
            <a:gdLst>
              <a:gd name="T0" fmla="*/ 2147483647 w 16"/>
              <a:gd name="T1" fmla="*/ 2147483647 h 33"/>
              <a:gd name="T2" fmla="*/ 2147483647 w 16"/>
              <a:gd name="T3" fmla="*/ 2147483647 h 33"/>
              <a:gd name="T4" fmla="*/ 0 w 16"/>
              <a:gd name="T5" fmla="*/ 2147483647 h 33"/>
              <a:gd name="T6" fmla="*/ 0 w 16"/>
              <a:gd name="T7" fmla="*/ 2147483647 h 33"/>
              <a:gd name="T8" fmla="*/ 2147483647 w 16"/>
              <a:gd name="T9" fmla="*/ 0 h 33"/>
              <a:gd name="T10" fmla="*/ 2147483647 w 16"/>
              <a:gd name="T11" fmla="*/ 0 h 33"/>
              <a:gd name="T12" fmla="*/ 2147483647 w 16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"/>
              <a:gd name="T22" fmla="*/ 0 h 33"/>
              <a:gd name="T23" fmla="*/ 16 w 16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" h="33">
                <a:moveTo>
                  <a:pt x="16" y="2"/>
                </a:moveTo>
                <a:lnTo>
                  <a:pt x="12" y="33"/>
                </a:lnTo>
                <a:lnTo>
                  <a:pt x="0" y="31"/>
                </a:lnTo>
                <a:lnTo>
                  <a:pt x="5" y="0"/>
                </a:lnTo>
                <a:lnTo>
                  <a:pt x="16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48" name="Freeform 1214"/>
          <p:cNvSpPr>
            <a:spLocks noChangeAspect="1"/>
          </p:cNvSpPr>
          <p:nvPr/>
        </p:nvSpPr>
        <p:spPr bwMode="auto">
          <a:xfrm>
            <a:off x="8318500" y="3946525"/>
            <a:ext cx="3175" cy="9525"/>
          </a:xfrm>
          <a:custGeom>
            <a:avLst/>
            <a:gdLst>
              <a:gd name="T0" fmla="*/ 2147483647 w 16"/>
              <a:gd name="T1" fmla="*/ 2147483647 h 33"/>
              <a:gd name="T2" fmla="*/ 2147483647 w 16"/>
              <a:gd name="T3" fmla="*/ 2147483647 h 33"/>
              <a:gd name="T4" fmla="*/ 0 w 16"/>
              <a:gd name="T5" fmla="*/ 2147483647 h 33"/>
              <a:gd name="T6" fmla="*/ 0 w 16"/>
              <a:gd name="T7" fmla="*/ 2147483647 h 33"/>
              <a:gd name="T8" fmla="*/ 2147483647 w 16"/>
              <a:gd name="T9" fmla="*/ 0 h 33"/>
              <a:gd name="T10" fmla="*/ 2147483647 w 16"/>
              <a:gd name="T11" fmla="*/ 0 h 33"/>
              <a:gd name="T12" fmla="*/ 2147483647 w 16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"/>
              <a:gd name="T22" fmla="*/ 0 h 33"/>
              <a:gd name="T23" fmla="*/ 16 w 16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" h="33">
                <a:moveTo>
                  <a:pt x="16" y="2"/>
                </a:moveTo>
                <a:lnTo>
                  <a:pt x="11" y="33"/>
                </a:lnTo>
                <a:lnTo>
                  <a:pt x="0" y="31"/>
                </a:lnTo>
                <a:lnTo>
                  <a:pt x="4" y="0"/>
                </a:lnTo>
                <a:lnTo>
                  <a:pt x="16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49" name="Freeform 1215"/>
          <p:cNvSpPr>
            <a:spLocks noChangeAspect="1"/>
          </p:cNvSpPr>
          <p:nvPr/>
        </p:nvSpPr>
        <p:spPr bwMode="auto">
          <a:xfrm>
            <a:off x="8312150" y="3943350"/>
            <a:ext cx="6350" cy="12700"/>
          </a:xfrm>
          <a:custGeom>
            <a:avLst/>
            <a:gdLst>
              <a:gd name="T0" fmla="*/ 2147483647 w 15"/>
              <a:gd name="T1" fmla="*/ 2147483647 h 33"/>
              <a:gd name="T2" fmla="*/ 2147483647 w 15"/>
              <a:gd name="T3" fmla="*/ 2147483647 h 33"/>
              <a:gd name="T4" fmla="*/ 0 w 15"/>
              <a:gd name="T5" fmla="*/ 2147483647 h 33"/>
              <a:gd name="T6" fmla="*/ 0 w 15"/>
              <a:gd name="T7" fmla="*/ 2147483647 h 33"/>
              <a:gd name="T8" fmla="*/ 2147483647 w 15"/>
              <a:gd name="T9" fmla="*/ 0 h 33"/>
              <a:gd name="T10" fmla="*/ 2147483647 w 15"/>
              <a:gd name="T11" fmla="*/ 0 h 33"/>
              <a:gd name="T12" fmla="*/ 2147483647 w 15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33"/>
              <a:gd name="T23" fmla="*/ 15 w 15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33">
                <a:moveTo>
                  <a:pt x="15" y="2"/>
                </a:moveTo>
                <a:lnTo>
                  <a:pt x="11" y="33"/>
                </a:lnTo>
                <a:lnTo>
                  <a:pt x="0" y="31"/>
                </a:lnTo>
                <a:lnTo>
                  <a:pt x="4" y="0"/>
                </a:lnTo>
                <a:lnTo>
                  <a:pt x="15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50" name="Freeform 1216"/>
          <p:cNvSpPr>
            <a:spLocks noChangeAspect="1"/>
          </p:cNvSpPr>
          <p:nvPr/>
        </p:nvSpPr>
        <p:spPr bwMode="auto">
          <a:xfrm>
            <a:off x="8308975" y="3943350"/>
            <a:ext cx="3175" cy="12700"/>
          </a:xfrm>
          <a:custGeom>
            <a:avLst/>
            <a:gdLst>
              <a:gd name="T0" fmla="*/ 2147483647 w 16"/>
              <a:gd name="T1" fmla="*/ 2147483647 h 33"/>
              <a:gd name="T2" fmla="*/ 2147483647 w 16"/>
              <a:gd name="T3" fmla="*/ 2147483647 h 33"/>
              <a:gd name="T4" fmla="*/ 0 w 16"/>
              <a:gd name="T5" fmla="*/ 2147483647 h 33"/>
              <a:gd name="T6" fmla="*/ 0 w 16"/>
              <a:gd name="T7" fmla="*/ 2147483647 h 33"/>
              <a:gd name="T8" fmla="*/ 2147483647 w 16"/>
              <a:gd name="T9" fmla="*/ 0 h 33"/>
              <a:gd name="T10" fmla="*/ 2147483647 w 16"/>
              <a:gd name="T11" fmla="*/ 0 h 33"/>
              <a:gd name="T12" fmla="*/ 2147483647 w 16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"/>
              <a:gd name="T22" fmla="*/ 0 h 33"/>
              <a:gd name="T23" fmla="*/ 16 w 16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" h="33">
                <a:moveTo>
                  <a:pt x="16" y="2"/>
                </a:moveTo>
                <a:lnTo>
                  <a:pt x="12" y="33"/>
                </a:lnTo>
                <a:lnTo>
                  <a:pt x="0" y="31"/>
                </a:lnTo>
                <a:lnTo>
                  <a:pt x="4" y="0"/>
                </a:lnTo>
                <a:lnTo>
                  <a:pt x="16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51" name="Freeform 1217"/>
          <p:cNvSpPr>
            <a:spLocks noChangeAspect="1"/>
          </p:cNvSpPr>
          <p:nvPr/>
        </p:nvSpPr>
        <p:spPr bwMode="auto">
          <a:xfrm>
            <a:off x="8304213" y="3943350"/>
            <a:ext cx="6350" cy="11113"/>
          </a:xfrm>
          <a:custGeom>
            <a:avLst/>
            <a:gdLst>
              <a:gd name="T0" fmla="*/ 2147483647 w 16"/>
              <a:gd name="T1" fmla="*/ 2147483647 h 33"/>
              <a:gd name="T2" fmla="*/ 2147483647 w 16"/>
              <a:gd name="T3" fmla="*/ 2147483647 h 33"/>
              <a:gd name="T4" fmla="*/ 0 w 16"/>
              <a:gd name="T5" fmla="*/ 2147483647 h 33"/>
              <a:gd name="T6" fmla="*/ 2147483647 w 16"/>
              <a:gd name="T7" fmla="*/ 2147483647 h 33"/>
              <a:gd name="T8" fmla="*/ 2147483647 w 16"/>
              <a:gd name="T9" fmla="*/ 0 h 33"/>
              <a:gd name="T10" fmla="*/ 2147483647 w 16"/>
              <a:gd name="T11" fmla="*/ 0 h 33"/>
              <a:gd name="T12" fmla="*/ 2147483647 w 16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"/>
              <a:gd name="T22" fmla="*/ 0 h 33"/>
              <a:gd name="T23" fmla="*/ 16 w 16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" h="33">
                <a:moveTo>
                  <a:pt x="16" y="2"/>
                </a:moveTo>
                <a:lnTo>
                  <a:pt x="12" y="33"/>
                </a:lnTo>
                <a:lnTo>
                  <a:pt x="0" y="31"/>
                </a:lnTo>
                <a:lnTo>
                  <a:pt x="2" y="31"/>
                </a:lnTo>
                <a:lnTo>
                  <a:pt x="2" y="0"/>
                </a:lnTo>
                <a:lnTo>
                  <a:pt x="4" y="0"/>
                </a:lnTo>
                <a:lnTo>
                  <a:pt x="16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52" name="Rectangle 1218"/>
          <p:cNvSpPr>
            <a:spLocks noChangeAspect="1" noChangeArrowheads="1"/>
          </p:cNvSpPr>
          <p:nvPr/>
        </p:nvSpPr>
        <p:spPr bwMode="auto">
          <a:xfrm>
            <a:off x="8301038" y="3943350"/>
            <a:ext cx="3175" cy="11113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53" name="Freeform 1219"/>
          <p:cNvSpPr>
            <a:spLocks noChangeAspect="1"/>
          </p:cNvSpPr>
          <p:nvPr/>
        </p:nvSpPr>
        <p:spPr bwMode="auto">
          <a:xfrm>
            <a:off x="8439150" y="3841750"/>
            <a:ext cx="4763" cy="11113"/>
          </a:xfrm>
          <a:custGeom>
            <a:avLst/>
            <a:gdLst>
              <a:gd name="T0" fmla="*/ 2147483647 w 13"/>
              <a:gd name="T1" fmla="*/ 0 h 27"/>
              <a:gd name="T2" fmla="*/ 0 w 13"/>
              <a:gd name="T3" fmla="*/ 2147483647 h 27"/>
              <a:gd name="T4" fmla="*/ 2147483647 w 13"/>
              <a:gd name="T5" fmla="*/ 0 h 27"/>
              <a:gd name="T6" fmla="*/ 0 60000 65536"/>
              <a:gd name="T7" fmla="*/ 0 60000 65536"/>
              <a:gd name="T8" fmla="*/ 0 60000 65536"/>
              <a:gd name="T9" fmla="*/ 0 w 13"/>
              <a:gd name="T10" fmla="*/ 0 h 27"/>
              <a:gd name="T11" fmla="*/ 13 w 13"/>
              <a:gd name="T12" fmla="*/ 27 h 2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" h="27">
                <a:moveTo>
                  <a:pt x="13" y="0"/>
                </a:moveTo>
                <a:lnTo>
                  <a:pt x="0" y="27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54" name="Freeform 1220"/>
          <p:cNvSpPr>
            <a:spLocks noChangeAspect="1"/>
          </p:cNvSpPr>
          <p:nvPr/>
        </p:nvSpPr>
        <p:spPr bwMode="auto">
          <a:xfrm>
            <a:off x="8375650" y="3817938"/>
            <a:ext cx="3175" cy="11112"/>
          </a:xfrm>
          <a:custGeom>
            <a:avLst/>
            <a:gdLst>
              <a:gd name="T0" fmla="*/ 2147483647 w 17"/>
              <a:gd name="T1" fmla="*/ 2147483647 h 31"/>
              <a:gd name="T2" fmla="*/ 2147483647 w 17"/>
              <a:gd name="T3" fmla="*/ 2147483647 h 31"/>
              <a:gd name="T4" fmla="*/ 2147483647 w 17"/>
              <a:gd name="T5" fmla="*/ 2147483647 h 31"/>
              <a:gd name="T6" fmla="*/ 2147483647 w 17"/>
              <a:gd name="T7" fmla="*/ 2147483647 h 31"/>
              <a:gd name="T8" fmla="*/ 2147483647 w 17"/>
              <a:gd name="T9" fmla="*/ 2147483647 h 31"/>
              <a:gd name="T10" fmla="*/ 2147483647 w 17"/>
              <a:gd name="T11" fmla="*/ 2147483647 h 31"/>
              <a:gd name="T12" fmla="*/ 2147483647 w 17"/>
              <a:gd name="T13" fmla="*/ 2147483647 h 31"/>
              <a:gd name="T14" fmla="*/ 2147483647 w 17"/>
              <a:gd name="T15" fmla="*/ 2147483647 h 31"/>
              <a:gd name="T16" fmla="*/ 0 w 17"/>
              <a:gd name="T17" fmla="*/ 2147483647 h 31"/>
              <a:gd name="T18" fmla="*/ 0 w 17"/>
              <a:gd name="T19" fmla="*/ 2147483647 h 31"/>
              <a:gd name="T20" fmla="*/ 0 w 17"/>
              <a:gd name="T21" fmla="*/ 2147483647 h 31"/>
              <a:gd name="T22" fmla="*/ 2147483647 w 17"/>
              <a:gd name="T23" fmla="*/ 2147483647 h 31"/>
              <a:gd name="T24" fmla="*/ 2147483647 w 17"/>
              <a:gd name="T25" fmla="*/ 2147483647 h 31"/>
              <a:gd name="T26" fmla="*/ 2147483647 w 17"/>
              <a:gd name="T27" fmla="*/ 2147483647 h 31"/>
              <a:gd name="T28" fmla="*/ 2147483647 w 17"/>
              <a:gd name="T29" fmla="*/ 2147483647 h 31"/>
              <a:gd name="T30" fmla="*/ 2147483647 w 17"/>
              <a:gd name="T31" fmla="*/ 2147483647 h 31"/>
              <a:gd name="T32" fmla="*/ 2147483647 w 17"/>
              <a:gd name="T33" fmla="*/ 2147483647 h 31"/>
              <a:gd name="T34" fmla="*/ 2147483647 w 17"/>
              <a:gd name="T35" fmla="*/ 0 h 31"/>
              <a:gd name="T36" fmla="*/ 2147483647 w 17"/>
              <a:gd name="T37" fmla="*/ 0 h 31"/>
              <a:gd name="T38" fmla="*/ 2147483647 w 17"/>
              <a:gd name="T39" fmla="*/ 0 h 31"/>
              <a:gd name="T40" fmla="*/ 2147483647 w 17"/>
              <a:gd name="T41" fmla="*/ 0 h 31"/>
              <a:gd name="T42" fmla="*/ 2147483647 w 17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7"/>
              <a:gd name="T67" fmla="*/ 0 h 31"/>
              <a:gd name="T68" fmla="*/ 17 w 17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7" h="31">
                <a:moveTo>
                  <a:pt x="15" y="31"/>
                </a:moveTo>
                <a:lnTo>
                  <a:pt x="15" y="31"/>
                </a:lnTo>
                <a:lnTo>
                  <a:pt x="12" y="30"/>
                </a:lnTo>
                <a:lnTo>
                  <a:pt x="9" y="29"/>
                </a:lnTo>
                <a:lnTo>
                  <a:pt x="6" y="28"/>
                </a:lnTo>
                <a:lnTo>
                  <a:pt x="4" y="26"/>
                </a:lnTo>
                <a:lnTo>
                  <a:pt x="3" y="24"/>
                </a:lnTo>
                <a:lnTo>
                  <a:pt x="1" y="21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1" y="11"/>
                </a:lnTo>
                <a:lnTo>
                  <a:pt x="2" y="9"/>
                </a:lnTo>
                <a:lnTo>
                  <a:pt x="3" y="6"/>
                </a:lnTo>
                <a:lnTo>
                  <a:pt x="5" y="4"/>
                </a:lnTo>
                <a:lnTo>
                  <a:pt x="7" y="3"/>
                </a:lnTo>
                <a:lnTo>
                  <a:pt x="9" y="1"/>
                </a:lnTo>
                <a:lnTo>
                  <a:pt x="13" y="0"/>
                </a:lnTo>
                <a:lnTo>
                  <a:pt x="15" y="0"/>
                </a:lnTo>
                <a:lnTo>
                  <a:pt x="17" y="0"/>
                </a:lnTo>
                <a:lnTo>
                  <a:pt x="15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55" name="Freeform 1221"/>
          <p:cNvSpPr>
            <a:spLocks noChangeAspect="1"/>
          </p:cNvSpPr>
          <p:nvPr/>
        </p:nvSpPr>
        <p:spPr bwMode="auto">
          <a:xfrm>
            <a:off x="8434388" y="3840163"/>
            <a:ext cx="9525" cy="12700"/>
          </a:xfrm>
          <a:custGeom>
            <a:avLst/>
            <a:gdLst>
              <a:gd name="T0" fmla="*/ 2147483647 w 32"/>
              <a:gd name="T1" fmla="*/ 2147483647 h 36"/>
              <a:gd name="T2" fmla="*/ 2147483647 w 32"/>
              <a:gd name="T3" fmla="*/ 2147483647 h 36"/>
              <a:gd name="T4" fmla="*/ 0 w 32"/>
              <a:gd name="T5" fmla="*/ 2147483647 h 36"/>
              <a:gd name="T6" fmla="*/ 0 w 32"/>
              <a:gd name="T7" fmla="*/ 2147483647 h 36"/>
              <a:gd name="T8" fmla="*/ 2147483647 w 32"/>
              <a:gd name="T9" fmla="*/ 0 h 36"/>
              <a:gd name="T10" fmla="*/ 2147483647 w 32"/>
              <a:gd name="T11" fmla="*/ 0 h 36"/>
              <a:gd name="T12" fmla="*/ 2147483647 w 32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6"/>
              <a:gd name="T23" fmla="*/ 32 w 32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6">
                <a:moveTo>
                  <a:pt x="32" y="9"/>
                </a:moveTo>
                <a:lnTo>
                  <a:pt x="19" y="36"/>
                </a:lnTo>
                <a:lnTo>
                  <a:pt x="0" y="27"/>
                </a:lnTo>
                <a:lnTo>
                  <a:pt x="13" y="0"/>
                </a:lnTo>
                <a:lnTo>
                  <a:pt x="32" y="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56" name="Freeform 1222"/>
          <p:cNvSpPr>
            <a:spLocks noChangeAspect="1"/>
          </p:cNvSpPr>
          <p:nvPr/>
        </p:nvSpPr>
        <p:spPr bwMode="auto">
          <a:xfrm>
            <a:off x="8426450" y="3835400"/>
            <a:ext cx="11113" cy="12700"/>
          </a:xfrm>
          <a:custGeom>
            <a:avLst/>
            <a:gdLst>
              <a:gd name="T0" fmla="*/ 2147483647 w 34"/>
              <a:gd name="T1" fmla="*/ 2147483647 h 37"/>
              <a:gd name="T2" fmla="*/ 2147483647 w 34"/>
              <a:gd name="T3" fmla="*/ 2147483647 h 37"/>
              <a:gd name="T4" fmla="*/ 0 w 34"/>
              <a:gd name="T5" fmla="*/ 2147483647 h 37"/>
              <a:gd name="T6" fmla="*/ 0 w 34"/>
              <a:gd name="T7" fmla="*/ 2147483647 h 37"/>
              <a:gd name="T8" fmla="*/ 2147483647 w 34"/>
              <a:gd name="T9" fmla="*/ 0 h 37"/>
              <a:gd name="T10" fmla="*/ 2147483647 w 34"/>
              <a:gd name="T11" fmla="*/ 0 h 37"/>
              <a:gd name="T12" fmla="*/ 2147483647 w 34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37"/>
              <a:gd name="T23" fmla="*/ 34 w 34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37">
                <a:moveTo>
                  <a:pt x="34" y="10"/>
                </a:moveTo>
                <a:lnTo>
                  <a:pt x="21" y="37"/>
                </a:lnTo>
                <a:lnTo>
                  <a:pt x="0" y="27"/>
                </a:lnTo>
                <a:lnTo>
                  <a:pt x="12" y="0"/>
                </a:lnTo>
                <a:lnTo>
                  <a:pt x="34" y="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57" name="Freeform 1223"/>
          <p:cNvSpPr>
            <a:spLocks noChangeAspect="1"/>
          </p:cNvSpPr>
          <p:nvPr/>
        </p:nvSpPr>
        <p:spPr bwMode="auto">
          <a:xfrm>
            <a:off x="8413750" y="3827463"/>
            <a:ext cx="17463" cy="19050"/>
          </a:xfrm>
          <a:custGeom>
            <a:avLst/>
            <a:gdLst>
              <a:gd name="T0" fmla="*/ 2147483647 w 48"/>
              <a:gd name="T1" fmla="*/ 2147483647 h 52"/>
              <a:gd name="T2" fmla="*/ 2147483647 w 48"/>
              <a:gd name="T3" fmla="*/ 2147483647 h 52"/>
              <a:gd name="T4" fmla="*/ 2147483647 w 48"/>
              <a:gd name="T5" fmla="*/ 2147483647 h 52"/>
              <a:gd name="T6" fmla="*/ 2147483647 w 48"/>
              <a:gd name="T7" fmla="*/ 2147483647 h 52"/>
              <a:gd name="T8" fmla="*/ 2147483647 w 48"/>
              <a:gd name="T9" fmla="*/ 2147483647 h 52"/>
              <a:gd name="T10" fmla="*/ 0 w 48"/>
              <a:gd name="T11" fmla="*/ 0 h 52"/>
              <a:gd name="T12" fmla="*/ 2147483647 w 48"/>
              <a:gd name="T13" fmla="*/ 2147483647 h 5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8"/>
              <a:gd name="T22" fmla="*/ 0 h 52"/>
              <a:gd name="T23" fmla="*/ 48 w 48"/>
              <a:gd name="T24" fmla="*/ 52 h 5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8" h="52">
                <a:moveTo>
                  <a:pt x="48" y="24"/>
                </a:moveTo>
                <a:lnTo>
                  <a:pt x="36" y="51"/>
                </a:lnTo>
                <a:lnTo>
                  <a:pt x="38" y="52"/>
                </a:lnTo>
                <a:lnTo>
                  <a:pt x="13" y="40"/>
                </a:lnTo>
                <a:lnTo>
                  <a:pt x="25" y="11"/>
                </a:lnTo>
                <a:lnTo>
                  <a:pt x="0" y="0"/>
                </a:lnTo>
                <a:lnTo>
                  <a:pt x="48" y="2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58" name="Freeform 1224"/>
          <p:cNvSpPr>
            <a:spLocks noChangeAspect="1"/>
          </p:cNvSpPr>
          <p:nvPr/>
        </p:nvSpPr>
        <p:spPr bwMode="auto">
          <a:xfrm>
            <a:off x="8405813" y="3827463"/>
            <a:ext cx="17462" cy="14287"/>
          </a:xfrm>
          <a:custGeom>
            <a:avLst/>
            <a:gdLst>
              <a:gd name="T0" fmla="*/ 2147483647 w 47"/>
              <a:gd name="T1" fmla="*/ 2147483647 h 40"/>
              <a:gd name="T2" fmla="*/ 2147483647 w 47"/>
              <a:gd name="T3" fmla="*/ 2147483647 h 40"/>
              <a:gd name="T4" fmla="*/ 0 w 47"/>
              <a:gd name="T5" fmla="*/ 2147483647 h 40"/>
              <a:gd name="T6" fmla="*/ 2147483647 w 47"/>
              <a:gd name="T7" fmla="*/ 2147483647 h 40"/>
              <a:gd name="T8" fmla="*/ 2147483647 w 47"/>
              <a:gd name="T9" fmla="*/ 0 h 40"/>
              <a:gd name="T10" fmla="*/ 2147483647 w 47"/>
              <a:gd name="T11" fmla="*/ 2147483647 h 40"/>
              <a:gd name="T12" fmla="*/ 2147483647 w 47"/>
              <a:gd name="T13" fmla="*/ 2147483647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7"/>
              <a:gd name="T22" fmla="*/ 0 h 40"/>
              <a:gd name="T23" fmla="*/ 47 w 47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7" h="40">
                <a:moveTo>
                  <a:pt x="47" y="11"/>
                </a:moveTo>
                <a:lnTo>
                  <a:pt x="35" y="40"/>
                </a:lnTo>
                <a:lnTo>
                  <a:pt x="0" y="24"/>
                </a:lnTo>
                <a:lnTo>
                  <a:pt x="11" y="29"/>
                </a:lnTo>
                <a:lnTo>
                  <a:pt x="21" y="0"/>
                </a:lnTo>
                <a:lnTo>
                  <a:pt x="33" y="5"/>
                </a:lnTo>
                <a:lnTo>
                  <a:pt x="47" y="1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59" name="Freeform 1225"/>
          <p:cNvSpPr>
            <a:spLocks noChangeAspect="1"/>
          </p:cNvSpPr>
          <p:nvPr/>
        </p:nvSpPr>
        <p:spPr bwMode="auto">
          <a:xfrm>
            <a:off x="8402638" y="3822700"/>
            <a:ext cx="9525" cy="14288"/>
          </a:xfrm>
          <a:custGeom>
            <a:avLst/>
            <a:gdLst>
              <a:gd name="T0" fmla="*/ 2147483647 w 35"/>
              <a:gd name="T1" fmla="*/ 2147483647 h 40"/>
              <a:gd name="T2" fmla="*/ 2147483647 w 35"/>
              <a:gd name="T3" fmla="*/ 2147483647 h 40"/>
              <a:gd name="T4" fmla="*/ 0 w 35"/>
              <a:gd name="T5" fmla="*/ 2147483647 h 40"/>
              <a:gd name="T6" fmla="*/ 0 w 35"/>
              <a:gd name="T7" fmla="*/ 2147483647 h 40"/>
              <a:gd name="T8" fmla="*/ 2147483647 w 35"/>
              <a:gd name="T9" fmla="*/ 0 h 40"/>
              <a:gd name="T10" fmla="*/ 2147483647 w 35"/>
              <a:gd name="T11" fmla="*/ 0 h 40"/>
              <a:gd name="T12" fmla="*/ 2147483647 w 35"/>
              <a:gd name="T13" fmla="*/ 2147483647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40"/>
              <a:gd name="T23" fmla="*/ 35 w 35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40">
                <a:moveTo>
                  <a:pt x="35" y="11"/>
                </a:moveTo>
                <a:lnTo>
                  <a:pt x="25" y="40"/>
                </a:lnTo>
                <a:lnTo>
                  <a:pt x="0" y="29"/>
                </a:lnTo>
                <a:lnTo>
                  <a:pt x="10" y="0"/>
                </a:lnTo>
                <a:lnTo>
                  <a:pt x="35" y="1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60" name="Freeform 1226"/>
          <p:cNvSpPr>
            <a:spLocks noChangeAspect="1"/>
          </p:cNvSpPr>
          <p:nvPr/>
        </p:nvSpPr>
        <p:spPr bwMode="auto">
          <a:xfrm>
            <a:off x="8394700" y="3821113"/>
            <a:ext cx="9525" cy="11112"/>
          </a:xfrm>
          <a:custGeom>
            <a:avLst/>
            <a:gdLst>
              <a:gd name="T0" fmla="*/ 2147483647 w 32"/>
              <a:gd name="T1" fmla="*/ 2147483647 h 39"/>
              <a:gd name="T2" fmla="*/ 2147483647 w 32"/>
              <a:gd name="T3" fmla="*/ 2147483647 h 39"/>
              <a:gd name="T4" fmla="*/ 2147483647 w 32"/>
              <a:gd name="T5" fmla="*/ 2147483647 h 39"/>
              <a:gd name="T6" fmla="*/ 0 w 32"/>
              <a:gd name="T7" fmla="*/ 2147483647 h 39"/>
              <a:gd name="T8" fmla="*/ 2147483647 w 32"/>
              <a:gd name="T9" fmla="*/ 0 h 39"/>
              <a:gd name="T10" fmla="*/ 2147483647 w 32"/>
              <a:gd name="T11" fmla="*/ 0 h 39"/>
              <a:gd name="T12" fmla="*/ 2147483647 w 32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9"/>
              <a:gd name="T23" fmla="*/ 32 w 32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9">
                <a:moveTo>
                  <a:pt x="32" y="10"/>
                </a:moveTo>
                <a:lnTo>
                  <a:pt x="22" y="39"/>
                </a:lnTo>
                <a:lnTo>
                  <a:pt x="1" y="31"/>
                </a:lnTo>
                <a:lnTo>
                  <a:pt x="0" y="31"/>
                </a:lnTo>
                <a:lnTo>
                  <a:pt x="6" y="0"/>
                </a:lnTo>
                <a:lnTo>
                  <a:pt x="5" y="0"/>
                </a:lnTo>
                <a:lnTo>
                  <a:pt x="32" y="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61" name="Freeform 1227"/>
          <p:cNvSpPr>
            <a:spLocks noChangeAspect="1"/>
          </p:cNvSpPr>
          <p:nvPr/>
        </p:nvSpPr>
        <p:spPr bwMode="auto">
          <a:xfrm>
            <a:off x="8386763" y="3819525"/>
            <a:ext cx="9525" cy="11113"/>
          </a:xfrm>
          <a:custGeom>
            <a:avLst/>
            <a:gdLst>
              <a:gd name="T0" fmla="*/ 2147483647 w 31"/>
              <a:gd name="T1" fmla="*/ 2147483647 h 36"/>
              <a:gd name="T2" fmla="*/ 2147483647 w 31"/>
              <a:gd name="T3" fmla="*/ 2147483647 h 36"/>
              <a:gd name="T4" fmla="*/ 0 w 31"/>
              <a:gd name="T5" fmla="*/ 2147483647 h 36"/>
              <a:gd name="T6" fmla="*/ 2147483647 w 31"/>
              <a:gd name="T7" fmla="*/ 2147483647 h 36"/>
              <a:gd name="T8" fmla="*/ 2147483647 w 31"/>
              <a:gd name="T9" fmla="*/ 0 h 36"/>
              <a:gd name="T10" fmla="*/ 2147483647 w 31"/>
              <a:gd name="T11" fmla="*/ 0 h 36"/>
              <a:gd name="T12" fmla="*/ 2147483647 w 31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6"/>
              <a:gd name="T23" fmla="*/ 31 w 31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6">
                <a:moveTo>
                  <a:pt x="31" y="5"/>
                </a:moveTo>
                <a:lnTo>
                  <a:pt x="25" y="36"/>
                </a:lnTo>
                <a:lnTo>
                  <a:pt x="0" y="31"/>
                </a:lnTo>
                <a:lnTo>
                  <a:pt x="4" y="31"/>
                </a:lnTo>
                <a:lnTo>
                  <a:pt x="7" y="0"/>
                </a:lnTo>
                <a:lnTo>
                  <a:pt x="11" y="0"/>
                </a:lnTo>
                <a:lnTo>
                  <a:pt x="31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62" name="Freeform 1228"/>
          <p:cNvSpPr>
            <a:spLocks noChangeAspect="1"/>
          </p:cNvSpPr>
          <p:nvPr/>
        </p:nvSpPr>
        <p:spPr bwMode="auto">
          <a:xfrm>
            <a:off x="8378825" y="3817938"/>
            <a:ext cx="9525" cy="11112"/>
          </a:xfrm>
          <a:custGeom>
            <a:avLst/>
            <a:gdLst>
              <a:gd name="T0" fmla="*/ 2147483647 w 23"/>
              <a:gd name="T1" fmla="*/ 2147483647 h 33"/>
              <a:gd name="T2" fmla="*/ 2147483647 w 23"/>
              <a:gd name="T3" fmla="*/ 2147483647 h 33"/>
              <a:gd name="T4" fmla="*/ 0 w 23"/>
              <a:gd name="T5" fmla="*/ 2147483647 h 33"/>
              <a:gd name="T6" fmla="*/ 2147483647 w 23"/>
              <a:gd name="T7" fmla="*/ 0 h 33"/>
              <a:gd name="T8" fmla="*/ 2147483647 w 23"/>
              <a:gd name="T9" fmla="*/ 2147483647 h 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3"/>
              <a:gd name="T16" fmla="*/ 0 h 33"/>
              <a:gd name="T17" fmla="*/ 23 w 23"/>
              <a:gd name="T18" fmla="*/ 33 h 3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3" h="33">
                <a:moveTo>
                  <a:pt x="23" y="2"/>
                </a:moveTo>
                <a:lnTo>
                  <a:pt x="20" y="33"/>
                </a:lnTo>
                <a:lnTo>
                  <a:pt x="0" y="31"/>
                </a:lnTo>
                <a:lnTo>
                  <a:pt x="2" y="0"/>
                </a:lnTo>
                <a:lnTo>
                  <a:pt x="23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63" name="Freeform 1229"/>
          <p:cNvSpPr>
            <a:spLocks noChangeAspect="1"/>
          </p:cNvSpPr>
          <p:nvPr/>
        </p:nvSpPr>
        <p:spPr bwMode="auto">
          <a:xfrm>
            <a:off x="8375650" y="3822700"/>
            <a:ext cx="11113" cy="6350"/>
          </a:xfrm>
          <a:custGeom>
            <a:avLst/>
            <a:gdLst>
              <a:gd name="T0" fmla="*/ 2147483647 w 31"/>
              <a:gd name="T1" fmla="*/ 0 h 16"/>
              <a:gd name="T2" fmla="*/ 2147483647 w 31"/>
              <a:gd name="T3" fmla="*/ 0 h 16"/>
              <a:gd name="T4" fmla="*/ 2147483647 w 31"/>
              <a:gd name="T5" fmla="*/ 2147483647 h 16"/>
              <a:gd name="T6" fmla="*/ 2147483647 w 31"/>
              <a:gd name="T7" fmla="*/ 2147483647 h 16"/>
              <a:gd name="T8" fmla="*/ 2147483647 w 31"/>
              <a:gd name="T9" fmla="*/ 2147483647 h 16"/>
              <a:gd name="T10" fmla="*/ 2147483647 w 31"/>
              <a:gd name="T11" fmla="*/ 2147483647 h 16"/>
              <a:gd name="T12" fmla="*/ 2147483647 w 31"/>
              <a:gd name="T13" fmla="*/ 2147483647 h 16"/>
              <a:gd name="T14" fmla="*/ 2147483647 w 31"/>
              <a:gd name="T15" fmla="*/ 2147483647 h 16"/>
              <a:gd name="T16" fmla="*/ 2147483647 w 31"/>
              <a:gd name="T17" fmla="*/ 2147483647 h 16"/>
              <a:gd name="T18" fmla="*/ 2147483647 w 31"/>
              <a:gd name="T19" fmla="*/ 2147483647 h 16"/>
              <a:gd name="T20" fmla="*/ 2147483647 w 31"/>
              <a:gd name="T21" fmla="*/ 2147483647 h 16"/>
              <a:gd name="T22" fmla="*/ 2147483647 w 31"/>
              <a:gd name="T23" fmla="*/ 2147483647 h 16"/>
              <a:gd name="T24" fmla="*/ 2147483647 w 31"/>
              <a:gd name="T25" fmla="*/ 2147483647 h 16"/>
              <a:gd name="T26" fmla="*/ 2147483647 w 31"/>
              <a:gd name="T27" fmla="*/ 2147483647 h 16"/>
              <a:gd name="T28" fmla="*/ 2147483647 w 31"/>
              <a:gd name="T29" fmla="*/ 2147483647 h 16"/>
              <a:gd name="T30" fmla="*/ 2147483647 w 31"/>
              <a:gd name="T31" fmla="*/ 2147483647 h 16"/>
              <a:gd name="T32" fmla="*/ 2147483647 w 31"/>
              <a:gd name="T33" fmla="*/ 2147483647 h 16"/>
              <a:gd name="T34" fmla="*/ 2147483647 w 31"/>
              <a:gd name="T35" fmla="*/ 2147483647 h 16"/>
              <a:gd name="T36" fmla="*/ 0 w 31"/>
              <a:gd name="T37" fmla="*/ 2147483647 h 16"/>
              <a:gd name="T38" fmla="*/ 0 w 31"/>
              <a:gd name="T39" fmla="*/ 0 h 16"/>
              <a:gd name="T40" fmla="*/ 0 w 31"/>
              <a:gd name="T41" fmla="*/ 0 h 16"/>
              <a:gd name="T42" fmla="*/ 2147483647 w 31"/>
              <a:gd name="T43" fmla="*/ 0 h 1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6"/>
              <a:gd name="T68" fmla="*/ 31 w 31"/>
              <a:gd name="T69" fmla="*/ 16 h 1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6">
                <a:moveTo>
                  <a:pt x="31" y="0"/>
                </a:moveTo>
                <a:lnTo>
                  <a:pt x="31" y="0"/>
                </a:lnTo>
                <a:lnTo>
                  <a:pt x="31" y="2"/>
                </a:lnTo>
                <a:lnTo>
                  <a:pt x="30" y="5"/>
                </a:lnTo>
                <a:lnTo>
                  <a:pt x="29" y="7"/>
                </a:lnTo>
                <a:lnTo>
                  <a:pt x="27" y="10"/>
                </a:lnTo>
                <a:lnTo>
                  <a:pt x="25" y="12"/>
                </a:lnTo>
                <a:lnTo>
                  <a:pt x="23" y="14"/>
                </a:lnTo>
                <a:lnTo>
                  <a:pt x="21" y="15"/>
                </a:lnTo>
                <a:lnTo>
                  <a:pt x="18" y="16"/>
                </a:lnTo>
                <a:lnTo>
                  <a:pt x="16" y="16"/>
                </a:lnTo>
                <a:lnTo>
                  <a:pt x="14" y="16"/>
                </a:lnTo>
                <a:lnTo>
                  <a:pt x="11" y="15"/>
                </a:lnTo>
                <a:lnTo>
                  <a:pt x="8" y="14"/>
                </a:lnTo>
                <a:lnTo>
                  <a:pt x="6" y="12"/>
                </a:lnTo>
                <a:lnTo>
                  <a:pt x="4" y="10"/>
                </a:lnTo>
                <a:lnTo>
                  <a:pt x="2" y="7"/>
                </a:lnTo>
                <a:lnTo>
                  <a:pt x="1" y="5"/>
                </a:lnTo>
                <a:lnTo>
                  <a:pt x="0" y="2"/>
                </a:lnTo>
                <a:lnTo>
                  <a:pt x="0" y="0"/>
                </a:lnTo>
                <a:lnTo>
                  <a:pt x="3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64" name="Freeform 1230"/>
          <p:cNvSpPr>
            <a:spLocks noChangeAspect="1"/>
          </p:cNvSpPr>
          <p:nvPr/>
        </p:nvSpPr>
        <p:spPr bwMode="auto">
          <a:xfrm>
            <a:off x="8375650" y="3814763"/>
            <a:ext cx="11113" cy="6350"/>
          </a:xfrm>
          <a:custGeom>
            <a:avLst/>
            <a:gdLst>
              <a:gd name="T0" fmla="*/ 0 w 31"/>
              <a:gd name="T1" fmla="*/ 2147483647 h 16"/>
              <a:gd name="T2" fmla="*/ 0 w 31"/>
              <a:gd name="T3" fmla="*/ 2147483647 h 16"/>
              <a:gd name="T4" fmla="*/ 0 w 31"/>
              <a:gd name="T5" fmla="*/ 2147483647 h 16"/>
              <a:gd name="T6" fmla="*/ 2147483647 w 31"/>
              <a:gd name="T7" fmla="*/ 2147483647 h 16"/>
              <a:gd name="T8" fmla="*/ 2147483647 w 31"/>
              <a:gd name="T9" fmla="*/ 2147483647 h 16"/>
              <a:gd name="T10" fmla="*/ 2147483647 w 31"/>
              <a:gd name="T11" fmla="*/ 2147483647 h 16"/>
              <a:gd name="T12" fmla="*/ 2147483647 w 31"/>
              <a:gd name="T13" fmla="*/ 2147483647 h 16"/>
              <a:gd name="T14" fmla="*/ 2147483647 w 31"/>
              <a:gd name="T15" fmla="*/ 2147483647 h 16"/>
              <a:gd name="T16" fmla="*/ 2147483647 w 31"/>
              <a:gd name="T17" fmla="*/ 2147483647 h 16"/>
              <a:gd name="T18" fmla="*/ 2147483647 w 31"/>
              <a:gd name="T19" fmla="*/ 0 h 16"/>
              <a:gd name="T20" fmla="*/ 2147483647 w 31"/>
              <a:gd name="T21" fmla="*/ 0 h 16"/>
              <a:gd name="T22" fmla="*/ 2147483647 w 31"/>
              <a:gd name="T23" fmla="*/ 0 h 16"/>
              <a:gd name="T24" fmla="*/ 2147483647 w 31"/>
              <a:gd name="T25" fmla="*/ 2147483647 h 16"/>
              <a:gd name="T26" fmla="*/ 2147483647 w 31"/>
              <a:gd name="T27" fmla="*/ 2147483647 h 16"/>
              <a:gd name="T28" fmla="*/ 2147483647 w 31"/>
              <a:gd name="T29" fmla="*/ 2147483647 h 16"/>
              <a:gd name="T30" fmla="*/ 2147483647 w 31"/>
              <a:gd name="T31" fmla="*/ 2147483647 h 16"/>
              <a:gd name="T32" fmla="*/ 2147483647 w 31"/>
              <a:gd name="T33" fmla="*/ 2147483647 h 16"/>
              <a:gd name="T34" fmla="*/ 2147483647 w 31"/>
              <a:gd name="T35" fmla="*/ 2147483647 h 16"/>
              <a:gd name="T36" fmla="*/ 2147483647 w 31"/>
              <a:gd name="T37" fmla="*/ 2147483647 h 16"/>
              <a:gd name="T38" fmla="*/ 2147483647 w 31"/>
              <a:gd name="T39" fmla="*/ 2147483647 h 16"/>
              <a:gd name="T40" fmla="*/ 2147483647 w 31"/>
              <a:gd name="T41" fmla="*/ 2147483647 h 16"/>
              <a:gd name="T42" fmla="*/ 0 w 31"/>
              <a:gd name="T43" fmla="*/ 2147483647 h 1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6"/>
              <a:gd name="T68" fmla="*/ 31 w 31"/>
              <a:gd name="T69" fmla="*/ 16 h 1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6">
                <a:moveTo>
                  <a:pt x="0" y="16"/>
                </a:moveTo>
                <a:lnTo>
                  <a:pt x="0" y="16"/>
                </a:lnTo>
                <a:lnTo>
                  <a:pt x="0" y="14"/>
                </a:lnTo>
                <a:lnTo>
                  <a:pt x="1" y="11"/>
                </a:lnTo>
                <a:lnTo>
                  <a:pt x="2" y="9"/>
                </a:lnTo>
                <a:lnTo>
                  <a:pt x="4" y="7"/>
                </a:lnTo>
                <a:lnTo>
                  <a:pt x="6" y="5"/>
                </a:lnTo>
                <a:lnTo>
                  <a:pt x="8" y="2"/>
                </a:lnTo>
                <a:lnTo>
                  <a:pt x="11" y="1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21" y="1"/>
                </a:lnTo>
                <a:lnTo>
                  <a:pt x="23" y="2"/>
                </a:lnTo>
                <a:lnTo>
                  <a:pt x="25" y="5"/>
                </a:lnTo>
                <a:lnTo>
                  <a:pt x="27" y="7"/>
                </a:lnTo>
                <a:lnTo>
                  <a:pt x="29" y="9"/>
                </a:lnTo>
                <a:lnTo>
                  <a:pt x="30" y="11"/>
                </a:lnTo>
                <a:lnTo>
                  <a:pt x="31" y="14"/>
                </a:lnTo>
                <a:lnTo>
                  <a:pt x="31" y="16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65" name="Freeform 1231"/>
          <p:cNvSpPr>
            <a:spLocks noChangeAspect="1"/>
          </p:cNvSpPr>
          <p:nvPr/>
        </p:nvSpPr>
        <p:spPr bwMode="auto">
          <a:xfrm>
            <a:off x="8375650" y="3822700"/>
            <a:ext cx="11113" cy="3175"/>
          </a:xfrm>
          <a:custGeom>
            <a:avLst/>
            <a:gdLst>
              <a:gd name="T0" fmla="*/ 2147483647 w 31"/>
              <a:gd name="T1" fmla="*/ 2147483647 h 2"/>
              <a:gd name="T2" fmla="*/ 0 w 31"/>
              <a:gd name="T3" fmla="*/ 2147483647 h 2"/>
              <a:gd name="T4" fmla="*/ 0 w 31"/>
              <a:gd name="T5" fmla="*/ 0 h 2"/>
              <a:gd name="T6" fmla="*/ 0 w 31"/>
              <a:gd name="T7" fmla="*/ 0 h 2"/>
              <a:gd name="T8" fmla="*/ 2147483647 w 31"/>
              <a:gd name="T9" fmla="*/ 0 h 2"/>
              <a:gd name="T10" fmla="*/ 2147483647 w 31"/>
              <a:gd name="T11" fmla="*/ 0 h 2"/>
              <a:gd name="T12" fmla="*/ 2147483647 w 31"/>
              <a:gd name="T13" fmla="*/ 2147483647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"/>
              <a:gd name="T23" fmla="*/ 31 w 31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">
                <a:moveTo>
                  <a:pt x="31" y="2"/>
                </a:moveTo>
                <a:lnTo>
                  <a:pt x="0" y="2"/>
                </a:lnTo>
                <a:lnTo>
                  <a:pt x="0" y="0"/>
                </a:lnTo>
                <a:lnTo>
                  <a:pt x="31" y="0"/>
                </a:lnTo>
                <a:lnTo>
                  <a:pt x="31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66" name="Freeform 1232"/>
          <p:cNvSpPr>
            <a:spLocks noChangeAspect="1"/>
          </p:cNvSpPr>
          <p:nvPr/>
        </p:nvSpPr>
        <p:spPr bwMode="auto">
          <a:xfrm>
            <a:off x="8375650" y="3822700"/>
            <a:ext cx="11113" cy="3175"/>
          </a:xfrm>
          <a:custGeom>
            <a:avLst/>
            <a:gdLst>
              <a:gd name="T0" fmla="*/ 2147483647 w 31"/>
              <a:gd name="T1" fmla="*/ 2147483647 h 1"/>
              <a:gd name="T2" fmla="*/ 0 w 31"/>
              <a:gd name="T3" fmla="*/ 2147483647 h 1"/>
              <a:gd name="T4" fmla="*/ 0 w 31"/>
              <a:gd name="T5" fmla="*/ 0 h 1"/>
              <a:gd name="T6" fmla="*/ 0 w 31"/>
              <a:gd name="T7" fmla="*/ 0 h 1"/>
              <a:gd name="T8" fmla="*/ 2147483647 w 31"/>
              <a:gd name="T9" fmla="*/ 0 h 1"/>
              <a:gd name="T10" fmla="*/ 2147483647 w 31"/>
              <a:gd name="T11" fmla="*/ 0 h 1"/>
              <a:gd name="T12" fmla="*/ 2147483647 w 31"/>
              <a:gd name="T13" fmla="*/ 2147483647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31" y="1"/>
                </a:moveTo>
                <a:lnTo>
                  <a:pt x="0" y="1"/>
                </a:lnTo>
                <a:lnTo>
                  <a:pt x="0" y="0"/>
                </a:lnTo>
                <a:lnTo>
                  <a:pt x="31" y="0"/>
                </a:lnTo>
                <a:lnTo>
                  <a:pt x="31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67" name="Freeform 1233"/>
          <p:cNvSpPr>
            <a:spLocks noChangeAspect="1"/>
          </p:cNvSpPr>
          <p:nvPr/>
        </p:nvSpPr>
        <p:spPr bwMode="auto">
          <a:xfrm>
            <a:off x="8375650" y="3821113"/>
            <a:ext cx="11113" cy="1587"/>
          </a:xfrm>
          <a:custGeom>
            <a:avLst/>
            <a:gdLst>
              <a:gd name="T0" fmla="*/ 2147483647 w 31"/>
              <a:gd name="T1" fmla="*/ 2147483647 h 1"/>
              <a:gd name="T2" fmla="*/ 0 w 31"/>
              <a:gd name="T3" fmla="*/ 2147483647 h 1"/>
              <a:gd name="T4" fmla="*/ 0 w 31"/>
              <a:gd name="T5" fmla="*/ 0 h 1"/>
              <a:gd name="T6" fmla="*/ 0 w 31"/>
              <a:gd name="T7" fmla="*/ 0 h 1"/>
              <a:gd name="T8" fmla="*/ 2147483647 w 31"/>
              <a:gd name="T9" fmla="*/ 0 h 1"/>
              <a:gd name="T10" fmla="*/ 2147483647 w 31"/>
              <a:gd name="T11" fmla="*/ 0 h 1"/>
              <a:gd name="T12" fmla="*/ 2147483647 w 31"/>
              <a:gd name="T13" fmla="*/ 2147483647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31" y="1"/>
                </a:moveTo>
                <a:lnTo>
                  <a:pt x="0" y="1"/>
                </a:lnTo>
                <a:lnTo>
                  <a:pt x="0" y="0"/>
                </a:lnTo>
                <a:lnTo>
                  <a:pt x="31" y="0"/>
                </a:lnTo>
                <a:lnTo>
                  <a:pt x="31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68" name="Freeform 1234"/>
          <p:cNvSpPr>
            <a:spLocks noChangeAspect="1"/>
          </p:cNvSpPr>
          <p:nvPr/>
        </p:nvSpPr>
        <p:spPr bwMode="auto">
          <a:xfrm>
            <a:off x="8375650" y="3821113"/>
            <a:ext cx="11113" cy="1587"/>
          </a:xfrm>
          <a:custGeom>
            <a:avLst/>
            <a:gdLst>
              <a:gd name="T0" fmla="*/ 2147483647 w 31"/>
              <a:gd name="T1" fmla="*/ 2147483647 h 1"/>
              <a:gd name="T2" fmla="*/ 0 w 31"/>
              <a:gd name="T3" fmla="*/ 2147483647 h 1"/>
              <a:gd name="T4" fmla="*/ 0 w 31"/>
              <a:gd name="T5" fmla="*/ 0 h 1"/>
              <a:gd name="T6" fmla="*/ 0 w 31"/>
              <a:gd name="T7" fmla="*/ 0 h 1"/>
              <a:gd name="T8" fmla="*/ 2147483647 w 31"/>
              <a:gd name="T9" fmla="*/ 0 h 1"/>
              <a:gd name="T10" fmla="*/ 2147483647 w 31"/>
              <a:gd name="T11" fmla="*/ 0 h 1"/>
              <a:gd name="T12" fmla="*/ 2147483647 w 31"/>
              <a:gd name="T13" fmla="*/ 2147483647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31" y="1"/>
                </a:moveTo>
                <a:lnTo>
                  <a:pt x="0" y="1"/>
                </a:lnTo>
                <a:lnTo>
                  <a:pt x="0" y="0"/>
                </a:lnTo>
                <a:lnTo>
                  <a:pt x="31" y="0"/>
                </a:lnTo>
                <a:lnTo>
                  <a:pt x="31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69" name="Freeform 1235"/>
          <p:cNvSpPr>
            <a:spLocks noChangeAspect="1"/>
          </p:cNvSpPr>
          <p:nvPr/>
        </p:nvSpPr>
        <p:spPr bwMode="auto">
          <a:xfrm>
            <a:off x="8375650" y="3821113"/>
            <a:ext cx="11113" cy="1587"/>
          </a:xfrm>
          <a:custGeom>
            <a:avLst/>
            <a:gdLst>
              <a:gd name="T0" fmla="*/ 2147483647 w 31"/>
              <a:gd name="T1" fmla="*/ 2147483647 h 1"/>
              <a:gd name="T2" fmla="*/ 0 w 31"/>
              <a:gd name="T3" fmla="*/ 2147483647 h 1"/>
              <a:gd name="T4" fmla="*/ 0 w 31"/>
              <a:gd name="T5" fmla="*/ 0 h 1"/>
              <a:gd name="T6" fmla="*/ 0 w 31"/>
              <a:gd name="T7" fmla="*/ 0 h 1"/>
              <a:gd name="T8" fmla="*/ 2147483647 w 31"/>
              <a:gd name="T9" fmla="*/ 0 h 1"/>
              <a:gd name="T10" fmla="*/ 2147483647 w 31"/>
              <a:gd name="T11" fmla="*/ 0 h 1"/>
              <a:gd name="T12" fmla="*/ 2147483647 w 31"/>
              <a:gd name="T13" fmla="*/ 2147483647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31" y="1"/>
                </a:moveTo>
                <a:lnTo>
                  <a:pt x="0" y="1"/>
                </a:lnTo>
                <a:lnTo>
                  <a:pt x="0" y="0"/>
                </a:lnTo>
                <a:lnTo>
                  <a:pt x="31" y="0"/>
                </a:lnTo>
                <a:lnTo>
                  <a:pt x="31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70" name="Rectangle 1236"/>
          <p:cNvSpPr>
            <a:spLocks noChangeAspect="1" noChangeArrowheads="1"/>
          </p:cNvSpPr>
          <p:nvPr/>
        </p:nvSpPr>
        <p:spPr bwMode="auto">
          <a:xfrm>
            <a:off x="8375650" y="3821113"/>
            <a:ext cx="11113" cy="1587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71" name="Freeform 1237"/>
          <p:cNvSpPr>
            <a:spLocks noChangeAspect="1"/>
          </p:cNvSpPr>
          <p:nvPr/>
        </p:nvSpPr>
        <p:spPr bwMode="auto">
          <a:xfrm>
            <a:off x="8378825" y="3814763"/>
            <a:ext cx="7938" cy="11112"/>
          </a:xfrm>
          <a:custGeom>
            <a:avLst/>
            <a:gdLst>
              <a:gd name="T0" fmla="*/ 0 w 15"/>
              <a:gd name="T1" fmla="*/ 0 h 32"/>
              <a:gd name="T2" fmla="*/ 0 w 15"/>
              <a:gd name="T3" fmla="*/ 0 h 32"/>
              <a:gd name="T4" fmla="*/ 2147483647 w 15"/>
              <a:gd name="T5" fmla="*/ 0 h 32"/>
              <a:gd name="T6" fmla="*/ 2147483647 w 15"/>
              <a:gd name="T7" fmla="*/ 2147483647 h 32"/>
              <a:gd name="T8" fmla="*/ 2147483647 w 15"/>
              <a:gd name="T9" fmla="*/ 2147483647 h 32"/>
              <a:gd name="T10" fmla="*/ 2147483647 w 15"/>
              <a:gd name="T11" fmla="*/ 2147483647 h 32"/>
              <a:gd name="T12" fmla="*/ 2147483647 w 15"/>
              <a:gd name="T13" fmla="*/ 2147483647 h 32"/>
              <a:gd name="T14" fmla="*/ 2147483647 w 15"/>
              <a:gd name="T15" fmla="*/ 2147483647 h 32"/>
              <a:gd name="T16" fmla="*/ 2147483647 w 15"/>
              <a:gd name="T17" fmla="*/ 2147483647 h 32"/>
              <a:gd name="T18" fmla="*/ 2147483647 w 15"/>
              <a:gd name="T19" fmla="*/ 2147483647 h 32"/>
              <a:gd name="T20" fmla="*/ 2147483647 w 15"/>
              <a:gd name="T21" fmla="*/ 2147483647 h 32"/>
              <a:gd name="T22" fmla="*/ 2147483647 w 15"/>
              <a:gd name="T23" fmla="*/ 2147483647 h 32"/>
              <a:gd name="T24" fmla="*/ 2147483647 w 15"/>
              <a:gd name="T25" fmla="*/ 2147483647 h 32"/>
              <a:gd name="T26" fmla="*/ 2147483647 w 15"/>
              <a:gd name="T27" fmla="*/ 2147483647 h 32"/>
              <a:gd name="T28" fmla="*/ 2147483647 w 15"/>
              <a:gd name="T29" fmla="*/ 2147483647 h 32"/>
              <a:gd name="T30" fmla="*/ 2147483647 w 15"/>
              <a:gd name="T31" fmla="*/ 2147483647 h 32"/>
              <a:gd name="T32" fmla="*/ 2147483647 w 15"/>
              <a:gd name="T33" fmla="*/ 2147483647 h 32"/>
              <a:gd name="T34" fmla="*/ 2147483647 w 15"/>
              <a:gd name="T35" fmla="*/ 2147483647 h 32"/>
              <a:gd name="T36" fmla="*/ 2147483647 w 15"/>
              <a:gd name="T37" fmla="*/ 2147483647 h 32"/>
              <a:gd name="T38" fmla="*/ 0 w 15"/>
              <a:gd name="T39" fmla="*/ 2147483647 h 32"/>
              <a:gd name="T40" fmla="*/ 0 w 15"/>
              <a:gd name="T41" fmla="*/ 2147483647 h 32"/>
              <a:gd name="T42" fmla="*/ 0 w 15"/>
              <a:gd name="T43" fmla="*/ 0 h 3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"/>
              <a:gd name="T67" fmla="*/ 0 h 32"/>
              <a:gd name="T68" fmla="*/ 15 w 15"/>
              <a:gd name="T69" fmla="*/ 32 h 32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" h="32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5" y="1"/>
                </a:lnTo>
                <a:lnTo>
                  <a:pt x="7" y="2"/>
                </a:lnTo>
                <a:lnTo>
                  <a:pt x="9" y="5"/>
                </a:lnTo>
                <a:lnTo>
                  <a:pt x="11" y="7"/>
                </a:lnTo>
                <a:lnTo>
                  <a:pt x="13" y="9"/>
                </a:lnTo>
                <a:lnTo>
                  <a:pt x="14" y="11"/>
                </a:lnTo>
                <a:lnTo>
                  <a:pt x="15" y="14"/>
                </a:lnTo>
                <a:lnTo>
                  <a:pt x="15" y="16"/>
                </a:lnTo>
                <a:lnTo>
                  <a:pt x="15" y="18"/>
                </a:lnTo>
                <a:lnTo>
                  <a:pt x="14" y="21"/>
                </a:lnTo>
                <a:lnTo>
                  <a:pt x="13" y="23"/>
                </a:lnTo>
                <a:lnTo>
                  <a:pt x="11" y="25"/>
                </a:lnTo>
                <a:lnTo>
                  <a:pt x="9" y="27"/>
                </a:lnTo>
                <a:lnTo>
                  <a:pt x="7" y="29"/>
                </a:lnTo>
                <a:lnTo>
                  <a:pt x="5" y="30"/>
                </a:lnTo>
                <a:lnTo>
                  <a:pt x="2" y="32"/>
                </a:lnTo>
                <a:lnTo>
                  <a:pt x="0" y="3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72" name="Freeform 1238"/>
          <p:cNvSpPr>
            <a:spLocks noChangeAspect="1"/>
          </p:cNvSpPr>
          <p:nvPr/>
        </p:nvSpPr>
        <p:spPr bwMode="auto">
          <a:xfrm>
            <a:off x="8367713" y="3814763"/>
            <a:ext cx="6350" cy="11112"/>
          </a:xfrm>
          <a:custGeom>
            <a:avLst/>
            <a:gdLst>
              <a:gd name="T0" fmla="*/ 2147483647 w 16"/>
              <a:gd name="T1" fmla="*/ 2147483647 h 32"/>
              <a:gd name="T2" fmla="*/ 2147483647 w 16"/>
              <a:gd name="T3" fmla="*/ 2147483647 h 32"/>
              <a:gd name="T4" fmla="*/ 2147483647 w 16"/>
              <a:gd name="T5" fmla="*/ 2147483647 h 32"/>
              <a:gd name="T6" fmla="*/ 2147483647 w 16"/>
              <a:gd name="T7" fmla="*/ 2147483647 h 32"/>
              <a:gd name="T8" fmla="*/ 2147483647 w 16"/>
              <a:gd name="T9" fmla="*/ 2147483647 h 32"/>
              <a:gd name="T10" fmla="*/ 2147483647 w 16"/>
              <a:gd name="T11" fmla="*/ 2147483647 h 32"/>
              <a:gd name="T12" fmla="*/ 2147483647 w 16"/>
              <a:gd name="T13" fmla="*/ 2147483647 h 32"/>
              <a:gd name="T14" fmla="*/ 2147483647 w 16"/>
              <a:gd name="T15" fmla="*/ 2147483647 h 32"/>
              <a:gd name="T16" fmla="*/ 2147483647 w 16"/>
              <a:gd name="T17" fmla="*/ 2147483647 h 32"/>
              <a:gd name="T18" fmla="*/ 0 w 16"/>
              <a:gd name="T19" fmla="*/ 2147483647 h 32"/>
              <a:gd name="T20" fmla="*/ 0 w 16"/>
              <a:gd name="T21" fmla="*/ 2147483647 h 32"/>
              <a:gd name="T22" fmla="*/ 0 w 16"/>
              <a:gd name="T23" fmla="*/ 2147483647 h 32"/>
              <a:gd name="T24" fmla="*/ 2147483647 w 16"/>
              <a:gd name="T25" fmla="*/ 2147483647 h 32"/>
              <a:gd name="T26" fmla="*/ 2147483647 w 16"/>
              <a:gd name="T27" fmla="*/ 2147483647 h 32"/>
              <a:gd name="T28" fmla="*/ 2147483647 w 16"/>
              <a:gd name="T29" fmla="*/ 2147483647 h 32"/>
              <a:gd name="T30" fmla="*/ 2147483647 w 16"/>
              <a:gd name="T31" fmla="*/ 2147483647 h 32"/>
              <a:gd name="T32" fmla="*/ 2147483647 w 16"/>
              <a:gd name="T33" fmla="*/ 2147483647 h 32"/>
              <a:gd name="T34" fmla="*/ 2147483647 w 16"/>
              <a:gd name="T35" fmla="*/ 2147483647 h 32"/>
              <a:gd name="T36" fmla="*/ 2147483647 w 16"/>
              <a:gd name="T37" fmla="*/ 0 h 32"/>
              <a:gd name="T38" fmla="*/ 2147483647 w 16"/>
              <a:gd name="T39" fmla="*/ 0 h 32"/>
              <a:gd name="T40" fmla="*/ 2147483647 w 16"/>
              <a:gd name="T41" fmla="*/ 0 h 32"/>
              <a:gd name="T42" fmla="*/ 2147483647 w 16"/>
              <a:gd name="T43" fmla="*/ 2147483647 h 3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2"/>
              <a:gd name="T68" fmla="*/ 16 w 16"/>
              <a:gd name="T69" fmla="*/ 32 h 32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2">
                <a:moveTo>
                  <a:pt x="16" y="32"/>
                </a:moveTo>
                <a:lnTo>
                  <a:pt x="16" y="32"/>
                </a:lnTo>
                <a:lnTo>
                  <a:pt x="14" y="32"/>
                </a:lnTo>
                <a:lnTo>
                  <a:pt x="11" y="30"/>
                </a:lnTo>
                <a:lnTo>
                  <a:pt x="9" y="29"/>
                </a:lnTo>
                <a:lnTo>
                  <a:pt x="7" y="27"/>
                </a:lnTo>
                <a:lnTo>
                  <a:pt x="5" y="25"/>
                </a:lnTo>
                <a:lnTo>
                  <a:pt x="2" y="23"/>
                </a:lnTo>
                <a:lnTo>
                  <a:pt x="1" y="21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1" y="11"/>
                </a:lnTo>
                <a:lnTo>
                  <a:pt x="2" y="9"/>
                </a:lnTo>
                <a:lnTo>
                  <a:pt x="5" y="7"/>
                </a:lnTo>
                <a:lnTo>
                  <a:pt x="7" y="5"/>
                </a:lnTo>
                <a:lnTo>
                  <a:pt x="9" y="2"/>
                </a:lnTo>
                <a:lnTo>
                  <a:pt x="11" y="1"/>
                </a:lnTo>
                <a:lnTo>
                  <a:pt x="14" y="0"/>
                </a:lnTo>
                <a:lnTo>
                  <a:pt x="16" y="0"/>
                </a:lnTo>
                <a:lnTo>
                  <a:pt x="16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73" name="Freeform 1239"/>
          <p:cNvSpPr>
            <a:spLocks noChangeAspect="1"/>
          </p:cNvSpPr>
          <p:nvPr/>
        </p:nvSpPr>
        <p:spPr bwMode="auto">
          <a:xfrm>
            <a:off x="8378825" y="3814763"/>
            <a:ext cx="3175" cy="11112"/>
          </a:xfrm>
          <a:custGeom>
            <a:avLst/>
            <a:gdLst>
              <a:gd name="T0" fmla="*/ 2147483647 w 3"/>
              <a:gd name="T1" fmla="*/ 0 h 32"/>
              <a:gd name="T2" fmla="*/ 2147483647 w 3"/>
              <a:gd name="T3" fmla="*/ 2147483647 h 32"/>
              <a:gd name="T4" fmla="*/ 0 w 3"/>
              <a:gd name="T5" fmla="*/ 2147483647 h 32"/>
              <a:gd name="T6" fmla="*/ 0 w 3"/>
              <a:gd name="T7" fmla="*/ 2147483647 h 32"/>
              <a:gd name="T8" fmla="*/ 0 w 3"/>
              <a:gd name="T9" fmla="*/ 0 h 32"/>
              <a:gd name="T10" fmla="*/ 0 w 3"/>
              <a:gd name="T11" fmla="*/ 0 h 32"/>
              <a:gd name="T12" fmla="*/ 2147483647 w 3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32"/>
              <a:gd name="T23" fmla="*/ 3 w 3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32">
                <a:moveTo>
                  <a:pt x="3" y="0"/>
                </a:moveTo>
                <a:lnTo>
                  <a:pt x="3" y="32"/>
                </a:lnTo>
                <a:lnTo>
                  <a:pt x="0" y="32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74" name="Freeform 1240"/>
          <p:cNvSpPr>
            <a:spLocks noChangeAspect="1"/>
          </p:cNvSpPr>
          <p:nvPr/>
        </p:nvSpPr>
        <p:spPr bwMode="auto">
          <a:xfrm>
            <a:off x="8377238" y="3814763"/>
            <a:ext cx="1587" cy="11112"/>
          </a:xfrm>
          <a:custGeom>
            <a:avLst/>
            <a:gdLst>
              <a:gd name="T0" fmla="*/ 2147483647 w 4"/>
              <a:gd name="T1" fmla="*/ 0 h 32"/>
              <a:gd name="T2" fmla="*/ 2147483647 w 4"/>
              <a:gd name="T3" fmla="*/ 2147483647 h 32"/>
              <a:gd name="T4" fmla="*/ 0 w 4"/>
              <a:gd name="T5" fmla="*/ 2147483647 h 32"/>
              <a:gd name="T6" fmla="*/ 0 w 4"/>
              <a:gd name="T7" fmla="*/ 2147483647 h 32"/>
              <a:gd name="T8" fmla="*/ 0 w 4"/>
              <a:gd name="T9" fmla="*/ 0 h 32"/>
              <a:gd name="T10" fmla="*/ 0 w 4"/>
              <a:gd name="T11" fmla="*/ 0 h 32"/>
              <a:gd name="T12" fmla="*/ 2147483647 w 4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"/>
              <a:gd name="T22" fmla="*/ 0 h 32"/>
              <a:gd name="T23" fmla="*/ 4 w 4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" h="32">
                <a:moveTo>
                  <a:pt x="4" y="0"/>
                </a:moveTo>
                <a:lnTo>
                  <a:pt x="4" y="32"/>
                </a:lnTo>
                <a:lnTo>
                  <a:pt x="0" y="32"/>
                </a:lnTo>
                <a:lnTo>
                  <a:pt x="0" y="0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75" name="Freeform 1241"/>
          <p:cNvSpPr>
            <a:spLocks noChangeAspect="1"/>
          </p:cNvSpPr>
          <p:nvPr/>
        </p:nvSpPr>
        <p:spPr bwMode="auto">
          <a:xfrm>
            <a:off x="8377238" y="3814763"/>
            <a:ext cx="1587" cy="11112"/>
          </a:xfrm>
          <a:custGeom>
            <a:avLst/>
            <a:gdLst>
              <a:gd name="T0" fmla="*/ 2147483647 w 2"/>
              <a:gd name="T1" fmla="*/ 0 h 32"/>
              <a:gd name="T2" fmla="*/ 2147483647 w 2"/>
              <a:gd name="T3" fmla="*/ 2147483647 h 32"/>
              <a:gd name="T4" fmla="*/ 0 w 2"/>
              <a:gd name="T5" fmla="*/ 2147483647 h 32"/>
              <a:gd name="T6" fmla="*/ 0 w 2"/>
              <a:gd name="T7" fmla="*/ 2147483647 h 32"/>
              <a:gd name="T8" fmla="*/ 0 w 2"/>
              <a:gd name="T9" fmla="*/ 0 h 32"/>
              <a:gd name="T10" fmla="*/ 0 w 2"/>
              <a:gd name="T11" fmla="*/ 0 h 32"/>
              <a:gd name="T12" fmla="*/ 2147483647 w 2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32"/>
              <a:gd name="T23" fmla="*/ 2 w 2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32">
                <a:moveTo>
                  <a:pt x="2" y="0"/>
                </a:moveTo>
                <a:lnTo>
                  <a:pt x="2" y="32"/>
                </a:lnTo>
                <a:lnTo>
                  <a:pt x="0" y="32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76" name="Freeform 1242"/>
          <p:cNvSpPr>
            <a:spLocks noChangeAspect="1"/>
          </p:cNvSpPr>
          <p:nvPr/>
        </p:nvSpPr>
        <p:spPr bwMode="auto">
          <a:xfrm>
            <a:off x="8375650" y="3814763"/>
            <a:ext cx="1588" cy="11112"/>
          </a:xfrm>
          <a:custGeom>
            <a:avLst/>
            <a:gdLst>
              <a:gd name="T0" fmla="*/ 2147483647 w 2"/>
              <a:gd name="T1" fmla="*/ 0 h 32"/>
              <a:gd name="T2" fmla="*/ 2147483647 w 2"/>
              <a:gd name="T3" fmla="*/ 2147483647 h 32"/>
              <a:gd name="T4" fmla="*/ 0 w 2"/>
              <a:gd name="T5" fmla="*/ 2147483647 h 32"/>
              <a:gd name="T6" fmla="*/ 0 w 2"/>
              <a:gd name="T7" fmla="*/ 2147483647 h 32"/>
              <a:gd name="T8" fmla="*/ 0 w 2"/>
              <a:gd name="T9" fmla="*/ 0 h 32"/>
              <a:gd name="T10" fmla="*/ 0 w 2"/>
              <a:gd name="T11" fmla="*/ 0 h 32"/>
              <a:gd name="T12" fmla="*/ 2147483647 w 2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32"/>
              <a:gd name="T23" fmla="*/ 2 w 2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32">
                <a:moveTo>
                  <a:pt x="2" y="0"/>
                </a:moveTo>
                <a:lnTo>
                  <a:pt x="2" y="32"/>
                </a:lnTo>
                <a:lnTo>
                  <a:pt x="0" y="32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77" name="Freeform 1243"/>
          <p:cNvSpPr>
            <a:spLocks noChangeAspect="1"/>
          </p:cNvSpPr>
          <p:nvPr/>
        </p:nvSpPr>
        <p:spPr bwMode="auto">
          <a:xfrm>
            <a:off x="8375650" y="3814763"/>
            <a:ext cx="1588" cy="11112"/>
          </a:xfrm>
          <a:custGeom>
            <a:avLst/>
            <a:gdLst>
              <a:gd name="T0" fmla="*/ 2147483647 w 3"/>
              <a:gd name="T1" fmla="*/ 0 h 32"/>
              <a:gd name="T2" fmla="*/ 2147483647 w 3"/>
              <a:gd name="T3" fmla="*/ 2147483647 h 32"/>
              <a:gd name="T4" fmla="*/ 0 w 3"/>
              <a:gd name="T5" fmla="*/ 2147483647 h 32"/>
              <a:gd name="T6" fmla="*/ 0 w 3"/>
              <a:gd name="T7" fmla="*/ 2147483647 h 32"/>
              <a:gd name="T8" fmla="*/ 0 w 3"/>
              <a:gd name="T9" fmla="*/ 0 h 32"/>
              <a:gd name="T10" fmla="*/ 0 w 3"/>
              <a:gd name="T11" fmla="*/ 0 h 32"/>
              <a:gd name="T12" fmla="*/ 2147483647 w 3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32"/>
              <a:gd name="T23" fmla="*/ 3 w 3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32">
                <a:moveTo>
                  <a:pt x="3" y="0"/>
                </a:moveTo>
                <a:lnTo>
                  <a:pt x="3" y="32"/>
                </a:lnTo>
                <a:lnTo>
                  <a:pt x="0" y="32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78" name="Freeform 1244"/>
          <p:cNvSpPr>
            <a:spLocks noChangeAspect="1"/>
          </p:cNvSpPr>
          <p:nvPr/>
        </p:nvSpPr>
        <p:spPr bwMode="auto">
          <a:xfrm>
            <a:off x="8375650" y="3814763"/>
            <a:ext cx="1588" cy="11112"/>
          </a:xfrm>
          <a:custGeom>
            <a:avLst/>
            <a:gdLst>
              <a:gd name="T0" fmla="*/ 2147483647 w 2"/>
              <a:gd name="T1" fmla="*/ 0 h 32"/>
              <a:gd name="T2" fmla="*/ 2147483647 w 2"/>
              <a:gd name="T3" fmla="*/ 2147483647 h 32"/>
              <a:gd name="T4" fmla="*/ 0 w 2"/>
              <a:gd name="T5" fmla="*/ 2147483647 h 32"/>
              <a:gd name="T6" fmla="*/ 0 w 2"/>
              <a:gd name="T7" fmla="*/ 2147483647 h 32"/>
              <a:gd name="T8" fmla="*/ 0 w 2"/>
              <a:gd name="T9" fmla="*/ 0 h 32"/>
              <a:gd name="T10" fmla="*/ 0 w 2"/>
              <a:gd name="T11" fmla="*/ 0 h 32"/>
              <a:gd name="T12" fmla="*/ 2147483647 w 2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32"/>
              <a:gd name="T23" fmla="*/ 2 w 2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32">
                <a:moveTo>
                  <a:pt x="2" y="0"/>
                </a:moveTo>
                <a:lnTo>
                  <a:pt x="2" y="32"/>
                </a:lnTo>
                <a:lnTo>
                  <a:pt x="0" y="32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79" name="Freeform 1245"/>
          <p:cNvSpPr>
            <a:spLocks noChangeAspect="1"/>
          </p:cNvSpPr>
          <p:nvPr/>
        </p:nvSpPr>
        <p:spPr bwMode="auto">
          <a:xfrm>
            <a:off x="8374063" y="3814763"/>
            <a:ext cx="1587" cy="11112"/>
          </a:xfrm>
          <a:custGeom>
            <a:avLst/>
            <a:gdLst>
              <a:gd name="T0" fmla="*/ 2147483647 w 3"/>
              <a:gd name="T1" fmla="*/ 0 h 32"/>
              <a:gd name="T2" fmla="*/ 2147483647 w 3"/>
              <a:gd name="T3" fmla="*/ 2147483647 h 32"/>
              <a:gd name="T4" fmla="*/ 0 w 3"/>
              <a:gd name="T5" fmla="*/ 2147483647 h 32"/>
              <a:gd name="T6" fmla="*/ 0 w 3"/>
              <a:gd name="T7" fmla="*/ 2147483647 h 32"/>
              <a:gd name="T8" fmla="*/ 0 w 3"/>
              <a:gd name="T9" fmla="*/ 0 h 32"/>
              <a:gd name="T10" fmla="*/ 0 w 3"/>
              <a:gd name="T11" fmla="*/ 0 h 32"/>
              <a:gd name="T12" fmla="*/ 2147483647 w 3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32"/>
              <a:gd name="T23" fmla="*/ 3 w 3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32">
                <a:moveTo>
                  <a:pt x="3" y="0"/>
                </a:moveTo>
                <a:lnTo>
                  <a:pt x="3" y="32"/>
                </a:lnTo>
                <a:lnTo>
                  <a:pt x="0" y="32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80" name="Rectangle 1246"/>
          <p:cNvSpPr>
            <a:spLocks noChangeAspect="1" noChangeArrowheads="1"/>
          </p:cNvSpPr>
          <p:nvPr/>
        </p:nvSpPr>
        <p:spPr bwMode="auto">
          <a:xfrm>
            <a:off x="8374063" y="3814763"/>
            <a:ext cx="1587" cy="11112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81" name="Freeform 1247"/>
          <p:cNvSpPr>
            <a:spLocks noChangeAspect="1"/>
          </p:cNvSpPr>
          <p:nvPr/>
        </p:nvSpPr>
        <p:spPr bwMode="auto">
          <a:xfrm>
            <a:off x="8367713" y="3819525"/>
            <a:ext cx="9525" cy="6350"/>
          </a:xfrm>
          <a:custGeom>
            <a:avLst/>
            <a:gdLst>
              <a:gd name="T0" fmla="*/ 2147483647 w 32"/>
              <a:gd name="T1" fmla="*/ 0 h 19"/>
              <a:gd name="T2" fmla="*/ 2147483647 w 32"/>
              <a:gd name="T3" fmla="*/ 0 h 19"/>
              <a:gd name="T4" fmla="*/ 2147483647 w 32"/>
              <a:gd name="T5" fmla="*/ 2147483647 h 19"/>
              <a:gd name="T6" fmla="*/ 2147483647 w 32"/>
              <a:gd name="T7" fmla="*/ 2147483647 h 19"/>
              <a:gd name="T8" fmla="*/ 2147483647 w 32"/>
              <a:gd name="T9" fmla="*/ 2147483647 h 19"/>
              <a:gd name="T10" fmla="*/ 2147483647 w 32"/>
              <a:gd name="T11" fmla="*/ 2147483647 h 19"/>
              <a:gd name="T12" fmla="*/ 2147483647 w 32"/>
              <a:gd name="T13" fmla="*/ 2147483647 h 19"/>
              <a:gd name="T14" fmla="*/ 2147483647 w 32"/>
              <a:gd name="T15" fmla="*/ 2147483647 h 19"/>
              <a:gd name="T16" fmla="*/ 2147483647 w 32"/>
              <a:gd name="T17" fmla="*/ 2147483647 h 19"/>
              <a:gd name="T18" fmla="*/ 2147483647 w 32"/>
              <a:gd name="T19" fmla="*/ 2147483647 h 19"/>
              <a:gd name="T20" fmla="*/ 2147483647 w 32"/>
              <a:gd name="T21" fmla="*/ 2147483647 h 19"/>
              <a:gd name="T22" fmla="*/ 2147483647 w 32"/>
              <a:gd name="T23" fmla="*/ 2147483647 h 19"/>
              <a:gd name="T24" fmla="*/ 2147483647 w 32"/>
              <a:gd name="T25" fmla="*/ 2147483647 h 19"/>
              <a:gd name="T26" fmla="*/ 2147483647 w 32"/>
              <a:gd name="T27" fmla="*/ 2147483647 h 19"/>
              <a:gd name="T28" fmla="*/ 2147483647 w 32"/>
              <a:gd name="T29" fmla="*/ 2147483647 h 19"/>
              <a:gd name="T30" fmla="*/ 2147483647 w 32"/>
              <a:gd name="T31" fmla="*/ 2147483647 h 19"/>
              <a:gd name="T32" fmla="*/ 2147483647 w 32"/>
              <a:gd name="T33" fmla="*/ 2147483647 h 19"/>
              <a:gd name="T34" fmla="*/ 2147483647 w 32"/>
              <a:gd name="T35" fmla="*/ 2147483647 h 19"/>
              <a:gd name="T36" fmla="*/ 2147483647 w 32"/>
              <a:gd name="T37" fmla="*/ 2147483647 h 19"/>
              <a:gd name="T38" fmla="*/ 0 w 32"/>
              <a:gd name="T39" fmla="*/ 2147483647 h 19"/>
              <a:gd name="T40" fmla="*/ 0 w 32"/>
              <a:gd name="T41" fmla="*/ 2147483647 h 19"/>
              <a:gd name="T42" fmla="*/ 2147483647 w 32"/>
              <a:gd name="T43" fmla="*/ 0 h 1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2"/>
              <a:gd name="T67" fmla="*/ 0 h 19"/>
              <a:gd name="T68" fmla="*/ 32 w 32"/>
              <a:gd name="T69" fmla="*/ 19 h 19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2" h="19">
                <a:moveTo>
                  <a:pt x="32" y="0"/>
                </a:moveTo>
                <a:lnTo>
                  <a:pt x="32" y="0"/>
                </a:lnTo>
                <a:lnTo>
                  <a:pt x="32" y="3"/>
                </a:lnTo>
                <a:lnTo>
                  <a:pt x="32" y="5"/>
                </a:lnTo>
                <a:lnTo>
                  <a:pt x="30" y="7"/>
                </a:lnTo>
                <a:lnTo>
                  <a:pt x="29" y="10"/>
                </a:lnTo>
                <a:lnTo>
                  <a:pt x="28" y="12"/>
                </a:lnTo>
                <a:lnTo>
                  <a:pt x="26" y="14"/>
                </a:lnTo>
                <a:lnTo>
                  <a:pt x="24" y="16"/>
                </a:lnTo>
                <a:lnTo>
                  <a:pt x="21" y="17"/>
                </a:lnTo>
                <a:lnTo>
                  <a:pt x="19" y="19"/>
                </a:lnTo>
                <a:lnTo>
                  <a:pt x="16" y="19"/>
                </a:lnTo>
                <a:lnTo>
                  <a:pt x="14" y="19"/>
                </a:lnTo>
                <a:lnTo>
                  <a:pt x="12" y="17"/>
                </a:lnTo>
                <a:lnTo>
                  <a:pt x="9" y="16"/>
                </a:lnTo>
                <a:lnTo>
                  <a:pt x="7" y="15"/>
                </a:lnTo>
                <a:lnTo>
                  <a:pt x="5" y="13"/>
                </a:lnTo>
                <a:lnTo>
                  <a:pt x="2" y="11"/>
                </a:lnTo>
                <a:lnTo>
                  <a:pt x="1" y="8"/>
                </a:lnTo>
                <a:lnTo>
                  <a:pt x="0" y="6"/>
                </a:lnTo>
                <a:lnTo>
                  <a:pt x="3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82" name="Freeform 1248"/>
          <p:cNvSpPr>
            <a:spLocks noChangeAspect="1"/>
          </p:cNvSpPr>
          <p:nvPr/>
        </p:nvSpPr>
        <p:spPr bwMode="auto">
          <a:xfrm>
            <a:off x="8366125" y="3803650"/>
            <a:ext cx="9525" cy="6350"/>
          </a:xfrm>
          <a:custGeom>
            <a:avLst/>
            <a:gdLst>
              <a:gd name="T0" fmla="*/ 0 w 31"/>
              <a:gd name="T1" fmla="*/ 2147483647 h 19"/>
              <a:gd name="T2" fmla="*/ 0 w 31"/>
              <a:gd name="T3" fmla="*/ 2147483647 h 19"/>
              <a:gd name="T4" fmla="*/ 0 w 31"/>
              <a:gd name="T5" fmla="*/ 2147483647 h 19"/>
              <a:gd name="T6" fmla="*/ 0 w 31"/>
              <a:gd name="T7" fmla="*/ 2147483647 h 19"/>
              <a:gd name="T8" fmla="*/ 2147483647 w 31"/>
              <a:gd name="T9" fmla="*/ 2147483647 h 19"/>
              <a:gd name="T10" fmla="*/ 2147483647 w 31"/>
              <a:gd name="T11" fmla="*/ 2147483647 h 19"/>
              <a:gd name="T12" fmla="*/ 2147483647 w 31"/>
              <a:gd name="T13" fmla="*/ 2147483647 h 19"/>
              <a:gd name="T14" fmla="*/ 2147483647 w 31"/>
              <a:gd name="T15" fmla="*/ 2147483647 h 19"/>
              <a:gd name="T16" fmla="*/ 2147483647 w 31"/>
              <a:gd name="T17" fmla="*/ 2147483647 h 19"/>
              <a:gd name="T18" fmla="*/ 2147483647 w 31"/>
              <a:gd name="T19" fmla="*/ 2147483647 h 19"/>
              <a:gd name="T20" fmla="*/ 2147483647 w 31"/>
              <a:gd name="T21" fmla="*/ 0 h 19"/>
              <a:gd name="T22" fmla="*/ 2147483647 w 31"/>
              <a:gd name="T23" fmla="*/ 0 h 19"/>
              <a:gd name="T24" fmla="*/ 2147483647 w 31"/>
              <a:gd name="T25" fmla="*/ 0 h 19"/>
              <a:gd name="T26" fmla="*/ 2147483647 w 31"/>
              <a:gd name="T27" fmla="*/ 2147483647 h 19"/>
              <a:gd name="T28" fmla="*/ 2147483647 w 31"/>
              <a:gd name="T29" fmla="*/ 2147483647 h 19"/>
              <a:gd name="T30" fmla="*/ 2147483647 w 31"/>
              <a:gd name="T31" fmla="*/ 2147483647 h 19"/>
              <a:gd name="T32" fmla="*/ 2147483647 w 31"/>
              <a:gd name="T33" fmla="*/ 2147483647 h 19"/>
              <a:gd name="T34" fmla="*/ 2147483647 w 31"/>
              <a:gd name="T35" fmla="*/ 2147483647 h 19"/>
              <a:gd name="T36" fmla="*/ 2147483647 w 31"/>
              <a:gd name="T37" fmla="*/ 2147483647 h 19"/>
              <a:gd name="T38" fmla="*/ 2147483647 w 31"/>
              <a:gd name="T39" fmla="*/ 2147483647 h 19"/>
              <a:gd name="T40" fmla="*/ 2147483647 w 31"/>
              <a:gd name="T41" fmla="*/ 2147483647 h 19"/>
              <a:gd name="T42" fmla="*/ 0 w 31"/>
              <a:gd name="T43" fmla="*/ 2147483647 h 1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9"/>
              <a:gd name="T68" fmla="*/ 31 w 31"/>
              <a:gd name="T69" fmla="*/ 19 h 19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9">
                <a:moveTo>
                  <a:pt x="0" y="19"/>
                </a:moveTo>
                <a:lnTo>
                  <a:pt x="0" y="19"/>
                </a:lnTo>
                <a:lnTo>
                  <a:pt x="0" y="17"/>
                </a:lnTo>
                <a:lnTo>
                  <a:pt x="0" y="15"/>
                </a:lnTo>
                <a:lnTo>
                  <a:pt x="1" y="12"/>
                </a:lnTo>
                <a:lnTo>
                  <a:pt x="2" y="9"/>
                </a:lnTo>
                <a:lnTo>
                  <a:pt x="3" y="6"/>
                </a:lnTo>
                <a:lnTo>
                  <a:pt x="5" y="4"/>
                </a:lnTo>
                <a:lnTo>
                  <a:pt x="7" y="3"/>
                </a:lnTo>
                <a:lnTo>
                  <a:pt x="9" y="1"/>
                </a:lnTo>
                <a:lnTo>
                  <a:pt x="13" y="0"/>
                </a:lnTo>
                <a:lnTo>
                  <a:pt x="15" y="0"/>
                </a:lnTo>
                <a:lnTo>
                  <a:pt x="17" y="0"/>
                </a:lnTo>
                <a:lnTo>
                  <a:pt x="20" y="1"/>
                </a:lnTo>
                <a:lnTo>
                  <a:pt x="22" y="2"/>
                </a:lnTo>
                <a:lnTo>
                  <a:pt x="25" y="3"/>
                </a:lnTo>
                <a:lnTo>
                  <a:pt x="27" y="5"/>
                </a:lnTo>
                <a:lnTo>
                  <a:pt x="28" y="7"/>
                </a:lnTo>
                <a:lnTo>
                  <a:pt x="30" y="9"/>
                </a:lnTo>
                <a:lnTo>
                  <a:pt x="31" y="13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83" name="Freeform 1249"/>
          <p:cNvSpPr>
            <a:spLocks noChangeAspect="1"/>
          </p:cNvSpPr>
          <p:nvPr/>
        </p:nvSpPr>
        <p:spPr bwMode="auto">
          <a:xfrm>
            <a:off x="8367713" y="3817938"/>
            <a:ext cx="9525" cy="3175"/>
          </a:xfrm>
          <a:custGeom>
            <a:avLst/>
            <a:gdLst>
              <a:gd name="T0" fmla="*/ 2147483647 w 33"/>
              <a:gd name="T1" fmla="*/ 2147483647 h 11"/>
              <a:gd name="T2" fmla="*/ 2147483647 w 33"/>
              <a:gd name="T3" fmla="*/ 2147483647 h 11"/>
              <a:gd name="T4" fmla="*/ 0 w 33"/>
              <a:gd name="T5" fmla="*/ 2147483647 h 11"/>
              <a:gd name="T6" fmla="*/ 0 w 33"/>
              <a:gd name="T7" fmla="*/ 2147483647 h 11"/>
              <a:gd name="T8" fmla="*/ 2147483647 w 33"/>
              <a:gd name="T9" fmla="*/ 2147483647 h 11"/>
              <a:gd name="T10" fmla="*/ 2147483647 w 33"/>
              <a:gd name="T11" fmla="*/ 0 h 11"/>
              <a:gd name="T12" fmla="*/ 2147483647 w 33"/>
              <a:gd name="T13" fmla="*/ 2147483647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11"/>
              <a:gd name="T23" fmla="*/ 33 w 33"/>
              <a:gd name="T24" fmla="*/ 11 h 1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11">
                <a:moveTo>
                  <a:pt x="33" y="5"/>
                </a:moveTo>
                <a:lnTo>
                  <a:pt x="1" y="11"/>
                </a:lnTo>
                <a:lnTo>
                  <a:pt x="0" y="6"/>
                </a:lnTo>
                <a:lnTo>
                  <a:pt x="0" y="3"/>
                </a:lnTo>
                <a:lnTo>
                  <a:pt x="31" y="3"/>
                </a:lnTo>
                <a:lnTo>
                  <a:pt x="31" y="0"/>
                </a:lnTo>
                <a:lnTo>
                  <a:pt x="33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84" name="Freeform 1250"/>
          <p:cNvSpPr>
            <a:spLocks noChangeAspect="1"/>
          </p:cNvSpPr>
          <p:nvPr/>
        </p:nvSpPr>
        <p:spPr bwMode="auto">
          <a:xfrm>
            <a:off x="8367713" y="3817938"/>
            <a:ext cx="9525" cy="1587"/>
          </a:xfrm>
          <a:custGeom>
            <a:avLst/>
            <a:gdLst>
              <a:gd name="T0" fmla="*/ 2147483647 w 31"/>
              <a:gd name="T1" fmla="*/ 2147483647 h 9"/>
              <a:gd name="T2" fmla="*/ 0 w 31"/>
              <a:gd name="T3" fmla="*/ 2147483647 h 9"/>
              <a:gd name="T4" fmla="*/ 0 w 31"/>
              <a:gd name="T5" fmla="*/ 2147483647 h 9"/>
              <a:gd name="T6" fmla="*/ 0 w 31"/>
              <a:gd name="T7" fmla="*/ 2147483647 h 9"/>
              <a:gd name="T8" fmla="*/ 2147483647 w 31"/>
              <a:gd name="T9" fmla="*/ 0 h 9"/>
              <a:gd name="T10" fmla="*/ 2147483647 w 31"/>
              <a:gd name="T11" fmla="*/ 0 h 9"/>
              <a:gd name="T12" fmla="*/ 2147483647 w 31"/>
              <a:gd name="T13" fmla="*/ 2147483647 h 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9"/>
              <a:gd name="T23" fmla="*/ 31 w 31"/>
              <a:gd name="T24" fmla="*/ 9 h 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9">
                <a:moveTo>
                  <a:pt x="31" y="9"/>
                </a:moveTo>
                <a:lnTo>
                  <a:pt x="0" y="9"/>
                </a:lnTo>
                <a:lnTo>
                  <a:pt x="0" y="7"/>
                </a:lnTo>
                <a:lnTo>
                  <a:pt x="31" y="0"/>
                </a:lnTo>
                <a:lnTo>
                  <a:pt x="31" y="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85" name="Freeform 1251"/>
          <p:cNvSpPr>
            <a:spLocks noChangeAspect="1"/>
          </p:cNvSpPr>
          <p:nvPr/>
        </p:nvSpPr>
        <p:spPr bwMode="auto">
          <a:xfrm>
            <a:off x="8367713" y="3814763"/>
            <a:ext cx="9525" cy="4762"/>
          </a:xfrm>
          <a:custGeom>
            <a:avLst/>
            <a:gdLst>
              <a:gd name="T0" fmla="*/ 2147483647 w 32"/>
              <a:gd name="T1" fmla="*/ 2147483647 h 11"/>
              <a:gd name="T2" fmla="*/ 2147483647 w 32"/>
              <a:gd name="T3" fmla="*/ 2147483647 h 11"/>
              <a:gd name="T4" fmla="*/ 0 w 32"/>
              <a:gd name="T5" fmla="*/ 2147483647 h 11"/>
              <a:gd name="T6" fmla="*/ 0 w 32"/>
              <a:gd name="T7" fmla="*/ 2147483647 h 11"/>
              <a:gd name="T8" fmla="*/ 2147483647 w 32"/>
              <a:gd name="T9" fmla="*/ 2147483647 h 11"/>
              <a:gd name="T10" fmla="*/ 2147483647 w 32"/>
              <a:gd name="T11" fmla="*/ 0 h 11"/>
              <a:gd name="T12" fmla="*/ 2147483647 w 32"/>
              <a:gd name="T13" fmla="*/ 2147483647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1"/>
              <a:gd name="T23" fmla="*/ 32 w 32"/>
              <a:gd name="T24" fmla="*/ 11 h 1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1">
                <a:moveTo>
                  <a:pt x="32" y="4"/>
                </a:moveTo>
                <a:lnTo>
                  <a:pt x="1" y="11"/>
                </a:lnTo>
                <a:lnTo>
                  <a:pt x="0" y="7"/>
                </a:lnTo>
                <a:lnTo>
                  <a:pt x="0" y="3"/>
                </a:lnTo>
                <a:lnTo>
                  <a:pt x="31" y="3"/>
                </a:lnTo>
                <a:lnTo>
                  <a:pt x="31" y="0"/>
                </a:lnTo>
                <a:lnTo>
                  <a:pt x="32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86" name="Freeform 1252"/>
          <p:cNvSpPr>
            <a:spLocks noChangeAspect="1"/>
          </p:cNvSpPr>
          <p:nvPr/>
        </p:nvSpPr>
        <p:spPr bwMode="auto">
          <a:xfrm>
            <a:off x="8367713" y="3811588"/>
            <a:ext cx="9525" cy="6350"/>
          </a:xfrm>
          <a:custGeom>
            <a:avLst/>
            <a:gdLst>
              <a:gd name="T0" fmla="*/ 2147483647 w 31"/>
              <a:gd name="T1" fmla="*/ 2147483647 h 13"/>
              <a:gd name="T2" fmla="*/ 0 w 31"/>
              <a:gd name="T3" fmla="*/ 2147483647 h 13"/>
              <a:gd name="T4" fmla="*/ 0 w 31"/>
              <a:gd name="T5" fmla="*/ 2147483647 h 13"/>
              <a:gd name="T6" fmla="*/ 2147483647 w 31"/>
              <a:gd name="T7" fmla="*/ 2147483647 h 13"/>
              <a:gd name="T8" fmla="*/ 2147483647 w 31"/>
              <a:gd name="T9" fmla="*/ 0 h 13"/>
              <a:gd name="T10" fmla="*/ 2147483647 w 31"/>
              <a:gd name="T11" fmla="*/ 2147483647 h 13"/>
              <a:gd name="T12" fmla="*/ 2147483647 w 31"/>
              <a:gd name="T13" fmla="*/ 2147483647 h 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3"/>
              <a:gd name="T23" fmla="*/ 31 w 31"/>
              <a:gd name="T24" fmla="*/ 13 h 1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3">
                <a:moveTo>
                  <a:pt x="31" y="10"/>
                </a:moveTo>
                <a:lnTo>
                  <a:pt x="0" y="10"/>
                </a:lnTo>
                <a:lnTo>
                  <a:pt x="0" y="8"/>
                </a:lnTo>
                <a:lnTo>
                  <a:pt x="2" y="13"/>
                </a:lnTo>
                <a:lnTo>
                  <a:pt x="29" y="0"/>
                </a:lnTo>
                <a:lnTo>
                  <a:pt x="31" y="4"/>
                </a:lnTo>
                <a:lnTo>
                  <a:pt x="31" y="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87" name="Freeform 1253"/>
          <p:cNvSpPr>
            <a:spLocks noChangeAspect="1"/>
          </p:cNvSpPr>
          <p:nvPr/>
        </p:nvSpPr>
        <p:spPr bwMode="auto">
          <a:xfrm>
            <a:off x="8366125" y="3811588"/>
            <a:ext cx="11113" cy="6350"/>
          </a:xfrm>
          <a:custGeom>
            <a:avLst/>
            <a:gdLst>
              <a:gd name="T0" fmla="*/ 2147483647 w 32"/>
              <a:gd name="T1" fmla="*/ 2147483647 h 14"/>
              <a:gd name="T2" fmla="*/ 2147483647 w 32"/>
              <a:gd name="T3" fmla="*/ 2147483647 h 14"/>
              <a:gd name="T4" fmla="*/ 0 w 32"/>
              <a:gd name="T5" fmla="*/ 2147483647 h 14"/>
              <a:gd name="T6" fmla="*/ 0 w 32"/>
              <a:gd name="T7" fmla="*/ 2147483647 h 14"/>
              <a:gd name="T8" fmla="*/ 2147483647 w 32"/>
              <a:gd name="T9" fmla="*/ 0 h 14"/>
              <a:gd name="T10" fmla="*/ 2147483647 w 32"/>
              <a:gd name="T11" fmla="*/ 2147483647 h 14"/>
              <a:gd name="T12" fmla="*/ 2147483647 w 32"/>
              <a:gd name="T13" fmla="*/ 2147483647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4"/>
              <a:gd name="T23" fmla="*/ 32 w 32"/>
              <a:gd name="T24" fmla="*/ 14 h 1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4">
                <a:moveTo>
                  <a:pt x="31" y="1"/>
                </a:moveTo>
                <a:lnTo>
                  <a:pt x="4" y="14"/>
                </a:lnTo>
                <a:lnTo>
                  <a:pt x="0" y="4"/>
                </a:lnTo>
                <a:lnTo>
                  <a:pt x="0" y="6"/>
                </a:lnTo>
                <a:lnTo>
                  <a:pt x="31" y="0"/>
                </a:lnTo>
                <a:lnTo>
                  <a:pt x="32" y="2"/>
                </a:lnTo>
                <a:lnTo>
                  <a:pt x="31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88" name="Freeform 1254"/>
          <p:cNvSpPr>
            <a:spLocks noChangeAspect="1"/>
          </p:cNvSpPr>
          <p:nvPr/>
        </p:nvSpPr>
        <p:spPr bwMode="auto">
          <a:xfrm>
            <a:off x="8366125" y="3808413"/>
            <a:ext cx="11113" cy="6350"/>
          </a:xfrm>
          <a:custGeom>
            <a:avLst/>
            <a:gdLst>
              <a:gd name="T0" fmla="*/ 2147483647 w 35"/>
              <a:gd name="T1" fmla="*/ 2147483647 h 12"/>
              <a:gd name="T2" fmla="*/ 2147483647 w 35"/>
              <a:gd name="T3" fmla="*/ 2147483647 h 12"/>
              <a:gd name="T4" fmla="*/ 0 w 35"/>
              <a:gd name="T5" fmla="*/ 0 h 12"/>
              <a:gd name="T6" fmla="*/ 2147483647 w 35"/>
              <a:gd name="T7" fmla="*/ 2147483647 h 12"/>
              <a:gd name="T8" fmla="*/ 2147483647 w 35"/>
              <a:gd name="T9" fmla="*/ 2147483647 h 12"/>
              <a:gd name="T10" fmla="*/ 2147483647 w 35"/>
              <a:gd name="T11" fmla="*/ 2147483647 h 12"/>
              <a:gd name="T12" fmla="*/ 2147483647 w 35"/>
              <a:gd name="T13" fmla="*/ 2147483647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12"/>
              <a:gd name="T23" fmla="*/ 35 w 35"/>
              <a:gd name="T24" fmla="*/ 12 h 1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12">
                <a:moveTo>
                  <a:pt x="34" y="6"/>
                </a:moveTo>
                <a:lnTo>
                  <a:pt x="3" y="12"/>
                </a:lnTo>
                <a:lnTo>
                  <a:pt x="0" y="0"/>
                </a:lnTo>
                <a:lnTo>
                  <a:pt x="3" y="9"/>
                </a:lnTo>
                <a:lnTo>
                  <a:pt x="32" y="1"/>
                </a:lnTo>
                <a:lnTo>
                  <a:pt x="35" y="10"/>
                </a:lnTo>
                <a:lnTo>
                  <a:pt x="34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89" name="Freeform 1255"/>
          <p:cNvSpPr>
            <a:spLocks noChangeAspect="1"/>
          </p:cNvSpPr>
          <p:nvPr/>
        </p:nvSpPr>
        <p:spPr bwMode="auto">
          <a:xfrm>
            <a:off x="8366125" y="3808413"/>
            <a:ext cx="11113" cy="3175"/>
          </a:xfrm>
          <a:custGeom>
            <a:avLst/>
            <a:gdLst>
              <a:gd name="T0" fmla="*/ 2147483647 w 35"/>
              <a:gd name="T1" fmla="*/ 2147483647 h 12"/>
              <a:gd name="T2" fmla="*/ 2147483647 w 35"/>
              <a:gd name="T3" fmla="*/ 2147483647 h 12"/>
              <a:gd name="T4" fmla="*/ 0 w 35"/>
              <a:gd name="T5" fmla="*/ 0 h 12"/>
              <a:gd name="T6" fmla="*/ 2147483647 w 35"/>
              <a:gd name="T7" fmla="*/ 2147483647 h 12"/>
              <a:gd name="T8" fmla="*/ 2147483647 w 35"/>
              <a:gd name="T9" fmla="*/ 2147483647 h 12"/>
              <a:gd name="T10" fmla="*/ 2147483647 w 35"/>
              <a:gd name="T11" fmla="*/ 2147483647 h 12"/>
              <a:gd name="T12" fmla="*/ 2147483647 w 35"/>
              <a:gd name="T13" fmla="*/ 2147483647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12"/>
              <a:gd name="T23" fmla="*/ 35 w 35"/>
              <a:gd name="T24" fmla="*/ 12 h 1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12">
                <a:moveTo>
                  <a:pt x="33" y="4"/>
                </a:moveTo>
                <a:lnTo>
                  <a:pt x="4" y="12"/>
                </a:lnTo>
                <a:lnTo>
                  <a:pt x="0" y="0"/>
                </a:lnTo>
                <a:lnTo>
                  <a:pt x="2" y="8"/>
                </a:lnTo>
                <a:lnTo>
                  <a:pt x="33" y="2"/>
                </a:lnTo>
                <a:lnTo>
                  <a:pt x="35" y="10"/>
                </a:lnTo>
                <a:lnTo>
                  <a:pt x="33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90" name="Freeform 1256"/>
          <p:cNvSpPr>
            <a:spLocks noChangeAspect="1"/>
          </p:cNvSpPr>
          <p:nvPr/>
        </p:nvSpPr>
        <p:spPr bwMode="auto">
          <a:xfrm>
            <a:off x="8366125" y="3808413"/>
            <a:ext cx="9525" cy="1587"/>
          </a:xfrm>
          <a:custGeom>
            <a:avLst/>
            <a:gdLst>
              <a:gd name="T0" fmla="*/ 2147483647 w 32"/>
              <a:gd name="T1" fmla="*/ 2147483647 h 10"/>
              <a:gd name="T2" fmla="*/ 2147483647 w 32"/>
              <a:gd name="T3" fmla="*/ 2147483647 h 10"/>
              <a:gd name="T4" fmla="*/ 0 w 32"/>
              <a:gd name="T5" fmla="*/ 2147483647 h 10"/>
              <a:gd name="T6" fmla="*/ 2147483647 w 32"/>
              <a:gd name="T7" fmla="*/ 0 h 10"/>
              <a:gd name="T8" fmla="*/ 2147483647 w 32"/>
              <a:gd name="T9" fmla="*/ 2147483647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"/>
              <a:gd name="T16" fmla="*/ 0 h 10"/>
              <a:gd name="T17" fmla="*/ 32 w 32"/>
              <a:gd name="T18" fmla="*/ 10 h 1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" h="10">
                <a:moveTo>
                  <a:pt x="32" y="4"/>
                </a:moveTo>
                <a:lnTo>
                  <a:pt x="1" y="10"/>
                </a:lnTo>
                <a:lnTo>
                  <a:pt x="0" y="6"/>
                </a:lnTo>
                <a:lnTo>
                  <a:pt x="31" y="0"/>
                </a:lnTo>
                <a:lnTo>
                  <a:pt x="32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91" name="Freeform 1257"/>
          <p:cNvSpPr>
            <a:spLocks noChangeAspect="1"/>
          </p:cNvSpPr>
          <p:nvPr/>
        </p:nvSpPr>
        <p:spPr bwMode="auto">
          <a:xfrm>
            <a:off x="8369300" y="3803650"/>
            <a:ext cx="6350" cy="11113"/>
          </a:xfrm>
          <a:custGeom>
            <a:avLst/>
            <a:gdLst>
              <a:gd name="T0" fmla="*/ 2147483647 w 18"/>
              <a:gd name="T1" fmla="*/ 0 h 31"/>
              <a:gd name="T2" fmla="*/ 2147483647 w 18"/>
              <a:gd name="T3" fmla="*/ 0 h 31"/>
              <a:gd name="T4" fmla="*/ 2147483647 w 18"/>
              <a:gd name="T5" fmla="*/ 2147483647 h 31"/>
              <a:gd name="T6" fmla="*/ 2147483647 w 18"/>
              <a:gd name="T7" fmla="*/ 2147483647 h 31"/>
              <a:gd name="T8" fmla="*/ 2147483647 w 18"/>
              <a:gd name="T9" fmla="*/ 2147483647 h 31"/>
              <a:gd name="T10" fmla="*/ 2147483647 w 18"/>
              <a:gd name="T11" fmla="*/ 2147483647 h 31"/>
              <a:gd name="T12" fmla="*/ 2147483647 w 18"/>
              <a:gd name="T13" fmla="*/ 2147483647 h 31"/>
              <a:gd name="T14" fmla="*/ 2147483647 w 18"/>
              <a:gd name="T15" fmla="*/ 2147483647 h 31"/>
              <a:gd name="T16" fmla="*/ 2147483647 w 18"/>
              <a:gd name="T17" fmla="*/ 2147483647 h 31"/>
              <a:gd name="T18" fmla="*/ 2147483647 w 18"/>
              <a:gd name="T19" fmla="*/ 2147483647 h 31"/>
              <a:gd name="T20" fmla="*/ 2147483647 w 18"/>
              <a:gd name="T21" fmla="*/ 2147483647 h 31"/>
              <a:gd name="T22" fmla="*/ 2147483647 w 18"/>
              <a:gd name="T23" fmla="*/ 2147483647 h 31"/>
              <a:gd name="T24" fmla="*/ 2147483647 w 18"/>
              <a:gd name="T25" fmla="*/ 2147483647 h 31"/>
              <a:gd name="T26" fmla="*/ 2147483647 w 18"/>
              <a:gd name="T27" fmla="*/ 2147483647 h 31"/>
              <a:gd name="T28" fmla="*/ 2147483647 w 18"/>
              <a:gd name="T29" fmla="*/ 2147483647 h 31"/>
              <a:gd name="T30" fmla="*/ 2147483647 w 18"/>
              <a:gd name="T31" fmla="*/ 2147483647 h 31"/>
              <a:gd name="T32" fmla="*/ 2147483647 w 18"/>
              <a:gd name="T33" fmla="*/ 2147483647 h 31"/>
              <a:gd name="T34" fmla="*/ 2147483647 w 18"/>
              <a:gd name="T35" fmla="*/ 2147483647 h 31"/>
              <a:gd name="T36" fmla="*/ 2147483647 w 18"/>
              <a:gd name="T37" fmla="*/ 2147483647 h 31"/>
              <a:gd name="T38" fmla="*/ 0 w 18"/>
              <a:gd name="T39" fmla="*/ 2147483647 h 31"/>
              <a:gd name="T40" fmla="*/ 0 w 18"/>
              <a:gd name="T41" fmla="*/ 2147483647 h 31"/>
              <a:gd name="T42" fmla="*/ 2147483647 w 18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8"/>
              <a:gd name="T67" fmla="*/ 0 h 31"/>
              <a:gd name="T68" fmla="*/ 18 w 18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8" h="31">
                <a:moveTo>
                  <a:pt x="6" y="0"/>
                </a:moveTo>
                <a:lnTo>
                  <a:pt x="6" y="0"/>
                </a:lnTo>
                <a:lnTo>
                  <a:pt x="8" y="1"/>
                </a:lnTo>
                <a:lnTo>
                  <a:pt x="11" y="2"/>
                </a:lnTo>
                <a:lnTo>
                  <a:pt x="13" y="4"/>
                </a:lnTo>
                <a:lnTo>
                  <a:pt x="15" y="6"/>
                </a:lnTo>
                <a:lnTo>
                  <a:pt x="16" y="8"/>
                </a:lnTo>
                <a:lnTo>
                  <a:pt x="17" y="12"/>
                </a:lnTo>
                <a:lnTo>
                  <a:pt x="18" y="14"/>
                </a:lnTo>
                <a:lnTo>
                  <a:pt x="18" y="16"/>
                </a:lnTo>
                <a:lnTo>
                  <a:pt x="18" y="19"/>
                </a:lnTo>
                <a:lnTo>
                  <a:pt x="17" y="21"/>
                </a:lnTo>
                <a:lnTo>
                  <a:pt x="16" y="24"/>
                </a:lnTo>
                <a:lnTo>
                  <a:pt x="14" y="26"/>
                </a:lnTo>
                <a:lnTo>
                  <a:pt x="12" y="28"/>
                </a:lnTo>
                <a:lnTo>
                  <a:pt x="10" y="29"/>
                </a:lnTo>
                <a:lnTo>
                  <a:pt x="7" y="30"/>
                </a:lnTo>
                <a:lnTo>
                  <a:pt x="5" y="31"/>
                </a:lnTo>
                <a:lnTo>
                  <a:pt x="3" y="31"/>
                </a:lnTo>
                <a:lnTo>
                  <a:pt x="0" y="31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92" name="Freeform 1258"/>
          <p:cNvSpPr>
            <a:spLocks noChangeAspect="1"/>
          </p:cNvSpPr>
          <p:nvPr/>
        </p:nvSpPr>
        <p:spPr bwMode="auto">
          <a:xfrm>
            <a:off x="8359775" y="3802063"/>
            <a:ext cx="7938" cy="4762"/>
          </a:xfrm>
          <a:custGeom>
            <a:avLst/>
            <a:gdLst>
              <a:gd name="T0" fmla="*/ 0 w 27"/>
              <a:gd name="T1" fmla="*/ 2147483647 h 12"/>
              <a:gd name="T2" fmla="*/ 2147483647 w 27"/>
              <a:gd name="T3" fmla="*/ 0 h 12"/>
              <a:gd name="T4" fmla="*/ 0 w 27"/>
              <a:gd name="T5" fmla="*/ 2147483647 h 12"/>
              <a:gd name="T6" fmla="*/ 0 60000 65536"/>
              <a:gd name="T7" fmla="*/ 0 60000 65536"/>
              <a:gd name="T8" fmla="*/ 0 60000 65536"/>
              <a:gd name="T9" fmla="*/ 0 w 27"/>
              <a:gd name="T10" fmla="*/ 0 h 12"/>
              <a:gd name="T11" fmla="*/ 27 w 27"/>
              <a:gd name="T12" fmla="*/ 12 h 1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7" h="12">
                <a:moveTo>
                  <a:pt x="0" y="12"/>
                </a:moveTo>
                <a:lnTo>
                  <a:pt x="27" y="0"/>
                </a:lnTo>
                <a:lnTo>
                  <a:pt x="0" y="1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93" name="Freeform 1259"/>
          <p:cNvSpPr>
            <a:spLocks noChangeAspect="1"/>
          </p:cNvSpPr>
          <p:nvPr/>
        </p:nvSpPr>
        <p:spPr bwMode="auto">
          <a:xfrm>
            <a:off x="8367713" y="3802063"/>
            <a:ext cx="3175" cy="12700"/>
          </a:xfrm>
          <a:custGeom>
            <a:avLst/>
            <a:gdLst>
              <a:gd name="T0" fmla="*/ 2147483647 w 12"/>
              <a:gd name="T1" fmla="*/ 2147483647 h 32"/>
              <a:gd name="T2" fmla="*/ 2147483647 w 12"/>
              <a:gd name="T3" fmla="*/ 2147483647 h 32"/>
              <a:gd name="T4" fmla="*/ 0 w 12"/>
              <a:gd name="T5" fmla="*/ 2147483647 h 32"/>
              <a:gd name="T6" fmla="*/ 2147483647 w 12"/>
              <a:gd name="T7" fmla="*/ 2147483647 h 32"/>
              <a:gd name="T8" fmla="*/ 2147483647 w 12"/>
              <a:gd name="T9" fmla="*/ 0 h 32"/>
              <a:gd name="T10" fmla="*/ 2147483647 w 12"/>
              <a:gd name="T11" fmla="*/ 0 h 32"/>
              <a:gd name="T12" fmla="*/ 2147483647 w 12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"/>
              <a:gd name="T22" fmla="*/ 0 h 32"/>
              <a:gd name="T23" fmla="*/ 12 w 12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" h="32">
                <a:moveTo>
                  <a:pt x="12" y="1"/>
                </a:moveTo>
                <a:lnTo>
                  <a:pt x="6" y="32"/>
                </a:lnTo>
                <a:lnTo>
                  <a:pt x="0" y="31"/>
                </a:lnTo>
                <a:lnTo>
                  <a:pt x="3" y="31"/>
                </a:lnTo>
                <a:lnTo>
                  <a:pt x="3" y="0"/>
                </a:lnTo>
                <a:lnTo>
                  <a:pt x="7" y="0"/>
                </a:lnTo>
                <a:lnTo>
                  <a:pt x="1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94" name="Freeform 1260"/>
          <p:cNvSpPr>
            <a:spLocks noChangeAspect="1"/>
          </p:cNvSpPr>
          <p:nvPr/>
        </p:nvSpPr>
        <p:spPr bwMode="auto">
          <a:xfrm>
            <a:off x="8366125" y="3802063"/>
            <a:ext cx="3175" cy="12700"/>
          </a:xfrm>
          <a:custGeom>
            <a:avLst/>
            <a:gdLst>
              <a:gd name="T0" fmla="*/ 2147483647 w 13"/>
              <a:gd name="T1" fmla="*/ 0 h 31"/>
              <a:gd name="T2" fmla="*/ 2147483647 w 13"/>
              <a:gd name="T3" fmla="*/ 2147483647 h 31"/>
              <a:gd name="T4" fmla="*/ 2147483647 w 13"/>
              <a:gd name="T5" fmla="*/ 2147483647 h 31"/>
              <a:gd name="T6" fmla="*/ 0 w 13"/>
              <a:gd name="T7" fmla="*/ 2147483647 h 31"/>
              <a:gd name="T8" fmla="*/ 2147483647 w 13"/>
              <a:gd name="T9" fmla="*/ 2147483647 h 31"/>
              <a:gd name="T10" fmla="*/ 2147483647 w 13"/>
              <a:gd name="T11" fmla="*/ 0 h 31"/>
              <a:gd name="T12" fmla="*/ 2147483647 w 1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"/>
              <a:gd name="T22" fmla="*/ 0 h 31"/>
              <a:gd name="T23" fmla="*/ 13 w 1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" h="31">
                <a:moveTo>
                  <a:pt x="10" y="0"/>
                </a:moveTo>
                <a:lnTo>
                  <a:pt x="10" y="31"/>
                </a:lnTo>
                <a:lnTo>
                  <a:pt x="4" y="31"/>
                </a:lnTo>
                <a:lnTo>
                  <a:pt x="0" y="29"/>
                </a:lnTo>
                <a:lnTo>
                  <a:pt x="13" y="2"/>
                </a:lnTo>
                <a:lnTo>
                  <a:pt x="8" y="0"/>
                </a:lnTo>
                <a:lnTo>
                  <a:pt x="1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95" name="Freeform 1261"/>
          <p:cNvSpPr>
            <a:spLocks noChangeAspect="1"/>
          </p:cNvSpPr>
          <p:nvPr/>
        </p:nvSpPr>
        <p:spPr bwMode="auto">
          <a:xfrm>
            <a:off x="8366125" y="3803650"/>
            <a:ext cx="3175" cy="7938"/>
          </a:xfrm>
          <a:custGeom>
            <a:avLst/>
            <a:gdLst>
              <a:gd name="T0" fmla="*/ 2147483647 w 15"/>
              <a:gd name="T1" fmla="*/ 2147483647 h 28"/>
              <a:gd name="T2" fmla="*/ 2147483647 w 15"/>
              <a:gd name="T3" fmla="*/ 2147483647 h 28"/>
              <a:gd name="T4" fmla="*/ 0 w 15"/>
              <a:gd name="T5" fmla="*/ 2147483647 h 28"/>
              <a:gd name="T6" fmla="*/ 0 w 15"/>
              <a:gd name="T7" fmla="*/ 2147483647 h 28"/>
              <a:gd name="T8" fmla="*/ 2147483647 w 15"/>
              <a:gd name="T9" fmla="*/ 0 h 28"/>
              <a:gd name="T10" fmla="*/ 2147483647 w 15"/>
              <a:gd name="T11" fmla="*/ 0 h 28"/>
              <a:gd name="T12" fmla="*/ 2147483647 w 15"/>
              <a:gd name="T13" fmla="*/ 2147483647 h 2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28"/>
              <a:gd name="T23" fmla="*/ 15 w 15"/>
              <a:gd name="T24" fmla="*/ 28 h 2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28">
                <a:moveTo>
                  <a:pt x="15" y="1"/>
                </a:moveTo>
                <a:lnTo>
                  <a:pt x="2" y="28"/>
                </a:lnTo>
                <a:lnTo>
                  <a:pt x="0" y="27"/>
                </a:lnTo>
                <a:lnTo>
                  <a:pt x="12" y="0"/>
                </a:lnTo>
                <a:lnTo>
                  <a:pt x="15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96" name="Freeform 1262"/>
          <p:cNvSpPr>
            <a:spLocks noChangeAspect="1"/>
          </p:cNvSpPr>
          <p:nvPr/>
        </p:nvSpPr>
        <p:spPr bwMode="auto">
          <a:xfrm>
            <a:off x="8361363" y="3803650"/>
            <a:ext cx="7937" cy="7938"/>
          </a:xfrm>
          <a:custGeom>
            <a:avLst/>
            <a:gdLst>
              <a:gd name="T0" fmla="*/ 2147483647 w 21"/>
              <a:gd name="T1" fmla="*/ 0 h 27"/>
              <a:gd name="T2" fmla="*/ 2147483647 w 21"/>
              <a:gd name="T3" fmla="*/ 2147483647 h 27"/>
              <a:gd name="T4" fmla="*/ 2147483647 w 21"/>
              <a:gd name="T5" fmla="*/ 2147483647 h 27"/>
              <a:gd name="T6" fmla="*/ 0 w 21"/>
              <a:gd name="T7" fmla="*/ 2147483647 h 27"/>
              <a:gd name="T8" fmla="*/ 2147483647 w 21"/>
              <a:gd name="T9" fmla="*/ 2147483647 h 27"/>
              <a:gd name="T10" fmla="*/ 2147483647 w 21"/>
              <a:gd name="T11" fmla="*/ 0 h 27"/>
              <a:gd name="T12" fmla="*/ 2147483647 w 21"/>
              <a:gd name="T13" fmla="*/ 0 h 2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"/>
              <a:gd name="T22" fmla="*/ 0 h 27"/>
              <a:gd name="T23" fmla="*/ 21 w 21"/>
              <a:gd name="T24" fmla="*/ 27 h 2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" h="27">
                <a:moveTo>
                  <a:pt x="18" y="0"/>
                </a:moveTo>
                <a:lnTo>
                  <a:pt x="6" y="27"/>
                </a:lnTo>
                <a:lnTo>
                  <a:pt x="2" y="25"/>
                </a:lnTo>
                <a:lnTo>
                  <a:pt x="0" y="23"/>
                </a:lnTo>
                <a:lnTo>
                  <a:pt x="21" y="2"/>
                </a:lnTo>
                <a:lnTo>
                  <a:pt x="1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97" name="Freeform 1263"/>
          <p:cNvSpPr>
            <a:spLocks noChangeAspect="1"/>
          </p:cNvSpPr>
          <p:nvPr/>
        </p:nvSpPr>
        <p:spPr bwMode="auto">
          <a:xfrm>
            <a:off x="8361363" y="3803650"/>
            <a:ext cx="7937" cy="6350"/>
          </a:xfrm>
          <a:custGeom>
            <a:avLst/>
            <a:gdLst>
              <a:gd name="T0" fmla="*/ 2147483647 w 23"/>
              <a:gd name="T1" fmla="*/ 2147483647 h 23"/>
              <a:gd name="T2" fmla="*/ 2147483647 w 23"/>
              <a:gd name="T3" fmla="*/ 2147483647 h 23"/>
              <a:gd name="T4" fmla="*/ 0 w 23"/>
              <a:gd name="T5" fmla="*/ 2147483647 h 23"/>
              <a:gd name="T6" fmla="*/ 0 w 23"/>
              <a:gd name="T7" fmla="*/ 2147483647 h 23"/>
              <a:gd name="T8" fmla="*/ 2147483647 w 23"/>
              <a:gd name="T9" fmla="*/ 0 h 23"/>
              <a:gd name="T10" fmla="*/ 2147483647 w 23"/>
              <a:gd name="T11" fmla="*/ 0 h 23"/>
              <a:gd name="T12" fmla="*/ 2147483647 w 23"/>
              <a:gd name="T13" fmla="*/ 2147483647 h 2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"/>
              <a:gd name="T22" fmla="*/ 0 h 23"/>
              <a:gd name="T23" fmla="*/ 23 w 23"/>
              <a:gd name="T24" fmla="*/ 23 h 2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" h="23">
                <a:moveTo>
                  <a:pt x="23" y="2"/>
                </a:moveTo>
                <a:lnTo>
                  <a:pt x="2" y="23"/>
                </a:lnTo>
                <a:lnTo>
                  <a:pt x="0" y="21"/>
                </a:lnTo>
                <a:lnTo>
                  <a:pt x="20" y="0"/>
                </a:lnTo>
                <a:lnTo>
                  <a:pt x="23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98" name="Freeform 1264"/>
          <p:cNvSpPr>
            <a:spLocks noChangeAspect="1"/>
          </p:cNvSpPr>
          <p:nvPr/>
        </p:nvSpPr>
        <p:spPr bwMode="auto">
          <a:xfrm>
            <a:off x="8359775" y="3803650"/>
            <a:ext cx="9525" cy="6350"/>
          </a:xfrm>
          <a:custGeom>
            <a:avLst/>
            <a:gdLst>
              <a:gd name="T0" fmla="*/ 2147483647 w 30"/>
              <a:gd name="T1" fmla="*/ 0 h 21"/>
              <a:gd name="T2" fmla="*/ 2147483647 w 30"/>
              <a:gd name="T3" fmla="*/ 2147483647 h 21"/>
              <a:gd name="T4" fmla="*/ 2147483647 w 30"/>
              <a:gd name="T5" fmla="*/ 2147483647 h 21"/>
              <a:gd name="T6" fmla="*/ 0 w 30"/>
              <a:gd name="T7" fmla="*/ 2147483647 h 21"/>
              <a:gd name="T8" fmla="*/ 2147483647 w 30"/>
              <a:gd name="T9" fmla="*/ 2147483647 h 21"/>
              <a:gd name="T10" fmla="*/ 2147483647 w 30"/>
              <a:gd name="T11" fmla="*/ 2147483647 h 21"/>
              <a:gd name="T12" fmla="*/ 2147483647 w 30"/>
              <a:gd name="T13" fmla="*/ 0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21"/>
              <a:gd name="T23" fmla="*/ 30 w 30"/>
              <a:gd name="T24" fmla="*/ 21 h 2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21">
                <a:moveTo>
                  <a:pt x="27" y="0"/>
                </a:moveTo>
                <a:lnTo>
                  <a:pt x="7" y="21"/>
                </a:lnTo>
                <a:lnTo>
                  <a:pt x="2" y="16"/>
                </a:lnTo>
                <a:lnTo>
                  <a:pt x="0" y="13"/>
                </a:lnTo>
                <a:lnTo>
                  <a:pt x="30" y="4"/>
                </a:lnTo>
                <a:lnTo>
                  <a:pt x="29" y="1"/>
                </a:lnTo>
                <a:lnTo>
                  <a:pt x="2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499" name="Freeform 1265"/>
          <p:cNvSpPr>
            <a:spLocks noChangeAspect="1"/>
          </p:cNvSpPr>
          <p:nvPr/>
        </p:nvSpPr>
        <p:spPr bwMode="auto">
          <a:xfrm>
            <a:off x="8359775" y="3802063"/>
            <a:ext cx="9525" cy="6350"/>
          </a:xfrm>
          <a:custGeom>
            <a:avLst/>
            <a:gdLst>
              <a:gd name="T0" fmla="*/ 2147483647 w 31"/>
              <a:gd name="T1" fmla="*/ 2147483647 h 14"/>
              <a:gd name="T2" fmla="*/ 2147483647 w 31"/>
              <a:gd name="T3" fmla="*/ 2147483647 h 14"/>
              <a:gd name="T4" fmla="*/ 0 w 31"/>
              <a:gd name="T5" fmla="*/ 2147483647 h 14"/>
              <a:gd name="T6" fmla="*/ 2147483647 w 31"/>
              <a:gd name="T7" fmla="*/ 2147483647 h 14"/>
              <a:gd name="T8" fmla="*/ 2147483647 w 31"/>
              <a:gd name="T9" fmla="*/ 0 h 14"/>
              <a:gd name="T10" fmla="*/ 2147483647 w 31"/>
              <a:gd name="T11" fmla="*/ 2147483647 h 14"/>
              <a:gd name="T12" fmla="*/ 2147483647 w 31"/>
              <a:gd name="T13" fmla="*/ 2147483647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4"/>
              <a:gd name="T23" fmla="*/ 31 w 31"/>
              <a:gd name="T24" fmla="*/ 14 h 1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4">
                <a:moveTo>
                  <a:pt x="31" y="5"/>
                </a:moveTo>
                <a:lnTo>
                  <a:pt x="1" y="14"/>
                </a:lnTo>
                <a:lnTo>
                  <a:pt x="0" y="10"/>
                </a:lnTo>
                <a:lnTo>
                  <a:pt x="1" y="13"/>
                </a:lnTo>
                <a:lnTo>
                  <a:pt x="28" y="0"/>
                </a:lnTo>
                <a:lnTo>
                  <a:pt x="30" y="2"/>
                </a:lnTo>
                <a:lnTo>
                  <a:pt x="31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00" name="Freeform 1266"/>
          <p:cNvSpPr>
            <a:spLocks noChangeAspect="1"/>
          </p:cNvSpPr>
          <p:nvPr/>
        </p:nvSpPr>
        <p:spPr bwMode="auto">
          <a:xfrm>
            <a:off x="8359775" y="3802063"/>
            <a:ext cx="9525" cy="4762"/>
          </a:xfrm>
          <a:custGeom>
            <a:avLst/>
            <a:gdLst>
              <a:gd name="T0" fmla="*/ 2147483647 w 29"/>
              <a:gd name="T1" fmla="*/ 2147483647 h 17"/>
              <a:gd name="T2" fmla="*/ 2147483647 w 29"/>
              <a:gd name="T3" fmla="*/ 2147483647 h 17"/>
              <a:gd name="T4" fmla="*/ 0 w 29"/>
              <a:gd name="T5" fmla="*/ 2147483647 h 17"/>
              <a:gd name="T6" fmla="*/ 2147483647 w 29"/>
              <a:gd name="T7" fmla="*/ 0 h 17"/>
              <a:gd name="T8" fmla="*/ 2147483647 w 29"/>
              <a:gd name="T9" fmla="*/ 2147483647 h 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"/>
              <a:gd name="T16" fmla="*/ 0 h 17"/>
              <a:gd name="T17" fmla="*/ 29 w 29"/>
              <a:gd name="T18" fmla="*/ 17 h 1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" h="17">
                <a:moveTo>
                  <a:pt x="29" y="4"/>
                </a:moveTo>
                <a:lnTo>
                  <a:pt x="2" y="17"/>
                </a:lnTo>
                <a:lnTo>
                  <a:pt x="0" y="12"/>
                </a:lnTo>
                <a:lnTo>
                  <a:pt x="27" y="0"/>
                </a:lnTo>
                <a:lnTo>
                  <a:pt x="29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01" name="Freeform 1267"/>
          <p:cNvSpPr>
            <a:spLocks noChangeAspect="1"/>
          </p:cNvSpPr>
          <p:nvPr/>
        </p:nvSpPr>
        <p:spPr bwMode="auto">
          <a:xfrm>
            <a:off x="8562975" y="3789363"/>
            <a:ext cx="9525" cy="3175"/>
          </a:xfrm>
          <a:custGeom>
            <a:avLst/>
            <a:gdLst>
              <a:gd name="T0" fmla="*/ 2147483647 w 29"/>
              <a:gd name="T1" fmla="*/ 0 h 13"/>
              <a:gd name="T2" fmla="*/ 0 w 29"/>
              <a:gd name="T3" fmla="*/ 2147483647 h 13"/>
              <a:gd name="T4" fmla="*/ 2147483647 w 29"/>
              <a:gd name="T5" fmla="*/ 0 h 13"/>
              <a:gd name="T6" fmla="*/ 0 60000 65536"/>
              <a:gd name="T7" fmla="*/ 0 60000 65536"/>
              <a:gd name="T8" fmla="*/ 0 60000 65536"/>
              <a:gd name="T9" fmla="*/ 0 w 29"/>
              <a:gd name="T10" fmla="*/ 0 h 13"/>
              <a:gd name="T11" fmla="*/ 29 w 29"/>
              <a:gd name="T12" fmla="*/ 13 h 1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9" h="13">
                <a:moveTo>
                  <a:pt x="29" y="0"/>
                </a:moveTo>
                <a:lnTo>
                  <a:pt x="0" y="13"/>
                </a:lnTo>
                <a:lnTo>
                  <a:pt x="2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02" name="Freeform 1268"/>
          <p:cNvSpPr>
            <a:spLocks noChangeAspect="1"/>
          </p:cNvSpPr>
          <p:nvPr/>
        </p:nvSpPr>
        <p:spPr bwMode="auto">
          <a:xfrm>
            <a:off x="8535988" y="3743325"/>
            <a:ext cx="9525" cy="6350"/>
          </a:xfrm>
          <a:custGeom>
            <a:avLst/>
            <a:gdLst>
              <a:gd name="T0" fmla="*/ 2147483647 w 31"/>
              <a:gd name="T1" fmla="*/ 2147483647 h 19"/>
              <a:gd name="T2" fmla="*/ 2147483647 w 31"/>
              <a:gd name="T3" fmla="*/ 2147483647 h 19"/>
              <a:gd name="T4" fmla="*/ 0 w 31"/>
              <a:gd name="T5" fmla="*/ 2147483647 h 19"/>
              <a:gd name="T6" fmla="*/ 0 w 31"/>
              <a:gd name="T7" fmla="*/ 2147483647 h 19"/>
              <a:gd name="T8" fmla="*/ 0 w 31"/>
              <a:gd name="T9" fmla="*/ 2147483647 h 19"/>
              <a:gd name="T10" fmla="*/ 2147483647 w 31"/>
              <a:gd name="T11" fmla="*/ 2147483647 h 19"/>
              <a:gd name="T12" fmla="*/ 2147483647 w 31"/>
              <a:gd name="T13" fmla="*/ 2147483647 h 19"/>
              <a:gd name="T14" fmla="*/ 2147483647 w 31"/>
              <a:gd name="T15" fmla="*/ 2147483647 h 19"/>
              <a:gd name="T16" fmla="*/ 2147483647 w 31"/>
              <a:gd name="T17" fmla="*/ 2147483647 h 19"/>
              <a:gd name="T18" fmla="*/ 2147483647 w 31"/>
              <a:gd name="T19" fmla="*/ 2147483647 h 19"/>
              <a:gd name="T20" fmla="*/ 2147483647 w 31"/>
              <a:gd name="T21" fmla="*/ 2147483647 h 19"/>
              <a:gd name="T22" fmla="*/ 2147483647 w 31"/>
              <a:gd name="T23" fmla="*/ 0 h 19"/>
              <a:gd name="T24" fmla="*/ 2147483647 w 31"/>
              <a:gd name="T25" fmla="*/ 0 h 19"/>
              <a:gd name="T26" fmla="*/ 2147483647 w 31"/>
              <a:gd name="T27" fmla="*/ 0 h 19"/>
              <a:gd name="T28" fmla="*/ 2147483647 w 31"/>
              <a:gd name="T29" fmla="*/ 2147483647 h 19"/>
              <a:gd name="T30" fmla="*/ 2147483647 w 31"/>
              <a:gd name="T31" fmla="*/ 2147483647 h 19"/>
              <a:gd name="T32" fmla="*/ 2147483647 w 31"/>
              <a:gd name="T33" fmla="*/ 2147483647 h 19"/>
              <a:gd name="T34" fmla="*/ 2147483647 w 31"/>
              <a:gd name="T35" fmla="*/ 2147483647 h 19"/>
              <a:gd name="T36" fmla="*/ 2147483647 w 31"/>
              <a:gd name="T37" fmla="*/ 2147483647 h 19"/>
              <a:gd name="T38" fmla="*/ 2147483647 w 31"/>
              <a:gd name="T39" fmla="*/ 2147483647 h 19"/>
              <a:gd name="T40" fmla="*/ 2147483647 w 31"/>
              <a:gd name="T41" fmla="*/ 2147483647 h 19"/>
              <a:gd name="T42" fmla="*/ 2147483647 w 31"/>
              <a:gd name="T43" fmla="*/ 2147483647 h 1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9"/>
              <a:gd name="T68" fmla="*/ 31 w 31"/>
              <a:gd name="T69" fmla="*/ 19 h 19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9">
                <a:moveTo>
                  <a:pt x="1" y="19"/>
                </a:moveTo>
                <a:lnTo>
                  <a:pt x="1" y="19"/>
                </a:lnTo>
                <a:lnTo>
                  <a:pt x="0" y="17"/>
                </a:lnTo>
                <a:lnTo>
                  <a:pt x="0" y="15"/>
                </a:lnTo>
                <a:lnTo>
                  <a:pt x="0" y="12"/>
                </a:lnTo>
                <a:lnTo>
                  <a:pt x="1" y="10"/>
                </a:lnTo>
                <a:lnTo>
                  <a:pt x="3" y="7"/>
                </a:lnTo>
                <a:lnTo>
                  <a:pt x="5" y="5"/>
                </a:lnTo>
                <a:lnTo>
                  <a:pt x="7" y="3"/>
                </a:lnTo>
                <a:lnTo>
                  <a:pt x="9" y="2"/>
                </a:lnTo>
                <a:lnTo>
                  <a:pt x="12" y="1"/>
                </a:lnTo>
                <a:lnTo>
                  <a:pt x="14" y="0"/>
                </a:lnTo>
                <a:lnTo>
                  <a:pt x="16" y="0"/>
                </a:lnTo>
                <a:lnTo>
                  <a:pt x="19" y="0"/>
                </a:lnTo>
                <a:lnTo>
                  <a:pt x="21" y="1"/>
                </a:lnTo>
                <a:lnTo>
                  <a:pt x="24" y="2"/>
                </a:lnTo>
                <a:lnTo>
                  <a:pt x="26" y="4"/>
                </a:lnTo>
                <a:lnTo>
                  <a:pt x="28" y="6"/>
                </a:lnTo>
                <a:lnTo>
                  <a:pt x="30" y="8"/>
                </a:lnTo>
                <a:lnTo>
                  <a:pt x="31" y="11"/>
                </a:lnTo>
                <a:lnTo>
                  <a:pt x="1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03" name="Freeform 1269"/>
          <p:cNvSpPr>
            <a:spLocks noChangeAspect="1"/>
          </p:cNvSpPr>
          <p:nvPr/>
        </p:nvSpPr>
        <p:spPr bwMode="auto">
          <a:xfrm>
            <a:off x="8561388" y="3779838"/>
            <a:ext cx="11112" cy="12700"/>
          </a:xfrm>
          <a:custGeom>
            <a:avLst/>
            <a:gdLst>
              <a:gd name="T0" fmla="*/ 2147483647 w 37"/>
              <a:gd name="T1" fmla="*/ 2147483647 h 33"/>
              <a:gd name="T2" fmla="*/ 2147483647 w 37"/>
              <a:gd name="T3" fmla="*/ 2147483647 h 33"/>
              <a:gd name="T4" fmla="*/ 0 w 37"/>
              <a:gd name="T5" fmla="*/ 2147483647 h 33"/>
              <a:gd name="T6" fmla="*/ 2147483647 w 37"/>
              <a:gd name="T7" fmla="*/ 2147483647 h 33"/>
              <a:gd name="T8" fmla="*/ 2147483647 w 37"/>
              <a:gd name="T9" fmla="*/ 0 h 33"/>
              <a:gd name="T10" fmla="*/ 2147483647 w 37"/>
              <a:gd name="T11" fmla="*/ 2147483647 h 33"/>
              <a:gd name="T12" fmla="*/ 2147483647 w 37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7"/>
              <a:gd name="T22" fmla="*/ 0 h 33"/>
              <a:gd name="T23" fmla="*/ 37 w 37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7" h="33">
                <a:moveTo>
                  <a:pt x="37" y="20"/>
                </a:moveTo>
                <a:lnTo>
                  <a:pt x="8" y="33"/>
                </a:lnTo>
                <a:lnTo>
                  <a:pt x="0" y="16"/>
                </a:lnTo>
                <a:lnTo>
                  <a:pt x="2" y="18"/>
                </a:lnTo>
                <a:lnTo>
                  <a:pt x="27" y="0"/>
                </a:lnTo>
                <a:lnTo>
                  <a:pt x="29" y="2"/>
                </a:lnTo>
                <a:lnTo>
                  <a:pt x="37" y="2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04" name="Freeform 1270"/>
          <p:cNvSpPr>
            <a:spLocks noChangeAspect="1"/>
          </p:cNvSpPr>
          <p:nvPr/>
        </p:nvSpPr>
        <p:spPr bwMode="auto">
          <a:xfrm>
            <a:off x="8556625" y="3775075"/>
            <a:ext cx="12700" cy="9525"/>
          </a:xfrm>
          <a:custGeom>
            <a:avLst/>
            <a:gdLst>
              <a:gd name="T0" fmla="*/ 2147483647 w 35"/>
              <a:gd name="T1" fmla="*/ 2147483647 h 33"/>
              <a:gd name="T2" fmla="*/ 2147483647 w 35"/>
              <a:gd name="T3" fmla="*/ 2147483647 h 33"/>
              <a:gd name="T4" fmla="*/ 0 w 35"/>
              <a:gd name="T5" fmla="*/ 2147483647 h 33"/>
              <a:gd name="T6" fmla="*/ 0 w 35"/>
              <a:gd name="T7" fmla="*/ 2147483647 h 33"/>
              <a:gd name="T8" fmla="*/ 2147483647 w 35"/>
              <a:gd name="T9" fmla="*/ 0 h 33"/>
              <a:gd name="T10" fmla="*/ 2147483647 w 35"/>
              <a:gd name="T11" fmla="*/ 0 h 33"/>
              <a:gd name="T12" fmla="*/ 2147483647 w 35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33"/>
              <a:gd name="T23" fmla="*/ 35 w 35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33">
                <a:moveTo>
                  <a:pt x="35" y="15"/>
                </a:moveTo>
                <a:lnTo>
                  <a:pt x="10" y="33"/>
                </a:lnTo>
                <a:lnTo>
                  <a:pt x="0" y="19"/>
                </a:lnTo>
                <a:lnTo>
                  <a:pt x="25" y="0"/>
                </a:lnTo>
                <a:lnTo>
                  <a:pt x="35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05" name="Freeform 1271"/>
          <p:cNvSpPr>
            <a:spLocks noChangeAspect="1"/>
          </p:cNvSpPr>
          <p:nvPr/>
        </p:nvSpPr>
        <p:spPr bwMode="auto">
          <a:xfrm>
            <a:off x="8553450" y="3768725"/>
            <a:ext cx="11113" cy="12700"/>
          </a:xfrm>
          <a:custGeom>
            <a:avLst/>
            <a:gdLst>
              <a:gd name="T0" fmla="*/ 2147483647 w 37"/>
              <a:gd name="T1" fmla="*/ 2147483647 h 34"/>
              <a:gd name="T2" fmla="*/ 2147483647 w 37"/>
              <a:gd name="T3" fmla="*/ 2147483647 h 34"/>
              <a:gd name="T4" fmla="*/ 0 w 37"/>
              <a:gd name="T5" fmla="*/ 2147483647 h 34"/>
              <a:gd name="T6" fmla="*/ 2147483647 w 37"/>
              <a:gd name="T7" fmla="*/ 2147483647 h 34"/>
              <a:gd name="T8" fmla="*/ 2147483647 w 37"/>
              <a:gd name="T9" fmla="*/ 0 h 34"/>
              <a:gd name="T10" fmla="*/ 2147483647 w 37"/>
              <a:gd name="T11" fmla="*/ 2147483647 h 34"/>
              <a:gd name="T12" fmla="*/ 2147483647 w 37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7"/>
              <a:gd name="T22" fmla="*/ 0 h 34"/>
              <a:gd name="T23" fmla="*/ 37 w 37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7" h="34">
                <a:moveTo>
                  <a:pt x="37" y="15"/>
                </a:moveTo>
                <a:lnTo>
                  <a:pt x="12" y="34"/>
                </a:lnTo>
                <a:lnTo>
                  <a:pt x="0" y="18"/>
                </a:lnTo>
                <a:lnTo>
                  <a:pt x="2" y="20"/>
                </a:lnTo>
                <a:lnTo>
                  <a:pt x="25" y="0"/>
                </a:lnTo>
                <a:lnTo>
                  <a:pt x="27" y="2"/>
                </a:lnTo>
                <a:lnTo>
                  <a:pt x="37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06" name="Freeform 1272"/>
          <p:cNvSpPr>
            <a:spLocks noChangeAspect="1"/>
          </p:cNvSpPr>
          <p:nvPr/>
        </p:nvSpPr>
        <p:spPr bwMode="auto">
          <a:xfrm>
            <a:off x="8548688" y="3765550"/>
            <a:ext cx="14287" cy="11113"/>
          </a:xfrm>
          <a:custGeom>
            <a:avLst/>
            <a:gdLst>
              <a:gd name="T0" fmla="*/ 2147483647 w 34"/>
              <a:gd name="T1" fmla="*/ 2147483647 h 34"/>
              <a:gd name="T2" fmla="*/ 2147483647 w 34"/>
              <a:gd name="T3" fmla="*/ 2147483647 h 34"/>
              <a:gd name="T4" fmla="*/ 0 w 34"/>
              <a:gd name="T5" fmla="*/ 2147483647 h 34"/>
              <a:gd name="T6" fmla="*/ 0 w 34"/>
              <a:gd name="T7" fmla="*/ 2147483647 h 34"/>
              <a:gd name="T8" fmla="*/ 2147483647 w 34"/>
              <a:gd name="T9" fmla="*/ 0 h 34"/>
              <a:gd name="T10" fmla="*/ 2147483647 w 34"/>
              <a:gd name="T11" fmla="*/ 0 h 34"/>
              <a:gd name="T12" fmla="*/ 2147483647 w 34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34"/>
              <a:gd name="T23" fmla="*/ 34 w 34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34">
                <a:moveTo>
                  <a:pt x="34" y="14"/>
                </a:moveTo>
                <a:lnTo>
                  <a:pt x="11" y="34"/>
                </a:lnTo>
                <a:lnTo>
                  <a:pt x="0" y="21"/>
                </a:lnTo>
                <a:lnTo>
                  <a:pt x="23" y="0"/>
                </a:lnTo>
                <a:lnTo>
                  <a:pt x="34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07" name="Freeform 1273"/>
          <p:cNvSpPr>
            <a:spLocks noChangeAspect="1"/>
          </p:cNvSpPr>
          <p:nvPr/>
        </p:nvSpPr>
        <p:spPr bwMode="auto">
          <a:xfrm>
            <a:off x="8543925" y="3760788"/>
            <a:ext cx="14288" cy="11112"/>
          </a:xfrm>
          <a:custGeom>
            <a:avLst/>
            <a:gdLst>
              <a:gd name="T0" fmla="*/ 2147483647 w 38"/>
              <a:gd name="T1" fmla="*/ 2147483647 h 33"/>
              <a:gd name="T2" fmla="*/ 2147483647 w 38"/>
              <a:gd name="T3" fmla="*/ 2147483647 h 33"/>
              <a:gd name="T4" fmla="*/ 0 w 38"/>
              <a:gd name="T5" fmla="*/ 2147483647 h 33"/>
              <a:gd name="T6" fmla="*/ 2147483647 w 38"/>
              <a:gd name="T7" fmla="*/ 2147483647 h 33"/>
              <a:gd name="T8" fmla="*/ 2147483647 w 38"/>
              <a:gd name="T9" fmla="*/ 0 h 33"/>
              <a:gd name="T10" fmla="*/ 2147483647 w 38"/>
              <a:gd name="T11" fmla="*/ 2147483647 h 33"/>
              <a:gd name="T12" fmla="*/ 2147483647 w 38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8"/>
              <a:gd name="T22" fmla="*/ 0 h 33"/>
              <a:gd name="T23" fmla="*/ 38 w 38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8" h="33">
                <a:moveTo>
                  <a:pt x="38" y="12"/>
                </a:moveTo>
                <a:lnTo>
                  <a:pt x="15" y="33"/>
                </a:lnTo>
                <a:lnTo>
                  <a:pt x="0" y="16"/>
                </a:lnTo>
                <a:lnTo>
                  <a:pt x="2" y="18"/>
                </a:lnTo>
                <a:lnTo>
                  <a:pt x="27" y="0"/>
                </a:lnTo>
                <a:lnTo>
                  <a:pt x="29" y="2"/>
                </a:lnTo>
                <a:lnTo>
                  <a:pt x="38" y="1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08" name="Freeform 1274"/>
          <p:cNvSpPr>
            <a:spLocks noChangeAspect="1"/>
          </p:cNvSpPr>
          <p:nvPr/>
        </p:nvSpPr>
        <p:spPr bwMode="auto">
          <a:xfrm>
            <a:off x="8540750" y="3756025"/>
            <a:ext cx="14288" cy="11113"/>
          </a:xfrm>
          <a:custGeom>
            <a:avLst/>
            <a:gdLst>
              <a:gd name="T0" fmla="*/ 2147483647 w 36"/>
              <a:gd name="T1" fmla="*/ 2147483647 h 32"/>
              <a:gd name="T2" fmla="*/ 2147483647 w 36"/>
              <a:gd name="T3" fmla="*/ 2147483647 h 32"/>
              <a:gd name="T4" fmla="*/ 2147483647 w 36"/>
              <a:gd name="T5" fmla="*/ 2147483647 h 32"/>
              <a:gd name="T6" fmla="*/ 0 w 36"/>
              <a:gd name="T7" fmla="*/ 2147483647 h 32"/>
              <a:gd name="T8" fmla="*/ 2147483647 w 36"/>
              <a:gd name="T9" fmla="*/ 2147483647 h 32"/>
              <a:gd name="T10" fmla="*/ 2147483647 w 36"/>
              <a:gd name="T11" fmla="*/ 0 h 32"/>
              <a:gd name="T12" fmla="*/ 2147483647 w 36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32"/>
              <a:gd name="T23" fmla="*/ 36 w 36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32">
                <a:moveTo>
                  <a:pt x="36" y="14"/>
                </a:moveTo>
                <a:lnTo>
                  <a:pt x="11" y="32"/>
                </a:lnTo>
                <a:lnTo>
                  <a:pt x="1" y="19"/>
                </a:lnTo>
                <a:lnTo>
                  <a:pt x="0" y="17"/>
                </a:lnTo>
                <a:lnTo>
                  <a:pt x="27" y="2"/>
                </a:lnTo>
                <a:lnTo>
                  <a:pt x="26" y="0"/>
                </a:lnTo>
                <a:lnTo>
                  <a:pt x="36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09" name="Freeform 1275"/>
          <p:cNvSpPr>
            <a:spLocks noChangeAspect="1"/>
          </p:cNvSpPr>
          <p:nvPr/>
        </p:nvSpPr>
        <p:spPr bwMode="auto">
          <a:xfrm>
            <a:off x="8537575" y="3749675"/>
            <a:ext cx="11113" cy="11113"/>
          </a:xfrm>
          <a:custGeom>
            <a:avLst/>
            <a:gdLst>
              <a:gd name="T0" fmla="*/ 2147483647 w 36"/>
              <a:gd name="T1" fmla="*/ 2147483647 h 30"/>
              <a:gd name="T2" fmla="*/ 2147483647 w 36"/>
              <a:gd name="T3" fmla="*/ 2147483647 h 30"/>
              <a:gd name="T4" fmla="*/ 2147483647 w 36"/>
              <a:gd name="T5" fmla="*/ 2147483647 h 30"/>
              <a:gd name="T6" fmla="*/ 0 w 36"/>
              <a:gd name="T7" fmla="*/ 2147483647 h 30"/>
              <a:gd name="T8" fmla="*/ 2147483647 w 36"/>
              <a:gd name="T9" fmla="*/ 2147483647 h 30"/>
              <a:gd name="T10" fmla="*/ 2147483647 w 36"/>
              <a:gd name="T11" fmla="*/ 0 h 30"/>
              <a:gd name="T12" fmla="*/ 2147483647 w 36"/>
              <a:gd name="T13" fmla="*/ 2147483647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30"/>
              <a:gd name="T23" fmla="*/ 36 w 36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30">
                <a:moveTo>
                  <a:pt x="36" y="15"/>
                </a:moveTo>
                <a:lnTo>
                  <a:pt x="9" y="30"/>
                </a:lnTo>
                <a:lnTo>
                  <a:pt x="1" y="14"/>
                </a:lnTo>
                <a:lnTo>
                  <a:pt x="0" y="11"/>
                </a:lnTo>
                <a:lnTo>
                  <a:pt x="29" y="3"/>
                </a:lnTo>
                <a:lnTo>
                  <a:pt x="28" y="0"/>
                </a:lnTo>
                <a:lnTo>
                  <a:pt x="36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10" name="Freeform 1276"/>
          <p:cNvSpPr>
            <a:spLocks noChangeAspect="1"/>
          </p:cNvSpPr>
          <p:nvPr/>
        </p:nvSpPr>
        <p:spPr bwMode="auto">
          <a:xfrm>
            <a:off x="8535988" y="3746500"/>
            <a:ext cx="11112" cy="7938"/>
          </a:xfrm>
          <a:custGeom>
            <a:avLst/>
            <a:gdLst>
              <a:gd name="T0" fmla="*/ 2147483647 w 35"/>
              <a:gd name="T1" fmla="*/ 2147483647 h 24"/>
              <a:gd name="T2" fmla="*/ 2147483647 w 35"/>
              <a:gd name="T3" fmla="*/ 2147483647 h 24"/>
              <a:gd name="T4" fmla="*/ 0 w 35"/>
              <a:gd name="T5" fmla="*/ 2147483647 h 24"/>
              <a:gd name="T6" fmla="*/ 2147483647 w 35"/>
              <a:gd name="T7" fmla="*/ 0 h 24"/>
              <a:gd name="T8" fmla="*/ 2147483647 w 35"/>
              <a:gd name="T9" fmla="*/ 2147483647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"/>
              <a:gd name="T16" fmla="*/ 0 h 24"/>
              <a:gd name="T17" fmla="*/ 35 w 35"/>
              <a:gd name="T18" fmla="*/ 24 h 2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" h="24">
                <a:moveTo>
                  <a:pt x="35" y="16"/>
                </a:moveTo>
                <a:lnTo>
                  <a:pt x="6" y="24"/>
                </a:lnTo>
                <a:lnTo>
                  <a:pt x="0" y="8"/>
                </a:lnTo>
                <a:lnTo>
                  <a:pt x="30" y="0"/>
                </a:lnTo>
                <a:lnTo>
                  <a:pt x="35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11" name="Freeform 1277"/>
          <p:cNvSpPr>
            <a:spLocks noChangeAspect="1"/>
          </p:cNvSpPr>
          <p:nvPr/>
        </p:nvSpPr>
        <p:spPr bwMode="auto">
          <a:xfrm>
            <a:off x="8535988" y="3748088"/>
            <a:ext cx="9525" cy="6350"/>
          </a:xfrm>
          <a:custGeom>
            <a:avLst/>
            <a:gdLst>
              <a:gd name="T0" fmla="*/ 2147483647 w 32"/>
              <a:gd name="T1" fmla="*/ 0 h 19"/>
              <a:gd name="T2" fmla="*/ 2147483647 w 32"/>
              <a:gd name="T3" fmla="*/ 0 h 19"/>
              <a:gd name="T4" fmla="*/ 2147483647 w 32"/>
              <a:gd name="T5" fmla="*/ 2147483647 h 19"/>
              <a:gd name="T6" fmla="*/ 2147483647 w 32"/>
              <a:gd name="T7" fmla="*/ 2147483647 h 19"/>
              <a:gd name="T8" fmla="*/ 2147483647 w 32"/>
              <a:gd name="T9" fmla="*/ 2147483647 h 19"/>
              <a:gd name="T10" fmla="*/ 2147483647 w 32"/>
              <a:gd name="T11" fmla="*/ 2147483647 h 19"/>
              <a:gd name="T12" fmla="*/ 2147483647 w 32"/>
              <a:gd name="T13" fmla="*/ 2147483647 h 19"/>
              <a:gd name="T14" fmla="*/ 2147483647 w 32"/>
              <a:gd name="T15" fmla="*/ 2147483647 h 19"/>
              <a:gd name="T16" fmla="*/ 2147483647 w 32"/>
              <a:gd name="T17" fmla="*/ 2147483647 h 19"/>
              <a:gd name="T18" fmla="*/ 2147483647 w 32"/>
              <a:gd name="T19" fmla="*/ 2147483647 h 19"/>
              <a:gd name="T20" fmla="*/ 2147483647 w 32"/>
              <a:gd name="T21" fmla="*/ 2147483647 h 19"/>
              <a:gd name="T22" fmla="*/ 2147483647 w 32"/>
              <a:gd name="T23" fmla="*/ 2147483647 h 19"/>
              <a:gd name="T24" fmla="*/ 2147483647 w 32"/>
              <a:gd name="T25" fmla="*/ 2147483647 h 19"/>
              <a:gd name="T26" fmla="*/ 2147483647 w 32"/>
              <a:gd name="T27" fmla="*/ 2147483647 h 19"/>
              <a:gd name="T28" fmla="*/ 2147483647 w 32"/>
              <a:gd name="T29" fmla="*/ 2147483647 h 19"/>
              <a:gd name="T30" fmla="*/ 2147483647 w 32"/>
              <a:gd name="T31" fmla="*/ 2147483647 h 19"/>
              <a:gd name="T32" fmla="*/ 2147483647 w 32"/>
              <a:gd name="T33" fmla="*/ 2147483647 h 19"/>
              <a:gd name="T34" fmla="*/ 2147483647 w 32"/>
              <a:gd name="T35" fmla="*/ 2147483647 h 19"/>
              <a:gd name="T36" fmla="*/ 2147483647 w 32"/>
              <a:gd name="T37" fmla="*/ 2147483647 h 19"/>
              <a:gd name="T38" fmla="*/ 0 w 32"/>
              <a:gd name="T39" fmla="*/ 2147483647 h 19"/>
              <a:gd name="T40" fmla="*/ 0 w 32"/>
              <a:gd name="T41" fmla="*/ 2147483647 h 19"/>
              <a:gd name="T42" fmla="*/ 2147483647 w 32"/>
              <a:gd name="T43" fmla="*/ 0 h 1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2"/>
              <a:gd name="T67" fmla="*/ 0 h 19"/>
              <a:gd name="T68" fmla="*/ 32 w 32"/>
              <a:gd name="T69" fmla="*/ 19 h 19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2" h="19">
                <a:moveTo>
                  <a:pt x="32" y="0"/>
                </a:moveTo>
                <a:lnTo>
                  <a:pt x="32" y="0"/>
                </a:lnTo>
                <a:lnTo>
                  <a:pt x="32" y="3"/>
                </a:lnTo>
                <a:lnTo>
                  <a:pt x="32" y="5"/>
                </a:lnTo>
                <a:lnTo>
                  <a:pt x="31" y="7"/>
                </a:lnTo>
                <a:lnTo>
                  <a:pt x="30" y="11"/>
                </a:lnTo>
                <a:lnTo>
                  <a:pt x="28" y="13"/>
                </a:lnTo>
                <a:lnTo>
                  <a:pt x="26" y="15"/>
                </a:lnTo>
                <a:lnTo>
                  <a:pt x="24" y="17"/>
                </a:lnTo>
                <a:lnTo>
                  <a:pt x="21" y="18"/>
                </a:lnTo>
                <a:lnTo>
                  <a:pt x="19" y="19"/>
                </a:lnTo>
                <a:lnTo>
                  <a:pt x="16" y="19"/>
                </a:lnTo>
                <a:lnTo>
                  <a:pt x="14" y="19"/>
                </a:lnTo>
                <a:lnTo>
                  <a:pt x="12" y="18"/>
                </a:lnTo>
                <a:lnTo>
                  <a:pt x="9" y="17"/>
                </a:lnTo>
                <a:lnTo>
                  <a:pt x="7" y="16"/>
                </a:lnTo>
                <a:lnTo>
                  <a:pt x="5" y="14"/>
                </a:lnTo>
                <a:lnTo>
                  <a:pt x="3" y="12"/>
                </a:lnTo>
                <a:lnTo>
                  <a:pt x="1" y="9"/>
                </a:lnTo>
                <a:lnTo>
                  <a:pt x="0" y="6"/>
                </a:lnTo>
                <a:lnTo>
                  <a:pt x="3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12" name="Freeform 1278"/>
          <p:cNvSpPr>
            <a:spLocks noChangeAspect="1"/>
          </p:cNvSpPr>
          <p:nvPr/>
        </p:nvSpPr>
        <p:spPr bwMode="auto">
          <a:xfrm>
            <a:off x="8518525" y="3703638"/>
            <a:ext cx="7938" cy="9525"/>
          </a:xfrm>
          <a:custGeom>
            <a:avLst/>
            <a:gdLst>
              <a:gd name="T0" fmla="*/ 2147483647 w 27"/>
              <a:gd name="T1" fmla="*/ 2147483647 h 26"/>
              <a:gd name="T2" fmla="*/ 2147483647 w 27"/>
              <a:gd name="T3" fmla="*/ 2147483647 h 26"/>
              <a:gd name="T4" fmla="*/ 2147483647 w 27"/>
              <a:gd name="T5" fmla="*/ 2147483647 h 26"/>
              <a:gd name="T6" fmla="*/ 2147483647 w 27"/>
              <a:gd name="T7" fmla="*/ 2147483647 h 26"/>
              <a:gd name="T8" fmla="*/ 0 w 27"/>
              <a:gd name="T9" fmla="*/ 2147483647 h 26"/>
              <a:gd name="T10" fmla="*/ 0 w 27"/>
              <a:gd name="T11" fmla="*/ 2147483647 h 26"/>
              <a:gd name="T12" fmla="*/ 0 w 27"/>
              <a:gd name="T13" fmla="*/ 2147483647 h 26"/>
              <a:gd name="T14" fmla="*/ 2147483647 w 27"/>
              <a:gd name="T15" fmla="*/ 2147483647 h 26"/>
              <a:gd name="T16" fmla="*/ 2147483647 w 27"/>
              <a:gd name="T17" fmla="*/ 2147483647 h 26"/>
              <a:gd name="T18" fmla="*/ 2147483647 w 27"/>
              <a:gd name="T19" fmla="*/ 2147483647 h 26"/>
              <a:gd name="T20" fmla="*/ 2147483647 w 27"/>
              <a:gd name="T21" fmla="*/ 2147483647 h 26"/>
              <a:gd name="T22" fmla="*/ 2147483647 w 27"/>
              <a:gd name="T23" fmla="*/ 2147483647 h 26"/>
              <a:gd name="T24" fmla="*/ 2147483647 w 27"/>
              <a:gd name="T25" fmla="*/ 2147483647 h 26"/>
              <a:gd name="T26" fmla="*/ 2147483647 w 27"/>
              <a:gd name="T27" fmla="*/ 0 h 26"/>
              <a:gd name="T28" fmla="*/ 2147483647 w 27"/>
              <a:gd name="T29" fmla="*/ 0 h 26"/>
              <a:gd name="T30" fmla="*/ 2147483647 w 27"/>
              <a:gd name="T31" fmla="*/ 0 h 26"/>
              <a:gd name="T32" fmla="*/ 2147483647 w 27"/>
              <a:gd name="T33" fmla="*/ 2147483647 h 26"/>
              <a:gd name="T34" fmla="*/ 2147483647 w 27"/>
              <a:gd name="T35" fmla="*/ 2147483647 h 26"/>
              <a:gd name="T36" fmla="*/ 2147483647 w 27"/>
              <a:gd name="T37" fmla="*/ 2147483647 h 26"/>
              <a:gd name="T38" fmla="*/ 2147483647 w 27"/>
              <a:gd name="T39" fmla="*/ 2147483647 h 26"/>
              <a:gd name="T40" fmla="*/ 2147483647 w 27"/>
              <a:gd name="T41" fmla="*/ 2147483647 h 26"/>
              <a:gd name="T42" fmla="*/ 2147483647 w 27"/>
              <a:gd name="T43" fmla="*/ 2147483647 h 2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7"/>
              <a:gd name="T67" fmla="*/ 0 h 26"/>
              <a:gd name="T68" fmla="*/ 27 w 27"/>
              <a:gd name="T69" fmla="*/ 26 h 2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7" h="26">
                <a:moveTo>
                  <a:pt x="5" y="26"/>
                </a:moveTo>
                <a:lnTo>
                  <a:pt x="5" y="26"/>
                </a:lnTo>
                <a:lnTo>
                  <a:pt x="2" y="23"/>
                </a:lnTo>
                <a:lnTo>
                  <a:pt x="1" y="20"/>
                </a:lnTo>
                <a:lnTo>
                  <a:pt x="0" y="17"/>
                </a:lnTo>
                <a:lnTo>
                  <a:pt x="0" y="15"/>
                </a:lnTo>
                <a:lnTo>
                  <a:pt x="0" y="13"/>
                </a:lnTo>
                <a:lnTo>
                  <a:pt x="1" y="10"/>
                </a:lnTo>
                <a:lnTo>
                  <a:pt x="2" y="8"/>
                </a:lnTo>
                <a:lnTo>
                  <a:pt x="5" y="6"/>
                </a:lnTo>
                <a:lnTo>
                  <a:pt x="6" y="4"/>
                </a:lnTo>
                <a:lnTo>
                  <a:pt x="9" y="2"/>
                </a:lnTo>
                <a:lnTo>
                  <a:pt x="11" y="1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21" y="1"/>
                </a:lnTo>
                <a:lnTo>
                  <a:pt x="23" y="2"/>
                </a:lnTo>
                <a:lnTo>
                  <a:pt x="25" y="4"/>
                </a:lnTo>
                <a:lnTo>
                  <a:pt x="27" y="5"/>
                </a:lnTo>
                <a:lnTo>
                  <a:pt x="5" y="2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13" name="Freeform 1279"/>
          <p:cNvSpPr>
            <a:spLocks noChangeAspect="1"/>
          </p:cNvSpPr>
          <p:nvPr/>
        </p:nvSpPr>
        <p:spPr bwMode="auto">
          <a:xfrm>
            <a:off x="8535988" y="3743325"/>
            <a:ext cx="9525" cy="6350"/>
          </a:xfrm>
          <a:custGeom>
            <a:avLst/>
            <a:gdLst>
              <a:gd name="T0" fmla="*/ 2147483647 w 34"/>
              <a:gd name="T1" fmla="*/ 2147483647 h 18"/>
              <a:gd name="T2" fmla="*/ 2147483647 w 34"/>
              <a:gd name="T3" fmla="*/ 2147483647 h 18"/>
              <a:gd name="T4" fmla="*/ 0 w 34"/>
              <a:gd name="T5" fmla="*/ 2147483647 h 18"/>
              <a:gd name="T6" fmla="*/ 2147483647 w 34"/>
              <a:gd name="T7" fmla="*/ 2147483647 h 18"/>
              <a:gd name="T8" fmla="*/ 2147483647 w 34"/>
              <a:gd name="T9" fmla="*/ 0 h 18"/>
              <a:gd name="T10" fmla="*/ 2147483647 w 34"/>
              <a:gd name="T11" fmla="*/ 2147483647 h 18"/>
              <a:gd name="T12" fmla="*/ 2147483647 w 34"/>
              <a:gd name="T13" fmla="*/ 2147483647 h 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18"/>
              <a:gd name="T23" fmla="*/ 34 w 34"/>
              <a:gd name="T24" fmla="*/ 18 h 1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18">
                <a:moveTo>
                  <a:pt x="34" y="12"/>
                </a:moveTo>
                <a:lnTo>
                  <a:pt x="2" y="18"/>
                </a:lnTo>
                <a:lnTo>
                  <a:pt x="0" y="7"/>
                </a:lnTo>
                <a:lnTo>
                  <a:pt x="1" y="10"/>
                </a:lnTo>
                <a:lnTo>
                  <a:pt x="30" y="0"/>
                </a:lnTo>
                <a:lnTo>
                  <a:pt x="32" y="3"/>
                </a:lnTo>
                <a:lnTo>
                  <a:pt x="34" y="1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14" name="Freeform 1280"/>
          <p:cNvSpPr>
            <a:spLocks noChangeAspect="1"/>
          </p:cNvSpPr>
          <p:nvPr/>
        </p:nvSpPr>
        <p:spPr bwMode="auto">
          <a:xfrm>
            <a:off x="8534400" y="3735388"/>
            <a:ext cx="11113" cy="11112"/>
          </a:xfrm>
          <a:custGeom>
            <a:avLst/>
            <a:gdLst>
              <a:gd name="T0" fmla="*/ 2147483647 w 34"/>
              <a:gd name="T1" fmla="*/ 2147483647 h 32"/>
              <a:gd name="T2" fmla="*/ 2147483647 w 34"/>
              <a:gd name="T3" fmla="*/ 2147483647 h 32"/>
              <a:gd name="T4" fmla="*/ 2147483647 w 34"/>
              <a:gd name="T5" fmla="*/ 2147483647 h 32"/>
              <a:gd name="T6" fmla="*/ 0 w 34"/>
              <a:gd name="T7" fmla="*/ 2147483647 h 32"/>
              <a:gd name="T8" fmla="*/ 2147483647 w 34"/>
              <a:gd name="T9" fmla="*/ 2147483647 h 32"/>
              <a:gd name="T10" fmla="*/ 2147483647 w 34"/>
              <a:gd name="T11" fmla="*/ 0 h 32"/>
              <a:gd name="T12" fmla="*/ 2147483647 w 34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32"/>
              <a:gd name="T23" fmla="*/ 34 w 34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32">
                <a:moveTo>
                  <a:pt x="34" y="22"/>
                </a:moveTo>
                <a:lnTo>
                  <a:pt x="5" y="32"/>
                </a:lnTo>
                <a:lnTo>
                  <a:pt x="3" y="27"/>
                </a:lnTo>
                <a:lnTo>
                  <a:pt x="0" y="20"/>
                </a:lnTo>
                <a:lnTo>
                  <a:pt x="29" y="7"/>
                </a:lnTo>
                <a:lnTo>
                  <a:pt x="26" y="0"/>
                </a:lnTo>
                <a:lnTo>
                  <a:pt x="34" y="2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15" name="Freeform 1281"/>
          <p:cNvSpPr>
            <a:spLocks noChangeAspect="1"/>
          </p:cNvSpPr>
          <p:nvPr/>
        </p:nvSpPr>
        <p:spPr bwMode="auto">
          <a:xfrm>
            <a:off x="8529638" y="3730625"/>
            <a:ext cx="14287" cy="12700"/>
          </a:xfrm>
          <a:custGeom>
            <a:avLst/>
            <a:gdLst>
              <a:gd name="T0" fmla="*/ 2147483647 w 43"/>
              <a:gd name="T1" fmla="*/ 2147483647 h 34"/>
              <a:gd name="T2" fmla="*/ 2147483647 w 43"/>
              <a:gd name="T3" fmla="*/ 2147483647 h 34"/>
              <a:gd name="T4" fmla="*/ 0 w 43"/>
              <a:gd name="T5" fmla="*/ 0 h 34"/>
              <a:gd name="T6" fmla="*/ 2147483647 w 43"/>
              <a:gd name="T7" fmla="*/ 2147483647 h 34"/>
              <a:gd name="T8" fmla="*/ 2147483647 w 43"/>
              <a:gd name="T9" fmla="*/ 2147483647 h 34"/>
              <a:gd name="T10" fmla="*/ 2147483647 w 43"/>
              <a:gd name="T11" fmla="*/ 2147483647 h 34"/>
              <a:gd name="T12" fmla="*/ 2147483647 w 43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3"/>
              <a:gd name="T22" fmla="*/ 0 h 34"/>
              <a:gd name="T23" fmla="*/ 43 w 43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3" h="34">
                <a:moveTo>
                  <a:pt x="43" y="21"/>
                </a:moveTo>
                <a:lnTo>
                  <a:pt x="14" y="34"/>
                </a:lnTo>
                <a:lnTo>
                  <a:pt x="0" y="0"/>
                </a:lnTo>
                <a:lnTo>
                  <a:pt x="8" y="17"/>
                </a:lnTo>
                <a:lnTo>
                  <a:pt x="35" y="5"/>
                </a:lnTo>
                <a:lnTo>
                  <a:pt x="43" y="2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16" name="Freeform 1282"/>
          <p:cNvSpPr>
            <a:spLocks noChangeAspect="1"/>
          </p:cNvSpPr>
          <p:nvPr/>
        </p:nvSpPr>
        <p:spPr bwMode="auto">
          <a:xfrm>
            <a:off x="8529638" y="3719513"/>
            <a:ext cx="11112" cy="19050"/>
          </a:xfrm>
          <a:custGeom>
            <a:avLst/>
            <a:gdLst>
              <a:gd name="T0" fmla="*/ 2147483647 w 35"/>
              <a:gd name="T1" fmla="*/ 2147483647 h 50"/>
              <a:gd name="T2" fmla="*/ 2147483647 w 35"/>
              <a:gd name="T3" fmla="*/ 2147483647 h 50"/>
              <a:gd name="T4" fmla="*/ 2147483647 w 35"/>
              <a:gd name="T5" fmla="*/ 2147483647 h 50"/>
              <a:gd name="T6" fmla="*/ 0 w 35"/>
              <a:gd name="T7" fmla="*/ 2147483647 h 50"/>
              <a:gd name="T8" fmla="*/ 2147483647 w 35"/>
              <a:gd name="T9" fmla="*/ 2147483647 h 50"/>
              <a:gd name="T10" fmla="*/ 2147483647 w 35"/>
              <a:gd name="T11" fmla="*/ 0 h 50"/>
              <a:gd name="T12" fmla="*/ 2147483647 w 35"/>
              <a:gd name="T13" fmla="*/ 2147483647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50"/>
              <a:gd name="T23" fmla="*/ 35 w 35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50">
                <a:moveTo>
                  <a:pt x="35" y="36"/>
                </a:moveTo>
                <a:lnTo>
                  <a:pt x="8" y="48"/>
                </a:lnTo>
                <a:lnTo>
                  <a:pt x="9" y="50"/>
                </a:lnTo>
                <a:lnTo>
                  <a:pt x="0" y="33"/>
                </a:lnTo>
                <a:lnTo>
                  <a:pt x="27" y="18"/>
                </a:lnTo>
                <a:lnTo>
                  <a:pt x="17" y="0"/>
                </a:lnTo>
                <a:lnTo>
                  <a:pt x="35" y="3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17" name="Freeform 1283"/>
          <p:cNvSpPr>
            <a:spLocks noChangeAspect="1"/>
          </p:cNvSpPr>
          <p:nvPr/>
        </p:nvSpPr>
        <p:spPr bwMode="auto">
          <a:xfrm>
            <a:off x="8526463" y="3719513"/>
            <a:ext cx="11112" cy="11112"/>
          </a:xfrm>
          <a:custGeom>
            <a:avLst/>
            <a:gdLst>
              <a:gd name="T0" fmla="*/ 2147483647 w 37"/>
              <a:gd name="T1" fmla="*/ 2147483647 h 33"/>
              <a:gd name="T2" fmla="*/ 2147483647 w 37"/>
              <a:gd name="T3" fmla="*/ 2147483647 h 33"/>
              <a:gd name="T4" fmla="*/ 0 w 37"/>
              <a:gd name="T5" fmla="*/ 2147483647 h 33"/>
              <a:gd name="T6" fmla="*/ 0 w 37"/>
              <a:gd name="T7" fmla="*/ 2147483647 h 33"/>
              <a:gd name="T8" fmla="*/ 2147483647 w 37"/>
              <a:gd name="T9" fmla="*/ 0 h 33"/>
              <a:gd name="T10" fmla="*/ 2147483647 w 37"/>
              <a:gd name="T11" fmla="*/ 0 h 33"/>
              <a:gd name="T12" fmla="*/ 2147483647 w 37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7"/>
              <a:gd name="T22" fmla="*/ 0 h 33"/>
              <a:gd name="T23" fmla="*/ 37 w 37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7" h="33">
                <a:moveTo>
                  <a:pt x="37" y="18"/>
                </a:moveTo>
                <a:lnTo>
                  <a:pt x="10" y="33"/>
                </a:lnTo>
                <a:lnTo>
                  <a:pt x="0" y="15"/>
                </a:lnTo>
                <a:lnTo>
                  <a:pt x="27" y="0"/>
                </a:lnTo>
                <a:lnTo>
                  <a:pt x="37" y="1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18" name="Freeform 1284"/>
          <p:cNvSpPr>
            <a:spLocks noChangeAspect="1"/>
          </p:cNvSpPr>
          <p:nvPr/>
        </p:nvSpPr>
        <p:spPr bwMode="auto">
          <a:xfrm>
            <a:off x="8523288" y="3700463"/>
            <a:ext cx="12700" cy="33337"/>
          </a:xfrm>
          <a:custGeom>
            <a:avLst/>
            <a:gdLst>
              <a:gd name="T0" fmla="*/ 2147483647 w 36"/>
              <a:gd name="T1" fmla="*/ 2147483647 h 98"/>
              <a:gd name="T2" fmla="*/ 2147483647 w 36"/>
              <a:gd name="T3" fmla="*/ 2147483647 h 98"/>
              <a:gd name="T4" fmla="*/ 2147483647 w 36"/>
              <a:gd name="T5" fmla="*/ 2147483647 h 98"/>
              <a:gd name="T6" fmla="*/ 0 w 36"/>
              <a:gd name="T7" fmla="*/ 2147483647 h 98"/>
              <a:gd name="T8" fmla="*/ 2147483647 w 36"/>
              <a:gd name="T9" fmla="*/ 2147483647 h 98"/>
              <a:gd name="T10" fmla="*/ 2147483647 w 36"/>
              <a:gd name="T11" fmla="*/ 0 h 98"/>
              <a:gd name="T12" fmla="*/ 2147483647 w 36"/>
              <a:gd name="T13" fmla="*/ 2147483647 h 9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98"/>
              <a:gd name="T23" fmla="*/ 36 w 36"/>
              <a:gd name="T24" fmla="*/ 98 h 9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98">
                <a:moveTo>
                  <a:pt x="36" y="57"/>
                </a:moveTo>
                <a:lnTo>
                  <a:pt x="9" y="72"/>
                </a:lnTo>
                <a:lnTo>
                  <a:pt x="25" y="98"/>
                </a:lnTo>
                <a:lnTo>
                  <a:pt x="0" y="57"/>
                </a:lnTo>
                <a:lnTo>
                  <a:pt x="27" y="41"/>
                </a:lnTo>
                <a:lnTo>
                  <a:pt x="2" y="0"/>
                </a:lnTo>
                <a:lnTo>
                  <a:pt x="36" y="5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19" name="Freeform 1285"/>
          <p:cNvSpPr>
            <a:spLocks noChangeAspect="1"/>
          </p:cNvSpPr>
          <p:nvPr/>
        </p:nvSpPr>
        <p:spPr bwMode="auto">
          <a:xfrm>
            <a:off x="8520113" y="3708400"/>
            <a:ext cx="11112" cy="11113"/>
          </a:xfrm>
          <a:custGeom>
            <a:avLst/>
            <a:gdLst>
              <a:gd name="T0" fmla="*/ 2147483647 w 36"/>
              <a:gd name="T1" fmla="*/ 2147483647 h 32"/>
              <a:gd name="T2" fmla="*/ 2147483647 w 36"/>
              <a:gd name="T3" fmla="*/ 2147483647 h 32"/>
              <a:gd name="T4" fmla="*/ 0 w 36"/>
              <a:gd name="T5" fmla="*/ 2147483647 h 32"/>
              <a:gd name="T6" fmla="*/ 2147483647 w 36"/>
              <a:gd name="T7" fmla="*/ 2147483647 h 32"/>
              <a:gd name="T8" fmla="*/ 2147483647 w 36"/>
              <a:gd name="T9" fmla="*/ 0 h 32"/>
              <a:gd name="T10" fmla="*/ 2147483647 w 36"/>
              <a:gd name="T11" fmla="*/ 2147483647 h 32"/>
              <a:gd name="T12" fmla="*/ 2147483647 w 36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32"/>
              <a:gd name="T23" fmla="*/ 36 w 36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32">
                <a:moveTo>
                  <a:pt x="36" y="16"/>
                </a:moveTo>
                <a:lnTo>
                  <a:pt x="9" y="32"/>
                </a:lnTo>
                <a:lnTo>
                  <a:pt x="0" y="18"/>
                </a:lnTo>
                <a:lnTo>
                  <a:pt x="3" y="21"/>
                </a:lnTo>
                <a:lnTo>
                  <a:pt x="26" y="0"/>
                </a:lnTo>
                <a:lnTo>
                  <a:pt x="29" y="3"/>
                </a:lnTo>
                <a:lnTo>
                  <a:pt x="36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20" name="Freeform 1286"/>
          <p:cNvSpPr>
            <a:spLocks noChangeAspect="1"/>
          </p:cNvSpPr>
          <p:nvPr/>
        </p:nvSpPr>
        <p:spPr bwMode="auto">
          <a:xfrm>
            <a:off x="8520113" y="3706813"/>
            <a:ext cx="7937" cy="9525"/>
          </a:xfrm>
          <a:custGeom>
            <a:avLst/>
            <a:gdLst>
              <a:gd name="T0" fmla="*/ 2147483647 w 29"/>
              <a:gd name="T1" fmla="*/ 2147483647 h 28"/>
              <a:gd name="T2" fmla="*/ 2147483647 w 29"/>
              <a:gd name="T3" fmla="*/ 2147483647 h 28"/>
              <a:gd name="T4" fmla="*/ 0 w 29"/>
              <a:gd name="T5" fmla="*/ 2147483647 h 28"/>
              <a:gd name="T6" fmla="*/ 2147483647 w 29"/>
              <a:gd name="T7" fmla="*/ 0 h 28"/>
              <a:gd name="T8" fmla="*/ 2147483647 w 29"/>
              <a:gd name="T9" fmla="*/ 2147483647 h 2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"/>
              <a:gd name="T16" fmla="*/ 0 h 28"/>
              <a:gd name="T17" fmla="*/ 29 w 29"/>
              <a:gd name="T18" fmla="*/ 28 h 2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" h="28">
                <a:moveTo>
                  <a:pt x="29" y="7"/>
                </a:moveTo>
                <a:lnTo>
                  <a:pt x="6" y="28"/>
                </a:lnTo>
                <a:lnTo>
                  <a:pt x="0" y="21"/>
                </a:lnTo>
                <a:lnTo>
                  <a:pt x="22" y="0"/>
                </a:lnTo>
                <a:lnTo>
                  <a:pt x="29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21" name="Freeform 1287"/>
          <p:cNvSpPr>
            <a:spLocks noChangeAspect="1"/>
          </p:cNvSpPr>
          <p:nvPr/>
        </p:nvSpPr>
        <p:spPr bwMode="auto">
          <a:xfrm>
            <a:off x="8518525" y="3703638"/>
            <a:ext cx="9525" cy="6350"/>
          </a:xfrm>
          <a:custGeom>
            <a:avLst/>
            <a:gdLst>
              <a:gd name="T0" fmla="*/ 0 w 32"/>
              <a:gd name="T1" fmla="*/ 2147483647 h 15"/>
              <a:gd name="T2" fmla="*/ 0 w 32"/>
              <a:gd name="T3" fmla="*/ 2147483647 h 15"/>
              <a:gd name="T4" fmla="*/ 0 w 32"/>
              <a:gd name="T5" fmla="*/ 2147483647 h 15"/>
              <a:gd name="T6" fmla="*/ 2147483647 w 32"/>
              <a:gd name="T7" fmla="*/ 2147483647 h 15"/>
              <a:gd name="T8" fmla="*/ 2147483647 w 32"/>
              <a:gd name="T9" fmla="*/ 2147483647 h 15"/>
              <a:gd name="T10" fmla="*/ 2147483647 w 32"/>
              <a:gd name="T11" fmla="*/ 2147483647 h 15"/>
              <a:gd name="T12" fmla="*/ 2147483647 w 32"/>
              <a:gd name="T13" fmla="*/ 2147483647 h 15"/>
              <a:gd name="T14" fmla="*/ 2147483647 w 32"/>
              <a:gd name="T15" fmla="*/ 2147483647 h 15"/>
              <a:gd name="T16" fmla="*/ 2147483647 w 32"/>
              <a:gd name="T17" fmla="*/ 2147483647 h 15"/>
              <a:gd name="T18" fmla="*/ 2147483647 w 32"/>
              <a:gd name="T19" fmla="*/ 0 h 15"/>
              <a:gd name="T20" fmla="*/ 2147483647 w 32"/>
              <a:gd name="T21" fmla="*/ 0 h 15"/>
              <a:gd name="T22" fmla="*/ 2147483647 w 32"/>
              <a:gd name="T23" fmla="*/ 0 h 15"/>
              <a:gd name="T24" fmla="*/ 2147483647 w 32"/>
              <a:gd name="T25" fmla="*/ 2147483647 h 15"/>
              <a:gd name="T26" fmla="*/ 2147483647 w 32"/>
              <a:gd name="T27" fmla="*/ 2147483647 h 15"/>
              <a:gd name="T28" fmla="*/ 2147483647 w 32"/>
              <a:gd name="T29" fmla="*/ 2147483647 h 15"/>
              <a:gd name="T30" fmla="*/ 2147483647 w 32"/>
              <a:gd name="T31" fmla="*/ 2147483647 h 15"/>
              <a:gd name="T32" fmla="*/ 2147483647 w 32"/>
              <a:gd name="T33" fmla="*/ 2147483647 h 15"/>
              <a:gd name="T34" fmla="*/ 2147483647 w 32"/>
              <a:gd name="T35" fmla="*/ 2147483647 h 15"/>
              <a:gd name="T36" fmla="*/ 2147483647 w 32"/>
              <a:gd name="T37" fmla="*/ 2147483647 h 15"/>
              <a:gd name="T38" fmla="*/ 2147483647 w 32"/>
              <a:gd name="T39" fmla="*/ 2147483647 h 15"/>
              <a:gd name="T40" fmla="*/ 2147483647 w 32"/>
              <a:gd name="T41" fmla="*/ 2147483647 h 15"/>
              <a:gd name="T42" fmla="*/ 0 w 32"/>
              <a:gd name="T43" fmla="*/ 2147483647 h 1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2"/>
              <a:gd name="T67" fmla="*/ 0 h 15"/>
              <a:gd name="T68" fmla="*/ 32 w 32"/>
              <a:gd name="T69" fmla="*/ 15 h 1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2" h="15">
                <a:moveTo>
                  <a:pt x="0" y="15"/>
                </a:moveTo>
                <a:lnTo>
                  <a:pt x="0" y="15"/>
                </a:lnTo>
                <a:lnTo>
                  <a:pt x="0" y="13"/>
                </a:lnTo>
                <a:lnTo>
                  <a:pt x="1" y="10"/>
                </a:lnTo>
                <a:lnTo>
                  <a:pt x="2" y="8"/>
                </a:lnTo>
                <a:lnTo>
                  <a:pt x="5" y="6"/>
                </a:lnTo>
                <a:lnTo>
                  <a:pt x="7" y="4"/>
                </a:lnTo>
                <a:lnTo>
                  <a:pt x="9" y="2"/>
                </a:lnTo>
                <a:lnTo>
                  <a:pt x="11" y="1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21" y="1"/>
                </a:lnTo>
                <a:lnTo>
                  <a:pt x="23" y="2"/>
                </a:lnTo>
                <a:lnTo>
                  <a:pt x="25" y="4"/>
                </a:lnTo>
                <a:lnTo>
                  <a:pt x="27" y="6"/>
                </a:lnTo>
                <a:lnTo>
                  <a:pt x="29" y="8"/>
                </a:lnTo>
                <a:lnTo>
                  <a:pt x="30" y="10"/>
                </a:lnTo>
                <a:lnTo>
                  <a:pt x="32" y="13"/>
                </a:lnTo>
                <a:lnTo>
                  <a:pt x="32" y="15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22" name="Freeform 1288"/>
          <p:cNvSpPr>
            <a:spLocks noChangeAspect="1"/>
          </p:cNvSpPr>
          <p:nvPr/>
        </p:nvSpPr>
        <p:spPr bwMode="auto">
          <a:xfrm>
            <a:off x="8518525" y="3713163"/>
            <a:ext cx="9525" cy="3175"/>
          </a:xfrm>
          <a:custGeom>
            <a:avLst/>
            <a:gdLst>
              <a:gd name="T0" fmla="*/ 2147483647 w 32"/>
              <a:gd name="T1" fmla="*/ 0 h 3175"/>
              <a:gd name="T2" fmla="*/ 0 w 32"/>
              <a:gd name="T3" fmla="*/ 0 h 3175"/>
              <a:gd name="T4" fmla="*/ 2147483647 w 32"/>
              <a:gd name="T5" fmla="*/ 0 h 3175"/>
              <a:gd name="T6" fmla="*/ 0 60000 65536"/>
              <a:gd name="T7" fmla="*/ 0 60000 65536"/>
              <a:gd name="T8" fmla="*/ 0 60000 65536"/>
              <a:gd name="T9" fmla="*/ 0 w 32"/>
              <a:gd name="T10" fmla="*/ 0 h 3175"/>
              <a:gd name="T11" fmla="*/ 32 w 32"/>
              <a:gd name="T12" fmla="*/ 3175 h 317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2" h="3175">
                <a:moveTo>
                  <a:pt x="32" y="0"/>
                </a:moveTo>
                <a:lnTo>
                  <a:pt x="0" y="0"/>
                </a:lnTo>
                <a:lnTo>
                  <a:pt x="3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23" name="Freeform 1289"/>
          <p:cNvSpPr>
            <a:spLocks noChangeAspect="1"/>
          </p:cNvSpPr>
          <p:nvPr/>
        </p:nvSpPr>
        <p:spPr bwMode="auto">
          <a:xfrm>
            <a:off x="8518525" y="3709988"/>
            <a:ext cx="9525" cy="3175"/>
          </a:xfrm>
          <a:custGeom>
            <a:avLst/>
            <a:gdLst>
              <a:gd name="T0" fmla="*/ 0 w 32"/>
              <a:gd name="T1" fmla="*/ 0 h 1"/>
              <a:gd name="T2" fmla="*/ 2147483647 w 32"/>
              <a:gd name="T3" fmla="*/ 0 h 1"/>
              <a:gd name="T4" fmla="*/ 2147483647 w 32"/>
              <a:gd name="T5" fmla="*/ 2147483647 h 1"/>
              <a:gd name="T6" fmla="*/ 2147483647 w 32"/>
              <a:gd name="T7" fmla="*/ 2147483647 h 1"/>
              <a:gd name="T8" fmla="*/ 0 w 32"/>
              <a:gd name="T9" fmla="*/ 2147483647 h 1"/>
              <a:gd name="T10" fmla="*/ 0 w 32"/>
              <a:gd name="T11" fmla="*/ 2147483647 h 1"/>
              <a:gd name="T12" fmla="*/ 0 w 32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"/>
              <a:gd name="T23" fmla="*/ 32 w 32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">
                <a:moveTo>
                  <a:pt x="0" y="0"/>
                </a:moveTo>
                <a:lnTo>
                  <a:pt x="32" y="0"/>
                </a:lnTo>
                <a:lnTo>
                  <a:pt x="32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24" name="Freeform 1290"/>
          <p:cNvSpPr>
            <a:spLocks noChangeAspect="1"/>
          </p:cNvSpPr>
          <p:nvPr/>
        </p:nvSpPr>
        <p:spPr bwMode="auto">
          <a:xfrm>
            <a:off x="8518525" y="3709988"/>
            <a:ext cx="9525" cy="3175"/>
          </a:xfrm>
          <a:custGeom>
            <a:avLst/>
            <a:gdLst>
              <a:gd name="T0" fmla="*/ 0 w 32"/>
              <a:gd name="T1" fmla="*/ 0 h 1"/>
              <a:gd name="T2" fmla="*/ 2147483647 w 32"/>
              <a:gd name="T3" fmla="*/ 0 h 1"/>
              <a:gd name="T4" fmla="*/ 2147483647 w 32"/>
              <a:gd name="T5" fmla="*/ 2147483647 h 1"/>
              <a:gd name="T6" fmla="*/ 2147483647 w 32"/>
              <a:gd name="T7" fmla="*/ 2147483647 h 1"/>
              <a:gd name="T8" fmla="*/ 0 w 32"/>
              <a:gd name="T9" fmla="*/ 2147483647 h 1"/>
              <a:gd name="T10" fmla="*/ 0 w 32"/>
              <a:gd name="T11" fmla="*/ 2147483647 h 1"/>
              <a:gd name="T12" fmla="*/ 0 w 32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"/>
              <a:gd name="T23" fmla="*/ 32 w 32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">
                <a:moveTo>
                  <a:pt x="0" y="0"/>
                </a:moveTo>
                <a:lnTo>
                  <a:pt x="32" y="0"/>
                </a:lnTo>
                <a:lnTo>
                  <a:pt x="32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25" name="Freeform 1291"/>
          <p:cNvSpPr>
            <a:spLocks noChangeAspect="1"/>
          </p:cNvSpPr>
          <p:nvPr/>
        </p:nvSpPr>
        <p:spPr bwMode="auto">
          <a:xfrm>
            <a:off x="8518525" y="3709988"/>
            <a:ext cx="9525" cy="3175"/>
          </a:xfrm>
          <a:custGeom>
            <a:avLst/>
            <a:gdLst>
              <a:gd name="T0" fmla="*/ 0 w 32"/>
              <a:gd name="T1" fmla="*/ 0 h 1"/>
              <a:gd name="T2" fmla="*/ 2147483647 w 32"/>
              <a:gd name="T3" fmla="*/ 0 h 1"/>
              <a:gd name="T4" fmla="*/ 2147483647 w 32"/>
              <a:gd name="T5" fmla="*/ 2147483647 h 1"/>
              <a:gd name="T6" fmla="*/ 2147483647 w 32"/>
              <a:gd name="T7" fmla="*/ 2147483647 h 1"/>
              <a:gd name="T8" fmla="*/ 0 w 32"/>
              <a:gd name="T9" fmla="*/ 2147483647 h 1"/>
              <a:gd name="T10" fmla="*/ 0 w 32"/>
              <a:gd name="T11" fmla="*/ 2147483647 h 1"/>
              <a:gd name="T12" fmla="*/ 0 w 32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"/>
              <a:gd name="T23" fmla="*/ 32 w 32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">
                <a:moveTo>
                  <a:pt x="0" y="0"/>
                </a:moveTo>
                <a:lnTo>
                  <a:pt x="32" y="0"/>
                </a:lnTo>
                <a:lnTo>
                  <a:pt x="32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26" name="Freeform 1292"/>
          <p:cNvSpPr>
            <a:spLocks noChangeAspect="1"/>
          </p:cNvSpPr>
          <p:nvPr/>
        </p:nvSpPr>
        <p:spPr bwMode="auto">
          <a:xfrm>
            <a:off x="8518525" y="3709988"/>
            <a:ext cx="9525" cy="3175"/>
          </a:xfrm>
          <a:custGeom>
            <a:avLst/>
            <a:gdLst>
              <a:gd name="T0" fmla="*/ 0 w 32"/>
              <a:gd name="T1" fmla="*/ 0 h 1"/>
              <a:gd name="T2" fmla="*/ 2147483647 w 32"/>
              <a:gd name="T3" fmla="*/ 0 h 1"/>
              <a:gd name="T4" fmla="*/ 2147483647 w 32"/>
              <a:gd name="T5" fmla="*/ 2147483647 h 1"/>
              <a:gd name="T6" fmla="*/ 2147483647 w 32"/>
              <a:gd name="T7" fmla="*/ 2147483647 h 1"/>
              <a:gd name="T8" fmla="*/ 0 w 32"/>
              <a:gd name="T9" fmla="*/ 2147483647 h 1"/>
              <a:gd name="T10" fmla="*/ 0 w 32"/>
              <a:gd name="T11" fmla="*/ 2147483647 h 1"/>
              <a:gd name="T12" fmla="*/ 0 w 32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"/>
              <a:gd name="T23" fmla="*/ 32 w 32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">
                <a:moveTo>
                  <a:pt x="0" y="0"/>
                </a:moveTo>
                <a:lnTo>
                  <a:pt x="32" y="0"/>
                </a:lnTo>
                <a:lnTo>
                  <a:pt x="32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27" name="Freeform 1293"/>
          <p:cNvSpPr>
            <a:spLocks noChangeAspect="1"/>
          </p:cNvSpPr>
          <p:nvPr/>
        </p:nvSpPr>
        <p:spPr bwMode="auto">
          <a:xfrm>
            <a:off x="8518525" y="3709988"/>
            <a:ext cx="9525" cy="3175"/>
          </a:xfrm>
          <a:custGeom>
            <a:avLst/>
            <a:gdLst>
              <a:gd name="T0" fmla="*/ 0 w 32"/>
              <a:gd name="T1" fmla="*/ 0 h 1"/>
              <a:gd name="T2" fmla="*/ 2147483647 w 32"/>
              <a:gd name="T3" fmla="*/ 0 h 1"/>
              <a:gd name="T4" fmla="*/ 2147483647 w 32"/>
              <a:gd name="T5" fmla="*/ 2147483647 h 1"/>
              <a:gd name="T6" fmla="*/ 2147483647 w 32"/>
              <a:gd name="T7" fmla="*/ 2147483647 h 1"/>
              <a:gd name="T8" fmla="*/ 0 w 32"/>
              <a:gd name="T9" fmla="*/ 2147483647 h 1"/>
              <a:gd name="T10" fmla="*/ 0 w 32"/>
              <a:gd name="T11" fmla="*/ 2147483647 h 1"/>
              <a:gd name="T12" fmla="*/ 0 w 32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"/>
              <a:gd name="T23" fmla="*/ 32 w 32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">
                <a:moveTo>
                  <a:pt x="0" y="0"/>
                </a:moveTo>
                <a:lnTo>
                  <a:pt x="32" y="0"/>
                </a:lnTo>
                <a:lnTo>
                  <a:pt x="32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28" name="Freeform 1294"/>
          <p:cNvSpPr>
            <a:spLocks noChangeAspect="1"/>
          </p:cNvSpPr>
          <p:nvPr/>
        </p:nvSpPr>
        <p:spPr bwMode="auto">
          <a:xfrm>
            <a:off x="8518525" y="3709988"/>
            <a:ext cx="9525" cy="3175"/>
          </a:xfrm>
          <a:custGeom>
            <a:avLst/>
            <a:gdLst>
              <a:gd name="T0" fmla="*/ 0 w 32"/>
              <a:gd name="T1" fmla="*/ 0 h 2"/>
              <a:gd name="T2" fmla="*/ 2147483647 w 32"/>
              <a:gd name="T3" fmla="*/ 0 h 2"/>
              <a:gd name="T4" fmla="*/ 2147483647 w 32"/>
              <a:gd name="T5" fmla="*/ 2147483647 h 2"/>
              <a:gd name="T6" fmla="*/ 2147483647 w 32"/>
              <a:gd name="T7" fmla="*/ 2147483647 h 2"/>
              <a:gd name="T8" fmla="*/ 0 w 32"/>
              <a:gd name="T9" fmla="*/ 2147483647 h 2"/>
              <a:gd name="T10" fmla="*/ 0 w 32"/>
              <a:gd name="T11" fmla="*/ 2147483647 h 2"/>
              <a:gd name="T12" fmla="*/ 0 w 32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2"/>
              <a:gd name="T23" fmla="*/ 32 w 32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2">
                <a:moveTo>
                  <a:pt x="0" y="0"/>
                </a:moveTo>
                <a:lnTo>
                  <a:pt x="32" y="0"/>
                </a:lnTo>
                <a:lnTo>
                  <a:pt x="32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29" name="Rectangle 1295"/>
          <p:cNvSpPr>
            <a:spLocks noChangeAspect="1" noChangeArrowheads="1"/>
          </p:cNvSpPr>
          <p:nvPr/>
        </p:nvSpPr>
        <p:spPr bwMode="auto">
          <a:xfrm>
            <a:off x="8518525" y="3713163"/>
            <a:ext cx="9525" cy="1587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30" name="Freeform 1296"/>
          <p:cNvSpPr>
            <a:spLocks noChangeAspect="1"/>
          </p:cNvSpPr>
          <p:nvPr/>
        </p:nvSpPr>
        <p:spPr bwMode="auto">
          <a:xfrm>
            <a:off x="8678863" y="3795713"/>
            <a:ext cx="11112" cy="3175"/>
          </a:xfrm>
          <a:custGeom>
            <a:avLst/>
            <a:gdLst>
              <a:gd name="T0" fmla="*/ 2147483647 w 31"/>
              <a:gd name="T1" fmla="*/ 0 h 3175"/>
              <a:gd name="T2" fmla="*/ 0 w 31"/>
              <a:gd name="T3" fmla="*/ 0 h 3175"/>
              <a:gd name="T4" fmla="*/ 2147483647 w 31"/>
              <a:gd name="T5" fmla="*/ 0 h 3175"/>
              <a:gd name="T6" fmla="*/ 0 60000 65536"/>
              <a:gd name="T7" fmla="*/ 0 60000 65536"/>
              <a:gd name="T8" fmla="*/ 0 60000 65536"/>
              <a:gd name="T9" fmla="*/ 0 w 31"/>
              <a:gd name="T10" fmla="*/ 0 h 3175"/>
              <a:gd name="T11" fmla="*/ 31 w 31"/>
              <a:gd name="T12" fmla="*/ 3175 h 317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" h="3175">
                <a:moveTo>
                  <a:pt x="31" y="0"/>
                </a:moveTo>
                <a:lnTo>
                  <a:pt x="0" y="0"/>
                </a:lnTo>
                <a:lnTo>
                  <a:pt x="3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31" name="Freeform 1297"/>
          <p:cNvSpPr>
            <a:spLocks noChangeAspect="1"/>
          </p:cNvSpPr>
          <p:nvPr/>
        </p:nvSpPr>
        <p:spPr bwMode="auto">
          <a:xfrm>
            <a:off x="8683625" y="3708400"/>
            <a:ext cx="12700" cy="1588"/>
          </a:xfrm>
          <a:custGeom>
            <a:avLst/>
            <a:gdLst>
              <a:gd name="T0" fmla="*/ 0 w 30"/>
              <a:gd name="T1" fmla="*/ 0 h 10"/>
              <a:gd name="T2" fmla="*/ 2147483647 w 30"/>
              <a:gd name="T3" fmla="*/ 2147483647 h 10"/>
              <a:gd name="T4" fmla="*/ 0 w 30"/>
              <a:gd name="T5" fmla="*/ 0 h 10"/>
              <a:gd name="T6" fmla="*/ 0 60000 65536"/>
              <a:gd name="T7" fmla="*/ 0 60000 65536"/>
              <a:gd name="T8" fmla="*/ 0 60000 65536"/>
              <a:gd name="T9" fmla="*/ 0 w 30"/>
              <a:gd name="T10" fmla="*/ 0 h 10"/>
              <a:gd name="T11" fmla="*/ 30 w 30"/>
              <a:gd name="T12" fmla="*/ 10 h 1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0" h="10">
                <a:moveTo>
                  <a:pt x="0" y="0"/>
                </a:moveTo>
                <a:lnTo>
                  <a:pt x="30" y="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32" name="Freeform 1298"/>
          <p:cNvSpPr>
            <a:spLocks noChangeAspect="1"/>
          </p:cNvSpPr>
          <p:nvPr/>
        </p:nvSpPr>
        <p:spPr bwMode="auto">
          <a:xfrm>
            <a:off x="8675688" y="3790950"/>
            <a:ext cx="14287" cy="4763"/>
          </a:xfrm>
          <a:custGeom>
            <a:avLst/>
            <a:gdLst>
              <a:gd name="T0" fmla="*/ 2147483647 w 32"/>
              <a:gd name="T1" fmla="*/ 2147483647 h 21"/>
              <a:gd name="T2" fmla="*/ 2147483647 w 32"/>
              <a:gd name="T3" fmla="*/ 2147483647 h 21"/>
              <a:gd name="T4" fmla="*/ 0 w 32"/>
              <a:gd name="T5" fmla="*/ 0 h 21"/>
              <a:gd name="T6" fmla="*/ 0 w 32"/>
              <a:gd name="T7" fmla="*/ 0 h 21"/>
              <a:gd name="T8" fmla="*/ 2147483647 w 32"/>
              <a:gd name="T9" fmla="*/ 0 h 21"/>
              <a:gd name="T10" fmla="*/ 2147483647 w 32"/>
              <a:gd name="T11" fmla="*/ 0 h 21"/>
              <a:gd name="T12" fmla="*/ 2147483647 w 32"/>
              <a:gd name="T13" fmla="*/ 2147483647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21"/>
              <a:gd name="T23" fmla="*/ 32 w 32"/>
              <a:gd name="T24" fmla="*/ 21 h 2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21">
                <a:moveTo>
                  <a:pt x="32" y="21"/>
                </a:moveTo>
                <a:lnTo>
                  <a:pt x="1" y="21"/>
                </a:lnTo>
                <a:lnTo>
                  <a:pt x="0" y="0"/>
                </a:lnTo>
                <a:lnTo>
                  <a:pt x="31" y="0"/>
                </a:lnTo>
                <a:lnTo>
                  <a:pt x="32" y="2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33" name="Freeform 1299"/>
          <p:cNvSpPr>
            <a:spLocks noChangeAspect="1"/>
          </p:cNvSpPr>
          <p:nvPr/>
        </p:nvSpPr>
        <p:spPr bwMode="auto">
          <a:xfrm>
            <a:off x="8675688" y="3779838"/>
            <a:ext cx="14287" cy="11112"/>
          </a:xfrm>
          <a:custGeom>
            <a:avLst/>
            <a:gdLst>
              <a:gd name="T0" fmla="*/ 2147483647 w 31"/>
              <a:gd name="T1" fmla="*/ 2147483647 h 28"/>
              <a:gd name="T2" fmla="*/ 0 w 31"/>
              <a:gd name="T3" fmla="*/ 2147483647 h 28"/>
              <a:gd name="T4" fmla="*/ 0 w 31"/>
              <a:gd name="T5" fmla="*/ 0 h 28"/>
              <a:gd name="T6" fmla="*/ 0 w 31"/>
              <a:gd name="T7" fmla="*/ 0 h 28"/>
              <a:gd name="T8" fmla="*/ 2147483647 w 31"/>
              <a:gd name="T9" fmla="*/ 0 h 28"/>
              <a:gd name="T10" fmla="*/ 2147483647 w 31"/>
              <a:gd name="T11" fmla="*/ 0 h 28"/>
              <a:gd name="T12" fmla="*/ 2147483647 w 31"/>
              <a:gd name="T13" fmla="*/ 2147483647 h 2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8"/>
              <a:gd name="T23" fmla="*/ 31 w 31"/>
              <a:gd name="T24" fmla="*/ 28 h 2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8">
                <a:moveTo>
                  <a:pt x="31" y="28"/>
                </a:moveTo>
                <a:lnTo>
                  <a:pt x="0" y="28"/>
                </a:lnTo>
                <a:lnTo>
                  <a:pt x="0" y="0"/>
                </a:lnTo>
                <a:lnTo>
                  <a:pt x="31" y="0"/>
                </a:lnTo>
                <a:lnTo>
                  <a:pt x="31" y="2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34" name="Freeform 1300"/>
          <p:cNvSpPr>
            <a:spLocks noChangeAspect="1"/>
          </p:cNvSpPr>
          <p:nvPr/>
        </p:nvSpPr>
        <p:spPr bwMode="auto">
          <a:xfrm>
            <a:off x="8675688" y="3767138"/>
            <a:ext cx="14287" cy="12700"/>
          </a:xfrm>
          <a:custGeom>
            <a:avLst/>
            <a:gdLst>
              <a:gd name="T0" fmla="*/ 2147483647 w 31"/>
              <a:gd name="T1" fmla="*/ 2147483647 h 35"/>
              <a:gd name="T2" fmla="*/ 0 w 31"/>
              <a:gd name="T3" fmla="*/ 2147483647 h 35"/>
              <a:gd name="T4" fmla="*/ 0 w 31"/>
              <a:gd name="T5" fmla="*/ 0 h 35"/>
              <a:gd name="T6" fmla="*/ 0 w 31"/>
              <a:gd name="T7" fmla="*/ 0 h 35"/>
              <a:gd name="T8" fmla="*/ 2147483647 w 31"/>
              <a:gd name="T9" fmla="*/ 0 h 35"/>
              <a:gd name="T10" fmla="*/ 2147483647 w 31"/>
              <a:gd name="T11" fmla="*/ 0 h 35"/>
              <a:gd name="T12" fmla="*/ 2147483647 w 31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5"/>
              <a:gd name="T23" fmla="*/ 31 w 31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5">
                <a:moveTo>
                  <a:pt x="31" y="35"/>
                </a:moveTo>
                <a:lnTo>
                  <a:pt x="0" y="35"/>
                </a:lnTo>
                <a:lnTo>
                  <a:pt x="0" y="0"/>
                </a:lnTo>
                <a:lnTo>
                  <a:pt x="31" y="0"/>
                </a:lnTo>
                <a:lnTo>
                  <a:pt x="31" y="3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35" name="Freeform 1301"/>
          <p:cNvSpPr>
            <a:spLocks noChangeAspect="1"/>
          </p:cNvSpPr>
          <p:nvPr/>
        </p:nvSpPr>
        <p:spPr bwMode="auto">
          <a:xfrm>
            <a:off x="8675688" y="3754438"/>
            <a:ext cx="14287" cy="12700"/>
          </a:xfrm>
          <a:custGeom>
            <a:avLst/>
            <a:gdLst>
              <a:gd name="T0" fmla="*/ 2147483647 w 32"/>
              <a:gd name="T1" fmla="*/ 2147483647 h 37"/>
              <a:gd name="T2" fmla="*/ 0 w 32"/>
              <a:gd name="T3" fmla="*/ 2147483647 h 37"/>
              <a:gd name="T4" fmla="*/ 2147483647 w 32"/>
              <a:gd name="T5" fmla="*/ 0 h 37"/>
              <a:gd name="T6" fmla="*/ 2147483647 w 32"/>
              <a:gd name="T7" fmla="*/ 0 h 37"/>
              <a:gd name="T8" fmla="*/ 2147483647 w 32"/>
              <a:gd name="T9" fmla="*/ 0 h 37"/>
              <a:gd name="T10" fmla="*/ 2147483647 w 32"/>
              <a:gd name="T11" fmla="*/ 0 h 37"/>
              <a:gd name="T12" fmla="*/ 2147483647 w 32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7"/>
              <a:gd name="T23" fmla="*/ 32 w 32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7">
                <a:moveTo>
                  <a:pt x="31" y="37"/>
                </a:moveTo>
                <a:lnTo>
                  <a:pt x="0" y="37"/>
                </a:lnTo>
                <a:lnTo>
                  <a:pt x="1" y="0"/>
                </a:lnTo>
                <a:lnTo>
                  <a:pt x="32" y="0"/>
                </a:lnTo>
                <a:lnTo>
                  <a:pt x="31" y="3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36" name="Freeform 1302"/>
          <p:cNvSpPr>
            <a:spLocks noChangeAspect="1"/>
          </p:cNvSpPr>
          <p:nvPr/>
        </p:nvSpPr>
        <p:spPr bwMode="auto">
          <a:xfrm>
            <a:off x="8678863" y="3740150"/>
            <a:ext cx="11112" cy="14288"/>
          </a:xfrm>
          <a:custGeom>
            <a:avLst/>
            <a:gdLst>
              <a:gd name="T0" fmla="*/ 2147483647 w 33"/>
              <a:gd name="T1" fmla="*/ 2147483647 h 40"/>
              <a:gd name="T2" fmla="*/ 0 w 33"/>
              <a:gd name="T3" fmla="*/ 2147483647 h 40"/>
              <a:gd name="T4" fmla="*/ 2147483647 w 33"/>
              <a:gd name="T5" fmla="*/ 0 h 40"/>
              <a:gd name="T6" fmla="*/ 2147483647 w 33"/>
              <a:gd name="T7" fmla="*/ 2147483647 h 40"/>
              <a:gd name="T8" fmla="*/ 2147483647 w 33"/>
              <a:gd name="T9" fmla="*/ 2147483647 h 40"/>
              <a:gd name="T10" fmla="*/ 2147483647 w 33"/>
              <a:gd name="T11" fmla="*/ 2147483647 h 40"/>
              <a:gd name="T12" fmla="*/ 2147483647 w 33"/>
              <a:gd name="T13" fmla="*/ 2147483647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40"/>
              <a:gd name="T23" fmla="*/ 33 w 33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40">
                <a:moveTo>
                  <a:pt x="31" y="40"/>
                </a:moveTo>
                <a:lnTo>
                  <a:pt x="0" y="40"/>
                </a:lnTo>
                <a:lnTo>
                  <a:pt x="2" y="0"/>
                </a:lnTo>
                <a:lnTo>
                  <a:pt x="2" y="2"/>
                </a:lnTo>
                <a:lnTo>
                  <a:pt x="33" y="4"/>
                </a:lnTo>
                <a:lnTo>
                  <a:pt x="33" y="6"/>
                </a:lnTo>
                <a:lnTo>
                  <a:pt x="31" y="4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37" name="Freeform 1303"/>
          <p:cNvSpPr>
            <a:spLocks noChangeAspect="1"/>
          </p:cNvSpPr>
          <p:nvPr/>
        </p:nvSpPr>
        <p:spPr bwMode="auto">
          <a:xfrm>
            <a:off x="8678863" y="3727450"/>
            <a:ext cx="12700" cy="15875"/>
          </a:xfrm>
          <a:custGeom>
            <a:avLst/>
            <a:gdLst>
              <a:gd name="T0" fmla="*/ 2147483647 w 34"/>
              <a:gd name="T1" fmla="*/ 2147483647 h 40"/>
              <a:gd name="T2" fmla="*/ 0 w 34"/>
              <a:gd name="T3" fmla="*/ 2147483647 h 40"/>
              <a:gd name="T4" fmla="*/ 2147483647 w 34"/>
              <a:gd name="T5" fmla="*/ 0 h 40"/>
              <a:gd name="T6" fmla="*/ 2147483647 w 34"/>
              <a:gd name="T7" fmla="*/ 2147483647 h 40"/>
              <a:gd name="T8" fmla="*/ 2147483647 w 34"/>
              <a:gd name="T9" fmla="*/ 2147483647 h 40"/>
              <a:gd name="T10" fmla="*/ 2147483647 w 34"/>
              <a:gd name="T11" fmla="*/ 2147483647 h 40"/>
              <a:gd name="T12" fmla="*/ 2147483647 w 34"/>
              <a:gd name="T13" fmla="*/ 2147483647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40"/>
              <a:gd name="T23" fmla="*/ 34 w 34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40">
                <a:moveTo>
                  <a:pt x="31" y="40"/>
                </a:moveTo>
                <a:lnTo>
                  <a:pt x="0" y="38"/>
                </a:lnTo>
                <a:lnTo>
                  <a:pt x="3" y="0"/>
                </a:lnTo>
                <a:lnTo>
                  <a:pt x="3" y="1"/>
                </a:lnTo>
                <a:lnTo>
                  <a:pt x="34" y="5"/>
                </a:lnTo>
                <a:lnTo>
                  <a:pt x="34" y="6"/>
                </a:lnTo>
                <a:lnTo>
                  <a:pt x="31" y="4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38" name="Freeform 1304"/>
          <p:cNvSpPr>
            <a:spLocks noChangeAspect="1"/>
          </p:cNvSpPr>
          <p:nvPr/>
        </p:nvSpPr>
        <p:spPr bwMode="auto">
          <a:xfrm>
            <a:off x="8678863" y="3717925"/>
            <a:ext cx="14287" cy="11113"/>
          </a:xfrm>
          <a:custGeom>
            <a:avLst/>
            <a:gdLst>
              <a:gd name="T0" fmla="*/ 2147483647 w 37"/>
              <a:gd name="T1" fmla="*/ 2147483647 h 39"/>
              <a:gd name="T2" fmla="*/ 0 w 37"/>
              <a:gd name="T3" fmla="*/ 2147483647 h 39"/>
              <a:gd name="T4" fmla="*/ 2147483647 w 37"/>
              <a:gd name="T5" fmla="*/ 2147483647 h 39"/>
              <a:gd name="T6" fmla="*/ 2147483647 w 37"/>
              <a:gd name="T7" fmla="*/ 0 h 39"/>
              <a:gd name="T8" fmla="*/ 2147483647 w 37"/>
              <a:gd name="T9" fmla="*/ 2147483647 h 39"/>
              <a:gd name="T10" fmla="*/ 2147483647 w 37"/>
              <a:gd name="T11" fmla="*/ 2147483647 h 39"/>
              <a:gd name="T12" fmla="*/ 2147483647 w 37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7"/>
              <a:gd name="T22" fmla="*/ 0 h 39"/>
              <a:gd name="T23" fmla="*/ 37 w 37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7" h="39">
                <a:moveTo>
                  <a:pt x="31" y="39"/>
                </a:moveTo>
                <a:lnTo>
                  <a:pt x="0" y="35"/>
                </a:lnTo>
                <a:lnTo>
                  <a:pt x="6" y="2"/>
                </a:lnTo>
                <a:lnTo>
                  <a:pt x="7" y="0"/>
                </a:lnTo>
                <a:lnTo>
                  <a:pt x="36" y="10"/>
                </a:lnTo>
                <a:lnTo>
                  <a:pt x="37" y="8"/>
                </a:lnTo>
                <a:lnTo>
                  <a:pt x="31" y="3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39" name="Freeform 1305"/>
          <p:cNvSpPr>
            <a:spLocks noChangeAspect="1"/>
          </p:cNvSpPr>
          <p:nvPr/>
        </p:nvSpPr>
        <p:spPr bwMode="auto">
          <a:xfrm>
            <a:off x="8682038" y="3708400"/>
            <a:ext cx="14287" cy="11113"/>
          </a:xfrm>
          <a:custGeom>
            <a:avLst/>
            <a:gdLst>
              <a:gd name="T0" fmla="*/ 2147483647 w 39"/>
              <a:gd name="T1" fmla="*/ 2147483647 h 34"/>
              <a:gd name="T2" fmla="*/ 0 w 39"/>
              <a:gd name="T3" fmla="*/ 2147483647 h 34"/>
              <a:gd name="T4" fmla="*/ 2147483647 w 39"/>
              <a:gd name="T5" fmla="*/ 0 h 34"/>
              <a:gd name="T6" fmla="*/ 2147483647 w 39"/>
              <a:gd name="T7" fmla="*/ 2147483647 h 34"/>
              <a:gd name="T8" fmla="*/ 2147483647 w 39"/>
              <a:gd name="T9" fmla="*/ 2147483647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9"/>
              <a:gd name="T16" fmla="*/ 0 h 34"/>
              <a:gd name="T17" fmla="*/ 39 w 39"/>
              <a:gd name="T18" fmla="*/ 34 h 3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9" h="34">
                <a:moveTo>
                  <a:pt x="29" y="34"/>
                </a:moveTo>
                <a:lnTo>
                  <a:pt x="0" y="24"/>
                </a:lnTo>
                <a:lnTo>
                  <a:pt x="9" y="0"/>
                </a:lnTo>
                <a:lnTo>
                  <a:pt x="39" y="10"/>
                </a:lnTo>
                <a:lnTo>
                  <a:pt x="29" y="3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40" name="Freeform 1306"/>
          <p:cNvSpPr>
            <a:spLocks noChangeAspect="1"/>
          </p:cNvSpPr>
          <p:nvPr/>
        </p:nvSpPr>
        <p:spPr bwMode="auto">
          <a:xfrm>
            <a:off x="8789988" y="3841750"/>
            <a:ext cx="9525" cy="6350"/>
          </a:xfrm>
          <a:custGeom>
            <a:avLst/>
            <a:gdLst>
              <a:gd name="T0" fmla="*/ 2147483647 w 25"/>
              <a:gd name="T1" fmla="*/ 2147483647 h 17"/>
              <a:gd name="T2" fmla="*/ 0 w 25"/>
              <a:gd name="T3" fmla="*/ 0 h 17"/>
              <a:gd name="T4" fmla="*/ 2147483647 w 25"/>
              <a:gd name="T5" fmla="*/ 2147483647 h 17"/>
              <a:gd name="T6" fmla="*/ 0 60000 65536"/>
              <a:gd name="T7" fmla="*/ 0 60000 65536"/>
              <a:gd name="T8" fmla="*/ 0 60000 65536"/>
              <a:gd name="T9" fmla="*/ 0 w 25"/>
              <a:gd name="T10" fmla="*/ 0 h 17"/>
              <a:gd name="T11" fmla="*/ 25 w 25"/>
              <a:gd name="T12" fmla="*/ 17 h 1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5" h="17">
                <a:moveTo>
                  <a:pt x="25" y="17"/>
                </a:moveTo>
                <a:lnTo>
                  <a:pt x="0" y="0"/>
                </a:lnTo>
                <a:lnTo>
                  <a:pt x="25" y="1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41" name="Freeform 1307"/>
          <p:cNvSpPr>
            <a:spLocks noChangeAspect="1"/>
          </p:cNvSpPr>
          <p:nvPr/>
        </p:nvSpPr>
        <p:spPr bwMode="auto">
          <a:xfrm>
            <a:off x="8842375" y="3784600"/>
            <a:ext cx="7938" cy="11113"/>
          </a:xfrm>
          <a:custGeom>
            <a:avLst/>
            <a:gdLst>
              <a:gd name="T0" fmla="*/ 0 w 22"/>
              <a:gd name="T1" fmla="*/ 2147483647 h 30"/>
              <a:gd name="T2" fmla="*/ 0 w 22"/>
              <a:gd name="T3" fmla="*/ 2147483647 h 30"/>
              <a:gd name="T4" fmla="*/ 2147483647 w 22"/>
              <a:gd name="T5" fmla="*/ 0 h 30"/>
              <a:gd name="T6" fmla="*/ 2147483647 w 22"/>
              <a:gd name="T7" fmla="*/ 0 h 30"/>
              <a:gd name="T8" fmla="*/ 2147483647 w 22"/>
              <a:gd name="T9" fmla="*/ 0 h 30"/>
              <a:gd name="T10" fmla="*/ 2147483647 w 22"/>
              <a:gd name="T11" fmla="*/ 2147483647 h 30"/>
              <a:gd name="T12" fmla="*/ 2147483647 w 22"/>
              <a:gd name="T13" fmla="*/ 2147483647 h 30"/>
              <a:gd name="T14" fmla="*/ 2147483647 w 22"/>
              <a:gd name="T15" fmla="*/ 2147483647 h 30"/>
              <a:gd name="T16" fmla="*/ 2147483647 w 22"/>
              <a:gd name="T17" fmla="*/ 2147483647 h 30"/>
              <a:gd name="T18" fmla="*/ 2147483647 w 22"/>
              <a:gd name="T19" fmla="*/ 2147483647 h 30"/>
              <a:gd name="T20" fmla="*/ 2147483647 w 22"/>
              <a:gd name="T21" fmla="*/ 2147483647 h 30"/>
              <a:gd name="T22" fmla="*/ 2147483647 w 22"/>
              <a:gd name="T23" fmla="*/ 2147483647 h 30"/>
              <a:gd name="T24" fmla="*/ 2147483647 w 22"/>
              <a:gd name="T25" fmla="*/ 2147483647 h 30"/>
              <a:gd name="T26" fmla="*/ 2147483647 w 22"/>
              <a:gd name="T27" fmla="*/ 2147483647 h 30"/>
              <a:gd name="T28" fmla="*/ 2147483647 w 22"/>
              <a:gd name="T29" fmla="*/ 2147483647 h 30"/>
              <a:gd name="T30" fmla="*/ 2147483647 w 22"/>
              <a:gd name="T31" fmla="*/ 2147483647 h 30"/>
              <a:gd name="T32" fmla="*/ 2147483647 w 22"/>
              <a:gd name="T33" fmla="*/ 2147483647 h 30"/>
              <a:gd name="T34" fmla="*/ 2147483647 w 22"/>
              <a:gd name="T35" fmla="*/ 2147483647 h 30"/>
              <a:gd name="T36" fmla="*/ 2147483647 w 22"/>
              <a:gd name="T37" fmla="*/ 2147483647 h 30"/>
              <a:gd name="T38" fmla="*/ 2147483647 w 22"/>
              <a:gd name="T39" fmla="*/ 2147483647 h 30"/>
              <a:gd name="T40" fmla="*/ 2147483647 w 22"/>
              <a:gd name="T41" fmla="*/ 2147483647 h 30"/>
              <a:gd name="T42" fmla="*/ 0 w 22"/>
              <a:gd name="T43" fmla="*/ 2147483647 h 3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2"/>
              <a:gd name="T67" fmla="*/ 0 h 30"/>
              <a:gd name="T68" fmla="*/ 22 w 22"/>
              <a:gd name="T69" fmla="*/ 30 h 30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2" h="30">
                <a:moveTo>
                  <a:pt x="0" y="1"/>
                </a:moveTo>
                <a:lnTo>
                  <a:pt x="0" y="1"/>
                </a:lnTo>
                <a:lnTo>
                  <a:pt x="3" y="0"/>
                </a:lnTo>
                <a:lnTo>
                  <a:pt x="5" y="0"/>
                </a:lnTo>
                <a:lnTo>
                  <a:pt x="8" y="0"/>
                </a:lnTo>
                <a:lnTo>
                  <a:pt x="11" y="1"/>
                </a:lnTo>
                <a:lnTo>
                  <a:pt x="13" y="2"/>
                </a:lnTo>
                <a:lnTo>
                  <a:pt x="16" y="3"/>
                </a:lnTo>
                <a:lnTo>
                  <a:pt x="18" y="6"/>
                </a:lnTo>
                <a:lnTo>
                  <a:pt x="19" y="8"/>
                </a:lnTo>
                <a:lnTo>
                  <a:pt x="21" y="10"/>
                </a:lnTo>
                <a:lnTo>
                  <a:pt x="22" y="13"/>
                </a:lnTo>
                <a:lnTo>
                  <a:pt x="22" y="15"/>
                </a:lnTo>
                <a:lnTo>
                  <a:pt x="22" y="17"/>
                </a:lnTo>
                <a:lnTo>
                  <a:pt x="21" y="20"/>
                </a:lnTo>
                <a:lnTo>
                  <a:pt x="20" y="22"/>
                </a:lnTo>
                <a:lnTo>
                  <a:pt x="19" y="25"/>
                </a:lnTo>
                <a:lnTo>
                  <a:pt x="17" y="27"/>
                </a:lnTo>
                <a:lnTo>
                  <a:pt x="15" y="28"/>
                </a:lnTo>
                <a:lnTo>
                  <a:pt x="13" y="30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42" name="Freeform 1308"/>
          <p:cNvSpPr>
            <a:spLocks noChangeAspect="1"/>
          </p:cNvSpPr>
          <p:nvPr/>
        </p:nvSpPr>
        <p:spPr bwMode="auto">
          <a:xfrm>
            <a:off x="8789988" y="3830638"/>
            <a:ext cx="12700" cy="17462"/>
          </a:xfrm>
          <a:custGeom>
            <a:avLst/>
            <a:gdLst>
              <a:gd name="T0" fmla="*/ 2147483647 w 38"/>
              <a:gd name="T1" fmla="*/ 2147483647 h 49"/>
              <a:gd name="T2" fmla="*/ 0 w 38"/>
              <a:gd name="T3" fmla="*/ 2147483647 h 49"/>
              <a:gd name="T4" fmla="*/ 2147483647 w 38"/>
              <a:gd name="T5" fmla="*/ 0 h 49"/>
              <a:gd name="T6" fmla="*/ 2147483647 w 38"/>
              <a:gd name="T7" fmla="*/ 2147483647 h 49"/>
              <a:gd name="T8" fmla="*/ 2147483647 w 38"/>
              <a:gd name="T9" fmla="*/ 2147483647 h 49"/>
              <a:gd name="T10" fmla="*/ 2147483647 w 38"/>
              <a:gd name="T11" fmla="*/ 2147483647 h 49"/>
              <a:gd name="T12" fmla="*/ 2147483647 w 38"/>
              <a:gd name="T13" fmla="*/ 2147483647 h 4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8"/>
              <a:gd name="T22" fmla="*/ 0 h 49"/>
              <a:gd name="T23" fmla="*/ 38 w 38"/>
              <a:gd name="T24" fmla="*/ 49 h 4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8" h="49">
                <a:moveTo>
                  <a:pt x="25" y="49"/>
                </a:moveTo>
                <a:lnTo>
                  <a:pt x="0" y="32"/>
                </a:lnTo>
                <a:lnTo>
                  <a:pt x="20" y="0"/>
                </a:lnTo>
                <a:lnTo>
                  <a:pt x="13" y="10"/>
                </a:lnTo>
                <a:lnTo>
                  <a:pt x="38" y="29"/>
                </a:lnTo>
                <a:lnTo>
                  <a:pt x="31" y="39"/>
                </a:lnTo>
                <a:lnTo>
                  <a:pt x="25" y="4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43" name="Freeform 1309"/>
          <p:cNvSpPr>
            <a:spLocks noChangeAspect="1"/>
          </p:cNvSpPr>
          <p:nvPr/>
        </p:nvSpPr>
        <p:spPr bwMode="auto">
          <a:xfrm>
            <a:off x="8796338" y="3827463"/>
            <a:ext cx="11112" cy="14287"/>
          </a:xfrm>
          <a:custGeom>
            <a:avLst/>
            <a:gdLst>
              <a:gd name="T0" fmla="*/ 2147483647 w 41"/>
              <a:gd name="T1" fmla="*/ 2147483647 h 40"/>
              <a:gd name="T2" fmla="*/ 0 w 41"/>
              <a:gd name="T3" fmla="*/ 2147483647 h 40"/>
              <a:gd name="T4" fmla="*/ 2147483647 w 41"/>
              <a:gd name="T5" fmla="*/ 0 h 40"/>
              <a:gd name="T6" fmla="*/ 2147483647 w 41"/>
              <a:gd name="T7" fmla="*/ 0 h 40"/>
              <a:gd name="T8" fmla="*/ 2147483647 w 41"/>
              <a:gd name="T9" fmla="*/ 2147483647 h 40"/>
              <a:gd name="T10" fmla="*/ 2147483647 w 41"/>
              <a:gd name="T11" fmla="*/ 2147483647 h 40"/>
              <a:gd name="T12" fmla="*/ 2147483647 w 41"/>
              <a:gd name="T13" fmla="*/ 2147483647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1"/>
              <a:gd name="T22" fmla="*/ 0 h 40"/>
              <a:gd name="T23" fmla="*/ 41 w 41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1" h="40">
                <a:moveTo>
                  <a:pt x="25" y="40"/>
                </a:moveTo>
                <a:lnTo>
                  <a:pt x="0" y="21"/>
                </a:lnTo>
                <a:lnTo>
                  <a:pt x="16" y="0"/>
                </a:lnTo>
                <a:lnTo>
                  <a:pt x="41" y="18"/>
                </a:lnTo>
                <a:lnTo>
                  <a:pt x="25" y="4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44" name="Freeform 1310"/>
          <p:cNvSpPr>
            <a:spLocks noChangeAspect="1"/>
          </p:cNvSpPr>
          <p:nvPr/>
        </p:nvSpPr>
        <p:spPr bwMode="auto">
          <a:xfrm>
            <a:off x="8799513" y="3819525"/>
            <a:ext cx="17462" cy="12700"/>
          </a:xfrm>
          <a:custGeom>
            <a:avLst/>
            <a:gdLst>
              <a:gd name="T0" fmla="*/ 2147483647 w 52"/>
              <a:gd name="T1" fmla="*/ 2147483647 h 42"/>
              <a:gd name="T2" fmla="*/ 0 w 52"/>
              <a:gd name="T3" fmla="*/ 2147483647 h 42"/>
              <a:gd name="T4" fmla="*/ 2147483647 w 52"/>
              <a:gd name="T5" fmla="*/ 2147483647 h 42"/>
              <a:gd name="T6" fmla="*/ 2147483647 w 52"/>
              <a:gd name="T7" fmla="*/ 0 h 42"/>
              <a:gd name="T8" fmla="*/ 2147483647 w 52"/>
              <a:gd name="T9" fmla="*/ 2147483647 h 42"/>
              <a:gd name="T10" fmla="*/ 2147483647 w 52"/>
              <a:gd name="T11" fmla="*/ 2147483647 h 42"/>
              <a:gd name="T12" fmla="*/ 2147483647 w 52"/>
              <a:gd name="T13" fmla="*/ 2147483647 h 4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2"/>
              <a:gd name="T22" fmla="*/ 0 h 42"/>
              <a:gd name="T23" fmla="*/ 52 w 52"/>
              <a:gd name="T24" fmla="*/ 42 h 4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2" h="42">
                <a:moveTo>
                  <a:pt x="25" y="42"/>
                </a:moveTo>
                <a:lnTo>
                  <a:pt x="0" y="24"/>
                </a:lnTo>
                <a:lnTo>
                  <a:pt x="8" y="13"/>
                </a:lnTo>
                <a:lnTo>
                  <a:pt x="18" y="0"/>
                </a:lnTo>
                <a:lnTo>
                  <a:pt x="41" y="18"/>
                </a:lnTo>
                <a:lnTo>
                  <a:pt x="52" y="5"/>
                </a:lnTo>
                <a:lnTo>
                  <a:pt x="25" y="4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45" name="Freeform 1311"/>
          <p:cNvSpPr>
            <a:spLocks noChangeAspect="1"/>
          </p:cNvSpPr>
          <p:nvPr/>
        </p:nvSpPr>
        <p:spPr bwMode="auto">
          <a:xfrm>
            <a:off x="8805863" y="3808413"/>
            <a:ext cx="14287" cy="17462"/>
          </a:xfrm>
          <a:custGeom>
            <a:avLst/>
            <a:gdLst>
              <a:gd name="T0" fmla="*/ 2147483647 w 42"/>
              <a:gd name="T1" fmla="*/ 2147483647 h 48"/>
              <a:gd name="T2" fmla="*/ 0 w 42"/>
              <a:gd name="T3" fmla="*/ 2147483647 h 48"/>
              <a:gd name="T4" fmla="*/ 2147483647 w 42"/>
              <a:gd name="T5" fmla="*/ 0 h 48"/>
              <a:gd name="T6" fmla="*/ 2147483647 w 42"/>
              <a:gd name="T7" fmla="*/ 2147483647 h 48"/>
              <a:gd name="T8" fmla="*/ 2147483647 w 42"/>
              <a:gd name="T9" fmla="*/ 2147483647 h 48"/>
              <a:gd name="T10" fmla="*/ 2147483647 w 42"/>
              <a:gd name="T11" fmla="*/ 2147483647 h 48"/>
              <a:gd name="T12" fmla="*/ 2147483647 w 42"/>
              <a:gd name="T13" fmla="*/ 2147483647 h 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"/>
              <a:gd name="T22" fmla="*/ 0 h 48"/>
              <a:gd name="T23" fmla="*/ 42 w 42"/>
              <a:gd name="T24" fmla="*/ 48 h 4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" h="48">
                <a:moveTo>
                  <a:pt x="23" y="48"/>
                </a:moveTo>
                <a:lnTo>
                  <a:pt x="0" y="30"/>
                </a:lnTo>
                <a:lnTo>
                  <a:pt x="25" y="0"/>
                </a:lnTo>
                <a:lnTo>
                  <a:pt x="19" y="6"/>
                </a:lnTo>
                <a:lnTo>
                  <a:pt x="42" y="27"/>
                </a:lnTo>
                <a:lnTo>
                  <a:pt x="36" y="33"/>
                </a:lnTo>
                <a:lnTo>
                  <a:pt x="23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46" name="Freeform 1312"/>
          <p:cNvSpPr>
            <a:spLocks noChangeAspect="1"/>
          </p:cNvSpPr>
          <p:nvPr/>
        </p:nvSpPr>
        <p:spPr bwMode="auto">
          <a:xfrm>
            <a:off x="8813800" y="3802063"/>
            <a:ext cx="12700" cy="15875"/>
          </a:xfrm>
          <a:custGeom>
            <a:avLst/>
            <a:gdLst>
              <a:gd name="T0" fmla="*/ 2147483647 w 42"/>
              <a:gd name="T1" fmla="*/ 2147483647 h 43"/>
              <a:gd name="T2" fmla="*/ 0 w 42"/>
              <a:gd name="T3" fmla="*/ 2147483647 h 43"/>
              <a:gd name="T4" fmla="*/ 2147483647 w 42"/>
              <a:gd name="T5" fmla="*/ 0 h 43"/>
              <a:gd name="T6" fmla="*/ 2147483647 w 42"/>
              <a:gd name="T7" fmla="*/ 0 h 43"/>
              <a:gd name="T8" fmla="*/ 2147483647 w 42"/>
              <a:gd name="T9" fmla="*/ 2147483647 h 43"/>
              <a:gd name="T10" fmla="*/ 2147483647 w 42"/>
              <a:gd name="T11" fmla="*/ 2147483647 h 43"/>
              <a:gd name="T12" fmla="*/ 2147483647 w 42"/>
              <a:gd name="T13" fmla="*/ 2147483647 h 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"/>
              <a:gd name="T22" fmla="*/ 0 h 43"/>
              <a:gd name="T23" fmla="*/ 42 w 42"/>
              <a:gd name="T24" fmla="*/ 43 h 4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" h="43">
                <a:moveTo>
                  <a:pt x="23" y="43"/>
                </a:moveTo>
                <a:lnTo>
                  <a:pt x="0" y="22"/>
                </a:lnTo>
                <a:lnTo>
                  <a:pt x="21" y="0"/>
                </a:lnTo>
                <a:lnTo>
                  <a:pt x="42" y="23"/>
                </a:lnTo>
                <a:lnTo>
                  <a:pt x="23" y="4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47" name="Freeform 1313"/>
          <p:cNvSpPr>
            <a:spLocks noChangeAspect="1"/>
          </p:cNvSpPr>
          <p:nvPr/>
        </p:nvSpPr>
        <p:spPr bwMode="auto">
          <a:xfrm>
            <a:off x="8820150" y="3795713"/>
            <a:ext cx="14288" cy="14287"/>
          </a:xfrm>
          <a:custGeom>
            <a:avLst/>
            <a:gdLst>
              <a:gd name="T0" fmla="*/ 2147483647 w 42"/>
              <a:gd name="T1" fmla="*/ 2147483647 h 43"/>
              <a:gd name="T2" fmla="*/ 0 w 42"/>
              <a:gd name="T3" fmla="*/ 2147483647 h 43"/>
              <a:gd name="T4" fmla="*/ 2147483647 w 42"/>
              <a:gd name="T5" fmla="*/ 2147483647 h 43"/>
              <a:gd name="T6" fmla="*/ 2147483647 w 42"/>
              <a:gd name="T7" fmla="*/ 0 h 43"/>
              <a:gd name="T8" fmla="*/ 2147483647 w 42"/>
              <a:gd name="T9" fmla="*/ 2147483647 h 43"/>
              <a:gd name="T10" fmla="*/ 2147483647 w 42"/>
              <a:gd name="T11" fmla="*/ 2147483647 h 43"/>
              <a:gd name="T12" fmla="*/ 2147483647 w 42"/>
              <a:gd name="T13" fmla="*/ 2147483647 h 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"/>
              <a:gd name="T22" fmla="*/ 0 h 43"/>
              <a:gd name="T23" fmla="*/ 42 w 42"/>
              <a:gd name="T24" fmla="*/ 43 h 4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" h="43">
                <a:moveTo>
                  <a:pt x="21" y="43"/>
                </a:moveTo>
                <a:lnTo>
                  <a:pt x="0" y="20"/>
                </a:lnTo>
                <a:lnTo>
                  <a:pt x="18" y="3"/>
                </a:lnTo>
                <a:lnTo>
                  <a:pt x="22" y="0"/>
                </a:lnTo>
                <a:lnTo>
                  <a:pt x="38" y="25"/>
                </a:lnTo>
                <a:lnTo>
                  <a:pt x="42" y="22"/>
                </a:lnTo>
                <a:lnTo>
                  <a:pt x="21" y="4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48" name="Freeform 1314"/>
          <p:cNvSpPr>
            <a:spLocks noChangeAspect="1"/>
          </p:cNvSpPr>
          <p:nvPr/>
        </p:nvSpPr>
        <p:spPr bwMode="auto">
          <a:xfrm>
            <a:off x="8828088" y="3790950"/>
            <a:ext cx="11112" cy="12700"/>
          </a:xfrm>
          <a:custGeom>
            <a:avLst/>
            <a:gdLst>
              <a:gd name="T0" fmla="*/ 2147483647 w 35"/>
              <a:gd name="T1" fmla="*/ 2147483647 h 42"/>
              <a:gd name="T2" fmla="*/ 0 w 35"/>
              <a:gd name="T3" fmla="*/ 2147483647 h 42"/>
              <a:gd name="T4" fmla="*/ 2147483647 w 35"/>
              <a:gd name="T5" fmla="*/ 0 h 42"/>
              <a:gd name="T6" fmla="*/ 2147483647 w 35"/>
              <a:gd name="T7" fmla="*/ 2147483647 h 42"/>
              <a:gd name="T8" fmla="*/ 2147483647 w 35"/>
              <a:gd name="T9" fmla="*/ 2147483647 h 42"/>
              <a:gd name="T10" fmla="*/ 2147483647 w 35"/>
              <a:gd name="T11" fmla="*/ 2147483647 h 42"/>
              <a:gd name="T12" fmla="*/ 2147483647 w 35"/>
              <a:gd name="T13" fmla="*/ 2147483647 h 4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42"/>
              <a:gd name="T23" fmla="*/ 35 w 35"/>
              <a:gd name="T24" fmla="*/ 42 h 4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42">
                <a:moveTo>
                  <a:pt x="16" y="42"/>
                </a:moveTo>
                <a:lnTo>
                  <a:pt x="0" y="17"/>
                </a:lnTo>
                <a:lnTo>
                  <a:pt x="25" y="0"/>
                </a:lnTo>
                <a:lnTo>
                  <a:pt x="23" y="1"/>
                </a:lnTo>
                <a:lnTo>
                  <a:pt x="35" y="30"/>
                </a:lnTo>
                <a:lnTo>
                  <a:pt x="33" y="31"/>
                </a:lnTo>
                <a:lnTo>
                  <a:pt x="16" y="4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49" name="Freeform 1315"/>
          <p:cNvSpPr>
            <a:spLocks noChangeAspect="1"/>
          </p:cNvSpPr>
          <p:nvPr/>
        </p:nvSpPr>
        <p:spPr bwMode="auto">
          <a:xfrm>
            <a:off x="8834438" y="3789363"/>
            <a:ext cx="12700" cy="11112"/>
          </a:xfrm>
          <a:custGeom>
            <a:avLst/>
            <a:gdLst>
              <a:gd name="T0" fmla="*/ 2147483647 w 33"/>
              <a:gd name="T1" fmla="*/ 2147483647 h 39"/>
              <a:gd name="T2" fmla="*/ 0 w 33"/>
              <a:gd name="T3" fmla="*/ 2147483647 h 39"/>
              <a:gd name="T4" fmla="*/ 2147483647 w 33"/>
              <a:gd name="T5" fmla="*/ 0 h 39"/>
              <a:gd name="T6" fmla="*/ 2147483647 w 33"/>
              <a:gd name="T7" fmla="*/ 2147483647 h 39"/>
              <a:gd name="T8" fmla="*/ 2147483647 w 33"/>
              <a:gd name="T9" fmla="*/ 2147483647 h 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3"/>
              <a:gd name="T16" fmla="*/ 0 h 39"/>
              <a:gd name="T17" fmla="*/ 33 w 33"/>
              <a:gd name="T18" fmla="*/ 39 h 3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3" h="39">
                <a:moveTo>
                  <a:pt x="12" y="39"/>
                </a:moveTo>
                <a:lnTo>
                  <a:pt x="0" y="10"/>
                </a:lnTo>
                <a:lnTo>
                  <a:pt x="20" y="0"/>
                </a:lnTo>
                <a:lnTo>
                  <a:pt x="33" y="29"/>
                </a:lnTo>
                <a:lnTo>
                  <a:pt x="12" y="3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50" name="Freeform 1316"/>
          <p:cNvSpPr>
            <a:spLocks noChangeAspect="1"/>
          </p:cNvSpPr>
          <p:nvPr/>
        </p:nvSpPr>
        <p:spPr bwMode="auto">
          <a:xfrm>
            <a:off x="8839200" y="3792538"/>
            <a:ext cx="11113" cy="6350"/>
          </a:xfrm>
          <a:custGeom>
            <a:avLst/>
            <a:gdLst>
              <a:gd name="T0" fmla="*/ 2147483647 w 31"/>
              <a:gd name="T1" fmla="*/ 0 h 15"/>
              <a:gd name="T2" fmla="*/ 2147483647 w 31"/>
              <a:gd name="T3" fmla="*/ 0 h 15"/>
              <a:gd name="T4" fmla="*/ 2147483647 w 31"/>
              <a:gd name="T5" fmla="*/ 2147483647 h 15"/>
              <a:gd name="T6" fmla="*/ 2147483647 w 31"/>
              <a:gd name="T7" fmla="*/ 2147483647 h 15"/>
              <a:gd name="T8" fmla="*/ 2147483647 w 31"/>
              <a:gd name="T9" fmla="*/ 2147483647 h 15"/>
              <a:gd name="T10" fmla="*/ 2147483647 w 31"/>
              <a:gd name="T11" fmla="*/ 2147483647 h 15"/>
              <a:gd name="T12" fmla="*/ 2147483647 w 31"/>
              <a:gd name="T13" fmla="*/ 2147483647 h 15"/>
              <a:gd name="T14" fmla="*/ 2147483647 w 31"/>
              <a:gd name="T15" fmla="*/ 2147483647 h 15"/>
              <a:gd name="T16" fmla="*/ 2147483647 w 31"/>
              <a:gd name="T17" fmla="*/ 2147483647 h 15"/>
              <a:gd name="T18" fmla="*/ 2147483647 w 31"/>
              <a:gd name="T19" fmla="*/ 2147483647 h 15"/>
              <a:gd name="T20" fmla="*/ 2147483647 w 31"/>
              <a:gd name="T21" fmla="*/ 2147483647 h 15"/>
              <a:gd name="T22" fmla="*/ 2147483647 w 31"/>
              <a:gd name="T23" fmla="*/ 2147483647 h 15"/>
              <a:gd name="T24" fmla="*/ 2147483647 w 31"/>
              <a:gd name="T25" fmla="*/ 2147483647 h 15"/>
              <a:gd name="T26" fmla="*/ 2147483647 w 31"/>
              <a:gd name="T27" fmla="*/ 2147483647 h 15"/>
              <a:gd name="T28" fmla="*/ 2147483647 w 31"/>
              <a:gd name="T29" fmla="*/ 2147483647 h 15"/>
              <a:gd name="T30" fmla="*/ 2147483647 w 31"/>
              <a:gd name="T31" fmla="*/ 2147483647 h 15"/>
              <a:gd name="T32" fmla="*/ 2147483647 w 31"/>
              <a:gd name="T33" fmla="*/ 2147483647 h 15"/>
              <a:gd name="T34" fmla="*/ 2147483647 w 31"/>
              <a:gd name="T35" fmla="*/ 2147483647 h 15"/>
              <a:gd name="T36" fmla="*/ 0 w 31"/>
              <a:gd name="T37" fmla="*/ 2147483647 h 15"/>
              <a:gd name="T38" fmla="*/ 0 w 31"/>
              <a:gd name="T39" fmla="*/ 0 h 15"/>
              <a:gd name="T40" fmla="*/ 0 w 31"/>
              <a:gd name="T41" fmla="*/ 0 h 15"/>
              <a:gd name="T42" fmla="*/ 2147483647 w 31"/>
              <a:gd name="T43" fmla="*/ 0 h 1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5"/>
              <a:gd name="T68" fmla="*/ 31 w 31"/>
              <a:gd name="T69" fmla="*/ 15 h 1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5">
                <a:moveTo>
                  <a:pt x="31" y="0"/>
                </a:moveTo>
                <a:lnTo>
                  <a:pt x="31" y="0"/>
                </a:lnTo>
                <a:lnTo>
                  <a:pt x="31" y="2"/>
                </a:lnTo>
                <a:lnTo>
                  <a:pt x="30" y="5"/>
                </a:lnTo>
                <a:lnTo>
                  <a:pt x="29" y="7"/>
                </a:lnTo>
                <a:lnTo>
                  <a:pt x="27" y="9"/>
                </a:lnTo>
                <a:lnTo>
                  <a:pt x="25" y="11"/>
                </a:lnTo>
                <a:lnTo>
                  <a:pt x="23" y="13"/>
                </a:lnTo>
                <a:lnTo>
                  <a:pt x="21" y="14"/>
                </a:lnTo>
                <a:lnTo>
                  <a:pt x="18" y="15"/>
                </a:lnTo>
                <a:lnTo>
                  <a:pt x="16" y="15"/>
                </a:lnTo>
                <a:lnTo>
                  <a:pt x="13" y="15"/>
                </a:lnTo>
                <a:lnTo>
                  <a:pt x="10" y="14"/>
                </a:lnTo>
                <a:lnTo>
                  <a:pt x="8" y="13"/>
                </a:lnTo>
                <a:lnTo>
                  <a:pt x="6" y="11"/>
                </a:lnTo>
                <a:lnTo>
                  <a:pt x="4" y="9"/>
                </a:lnTo>
                <a:lnTo>
                  <a:pt x="2" y="7"/>
                </a:lnTo>
                <a:lnTo>
                  <a:pt x="1" y="5"/>
                </a:lnTo>
                <a:lnTo>
                  <a:pt x="0" y="2"/>
                </a:lnTo>
                <a:lnTo>
                  <a:pt x="0" y="0"/>
                </a:lnTo>
                <a:lnTo>
                  <a:pt x="3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51" name="Freeform 1317"/>
          <p:cNvSpPr>
            <a:spLocks noChangeAspect="1"/>
          </p:cNvSpPr>
          <p:nvPr/>
        </p:nvSpPr>
        <p:spPr bwMode="auto">
          <a:xfrm>
            <a:off x="8839200" y="3789363"/>
            <a:ext cx="11113" cy="1587"/>
          </a:xfrm>
          <a:custGeom>
            <a:avLst/>
            <a:gdLst>
              <a:gd name="T0" fmla="*/ 0 w 31"/>
              <a:gd name="T1" fmla="*/ 0 h 1587"/>
              <a:gd name="T2" fmla="*/ 2147483647 w 31"/>
              <a:gd name="T3" fmla="*/ 0 h 1587"/>
              <a:gd name="T4" fmla="*/ 0 w 31"/>
              <a:gd name="T5" fmla="*/ 0 h 1587"/>
              <a:gd name="T6" fmla="*/ 0 60000 65536"/>
              <a:gd name="T7" fmla="*/ 0 60000 65536"/>
              <a:gd name="T8" fmla="*/ 0 60000 65536"/>
              <a:gd name="T9" fmla="*/ 0 w 31"/>
              <a:gd name="T10" fmla="*/ 0 h 1587"/>
              <a:gd name="T11" fmla="*/ 31 w 31"/>
              <a:gd name="T12" fmla="*/ 1587 h 158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" h="1587">
                <a:moveTo>
                  <a:pt x="0" y="0"/>
                </a:moveTo>
                <a:lnTo>
                  <a:pt x="31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52" name="Freeform 1318"/>
          <p:cNvSpPr>
            <a:spLocks noChangeAspect="1"/>
          </p:cNvSpPr>
          <p:nvPr/>
        </p:nvSpPr>
        <p:spPr bwMode="auto">
          <a:xfrm>
            <a:off x="8839200" y="3792538"/>
            <a:ext cx="11113" cy="1587"/>
          </a:xfrm>
          <a:custGeom>
            <a:avLst/>
            <a:gdLst>
              <a:gd name="T0" fmla="*/ 2147483647 w 31"/>
              <a:gd name="T1" fmla="*/ 2147483647 h 2"/>
              <a:gd name="T2" fmla="*/ 0 w 31"/>
              <a:gd name="T3" fmla="*/ 2147483647 h 2"/>
              <a:gd name="T4" fmla="*/ 0 w 31"/>
              <a:gd name="T5" fmla="*/ 0 h 2"/>
              <a:gd name="T6" fmla="*/ 0 w 31"/>
              <a:gd name="T7" fmla="*/ 0 h 2"/>
              <a:gd name="T8" fmla="*/ 2147483647 w 31"/>
              <a:gd name="T9" fmla="*/ 0 h 2"/>
              <a:gd name="T10" fmla="*/ 2147483647 w 31"/>
              <a:gd name="T11" fmla="*/ 0 h 2"/>
              <a:gd name="T12" fmla="*/ 2147483647 w 31"/>
              <a:gd name="T13" fmla="*/ 2147483647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"/>
              <a:gd name="T23" fmla="*/ 31 w 31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">
                <a:moveTo>
                  <a:pt x="31" y="2"/>
                </a:moveTo>
                <a:lnTo>
                  <a:pt x="0" y="2"/>
                </a:lnTo>
                <a:lnTo>
                  <a:pt x="0" y="0"/>
                </a:lnTo>
                <a:lnTo>
                  <a:pt x="31" y="0"/>
                </a:lnTo>
                <a:lnTo>
                  <a:pt x="31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53" name="Freeform 1319"/>
          <p:cNvSpPr>
            <a:spLocks noChangeAspect="1"/>
          </p:cNvSpPr>
          <p:nvPr/>
        </p:nvSpPr>
        <p:spPr bwMode="auto">
          <a:xfrm>
            <a:off x="8839200" y="3790950"/>
            <a:ext cx="11113" cy="1588"/>
          </a:xfrm>
          <a:custGeom>
            <a:avLst/>
            <a:gdLst>
              <a:gd name="T0" fmla="*/ 2147483647 w 31"/>
              <a:gd name="T1" fmla="*/ 2147483647 h 2"/>
              <a:gd name="T2" fmla="*/ 0 w 31"/>
              <a:gd name="T3" fmla="*/ 2147483647 h 2"/>
              <a:gd name="T4" fmla="*/ 0 w 31"/>
              <a:gd name="T5" fmla="*/ 0 h 2"/>
              <a:gd name="T6" fmla="*/ 0 w 31"/>
              <a:gd name="T7" fmla="*/ 0 h 2"/>
              <a:gd name="T8" fmla="*/ 2147483647 w 31"/>
              <a:gd name="T9" fmla="*/ 0 h 2"/>
              <a:gd name="T10" fmla="*/ 2147483647 w 31"/>
              <a:gd name="T11" fmla="*/ 0 h 2"/>
              <a:gd name="T12" fmla="*/ 2147483647 w 31"/>
              <a:gd name="T13" fmla="*/ 2147483647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"/>
              <a:gd name="T23" fmla="*/ 31 w 31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">
                <a:moveTo>
                  <a:pt x="31" y="2"/>
                </a:moveTo>
                <a:lnTo>
                  <a:pt x="0" y="2"/>
                </a:lnTo>
                <a:lnTo>
                  <a:pt x="0" y="0"/>
                </a:lnTo>
                <a:lnTo>
                  <a:pt x="31" y="0"/>
                </a:lnTo>
                <a:lnTo>
                  <a:pt x="31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54" name="Freeform 1320"/>
          <p:cNvSpPr>
            <a:spLocks noChangeAspect="1"/>
          </p:cNvSpPr>
          <p:nvPr/>
        </p:nvSpPr>
        <p:spPr bwMode="auto">
          <a:xfrm>
            <a:off x="8839200" y="3790950"/>
            <a:ext cx="11113" cy="1588"/>
          </a:xfrm>
          <a:custGeom>
            <a:avLst/>
            <a:gdLst>
              <a:gd name="T0" fmla="*/ 2147483647 w 31"/>
              <a:gd name="T1" fmla="*/ 2147483647 h 2"/>
              <a:gd name="T2" fmla="*/ 0 w 31"/>
              <a:gd name="T3" fmla="*/ 2147483647 h 2"/>
              <a:gd name="T4" fmla="*/ 0 w 31"/>
              <a:gd name="T5" fmla="*/ 0 h 2"/>
              <a:gd name="T6" fmla="*/ 0 w 31"/>
              <a:gd name="T7" fmla="*/ 0 h 2"/>
              <a:gd name="T8" fmla="*/ 2147483647 w 31"/>
              <a:gd name="T9" fmla="*/ 0 h 2"/>
              <a:gd name="T10" fmla="*/ 2147483647 w 31"/>
              <a:gd name="T11" fmla="*/ 0 h 2"/>
              <a:gd name="T12" fmla="*/ 2147483647 w 31"/>
              <a:gd name="T13" fmla="*/ 2147483647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"/>
              <a:gd name="T23" fmla="*/ 31 w 31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">
                <a:moveTo>
                  <a:pt x="31" y="2"/>
                </a:moveTo>
                <a:lnTo>
                  <a:pt x="0" y="2"/>
                </a:lnTo>
                <a:lnTo>
                  <a:pt x="0" y="0"/>
                </a:lnTo>
                <a:lnTo>
                  <a:pt x="31" y="0"/>
                </a:lnTo>
                <a:lnTo>
                  <a:pt x="31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55" name="Freeform 1321"/>
          <p:cNvSpPr>
            <a:spLocks noChangeAspect="1"/>
          </p:cNvSpPr>
          <p:nvPr/>
        </p:nvSpPr>
        <p:spPr bwMode="auto">
          <a:xfrm>
            <a:off x="8839200" y="3790950"/>
            <a:ext cx="11113" cy="1588"/>
          </a:xfrm>
          <a:custGeom>
            <a:avLst/>
            <a:gdLst>
              <a:gd name="T0" fmla="*/ 2147483647 w 31"/>
              <a:gd name="T1" fmla="*/ 2147483647 h 1"/>
              <a:gd name="T2" fmla="*/ 0 w 31"/>
              <a:gd name="T3" fmla="*/ 2147483647 h 1"/>
              <a:gd name="T4" fmla="*/ 0 w 31"/>
              <a:gd name="T5" fmla="*/ 0 h 1"/>
              <a:gd name="T6" fmla="*/ 0 w 31"/>
              <a:gd name="T7" fmla="*/ 0 h 1"/>
              <a:gd name="T8" fmla="*/ 2147483647 w 31"/>
              <a:gd name="T9" fmla="*/ 0 h 1"/>
              <a:gd name="T10" fmla="*/ 2147483647 w 31"/>
              <a:gd name="T11" fmla="*/ 0 h 1"/>
              <a:gd name="T12" fmla="*/ 2147483647 w 31"/>
              <a:gd name="T13" fmla="*/ 2147483647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31" y="1"/>
                </a:moveTo>
                <a:lnTo>
                  <a:pt x="0" y="1"/>
                </a:lnTo>
                <a:lnTo>
                  <a:pt x="0" y="0"/>
                </a:lnTo>
                <a:lnTo>
                  <a:pt x="31" y="0"/>
                </a:lnTo>
                <a:lnTo>
                  <a:pt x="31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56" name="Freeform 1322"/>
          <p:cNvSpPr>
            <a:spLocks noChangeAspect="1"/>
          </p:cNvSpPr>
          <p:nvPr/>
        </p:nvSpPr>
        <p:spPr bwMode="auto">
          <a:xfrm>
            <a:off x="8839200" y="3789363"/>
            <a:ext cx="11113" cy="1587"/>
          </a:xfrm>
          <a:custGeom>
            <a:avLst/>
            <a:gdLst>
              <a:gd name="T0" fmla="*/ 2147483647 w 31"/>
              <a:gd name="T1" fmla="*/ 2147483647 h 2"/>
              <a:gd name="T2" fmla="*/ 0 w 31"/>
              <a:gd name="T3" fmla="*/ 2147483647 h 2"/>
              <a:gd name="T4" fmla="*/ 0 w 31"/>
              <a:gd name="T5" fmla="*/ 0 h 2"/>
              <a:gd name="T6" fmla="*/ 0 w 31"/>
              <a:gd name="T7" fmla="*/ 0 h 2"/>
              <a:gd name="T8" fmla="*/ 2147483647 w 31"/>
              <a:gd name="T9" fmla="*/ 0 h 2"/>
              <a:gd name="T10" fmla="*/ 2147483647 w 31"/>
              <a:gd name="T11" fmla="*/ 0 h 2"/>
              <a:gd name="T12" fmla="*/ 2147483647 w 31"/>
              <a:gd name="T13" fmla="*/ 2147483647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"/>
              <a:gd name="T23" fmla="*/ 31 w 31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">
                <a:moveTo>
                  <a:pt x="31" y="2"/>
                </a:moveTo>
                <a:lnTo>
                  <a:pt x="0" y="2"/>
                </a:lnTo>
                <a:lnTo>
                  <a:pt x="0" y="0"/>
                </a:lnTo>
                <a:lnTo>
                  <a:pt x="31" y="0"/>
                </a:lnTo>
                <a:lnTo>
                  <a:pt x="31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57" name="Freeform 1323"/>
          <p:cNvSpPr>
            <a:spLocks noChangeAspect="1"/>
          </p:cNvSpPr>
          <p:nvPr/>
        </p:nvSpPr>
        <p:spPr bwMode="auto">
          <a:xfrm>
            <a:off x="8839200" y="3789363"/>
            <a:ext cx="11113" cy="1587"/>
          </a:xfrm>
          <a:custGeom>
            <a:avLst/>
            <a:gdLst>
              <a:gd name="T0" fmla="*/ 2147483647 w 31"/>
              <a:gd name="T1" fmla="*/ 2147483647 h 2"/>
              <a:gd name="T2" fmla="*/ 0 w 31"/>
              <a:gd name="T3" fmla="*/ 2147483647 h 2"/>
              <a:gd name="T4" fmla="*/ 0 w 31"/>
              <a:gd name="T5" fmla="*/ 0 h 2"/>
              <a:gd name="T6" fmla="*/ 0 w 31"/>
              <a:gd name="T7" fmla="*/ 0 h 2"/>
              <a:gd name="T8" fmla="*/ 2147483647 w 31"/>
              <a:gd name="T9" fmla="*/ 0 h 2"/>
              <a:gd name="T10" fmla="*/ 2147483647 w 31"/>
              <a:gd name="T11" fmla="*/ 0 h 2"/>
              <a:gd name="T12" fmla="*/ 2147483647 w 31"/>
              <a:gd name="T13" fmla="*/ 2147483647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"/>
              <a:gd name="T23" fmla="*/ 31 w 31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">
                <a:moveTo>
                  <a:pt x="31" y="2"/>
                </a:moveTo>
                <a:lnTo>
                  <a:pt x="0" y="2"/>
                </a:lnTo>
                <a:lnTo>
                  <a:pt x="0" y="0"/>
                </a:lnTo>
                <a:lnTo>
                  <a:pt x="31" y="0"/>
                </a:lnTo>
                <a:lnTo>
                  <a:pt x="31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58" name="Freeform 1324"/>
          <p:cNvSpPr>
            <a:spLocks noChangeAspect="1"/>
          </p:cNvSpPr>
          <p:nvPr/>
        </p:nvSpPr>
        <p:spPr bwMode="auto">
          <a:xfrm>
            <a:off x="8839200" y="3789363"/>
            <a:ext cx="11113" cy="1587"/>
          </a:xfrm>
          <a:custGeom>
            <a:avLst/>
            <a:gdLst>
              <a:gd name="T0" fmla="*/ 2147483647 w 31"/>
              <a:gd name="T1" fmla="*/ 2147483647 h 3"/>
              <a:gd name="T2" fmla="*/ 0 w 31"/>
              <a:gd name="T3" fmla="*/ 2147483647 h 3"/>
              <a:gd name="T4" fmla="*/ 0 w 31"/>
              <a:gd name="T5" fmla="*/ 0 h 3"/>
              <a:gd name="T6" fmla="*/ 0 w 31"/>
              <a:gd name="T7" fmla="*/ 0 h 3"/>
              <a:gd name="T8" fmla="*/ 2147483647 w 31"/>
              <a:gd name="T9" fmla="*/ 0 h 3"/>
              <a:gd name="T10" fmla="*/ 2147483647 w 31"/>
              <a:gd name="T11" fmla="*/ 0 h 3"/>
              <a:gd name="T12" fmla="*/ 2147483647 w 31"/>
              <a:gd name="T13" fmla="*/ 2147483647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"/>
              <a:gd name="T23" fmla="*/ 31 w 31"/>
              <a:gd name="T24" fmla="*/ 3 h 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">
                <a:moveTo>
                  <a:pt x="31" y="3"/>
                </a:moveTo>
                <a:lnTo>
                  <a:pt x="0" y="3"/>
                </a:lnTo>
                <a:lnTo>
                  <a:pt x="0" y="0"/>
                </a:lnTo>
                <a:lnTo>
                  <a:pt x="31" y="0"/>
                </a:lnTo>
                <a:lnTo>
                  <a:pt x="31" y="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59" name="Rectangle 1325"/>
          <p:cNvSpPr>
            <a:spLocks noChangeAspect="1" noChangeArrowheads="1"/>
          </p:cNvSpPr>
          <p:nvPr/>
        </p:nvSpPr>
        <p:spPr bwMode="auto">
          <a:xfrm>
            <a:off x="8839200" y="3789363"/>
            <a:ext cx="11113" cy="1587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60" name="Freeform 1326"/>
          <p:cNvSpPr>
            <a:spLocks noChangeAspect="1"/>
          </p:cNvSpPr>
          <p:nvPr/>
        </p:nvSpPr>
        <p:spPr bwMode="auto">
          <a:xfrm>
            <a:off x="8816975" y="3959225"/>
            <a:ext cx="3175" cy="11113"/>
          </a:xfrm>
          <a:custGeom>
            <a:avLst/>
            <a:gdLst>
              <a:gd name="T0" fmla="*/ 0 w 3175"/>
              <a:gd name="T1" fmla="*/ 2147483647 h 31"/>
              <a:gd name="T2" fmla="*/ 0 w 3175"/>
              <a:gd name="T3" fmla="*/ 0 h 31"/>
              <a:gd name="T4" fmla="*/ 0 w 3175"/>
              <a:gd name="T5" fmla="*/ 2147483647 h 31"/>
              <a:gd name="T6" fmla="*/ 0 60000 65536"/>
              <a:gd name="T7" fmla="*/ 0 60000 65536"/>
              <a:gd name="T8" fmla="*/ 0 60000 65536"/>
              <a:gd name="T9" fmla="*/ 0 w 3175"/>
              <a:gd name="T10" fmla="*/ 0 h 31"/>
              <a:gd name="T11" fmla="*/ 3175 w 3175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75" h="31">
                <a:moveTo>
                  <a:pt x="0" y="31"/>
                </a:moveTo>
                <a:lnTo>
                  <a:pt x="0" y="0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61" name="Freeform 1327"/>
          <p:cNvSpPr>
            <a:spLocks noChangeAspect="1"/>
          </p:cNvSpPr>
          <p:nvPr/>
        </p:nvSpPr>
        <p:spPr bwMode="auto">
          <a:xfrm>
            <a:off x="8831263" y="3959225"/>
            <a:ext cx="3175" cy="11113"/>
          </a:xfrm>
          <a:custGeom>
            <a:avLst/>
            <a:gdLst>
              <a:gd name="T0" fmla="*/ 0 w 16"/>
              <a:gd name="T1" fmla="*/ 0 h 31"/>
              <a:gd name="T2" fmla="*/ 0 w 16"/>
              <a:gd name="T3" fmla="*/ 0 h 31"/>
              <a:gd name="T4" fmla="*/ 2147483647 w 16"/>
              <a:gd name="T5" fmla="*/ 0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2147483647 w 16"/>
              <a:gd name="T19" fmla="*/ 2147483647 h 31"/>
              <a:gd name="T20" fmla="*/ 2147483647 w 16"/>
              <a:gd name="T21" fmla="*/ 2147483647 h 31"/>
              <a:gd name="T22" fmla="*/ 2147483647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2147483647 h 31"/>
              <a:gd name="T38" fmla="*/ 0 w 16"/>
              <a:gd name="T39" fmla="*/ 2147483647 h 31"/>
              <a:gd name="T40" fmla="*/ 0 w 16"/>
              <a:gd name="T41" fmla="*/ 2147483647 h 31"/>
              <a:gd name="T42" fmla="*/ 0 w 16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0" y="0"/>
                </a:moveTo>
                <a:lnTo>
                  <a:pt x="0" y="0"/>
                </a:lnTo>
                <a:lnTo>
                  <a:pt x="3" y="0"/>
                </a:lnTo>
                <a:lnTo>
                  <a:pt x="5" y="1"/>
                </a:lnTo>
                <a:lnTo>
                  <a:pt x="8" y="2"/>
                </a:lnTo>
                <a:lnTo>
                  <a:pt x="10" y="4"/>
                </a:lnTo>
                <a:lnTo>
                  <a:pt x="12" y="6"/>
                </a:lnTo>
                <a:lnTo>
                  <a:pt x="13" y="8"/>
                </a:lnTo>
                <a:lnTo>
                  <a:pt x="16" y="10"/>
                </a:lnTo>
                <a:lnTo>
                  <a:pt x="16" y="13"/>
                </a:lnTo>
                <a:lnTo>
                  <a:pt x="16" y="15"/>
                </a:lnTo>
                <a:lnTo>
                  <a:pt x="16" y="18"/>
                </a:lnTo>
                <a:lnTo>
                  <a:pt x="16" y="20"/>
                </a:lnTo>
                <a:lnTo>
                  <a:pt x="13" y="24"/>
                </a:lnTo>
                <a:lnTo>
                  <a:pt x="12" y="26"/>
                </a:lnTo>
                <a:lnTo>
                  <a:pt x="10" y="28"/>
                </a:lnTo>
                <a:lnTo>
                  <a:pt x="8" y="29"/>
                </a:lnTo>
                <a:lnTo>
                  <a:pt x="5" y="31"/>
                </a:lnTo>
                <a:lnTo>
                  <a:pt x="3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62" name="Freeform 1328"/>
          <p:cNvSpPr>
            <a:spLocks noChangeAspect="1"/>
          </p:cNvSpPr>
          <p:nvPr/>
        </p:nvSpPr>
        <p:spPr bwMode="auto">
          <a:xfrm>
            <a:off x="8816975" y="3959225"/>
            <a:ext cx="3175" cy="11113"/>
          </a:xfrm>
          <a:custGeom>
            <a:avLst/>
            <a:gdLst>
              <a:gd name="T0" fmla="*/ 0 w 4"/>
              <a:gd name="T1" fmla="*/ 2147483647 h 31"/>
              <a:gd name="T2" fmla="*/ 0 w 4"/>
              <a:gd name="T3" fmla="*/ 0 h 31"/>
              <a:gd name="T4" fmla="*/ 2147483647 w 4"/>
              <a:gd name="T5" fmla="*/ 0 h 31"/>
              <a:gd name="T6" fmla="*/ 2147483647 w 4"/>
              <a:gd name="T7" fmla="*/ 0 h 31"/>
              <a:gd name="T8" fmla="*/ 2147483647 w 4"/>
              <a:gd name="T9" fmla="*/ 2147483647 h 31"/>
              <a:gd name="T10" fmla="*/ 2147483647 w 4"/>
              <a:gd name="T11" fmla="*/ 2147483647 h 31"/>
              <a:gd name="T12" fmla="*/ 0 w 4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"/>
              <a:gd name="T22" fmla="*/ 0 h 31"/>
              <a:gd name="T23" fmla="*/ 4 w 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" h="31">
                <a:moveTo>
                  <a:pt x="0" y="31"/>
                </a:moveTo>
                <a:lnTo>
                  <a:pt x="0" y="0"/>
                </a:lnTo>
                <a:lnTo>
                  <a:pt x="4" y="0"/>
                </a:lnTo>
                <a:lnTo>
                  <a:pt x="4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63" name="Freeform 1329"/>
          <p:cNvSpPr>
            <a:spLocks noChangeAspect="1"/>
          </p:cNvSpPr>
          <p:nvPr/>
        </p:nvSpPr>
        <p:spPr bwMode="auto">
          <a:xfrm>
            <a:off x="8820150" y="3959225"/>
            <a:ext cx="3175" cy="11113"/>
          </a:xfrm>
          <a:custGeom>
            <a:avLst/>
            <a:gdLst>
              <a:gd name="T0" fmla="*/ 0 w 4"/>
              <a:gd name="T1" fmla="*/ 2147483647 h 31"/>
              <a:gd name="T2" fmla="*/ 0 w 4"/>
              <a:gd name="T3" fmla="*/ 0 h 31"/>
              <a:gd name="T4" fmla="*/ 2147483647 w 4"/>
              <a:gd name="T5" fmla="*/ 0 h 31"/>
              <a:gd name="T6" fmla="*/ 2147483647 w 4"/>
              <a:gd name="T7" fmla="*/ 0 h 31"/>
              <a:gd name="T8" fmla="*/ 2147483647 w 4"/>
              <a:gd name="T9" fmla="*/ 2147483647 h 31"/>
              <a:gd name="T10" fmla="*/ 2147483647 w 4"/>
              <a:gd name="T11" fmla="*/ 2147483647 h 31"/>
              <a:gd name="T12" fmla="*/ 0 w 4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"/>
              <a:gd name="T22" fmla="*/ 0 h 31"/>
              <a:gd name="T23" fmla="*/ 4 w 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" h="31">
                <a:moveTo>
                  <a:pt x="0" y="31"/>
                </a:moveTo>
                <a:lnTo>
                  <a:pt x="0" y="0"/>
                </a:lnTo>
                <a:lnTo>
                  <a:pt x="4" y="0"/>
                </a:lnTo>
                <a:lnTo>
                  <a:pt x="4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64" name="Freeform 1330"/>
          <p:cNvSpPr>
            <a:spLocks noChangeAspect="1"/>
          </p:cNvSpPr>
          <p:nvPr/>
        </p:nvSpPr>
        <p:spPr bwMode="auto">
          <a:xfrm>
            <a:off x="8820150" y="3959225"/>
            <a:ext cx="3175" cy="11113"/>
          </a:xfrm>
          <a:custGeom>
            <a:avLst/>
            <a:gdLst>
              <a:gd name="T0" fmla="*/ 0 w 4"/>
              <a:gd name="T1" fmla="*/ 2147483647 h 31"/>
              <a:gd name="T2" fmla="*/ 0 w 4"/>
              <a:gd name="T3" fmla="*/ 0 h 31"/>
              <a:gd name="T4" fmla="*/ 2147483647 w 4"/>
              <a:gd name="T5" fmla="*/ 0 h 31"/>
              <a:gd name="T6" fmla="*/ 2147483647 w 4"/>
              <a:gd name="T7" fmla="*/ 0 h 31"/>
              <a:gd name="T8" fmla="*/ 2147483647 w 4"/>
              <a:gd name="T9" fmla="*/ 2147483647 h 31"/>
              <a:gd name="T10" fmla="*/ 2147483647 w 4"/>
              <a:gd name="T11" fmla="*/ 2147483647 h 31"/>
              <a:gd name="T12" fmla="*/ 0 w 4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"/>
              <a:gd name="T22" fmla="*/ 0 h 31"/>
              <a:gd name="T23" fmla="*/ 4 w 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" h="31">
                <a:moveTo>
                  <a:pt x="0" y="31"/>
                </a:moveTo>
                <a:lnTo>
                  <a:pt x="0" y="0"/>
                </a:lnTo>
                <a:lnTo>
                  <a:pt x="4" y="0"/>
                </a:lnTo>
                <a:lnTo>
                  <a:pt x="4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65" name="Freeform 1331"/>
          <p:cNvSpPr>
            <a:spLocks noChangeAspect="1"/>
          </p:cNvSpPr>
          <p:nvPr/>
        </p:nvSpPr>
        <p:spPr bwMode="auto">
          <a:xfrm>
            <a:off x="8823325" y="3959225"/>
            <a:ext cx="1588" cy="11113"/>
          </a:xfrm>
          <a:custGeom>
            <a:avLst/>
            <a:gdLst>
              <a:gd name="T0" fmla="*/ 0 w 4"/>
              <a:gd name="T1" fmla="*/ 2147483647 h 31"/>
              <a:gd name="T2" fmla="*/ 0 w 4"/>
              <a:gd name="T3" fmla="*/ 0 h 31"/>
              <a:gd name="T4" fmla="*/ 2147483647 w 4"/>
              <a:gd name="T5" fmla="*/ 0 h 31"/>
              <a:gd name="T6" fmla="*/ 2147483647 w 4"/>
              <a:gd name="T7" fmla="*/ 0 h 31"/>
              <a:gd name="T8" fmla="*/ 2147483647 w 4"/>
              <a:gd name="T9" fmla="*/ 2147483647 h 31"/>
              <a:gd name="T10" fmla="*/ 2147483647 w 4"/>
              <a:gd name="T11" fmla="*/ 2147483647 h 31"/>
              <a:gd name="T12" fmla="*/ 0 w 4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"/>
              <a:gd name="T22" fmla="*/ 0 h 31"/>
              <a:gd name="T23" fmla="*/ 4 w 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" h="31">
                <a:moveTo>
                  <a:pt x="0" y="31"/>
                </a:moveTo>
                <a:lnTo>
                  <a:pt x="0" y="0"/>
                </a:lnTo>
                <a:lnTo>
                  <a:pt x="4" y="0"/>
                </a:lnTo>
                <a:lnTo>
                  <a:pt x="4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66" name="Freeform 1332"/>
          <p:cNvSpPr>
            <a:spLocks noChangeAspect="1"/>
          </p:cNvSpPr>
          <p:nvPr/>
        </p:nvSpPr>
        <p:spPr bwMode="auto">
          <a:xfrm>
            <a:off x="8824913" y="3959225"/>
            <a:ext cx="1587" cy="11113"/>
          </a:xfrm>
          <a:custGeom>
            <a:avLst/>
            <a:gdLst>
              <a:gd name="T0" fmla="*/ 0 w 4"/>
              <a:gd name="T1" fmla="*/ 2147483647 h 31"/>
              <a:gd name="T2" fmla="*/ 0 w 4"/>
              <a:gd name="T3" fmla="*/ 0 h 31"/>
              <a:gd name="T4" fmla="*/ 2147483647 w 4"/>
              <a:gd name="T5" fmla="*/ 0 h 31"/>
              <a:gd name="T6" fmla="*/ 2147483647 w 4"/>
              <a:gd name="T7" fmla="*/ 0 h 31"/>
              <a:gd name="T8" fmla="*/ 2147483647 w 4"/>
              <a:gd name="T9" fmla="*/ 2147483647 h 31"/>
              <a:gd name="T10" fmla="*/ 2147483647 w 4"/>
              <a:gd name="T11" fmla="*/ 2147483647 h 31"/>
              <a:gd name="T12" fmla="*/ 0 w 4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"/>
              <a:gd name="T22" fmla="*/ 0 h 31"/>
              <a:gd name="T23" fmla="*/ 4 w 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" h="31">
                <a:moveTo>
                  <a:pt x="0" y="31"/>
                </a:moveTo>
                <a:lnTo>
                  <a:pt x="0" y="0"/>
                </a:lnTo>
                <a:lnTo>
                  <a:pt x="4" y="0"/>
                </a:lnTo>
                <a:lnTo>
                  <a:pt x="4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67" name="Freeform 1333"/>
          <p:cNvSpPr>
            <a:spLocks noChangeAspect="1"/>
          </p:cNvSpPr>
          <p:nvPr/>
        </p:nvSpPr>
        <p:spPr bwMode="auto">
          <a:xfrm>
            <a:off x="8826500" y="3959225"/>
            <a:ext cx="1588" cy="11113"/>
          </a:xfrm>
          <a:custGeom>
            <a:avLst/>
            <a:gdLst>
              <a:gd name="T0" fmla="*/ 0 w 5"/>
              <a:gd name="T1" fmla="*/ 2147483647 h 31"/>
              <a:gd name="T2" fmla="*/ 0 w 5"/>
              <a:gd name="T3" fmla="*/ 0 h 31"/>
              <a:gd name="T4" fmla="*/ 2147483647 w 5"/>
              <a:gd name="T5" fmla="*/ 0 h 31"/>
              <a:gd name="T6" fmla="*/ 2147483647 w 5"/>
              <a:gd name="T7" fmla="*/ 0 h 31"/>
              <a:gd name="T8" fmla="*/ 2147483647 w 5"/>
              <a:gd name="T9" fmla="*/ 2147483647 h 31"/>
              <a:gd name="T10" fmla="*/ 2147483647 w 5"/>
              <a:gd name="T11" fmla="*/ 2147483647 h 31"/>
              <a:gd name="T12" fmla="*/ 0 w 5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"/>
              <a:gd name="T22" fmla="*/ 0 h 31"/>
              <a:gd name="T23" fmla="*/ 5 w 5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" h="31">
                <a:moveTo>
                  <a:pt x="0" y="31"/>
                </a:moveTo>
                <a:lnTo>
                  <a:pt x="0" y="0"/>
                </a:lnTo>
                <a:lnTo>
                  <a:pt x="5" y="0"/>
                </a:lnTo>
                <a:lnTo>
                  <a:pt x="5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68" name="Freeform 1334"/>
          <p:cNvSpPr>
            <a:spLocks noChangeAspect="1"/>
          </p:cNvSpPr>
          <p:nvPr/>
        </p:nvSpPr>
        <p:spPr bwMode="auto">
          <a:xfrm>
            <a:off x="8826500" y="3959225"/>
            <a:ext cx="1588" cy="11113"/>
          </a:xfrm>
          <a:custGeom>
            <a:avLst/>
            <a:gdLst>
              <a:gd name="T0" fmla="*/ 0 w 4"/>
              <a:gd name="T1" fmla="*/ 2147483647 h 31"/>
              <a:gd name="T2" fmla="*/ 0 w 4"/>
              <a:gd name="T3" fmla="*/ 0 h 31"/>
              <a:gd name="T4" fmla="*/ 2147483647 w 4"/>
              <a:gd name="T5" fmla="*/ 0 h 31"/>
              <a:gd name="T6" fmla="*/ 2147483647 w 4"/>
              <a:gd name="T7" fmla="*/ 0 h 31"/>
              <a:gd name="T8" fmla="*/ 2147483647 w 4"/>
              <a:gd name="T9" fmla="*/ 2147483647 h 31"/>
              <a:gd name="T10" fmla="*/ 2147483647 w 4"/>
              <a:gd name="T11" fmla="*/ 2147483647 h 31"/>
              <a:gd name="T12" fmla="*/ 0 w 4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"/>
              <a:gd name="T22" fmla="*/ 0 h 31"/>
              <a:gd name="T23" fmla="*/ 4 w 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" h="31">
                <a:moveTo>
                  <a:pt x="0" y="31"/>
                </a:moveTo>
                <a:lnTo>
                  <a:pt x="0" y="0"/>
                </a:lnTo>
                <a:lnTo>
                  <a:pt x="4" y="0"/>
                </a:lnTo>
                <a:lnTo>
                  <a:pt x="4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69" name="Rectangle 1335"/>
          <p:cNvSpPr>
            <a:spLocks noChangeAspect="1" noChangeArrowheads="1"/>
          </p:cNvSpPr>
          <p:nvPr/>
        </p:nvSpPr>
        <p:spPr bwMode="auto">
          <a:xfrm>
            <a:off x="8828088" y="3959225"/>
            <a:ext cx="3175" cy="11113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70" name="Freeform 1336"/>
          <p:cNvSpPr>
            <a:spLocks noChangeAspect="1"/>
          </p:cNvSpPr>
          <p:nvPr/>
        </p:nvSpPr>
        <p:spPr bwMode="auto">
          <a:xfrm>
            <a:off x="8824913" y="3959225"/>
            <a:ext cx="7937" cy="11113"/>
          </a:xfrm>
          <a:custGeom>
            <a:avLst/>
            <a:gdLst>
              <a:gd name="T0" fmla="*/ 2147483647 w 22"/>
              <a:gd name="T1" fmla="*/ 2147483647 h 29"/>
              <a:gd name="T2" fmla="*/ 2147483647 w 22"/>
              <a:gd name="T3" fmla="*/ 2147483647 h 29"/>
              <a:gd name="T4" fmla="*/ 2147483647 w 22"/>
              <a:gd name="T5" fmla="*/ 2147483647 h 29"/>
              <a:gd name="T6" fmla="*/ 2147483647 w 22"/>
              <a:gd name="T7" fmla="*/ 2147483647 h 29"/>
              <a:gd name="T8" fmla="*/ 2147483647 w 22"/>
              <a:gd name="T9" fmla="*/ 2147483647 h 29"/>
              <a:gd name="T10" fmla="*/ 2147483647 w 22"/>
              <a:gd name="T11" fmla="*/ 2147483647 h 29"/>
              <a:gd name="T12" fmla="*/ 2147483647 w 22"/>
              <a:gd name="T13" fmla="*/ 2147483647 h 29"/>
              <a:gd name="T14" fmla="*/ 2147483647 w 22"/>
              <a:gd name="T15" fmla="*/ 2147483647 h 29"/>
              <a:gd name="T16" fmla="*/ 2147483647 w 22"/>
              <a:gd name="T17" fmla="*/ 2147483647 h 29"/>
              <a:gd name="T18" fmla="*/ 2147483647 w 22"/>
              <a:gd name="T19" fmla="*/ 2147483647 h 29"/>
              <a:gd name="T20" fmla="*/ 2147483647 w 22"/>
              <a:gd name="T21" fmla="*/ 2147483647 h 29"/>
              <a:gd name="T22" fmla="*/ 2147483647 w 22"/>
              <a:gd name="T23" fmla="*/ 2147483647 h 29"/>
              <a:gd name="T24" fmla="*/ 0 w 22"/>
              <a:gd name="T25" fmla="*/ 2147483647 h 29"/>
              <a:gd name="T26" fmla="*/ 0 w 22"/>
              <a:gd name="T27" fmla="*/ 2147483647 h 29"/>
              <a:gd name="T28" fmla="*/ 0 w 22"/>
              <a:gd name="T29" fmla="*/ 2147483647 h 29"/>
              <a:gd name="T30" fmla="*/ 2147483647 w 22"/>
              <a:gd name="T31" fmla="*/ 2147483647 h 29"/>
              <a:gd name="T32" fmla="*/ 2147483647 w 22"/>
              <a:gd name="T33" fmla="*/ 2147483647 h 29"/>
              <a:gd name="T34" fmla="*/ 2147483647 w 22"/>
              <a:gd name="T35" fmla="*/ 2147483647 h 29"/>
              <a:gd name="T36" fmla="*/ 2147483647 w 22"/>
              <a:gd name="T37" fmla="*/ 2147483647 h 29"/>
              <a:gd name="T38" fmla="*/ 2147483647 w 22"/>
              <a:gd name="T39" fmla="*/ 0 h 29"/>
              <a:gd name="T40" fmla="*/ 2147483647 w 22"/>
              <a:gd name="T41" fmla="*/ 0 h 29"/>
              <a:gd name="T42" fmla="*/ 2147483647 w 22"/>
              <a:gd name="T43" fmla="*/ 2147483647 h 2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2"/>
              <a:gd name="T67" fmla="*/ 0 h 29"/>
              <a:gd name="T68" fmla="*/ 22 w 22"/>
              <a:gd name="T69" fmla="*/ 29 h 29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2" h="29">
                <a:moveTo>
                  <a:pt x="22" y="27"/>
                </a:moveTo>
                <a:lnTo>
                  <a:pt x="22" y="27"/>
                </a:lnTo>
                <a:lnTo>
                  <a:pt x="20" y="28"/>
                </a:lnTo>
                <a:lnTo>
                  <a:pt x="17" y="29"/>
                </a:lnTo>
                <a:lnTo>
                  <a:pt x="16" y="29"/>
                </a:lnTo>
                <a:lnTo>
                  <a:pt x="13" y="29"/>
                </a:lnTo>
                <a:lnTo>
                  <a:pt x="10" y="28"/>
                </a:lnTo>
                <a:lnTo>
                  <a:pt x="8" y="26"/>
                </a:lnTo>
                <a:lnTo>
                  <a:pt x="6" y="25"/>
                </a:lnTo>
                <a:lnTo>
                  <a:pt x="3" y="23"/>
                </a:lnTo>
                <a:lnTo>
                  <a:pt x="2" y="19"/>
                </a:lnTo>
                <a:lnTo>
                  <a:pt x="1" y="17"/>
                </a:lnTo>
                <a:lnTo>
                  <a:pt x="0" y="14"/>
                </a:lnTo>
                <a:lnTo>
                  <a:pt x="0" y="13"/>
                </a:lnTo>
                <a:lnTo>
                  <a:pt x="0" y="10"/>
                </a:lnTo>
                <a:lnTo>
                  <a:pt x="1" y="7"/>
                </a:lnTo>
                <a:lnTo>
                  <a:pt x="3" y="5"/>
                </a:lnTo>
                <a:lnTo>
                  <a:pt x="5" y="3"/>
                </a:lnTo>
                <a:lnTo>
                  <a:pt x="7" y="1"/>
                </a:lnTo>
                <a:lnTo>
                  <a:pt x="10" y="0"/>
                </a:lnTo>
                <a:lnTo>
                  <a:pt x="22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71" name="Freeform 1337"/>
          <p:cNvSpPr>
            <a:spLocks noChangeAspect="1"/>
          </p:cNvSpPr>
          <p:nvPr/>
        </p:nvSpPr>
        <p:spPr bwMode="auto">
          <a:xfrm>
            <a:off x="8928100" y="3929063"/>
            <a:ext cx="6350" cy="9525"/>
          </a:xfrm>
          <a:custGeom>
            <a:avLst/>
            <a:gdLst>
              <a:gd name="T0" fmla="*/ 0 w 15"/>
              <a:gd name="T1" fmla="*/ 0 h 31"/>
              <a:gd name="T2" fmla="*/ 0 w 15"/>
              <a:gd name="T3" fmla="*/ 0 h 31"/>
              <a:gd name="T4" fmla="*/ 2147483647 w 15"/>
              <a:gd name="T5" fmla="*/ 0 h 31"/>
              <a:gd name="T6" fmla="*/ 2147483647 w 15"/>
              <a:gd name="T7" fmla="*/ 2147483647 h 31"/>
              <a:gd name="T8" fmla="*/ 2147483647 w 15"/>
              <a:gd name="T9" fmla="*/ 2147483647 h 31"/>
              <a:gd name="T10" fmla="*/ 2147483647 w 15"/>
              <a:gd name="T11" fmla="*/ 2147483647 h 31"/>
              <a:gd name="T12" fmla="*/ 2147483647 w 15"/>
              <a:gd name="T13" fmla="*/ 2147483647 h 31"/>
              <a:gd name="T14" fmla="*/ 2147483647 w 15"/>
              <a:gd name="T15" fmla="*/ 2147483647 h 31"/>
              <a:gd name="T16" fmla="*/ 2147483647 w 15"/>
              <a:gd name="T17" fmla="*/ 2147483647 h 31"/>
              <a:gd name="T18" fmla="*/ 2147483647 w 15"/>
              <a:gd name="T19" fmla="*/ 2147483647 h 31"/>
              <a:gd name="T20" fmla="*/ 2147483647 w 15"/>
              <a:gd name="T21" fmla="*/ 2147483647 h 31"/>
              <a:gd name="T22" fmla="*/ 2147483647 w 15"/>
              <a:gd name="T23" fmla="*/ 2147483647 h 31"/>
              <a:gd name="T24" fmla="*/ 2147483647 w 15"/>
              <a:gd name="T25" fmla="*/ 2147483647 h 31"/>
              <a:gd name="T26" fmla="*/ 2147483647 w 15"/>
              <a:gd name="T27" fmla="*/ 2147483647 h 31"/>
              <a:gd name="T28" fmla="*/ 2147483647 w 15"/>
              <a:gd name="T29" fmla="*/ 2147483647 h 31"/>
              <a:gd name="T30" fmla="*/ 2147483647 w 15"/>
              <a:gd name="T31" fmla="*/ 2147483647 h 31"/>
              <a:gd name="T32" fmla="*/ 2147483647 w 15"/>
              <a:gd name="T33" fmla="*/ 2147483647 h 31"/>
              <a:gd name="T34" fmla="*/ 2147483647 w 15"/>
              <a:gd name="T35" fmla="*/ 2147483647 h 31"/>
              <a:gd name="T36" fmla="*/ 2147483647 w 15"/>
              <a:gd name="T37" fmla="*/ 2147483647 h 31"/>
              <a:gd name="T38" fmla="*/ 0 w 15"/>
              <a:gd name="T39" fmla="*/ 2147483647 h 31"/>
              <a:gd name="T40" fmla="*/ 0 w 15"/>
              <a:gd name="T41" fmla="*/ 2147483647 h 31"/>
              <a:gd name="T42" fmla="*/ 0 w 15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"/>
              <a:gd name="T67" fmla="*/ 0 h 31"/>
              <a:gd name="T68" fmla="*/ 15 w 15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4" y="1"/>
                </a:lnTo>
                <a:lnTo>
                  <a:pt x="7" y="2"/>
                </a:lnTo>
                <a:lnTo>
                  <a:pt x="9" y="3"/>
                </a:lnTo>
                <a:lnTo>
                  <a:pt x="11" y="6"/>
                </a:lnTo>
                <a:lnTo>
                  <a:pt x="13" y="8"/>
                </a:lnTo>
                <a:lnTo>
                  <a:pt x="14" y="11"/>
                </a:lnTo>
                <a:lnTo>
                  <a:pt x="15" y="13"/>
                </a:lnTo>
                <a:lnTo>
                  <a:pt x="15" y="16"/>
                </a:lnTo>
                <a:lnTo>
                  <a:pt x="15" y="18"/>
                </a:lnTo>
                <a:lnTo>
                  <a:pt x="14" y="20"/>
                </a:lnTo>
                <a:lnTo>
                  <a:pt x="13" y="23"/>
                </a:lnTo>
                <a:lnTo>
                  <a:pt x="12" y="25"/>
                </a:lnTo>
                <a:lnTo>
                  <a:pt x="10" y="27"/>
                </a:lnTo>
                <a:lnTo>
                  <a:pt x="8" y="29"/>
                </a:lnTo>
                <a:lnTo>
                  <a:pt x="5" y="30"/>
                </a:lnTo>
                <a:lnTo>
                  <a:pt x="3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72" name="Freeform 1338"/>
          <p:cNvSpPr>
            <a:spLocks noChangeAspect="1"/>
          </p:cNvSpPr>
          <p:nvPr/>
        </p:nvSpPr>
        <p:spPr bwMode="auto">
          <a:xfrm>
            <a:off x="8828088" y="3954463"/>
            <a:ext cx="15875" cy="15875"/>
          </a:xfrm>
          <a:custGeom>
            <a:avLst/>
            <a:gdLst>
              <a:gd name="T0" fmla="*/ 2147483647 w 47"/>
              <a:gd name="T1" fmla="*/ 2147483647 h 45"/>
              <a:gd name="T2" fmla="*/ 0 w 47"/>
              <a:gd name="T3" fmla="*/ 2147483647 h 45"/>
              <a:gd name="T4" fmla="*/ 2147483647 w 47"/>
              <a:gd name="T5" fmla="*/ 0 h 45"/>
              <a:gd name="T6" fmla="*/ 2147483647 w 47"/>
              <a:gd name="T7" fmla="*/ 0 h 45"/>
              <a:gd name="T8" fmla="*/ 2147483647 w 47"/>
              <a:gd name="T9" fmla="*/ 2147483647 h 45"/>
              <a:gd name="T10" fmla="*/ 2147483647 w 47"/>
              <a:gd name="T11" fmla="*/ 2147483647 h 45"/>
              <a:gd name="T12" fmla="*/ 2147483647 w 47"/>
              <a:gd name="T13" fmla="*/ 2147483647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7"/>
              <a:gd name="T22" fmla="*/ 0 h 45"/>
              <a:gd name="T23" fmla="*/ 47 w 47"/>
              <a:gd name="T24" fmla="*/ 45 h 4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7" h="45">
                <a:moveTo>
                  <a:pt x="12" y="45"/>
                </a:moveTo>
                <a:lnTo>
                  <a:pt x="0" y="18"/>
                </a:lnTo>
                <a:lnTo>
                  <a:pt x="35" y="0"/>
                </a:lnTo>
                <a:lnTo>
                  <a:pt x="47" y="27"/>
                </a:lnTo>
                <a:lnTo>
                  <a:pt x="12" y="4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73" name="Freeform 1339"/>
          <p:cNvSpPr>
            <a:spLocks noChangeAspect="1"/>
          </p:cNvSpPr>
          <p:nvPr/>
        </p:nvSpPr>
        <p:spPr bwMode="auto">
          <a:xfrm>
            <a:off x="8834438" y="3937000"/>
            <a:ext cx="39687" cy="31750"/>
          </a:xfrm>
          <a:custGeom>
            <a:avLst/>
            <a:gdLst>
              <a:gd name="T0" fmla="*/ 2147483647 w 117"/>
              <a:gd name="T1" fmla="*/ 2147483647 h 90"/>
              <a:gd name="T2" fmla="*/ 2147483647 w 117"/>
              <a:gd name="T3" fmla="*/ 2147483647 h 90"/>
              <a:gd name="T4" fmla="*/ 2147483647 w 117"/>
              <a:gd name="T5" fmla="*/ 0 h 90"/>
              <a:gd name="T6" fmla="*/ 2147483647 w 117"/>
              <a:gd name="T7" fmla="*/ 2147483647 h 90"/>
              <a:gd name="T8" fmla="*/ 2147483647 w 117"/>
              <a:gd name="T9" fmla="*/ 2147483647 h 90"/>
              <a:gd name="T10" fmla="*/ 0 w 117"/>
              <a:gd name="T11" fmla="*/ 2147483647 h 90"/>
              <a:gd name="T12" fmla="*/ 2147483647 w 117"/>
              <a:gd name="T13" fmla="*/ 2147483647 h 9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7"/>
              <a:gd name="T22" fmla="*/ 0 h 90"/>
              <a:gd name="T23" fmla="*/ 117 w 117"/>
              <a:gd name="T24" fmla="*/ 90 h 9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7" h="90">
                <a:moveTo>
                  <a:pt x="30" y="75"/>
                </a:moveTo>
                <a:lnTo>
                  <a:pt x="18" y="48"/>
                </a:lnTo>
                <a:lnTo>
                  <a:pt x="117" y="0"/>
                </a:lnTo>
                <a:lnTo>
                  <a:pt x="52" y="30"/>
                </a:lnTo>
                <a:lnTo>
                  <a:pt x="65" y="59"/>
                </a:lnTo>
                <a:lnTo>
                  <a:pt x="0" y="90"/>
                </a:lnTo>
                <a:lnTo>
                  <a:pt x="30" y="7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74" name="Freeform 1340"/>
          <p:cNvSpPr>
            <a:spLocks noChangeAspect="1"/>
          </p:cNvSpPr>
          <p:nvPr/>
        </p:nvSpPr>
        <p:spPr bwMode="auto">
          <a:xfrm>
            <a:off x="8850313" y="3943350"/>
            <a:ext cx="19050" cy="14288"/>
          </a:xfrm>
          <a:custGeom>
            <a:avLst/>
            <a:gdLst>
              <a:gd name="T0" fmla="*/ 2147483647 w 54"/>
              <a:gd name="T1" fmla="*/ 2147483647 h 44"/>
              <a:gd name="T2" fmla="*/ 0 w 54"/>
              <a:gd name="T3" fmla="*/ 2147483647 h 44"/>
              <a:gd name="T4" fmla="*/ 2147483647 w 54"/>
              <a:gd name="T5" fmla="*/ 2147483647 h 44"/>
              <a:gd name="T6" fmla="*/ 2147483647 w 54"/>
              <a:gd name="T7" fmla="*/ 0 h 44"/>
              <a:gd name="T8" fmla="*/ 2147483647 w 54"/>
              <a:gd name="T9" fmla="*/ 2147483647 h 44"/>
              <a:gd name="T10" fmla="*/ 2147483647 w 54"/>
              <a:gd name="T11" fmla="*/ 2147483647 h 44"/>
              <a:gd name="T12" fmla="*/ 2147483647 w 54"/>
              <a:gd name="T13" fmla="*/ 2147483647 h 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4"/>
              <a:gd name="T22" fmla="*/ 0 h 44"/>
              <a:gd name="T23" fmla="*/ 54 w 54"/>
              <a:gd name="T24" fmla="*/ 44 h 4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4" h="44">
                <a:moveTo>
                  <a:pt x="13" y="44"/>
                </a:moveTo>
                <a:lnTo>
                  <a:pt x="0" y="15"/>
                </a:lnTo>
                <a:lnTo>
                  <a:pt x="25" y="4"/>
                </a:lnTo>
                <a:lnTo>
                  <a:pt x="35" y="0"/>
                </a:lnTo>
                <a:lnTo>
                  <a:pt x="45" y="29"/>
                </a:lnTo>
                <a:lnTo>
                  <a:pt x="54" y="25"/>
                </a:lnTo>
                <a:lnTo>
                  <a:pt x="13" y="4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75" name="Freeform 1341"/>
          <p:cNvSpPr>
            <a:spLocks noChangeAspect="1"/>
          </p:cNvSpPr>
          <p:nvPr/>
        </p:nvSpPr>
        <p:spPr bwMode="auto">
          <a:xfrm>
            <a:off x="8864600" y="3937000"/>
            <a:ext cx="15875" cy="14288"/>
          </a:xfrm>
          <a:custGeom>
            <a:avLst/>
            <a:gdLst>
              <a:gd name="T0" fmla="*/ 2147483647 w 46"/>
              <a:gd name="T1" fmla="*/ 2147483647 h 43"/>
              <a:gd name="T2" fmla="*/ 0 w 46"/>
              <a:gd name="T3" fmla="*/ 2147483647 h 43"/>
              <a:gd name="T4" fmla="*/ 2147483647 w 46"/>
              <a:gd name="T5" fmla="*/ 2147483647 h 43"/>
              <a:gd name="T6" fmla="*/ 2147483647 w 46"/>
              <a:gd name="T7" fmla="*/ 0 h 43"/>
              <a:gd name="T8" fmla="*/ 2147483647 w 46"/>
              <a:gd name="T9" fmla="*/ 2147483647 h 43"/>
              <a:gd name="T10" fmla="*/ 2147483647 w 46"/>
              <a:gd name="T11" fmla="*/ 2147483647 h 43"/>
              <a:gd name="T12" fmla="*/ 2147483647 w 46"/>
              <a:gd name="T13" fmla="*/ 2147483647 h 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43"/>
              <a:gd name="T23" fmla="*/ 46 w 46"/>
              <a:gd name="T24" fmla="*/ 43 h 4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43">
                <a:moveTo>
                  <a:pt x="10" y="43"/>
                </a:moveTo>
                <a:lnTo>
                  <a:pt x="0" y="14"/>
                </a:lnTo>
                <a:lnTo>
                  <a:pt x="28" y="2"/>
                </a:lnTo>
                <a:lnTo>
                  <a:pt x="33" y="0"/>
                </a:lnTo>
                <a:lnTo>
                  <a:pt x="41" y="29"/>
                </a:lnTo>
                <a:lnTo>
                  <a:pt x="46" y="27"/>
                </a:lnTo>
                <a:lnTo>
                  <a:pt x="10" y="4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76" name="Freeform 1342"/>
          <p:cNvSpPr>
            <a:spLocks noChangeAspect="1"/>
          </p:cNvSpPr>
          <p:nvPr/>
        </p:nvSpPr>
        <p:spPr bwMode="auto">
          <a:xfrm>
            <a:off x="8875713" y="3932238"/>
            <a:ext cx="15875" cy="15875"/>
          </a:xfrm>
          <a:custGeom>
            <a:avLst/>
            <a:gdLst>
              <a:gd name="T0" fmla="*/ 2147483647 w 42"/>
              <a:gd name="T1" fmla="*/ 2147483647 h 43"/>
              <a:gd name="T2" fmla="*/ 0 w 42"/>
              <a:gd name="T3" fmla="*/ 2147483647 h 43"/>
              <a:gd name="T4" fmla="*/ 2147483647 w 42"/>
              <a:gd name="T5" fmla="*/ 0 h 43"/>
              <a:gd name="T6" fmla="*/ 2147483647 w 42"/>
              <a:gd name="T7" fmla="*/ 2147483647 h 43"/>
              <a:gd name="T8" fmla="*/ 2147483647 w 42"/>
              <a:gd name="T9" fmla="*/ 2147483647 h 43"/>
              <a:gd name="T10" fmla="*/ 2147483647 w 42"/>
              <a:gd name="T11" fmla="*/ 2147483647 h 43"/>
              <a:gd name="T12" fmla="*/ 2147483647 w 42"/>
              <a:gd name="T13" fmla="*/ 2147483647 h 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"/>
              <a:gd name="T22" fmla="*/ 0 h 43"/>
              <a:gd name="T23" fmla="*/ 42 w 42"/>
              <a:gd name="T24" fmla="*/ 43 h 4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" h="43">
                <a:moveTo>
                  <a:pt x="8" y="43"/>
                </a:moveTo>
                <a:lnTo>
                  <a:pt x="0" y="14"/>
                </a:lnTo>
                <a:lnTo>
                  <a:pt x="42" y="0"/>
                </a:lnTo>
                <a:lnTo>
                  <a:pt x="35" y="2"/>
                </a:lnTo>
                <a:lnTo>
                  <a:pt x="41" y="33"/>
                </a:lnTo>
                <a:lnTo>
                  <a:pt x="34" y="35"/>
                </a:lnTo>
                <a:lnTo>
                  <a:pt x="8" y="4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77" name="Freeform 1343"/>
          <p:cNvSpPr>
            <a:spLocks noChangeAspect="1"/>
          </p:cNvSpPr>
          <p:nvPr/>
        </p:nvSpPr>
        <p:spPr bwMode="auto">
          <a:xfrm>
            <a:off x="8890000" y="3930650"/>
            <a:ext cx="12700" cy="15875"/>
          </a:xfrm>
          <a:custGeom>
            <a:avLst/>
            <a:gdLst>
              <a:gd name="T0" fmla="*/ 2147483647 w 44"/>
              <a:gd name="T1" fmla="*/ 2147483647 h 39"/>
              <a:gd name="T2" fmla="*/ 0 w 44"/>
              <a:gd name="T3" fmla="*/ 2147483647 h 39"/>
              <a:gd name="T4" fmla="*/ 2147483647 w 44"/>
              <a:gd name="T5" fmla="*/ 2147483647 h 39"/>
              <a:gd name="T6" fmla="*/ 2147483647 w 44"/>
              <a:gd name="T7" fmla="*/ 0 h 39"/>
              <a:gd name="T8" fmla="*/ 2147483647 w 44"/>
              <a:gd name="T9" fmla="*/ 2147483647 h 39"/>
              <a:gd name="T10" fmla="*/ 2147483647 w 44"/>
              <a:gd name="T11" fmla="*/ 2147483647 h 39"/>
              <a:gd name="T12" fmla="*/ 2147483647 w 44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4"/>
              <a:gd name="T22" fmla="*/ 0 h 39"/>
              <a:gd name="T23" fmla="*/ 44 w 44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4" h="39">
                <a:moveTo>
                  <a:pt x="6" y="39"/>
                </a:moveTo>
                <a:lnTo>
                  <a:pt x="0" y="8"/>
                </a:lnTo>
                <a:lnTo>
                  <a:pt x="33" y="1"/>
                </a:lnTo>
                <a:lnTo>
                  <a:pt x="36" y="0"/>
                </a:lnTo>
                <a:lnTo>
                  <a:pt x="41" y="31"/>
                </a:lnTo>
                <a:lnTo>
                  <a:pt x="44" y="30"/>
                </a:lnTo>
                <a:lnTo>
                  <a:pt x="6" y="3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78" name="Freeform 1344"/>
          <p:cNvSpPr>
            <a:spLocks noChangeAspect="1"/>
          </p:cNvSpPr>
          <p:nvPr/>
        </p:nvSpPr>
        <p:spPr bwMode="auto">
          <a:xfrm>
            <a:off x="8901113" y="3929063"/>
            <a:ext cx="14287" cy="12700"/>
          </a:xfrm>
          <a:custGeom>
            <a:avLst/>
            <a:gdLst>
              <a:gd name="T0" fmla="*/ 2147483647 w 43"/>
              <a:gd name="T1" fmla="*/ 2147483647 h 38"/>
              <a:gd name="T2" fmla="*/ 0 w 43"/>
              <a:gd name="T3" fmla="*/ 2147483647 h 38"/>
              <a:gd name="T4" fmla="*/ 2147483647 w 43"/>
              <a:gd name="T5" fmla="*/ 0 h 38"/>
              <a:gd name="T6" fmla="*/ 2147483647 w 43"/>
              <a:gd name="T7" fmla="*/ 0 h 38"/>
              <a:gd name="T8" fmla="*/ 2147483647 w 43"/>
              <a:gd name="T9" fmla="*/ 2147483647 h 38"/>
              <a:gd name="T10" fmla="*/ 2147483647 w 43"/>
              <a:gd name="T11" fmla="*/ 2147483647 h 38"/>
              <a:gd name="T12" fmla="*/ 2147483647 w 43"/>
              <a:gd name="T13" fmla="*/ 2147483647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3"/>
              <a:gd name="T22" fmla="*/ 0 h 38"/>
              <a:gd name="T23" fmla="*/ 43 w 43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3" h="38">
                <a:moveTo>
                  <a:pt x="5" y="38"/>
                </a:moveTo>
                <a:lnTo>
                  <a:pt x="0" y="7"/>
                </a:lnTo>
                <a:lnTo>
                  <a:pt x="39" y="0"/>
                </a:lnTo>
                <a:lnTo>
                  <a:pt x="41" y="0"/>
                </a:lnTo>
                <a:lnTo>
                  <a:pt x="41" y="32"/>
                </a:lnTo>
                <a:lnTo>
                  <a:pt x="43" y="32"/>
                </a:lnTo>
                <a:lnTo>
                  <a:pt x="5" y="3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79" name="Freeform 1345"/>
          <p:cNvSpPr>
            <a:spLocks noChangeAspect="1"/>
          </p:cNvSpPr>
          <p:nvPr/>
        </p:nvSpPr>
        <p:spPr bwMode="auto">
          <a:xfrm>
            <a:off x="8913813" y="3929063"/>
            <a:ext cx="14287" cy="9525"/>
          </a:xfrm>
          <a:custGeom>
            <a:avLst/>
            <a:gdLst>
              <a:gd name="T0" fmla="*/ 0 w 43"/>
              <a:gd name="T1" fmla="*/ 2147483647 h 33"/>
              <a:gd name="T2" fmla="*/ 0 w 43"/>
              <a:gd name="T3" fmla="*/ 2147483647 h 33"/>
              <a:gd name="T4" fmla="*/ 2147483647 w 43"/>
              <a:gd name="T5" fmla="*/ 0 h 33"/>
              <a:gd name="T6" fmla="*/ 2147483647 w 43"/>
              <a:gd name="T7" fmla="*/ 2147483647 h 33"/>
              <a:gd name="T8" fmla="*/ 0 w 43"/>
              <a:gd name="T9" fmla="*/ 2147483647 h 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3"/>
              <a:gd name="T16" fmla="*/ 0 h 33"/>
              <a:gd name="T17" fmla="*/ 43 w 43"/>
              <a:gd name="T18" fmla="*/ 33 h 3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3" h="33">
                <a:moveTo>
                  <a:pt x="0" y="33"/>
                </a:moveTo>
                <a:lnTo>
                  <a:pt x="0" y="1"/>
                </a:lnTo>
                <a:lnTo>
                  <a:pt x="43" y="0"/>
                </a:lnTo>
                <a:lnTo>
                  <a:pt x="43" y="31"/>
                </a:lnTo>
                <a:lnTo>
                  <a:pt x="0" y="3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80" name="Freeform 1346"/>
          <p:cNvSpPr>
            <a:spLocks noChangeAspect="1"/>
          </p:cNvSpPr>
          <p:nvPr/>
        </p:nvSpPr>
        <p:spPr bwMode="auto">
          <a:xfrm>
            <a:off x="8928100" y="3929063"/>
            <a:ext cx="6350" cy="9525"/>
          </a:xfrm>
          <a:custGeom>
            <a:avLst/>
            <a:gdLst>
              <a:gd name="T0" fmla="*/ 0 w 15"/>
              <a:gd name="T1" fmla="*/ 0 h 31"/>
              <a:gd name="T2" fmla="*/ 0 w 15"/>
              <a:gd name="T3" fmla="*/ 0 h 31"/>
              <a:gd name="T4" fmla="*/ 2147483647 w 15"/>
              <a:gd name="T5" fmla="*/ 0 h 31"/>
              <a:gd name="T6" fmla="*/ 2147483647 w 15"/>
              <a:gd name="T7" fmla="*/ 2147483647 h 31"/>
              <a:gd name="T8" fmla="*/ 2147483647 w 15"/>
              <a:gd name="T9" fmla="*/ 2147483647 h 31"/>
              <a:gd name="T10" fmla="*/ 2147483647 w 15"/>
              <a:gd name="T11" fmla="*/ 2147483647 h 31"/>
              <a:gd name="T12" fmla="*/ 2147483647 w 15"/>
              <a:gd name="T13" fmla="*/ 2147483647 h 31"/>
              <a:gd name="T14" fmla="*/ 2147483647 w 15"/>
              <a:gd name="T15" fmla="*/ 2147483647 h 31"/>
              <a:gd name="T16" fmla="*/ 2147483647 w 15"/>
              <a:gd name="T17" fmla="*/ 2147483647 h 31"/>
              <a:gd name="T18" fmla="*/ 2147483647 w 15"/>
              <a:gd name="T19" fmla="*/ 2147483647 h 31"/>
              <a:gd name="T20" fmla="*/ 2147483647 w 15"/>
              <a:gd name="T21" fmla="*/ 2147483647 h 31"/>
              <a:gd name="T22" fmla="*/ 2147483647 w 15"/>
              <a:gd name="T23" fmla="*/ 2147483647 h 31"/>
              <a:gd name="T24" fmla="*/ 2147483647 w 15"/>
              <a:gd name="T25" fmla="*/ 2147483647 h 31"/>
              <a:gd name="T26" fmla="*/ 2147483647 w 15"/>
              <a:gd name="T27" fmla="*/ 2147483647 h 31"/>
              <a:gd name="T28" fmla="*/ 2147483647 w 15"/>
              <a:gd name="T29" fmla="*/ 2147483647 h 31"/>
              <a:gd name="T30" fmla="*/ 2147483647 w 15"/>
              <a:gd name="T31" fmla="*/ 2147483647 h 31"/>
              <a:gd name="T32" fmla="*/ 2147483647 w 15"/>
              <a:gd name="T33" fmla="*/ 2147483647 h 31"/>
              <a:gd name="T34" fmla="*/ 2147483647 w 15"/>
              <a:gd name="T35" fmla="*/ 2147483647 h 31"/>
              <a:gd name="T36" fmla="*/ 2147483647 w 15"/>
              <a:gd name="T37" fmla="*/ 2147483647 h 31"/>
              <a:gd name="T38" fmla="*/ 0 w 15"/>
              <a:gd name="T39" fmla="*/ 2147483647 h 31"/>
              <a:gd name="T40" fmla="*/ 0 w 15"/>
              <a:gd name="T41" fmla="*/ 2147483647 h 31"/>
              <a:gd name="T42" fmla="*/ 0 w 15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"/>
              <a:gd name="T67" fmla="*/ 0 h 31"/>
              <a:gd name="T68" fmla="*/ 15 w 15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5" y="1"/>
                </a:lnTo>
                <a:lnTo>
                  <a:pt x="7" y="2"/>
                </a:lnTo>
                <a:lnTo>
                  <a:pt x="9" y="4"/>
                </a:lnTo>
                <a:lnTo>
                  <a:pt x="11" y="7"/>
                </a:lnTo>
                <a:lnTo>
                  <a:pt x="13" y="9"/>
                </a:lnTo>
                <a:lnTo>
                  <a:pt x="14" y="11"/>
                </a:lnTo>
                <a:lnTo>
                  <a:pt x="15" y="14"/>
                </a:lnTo>
                <a:lnTo>
                  <a:pt x="15" y="16"/>
                </a:lnTo>
                <a:lnTo>
                  <a:pt x="15" y="18"/>
                </a:lnTo>
                <a:lnTo>
                  <a:pt x="14" y="21"/>
                </a:lnTo>
                <a:lnTo>
                  <a:pt x="13" y="23"/>
                </a:lnTo>
                <a:lnTo>
                  <a:pt x="11" y="25"/>
                </a:lnTo>
                <a:lnTo>
                  <a:pt x="9" y="27"/>
                </a:lnTo>
                <a:lnTo>
                  <a:pt x="7" y="29"/>
                </a:lnTo>
                <a:lnTo>
                  <a:pt x="5" y="30"/>
                </a:ln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81" name="Freeform 1347"/>
          <p:cNvSpPr>
            <a:spLocks noChangeAspect="1"/>
          </p:cNvSpPr>
          <p:nvPr/>
        </p:nvSpPr>
        <p:spPr bwMode="auto">
          <a:xfrm>
            <a:off x="8924925" y="3929063"/>
            <a:ext cx="1588" cy="9525"/>
          </a:xfrm>
          <a:custGeom>
            <a:avLst/>
            <a:gdLst>
              <a:gd name="T0" fmla="*/ 0 w 1588"/>
              <a:gd name="T1" fmla="*/ 2147483647 h 31"/>
              <a:gd name="T2" fmla="*/ 0 w 1588"/>
              <a:gd name="T3" fmla="*/ 0 h 31"/>
              <a:gd name="T4" fmla="*/ 0 w 1588"/>
              <a:gd name="T5" fmla="*/ 2147483647 h 31"/>
              <a:gd name="T6" fmla="*/ 0 60000 65536"/>
              <a:gd name="T7" fmla="*/ 0 60000 65536"/>
              <a:gd name="T8" fmla="*/ 0 60000 65536"/>
              <a:gd name="T9" fmla="*/ 0 w 1588"/>
              <a:gd name="T10" fmla="*/ 0 h 31"/>
              <a:gd name="T11" fmla="*/ 1588 w 1588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31">
                <a:moveTo>
                  <a:pt x="0" y="31"/>
                </a:moveTo>
                <a:lnTo>
                  <a:pt x="0" y="0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82" name="Freeform 1348"/>
          <p:cNvSpPr>
            <a:spLocks noChangeAspect="1"/>
          </p:cNvSpPr>
          <p:nvPr/>
        </p:nvSpPr>
        <p:spPr bwMode="auto">
          <a:xfrm>
            <a:off x="8928100" y="3929063"/>
            <a:ext cx="3175" cy="9525"/>
          </a:xfrm>
          <a:custGeom>
            <a:avLst/>
            <a:gdLst>
              <a:gd name="T0" fmla="*/ 2147483647 w 3"/>
              <a:gd name="T1" fmla="*/ 0 h 31"/>
              <a:gd name="T2" fmla="*/ 2147483647 w 3"/>
              <a:gd name="T3" fmla="*/ 2147483647 h 31"/>
              <a:gd name="T4" fmla="*/ 0 w 3"/>
              <a:gd name="T5" fmla="*/ 2147483647 h 31"/>
              <a:gd name="T6" fmla="*/ 0 w 3"/>
              <a:gd name="T7" fmla="*/ 2147483647 h 31"/>
              <a:gd name="T8" fmla="*/ 0 w 3"/>
              <a:gd name="T9" fmla="*/ 0 h 31"/>
              <a:gd name="T10" fmla="*/ 0 w 3"/>
              <a:gd name="T11" fmla="*/ 0 h 31"/>
              <a:gd name="T12" fmla="*/ 2147483647 w 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31"/>
              <a:gd name="T23" fmla="*/ 3 w 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31">
                <a:moveTo>
                  <a:pt x="3" y="0"/>
                </a:moveTo>
                <a:lnTo>
                  <a:pt x="3" y="31"/>
                </a:lnTo>
                <a:lnTo>
                  <a:pt x="0" y="31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83" name="Freeform 1349"/>
          <p:cNvSpPr>
            <a:spLocks noChangeAspect="1"/>
          </p:cNvSpPr>
          <p:nvPr/>
        </p:nvSpPr>
        <p:spPr bwMode="auto">
          <a:xfrm>
            <a:off x="8928100" y="3929063"/>
            <a:ext cx="3175" cy="9525"/>
          </a:xfrm>
          <a:custGeom>
            <a:avLst/>
            <a:gdLst>
              <a:gd name="T0" fmla="*/ 2147483647 w 2"/>
              <a:gd name="T1" fmla="*/ 0 h 31"/>
              <a:gd name="T2" fmla="*/ 2147483647 w 2"/>
              <a:gd name="T3" fmla="*/ 2147483647 h 31"/>
              <a:gd name="T4" fmla="*/ 0 w 2"/>
              <a:gd name="T5" fmla="*/ 2147483647 h 31"/>
              <a:gd name="T6" fmla="*/ 0 w 2"/>
              <a:gd name="T7" fmla="*/ 2147483647 h 31"/>
              <a:gd name="T8" fmla="*/ 0 w 2"/>
              <a:gd name="T9" fmla="*/ 0 h 31"/>
              <a:gd name="T10" fmla="*/ 0 w 2"/>
              <a:gd name="T11" fmla="*/ 0 h 31"/>
              <a:gd name="T12" fmla="*/ 2147483647 w 2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31"/>
              <a:gd name="T23" fmla="*/ 2 w 2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31">
                <a:moveTo>
                  <a:pt x="2" y="0"/>
                </a:move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84" name="Freeform 1350"/>
          <p:cNvSpPr>
            <a:spLocks noChangeAspect="1"/>
          </p:cNvSpPr>
          <p:nvPr/>
        </p:nvSpPr>
        <p:spPr bwMode="auto">
          <a:xfrm>
            <a:off x="8928100" y="3929063"/>
            <a:ext cx="3175" cy="9525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85" name="Freeform 1351"/>
          <p:cNvSpPr>
            <a:spLocks noChangeAspect="1"/>
          </p:cNvSpPr>
          <p:nvPr/>
        </p:nvSpPr>
        <p:spPr bwMode="auto">
          <a:xfrm>
            <a:off x="8926513" y="3929063"/>
            <a:ext cx="1587" cy="9525"/>
          </a:xfrm>
          <a:custGeom>
            <a:avLst/>
            <a:gdLst>
              <a:gd name="T0" fmla="*/ 2147483647 w 2"/>
              <a:gd name="T1" fmla="*/ 0 h 31"/>
              <a:gd name="T2" fmla="*/ 2147483647 w 2"/>
              <a:gd name="T3" fmla="*/ 2147483647 h 31"/>
              <a:gd name="T4" fmla="*/ 0 w 2"/>
              <a:gd name="T5" fmla="*/ 2147483647 h 31"/>
              <a:gd name="T6" fmla="*/ 0 w 2"/>
              <a:gd name="T7" fmla="*/ 2147483647 h 31"/>
              <a:gd name="T8" fmla="*/ 0 w 2"/>
              <a:gd name="T9" fmla="*/ 0 h 31"/>
              <a:gd name="T10" fmla="*/ 0 w 2"/>
              <a:gd name="T11" fmla="*/ 0 h 31"/>
              <a:gd name="T12" fmla="*/ 2147483647 w 2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31"/>
              <a:gd name="T23" fmla="*/ 2 w 2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31">
                <a:moveTo>
                  <a:pt x="2" y="0"/>
                </a:move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86" name="Freeform 1352"/>
          <p:cNvSpPr>
            <a:spLocks noChangeAspect="1"/>
          </p:cNvSpPr>
          <p:nvPr/>
        </p:nvSpPr>
        <p:spPr bwMode="auto">
          <a:xfrm>
            <a:off x="8926513" y="3929063"/>
            <a:ext cx="1587" cy="9525"/>
          </a:xfrm>
          <a:custGeom>
            <a:avLst/>
            <a:gdLst>
              <a:gd name="T0" fmla="*/ 2147483647 w 2"/>
              <a:gd name="T1" fmla="*/ 0 h 31"/>
              <a:gd name="T2" fmla="*/ 2147483647 w 2"/>
              <a:gd name="T3" fmla="*/ 2147483647 h 31"/>
              <a:gd name="T4" fmla="*/ 0 w 2"/>
              <a:gd name="T5" fmla="*/ 2147483647 h 31"/>
              <a:gd name="T6" fmla="*/ 0 w 2"/>
              <a:gd name="T7" fmla="*/ 2147483647 h 31"/>
              <a:gd name="T8" fmla="*/ 0 w 2"/>
              <a:gd name="T9" fmla="*/ 0 h 31"/>
              <a:gd name="T10" fmla="*/ 0 w 2"/>
              <a:gd name="T11" fmla="*/ 0 h 31"/>
              <a:gd name="T12" fmla="*/ 2147483647 w 2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31"/>
              <a:gd name="T23" fmla="*/ 2 w 2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31">
                <a:moveTo>
                  <a:pt x="2" y="0"/>
                </a:move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87" name="Freeform 1353"/>
          <p:cNvSpPr>
            <a:spLocks noChangeAspect="1"/>
          </p:cNvSpPr>
          <p:nvPr/>
        </p:nvSpPr>
        <p:spPr bwMode="auto">
          <a:xfrm>
            <a:off x="8926513" y="3929063"/>
            <a:ext cx="1587" cy="9525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88" name="Freeform 1354"/>
          <p:cNvSpPr>
            <a:spLocks noChangeAspect="1"/>
          </p:cNvSpPr>
          <p:nvPr/>
        </p:nvSpPr>
        <p:spPr bwMode="auto">
          <a:xfrm>
            <a:off x="8924925" y="3929063"/>
            <a:ext cx="1588" cy="9525"/>
          </a:xfrm>
          <a:custGeom>
            <a:avLst/>
            <a:gdLst>
              <a:gd name="T0" fmla="*/ 2147483647 w 2"/>
              <a:gd name="T1" fmla="*/ 0 h 31"/>
              <a:gd name="T2" fmla="*/ 2147483647 w 2"/>
              <a:gd name="T3" fmla="*/ 2147483647 h 31"/>
              <a:gd name="T4" fmla="*/ 0 w 2"/>
              <a:gd name="T5" fmla="*/ 2147483647 h 31"/>
              <a:gd name="T6" fmla="*/ 0 w 2"/>
              <a:gd name="T7" fmla="*/ 2147483647 h 31"/>
              <a:gd name="T8" fmla="*/ 0 w 2"/>
              <a:gd name="T9" fmla="*/ 0 h 31"/>
              <a:gd name="T10" fmla="*/ 0 w 2"/>
              <a:gd name="T11" fmla="*/ 0 h 31"/>
              <a:gd name="T12" fmla="*/ 2147483647 w 2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31"/>
              <a:gd name="T23" fmla="*/ 2 w 2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31">
                <a:moveTo>
                  <a:pt x="2" y="0"/>
                </a:move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89" name="Rectangle 1355"/>
          <p:cNvSpPr>
            <a:spLocks noChangeAspect="1" noChangeArrowheads="1"/>
          </p:cNvSpPr>
          <p:nvPr/>
        </p:nvSpPr>
        <p:spPr bwMode="auto">
          <a:xfrm>
            <a:off x="8924925" y="3929063"/>
            <a:ext cx="1588" cy="952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90" name="Freeform 1356"/>
          <p:cNvSpPr>
            <a:spLocks noChangeAspect="1"/>
          </p:cNvSpPr>
          <p:nvPr/>
        </p:nvSpPr>
        <p:spPr bwMode="auto">
          <a:xfrm>
            <a:off x="8809038" y="4065588"/>
            <a:ext cx="1587" cy="11112"/>
          </a:xfrm>
          <a:custGeom>
            <a:avLst/>
            <a:gdLst>
              <a:gd name="T0" fmla="*/ 0 w 8"/>
              <a:gd name="T1" fmla="*/ 2147483647 h 29"/>
              <a:gd name="T2" fmla="*/ 2147483647 w 8"/>
              <a:gd name="T3" fmla="*/ 0 h 29"/>
              <a:gd name="T4" fmla="*/ 0 w 8"/>
              <a:gd name="T5" fmla="*/ 2147483647 h 29"/>
              <a:gd name="T6" fmla="*/ 0 60000 65536"/>
              <a:gd name="T7" fmla="*/ 0 60000 65536"/>
              <a:gd name="T8" fmla="*/ 0 60000 65536"/>
              <a:gd name="T9" fmla="*/ 0 w 8"/>
              <a:gd name="T10" fmla="*/ 0 h 29"/>
              <a:gd name="T11" fmla="*/ 8 w 8"/>
              <a:gd name="T12" fmla="*/ 29 h 2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" h="29">
                <a:moveTo>
                  <a:pt x="0" y="29"/>
                </a:moveTo>
                <a:lnTo>
                  <a:pt x="8" y="0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91" name="Freeform 1357"/>
          <p:cNvSpPr>
            <a:spLocks noChangeAspect="1"/>
          </p:cNvSpPr>
          <p:nvPr/>
        </p:nvSpPr>
        <p:spPr bwMode="auto">
          <a:xfrm>
            <a:off x="8901113" y="4103688"/>
            <a:ext cx="7937" cy="7937"/>
          </a:xfrm>
          <a:custGeom>
            <a:avLst/>
            <a:gdLst>
              <a:gd name="T0" fmla="*/ 2147483647 w 25"/>
              <a:gd name="T1" fmla="*/ 0 h 28"/>
              <a:gd name="T2" fmla="*/ 2147483647 w 25"/>
              <a:gd name="T3" fmla="*/ 0 h 28"/>
              <a:gd name="T4" fmla="*/ 2147483647 w 25"/>
              <a:gd name="T5" fmla="*/ 2147483647 h 28"/>
              <a:gd name="T6" fmla="*/ 2147483647 w 25"/>
              <a:gd name="T7" fmla="*/ 2147483647 h 28"/>
              <a:gd name="T8" fmla="*/ 2147483647 w 25"/>
              <a:gd name="T9" fmla="*/ 2147483647 h 28"/>
              <a:gd name="T10" fmla="*/ 2147483647 w 25"/>
              <a:gd name="T11" fmla="*/ 2147483647 h 28"/>
              <a:gd name="T12" fmla="*/ 2147483647 w 25"/>
              <a:gd name="T13" fmla="*/ 2147483647 h 28"/>
              <a:gd name="T14" fmla="*/ 2147483647 w 25"/>
              <a:gd name="T15" fmla="*/ 2147483647 h 28"/>
              <a:gd name="T16" fmla="*/ 2147483647 w 25"/>
              <a:gd name="T17" fmla="*/ 2147483647 h 28"/>
              <a:gd name="T18" fmla="*/ 2147483647 w 25"/>
              <a:gd name="T19" fmla="*/ 2147483647 h 28"/>
              <a:gd name="T20" fmla="*/ 2147483647 w 25"/>
              <a:gd name="T21" fmla="*/ 2147483647 h 28"/>
              <a:gd name="T22" fmla="*/ 2147483647 w 25"/>
              <a:gd name="T23" fmla="*/ 2147483647 h 28"/>
              <a:gd name="T24" fmla="*/ 2147483647 w 25"/>
              <a:gd name="T25" fmla="*/ 2147483647 h 28"/>
              <a:gd name="T26" fmla="*/ 2147483647 w 25"/>
              <a:gd name="T27" fmla="*/ 2147483647 h 28"/>
              <a:gd name="T28" fmla="*/ 2147483647 w 25"/>
              <a:gd name="T29" fmla="*/ 2147483647 h 28"/>
              <a:gd name="T30" fmla="*/ 2147483647 w 25"/>
              <a:gd name="T31" fmla="*/ 2147483647 h 28"/>
              <a:gd name="T32" fmla="*/ 2147483647 w 25"/>
              <a:gd name="T33" fmla="*/ 2147483647 h 28"/>
              <a:gd name="T34" fmla="*/ 2147483647 w 25"/>
              <a:gd name="T35" fmla="*/ 2147483647 h 28"/>
              <a:gd name="T36" fmla="*/ 2147483647 w 25"/>
              <a:gd name="T37" fmla="*/ 2147483647 h 28"/>
              <a:gd name="T38" fmla="*/ 0 w 25"/>
              <a:gd name="T39" fmla="*/ 2147483647 h 28"/>
              <a:gd name="T40" fmla="*/ 0 w 25"/>
              <a:gd name="T41" fmla="*/ 2147483647 h 28"/>
              <a:gd name="T42" fmla="*/ 2147483647 w 25"/>
              <a:gd name="T43" fmla="*/ 0 h 2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5"/>
              <a:gd name="T67" fmla="*/ 0 h 28"/>
              <a:gd name="T68" fmla="*/ 25 w 25"/>
              <a:gd name="T69" fmla="*/ 28 h 2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5" h="28">
                <a:moveTo>
                  <a:pt x="18" y="0"/>
                </a:moveTo>
                <a:lnTo>
                  <a:pt x="18" y="0"/>
                </a:lnTo>
                <a:lnTo>
                  <a:pt x="20" y="2"/>
                </a:lnTo>
                <a:lnTo>
                  <a:pt x="22" y="4"/>
                </a:lnTo>
                <a:lnTo>
                  <a:pt x="23" y="7"/>
                </a:lnTo>
                <a:lnTo>
                  <a:pt x="25" y="9"/>
                </a:lnTo>
                <a:lnTo>
                  <a:pt x="25" y="12"/>
                </a:lnTo>
                <a:lnTo>
                  <a:pt x="25" y="14"/>
                </a:lnTo>
                <a:lnTo>
                  <a:pt x="23" y="16"/>
                </a:lnTo>
                <a:lnTo>
                  <a:pt x="22" y="19"/>
                </a:lnTo>
                <a:lnTo>
                  <a:pt x="21" y="22"/>
                </a:lnTo>
                <a:lnTo>
                  <a:pt x="19" y="24"/>
                </a:lnTo>
                <a:lnTo>
                  <a:pt x="17" y="26"/>
                </a:lnTo>
                <a:lnTo>
                  <a:pt x="14" y="27"/>
                </a:lnTo>
                <a:lnTo>
                  <a:pt x="12" y="28"/>
                </a:lnTo>
                <a:lnTo>
                  <a:pt x="9" y="28"/>
                </a:lnTo>
                <a:lnTo>
                  <a:pt x="7" y="28"/>
                </a:lnTo>
                <a:lnTo>
                  <a:pt x="5" y="27"/>
                </a:lnTo>
                <a:lnTo>
                  <a:pt x="2" y="26"/>
                </a:lnTo>
                <a:lnTo>
                  <a:pt x="0" y="25"/>
                </a:lnTo>
                <a:lnTo>
                  <a:pt x="1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92" name="Freeform 1358"/>
          <p:cNvSpPr>
            <a:spLocks noChangeAspect="1"/>
          </p:cNvSpPr>
          <p:nvPr/>
        </p:nvSpPr>
        <p:spPr bwMode="auto">
          <a:xfrm>
            <a:off x="8809038" y="4065588"/>
            <a:ext cx="14287" cy="12700"/>
          </a:xfrm>
          <a:custGeom>
            <a:avLst/>
            <a:gdLst>
              <a:gd name="T0" fmla="*/ 0 w 37"/>
              <a:gd name="T1" fmla="*/ 2147483647 h 38"/>
              <a:gd name="T2" fmla="*/ 2147483647 w 37"/>
              <a:gd name="T3" fmla="*/ 0 h 38"/>
              <a:gd name="T4" fmla="*/ 2147483647 w 37"/>
              <a:gd name="T5" fmla="*/ 2147483647 h 38"/>
              <a:gd name="T6" fmla="*/ 2147483647 w 37"/>
              <a:gd name="T7" fmla="*/ 2147483647 h 38"/>
              <a:gd name="T8" fmla="*/ 2147483647 w 37"/>
              <a:gd name="T9" fmla="*/ 2147483647 h 38"/>
              <a:gd name="T10" fmla="*/ 2147483647 w 37"/>
              <a:gd name="T11" fmla="*/ 2147483647 h 38"/>
              <a:gd name="T12" fmla="*/ 0 w 37"/>
              <a:gd name="T13" fmla="*/ 2147483647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7"/>
              <a:gd name="T22" fmla="*/ 0 h 38"/>
              <a:gd name="T23" fmla="*/ 37 w 37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7" h="38">
                <a:moveTo>
                  <a:pt x="0" y="29"/>
                </a:moveTo>
                <a:lnTo>
                  <a:pt x="8" y="0"/>
                </a:lnTo>
                <a:lnTo>
                  <a:pt x="37" y="9"/>
                </a:lnTo>
                <a:lnTo>
                  <a:pt x="29" y="38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93" name="Freeform 1359"/>
          <p:cNvSpPr>
            <a:spLocks noChangeAspect="1"/>
          </p:cNvSpPr>
          <p:nvPr/>
        </p:nvSpPr>
        <p:spPr bwMode="auto">
          <a:xfrm>
            <a:off x="8820150" y="4070350"/>
            <a:ext cx="15875" cy="14288"/>
          </a:xfrm>
          <a:custGeom>
            <a:avLst/>
            <a:gdLst>
              <a:gd name="T0" fmla="*/ 0 w 49"/>
              <a:gd name="T1" fmla="*/ 2147483647 h 44"/>
              <a:gd name="T2" fmla="*/ 2147483647 w 49"/>
              <a:gd name="T3" fmla="*/ 0 h 44"/>
              <a:gd name="T4" fmla="*/ 2147483647 w 49"/>
              <a:gd name="T5" fmla="*/ 2147483647 h 44"/>
              <a:gd name="T6" fmla="*/ 2147483647 w 49"/>
              <a:gd name="T7" fmla="*/ 2147483647 h 44"/>
              <a:gd name="T8" fmla="*/ 2147483647 w 49"/>
              <a:gd name="T9" fmla="*/ 2147483647 h 44"/>
              <a:gd name="T10" fmla="*/ 2147483647 w 49"/>
              <a:gd name="T11" fmla="*/ 2147483647 h 44"/>
              <a:gd name="T12" fmla="*/ 0 w 49"/>
              <a:gd name="T13" fmla="*/ 2147483647 h 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9"/>
              <a:gd name="T22" fmla="*/ 0 h 44"/>
              <a:gd name="T23" fmla="*/ 49 w 49"/>
              <a:gd name="T24" fmla="*/ 44 h 4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9" h="44">
                <a:moveTo>
                  <a:pt x="0" y="29"/>
                </a:moveTo>
                <a:lnTo>
                  <a:pt x="8" y="0"/>
                </a:lnTo>
                <a:lnTo>
                  <a:pt x="28" y="6"/>
                </a:lnTo>
                <a:lnTo>
                  <a:pt x="41" y="10"/>
                </a:lnTo>
                <a:lnTo>
                  <a:pt x="35" y="41"/>
                </a:lnTo>
                <a:lnTo>
                  <a:pt x="49" y="44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94" name="Freeform 1360"/>
          <p:cNvSpPr>
            <a:spLocks noChangeAspect="1"/>
          </p:cNvSpPr>
          <p:nvPr/>
        </p:nvSpPr>
        <p:spPr bwMode="auto">
          <a:xfrm>
            <a:off x="8832850" y="4071938"/>
            <a:ext cx="17463" cy="15875"/>
          </a:xfrm>
          <a:custGeom>
            <a:avLst/>
            <a:gdLst>
              <a:gd name="T0" fmla="*/ 0 w 56"/>
              <a:gd name="T1" fmla="*/ 2147483647 h 44"/>
              <a:gd name="T2" fmla="*/ 2147483647 w 56"/>
              <a:gd name="T3" fmla="*/ 0 h 44"/>
              <a:gd name="T4" fmla="*/ 2147483647 w 56"/>
              <a:gd name="T5" fmla="*/ 2147483647 h 44"/>
              <a:gd name="T6" fmla="*/ 2147483647 w 56"/>
              <a:gd name="T7" fmla="*/ 2147483647 h 44"/>
              <a:gd name="T8" fmla="*/ 2147483647 w 56"/>
              <a:gd name="T9" fmla="*/ 2147483647 h 44"/>
              <a:gd name="T10" fmla="*/ 2147483647 w 56"/>
              <a:gd name="T11" fmla="*/ 2147483647 h 44"/>
              <a:gd name="T12" fmla="*/ 0 w 56"/>
              <a:gd name="T13" fmla="*/ 2147483647 h 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6"/>
              <a:gd name="T22" fmla="*/ 0 h 44"/>
              <a:gd name="T23" fmla="*/ 56 w 56"/>
              <a:gd name="T24" fmla="*/ 44 h 4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6" h="44">
                <a:moveTo>
                  <a:pt x="0" y="31"/>
                </a:moveTo>
                <a:lnTo>
                  <a:pt x="6" y="0"/>
                </a:lnTo>
                <a:lnTo>
                  <a:pt x="25" y="4"/>
                </a:lnTo>
                <a:lnTo>
                  <a:pt x="45" y="10"/>
                </a:lnTo>
                <a:lnTo>
                  <a:pt x="36" y="39"/>
                </a:lnTo>
                <a:lnTo>
                  <a:pt x="56" y="44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95" name="Freeform 1361"/>
          <p:cNvSpPr>
            <a:spLocks noChangeAspect="1"/>
          </p:cNvSpPr>
          <p:nvPr/>
        </p:nvSpPr>
        <p:spPr bwMode="auto">
          <a:xfrm>
            <a:off x="8843963" y="4076700"/>
            <a:ext cx="17462" cy="14288"/>
          </a:xfrm>
          <a:custGeom>
            <a:avLst/>
            <a:gdLst>
              <a:gd name="T0" fmla="*/ 0 w 48"/>
              <a:gd name="T1" fmla="*/ 2147483647 h 40"/>
              <a:gd name="T2" fmla="*/ 2147483647 w 48"/>
              <a:gd name="T3" fmla="*/ 0 h 40"/>
              <a:gd name="T4" fmla="*/ 2147483647 w 48"/>
              <a:gd name="T5" fmla="*/ 2147483647 h 40"/>
              <a:gd name="T6" fmla="*/ 2147483647 w 48"/>
              <a:gd name="T7" fmla="*/ 2147483647 h 40"/>
              <a:gd name="T8" fmla="*/ 2147483647 w 48"/>
              <a:gd name="T9" fmla="*/ 2147483647 h 40"/>
              <a:gd name="T10" fmla="*/ 2147483647 w 48"/>
              <a:gd name="T11" fmla="*/ 2147483647 h 40"/>
              <a:gd name="T12" fmla="*/ 0 w 48"/>
              <a:gd name="T13" fmla="*/ 2147483647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8"/>
              <a:gd name="T22" fmla="*/ 0 h 40"/>
              <a:gd name="T23" fmla="*/ 48 w 48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8" h="40">
                <a:moveTo>
                  <a:pt x="0" y="29"/>
                </a:moveTo>
                <a:lnTo>
                  <a:pt x="9" y="0"/>
                </a:lnTo>
                <a:lnTo>
                  <a:pt x="48" y="11"/>
                </a:lnTo>
                <a:lnTo>
                  <a:pt x="40" y="40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96" name="Freeform 1362"/>
          <p:cNvSpPr>
            <a:spLocks noChangeAspect="1"/>
          </p:cNvSpPr>
          <p:nvPr/>
        </p:nvSpPr>
        <p:spPr bwMode="auto">
          <a:xfrm>
            <a:off x="8858250" y="4079875"/>
            <a:ext cx="17463" cy="14288"/>
          </a:xfrm>
          <a:custGeom>
            <a:avLst/>
            <a:gdLst>
              <a:gd name="T0" fmla="*/ 0 w 50"/>
              <a:gd name="T1" fmla="*/ 2147483647 h 41"/>
              <a:gd name="T2" fmla="*/ 2147483647 w 50"/>
              <a:gd name="T3" fmla="*/ 0 h 41"/>
              <a:gd name="T4" fmla="*/ 2147483647 w 50"/>
              <a:gd name="T5" fmla="*/ 2147483647 h 41"/>
              <a:gd name="T6" fmla="*/ 2147483647 w 50"/>
              <a:gd name="T7" fmla="*/ 2147483647 h 41"/>
              <a:gd name="T8" fmla="*/ 2147483647 w 50"/>
              <a:gd name="T9" fmla="*/ 2147483647 h 41"/>
              <a:gd name="T10" fmla="*/ 2147483647 w 50"/>
              <a:gd name="T11" fmla="*/ 2147483647 h 41"/>
              <a:gd name="T12" fmla="*/ 0 w 50"/>
              <a:gd name="T13" fmla="*/ 2147483647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41"/>
              <a:gd name="T23" fmla="*/ 50 w 50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41">
                <a:moveTo>
                  <a:pt x="0" y="29"/>
                </a:moveTo>
                <a:lnTo>
                  <a:pt x="8" y="0"/>
                </a:lnTo>
                <a:lnTo>
                  <a:pt x="50" y="13"/>
                </a:lnTo>
                <a:lnTo>
                  <a:pt x="47" y="12"/>
                </a:lnTo>
                <a:lnTo>
                  <a:pt x="36" y="41"/>
                </a:lnTo>
                <a:lnTo>
                  <a:pt x="33" y="40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97" name="Freeform 1363"/>
          <p:cNvSpPr>
            <a:spLocks noChangeAspect="1"/>
          </p:cNvSpPr>
          <p:nvPr/>
        </p:nvSpPr>
        <p:spPr bwMode="auto">
          <a:xfrm>
            <a:off x="8869363" y="4084638"/>
            <a:ext cx="20637" cy="14287"/>
          </a:xfrm>
          <a:custGeom>
            <a:avLst/>
            <a:gdLst>
              <a:gd name="T0" fmla="*/ 0 w 49"/>
              <a:gd name="T1" fmla="*/ 2147483647 h 43"/>
              <a:gd name="T2" fmla="*/ 2147483647 w 49"/>
              <a:gd name="T3" fmla="*/ 0 h 43"/>
              <a:gd name="T4" fmla="*/ 2147483647 w 49"/>
              <a:gd name="T5" fmla="*/ 2147483647 h 43"/>
              <a:gd name="T6" fmla="*/ 2147483647 w 49"/>
              <a:gd name="T7" fmla="*/ 2147483647 h 43"/>
              <a:gd name="T8" fmla="*/ 2147483647 w 49"/>
              <a:gd name="T9" fmla="*/ 2147483647 h 43"/>
              <a:gd name="T10" fmla="*/ 2147483647 w 49"/>
              <a:gd name="T11" fmla="*/ 2147483647 h 43"/>
              <a:gd name="T12" fmla="*/ 0 w 49"/>
              <a:gd name="T13" fmla="*/ 2147483647 h 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9"/>
              <a:gd name="T22" fmla="*/ 0 h 43"/>
              <a:gd name="T23" fmla="*/ 49 w 49"/>
              <a:gd name="T24" fmla="*/ 43 h 4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9" h="43">
                <a:moveTo>
                  <a:pt x="0" y="29"/>
                </a:moveTo>
                <a:lnTo>
                  <a:pt x="11" y="0"/>
                </a:lnTo>
                <a:lnTo>
                  <a:pt x="48" y="14"/>
                </a:lnTo>
                <a:lnTo>
                  <a:pt x="49" y="15"/>
                </a:lnTo>
                <a:lnTo>
                  <a:pt x="35" y="42"/>
                </a:lnTo>
                <a:lnTo>
                  <a:pt x="37" y="43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98" name="Freeform 1364"/>
          <p:cNvSpPr>
            <a:spLocks noChangeAspect="1"/>
          </p:cNvSpPr>
          <p:nvPr/>
        </p:nvSpPr>
        <p:spPr bwMode="auto">
          <a:xfrm>
            <a:off x="8882063" y="4087813"/>
            <a:ext cx="17462" cy="15875"/>
          </a:xfrm>
          <a:custGeom>
            <a:avLst/>
            <a:gdLst>
              <a:gd name="T0" fmla="*/ 0 w 47"/>
              <a:gd name="T1" fmla="*/ 2147483647 h 43"/>
              <a:gd name="T2" fmla="*/ 2147483647 w 47"/>
              <a:gd name="T3" fmla="*/ 0 h 43"/>
              <a:gd name="T4" fmla="*/ 2147483647 w 47"/>
              <a:gd name="T5" fmla="*/ 2147483647 h 43"/>
              <a:gd name="T6" fmla="*/ 2147483647 w 47"/>
              <a:gd name="T7" fmla="*/ 2147483647 h 43"/>
              <a:gd name="T8" fmla="*/ 2147483647 w 47"/>
              <a:gd name="T9" fmla="*/ 2147483647 h 43"/>
              <a:gd name="T10" fmla="*/ 2147483647 w 47"/>
              <a:gd name="T11" fmla="*/ 2147483647 h 43"/>
              <a:gd name="T12" fmla="*/ 0 w 47"/>
              <a:gd name="T13" fmla="*/ 2147483647 h 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7"/>
              <a:gd name="T22" fmla="*/ 0 h 43"/>
              <a:gd name="T23" fmla="*/ 47 w 47"/>
              <a:gd name="T24" fmla="*/ 43 h 4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7" h="43">
                <a:moveTo>
                  <a:pt x="0" y="27"/>
                </a:moveTo>
                <a:lnTo>
                  <a:pt x="14" y="0"/>
                </a:lnTo>
                <a:lnTo>
                  <a:pt x="47" y="18"/>
                </a:lnTo>
                <a:lnTo>
                  <a:pt x="29" y="43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599" name="Freeform 1365"/>
          <p:cNvSpPr>
            <a:spLocks noChangeAspect="1"/>
          </p:cNvSpPr>
          <p:nvPr/>
        </p:nvSpPr>
        <p:spPr bwMode="auto">
          <a:xfrm>
            <a:off x="8893175" y="4095750"/>
            <a:ext cx="14288" cy="15875"/>
          </a:xfrm>
          <a:custGeom>
            <a:avLst/>
            <a:gdLst>
              <a:gd name="T0" fmla="*/ 0 w 44"/>
              <a:gd name="T1" fmla="*/ 2147483647 h 46"/>
              <a:gd name="T2" fmla="*/ 2147483647 w 44"/>
              <a:gd name="T3" fmla="*/ 0 h 46"/>
              <a:gd name="T4" fmla="*/ 2147483647 w 44"/>
              <a:gd name="T5" fmla="*/ 2147483647 h 46"/>
              <a:gd name="T6" fmla="*/ 2147483647 w 44"/>
              <a:gd name="T7" fmla="*/ 2147483647 h 46"/>
              <a:gd name="T8" fmla="*/ 0 w 44"/>
              <a:gd name="T9" fmla="*/ 2147483647 h 4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4"/>
              <a:gd name="T16" fmla="*/ 0 h 46"/>
              <a:gd name="T17" fmla="*/ 44 w 44"/>
              <a:gd name="T18" fmla="*/ 46 h 4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4" h="46">
                <a:moveTo>
                  <a:pt x="0" y="25"/>
                </a:moveTo>
                <a:lnTo>
                  <a:pt x="18" y="0"/>
                </a:lnTo>
                <a:lnTo>
                  <a:pt x="44" y="21"/>
                </a:lnTo>
                <a:lnTo>
                  <a:pt x="26" y="46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00" name="Freeform 1366"/>
          <p:cNvSpPr>
            <a:spLocks noChangeAspect="1"/>
          </p:cNvSpPr>
          <p:nvPr/>
        </p:nvSpPr>
        <p:spPr bwMode="auto">
          <a:xfrm>
            <a:off x="8901113" y="4103688"/>
            <a:ext cx="7937" cy="7937"/>
          </a:xfrm>
          <a:custGeom>
            <a:avLst/>
            <a:gdLst>
              <a:gd name="T0" fmla="*/ 2147483647 w 26"/>
              <a:gd name="T1" fmla="*/ 0 h 26"/>
              <a:gd name="T2" fmla="*/ 2147483647 w 26"/>
              <a:gd name="T3" fmla="*/ 0 h 26"/>
              <a:gd name="T4" fmla="*/ 2147483647 w 26"/>
              <a:gd name="T5" fmla="*/ 2147483647 h 26"/>
              <a:gd name="T6" fmla="*/ 2147483647 w 26"/>
              <a:gd name="T7" fmla="*/ 2147483647 h 26"/>
              <a:gd name="T8" fmla="*/ 2147483647 w 26"/>
              <a:gd name="T9" fmla="*/ 2147483647 h 26"/>
              <a:gd name="T10" fmla="*/ 2147483647 w 26"/>
              <a:gd name="T11" fmla="*/ 2147483647 h 26"/>
              <a:gd name="T12" fmla="*/ 2147483647 w 26"/>
              <a:gd name="T13" fmla="*/ 2147483647 h 26"/>
              <a:gd name="T14" fmla="*/ 2147483647 w 26"/>
              <a:gd name="T15" fmla="*/ 2147483647 h 26"/>
              <a:gd name="T16" fmla="*/ 2147483647 w 26"/>
              <a:gd name="T17" fmla="*/ 2147483647 h 26"/>
              <a:gd name="T18" fmla="*/ 2147483647 w 26"/>
              <a:gd name="T19" fmla="*/ 2147483647 h 26"/>
              <a:gd name="T20" fmla="*/ 2147483647 w 26"/>
              <a:gd name="T21" fmla="*/ 2147483647 h 26"/>
              <a:gd name="T22" fmla="*/ 2147483647 w 26"/>
              <a:gd name="T23" fmla="*/ 2147483647 h 26"/>
              <a:gd name="T24" fmla="*/ 2147483647 w 26"/>
              <a:gd name="T25" fmla="*/ 2147483647 h 26"/>
              <a:gd name="T26" fmla="*/ 2147483647 w 26"/>
              <a:gd name="T27" fmla="*/ 2147483647 h 26"/>
              <a:gd name="T28" fmla="*/ 2147483647 w 26"/>
              <a:gd name="T29" fmla="*/ 2147483647 h 26"/>
              <a:gd name="T30" fmla="*/ 2147483647 w 26"/>
              <a:gd name="T31" fmla="*/ 2147483647 h 26"/>
              <a:gd name="T32" fmla="*/ 2147483647 w 26"/>
              <a:gd name="T33" fmla="*/ 2147483647 h 26"/>
              <a:gd name="T34" fmla="*/ 2147483647 w 26"/>
              <a:gd name="T35" fmla="*/ 2147483647 h 26"/>
              <a:gd name="T36" fmla="*/ 2147483647 w 26"/>
              <a:gd name="T37" fmla="*/ 2147483647 h 26"/>
              <a:gd name="T38" fmla="*/ 0 w 26"/>
              <a:gd name="T39" fmla="*/ 2147483647 h 26"/>
              <a:gd name="T40" fmla="*/ 0 w 26"/>
              <a:gd name="T41" fmla="*/ 2147483647 h 26"/>
              <a:gd name="T42" fmla="*/ 2147483647 w 26"/>
              <a:gd name="T43" fmla="*/ 0 h 2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6"/>
              <a:gd name="T67" fmla="*/ 0 h 26"/>
              <a:gd name="T68" fmla="*/ 26 w 26"/>
              <a:gd name="T69" fmla="*/ 26 h 2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6" h="26">
                <a:moveTo>
                  <a:pt x="20" y="0"/>
                </a:moveTo>
                <a:lnTo>
                  <a:pt x="20" y="0"/>
                </a:lnTo>
                <a:lnTo>
                  <a:pt x="22" y="2"/>
                </a:lnTo>
                <a:lnTo>
                  <a:pt x="24" y="4"/>
                </a:lnTo>
                <a:lnTo>
                  <a:pt x="24" y="6"/>
                </a:lnTo>
                <a:lnTo>
                  <a:pt x="26" y="9"/>
                </a:lnTo>
                <a:lnTo>
                  <a:pt x="26" y="11"/>
                </a:lnTo>
                <a:lnTo>
                  <a:pt x="24" y="14"/>
                </a:lnTo>
                <a:lnTo>
                  <a:pt x="24" y="16"/>
                </a:lnTo>
                <a:lnTo>
                  <a:pt x="22" y="18"/>
                </a:lnTo>
                <a:lnTo>
                  <a:pt x="20" y="21"/>
                </a:lnTo>
                <a:lnTo>
                  <a:pt x="18" y="23"/>
                </a:lnTo>
                <a:lnTo>
                  <a:pt x="16" y="25"/>
                </a:lnTo>
                <a:lnTo>
                  <a:pt x="14" y="25"/>
                </a:lnTo>
                <a:lnTo>
                  <a:pt x="11" y="26"/>
                </a:lnTo>
                <a:lnTo>
                  <a:pt x="9" y="26"/>
                </a:lnTo>
                <a:lnTo>
                  <a:pt x="6" y="25"/>
                </a:lnTo>
                <a:lnTo>
                  <a:pt x="4" y="25"/>
                </a:lnTo>
                <a:lnTo>
                  <a:pt x="2" y="23"/>
                </a:lnTo>
                <a:lnTo>
                  <a:pt x="0" y="21"/>
                </a:lnTo>
                <a:lnTo>
                  <a:pt x="2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01" name="Freeform 1367"/>
          <p:cNvSpPr>
            <a:spLocks noChangeAspect="1"/>
          </p:cNvSpPr>
          <p:nvPr/>
        </p:nvSpPr>
        <p:spPr bwMode="auto">
          <a:xfrm>
            <a:off x="8902700" y="4098925"/>
            <a:ext cx="3175" cy="11113"/>
          </a:xfrm>
          <a:custGeom>
            <a:avLst/>
            <a:gdLst>
              <a:gd name="T0" fmla="*/ 0 w 3175"/>
              <a:gd name="T1" fmla="*/ 2147483647 h 31"/>
              <a:gd name="T2" fmla="*/ 0 w 3175"/>
              <a:gd name="T3" fmla="*/ 0 h 31"/>
              <a:gd name="T4" fmla="*/ 0 w 3175"/>
              <a:gd name="T5" fmla="*/ 2147483647 h 31"/>
              <a:gd name="T6" fmla="*/ 0 60000 65536"/>
              <a:gd name="T7" fmla="*/ 0 60000 65536"/>
              <a:gd name="T8" fmla="*/ 0 60000 65536"/>
              <a:gd name="T9" fmla="*/ 0 w 3175"/>
              <a:gd name="T10" fmla="*/ 0 h 31"/>
              <a:gd name="T11" fmla="*/ 3175 w 3175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75" h="31">
                <a:moveTo>
                  <a:pt x="0" y="31"/>
                </a:moveTo>
                <a:lnTo>
                  <a:pt x="0" y="0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02" name="Freeform 1368"/>
          <p:cNvSpPr>
            <a:spLocks noChangeAspect="1"/>
          </p:cNvSpPr>
          <p:nvPr/>
        </p:nvSpPr>
        <p:spPr bwMode="auto">
          <a:xfrm>
            <a:off x="8901113" y="4103688"/>
            <a:ext cx="7937" cy="6350"/>
          </a:xfrm>
          <a:custGeom>
            <a:avLst/>
            <a:gdLst>
              <a:gd name="T0" fmla="*/ 2147483647 w 21"/>
              <a:gd name="T1" fmla="*/ 2147483647 h 22"/>
              <a:gd name="T2" fmla="*/ 2147483647 w 21"/>
              <a:gd name="T3" fmla="*/ 2147483647 h 22"/>
              <a:gd name="T4" fmla="*/ 0 w 21"/>
              <a:gd name="T5" fmla="*/ 2147483647 h 22"/>
              <a:gd name="T6" fmla="*/ 0 w 21"/>
              <a:gd name="T7" fmla="*/ 2147483647 h 22"/>
              <a:gd name="T8" fmla="*/ 2147483647 w 21"/>
              <a:gd name="T9" fmla="*/ 0 h 22"/>
              <a:gd name="T10" fmla="*/ 2147483647 w 21"/>
              <a:gd name="T11" fmla="*/ 0 h 22"/>
              <a:gd name="T12" fmla="*/ 2147483647 w 21"/>
              <a:gd name="T13" fmla="*/ 214748364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"/>
              <a:gd name="T22" fmla="*/ 0 h 22"/>
              <a:gd name="T23" fmla="*/ 21 w 21"/>
              <a:gd name="T24" fmla="*/ 22 h 2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" h="22">
                <a:moveTo>
                  <a:pt x="21" y="1"/>
                </a:moveTo>
                <a:lnTo>
                  <a:pt x="1" y="22"/>
                </a:lnTo>
                <a:lnTo>
                  <a:pt x="0" y="21"/>
                </a:lnTo>
                <a:lnTo>
                  <a:pt x="20" y="0"/>
                </a:lnTo>
                <a:lnTo>
                  <a:pt x="21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03" name="Freeform 1369"/>
          <p:cNvSpPr>
            <a:spLocks noChangeAspect="1"/>
          </p:cNvSpPr>
          <p:nvPr/>
        </p:nvSpPr>
        <p:spPr bwMode="auto">
          <a:xfrm>
            <a:off x="8901113" y="4103688"/>
            <a:ext cx="6350" cy="6350"/>
          </a:xfrm>
          <a:custGeom>
            <a:avLst/>
            <a:gdLst>
              <a:gd name="T0" fmla="*/ 2147483647 w 22"/>
              <a:gd name="T1" fmla="*/ 2147483647 h 22"/>
              <a:gd name="T2" fmla="*/ 2147483647 w 22"/>
              <a:gd name="T3" fmla="*/ 2147483647 h 22"/>
              <a:gd name="T4" fmla="*/ 0 w 22"/>
              <a:gd name="T5" fmla="*/ 2147483647 h 22"/>
              <a:gd name="T6" fmla="*/ 0 w 22"/>
              <a:gd name="T7" fmla="*/ 2147483647 h 22"/>
              <a:gd name="T8" fmla="*/ 2147483647 w 22"/>
              <a:gd name="T9" fmla="*/ 0 h 22"/>
              <a:gd name="T10" fmla="*/ 2147483647 w 22"/>
              <a:gd name="T11" fmla="*/ 0 h 22"/>
              <a:gd name="T12" fmla="*/ 2147483647 w 22"/>
              <a:gd name="T13" fmla="*/ 214748364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22"/>
              <a:gd name="T23" fmla="*/ 22 w 22"/>
              <a:gd name="T24" fmla="*/ 22 h 2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22">
                <a:moveTo>
                  <a:pt x="22" y="1"/>
                </a:moveTo>
                <a:lnTo>
                  <a:pt x="2" y="22"/>
                </a:lnTo>
                <a:lnTo>
                  <a:pt x="0" y="20"/>
                </a:lnTo>
                <a:lnTo>
                  <a:pt x="21" y="0"/>
                </a:lnTo>
                <a:lnTo>
                  <a:pt x="2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04" name="Freeform 1370"/>
          <p:cNvSpPr>
            <a:spLocks noChangeAspect="1"/>
          </p:cNvSpPr>
          <p:nvPr/>
        </p:nvSpPr>
        <p:spPr bwMode="auto">
          <a:xfrm>
            <a:off x="8901113" y="4102100"/>
            <a:ext cx="6350" cy="7938"/>
          </a:xfrm>
          <a:custGeom>
            <a:avLst/>
            <a:gdLst>
              <a:gd name="T0" fmla="*/ 2147483647 w 22"/>
              <a:gd name="T1" fmla="*/ 2147483647 h 21"/>
              <a:gd name="T2" fmla="*/ 2147483647 w 22"/>
              <a:gd name="T3" fmla="*/ 2147483647 h 21"/>
              <a:gd name="T4" fmla="*/ 0 w 22"/>
              <a:gd name="T5" fmla="*/ 2147483647 h 21"/>
              <a:gd name="T6" fmla="*/ 0 w 22"/>
              <a:gd name="T7" fmla="*/ 2147483647 h 21"/>
              <a:gd name="T8" fmla="*/ 2147483647 w 22"/>
              <a:gd name="T9" fmla="*/ 0 h 21"/>
              <a:gd name="T10" fmla="*/ 2147483647 w 22"/>
              <a:gd name="T11" fmla="*/ 0 h 21"/>
              <a:gd name="T12" fmla="*/ 2147483647 w 22"/>
              <a:gd name="T13" fmla="*/ 2147483647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21"/>
              <a:gd name="T23" fmla="*/ 22 w 22"/>
              <a:gd name="T24" fmla="*/ 21 h 2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21">
                <a:moveTo>
                  <a:pt x="22" y="1"/>
                </a:moveTo>
                <a:lnTo>
                  <a:pt x="1" y="21"/>
                </a:lnTo>
                <a:lnTo>
                  <a:pt x="0" y="20"/>
                </a:lnTo>
                <a:lnTo>
                  <a:pt x="21" y="0"/>
                </a:lnTo>
                <a:lnTo>
                  <a:pt x="2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05" name="Freeform 1371"/>
          <p:cNvSpPr>
            <a:spLocks noChangeAspect="1"/>
          </p:cNvSpPr>
          <p:nvPr/>
        </p:nvSpPr>
        <p:spPr bwMode="auto">
          <a:xfrm>
            <a:off x="8899525" y="4102100"/>
            <a:ext cx="9525" cy="7938"/>
          </a:xfrm>
          <a:custGeom>
            <a:avLst/>
            <a:gdLst>
              <a:gd name="T0" fmla="*/ 2147483647 w 31"/>
              <a:gd name="T1" fmla="*/ 0 h 20"/>
              <a:gd name="T2" fmla="*/ 2147483647 w 31"/>
              <a:gd name="T3" fmla="*/ 2147483647 h 20"/>
              <a:gd name="T4" fmla="*/ 0 w 31"/>
              <a:gd name="T5" fmla="*/ 2147483647 h 20"/>
              <a:gd name="T6" fmla="*/ 0 w 31"/>
              <a:gd name="T7" fmla="*/ 2147483647 h 20"/>
              <a:gd name="T8" fmla="*/ 2147483647 w 31"/>
              <a:gd name="T9" fmla="*/ 2147483647 h 20"/>
              <a:gd name="T10" fmla="*/ 2147483647 w 31"/>
              <a:gd name="T11" fmla="*/ 2147483647 h 20"/>
              <a:gd name="T12" fmla="*/ 2147483647 w 31"/>
              <a:gd name="T13" fmla="*/ 0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0"/>
              <a:gd name="T23" fmla="*/ 31 w 31"/>
              <a:gd name="T24" fmla="*/ 20 h 2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0">
                <a:moveTo>
                  <a:pt x="27" y="0"/>
                </a:moveTo>
                <a:lnTo>
                  <a:pt x="6" y="20"/>
                </a:lnTo>
                <a:lnTo>
                  <a:pt x="0" y="14"/>
                </a:lnTo>
                <a:lnTo>
                  <a:pt x="0" y="9"/>
                </a:lnTo>
                <a:lnTo>
                  <a:pt x="31" y="9"/>
                </a:lnTo>
                <a:lnTo>
                  <a:pt x="31" y="4"/>
                </a:lnTo>
                <a:lnTo>
                  <a:pt x="2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06" name="Freeform 1372"/>
          <p:cNvSpPr>
            <a:spLocks noChangeAspect="1"/>
          </p:cNvSpPr>
          <p:nvPr/>
        </p:nvSpPr>
        <p:spPr bwMode="auto">
          <a:xfrm>
            <a:off x="8899525" y="4102100"/>
            <a:ext cx="9525" cy="7938"/>
          </a:xfrm>
          <a:custGeom>
            <a:avLst/>
            <a:gdLst>
              <a:gd name="T0" fmla="*/ 2147483647 w 31"/>
              <a:gd name="T1" fmla="*/ 2147483647 h 20"/>
              <a:gd name="T2" fmla="*/ 0 w 31"/>
              <a:gd name="T3" fmla="*/ 2147483647 h 20"/>
              <a:gd name="T4" fmla="*/ 0 w 31"/>
              <a:gd name="T5" fmla="*/ 2147483647 h 20"/>
              <a:gd name="T6" fmla="*/ 2147483647 w 31"/>
              <a:gd name="T7" fmla="*/ 2147483647 h 20"/>
              <a:gd name="T8" fmla="*/ 2147483647 w 31"/>
              <a:gd name="T9" fmla="*/ 0 h 20"/>
              <a:gd name="T10" fmla="*/ 2147483647 w 31"/>
              <a:gd name="T11" fmla="*/ 2147483647 h 20"/>
              <a:gd name="T12" fmla="*/ 2147483647 w 31"/>
              <a:gd name="T13" fmla="*/ 2147483647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0"/>
              <a:gd name="T23" fmla="*/ 31 w 31"/>
              <a:gd name="T24" fmla="*/ 20 h 2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0">
                <a:moveTo>
                  <a:pt x="31" y="11"/>
                </a:moveTo>
                <a:lnTo>
                  <a:pt x="0" y="11"/>
                </a:lnTo>
                <a:lnTo>
                  <a:pt x="0" y="15"/>
                </a:lnTo>
                <a:lnTo>
                  <a:pt x="5" y="20"/>
                </a:lnTo>
                <a:lnTo>
                  <a:pt x="26" y="0"/>
                </a:lnTo>
                <a:lnTo>
                  <a:pt x="31" y="5"/>
                </a:lnTo>
                <a:lnTo>
                  <a:pt x="31" y="1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07" name="Freeform 1373"/>
          <p:cNvSpPr>
            <a:spLocks noChangeAspect="1"/>
          </p:cNvSpPr>
          <p:nvPr/>
        </p:nvSpPr>
        <p:spPr bwMode="auto">
          <a:xfrm>
            <a:off x="8899525" y="4102100"/>
            <a:ext cx="7938" cy="7938"/>
          </a:xfrm>
          <a:custGeom>
            <a:avLst/>
            <a:gdLst>
              <a:gd name="T0" fmla="*/ 2147483647 w 22"/>
              <a:gd name="T1" fmla="*/ 2147483647 h 21"/>
              <a:gd name="T2" fmla="*/ 2147483647 w 22"/>
              <a:gd name="T3" fmla="*/ 2147483647 h 21"/>
              <a:gd name="T4" fmla="*/ 0 w 22"/>
              <a:gd name="T5" fmla="*/ 2147483647 h 21"/>
              <a:gd name="T6" fmla="*/ 0 w 22"/>
              <a:gd name="T7" fmla="*/ 2147483647 h 21"/>
              <a:gd name="T8" fmla="*/ 2147483647 w 22"/>
              <a:gd name="T9" fmla="*/ 0 h 21"/>
              <a:gd name="T10" fmla="*/ 2147483647 w 22"/>
              <a:gd name="T11" fmla="*/ 0 h 21"/>
              <a:gd name="T12" fmla="*/ 2147483647 w 22"/>
              <a:gd name="T13" fmla="*/ 2147483647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21"/>
              <a:gd name="T23" fmla="*/ 22 w 22"/>
              <a:gd name="T24" fmla="*/ 21 h 2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21">
                <a:moveTo>
                  <a:pt x="22" y="1"/>
                </a:moveTo>
                <a:lnTo>
                  <a:pt x="1" y="21"/>
                </a:lnTo>
                <a:lnTo>
                  <a:pt x="0" y="20"/>
                </a:lnTo>
                <a:lnTo>
                  <a:pt x="21" y="0"/>
                </a:lnTo>
                <a:lnTo>
                  <a:pt x="2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08" name="Freeform 1374"/>
          <p:cNvSpPr>
            <a:spLocks noChangeAspect="1"/>
          </p:cNvSpPr>
          <p:nvPr/>
        </p:nvSpPr>
        <p:spPr bwMode="auto">
          <a:xfrm>
            <a:off x="8899525" y="4098925"/>
            <a:ext cx="7938" cy="11113"/>
          </a:xfrm>
          <a:custGeom>
            <a:avLst/>
            <a:gdLst>
              <a:gd name="T0" fmla="*/ 2147483647 w 21"/>
              <a:gd name="T1" fmla="*/ 2147483647 h 31"/>
              <a:gd name="T2" fmla="*/ 0 w 21"/>
              <a:gd name="T3" fmla="*/ 2147483647 h 31"/>
              <a:gd name="T4" fmla="*/ 2147483647 w 21"/>
              <a:gd name="T5" fmla="*/ 2147483647 h 31"/>
              <a:gd name="T6" fmla="*/ 2147483647 w 21"/>
              <a:gd name="T7" fmla="*/ 2147483647 h 31"/>
              <a:gd name="T8" fmla="*/ 2147483647 w 21"/>
              <a:gd name="T9" fmla="*/ 0 h 31"/>
              <a:gd name="T10" fmla="*/ 2147483647 w 21"/>
              <a:gd name="T11" fmla="*/ 0 h 31"/>
              <a:gd name="T12" fmla="*/ 2147483647 w 21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"/>
              <a:gd name="T22" fmla="*/ 0 h 31"/>
              <a:gd name="T23" fmla="*/ 21 w 2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" h="31">
                <a:moveTo>
                  <a:pt x="21" y="7"/>
                </a:moveTo>
                <a:lnTo>
                  <a:pt x="0" y="27"/>
                </a:lnTo>
                <a:lnTo>
                  <a:pt x="5" y="31"/>
                </a:lnTo>
                <a:lnTo>
                  <a:pt x="10" y="31"/>
                </a:lnTo>
                <a:lnTo>
                  <a:pt x="10" y="0"/>
                </a:lnTo>
                <a:lnTo>
                  <a:pt x="15" y="0"/>
                </a:lnTo>
                <a:lnTo>
                  <a:pt x="21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09" name="Rectangle 1375"/>
          <p:cNvSpPr>
            <a:spLocks noChangeAspect="1" noChangeArrowheads="1"/>
          </p:cNvSpPr>
          <p:nvPr/>
        </p:nvSpPr>
        <p:spPr bwMode="auto">
          <a:xfrm>
            <a:off x="8902700" y="4098925"/>
            <a:ext cx="1588" cy="11113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10" name="Freeform 1376"/>
          <p:cNvSpPr>
            <a:spLocks noChangeAspect="1"/>
          </p:cNvSpPr>
          <p:nvPr/>
        </p:nvSpPr>
        <p:spPr bwMode="auto">
          <a:xfrm>
            <a:off x="8770938" y="4178300"/>
            <a:ext cx="3175" cy="9525"/>
          </a:xfrm>
          <a:custGeom>
            <a:avLst/>
            <a:gdLst>
              <a:gd name="T0" fmla="*/ 0 w 10"/>
              <a:gd name="T1" fmla="*/ 2147483647 h 29"/>
              <a:gd name="T2" fmla="*/ 2147483647 w 10"/>
              <a:gd name="T3" fmla="*/ 0 h 29"/>
              <a:gd name="T4" fmla="*/ 0 w 10"/>
              <a:gd name="T5" fmla="*/ 2147483647 h 29"/>
              <a:gd name="T6" fmla="*/ 0 60000 65536"/>
              <a:gd name="T7" fmla="*/ 0 60000 65536"/>
              <a:gd name="T8" fmla="*/ 0 60000 65536"/>
              <a:gd name="T9" fmla="*/ 0 w 10"/>
              <a:gd name="T10" fmla="*/ 0 h 29"/>
              <a:gd name="T11" fmla="*/ 10 w 10"/>
              <a:gd name="T12" fmla="*/ 29 h 2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" h="29">
                <a:moveTo>
                  <a:pt x="0" y="29"/>
                </a:moveTo>
                <a:lnTo>
                  <a:pt x="10" y="0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11" name="Freeform 1377"/>
          <p:cNvSpPr>
            <a:spLocks noChangeAspect="1"/>
          </p:cNvSpPr>
          <p:nvPr/>
        </p:nvSpPr>
        <p:spPr bwMode="auto">
          <a:xfrm>
            <a:off x="8839200" y="4211638"/>
            <a:ext cx="1588" cy="12700"/>
          </a:xfrm>
          <a:custGeom>
            <a:avLst/>
            <a:gdLst>
              <a:gd name="T0" fmla="*/ 2147483647 w 4"/>
              <a:gd name="T1" fmla="*/ 0 h 31"/>
              <a:gd name="T2" fmla="*/ 0 w 4"/>
              <a:gd name="T3" fmla="*/ 2147483647 h 31"/>
              <a:gd name="T4" fmla="*/ 2147483647 w 4"/>
              <a:gd name="T5" fmla="*/ 0 h 31"/>
              <a:gd name="T6" fmla="*/ 0 60000 65536"/>
              <a:gd name="T7" fmla="*/ 0 60000 65536"/>
              <a:gd name="T8" fmla="*/ 0 60000 65536"/>
              <a:gd name="T9" fmla="*/ 0 w 4"/>
              <a:gd name="T10" fmla="*/ 0 h 31"/>
              <a:gd name="T11" fmla="*/ 4 w 4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" h="31">
                <a:moveTo>
                  <a:pt x="4" y="0"/>
                </a:moveTo>
                <a:lnTo>
                  <a:pt x="0" y="31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12" name="Freeform 1378"/>
          <p:cNvSpPr>
            <a:spLocks noChangeAspect="1"/>
          </p:cNvSpPr>
          <p:nvPr/>
        </p:nvSpPr>
        <p:spPr bwMode="auto">
          <a:xfrm>
            <a:off x="8770938" y="4178300"/>
            <a:ext cx="11112" cy="14288"/>
          </a:xfrm>
          <a:custGeom>
            <a:avLst/>
            <a:gdLst>
              <a:gd name="T0" fmla="*/ 0 w 35"/>
              <a:gd name="T1" fmla="*/ 2147483647 h 38"/>
              <a:gd name="T2" fmla="*/ 2147483647 w 35"/>
              <a:gd name="T3" fmla="*/ 0 h 38"/>
              <a:gd name="T4" fmla="*/ 2147483647 w 35"/>
              <a:gd name="T5" fmla="*/ 2147483647 h 38"/>
              <a:gd name="T6" fmla="*/ 2147483647 w 35"/>
              <a:gd name="T7" fmla="*/ 2147483647 h 38"/>
              <a:gd name="T8" fmla="*/ 2147483647 w 35"/>
              <a:gd name="T9" fmla="*/ 2147483647 h 38"/>
              <a:gd name="T10" fmla="*/ 2147483647 w 35"/>
              <a:gd name="T11" fmla="*/ 2147483647 h 38"/>
              <a:gd name="T12" fmla="*/ 0 w 35"/>
              <a:gd name="T13" fmla="*/ 2147483647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38"/>
              <a:gd name="T23" fmla="*/ 35 w 35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38">
                <a:moveTo>
                  <a:pt x="0" y="29"/>
                </a:moveTo>
                <a:lnTo>
                  <a:pt x="10" y="0"/>
                </a:lnTo>
                <a:lnTo>
                  <a:pt x="34" y="9"/>
                </a:lnTo>
                <a:lnTo>
                  <a:pt x="35" y="10"/>
                </a:lnTo>
                <a:lnTo>
                  <a:pt x="20" y="37"/>
                </a:lnTo>
                <a:lnTo>
                  <a:pt x="21" y="38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13" name="Freeform 1379"/>
          <p:cNvSpPr>
            <a:spLocks noChangeAspect="1"/>
          </p:cNvSpPr>
          <p:nvPr/>
        </p:nvSpPr>
        <p:spPr bwMode="auto">
          <a:xfrm>
            <a:off x="8778875" y="4181475"/>
            <a:ext cx="12700" cy="15875"/>
          </a:xfrm>
          <a:custGeom>
            <a:avLst/>
            <a:gdLst>
              <a:gd name="T0" fmla="*/ 0 w 40"/>
              <a:gd name="T1" fmla="*/ 2147483647 h 43"/>
              <a:gd name="T2" fmla="*/ 2147483647 w 40"/>
              <a:gd name="T3" fmla="*/ 0 h 43"/>
              <a:gd name="T4" fmla="*/ 2147483647 w 40"/>
              <a:gd name="T5" fmla="*/ 2147483647 h 43"/>
              <a:gd name="T6" fmla="*/ 2147483647 w 40"/>
              <a:gd name="T7" fmla="*/ 2147483647 h 43"/>
              <a:gd name="T8" fmla="*/ 2147483647 w 40"/>
              <a:gd name="T9" fmla="*/ 2147483647 h 43"/>
              <a:gd name="T10" fmla="*/ 2147483647 w 40"/>
              <a:gd name="T11" fmla="*/ 2147483647 h 43"/>
              <a:gd name="T12" fmla="*/ 0 w 40"/>
              <a:gd name="T13" fmla="*/ 2147483647 h 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3"/>
              <a:gd name="T23" fmla="*/ 40 w 40"/>
              <a:gd name="T24" fmla="*/ 43 h 4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3">
                <a:moveTo>
                  <a:pt x="0" y="27"/>
                </a:moveTo>
                <a:lnTo>
                  <a:pt x="15" y="0"/>
                </a:lnTo>
                <a:lnTo>
                  <a:pt x="36" y="12"/>
                </a:lnTo>
                <a:lnTo>
                  <a:pt x="40" y="15"/>
                </a:lnTo>
                <a:lnTo>
                  <a:pt x="23" y="40"/>
                </a:lnTo>
                <a:lnTo>
                  <a:pt x="27" y="43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14" name="Freeform 1380"/>
          <p:cNvSpPr>
            <a:spLocks noChangeAspect="1"/>
          </p:cNvSpPr>
          <p:nvPr/>
        </p:nvSpPr>
        <p:spPr bwMode="auto">
          <a:xfrm>
            <a:off x="8788400" y="4186238"/>
            <a:ext cx="11113" cy="15875"/>
          </a:xfrm>
          <a:custGeom>
            <a:avLst/>
            <a:gdLst>
              <a:gd name="T0" fmla="*/ 0 w 40"/>
              <a:gd name="T1" fmla="*/ 2147483647 h 40"/>
              <a:gd name="T2" fmla="*/ 2147483647 w 40"/>
              <a:gd name="T3" fmla="*/ 0 h 40"/>
              <a:gd name="T4" fmla="*/ 2147483647 w 40"/>
              <a:gd name="T5" fmla="*/ 2147483647 h 40"/>
              <a:gd name="T6" fmla="*/ 2147483647 w 40"/>
              <a:gd name="T7" fmla="*/ 2147483647 h 40"/>
              <a:gd name="T8" fmla="*/ 2147483647 w 40"/>
              <a:gd name="T9" fmla="*/ 2147483647 h 40"/>
              <a:gd name="T10" fmla="*/ 2147483647 w 40"/>
              <a:gd name="T11" fmla="*/ 2147483647 h 40"/>
              <a:gd name="T12" fmla="*/ 0 w 40"/>
              <a:gd name="T13" fmla="*/ 2147483647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0" y="25"/>
                </a:moveTo>
                <a:lnTo>
                  <a:pt x="17" y="0"/>
                </a:lnTo>
                <a:lnTo>
                  <a:pt x="40" y="15"/>
                </a:lnTo>
                <a:lnTo>
                  <a:pt x="23" y="40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15" name="Freeform 1381"/>
          <p:cNvSpPr>
            <a:spLocks noChangeAspect="1"/>
          </p:cNvSpPr>
          <p:nvPr/>
        </p:nvSpPr>
        <p:spPr bwMode="auto">
          <a:xfrm>
            <a:off x="8793163" y="4192588"/>
            <a:ext cx="14287" cy="14287"/>
          </a:xfrm>
          <a:custGeom>
            <a:avLst/>
            <a:gdLst>
              <a:gd name="T0" fmla="*/ 0 w 41"/>
              <a:gd name="T1" fmla="*/ 2147483647 h 42"/>
              <a:gd name="T2" fmla="*/ 2147483647 w 41"/>
              <a:gd name="T3" fmla="*/ 0 h 42"/>
              <a:gd name="T4" fmla="*/ 2147483647 w 41"/>
              <a:gd name="T5" fmla="*/ 2147483647 h 42"/>
              <a:gd name="T6" fmla="*/ 2147483647 w 41"/>
              <a:gd name="T7" fmla="*/ 2147483647 h 42"/>
              <a:gd name="T8" fmla="*/ 2147483647 w 41"/>
              <a:gd name="T9" fmla="*/ 2147483647 h 42"/>
              <a:gd name="T10" fmla="*/ 2147483647 w 41"/>
              <a:gd name="T11" fmla="*/ 2147483647 h 42"/>
              <a:gd name="T12" fmla="*/ 0 w 41"/>
              <a:gd name="T13" fmla="*/ 2147483647 h 4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1"/>
              <a:gd name="T22" fmla="*/ 0 h 42"/>
              <a:gd name="T23" fmla="*/ 41 w 41"/>
              <a:gd name="T24" fmla="*/ 42 h 4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1" h="42">
                <a:moveTo>
                  <a:pt x="0" y="25"/>
                </a:moveTo>
                <a:lnTo>
                  <a:pt x="17" y="0"/>
                </a:lnTo>
                <a:lnTo>
                  <a:pt x="41" y="17"/>
                </a:lnTo>
                <a:lnTo>
                  <a:pt x="24" y="42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16" name="Freeform 1382"/>
          <p:cNvSpPr>
            <a:spLocks noChangeAspect="1"/>
          </p:cNvSpPr>
          <p:nvPr/>
        </p:nvSpPr>
        <p:spPr bwMode="auto">
          <a:xfrm>
            <a:off x="8801100" y="4198938"/>
            <a:ext cx="14288" cy="14287"/>
          </a:xfrm>
          <a:custGeom>
            <a:avLst/>
            <a:gdLst>
              <a:gd name="T0" fmla="*/ 0 w 40"/>
              <a:gd name="T1" fmla="*/ 2147483647 h 42"/>
              <a:gd name="T2" fmla="*/ 2147483647 w 40"/>
              <a:gd name="T3" fmla="*/ 0 h 42"/>
              <a:gd name="T4" fmla="*/ 2147483647 w 40"/>
              <a:gd name="T5" fmla="*/ 2147483647 h 42"/>
              <a:gd name="T6" fmla="*/ 2147483647 w 40"/>
              <a:gd name="T7" fmla="*/ 2147483647 h 42"/>
              <a:gd name="T8" fmla="*/ 2147483647 w 40"/>
              <a:gd name="T9" fmla="*/ 2147483647 h 42"/>
              <a:gd name="T10" fmla="*/ 2147483647 w 40"/>
              <a:gd name="T11" fmla="*/ 2147483647 h 42"/>
              <a:gd name="T12" fmla="*/ 0 w 40"/>
              <a:gd name="T13" fmla="*/ 2147483647 h 4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2"/>
              <a:gd name="T23" fmla="*/ 40 w 40"/>
              <a:gd name="T24" fmla="*/ 42 h 4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2">
                <a:moveTo>
                  <a:pt x="0" y="25"/>
                </a:moveTo>
                <a:lnTo>
                  <a:pt x="17" y="0"/>
                </a:lnTo>
                <a:lnTo>
                  <a:pt x="40" y="16"/>
                </a:lnTo>
                <a:lnTo>
                  <a:pt x="38" y="15"/>
                </a:lnTo>
                <a:lnTo>
                  <a:pt x="26" y="42"/>
                </a:lnTo>
                <a:lnTo>
                  <a:pt x="24" y="41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17" name="Freeform 1383"/>
          <p:cNvSpPr>
            <a:spLocks noChangeAspect="1"/>
          </p:cNvSpPr>
          <p:nvPr/>
        </p:nvSpPr>
        <p:spPr bwMode="auto">
          <a:xfrm>
            <a:off x="8810625" y="4203700"/>
            <a:ext cx="14288" cy="12700"/>
          </a:xfrm>
          <a:custGeom>
            <a:avLst/>
            <a:gdLst>
              <a:gd name="T0" fmla="*/ 0 w 36"/>
              <a:gd name="T1" fmla="*/ 2147483647 h 43"/>
              <a:gd name="T2" fmla="*/ 2147483647 w 36"/>
              <a:gd name="T3" fmla="*/ 0 h 43"/>
              <a:gd name="T4" fmla="*/ 2147483647 w 36"/>
              <a:gd name="T5" fmla="*/ 2147483647 h 43"/>
              <a:gd name="T6" fmla="*/ 2147483647 w 36"/>
              <a:gd name="T7" fmla="*/ 2147483647 h 43"/>
              <a:gd name="T8" fmla="*/ 2147483647 w 36"/>
              <a:gd name="T9" fmla="*/ 2147483647 h 43"/>
              <a:gd name="T10" fmla="*/ 2147483647 w 36"/>
              <a:gd name="T11" fmla="*/ 2147483647 h 43"/>
              <a:gd name="T12" fmla="*/ 0 w 36"/>
              <a:gd name="T13" fmla="*/ 2147483647 h 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43"/>
              <a:gd name="T23" fmla="*/ 36 w 36"/>
              <a:gd name="T24" fmla="*/ 43 h 4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43">
                <a:moveTo>
                  <a:pt x="0" y="27"/>
                </a:moveTo>
                <a:lnTo>
                  <a:pt x="12" y="0"/>
                </a:lnTo>
                <a:lnTo>
                  <a:pt x="32" y="11"/>
                </a:lnTo>
                <a:lnTo>
                  <a:pt x="36" y="12"/>
                </a:lnTo>
                <a:lnTo>
                  <a:pt x="26" y="41"/>
                </a:lnTo>
                <a:lnTo>
                  <a:pt x="30" y="43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18" name="Freeform 1384"/>
          <p:cNvSpPr>
            <a:spLocks noChangeAspect="1"/>
          </p:cNvSpPr>
          <p:nvPr/>
        </p:nvSpPr>
        <p:spPr bwMode="auto">
          <a:xfrm>
            <a:off x="8820150" y="4206875"/>
            <a:ext cx="12700" cy="15875"/>
          </a:xfrm>
          <a:custGeom>
            <a:avLst/>
            <a:gdLst>
              <a:gd name="T0" fmla="*/ 0 w 33"/>
              <a:gd name="T1" fmla="*/ 2147483647 h 39"/>
              <a:gd name="T2" fmla="*/ 2147483647 w 33"/>
              <a:gd name="T3" fmla="*/ 0 h 39"/>
              <a:gd name="T4" fmla="*/ 2147483647 w 33"/>
              <a:gd name="T5" fmla="*/ 2147483647 h 39"/>
              <a:gd name="T6" fmla="*/ 2147483647 w 33"/>
              <a:gd name="T7" fmla="*/ 2147483647 h 39"/>
              <a:gd name="T8" fmla="*/ 2147483647 w 33"/>
              <a:gd name="T9" fmla="*/ 2147483647 h 39"/>
              <a:gd name="T10" fmla="*/ 2147483647 w 33"/>
              <a:gd name="T11" fmla="*/ 2147483647 h 39"/>
              <a:gd name="T12" fmla="*/ 0 w 33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9"/>
              <a:gd name="T23" fmla="*/ 33 w 33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9">
                <a:moveTo>
                  <a:pt x="0" y="29"/>
                </a:moveTo>
                <a:lnTo>
                  <a:pt x="10" y="0"/>
                </a:lnTo>
                <a:lnTo>
                  <a:pt x="33" y="8"/>
                </a:lnTo>
                <a:lnTo>
                  <a:pt x="32" y="8"/>
                </a:lnTo>
                <a:lnTo>
                  <a:pt x="28" y="39"/>
                </a:lnTo>
                <a:lnTo>
                  <a:pt x="27" y="39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19" name="Freeform 1385"/>
          <p:cNvSpPr>
            <a:spLocks noChangeAspect="1"/>
          </p:cNvSpPr>
          <p:nvPr/>
        </p:nvSpPr>
        <p:spPr bwMode="auto">
          <a:xfrm>
            <a:off x="8831263" y="4211638"/>
            <a:ext cx="9525" cy="12700"/>
          </a:xfrm>
          <a:custGeom>
            <a:avLst/>
            <a:gdLst>
              <a:gd name="T0" fmla="*/ 0 w 31"/>
              <a:gd name="T1" fmla="*/ 2147483647 h 35"/>
              <a:gd name="T2" fmla="*/ 2147483647 w 31"/>
              <a:gd name="T3" fmla="*/ 0 h 35"/>
              <a:gd name="T4" fmla="*/ 2147483647 w 31"/>
              <a:gd name="T5" fmla="*/ 2147483647 h 35"/>
              <a:gd name="T6" fmla="*/ 2147483647 w 31"/>
              <a:gd name="T7" fmla="*/ 2147483647 h 35"/>
              <a:gd name="T8" fmla="*/ 0 w 31"/>
              <a:gd name="T9" fmla="*/ 2147483647 h 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1"/>
              <a:gd name="T16" fmla="*/ 0 h 35"/>
              <a:gd name="T17" fmla="*/ 31 w 31"/>
              <a:gd name="T18" fmla="*/ 35 h 3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1" h="35">
                <a:moveTo>
                  <a:pt x="0" y="31"/>
                </a:moveTo>
                <a:lnTo>
                  <a:pt x="4" y="0"/>
                </a:lnTo>
                <a:lnTo>
                  <a:pt x="31" y="4"/>
                </a:lnTo>
                <a:lnTo>
                  <a:pt x="27" y="35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20" name="Freeform 1386"/>
          <p:cNvSpPr>
            <a:spLocks noChangeAspect="1"/>
          </p:cNvSpPr>
          <p:nvPr/>
        </p:nvSpPr>
        <p:spPr bwMode="auto">
          <a:xfrm>
            <a:off x="8402638" y="3908425"/>
            <a:ext cx="6350" cy="9525"/>
          </a:xfrm>
          <a:custGeom>
            <a:avLst/>
            <a:gdLst>
              <a:gd name="T0" fmla="*/ 2147483647 w 19"/>
              <a:gd name="T1" fmla="*/ 0 h 25"/>
              <a:gd name="T2" fmla="*/ 0 w 19"/>
              <a:gd name="T3" fmla="*/ 2147483647 h 25"/>
              <a:gd name="T4" fmla="*/ 2147483647 w 19"/>
              <a:gd name="T5" fmla="*/ 0 h 25"/>
              <a:gd name="T6" fmla="*/ 0 60000 65536"/>
              <a:gd name="T7" fmla="*/ 0 60000 65536"/>
              <a:gd name="T8" fmla="*/ 0 60000 65536"/>
              <a:gd name="T9" fmla="*/ 0 w 19"/>
              <a:gd name="T10" fmla="*/ 0 h 25"/>
              <a:gd name="T11" fmla="*/ 19 w 19"/>
              <a:gd name="T12" fmla="*/ 25 h 2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9" h="25">
                <a:moveTo>
                  <a:pt x="19" y="0"/>
                </a:moveTo>
                <a:lnTo>
                  <a:pt x="0" y="25"/>
                </a:lnTo>
                <a:lnTo>
                  <a:pt x="1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21" name="Freeform 1387"/>
          <p:cNvSpPr>
            <a:spLocks noChangeAspect="1"/>
          </p:cNvSpPr>
          <p:nvPr/>
        </p:nvSpPr>
        <p:spPr bwMode="auto">
          <a:xfrm>
            <a:off x="8285163" y="3841750"/>
            <a:ext cx="6350" cy="11113"/>
          </a:xfrm>
          <a:custGeom>
            <a:avLst/>
            <a:gdLst>
              <a:gd name="T0" fmla="*/ 2147483647 w 21"/>
              <a:gd name="T1" fmla="*/ 2147483647 h 30"/>
              <a:gd name="T2" fmla="*/ 2147483647 w 21"/>
              <a:gd name="T3" fmla="*/ 2147483647 h 30"/>
              <a:gd name="T4" fmla="*/ 2147483647 w 21"/>
              <a:gd name="T5" fmla="*/ 2147483647 h 30"/>
              <a:gd name="T6" fmla="*/ 2147483647 w 21"/>
              <a:gd name="T7" fmla="*/ 2147483647 h 30"/>
              <a:gd name="T8" fmla="*/ 2147483647 w 21"/>
              <a:gd name="T9" fmla="*/ 2147483647 h 30"/>
              <a:gd name="T10" fmla="*/ 2147483647 w 21"/>
              <a:gd name="T11" fmla="*/ 2147483647 h 30"/>
              <a:gd name="T12" fmla="*/ 2147483647 w 21"/>
              <a:gd name="T13" fmla="*/ 2147483647 h 30"/>
              <a:gd name="T14" fmla="*/ 0 w 21"/>
              <a:gd name="T15" fmla="*/ 2147483647 h 30"/>
              <a:gd name="T16" fmla="*/ 0 w 21"/>
              <a:gd name="T17" fmla="*/ 2147483647 h 30"/>
              <a:gd name="T18" fmla="*/ 0 w 21"/>
              <a:gd name="T19" fmla="*/ 2147483647 h 30"/>
              <a:gd name="T20" fmla="*/ 2147483647 w 21"/>
              <a:gd name="T21" fmla="*/ 2147483647 h 30"/>
              <a:gd name="T22" fmla="*/ 2147483647 w 21"/>
              <a:gd name="T23" fmla="*/ 2147483647 h 30"/>
              <a:gd name="T24" fmla="*/ 2147483647 w 21"/>
              <a:gd name="T25" fmla="*/ 2147483647 h 30"/>
              <a:gd name="T26" fmla="*/ 2147483647 w 21"/>
              <a:gd name="T27" fmla="*/ 2147483647 h 30"/>
              <a:gd name="T28" fmla="*/ 2147483647 w 21"/>
              <a:gd name="T29" fmla="*/ 2147483647 h 30"/>
              <a:gd name="T30" fmla="*/ 2147483647 w 21"/>
              <a:gd name="T31" fmla="*/ 2147483647 h 30"/>
              <a:gd name="T32" fmla="*/ 2147483647 w 21"/>
              <a:gd name="T33" fmla="*/ 0 h 30"/>
              <a:gd name="T34" fmla="*/ 2147483647 w 21"/>
              <a:gd name="T35" fmla="*/ 0 h 30"/>
              <a:gd name="T36" fmla="*/ 2147483647 w 21"/>
              <a:gd name="T37" fmla="*/ 0 h 30"/>
              <a:gd name="T38" fmla="*/ 2147483647 w 21"/>
              <a:gd name="T39" fmla="*/ 2147483647 h 30"/>
              <a:gd name="T40" fmla="*/ 2147483647 w 21"/>
              <a:gd name="T41" fmla="*/ 2147483647 h 30"/>
              <a:gd name="T42" fmla="*/ 2147483647 w 21"/>
              <a:gd name="T43" fmla="*/ 2147483647 h 3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1"/>
              <a:gd name="T67" fmla="*/ 0 h 30"/>
              <a:gd name="T68" fmla="*/ 21 w 21"/>
              <a:gd name="T69" fmla="*/ 30 h 30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1" h="30">
                <a:moveTo>
                  <a:pt x="11" y="30"/>
                </a:moveTo>
                <a:lnTo>
                  <a:pt x="11" y="30"/>
                </a:lnTo>
                <a:lnTo>
                  <a:pt x="9" y="29"/>
                </a:lnTo>
                <a:lnTo>
                  <a:pt x="7" y="27"/>
                </a:lnTo>
                <a:lnTo>
                  <a:pt x="5" y="25"/>
                </a:lnTo>
                <a:lnTo>
                  <a:pt x="2" y="23"/>
                </a:lnTo>
                <a:lnTo>
                  <a:pt x="1" y="21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1" y="11"/>
                </a:lnTo>
                <a:lnTo>
                  <a:pt x="2" y="9"/>
                </a:lnTo>
                <a:lnTo>
                  <a:pt x="5" y="6"/>
                </a:lnTo>
                <a:lnTo>
                  <a:pt x="7" y="4"/>
                </a:lnTo>
                <a:lnTo>
                  <a:pt x="9" y="2"/>
                </a:lnTo>
                <a:lnTo>
                  <a:pt x="11" y="1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21" y="1"/>
                </a:lnTo>
                <a:lnTo>
                  <a:pt x="11" y="3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22" name="Freeform 1388"/>
          <p:cNvSpPr>
            <a:spLocks noChangeAspect="1"/>
          </p:cNvSpPr>
          <p:nvPr/>
        </p:nvSpPr>
        <p:spPr bwMode="auto">
          <a:xfrm>
            <a:off x="8386763" y="3897313"/>
            <a:ext cx="22225" cy="20637"/>
          </a:xfrm>
          <a:custGeom>
            <a:avLst/>
            <a:gdLst>
              <a:gd name="T0" fmla="*/ 2147483647 w 68"/>
              <a:gd name="T1" fmla="*/ 2147483647 h 54"/>
              <a:gd name="T2" fmla="*/ 2147483647 w 68"/>
              <a:gd name="T3" fmla="*/ 2147483647 h 54"/>
              <a:gd name="T4" fmla="*/ 0 w 68"/>
              <a:gd name="T5" fmla="*/ 2147483647 h 54"/>
              <a:gd name="T6" fmla="*/ 2147483647 w 68"/>
              <a:gd name="T7" fmla="*/ 2147483647 h 54"/>
              <a:gd name="T8" fmla="*/ 2147483647 w 68"/>
              <a:gd name="T9" fmla="*/ 0 h 54"/>
              <a:gd name="T10" fmla="*/ 2147483647 w 68"/>
              <a:gd name="T11" fmla="*/ 2147483647 h 54"/>
              <a:gd name="T12" fmla="*/ 2147483647 w 68"/>
              <a:gd name="T13" fmla="*/ 2147483647 h 5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8"/>
              <a:gd name="T22" fmla="*/ 0 h 54"/>
              <a:gd name="T23" fmla="*/ 68 w 68"/>
              <a:gd name="T24" fmla="*/ 54 h 5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8" h="54">
                <a:moveTo>
                  <a:pt x="68" y="29"/>
                </a:moveTo>
                <a:lnTo>
                  <a:pt x="49" y="54"/>
                </a:lnTo>
                <a:lnTo>
                  <a:pt x="0" y="17"/>
                </a:lnTo>
                <a:lnTo>
                  <a:pt x="13" y="25"/>
                </a:lnTo>
                <a:lnTo>
                  <a:pt x="29" y="0"/>
                </a:lnTo>
                <a:lnTo>
                  <a:pt x="42" y="8"/>
                </a:lnTo>
                <a:lnTo>
                  <a:pt x="68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23" name="Freeform 1389"/>
          <p:cNvSpPr>
            <a:spLocks noChangeAspect="1"/>
          </p:cNvSpPr>
          <p:nvPr/>
        </p:nvSpPr>
        <p:spPr bwMode="auto">
          <a:xfrm>
            <a:off x="8377238" y="3884613"/>
            <a:ext cx="19050" cy="20637"/>
          </a:xfrm>
          <a:custGeom>
            <a:avLst/>
            <a:gdLst>
              <a:gd name="T0" fmla="*/ 2147483647 w 56"/>
              <a:gd name="T1" fmla="*/ 2147483647 h 62"/>
              <a:gd name="T2" fmla="*/ 2147483647 w 56"/>
              <a:gd name="T3" fmla="*/ 2147483647 h 62"/>
              <a:gd name="T4" fmla="*/ 2147483647 w 56"/>
              <a:gd name="T5" fmla="*/ 2147483647 h 62"/>
              <a:gd name="T6" fmla="*/ 0 w 56"/>
              <a:gd name="T7" fmla="*/ 2147483647 h 62"/>
              <a:gd name="T8" fmla="*/ 2147483647 w 56"/>
              <a:gd name="T9" fmla="*/ 2147483647 h 62"/>
              <a:gd name="T10" fmla="*/ 2147483647 w 56"/>
              <a:gd name="T11" fmla="*/ 0 h 62"/>
              <a:gd name="T12" fmla="*/ 2147483647 w 56"/>
              <a:gd name="T13" fmla="*/ 2147483647 h 6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6"/>
              <a:gd name="T22" fmla="*/ 0 h 62"/>
              <a:gd name="T23" fmla="*/ 56 w 56"/>
              <a:gd name="T24" fmla="*/ 62 h 6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6" h="62">
                <a:moveTo>
                  <a:pt x="56" y="37"/>
                </a:moveTo>
                <a:lnTo>
                  <a:pt x="40" y="62"/>
                </a:lnTo>
                <a:lnTo>
                  <a:pt x="14" y="43"/>
                </a:lnTo>
                <a:lnTo>
                  <a:pt x="0" y="35"/>
                </a:lnTo>
                <a:lnTo>
                  <a:pt x="17" y="8"/>
                </a:lnTo>
                <a:lnTo>
                  <a:pt x="4" y="0"/>
                </a:lnTo>
                <a:lnTo>
                  <a:pt x="56" y="3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24" name="Freeform 1390"/>
          <p:cNvSpPr>
            <a:spLocks noChangeAspect="1"/>
          </p:cNvSpPr>
          <p:nvPr/>
        </p:nvSpPr>
        <p:spPr bwMode="auto">
          <a:xfrm>
            <a:off x="8358188" y="3878263"/>
            <a:ext cx="26987" cy="19050"/>
          </a:xfrm>
          <a:custGeom>
            <a:avLst/>
            <a:gdLst>
              <a:gd name="T0" fmla="*/ 2147483647 w 75"/>
              <a:gd name="T1" fmla="*/ 2147483647 h 54"/>
              <a:gd name="T2" fmla="*/ 2147483647 w 75"/>
              <a:gd name="T3" fmla="*/ 2147483647 h 54"/>
              <a:gd name="T4" fmla="*/ 0 w 75"/>
              <a:gd name="T5" fmla="*/ 2147483647 h 54"/>
              <a:gd name="T6" fmla="*/ 2147483647 w 75"/>
              <a:gd name="T7" fmla="*/ 2147483647 h 54"/>
              <a:gd name="T8" fmla="*/ 2147483647 w 75"/>
              <a:gd name="T9" fmla="*/ 0 h 54"/>
              <a:gd name="T10" fmla="*/ 2147483647 w 75"/>
              <a:gd name="T11" fmla="*/ 2147483647 h 54"/>
              <a:gd name="T12" fmla="*/ 2147483647 w 75"/>
              <a:gd name="T13" fmla="*/ 2147483647 h 5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5"/>
              <a:gd name="T22" fmla="*/ 0 h 54"/>
              <a:gd name="T23" fmla="*/ 75 w 75"/>
              <a:gd name="T24" fmla="*/ 54 h 5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5" h="54">
                <a:moveTo>
                  <a:pt x="75" y="27"/>
                </a:moveTo>
                <a:lnTo>
                  <a:pt x="58" y="54"/>
                </a:lnTo>
                <a:lnTo>
                  <a:pt x="0" y="17"/>
                </a:lnTo>
                <a:lnTo>
                  <a:pt x="17" y="27"/>
                </a:lnTo>
                <a:lnTo>
                  <a:pt x="31" y="0"/>
                </a:lnTo>
                <a:lnTo>
                  <a:pt x="48" y="10"/>
                </a:lnTo>
                <a:lnTo>
                  <a:pt x="75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25" name="Freeform 1391"/>
          <p:cNvSpPr>
            <a:spLocks noChangeAspect="1"/>
          </p:cNvSpPr>
          <p:nvPr/>
        </p:nvSpPr>
        <p:spPr bwMode="auto">
          <a:xfrm>
            <a:off x="8345488" y="3868738"/>
            <a:ext cx="22225" cy="17462"/>
          </a:xfrm>
          <a:custGeom>
            <a:avLst/>
            <a:gdLst>
              <a:gd name="T0" fmla="*/ 2147483647 w 63"/>
              <a:gd name="T1" fmla="*/ 2147483647 h 53"/>
              <a:gd name="T2" fmla="*/ 2147483647 w 63"/>
              <a:gd name="T3" fmla="*/ 2147483647 h 53"/>
              <a:gd name="T4" fmla="*/ 0 w 63"/>
              <a:gd name="T5" fmla="*/ 2147483647 h 53"/>
              <a:gd name="T6" fmla="*/ 2147483647 w 63"/>
              <a:gd name="T7" fmla="*/ 2147483647 h 53"/>
              <a:gd name="T8" fmla="*/ 2147483647 w 63"/>
              <a:gd name="T9" fmla="*/ 0 h 53"/>
              <a:gd name="T10" fmla="*/ 2147483647 w 63"/>
              <a:gd name="T11" fmla="*/ 2147483647 h 53"/>
              <a:gd name="T12" fmla="*/ 2147483647 w 63"/>
              <a:gd name="T13" fmla="*/ 2147483647 h 5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3"/>
              <a:gd name="T22" fmla="*/ 0 h 53"/>
              <a:gd name="T23" fmla="*/ 63 w 63"/>
              <a:gd name="T24" fmla="*/ 53 h 5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3" h="53">
                <a:moveTo>
                  <a:pt x="63" y="26"/>
                </a:moveTo>
                <a:lnTo>
                  <a:pt x="49" y="53"/>
                </a:lnTo>
                <a:lnTo>
                  <a:pt x="0" y="24"/>
                </a:lnTo>
                <a:lnTo>
                  <a:pt x="6" y="27"/>
                </a:lnTo>
                <a:lnTo>
                  <a:pt x="19" y="0"/>
                </a:lnTo>
                <a:lnTo>
                  <a:pt x="25" y="3"/>
                </a:lnTo>
                <a:lnTo>
                  <a:pt x="63" y="2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26" name="Freeform 1392"/>
          <p:cNvSpPr>
            <a:spLocks noChangeAspect="1"/>
          </p:cNvSpPr>
          <p:nvPr/>
        </p:nvSpPr>
        <p:spPr bwMode="auto">
          <a:xfrm>
            <a:off x="8332788" y="3862388"/>
            <a:ext cx="20637" cy="15875"/>
          </a:xfrm>
          <a:custGeom>
            <a:avLst/>
            <a:gdLst>
              <a:gd name="T0" fmla="*/ 2147483647 w 58"/>
              <a:gd name="T1" fmla="*/ 2147483647 h 50"/>
              <a:gd name="T2" fmla="*/ 2147483647 w 58"/>
              <a:gd name="T3" fmla="*/ 2147483647 h 50"/>
              <a:gd name="T4" fmla="*/ 0 w 58"/>
              <a:gd name="T5" fmla="*/ 2147483647 h 50"/>
              <a:gd name="T6" fmla="*/ 0 w 58"/>
              <a:gd name="T7" fmla="*/ 2147483647 h 50"/>
              <a:gd name="T8" fmla="*/ 2147483647 w 58"/>
              <a:gd name="T9" fmla="*/ 0 h 50"/>
              <a:gd name="T10" fmla="*/ 2147483647 w 58"/>
              <a:gd name="T11" fmla="*/ 0 h 50"/>
              <a:gd name="T12" fmla="*/ 2147483647 w 58"/>
              <a:gd name="T13" fmla="*/ 2147483647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8"/>
              <a:gd name="T22" fmla="*/ 0 h 50"/>
              <a:gd name="T23" fmla="*/ 58 w 58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8" h="50">
                <a:moveTo>
                  <a:pt x="58" y="23"/>
                </a:moveTo>
                <a:lnTo>
                  <a:pt x="45" y="50"/>
                </a:lnTo>
                <a:lnTo>
                  <a:pt x="0" y="27"/>
                </a:lnTo>
                <a:lnTo>
                  <a:pt x="12" y="0"/>
                </a:lnTo>
                <a:lnTo>
                  <a:pt x="58" y="2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27" name="Freeform 1393"/>
          <p:cNvSpPr>
            <a:spLocks noChangeAspect="1"/>
          </p:cNvSpPr>
          <p:nvPr/>
        </p:nvSpPr>
        <p:spPr bwMode="auto">
          <a:xfrm>
            <a:off x="8318500" y="3852863"/>
            <a:ext cx="17463" cy="19050"/>
          </a:xfrm>
          <a:custGeom>
            <a:avLst/>
            <a:gdLst>
              <a:gd name="T0" fmla="*/ 2147483647 w 56"/>
              <a:gd name="T1" fmla="*/ 2147483647 h 52"/>
              <a:gd name="T2" fmla="*/ 2147483647 w 56"/>
              <a:gd name="T3" fmla="*/ 2147483647 h 52"/>
              <a:gd name="T4" fmla="*/ 2147483647 w 56"/>
              <a:gd name="T5" fmla="*/ 2147483647 h 52"/>
              <a:gd name="T6" fmla="*/ 0 w 56"/>
              <a:gd name="T7" fmla="*/ 2147483647 h 52"/>
              <a:gd name="T8" fmla="*/ 2147483647 w 56"/>
              <a:gd name="T9" fmla="*/ 2147483647 h 52"/>
              <a:gd name="T10" fmla="*/ 2147483647 w 56"/>
              <a:gd name="T11" fmla="*/ 0 h 52"/>
              <a:gd name="T12" fmla="*/ 2147483647 w 56"/>
              <a:gd name="T13" fmla="*/ 2147483647 h 5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6"/>
              <a:gd name="T22" fmla="*/ 0 h 52"/>
              <a:gd name="T23" fmla="*/ 56 w 56"/>
              <a:gd name="T24" fmla="*/ 52 h 5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6" h="52">
                <a:moveTo>
                  <a:pt x="56" y="25"/>
                </a:moveTo>
                <a:lnTo>
                  <a:pt x="44" y="52"/>
                </a:lnTo>
                <a:lnTo>
                  <a:pt x="6" y="34"/>
                </a:lnTo>
                <a:lnTo>
                  <a:pt x="0" y="32"/>
                </a:lnTo>
                <a:lnTo>
                  <a:pt x="10" y="2"/>
                </a:lnTo>
                <a:lnTo>
                  <a:pt x="4" y="0"/>
                </a:lnTo>
                <a:lnTo>
                  <a:pt x="56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28" name="Freeform 1394"/>
          <p:cNvSpPr>
            <a:spLocks noChangeAspect="1"/>
          </p:cNvSpPr>
          <p:nvPr/>
        </p:nvSpPr>
        <p:spPr bwMode="auto">
          <a:xfrm>
            <a:off x="8301038" y="3848100"/>
            <a:ext cx="20637" cy="17463"/>
          </a:xfrm>
          <a:custGeom>
            <a:avLst/>
            <a:gdLst>
              <a:gd name="T0" fmla="*/ 2147483647 w 55"/>
              <a:gd name="T1" fmla="*/ 2147483647 h 47"/>
              <a:gd name="T2" fmla="*/ 2147483647 w 55"/>
              <a:gd name="T3" fmla="*/ 2147483647 h 47"/>
              <a:gd name="T4" fmla="*/ 0 w 55"/>
              <a:gd name="T5" fmla="*/ 2147483647 h 47"/>
              <a:gd name="T6" fmla="*/ 0 w 55"/>
              <a:gd name="T7" fmla="*/ 2147483647 h 47"/>
              <a:gd name="T8" fmla="*/ 2147483647 w 55"/>
              <a:gd name="T9" fmla="*/ 0 h 47"/>
              <a:gd name="T10" fmla="*/ 2147483647 w 55"/>
              <a:gd name="T11" fmla="*/ 0 h 47"/>
              <a:gd name="T12" fmla="*/ 2147483647 w 55"/>
              <a:gd name="T13" fmla="*/ 2147483647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5"/>
              <a:gd name="T22" fmla="*/ 0 h 47"/>
              <a:gd name="T23" fmla="*/ 55 w 55"/>
              <a:gd name="T24" fmla="*/ 47 h 4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5" h="47">
                <a:moveTo>
                  <a:pt x="55" y="17"/>
                </a:moveTo>
                <a:lnTo>
                  <a:pt x="45" y="47"/>
                </a:lnTo>
                <a:lnTo>
                  <a:pt x="0" y="29"/>
                </a:lnTo>
                <a:lnTo>
                  <a:pt x="11" y="0"/>
                </a:lnTo>
                <a:lnTo>
                  <a:pt x="55" y="1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29" name="Freeform 1395"/>
          <p:cNvSpPr>
            <a:spLocks noChangeAspect="1"/>
          </p:cNvSpPr>
          <p:nvPr/>
        </p:nvSpPr>
        <p:spPr bwMode="auto">
          <a:xfrm>
            <a:off x="8286750" y="3841750"/>
            <a:ext cx="17463" cy="15875"/>
          </a:xfrm>
          <a:custGeom>
            <a:avLst/>
            <a:gdLst>
              <a:gd name="T0" fmla="*/ 2147483647 w 53"/>
              <a:gd name="T1" fmla="*/ 2147483647 h 45"/>
              <a:gd name="T2" fmla="*/ 2147483647 w 53"/>
              <a:gd name="T3" fmla="*/ 2147483647 h 45"/>
              <a:gd name="T4" fmla="*/ 0 w 53"/>
              <a:gd name="T5" fmla="*/ 2147483647 h 45"/>
              <a:gd name="T6" fmla="*/ 2147483647 w 53"/>
              <a:gd name="T7" fmla="*/ 0 h 45"/>
              <a:gd name="T8" fmla="*/ 2147483647 w 53"/>
              <a:gd name="T9" fmla="*/ 2147483647 h 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45"/>
              <a:gd name="T17" fmla="*/ 53 w 53"/>
              <a:gd name="T18" fmla="*/ 45 h 4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45">
                <a:moveTo>
                  <a:pt x="53" y="16"/>
                </a:moveTo>
                <a:lnTo>
                  <a:pt x="42" y="45"/>
                </a:lnTo>
                <a:lnTo>
                  <a:pt x="0" y="29"/>
                </a:lnTo>
                <a:lnTo>
                  <a:pt x="10" y="0"/>
                </a:lnTo>
                <a:lnTo>
                  <a:pt x="53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30" name="Freeform 1396"/>
          <p:cNvSpPr>
            <a:spLocks noChangeAspect="1"/>
          </p:cNvSpPr>
          <p:nvPr/>
        </p:nvSpPr>
        <p:spPr bwMode="auto">
          <a:xfrm>
            <a:off x="8285163" y="3844925"/>
            <a:ext cx="9525" cy="7938"/>
          </a:xfrm>
          <a:custGeom>
            <a:avLst/>
            <a:gdLst>
              <a:gd name="T0" fmla="*/ 2147483647 w 26"/>
              <a:gd name="T1" fmla="*/ 0 h 27"/>
              <a:gd name="T2" fmla="*/ 2147483647 w 26"/>
              <a:gd name="T3" fmla="*/ 0 h 27"/>
              <a:gd name="T4" fmla="*/ 2147483647 w 26"/>
              <a:gd name="T5" fmla="*/ 2147483647 h 27"/>
              <a:gd name="T6" fmla="*/ 2147483647 w 26"/>
              <a:gd name="T7" fmla="*/ 2147483647 h 27"/>
              <a:gd name="T8" fmla="*/ 2147483647 w 26"/>
              <a:gd name="T9" fmla="*/ 2147483647 h 27"/>
              <a:gd name="T10" fmla="*/ 2147483647 w 26"/>
              <a:gd name="T11" fmla="*/ 2147483647 h 27"/>
              <a:gd name="T12" fmla="*/ 2147483647 w 26"/>
              <a:gd name="T13" fmla="*/ 2147483647 h 27"/>
              <a:gd name="T14" fmla="*/ 2147483647 w 26"/>
              <a:gd name="T15" fmla="*/ 2147483647 h 27"/>
              <a:gd name="T16" fmla="*/ 2147483647 w 26"/>
              <a:gd name="T17" fmla="*/ 2147483647 h 27"/>
              <a:gd name="T18" fmla="*/ 2147483647 w 26"/>
              <a:gd name="T19" fmla="*/ 2147483647 h 27"/>
              <a:gd name="T20" fmla="*/ 2147483647 w 26"/>
              <a:gd name="T21" fmla="*/ 2147483647 h 27"/>
              <a:gd name="T22" fmla="*/ 2147483647 w 26"/>
              <a:gd name="T23" fmla="*/ 2147483647 h 27"/>
              <a:gd name="T24" fmla="*/ 2147483647 w 26"/>
              <a:gd name="T25" fmla="*/ 2147483647 h 27"/>
              <a:gd name="T26" fmla="*/ 2147483647 w 26"/>
              <a:gd name="T27" fmla="*/ 2147483647 h 27"/>
              <a:gd name="T28" fmla="*/ 2147483647 w 26"/>
              <a:gd name="T29" fmla="*/ 2147483647 h 27"/>
              <a:gd name="T30" fmla="*/ 2147483647 w 26"/>
              <a:gd name="T31" fmla="*/ 2147483647 h 27"/>
              <a:gd name="T32" fmla="*/ 2147483647 w 26"/>
              <a:gd name="T33" fmla="*/ 2147483647 h 27"/>
              <a:gd name="T34" fmla="*/ 2147483647 w 26"/>
              <a:gd name="T35" fmla="*/ 2147483647 h 27"/>
              <a:gd name="T36" fmla="*/ 2147483647 w 26"/>
              <a:gd name="T37" fmla="*/ 2147483647 h 27"/>
              <a:gd name="T38" fmla="*/ 0 w 26"/>
              <a:gd name="T39" fmla="*/ 2147483647 h 27"/>
              <a:gd name="T40" fmla="*/ 0 w 26"/>
              <a:gd name="T41" fmla="*/ 2147483647 h 27"/>
              <a:gd name="T42" fmla="*/ 2147483647 w 26"/>
              <a:gd name="T43" fmla="*/ 0 h 2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6"/>
              <a:gd name="T67" fmla="*/ 0 h 27"/>
              <a:gd name="T68" fmla="*/ 26 w 26"/>
              <a:gd name="T69" fmla="*/ 27 h 27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6" h="27">
                <a:moveTo>
                  <a:pt x="20" y="0"/>
                </a:moveTo>
                <a:lnTo>
                  <a:pt x="20" y="0"/>
                </a:lnTo>
                <a:lnTo>
                  <a:pt x="21" y="2"/>
                </a:lnTo>
                <a:lnTo>
                  <a:pt x="23" y="5"/>
                </a:lnTo>
                <a:lnTo>
                  <a:pt x="24" y="7"/>
                </a:lnTo>
                <a:lnTo>
                  <a:pt x="26" y="10"/>
                </a:lnTo>
                <a:lnTo>
                  <a:pt x="26" y="12"/>
                </a:lnTo>
                <a:lnTo>
                  <a:pt x="26" y="14"/>
                </a:lnTo>
                <a:lnTo>
                  <a:pt x="24" y="17"/>
                </a:lnTo>
                <a:lnTo>
                  <a:pt x="23" y="19"/>
                </a:lnTo>
                <a:lnTo>
                  <a:pt x="21" y="22"/>
                </a:lnTo>
                <a:lnTo>
                  <a:pt x="19" y="23"/>
                </a:lnTo>
                <a:lnTo>
                  <a:pt x="17" y="25"/>
                </a:lnTo>
                <a:lnTo>
                  <a:pt x="15" y="26"/>
                </a:lnTo>
                <a:lnTo>
                  <a:pt x="12" y="27"/>
                </a:lnTo>
                <a:lnTo>
                  <a:pt x="10" y="27"/>
                </a:lnTo>
                <a:lnTo>
                  <a:pt x="8" y="27"/>
                </a:lnTo>
                <a:lnTo>
                  <a:pt x="5" y="26"/>
                </a:lnTo>
                <a:lnTo>
                  <a:pt x="3" y="25"/>
                </a:lnTo>
                <a:lnTo>
                  <a:pt x="0" y="23"/>
                </a:lnTo>
                <a:lnTo>
                  <a:pt x="2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31" name="Freeform 1397"/>
          <p:cNvSpPr>
            <a:spLocks noChangeAspect="1"/>
          </p:cNvSpPr>
          <p:nvPr/>
        </p:nvSpPr>
        <p:spPr bwMode="auto">
          <a:xfrm>
            <a:off x="8267700" y="3835400"/>
            <a:ext cx="1588" cy="11113"/>
          </a:xfrm>
          <a:custGeom>
            <a:avLst/>
            <a:gdLst>
              <a:gd name="T0" fmla="*/ 0 w 1588"/>
              <a:gd name="T1" fmla="*/ 2147483647 h 32"/>
              <a:gd name="T2" fmla="*/ 0 w 1588"/>
              <a:gd name="T3" fmla="*/ 0 h 32"/>
              <a:gd name="T4" fmla="*/ 0 w 1588"/>
              <a:gd name="T5" fmla="*/ 2147483647 h 32"/>
              <a:gd name="T6" fmla="*/ 0 60000 65536"/>
              <a:gd name="T7" fmla="*/ 0 60000 65536"/>
              <a:gd name="T8" fmla="*/ 0 60000 65536"/>
              <a:gd name="T9" fmla="*/ 0 w 1588"/>
              <a:gd name="T10" fmla="*/ 0 h 32"/>
              <a:gd name="T11" fmla="*/ 1588 w 1588"/>
              <a:gd name="T12" fmla="*/ 32 h 3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32">
                <a:moveTo>
                  <a:pt x="0" y="32"/>
                </a:moveTo>
                <a:lnTo>
                  <a:pt x="0" y="0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32" name="Freeform 1398"/>
          <p:cNvSpPr>
            <a:spLocks noChangeAspect="1"/>
          </p:cNvSpPr>
          <p:nvPr/>
        </p:nvSpPr>
        <p:spPr bwMode="auto">
          <a:xfrm>
            <a:off x="8269288" y="3836988"/>
            <a:ext cx="33337" cy="15875"/>
          </a:xfrm>
          <a:custGeom>
            <a:avLst/>
            <a:gdLst>
              <a:gd name="T0" fmla="*/ 2147483647 w 93"/>
              <a:gd name="T1" fmla="*/ 2147483647 h 39"/>
              <a:gd name="T2" fmla="*/ 2147483647 w 93"/>
              <a:gd name="T3" fmla="*/ 2147483647 h 39"/>
              <a:gd name="T4" fmla="*/ 0 w 93"/>
              <a:gd name="T5" fmla="*/ 0 h 39"/>
              <a:gd name="T6" fmla="*/ 2147483647 w 93"/>
              <a:gd name="T7" fmla="*/ 2147483647 h 39"/>
              <a:gd name="T8" fmla="*/ 2147483647 w 93"/>
              <a:gd name="T9" fmla="*/ 2147483647 h 39"/>
              <a:gd name="T10" fmla="*/ 2147483647 w 93"/>
              <a:gd name="T11" fmla="*/ 2147483647 h 39"/>
              <a:gd name="T12" fmla="*/ 2147483647 w 93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3"/>
              <a:gd name="T22" fmla="*/ 0 h 39"/>
              <a:gd name="T23" fmla="*/ 93 w 93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3" h="39">
                <a:moveTo>
                  <a:pt x="64" y="14"/>
                </a:moveTo>
                <a:lnTo>
                  <a:pt x="44" y="37"/>
                </a:lnTo>
                <a:lnTo>
                  <a:pt x="0" y="0"/>
                </a:lnTo>
                <a:lnTo>
                  <a:pt x="37" y="31"/>
                </a:lnTo>
                <a:lnTo>
                  <a:pt x="56" y="8"/>
                </a:lnTo>
                <a:lnTo>
                  <a:pt x="93" y="39"/>
                </a:lnTo>
                <a:lnTo>
                  <a:pt x="64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33" name="Freeform 1399"/>
          <p:cNvSpPr>
            <a:spLocks noChangeAspect="1"/>
          </p:cNvSpPr>
          <p:nvPr/>
        </p:nvSpPr>
        <p:spPr bwMode="auto">
          <a:xfrm>
            <a:off x="8281988" y="3836988"/>
            <a:ext cx="9525" cy="11112"/>
          </a:xfrm>
          <a:custGeom>
            <a:avLst/>
            <a:gdLst>
              <a:gd name="T0" fmla="*/ 2147483647 w 22"/>
              <a:gd name="T1" fmla="*/ 2147483647 h 32"/>
              <a:gd name="T2" fmla="*/ 2147483647 w 22"/>
              <a:gd name="T3" fmla="*/ 2147483647 h 32"/>
              <a:gd name="T4" fmla="*/ 2147483647 w 22"/>
              <a:gd name="T5" fmla="*/ 2147483647 h 32"/>
              <a:gd name="T6" fmla="*/ 0 w 22"/>
              <a:gd name="T7" fmla="*/ 2147483647 h 32"/>
              <a:gd name="T8" fmla="*/ 2147483647 w 22"/>
              <a:gd name="T9" fmla="*/ 2147483647 h 32"/>
              <a:gd name="T10" fmla="*/ 2147483647 w 22"/>
              <a:gd name="T11" fmla="*/ 0 h 32"/>
              <a:gd name="T12" fmla="*/ 2147483647 w 22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32"/>
              <a:gd name="T23" fmla="*/ 22 w 22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32">
                <a:moveTo>
                  <a:pt x="22" y="9"/>
                </a:moveTo>
                <a:lnTo>
                  <a:pt x="3" y="32"/>
                </a:lnTo>
                <a:lnTo>
                  <a:pt x="1" y="31"/>
                </a:lnTo>
                <a:lnTo>
                  <a:pt x="0" y="30"/>
                </a:lnTo>
                <a:lnTo>
                  <a:pt x="13" y="1"/>
                </a:lnTo>
                <a:lnTo>
                  <a:pt x="12" y="0"/>
                </a:lnTo>
                <a:lnTo>
                  <a:pt x="22" y="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34" name="Freeform 1400"/>
          <p:cNvSpPr>
            <a:spLocks noChangeAspect="1"/>
          </p:cNvSpPr>
          <p:nvPr/>
        </p:nvSpPr>
        <p:spPr bwMode="auto">
          <a:xfrm>
            <a:off x="8278813" y="3836988"/>
            <a:ext cx="7937" cy="11112"/>
          </a:xfrm>
          <a:custGeom>
            <a:avLst/>
            <a:gdLst>
              <a:gd name="T0" fmla="*/ 2147483647 w 20"/>
              <a:gd name="T1" fmla="*/ 2147483647 h 32"/>
              <a:gd name="T2" fmla="*/ 2147483647 w 20"/>
              <a:gd name="T3" fmla="*/ 2147483647 h 32"/>
              <a:gd name="T4" fmla="*/ 0 w 20"/>
              <a:gd name="T5" fmla="*/ 2147483647 h 32"/>
              <a:gd name="T6" fmla="*/ 0 w 20"/>
              <a:gd name="T7" fmla="*/ 2147483647 h 32"/>
              <a:gd name="T8" fmla="*/ 2147483647 w 20"/>
              <a:gd name="T9" fmla="*/ 0 h 32"/>
              <a:gd name="T10" fmla="*/ 2147483647 w 20"/>
              <a:gd name="T11" fmla="*/ 0 h 32"/>
              <a:gd name="T12" fmla="*/ 2147483647 w 20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"/>
              <a:gd name="T22" fmla="*/ 0 h 32"/>
              <a:gd name="T23" fmla="*/ 20 w 20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" h="32">
                <a:moveTo>
                  <a:pt x="20" y="3"/>
                </a:moveTo>
                <a:lnTo>
                  <a:pt x="7" y="32"/>
                </a:lnTo>
                <a:lnTo>
                  <a:pt x="0" y="29"/>
                </a:lnTo>
                <a:lnTo>
                  <a:pt x="12" y="0"/>
                </a:lnTo>
                <a:lnTo>
                  <a:pt x="20" y="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35" name="Freeform 1401"/>
          <p:cNvSpPr>
            <a:spLocks noChangeAspect="1"/>
          </p:cNvSpPr>
          <p:nvPr/>
        </p:nvSpPr>
        <p:spPr bwMode="auto">
          <a:xfrm>
            <a:off x="8277225" y="3835400"/>
            <a:ext cx="7938" cy="12700"/>
          </a:xfrm>
          <a:custGeom>
            <a:avLst/>
            <a:gdLst>
              <a:gd name="T0" fmla="*/ 2147483647 w 18"/>
              <a:gd name="T1" fmla="*/ 2147483647 h 33"/>
              <a:gd name="T2" fmla="*/ 2147483647 w 18"/>
              <a:gd name="T3" fmla="*/ 2147483647 h 33"/>
              <a:gd name="T4" fmla="*/ 0 w 18"/>
              <a:gd name="T5" fmla="*/ 2147483647 h 33"/>
              <a:gd name="T6" fmla="*/ 2147483647 w 18"/>
              <a:gd name="T7" fmla="*/ 2147483647 h 33"/>
              <a:gd name="T8" fmla="*/ 2147483647 w 18"/>
              <a:gd name="T9" fmla="*/ 0 h 33"/>
              <a:gd name="T10" fmla="*/ 2147483647 w 18"/>
              <a:gd name="T11" fmla="*/ 0 h 33"/>
              <a:gd name="T12" fmla="*/ 2147483647 w 18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"/>
              <a:gd name="T22" fmla="*/ 0 h 33"/>
              <a:gd name="T23" fmla="*/ 18 w 18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" h="33">
                <a:moveTo>
                  <a:pt x="18" y="4"/>
                </a:moveTo>
                <a:lnTo>
                  <a:pt x="6" y="33"/>
                </a:lnTo>
                <a:lnTo>
                  <a:pt x="0" y="31"/>
                </a:lnTo>
                <a:lnTo>
                  <a:pt x="2" y="31"/>
                </a:lnTo>
                <a:lnTo>
                  <a:pt x="8" y="0"/>
                </a:lnTo>
                <a:lnTo>
                  <a:pt x="10" y="0"/>
                </a:lnTo>
                <a:lnTo>
                  <a:pt x="18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36" name="Freeform 1402"/>
          <p:cNvSpPr>
            <a:spLocks noChangeAspect="1"/>
          </p:cNvSpPr>
          <p:nvPr/>
        </p:nvSpPr>
        <p:spPr bwMode="auto">
          <a:xfrm>
            <a:off x="8274050" y="3835400"/>
            <a:ext cx="4763" cy="11113"/>
          </a:xfrm>
          <a:custGeom>
            <a:avLst/>
            <a:gdLst>
              <a:gd name="T0" fmla="*/ 2147483647 w 17"/>
              <a:gd name="T1" fmla="*/ 2147483647 h 34"/>
              <a:gd name="T2" fmla="*/ 2147483647 w 17"/>
              <a:gd name="T3" fmla="*/ 2147483647 h 34"/>
              <a:gd name="T4" fmla="*/ 0 w 17"/>
              <a:gd name="T5" fmla="*/ 2147483647 h 34"/>
              <a:gd name="T6" fmla="*/ 2147483647 w 17"/>
              <a:gd name="T7" fmla="*/ 2147483647 h 34"/>
              <a:gd name="T8" fmla="*/ 2147483647 w 17"/>
              <a:gd name="T9" fmla="*/ 0 h 34"/>
              <a:gd name="T10" fmla="*/ 2147483647 w 17"/>
              <a:gd name="T11" fmla="*/ 2147483647 h 34"/>
              <a:gd name="T12" fmla="*/ 2147483647 w 17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"/>
              <a:gd name="T22" fmla="*/ 0 h 34"/>
              <a:gd name="T23" fmla="*/ 17 w 17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" h="34">
                <a:moveTo>
                  <a:pt x="17" y="3"/>
                </a:moveTo>
                <a:lnTo>
                  <a:pt x="11" y="34"/>
                </a:lnTo>
                <a:lnTo>
                  <a:pt x="0" y="32"/>
                </a:lnTo>
                <a:lnTo>
                  <a:pt x="5" y="32"/>
                </a:lnTo>
                <a:lnTo>
                  <a:pt x="7" y="0"/>
                </a:lnTo>
                <a:lnTo>
                  <a:pt x="11" y="2"/>
                </a:lnTo>
                <a:lnTo>
                  <a:pt x="17" y="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37" name="Freeform 1403"/>
          <p:cNvSpPr>
            <a:spLocks noChangeAspect="1"/>
          </p:cNvSpPr>
          <p:nvPr/>
        </p:nvSpPr>
        <p:spPr bwMode="auto">
          <a:xfrm>
            <a:off x="8274050" y="3835400"/>
            <a:ext cx="1588" cy="11113"/>
          </a:xfrm>
          <a:custGeom>
            <a:avLst/>
            <a:gdLst>
              <a:gd name="T0" fmla="*/ 2147483647 w 11"/>
              <a:gd name="T1" fmla="*/ 2147483647 h 33"/>
              <a:gd name="T2" fmla="*/ 2147483647 w 11"/>
              <a:gd name="T3" fmla="*/ 2147483647 h 33"/>
              <a:gd name="T4" fmla="*/ 0 w 11"/>
              <a:gd name="T5" fmla="*/ 2147483647 h 33"/>
              <a:gd name="T6" fmla="*/ 2147483647 w 11"/>
              <a:gd name="T7" fmla="*/ 2147483647 h 33"/>
              <a:gd name="T8" fmla="*/ 2147483647 w 11"/>
              <a:gd name="T9" fmla="*/ 0 h 33"/>
              <a:gd name="T10" fmla="*/ 2147483647 w 11"/>
              <a:gd name="T11" fmla="*/ 0 h 33"/>
              <a:gd name="T12" fmla="*/ 2147483647 w 11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"/>
              <a:gd name="T22" fmla="*/ 0 h 33"/>
              <a:gd name="T23" fmla="*/ 11 w 11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" h="33">
                <a:moveTo>
                  <a:pt x="11" y="1"/>
                </a:moveTo>
                <a:lnTo>
                  <a:pt x="9" y="33"/>
                </a:lnTo>
                <a:lnTo>
                  <a:pt x="0" y="32"/>
                </a:lnTo>
                <a:lnTo>
                  <a:pt x="1" y="32"/>
                </a:lnTo>
                <a:lnTo>
                  <a:pt x="1" y="0"/>
                </a:lnTo>
                <a:lnTo>
                  <a:pt x="2" y="0"/>
                </a:lnTo>
                <a:lnTo>
                  <a:pt x="11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38" name="Freeform 1404"/>
          <p:cNvSpPr>
            <a:spLocks noChangeAspect="1"/>
          </p:cNvSpPr>
          <p:nvPr/>
        </p:nvSpPr>
        <p:spPr bwMode="auto">
          <a:xfrm>
            <a:off x="8272463" y="3835400"/>
            <a:ext cx="3175" cy="11113"/>
          </a:xfrm>
          <a:custGeom>
            <a:avLst/>
            <a:gdLst>
              <a:gd name="T0" fmla="*/ 2147483647 w 9"/>
              <a:gd name="T1" fmla="*/ 0 h 32"/>
              <a:gd name="T2" fmla="*/ 2147483647 w 9"/>
              <a:gd name="T3" fmla="*/ 2147483647 h 32"/>
              <a:gd name="T4" fmla="*/ 0 w 9"/>
              <a:gd name="T5" fmla="*/ 2147483647 h 32"/>
              <a:gd name="T6" fmla="*/ 0 w 9"/>
              <a:gd name="T7" fmla="*/ 2147483647 h 32"/>
              <a:gd name="T8" fmla="*/ 0 w 9"/>
              <a:gd name="T9" fmla="*/ 0 h 32"/>
              <a:gd name="T10" fmla="*/ 0 w 9"/>
              <a:gd name="T11" fmla="*/ 0 h 32"/>
              <a:gd name="T12" fmla="*/ 2147483647 w 9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"/>
              <a:gd name="T22" fmla="*/ 0 h 32"/>
              <a:gd name="T23" fmla="*/ 9 w 9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" h="32">
                <a:moveTo>
                  <a:pt x="9" y="0"/>
                </a:moveTo>
                <a:lnTo>
                  <a:pt x="9" y="32"/>
                </a:lnTo>
                <a:lnTo>
                  <a:pt x="0" y="32"/>
                </a:lnTo>
                <a:lnTo>
                  <a:pt x="0" y="0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39" name="Rectangle 1405"/>
          <p:cNvSpPr>
            <a:spLocks noChangeAspect="1" noChangeArrowheads="1"/>
          </p:cNvSpPr>
          <p:nvPr/>
        </p:nvSpPr>
        <p:spPr bwMode="auto">
          <a:xfrm>
            <a:off x="8269288" y="3835400"/>
            <a:ext cx="3175" cy="11113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40" name="Freeform 1406"/>
          <p:cNvSpPr>
            <a:spLocks noChangeAspect="1"/>
          </p:cNvSpPr>
          <p:nvPr/>
        </p:nvSpPr>
        <p:spPr bwMode="auto">
          <a:xfrm>
            <a:off x="4478338" y="2262188"/>
            <a:ext cx="384175" cy="147637"/>
          </a:xfrm>
          <a:custGeom>
            <a:avLst/>
            <a:gdLst>
              <a:gd name="T0" fmla="*/ 2147483647 w 1108"/>
              <a:gd name="T1" fmla="*/ 2147483647 h 425"/>
              <a:gd name="T2" fmla="*/ 2147483647 w 1108"/>
              <a:gd name="T3" fmla="*/ 2147483647 h 425"/>
              <a:gd name="T4" fmla="*/ 2147483647 w 1108"/>
              <a:gd name="T5" fmla="*/ 2147483647 h 425"/>
              <a:gd name="T6" fmla="*/ 2147483647 w 1108"/>
              <a:gd name="T7" fmla="*/ 0 h 425"/>
              <a:gd name="T8" fmla="*/ 2147483647 w 1108"/>
              <a:gd name="T9" fmla="*/ 2147483647 h 425"/>
              <a:gd name="T10" fmla="*/ 2147483647 w 1108"/>
              <a:gd name="T11" fmla="*/ 2147483647 h 425"/>
              <a:gd name="T12" fmla="*/ 2147483647 w 1108"/>
              <a:gd name="T13" fmla="*/ 2147483647 h 425"/>
              <a:gd name="T14" fmla="*/ 2147483647 w 1108"/>
              <a:gd name="T15" fmla="*/ 2147483647 h 425"/>
              <a:gd name="T16" fmla="*/ 2147483647 w 1108"/>
              <a:gd name="T17" fmla="*/ 2147483647 h 425"/>
              <a:gd name="T18" fmla="*/ 2147483647 w 1108"/>
              <a:gd name="T19" fmla="*/ 2147483647 h 425"/>
              <a:gd name="T20" fmla="*/ 2147483647 w 1108"/>
              <a:gd name="T21" fmla="*/ 2147483647 h 425"/>
              <a:gd name="T22" fmla="*/ 2147483647 w 1108"/>
              <a:gd name="T23" fmla="*/ 2147483647 h 425"/>
              <a:gd name="T24" fmla="*/ 2147483647 w 1108"/>
              <a:gd name="T25" fmla="*/ 2147483647 h 425"/>
              <a:gd name="T26" fmla="*/ 2147483647 w 1108"/>
              <a:gd name="T27" fmla="*/ 2147483647 h 425"/>
              <a:gd name="T28" fmla="*/ 2147483647 w 1108"/>
              <a:gd name="T29" fmla="*/ 2147483647 h 425"/>
              <a:gd name="T30" fmla="*/ 2147483647 w 1108"/>
              <a:gd name="T31" fmla="*/ 2147483647 h 425"/>
              <a:gd name="T32" fmla="*/ 2147483647 w 1108"/>
              <a:gd name="T33" fmla="*/ 2147483647 h 425"/>
              <a:gd name="T34" fmla="*/ 2147483647 w 1108"/>
              <a:gd name="T35" fmla="*/ 2147483647 h 425"/>
              <a:gd name="T36" fmla="*/ 2147483647 w 1108"/>
              <a:gd name="T37" fmla="*/ 2147483647 h 425"/>
              <a:gd name="T38" fmla="*/ 2147483647 w 1108"/>
              <a:gd name="T39" fmla="*/ 2147483647 h 425"/>
              <a:gd name="T40" fmla="*/ 2147483647 w 1108"/>
              <a:gd name="T41" fmla="*/ 2147483647 h 425"/>
              <a:gd name="T42" fmla="*/ 2147483647 w 1108"/>
              <a:gd name="T43" fmla="*/ 2147483647 h 425"/>
              <a:gd name="T44" fmla="*/ 2147483647 w 1108"/>
              <a:gd name="T45" fmla="*/ 2147483647 h 425"/>
              <a:gd name="T46" fmla="*/ 2147483647 w 1108"/>
              <a:gd name="T47" fmla="*/ 2147483647 h 425"/>
              <a:gd name="T48" fmla="*/ 2147483647 w 1108"/>
              <a:gd name="T49" fmla="*/ 2147483647 h 425"/>
              <a:gd name="T50" fmla="*/ 2147483647 w 1108"/>
              <a:gd name="T51" fmla="*/ 2147483647 h 425"/>
              <a:gd name="T52" fmla="*/ 0 w 1108"/>
              <a:gd name="T53" fmla="*/ 2147483647 h 425"/>
              <a:gd name="T54" fmla="*/ 2147483647 w 1108"/>
              <a:gd name="T55" fmla="*/ 2147483647 h 425"/>
              <a:gd name="T56" fmla="*/ 2147483647 w 1108"/>
              <a:gd name="T57" fmla="*/ 2147483647 h 425"/>
              <a:gd name="T58" fmla="*/ 2147483647 w 1108"/>
              <a:gd name="T59" fmla="*/ 2147483647 h 425"/>
              <a:gd name="T60" fmla="*/ 2147483647 w 1108"/>
              <a:gd name="T61" fmla="*/ 2147483647 h 425"/>
              <a:gd name="T62" fmla="*/ 2147483647 w 1108"/>
              <a:gd name="T63" fmla="*/ 2147483647 h 425"/>
              <a:gd name="T64" fmla="*/ 2147483647 w 1108"/>
              <a:gd name="T65" fmla="*/ 2147483647 h 42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108"/>
              <a:gd name="T100" fmla="*/ 0 h 425"/>
              <a:gd name="T101" fmla="*/ 1108 w 1108"/>
              <a:gd name="T102" fmla="*/ 425 h 42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108" h="425">
                <a:moveTo>
                  <a:pt x="54" y="65"/>
                </a:moveTo>
                <a:lnTo>
                  <a:pt x="225" y="35"/>
                </a:lnTo>
                <a:lnTo>
                  <a:pt x="378" y="12"/>
                </a:lnTo>
                <a:lnTo>
                  <a:pt x="516" y="0"/>
                </a:lnTo>
                <a:lnTo>
                  <a:pt x="642" y="6"/>
                </a:lnTo>
                <a:lnTo>
                  <a:pt x="762" y="40"/>
                </a:lnTo>
                <a:lnTo>
                  <a:pt x="876" y="105"/>
                </a:lnTo>
                <a:lnTo>
                  <a:pt x="990" y="211"/>
                </a:lnTo>
                <a:lnTo>
                  <a:pt x="1108" y="363"/>
                </a:lnTo>
                <a:lnTo>
                  <a:pt x="1084" y="375"/>
                </a:lnTo>
                <a:lnTo>
                  <a:pt x="1064" y="386"/>
                </a:lnTo>
                <a:lnTo>
                  <a:pt x="1048" y="398"/>
                </a:lnTo>
                <a:lnTo>
                  <a:pt x="1034" y="409"/>
                </a:lnTo>
                <a:lnTo>
                  <a:pt x="1018" y="417"/>
                </a:lnTo>
                <a:lnTo>
                  <a:pt x="1002" y="423"/>
                </a:lnTo>
                <a:lnTo>
                  <a:pt x="982" y="425"/>
                </a:lnTo>
                <a:lnTo>
                  <a:pt x="958" y="422"/>
                </a:lnTo>
                <a:lnTo>
                  <a:pt x="828" y="331"/>
                </a:lnTo>
                <a:lnTo>
                  <a:pt x="689" y="267"/>
                </a:lnTo>
                <a:lnTo>
                  <a:pt x="547" y="226"/>
                </a:lnTo>
                <a:lnTo>
                  <a:pt x="409" y="205"/>
                </a:lnTo>
                <a:lnTo>
                  <a:pt x="279" y="197"/>
                </a:lnTo>
                <a:lnTo>
                  <a:pt x="166" y="200"/>
                </a:lnTo>
                <a:lnTo>
                  <a:pt x="75" y="212"/>
                </a:lnTo>
                <a:lnTo>
                  <a:pt x="15" y="226"/>
                </a:lnTo>
                <a:lnTo>
                  <a:pt x="1" y="205"/>
                </a:lnTo>
                <a:lnTo>
                  <a:pt x="0" y="183"/>
                </a:lnTo>
                <a:lnTo>
                  <a:pt x="7" y="160"/>
                </a:lnTo>
                <a:lnTo>
                  <a:pt x="20" y="138"/>
                </a:lnTo>
                <a:lnTo>
                  <a:pt x="35" y="117"/>
                </a:lnTo>
                <a:lnTo>
                  <a:pt x="47" y="98"/>
                </a:lnTo>
                <a:lnTo>
                  <a:pt x="55" y="80"/>
                </a:lnTo>
                <a:lnTo>
                  <a:pt x="54" y="65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41" name="Freeform 1407"/>
          <p:cNvSpPr>
            <a:spLocks noChangeAspect="1"/>
          </p:cNvSpPr>
          <p:nvPr/>
        </p:nvSpPr>
        <p:spPr bwMode="auto">
          <a:xfrm>
            <a:off x="5156200" y="2308225"/>
            <a:ext cx="217488" cy="1438275"/>
          </a:xfrm>
          <a:custGeom>
            <a:avLst/>
            <a:gdLst>
              <a:gd name="T0" fmla="*/ 2147483647 w 635"/>
              <a:gd name="T1" fmla="*/ 2147483647 h 4158"/>
              <a:gd name="T2" fmla="*/ 2147483647 w 635"/>
              <a:gd name="T3" fmla="*/ 2147483647 h 4158"/>
              <a:gd name="T4" fmla="*/ 2147483647 w 635"/>
              <a:gd name="T5" fmla="*/ 2147483647 h 4158"/>
              <a:gd name="T6" fmla="*/ 2147483647 w 635"/>
              <a:gd name="T7" fmla="*/ 2147483647 h 4158"/>
              <a:gd name="T8" fmla="*/ 2147483647 w 635"/>
              <a:gd name="T9" fmla="*/ 2147483647 h 4158"/>
              <a:gd name="T10" fmla="*/ 2147483647 w 635"/>
              <a:gd name="T11" fmla="*/ 2147483647 h 4158"/>
              <a:gd name="T12" fmla="*/ 2147483647 w 635"/>
              <a:gd name="T13" fmla="*/ 2147483647 h 4158"/>
              <a:gd name="T14" fmla="*/ 2147483647 w 635"/>
              <a:gd name="T15" fmla="*/ 2147483647 h 4158"/>
              <a:gd name="T16" fmla="*/ 2147483647 w 635"/>
              <a:gd name="T17" fmla="*/ 2147483647 h 4158"/>
              <a:gd name="T18" fmla="*/ 2147483647 w 635"/>
              <a:gd name="T19" fmla="*/ 2147483647 h 4158"/>
              <a:gd name="T20" fmla="*/ 2147483647 w 635"/>
              <a:gd name="T21" fmla="*/ 2147483647 h 4158"/>
              <a:gd name="T22" fmla="*/ 2147483647 w 635"/>
              <a:gd name="T23" fmla="*/ 2147483647 h 4158"/>
              <a:gd name="T24" fmla="*/ 2147483647 w 635"/>
              <a:gd name="T25" fmla="*/ 2147483647 h 4158"/>
              <a:gd name="T26" fmla="*/ 2147483647 w 635"/>
              <a:gd name="T27" fmla="*/ 2147483647 h 4158"/>
              <a:gd name="T28" fmla="*/ 2147483647 w 635"/>
              <a:gd name="T29" fmla="*/ 2147483647 h 4158"/>
              <a:gd name="T30" fmla="*/ 2147483647 w 635"/>
              <a:gd name="T31" fmla="*/ 2147483647 h 4158"/>
              <a:gd name="T32" fmla="*/ 2147483647 w 635"/>
              <a:gd name="T33" fmla="*/ 2147483647 h 4158"/>
              <a:gd name="T34" fmla="*/ 2147483647 w 635"/>
              <a:gd name="T35" fmla="*/ 2147483647 h 4158"/>
              <a:gd name="T36" fmla="*/ 2147483647 w 635"/>
              <a:gd name="T37" fmla="*/ 2147483647 h 4158"/>
              <a:gd name="T38" fmla="*/ 0 w 635"/>
              <a:gd name="T39" fmla="*/ 2147483647 h 4158"/>
              <a:gd name="T40" fmla="*/ 2147483647 w 635"/>
              <a:gd name="T41" fmla="*/ 2147483647 h 4158"/>
              <a:gd name="T42" fmla="*/ 2147483647 w 635"/>
              <a:gd name="T43" fmla="*/ 2147483647 h 4158"/>
              <a:gd name="T44" fmla="*/ 2147483647 w 635"/>
              <a:gd name="T45" fmla="*/ 2147483647 h 4158"/>
              <a:gd name="T46" fmla="*/ 2147483647 w 635"/>
              <a:gd name="T47" fmla="*/ 2147483647 h 4158"/>
              <a:gd name="T48" fmla="*/ 2147483647 w 635"/>
              <a:gd name="T49" fmla="*/ 2147483647 h 4158"/>
              <a:gd name="T50" fmla="*/ 2147483647 w 635"/>
              <a:gd name="T51" fmla="*/ 2147483647 h 4158"/>
              <a:gd name="T52" fmla="*/ 2147483647 w 635"/>
              <a:gd name="T53" fmla="*/ 2147483647 h 4158"/>
              <a:gd name="T54" fmla="*/ 2147483647 w 635"/>
              <a:gd name="T55" fmla="*/ 2147483647 h 4158"/>
              <a:gd name="T56" fmla="*/ 2147483647 w 635"/>
              <a:gd name="T57" fmla="*/ 2147483647 h 4158"/>
              <a:gd name="T58" fmla="*/ 2147483647 w 635"/>
              <a:gd name="T59" fmla="*/ 2147483647 h 4158"/>
              <a:gd name="T60" fmla="*/ 2147483647 w 635"/>
              <a:gd name="T61" fmla="*/ 2147483647 h 4158"/>
              <a:gd name="T62" fmla="*/ 2147483647 w 635"/>
              <a:gd name="T63" fmla="*/ 2147483647 h 4158"/>
              <a:gd name="T64" fmla="*/ 2147483647 w 635"/>
              <a:gd name="T65" fmla="*/ 2147483647 h 4158"/>
              <a:gd name="T66" fmla="*/ 2147483647 w 635"/>
              <a:gd name="T67" fmla="*/ 2147483647 h 4158"/>
              <a:gd name="T68" fmla="*/ 2147483647 w 635"/>
              <a:gd name="T69" fmla="*/ 2147483647 h 4158"/>
              <a:gd name="T70" fmla="*/ 2147483647 w 635"/>
              <a:gd name="T71" fmla="*/ 2147483647 h 4158"/>
              <a:gd name="T72" fmla="*/ 2147483647 w 635"/>
              <a:gd name="T73" fmla="*/ 2147483647 h 4158"/>
              <a:gd name="T74" fmla="*/ 2147483647 w 635"/>
              <a:gd name="T75" fmla="*/ 2147483647 h 4158"/>
              <a:gd name="T76" fmla="*/ 2147483647 w 635"/>
              <a:gd name="T77" fmla="*/ 2147483647 h 4158"/>
              <a:gd name="T78" fmla="*/ 2147483647 w 635"/>
              <a:gd name="T79" fmla="*/ 2147483647 h 4158"/>
              <a:gd name="T80" fmla="*/ 2147483647 w 635"/>
              <a:gd name="T81" fmla="*/ 2147483647 h 4158"/>
              <a:gd name="T82" fmla="*/ 2147483647 w 635"/>
              <a:gd name="T83" fmla="*/ 2147483647 h 4158"/>
              <a:gd name="T84" fmla="*/ 2147483647 w 635"/>
              <a:gd name="T85" fmla="*/ 2147483647 h 4158"/>
              <a:gd name="T86" fmla="*/ 2147483647 w 635"/>
              <a:gd name="T87" fmla="*/ 2147483647 h 4158"/>
              <a:gd name="T88" fmla="*/ 2147483647 w 635"/>
              <a:gd name="T89" fmla="*/ 2147483647 h 4158"/>
              <a:gd name="T90" fmla="*/ 2147483647 w 635"/>
              <a:gd name="T91" fmla="*/ 2147483647 h 4158"/>
              <a:gd name="T92" fmla="*/ 2147483647 w 635"/>
              <a:gd name="T93" fmla="*/ 2147483647 h 4158"/>
              <a:gd name="T94" fmla="*/ 2147483647 w 635"/>
              <a:gd name="T95" fmla="*/ 2147483647 h 4158"/>
              <a:gd name="T96" fmla="*/ 2147483647 w 635"/>
              <a:gd name="T97" fmla="*/ 2147483647 h 4158"/>
              <a:gd name="T98" fmla="*/ 2147483647 w 635"/>
              <a:gd name="T99" fmla="*/ 0 h 4158"/>
              <a:gd name="T100" fmla="*/ 2147483647 w 635"/>
              <a:gd name="T101" fmla="*/ 2147483647 h 4158"/>
              <a:gd name="T102" fmla="*/ 2147483647 w 635"/>
              <a:gd name="T103" fmla="*/ 2147483647 h 4158"/>
              <a:gd name="T104" fmla="*/ 2147483647 w 635"/>
              <a:gd name="T105" fmla="*/ 2147483647 h 4158"/>
              <a:gd name="T106" fmla="*/ 2147483647 w 635"/>
              <a:gd name="T107" fmla="*/ 2147483647 h 4158"/>
              <a:gd name="T108" fmla="*/ 2147483647 w 635"/>
              <a:gd name="T109" fmla="*/ 2147483647 h 4158"/>
              <a:gd name="T110" fmla="*/ 2147483647 w 635"/>
              <a:gd name="T111" fmla="*/ 2147483647 h 4158"/>
              <a:gd name="T112" fmla="*/ 2147483647 w 635"/>
              <a:gd name="T113" fmla="*/ 2147483647 h 4158"/>
              <a:gd name="T114" fmla="*/ 2147483647 w 635"/>
              <a:gd name="T115" fmla="*/ 2147483647 h 4158"/>
              <a:gd name="T116" fmla="*/ 2147483647 w 635"/>
              <a:gd name="T117" fmla="*/ 2147483647 h 4158"/>
              <a:gd name="T118" fmla="*/ 2147483647 w 635"/>
              <a:gd name="T119" fmla="*/ 2147483647 h 4158"/>
              <a:gd name="T120" fmla="*/ 2147483647 w 635"/>
              <a:gd name="T121" fmla="*/ 2147483647 h 415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35"/>
              <a:gd name="T184" fmla="*/ 0 h 4158"/>
              <a:gd name="T185" fmla="*/ 635 w 635"/>
              <a:gd name="T186" fmla="*/ 4158 h 415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35" h="4158">
                <a:moveTo>
                  <a:pt x="331" y="1482"/>
                </a:moveTo>
                <a:lnTo>
                  <a:pt x="450" y="1993"/>
                </a:lnTo>
                <a:lnTo>
                  <a:pt x="478" y="2177"/>
                </a:lnTo>
                <a:lnTo>
                  <a:pt x="482" y="2295"/>
                </a:lnTo>
                <a:lnTo>
                  <a:pt x="473" y="2416"/>
                </a:lnTo>
                <a:lnTo>
                  <a:pt x="450" y="2552"/>
                </a:lnTo>
                <a:lnTo>
                  <a:pt x="416" y="2706"/>
                </a:lnTo>
                <a:lnTo>
                  <a:pt x="402" y="2805"/>
                </a:lnTo>
                <a:lnTo>
                  <a:pt x="401" y="2885"/>
                </a:lnTo>
                <a:lnTo>
                  <a:pt x="406" y="2930"/>
                </a:lnTo>
                <a:lnTo>
                  <a:pt x="416" y="2970"/>
                </a:lnTo>
                <a:lnTo>
                  <a:pt x="443" y="3039"/>
                </a:lnTo>
                <a:lnTo>
                  <a:pt x="512" y="3167"/>
                </a:lnTo>
                <a:lnTo>
                  <a:pt x="543" y="3244"/>
                </a:lnTo>
                <a:lnTo>
                  <a:pt x="564" y="3344"/>
                </a:lnTo>
                <a:lnTo>
                  <a:pt x="635" y="4074"/>
                </a:lnTo>
                <a:lnTo>
                  <a:pt x="261" y="4158"/>
                </a:lnTo>
                <a:lnTo>
                  <a:pt x="25" y="3410"/>
                </a:lnTo>
                <a:lnTo>
                  <a:pt x="6" y="3316"/>
                </a:lnTo>
                <a:lnTo>
                  <a:pt x="0" y="3227"/>
                </a:lnTo>
                <a:lnTo>
                  <a:pt x="2" y="3141"/>
                </a:lnTo>
                <a:lnTo>
                  <a:pt x="21" y="3016"/>
                </a:lnTo>
                <a:lnTo>
                  <a:pt x="115" y="2631"/>
                </a:lnTo>
                <a:lnTo>
                  <a:pt x="132" y="2534"/>
                </a:lnTo>
                <a:lnTo>
                  <a:pt x="142" y="2433"/>
                </a:lnTo>
                <a:lnTo>
                  <a:pt x="145" y="2324"/>
                </a:lnTo>
                <a:lnTo>
                  <a:pt x="136" y="2205"/>
                </a:lnTo>
                <a:lnTo>
                  <a:pt x="116" y="2078"/>
                </a:lnTo>
                <a:lnTo>
                  <a:pt x="83" y="1939"/>
                </a:lnTo>
                <a:lnTo>
                  <a:pt x="46" y="1813"/>
                </a:lnTo>
                <a:lnTo>
                  <a:pt x="35" y="1760"/>
                </a:lnTo>
                <a:lnTo>
                  <a:pt x="26" y="1656"/>
                </a:lnTo>
                <a:lnTo>
                  <a:pt x="28" y="1557"/>
                </a:lnTo>
                <a:lnTo>
                  <a:pt x="39" y="1465"/>
                </a:lnTo>
                <a:lnTo>
                  <a:pt x="61" y="1355"/>
                </a:lnTo>
                <a:lnTo>
                  <a:pt x="85" y="1273"/>
                </a:lnTo>
                <a:lnTo>
                  <a:pt x="100" y="1133"/>
                </a:lnTo>
                <a:lnTo>
                  <a:pt x="109" y="955"/>
                </a:lnTo>
                <a:lnTo>
                  <a:pt x="112" y="657"/>
                </a:lnTo>
                <a:lnTo>
                  <a:pt x="106" y="461"/>
                </a:lnTo>
                <a:lnTo>
                  <a:pt x="92" y="288"/>
                </a:lnTo>
                <a:lnTo>
                  <a:pt x="76" y="184"/>
                </a:lnTo>
                <a:lnTo>
                  <a:pt x="55" y="109"/>
                </a:lnTo>
                <a:lnTo>
                  <a:pt x="38" y="80"/>
                </a:lnTo>
                <a:lnTo>
                  <a:pt x="28" y="71"/>
                </a:lnTo>
                <a:lnTo>
                  <a:pt x="18" y="68"/>
                </a:lnTo>
                <a:lnTo>
                  <a:pt x="106" y="42"/>
                </a:lnTo>
                <a:lnTo>
                  <a:pt x="162" y="19"/>
                </a:lnTo>
                <a:lnTo>
                  <a:pt x="243" y="6"/>
                </a:lnTo>
                <a:lnTo>
                  <a:pt x="322" y="0"/>
                </a:lnTo>
                <a:lnTo>
                  <a:pt x="371" y="219"/>
                </a:lnTo>
                <a:lnTo>
                  <a:pt x="471" y="595"/>
                </a:lnTo>
                <a:lnTo>
                  <a:pt x="505" y="764"/>
                </a:lnTo>
                <a:lnTo>
                  <a:pt x="515" y="889"/>
                </a:lnTo>
                <a:lnTo>
                  <a:pt x="516" y="931"/>
                </a:lnTo>
                <a:lnTo>
                  <a:pt x="510" y="1015"/>
                </a:lnTo>
                <a:lnTo>
                  <a:pt x="497" y="1102"/>
                </a:lnTo>
                <a:lnTo>
                  <a:pt x="473" y="1190"/>
                </a:lnTo>
                <a:lnTo>
                  <a:pt x="437" y="1283"/>
                </a:lnTo>
                <a:lnTo>
                  <a:pt x="392" y="1380"/>
                </a:lnTo>
                <a:lnTo>
                  <a:pt x="331" y="1482"/>
                </a:lnTo>
                <a:close/>
              </a:path>
            </a:pathLst>
          </a:custGeom>
          <a:solidFill>
            <a:srgbClr val="FF8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42" name="Freeform 1408"/>
          <p:cNvSpPr>
            <a:spLocks noChangeAspect="1"/>
          </p:cNvSpPr>
          <p:nvPr/>
        </p:nvSpPr>
        <p:spPr bwMode="auto">
          <a:xfrm>
            <a:off x="5770563" y="2281238"/>
            <a:ext cx="369887" cy="293687"/>
          </a:xfrm>
          <a:custGeom>
            <a:avLst/>
            <a:gdLst>
              <a:gd name="T0" fmla="*/ 2147483647 w 1064"/>
              <a:gd name="T1" fmla="*/ 2147483647 h 847"/>
              <a:gd name="T2" fmla="*/ 2147483647 w 1064"/>
              <a:gd name="T3" fmla="*/ 2147483647 h 847"/>
              <a:gd name="T4" fmla="*/ 2147483647 w 1064"/>
              <a:gd name="T5" fmla="*/ 2147483647 h 847"/>
              <a:gd name="T6" fmla="*/ 2147483647 w 1064"/>
              <a:gd name="T7" fmla="*/ 2147483647 h 847"/>
              <a:gd name="T8" fmla="*/ 2147483647 w 1064"/>
              <a:gd name="T9" fmla="*/ 2147483647 h 847"/>
              <a:gd name="T10" fmla="*/ 2147483647 w 1064"/>
              <a:gd name="T11" fmla="*/ 2147483647 h 847"/>
              <a:gd name="T12" fmla="*/ 2147483647 w 1064"/>
              <a:gd name="T13" fmla="*/ 2147483647 h 847"/>
              <a:gd name="T14" fmla="*/ 2147483647 w 1064"/>
              <a:gd name="T15" fmla="*/ 2147483647 h 847"/>
              <a:gd name="T16" fmla="*/ 2147483647 w 1064"/>
              <a:gd name="T17" fmla="*/ 2147483647 h 847"/>
              <a:gd name="T18" fmla="*/ 2147483647 w 1064"/>
              <a:gd name="T19" fmla="*/ 2147483647 h 847"/>
              <a:gd name="T20" fmla="*/ 2147483647 w 1064"/>
              <a:gd name="T21" fmla="*/ 2147483647 h 847"/>
              <a:gd name="T22" fmla="*/ 2147483647 w 1064"/>
              <a:gd name="T23" fmla="*/ 2147483647 h 847"/>
              <a:gd name="T24" fmla="*/ 2147483647 w 1064"/>
              <a:gd name="T25" fmla="*/ 2147483647 h 847"/>
              <a:gd name="T26" fmla="*/ 2147483647 w 1064"/>
              <a:gd name="T27" fmla="*/ 0 h 847"/>
              <a:gd name="T28" fmla="*/ 2147483647 w 1064"/>
              <a:gd name="T29" fmla="*/ 2147483647 h 847"/>
              <a:gd name="T30" fmla="*/ 2147483647 w 1064"/>
              <a:gd name="T31" fmla="*/ 2147483647 h 847"/>
              <a:gd name="T32" fmla="*/ 2147483647 w 1064"/>
              <a:gd name="T33" fmla="*/ 2147483647 h 847"/>
              <a:gd name="T34" fmla="*/ 2147483647 w 1064"/>
              <a:gd name="T35" fmla="*/ 2147483647 h 847"/>
              <a:gd name="T36" fmla="*/ 2147483647 w 1064"/>
              <a:gd name="T37" fmla="*/ 2147483647 h 847"/>
              <a:gd name="T38" fmla="*/ 2147483647 w 1064"/>
              <a:gd name="T39" fmla="*/ 2147483647 h 847"/>
              <a:gd name="T40" fmla="*/ 2147483647 w 1064"/>
              <a:gd name="T41" fmla="*/ 2147483647 h 847"/>
              <a:gd name="T42" fmla="*/ 2147483647 w 1064"/>
              <a:gd name="T43" fmla="*/ 2147483647 h 847"/>
              <a:gd name="T44" fmla="*/ 2147483647 w 1064"/>
              <a:gd name="T45" fmla="*/ 2147483647 h 847"/>
              <a:gd name="T46" fmla="*/ 2147483647 w 1064"/>
              <a:gd name="T47" fmla="*/ 2147483647 h 847"/>
              <a:gd name="T48" fmla="*/ 2147483647 w 1064"/>
              <a:gd name="T49" fmla="*/ 2147483647 h 847"/>
              <a:gd name="T50" fmla="*/ 2147483647 w 1064"/>
              <a:gd name="T51" fmla="*/ 2147483647 h 847"/>
              <a:gd name="T52" fmla="*/ 2147483647 w 1064"/>
              <a:gd name="T53" fmla="*/ 2147483647 h 847"/>
              <a:gd name="T54" fmla="*/ 2147483647 w 1064"/>
              <a:gd name="T55" fmla="*/ 2147483647 h 847"/>
              <a:gd name="T56" fmla="*/ 2147483647 w 1064"/>
              <a:gd name="T57" fmla="*/ 2147483647 h 847"/>
              <a:gd name="T58" fmla="*/ 2147483647 w 1064"/>
              <a:gd name="T59" fmla="*/ 2147483647 h 847"/>
              <a:gd name="T60" fmla="*/ 2147483647 w 1064"/>
              <a:gd name="T61" fmla="*/ 2147483647 h 847"/>
              <a:gd name="T62" fmla="*/ 2147483647 w 1064"/>
              <a:gd name="T63" fmla="*/ 2147483647 h 847"/>
              <a:gd name="T64" fmla="*/ 2147483647 w 1064"/>
              <a:gd name="T65" fmla="*/ 2147483647 h 847"/>
              <a:gd name="T66" fmla="*/ 2147483647 w 1064"/>
              <a:gd name="T67" fmla="*/ 2147483647 h 847"/>
              <a:gd name="T68" fmla="*/ 2147483647 w 1064"/>
              <a:gd name="T69" fmla="*/ 2147483647 h 847"/>
              <a:gd name="T70" fmla="*/ 2147483647 w 1064"/>
              <a:gd name="T71" fmla="*/ 2147483647 h 847"/>
              <a:gd name="T72" fmla="*/ 2147483647 w 1064"/>
              <a:gd name="T73" fmla="*/ 2147483647 h 847"/>
              <a:gd name="T74" fmla="*/ 2147483647 w 1064"/>
              <a:gd name="T75" fmla="*/ 2147483647 h 847"/>
              <a:gd name="T76" fmla="*/ 2147483647 w 1064"/>
              <a:gd name="T77" fmla="*/ 2147483647 h 847"/>
              <a:gd name="T78" fmla="*/ 2147483647 w 1064"/>
              <a:gd name="T79" fmla="*/ 2147483647 h 847"/>
              <a:gd name="T80" fmla="*/ 2147483647 w 1064"/>
              <a:gd name="T81" fmla="*/ 2147483647 h 847"/>
              <a:gd name="T82" fmla="*/ 2147483647 w 1064"/>
              <a:gd name="T83" fmla="*/ 2147483647 h 847"/>
              <a:gd name="T84" fmla="*/ 2147483647 w 1064"/>
              <a:gd name="T85" fmla="*/ 2147483647 h 847"/>
              <a:gd name="T86" fmla="*/ 2147483647 w 1064"/>
              <a:gd name="T87" fmla="*/ 2147483647 h 847"/>
              <a:gd name="T88" fmla="*/ 2147483647 w 1064"/>
              <a:gd name="T89" fmla="*/ 2147483647 h 847"/>
              <a:gd name="T90" fmla="*/ 2147483647 w 1064"/>
              <a:gd name="T91" fmla="*/ 2147483647 h 847"/>
              <a:gd name="T92" fmla="*/ 2147483647 w 1064"/>
              <a:gd name="T93" fmla="*/ 2147483647 h 847"/>
              <a:gd name="T94" fmla="*/ 2147483647 w 1064"/>
              <a:gd name="T95" fmla="*/ 2147483647 h 847"/>
              <a:gd name="T96" fmla="*/ 2147483647 w 1064"/>
              <a:gd name="T97" fmla="*/ 2147483647 h 847"/>
              <a:gd name="T98" fmla="*/ 2147483647 w 1064"/>
              <a:gd name="T99" fmla="*/ 2147483647 h 847"/>
              <a:gd name="T100" fmla="*/ 2147483647 w 1064"/>
              <a:gd name="T101" fmla="*/ 2147483647 h 847"/>
              <a:gd name="T102" fmla="*/ 2147483647 w 1064"/>
              <a:gd name="T103" fmla="*/ 2147483647 h 847"/>
              <a:gd name="T104" fmla="*/ 2147483647 w 1064"/>
              <a:gd name="T105" fmla="*/ 2147483647 h 847"/>
              <a:gd name="T106" fmla="*/ 2147483647 w 1064"/>
              <a:gd name="T107" fmla="*/ 2147483647 h 847"/>
              <a:gd name="T108" fmla="*/ 2147483647 w 1064"/>
              <a:gd name="T109" fmla="*/ 2147483647 h 847"/>
              <a:gd name="T110" fmla="*/ 0 w 1064"/>
              <a:gd name="T111" fmla="*/ 2147483647 h 847"/>
              <a:gd name="T112" fmla="*/ 2147483647 w 1064"/>
              <a:gd name="T113" fmla="*/ 2147483647 h 847"/>
              <a:gd name="T114" fmla="*/ 2147483647 w 1064"/>
              <a:gd name="T115" fmla="*/ 2147483647 h 847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064"/>
              <a:gd name="T175" fmla="*/ 0 h 847"/>
              <a:gd name="T176" fmla="*/ 1064 w 1064"/>
              <a:gd name="T177" fmla="*/ 847 h 847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064" h="847">
                <a:moveTo>
                  <a:pt x="38" y="838"/>
                </a:moveTo>
                <a:lnTo>
                  <a:pt x="30" y="737"/>
                </a:lnTo>
                <a:lnTo>
                  <a:pt x="28" y="644"/>
                </a:lnTo>
                <a:lnTo>
                  <a:pt x="34" y="555"/>
                </a:lnTo>
                <a:lnTo>
                  <a:pt x="45" y="473"/>
                </a:lnTo>
                <a:lnTo>
                  <a:pt x="73" y="363"/>
                </a:lnTo>
                <a:lnTo>
                  <a:pt x="114" y="267"/>
                </a:lnTo>
                <a:lnTo>
                  <a:pt x="167" y="186"/>
                </a:lnTo>
                <a:lnTo>
                  <a:pt x="231" y="118"/>
                </a:lnTo>
                <a:lnTo>
                  <a:pt x="279" y="82"/>
                </a:lnTo>
                <a:lnTo>
                  <a:pt x="360" y="39"/>
                </a:lnTo>
                <a:lnTo>
                  <a:pt x="418" y="20"/>
                </a:lnTo>
                <a:lnTo>
                  <a:pt x="512" y="3"/>
                </a:lnTo>
                <a:lnTo>
                  <a:pt x="605" y="0"/>
                </a:lnTo>
                <a:lnTo>
                  <a:pt x="652" y="5"/>
                </a:lnTo>
                <a:lnTo>
                  <a:pt x="716" y="29"/>
                </a:lnTo>
                <a:lnTo>
                  <a:pt x="774" y="68"/>
                </a:lnTo>
                <a:lnTo>
                  <a:pt x="826" y="119"/>
                </a:lnTo>
                <a:lnTo>
                  <a:pt x="858" y="158"/>
                </a:lnTo>
                <a:lnTo>
                  <a:pt x="912" y="246"/>
                </a:lnTo>
                <a:lnTo>
                  <a:pt x="957" y="339"/>
                </a:lnTo>
                <a:lnTo>
                  <a:pt x="1006" y="476"/>
                </a:lnTo>
                <a:lnTo>
                  <a:pt x="1026" y="555"/>
                </a:lnTo>
                <a:lnTo>
                  <a:pt x="1064" y="581"/>
                </a:lnTo>
                <a:lnTo>
                  <a:pt x="1064" y="583"/>
                </a:lnTo>
                <a:lnTo>
                  <a:pt x="1052" y="585"/>
                </a:lnTo>
                <a:lnTo>
                  <a:pt x="901" y="568"/>
                </a:lnTo>
                <a:lnTo>
                  <a:pt x="845" y="625"/>
                </a:lnTo>
                <a:lnTo>
                  <a:pt x="810" y="548"/>
                </a:lnTo>
                <a:lnTo>
                  <a:pt x="750" y="334"/>
                </a:lnTo>
                <a:lnTo>
                  <a:pt x="727" y="291"/>
                </a:lnTo>
                <a:lnTo>
                  <a:pt x="713" y="272"/>
                </a:lnTo>
                <a:lnTo>
                  <a:pt x="694" y="255"/>
                </a:lnTo>
                <a:lnTo>
                  <a:pt x="643" y="229"/>
                </a:lnTo>
                <a:lnTo>
                  <a:pt x="585" y="212"/>
                </a:lnTo>
                <a:lnTo>
                  <a:pt x="534" y="206"/>
                </a:lnTo>
                <a:lnTo>
                  <a:pt x="484" y="208"/>
                </a:lnTo>
                <a:lnTo>
                  <a:pt x="433" y="217"/>
                </a:lnTo>
                <a:lnTo>
                  <a:pt x="362" y="246"/>
                </a:lnTo>
                <a:lnTo>
                  <a:pt x="316" y="272"/>
                </a:lnTo>
                <a:lnTo>
                  <a:pt x="275" y="304"/>
                </a:lnTo>
                <a:lnTo>
                  <a:pt x="221" y="359"/>
                </a:lnTo>
                <a:lnTo>
                  <a:pt x="178" y="421"/>
                </a:lnTo>
                <a:lnTo>
                  <a:pt x="151" y="489"/>
                </a:lnTo>
                <a:lnTo>
                  <a:pt x="142" y="535"/>
                </a:lnTo>
                <a:lnTo>
                  <a:pt x="142" y="581"/>
                </a:lnTo>
                <a:lnTo>
                  <a:pt x="152" y="626"/>
                </a:lnTo>
                <a:lnTo>
                  <a:pt x="172" y="670"/>
                </a:lnTo>
                <a:lnTo>
                  <a:pt x="185" y="690"/>
                </a:lnTo>
                <a:lnTo>
                  <a:pt x="178" y="682"/>
                </a:lnTo>
                <a:lnTo>
                  <a:pt x="166" y="680"/>
                </a:lnTo>
                <a:lnTo>
                  <a:pt x="132" y="693"/>
                </a:lnTo>
                <a:lnTo>
                  <a:pt x="92" y="723"/>
                </a:lnTo>
                <a:lnTo>
                  <a:pt x="35" y="782"/>
                </a:lnTo>
                <a:lnTo>
                  <a:pt x="1" y="831"/>
                </a:lnTo>
                <a:lnTo>
                  <a:pt x="0" y="842"/>
                </a:lnTo>
                <a:lnTo>
                  <a:pt x="11" y="847"/>
                </a:lnTo>
                <a:lnTo>
                  <a:pt x="38" y="838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43" name="Freeform 1409"/>
          <p:cNvSpPr>
            <a:spLocks noChangeAspect="1"/>
          </p:cNvSpPr>
          <p:nvPr/>
        </p:nvSpPr>
        <p:spPr bwMode="auto">
          <a:xfrm>
            <a:off x="5969000" y="2454275"/>
            <a:ext cx="250825" cy="1428750"/>
          </a:xfrm>
          <a:custGeom>
            <a:avLst/>
            <a:gdLst>
              <a:gd name="T0" fmla="*/ 2147483647 w 721"/>
              <a:gd name="T1" fmla="*/ 2147483647 h 4137"/>
              <a:gd name="T2" fmla="*/ 2147483647 w 721"/>
              <a:gd name="T3" fmla="*/ 2147483647 h 4137"/>
              <a:gd name="T4" fmla="*/ 2147483647 w 721"/>
              <a:gd name="T5" fmla="*/ 2147483647 h 4137"/>
              <a:gd name="T6" fmla="*/ 2147483647 w 721"/>
              <a:gd name="T7" fmla="*/ 2147483647 h 4137"/>
              <a:gd name="T8" fmla="*/ 2147483647 w 721"/>
              <a:gd name="T9" fmla="*/ 2147483647 h 4137"/>
              <a:gd name="T10" fmla="*/ 2147483647 w 721"/>
              <a:gd name="T11" fmla="*/ 2147483647 h 4137"/>
              <a:gd name="T12" fmla="*/ 2147483647 w 721"/>
              <a:gd name="T13" fmla="*/ 2147483647 h 4137"/>
              <a:gd name="T14" fmla="*/ 2147483647 w 721"/>
              <a:gd name="T15" fmla="*/ 2147483647 h 4137"/>
              <a:gd name="T16" fmla="*/ 2147483647 w 721"/>
              <a:gd name="T17" fmla="*/ 2147483647 h 4137"/>
              <a:gd name="T18" fmla="*/ 2147483647 w 721"/>
              <a:gd name="T19" fmla="*/ 2147483647 h 4137"/>
              <a:gd name="T20" fmla="*/ 0 w 721"/>
              <a:gd name="T21" fmla="*/ 2147483647 h 4137"/>
              <a:gd name="T22" fmla="*/ 2147483647 w 721"/>
              <a:gd name="T23" fmla="*/ 2147483647 h 4137"/>
              <a:gd name="T24" fmla="*/ 2147483647 w 721"/>
              <a:gd name="T25" fmla="*/ 2147483647 h 4137"/>
              <a:gd name="T26" fmla="*/ 2147483647 w 721"/>
              <a:gd name="T27" fmla="*/ 2147483647 h 4137"/>
              <a:gd name="T28" fmla="*/ 2147483647 w 721"/>
              <a:gd name="T29" fmla="*/ 2147483647 h 4137"/>
              <a:gd name="T30" fmla="*/ 2147483647 w 721"/>
              <a:gd name="T31" fmla="*/ 2147483647 h 4137"/>
              <a:gd name="T32" fmla="*/ 2147483647 w 721"/>
              <a:gd name="T33" fmla="*/ 2147483647 h 4137"/>
              <a:gd name="T34" fmla="*/ 2147483647 w 721"/>
              <a:gd name="T35" fmla="*/ 2147483647 h 4137"/>
              <a:gd name="T36" fmla="*/ 2147483647 w 721"/>
              <a:gd name="T37" fmla="*/ 2147483647 h 4137"/>
              <a:gd name="T38" fmla="*/ 2147483647 w 721"/>
              <a:gd name="T39" fmla="*/ 2147483647 h 4137"/>
              <a:gd name="T40" fmla="*/ 2147483647 w 721"/>
              <a:gd name="T41" fmla="*/ 2147483647 h 4137"/>
              <a:gd name="T42" fmla="*/ 2147483647 w 721"/>
              <a:gd name="T43" fmla="*/ 2147483647 h 4137"/>
              <a:gd name="T44" fmla="*/ 2147483647 w 721"/>
              <a:gd name="T45" fmla="*/ 2147483647 h 4137"/>
              <a:gd name="T46" fmla="*/ 2147483647 w 721"/>
              <a:gd name="T47" fmla="*/ 2147483647 h 4137"/>
              <a:gd name="T48" fmla="*/ 2147483647 w 721"/>
              <a:gd name="T49" fmla="*/ 2147483647 h 4137"/>
              <a:gd name="T50" fmla="*/ 2147483647 w 721"/>
              <a:gd name="T51" fmla="*/ 2147483647 h 4137"/>
              <a:gd name="T52" fmla="*/ 2147483647 w 721"/>
              <a:gd name="T53" fmla="*/ 2147483647 h 4137"/>
              <a:gd name="T54" fmla="*/ 2147483647 w 721"/>
              <a:gd name="T55" fmla="*/ 2147483647 h 4137"/>
              <a:gd name="T56" fmla="*/ 2147483647 w 721"/>
              <a:gd name="T57" fmla="*/ 2147483647 h 4137"/>
              <a:gd name="T58" fmla="*/ 2147483647 w 721"/>
              <a:gd name="T59" fmla="*/ 2147483647 h 4137"/>
              <a:gd name="T60" fmla="*/ 2147483647 w 721"/>
              <a:gd name="T61" fmla="*/ 2147483647 h 4137"/>
              <a:gd name="T62" fmla="*/ 2147483647 w 721"/>
              <a:gd name="T63" fmla="*/ 2147483647 h 413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721"/>
              <a:gd name="T97" fmla="*/ 0 h 4137"/>
              <a:gd name="T98" fmla="*/ 721 w 721"/>
              <a:gd name="T99" fmla="*/ 4137 h 4137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721" h="4137">
                <a:moveTo>
                  <a:pt x="485" y="2659"/>
                </a:moveTo>
                <a:lnTo>
                  <a:pt x="549" y="2210"/>
                </a:lnTo>
                <a:lnTo>
                  <a:pt x="565" y="2076"/>
                </a:lnTo>
                <a:lnTo>
                  <a:pt x="569" y="1955"/>
                </a:lnTo>
                <a:lnTo>
                  <a:pt x="568" y="1895"/>
                </a:lnTo>
                <a:lnTo>
                  <a:pt x="555" y="1778"/>
                </a:lnTo>
                <a:lnTo>
                  <a:pt x="528" y="1651"/>
                </a:lnTo>
                <a:lnTo>
                  <a:pt x="452" y="1398"/>
                </a:lnTo>
                <a:lnTo>
                  <a:pt x="439" y="1335"/>
                </a:lnTo>
                <a:lnTo>
                  <a:pt x="432" y="1255"/>
                </a:lnTo>
                <a:lnTo>
                  <a:pt x="433" y="1210"/>
                </a:lnTo>
                <a:lnTo>
                  <a:pt x="439" y="1170"/>
                </a:lnTo>
                <a:lnTo>
                  <a:pt x="460" y="1099"/>
                </a:lnTo>
                <a:lnTo>
                  <a:pt x="518" y="966"/>
                </a:lnTo>
                <a:lnTo>
                  <a:pt x="546" y="864"/>
                </a:lnTo>
                <a:lnTo>
                  <a:pt x="553" y="785"/>
                </a:lnTo>
                <a:lnTo>
                  <a:pt x="560" y="305"/>
                </a:lnTo>
                <a:lnTo>
                  <a:pt x="560" y="52"/>
                </a:lnTo>
                <a:lnTo>
                  <a:pt x="180" y="0"/>
                </a:lnTo>
                <a:lnTo>
                  <a:pt x="11" y="766"/>
                </a:lnTo>
                <a:lnTo>
                  <a:pt x="1" y="862"/>
                </a:lnTo>
                <a:lnTo>
                  <a:pt x="0" y="907"/>
                </a:lnTo>
                <a:lnTo>
                  <a:pt x="6" y="994"/>
                </a:lnTo>
                <a:lnTo>
                  <a:pt x="30" y="1119"/>
                </a:lnTo>
                <a:lnTo>
                  <a:pt x="67" y="1239"/>
                </a:lnTo>
                <a:lnTo>
                  <a:pt x="155" y="1490"/>
                </a:lnTo>
                <a:lnTo>
                  <a:pt x="194" y="1629"/>
                </a:lnTo>
                <a:lnTo>
                  <a:pt x="212" y="1729"/>
                </a:lnTo>
                <a:lnTo>
                  <a:pt x="224" y="1837"/>
                </a:lnTo>
                <a:lnTo>
                  <a:pt x="227" y="1956"/>
                </a:lnTo>
                <a:lnTo>
                  <a:pt x="218" y="2085"/>
                </a:lnTo>
                <a:lnTo>
                  <a:pt x="197" y="2226"/>
                </a:lnTo>
                <a:lnTo>
                  <a:pt x="170" y="2355"/>
                </a:lnTo>
                <a:lnTo>
                  <a:pt x="163" y="2461"/>
                </a:lnTo>
                <a:lnTo>
                  <a:pt x="169" y="2564"/>
                </a:lnTo>
                <a:lnTo>
                  <a:pt x="194" y="2702"/>
                </a:lnTo>
                <a:lnTo>
                  <a:pt x="226" y="2810"/>
                </a:lnTo>
                <a:lnTo>
                  <a:pt x="257" y="2889"/>
                </a:lnTo>
                <a:lnTo>
                  <a:pt x="290" y="3068"/>
                </a:lnTo>
                <a:lnTo>
                  <a:pt x="309" y="3203"/>
                </a:lnTo>
                <a:lnTo>
                  <a:pt x="338" y="3501"/>
                </a:lnTo>
                <a:lnTo>
                  <a:pt x="351" y="3742"/>
                </a:lnTo>
                <a:lnTo>
                  <a:pt x="351" y="3870"/>
                </a:lnTo>
                <a:lnTo>
                  <a:pt x="343" y="3974"/>
                </a:lnTo>
                <a:lnTo>
                  <a:pt x="329" y="4051"/>
                </a:lnTo>
                <a:lnTo>
                  <a:pt x="314" y="4082"/>
                </a:lnTo>
                <a:lnTo>
                  <a:pt x="306" y="4091"/>
                </a:lnTo>
                <a:lnTo>
                  <a:pt x="296" y="4095"/>
                </a:lnTo>
                <a:lnTo>
                  <a:pt x="370" y="4109"/>
                </a:lnTo>
                <a:lnTo>
                  <a:pt x="444" y="4132"/>
                </a:lnTo>
                <a:lnTo>
                  <a:pt x="512" y="4137"/>
                </a:lnTo>
                <a:lnTo>
                  <a:pt x="605" y="4137"/>
                </a:lnTo>
                <a:lnTo>
                  <a:pt x="634" y="3915"/>
                </a:lnTo>
                <a:lnTo>
                  <a:pt x="701" y="3532"/>
                </a:lnTo>
                <a:lnTo>
                  <a:pt x="712" y="3445"/>
                </a:lnTo>
                <a:lnTo>
                  <a:pt x="721" y="3318"/>
                </a:lnTo>
                <a:lnTo>
                  <a:pt x="719" y="3234"/>
                </a:lnTo>
                <a:lnTo>
                  <a:pt x="711" y="3151"/>
                </a:lnTo>
                <a:lnTo>
                  <a:pt x="693" y="3067"/>
                </a:lnTo>
                <a:lnTo>
                  <a:pt x="667" y="2981"/>
                </a:lnTo>
                <a:lnTo>
                  <a:pt x="631" y="2894"/>
                </a:lnTo>
                <a:lnTo>
                  <a:pt x="582" y="2803"/>
                </a:lnTo>
                <a:lnTo>
                  <a:pt x="521" y="2708"/>
                </a:lnTo>
                <a:lnTo>
                  <a:pt x="485" y="2659"/>
                </a:lnTo>
                <a:close/>
              </a:path>
            </a:pathLst>
          </a:custGeom>
          <a:solidFill>
            <a:srgbClr val="FF8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44" name="Freeform 1410"/>
          <p:cNvSpPr>
            <a:spLocks noChangeAspect="1"/>
          </p:cNvSpPr>
          <p:nvPr/>
        </p:nvSpPr>
        <p:spPr bwMode="auto">
          <a:xfrm>
            <a:off x="4829175" y="3708400"/>
            <a:ext cx="519113" cy="295275"/>
          </a:xfrm>
          <a:custGeom>
            <a:avLst/>
            <a:gdLst>
              <a:gd name="T0" fmla="*/ 0 w 1505"/>
              <a:gd name="T1" fmla="*/ 2147483647 h 851"/>
              <a:gd name="T2" fmla="*/ 2147483647 w 1505"/>
              <a:gd name="T3" fmla="*/ 2147483647 h 851"/>
              <a:gd name="T4" fmla="*/ 2147483647 w 1505"/>
              <a:gd name="T5" fmla="*/ 2147483647 h 851"/>
              <a:gd name="T6" fmla="*/ 2147483647 w 1505"/>
              <a:gd name="T7" fmla="*/ 2147483647 h 851"/>
              <a:gd name="T8" fmla="*/ 2147483647 w 1505"/>
              <a:gd name="T9" fmla="*/ 2147483647 h 851"/>
              <a:gd name="T10" fmla="*/ 2147483647 w 1505"/>
              <a:gd name="T11" fmla="*/ 2147483647 h 851"/>
              <a:gd name="T12" fmla="*/ 2147483647 w 1505"/>
              <a:gd name="T13" fmla="*/ 2147483647 h 851"/>
              <a:gd name="T14" fmla="*/ 2147483647 w 1505"/>
              <a:gd name="T15" fmla="*/ 2147483647 h 851"/>
              <a:gd name="T16" fmla="*/ 2147483647 w 1505"/>
              <a:gd name="T17" fmla="*/ 2147483647 h 851"/>
              <a:gd name="T18" fmla="*/ 2147483647 w 1505"/>
              <a:gd name="T19" fmla="*/ 2147483647 h 851"/>
              <a:gd name="T20" fmla="*/ 2147483647 w 1505"/>
              <a:gd name="T21" fmla="*/ 2147483647 h 851"/>
              <a:gd name="T22" fmla="*/ 2147483647 w 1505"/>
              <a:gd name="T23" fmla="*/ 2147483647 h 851"/>
              <a:gd name="T24" fmla="*/ 2147483647 w 1505"/>
              <a:gd name="T25" fmla="*/ 2147483647 h 851"/>
              <a:gd name="T26" fmla="*/ 2147483647 w 1505"/>
              <a:gd name="T27" fmla="*/ 2147483647 h 851"/>
              <a:gd name="T28" fmla="*/ 2147483647 w 1505"/>
              <a:gd name="T29" fmla="*/ 2147483647 h 851"/>
              <a:gd name="T30" fmla="*/ 2147483647 w 1505"/>
              <a:gd name="T31" fmla="*/ 2147483647 h 851"/>
              <a:gd name="T32" fmla="*/ 2147483647 w 1505"/>
              <a:gd name="T33" fmla="*/ 0 h 851"/>
              <a:gd name="T34" fmla="*/ 2147483647 w 1505"/>
              <a:gd name="T35" fmla="*/ 2147483647 h 851"/>
              <a:gd name="T36" fmla="*/ 2147483647 w 1505"/>
              <a:gd name="T37" fmla="*/ 2147483647 h 851"/>
              <a:gd name="T38" fmla="*/ 2147483647 w 1505"/>
              <a:gd name="T39" fmla="*/ 2147483647 h 851"/>
              <a:gd name="T40" fmla="*/ 2147483647 w 1505"/>
              <a:gd name="T41" fmla="*/ 2147483647 h 851"/>
              <a:gd name="T42" fmla="*/ 2147483647 w 1505"/>
              <a:gd name="T43" fmla="*/ 2147483647 h 851"/>
              <a:gd name="T44" fmla="*/ 2147483647 w 1505"/>
              <a:gd name="T45" fmla="*/ 2147483647 h 851"/>
              <a:gd name="T46" fmla="*/ 2147483647 w 1505"/>
              <a:gd name="T47" fmla="*/ 2147483647 h 851"/>
              <a:gd name="T48" fmla="*/ 2147483647 w 1505"/>
              <a:gd name="T49" fmla="*/ 2147483647 h 851"/>
              <a:gd name="T50" fmla="*/ 2147483647 w 1505"/>
              <a:gd name="T51" fmla="*/ 2147483647 h 851"/>
              <a:gd name="T52" fmla="*/ 2147483647 w 1505"/>
              <a:gd name="T53" fmla="*/ 2147483647 h 851"/>
              <a:gd name="T54" fmla="*/ 2147483647 w 1505"/>
              <a:gd name="T55" fmla="*/ 2147483647 h 851"/>
              <a:gd name="T56" fmla="*/ 2147483647 w 1505"/>
              <a:gd name="T57" fmla="*/ 2147483647 h 851"/>
              <a:gd name="T58" fmla="*/ 2147483647 w 1505"/>
              <a:gd name="T59" fmla="*/ 2147483647 h 851"/>
              <a:gd name="T60" fmla="*/ 2147483647 w 1505"/>
              <a:gd name="T61" fmla="*/ 2147483647 h 851"/>
              <a:gd name="T62" fmla="*/ 2147483647 w 1505"/>
              <a:gd name="T63" fmla="*/ 2147483647 h 851"/>
              <a:gd name="T64" fmla="*/ 2147483647 w 1505"/>
              <a:gd name="T65" fmla="*/ 2147483647 h 851"/>
              <a:gd name="T66" fmla="*/ 2147483647 w 1505"/>
              <a:gd name="T67" fmla="*/ 2147483647 h 851"/>
              <a:gd name="T68" fmla="*/ 2147483647 w 1505"/>
              <a:gd name="T69" fmla="*/ 2147483647 h 851"/>
              <a:gd name="T70" fmla="*/ 2147483647 w 1505"/>
              <a:gd name="T71" fmla="*/ 2147483647 h 851"/>
              <a:gd name="T72" fmla="*/ 2147483647 w 1505"/>
              <a:gd name="T73" fmla="*/ 2147483647 h 851"/>
              <a:gd name="T74" fmla="*/ 2147483647 w 1505"/>
              <a:gd name="T75" fmla="*/ 2147483647 h 851"/>
              <a:gd name="T76" fmla="*/ 2147483647 w 1505"/>
              <a:gd name="T77" fmla="*/ 2147483647 h 851"/>
              <a:gd name="T78" fmla="*/ 2147483647 w 1505"/>
              <a:gd name="T79" fmla="*/ 2147483647 h 851"/>
              <a:gd name="T80" fmla="*/ 2147483647 w 1505"/>
              <a:gd name="T81" fmla="*/ 2147483647 h 851"/>
              <a:gd name="T82" fmla="*/ 2147483647 w 1505"/>
              <a:gd name="T83" fmla="*/ 2147483647 h 851"/>
              <a:gd name="T84" fmla="*/ 2147483647 w 1505"/>
              <a:gd name="T85" fmla="*/ 2147483647 h 851"/>
              <a:gd name="T86" fmla="*/ 2147483647 w 1505"/>
              <a:gd name="T87" fmla="*/ 2147483647 h 851"/>
              <a:gd name="T88" fmla="*/ 2147483647 w 1505"/>
              <a:gd name="T89" fmla="*/ 2147483647 h 851"/>
              <a:gd name="T90" fmla="*/ 2147483647 w 1505"/>
              <a:gd name="T91" fmla="*/ 2147483647 h 851"/>
              <a:gd name="T92" fmla="*/ 2147483647 w 1505"/>
              <a:gd name="T93" fmla="*/ 2147483647 h 851"/>
              <a:gd name="T94" fmla="*/ 2147483647 w 1505"/>
              <a:gd name="T95" fmla="*/ 2147483647 h 851"/>
              <a:gd name="T96" fmla="*/ 0 w 1505"/>
              <a:gd name="T97" fmla="*/ 2147483647 h 851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505"/>
              <a:gd name="T148" fmla="*/ 0 h 851"/>
              <a:gd name="T149" fmla="*/ 1505 w 1505"/>
              <a:gd name="T150" fmla="*/ 851 h 851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505" h="851">
                <a:moveTo>
                  <a:pt x="0" y="134"/>
                </a:moveTo>
                <a:lnTo>
                  <a:pt x="50" y="271"/>
                </a:lnTo>
                <a:lnTo>
                  <a:pt x="128" y="410"/>
                </a:lnTo>
                <a:lnTo>
                  <a:pt x="232" y="543"/>
                </a:lnTo>
                <a:lnTo>
                  <a:pt x="358" y="662"/>
                </a:lnTo>
                <a:lnTo>
                  <a:pt x="507" y="759"/>
                </a:lnTo>
                <a:lnTo>
                  <a:pt x="675" y="824"/>
                </a:lnTo>
                <a:lnTo>
                  <a:pt x="861" y="851"/>
                </a:lnTo>
                <a:lnTo>
                  <a:pt x="1065" y="830"/>
                </a:lnTo>
                <a:lnTo>
                  <a:pt x="1231" y="779"/>
                </a:lnTo>
                <a:lnTo>
                  <a:pt x="1350" y="699"/>
                </a:lnTo>
                <a:lnTo>
                  <a:pt x="1429" y="598"/>
                </a:lnTo>
                <a:lnTo>
                  <a:pt x="1476" y="480"/>
                </a:lnTo>
                <a:lnTo>
                  <a:pt x="1499" y="355"/>
                </a:lnTo>
                <a:lnTo>
                  <a:pt x="1505" y="228"/>
                </a:lnTo>
                <a:lnTo>
                  <a:pt x="1504" y="107"/>
                </a:lnTo>
                <a:lnTo>
                  <a:pt x="1502" y="0"/>
                </a:lnTo>
                <a:lnTo>
                  <a:pt x="1474" y="5"/>
                </a:lnTo>
                <a:lnTo>
                  <a:pt x="1446" y="11"/>
                </a:lnTo>
                <a:lnTo>
                  <a:pt x="1418" y="16"/>
                </a:lnTo>
                <a:lnTo>
                  <a:pt x="1390" y="22"/>
                </a:lnTo>
                <a:lnTo>
                  <a:pt x="1362" y="28"/>
                </a:lnTo>
                <a:lnTo>
                  <a:pt x="1334" y="33"/>
                </a:lnTo>
                <a:lnTo>
                  <a:pt x="1305" y="38"/>
                </a:lnTo>
                <a:lnTo>
                  <a:pt x="1278" y="45"/>
                </a:lnTo>
                <a:lnTo>
                  <a:pt x="1271" y="164"/>
                </a:lnTo>
                <a:lnTo>
                  <a:pt x="1282" y="266"/>
                </a:lnTo>
                <a:lnTo>
                  <a:pt x="1298" y="351"/>
                </a:lnTo>
                <a:lnTo>
                  <a:pt x="1308" y="424"/>
                </a:lnTo>
                <a:lnTo>
                  <a:pt x="1298" y="488"/>
                </a:lnTo>
                <a:lnTo>
                  <a:pt x="1257" y="543"/>
                </a:lnTo>
                <a:lnTo>
                  <a:pt x="1170" y="594"/>
                </a:lnTo>
                <a:lnTo>
                  <a:pt x="1028" y="643"/>
                </a:lnTo>
                <a:lnTo>
                  <a:pt x="858" y="685"/>
                </a:lnTo>
                <a:lnTo>
                  <a:pt x="718" y="686"/>
                </a:lnTo>
                <a:lnTo>
                  <a:pt x="603" y="654"/>
                </a:lnTo>
                <a:lnTo>
                  <a:pt x="510" y="590"/>
                </a:lnTo>
                <a:lnTo>
                  <a:pt x="431" y="503"/>
                </a:lnTo>
                <a:lnTo>
                  <a:pt x="364" y="395"/>
                </a:lnTo>
                <a:lnTo>
                  <a:pt x="301" y="274"/>
                </a:lnTo>
                <a:lnTo>
                  <a:pt x="241" y="143"/>
                </a:lnTo>
                <a:lnTo>
                  <a:pt x="210" y="141"/>
                </a:lnTo>
                <a:lnTo>
                  <a:pt x="180" y="140"/>
                </a:lnTo>
                <a:lnTo>
                  <a:pt x="150" y="139"/>
                </a:lnTo>
                <a:lnTo>
                  <a:pt x="119" y="138"/>
                </a:lnTo>
                <a:lnTo>
                  <a:pt x="89" y="137"/>
                </a:lnTo>
                <a:lnTo>
                  <a:pt x="59" y="136"/>
                </a:lnTo>
                <a:lnTo>
                  <a:pt x="29" y="135"/>
                </a:lnTo>
                <a:lnTo>
                  <a:pt x="0" y="134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45" name="Freeform 1411"/>
          <p:cNvSpPr>
            <a:spLocks noChangeAspect="1"/>
          </p:cNvSpPr>
          <p:nvPr/>
        </p:nvSpPr>
        <p:spPr bwMode="auto">
          <a:xfrm>
            <a:off x="4787900" y="2362200"/>
            <a:ext cx="333375" cy="1414463"/>
          </a:xfrm>
          <a:custGeom>
            <a:avLst/>
            <a:gdLst>
              <a:gd name="T0" fmla="*/ 2147483647 w 967"/>
              <a:gd name="T1" fmla="*/ 2147483647 h 4092"/>
              <a:gd name="T2" fmla="*/ 2147483647 w 967"/>
              <a:gd name="T3" fmla="*/ 2147483647 h 4092"/>
              <a:gd name="T4" fmla="*/ 2147483647 w 967"/>
              <a:gd name="T5" fmla="*/ 2147483647 h 4092"/>
              <a:gd name="T6" fmla="*/ 2147483647 w 967"/>
              <a:gd name="T7" fmla="*/ 2147483647 h 4092"/>
              <a:gd name="T8" fmla="*/ 2147483647 w 967"/>
              <a:gd name="T9" fmla="*/ 2147483647 h 4092"/>
              <a:gd name="T10" fmla="*/ 2147483647 w 967"/>
              <a:gd name="T11" fmla="*/ 2147483647 h 4092"/>
              <a:gd name="T12" fmla="*/ 2147483647 w 967"/>
              <a:gd name="T13" fmla="*/ 2147483647 h 4092"/>
              <a:gd name="T14" fmla="*/ 2147483647 w 967"/>
              <a:gd name="T15" fmla="*/ 2147483647 h 4092"/>
              <a:gd name="T16" fmla="*/ 2147483647 w 967"/>
              <a:gd name="T17" fmla="*/ 2147483647 h 4092"/>
              <a:gd name="T18" fmla="*/ 2147483647 w 967"/>
              <a:gd name="T19" fmla="*/ 2147483647 h 4092"/>
              <a:gd name="T20" fmla="*/ 2147483647 w 967"/>
              <a:gd name="T21" fmla="*/ 2147483647 h 4092"/>
              <a:gd name="T22" fmla="*/ 2147483647 w 967"/>
              <a:gd name="T23" fmla="*/ 2147483647 h 4092"/>
              <a:gd name="T24" fmla="*/ 2147483647 w 967"/>
              <a:gd name="T25" fmla="*/ 2147483647 h 4092"/>
              <a:gd name="T26" fmla="*/ 2147483647 w 967"/>
              <a:gd name="T27" fmla="*/ 2147483647 h 4092"/>
              <a:gd name="T28" fmla="*/ 2147483647 w 967"/>
              <a:gd name="T29" fmla="*/ 2147483647 h 4092"/>
              <a:gd name="T30" fmla="*/ 2147483647 w 967"/>
              <a:gd name="T31" fmla="*/ 2147483647 h 4092"/>
              <a:gd name="T32" fmla="*/ 2147483647 w 967"/>
              <a:gd name="T33" fmla="*/ 2147483647 h 4092"/>
              <a:gd name="T34" fmla="*/ 2147483647 w 967"/>
              <a:gd name="T35" fmla="*/ 2147483647 h 4092"/>
              <a:gd name="T36" fmla="*/ 2147483647 w 967"/>
              <a:gd name="T37" fmla="*/ 2147483647 h 4092"/>
              <a:gd name="T38" fmla="*/ 2147483647 w 967"/>
              <a:gd name="T39" fmla="*/ 2147483647 h 4092"/>
              <a:gd name="T40" fmla="*/ 2147483647 w 967"/>
              <a:gd name="T41" fmla="*/ 2147483647 h 4092"/>
              <a:gd name="T42" fmla="*/ 2147483647 w 967"/>
              <a:gd name="T43" fmla="*/ 2147483647 h 4092"/>
              <a:gd name="T44" fmla="*/ 2147483647 w 967"/>
              <a:gd name="T45" fmla="*/ 2147483647 h 4092"/>
              <a:gd name="T46" fmla="*/ 2147483647 w 967"/>
              <a:gd name="T47" fmla="*/ 2147483647 h 4092"/>
              <a:gd name="T48" fmla="*/ 2147483647 w 967"/>
              <a:gd name="T49" fmla="*/ 2147483647 h 4092"/>
              <a:gd name="T50" fmla="*/ 2147483647 w 967"/>
              <a:gd name="T51" fmla="*/ 2147483647 h 4092"/>
              <a:gd name="T52" fmla="*/ 2147483647 w 967"/>
              <a:gd name="T53" fmla="*/ 2147483647 h 4092"/>
              <a:gd name="T54" fmla="*/ 2147483647 w 967"/>
              <a:gd name="T55" fmla="*/ 2147483647 h 4092"/>
              <a:gd name="T56" fmla="*/ 2147483647 w 967"/>
              <a:gd name="T57" fmla="*/ 2147483647 h 4092"/>
              <a:gd name="T58" fmla="*/ 2147483647 w 967"/>
              <a:gd name="T59" fmla="*/ 2147483647 h 4092"/>
              <a:gd name="T60" fmla="*/ 2147483647 w 967"/>
              <a:gd name="T61" fmla="*/ 2147483647 h 4092"/>
              <a:gd name="T62" fmla="*/ 2147483647 w 967"/>
              <a:gd name="T63" fmla="*/ 2147483647 h 4092"/>
              <a:gd name="T64" fmla="*/ 2147483647 w 967"/>
              <a:gd name="T65" fmla="*/ 2147483647 h 4092"/>
              <a:gd name="T66" fmla="*/ 2147483647 w 967"/>
              <a:gd name="T67" fmla="*/ 2147483647 h 4092"/>
              <a:gd name="T68" fmla="*/ 2147483647 w 967"/>
              <a:gd name="T69" fmla="*/ 2147483647 h 4092"/>
              <a:gd name="T70" fmla="*/ 2147483647 w 967"/>
              <a:gd name="T71" fmla="*/ 2147483647 h 409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967"/>
              <a:gd name="T109" fmla="*/ 0 h 4092"/>
              <a:gd name="T110" fmla="*/ 967 w 967"/>
              <a:gd name="T111" fmla="*/ 4092 h 4092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967" h="4092">
                <a:moveTo>
                  <a:pt x="460" y="1465"/>
                </a:moveTo>
                <a:lnTo>
                  <a:pt x="537" y="1659"/>
                </a:lnTo>
                <a:lnTo>
                  <a:pt x="608" y="1824"/>
                </a:lnTo>
                <a:lnTo>
                  <a:pt x="675" y="1966"/>
                </a:lnTo>
                <a:lnTo>
                  <a:pt x="735" y="2095"/>
                </a:lnTo>
                <a:lnTo>
                  <a:pt x="790" y="2217"/>
                </a:lnTo>
                <a:lnTo>
                  <a:pt x="841" y="2339"/>
                </a:lnTo>
                <a:lnTo>
                  <a:pt x="888" y="2470"/>
                </a:lnTo>
                <a:lnTo>
                  <a:pt x="930" y="2617"/>
                </a:lnTo>
                <a:lnTo>
                  <a:pt x="951" y="2713"/>
                </a:lnTo>
                <a:lnTo>
                  <a:pt x="962" y="2797"/>
                </a:lnTo>
                <a:lnTo>
                  <a:pt x="967" y="2873"/>
                </a:lnTo>
                <a:lnTo>
                  <a:pt x="966" y="2944"/>
                </a:lnTo>
                <a:lnTo>
                  <a:pt x="961" y="3016"/>
                </a:lnTo>
                <a:lnTo>
                  <a:pt x="955" y="3093"/>
                </a:lnTo>
                <a:lnTo>
                  <a:pt x="950" y="3178"/>
                </a:lnTo>
                <a:lnTo>
                  <a:pt x="949" y="3277"/>
                </a:lnTo>
                <a:lnTo>
                  <a:pt x="924" y="3334"/>
                </a:lnTo>
                <a:lnTo>
                  <a:pt x="858" y="3427"/>
                </a:lnTo>
                <a:lnTo>
                  <a:pt x="764" y="3543"/>
                </a:lnTo>
                <a:lnTo>
                  <a:pt x="658" y="3672"/>
                </a:lnTo>
                <a:lnTo>
                  <a:pt x="553" y="3800"/>
                </a:lnTo>
                <a:lnTo>
                  <a:pt x="463" y="3919"/>
                </a:lnTo>
                <a:lnTo>
                  <a:pt x="403" y="4013"/>
                </a:lnTo>
                <a:lnTo>
                  <a:pt x="385" y="4074"/>
                </a:lnTo>
                <a:lnTo>
                  <a:pt x="322" y="4078"/>
                </a:lnTo>
                <a:lnTo>
                  <a:pt x="263" y="4081"/>
                </a:lnTo>
                <a:lnTo>
                  <a:pt x="211" y="4083"/>
                </a:lnTo>
                <a:lnTo>
                  <a:pt x="164" y="4086"/>
                </a:lnTo>
                <a:lnTo>
                  <a:pt x="125" y="4088"/>
                </a:lnTo>
                <a:lnTo>
                  <a:pt x="96" y="4090"/>
                </a:lnTo>
                <a:lnTo>
                  <a:pt x="78" y="4091"/>
                </a:lnTo>
                <a:lnTo>
                  <a:pt x="71" y="4092"/>
                </a:lnTo>
                <a:lnTo>
                  <a:pt x="224" y="3758"/>
                </a:lnTo>
                <a:lnTo>
                  <a:pt x="350" y="3471"/>
                </a:lnTo>
                <a:lnTo>
                  <a:pt x="444" y="3219"/>
                </a:lnTo>
                <a:lnTo>
                  <a:pt x="501" y="2989"/>
                </a:lnTo>
                <a:lnTo>
                  <a:pt x="516" y="2766"/>
                </a:lnTo>
                <a:lnTo>
                  <a:pt x="483" y="2539"/>
                </a:lnTo>
                <a:lnTo>
                  <a:pt x="395" y="2293"/>
                </a:lnTo>
                <a:lnTo>
                  <a:pt x="251" y="2018"/>
                </a:lnTo>
                <a:lnTo>
                  <a:pt x="205" y="1916"/>
                </a:lnTo>
                <a:lnTo>
                  <a:pt x="177" y="1799"/>
                </a:lnTo>
                <a:lnTo>
                  <a:pt x="165" y="1679"/>
                </a:lnTo>
                <a:lnTo>
                  <a:pt x="163" y="1562"/>
                </a:lnTo>
                <a:lnTo>
                  <a:pt x="167" y="1456"/>
                </a:lnTo>
                <a:lnTo>
                  <a:pt x="175" y="1371"/>
                </a:lnTo>
                <a:lnTo>
                  <a:pt x="182" y="1314"/>
                </a:lnTo>
                <a:lnTo>
                  <a:pt x="187" y="1293"/>
                </a:lnTo>
                <a:lnTo>
                  <a:pt x="178" y="1152"/>
                </a:lnTo>
                <a:lnTo>
                  <a:pt x="158" y="975"/>
                </a:lnTo>
                <a:lnTo>
                  <a:pt x="127" y="779"/>
                </a:lnTo>
                <a:lnTo>
                  <a:pt x="93" y="580"/>
                </a:lnTo>
                <a:lnTo>
                  <a:pt x="59" y="394"/>
                </a:lnTo>
                <a:lnTo>
                  <a:pt x="29" y="239"/>
                </a:lnTo>
                <a:lnTo>
                  <a:pt x="8" y="130"/>
                </a:lnTo>
                <a:lnTo>
                  <a:pt x="0" y="86"/>
                </a:lnTo>
                <a:lnTo>
                  <a:pt x="2" y="99"/>
                </a:lnTo>
                <a:lnTo>
                  <a:pt x="0" y="102"/>
                </a:lnTo>
                <a:lnTo>
                  <a:pt x="1" y="97"/>
                </a:lnTo>
                <a:lnTo>
                  <a:pt x="9" y="85"/>
                </a:lnTo>
                <a:lnTo>
                  <a:pt x="31" y="67"/>
                </a:lnTo>
                <a:lnTo>
                  <a:pt x="74" y="45"/>
                </a:lnTo>
                <a:lnTo>
                  <a:pt x="143" y="22"/>
                </a:lnTo>
                <a:lnTo>
                  <a:pt x="245" y="0"/>
                </a:lnTo>
                <a:lnTo>
                  <a:pt x="319" y="210"/>
                </a:lnTo>
                <a:lnTo>
                  <a:pt x="395" y="398"/>
                </a:lnTo>
                <a:lnTo>
                  <a:pt x="467" y="568"/>
                </a:lnTo>
                <a:lnTo>
                  <a:pt x="525" y="732"/>
                </a:lnTo>
                <a:lnTo>
                  <a:pt x="561" y="895"/>
                </a:lnTo>
                <a:lnTo>
                  <a:pt x="568" y="1065"/>
                </a:lnTo>
                <a:lnTo>
                  <a:pt x="537" y="1253"/>
                </a:lnTo>
                <a:lnTo>
                  <a:pt x="460" y="1465"/>
                </a:lnTo>
                <a:close/>
              </a:path>
            </a:pathLst>
          </a:custGeom>
          <a:solidFill>
            <a:srgbClr val="FF8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46" name="Freeform 1412"/>
          <p:cNvSpPr>
            <a:spLocks noChangeAspect="1"/>
          </p:cNvSpPr>
          <p:nvPr/>
        </p:nvSpPr>
        <p:spPr bwMode="auto">
          <a:xfrm>
            <a:off x="4522788" y="3675063"/>
            <a:ext cx="914400" cy="471487"/>
          </a:xfrm>
          <a:custGeom>
            <a:avLst/>
            <a:gdLst>
              <a:gd name="T0" fmla="*/ 2147483647 w 2653"/>
              <a:gd name="T1" fmla="*/ 2147483647 h 1364"/>
              <a:gd name="T2" fmla="*/ 2147483647 w 2653"/>
              <a:gd name="T3" fmla="*/ 2147483647 h 1364"/>
              <a:gd name="T4" fmla="*/ 2147483647 w 2653"/>
              <a:gd name="T5" fmla="*/ 2147483647 h 1364"/>
              <a:gd name="T6" fmla="*/ 2147483647 w 2653"/>
              <a:gd name="T7" fmla="*/ 2147483647 h 1364"/>
              <a:gd name="T8" fmla="*/ 2147483647 w 2653"/>
              <a:gd name="T9" fmla="*/ 2147483647 h 1364"/>
              <a:gd name="T10" fmla="*/ 2147483647 w 2653"/>
              <a:gd name="T11" fmla="*/ 2147483647 h 1364"/>
              <a:gd name="T12" fmla="*/ 2147483647 w 2653"/>
              <a:gd name="T13" fmla="*/ 2147483647 h 1364"/>
              <a:gd name="T14" fmla="*/ 2147483647 w 2653"/>
              <a:gd name="T15" fmla="*/ 2147483647 h 1364"/>
              <a:gd name="T16" fmla="*/ 0 w 2653"/>
              <a:gd name="T17" fmla="*/ 0 h 1364"/>
              <a:gd name="T18" fmla="*/ 2147483647 w 2653"/>
              <a:gd name="T19" fmla="*/ 2147483647 h 1364"/>
              <a:gd name="T20" fmla="*/ 2147483647 w 2653"/>
              <a:gd name="T21" fmla="*/ 2147483647 h 1364"/>
              <a:gd name="T22" fmla="*/ 2147483647 w 2653"/>
              <a:gd name="T23" fmla="*/ 2147483647 h 1364"/>
              <a:gd name="T24" fmla="*/ 2147483647 w 2653"/>
              <a:gd name="T25" fmla="*/ 2147483647 h 1364"/>
              <a:gd name="T26" fmla="*/ 2147483647 w 2653"/>
              <a:gd name="T27" fmla="*/ 2147483647 h 1364"/>
              <a:gd name="T28" fmla="*/ 2147483647 w 2653"/>
              <a:gd name="T29" fmla="*/ 2147483647 h 1364"/>
              <a:gd name="T30" fmla="*/ 2147483647 w 2653"/>
              <a:gd name="T31" fmla="*/ 2147483647 h 1364"/>
              <a:gd name="T32" fmla="*/ 2147483647 w 2653"/>
              <a:gd name="T33" fmla="*/ 2147483647 h 1364"/>
              <a:gd name="T34" fmla="*/ 2147483647 w 2653"/>
              <a:gd name="T35" fmla="*/ 2147483647 h 1364"/>
              <a:gd name="T36" fmla="*/ 2147483647 w 2653"/>
              <a:gd name="T37" fmla="*/ 2147483647 h 1364"/>
              <a:gd name="T38" fmla="*/ 2147483647 w 2653"/>
              <a:gd name="T39" fmla="*/ 2147483647 h 1364"/>
              <a:gd name="T40" fmla="*/ 2147483647 w 2653"/>
              <a:gd name="T41" fmla="*/ 2147483647 h 1364"/>
              <a:gd name="T42" fmla="*/ 2147483647 w 2653"/>
              <a:gd name="T43" fmla="*/ 2147483647 h 1364"/>
              <a:gd name="T44" fmla="*/ 2147483647 w 2653"/>
              <a:gd name="T45" fmla="*/ 2147483647 h 1364"/>
              <a:gd name="T46" fmla="*/ 2147483647 w 2653"/>
              <a:gd name="T47" fmla="*/ 2147483647 h 1364"/>
              <a:gd name="T48" fmla="*/ 2147483647 w 2653"/>
              <a:gd name="T49" fmla="*/ 2147483647 h 1364"/>
              <a:gd name="T50" fmla="*/ 2147483647 w 2653"/>
              <a:gd name="T51" fmla="*/ 2147483647 h 1364"/>
              <a:gd name="T52" fmla="*/ 2147483647 w 2653"/>
              <a:gd name="T53" fmla="*/ 2147483647 h 1364"/>
              <a:gd name="T54" fmla="*/ 2147483647 w 2653"/>
              <a:gd name="T55" fmla="*/ 2147483647 h 1364"/>
              <a:gd name="T56" fmla="*/ 2147483647 w 2653"/>
              <a:gd name="T57" fmla="*/ 2147483647 h 1364"/>
              <a:gd name="T58" fmla="*/ 2147483647 w 2653"/>
              <a:gd name="T59" fmla="*/ 2147483647 h 1364"/>
              <a:gd name="T60" fmla="*/ 2147483647 w 2653"/>
              <a:gd name="T61" fmla="*/ 2147483647 h 1364"/>
              <a:gd name="T62" fmla="*/ 2147483647 w 2653"/>
              <a:gd name="T63" fmla="*/ 2147483647 h 1364"/>
              <a:gd name="T64" fmla="*/ 2147483647 w 2653"/>
              <a:gd name="T65" fmla="*/ 2147483647 h 1364"/>
              <a:gd name="T66" fmla="*/ 2147483647 w 2653"/>
              <a:gd name="T67" fmla="*/ 2147483647 h 1364"/>
              <a:gd name="T68" fmla="*/ 2147483647 w 2653"/>
              <a:gd name="T69" fmla="*/ 2147483647 h 1364"/>
              <a:gd name="T70" fmla="*/ 2147483647 w 2653"/>
              <a:gd name="T71" fmla="*/ 2147483647 h 1364"/>
              <a:gd name="T72" fmla="*/ 2147483647 w 2653"/>
              <a:gd name="T73" fmla="*/ 2147483647 h 1364"/>
              <a:gd name="T74" fmla="*/ 2147483647 w 2653"/>
              <a:gd name="T75" fmla="*/ 2147483647 h 1364"/>
              <a:gd name="T76" fmla="*/ 2147483647 w 2653"/>
              <a:gd name="T77" fmla="*/ 2147483647 h 1364"/>
              <a:gd name="T78" fmla="*/ 2147483647 w 2653"/>
              <a:gd name="T79" fmla="*/ 2147483647 h 1364"/>
              <a:gd name="T80" fmla="*/ 2147483647 w 2653"/>
              <a:gd name="T81" fmla="*/ 2147483647 h 136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653"/>
              <a:gd name="T124" fmla="*/ 0 h 1364"/>
              <a:gd name="T125" fmla="*/ 2653 w 2653"/>
              <a:gd name="T126" fmla="*/ 1364 h 136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653" h="1364">
                <a:moveTo>
                  <a:pt x="217" y="71"/>
                </a:moveTo>
                <a:lnTo>
                  <a:pt x="190" y="72"/>
                </a:lnTo>
                <a:lnTo>
                  <a:pt x="162" y="70"/>
                </a:lnTo>
                <a:lnTo>
                  <a:pt x="133" y="65"/>
                </a:lnTo>
                <a:lnTo>
                  <a:pt x="104" y="57"/>
                </a:lnTo>
                <a:lnTo>
                  <a:pt x="75" y="46"/>
                </a:lnTo>
                <a:lnTo>
                  <a:pt x="48" y="34"/>
                </a:lnTo>
                <a:lnTo>
                  <a:pt x="22" y="18"/>
                </a:lnTo>
                <a:lnTo>
                  <a:pt x="0" y="0"/>
                </a:lnTo>
                <a:lnTo>
                  <a:pt x="56" y="262"/>
                </a:lnTo>
                <a:lnTo>
                  <a:pt x="191" y="521"/>
                </a:lnTo>
                <a:lnTo>
                  <a:pt x="390" y="767"/>
                </a:lnTo>
                <a:lnTo>
                  <a:pt x="638" y="987"/>
                </a:lnTo>
                <a:lnTo>
                  <a:pt x="920" y="1168"/>
                </a:lnTo>
                <a:lnTo>
                  <a:pt x="1221" y="1298"/>
                </a:lnTo>
                <a:lnTo>
                  <a:pt x="1526" y="1364"/>
                </a:lnTo>
                <a:lnTo>
                  <a:pt x="1821" y="1356"/>
                </a:lnTo>
                <a:lnTo>
                  <a:pt x="1993" y="1332"/>
                </a:lnTo>
                <a:lnTo>
                  <a:pt x="2127" y="1301"/>
                </a:lnTo>
                <a:lnTo>
                  <a:pt x="2233" y="1261"/>
                </a:lnTo>
                <a:lnTo>
                  <a:pt x="2319" y="1212"/>
                </a:lnTo>
                <a:lnTo>
                  <a:pt x="2395" y="1150"/>
                </a:lnTo>
                <a:lnTo>
                  <a:pt x="2470" y="1076"/>
                </a:lnTo>
                <a:lnTo>
                  <a:pt x="2552" y="986"/>
                </a:lnTo>
                <a:lnTo>
                  <a:pt x="2652" y="883"/>
                </a:lnTo>
                <a:lnTo>
                  <a:pt x="2653" y="869"/>
                </a:lnTo>
                <a:lnTo>
                  <a:pt x="2648" y="850"/>
                </a:lnTo>
                <a:lnTo>
                  <a:pt x="2639" y="828"/>
                </a:lnTo>
                <a:lnTo>
                  <a:pt x="2625" y="802"/>
                </a:lnTo>
                <a:lnTo>
                  <a:pt x="2610" y="772"/>
                </a:lnTo>
                <a:lnTo>
                  <a:pt x="2594" y="739"/>
                </a:lnTo>
                <a:lnTo>
                  <a:pt x="2579" y="706"/>
                </a:lnTo>
                <a:lnTo>
                  <a:pt x="2566" y="671"/>
                </a:lnTo>
                <a:lnTo>
                  <a:pt x="2390" y="987"/>
                </a:lnTo>
                <a:lnTo>
                  <a:pt x="2091" y="1161"/>
                </a:lnTo>
                <a:lnTo>
                  <a:pt x="1712" y="1205"/>
                </a:lnTo>
                <a:lnTo>
                  <a:pt x="1300" y="1138"/>
                </a:lnTo>
                <a:lnTo>
                  <a:pt x="899" y="974"/>
                </a:lnTo>
                <a:lnTo>
                  <a:pt x="556" y="731"/>
                </a:lnTo>
                <a:lnTo>
                  <a:pt x="313" y="424"/>
                </a:lnTo>
                <a:lnTo>
                  <a:pt x="217" y="71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47" name="Freeform 1413"/>
          <p:cNvSpPr>
            <a:spLocks noChangeAspect="1"/>
          </p:cNvSpPr>
          <p:nvPr/>
        </p:nvSpPr>
        <p:spPr bwMode="auto">
          <a:xfrm>
            <a:off x="5386388" y="2484438"/>
            <a:ext cx="468312" cy="1522412"/>
          </a:xfrm>
          <a:custGeom>
            <a:avLst/>
            <a:gdLst>
              <a:gd name="T0" fmla="*/ 2147483647 w 1357"/>
              <a:gd name="T1" fmla="*/ 2147483647 h 4408"/>
              <a:gd name="T2" fmla="*/ 2147483647 w 1357"/>
              <a:gd name="T3" fmla="*/ 2147483647 h 4408"/>
              <a:gd name="T4" fmla="*/ 2147483647 w 1357"/>
              <a:gd name="T5" fmla="*/ 2147483647 h 4408"/>
              <a:gd name="T6" fmla="*/ 2147483647 w 1357"/>
              <a:gd name="T7" fmla="*/ 2147483647 h 4408"/>
              <a:gd name="T8" fmla="*/ 2147483647 w 1357"/>
              <a:gd name="T9" fmla="*/ 2147483647 h 4408"/>
              <a:gd name="T10" fmla="*/ 2147483647 w 1357"/>
              <a:gd name="T11" fmla="*/ 2147483647 h 4408"/>
              <a:gd name="T12" fmla="*/ 2147483647 w 1357"/>
              <a:gd name="T13" fmla="*/ 2147483647 h 4408"/>
              <a:gd name="T14" fmla="*/ 2147483647 w 1357"/>
              <a:gd name="T15" fmla="*/ 2147483647 h 4408"/>
              <a:gd name="T16" fmla="*/ 2147483647 w 1357"/>
              <a:gd name="T17" fmla="*/ 2147483647 h 4408"/>
              <a:gd name="T18" fmla="*/ 2147483647 w 1357"/>
              <a:gd name="T19" fmla="*/ 2147483647 h 4408"/>
              <a:gd name="T20" fmla="*/ 2147483647 w 1357"/>
              <a:gd name="T21" fmla="*/ 2147483647 h 4408"/>
              <a:gd name="T22" fmla="*/ 2147483647 w 1357"/>
              <a:gd name="T23" fmla="*/ 2147483647 h 4408"/>
              <a:gd name="T24" fmla="*/ 2147483647 w 1357"/>
              <a:gd name="T25" fmla="*/ 2147483647 h 4408"/>
              <a:gd name="T26" fmla="*/ 2147483647 w 1357"/>
              <a:gd name="T27" fmla="*/ 2147483647 h 4408"/>
              <a:gd name="T28" fmla="*/ 2147483647 w 1357"/>
              <a:gd name="T29" fmla="*/ 2147483647 h 4408"/>
              <a:gd name="T30" fmla="*/ 2147483647 w 1357"/>
              <a:gd name="T31" fmla="*/ 2147483647 h 4408"/>
              <a:gd name="T32" fmla="*/ 2147483647 w 1357"/>
              <a:gd name="T33" fmla="*/ 2147483647 h 4408"/>
              <a:gd name="T34" fmla="*/ 2147483647 w 1357"/>
              <a:gd name="T35" fmla="*/ 2147483647 h 4408"/>
              <a:gd name="T36" fmla="*/ 2147483647 w 1357"/>
              <a:gd name="T37" fmla="*/ 2147483647 h 4408"/>
              <a:gd name="T38" fmla="*/ 2147483647 w 1357"/>
              <a:gd name="T39" fmla="*/ 2147483647 h 4408"/>
              <a:gd name="T40" fmla="*/ 2147483647 w 1357"/>
              <a:gd name="T41" fmla="*/ 2147483647 h 4408"/>
              <a:gd name="T42" fmla="*/ 2147483647 w 1357"/>
              <a:gd name="T43" fmla="*/ 0 h 4408"/>
              <a:gd name="T44" fmla="*/ 2147483647 w 1357"/>
              <a:gd name="T45" fmla="*/ 2147483647 h 4408"/>
              <a:gd name="T46" fmla="*/ 2147483647 w 1357"/>
              <a:gd name="T47" fmla="*/ 2147483647 h 4408"/>
              <a:gd name="T48" fmla="*/ 2147483647 w 1357"/>
              <a:gd name="T49" fmla="*/ 2147483647 h 4408"/>
              <a:gd name="T50" fmla="*/ 2147483647 w 1357"/>
              <a:gd name="T51" fmla="*/ 2147483647 h 4408"/>
              <a:gd name="T52" fmla="*/ 2147483647 w 1357"/>
              <a:gd name="T53" fmla="*/ 2147483647 h 4408"/>
              <a:gd name="T54" fmla="*/ 2147483647 w 1357"/>
              <a:gd name="T55" fmla="*/ 2147483647 h 4408"/>
              <a:gd name="T56" fmla="*/ 2147483647 w 1357"/>
              <a:gd name="T57" fmla="*/ 2147483647 h 4408"/>
              <a:gd name="T58" fmla="*/ 2147483647 w 1357"/>
              <a:gd name="T59" fmla="*/ 2147483647 h 4408"/>
              <a:gd name="T60" fmla="*/ 2147483647 w 1357"/>
              <a:gd name="T61" fmla="*/ 2147483647 h 4408"/>
              <a:gd name="T62" fmla="*/ 2147483647 w 1357"/>
              <a:gd name="T63" fmla="*/ 2147483647 h 4408"/>
              <a:gd name="T64" fmla="*/ 2147483647 w 1357"/>
              <a:gd name="T65" fmla="*/ 2147483647 h 4408"/>
              <a:gd name="T66" fmla="*/ 2147483647 w 1357"/>
              <a:gd name="T67" fmla="*/ 2147483647 h 4408"/>
              <a:gd name="T68" fmla="*/ 2147483647 w 1357"/>
              <a:gd name="T69" fmla="*/ 2147483647 h 4408"/>
              <a:gd name="T70" fmla="*/ 2147483647 w 1357"/>
              <a:gd name="T71" fmla="*/ 2147483647 h 4408"/>
              <a:gd name="T72" fmla="*/ 2147483647 w 1357"/>
              <a:gd name="T73" fmla="*/ 2147483647 h 4408"/>
              <a:gd name="T74" fmla="*/ 2147483647 w 1357"/>
              <a:gd name="T75" fmla="*/ 2147483647 h 4408"/>
              <a:gd name="T76" fmla="*/ 2147483647 w 1357"/>
              <a:gd name="T77" fmla="*/ 2147483647 h 4408"/>
              <a:gd name="T78" fmla="*/ 2147483647 w 1357"/>
              <a:gd name="T79" fmla="*/ 2147483647 h 4408"/>
              <a:gd name="T80" fmla="*/ 2147483647 w 1357"/>
              <a:gd name="T81" fmla="*/ 2147483647 h 4408"/>
              <a:gd name="T82" fmla="*/ 2147483647 w 1357"/>
              <a:gd name="T83" fmla="*/ 2147483647 h 4408"/>
              <a:gd name="T84" fmla="*/ 2147483647 w 1357"/>
              <a:gd name="T85" fmla="*/ 2147483647 h 4408"/>
              <a:gd name="T86" fmla="*/ 2147483647 w 1357"/>
              <a:gd name="T87" fmla="*/ 2147483647 h 4408"/>
              <a:gd name="T88" fmla="*/ 0 w 1357"/>
              <a:gd name="T89" fmla="*/ 2147483647 h 440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357"/>
              <a:gd name="T136" fmla="*/ 0 h 4408"/>
              <a:gd name="T137" fmla="*/ 1357 w 1357"/>
              <a:gd name="T138" fmla="*/ 4408 h 440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357" h="4408">
                <a:moveTo>
                  <a:pt x="0" y="4059"/>
                </a:moveTo>
                <a:lnTo>
                  <a:pt x="119" y="4017"/>
                </a:lnTo>
                <a:lnTo>
                  <a:pt x="223" y="3971"/>
                </a:lnTo>
                <a:lnTo>
                  <a:pt x="312" y="3919"/>
                </a:lnTo>
                <a:lnTo>
                  <a:pt x="387" y="3861"/>
                </a:lnTo>
                <a:lnTo>
                  <a:pt x="431" y="3820"/>
                </a:lnTo>
                <a:lnTo>
                  <a:pt x="470" y="3776"/>
                </a:lnTo>
                <a:lnTo>
                  <a:pt x="505" y="3732"/>
                </a:lnTo>
                <a:lnTo>
                  <a:pt x="562" y="3637"/>
                </a:lnTo>
                <a:lnTo>
                  <a:pt x="606" y="3536"/>
                </a:lnTo>
                <a:lnTo>
                  <a:pt x="642" y="3429"/>
                </a:lnTo>
                <a:lnTo>
                  <a:pt x="746" y="3026"/>
                </a:lnTo>
                <a:lnTo>
                  <a:pt x="784" y="2906"/>
                </a:lnTo>
                <a:lnTo>
                  <a:pt x="833" y="2785"/>
                </a:lnTo>
                <a:lnTo>
                  <a:pt x="895" y="2666"/>
                </a:lnTo>
                <a:lnTo>
                  <a:pt x="974" y="2547"/>
                </a:lnTo>
                <a:lnTo>
                  <a:pt x="1021" y="2488"/>
                </a:lnTo>
                <a:lnTo>
                  <a:pt x="1097" y="2404"/>
                </a:lnTo>
                <a:lnTo>
                  <a:pt x="1132" y="2350"/>
                </a:lnTo>
                <a:lnTo>
                  <a:pt x="1157" y="2291"/>
                </a:lnTo>
                <a:lnTo>
                  <a:pt x="1172" y="2230"/>
                </a:lnTo>
                <a:lnTo>
                  <a:pt x="1181" y="2165"/>
                </a:lnTo>
                <a:lnTo>
                  <a:pt x="1181" y="2065"/>
                </a:lnTo>
                <a:lnTo>
                  <a:pt x="1167" y="1927"/>
                </a:lnTo>
                <a:lnTo>
                  <a:pt x="1142" y="1727"/>
                </a:lnTo>
                <a:lnTo>
                  <a:pt x="1137" y="1632"/>
                </a:lnTo>
                <a:lnTo>
                  <a:pt x="1140" y="1574"/>
                </a:lnTo>
                <a:lnTo>
                  <a:pt x="1151" y="1520"/>
                </a:lnTo>
                <a:lnTo>
                  <a:pt x="1169" y="1471"/>
                </a:lnTo>
                <a:lnTo>
                  <a:pt x="1258" y="1321"/>
                </a:lnTo>
                <a:lnTo>
                  <a:pt x="1293" y="1243"/>
                </a:lnTo>
                <a:lnTo>
                  <a:pt x="1315" y="1179"/>
                </a:lnTo>
                <a:lnTo>
                  <a:pt x="1323" y="1140"/>
                </a:lnTo>
                <a:lnTo>
                  <a:pt x="1327" y="1072"/>
                </a:lnTo>
                <a:lnTo>
                  <a:pt x="1309" y="900"/>
                </a:lnTo>
                <a:lnTo>
                  <a:pt x="1310" y="811"/>
                </a:lnTo>
                <a:lnTo>
                  <a:pt x="1329" y="684"/>
                </a:lnTo>
                <a:lnTo>
                  <a:pt x="1351" y="533"/>
                </a:lnTo>
                <a:lnTo>
                  <a:pt x="1357" y="436"/>
                </a:lnTo>
                <a:lnTo>
                  <a:pt x="1357" y="326"/>
                </a:lnTo>
                <a:lnTo>
                  <a:pt x="1348" y="205"/>
                </a:lnTo>
                <a:lnTo>
                  <a:pt x="1327" y="72"/>
                </a:lnTo>
                <a:lnTo>
                  <a:pt x="1312" y="3"/>
                </a:lnTo>
                <a:lnTo>
                  <a:pt x="1308" y="0"/>
                </a:lnTo>
                <a:lnTo>
                  <a:pt x="1089" y="280"/>
                </a:lnTo>
                <a:lnTo>
                  <a:pt x="1084" y="293"/>
                </a:lnTo>
                <a:lnTo>
                  <a:pt x="1092" y="345"/>
                </a:lnTo>
                <a:lnTo>
                  <a:pt x="1099" y="448"/>
                </a:lnTo>
                <a:lnTo>
                  <a:pt x="1099" y="499"/>
                </a:lnTo>
                <a:lnTo>
                  <a:pt x="1090" y="598"/>
                </a:lnTo>
                <a:lnTo>
                  <a:pt x="1074" y="695"/>
                </a:lnTo>
                <a:lnTo>
                  <a:pt x="1036" y="833"/>
                </a:lnTo>
                <a:lnTo>
                  <a:pt x="989" y="962"/>
                </a:lnTo>
                <a:lnTo>
                  <a:pt x="916" y="1111"/>
                </a:lnTo>
                <a:lnTo>
                  <a:pt x="828" y="1257"/>
                </a:lnTo>
                <a:lnTo>
                  <a:pt x="746" y="1371"/>
                </a:lnTo>
                <a:lnTo>
                  <a:pt x="724" y="1445"/>
                </a:lnTo>
                <a:lnTo>
                  <a:pt x="711" y="1521"/>
                </a:lnTo>
                <a:lnTo>
                  <a:pt x="706" y="1595"/>
                </a:lnTo>
                <a:lnTo>
                  <a:pt x="706" y="1669"/>
                </a:lnTo>
                <a:lnTo>
                  <a:pt x="722" y="1814"/>
                </a:lnTo>
                <a:lnTo>
                  <a:pt x="766" y="2086"/>
                </a:lnTo>
                <a:lnTo>
                  <a:pt x="774" y="2149"/>
                </a:lnTo>
                <a:lnTo>
                  <a:pt x="777" y="2210"/>
                </a:lnTo>
                <a:lnTo>
                  <a:pt x="770" y="2295"/>
                </a:lnTo>
                <a:lnTo>
                  <a:pt x="757" y="2349"/>
                </a:lnTo>
                <a:lnTo>
                  <a:pt x="734" y="2399"/>
                </a:lnTo>
                <a:lnTo>
                  <a:pt x="665" y="2515"/>
                </a:lnTo>
                <a:lnTo>
                  <a:pt x="622" y="2609"/>
                </a:lnTo>
                <a:lnTo>
                  <a:pt x="578" y="2744"/>
                </a:lnTo>
                <a:lnTo>
                  <a:pt x="552" y="2859"/>
                </a:lnTo>
                <a:lnTo>
                  <a:pt x="539" y="2968"/>
                </a:lnTo>
                <a:lnTo>
                  <a:pt x="577" y="3252"/>
                </a:lnTo>
                <a:lnTo>
                  <a:pt x="592" y="3410"/>
                </a:lnTo>
                <a:lnTo>
                  <a:pt x="599" y="3579"/>
                </a:lnTo>
                <a:lnTo>
                  <a:pt x="597" y="3693"/>
                </a:lnTo>
                <a:lnTo>
                  <a:pt x="588" y="3807"/>
                </a:lnTo>
                <a:lnTo>
                  <a:pt x="570" y="3917"/>
                </a:lnTo>
                <a:lnTo>
                  <a:pt x="543" y="4022"/>
                </a:lnTo>
                <a:lnTo>
                  <a:pt x="504" y="4119"/>
                </a:lnTo>
                <a:lnTo>
                  <a:pt x="480" y="4165"/>
                </a:lnTo>
                <a:lnTo>
                  <a:pt x="452" y="4207"/>
                </a:lnTo>
                <a:lnTo>
                  <a:pt x="420" y="4247"/>
                </a:lnTo>
                <a:lnTo>
                  <a:pt x="347" y="4315"/>
                </a:lnTo>
                <a:lnTo>
                  <a:pt x="280" y="4357"/>
                </a:lnTo>
                <a:lnTo>
                  <a:pt x="204" y="4388"/>
                </a:lnTo>
                <a:lnTo>
                  <a:pt x="147" y="4403"/>
                </a:lnTo>
                <a:lnTo>
                  <a:pt x="169" y="4408"/>
                </a:lnTo>
                <a:lnTo>
                  <a:pt x="24" y="4046"/>
                </a:lnTo>
                <a:lnTo>
                  <a:pt x="0" y="4059"/>
                </a:lnTo>
                <a:close/>
              </a:path>
            </a:pathLst>
          </a:custGeom>
          <a:solidFill>
            <a:srgbClr val="FF8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48" name="Freeform 1414"/>
          <p:cNvSpPr>
            <a:spLocks noChangeAspect="1"/>
          </p:cNvSpPr>
          <p:nvPr/>
        </p:nvSpPr>
        <p:spPr bwMode="auto">
          <a:xfrm>
            <a:off x="4286250" y="3324225"/>
            <a:ext cx="349250" cy="427038"/>
          </a:xfrm>
          <a:custGeom>
            <a:avLst/>
            <a:gdLst>
              <a:gd name="T0" fmla="*/ 2147483647 w 1015"/>
              <a:gd name="T1" fmla="*/ 2147483647 h 1238"/>
              <a:gd name="T2" fmla="*/ 2147483647 w 1015"/>
              <a:gd name="T3" fmla="*/ 2147483647 h 1238"/>
              <a:gd name="T4" fmla="*/ 2147483647 w 1015"/>
              <a:gd name="T5" fmla="*/ 0 h 1238"/>
              <a:gd name="T6" fmla="*/ 2147483647 w 1015"/>
              <a:gd name="T7" fmla="*/ 2147483647 h 1238"/>
              <a:gd name="T8" fmla="*/ 2147483647 w 1015"/>
              <a:gd name="T9" fmla="*/ 2147483647 h 1238"/>
              <a:gd name="T10" fmla="*/ 2147483647 w 1015"/>
              <a:gd name="T11" fmla="*/ 2147483647 h 1238"/>
              <a:gd name="T12" fmla="*/ 2147483647 w 1015"/>
              <a:gd name="T13" fmla="*/ 2147483647 h 1238"/>
              <a:gd name="T14" fmla="*/ 2147483647 w 1015"/>
              <a:gd name="T15" fmla="*/ 2147483647 h 1238"/>
              <a:gd name="T16" fmla="*/ 2147483647 w 1015"/>
              <a:gd name="T17" fmla="*/ 2147483647 h 1238"/>
              <a:gd name="T18" fmla="*/ 2147483647 w 1015"/>
              <a:gd name="T19" fmla="*/ 2147483647 h 1238"/>
              <a:gd name="T20" fmla="*/ 2147483647 w 1015"/>
              <a:gd name="T21" fmla="*/ 2147483647 h 1238"/>
              <a:gd name="T22" fmla="*/ 2147483647 w 1015"/>
              <a:gd name="T23" fmla="*/ 2147483647 h 1238"/>
              <a:gd name="T24" fmla="*/ 2147483647 w 1015"/>
              <a:gd name="T25" fmla="*/ 2147483647 h 1238"/>
              <a:gd name="T26" fmla="*/ 2147483647 w 1015"/>
              <a:gd name="T27" fmla="*/ 2147483647 h 1238"/>
              <a:gd name="T28" fmla="*/ 2147483647 w 1015"/>
              <a:gd name="T29" fmla="*/ 2147483647 h 1238"/>
              <a:gd name="T30" fmla="*/ 2147483647 w 1015"/>
              <a:gd name="T31" fmla="*/ 2147483647 h 1238"/>
              <a:gd name="T32" fmla="*/ 2147483647 w 1015"/>
              <a:gd name="T33" fmla="*/ 2147483647 h 1238"/>
              <a:gd name="T34" fmla="*/ 2147483647 w 1015"/>
              <a:gd name="T35" fmla="*/ 2147483647 h 1238"/>
              <a:gd name="T36" fmla="*/ 2147483647 w 1015"/>
              <a:gd name="T37" fmla="*/ 2147483647 h 1238"/>
              <a:gd name="T38" fmla="*/ 2147483647 w 1015"/>
              <a:gd name="T39" fmla="*/ 2147483647 h 1238"/>
              <a:gd name="T40" fmla="*/ 2147483647 w 1015"/>
              <a:gd name="T41" fmla="*/ 2147483647 h 1238"/>
              <a:gd name="T42" fmla="*/ 2147483647 w 1015"/>
              <a:gd name="T43" fmla="*/ 2147483647 h 1238"/>
              <a:gd name="T44" fmla="*/ 2147483647 w 1015"/>
              <a:gd name="T45" fmla="*/ 2147483647 h 1238"/>
              <a:gd name="T46" fmla="*/ 2147483647 w 1015"/>
              <a:gd name="T47" fmla="*/ 2147483647 h 1238"/>
              <a:gd name="T48" fmla="*/ 2147483647 w 1015"/>
              <a:gd name="T49" fmla="*/ 2147483647 h 1238"/>
              <a:gd name="T50" fmla="*/ 2147483647 w 1015"/>
              <a:gd name="T51" fmla="*/ 2147483647 h 1238"/>
              <a:gd name="T52" fmla="*/ 0 w 1015"/>
              <a:gd name="T53" fmla="*/ 2147483647 h 1238"/>
              <a:gd name="T54" fmla="*/ 2147483647 w 1015"/>
              <a:gd name="T55" fmla="*/ 2147483647 h 123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1015"/>
              <a:gd name="T85" fmla="*/ 0 h 1238"/>
              <a:gd name="T86" fmla="*/ 1015 w 1015"/>
              <a:gd name="T87" fmla="*/ 1238 h 1238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1015" h="1238">
                <a:moveTo>
                  <a:pt x="1" y="756"/>
                </a:moveTo>
                <a:lnTo>
                  <a:pt x="40" y="11"/>
                </a:lnTo>
                <a:lnTo>
                  <a:pt x="38" y="0"/>
                </a:lnTo>
                <a:lnTo>
                  <a:pt x="62" y="73"/>
                </a:lnTo>
                <a:lnTo>
                  <a:pt x="113" y="178"/>
                </a:lnTo>
                <a:lnTo>
                  <a:pt x="177" y="274"/>
                </a:lnTo>
                <a:lnTo>
                  <a:pt x="255" y="363"/>
                </a:lnTo>
                <a:lnTo>
                  <a:pt x="345" y="441"/>
                </a:lnTo>
                <a:lnTo>
                  <a:pt x="442" y="510"/>
                </a:lnTo>
                <a:lnTo>
                  <a:pt x="548" y="565"/>
                </a:lnTo>
                <a:lnTo>
                  <a:pt x="658" y="606"/>
                </a:lnTo>
                <a:lnTo>
                  <a:pt x="772" y="633"/>
                </a:lnTo>
                <a:lnTo>
                  <a:pt x="850" y="642"/>
                </a:lnTo>
                <a:lnTo>
                  <a:pt x="927" y="643"/>
                </a:lnTo>
                <a:lnTo>
                  <a:pt x="1004" y="636"/>
                </a:lnTo>
                <a:lnTo>
                  <a:pt x="996" y="632"/>
                </a:lnTo>
                <a:lnTo>
                  <a:pt x="1015" y="1238"/>
                </a:lnTo>
                <a:lnTo>
                  <a:pt x="1006" y="1232"/>
                </a:lnTo>
                <a:lnTo>
                  <a:pt x="752" y="1193"/>
                </a:lnTo>
                <a:lnTo>
                  <a:pt x="540" y="1148"/>
                </a:lnTo>
                <a:lnTo>
                  <a:pt x="399" y="1105"/>
                </a:lnTo>
                <a:lnTo>
                  <a:pt x="306" y="1065"/>
                </a:lnTo>
                <a:lnTo>
                  <a:pt x="226" y="1020"/>
                </a:lnTo>
                <a:lnTo>
                  <a:pt x="157" y="965"/>
                </a:lnTo>
                <a:lnTo>
                  <a:pt x="96" y="900"/>
                </a:lnTo>
                <a:lnTo>
                  <a:pt x="44" y="823"/>
                </a:lnTo>
                <a:lnTo>
                  <a:pt x="0" y="735"/>
                </a:lnTo>
                <a:lnTo>
                  <a:pt x="1" y="756"/>
                </a:lnTo>
                <a:close/>
              </a:path>
            </a:pathLst>
          </a:custGeom>
          <a:solidFill>
            <a:srgbClr val="FF00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49" name="Freeform 1415"/>
          <p:cNvSpPr>
            <a:spLocks noChangeAspect="1"/>
          </p:cNvSpPr>
          <p:nvPr/>
        </p:nvSpPr>
        <p:spPr bwMode="auto">
          <a:xfrm>
            <a:off x="4300538" y="3300413"/>
            <a:ext cx="325437" cy="134937"/>
          </a:xfrm>
          <a:custGeom>
            <a:avLst/>
            <a:gdLst>
              <a:gd name="T0" fmla="*/ 2147483647 w 941"/>
              <a:gd name="T1" fmla="*/ 2147483647 h 385"/>
              <a:gd name="T2" fmla="*/ 2147483647 w 941"/>
              <a:gd name="T3" fmla="*/ 2147483647 h 385"/>
              <a:gd name="T4" fmla="*/ 2147483647 w 941"/>
              <a:gd name="T5" fmla="*/ 2147483647 h 385"/>
              <a:gd name="T6" fmla="*/ 2147483647 w 941"/>
              <a:gd name="T7" fmla="*/ 2147483647 h 385"/>
              <a:gd name="T8" fmla="*/ 2147483647 w 941"/>
              <a:gd name="T9" fmla="*/ 2147483647 h 385"/>
              <a:gd name="T10" fmla="*/ 2147483647 w 941"/>
              <a:gd name="T11" fmla="*/ 2147483647 h 385"/>
              <a:gd name="T12" fmla="*/ 2147483647 w 941"/>
              <a:gd name="T13" fmla="*/ 2147483647 h 385"/>
              <a:gd name="T14" fmla="*/ 2147483647 w 941"/>
              <a:gd name="T15" fmla="*/ 2147483647 h 385"/>
              <a:gd name="T16" fmla="*/ 2147483647 w 941"/>
              <a:gd name="T17" fmla="*/ 2147483647 h 385"/>
              <a:gd name="T18" fmla="*/ 2147483647 w 941"/>
              <a:gd name="T19" fmla="*/ 2147483647 h 385"/>
              <a:gd name="T20" fmla="*/ 2147483647 w 941"/>
              <a:gd name="T21" fmla="*/ 2147483647 h 385"/>
              <a:gd name="T22" fmla="*/ 2147483647 w 941"/>
              <a:gd name="T23" fmla="*/ 2147483647 h 385"/>
              <a:gd name="T24" fmla="*/ 2147483647 w 941"/>
              <a:gd name="T25" fmla="*/ 2147483647 h 385"/>
              <a:gd name="T26" fmla="*/ 2147483647 w 941"/>
              <a:gd name="T27" fmla="*/ 2147483647 h 385"/>
              <a:gd name="T28" fmla="*/ 2147483647 w 941"/>
              <a:gd name="T29" fmla="*/ 2147483647 h 385"/>
              <a:gd name="T30" fmla="*/ 2147483647 w 941"/>
              <a:gd name="T31" fmla="*/ 2147483647 h 385"/>
              <a:gd name="T32" fmla="*/ 2147483647 w 941"/>
              <a:gd name="T33" fmla="*/ 2147483647 h 385"/>
              <a:gd name="T34" fmla="*/ 2147483647 w 941"/>
              <a:gd name="T35" fmla="*/ 2147483647 h 385"/>
              <a:gd name="T36" fmla="*/ 2147483647 w 941"/>
              <a:gd name="T37" fmla="*/ 2147483647 h 385"/>
              <a:gd name="T38" fmla="*/ 2147483647 w 941"/>
              <a:gd name="T39" fmla="*/ 2147483647 h 385"/>
              <a:gd name="T40" fmla="*/ 2147483647 w 941"/>
              <a:gd name="T41" fmla="*/ 2147483647 h 385"/>
              <a:gd name="T42" fmla="*/ 2147483647 w 941"/>
              <a:gd name="T43" fmla="*/ 2147483647 h 385"/>
              <a:gd name="T44" fmla="*/ 2147483647 w 941"/>
              <a:gd name="T45" fmla="*/ 2147483647 h 385"/>
              <a:gd name="T46" fmla="*/ 2147483647 w 941"/>
              <a:gd name="T47" fmla="*/ 2147483647 h 385"/>
              <a:gd name="T48" fmla="*/ 2147483647 w 941"/>
              <a:gd name="T49" fmla="*/ 2147483647 h 385"/>
              <a:gd name="T50" fmla="*/ 2147483647 w 941"/>
              <a:gd name="T51" fmla="*/ 2147483647 h 385"/>
              <a:gd name="T52" fmla="*/ 2147483647 w 941"/>
              <a:gd name="T53" fmla="*/ 2147483647 h 385"/>
              <a:gd name="T54" fmla="*/ 0 w 941"/>
              <a:gd name="T55" fmla="*/ 2147483647 h 385"/>
              <a:gd name="T56" fmla="*/ 0 w 941"/>
              <a:gd name="T57" fmla="*/ 2147483647 h 385"/>
              <a:gd name="T58" fmla="*/ 2147483647 w 941"/>
              <a:gd name="T59" fmla="*/ 2147483647 h 385"/>
              <a:gd name="T60" fmla="*/ 2147483647 w 941"/>
              <a:gd name="T61" fmla="*/ 2147483647 h 385"/>
              <a:gd name="T62" fmla="*/ 2147483647 w 941"/>
              <a:gd name="T63" fmla="*/ 2147483647 h 385"/>
              <a:gd name="T64" fmla="*/ 2147483647 w 941"/>
              <a:gd name="T65" fmla="*/ 0 h 385"/>
              <a:gd name="T66" fmla="*/ 2147483647 w 941"/>
              <a:gd name="T67" fmla="*/ 2147483647 h 385"/>
              <a:gd name="T68" fmla="*/ 2147483647 w 941"/>
              <a:gd name="T69" fmla="*/ 2147483647 h 385"/>
              <a:gd name="T70" fmla="*/ 2147483647 w 941"/>
              <a:gd name="T71" fmla="*/ 2147483647 h 385"/>
              <a:gd name="T72" fmla="*/ 2147483647 w 941"/>
              <a:gd name="T73" fmla="*/ 2147483647 h 385"/>
              <a:gd name="T74" fmla="*/ 2147483647 w 941"/>
              <a:gd name="T75" fmla="*/ 2147483647 h 385"/>
              <a:gd name="T76" fmla="*/ 2147483647 w 941"/>
              <a:gd name="T77" fmla="*/ 2147483647 h 385"/>
              <a:gd name="T78" fmla="*/ 2147483647 w 941"/>
              <a:gd name="T79" fmla="*/ 2147483647 h 385"/>
              <a:gd name="T80" fmla="*/ 2147483647 w 941"/>
              <a:gd name="T81" fmla="*/ 2147483647 h 385"/>
              <a:gd name="T82" fmla="*/ 2147483647 w 941"/>
              <a:gd name="T83" fmla="*/ 2147483647 h 385"/>
              <a:gd name="T84" fmla="*/ 2147483647 w 941"/>
              <a:gd name="T85" fmla="*/ 2147483647 h 385"/>
              <a:gd name="T86" fmla="*/ 2147483647 w 941"/>
              <a:gd name="T87" fmla="*/ 2147483647 h 385"/>
              <a:gd name="T88" fmla="*/ 2147483647 w 941"/>
              <a:gd name="T89" fmla="*/ 2147483647 h 385"/>
              <a:gd name="T90" fmla="*/ 2147483647 w 941"/>
              <a:gd name="T91" fmla="*/ 2147483647 h 385"/>
              <a:gd name="T92" fmla="*/ 2147483647 w 941"/>
              <a:gd name="T93" fmla="*/ 2147483647 h 38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941"/>
              <a:gd name="T142" fmla="*/ 0 h 385"/>
              <a:gd name="T143" fmla="*/ 941 w 941"/>
              <a:gd name="T144" fmla="*/ 385 h 38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941" h="385">
                <a:moveTo>
                  <a:pt x="940" y="207"/>
                </a:moveTo>
                <a:lnTo>
                  <a:pt x="888" y="207"/>
                </a:lnTo>
                <a:lnTo>
                  <a:pt x="837" y="208"/>
                </a:lnTo>
                <a:lnTo>
                  <a:pt x="787" y="211"/>
                </a:lnTo>
                <a:lnTo>
                  <a:pt x="736" y="216"/>
                </a:lnTo>
                <a:lnTo>
                  <a:pt x="685" y="222"/>
                </a:lnTo>
                <a:lnTo>
                  <a:pt x="632" y="231"/>
                </a:lnTo>
                <a:lnTo>
                  <a:pt x="579" y="243"/>
                </a:lnTo>
                <a:lnTo>
                  <a:pt x="524" y="257"/>
                </a:lnTo>
                <a:lnTo>
                  <a:pt x="476" y="266"/>
                </a:lnTo>
                <a:lnTo>
                  <a:pt x="429" y="277"/>
                </a:lnTo>
                <a:lnTo>
                  <a:pt x="384" y="291"/>
                </a:lnTo>
                <a:lnTo>
                  <a:pt x="339" y="308"/>
                </a:lnTo>
                <a:lnTo>
                  <a:pt x="294" y="327"/>
                </a:lnTo>
                <a:lnTo>
                  <a:pt x="252" y="345"/>
                </a:lnTo>
                <a:lnTo>
                  <a:pt x="209" y="365"/>
                </a:lnTo>
                <a:lnTo>
                  <a:pt x="168" y="385"/>
                </a:lnTo>
                <a:lnTo>
                  <a:pt x="168" y="384"/>
                </a:lnTo>
                <a:lnTo>
                  <a:pt x="169" y="384"/>
                </a:lnTo>
                <a:lnTo>
                  <a:pt x="170" y="384"/>
                </a:lnTo>
                <a:lnTo>
                  <a:pt x="135" y="346"/>
                </a:lnTo>
                <a:lnTo>
                  <a:pt x="106" y="310"/>
                </a:lnTo>
                <a:lnTo>
                  <a:pt x="81" y="273"/>
                </a:lnTo>
                <a:lnTo>
                  <a:pt x="61" y="235"/>
                </a:lnTo>
                <a:lnTo>
                  <a:pt x="42" y="197"/>
                </a:lnTo>
                <a:lnTo>
                  <a:pt x="26" y="158"/>
                </a:lnTo>
                <a:lnTo>
                  <a:pt x="12" y="117"/>
                </a:lnTo>
                <a:lnTo>
                  <a:pt x="0" y="76"/>
                </a:lnTo>
                <a:lnTo>
                  <a:pt x="0" y="77"/>
                </a:lnTo>
                <a:lnTo>
                  <a:pt x="1" y="78"/>
                </a:lnTo>
                <a:lnTo>
                  <a:pt x="37" y="28"/>
                </a:lnTo>
                <a:lnTo>
                  <a:pt x="80" y="4"/>
                </a:lnTo>
                <a:lnTo>
                  <a:pt x="130" y="0"/>
                </a:lnTo>
                <a:lnTo>
                  <a:pt x="185" y="12"/>
                </a:lnTo>
                <a:lnTo>
                  <a:pt x="244" y="35"/>
                </a:lnTo>
                <a:lnTo>
                  <a:pt x="308" y="64"/>
                </a:lnTo>
                <a:lnTo>
                  <a:pt x="374" y="94"/>
                </a:lnTo>
                <a:lnTo>
                  <a:pt x="444" y="122"/>
                </a:lnTo>
                <a:lnTo>
                  <a:pt x="495" y="133"/>
                </a:lnTo>
                <a:lnTo>
                  <a:pt x="545" y="144"/>
                </a:lnTo>
                <a:lnTo>
                  <a:pt x="595" y="157"/>
                </a:lnTo>
                <a:lnTo>
                  <a:pt x="648" y="168"/>
                </a:lnTo>
                <a:lnTo>
                  <a:pt x="707" y="178"/>
                </a:lnTo>
                <a:lnTo>
                  <a:pt x="773" y="189"/>
                </a:lnTo>
                <a:lnTo>
                  <a:pt x="851" y="196"/>
                </a:lnTo>
                <a:lnTo>
                  <a:pt x="941" y="202"/>
                </a:lnTo>
                <a:lnTo>
                  <a:pt x="940" y="207"/>
                </a:lnTo>
                <a:close/>
              </a:path>
            </a:pathLst>
          </a:custGeom>
          <a:solidFill>
            <a:srgbClr val="C600C6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50" name="Freeform 1416"/>
          <p:cNvSpPr>
            <a:spLocks noChangeAspect="1"/>
          </p:cNvSpPr>
          <p:nvPr/>
        </p:nvSpPr>
        <p:spPr bwMode="auto">
          <a:xfrm>
            <a:off x="4302125" y="2982913"/>
            <a:ext cx="352425" cy="427037"/>
          </a:xfrm>
          <a:custGeom>
            <a:avLst/>
            <a:gdLst>
              <a:gd name="T0" fmla="*/ 2147483647 w 1015"/>
              <a:gd name="T1" fmla="*/ 2147483647 h 1237"/>
              <a:gd name="T2" fmla="*/ 2147483647 w 1015"/>
              <a:gd name="T3" fmla="*/ 0 h 1237"/>
              <a:gd name="T4" fmla="*/ 2147483647 w 1015"/>
              <a:gd name="T5" fmla="*/ 2147483647 h 1237"/>
              <a:gd name="T6" fmla="*/ 2147483647 w 1015"/>
              <a:gd name="T7" fmla="*/ 2147483647 h 1237"/>
              <a:gd name="T8" fmla="*/ 2147483647 w 1015"/>
              <a:gd name="T9" fmla="*/ 2147483647 h 1237"/>
              <a:gd name="T10" fmla="*/ 2147483647 w 1015"/>
              <a:gd name="T11" fmla="*/ 2147483647 h 1237"/>
              <a:gd name="T12" fmla="*/ 2147483647 w 1015"/>
              <a:gd name="T13" fmla="*/ 2147483647 h 1237"/>
              <a:gd name="T14" fmla="*/ 2147483647 w 1015"/>
              <a:gd name="T15" fmla="*/ 2147483647 h 1237"/>
              <a:gd name="T16" fmla="*/ 2147483647 w 1015"/>
              <a:gd name="T17" fmla="*/ 2147483647 h 1237"/>
              <a:gd name="T18" fmla="*/ 2147483647 w 1015"/>
              <a:gd name="T19" fmla="*/ 2147483647 h 1237"/>
              <a:gd name="T20" fmla="*/ 2147483647 w 1015"/>
              <a:gd name="T21" fmla="*/ 2147483647 h 1237"/>
              <a:gd name="T22" fmla="*/ 2147483647 w 1015"/>
              <a:gd name="T23" fmla="*/ 2147483647 h 1237"/>
              <a:gd name="T24" fmla="*/ 2147483647 w 1015"/>
              <a:gd name="T25" fmla="*/ 2147483647 h 1237"/>
              <a:gd name="T26" fmla="*/ 2147483647 w 1015"/>
              <a:gd name="T27" fmla="*/ 2147483647 h 1237"/>
              <a:gd name="T28" fmla="*/ 2147483647 w 1015"/>
              <a:gd name="T29" fmla="*/ 2147483647 h 1237"/>
              <a:gd name="T30" fmla="*/ 2147483647 w 1015"/>
              <a:gd name="T31" fmla="*/ 2147483647 h 1237"/>
              <a:gd name="T32" fmla="*/ 2147483647 w 1015"/>
              <a:gd name="T33" fmla="*/ 2147483647 h 1237"/>
              <a:gd name="T34" fmla="*/ 2147483647 w 1015"/>
              <a:gd name="T35" fmla="*/ 2147483647 h 1237"/>
              <a:gd name="T36" fmla="*/ 2147483647 w 1015"/>
              <a:gd name="T37" fmla="*/ 2147483647 h 1237"/>
              <a:gd name="T38" fmla="*/ 2147483647 w 1015"/>
              <a:gd name="T39" fmla="*/ 2147483647 h 1237"/>
              <a:gd name="T40" fmla="*/ 2147483647 w 1015"/>
              <a:gd name="T41" fmla="*/ 2147483647 h 1237"/>
              <a:gd name="T42" fmla="*/ 2147483647 w 1015"/>
              <a:gd name="T43" fmla="*/ 2147483647 h 1237"/>
              <a:gd name="T44" fmla="*/ 2147483647 w 1015"/>
              <a:gd name="T45" fmla="*/ 2147483647 h 1237"/>
              <a:gd name="T46" fmla="*/ 2147483647 w 1015"/>
              <a:gd name="T47" fmla="*/ 2147483647 h 1237"/>
              <a:gd name="T48" fmla="*/ 2147483647 w 1015"/>
              <a:gd name="T49" fmla="*/ 2147483647 h 1237"/>
              <a:gd name="T50" fmla="*/ 2147483647 w 1015"/>
              <a:gd name="T51" fmla="*/ 2147483647 h 1237"/>
              <a:gd name="T52" fmla="*/ 0 w 1015"/>
              <a:gd name="T53" fmla="*/ 2147483647 h 1237"/>
              <a:gd name="T54" fmla="*/ 2147483647 w 1015"/>
              <a:gd name="T55" fmla="*/ 2147483647 h 1237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1015"/>
              <a:gd name="T85" fmla="*/ 0 h 1237"/>
              <a:gd name="T86" fmla="*/ 1015 w 1015"/>
              <a:gd name="T87" fmla="*/ 1237 h 1237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1015" h="1237">
                <a:moveTo>
                  <a:pt x="1" y="756"/>
                </a:moveTo>
                <a:lnTo>
                  <a:pt x="39" y="0"/>
                </a:lnTo>
                <a:lnTo>
                  <a:pt x="63" y="73"/>
                </a:lnTo>
                <a:lnTo>
                  <a:pt x="113" y="178"/>
                </a:lnTo>
                <a:lnTo>
                  <a:pt x="178" y="274"/>
                </a:lnTo>
                <a:lnTo>
                  <a:pt x="256" y="362"/>
                </a:lnTo>
                <a:lnTo>
                  <a:pt x="314" y="416"/>
                </a:lnTo>
                <a:lnTo>
                  <a:pt x="410" y="488"/>
                </a:lnTo>
                <a:lnTo>
                  <a:pt x="513" y="548"/>
                </a:lnTo>
                <a:lnTo>
                  <a:pt x="622" y="594"/>
                </a:lnTo>
                <a:lnTo>
                  <a:pt x="735" y="626"/>
                </a:lnTo>
                <a:lnTo>
                  <a:pt x="812" y="638"/>
                </a:lnTo>
                <a:lnTo>
                  <a:pt x="889" y="643"/>
                </a:lnTo>
                <a:lnTo>
                  <a:pt x="965" y="640"/>
                </a:lnTo>
                <a:lnTo>
                  <a:pt x="1004" y="635"/>
                </a:lnTo>
                <a:lnTo>
                  <a:pt x="997" y="632"/>
                </a:lnTo>
                <a:lnTo>
                  <a:pt x="1015" y="1237"/>
                </a:lnTo>
                <a:lnTo>
                  <a:pt x="1006" y="1232"/>
                </a:lnTo>
                <a:lnTo>
                  <a:pt x="752" y="1193"/>
                </a:lnTo>
                <a:lnTo>
                  <a:pt x="540" y="1148"/>
                </a:lnTo>
                <a:lnTo>
                  <a:pt x="398" y="1105"/>
                </a:lnTo>
                <a:lnTo>
                  <a:pt x="306" y="1065"/>
                </a:lnTo>
                <a:lnTo>
                  <a:pt x="226" y="1019"/>
                </a:lnTo>
                <a:lnTo>
                  <a:pt x="156" y="964"/>
                </a:lnTo>
                <a:lnTo>
                  <a:pt x="96" y="900"/>
                </a:lnTo>
                <a:lnTo>
                  <a:pt x="44" y="823"/>
                </a:lnTo>
                <a:lnTo>
                  <a:pt x="0" y="735"/>
                </a:lnTo>
                <a:lnTo>
                  <a:pt x="1" y="756"/>
                </a:lnTo>
                <a:close/>
              </a:path>
            </a:pathLst>
          </a:custGeom>
          <a:solidFill>
            <a:srgbClr val="FF00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51" name="Freeform 1417"/>
          <p:cNvSpPr>
            <a:spLocks noChangeAspect="1"/>
          </p:cNvSpPr>
          <p:nvPr/>
        </p:nvSpPr>
        <p:spPr bwMode="auto">
          <a:xfrm>
            <a:off x="4319588" y="2959100"/>
            <a:ext cx="323850" cy="133350"/>
          </a:xfrm>
          <a:custGeom>
            <a:avLst/>
            <a:gdLst>
              <a:gd name="T0" fmla="*/ 2147483647 w 941"/>
              <a:gd name="T1" fmla="*/ 2147483647 h 385"/>
              <a:gd name="T2" fmla="*/ 2147483647 w 941"/>
              <a:gd name="T3" fmla="*/ 2147483647 h 385"/>
              <a:gd name="T4" fmla="*/ 2147483647 w 941"/>
              <a:gd name="T5" fmla="*/ 2147483647 h 385"/>
              <a:gd name="T6" fmla="*/ 2147483647 w 941"/>
              <a:gd name="T7" fmla="*/ 2147483647 h 385"/>
              <a:gd name="T8" fmla="*/ 2147483647 w 941"/>
              <a:gd name="T9" fmla="*/ 2147483647 h 385"/>
              <a:gd name="T10" fmla="*/ 2147483647 w 941"/>
              <a:gd name="T11" fmla="*/ 2147483647 h 385"/>
              <a:gd name="T12" fmla="*/ 2147483647 w 941"/>
              <a:gd name="T13" fmla="*/ 2147483647 h 385"/>
              <a:gd name="T14" fmla="*/ 2147483647 w 941"/>
              <a:gd name="T15" fmla="*/ 2147483647 h 385"/>
              <a:gd name="T16" fmla="*/ 2147483647 w 941"/>
              <a:gd name="T17" fmla="*/ 2147483647 h 385"/>
              <a:gd name="T18" fmla="*/ 2147483647 w 941"/>
              <a:gd name="T19" fmla="*/ 2147483647 h 385"/>
              <a:gd name="T20" fmla="*/ 2147483647 w 941"/>
              <a:gd name="T21" fmla="*/ 2147483647 h 385"/>
              <a:gd name="T22" fmla="*/ 2147483647 w 941"/>
              <a:gd name="T23" fmla="*/ 2147483647 h 385"/>
              <a:gd name="T24" fmla="*/ 2147483647 w 941"/>
              <a:gd name="T25" fmla="*/ 2147483647 h 385"/>
              <a:gd name="T26" fmla="*/ 2147483647 w 941"/>
              <a:gd name="T27" fmla="*/ 2147483647 h 385"/>
              <a:gd name="T28" fmla="*/ 2147483647 w 941"/>
              <a:gd name="T29" fmla="*/ 2147483647 h 385"/>
              <a:gd name="T30" fmla="*/ 2147483647 w 941"/>
              <a:gd name="T31" fmla="*/ 2147483647 h 385"/>
              <a:gd name="T32" fmla="*/ 2147483647 w 941"/>
              <a:gd name="T33" fmla="*/ 2147483647 h 385"/>
              <a:gd name="T34" fmla="*/ 2147483647 w 941"/>
              <a:gd name="T35" fmla="*/ 2147483647 h 385"/>
              <a:gd name="T36" fmla="*/ 2147483647 w 941"/>
              <a:gd name="T37" fmla="*/ 2147483647 h 385"/>
              <a:gd name="T38" fmla="*/ 2147483647 w 941"/>
              <a:gd name="T39" fmla="*/ 2147483647 h 385"/>
              <a:gd name="T40" fmla="*/ 2147483647 w 941"/>
              <a:gd name="T41" fmla="*/ 2147483647 h 385"/>
              <a:gd name="T42" fmla="*/ 2147483647 w 941"/>
              <a:gd name="T43" fmla="*/ 2147483647 h 385"/>
              <a:gd name="T44" fmla="*/ 2147483647 w 941"/>
              <a:gd name="T45" fmla="*/ 2147483647 h 385"/>
              <a:gd name="T46" fmla="*/ 2147483647 w 941"/>
              <a:gd name="T47" fmla="*/ 2147483647 h 385"/>
              <a:gd name="T48" fmla="*/ 2147483647 w 941"/>
              <a:gd name="T49" fmla="*/ 2147483647 h 385"/>
              <a:gd name="T50" fmla="*/ 2147483647 w 941"/>
              <a:gd name="T51" fmla="*/ 2147483647 h 385"/>
              <a:gd name="T52" fmla="*/ 2147483647 w 941"/>
              <a:gd name="T53" fmla="*/ 2147483647 h 385"/>
              <a:gd name="T54" fmla="*/ 0 w 941"/>
              <a:gd name="T55" fmla="*/ 2147483647 h 385"/>
              <a:gd name="T56" fmla="*/ 0 w 941"/>
              <a:gd name="T57" fmla="*/ 2147483647 h 385"/>
              <a:gd name="T58" fmla="*/ 0 w 941"/>
              <a:gd name="T59" fmla="*/ 2147483647 h 385"/>
              <a:gd name="T60" fmla="*/ 2147483647 w 941"/>
              <a:gd name="T61" fmla="*/ 2147483647 h 385"/>
              <a:gd name="T62" fmla="*/ 2147483647 w 941"/>
              <a:gd name="T63" fmla="*/ 2147483647 h 385"/>
              <a:gd name="T64" fmla="*/ 2147483647 w 941"/>
              <a:gd name="T65" fmla="*/ 0 h 385"/>
              <a:gd name="T66" fmla="*/ 2147483647 w 941"/>
              <a:gd name="T67" fmla="*/ 2147483647 h 385"/>
              <a:gd name="T68" fmla="*/ 2147483647 w 941"/>
              <a:gd name="T69" fmla="*/ 2147483647 h 385"/>
              <a:gd name="T70" fmla="*/ 2147483647 w 941"/>
              <a:gd name="T71" fmla="*/ 2147483647 h 385"/>
              <a:gd name="T72" fmla="*/ 2147483647 w 941"/>
              <a:gd name="T73" fmla="*/ 2147483647 h 385"/>
              <a:gd name="T74" fmla="*/ 2147483647 w 941"/>
              <a:gd name="T75" fmla="*/ 2147483647 h 385"/>
              <a:gd name="T76" fmla="*/ 2147483647 w 941"/>
              <a:gd name="T77" fmla="*/ 2147483647 h 385"/>
              <a:gd name="T78" fmla="*/ 2147483647 w 941"/>
              <a:gd name="T79" fmla="*/ 2147483647 h 385"/>
              <a:gd name="T80" fmla="*/ 2147483647 w 941"/>
              <a:gd name="T81" fmla="*/ 2147483647 h 385"/>
              <a:gd name="T82" fmla="*/ 2147483647 w 941"/>
              <a:gd name="T83" fmla="*/ 2147483647 h 385"/>
              <a:gd name="T84" fmla="*/ 2147483647 w 941"/>
              <a:gd name="T85" fmla="*/ 2147483647 h 385"/>
              <a:gd name="T86" fmla="*/ 2147483647 w 941"/>
              <a:gd name="T87" fmla="*/ 2147483647 h 385"/>
              <a:gd name="T88" fmla="*/ 2147483647 w 941"/>
              <a:gd name="T89" fmla="*/ 2147483647 h 385"/>
              <a:gd name="T90" fmla="*/ 2147483647 w 941"/>
              <a:gd name="T91" fmla="*/ 2147483647 h 385"/>
              <a:gd name="T92" fmla="*/ 2147483647 w 941"/>
              <a:gd name="T93" fmla="*/ 2147483647 h 38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941"/>
              <a:gd name="T142" fmla="*/ 0 h 385"/>
              <a:gd name="T143" fmla="*/ 941 w 941"/>
              <a:gd name="T144" fmla="*/ 385 h 38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941" h="385">
                <a:moveTo>
                  <a:pt x="940" y="207"/>
                </a:moveTo>
                <a:lnTo>
                  <a:pt x="888" y="207"/>
                </a:lnTo>
                <a:lnTo>
                  <a:pt x="837" y="208"/>
                </a:lnTo>
                <a:lnTo>
                  <a:pt x="786" y="210"/>
                </a:lnTo>
                <a:lnTo>
                  <a:pt x="736" y="216"/>
                </a:lnTo>
                <a:lnTo>
                  <a:pt x="684" y="222"/>
                </a:lnTo>
                <a:lnTo>
                  <a:pt x="632" y="231"/>
                </a:lnTo>
                <a:lnTo>
                  <a:pt x="579" y="242"/>
                </a:lnTo>
                <a:lnTo>
                  <a:pt x="524" y="257"/>
                </a:lnTo>
                <a:lnTo>
                  <a:pt x="476" y="265"/>
                </a:lnTo>
                <a:lnTo>
                  <a:pt x="429" y="277"/>
                </a:lnTo>
                <a:lnTo>
                  <a:pt x="384" y="291"/>
                </a:lnTo>
                <a:lnTo>
                  <a:pt x="338" y="308"/>
                </a:lnTo>
                <a:lnTo>
                  <a:pt x="293" y="327"/>
                </a:lnTo>
                <a:lnTo>
                  <a:pt x="251" y="345"/>
                </a:lnTo>
                <a:lnTo>
                  <a:pt x="208" y="365"/>
                </a:lnTo>
                <a:lnTo>
                  <a:pt x="166" y="385"/>
                </a:lnTo>
                <a:lnTo>
                  <a:pt x="166" y="384"/>
                </a:lnTo>
                <a:lnTo>
                  <a:pt x="168" y="384"/>
                </a:lnTo>
                <a:lnTo>
                  <a:pt x="169" y="384"/>
                </a:lnTo>
                <a:lnTo>
                  <a:pt x="134" y="346"/>
                </a:lnTo>
                <a:lnTo>
                  <a:pt x="106" y="310"/>
                </a:lnTo>
                <a:lnTo>
                  <a:pt x="81" y="273"/>
                </a:lnTo>
                <a:lnTo>
                  <a:pt x="60" y="235"/>
                </a:lnTo>
                <a:lnTo>
                  <a:pt x="42" y="197"/>
                </a:lnTo>
                <a:lnTo>
                  <a:pt x="26" y="157"/>
                </a:lnTo>
                <a:lnTo>
                  <a:pt x="12" y="117"/>
                </a:lnTo>
                <a:lnTo>
                  <a:pt x="0" y="75"/>
                </a:lnTo>
                <a:lnTo>
                  <a:pt x="0" y="76"/>
                </a:lnTo>
                <a:lnTo>
                  <a:pt x="0" y="77"/>
                </a:lnTo>
                <a:lnTo>
                  <a:pt x="37" y="28"/>
                </a:lnTo>
                <a:lnTo>
                  <a:pt x="79" y="4"/>
                </a:lnTo>
                <a:lnTo>
                  <a:pt x="129" y="0"/>
                </a:lnTo>
                <a:lnTo>
                  <a:pt x="184" y="12"/>
                </a:lnTo>
                <a:lnTo>
                  <a:pt x="244" y="35"/>
                </a:lnTo>
                <a:lnTo>
                  <a:pt x="308" y="64"/>
                </a:lnTo>
                <a:lnTo>
                  <a:pt x="374" y="94"/>
                </a:lnTo>
                <a:lnTo>
                  <a:pt x="443" y="122"/>
                </a:lnTo>
                <a:lnTo>
                  <a:pt x="494" y="132"/>
                </a:lnTo>
                <a:lnTo>
                  <a:pt x="543" y="144"/>
                </a:lnTo>
                <a:lnTo>
                  <a:pt x="594" y="156"/>
                </a:lnTo>
                <a:lnTo>
                  <a:pt x="647" y="168"/>
                </a:lnTo>
                <a:lnTo>
                  <a:pt x="706" y="178"/>
                </a:lnTo>
                <a:lnTo>
                  <a:pt x="773" y="189"/>
                </a:lnTo>
                <a:lnTo>
                  <a:pt x="850" y="196"/>
                </a:lnTo>
                <a:lnTo>
                  <a:pt x="941" y="202"/>
                </a:lnTo>
                <a:lnTo>
                  <a:pt x="940" y="207"/>
                </a:lnTo>
                <a:close/>
              </a:path>
            </a:pathLst>
          </a:custGeom>
          <a:solidFill>
            <a:srgbClr val="C600C6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52" name="Freeform 1418"/>
          <p:cNvSpPr>
            <a:spLocks noChangeAspect="1"/>
          </p:cNvSpPr>
          <p:nvPr/>
        </p:nvSpPr>
        <p:spPr bwMode="auto">
          <a:xfrm>
            <a:off x="4297363" y="2638425"/>
            <a:ext cx="350837" cy="428625"/>
          </a:xfrm>
          <a:custGeom>
            <a:avLst/>
            <a:gdLst>
              <a:gd name="T0" fmla="*/ 2147483647 w 1016"/>
              <a:gd name="T1" fmla="*/ 2147483647 h 1237"/>
              <a:gd name="T2" fmla="*/ 2147483647 w 1016"/>
              <a:gd name="T3" fmla="*/ 2147483647 h 1237"/>
              <a:gd name="T4" fmla="*/ 2147483647 w 1016"/>
              <a:gd name="T5" fmla="*/ 0 h 1237"/>
              <a:gd name="T6" fmla="*/ 2147483647 w 1016"/>
              <a:gd name="T7" fmla="*/ 2147483647 h 1237"/>
              <a:gd name="T8" fmla="*/ 2147483647 w 1016"/>
              <a:gd name="T9" fmla="*/ 2147483647 h 1237"/>
              <a:gd name="T10" fmla="*/ 2147483647 w 1016"/>
              <a:gd name="T11" fmla="*/ 2147483647 h 1237"/>
              <a:gd name="T12" fmla="*/ 2147483647 w 1016"/>
              <a:gd name="T13" fmla="*/ 2147483647 h 1237"/>
              <a:gd name="T14" fmla="*/ 2147483647 w 1016"/>
              <a:gd name="T15" fmla="*/ 2147483647 h 1237"/>
              <a:gd name="T16" fmla="*/ 2147483647 w 1016"/>
              <a:gd name="T17" fmla="*/ 2147483647 h 1237"/>
              <a:gd name="T18" fmla="*/ 2147483647 w 1016"/>
              <a:gd name="T19" fmla="*/ 2147483647 h 1237"/>
              <a:gd name="T20" fmla="*/ 2147483647 w 1016"/>
              <a:gd name="T21" fmla="*/ 2147483647 h 1237"/>
              <a:gd name="T22" fmla="*/ 2147483647 w 1016"/>
              <a:gd name="T23" fmla="*/ 2147483647 h 1237"/>
              <a:gd name="T24" fmla="*/ 2147483647 w 1016"/>
              <a:gd name="T25" fmla="*/ 2147483647 h 1237"/>
              <a:gd name="T26" fmla="*/ 2147483647 w 1016"/>
              <a:gd name="T27" fmla="*/ 2147483647 h 1237"/>
              <a:gd name="T28" fmla="*/ 2147483647 w 1016"/>
              <a:gd name="T29" fmla="*/ 2147483647 h 1237"/>
              <a:gd name="T30" fmla="*/ 2147483647 w 1016"/>
              <a:gd name="T31" fmla="*/ 2147483647 h 1237"/>
              <a:gd name="T32" fmla="*/ 2147483647 w 1016"/>
              <a:gd name="T33" fmla="*/ 2147483647 h 1237"/>
              <a:gd name="T34" fmla="*/ 2147483647 w 1016"/>
              <a:gd name="T35" fmla="*/ 2147483647 h 1237"/>
              <a:gd name="T36" fmla="*/ 2147483647 w 1016"/>
              <a:gd name="T37" fmla="*/ 2147483647 h 1237"/>
              <a:gd name="T38" fmla="*/ 2147483647 w 1016"/>
              <a:gd name="T39" fmla="*/ 2147483647 h 1237"/>
              <a:gd name="T40" fmla="*/ 2147483647 w 1016"/>
              <a:gd name="T41" fmla="*/ 2147483647 h 1237"/>
              <a:gd name="T42" fmla="*/ 2147483647 w 1016"/>
              <a:gd name="T43" fmla="*/ 2147483647 h 1237"/>
              <a:gd name="T44" fmla="*/ 2147483647 w 1016"/>
              <a:gd name="T45" fmla="*/ 2147483647 h 1237"/>
              <a:gd name="T46" fmla="*/ 2147483647 w 1016"/>
              <a:gd name="T47" fmla="*/ 2147483647 h 1237"/>
              <a:gd name="T48" fmla="*/ 2147483647 w 1016"/>
              <a:gd name="T49" fmla="*/ 2147483647 h 1237"/>
              <a:gd name="T50" fmla="*/ 2147483647 w 1016"/>
              <a:gd name="T51" fmla="*/ 2147483647 h 1237"/>
              <a:gd name="T52" fmla="*/ 2147483647 w 1016"/>
              <a:gd name="T53" fmla="*/ 2147483647 h 1237"/>
              <a:gd name="T54" fmla="*/ 0 w 1016"/>
              <a:gd name="T55" fmla="*/ 2147483647 h 1237"/>
              <a:gd name="T56" fmla="*/ 2147483647 w 1016"/>
              <a:gd name="T57" fmla="*/ 2147483647 h 1237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1016"/>
              <a:gd name="T88" fmla="*/ 0 h 1237"/>
              <a:gd name="T89" fmla="*/ 1016 w 1016"/>
              <a:gd name="T90" fmla="*/ 1237 h 1237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1016" h="1237">
                <a:moveTo>
                  <a:pt x="1" y="755"/>
                </a:moveTo>
                <a:lnTo>
                  <a:pt x="41" y="10"/>
                </a:lnTo>
                <a:lnTo>
                  <a:pt x="39" y="0"/>
                </a:lnTo>
                <a:lnTo>
                  <a:pt x="62" y="73"/>
                </a:lnTo>
                <a:lnTo>
                  <a:pt x="113" y="177"/>
                </a:lnTo>
                <a:lnTo>
                  <a:pt x="178" y="274"/>
                </a:lnTo>
                <a:lnTo>
                  <a:pt x="256" y="362"/>
                </a:lnTo>
                <a:lnTo>
                  <a:pt x="345" y="441"/>
                </a:lnTo>
                <a:lnTo>
                  <a:pt x="443" y="509"/>
                </a:lnTo>
                <a:lnTo>
                  <a:pt x="548" y="564"/>
                </a:lnTo>
                <a:lnTo>
                  <a:pt x="659" y="606"/>
                </a:lnTo>
                <a:lnTo>
                  <a:pt x="773" y="632"/>
                </a:lnTo>
                <a:lnTo>
                  <a:pt x="851" y="640"/>
                </a:lnTo>
                <a:lnTo>
                  <a:pt x="928" y="641"/>
                </a:lnTo>
                <a:lnTo>
                  <a:pt x="1004" y="634"/>
                </a:lnTo>
                <a:lnTo>
                  <a:pt x="996" y="631"/>
                </a:lnTo>
                <a:lnTo>
                  <a:pt x="1016" y="1237"/>
                </a:lnTo>
                <a:lnTo>
                  <a:pt x="1006" y="1231"/>
                </a:lnTo>
                <a:lnTo>
                  <a:pt x="752" y="1191"/>
                </a:lnTo>
                <a:lnTo>
                  <a:pt x="580" y="1156"/>
                </a:lnTo>
                <a:lnTo>
                  <a:pt x="432" y="1115"/>
                </a:lnTo>
                <a:lnTo>
                  <a:pt x="306" y="1065"/>
                </a:lnTo>
                <a:lnTo>
                  <a:pt x="227" y="1018"/>
                </a:lnTo>
                <a:lnTo>
                  <a:pt x="179" y="983"/>
                </a:lnTo>
                <a:lnTo>
                  <a:pt x="115" y="922"/>
                </a:lnTo>
                <a:lnTo>
                  <a:pt x="61" y="850"/>
                </a:lnTo>
                <a:lnTo>
                  <a:pt x="15" y="766"/>
                </a:lnTo>
                <a:lnTo>
                  <a:pt x="0" y="735"/>
                </a:lnTo>
                <a:lnTo>
                  <a:pt x="1" y="755"/>
                </a:lnTo>
                <a:close/>
              </a:path>
            </a:pathLst>
          </a:custGeom>
          <a:solidFill>
            <a:srgbClr val="FF00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53" name="Freeform 1419"/>
          <p:cNvSpPr>
            <a:spLocks noChangeAspect="1"/>
          </p:cNvSpPr>
          <p:nvPr/>
        </p:nvSpPr>
        <p:spPr bwMode="auto">
          <a:xfrm>
            <a:off x="4311650" y="2616200"/>
            <a:ext cx="325438" cy="133350"/>
          </a:xfrm>
          <a:custGeom>
            <a:avLst/>
            <a:gdLst>
              <a:gd name="T0" fmla="*/ 2147483647 w 940"/>
              <a:gd name="T1" fmla="*/ 2147483647 h 384"/>
              <a:gd name="T2" fmla="*/ 2147483647 w 940"/>
              <a:gd name="T3" fmla="*/ 2147483647 h 384"/>
              <a:gd name="T4" fmla="*/ 2147483647 w 940"/>
              <a:gd name="T5" fmla="*/ 2147483647 h 384"/>
              <a:gd name="T6" fmla="*/ 2147483647 w 940"/>
              <a:gd name="T7" fmla="*/ 2147483647 h 384"/>
              <a:gd name="T8" fmla="*/ 2147483647 w 940"/>
              <a:gd name="T9" fmla="*/ 2147483647 h 384"/>
              <a:gd name="T10" fmla="*/ 2147483647 w 940"/>
              <a:gd name="T11" fmla="*/ 2147483647 h 384"/>
              <a:gd name="T12" fmla="*/ 2147483647 w 940"/>
              <a:gd name="T13" fmla="*/ 2147483647 h 384"/>
              <a:gd name="T14" fmla="*/ 2147483647 w 940"/>
              <a:gd name="T15" fmla="*/ 2147483647 h 384"/>
              <a:gd name="T16" fmla="*/ 2147483647 w 940"/>
              <a:gd name="T17" fmla="*/ 2147483647 h 384"/>
              <a:gd name="T18" fmla="*/ 2147483647 w 940"/>
              <a:gd name="T19" fmla="*/ 2147483647 h 384"/>
              <a:gd name="T20" fmla="*/ 2147483647 w 940"/>
              <a:gd name="T21" fmla="*/ 2147483647 h 384"/>
              <a:gd name="T22" fmla="*/ 2147483647 w 940"/>
              <a:gd name="T23" fmla="*/ 2147483647 h 384"/>
              <a:gd name="T24" fmla="*/ 2147483647 w 940"/>
              <a:gd name="T25" fmla="*/ 2147483647 h 384"/>
              <a:gd name="T26" fmla="*/ 2147483647 w 940"/>
              <a:gd name="T27" fmla="*/ 2147483647 h 384"/>
              <a:gd name="T28" fmla="*/ 2147483647 w 940"/>
              <a:gd name="T29" fmla="*/ 2147483647 h 384"/>
              <a:gd name="T30" fmla="*/ 2147483647 w 940"/>
              <a:gd name="T31" fmla="*/ 2147483647 h 384"/>
              <a:gd name="T32" fmla="*/ 2147483647 w 940"/>
              <a:gd name="T33" fmla="*/ 2147483647 h 384"/>
              <a:gd name="T34" fmla="*/ 2147483647 w 940"/>
              <a:gd name="T35" fmla="*/ 2147483647 h 384"/>
              <a:gd name="T36" fmla="*/ 2147483647 w 940"/>
              <a:gd name="T37" fmla="*/ 2147483647 h 384"/>
              <a:gd name="T38" fmla="*/ 2147483647 w 940"/>
              <a:gd name="T39" fmla="*/ 2147483647 h 384"/>
              <a:gd name="T40" fmla="*/ 2147483647 w 940"/>
              <a:gd name="T41" fmla="*/ 2147483647 h 384"/>
              <a:gd name="T42" fmla="*/ 2147483647 w 940"/>
              <a:gd name="T43" fmla="*/ 2147483647 h 384"/>
              <a:gd name="T44" fmla="*/ 2147483647 w 940"/>
              <a:gd name="T45" fmla="*/ 2147483647 h 384"/>
              <a:gd name="T46" fmla="*/ 2147483647 w 940"/>
              <a:gd name="T47" fmla="*/ 2147483647 h 384"/>
              <a:gd name="T48" fmla="*/ 2147483647 w 940"/>
              <a:gd name="T49" fmla="*/ 2147483647 h 384"/>
              <a:gd name="T50" fmla="*/ 2147483647 w 940"/>
              <a:gd name="T51" fmla="*/ 2147483647 h 384"/>
              <a:gd name="T52" fmla="*/ 0 w 940"/>
              <a:gd name="T53" fmla="*/ 2147483647 h 384"/>
              <a:gd name="T54" fmla="*/ 0 w 940"/>
              <a:gd name="T55" fmla="*/ 2147483647 h 384"/>
              <a:gd name="T56" fmla="*/ 0 w 940"/>
              <a:gd name="T57" fmla="*/ 2147483647 h 384"/>
              <a:gd name="T58" fmla="*/ 0 w 940"/>
              <a:gd name="T59" fmla="*/ 2147483647 h 384"/>
              <a:gd name="T60" fmla="*/ 2147483647 w 940"/>
              <a:gd name="T61" fmla="*/ 2147483647 h 384"/>
              <a:gd name="T62" fmla="*/ 2147483647 w 940"/>
              <a:gd name="T63" fmla="*/ 2147483647 h 384"/>
              <a:gd name="T64" fmla="*/ 2147483647 w 940"/>
              <a:gd name="T65" fmla="*/ 0 h 384"/>
              <a:gd name="T66" fmla="*/ 2147483647 w 940"/>
              <a:gd name="T67" fmla="*/ 2147483647 h 384"/>
              <a:gd name="T68" fmla="*/ 2147483647 w 940"/>
              <a:gd name="T69" fmla="*/ 2147483647 h 384"/>
              <a:gd name="T70" fmla="*/ 2147483647 w 940"/>
              <a:gd name="T71" fmla="*/ 2147483647 h 384"/>
              <a:gd name="T72" fmla="*/ 2147483647 w 940"/>
              <a:gd name="T73" fmla="*/ 2147483647 h 384"/>
              <a:gd name="T74" fmla="*/ 2147483647 w 940"/>
              <a:gd name="T75" fmla="*/ 2147483647 h 384"/>
              <a:gd name="T76" fmla="*/ 2147483647 w 940"/>
              <a:gd name="T77" fmla="*/ 2147483647 h 384"/>
              <a:gd name="T78" fmla="*/ 2147483647 w 940"/>
              <a:gd name="T79" fmla="*/ 2147483647 h 384"/>
              <a:gd name="T80" fmla="*/ 2147483647 w 940"/>
              <a:gd name="T81" fmla="*/ 2147483647 h 384"/>
              <a:gd name="T82" fmla="*/ 2147483647 w 940"/>
              <a:gd name="T83" fmla="*/ 2147483647 h 384"/>
              <a:gd name="T84" fmla="*/ 2147483647 w 940"/>
              <a:gd name="T85" fmla="*/ 2147483647 h 384"/>
              <a:gd name="T86" fmla="*/ 2147483647 w 940"/>
              <a:gd name="T87" fmla="*/ 2147483647 h 384"/>
              <a:gd name="T88" fmla="*/ 2147483647 w 940"/>
              <a:gd name="T89" fmla="*/ 2147483647 h 384"/>
              <a:gd name="T90" fmla="*/ 2147483647 w 940"/>
              <a:gd name="T91" fmla="*/ 2147483647 h 384"/>
              <a:gd name="T92" fmla="*/ 2147483647 w 940"/>
              <a:gd name="T93" fmla="*/ 2147483647 h 3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940"/>
              <a:gd name="T142" fmla="*/ 0 h 384"/>
              <a:gd name="T143" fmla="*/ 940 w 940"/>
              <a:gd name="T144" fmla="*/ 384 h 3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940" h="384">
                <a:moveTo>
                  <a:pt x="939" y="208"/>
                </a:moveTo>
                <a:lnTo>
                  <a:pt x="887" y="207"/>
                </a:lnTo>
                <a:lnTo>
                  <a:pt x="836" y="208"/>
                </a:lnTo>
                <a:lnTo>
                  <a:pt x="785" y="211"/>
                </a:lnTo>
                <a:lnTo>
                  <a:pt x="735" y="215"/>
                </a:lnTo>
                <a:lnTo>
                  <a:pt x="683" y="222"/>
                </a:lnTo>
                <a:lnTo>
                  <a:pt x="631" y="231"/>
                </a:lnTo>
                <a:lnTo>
                  <a:pt x="577" y="243"/>
                </a:lnTo>
                <a:lnTo>
                  <a:pt x="522" y="258"/>
                </a:lnTo>
                <a:lnTo>
                  <a:pt x="474" y="265"/>
                </a:lnTo>
                <a:lnTo>
                  <a:pt x="428" y="277"/>
                </a:lnTo>
                <a:lnTo>
                  <a:pt x="382" y="292"/>
                </a:lnTo>
                <a:lnTo>
                  <a:pt x="337" y="309"/>
                </a:lnTo>
                <a:lnTo>
                  <a:pt x="293" y="326"/>
                </a:lnTo>
                <a:lnTo>
                  <a:pt x="250" y="346"/>
                </a:lnTo>
                <a:lnTo>
                  <a:pt x="207" y="365"/>
                </a:lnTo>
                <a:lnTo>
                  <a:pt x="166" y="384"/>
                </a:lnTo>
                <a:lnTo>
                  <a:pt x="167" y="384"/>
                </a:lnTo>
                <a:lnTo>
                  <a:pt x="168" y="384"/>
                </a:lnTo>
                <a:lnTo>
                  <a:pt x="134" y="347"/>
                </a:lnTo>
                <a:lnTo>
                  <a:pt x="106" y="310"/>
                </a:lnTo>
                <a:lnTo>
                  <a:pt x="81" y="272"/>
                </a:lnTo>
                <a:lnTo>
                  <a:pt x="59" y="235"/>
                </a:lnTo>
                <a:lnTo>
                  <a:pt x="41" y="196"/>
                </a:lnTo>
                <a:lnTo>
                  <a:pt x="26" y="157"/>
                </a:lnTo>
                <a:lnTo>
                  <a:pt x="11" y="117"/>
                </a:lnTo>
                <a:lnTo>
                  <a:pt x="0" y="75"/>
                </a:lnTo>
                <a:lnTo>
                  <a:pt x="0" y="76"/>
                </a:lnTo>
                <a:lnTo>
                  <a:pt x="0" y="77"/>
                </a:lnTo>
                <a:lnTo>
                  <a:pt x="0" y="78"/>
                </a:lnTo>
                <a:lnTo>
                  <a:pt x="35" y="28"/>
                </a:lnTo>
                <a:lnTo>
                  <a:pt x="79" y="3"/>
                </a:lnTo>
                <a:lnTo>
                  <a:pt x="129" y="0"/>
                </a:lnTo>
                <a:lnTo>
                  <a:pt x="184" y="12"/>
                </a:lnTo>
                <a:lnTo>
                  <a:pt x="243" y="35"/>
                </a:lnTo>
                <a:lnTo>
                  <a:pt x="306" y="64"/>
                </a:lnTo>
                <a:lnTo>
                  <a:pt x="373" y="94"/>
                </a:lnTo>
                <a:lnTo>
                  <a:pt x="442" y="122"/>
                </a:lnTo>
                <a:lnTo>
                  <a:pt x="493" y="132"/>
                </a:lnTo>
                <a:lnTo>
                  <a:pt x="543" y="145"/>
                </a:lnTo>
                <a:lnTo>
                  <a:pt x="594" y="156"/>
                </a:lnTo>
                <a:lnTo>
                  <a:pt x="647" y="167"/>
                </a:lnTo>
                <a:lnTo>
                  <a:pt x="705" y="179"/>
                </a:lnTo>
                <a:lnTo>
                  <a:pt x="772" y="188"/>
                </a:lnTo>
                <a:lnTo>
                  <a:pt x="849" y="195"/>
                </a:lnTo>
                <a:lnTo>
                  <a:pt x="940" y="202"/>
                </a:lnTo>
                <a:lnTo>
                  <a:pt x="939" y="208"/>
                </a:lnTo>
                <a:close/>
              </a:path>
            </a:pathLst>
          </a:custGeom>
          <a:solidFill>
            <a:srgbClr val="C600C6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54" name="Freeform 1420"/>
          <p:cNvSpPr>
            <a:spLocks noChangeAspect="1"/>
          </p:cNvSpPr>
          <p:nvPr/>
        </p:nvSpPr>
        <p:spPr bwMode="auto">
          <a:xfrm>
            <a:off x="4311650" y="2278063"/>
            <a:ext cx="350838" cy="427037"/>
          </a:xfrm>
          <a:custGeom>
            <a:avLst/>
            <a:gdLst>
              <a:gd name="T0" fmla="*/ 2147483647 w 1015"/>
              <a:gd name="T1" fmla="*/ 2147483647 h 1237"/>
              <a:gd name="T2" fmla="*/ 2147483647 w 1015"/>
              <a:gd name="T3" fmla="*/ 0 h 1237"/>
              <a:gd name="T4" fmla="*/ 2147483647 w 1015"/>
              <a:gd name="T5" fmla="*/ 2147483647 h 1237"/>
              <a:gd name="T6" fmla="*/ 2147483647 w 1015"/>
              <a:gd name="T7" fmla="*/ 2147483647 h 1237"/>
              <a:gd name="T8" fmla="*/ 2147483647 w 1015"/>
              <a:gd name="T9" fmla="*/ 2147483647 h 1237"/>
              <a:gd name="T10" fmla="*/ 2147483647 w 1015"/>
              <a:gd name="T11" fmla="*/ 2147483647 h 1237"/>
              <a:gd name="T12" fmla="*/ 2147483647 w 1015"/>
              <a:gd name="T13" fmla="*/ 2147483647 h 1237"/>
              <a:gd name="T14" fmla="*/ 2147483647 w 1015"/>
              <a:gd name="T15" fmla="*/ 2147483647 h 1237"/>
              <a:gd name="T16" fmla="*/ 2147483647 w 1015"/>
              <a:gd name="T17" fmla="*/ 2147483647 h 1237"/>
              <a:gd name="T18" fmla="*/ 2147483647 w 1015"/>
              <a:gd name="T19" fmla="*/ 2147483647 h 1237"/>
              <a:gd name="T20" fmla="*/ 2147483647 w 1015"/>
              <a:gd name="T21" fmla="*/ 2147483647 h 1237"/>
              <a:gd name="T22" fmla="*/ 2147483647 w 1015"/>
              <a:gd name="T23" fmla="*/ 2147483647 h 1237"/>
              <a:gd name="T24" fmla="*/ 2147483647 w 1015"/>
              <a:gd name="T25" fmla="*/ 2147483647 h 1237"/>
              <a:gd name="T26" fmla="*/ 2147483647 w 1015"/>
              <a:gd name="T27" fmla="*/ 2147483647 h 1237"/>
              <a:gd name="T28" fmla="*/ 2147483647 w 1015"/>
              <a:gd name="T29" fmla="*/ 2147483647 h 1237"/>
              <a:gd name="T30" fmla="*/ 2147483647 w 1015"/>
              <a:gd name="T31" fmla="*/ 2147483647 h 1237"/>
              <a:gd name="T32" fmla="*/ 2147483647 w 1015"/>
              <a:gd name="T33" fmla="*/ 2147483647 h 1237"/>
              <a:gd name="T34" fmla="*/ 2147483647 w 1015"/>
              <a:gd name="T35" fmla="*/ 2147483647 h 1237"/>
              <a:gd name="T36" fmla="*/ 2147483647 w 1015"/>
              <a:gd name="T37" fmla="*/ 2147483647 h 1237"/>
              <a:gd name="T38" fmla="*/ 2147483647 w 1015"/>
              <a:gd name="T39" fmla="*/ 2147483647 h 1237"/>
              <a:gd name="T40" fmla="*/ 2147483647 w 1015"/>
              <a:gd name="T41" fmla="*/ 2147483647 h 1237"/>
              <a:gd name="T42" fmla="*/ 2147483647 w 1015"/>
              <a:gd name="T43" fmla="*/ 2147483647 h 1237"/>
              <a:gd name="T44" fmla="*/ 2147483647 w 1015"/>
              <a:gd name="T45" fmla="*/ 2147483647 h 1237"/>
              <a:gd name="T46" fmla="*/ 2147483647 w 1015"/>
              <a:gd name="T47" fmla="*/ 2147483647 h 1237"/>
              <a:gd name="T48" fmla="*/ 2147483647 w 1015"/>
              <a:gd name="T49" fmla="*/ 2147483647 h 1237"/>
              <a:gd name="T50" fmla="*/ 2147483647 w 1015"/>
              <a:gd name="T51" fmla="*/ 2147483647 h 1237"/>
              <a:gd name="T52" fmla="*/ 2147483647 w 1015"/>
              <a:gd name="T53" fmla="*/ 2147483647 h 1237"/>
              <a:gd name="T54" fmla="*/ 0 w 1015"/>
              <a:gd name="T55" fmla="*/ 2147483647 h 1237"/>
              <a:gd name="T56" fmla="*/ 2147483647 w 1015"/>
              <a:gd name="T57" fmla="*/ 2147483647 h 1237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1015"/>
              <a:gd name="T88" fmla="*/ 0 h 1237"/>
              <a:gd name="T89" fmla="*/ 1015 w 1015"/>
              <a:gd name="T90" fmla="*/ 1237 h 1237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1015" h="1237">
                <a:moveTo>
                  <a:pt x="1" y="756"/>
                </a:moveTo>
                <a:lnTo>
                  <a:pt x="39" y="0"/>
                </a:lnTo>
                <a:lnTo>
                  <a:pt x="63" y="72"/>
                </a:lnTo>
                <a:lnTo>
                  <a:pt x="113" y="177"/>
                </a:lnTo>
                <a:lnTo>
                  <a:pt x="178" y="275"/>
                </a:lnTo>
                <a:lnTo>
                  <a:pt x="256" y="363"/>
                </a:lnTo>
                <a:lnTo>
                  <a:pt x="314" y="417"/>
                </a:lnTo>
                <a:lnTo>
                  <a:pt x="410" y="488"/>
                </a:lnTo>
                <a:lnTo>
                  <a:pt x="477" y="530"/>
                </a:lnTo>
                <a:lnTo>
                  <a:pt x="584" y="581"/>
                </a:lnTo>
                <a:lnTo>
                  <a:pt x="696" y="617"/>
                </a:lnTo>
                <a:lnTo>
                  <a:pt x="812" y="638"/>
                </a:lnTo>
                <a:lnTo>
                  <a:pt x="889" y="643"/>
                </a:lnTo>
                <a:lnTo>
                  <a:pt x="965" y="640"/>
                </a:lnTo>
                <a:lnTo>
                  <a:pt x="1004" y="635"/>
                </a:lnTo>
                <a:lnTo>
                  <a:pt x="996" y="632"/>
                </a:lnTo>
                <a:lnTo>
                  <a:pt x="1015" y="1237"/>
                </a:lnTo>
                <a:lnTo>
                  <a:pt x="1006" y="1232"/>
                </a:lnTo>
                <a:lnTo>
                  <a:pt x="752" y="1192"/>
                </a:lnTo>
                <a:lnTo>
                  <a:pt x="579" y="1157"/>
                </a:lnTo>
                <a:lnTo>
                  <a:pt x="432" y="1115"/>
                </a:lnTo>
                <a:lnTo>
                  <a:pt x="306" y="1066"/>
                </a:lnTo>
                <a:lnTo>
                  <a:pt x="226" y="1019"/>
                </a:lnTo>
                <a:lnTo>
                  <a:pt x="178" y="984"/>
                </a:lnTo>
                <a:lnTo>
                  <a:pt x="115" y="922"/>
                </a:lnTo>
                <a:lnTo>
                  <a:pt x="61" y="851"/>
                </a:lnTo>
                <a:lnTo>
                  <a:pt x="14" y="767"/>
                </a:lnTo>
                <a:lnTo>
                  <a:pt x="0" y="736"/>
                </a:lnTo>
                <a:lnTo>
                  <a:pt x="1" y="756"/>
                </a:lnTo>
                <a:close/>
              </a:path>
            </a:pathLst>
          </a:custGeom>
          <a:solidFill>
            <a:srgbClr val="FF00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55" name="Freeform 1421"/>
          <p:cNvSpPr>
            <a:spLocks noChangeAspect="1"/>
          </p:cNvSpPr>
          <p:nvPr/>
        </p:nvSpPr>
        <p:spPr bwMode="auto">
          <a:xfrm>
            <a:off x="4327525" y="2259013"/>
            <a:ext cx="195263" cy="128587"/>
          </a:xfrm>
          <a:custGeom>
            <a:avLst/>
            <a:gdLst>
              <a:gd name="T0" fmla="*/ 2147483647 w 562"/>
              <a:gd name="T1" fmla="*/ 2147483647 h 369"/>
              <a:gd name="T2" fmla="*/ 2147483647 w 562"/>
              <a:gd name="T3" fmla="*/ 2147483647 h 369"/>
              <a:gd name="T4" fmla="*/ 2147483647 w 562"/>
              <a:gd name="T5" fmla="*/ 2147483647 h 369"/>
              <a:gd name="T6" fmla="*/ 2147483647 w 562"/>
              <a:gd name="T7" fmla="*/ 2147483647 h 369"/>
              <a:gd name="T8" fmla="*/ 2147483647 w 562"/>
              <a:gd name="T9" fmla="*/ 2147483647 h 369"/>
              <a:gd name="T10" fmla="*/ 2147483647 w 562"/>
              <a:gd name="T11" fmla="*/ 2147483647 h 369"/>
              <a:gd name="T12" fmla="*/ 2147483647 w 562"/>
              <a:gd name="T13" fmla="*/ 2147483647 h 369"/>
              <a:gd name="T14" fmla="*/ 2147483647 w 562"/>
              <a:gd name="T15" fmla="*/ 2147483647 h 369"/>
              <a:gd name="T16" fmla="*/ 0 w 562"/>
              <a:gd name="T17" fmla="*/ 2147483647 h 369"/>
              <a:gd name="T18" fmla="*/ 0 w 562"/>
              <a:gd name="T19" fmla="*/ 2147483647 h 369"/>
              <a:gd name="T20" fmla="*/ 2147483647 w 562"/>
              <a:gd name="T21" fmla="*/ 2147483647 h 369"/>
              <a:gd name="T22" fmla="*/ 2147483647 w 562"/>
              <a:gd name="T23" fmla="*/ 2147483647 h 369"/>
              <a:gd name="T24" fmla="*/ 2147483647 w 562"/>
              <a:gd name="T25" fmla="*/ 2147483647 h 369"/>
              <a:gd name="T26" fmla="*/ 2147483647 w 562"/>
              <a:gd name="T27" fmla="*/ 0 h 369"/>
              <a:gd name="T28" fmla="*/ 2147483647 w 562"/>
              <a:gd name="T29" fmla="*/ 2147483647 h 369"/>
              <a:gd name="T30" fmla="*/ 2147483647 w 562"/>
              <a:gd name="T31" fmla="*/ 2147483647 h 369"/>
              <a:gd name="T32" fmla="*/ 2147483647 w 562"/>
              <a:gd name="T33" fmla="*/ 2147483647 h 369"/>
              <a:gd name="T34" fmla="*/ 2147483647 w 562"/>
              <a:gd name="T35" fmla="*/ 2147483647 h 369"/>
              <a:gd name="T36" fmla="*/ 2147483647 w 562"/>
              <a:gd name="T37" fmla="*/ 2147483647 h 369"/>
              <a:gd name="T38" fmla="*/ 2147483647 w 562"/>
              <a:gd name="T39" fmla="*/ 2147483647 h 36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562"/>
              <a:gd name="T61" fmla="*/ 0 h 369"/>
              <a:gd name="T62" fmla="*/ 562 w 562"/>
              <a:gd name="T63" fmla="*/ 369 h 369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562" h="369">
                <a:moveTo>
                  <a:pt x="449" y="260"/>
                </a:moveTo>
                <a:lnTo>
                  <a:pt x="415" y="279"/>
                </a:lnTo>
                <a:lnTo>
                  <a:pt x="210" y="352"/>
                </a:lnTo>
                <a:lnTo>
                  <a:pt x="166" y="369"/>
                </a:lnTo>
                <a:lnTo>
                  <a:pt x="169" y="369"/>
                </a:lnTo>
                <a:lnTo>
                  <a:pt x="106" y="295"/>
                </a:lnTo>
                <a:lnTo>
                  <a:pt x="61" y="220"/>
                </a:lnTo>
                <a:lnTo>
                  <a:pt x="26" y="142"/>
                </a:lnTo>
                <a:lnTo>
                  <a:pt x="0" y="60"/>
                </a:lnTo>
                <a:lnTo>
                  <a:pt x="0" y="63"/>
                </a:lnTo>
                <a:lnTo>
                  <a:pt x="28" y="43"/>
                </a:lnTo>
                <a:lnTo>
                  <a:pt x="103" y="16"/>
                </a:lnTo>
                <a:lnTo>
                  <a:pt x="146" y="8"/>
                </a:lnTo>
                <a:lnTo>
                  <a:pt x="240" y="0"/>
                </a:lnTo>
                <a:lnTo>
                  <a:pt x="336" y="1"/>
                </a:lnTo>
                <a:lnTo>
                  <a:pt x="465" y="13"/>
                </a:lnTo>
                <a:lnTo>
                  <a:pt x="538" y="28"/>
                </a:lnTo>
                <a:lnTo>
                  <a:pt x="562" y="39"/>
                </a:lnTo>
                <a:lnTo>
                  <a:pt x="487" y="179"/>
                </a:lnTo>
                <a:lnTo>
                  <a:pt x="449" y="260"/>
                </a:lnTo>
                <a:close/>
              </a:path>
            </a:pathLst>
          </a:custGeom>
          <a:solidFill>
            <a:srgbClr val="C600C6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56" name="Freeform 1422"/>
          <p:cNvSpPr>
            <a:spLocks noChangeAspect="1"/>
          </p:cNvSpPr>
          <p:nvPr/>
        </p:nvSpPr>
        <p:spPr bwMode="auto">
          <a:xfrm>
            <a:off x="5924550" y="2266950"/>
            <a:ext cx="4763" cy="7938"/>
          </a:xfrm>
          <a:custGeom>
            <a:avLst/>
            <a:gdLst>
              <a:gd name="T0" fmla="*/ 0 w 14"/>
              <a:gd name="T1" fmla="*/ 0 h 27"/>
              <a:gd name="T2" fmla="*/ 2147483647 w 14"/>
              <a:gd name="T3" fmla="*/ 2147483647 h 27"/>
              <a:gd name="T4" fmla="*/ 0 w 14"/>
              <a:gd name="T5" fmla="*/ 0 h 27"/>
              <a:gd name="T6" fmla="*/ 0 60000 65536"/>
              <a:gd name="T7" fmla="*/ 0 60000 65536"/>
              <a:gd name="T8" fmla="*/ 0 60000 65536"/>
              <a:gd name="T9" fmla="*/ 0 w 14"/>
              <a:gd name="T10" fmla="*/ 0 h 27"/>
              <a:gd name="T11" fmla="*/ 14 w 14"/>
              <a:gd name="T12" fmla="*/ 27 h 2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" h="27">
                <a:moveTo>
                  <a:pt x="0" y="0"/>
                </a:moveTo>
                <a:lnTo>
                  <a:pt x="14" y="2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57" name="Freeform 1423"/>
          <p:cNvSpPr>
            <a:spLocks noChangeAspect="1"/>
          </p:cNvSpPr>
          <p:nvPr/>
        </p:nvSpPr>
        <p:spPr bwMode="auto">
          <a:xfrm>
            <a:off x="5903913" y="2290763"/>
            <a:ext cx="7937" cy="7937"/>
          </a:xfrm>
          <a:custGeom>
            <a:avLst/>
            <a:gdLst>
              <a:gd name="T0" fmla="*/ 2147483647 w 29"/>
              <a:gd name="T1" fmla="*/ 0 h 25"/>
              <a:gd name="T2" fmla="*/ 2147483647 w 29"/>
              <a:gd name="T3" fmla="*/ 0 h 25"/>
              <a:gd name="T4" fmla="*/ 2147483647 w 29"/>
              <a:gd name="T5" fmla="*/ 2147483647 h 25"/>
              <a:gd name="T6" fmla="*/ 2147483647 w 29"/>
              <a:gd name="T7" fmla="*/ 2147483647 h 25"/>
              <a:gd name="T8" fmla="*/ 2147483647 w 29"/>
              <a:gd name="T9" fmla="*/ 2147483647 h 25"/>
              <a:gd name="T10" fmla="*/ 2147483647 w 29"/>
              <a:gd name="T11" fmla="*/ 2147483647 h 25"/>
              <a:gd name="T12" fmla="*/ 2147483647 w 29"/>
              <a:gd name="T13" fmla="*/ 2147483647 h 25"/>
              <a:gd name="T14" fmla="*/ 2147483647 w 29"/>
              <a:gd name="T15" fmla="*/ 2147483647 h 25"/>
              <a:gd name="T16" fmla="*/ 2147483647 w 29"/>
              <a:gd name="T17" fmla="*/ 2147483647 h 25"/>
              <a:gd name="T18" fmla="*/ 2147483647 w 29"/>
              <a:gd name="T19" fmla="*/ 2147483647 h 25"/>
              <a:gd name="T20" fmla="*/ 2147483647 w 29"/>
              <a:gd name="T21" fmla="*/ 2147483647 h 25"/>
              <a:gd name="T22" fmla="*/ 2147483647 w 29"/>
              <a:gd name="T23" fmla="*/ 2147483647 h 25"/>
              <a:gd name="T24" fmla="*/ 2147483647 w 29"/>
              <a:gd name="T25" fmla="*/ 2147483647 h 25"/>
              <a:gd name="T26" fmla="*/ 2147483647 w 29"/>
              <a:gd name="T27" fmla="*/ 2147483647 h 25"/>
              <a:gd name="T28" fmla="*/ 2147483647 w 29"/>
              <a:gd name="T29" fmla="*/ 2147483647 h 25"/>
              <a:gd name="T30" fmla="*/ 2147483647 w 29"/>
              <a:gd name="T31" fmla="*/ 2147483647 h 25"/>
              <a:gd name="T32" fmla="*/ 2147483647 w 29"/>
              <a:gd name="T33" fmla="*/ 2147483647 h 25"/>
              <a:gd name="T34" fmla="*/ 2147483647 w 29"/>
              <a:gd name="T35" fmla="*/ 2147483647 h 25"/>
              <a:gd name="T36" fmla="*/ 2147483647 w 29"/>
              <a:gd name="T37" fmla="*/ 2147483647 h 25"/>
              <a:gd name="T38" fmla="*/ 0 w 29"/>
              <a:gd name="T39" fmla="*/ 2147483647 h 25"/>
              <a:gd name="T40" fmla="*/ 0 w 29"/>
              <a:gd name="T41" fmla="*/ 2147483647 h 25"/>
              <a:gd name="T42" fmla="*/ 2147483647 w 29"/>
              <a:gd name="T43" fmla="*/ 0 h 2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9"/>
              <a:gd name="T67" fmla="*/ 0 h 25"/>
              <a:gd name="T68" fmla="*/ 29 w 29"/>
              <a:gd name="T69" fmla="*/ 25 h 2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9" h="25">
                <a:moveTo>
                  <a:pt x="25" y="0"/>
                </a:moveTo>
                <a:lnTo>
                  <a:pt x="25" y="0"/>
                </a:lnTo>
                <a:lnTo>
                  <a:pt x="26" y="3"/>
                </a:lnTo>
                <a:lnTo>
                  <a:pt x="27" y="5"/>
                </a:lnTo>
                <a:lnTo>
                  <a:pt x="29" y="8"/>
                </a:lnTo>
                <a:lnTo>
                  <a:pt x="29" y="10"/>
                </a:lnTo>
                <a:lnTo>
                  <a:pt x="29" y="12"/>
                </a:lnTo>
                <a:lnTo>
                  <a:pt x="27" y="15"/>
                </a:lnTo>
                <a:lnTo>
                  <a:pt x="25" y="18"/>
                </a:lnTo>
                <a:lnTo>
                  <a:pt x="24" y="20"/>
                </a:lnTo>
                <a:lnTo>
                  <a:pt x="22" y="22"/>
                </a:lnTo>
                <a:lnTo>
                  <a:pt x="19" y="23"/>
                </a:lnTo>
                <a:lnTo>
                  <a:pt x="17" y="24"/>
                </a:lnTo>
                <a:lnTo>
                  <a:pt x="14" y="25"/>
                </a:lnTo>
                <a:lnTo>
                  <a:pt x="12" y="25"/>
                </a:lnTo>
                <a:lnTo>
                  <a:pt x="10" y="25"/>
                </a:lnTo>
                <a:lnTo>
                  <a:pt x="7" y="24"/>
                </a:lnTo>
                <a:lnTo>
                  <a:pt x="5" y="22"/>
                </a:lnTo>
                <a:lnTo>
                  <a:pt x="3" y="21"/>
                </a:lnTo>
                <a:lnTo>
                  <a:pt x="0" y="19"/>
                </a:lnTo>
                <a:lnTo>
                  <a:pt x="2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58" name="Freeform 1424"/>
          <p:cNvSpPr>
            <a:spLocks noChangeAspect="1"/>
          </p:cNvSpPr>
          <p:nvPr/>
        </p:nvSpPr>
        <p:spPr bwMode="auto">
          <a:xfrm>
            <a:off x="5921375" y="2266950"/>
            <a:ext cx="7938" cy="9525"/>
          </a:xfrm>
          <a:custGeom>
            <a:avLst/>
            <a:gdLst>
              <a:gd name="T0" fmla="*/ 2147483647 w 29"/>
              <a:gd name="T1" fmla="*/ 0 h 32"/>
              <a:gd name="T2" fmla="*/ 2147483647 w 29"/>
              <a:gd name="T3" fmla="*/ 2147483647 h 32"/>
              <a:gd name="T4" fmla="*/ 2147483647 w 29"/>
              <a:gd name="T5" fmla="*/ 2147483647 h 32"/>
              <a:gd name="T6" fmla="*/ 2147483647 w 29"/>
              <a:gd name="T7" fmla="*/ 2147483647 h 32"/>
              <a:gd name="T8" fmla="*/ 2147483647 w 29"/>
              <a:gd name="T9" fmla="*/ 2147483647 h 32"/>
              <a:gd name="T10" fmla="*/ 0 w 29"/>
              <a:gd name="T11" fmla="*/ 2147483647 h 32"/>
              <a:gd name="T12" fmla="*/ 2147483647 w 29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9"/>
              <a:gd name="T22" fmla="*/ 0 h 32"/>
              <a:gd name="T23" fmla="*/ 29 w 29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9" h="32">
                <a:moveTo>
                  <a:pt x="15" y="0"/>
                </a:moveTo>
                <a:lnTo>
                  <a:pt x="29" y="27"/>
                </a:lnTo>
                <a:lnTo>
                  <a:pt x="23" y="31"/>
                </a:lnTo>
                <a:lnTo>
                  <a:pt x="21" y="32"/>
                </a:lnTo>
                <a:lnTo>
                  <a:pt x="2" y="7"/>
                </a:lnTo>
                <a:lnTo>
                  <a:pt x="0" y="9"/>
                </a:lnTo>
                <a:lnTo>
                  <a:pt x="1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59" name="Freeform 1425"/>
          <p:cNvSpPr>
            <a:spLocks noChangeAspect="1"/>
          </p:cNvSpPr>
          <p:nvPr/>
        </p:nvSpPr>
        <p:spPr bwMode="auto">
          <a:xfrm>
            <a:off x="5915025" y="2268538"/>
            <a:ext cx="12700" cy="9525"/>
          </a:xfrm>
          <a:custGeom>
            <a:avLst/>
            <a:gdLst>
              <a:gd name="T0" fmla="*/ 2147483647 w 30"/>
              <a:gd name="T1" fmla="*/ 0 h 34"/>
              <a:gd name="T2" fmla="*/ 2147483647 w 30"/>
              <a:gd name="T3" fmla="*/ 2147483647 h 34"/>
              <a:gd name="T4" fmla="*/ 2147483647 w 30"/>
              <a:gd name="T5" fmla="*/ 2147483647 h 34"/>
              <a:gd name="T6" fmla="*/ 2147483647 w 30"/>
              <a:gd name="T7" fmla="*/ 2147483647 h 34"/>
              <a:gd name="T8" fmla="*/ 0 w 30"/>
              <a:gd name="T9" fmla="*/ 2147483647 h 34"/>
              <a:gd name="T10" fmla="*/ 0 w 30"/>
              <a:gd name="T11" fmla="*/ 2147483647 h 34"/>
              <a:gd name="T12" fmla="*/ 2147483647 w 30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34"/>
              <a:gd name="T23" fmla="*/ 30 w 30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34">
                <a:moveTo>
                  <a:pt x="11" y="0"/>
                </a:moveTo>
                <a:lnTo>
                  <a:pt x="30" y="25"/>
                </a:lnTo>
                <a:lnTo>
                  <a:pt x="19" y="34"/>
                </a:lnTo>
                <a:lnTo>
                  <a:pt x="0" y="9"/>
                </a:lnTo>
                <a:lnTo>
                  <a:pt x="1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60" name="Freeform 1426"/>
          <p:cNvSpPr>
            <a:spLocks noChangeAspect="1"/>
          </p:cNvSpPr>
          <p:nvPr/>
        </p:nvSpPr>
        <p:spPr bwMode="auto">
          <a:xfrm>
            <a:off x="5911850" y="2270125"/>
            <a:ext cx="11113" cy="11113"/>
          </a:xfrm>
          <a:custGeom>
            <a:avLst/>
            <a:gdLst>
              <a:gd name="T0" fmla="*/ 2147483647 w 33"/>
              <a:gd name="T1" fmla="*/ 0 h 34"/>
              <a:gd name="T2" fmla="*/ 2147483647 w 33"/>
              <a:gd name="T3" fmla="*/ 2147483647 h 34"/>
              <a:gd name="T4" fmla="*/ 2147483647 w 33"/>
              <a:gd name="T5" fmla="*/ 2147483647 h 34"/>
              <a:gd name="T6" fmla="*/ 2147483647 w 33"/>
              <a:gd name="T7" fmla="*/ 2147483647 h 34"/>
              <a:gd name="T8" fmla="*/ 0 w 33"/>
              <a:gd name="T9" fmla="*/ 2147483647 h 34"/>
              <a:gd name="T10" fmla="*/ 2147483647 w 33"/>
              <a:gd name="T11" fmla="*/ 2147483647 h 34"/>
              <a:gd name="T12" fmla="*/ 2147483647 w 33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4"/>
              <a:gd name="T23" fmla="*/ 33 w 33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4">
                <a:moveTo>
                  <a:pt x="14" y="0"/>
                </a:moveTo>
                <a:lnTo>
                  <a:pt x="33" y="25"/>
                </a:lnTo>
                <a:lnTo>
                  <a:pt x="19" y="34"/>
                </a:lnTo>
                <a:lnTo>
                  <a:pt x="21" y="33"/>
                </a:lnTo>
                <a:lnTo>
                  <a:pt x="0" y="10"/>
                </a:lnTo>
                <a:lnTo>
                  <a:pt x="2" y="9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61" name="Freeform 1427"/>
          <p:cNvSpPr>
            <a:spLocks noChangeAspect="1"/>
          </p:cNvSpPr>
          <p:nvPr/>
        </p:nvSpPr>
        <p:spPr bwMode="auto">
          <a:xfrm>
            <a:off x="5907088" y="2274888"/>
            <a:ext cx="12700" cy="9525"/>
          </a:xfrm>
          <a:custGeom>
            <a:avLst/>
            <a:gdLst>
              <a:gd name="T0" fmla="*/ 2147483647 w 33"/>
              <a:gd name="T1" fmla="*/ 0 h 32"/>
              <a:gd name="T2" fmla="*/ 2147483647 w 33"/>
              <a:gd name="T3" fmla="*/ 2147483647 h 32"/>
              <a:gd name="T4" fmla="*/ 2147483647 w 33"/>
              <a:gd name="T5" fmla="*/ 2147483647 h 32"/>
              <a:gd name="T6" fmla="*/ 2147483647 w 33"/>
              <a:gd name="T7" fmla="*/ 2147483647 h 32"/>
              <a:gd name="T8" fmla="*/ 0 w 33"/>
              <a:gd name="T9" fmla="*/ 2147483647 h 32"/>
              <a:gd name="T10" fmla="*/ 0 w 33"/>
              <a:gd name="T11" fmla="*/ 2147483647 h 32"/>
              <a:gd name="T12" fmla="*/ 2147483647 w 33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2"/>
              <a:gd name="T23" fmla="*/ 33 w 33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2">
                <a:moveTo>
                  <a:pt x="12" y="0"/>
                </a:moveTo>
                <a:lnTo>
                  <a:pt x="33" y="23"/>
                </a:lnTo>
                <a:lnTo>
                  <a:pt x="23" y="32"/>
                </a:lnTo>
                <a:lnTo>
                  <a:pt x="0" y="12"/>
                </a:lnTo>
                <a:lnTo>
                  <a:pt x="0" y="11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62" name="Freeform 1428"/>
          <p:cNvSpPr>
            <a:spLocks noChangeAspect="1"/>
          </p:cNvSpPr>
          <p:nvPr/>
        </p:nvSpPr>
        <p:spPr bwMode="auto">
          <a:xfrm>
            <a:off x="5903913" y="2278063"/>
            <a:ext cx="9525" cy="9525"/>
          </a:xfrm>
          <a:custGeom>
            <a:avLst/>
            <a:gdLst>
              <a:gd name="T0" fmla="*/ 2147483647 w 34"/>
              <a:gd name="T1" fmla="*/ 0 h 30"/>
              <a:gd name="T2" fmla="*/ 2147483647 w 34"/>
              <a:gd name="T3" fmla="*/ 2147483647 h 30"/>
              <a:gd name="T4" fmla="*/ 2147483647 w 34"/>
              <a:gd name="T5" fmla="*/ 2147483647 h 30"/>
              <a:gd name="T6" fmla="*/ 2147483647 w 34"/>
              <a:gd name="T7" fmla="*/ 2147483647 h 30"/>
              <a:gd name="T8" fmla="*/ 0 w 34"/>
              <a:gd name="T9" fmla="*/ 2147483647 h 30"/>
              <a:gd name="T10" fmla="*/ 2147483647 w 34"/>
              <a:gd name="T11" fmla="*/ 2147483647 h 30"/>
              <a:gd name="T12" fmla="*/ 2147483647 w 34"/>
              <a:gd name="T13" fmla="*/ 0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30"/>
              <a:gd name="T23" fmla="*/ 34 w 34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30">
                <a:moveTo>
                  <a:pt x="11" y="0"/>
                </a:moveTo>
                <a:lnTo>
                  <a:pt x="34" y="20"/>
                </a:lnTo>
                <a:lnTo>
                  <a:pt x="25" y="30"/>
                </a:lnTo>
                <a:lnTo>
                  <a:pt x="27" y="28"/>
                </a:lnTo>
                <a:lnTo>
                  <a:pt x="0" y="13"/>
                </a:lnTo>
                <a:lnTo>
                  <a:pt x="1" y="11"/>
                </a:lnTo>
                <a:lnTo>
                  <a:pt x="1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63" name="Freeform 1429"/>
          <p:cNvSpPr>
            <a:spLocks noChangeAspect="1"/>
          </p:cNvSpPr>
          <p:nvPr/>
        </p:nvSpPr>
        <p:spPr bwMode="auto">
          <a:xfrm>
            <a:off x="5900738" y="2281238"/>
            <a:ext cx="11112" cy="9525"/>
          </a:xfrm>
          <a:custGeom>
            <a:avLst/>
            <a:gdLst>
              <a:gd name="T0" fmla="*/ 2147483647 w 36"/>
              <a:gd name="T1" fmla="*/ 0 h 22"/>
              <a:gd name="T2" fmla="*/ 2147483647 w 36"/>
              <a:gd name="T3" fmla="*/ 2147483647 h 22"/>
              <a:gd name="T4" fmla="*/ 2147483647 w 36"/>
              <a:gd name="T5" fmla="*/ 2147483647 h 22"/>
              <a:gd name="T6" fmla="*/ 2147483647 w 36"/>
              <a:gd name="T7" fmla="*/ 2147483647 h 22"/>
              <a:gd name="T8" fmla="*/ 0 w 36"/>
              <a:gd name="T9" fmla="*/ 2147483647 h 22"/>
              <a:gd name="T10" fmla="*/ 0 w 36"/>
              <a:gd name="T11" fmla="*/ 2147483647 h 22"/>
              <a:gd name="T12" fmla="*/ 2147483647 w 36"/>
              <a:gd name="T13" fmla="*/ 0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22"/>
              <a:gd name="T23" fmla="*/ 36 w 36"/>
              <a:gd name="T24" fmla="*/ 22 h 2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22">
                <a:moveTo>
                  <a:pt x="9" y="0"/>
                </a:moveTo>
                <a:lnTo>
                  <a:pt x="36" y="15"/>
                </a:lnTo>
                <a:lnTo>
                  <a:pt x="31" y="22"/>
                </a:lnTo>
                <a:lnTo>
                  <a:pt x="31" y="20"/>
                </a:lnTo>
                <a:lnTo>
                  <a:pt x="0" y="16"/>
                </a:lnTo>
                <a:lnTo>
                  <a:pt x="0" y="14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64" name="Freeform 1430"/>
          <p:cNvSpPr>
            <a:spLocks noChangeAspect="1"/>
          </p:cNvSpPr>
          <p:nvPr/>
        </p:nvSpPr>
        <p:spPr bwMode="auto">
          <a:xfrm>
            <a:off x="5900738" y="2287588"/>
            <a:ext cx="11112" cy="7937"/>
          </a:xfrm>
          <a:custGeom>
            <a:avLst/>
            <a:gdLst>
              <a:gd name="T0" fmla="*/ 2147483647 w 33"/>
              <a:gd name="T1" fmla="*/ 0 h 18"/>
              <a:gd name="T2" fmla="*/ 2147483647 w 33"/>
              <a:gd name="T3" fmla="*/ 2147483647 h 18"/>
              <a:gd name="T4" fmla="*/ 2147483647 w 33"/>
              <a:gd name="T5" fmla="*/ 2147483647 h 18"/>
              <a:gd name="T6" fmla="*/ 2147483647 w 33"/>
              <a:gd name="T7" fmla="*/ 0 h 18"/>
              <a:gd name="T8" fmla="*/ 2147483647 w 33"/>
              <a:gd name="T9" fmla="*/ 2147483647 h 18"/>
              <a:gd name="T10" fmla="*/ 0 w 33"/>
              <a:gd name="T11" fmla="*/ 2147483647 h 18"/>
              <a:gd name="T12" fmla="*/ 2147483647 w 33"/>
              <a:gd name="T13" fmla="*/ 0 h 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18"/>
              <a:gd name="T23" fmla="*/ 33 w 33"/>
              <a:gd name="T24" fmla="*/ 18 h 1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18">
                <a:moveTo>
                  <a:pt x="2" y="0"/>
                </a:moveTo>
                <a:lnTo>
                  <a:pt x="33" y="4"/>
                </a:lnTo>
                <a:lnTo>
                  <a:pt x="33" y="5"/>
                </a:lnTo>
                <a:lnTo>
                  <a:pt x="29" y="0"/>
                </a:lnTo>
                <a:lnTo>
                  <a:pt x="4" y="18"/>
                </a:lnTo>
                <a:lnTo>
                  <a:pt x="0" y="13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65" name="Freeform 1431"/>
          <p:cNvSpPr>
            <a:spLocks noChangeAspect="1"/>
          </p:cNvSpPr>
          <p:nvPr/>
        </p:nvSpPr>
        <p:spPr bwMode="auto">
          <a:xfrm>
            <a:off x="5902325" y="2287588"/>
            <a:ext cx="9525" cy="9525"/>
          </a:xfrm>
          <a:custGeom>
            <a:avLst/>
            <a:gdLst>
              <a:gd name="T0" fmla="*/ 0 w 30"/>
              <a:gd name="T1" fmla="*/ 2147483647 h 26"/>
              <a:gd name="T2" fmla="*/ 2147483647 w 30"/>
              <a:gd name="T3" fmla="*/ 0 h 26"/>
              <a:gd name="T4" fmla="*/ 2147483647 w 30"/>
              <a:gd name="T5" fmla="*/ 2147483647 h 26"/>
              <a:gd name="T6" fmla="*/ 2147483647 w 30"/>
              <a:gd name="T7" fmla="*/ 2147483647 h 26"/>
              <a:gd name="T8" fmla="*/ 0 w 30"/>
              <a:gd name="T9" fmla="*/ 2147483647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"/>
              <a:gd name="T16" fmla="*/ 0 h 26"/>
              <a:gd name="T17" fmla="*/ 30 w 30"/>
              <a:gd name="T18" fmla="*/ 26 h 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" h="26">
                <a:moveTo>
                  <a:pt x="0" y="18"/>
                </a:moveTo>
                <a:lnTo>
                  <a:pt x="25" y="0"/>
                </a:lnTo>
                <a:lnTo>
                  <a:pt x="30" y="7"/>
                </a:lnTo>
                <a:lnTo>
                  <a:pt x="5" y="26"/>
                </a:lnTo>
                <a:lnTo>
                  <a:pt x="0" y="1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66" name="Freeform 1432"/>
          <p:cNvSpPr>
            <a:spLocks noChangeAspect="1"/>
          </p:cNvSpPr>
          <p:nvPr/>
        </p:nvSpPr>
        <p:spPr bwMode="auto">
          <a:xfrm>
            <a:off x="5902325" y="2287588"/>
            <a:ext cx="9525" cy="9525"/>
          </a:xfrm>
          <a:custGeom>
            <a:avLst/>
            <a:gdLst>
              <a:gd name="T0" fmla="*/ 2147483647 w 28"/>
              <a:gd name="T1" fmla="*/ 2147483647 h 24"/>
              <a:gd name="T2" fmla="*/ 2147483647 w 28"/>
              <a:gd name="T3" fmla="*/ 2147483647 h 24"/>
              <a:gd name="T4" fmla="*/ 2147483647 w 28"/>
              <a:gd name="T5" fmla="*/ 2147483647 h 24"/>
              <a:gd name="T6" fmla="*/ 0 w 28"/>
              <a:gd name="T7" fmla="*/ 2147483647 h 24"/>
              <a:gd name="T8" fmla="*/ 0 w 28"/>
              <a:gd name="T9" fmla="*/ 2147483647 h 24"/>
              <a:gd name="T10" fmla="*/ 0 w 28"/>
              <a:gd name="T11" fmla="*/ 2147483647 h 24"/>
              <a:gd name="T12" fmla="*/ 2147483647 w 28"/>
              <a:gd name="T13" fmla="*/ 2147483647 h 24"/>
              <a:gd name="T14" fmla="*/ 2147483647 w 28"/>
              <a:gd name="T15" fmla="*/ 2147483647 h 24"/>
              <a:gd name="T16" fmla="*/ 2147483647 w 28"/>
              <a:gd name="T17" fmla="*/ 2147483647 h 24"/>
              <a:gd name="T18" fmla="*/ 2147483647 w 28"/>
              <a:gd name="T19" fmla="*/ 2147483647 h 24"/>
              <a:gd name="T20" fmla="*/ 2147483647 w 28"/>
              <a:gd name="T21" fmla="*/ 2147483647 h 24"/>
              <a:gd name="T22" fmla="*/ 2147483647 w 28"/>
              <a:gd name="T23" fmla="*/ 2147483647 h 24"/>
              <a:gd name="T24" fmla="*/ 2147483647 w 28"/>
              <a:gd name="T25" fmla="*/ 0 h 24"/>
              <a:gd name="T26" fmla="*/ 2147483647 w 28"/>
              <a:gd name="T27" fmla="*/ 0 h 24"/>
              <a:gd name="T28" fmla="*/ 2147483647 w 28"/>
              <a:gd name="T29" fmla="*/ 0 h 24"/>
              <a:gd name="T30" fmla="*/ 2147483647 w 28"/>
              <a:gd name="T31" fmla="*/ 2147483647 h 24"/>
              <a:gd name="T32" fmla="*/ 2147483647 w 28"/>
              <a:gd name="T33" fmla="*/ 2147483647 h 24"/>
              <a:gd name="T34" fmla="*/ 2147483647 w 28"/>
              <a:gd name="T35" fmla="*/ 2147483647 h 24"/>
              <a:gd name="T36" fmla="*/ 2147483647 w 28"/>
              <a:gd name="T37" fmla="*/ 2147483647 h 24"/>
              <a:gd name="T38" fmla="*/ 2147483647 w 28"/>
              <a:gd name="T39" fmla="*/ 2147483647 h 24"/>
              <a:gd name="T40" fmla="*/ 2147483647 w 28"/>
              <a:gd name="T41" fmla="*/ 2147483647 h 24"/>
              <a:gd name="T42" fmla="*/ 2147483647 w 28"/>
              <a:gd name="T43" fmla="*/ 2147483647 h 2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8"/>
              <a:gd name="T67" fmla="*/ 0 h 24"/>
              <a:gd name="T68" fmla="*/ 28 w 28"/>
              <a:gd name="T69" fmla="*/ 24 h 24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8" h="24">
                <a:moveTo>
                  <a:pt x="3" y="24"/>
                </a:moveTo>
                <a:lnTo>
                  <a:pt x="3" y="24"/>
                </a:lnTo>
                <a:lnTo>
                  <a:pt x="1" y="21"/>
                </a:lnTo>
                <a:lnTo>
                  <a:pt x="0" y="18"/>
                </a:lnTo>
                <a:lnTo>
                  <a:pt x="0" y="15"/>
                </a:lnTo>
                <a:lnTo>
                  <a:pt x="0" y="14"/>
                </a:lnTo>
                <a:lnTo>
                  <a:pt x="1" y="11"/>
                </a:lnTo>
                <a:lnTo>
                  <a:pt x="2" y="9"/>
                </a:lnTo>
                <a:lnTo>
                  <a:pt x="3" y="6"/>
                </a:lnTo>
                <a:lnTo>
                  <a:pt x="6" y="4"/>
                </a:lnTo>
                <a:lnTo>
                  <a:pt x="8" y="3"/>
                </a:lnTo>
                <a:lnTo>
                  <a:pt x="10" y="1"/>
                </a:lnTo>
                <a:lnTo>
                  <a:pt x="13" y="0"/>
                </a:lnTo>
                <a:lnTo>
                  <a:pt x="16" y="0"/>
                </a:lnTo>
                <a:lnTo>
                  <a:pt x="17" y="0"/>
                </a:lnTo>
                <a:lnTo>
                  <a:pt x="20" y="1"/>
                </a:lnTo>
                <a:lnTo>
                  <a:pt x="22" y="2"/>
                </a:lnTo>
                <a:lnTo>
                  <a:pt x="25" y="3"/>
                </a:lnTo>
                <a:lnTo>
                  <a:pt x="27" y="5"/>
                </a:lnTo>
                <a:lnTo>
                  <a:pt x="28" y="7"/>
                </a:lnTo>
                <a:lnTo>
                  <a:pt x="3" y="2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67" name="Freeform 1433"/>
          <p:cNvSpPr>
            <a:spLocks noChangeAspect="1"/>
          </p:cNvSpPr>
          <p:nvPr/>
        </p:nvSpPr>
        <p:spPr bwMode="auto">
          <a:xfrm>
            <a:off x="6005513" y="2298700"/>
            <a:ext cx="6350" cy="12700"/>
          </a:xfrm>
          <a:custGeom>
            <a:avLst/>
            <a:gdLst>
              <a:gd name="T0" fmla="*/ 0 w 17"/>
              <a:gd name="T1" fmla="*/ 0 h 31"/>
              <a:gd name="T2" fmla="*/ 0 w 17"/>
              <a:gd name="T3" fmla="*/ 0 h 31"/>
              <a:gd name="T4" fmla="*/ 2147483647 w 17"/>
              <a:gd name="T5" fmla="*/ 0 h 31"/>
              <a:gd name="T6" fmla="*/ 2147483647 w 17"/>
              <a:gd name="T7" fmla="*/ 2147483647 h 31"/>
              <a:gd name="T8" fmla="*/ 2147483647 w 17"/>
              <a:gd name="T9" fmla="*/ 2147483647 h 31"/>
              <a:gd name="T10" fmla="*/ 2147483647 w 17"/>
              <a:gd name="T11" fmla="*/ 2147483647 h 31"/>
              <a:gd name="T12" fmla="*/ 2147483647 w 17"/>
              <a:gd name="T13" fmla="*/ 2147483647 h 31"/>
              <a:gd name="T14" fmla="*/ 2147483647 w 17"/>
              <a:gd name="T15" fmla="*/ 2147483647 h 31"/>
              <a:gd name="T16" fmla="*/ 2147483647 w 17"/>
              <a:gd name="T17" fmla="*/ 2147483647 h 31"/>
              <a:gd name="T18" fmla="*/ 2147483647 w 17"/>
              <a:gd name="T19" fmla="*/ 2147483647 h 31"/>
              <a:gd name="T20" fmla="*/ 2147483647 w 17"/>
              <a:gd name="T21" fmla="*/ 2147483647 h 31"/>
              <a:gd name="T22" fmla="*/ 2147483647 w 17"/>
              <a:gd name="T23" fmla="*/ 2147483647 h 31"/>
              <a:gd name="T24" fmla="*/ 2147483647 w 17"/>
              <a:gd name="T25" fmla="*/ 2147483647 h 31"/>
              <a:gd name="T26" fmla="*/ 2147483647 w 17"/>
              <a:gd name="T27" fmla="*/ 2147483647 h 31"/>
              <a:gd name="T28" fmla="*/ 2147483647 w 17"/>
              <a:gd name="T29" fmla="*/ 2147483647 h 31"/>
              <a:gd name="T30" fmla="*/ 2147483647 w 17"/>
              <a:gd name="T31" fmla="*/ 2147483647 h 31"/>
              <a:gd name="T32" fmla="*/ 2147483647 w 17"/>
              <a:gd name="T33" fmla="*/ 2147483647 h 31"/>
              <a:gd name="T34" fmla="*/ 2147483647 w 17"/>
              <a:gd name="T35" fmla="*/ 2147483647 h 31"/>
              <a:gd name="T36" fmla="*/ 2147483647 w 17"/>
              <a:gd name="T37" fmla="*/ 2147483647 h 31"/>
              <a:gd name="T38" fmla="*/ 2147483647 w 17"/>
              <a:gd name="T39" fmla="*/ 2147483647 h 31"/>
              <a:gd name="T40" fmla="*/ 2147483647 w 17"/>
              <a:gd name="T41" fmla="*/ 2147483647 h 31"/>
              <a:gd name="T42" fmla="*/ 0 w 17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7"/>
              <a:gd name="T67" fmla="*/ 0 h 31"/>
              <a:gd name="T68" fmla="*/ 17 w 17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7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6" y="1"/>
                </a:lnTo>
                <a:lnTo>
                  <a:pt x="8" y="1"/>
                </a:lnTo>
                <a:lnTo>
                  <a:pt x="10" y="3"/>
                </a:lnTo>
                <a:lnTo>
                  <a:pt x="12" y="5"/>
                </a:lnTo>
                <a:lnTo>
                  <a:pt x="14" y="7"/>
                </a:lnTo>
                <a:lnTo>
                  <a:pt x="16" y="9"/>
                </a:lnTo>
                <a:lnTo>
                  <a:pt x="16" y="11"/>
                </a:lnTo>
                <a:lnTo>
                  <a:pt x="17" y="14"/>
                </a:lnTo>
                <a:lnTo>
                  <a:pt x="17" y="17"/>
                </a:lnTo>
                <a:lnTo>
                  <a:pt x="16" y="20"/>
                </a:lnTo>
                <a:lnTo>
                  <a:pt x="16" y="22"/>
                </a:lnTo>
                <a:lnTo>
                  <a:pt x="14" y="24"/>
                </a:lnTo>
                <a:lnTo>
                  <a:pt x="12" y="26"/>
                </a:lnTo>
                <a:lnTo>
                  <a:pt x="10" y="28"/>
                </a:lnTo>
                <a:lnTo>
                  <a:pt x="8" y="30"/>
                </a:lnTo>
                <a:lnTo>
                  <a:pt x="6" y="30"/>
                </a:lnTo>
                <a:lnTo>
                  <a:pt x="2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68" name="Freeform 1434"/>
          <p:cNvSpPr>
            <a:spLocks noChangeAspect="1"/>
          </p:cNvSpPr>
          <p:nvPr/>
        </p:nvSpPr>
        <p:spPr bwMode="auto">
          <a:xfrm>
            <a:off x="5903913" y="2290763"/>
            <a:ext cx="9525" cy="14287"/>
          </a:xfrm>
          <a:custGeom>
            <a:avLst/>
            <a:gdLst>
              <a:gd name="T0" fmla="*/ 0 w 33"/>
              <a:gd name="T1" fmla="*/ 2147483647 h 38"/>
              <a:gd name="T2" fmla="*/ 2147483647 w 33"/>
              <a:gd name="T3" fmla="*/ 0 h 38"/>
              <a:gd name="T4" fmla="*/ 2147483647 w 33"/>
              <a:gd name="T5" fmla="*/ 2147483647 h 38"/>
              <a:gd name="T6" fmla="*/ 2147483647 w 33"/>
              <a:gd name="T7" fmla="*/ 2147483647 h 38"/>
              <a:gd name="T8" fmla="*/ 2147483647 w 33"/>
              <a:gd name="T9" fmla="*/ 2147483647 h 38"/>
              <a:gd name="T10" fmla="*/ 2147483647 w 33"/>
              <a:gd name="T11" fmla="*/ 2147483647 h 38"/>
              <a:gd name="T12" fmla="*/ 0 w 33"/>
              <a:gd name="T13" fmla="*/ 2147483647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8"/>
              <a:gd name="T23" fmla="*/ 33 w 33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8">
                <a:moveTo>
                  <a:pt x="0" y="17"/>
                </a:moveTo>
                <a:lnTo>
                  <a:pt x="25" y="0"/>
                </a:lnTo>
                <a:lnTo>
                  <a:pt x="33" y="11"/>
                </a:lnTo>
                <a:lnTo>
                  <a:pt x="29" y="9"/>
                </a:lnTo>
                <a:lnTo>
                  <a:pt x="18" y="38"/>
                </a:lnTo>
                <a:lnTo>
                  <a:pt x="14" y="36"/>
                </a:lnTo>
                <a:lnTo>
                  <a:pt x="0" y="1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69" name="Freeform 1435"/>
          <p:cNvSpPr>
            <a:spLocks noChangeAspect="1"/>
          </p:cNvSpPr>
          <p:nvPr/>
        </p:nvSpPr>
        <p:spPr bwMode="auto">
          <a:xfrm>
            <a:off x="5910263" y="2295525"/>
            <a:ext cx="12700" cy="12700"/>
          </a:xfrm>
          <a:custGeom>
            <a:avLst/>
            <a:gdLst>
              <a:gd name="T0" fmla="*/ 0 w 36"/>
              <a:gd name="T1" fmla="*/ 2147483647 h 42"/>
              <a:gd name="T2" fmla="*/ 2147483647 w 36"/>
              <a:gd name="T3" fmla="*/ 0 h 42"/>
              <a:gd name="T4" fmla="*/ 2147483647 w 36"/>
              <a:gd name="T5" fmla="*/ 2147483647 h 42"/>
              <a:gd name="T6" fmla="*/ 2147483647 w 36"/>
              <a:gd name="T7" fmla="*/ 2147483647 h 42"/>
              <a:gd name="T8" fmla="*/ 2147483647 w 36"/>
              <a:gd name="T9" fmla="*/ 2147483647 h 42"/>
              <a:gd name="T10" fmla="*/ 2147483647 w 36"/>
              <a:gd name="T11" fmla="*/ 2147483647 h 42"/>
              <a:gd name="T12" fmla="*/ 0 w 36"/>
              <a:gd name="T13" fmla="*/ 2147483647 h 4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42"/>
              <a:gd name="T23" fmla="*/ 36 w 36"/>
              <a:gd name="T24" fmla="*/ 42 h 4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42">
                <a:moveTo>
                  <a:pt x="0" y="29"/>
                </a:moveTo>
                <a:lnTo>
                  <a:pt x="11" y="0"/>
                </a:lnTo>
                <a:lnTo>
                  <a:pt x="36" y="11"/>
                </a:lnTo>
                <a:lnTo>
                  <a:pt x="35" y="11"/>
                </a:lnTo>
                <a:lnTo>
                  <a:pt x="31" y="42"/>
                </a:lnTo>
                <a:lnTo>
                  <a:pt x="30" y="42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70" name="Freeform 1436"/>
          <p:cNvSpPr>
            <a:spLocks noChangeAspect="1"/>
          </p:cNvSpPr>
          <p:nvPr/>
        </p:nvSpPr>
        <p:spPr bwMode="auto">
          <a:xfrm>
            <a:off x="5921375" y="2297113"/>
            <a:ext cx="14288" cy="14287"/>
          </a:xfrm>
          <a:custGeom>
            <a:avLst/>
            <a:gdLst>
              <a:gd name="T0" fmla="*/ 0 w 46"/>
              <a:gd name="T1" fmla="*/ 2147483647 h 37"/>
              <a:gd name="T2" fmla="*/ 2147483647 w 46"/>
              <a:gd name="T3" fmla="*/ 0 h 37"/>
              <a:gd name="T4" fmla="*/ 2147483647 w 46"/>
              <a:gd name="T5" fmla="*/ 2147483647 h 37"/>
              <a:gd name="T6" fmla="*/ 2147483647 w 46"/>
              <a:gd name="T7" fmla="*/ 2147483647 h 37"/>
              <a:gd name="T8" fmla="*/ 2147483647 w 46"/>
              <a:gd name="T9" fmla="*/ 2147483647 h 37"/>
              <a:gd name="T10" fmla="*/ 2147483647 w 46"/>
              <a:gd name="T11" fmla="*/ 2147483647 h 37"/>
              <a:gd name="T12" fmla="*/ 0 w 46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37"/>
              <a:gd name="T23" fmla="*/ 46 w 46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37">
                <a:moveTo>
                  <a:pt x="0" y="31"/>
                </a:moveTo>
                <a:lnTo>
                  <a:pt x="4" y="0"/>
                </a:lnTo>
                <a:lnTo>
                  <a:pt x="46" y="6"/>
                </a:lnTo>
                <a:lnTo>
                  <a:pt x="44" y="6"/>
                </a:lnTo>
                <a:lnTo>
                  <a:pt x="42" y="37"/>
                </a:lnTo>
                <a:lnTo>
                  <a:pt x="40" y="37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71" name="Freeform 1437"/>
          <p:cNvSpPr>
            <a:spLocks noChangeAspect="1"/>
          </p:cNvSpPr>
          <p:nvPr/>
        </p:nvSpPr>
        <p:spPr bwMode="auto">
          <a:xfrm>
            <a:off x="5935663" y="2298700"/>
            <a:ext cx="17462" cy="12700"/>
          </a:xfrm>
          <a:custGeom>
            <a:avLst/>
            <a:gdLst>
              <a:gd name="T0" fmla="*/ 0 w 50"/>
              <a:gd name="T1" fmla="*/ 2147483647 h 35"/>
              <a:gd name="T2" fmla="*/ 2147483647 w 50"/>
              <a:gd name="T3" fmla="*/ 0 h 35"/>
              <a:gd name="T4" fmla="*/ 2147483647 w 50"/>
              <a:gd name="T5" fmla="*/ 2147483647 h 35"/>
              <a:gd name="T6" fmla="*/ 2147483647 w 50"/>
              <a:gd name="T7" fmla="*/ 2147483647 h 35"/>
              <a:gd name="T8" fmla="*/ 2147483647 w 50"/>
              <a:gd name="T9" fmla="*/ 2147483647 h 35"/>
              <a:gd name="T10" fmla="*/ 2147483647 w 50"/>
              <a:gd name="T11" fmla="*/ 2147483647 h 35"/>
              <a:gd name="T12" fmla="*/ 0 w 50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35"/>
              <a:gd name="T23" fmla="*/ 50 w 50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35">
                <a:moveTo>
                  <a:pt x="0" y="31"/>
                </a:moveTo>
                <a:lnTo>
                  <a:pt x="2" y="0"/>
                </a:lnTo>
                <a:lnTo>
                  <a:pt x="50" y="4"/>
                </a:lnTo>
                <a:lnTo>
                  <a:pt x="49" y="4"/>
                </a:lnTo>
                <a:lnTo>
                  <a:pt x="49" y="35"/>
                </a:lnTo>
                <a:lnTo>
                  <a:pt x="48" y="35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72" name="Freeform 1438"/>
          <p:cNvSpPr>
            <a:spLocks noChangeAspect="1"/>
          </p:cNvSpPr>
          <p:nvPr/>
        </p:nvSpPr>
        <p:spPr bwMode="auto">
          <a:xfrm>
            <a:off x="5953125" y="2300288"/>
            <a:ext cx="15875" cy="11112"/>
          </a:xfrm>
          <a:custGeom>
            <a:avLst/>
            <a:gdLst>
              <a:gd name="T0" fmla="*/ 0 w 49"/>
              <a:gd name="T1" fmla="*/ 2147483647 h 31"/>
              <a:gd name="T2" fmla="*/ 0 w 49"/>
              <a:gd name="T3" fmla="*/ 0 h 31"/>
              <a:gd name="T4" fmla="*/ 2147483647 w 49"/>
              <a:gd name="T5" fmla="*/ 0 h 31"/>
              <a:gd name="T6" fmla="*/ 2147483647 w 49"/>
              <a:gd name="T7" fmla="*/ 0 h 31"/>
              <a:gd name="T8" fmla="*/ 2147483647 w 49"/>
              <a:gd name="T9" fmla="*/ 2147483647 h 31"/>
              <a:gd name="T10" fmla="*/ 2147483647 w 49"/>
              <a:gd name="T11" fmla="*/ 2147483647 h 31"/>
              <a:gd name="T12" fmla="*/ 0 w 49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9"/>
              <a:gd name="T22" fmla="*/ 0 h 31"/>
              <a:gd name="T23" fmla="*/ 49 w 49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9" h="31">
                <a:moveTo>
                  <a:pt x="0" y="31"/>
                </a:moveTo>
                <a:lnTo>
                  <a:pt x="0" y="0"/>
                </a:lnTo>
                <a:lnTo>
                  <a:pt x="49" y="0"/>
                </a:lnTo>
                <a:lnTo>
                  <a:pt x="49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73" name="Freeform 1439"/>
          <p:cNvSpPr>
            <a:spLocks noChangeAspect="1"/>
          </p:cNvSpPr>
          <p:nvPr/>
        </p:nvSpPr>
        <p:spPr bwMode="auto">
          <a:xfrm>
            <a:off x="5969000" y="2300288"/>
            <a:ext cx="14288" cy="11112"/>
          </a:xfrm>
          <a:custGeom>
            <a:avLst/>
            <a:gdLst>
              <a:gd name="T0" fmla="*/ 0 w 46"/>
              <a:gd name="T1" fmla="*/ 2147483647 h 31"/>
              <a:gd name="T2" fmla="*/ 0 w 46"/>
              <a:gd name="T3" fmla="*/ 0 h 31"/>
              <a:gd name="T4" fmla="*/ 2147483647 w 46"/>
              <a:gd name="T5" fmla="*/ 0 h 31"/>
              <a:gd name="T6" fmla="*/ 2147483647 w 46"/>
              <a:gd name="T7" fmla="*/ 0 h 31"/>
              <a:gd name="T8" fmla="*/ 2147483647 w 46"/>
              <a:gd name="T9" fmla="*/ 2147483647 h 31"/>
              <a:gd name="T10" fmla="*/ 2147483647 w 46"/>
              <a:gd name="T11" fmla="*/ 2147483647 h 31"/>
              <a:gd name="T12" fmla="*/ 0 w 46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31"/>
              <a:gd name="T23" fmla="*/ 46 w 46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31">
                <a:moveTo>
                  <a:pt x="0" y="31"/>
                </a:moveTo>
                <a:lnTo>
                  <a:pt x="0" y="0"/>
                </a:lnTo>
                <a:lnTo>
                  <a:pt x="46" y="0"/>
                </a:lnTo>
                <a:lnTo>
                  <a:pt x="46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74" name="Freeform 1440"/>
          <p:cNvSpPr>
            <a:spLocks noChangeAspect="1"/>
          </p:cNvSpPr>
          <p:nvPr/>
        </p:nvSpPr>
        <p:spPr bwMode="auto">
          <a:xfrm>
            <a:off x="5983288" y="2300288"/>
            <a:ext cx="14287" cy="11112"/>
          </a:xfrm>
          <a:custGeom>
            <a:avLst/>
            <a:gdLst>
              <a:gd name="T0" fmla="*/ 0 w 41"/>
              <a:gd name="T1" fmla="*/ 2147483647 h 33"/>
              <a:gd name="T2" fmla="*/ 0 w 41"/>
              <a:gd name="T3" fmla="*/ 2147483647 h 33"/>
              <a:gd name="T4" fmla="*/ 2147483647 w 41"/>
              <a:gd name="T5" fmla="*/ 0 h 33"/>
              <a:gd name="T6" fmla="*/ 2147483647 w 41"/>
              <a:gd name="T7" fmla="*/ 0 h 33"/>
              <a:gd name="T8" fmla="*/ 2147483647 w 41"/>
              <a:gd name="T9" fmla="*/ 2147483647 h 33"/>
              <a:gd name="T10" fmla="*/ 2147483647 w 41"/>
              <a:gd name="T11" fmla="*/ 2147483647 h 33"/>
              <a:gd name="T12" fmla="*/ 0 w 41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1"/>
              <a:gd name="T22" fmla="*/ 0 h 33"/>
              <a:gd name="T23" fmla="*/ 41 w 41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1" h="33">
                <a:moveTo>
                  <a:pt x="0" y="33"/>
                </a:moveTo>
                <a:lnTo>
                  <a:pt x="0" y="2"/>
                </a:lnTo>
                <a:lnTo>
                  <a:pt x="34" y="0"/>
                </a:lnTo>
                <a:lnTo>
                  <a:pt x="37" y="0"/>
                </a:lnTo>
                <a:lnTo>
                  <a:pt x="39" y="31"/>
                </a:lnTo>
                <a:lnTo>
                  <a:pt x="41" y="31"/>
                </a:lnTo>
                <a:lnTo>
                  <a:pt x="0" y="3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75" name="Freeform 1441"/>
          <p:cNvSpPr>
            <a:spLocks noChangeAspect="1"/>
          </p:cNvSpPr>
          <p:nvPr/>
        </p:nvSpPr>
        <p:spPr bwMode="auto">
          <a:xfrm>
            <a:off x="5997575" y="2298700"/>
            <a:ext cx="7938" cy="12700"/>
          </a:xfrm>
          <a:custGeom>
            <a:avLst/>
            <a:gdLst>
              <a:gd name="T0" fmla="*/ 2147483647 w 25"/>
              <a:gd name="T1" fmla="*/ 2147483647 h 33"/>
              <a:gd name="T2" fmla="*/ 0 w 25"/>
              <a:gd name="T3" fmla="*/ 2147483647 h 33"/>
              <a:gd name="T4" fmla="*/ 2147483647 w 25"/>
              <a:gd name="T5" fmla="*/ 0 h 33"/>
              <a:gd name="T6" fmla="*/ 2147483647 w 25"/>
              <a:gd name="T7" fmla="*/ 2147483647 h 33"/>
              <a:gd name="T8" fmla="*/ 2147483647 w 25"/>
              <a:gd name="T9" fmla="*/ 2147483647 h 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"/>
              <a:gd name="T16" fmla="*/ 0 h 33"/>
              <a:gd name="T17" fmla="*/ 25 w 25"/>
              <a:gd name="T18" fmla="*/ 33 h 3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" h="33">
                <a:moveTo>
                  <a:pt x="2" y="33"/>
                </a:moveTo>
                <a:lnTo>
                  <a:pt x="0" y="2"/>
                </a:lnTo>
                <a:lnTo>
                  <a:pt x="23" y="0"/>
                </a:lnTo>
                <a:lnTo>
                  <a:pt x="25" y="31"/>
                </a:lnTo>
                <a:lnTo>
                  <a:pt x="2" y="3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76" name="Freeform 1442"/>
          <p:cNvSpPr>
            <a:spLocks noChangeAspect="1"/>
          </p:cNvSpPr>
          <p:nvPr/>
        </p:nvSpPr>
        <p:spPr bwMode="auto">
          <a:xfrm>
            <a:off x="5999163" y="2298700"/>
            <a:ext cx="6350" cy="12700"/>
          </a:xfrm>
          <a:custGeom>
            <a:avLst/>
            <a:gdLst>
              <a:gd name="T0" fmla="*/ 2147483647 w 19"/>
              <a:gd name="T1" fmla="*/ 2147483647 h 31"/>
              <a:gd name="T2" fmla="*/ 2147483647 w 19"/>
              <a:gd name="T3" fmla="*/ 2147483647 h 31"/>
              <a:gd name="T4" fmla="*/ 2147483647 w 19"/>
              <a:gd name="T5" fmla="*/ 2147483647 h 31"/>
              <a:gd name="T6" fmla="*/ 2147483647 w 19"/>
              <a:gd name="T7" fmla="*/ 2147483647 h 31"/>
              <a:gd name="T8" fmla="*/ 2147483647 w 19"/>
              <a:gd name="T9" fmla="*/ 2147483647 h 31"/>
              <a:gd name="T10" fmla="*/ 2147483647 w 19"/>
              <a:gd name="T11" fmla="*/ 2147483647 h 31"/>
              <a:gd name="T12" fmla="*/ 2147483647 w 19"/>
              <a:gd name="T13" fmla="*/ 2147483647 h 31"/>
              <a:gd name="T14" fmla="*/ 2147483647 w 19"/>
              <a:gd name="T15" fmla="*/ 2147483647 h 31"/>
              <a:gd name="T16" fmla="*/ 2147483647 w 19"/>
              <a:gd name="T17" fmla="*/ 2147483647 h 31"/>
              <a:gd name="T18" fmla="*/ 2147483647 w 19"/>
              <a:gd name="T19" fmla="*/ 2147483647 h 31"/>
              <a:gd name="T20" fmla="*/ 0 w 19"/>
              <a:gd name="T21" fmla="*/ 2147483647 h 31"/>
              <a:gd name="T22" fmla="*/ 0 w 19"/>
              <a:gd name="T23" fmla="*/ 2147483647 h 31"/>
              <a:gd name="T24" fmla="*/ 0 w 19"/>
              <a:gd name="T25" fmla="*/ 2147483647 h 31"/>
              <a:gd name="T26" fmla="*/ 2147483647 w 19"/>
              <a:gd name="T27" fmla="*/ 2147483647 h 31"/>
              <a:gd name="T28" fmla="*/ 2147483647 w 19"/>
              <a:gd name="T29" fmla="*/ 2147483647 h 31"/>
              <a:gd name="T30" fmla="*/ 2147483647 w 19"/>
              <a:gd name="T31" fmla="*/ 2147483647 h 31"/>
              <a:gd name="T32" fmla="*/ 2147483647 w 19"/>
              <a:gd name="T33" fmla="*/ 2147483647 h 31"/>
              <a:gd name="T34" fmla="*/ 2147483647 w 19"/>
              <a:gd name="T35" fmla="*/ 2147483647 h 31"/>
              <a:gd name="T36" fmla="*/ 2147483647 w 19"/>
              <a:gd name="T37" fmla="*/ 2147483647 h 31"/>
              <a:gd name="T38" fmla="*/ 2147483647 w 19"/>
              <a:gd name="T39" fmla="*/ 0 h 31"/>
              <a:gd name="T40" fmla="*/ 2147483647 w 19"/>
              <a:gd name="T41" fmla="*/ 0 h 31"/>
              <a:gd name="T42" fmla="*/ 2147483647 w 19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9"/>
              <a:gd name="T67" fmla="*/ 0 h 31"/>
              <a:gd name="T68" fmla="*/ 19 w 19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9" h="31">
                <a:moveTo>
                  <a:pt x="19" y="31"/>
                </a:moveTo>
                <a:lnTo>
                  <a:pt x="19" y="31"/>
                </a:lnTo>
                <a:lnTo>
                  <a:pt x="15" y="31"/>
                </a:lnTo>
                <a:lnTo>
                  <a:pt x="14" y="31"/>
                </a:lnTo>
                <a:lnTo>
                  <a:pt x="11" y="30"/>
                </a:lnTo>
                <a:lnTo>
                  <a:pt x="8" y="29"/>
                </a:lnTo>
                <a:lnTo>
                  <a:pt x="6" y="28"/>
                </a:lnTo>
                <a:lnTo>
                  <a:pt x="4" y="26"/>
                </a:lnTo>
                <a:lnTo>
                  <a:pt x="2" y="24"/>
                </a:lnTo>
                <a:lnTo>
                  <a:pt x="1" y="22"/>
                </a:lnTo>
                <a:lnTo>
                  <a:pt x="0" y="19"/>
                </a:lnTo>
                <a:lnTo>
                  <a:pt x="0" y="15"/>
                </a:lnTo>
                <a:lnTo>
                  <a:pt x="0" y="14"/>
                </a:lnTo>
                <a:lnTo>
                  <a:pt x="1" y="11"/>
                </a:lnTo>
                <a:lnTo>
                  <a:pt x="2" y="8"/>
                </a:lnTo>
                <a:lnTo>
                  <a:pt x="3" y="6"/>
                </a:lnTo>
                <a:lnTo>
                  <a:pt x="5" y="4"/>
                </a:lnTo>
                <a:lnTo>
                  <a:pt x="7" y="2"/>
                </a:lnTo>
                <a:lnTo>
                  <a:pt x="9" y="1"/>
                </a:lnTo>
                <a:lnTo>
                  <a:pt x="12" y="0"/>
                </a:lnTo>
                <a:lnTo>
                  <a:pt x="19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77" name="Freeform 1443"/>
          <p:cNvSpPr>
            <a:spLocks noChangeAspect="1"/>
          </p:cNvSpPr>
          <p:nvPr/>
        </p:nvSpPr>
        <p:spPr bwMode="auto">
          <a:xfrm>
            <a:off x="5983288" y="2259013"/>
            <a:ext cx="4762" cy="12700"/>
          </a:xfrm>
          <a:custGeom>
            <a:avLst/>
            <a:gdLst>
              <a:gd name="T0" fmla="*/ 0 w 4"/>
              <a:gd name="T1" fmla="*/ 2147483647 h 31"/>
              <a:gd name="T2" fmla="*/ 2147483647 w 4"/>
              <a:gd name="T3" fmla="*/ 0 h 31"/>
              <a:gd name="T4" fmla="*/ 0 w 4"/>
              <a:gd name="T5" fmla="*/ 2147483647 h 31"/>
              <a:gd name="T6" fmla="*/ 0 60000 65536"/>
              <a:gd name="T7" fmla="*/ 0 60000 65536"/>
              <a:gd name="T8" fmla="*/ 0 60000 65536"/>
              <a:gd name="T9" fmla="*/ 0 w 4"/>
              <a:gd name="T10" fmla="*/ 0 h 31"/>
              <a:gd name="T11" fmla="*/ 4 w 4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" h="31">
                <a:moveTo>
                  <a:pt x="0" y="31"/>
                </a:moveTo>
                <a:lnTo>
                  <a:pt x="4" y="0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78" name="Freeform 1444"/>
          <p:cNvSpPr>
            <a:spLocks noChangeAspect="1"/>
          </p:cNvSpPr>
          <p:nvPr/>
        </p:nvSpPr>
        <p:spPr bwMode="auto">
          <a:xfrm>
            <a:off x="6003925" y="2297113"/>
            <a:ext cx="20638" cy="14287"/>
          </a:xfrm>
          <a:custGeom>
            <a:avLst/>
            <a:gdLst>
              <a:gd name="T0" fmla="*/ 2147483647 w 55"/>
              <a:gd name="T1" fmla="*/ 2147483647 h 41"/>
              <a:gd name="T2" fmla="*/ 0 w 55"/>
              <a:gd name="T3" fmla="*/ 2147483647 h 41"/>
              <a:gd name="T4" fmla="*/ 2147483647 w 55"/>
              <a:gd name="T5" fmla="*/ 0 h 41"/>
              <a:gd name="T6" fmla="*/ 2147483647 w 55"/>
              <a:gd name="T7" fmla="*/ 2147483647 h 41"/>
              <a:gd name="T8" fmla="*/ 2147483647 w 55"/>
              <a:gd name="T9" fmla="*/ 2147483647 h 41"/>
              <a:gd name="T10" fmla="*/ 2147483647 w 55"/>
              <a:gd name="T11" fmla="*/ 2147483647 h 41"/>
              <a:gd name="T12" fmla="*/ 2147483647 w 55"/>
              <a:gd name="T13" fmla="*/ 2147483647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5"/>
              <a:gd name="T22" fmla="*/ 0 h 41"/>
              <a:gd name="T23" fmla="*/ 55 w 55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5" h="41">
                <a:moveTo>
                  <a:pt x="7" y="41"/>
                </a:moveTo>
                <a:lnTo>
                  <a:pt x="0" y="10"/>
                </a:lnTo>
                <a:lnTo>
                  <a:pt x="48" y="0"/>
                </a:lnTo>
                <a:lnTo>
                  <a:pt x="43" y="2"/>
                </a:lnTo>
                <a:lnTo>
                  <a:pt x="55" y="29"/>
                </a:lnTo>
                <a:lnTo>
                  <a:pt x="50" y="31"/>
                </a:lnTo>
                <a:lnTo>
                  <a:pt x="7" y="4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79" name="Freeform 1445"/>
          <p:cNvSpPr>
            <a:spLocks noChangeAspect="1"/>
          </p:cNvSpPr>
          <p:nvPr/>
        </p:nvSpPr>
        <p:spPr bwMode="auto">
          <a:xfrm>
            <a:off x="6016625" y="2293938"/>
            <a:ext cx="20638" cy="12700"/>
          </a:xfrm>
          <a:custGeom>
            <a:avLst/>
            <a:gdLst>
              <a:gd name="T0" fmla="*/ 2147483647 w 49"/>
              <a:gd name="T1" fmla="*/ 2147483647 h 39"/>
              <a:gd name="T2" fmla="*/ 0 w 49"/>
              <a:gd name="T3" fmla="*/ 2147483647 h 39"/>
              <a:gd name="T4" fmla="*/ 2147483647 w 49"/>
              <a:gd name="T5" fmla="*/ 0 h 39"/>
              <a:gd name="T6" fmla="*/ 2147483647 w 49"/>
              <a:gd name="T7" fmla="*/ 2147483647 h 39"/>
              <a:gd name="T8" fmla="*/ 2147483647 w 49"/>
              <a:gd name="T9" fmla="*/ 2147483647 h 39"/>
              <a:gd name="T10" fmla="*/ 2147483647 w 49"/>
              <a:gd name="T11" fmla="*/ 2147483647 h 39"/>
              <a:gd name="T12" fmla="*/ 2147483647 w 49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9"/>
              <a:gd name="T22" fmla="*/ 0 h 39"/>
              <a:gd name="T23" fmla="*/ 49 w 49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9" h="39">
                <a:moveTo>
                  <a:pt x="12" y="39"/>
                </a:moveTo>
                <a:lnTo>
                  <a:pt x="0" y="12"/>
                </a:lnTo>
                <a:lnTo>
                  <a:pt x="23" y="0"/>
                </a:lnTo>
                <a:lnTo>
                  <a:pt x="22" y="2"/>
                </a:lnTo>
                <a:lnTo>
                  <a:pt x="49" y="19"/>
                </a:lnTo>
                <a:lnTo>
                  <a:pt x="48" y="21"/>
                </a:lnTo>
                <a:lnTo>
                  <a:pt x="12" y="3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80" name="Freeform 1446"/>
          <p:cNvSpPr>
            <a:spLocks noChangeAspect="1"/>
          </p:cNvSpPr>
          <p:nvPr/>
        </p:nvSpPr>
        <p:spPr bwMode="auto">
          <a:xfrm>
            <a:off x="6026150" y="2287588"/>
            <a:ext cx="14288" cy="11112"/>
          </a:xfrm>
          <a:custGeom>
            <a:avLst/>
            <a:gdLst>
              <a:gd name="T0" fmla="*/ 2147483647 w 41"/>
              <a:gd name="T1" fmla="*/ 2147483647 h 29"/>
              <a:gd name="T2" fmla="*/ 0 w 41"/>
              <a:gd name="T3" fmla="*/ 2147483647 h 29"/>
              <a:gd name="T4" fmla="*/ 2147483647 w 41"/>
              <a:gd name="T5" fmla="*/ 0 h 29"/>
              <a:gd name="T6" fmla="*/ 2147483647 w 41"/>
              <a:gd name="T7" fmla="*/ 2147483647 h 29"/>
              <a:gd name="T8" fmla="*/ 2147483647 w 41"/>
              <a:gd name="T9" fmla="*/ 2147483647 h 29"/>
              <a:gd name="T10" fmla="*/ 2147483647 w 41"/>
              <a:gd name="T11" fmla="*/ 2147483647 h 29"/>
              <a:gd name="T12" fmla="*/ 2147483647 w 41"/>
              <a:gd name="T13" fmla="*/ 2147483647 h 2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1"/>
              <a:gd name="T22" fmla="*/ 0 h 29"/>
              <a:gd name="T23" fmla="*/ 41 w 41"/>
              <a:gd name="T24" fmla="*/ 29 h 2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1" h="29">
                <a:moveTo>
                  <a:pt x="27" y="29"/>
                </a:moveTo>
                <a:lnTo>
                  <a:pt x="0" y="12"/>
                </a:lnTo>
                <a:lnTo>
                  <a:pt x="8" y="0"/>
                </a:lnTo>
                <a:lnTo>
                  <a:pt x="9" y="5"/>
                </a:lnTo>
                <a:lnTo>
                  <a:pt x="40" y="1"/>
                </a:lnTo>
                <a:lnTo>
                  <a:pt x="41" y="6"/>
                </a:lnTo>
                <a:lnTo>
                  <a:pt x="27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81" name="Freeform 1447"/>
          <p:cNvSpPr>
            <a:spLocks noChangeAspect="1"/>
          </p:cNvSpPr>
          <p:nvPr/>
        </p:nvSpPr>
        <p:spPr bwMode="auto">
          <a:xfrm>
            <a:off x="6029325" y="2279650"/>
            <a:ext cx="11113" cy="11113"/>
          </a:xfrm>
          <a:custGeom>
            <a:avLst/>
            <a:gdLst>
              <a:gd name="T0" fmla="*/ 2147483647 w 33"/>
              <a:gd name="T1" fmla="*/ 2147483647 h 30"/>
              <a:gd name="T2" fmla="*/ 2147483647 w 33"/>
              <a:gd name="T3" fmla="*/ 2147483647 h 30"/>
              <a:gd name="T4" fmla="*/ 0 w 33"/>
              <a:gd name="T5" fmla="*/ 2147483647 h 30"/>
              <a:gd name="T6" fmla="*/ 2147483647 w 33"/>
              <a:gd name="T7" fmla="*/ 2147483647 h 30"/>
              <a:gd name="T8" fmla="*/ 2147483647 w 33"/>
              <a:gd name="T9" fmla="*/ 0 h 30"/>
              <a:gd name="T10" fmla="*/ 2147483647 w 33"/>
              <a:gd name="T11" fmla="*/ 2147483647 h 30"/>
              <a:gd name="T12" fmla="*/ 2147483647 w 33"/>
              <a:gd name="T13" fmla="*/ 2147483647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0"/>
              <a:gd name="T23" fmla="*/ 33 w 33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0">
                <a:moveTo>
                  <a:pt x="33" y="26"/>
                </a:moveTo>
                <a:lnTo>
                  <a:pt x="2" y="30"/>
                </a:lnTo>
                <a:lnTo>
                  <a:pt x="0" y="17"/>
                </a:lnTo>
                <a:lnTo>
                  <a:pt x="4" y="21"/>
                </a:lnTo>
                <a:lnTo>
                  <a:pt x="25" y="0"/>
                </a:lnTo>
                <a:lnTo>
                  <a:pt x="29" y="4"/>
                </a:lnTo>
                <a:lnTo>
                  <a:pt x="33" y="2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82" name="Freeform 1448"/>
          <p:cNvSpPr>
            <a:spLocks noChangeAspect="1"/>
          </p:cNvSpPr>
          <p:nvPr/>
        </p:nvSpPr>
        <p:spPr bwMode="auto">
          <a:xfrm>
            <a:off x="6024563" y="2274888"/>
            <a:ext cx="12700" cy="12700"/>
          </a:xfrm>
          <a:custGeom>
            <a:avLst/>
            <a:gdLst>
              <a:gd name="T0" fmla="*/ 2147483647 w 36"/>
              <a:gd name="T1" fmla="*/ 2147483647 h 43"/>
              <a:gd name="T2" fmla="*/ 2147483647 w 36"/>
              <a:gd name="T3" fmla="*/ 2147483647 h 43"/>
              <a:gd name="T4" fmla="*/ 0 w 36"/>
              <a:gd name="T5" fmla="*/ 2147483647 h 43"/>
              <a:gd name="T6" fmla="*/ 0 w 36"/>
              <a:gd name="T7" fmla="*/ 2147483647 h 43"/>
              <a:gd name="T8" fmla="*/ 2147483647 w 36"/>
              <a:gd name="T9" fmla="*/ 0 h 43"/>
              <a:gd name="T10" fmla="*/ 2147483647 w 36"/>
              <a:gd name="T11" fmla="*/ 0 h 43"/>
              <a:gd name="T12" fmla="*/ 2147483647 w 36"/>
              <a:gd name="T13" fmla="*/ 2147483647 h 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43"/>
              <a:gd name="T23" fmla="*/ 36 w 36"/>
              <a:gd name="T24" fmla="*/ 43 h 4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43">
                <a:moveTo>
                  <a:pt x="36" y="22"/>
                </a:moveTo>
                <a:lnTo>
                  <a:pt x="15" y="43"/>
                </a:lnTo>
                <a:lnTo>
                  <a:pt x="0" y="27"/>
                </a:lnTo>
                <a:lnTo>
                  <a:pt x="14" y="0"/>
                </a:lnTo>
                <a:lnTo>
                  <a:pt x="36" y="2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83" name="Freeform 1449"/>
          <p:cNvSpPr>
            <a:spLocks noChangeAspect="1"/>
          </p:cNvSpPr>
          <p:nvPr/>
        </p:nvSpPr>
        <p:spPr bwMode="auto">
          <a:xfrm>
            <a:off x="6013450" y="2268538"/>
            <a:ext cx="17463" cy="12700"/>
          </a:xfrm>
          <a:custGeom>
            <a:avLst/>
            <a:gdLst>
              <a:gd name="T0" fmla="*/ 2147483647 w 45"/>
              <a:gd name="T1" fmla="*/ 2147483647 h 44"/>
              <a:gd name="T2" fmla="*/ 2147483647 w 45"/>
              <a:gd name="T3" fmla="*/ 2147483647 h 44"/>
              <a:gd name="T4" fmla="*/ 0 w 45"/>
              <a:gd name="T5" fmla="*/ 2147483647 h 44"/>
              <a:gd name="T6" fmla="*/ 2147483647 w 45"/>
              <a:gd name="T7" fmla="*/ 2147483647 h 44"/>
              <a:gd name="T8" fmla="*/ 2147483647 w 45"/>
              <a:gd name="T9" fmla="*/ 0 h 44"/>
              <a:gd name="T10" fmla="*/ 2147483647 w 45"/>
              <a:gd name="T11" fmla="*/ 2147483647 h 44"/>
              <a:gd name="T12" fmla="*/ 2147483647 w 45"/>
              <a:gd name="T13" fmla="*/ 2147483647 h 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5"/>
              <a:gd name="T22" fmla="*/ 0 h 44"/>
              <a:gd name="T23" fmla="*/ 45 w 45"/>
              <a:gd name="T24" fmla="*/ 44 h 4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5" h="44">
                <a:moveTo>
                  <a:pt x="45" y="17"/>
                </a:moveTo>
                <a:lnTo>
                  <a:pt x="31" y="44"/>
                </a:lnTo>
                <a:lnTo>
                  <a:pt x="0" y="29"/>
                </a:lnTo>
                <a:lnTo>
                  <a:pt x="4" y="30"/>
                </a:lnTo>
                <a:lnTo>
                  <a:pt x="12" y="0"/>
                </a:lnTo>
                <a:lnTo>
                  <a:pt x="15" y="2"/>
                </a:lnTo>
                <a:lnTo>
                  <a:pt x="45" y="1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84" name="Freeform 1450"/>
          <p:cNvSpPr>
            <a:spLocks noChangeAspect="1"/>
          </p:cNvSpPr>
          <p:nvPr/>
        </p:nvSpPr>
        <p:spPr bwMode="auto">
          <a:xfrm>
            <a:off x="6000750" y="2262188"/>
            <a:ext cx="15875" cy="15875"/>
          </a:xfrm>
          <a:custGeom>
            <a:avLst/>
            <a:gdLst>
              <a:gd name="T0" fmla="*/ 2147483647 w 48"/>
              <a:gd name="T1" fmla="*/ 2147483647 h 43"/>
              <a:gd name="T2" fmla="*/ 2147483647 w 48"/>
              <a:gd name="T3" fmla="*/ 2147483647 h 43"/>
              <a:gd name="T4" fmla="*/ 2147483647 w 48"/>
              <a:gd name="T5" fmla="*/ 2147483647 h 43"/>
              <a:gd name="T6" fmla="*/ 0 w 48"/>
              <a:gd name="T7" fmla="*/ 2147483647 h 43"/>
              <a:gd name="T8" fmla="*/ 2147483647 w 48"/>
              <a:gd name="T9" fmla="*/ 0 h 43"/>
              <a:gd name="T10" fmla="*/ 2147483647 w 48"/>
              <a:gd name="T11" fmla="*/ 0 h 43"/>
              <a:gd name="T12" fmla="*/ 2147483647 w 48"/>
              <a:gd name="T13" fmla="*/ 2147483647 h 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8"/>
              <a:gd name="T22" fmla="*/ 0 h 43"/>
              <a:gd name="T23" fmla="*/ 48 w 48"/>
              <a:gd name="T24" fmla="*/ 43 h 4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8" h="43">
                <a:moveTo>
                  <a:pt x="48" y="13"/>
                </a:moveTo>
                <a:lnTo>
                  <a:pt x="40" y="43"/>
                </a:lnTo>
                <a:lnTo>
                  <a:pt x="3" y="31"/>
                </a:lnTo>
                <a:lnTo>
                  <a:pt x="0" y="31"/>
                </a:lnTo>
                <a:lnTo>
                  <a:pt x="4" y="0"/>
                </a:lnTo>
                <a:lnTo>
                  <a:pt x="1" y="0"/>
                </a:lnTo>
                <a:lnTo>
                  <a:pt x="48" y="1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85" name="Freeform 1451"/>
          <p:cNvSpPr>
            <a:spLocks noChangeAspect="1"/>
          </p:cNvSpPr>
          <p:nvPr/>
        </p:nvSpPr>
        <p:spPr bwMode="auto">
          <a:xfrm>
            <a:off x="5983288" y="2259013"/>
            <a:ext cx="20637" cy="15875"/>
          </a:xfrm>
          <a:custGeom>
            <a:avLst/>
            <a:gdLst>
              <a:gd name="T0" fmla="*/ 2147483647 w 55"/>
              <a:gd name="T1" fmla="*/ 2147483647 h 38"/>
              <a:gd name="T2" fmla="*/ 2147483647 w 55"/>
              <a:gd name="T3" fmla="*/ 2147483647 h 38"/>
              <a:gd name="T4" fmla="*/ 0 w 55"/>
              <a:gd name="T5" fmla="*/ 2147483647 h 38"/>
              <a:gd name="T6" fmla="*/ 2147483647 w 55"/>
              <a:gd name="T7" fmla="*/ 0 h 38"/>
              <a:gd name="T8" fmla="*/ 2147483647 w 55"/>
              <a:gd name="T9" fmla="*/ 2147483647 h 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5"/>
              <a:gd name="T16" fmla="*/ 0 h 38"/>
              <a:gd name="T17" fmla="*/ 55 w 55"/>
              <a:gd name="T18" fmla="*/ 38 h 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5" h="38">
                <a:moveTo>
                  <a:pt x="55" y="7"/>
                </a:moveTo>
                <a:lnTo>
                  <a:pt x="51" y="38"/>
                </a:lnTo>
                <a:lnTo>
                  <a:pt x="0" y="31"/>
                </a:lnTo>
                <a:lnTo>
                  <a:pt x="4" y="0"/>
                </a:lnTo>
                <a:lnTo>
                  <a:pt x="55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86" name="Freeform 1452"/>
          <p:cNvSpPr>
            <a:spLocks noChangeAspect="1"/>
          </p:cNvSpPr>
          <p:nvPr/>
        </p:nvSpPr>
        <p:spPr bwMode="auto">
          <a:xfrm>
            <a:off x="5795963" y="1841500"/>
            <a:ext cx="339725" cy="428625"/>
          </a:xfrm>
          <a:custGeom>
            <a:avLst/>
            <a:gdLst>
              <a:gd name="T0" fmla="*/ 2147483647 w 988"/>
              <a:gd name="T1" fmla="*/ 2147483647 h 1243"/>
              <a:gd name="T2" fmla="*/ 2147483647 w 988"/>
              <a:gd name="T3" fmla="*/ 2147483647 h 1243"/>
              <a:gd name="T4" fmla="*/ 2147483647 w 988"/>
              <a:gd name="T5" fmla="*/ 2147483647 h 1243"/>
              <a:gd name="T6" fmla="*/ 2147483647 w 988"/>
              <a:gd name="T7" fmla="*/ 2147483647 h 1243"/>
              <a:gd name="T8" fmla="*/ 2147483647 w 988"/>
              <a:gd name="T9" fmla="*/ 2147483647 h 1243"/>
              <a:gd name="T10" fmla="*/ 2147483647 w 988"/>
              <a:gd name="T11" fmla="*/ 2147483647 h 1243"/>
              <a:gd name="T12" fmla="*/ 2147483647 w 988"/>
              <a:gd name="T13" fmla="*/ 2147483647 h 1243"/>
              <a:gd name="T14" fmla="*/ 2147483647 w 988"/>
              <a:gd name="T15" fmla="*/ 2147483647 h 1243"/>
              <a:gd name="T16" fmla="*/ 2147483647 w 988"/>
              <a:gd name="T17" fmla="*/ 2147483647 h 1243"/>
              <a:gd name="T18" fmla="*/ 2147483647 w 988"/>
              <a:gd name="T19" fmla="*/ 2147483647 h 1243"/>
              <a:gd name="T20" fmla="*/ 2147483647 w 988"/>
              <a:gd name="T21" fmla="*/ 2147483647 h 1243"/>
              <a:gd name="T22" fmla="*/ 2147483647 w 988"/>
              <a:gd name="T23" fmla="*/ 2147483647 h 1243"/>
              <a:gd name="T24" fmla="*/ 2147483647 w 988"/>
              <a:gd name="T25" fmla="*/ 2147483647 h 1243"/>
              <a:gd name="T26" fmla="*/ 2147483647 w 988"/>
              <a:gd name="T27" fmla="*/ 2147483647 h 1243"/>
              <a:gd name="T28" fmla="*/ 2147483647 w 988"/>
              <a:gd name="T29" fmla="*/ 2147483647 h 1243"/>
              <a:gd name="T30" fmla="*/ 2147483647 w 988"/>
              <a:gd name="T31" fmla="*/ 2147483647 h 1243"/>
              <a:gd name="T32" fmla="*/ 2147483647 w 988"/>
              <a:gd name="T33" fmla="*/ 2147483647 h 1243"/>
              <a:gd name="T34" fmla="*/ 0 w 988"/>
              <a:gd name="T35" fmla="*/ 2147483647 h 1243"/>
              <a:gd name="T36" fmla="*/ 2147483647 w 988"/>
              <a:gd name="T37" fmla="*/ 2147483647 h 1243"/>
              <a:gd name="T38" fmla="*/ 2147483647 w 988"/>
              <a:gd name="T39" fmla="*/ 2147483647 h 1243"/>
              <a:gd name="T40" fmla="*/ 2147483647 w 988"/>
              <a:gd name="T41" fmla="*/ 2147483647 h 1243"/>
              <a:gd name="T42" fmla="*/ 2147483647 w 988"/>
              <a:gd name="T43" fmla="*/ 2147483647 h 1243"/>
              <a:gd name="T44" fmla="*/ 2147483647 w 988"/>
              <a:gd name="T45" fmla="*/ 2147483647 h 1243"/>
              <a:gd name="T46" fmla="*/ 2147483647 w 988"/>
              <a:gd name="T47" fmla="*/ 2147483647 h 1243"/>
              <a:gd name="T48" fmla="*/ 2147483647 w 988"/>
              <a:gd name="T49" fmla="*/ 2147483647 h 1243"/>
              <a:gd name="T50" fmla="*/ 2147483647 w 988"/>
              <a:gd name="T51" fmla="*/ 2147483647 h 1243"/>
              <a:gd name="T52" fmla="*/ 2147483647 w 988"/>
              <a:gd name="T53" fmla="*/ 2147483647 h 1243"/>
              <a:gd name="T54" fmla="*/ 2147483647 w 988"/>
              <a:gd name="T55" fmla="*/ 2147483647 h 1243"/>
              <a:gd name="T56" fmla="*/ 2147483647 w 988"/>
              <a:gd name="T57" fmla="*/ 2147483647 h 1243"/>
              <a:gd name="T58" fmla="*/ 2147483647 w 988"/>
              <a:gd name="T59" fmla="*/ 2147483647 h 1243"/>
              <a:gd name="T60" fmla="*/ 2147483647 w 988"/>
              <a:gd name="T61" fmla="*/ 0 h 1243"/>
              <a:gd name="T62" fmla="*/ 2147483647 w 988"/>
              <a:gd name="T63" fmla="*/ 2147483647 h 1243"/>
              <a:gd name="T64" fmla="*/ 2147483647 w 988"/>
              <a:gd name="T65" fmla="*/ 2147483647 h 1243"/>
              <a:gd name="T66" fmla="*/ 2147483647 w 988"/>
              <a:gd name="T67" fmla="*/ 2147483647 h 1243"/>
              <a:gd name="T68" fmla="*/ 2147483647 w 988"/>
              <a:gd name="T69" fmla="*/ 2147483647 h 1243"/>
              <a:gd name="T70" fmla="*/ 2147483647 w 988"/>
              <a:gd name="T71" fmla="*/ 2147483647 h 1243"/>
              <a:gd name="T72" fmla="*/ 2147483647 w 988"/>
              <a:gd name="T73" fmla="*/ 2147483647 h 1243"/>
              <a:gd name="T74" fmla="*/ 2147483647 w 988"/>
              <a:gd name="T75" fmla="*/ 2147483647 h 1243"/>
              <a:gd name="T76" fmla="*/ 2147483647 w 988"/>
              <a:gd name="T77" fmla="*/ 2147483647 h 1243"/>
              <a:gd name="T78" fmla="*/ 2147483647 w 988"/>
              <a:gd name="T79" fmla="*/ 2147483647 h 1243"/>
              <a:gd name="T80" fmla="*/ 2147483647 w 988"/>
              <a:gd name="T81" fmla="*/ 2147483647 h 1243"/>
              <a:gd name="T82" fmla="*/ 2147483647 w 988"/>
              <a:gd name="T83" fmla="*/ 2147483647 h 1243"/>
              <a:gd name="T84" fmla="*/ 2147483647 w 988"/>
              <a:gd name="T85" fmla="*/ 2147483647 h 1243"/>
              <a:gd name="T86" fmla="*/ 2147483647 w 988"/>
              <a:gd name="T87" fmla="*/ 2147483647 h 1243"/>
              <a:gd name="T88" fmla="*/ 2147483647 w 988"/>
              <a:gd name="T89" fmla="*/ 2147483647 h 1243"/>
              <a:gd name="T90" fmla="*/ 2147483647 w 988"/>
              <a:gd name="T91" fmla="*/ 2147483647 h 1243"/>
              <a:gd name="T92" fmla="*/ 2147483647 w 988"/>
              <a:gd name="T93" fmla="*/ 2147483647 h 1243"/>
              <a:gd name="T94" fmla="*/ 2147483647 w 988"/>
              <a:gd name="T95" fmla="*/ 2147483647 h 1243"/>
              <a:gd name="T96" fmla="*/ 2147483647 w 988"/>
              <a:gd name="T97" fmla="*/ 2147483647 h 1243"/>
              <a:gd name="T98" fmla="*/ 2147483647 w 988"/>
              <a:gd name="T99" fmla="*/ 2147483647 h 1243"/>
              <a:gd name="T100" fmla="*/ 2147483647 w 988"/>
              <a:gd name="T101" fmla="*/ 2147483647 h 1243"/>
              <a:gd name="T102" fmla="*/ 2147483647 w 988"/>
              <a:gd name="T103" fmla="*/ 2147483647 h 1243"/>
              <a:gd name="T104" fmla="*/ 2147483647 w 988"/>
              <a:gd name="T105" fmla="*/ 2147483647 h 1243"/>
              <a:gd name="T106" fmla="*/ 2147483647 w 988"/>
              <a:gd name="T107" fmla="*/ 2147483647 h 1243"/>
              <a:gd name="T108" fmla="*/ 2147483647 w 988"/>
              <a:gd name="T109" fmla="*/ 2147483647 h 1243"/>
              <a:gd name="T110" fmla="*/ 2147483647 w 988"/>
              <a:gd name="T111" fmla="*/ 2147483647 h 1243"/>
              <a:gd name="T112" fmla="*/ 2147483647 w 988"/>
              <a:gd name="T113" fmla="*/ 2147483647 h 1243"/>
              <a:gd name="T114" fmla="*/ 2147483647 w 988"/>
              <a:gd name="T115" fmla="*/ 2147483647 h 1243"/>
              <a:gd name="T116" fmla="*/ 2147483647 w 988"/>
              <a:gd name="T117" fmla="*/ 2147483647 h 1243"/>
              <a:gd name="T118" fmla="*/ 2147483647 w 988"/>
              <a:gd name="T119" fmla="*/ 2147483647 h 1243"/>
              <a:gd name="T120" fmla="*/ 2147483647 w 988"/>
              <a:gd name="T121" fmla="*/ 2147483647 h 1243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88"/>
              <a:gd name="T184" fmla="*/ 0 h 1243"/>
              <a:gd name="T185" fmla="*/ 988 w 988"/>
              <a:gd name="T186" fmla="*/ 1243 h 1243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88" h="1243">
                <a:moveTo>
                  <a:pt x="578" y="1243"/>
                </a:moveTo>
                <a:lnTo>
                  <a:pt x="424" y="1243"/>
                </a:lnTo>
                <a:lnTo>
                  <a:pt x="430" y="1241"/>
                </a:lnTo>
                <a:lnTo>
                  <a:pt x="388" y="1241"/>
                </a:lnTo>
                <a:lnTo>
                  <a:pt x="372" y="1233"/>
                </a:lnTo>
                <a:lnTo>
                  <a:pt x="341" y="1189"/>
                </a:lnTo>
                <a:lnTo>
                  <a:pt x="334" y="1153"/>
                </a:lnTo>
                <a:lnTo>
                  <a:pt x="331" y="1150"/>
                </a:lnTo>
                <a:lnTo>
                  <a:pt x="330" y="1054"/>
                </a:lnTo>
                <a:lnTo>
                  <a:pt x="318" y="979"/>
                </a:lnTo>
                <a:lnTo>
                  <a:pt x="297" y="925"/>
                </a:lnTo>
                <a:lnTo>
                  <a:pt x="267" y="887"/>
                </a:lnTo>
                <a:lnTo>
                  <a:pt x="144" y="788"/>
                </a:lnTo>
                <a:lnTo>
                  <a:pt x="99" y="739"/>
                </a:lnTo>
                <a:lnTo>
                  <a:pt x="65" y="691"/>
                </a:lnTo>
                <a:lnTo>
                  <a:pt x="35" y="625"/>
                </a:lnTo>
                <a:lnTo>
                  <a:pt x="12" y="543"/>
                </a:lnTo>
                <a:lnTo>
                  <a:pt x="0" y="452"/>
                </a:lnTo>
                <a:lnTo>
                  <a:pt x="3" y="357"/>
                </a:lnTo>
                <a:lnTo>
                  <a:pt x="17" y="296"/>
                </a:lnTo>
                <a:lnTo>
                  <a:pt x="35" y="244"/>
                </a:lnTo>
                <a:lnTo>
                  <a:pt x="62" y="199"/>
                </a:lnTo>
                <a:lnTo>
                  <a:pt x="101" y="153"/>
                </a:lnTo>
                <a:lnTo>
                  <a:pt x="150" y="109"/>
                </a:lnTo>
                <a:lnTo>
                  <a:pt x="209" y="71"/>
                </a:lnTo>
                <a:lnTo>
                  <a:pt x="242" y="53"/>
                </a:lnTo>
                <a:lnTo>
                  <a:pt x="318" y="26"/>
                </a:lnTo>
                <a:lnTo>
                  <a:pt x="403" y="9"/>
                </a:lnTo>
                <a:lnTo>
                  <a:pt x="450" y="4"/>
                </a:lnTo>
                <a:lnTo>
                  <a:pt x="499" y="3"/>
                </a:lnTo>
                <a:lnTo>
                  <a:pt x="488" y="0"/>
                </a:lnTo>
                <a:lnTo>
                  <a:pt x="538" y="1"/>
                </a:lnTo>
                <a:lnTo>
                  <a:pt x="629" y="13"/>
                </a:lnTo>
                <a:lnTo>
                  <a:pt x="710" y="37"/>
                </a:lnTo>
                <a:lnTo>
                  <a:pt x="747" y="51"/>
                </a:lnTo>
                <a:lnTo>
                  <a:pt x="811" y="87"/>
                </a:lnTo>
                <a:lnTo>
                  <a:pt x="865" y="129"/>
                </a:lnTo>
                <a:lnTo>
                  <a:pt x="909" y="174"/>
                </a:lnTo>
                <a:lnTo>
                  <a:pt x="941" y="219"/>
                </a:lnTo>
                <a:lnTo>
                  <a:pt x="963" y="264"/>
                </a:lnTo>
                <a:lnTo>
                  <a:pt x="980" y="324"/>
                </a:lnTo>
                <a:lnTo>
                  <a:pt x="988" y="386"/>
                </a:lnTo>
                <a:lnTo>
                  <a:pt x="988" y="450"/>
                </a:lnTo>
                <a:lnTo>
                  <a:pt x="981" y="511"/>
                </a:lnTo>
                <a:lnTo>
                  <a:pt x="962" y="597"/>
                </a:lnTo>
                <a:lnTo>
                  <a:pt x="934" y="669"/>
                </a:lnTo>
                <a:lnTo>
                  <a:pt x="913" y="706"/>
                </a:lnTo>
                <a:lnTo>
                  <a:pt x="867" y="764"/>
                </a:lnTo>
                <a:lnTo>
                  <a:pt x="800" y="822"/>
                </a:lnTo>
                <a:lnTo>
                  <a:pt x="739" y="868"/>
                </a:lnTo>
                <a:lnTo>
                  <a:pt x="706" y="902"/>
                </a:lnTo>
                <a:lnTo>
                  <a:pt x="692" y="923"/>
                </a:lnTo>
                <a:lnTo>
                  <a:pt x="671" y="976"/>
                </a:lnTo>
                <a:lnTo>
                  <a:pt x="658" y="1051"/>
                </a:lnTo>
                <a:lnTo>
                  <a:pt x="657" y="1147"/>
                </a:lnTo>
                <a:lnTo>
                  <a:pt x="651" y="1153"/>
                </a:lnTo>
                <a:lnTo>
                  <a:pt x="648" y="1187"/>
                </a:lnTo>
                <a:lnTo>
                  <a:pt x="617" y="1231"/>
                </a:lnTo>
                <a:lnTo>
                  <a:pt x="600" y="1239"/>
                </a:lnTo>
                <a:lnTo>
                  <a:pt x="559" y="1239"/>
                </a:lnTo>
                <a:lnTo>
                  <a:pt x="578" y="1243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87" name="Freeform 1453"/>
          <p:cNvSpPr>
            <a:spLocks noChangeAspect="1"/>
          </p:cNvSpPr>
          <p:nvPr/>
        </p:nvSpPr>
        <p:spPr bwMode="auto">
          <a:xfrm>
            <a:off x="5940425" y="2262188"/>
            <a:ext cx="55563" cy="12700"/>
          </a:xfrm>
          <a:custGeom>
            <a:avLst/>
            <a:gdLst>
              <a:gd name="T0" fmla="*/ 2147483647 w 160"/>
              <a:gd name="T1" fmla="*/ 0 h 31"/>
              <a:gd name="T2" fmla="*/ 2147483647 w 160"/>
              <a:gd name="T3" fmla="*/ 2147483647 h 31"/>
              <a:gd name="T4" fmla="*/ 2147483647 w 160"/>
              <a:gd name="T5" fmla="*/ 2147483647 h 31"/>
              <a:gd name="T6" fmla="*/ 0 w 160"/>
              <a:gd name="T7" fmla="*/ 0 h 31"/>
              <a:gd name="T8" fmla="*/ 2147483647 w 160"/>
              <a:gd name="T9" fmla="*/ 2147483647 h 31"/>
              <a:gd name="T10" fmla="*/ 2147483647 w 160"/>
              <a:gd name="T11" fmla="*/ 0 h 31"/>
              <a:gd name="T12" fmla="*/ 2147483647 w 160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0"/>
              <a:gd name="T22" fmla="*/ 0 h 31"/>
              <a:gd name="T23" fmla="*/ 160 w 160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0" h="31">
                <a:moveTo>
                  <a:pt x="160" y="0"/>
                </a:moveTo>
                <a:lnTo>
                  <a:pt x="160" y="31"/>
                </a:lnTo>
                <a:lnTo>
                  <a:pt x="6" y="31"/>
                </a:lnTo>
                <a:lnTo>
                  <a:pt x="0" y="0"/>
                </a:lnTo>
                <a:lnTo>
                  <a:pt x="11" y="31"/>
                </a:lnTo>
                <a:lnTo>
                  <a:pt x="6" y="0"/>
                </a:lnTo>
                <a:lnTo>
                  <a:pt x="16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88" name="Freeform 1454"/>
          <p:cNvSpPr>
            <a:spLocks noChangeAspect="1"/>
          </p:cNvSpPr>
          <p:nvPr/>
        </p:nvSpPr>
        <p:spPr bwMode="auto">
          <a:xfrm>
            <a:off x="5940425" y="2262188"/>
            <a:ext cx="4763" cy="12700"/>
          </a:xfrm>
          <a:custGeom>
            <a:avLst/>
            <a:gdLst>
              <a:gd name="T0" fmla="*/ 2147483647 w 17"/>
              <a:gd name="T1" fmla="*/ 2147483647 h 33"/>
              <a:gd name="T2" fmla="*/ 0 w 17"/>
              <a:gd name="T3" fmla="*/ 2147483647 h 33"/>
              <a:gd name="T4" fmla="*/ 2147483647 w 17"/>
              <a:gd name="T5" fmla="*/ 0 h 33"/>
              <a:gd name="T6" fmla="*/ 2147483647 w 17"/>
              <a:gd name="T7" fmla="*/ 2147483647 h 33"/>
              <a:gd name="T8" fmla="*/ 2147483647 w 17"/>
              <a:gd name="T9" fmla="*/ 0 h 33"/>
              <a:gd name="T10" fmla="*/ 2147483647 w 17"/>
              <a:gd name="T11" fmla="*/ 2147483647 h 33"/>
              <a:gd name="T12" fmla="*/ 2147483647 w 17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"/>
              <a:gd name="T22" fmla="*/ 0 h 33"/>
              <a:gd name="T23" fmla="*/ 17 w 17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" h="33">
                <a:moveTo>
                  <a:pt x="11" y="33"/>
                </a:moveTo>
                <a:lnTo>
                  <a:pt x="0" y="2"/>
                </a:lnTo>
                <a:lnTo>
                  <a:pt x="7" y="0"/>
                </a:lnTo>
                <a:lnTo>
                  <a:pt x="12" y="31"/>
                </a:lnTo>
                <a:lnTo>
                  <a:pt x="12" y="0"/>
                </a:lnTo>
                <a:lnTo>
                  <a:pt x="17" y="31"/>
                </a:lnTo>
                <a:lnTo>
                  <a:pt x="11" y="3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89" name="Freeform 1455"/>
          <p:cNvSpPr>
            <a:spLocks noChangeAspect="1"/>
          </p:cNvSpPr>
          <p:nvPr/>
        </p:nvSpPr>
        <p:spPr bwMode="auto">
          <a:xfrm>
            <a:off x="5929313" y="2262188"/>
            <a:ext cx="14287" cy="12700"/>
          </a:xfrm>
          <a:custGeom>
            <a:avLst/>
            <a:gdLst>
              <a:gd name="T0" fmla="*/ 2147483647 w 48"/>
              <a:gd name="T1" fmla="*/ 0 h 31"/>
              <a:gd name="T2" fmla="*/ 2147483647 w 48"/>
              <a:gd name="T3" fmla="*/ 2147483647 h 31"/>
              <a:gd name="T4" fmla="*/ 2147483647 w 48"/>
              <a:gd name="T5" fmla="*/ 2147483647 h 31"/>
              <a:gd name="T6" fmla="*/ 0 w 48"/>
              <a:gd name="T7" fmla="*/ 2147483647 h 31"/>
              <a:gd name="T8" fmla="*/ 2147483647 w 48"/>
              <a:gd name="T9" fmla="*/ 2147483647 h 31"/>
              <a:gd name="T10" fmla="*/ 2147483647 w 48"/>
              <a:gd name="T11" fmla="*/ 0 h 31"/>
              <a:gd name="T12" fmla="*/ 2147483647 w 48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8"/>
              <a:gd name="T22" fmla="*/ 0 h 31"/>
              <a:gd name="T23" fmla="*/ 48 w 48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8" h="31">
                <a:moveTo>
                  <a:pt x="48" y="0"/>
                </a:moveTo>
                <a:lnTo>
                  <a:pt x="48" y="31"/>
                </a:lnTo>
                <a:lnTo>
                  <a:pt x="2" y="31"/>
                </a:lnTo>
                <a:lnTo>
                  <a:pt x="0" y="30"/>
                </a:lnTo>
                <a:lnTo>
                  <a:pt x="13" y="1"/>
                </a:lnTo>
                <a:lnTo>
                  <a:pt x="11" y="0"/>
                </a:lnTo>
                <a:lnTo>
                  <a:pt x="4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90" name="Freeform 1456"/>
          <p:cNvSpPr>
            <a:spLocks noChangeAspect="1"/>
          </p:cNvSpPr>
          <p:nvPr/>
        </p:nvSpPr>
        <p:spPr bwMode="auto">
          <a:xfrm>
            <a:off x="5921375" y="2260600"/>
            <a:ext cx="11113" cy="14288"/>
          </a:xfrm>
          <a:custGeom>
            <a:avLst/>
            <a:gdLst>
              <a:gd name="T0" fmla="*/ 2147483647 w 37"/>
              <a:gd name="T1" fmla="*/ 2147483647 h 34"/>
              <a:gd name="T2" fmla="*/ 2147483647 w 37"/>
              <a:gd name="T3" fmla="*/ 2147483647 h 34"/>
              <a:gd name="T4" fmla="*/ 2147483647 w 37"/>
              <a:gd name="T5" fmla="*/ 2147483647 h 34"/>
              <a:gd name="T6" fmla="*/ 0 w 37"/>
              <a:gd name="T7" fmla="*/ 2147483647 h 34"/>
              <a:gd name="T8" fmla="*/ 2147483647 w 37"/>
              <a:gd name="T9" fmla="*/ 2147483647 h 34"/>
              <a:gd name="T10" fmla="*/ 2147483647 w 37"/>
              <a:gd name="T11" fmla="*/ 0 h 34"/>
              <a:gd name="T12" fmla="*/ 2147483647 w 37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7"/>
              <a:gd name="T22" fmla="*/ 0 h 34"/>
              <a:gd name="T23" fmla="*/ 37 w 37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7" h="34">
                <a:moveTo>
                  <a:pt x="37" y="5"/>
                </a:moveTo>
                <a:lnTo>
                  <a:pt x="24" y="34"/>
                </a:lnTo>
                <a:lnTo>
                  <a:pt x="2" y="25"/>
                </a:lnTo>
                <a:lnTo>
                  <a:pt x="0" y="22"/>
                </a:lnTo>
                <a:lnTo>
                  <a:pt x="27" y="3"/>
                </a:lnTo>
                <a:lnTo>
                  <a:pt x="25" y="0"/>
                </a:lnTo>
                <a:lnTo>
                  <a:pt x="37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91" name="Freeform 1457"/>
          <p:cNvSpPr>
            <a:spLocks noChangeAspect="1"/>
          </p:cNvSpPr>
          <p:nvPr/>
        </p:nvSpPr>
        <p:spPr bwMode="auto">
          <a:xfrm>
            <a:off x="5907088" y="2247900"/>
            <a:ext cx="22225" cy="22225"/>
          </a:xfrm>
          <a:custGeom>
            <a:avLst/>
            <a:gdLst>
              <a:gd name="T0" fmla="*/ 2147483647 w 60"/>
              <a:gd name="T1" fmla="*/ 2147483647 h 63"/>
              <a:gd name="T2" fmla="*/ 2147483647 w 60"/>
              <a:gd name="T3" fmla="*/ 2147483647 h 63"/>
              <a:gd name="T4" fmla="*/ 2147483647 w 60"/>
              <a:gd name="T5" fmla="*/ 2147483647 h 63"/>
              <a:gd name="T6" fmla="*/ 0 w 60"/>
              <a:gd name="T7" fmla="*/ 2147483647 h 63"/>
              <a:gd name="T8" fmla="*/ 2147483647 w 60"/>
              <a:gd name="T9" fmla="*/ 2147483647 h 63"/>
              <a:gd name="T10" fmla="*/ 2147483647 w 60"/>
              <a:gd name="T11" fmla="*/ 0 h 63"/>
              <a:gd name="T12" fmla="*/ 2147483647 w 60"/>
              <a:gd name="T13" fmla="*/ 2147483647 h 6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0"/>
              <a:gd name="T22" fmla="*/ 0 h 63"/>
              <a:gd name="T23" fmla="*/ 60 w 60"/>
              <a:gd name="T24" fmla="*/ 63 h 6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0" h="63">
                <a:moveTo>
                  <a:pt x="60" y="44"/>
                </a:moveTo>
                <a:lnTo>
                  <a:pt x="33" y="63"/>
                </a:lnTo>
                <a:lnTo>
                  <a:pt x="1" y="17"/>
                </a:lnTo>
                <a:lnTo>
                  <a:pt x="0" y="11"/>
                </a:lnTo>
                <a:lnTo>
                  <a:pt x="31" y="7"/>
                </a:lnTo>
                <a:lnTo>
                  <a:pt x="30" y="0"/>
                </a:lnTo>
                <a:lnTo>
                  <a:pt x="60" y="4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92" name="Freeform 1458"/>
          <p:cNvSpPr>
            <a:spLocks noChangeAspect="1"/>
          </p:cNvSpPr>
          <p:nvPr/>
        </p:nvSpPr>
        <p:spPr bwMode="auto">
          <a:xfrm>
            <a:off x="5905500" y="2233613"/>
            <a:ext cx="14288" cy="17462"/>
          </a:xfrm>
          <a:custGeom>
            <a:avLst/>
            <a:gdLst>
              <a:gd name="T0" fmla="*/ 2147483647 w 36"/>
              <a:gd name="T1" fmla="*/ 2147483647 h 49"/>
              <a:gd name="T2" fmla="*/ 2147483647 w 36"/>
              <a:gd name="T3" fmla="*/ 2147483647 h 49"/>
              <a:gd name="T4" fmla="*/ 0 w 36"/>
              <a:gd name="T5" fmla="*/ 2147483647 h 49"/>
              <a:gd name="T6" fmla="*/ 2147483647 w 36"/>
              <a:gd name="T7" fmla="*/ 2147483647 h 49"/>
              <a:gd name="T8" fmla="*/ 2147483647 w 36"/>
              <a:gd name="T9" fmla="*/ 0 h 49"/>
              <a:gd name="T10" fmla="*/ 2147483647 w 36"/>
              <a:gd name="T11" fmla="*/ 2147483647 h 49"/>
              <a:gd name="T12" fmla="*/ 2147483647 w 36"/>
              <a:gd name="T13" fmla="*/ 2147483647 h 4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49"/>
              <a:gd name="T23" fmla="*/ 36 w 36"/>
              <a:gd name="T24" fmla="*/ 49 h 4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49">
                <a:moveTo>
                  <a:pt x="36" y="45"/>
                </a:moveTo>
                <a:lnTo>
                  <a:pt x="5" y="49"/>
                </a:lnTo>
                <a:lnTo>
                  <a:pt x="0" y="20"/>
                </a:lnTo>
                <a:lnTo>
                  <a:pt x="3" y="23"/>
                </a:lnTo>
                <a:lnTo>
                  <a:pt x="26" y="0"/>
                </a:lnTo>
                <a:lnTo>
                  <a:pt x="29" y="3"/>
                </a:lnTo>
                <a:lnTo>
                  <a:pt x="36" y="4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93" name="Freeform 1459"/>
          <p:cNvSpPr>
            <a:spLocks noChangeAspect="1"/>
          </p:cNvSpPr>
          <p:nvPr/>
        </p:nvSpPr>
        <p:spPr bwMode="auto">
          <a:xfrm>
            <a:off x="5903913" y="2233613"/>
            <a:ext cx="11112" cy="9525"/>
          </a:xfrm>
          <a:custGeom>
            <a:avLst/>
            <a:gdLst>
              <a:gd name="T0" fmla="*/ 2147483647 w 31"/>
              <a:gd name="T1" fmla="*/ 0 h 23"/>
              <a:gd name="T2" fmla="*/ 2147483647 w 31"/>
              <a:gd name="T3" fmla="*/ 2147483647 h 23"/>
              <a:gd name="T4" fmla="*/ 0 w 31"/>
              <a:gd name="T5" fmla="*/ 2147483647 h 23"/>
              <a:gd name="T6" fmla="*/ 0 w 31"/>
              <a:gd name="T7" fmla="*/ 2147483647 h 23"/>
              <a:gd name="T8" fmla="*/ 2147483647 w 31"/>
              <a:gd name="T9" fmla="*/ 2147483647 h 23"/>
              <a:gd name="T10" fmla="*/ 2147483647 w 31"/>
              <a:gd name="T11" fmla="*/ 2147483647 h 23"/>
              <a:gd name="T12" fmla="*/ 2147483647 w 31"/>
              <a:gd name="T13" fmla="*/ 0 h 2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3"/>
              <a:gd name="T23" fmla="*/ 31 w 31"/>
              <a:gd name="T24" fmla="*/ 23 h 2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3">
                <a:moveTo>
                  <a:pt x="30" y="0"/>
                </a:moveTo>
                <a:lnTo>
                  <a:pt x="7" y="23"/>
                </a:lnTo>
                <a:lnTo>
                  <a:pt x="0" y="16"/>
                </a:lnTo>
                <a:lnTo>
                  <a:pt x="0" y="8"/>
                </a:lnTo>
                <a:lnTo>
                  <a:pt x="31" y="8"/>
                </a:lnTo>
                <a:lnTo>
                  <a:pt x="31" y="1"/>
                </a:lnTo>
                <a:lnTo>
                  <a:pt x="3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94" name="Freeform 1460"/>
          <p:cNvSpPr>
            <a:spLocks noChangeAspect="1"/>
          </p:cNvSpPr>
          <p:nvPr/>
        </p:nvSpPr>
        <p:spPr bwMode="auto">
          <a:xfrm>
            <a:off x="5903913" y="2203450"/>
            <a:ext cx="11112" cy="31750"/>
          </a:xfrm>
          <a:custGeom>
            <a:avLst/>
            <a:gdLst>
              <a:gd name="T0" fmla="*/ 2147483647 w 32"/>
              <a:gd name="T1" fmla="*/ 2147483647 h 98"/>
              <a:gd name="T2" fmla="*/ 2147483647 w 32"/>
              <a:gd name="T3" fmla="*/ 2147483647 h 98"/>
              <a:gd name="T4" fmla="*/ 0 w 32"/>
              <a:gd name="T5" fmla="*/ 2147483647 h 98"/>
              <a:gd name="T6" fmla="*/ 0 w 32"/>
              <a:gd name="T7" fmla="*/ 2147483647 h 98"/>
              <a:gd name="T8" fmla="*/ 2147483647 w 32"/>
              <a:gd name="T9" fmla="*/ 0 h 98"/>
              <a:gd name="T10" fmla="*/ 2147483647 w 32"/>
              <a:gd name="T11" fmla="*/ 0 h 98"/>
              <a:gd name="T12" fmla="*/ 2147483647 w 32"/>
              <a:gd name="T13" fmla="*/ 2147483647 h 9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98"/>
              <a:gd name="T23" fmla="*/ 32 w 32"/>
              <a:gd name="T24" fmla="*/ 98 h 9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98">
                <a:moveTo>
                  <a:pt x="32" y="98"/>
                </a:moveTo>
                <a:lnTo>
                  <a:pt x="1" y="98"/>
                </a:lnTo>
                <a:lnTo>
                  <a:pt x="0" y="4"/>
                </a:lnTo>
                <a:lnTo>
                  <a:pt x="31" y="0"/>
                </a:lnTo>
                <a:lnTo>
                  <a:pt x="32" y="9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95" name="Freeform 1461"/>
          <p:cNvSpPr>
            <a:spLocks noChangeAspect="1"/>
          </p:cNvSpPr>
          <p:nvPr/>
        </p:nvSpPr>
        <p:spPr bwMode="auto">
          <a:xfrm>
            <a:off x="5900738" y="2176463"/>
            <a:ext cx="12700" cy="28575"/>
          </a:xfrm>
          <a:custGeom>
            <a:avLst/>
            <a:gdLst>
              <a:gd name="T0" fmla="*/ 2147483647 w 44"/>
              <a:gd name="T1" fmla="*/ 2147483647 h 82"/>
              <a:gd name="T2" fmla="*/ 2147483647 w 44"/>
              <a:gd name="T3" fmla="*/ 2147483647 h 82"/>
              <a:gd name="T4" fmla="*/ 0 w 44"/>
              <a:gd name="T5" fmla="*/ 2147483647 h 82"/>
              <a:gd name="T6" fmla="*/ 2147483647 w 44"/>
              <a:gd name="T7" fmla="*/ 2147483647 h 82"/>
              <a:gd name="T8" fmla="*/ 2147483647 w 44"/>
              <a:gd name="T9" fmla="*/ 0 h 82"/>
              <a:gd name="T10" fmla="*/ 2147483647 w 44"/>
              <a:gd name="T11" fmla="*/ 2147483647 h 82"/>
              <a:gd name="T12" fmla="*/ 2147483647 w 44"/>
              <a:gd name="T13" fmla="*/ 2147483647 h 8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4"/>
              <a:gd name="T22" fmla="*/ 0 h 82"/>
              <a:gd name="T23" fmla="*/ 44 w 44"/>
              <a:gd name="T24" fmla="*/ 82 h 8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4" h="82">
                <a:moveTo>
                  <a:pt x="44" y="78"/>
                </a:moveTo>
                <a:lnTo>
                  <a:pt x="13" y="82"/>
                </a:lnTo>
                <a:lnTo>
                  <a:pt x="0" y="8"/>
                </a:lnTo>
                <a:lnTo>
                  <a:pt x="1" y="10"/>
                </a:lnTo>
                <a:lnTo>
                  <a:pt x="30" y="0"/>
                </a:lnTo>
                <a:lnTo>
                  <a:pt x="31" y="2"/>
                </a:lnTo>
                <a:lnTo>
                  <a:pt x="44" y="7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96" name="Freeform 1462"/>
          <p:cNvSpPr>
            <a:spLocks noChangeAspect="1"/>
          </p:cNvSpPr>
          <p:nvPr/>
        </p:nvSpPr>
        <p:spPr bwMode="auto">
          <a:xfrm>
            <a:off x="5894388" y="2155825"/>
            <a:ext cx="15875" cy="23813"/>
          </a:xfrm>
          <a:custGeom>
            <a:avLst/>
            <a:gdLst>
              <a:gd name="T0" fmla="*/ 2147483647 w 49"/>
              <a:gd name="T1" fmla="*/ 2147483647 h 68"/>
              <a:gd name="T2" fmla="*/ 2147483647 w 49"/>
              <a:gd name="T3" fmla="*/ 2147483647 h 68"/>
              <a:gd name="T4" fmla="*/ 0 w 49"/>
              <a:gd name="T5" fmla="*/ 2147483647 h 68"/>
              <a:gd name="T6" fmla="*/ 2147483647 w 49"/>
              <a:gd name="T7" fmla="*/ 2147483647 h 68"/>
              <a:gd name="T8" fmla="*/ 2147483647 w 49"/>
              <a:gd name="T9" fmla="*/ 0 h 68"/>
              <a:gd name="T10" fmla="*/ 2147483647 w 49"/>
              <a:gd name="T11" fmla="*/ 2147483647 h 68"/>
              <a:gd name="T12" fmla="*/ 2147483647 w 49"/>
              <a:gd name="T13" fmla="*/ 2147483647 h 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9"/>
              <a:gd name="T22" fmla="*/ 0 h 68"/>
              <a:gd name="T23" fmla="*/ 49 w 49"/>
              <a:gd name="T24" fmla="*/ 68 h 6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9" h="68">
                <a:moveTo>
                  <a:pt x="49" y="58"/>
                </a:moveTo>
                <a:lnTo>
                  <a:pt x="20" y="68"/>
                </a:lnTo>
                <a:lnTo>
                  <a:pt x="0" y="17"/>
                </a:lnTo>
                <a:lnTo>
                  <a:pt x="2" y="18"/>
                </a:lnTo>
                <a:lnTo>
                  <a:pt x="26" y="0"/>
                </a:lnTo>
                <a:lnTo>
                  <a:pt x="27" y="1"/>
                </a:lnTo>
                <a:lnTo>
                  <a:pt x="49" y="5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97" name="Freeform 1463"/>
          <p:cNvSpPr>
            <a:spLocks noChangeAspect="1"/>
          </p:cNvSpPr>
          <p:nvPr/>
        </p:nvSpPr>
        <p:spPr bwMode="auto">
          <a:xfrm>
            <a:off x="5886450" y="2141538"/>
            <a:ext cx="15875" cy="19050"/>
          </a:xfrm>
          <a:custGeom>
            <a:avLst/>
            <a:gdLst>
              <a:gd name="T0" fmla="*/ 2147483647 w 53"/>
              <a:gd name="T1" fmla="*/ 2147483647 h 61"/>
              <a:gd name="T2" fmla="*/ 2147483647 w 53"/>
              <a:gd name="T3" fmla="*/ 2147483647 h 61"/>
              <a:gd name="T4" fmla="*/ 2147483647 w 53"/>
              <a:gd name="T5" fmla="*/ 2147483647 h 61"/>
              <a:gd name="T6" fmla="*/ 0 w 53"/>
              <a:gd name="T7" fmla="*/ 2147483647 h 61"/>
              <a:gd name="T8" fmla="*/ 2147483647 w 53"/>
              <a:gd name="T9" fmla="*/ 2147483647 h 61"/>
              <a:gd name="T10" fmla="*/ 2147483647 w 53"/>
              <a:gd name="T11" fmla="*/ 0 h 61"/>
              <a:gd name="T12" fmla="*/ 2147483647 w 53"/>
              <a:gd name="T13" fmla="*/ 2147483647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3"/>
              <a:gd name="T22" fmla="*/ 0 h 61"/>
              <a:gd name="T23" fmla="*/ 53 w 53"/>
              <a:gd name="T24" fmla="*/ 61 h 6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3" h="61">
                <a:moveTo>
                  <a:pt x="53" y="43"/>
                </a:moveTo>
                <a:lnTo>
                  <a:pt x="29" y="61"/>
                </a:lnTo>
                <a:lnTo>
                  <a:pt x="2" y="27"/>
                </a:lnTo>
                <a:lnTo>
                  <a:pt x="0" y="26"/>
                </a:lnTo>
                <a:lnTo>
                  <a:pt x="21" y="1"/>
                </a:lnTo>
                <a:lnTo>
                  <a:pt x="20" y="0"/>
                </a:lnTo>
                <a:lnTo>
                  <a:pt x="53" y="4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98" name="Freeform 1464"/>
          <p:cNvSpPr>
            <a:spLocks noChangeAspect="1"/>
          </p:cNvSpPr>
          <p:nvPr/>
        </p:nvSpPr>
        <p:spPr bwMode="auto">
          <a:xfrm>
            <a:off x="5842000" y="2105025"/>
            <a:ext cx="50800" cy="46038"/>
          </a:xfrm>
          <a:custGeom>
            <a:avLst/>
            <a:gdLst>
              <a:gd name="T0" fmla="*/ 2147483647 w 144"/>
              <a:gd name="T1" fmla="*/ 2147483647 h 126"/>
              <a:gd name="T2" fmla="*/ 2147483647 w 144"/>
              <a:gd name="T3" fmla="*/ 2147483647 h 126"/>
              <a:gd name="T4" fmla="*/ 2147483647 w 144"/>
              <a:gd name="T5" fmla="*/ 2147483647 h 126"/>
              <a:gd name="T6" fmla="*/ 0 w 144"/>
              <a:gd name="T7" fmla="*/ 2147483647 h 126"/>
              <a:gd name="T8" fmla="*/ 2147483647 w 144"/>
              <a:gd name="T9" fmla="*/ 2147483647 h 126"/>
              <a:gd name="T10" fmla="*/ 2147483647 w 144"/>
              <a:gd name="T11" fmla="*/ 0 h 126"/>
              <a:gd name="T12" fmla="*/ 2147483647 w 144"/>
              <a:gd name="T13" fmla="*/ 2147483647 h 12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4"/>
              <a:gd name="T22" fmla="*/ 0 h 126"/>
              <a:gd name="T23" fmla="*/ 144 w 144"/>
              <a:gd name="T24" fmla="*/ 126 h 12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4" h="126">
                <a:moveTo>
                  <a:pt x="144" y="101"/>
                </a:moveTo>
                <a:lnTo>
                  <a:pt x="123" y="126"/>
                </a:lnTo>
                <a:lnTo>
                  <a:pt x="5" y="31"/>
                </a:lnTo>
                <a:lnTo>
                  <a:pt x="0" y="25"/>
                </a:lnTo>
                <a:lnTo>
                  <a:pt x="23" y="5"/>
                </a:lnTo>
                <a:lnTo>
                  <a:pt x="18" y="0"/>
                </a:lnTo>
                <a:lnTo>
                  <a:pt x="144" y="10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699" name="Freeform 1465"/>
          <p:cNvSpPr>
            <a:spLocks noChangeAspect="1"/>
          </p:cNvSpPr>
          <p:nvPr/>
        </p:nvSpPr>
        <p:spPr bwMode="auto">
          <a:xfrm>
            <a:off x="5826125" y="2092325"/>
            <a:ext cx="23813" cy="23813"/>
          </a:xfrm>
          <a:custGeom>
            <a:avLst/>
            <a:gdLst>
              <a:gd name="T0" fmla="*/ 2147483647 w 74"/>
              <a:gd name="T1" fmla="*/ 2147483647 h 68"/>
              <a:gd name="T2" fmla="*/ 2147483647 w 74"/>
              <a:gd name="T3" fmla="*/ 2147483647 h 68"/>
              <a:gd name="T4" fmla="*/ 0 w 74"/>
              <a:gd name="T5" fmla="*/ 2147483647 h 68"/>
              <a:gd name="T6" fmla="*/ 2147483647 w 74"/>
              <a:gd name="T7" fmla="*/ 2147483647 h 68"/>
              <a:gd name="T8" fmla="*/ 2147483647 w 74"/>
              <a:gd name="T9" fmla="*/ 0 h 68"/>
              <a:gd name="T10" fmla="*/ 2147483647 w 74"/>
              <a:gd name="T11" fmla="*/ 2147483647 h 68"/>
              <a:gd name="T12" fmla="*/ 2147483647 w 74"/>
              <a:gd name="T13" fmla="*/ 2147483647 h 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4"/>
              <a:gd name="T22" fmla="*/ 0 h 68"/>
              <a:gd name="T23" fmla="*/ 74 w 74"/>
              <a:gd name="T24" fmla="*/ 68 h 6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4" h="68">
                <a:moveTo>
                  <a:pt x="74" y="48"/>
                </a:moveTo>
                <a:lnTo>
                  <a:pt x="51" y="68"/>
                </a:lnTo>
                <a:lnTo>
                  <a:pt x="0" y="14"/>
                </a:lnTo>
                <a:lnTo>
                  <a:pt x="3" y="19"/>
                </a:lnTo>
                <a:lnTo>
                  <a:pt x="30" y="0"/>
                </a:lnTo>
                <a:lnTo>
                  <a:pt x="33" y="4"/>
                </a:lnTo>
                <a:lnTo>
                  <a:pt x="74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00" name="Freeform 1466"/>
          <p:cNvSpPr>
            <a:spLocks noChangeAspect="1"/>
          </p:cNvSpPr>
          <p:nvPr/>
        </p:nvSpPr>
        <p:spPr bwMode="auto">
          <a:xfrm>
            <a:off x="5811838" y="2074863"/>
            <a:ext cx="23812" cy="22225"/>
          </a:xfrm>
          <a:custGeom>
            <a:avLst/>
            <a:gdLst>
              <a:gd name="T0" fmla="*/ 2147483647 w 61"/>
              <a:gd name="T1" fmla="*/ 2147483647 h 70"/>
              <a:gd name="T2" fmla="*/ 2147483647 w 61"/>
              <a:gd name="T3" fmla="*/ 2147483647 h 70"/>
              <a:gd name="T4" fmla="*/ 2147483647 w 61"/>
              <a:gd name="T5" fmla="*/ 2147483647 h 70"/>
              <a:gd name="T6" fmla="*/ 0 w 61"/>
              <a:gd name="T7" fmla="*/ 2147483647 h 70"/>
              <a:gd name="T8" fmla="*/ 2147483647 w 61"/>
              <a:gd name="T9" fmla="*/ 2147483647 h 70"/>
              <a:gd name="T10" fmla="*/ 2147483647 w 61"/>
              <a:gd name="T11" fmla="*/ 0 h 70"/>
              <a:gd name="T12" fmla="*/ 2147483647 w 61"/>
              <a:gd name="T13" fmla="*/ 2147483647 h 7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1"/>
              <a:gd name="T22" fmla="*/ 0 h 70"/>
              <a:gd name="T23" fmla="*/ 61 w 61"/>
              <a:gd name="T24" fmla="*/ 70 h 7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1" h="70">
                <a:moveTo>
                  <a:pt x="61" y="51"/>
                </a:moveTo>
                <a:lnTo>
                  <a:pt x="34" y="70"/>
                </a:lnTo>
                <a:lnTo>
                  <a:pt x="2" y="23"/>
                </a:lnTo>
                <a:lnTo>
                  <a:pt x="0" y="18"/>
                </a:lnTo>
                <a:lnTo>
                  <a:pt x="29" y="5"/>
                </a:lnTo>
                <a:lnTo>
                  <a:pt x="27" y="0"/>
                </a:lnTo>
                <a:lnTo>
                  <a:pt x="61" y="5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01" name="Freeform 1467"/>
          <p:cNvSpPr>
            <a:spLocks noChangeAspect="1"/>
          </p:cNvSpPr>
          <p:nvPr/>
        </p:nvSpPr>
        <p:spPr bwMode="auto">
          <a:xfrm>
            <a:off x="5802313" y="2054225"/>
            <a:ext cx="22225" cy="26988"/>
          </a:xfrm>
          <a:custGeom>
            <a:avLst/>
            <a:gdLst>
              <a:gd name="T0" fmla="*/ 2147483647 w 60"/>
              <a:gd name="T1" fmla="*/ 2147483647 h 76"/>
              <a:gd name="T2" fmla="*/ 2147483647 w 60"/>
              <a:gd name="T3" fmla="*/ 2147483647 h 76"/>
              <a:gd name="T4" fmla="*/ 0 w 60"/>
              <a:gd name="T5" fmla="*/ 2147483647 h 76"/>
              <a:gd name="T6" fmla="*/ 0 w 60"/>
              <a:gd name="T7" fmla="*/ 2147483647 h 76"/>
              <a:gd name="T8" fmla="*/ 2147483647 w 60"/>
              <a:gd name="T9" fmla="*/ 0 h 76"/>
              <a:gd name="T10" fmla="*/ 2147483647 w 60"/>
              <a:gd name="T11" fmla="*/ 0 h 76"/>
              <a:gd name="T12" fmla="*/ 2147483647 w 60"/>
              <a:gd name="T13" fmla="*/ 2147483647 h 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0"/>
              <a:gd name="T22" fmla="*/ 0 h 76"/>
              <a:gd name="T23" fmla="*/ 60 w 60"/>
              <a:gd name="T24" fmla="*/ 76 h 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0" h="76">
                <a:moveTo>
                  <a:pt x="60" y="63"/>
                </a:moveTo>
                <a:lnTo>
                  <a:pt x="31" y="76"/>
                </a:lnTo>
                <a:lnTo>
                  <a:pt x="0" y="8"/>
                </a:lnTo>
                <a:lnTo>
                  <a:pt x="31" y="0"/>
                </a:lnTo>
                <a:lnTo>
                  <a:pt x="60" y="6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02" name="Freeform 1468"/>
          <p:cNvSpPr>
            <a:spLocks noChangeAspect="1"/>
          </p:cNvSpPr>
          <p:nvPr/>
        </p:nvSpPr>
        <p:spPr bwMode="auto">
          <a:xfrm>
            <a:off x="5794375" y="2025650"/>
            <a:ext cx="17463" cy="31750"/>
          </a:xfrm>
          <a:custGeom>
            <a:avLst/>
            <a:gdLst>
              <a:gd name="T0" fmla="*/ 2147483647 w 54"/>
              <a:gd name="T1" fmla="*/ 2147483647 h 92"/>
              <a:gd name="T2" fmla="*/ 2147483647 w 54"/>
              <a:gd name="T3" fmla="*/ 2147483647 h 92"/>
              <a:gd name="T4" fmla="*/ 2147483647 w 54"/>
              <a:gd name="T5" fmla="*/ 2147483647 h 92"/>
              <a:gd name="T6" fmla="*/ 0 w 54"/>
              <a:gd name="T7" fmla="*/ 2147483647 h 92"/>
              <a:gd name="T8" fmla="*/ 2147483647 w 54"/>
              <a:gd name="T9" fmla="*/ 2147483647 h 92"/>
              <a:gd name="T10" fmla="*/ 2147483647 w 54"/>
              <a:gd name="T11" fmla="*/ 0 h 92"/>
              <a:gd name="T12" fmla="*/ 2147483647 w 54"/>
              <a:gd name="T13" fmla="*/ 2147483647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4"/>
              <a:gd name="T22" fmla="*/ 0 h 92"/>
              <a:gd name="T23" fmla="*/ 54 w 54"/>
              <a:gd name="T24" fmla="*/ 92 h 9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4" h="92">
                <a:moveTo>
                  <a:pt x="54" y="84"/>
                </a:moveTo>
                <a:lnTo>
                  <a:pt x="23" y="92"/>
                </a:lnTo>
                <a:lnTo>
                  <a:pt x="1" y="12"/>
                </a:lnTo>
                <a:lnTo>
                  <a:pt x="0" y="8"/>
                </a:lnTo>
                <a:lnTo>
                  <a:pt x="31" y="4"/>
                </a:lnTo>
                <a:lnTo>
                  <a:pt x="30" y="0"/>
                </a:lnTo>
                <a:lnTo>
                  <a:pt x="54" y="8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03" name="Freeform 1469"/>
          <p:cNvSpPr>
            <a:spLocks noChangeAspect="1"/>
          </p:cNvSpPr>
          <p:nvPr/>
        </p:nvSpPr>
        <p:spPr bwMode="auto">
          <a:xfrm>
            <a:off x="5791200" y="1995488"/>
            <a:ext cx="15875" cy="33337"/>
          </a:xfrm>
          <a:custGeom>
            <a:avLst/>
            <a:gdLst>
              <a:gd name="T0" fmla="*/ 2147483647 w 44"/>
              <a:gd name="T1" fmla="*/ 2147483647 h 95"/>
              <a:gd name="T2" fmla="*/ 2147483647 w 44"/>
              <a:gd name="T3" fmla="*/ 2147483647 h 95"/>
              <a:gd name="T4" fmla="*/ 0 w 44"/>
              <a:gd name="T5" fmla="*/ 2147483647 h 95"/>
              <a:gd name="T6" fmla="*/ 0 w 44"/>
              <a:gd name="T7" fmla="*/ 2147483647 h 95"/>
              <a:gd name="T8" fmla="*/ 2147483647 w 44"/>
              <a:gd name="T9" fmla="*/ 2147483647 h 95"/>
              <a:gd name="T10" fmla="*/ 2147483647 w 44"/>
              <a:gd name="T11" fmla="*/ 0 h 95"/>
              <a:gd name="T12" fmla="*/ 2147483647 w 44"/>
              <a:gd name="T13" fmla="*/ 2147483647 h 9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4"/>
              <a:gd name="T22" fmla="*/ 0 h 95"/>
              <a:gd name="T23" fmla="*/ 44 w 44"/>
              <a:gd name="T24" fmla="*/ 95 h 9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4" h="95">
                <a:moveTo>
                  <a:pt x="44" y="91"/>
                </a:moveTo>
                <a:lnTo>
                  <a:pt x="13" y="95"/>
                </a:lnTo>
                <a:lnTo>
                  <a:pt x="0" y="4"/>
                </a:lnTo>
                <a:lnTo>
                  <a:pt x="0" y="2"/>
                </a:lnTo>
                <a:lnTo>
                  <a:pt x="32" y="2"/>
                </a:lnTo>
                <a:lnTo>
                  <a:pt x="32" y="0"/>
                </a:lnTo>
                <a:lnTo>
                  <a:pt x="44" y="9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04" name="Freeform 1470"/>
          <p:cNvSpPr>
            <a:spLocks noChangeAspect="1"/>
          </p:cNvSpPr>
          <p:nvPr/>
        </p:nvSpPr>
        <p:spPr bwMode="auto">
          <a:xfrm>
            <a:off x="5791200" y="1963738"/>
            <a:ext cx="11113" cy="31750"/>
          </a:xfrm>
          <a:custGeom>
            <a:avLst/>
            <a:gdLst>
              <a:gd name="T0" fmla="*/ 2147483647 w 35"/>
              <a:gd name="T1" fmla="*/ 2147483647 h 99"/>
              <a:gd name="T2" fmla="*/ 0 w 35"/>
              <a:gd name="T3" fmla="*/ 2147483647 h 99"/>
              <a:gd name="T4" fmla="*/ 2147483647 w 35"/>
              <a:gd name="T5" fmla="*/ 0 h 99"/>
              <a:gd name="T6" fmla="*/ 2147483647 w 35"/>
              <a:gd name="T7" fmla="*/ 2147483647 h 99"/>
              <a:gd name="T8" fmla="*/ 2147483647 w 35"/>
              <a:gd name="T9" fmla="*/ 2147483647 h 99"/>
              <a:gd name="T10" fmla="*/ 2147483647 w 35"/>
              <a:gd name="T11" fmla="*/ 2147483647 h 99"/>
              <a:gd name="T12" fmla="*/ 2147483647 w 35"/>
              <a:gd name="T13" fmla="*/ 2147483647 h 9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99"/>
              <a:gd name="T23" fmla="*/ 35 w 35"/>
              <a:gd name="T24" fmla="*/ 99 h 9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99">
                <a:moveTo>
                  <a:pt x="32" y="99"/>
                </a:moveTo>
                <a:lnTo>
                  <a:pt x="0" y="99"/>
                </a:lnTo>
                <a:lnTo>
                  <a:pt x="4" y="0"/>
                </a:lnTo>
                <a:lnTo>
                  <a:pt x="4" y="1"/>
                </a:lnTo>
                <a:lnTo>
                  <a:pt x="35" y="7"/>
                </a:lnTo>
                <a:lnTo>
                  <a:pt x="35" y="8"/>
                </a:lnTo>
                <a:lnTo>
                  <a:pt x="32" y="9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05" name="Freeform 1471"/>
          <p:cNvSpPr>
            <a:spLocks noChangeAspect="1"/>
          </p:cNvSpPr>
          <p:nvPr/>
        </p:nvSpPr>
        <p:spPr bwMode="auto">
          <a:xfrm>
            <a:off x="5792788" y="1939925"/>
            <a:ext cx="14287" cy="25400"/>
          </a:xfrm>
          <a:custGeom>
            <a:avLst/>
            <a:gdLst>
              <a:gd name="T0" fmla="*/ 2147483647 w 44"/>
              <a:gd name="T1" fmla="*/ 2147483647 h 72"/>
              <a:gd name="T2" fmla="*/ 0 w 44"/>
              <a:gd name="T3" fmla="*/ 2147483647 h 72"/>
              <a:gd name="T4" fmla="*/ 2147483647 w 44"/>
              <a:gd name="T5" fmla="*/ 0 h 72"/>
              <a:gd name="T6" fmla="*/ 2147483647 w 44"/>
              <a:gd name="T7" fmla="*/ 2147483647 h 72"/>
              <a:gd name="T8" fmla="*/ 2147483647 w 44"/>
              <a:gd name="T9" fmla="*/ 2147483647 h 72"/>
              <a:gd name="T10" fmla="*/ 2147483647 w 44"/>
              <a:gd name="T11" fmla="*/ 2147483647 h 72"/>
              <a:gd name="T12" fmla="*/ 2147483647 w 44"/>
              <a:gd name="T13" fmla="*/ 2147483647 h 7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4"/>
              <a:gd name="T22" fmla="*/ 0 h 72"/>
              <a:gd name="T23" fmla="*/ 44 w 44"/>
              <a:gd name="T24" fmla="*/ 72 h 7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4" h="72">
                <a:moveTo>
                  <a:pt x="31" y="72"/>
                </a:moveTo>
                <a:lnTo>
                  <a:pt x="0" y="66"/>
                </a:lnTo>
                <a:lnTo>
                  <a:pt x="14" y="0"/>
                </a:lnTo>
                <a:lnTo>
                  <a:pt x="13" y="3"/>
                </a:lnTo>
                <a:lnTo>
                  <a:pt x="44" y="13"/>
                </a:lnTo>
                <a:lnTo>
                  <a:pt x="43" y="16"/>
                </a:lnTo>
                <a:lnTo>
                  <a:pt x="31" y="7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06" name="Freeform 1472"/>
          <p:cNvSpPr>
            <a:spLocks noChangeAspect="1"/>
          </p:cNvSpPr>
          <p:nvPr/>
        </p:nvSpPr>
        <p:spPr bwMode="auto">
          <a:xfrm>
            <a:off x="5795963" y="1920875"/>
            <a:ext cx="15875" cy="23813"/>
          </a:xfrm>
          <a:custGeom>
            <a:avLst/>
            <a:gdLst>
              <a:gd name="T0" fmla="*/ 2147483647 w 50"/>
              <a:gd name="T1" fmla="*/ 2147483647 h 65"/>
              <a:gd name="T2" fmla="*/ 0 w 50"/>
              <a:gd name="T3" fmla="*/ 2147483647 h 65"/>
              <a:gd name="T4" fmla="*/ 2147483647 w 50"/>
              <a:gd name="T5" fmla="*/ 2147483647 h 65"/>
              <a:gd name="T6" fmla="*/ 2147483647 w 50"/>
              <a:gd name="T7" fmla="*/ 0 h 65"/>
              <a:gd name="T8" fmla="*/ 2147483647 w 50"/>
              <a:gd name="T9" fmla="*/ 2147483647 h 65"/>
              <a:gd name="T10" fmla="*/ 2147483647 w 50"/>
              <a:gd name="T11" fmla="*/ 2147483647 h 65"/>
              <a:gd name="T12" fmla="*/ 2147483647 w 50"/>
              <a:gd name="T13" fmla="*/ 2147483647 h 6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65"/>
              <a:gd name="T23" fmla="*/ 50 w 50"/>
              <a:gd name="T24" fmla="*/ 65 h 6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65">
                <a:moveTo>
                  <a:pt x="31" y="65"/>
                </a:moveTo>
                <a:lnTo>
                  <a:pt x="0" y="55"/>
                </a:lnTo>
                <a:lnTo>
                  <a:pt x="19" y="4"/>
                </a:lnTo>
                <a:lnTo>
                  <a:pt x="21" y="0"/>
                </a:lnTo>
                <a:lnTo>
                  <a:pt x="48" y="17"/>
                </a:lnTo>
                <a:lnTo>
                  <a:pt x="50" y="12"/>
                </a:lnTo>
                <a:lnTo>
                  <a:pt x="31" y="6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07" name="Freeform 1473"/>
          <p:cNvSpPr>
            <a:spLocks noChangeAspect="1"/>
          </p:cNvSpPr>
          <p:nvPr/>
        </p:nvSpPr>
        <p:spPr bwMode="auto">
          <a:xfrm>
            <a:off x="5802313" y="1905000"/>
            <a:ext cx="19050" cy="22225"/>
          </a:xfrm>
          <a:custGeom>
            <a:avLst/>
            <a:gdLst>
              <a:gd name="T0" fmla="*/ 2147483647 w 53"/>
              <a:gd name="T1" fmla="*/ 2147483647 h 66"/>
              <a:gd name="T2" fmla="*/ 0 w 53"/>
              <a:gd name="T3" fmla="*/ 2147483647 h 66"/>
              <a:gd name="T4" fmla="*/ 2147483647 w 53"/>
              <a:gd name="T5" fmla="*/ 0 h 66"/>
              <a:gd name="T6" fmla="*/ 2147483647 w 53"/>
              <a:gd name="T7" fmla="*/ 2147483647 h 66"/>
              <a:gd name="T8" fmla="*/ 2147483647 w 53"/>
              <a:gd name="T9" fmla="*/ 2147483647 h 66"/>
              <a:gd name="T10" fmla="*/ 2147483647 w 53"/>
              <a:gd name="T11" fmla="*/ 2147483647 h 66"/>
              <a:gd name="T12" fmla="*/ 2147483647 w 53"/>
              <a:gd name="T13" fmla="*/ 2147483647 h 6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3"/>
              <a:gd name="T22" fmla="*/ 0 h 66"/>
              <a:gd name="T23" fmla="*/ 53 w 53"/>
              <a:gd name="T24" fmla="*/ 66 h 6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3" h="66">
                <a:moveTo>
                  <a:pt x="27" y="66"/>
                </a:moveTo>
                <a:lnTo>
                  <a:pt x="0" y="49"/>
                </a:lnTo>
                <a:lnTo>
                  <a:pt x="29" y="0"/>
                </a:lnTo>
                <a:lnTo>
                  <a:pt x="28" y="1"/>
                </a:lnTo>
                <a:lnTo>
                  <a:pt x="53" y="22"/>
                </a:lnTo>
                <a:lnTo>
                  <a:pt x="52" y="23"/>
                </a:lnTo>
                <a:lnTo>
                  <a:pt x="27" y="6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08" name="Freeform 1474"/>
          <p:cNvSpPr>
            <a:spLocks noChangeAspect="1"/>
          </p:cNvSpPr>
          <p:nvPr/>
        </p:nvSpPr>
        <p:spPr bwMode="auto">
          <a:xfrm>
            <a:off x="5811838" y="1889125"/>
            <a:ext cx="23812" cy="22225"/>
          </a:xfrm>
          <a:custGeom>
            <a:avLst/>
            <a:gdLst>
              <a:gd name="T0" fmla="*/ 2147483647 w 66"/>
              <a:gd name="T1" fmla="*/ 2147483647 h 68"/>
              <a:gd name="T2" fmla="*/ 0 w 66"/>
              <a:gd name="T3" fmla="*/ 2147483647 h 68"/>
              <a:gd name="T4" fmla="*/ 2147483647 w 66"/>
              <a:gd name="T5" fmla="*/ 2147483647 h 68"/>
              <a:gd name="T6" fmla="*/ 2147483647 w 66"/>
              <a:gd name="T7" fmla="*/ 0 h 68"/>
              <a:gd name="T8" fmla="*/ 2147483647 w 66"/>
              <a:gd name="T9" fmla="*/ 2147483647 h 68"/>
              <a:gd name="T10" fmla="*/ 2147483647 w 66"/>
              <a:gd name="T11" fmla="*/ 2147483647 h 68"/>
              <a:gd name="T12" fmla="*/ 2147483647 w 66"/>
              <a:gd name="T13" fmla="*/ 2147483647 h 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6"/>
              <a:gd name="T22" fmla="*/ 0 h 68"/>
              <a:gd name="T23" fmla="*/ 66 w 66"/>
              <a:gd name="T24" fmla="*/ 68 h 6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6" h="68">
                <a:moveTo>
                  <a:pt x="25" y="68"/>
                </a:moveTo>
                <a:lnTo>
                  <a:pt x="0" y="47"/>
                </a:lnTo>
                <a:lnTo>
                  <a:pt x="35" y="5"/>
                </a:lnTo>
                <a:lnTo>
                  <a:pt x="40" y="0"/>
                </a:lnTo>
                <a:lnTo>
                  <a:pt x="61" y="23"/>
                </a:lnTo>
                <a:lnTo>
                  <a:pt x="66" y="19"/>
                </a:lnTo>
                <a:lnTo>
                  <a:pt x="25" y="6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09" name="Freeform 1475"/>
          <p:cNvSpPr>
            <a:spLocks noChangeAspect="1"/>
          </p:cNvSpPr>
          <p:nvPr/>
        </p:nvSpPr>
        <p:spPr bwMode="auto">
          <a:xfrm>
            <a:off x="5827713" y="1871663"/>
            <a:ext cx="22225" cy="25400"/>
          </a:xfrm>
          <a:custGeom>
            <a:avLst/>
            <a:gdLst>
              <a:gd name="T0" fmla="*/ 2147483647 w 68"/>
              <a:gd name="T1" fmla="*/ 2147483647 h 69"/>
              <a:gd name="T2" fmla="*/ 0 w 68"/>
              <a:gd name="T3" fmla="*/ 2147483647 h 69"/>
              <a:gd name="T4" fmla="*/ 2147483647 w 68"/>
              <a:gd name="T5" fmla="*/ 0 h 69"/>
              <a:gd name="T6" fmla="*/ 2147483647 w 68"/>
              <a:gd name="T7" fmla="*/ 2147483647 h 69"/>
              <a:gd name="T8" fmla="*/ 2147483647 w 68"/>
              <a:gd name="T9" fmla="*/ 2147483647 h 69"/>
              <a:gd name="T10" fmla="*/ 2147483647 w 68"/>
              <a:gd name="T11" fmla="*/ 2147483647 h 69"/>
              <a:gd name="T12" fmla="*/ 2147483647 w 68"/>
              <a:gd name="T13" fmla="*/ 2147483647 h 6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8"/>
              <a:gd name="T22" fmla="*/ 0 h 69"/>
              <a:gd name="T23" fmla="*/ 68 w 68"/>
              <a:gd name="T24" fmla="*/ 69 h 6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8" h="69">
                <a:moveTo>
                  <a:pt x="21" y="69"/>
                </a:moveTo>
                <a:lnTo>
                  <a:pt x="0" y="46"/>
                </a:lnTo>
                <a:lnTo>
                  <a:pt x="52" y="0"/>
                </a:lnTo>
                <a:lnTo>
                  <a:pt x="51" y="1"/>
                </a:lnTo>
                <a:lnTo>
                  <a:pt x="68" y="28"/>
                </a:lnTo>
                <a:lnTo>
                  <a:pt x="67" y="29"/>
                </a:lnTo>
                <a:lnTo>
                  <a:pt x="21" y="6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10" name="Freeform 1476"/>
          <p:cNvSpPr>
            <a:spLocks noChangeAspect="1"/>
          </p:cNvSpPr>
          <p:nvPr/>
        </p:nvSpPr>
        <p:spPr bwMode="auto">
          <a:xfrm>
            <a:off x="5843588" y="1860550"/>
            <a:ext cx="26987" cy="20638"/>
          </a:xfrm>
          <a:custGeom>
            <a:avLst/>
            <a:gdLst>
              <a:gd name="T0" fmla="*/ 2147483647 w 75"/>
              <a:gd name="T1" fmla="*/ 2147483647 h 69"/>
              <a:gd name="T2" fmla="*/ 0 w 75"/>
              <a:gd name="T3" fmla="*/ 2147483647 h 69"/>
              <a:gd name="T4" fmla="*/ 2147483647 w 75"/>
              <a:gd name="T5" fmla="*/ 0 h 69"/>
              <a:gd name="T6" fmla="*/ 2147483647 w 75"/>
              <a:gd name="T7" fmla="*/ 2147483647 h 69"/>
              <a:gd name="T8" fmla="*/ 2147483647 w 75"/>
              <a:gd name="T9" fmla="*/ 2147483647 h 69"/>
              <a:gd name="T10" fmla="*/ 2147483647 w 75"/>
              <a:gd name="T11" fmla="*/ 2147483647 h 69"/>
              <a:gd name="T12" fmla="*/ 2147483647 w 75"/>
              <a:gd name="T13" fmla="*/ 2147483647 h 6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5"/>
              <a:gd name="T22" fmla="*/ 0 h 69"/>
              <a:gd name="T23" fmla="*/ 75 w 75"/>
              <a:gd name="T24" fmla="*/ 69 h 6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5" h="69">
                <a:moveTo>
                  <a:pt x="17" y="69"/>
                </a:moveTo>
                <a:lnTo>
                  <a:pt x="0" y="42"/>
                </a:lnTo>
                <a:lnTo>
                  <a:pt x="64" y="0"/>
                </a:lnTo>
                <a:lnTo>
                  <a:pt x="60" y="2"/>
                </a:lnTo>
                <a:lnTo>
                  <a:pt x="75" y="31"/>
                </a:lnTo>
                <a:lnTo>
                  <a:pt x="72" y="33"/>
                </a:lnTo>
                <a:lnTo>
                  <a:pt x="17" y="6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11" name="Freeform 1477"/>
          <p:cNvSpPr>
            <a:spLocks noChangeAspect="1"/>
          </p:cNvSpPr>
          <p:nvPr/>
        </p:nvSpPr>
        <p:spPr bwMode="auto">
          <a:xfrm>
            <a:off x="5864225" y="1852613"/>
            <a:ext cx="15875" cy="17462"/>
          </a:xfrm>
          <a:custGeom>
            <a:avLst/>
            <a:gdLst>
              <a:gd name="T0" fmla="*/ 2147483647 w 46"/>
              <a:gd name="T1" fmla="*/ 2147483647 h 47"/>
              <a:gd name="T2" fmla="*/ 0 w 46"/>
              <a:gd name="T3" fmla="*/ 2147483647 h 47"/>
              <a:gd name="T4" fmla="*/ 2147483647 w 46"/>
              <a:gd name="T5" fmla="*/ 0 h 47"/>
              <a:gd name="T6" fmla="*/ 2147483647 w 46"/>
              <a:gd name="T7" fmla="*/ 0 h 47"/>
              <a:gd name="T8" fmla="*/ 2147483647 w 46"/>
              <a:gd name="T9" fmla="*/ 2147483647 h 47"/>
              <a:gd name="T10" fmla="*/ 2147483647 w 46"/>
              <a:gd name="T11" fmla="*/ 2147483647 h 47"/>
              <a:gd name="T12" fmla="*/ 2147483647 w 46"/>
              <a:gd name="T13" fmla="*/ 2147483647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47"/>
              <a:gd name="T23" fmla="*/ 46 w 46"/>
              <a:gd name="T24" fmla="*/ 47 h 4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47">
                <a:moveTo>
                  <a:pt x="15" y="47"/>
                </a:moveTo>
                <a:lnTo>
                  <a:pt x="0" y="18"/>
                </a:lnTo>
                <a:lnTo>
                  <a:pt x="36" y="0"/>
                </a:lnTo>
                <a:lnTo>
                  <a:pt x="46" y="31"/>
                </a:lnTo>
                <a:lnTo>
                  <a:pt x="15" y="4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12" name="Freeform 1478"/>
          <p:cNvSpPr>
            <a:spLocks noChangeAspect="1"/>
          </p:cNvSpPr>
          <p:nvPr/>
        </p:nvSpPr>
        <p:spPr bwMode="auto">
          <a:xfrm>
            <a:off x="5876925" y="1843088"/>
            <a:ext cx="30163" cy="20637"/>
          </a:xfrm>
          <a:custGeom>
            <a:avLst/>
            <a:gdLst>
              <a:gd name="T0" fmla="*/ 2147483647 w 89"/>
              <a:gd name="T1" fmla="*/ 2147483647 h 58"/>
              <a:gd name="T2" fmla="*/ 0 w 89"/>
              <a:gd name="T3" fmla="*/ 2147483647 h 58"/>
              <a:gd name="T4" fmla="*/ 2147483647 w 89"/>
              <a:gd name="T5" fmla="*/ 2147483647 h 58"/>
              <a:gd name="T6" fmla="*/ 2147483647 w 89"/>
              <a:gd name="T7" fmla="*/ 0 h 58"/>
              <a:gd name="T8" fmla="*/ 2147483647 w 89"/>
              <a:gd name="T9" fmla="*/ 2147483647 h 58"/>
              <a:gd name="T10" fmla="*/ 2147483647 w 89"/>
              <a:gd name="T11" fmla="*/ 2147483647 h 58"/>
              <a:gd name="T12" fmla="*/ 2147483647 w 89"/>
              <a:gd name="T13" fmla="*/ 2147483647 h 5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9"/>
              <a:gd name="T22" fmla="*/ 0 h 58"/>
              <a:gd name="T23" fmla="*/ 89 w 89"/>
              <a:gd name="T24" fmla="*/ 58 h 5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9" h="58">
                <a:moveTo>
                  <a:pt x="10" y="58"/>
                </a:moveTo>
                <a:lnTo>
                  <a:pt x="0" y="27"/>
                </a:lnTo>
                <a:lnTo>
                  <a:pt x="72" y="1"/>
                </a:lnTo>
                <a:lnTo>
                  <a:pt x="78" y="0"/>
                </a:lnTo>
                <a:lnTo>
                  <a:pt x="84" y="31"/>
                </a:lnTo>
                <a:lnTo>
                  <a:pt x="89" y="30"/>
                </a:lnTo>
                <a:lnTo>
                  <a:pt x="10" y="5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13" name="Freeform 1479"/>
          <p:cNvSpPr>
            <a:spLocks noChangeAspect="1"/>
          </p:cNvSpPr>
          <p:nvPr/>
        </p:nvSpPr>
        <p:spPr bwMode="auto">
          <a:xfrm>
            <a:off x="5903913" y="1838325"/>
            <a:ext cx="33337" cy="15875"/>
          </a:xfrm>
          <a:custGeom>
            <a:avLst/>
            <a:gdLst>
              <a:gd name="T0" fmla="*/ 2147483647 w 93"/>
              <a:gd name="T1" fmla="*/ 2147483647 h 49"/>
              <a:gd name="T2" fmla="*/ 0 w 93"/>
              <a:gd name="T3" fmla="*/ 2147483647 h 49"/>
              <a:gd name="T4" fmla="*/ 2147483647 w 93"/>
              <a:gd name="T5" fmla="*/ 0 h 49"/>
              <a:gd name="T6" fmla="*/ 2147483647 w 93"/>
              <a:gd name="T7" fmla="*/ 0 h 49"/>
              <a:gd name="T8" fmla="*/ 2147483647 w 93"/>
              <a:gd name="T9" fmla="*/ 2147483647 h 49"/>
              <a:gd name="T10" fmla="*/ 2147483647 w 93"/>
              <a:gd name="T11" fmla="*/ 2147483647 h 49"/>
              <a:gd name="T12" fmla="*/ 2147483647 w 93"/>
              <a:gd name="T13" fmla="*/ 2147483647 h 4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3"/>
              <a:gd name="T22" fmla="*/ 0 h 49"/>
              <a:gd name="T23" fmla="*/ 93 w 93"/>
              <a:gd name="T24" fmla="*/ 49 h 4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3" h="49">
                <a:moveTo>
                  <a:pt x="6" y="49"/>
                </a:moveTo>
                <a:lnTo>
                  <a:pt x="0" y="18"/>
                </a:lnTo>
                <a:lnTo>
                  <a:pt x="83" y="0"/>
                </a:lnTo>
                <a:lnTo>
                  <a:pt x="87" y="0"/>
                </a:lnTo>
                <a:lnTo>
                  <a:pt x="89" y="31"/>
                </a:lnTo>
                <a:lnTo>
                  <a:pt x="93" y="31"/>
                </a:lnTo>
                <a:lnTo>
                  <a:pt x="6" y="4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14" name="Freeform 1480"/>
          <p:cNvSpPr>
            <a:spLocks noChangeAspect="1"/>
          </p:cNvSpPr>
          <p:nvPr/>
        </p:nvSpPr>
        <p:spPr bwMode="auto">
          <a:xfrm>
            <a:off x="5935663" y="1836738"/>
            <a:ext cx="17462" cy="12700"/>
          </a:xfrm>
          <a:custGeom>
            <a:avLst/>
            <a:gdLst>
              <a:gd name="T0" fmla="*/ 2147483647 w 49"/>
              <a:gd name="T1" fmla="*/ 2147483647 h 35"/>
              <a:gd name="T2" fmla="*/ 0 w 49"/>
              <a:gd name="T3" fmla="*/ 2147483647 h 35"/>
              <a:gd name="T4" fmla="*/ 2147483647 w 49"/>
              <a:gd name="T5" fmla="*/ 0 h 35"/>
              <a:gd name="T6" fmla="*/ 2147483647 w 49"/>
              <a:gd name="T7" fmla="*/ 0 h 35"/>
              <a:gd name="T8" fmla="*/ 2147483647 w 49"/>
              <a:gd name="T9" fmla="*/ 2147483647 h 35"/>
              <a:gd name="T10" fmla="*/ 2147483647 w 49"/>
              <a:gd name="T11" fmla="*/ 2147483647 h 35"/>
              <a:gd name="T12" fmla="*/ 2147483647 w 49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9"/>
              <a:gd name="T22" fmla="*/ 0 h 35"/>
              <a:gd name="T23" fmla="*/ 49 w 49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9" h="35">
                <a:moveTo>
                  <a:pt x="2" y="35"/>
                </a:moveTo>
                <a:lnTo>
                  <a:pt x="0" y="4"/>
                </a:lnTo>
                <a:lnTo>
                  <a:pt x="47" y="0"/>
                </a:lnTo>
                <a:lnTo>
                  <a:pt x="48" y="0"/>
                </a:lnTo>
                <a:lnTo>
                  <a:pt x="48" y="31"/>
                </a:lnTo>
                <a:lnTo>
                  <a:pt x="49" y="31"/>
                </a:lnTo>
                <a:lnTo>
                  <a:pt x="2" y="3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15" name="Freeform 1481"/>
          <p:cNvSpPr>
            <a:spLocks noChangeAspect="1"/>
          </p:cNvSpPr>
          <p:nvPr/>
        </p:nvSpPr>
        <p:spPr bwMode="auto">
          <a:xfrm>
            <a:off x="5953125" y="1836738"/>
            <a:ext cx="17463" cy="9525"/>
          </a:xfrm>
          <a:custGeom>
            <a:avLst/>
            <a:gdLst>
              <a:gd name="T0" fmla="*/ 0 w 54"/>
              <a:gd name="T1" fmla="*/ 2147483647 h 32"/>
              <a:gd name="T2" fmla="*/ 0 w 54"/>
              <a:gd name="T3" fmla="*/ 2147483647 h 32"/>
              <a:gd name="T4" fmla="*/ 2147483647 w 54"/>
              <a:gd name="T5" fmla="*/ 0 h 32"/>
              <a:gd name="T6" fmla="*/ 2147483647 w 54"/>
              <a:gd name="T7" fmla="*/ 2147483647 h 32"/>
              <a:gd name="T8" fmla="*/ 2147483647 w 54"/>
              <a:gd name="T9" fmla="*/ 0 h 32"/>
              <a:gd name="T10" fmla="*/ 2147483647 w 54"/>
              <a:gd name="T11" fmla="*/ 2147483647 h 32"/>
              <a:gd name="T12" fmla="*/ 0 w 54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4"/>
              <a:gd name="T22" fmla="*/ 0 h 32"/>
              <a:gd name="T23" fmla="*/ 54 w 54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4" h="32">
                <a:moveTo>
                  <a:pt x="0" y="32"/>
                </a:moveTo>
                <a:lnTo>
                  <a:pt x="0" y="1"/>
                </a:lnTo>
                <a:lnTo>
                  <a:pt x="49" y="0"/>
                </a:lnTo>
                <a:lnTo>
                  <a:pt x="45" y="31"/>
                </a:lnTo>
                <a:lnTo>
                  <a:pt x="54" y="0"/>
                </a:lnTo>
                <a:lnTo>
                  <a:pt x="49" y="31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16" name="Freeform 1482"/>
          <p:cNvSpPr>
            <a:spLocks noChangeAspect="1"/>
          </p:cNvSpPr>
          <p:nvPr/>
        </p:nvSpPr>
        <p:spPr bwMode="auto">
          <a:xfrm>
            <a:off x="5962650" y="1835150"/>
            <a:ext cx="7938" cy="11113"/>
          </a:xfrm>
          <a:custGeom>
            <a:avLst/>
            <a:gdLst>
              <a:gd name="T0" fmla="*/ 2147483647 w 20"/>
              <a:gd name="T1" fmla="*/ 2147483647 h 34"/>
              <a:gd name="T2" fmla="*/ 2147483647 w 20"/>
              <a:gd name="T3" fmla="*/ 2147483647 h 34"/>
              <a:gd name="T4" fmla="*/ 0 w 20"/>
              <a:gd name="T5" fmla="*/ 2147483647 h 34"/>
              <a:gd name="T6" fmla="*/ 2147483647 w 20"/>
              <a:gd name="T7" fmla="*/ 0 h 34"/>
              <a:gd name="T8" fmla="*/ 2147483647 w 20"/>
              <a:gd name="T9" fmla="*/ 2147483647 h 34"/>
              <a:gd name="T10" fmla="*/ 2147483647 w 20"/>
              <a:gd name="T11" fmla="*/ 0 h 34"/>
              <a:gd name="T12" fmla="*/ 2147483647 w 20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"/>
              <a:gd name="T22" fmla="*/ 0 h 34"/>
              <a:gd name="T23" fmla="*/ 20 w 20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" h="34">
                <a:moveTo>
                  <a:pt x="20" y="3"/>
                </a:moveTo>
                <a:lnTo>
                  <a:pt x="11" y="34"/>
                </a:lnTo>
                <a:lnTo>
                  <a:pt x="0" y="31"/>
                </a:lnTo>
                <a:lnTo>
                  <a:pt x="4" y="0"/>
                </a:lnTo>
                <a:lnTo>
                  <a:pt x="4" y="31"/>
                </a:lnTo>
                <a:lnTo>
                  <a:pt x="8" y="0"/>
                </a:lnTo>
                <a:lnTo>
                  <a:pt x="20" y="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17" name="Freeform 1483"/>
          <p:cNvSpPr>
            <a:spLocks noChangeAspect="1"/>
          </p:cNvSpPr>
          <p:nvPr/>
        </p:nvSpPr>
        <p:spPr bwMode="auto">
          <a:xfrm>
            <a:off x="5964238" y="1835150"/>
            <a:ext cx="17462" cy="9525"/>
          </a:xfrm>
          <a:custGeom>
            <a:avLst/>
            <a:gdLst>
              <a:gd name="T0" fmla="*/ 0 w 51"/>
              <a:gd name="T1" fmla="*/ 2147483647 h 32"/>
              <a:gd name="T2" fmla="*/ 0 w 51"/>
              <a:gd name="T3" fmla="*/ 0 h 32"/>
              <a:gd name="T4" fmla="*/ 2147483647 w 51"/>
              <a:gd name="T5" fmla="*/ 2147483647 h 32"/>
              <a:gd name="T6" fmla="*/ 2147483647 w 51"/>
              <a:gd name="T7" fmla="*/ 2147483647 h 32"/>
              <a:gd name="T8" fmla="*/ 2147483647 w 51"/>
              <a:gd name="T9" fmla="*/ 2147483647 h 32"/>
              <a:gd name="T10" fmla="*/ 2147483647 w 51"/>
              <a:gd name="T11" fmla="*/ 2147483647 h 32"/>
              <a:gd name="T12" fmla="*/ 0 w 51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1"/>
              <a:gd name="T22" fmla="*/ 0 h 32"/>
              <a:gd name="T23" fmla="*/ 51 w 51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1" h="32">
                <a:moveTo>
                  <a:pt x="0" y="31"/>
                </a:moveTo>
                <a:lnTo>
                  <a:pt x="0" y="0"/>
                </a:lnTo>
                <a:lnTo>
                  <a:pt x="51" y="1"/>
                </a:lnTo>
                <a:lnTo>
                  <a:pt x="49" y="32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18" name="Freeform 1484"/>
          <p:cNvSpPr>
            <a:spLocks noChangeAspect="1"/>
          </p:cNvSpPr>
          <p:nvPr/>
        </p:nvSpPr>
        <p:spPr bwMode="auto">
          <a:xfrm>
            <a:off x="5980113" y="1835150"/>
            <a:ext cx="34925" cy="14288"/>
          </a:xfrm>
          <a:custGeom>
            <a:avLst/>
            <a:gdLst>
              <a:gd name="T0" fmla="*/ 0 w 99"/>
              <a:gd name="T1" fmla="*/ 2147483647 h 42"/>
              <a:gd name="T2" fmla="*/ 2147483647 w 99"/>
              <a:gd name="T3" fmla="*/ 0 h 42"/>
              <a:gd name="T4" fmla="*/ 2147483647 w 99"/>
              <a:gd name="T5" fmla="*/ 2147483647 h 42"/>
              <a:gd name="T6" fmla="*/ 2147483647 w 99"/>
              <a:gd name="T7" fmla="*/ 2147483647 h 42"/>
              <a:gd name="T8" fmla="*/ 2147483647 w 99"/>
              <a:gd name="T9" fmla="*/ 2147483647 h 42"/>
              <a:gd name="T10" fmla="*/ 2147483647 w 99"/>
              <a:gd name="T11" fmla="*/ 2147483647 h 42"/>
              <a:gd name="T12" fmla="*/ 0 w 99"/>
              <a:gd name="T13" fmla="*/ 2147483647 h 4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9"/>
              <a:gd name="T22" fmla="*/ 0 h 42"/>
              <a:gd name="T23" fmla="*/ 99 w 99"/>
              <a:gd name="T24" fmla="*/ 42 h 4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9" h="42">
                <a:moveTo>
                  <a:pt x="0" y="31"/>
                </a:moveTo>
                <a:lnTo>
                  <a:pt x="2" y="0"/>
                </a:lnTo>
                <a:lnTo>
                  <a:pt x="99" y="12"/>
                </a:lnTo>
                <a:lnTo>
                  <a:pt x="96" y="11"/>
                </a:lnTo>
                <a:lnTo>
                  <a:pt x="88" y="42"/>
                </a:lnTo>
                <a:lnTo>
                  <a:pt x="86" y="4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19" name="Freeform 1485"/>
          <p:cNvSpPr>
            <a:spLocks noChangeAspect="1"/>
          </p:cNvSpPr>
          <p:nvPr/>
        </p:nvSpPr>
        <p:spPr bwMode="auto">
          <a:xfrm>
            <a:off x="6011863" y="1838325"/>
            <a:ext cx="30162" cy="22225"/>
          </a:xfrm>
          <a:custGeom>
            <a:avLst/>
            <a:gdLst>
              <a:gd name="T0" fmla="*/ 0 w 91"/>
              <a:gd name="T1" fmla="*/ 2147483647 h 57"/>
              <a:gd name="T2" fmla="*/ 2147483647 w 91"/>
              <a:gd name="T3" fmla="*/ 0 h 57"/>
              <a:gd name="T4" fmla="*/ 2147483647 w 91"/>
              <a:gd name="T5" fmla="*/ 2147483647 h 57"/>
              <a:gd name="T6" fmla="*/ 2147483647 w 91"/>
              <a:gd name="T7" fmla="*/ 2147483647 h 57"/>
              <a:gd name="T8" fmla="*/ 2147483647 w 91"/>
              <a:gd name="T9" fmla="*/ 2147483647 h 57"/>
              <a:gd name="T10" fmla="*/ 2147483647 w 91"/>
              <a:gd name="T11" fmla="*/ 2147483647 h 57"/>
              <a:gd name="T12" fmla="*/ 0 w 91"/>
              <a:gd name="T13" fmla="*/ 2147483647 h 5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1"/>
              <a:gd name="T22" fmla="*/ 0 h 57"/>
              <a:gd name="T23" fmla="*/ 91 w 91"/>
              <a:gd name="T24" fmla="*/ 57 h 5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1" h="57">
                <a:moveTo>
                  <a:pt x="0" y="31"/>
                </a:moveTo>
                <a:lnTo>
                  <a:pt x="8" y="0"/>
                </a:lnTo>
                <a:lnTo>
                  <a:pt x="83" y="22"/>
                </a:lnTo>
                <a:lnTo>
                  <a:pt x="91" y="25"/>
                </a:lnTo>
                <a:lnTo>
                  <a:pt x="80" y="54"/>
                </a:lnTo>
                <a:lnTo>
                  <a:pt x="87" y="57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20" name="Freeform 1486"/>
          <p:cNvSpPr>
            <a:spLocks noChangeAspect="1"/>
          </p:cNvSpPr>
          <p:nvPr/>
        </p:nvSpPr>
        <p:spPr bwMode="auto">
          <a:xfrm>
            <a:off x="6038850" y="1846263"/>
            <a:ext cx="17463" cy="17462"/>
          </a:xfrm>
          <a:custGeom>
            <a:avLst/>
            <a:gdLst>
              <a:gd name="T0" fmla="*/ 0 w 49"/>
              <a:gd name="T1" fmla="*/ 2147483647 h 44"/>
              <a:gd name="T2" fmla="*/ 2147483647 w 49"/>
              <a:gd name="T3" fmla="*/ 0 h 44"/>
              <a:gd name="T4" fmla="*/ 2147483647 w 49"/>
              <a:gd name="T5" fmla="*/ 2147483647 h 44"/>
              <a:gd name="T6" fmla="*/ 2147483647 w 49"/>
              <a:gd name="T7" fmla="*/ 2147483647 h 44"/>
              <a:gd name="T8" fmla="*/ 2147483647 w 49"/>
              <a:gd name="T9" fmla="*/ 2147483647 h 44"/>
              <a:gd name="T10" fmla="*/ 2147483647 w 49"/>
              <a:gd name="T11" fmla="*/ 2147483647 h 44"/>
              <a:gd name="T12" fmla="*/ 0 w 49"/>
              <a:gd name="T13" fmla="*/ 2147483647 h 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9"/>
              <a:gd name="T22" fmla="*/ 0 h 44"/>
              <a:gd name="T23" fmla="*/ 49 w 49"/>
              <a:gd name="T24" fmla="*/ 44 h 4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9" h="44">
                <a:moveTo>
                  <a:pt x="0" y="29"/>
                </a:moveTo>
                <a:lnTo>
                  <a:pt x="11" y="0"/>
                </a:lnTo>
                <a:lnTo>
                  <a:pt x="48" y="15"/>
                </a:lnTo>
                <a:lnTo>
                  <a:pt x="49" y="16"/>
                </a:lnTo>
                <a:lnTo>
                  <a:pt x="34" y="43"/>
                </a:lnTo>
                <a:lnTo>
                  <a:pt x="35" y="44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21" name="Freeform 1487"/>
          <p:cNvSpPr>
            <a:spLocks noChangeAspect="1"/>
          </p:cNvSpPr>
          <p:nvPr/>
        </p:nvSpPr>
        <p:spPr bwMode="auto">
          <a:xfrm>
            <a:off x="6049963" y="1852613"/>
            <a:ext cx="30162" cy="20637"/>
          </a:xfrm>
          <a:custGeom>
            <a:avLst/>
            <a:gdLst>
              <a:gd name="T0" fmla="*/ 0 w 82"/>
              <a:gd name="T1" fmla="*/ 2147483647 h 62"/>
              <a:gd name="T2" fmla="*/ 2147483647 w 82"/>
              <a:gd name="T3" fmla="*/ 0 h 62"/>
              <a:gd name="T4" fmla="*/ 2147483647 w 82"/>
              <a:gd name="T5" fmla="*/ 2147483647 h 62"/>
              <a:gd name="T6" fmla="*/ 2147483647 w 82"/>
              <a:gd name="T7" fmla="*/ 2147483647 h 62"/>
              <a:gd name="T8" fmla="*/ 2147483647 w 82"/>
              <a:gd name="T9" fmla="*/ 2147483647 h 62"/>
              <a:gd name="T10" fmla="*/ 2147483647 w 82"/>
              <a:gd name="T11" fmla="*/ 2147483647 h 62"/>
              <a:gd name="T12" fmla="*/ 0 w 82"/>
              <a:gd name="T13" fmla="*/ 2147483647 h 6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2"/>
              <a:gd name="T22" fmla="*/ 0 h 62"/>
              <a:gd name="T23" fmla="*/ 82 w 82"/>
              <a:gd name="T24" fmla="*/ 62 h 6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2" h="62">
                <a:moveTo>
                  <a:pt x="0" y="27"/>
                </a:moveTo>
                <a:lnTo>
                  <a:pt x="15" y="0"/>
                </a:lnTo>
                <a:lnTo>
                  <a:pt x="82" y="37"/>
                </a:lnTo>
                <a:lnTo>
                  <a:pt x="81" y="37"/>
                </a:lnTo>
                <a:lnTo>
                  <a:pt x="63" y="62"/>
                </a:lnTo>
                <a:lnTo>
                  <a:pt x="62" y="62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22" name="Freeform 1488"/>
          <p:cNvSpPr>
            <a:spLocks noChangeAspect="1"/>
          </p:cNvSpPr>
          <p:nvPr/>
        </p:nvSpPr>
        <p:spPr bwMode="auto">
          <a:xfrm>
            <a:off x="6072188" y="1865313"/>
            <a:ext cx="26987" cy="23812"/>
          </a:xfrm>
          <a:custGeom>
            <a:avLst/>
            <a:gdLst>
              <a:gd name="T0" fmla="*/ 0 w 77"/>
              <a:gd name="T1" fmla="*/ 2147483647 h 65"/>
              <a:gd name="T2" fmla="*/ 2147483647 w 77"/>
              <a:gd name="T3" fmla="*/ 0 h 65"/>
              <a:gd name="T4" fmla="*/ 2147483647 w 77"/>
              <a:gd name="T5" fmla="*/ 2147483647 h 65"/>
              <a:gd name="T6" fmla="*/ 2147483647 w 77"/>
              <a:gd name="T7" fmla="*/ 2147483647 h 65"/>
              <a:gd name="T8" fmla="*/ 2147483647 w 77"/>
              <a:gd name="T9" fmla="*/ 2147483647 h 65"/>
              <a:gd name="T10" fmla="*/ 2147483647 w 77"/>
              <a:gd name="T11" fmla="*/ 2147483647 h 65"/>
              <a:gd name="T12" fmla="*/ 0 w 77"/>
              <a:gd name="T13" fmla="*/ 2147483647 h 6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7"/>
              <a:gd name="T22" fmla="*/ 0 h 65"/>
              <a:gd name="T23" fmla="*/ 77 w 77"/>
              <a:gd name="T24" fmla="*/ 65 h 6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7" h="65">
                <a:moveTo>
                  <a:pt x="0" y="25"/>
                </a:moveTo>
                <a:lnTo>
                  <a:pt x="18" y="0"/>
                </a:lnTo>
                <a:lnTo>
                  <a:pt x="77" y="45"/>
                </a:lnTo>
                <a:lnTo>
                  <a:pt x="74" y="43"/>
                </a:lnTo>
                <a:lnTo>
                  <a:pt x="52" y="65"/>
                </a:lnTo>
                <a:lnTo>
                  <a:pt x="50" y="63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23" name="Freeform 1489"/>
          <p:cNvSpPr>
            <a:spLocks noChangeAspect="1"/>
          </p:cNvSpPr>
          <p:nvPr/>
        </p:nvSpPr>
        <p:spPr bwMode="auto">
          <a:xfrm>
            <a:off x="6091238" y="1879600"/>
            <a:ext cx="23812" cy="22225"/>
          </a:xfrm>
          <a:custGeom>
            <a:avLst/>
            <a:gdLst>
              <a:gd name="T0" fmla="*/ 0 w 68"/>
              <a:gd name="T1" fmla="*/ 2147483647 h 65"/>
              <a:gd name="T2" fmla="*/ 2147483647 w 68"/>
              <a:gd name="T3" fmla="*/ 0 h 65"/>
              <a:gd name="T4" fmla="*/ 2147483647 w 68"/>
              <a:gd name="T5" fmla="*/ 2147483647 h 65"/>
              <a:gd name="T6" fmla="*/ 2147483647 w 68"/>
              <a:gd name="T7" fmla="*/ 2147483647 h 65"/>
              <a:gd name="T8" fmla="*/ 2147483647 w 68"/>
              <a:gd name="T9" fmla="*/ 2147483647 h 65"/>
              <a:gd name="T10" fmla="*/ 2147483647 w 68"/>
              <a:gd name="T11" fmla="*/ 2147483647 h 65"/>
              <a:gd name="T12" fmla="*/ 0 w 68"/>
              <a:gd name="T13" fmla="*/ 2147483647 h 6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8"/>
              <a:gd name="T22" fmla="*/ 0 h 65"/>
              <a:gd name="T23" fmla="*/ 68 w 68"/>
              <a:gd name="T24" fmla="*/ 65 h 6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8" h="65">
                <a:moveTo>
                  <a:pt x="0" y="22"/>
                </a:moveTo>
                <a:lnTo>
                  <a:pt x="22" y="0"/>
                </a:lnTo>
                <a:lnTo>
                  <a:pt x="68" y="46"/>
                </a:lnTo>
                <a:lnTo>
                  <a:pt x="41" y="65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24" name="Freeform 1490"/>
          <p:cNvSpPr>
            <a:spLocks noChangeAspect="1"/>
          </p:cNvSpPr>
          <p:nvPr/>
        </p:nvSpPr>
        <p:spPr bwMode="auto">
          <a:xfrm>
            <a:off x="6105525" y="1897063"/>
            <a:ext cx="20638" cy="22225"/>
          </a:xfrm>
          <a:custGeom>
            <a:avLst/>
            <a:gdLst>
              <a:gd name="T0" fmla="*/ 0 w 60"/>
              <a:gd name="T1" fmla="*/ 2147483647 h 65"/>
              <a:gd name="T2" fmla="*/ 2147483647 w 60"/>
              <a:gd name="T3" fmla="*/ 0 h 65"/>
              <a:gd name="T4" fmla="*/ 2147483647 w 60"/>
              <a:gd name="T5" fmla="*/ 2147483647 h 65"/>
              <a:gd name="T6" fmla="*/ 2147483647 w 60"/>
              <a:gd name="T7" fmla="*/ 2147483647 h 65"/>
              <a:gd name="T8" fmla="*/ 2147483647 w 60"/>
              <a:gd name="T9" fmla="*/ 2147483647 h 65"/>
              <a:gd name="T10" fmla="*/ 2147483647 w 60"/>
              <a:gd name="T11" fmla="*/ 2147483647 h 65"/>
              <a:gd name="T12" fmla="*/ 0 w 60"/>
              <a:gd name="T13" fmla="*/ 2147483647 h 6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0"/>
              <a:gd name="T22" fmla="*/ 0 h 65"/>
              <a:gd name="T23" fmla="*/ 60 w 60"/>
              <a:gd name="T24" fmla="*/ 65 h 6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0" h="65">
                <a:moveTo>
                  <a:pt x="0" y="19"/>
                </a:moveTo>
                <a:lnTo>
                  <a:pt x="27" y="0"/>
                </a:lnTo>
                <a:lnTo>
                  <a:pt x="59" y="46"/>
                </a:lnTo>
                <a:lnTo>
                  <a:pt x="60" y="48"/>
                </a:lnTo>
                <a:lnTo>
                  <a:pt x="31" y="63"/>
                </a:lnTo>
                <a:lnTo>
                  <a:pt x="32" y="65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25" name="Freeform 1491"/>
          <p:cNvSpPr>
            <a:spLocks noChangeAspect="1"/>
          </p:cNvSpPr>
          <p:nvPr/>
        </p:nvSpPr>
        <p:spPr bwMode="auto">
          <a:xfrm>
            <a:off x="6115050" y="1914525"/>
            <a:ext cx="19050" cy="20638"/>
          </a:xfrm>
          <a:custGeom>
            <a:avLst/>
            <a:gdLst>
              <a:gd name="T0" fmla="*/ 0 w 52"/>
              <a:gd name="T1" fmla="*/ 2147483647 h 58"/>
              <a:gd name="T2" fmla="*/ 2147483647 w 52"/>
              <a:gd name="T3" fmla="*/ 0 h 58"/>
              <a:gd name="T4" fmla="*/ 2147483647 w 52"/>
              <a:gd name="T5" fmla="*/ 2147483647 h 58"/>
              <a:gd name="T6" fmla="*/ 2147483647 w 52"/>
              <a:gd name="T7" fmla="*/ 2147483647 h 58"/>
              <a:gd name="T8" fmla="*/ 2147483647 w 52"/>
              <a:gd name="T9" fmla="*/ 2147483647 h 58"/>
              <a:gd name="T10" fmla="*/ 2147483647 w 52"/>
              <a:gd name="T11" fmla="*/ 2147483647 h 58"/>
              <a:gd name="T12" fmla="*/ 0 w 52"/>
              <a:gd name="T13" fmla="*/ 2147483647 h 5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2"/>
              <a:gd name="T22" fmla="*/ 0 h 58"/>
              <a:gd name="T23" fmla="*/ 52 w 52"/>
              <a:gd name="T24" fmla="*/ 58 h 5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2" h="58">
                <a:moveTo>
                  <a:pt x="0" y="15"/>
                </a:moveTo>
                <a:lnTo>
                  <a:pt x="29" y="0"/>
                </a:lnTo>
                <a:lnTo>
                  <a:pt x="51" y="46"/>
                </a:lnTo>
                <a:lnTo>
                  <a:pt x="52" y="48"/>
                </a:lnTo>
                <a:lnTo>
                  <a:pt x="21" y="56"/>
                </a:lnTo>
                <a:lnTo>
                  <a:pt x="22" y="58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26" name="Freeform 1492"/>
          <p:cNvSpPr>
            <a:spLocks noChangeAspect="1"/>
          </p:cNvSpPr>
          <p:nvPr/>
        </p:nvSpPr>
        <p:spPr bwMode="auto">
          <a:xfrm>
            <a:off x="6124575" y="1928813"/>
            <a:ext cx="15875" cy="25400"/>
          </a:xfrm>
          <a:custGeom>
            <a:avLst/>
            <a:gdLst>
              <a:gd name="T0" fmla="*/ 0 w 49"/>
              <a:gd name="T1" fmla="*/ 2147483647 h 70"/>
              <a:gd name="T2" fmla="*/ 2147483647 w 49"/>
              <a:gd name="T3" fmla="*/ 0 h 70"/>
              <a:gd name="T4" fmla="*/ 2147483647 w 49"/>
              <a:gd name="T5" fmla="*/ 2147483647 h 70"/>
              <a:gd name="T6" fmla="*/ 2147483647 w 49"/>
              <a:gd name="T7" fmla="*/ 2147483647 h 70"/>
              <a:gd name="T8" fmla="*/ 2147483647 w 49"/>
              <a:gd name="T9" fmla="*/ 2147483647 h 70"/>
              <a:gd name="T10" fmla="*/ 2147483647 w 49"/>
              <a:gd name="T11" fmla="*/ 2147483647 h 70"/>
              <a:gd name="T12" fmla="*/ 0 w 49"/>
              <a:gd name="T13" fmla="*/ 2147483647 h 7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9"/>
              <a:gd name="T22" fmla="*/ 0 h 70"/>
              <a:gd name="T23" fmla="*/ 49 w 49"/>
              <a:gd name="T24" fmla="*/ 70 h 7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9" h="70">
                <a:moveTo>
                  <a:pt x="0" y="8"/>
                </a:moveTo>
                <a:lnTo>
                  <a:pt x="31" y="0"/>
                </a:lnTo>
                <a:lnTo>
                  <a:pt x="48" y="58"/>
                </a:lnTo>
                <a:lnTo>
                  <a:pt x="49" y="63"/>
                </a:lnTo>
                <a:lnTo>
                  <a:pt x="18" y="65"/>
                </a:lnTo>
                <a:lnTo>
                  <a:pt x="19" y="70"/>
                </a:lnTo>
                <a:lnTo>
                  <a:pt x="0" y="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27" name="Freeform 1493"/>
          <p:cNvSpPr>
            <a:spLocks noChangeAspect="1"/>
          </p:cNvSpPr>
          <p:nvPr/>
        </p:nvSpPr>
        <p:spPr bwMode="auto">
          <a:xfrm>
            <a:off x="6130925" y="1952625"/>
            <a:ext cx="11113" cy="20638"/>
          </a:xfrm>
          <a:custGeom>
            <a:avLst/>
            <a:gdLst>
              <a:gd name="T0" fmla="*/ 0 w 38"/>
              <a:gd name="T1" fmla="*/ 2147483647 h 64"/>
              <a:gd name="T2" fmla="*/ 2147483647 w 38"/>
              <a:gd name="T3" fmla="*/ 0 h 64"/>
              <a:gd name="T4" fmla="*/ 2147483647 w 38"/>
              <a:gd name="T5" fmla="*/ 2147483647 h 64"/>
              <a:gd name="T6" fmla="*/ 2147483647 w 38"/>
              <a:gd name="T7" fmla="*/ 2147483647 h 64"/>
              <a:gd name="T8" fmla="*/ 2147483647 w 38"/>
              <a:gd name="T9" fmla="*/ 2147483647 h 64"/>
              <a:gd name="T10" fmla="*/ 2147483647 w 38"/>
              <a:gd name="T11" fmla="*/ 2147483647 h 64"/>
              <a:gd name="T12" fmla="*/ 0 w 38"/>
              <a:gd name="T13" fmla="*/ 2147483647 h 6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8"/>
              <a:gd name="T22" fmla="*/ 0 h 64"/>
              <a:gd name="T23" fmla="*/ 38 w 38"/>
              <a:gd name="T24" fmla="*/ 64 h 6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8" h="64">
                <a:moveTo>
                  <a:pt x="0" y="2"/>
                </a:moveTo>
                <a:lnTo>
                  <a:pt x="31" y="0"/>
                </a:lnTo>
                <a:lnTo>
                  <a:pt x="38" y="62"/>
                </a:lnTo>
                <a:lnTo>
                  <a:pt x="38" y="63"/>
                </a:lnTo>
                <a:lnTo>
                  <a:pt x="7" y="63"/>
                </a:lnTo>
                <a:lnTo>
                  <a:pt x="7" y="64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28" name="Freeform 1494"/>
          <p:cNvSpPr>
            <a:spLocks noChangeAspect="1"/>
          </p:cNvSpPr>
          <p:nvPr/>
        </p:nvSpPr>
        <p:spPr bwMode="auto">
          <a:xfrm>
            <a:off x="6132513" y="1973263"/>
            <a:ext cx="9525" cy="22225"/>
          </a:xfrm>
          <a:custGeom>
            <a:avLst/>
            <a:gdLst>
              <a:gd name="T0" fmla="*/ 0 w 31"/>
              <a:gd name="T1" fmla="*/ 0 h 65"/>
              <a:gd name="T2" fmla="*/ 2147483647 w 31"/>
              <a:gd name="T3" fmla="*/ 0 h 65"/>
              <a:gd name="T4" fmla="*/ 2147483647 w 31"/>
              <a:gd name="T5" fmla="*/ 2147483647 h 65"/>
              <a:gd name="T6" fmla="*/ 2147483647 w 31"/>
              <a:gd name="T7" fmla="*/ 2147483647 h 65"/>
              <a:gd name="T8" fmla="*/ 0 w 31"/>
              <a:gd name="T9" fmla="*/ 2147483647 h 65"/>
              <a:gd name="T10" fmla="*/ 0 w 31"/>
              <a:gd name="T11" fmla="*/ 2147483647 h 65"/>
              <a:gd name="T12" fmla="*/ 0 w 31"/>
              <a:gd name="T13" fmla="*/ 0 h 6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65"/>
              <a:gd name="T23" fmla="*/ 31 w 31"/>
              <a:gd name="T24" fmla="*/ 65 h 6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65">
                <a:moveTo>
                  <a:pt x="0" y="0"/>
                </a:moveTo>
                <a:lnTo>
                  <a:pt x="31" y="0"/>
                </a:lnTo>
                <a:lnTo>
                  <a:pt x="31" y="65"/>
                </a:lnTo>
                <a:lnTo>
                  <a:pt x="0" y="6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29" name="Freeform 1495"/>
          <p:cNvSpPr>
            <a:spLocks noChangeAspect="1"/>
          </p:cNvSpPr>
          <p:nvPr/>
        </p:nvSpPr>
        <p:spPr bwMode="auto">
          <a:xfrm>
            <a:off x="6130925" y="1993900"/>
            <a:ext cx="11113" cy="25400"/>
          </a:xfrm>
          <a:custGeom>
            <a:avLst/>
            <a:gdLst>
              <a:gd name="T0" fmla="*/ 2147483647 w 37"/>
              <a:gd name="T1" fmla="*/ 0 h 67"/>
              <a:gd name="T2" fmla="*/ 2147483647 w 37"/>
              <a:gd name="T3" fmla="*/ 2147483647 h 67"/>
              <a:gd name="T4" fmla="*/ 2147483647 w 37"/>
              <a:gd name="T5" fmla="*/ 2147483647 h 67"/>
              <a:gd name="T6" fmla="*/ 2147483647 w 37"/>
              <a:gd name="T7" fmla="*/ 2147483647 h 67"/>
              <a:gd name="T8" fmla="*/ 0 w 37"/>
              <a:gd name="T9" fmla="*/ 2147483647 h 67"/>
              <a:gd name="T10" fmla="*/ 0 w 37"/>
              <a:gd name="T11" fmla="*/ 2147483647 h 67"/>
              <a:gd name="T12" fmla="*/ 2147483647 w 37"/>
              <a:gd name="T13" fmla="*/ 0 h 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7"/>
              <a:gd name="T22" fmla="*/ 0 h 67"/>
              <a:gd name="T23" fmla="*/ 37 w 37"/>
              <a:gd name="T24" fmla="*/ 67 h 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7" h="67">
                <a:moveTo>
                  <a:pt x="6" y="0"/>
                </a:moveTo>
                <a:lnTo>
                  <a:pt x="37" y="2"/>
                </a:lnTo>
                <a:lnTo>
                  <a:pt x="31" y="67"/>
                </a:lnTo>
                <a:lnTo>
                  <a:pt x="31" y="65"/>
                </a:lnTo>
                <a:lnTo>
                  <a:pt x="0" y="59"/>
                </a:lnTo>
                <a:lnTo>
                  <a:pt x="0" y="57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30" name="Freeform 1496"/>
          <p:cNvSpPr>
            <a:spLocks noChangeAspect="1"/>
          </p:cNvSpPr>
          <p:nvPr/>
        </p:nvSpPr>
        <p:spPr bwMode="auto">
          <a:xfrm>
            <a:off x="6124575" y="2016125"/>
            <a:ext cx="15875" cy="31750"/>
          </a:xfrm>
          <a:custGeom>
            <a:avLst/>
            <a:gdLst>
              <a:gd name="T0" fmla="*/ 2147483647 w 51"/>
              <a:gd name="T1" fmla="*/ 0 h 94"/>
              <a:gd name="T2" fmla="*/ 2147483647 w 51"/>
              <a:gd name="T3" fmla="*/ 2147483647 h 94"/>
              <a:gd name="T4" fmla="*/ 2147483647 w 51"/>
              <a:gd name="T5" fmla="*/ 2147483647 h 94"/>
              <a:gd name="T6" fmla="*/ 2147483647 w 51"/>
              <a:gd name="T7" fmla="*/ 2147483647 h 94"/>
              <a:gd name="T8" fmla="*/ 2147483647 w 51"/>
              <a:gd name="T9" fmla="*/ 2147483647 h 94"/>
              <a:gd name="T10" fmla="*/ 0 w 51"/>
              <a:gd name="T11" fmla="*/ 2147483647 h 94"/>
              <a:gd name="T12" fmla="*/ 2147483647 w 51"/>
              <a:gd name="T13" fmla="*/ 0 h 9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1"/>
              <a:gd name="T22" fmla="*/ 0 h 94"/>
              <a:gd name="T23" fmla="*/ 51 w 51"/>
              <a:gd name="T24" fmla="*/ 94 h 9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1" h="94">
                <a:moveTo>
                  <a:pt x="20" y="0"/>
                </a:moveTo>
                <a:lnTo>
                  <a:pt x="51" y="6"/>
                </a:lnTo>
                <a:lnTo>
                  <a:pt x="31" y="91"/>
                </a:lnTo>
                <a:lnTo>
                  <a:pt x="30" y="94"/>
                </a:lnTo>
                <a:lnTo>
                  <a:pt x="1" y="84"/>
                </a:lnTo>
                <a:lnTo>
                  <a:pt x="0" y="87"/>
                </a:lnTo>
                <a:lnTo>
                  <a:pt x="2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31" name="Freeform 1497"/>
          <p:cNvSpPr>
            <a:spLocks noChangeAspect="1"/>
          </p:cNvSpPr>
          <p:nvPr/>
        </p:nvSpPr>
        <p:spPr bwMode="auto">
          <a:xfrm>
            <a:off x="6113463" y="2044700"/>
            <a:ext cx="20637" cy="28575"/>
          </a:xfrm>
          <a:custGeom>
            <a:avLst/>
            <a:gdLst>
              <a:gd name="T0" fmla="*/ 2147483647 w 57"/>
              <a:gd name="T1" fmla="*/ 0 h 84"/>
              <a:gd name="T2" fmla="*/ 2147483647 w 57"/>
              <a:gd name="T3" fmla="*/ 2147483647 h 84"/>
              <a:gd name="T4" fmla="*/ 2147483647 w 57"/>
              <a:gd name="T5" fmla="*/ 2147483647 h 84"/>
              <a:gd name="T6" fmla="*/ 2147483647 w 57"/>
              <a:gd name="T7" fmla="*/ 2147483647 h 84"/>
              <a:gd name="T8" fmla="*/ 2147483647 w 57"/>
              <a:gd name="T9" fmla="*/ 2147483647 h 84"/>
              <a:gd name="T10" fmla="*/ 0 w 57"/>
              <a:gd name="T11" fmla="*/ 2147483647 h 84"/>
              <a:gd name="T12" fmla="*/ 2147483647 w 57"/>
              <a:gd name="T13" fmla="*/ 0 h 8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7"/>
              <a:gd name="T22" fmla="*/ 0 h 84"/>
              <a:gd name="T23" fmla="*/ 57 w 57"/>
              <a:gd name="T24" fmla="*/ 84 h 8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7" h="84">
                <a:moveTo>
                  <a:pt x="28" y="0"/>
                </a:moveTo>
                <a:lnTo>
                  <a:pt x="57" y="10"/>
                </a:lnTo>
                <a:lnTo>
                  <a:pt x="29" y="83"/>
                </a:lnTo>
                <a:lnTo>
                  <a:pt x="28" y="84"/>
                </a:lnTo>
                <a:lnTo>
                  <a:pt x="1" y="69"/>
                </a:lnTo>
                <a:lnTo>
                  <a:pt x="0" y="70"/>
                </a:lnTo>
                <a:lnTo>
                  <a:pt x="2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32" name="Freeform 1498"/>
          <p:cNvSpPr>
            <a:spLocks noChangeAspect="1"/>
          </p:cNvSpPr>
          <p:nvPr/>
        </p:nvSpPr>
        <p:spPr bwMode="auto">
          <a:xfrm>
            <a:off x="6107113" y="2068513"/>
            <a:ext cx="17462" cy="19050"/>
          </a:xfrm>
          <a:custGeom>
            <a:avLst/>
            <a:gdLst>
              <a:gd name="T0" fmla="*/ 2147483647 w 47"/>
              <a:gd name="T1" fmla="*/ 0 h 54"/>
              <a:gd name="T2" fmla="*/ 2147483647 w 47"/>
              <a:gd name="T3" fmla="*/ 2147483647 h 54"/>
              <a:gd name="T4" fmla="*/ 2147483647 w 47"/>
              <a:gd name="T5" fmla="*/ 2147483647 h 54"/>
              <a:gd name="T6" fmla="*/ 2147483647 w 47"/>
              <a:gd name="T7" fmla="*/ 2147483647 h 54"/>
              <a:gd name="T8" fmla="*/ 0 w 47"/>
              <a:gd name="T9" fmla="*/ 2147483647 h 54"/>
              <a:gd name="T10" fmla="*/ 0 w 47"/>
              <a:gd name="T11" fmla="*/ 2147483647 h 54"/>
              <a:gd name="T12" fmla="*/ 2147483647 w 47"/>
              <a:gd name="T13" fmla="*/ 0 h 5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7"/>
              <a:gd name="T22" fmla="*/ 0 h 54"/>
              <a:gd name="T23" fmla="*/ 47 w 47"/>
              <a:gd name="T24" fmla="*/ 54 h 5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7" h="54">
                <a:moveTo>
                  <a:pt x="20" y="0"/>
                </a:moveTo>
                <a:lnTo>
                  <a:pt x="47" y="15"/>
                </a:lnTo>
                <a:lnTo>
                  <a:pt x="25" y="54"/>
                </a:lnTo>
                <a:lnTo>
                  <a:pt x="0" y="36"/>
                </a:lnTo>
                <a:lnTo>
                  <a:pt x="2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33" name="Freeform 1499"/>
          <p:cNvSpPr>
            <a:spLocks noChangeAspect="1"/>
          </p:cNvSpPr>
          <p:nvPr/>
        </p:nvSpPr>
        <p:spPr bwMode="auto">
          <a:xfrm>
            <a:off x="6092825" y="2081213"/>
            <a:ext cx="22225" cy="26987"/>
          </a:xfrm>
          <a:custGeom>
            <a:avLst/>
            <a:gdLst>
              <a:gd name="T0" fmla="*/ 2147483647 w 68"/>
              <a:gd name="T1" fmla="*/ 0 h 81"/>
              <a:gd name="T2" fmla="*/ 2147483647 w 68"/>
              <a:gd name="T3" fmla="*/ 2147483647 h 81"/>
              <a:gd name="T4" fmla="*/ 2147483647 w 68"/>
              <a:gd name="T5" fmla="*/ 2147483647 h 81"/>
              <a:gd name="T6" fmla="*/ 2147483647 w 68"/>
              <a:gd name="T7" fmla="*/ 2147483647 h 81"/>
              <a:gd name="T8" fmla="*/ 0 w 68"/>
              <a:gd name="T9" fmla="*/ 2147483647 h 81"/>
              <a:gd name="T10" fmla="*/ 2147483647 w 68"/>
              <a:gd name="T11" fmla="*/ 2147483647 h 81"/>
              <a:gd name="T12" fmla="*/ 2147483647 w 68"/>
              <a:gd name="T13" fmla="*/ 0 h 8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8"/>
              <a:gd name="T22" fmla="*/ 0 h 81"/>
              <a:gd name="T23" fmla="*/ 68 w 68"/>
              <a:gd name="T24" fmla="*/ 81 h 8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8" h="81">
                <a:moveTo>
                  <a:pt x="43" y="0"/>
                </a:moveTo>
                <a:lnTo>
                  <a:pt x="68" y="18"/>
                </a:lnTo>
                <a:lnTo>
                  <a:pt x="19" y="81"/>
                </a:lnTo>
                <a:lnTo>
                  <a:pt x="21" y="80"/>
                </a:lnTo>
                <a:lnTo>
                  <a:pt x="0" y="55"/>
                </a:lnTo>
                <a:lnTo>
                  <a:pt x="1" y="54"/>
                </a:lnTo>
                <a:lnTo>
                  <a:pt x="4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34" name="Freeform 1500"/>
          <p:cNvSpPr>
            <a:spLocks noChangeAspect="1"/>
          </p:cNvSpPr>
          <p:nvPr/>
        </p:nvSpPr>
        <p:spPr bwMode="auto">
          <a:xfrm>
            <a:off x="6065838" y="2100263"/>
            <a:ext cx="33337" cy="28575"/>
          </a:xfrm>
          <a:custGeom>
            <a:avLst/>
            <a:gdLst>
              <a:gd name="T0" fmla="*/ 2147483647 w 96"/>
              <a:gd name="T1" fmla="*/ 0 h 83"/>
              <a:gd name="T2" fmla="*/ 2147483647 w 96"/>
              <a:gd name="T3" fmla="*/ 2147483647 h 83"/>
              <a:gd name="T4" fmla="*/ 2147483647 w 96"/>
              <a:gd name="T5" fmla="*/ 2147483647 h 83"/>
              <a:gd name="T6" fmla="*/ 2147483647 w 96"/>
              <a:gd name="T7" fmla="*/ 2147483647 h 83"/>
              <a:gd name="T8" fmla="*/ 2147483647 w 96"/>
              <a:gd name="T9" fmla="*/ 2147483647 h 83"/>
              <a:gd name="T10" fmla="*/ 0 w 96"/>
              <a:gd name="T11" fmla="*/ 2147483647 h 83"/>
              <a:gd name="T12" fmla="*/ 2147483647 w 96"/>
              <a:gd name="T13" fmla="*/ 0 h 8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6"/>
              <a:gd name="T22" fmla="*/ 0 h 83"/>
              <a:gd name="T23" fmla="*/ 96 w 96"/>
              <a:gd name="T24" fmla="*/ 83 h 8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6" h="83">
                <a:moveTo>
                  <a:pt x="75" y="0"/>
                </a:moveTo>
                <a:lnTo>
                  <a:pt x="96" y="25"/>
                </a:lnTo>
                <a:lnTo>
                  <a:pt x="35" y="77"/>
                </a:lnTo>
                <a:lnTo>
                  <a:pt x="27" y="83"/>
                </a:lnTo>
                <a:lnTo>
                  <a:pt x="8" y="58"/>
                </a:lnTo>
                <a:lnTo>
                  <a:pt x="0" y="64"/>
                </a:lnTo>
                <a:lnTo>
                  <a:pt x="7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35" name="Freeform 1501"/>
          <p:cNvSpPr>
            <a:spLocks noChangeAspect="1"/>
          </p:cNvSpPr>
          <p:nvPr/>
        </p:nvSpPr>
        <p:spPr bwMode="auto">
          <a:xfrm>
            <a:off x="6046788" y="2120900"/>
            <a:ext cx="28575" cy="22225"/>
          </a:xfrm>
          <a:custGeom>
            <a:avLst/>
            <a:gdLst>
              <a:gd name="T0" fmla="*/ 2147483647 w 83"/>
              <a:gd name="T1" fmla="*/ 0 h 69"/>
              <a:gd name="T2" fmla="*/ 2147483647 w 83"/>
              <a:gd name="T3" fmla="*/ 2147483647 h 69"/>
              <a:gd name="T4" fmla="*/ 2147483647 w 83"/>
              <a:gd name="T5" fmla="*/ 2147483647 h 69"/>
              <a:gd name="T6" fmla="*/ 2147483647 w 83"/>
              <a:gd name="T7" fmla="*/ 2147483647 h 69"/>
              <a:gd name="T8" fmla="*/ 2147483647 w 83"/>
              <a:gd name="T9" fmla="*/ 2147483647 h 69"/>
              <a:gd name="T10" fmla="*/ 0 w 83"/>
              <a:gd name="T11" fmla="*/ 2147483647 h 69"/>
              <a:gd name="T12" fmla="*/ 2147483647 w 83"/>
              <a:gd name="T13" fmla="*/ 0 h 6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3"/>
              <a:gd name="T22" fmla="*/ 0 h 69"/>
              <a:gd name="T23" fmla="*/ 83 w 83"/>
              <a:gd name="T24" fmla="*/ 69 h 6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3" h="69">
                <a:moveTo>
                  <a:pt x="64" y="0"/>
                </a:moveTo>
                <a:lnTo>
                  <a:pt x="83" y="25"/>
                </a:lnTo>
                <a:lnTo>
                  <a:pt x="27" y="67"/>
                </a:lnTo>
                <a:lnTo>
                  <a:pt x="25" y="69"/>
                </a:lnTo>
                <a:lnTo>
                  <a:pt x="2" y="47"/>
                </a:lnTo>
                <a:lnTo>
                  <a:pt x="0" y="49"/>
                </a:lnTo>
                <a:lnTo>
                  <a:pt x="6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36" name="Freeform 1502"/>
          <p:cNvSpPr>
            <a:spLocks noChangeAspect="1"/>
          </p:cNvSpPr>
          <p:nvPr/>
        </p:nvSpPr>
        <p:spPr bwMode="auto">
          <a:xfrm>
            <a:off x="6034088" y="2135188"/>
            <a:ext cx="22225" cy="20637"/>
          </a:xfrm>
          <a:custGeom>
            <a:avLst/>
            <a:gdLst>
              <a:gd name="T0" fmla="*/ 2147483647 w 58"/>
              <a:gd name="T1" fmla="*/ 0 h 55"/>
              <a:gd name="T2" fmla="*/ 2147483647 w 58"/>
              <a:gd name="T3" fmla="*/ 2147483647 h 55"/>
              <a:gd name="T4" fmla="*/ 2147483647 w 58"/>
              <a:gd name="T5" fmla="*/ 2147483647 h 55"/>
              <a:gd name="T6" fmla="*/ 2147483647 w 58"/>
              <a:gd name="T7" fmla="*/ 2147483647 h 55"/>
              <a:gd name="T8" fmla="*/ 0 w 58"/>
              <a:gd name="T9" fmla="*/ 2147483647 h 55"/>
              <a:gd name="T10" fmla="*/ 0 w 58"/>
              <a:gd name="T11" fmla="*/ 2147483647 h 55"/>
              <a:gd name="T12" fmla="*/ 2147483647 w 58"/>
              <a:gd name="T13" fmla="*/ 0 h 5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8"/>
              <a:gd name="T22" fmla="*/ 0 h 55"/>
              <a:gd name="T23" fmla="*/ 58 w 58"/>
              <a:gd name="T24" fmla="*/ 55 h 5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8" h="55">
                <a:moveTo>
                  <a:pt x="35" y="0"/>
                </a:moveTo>
                <a:lnTo>
                  <a:pt x="58" y="22"/>
                </a:lnTo>
                <a:lnTo>
                  <a:pt x="27" y="55"/>
                </a:lnTo>
                <a:lnTo>
                  <a:pt x="0" y="36"/>
                </a:lnTo>
                <a:lnTo>
                  <a:pt x="3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37" name="Freeform 1503"/>
          <p:cNvSpPr>
            <a:spLocks noChangeAspect="1"/>
          </p:cNvSpPr>
          <p:nvPr/>
        </p:nvSpPr>
        <p:spPr bwMode="auto">
          <a:xfrm>
            <a:off x="6030913" y="2147888"/>
            <a:ext cx="14287" cy="12700"/>
          </a:xfrm>
          <a:custGeom>
            <a:avLst/>
            <a:gdLst>
              <a:gd name="T0" fmla="*/ 2147483647 w 43"/>
              <a:gd name="T1" fmla="*/ 0 h 41"/>
              <a:gd name="T2" fmla="*/ 2147483647 w 43"/>
              <a:gd name="T3" fmla="*/ 2147483647 h 41"/>
              <a:gd name="T4" fmla="*/ 2147483647 w 43"/>
              <a:gd name="T5" fmla="*/ 2147483647 h 41"/>
              <a:gd name="T6" fmla="*/ 2147483647 w 43"/>
              <a:gd name="T7" fmla="*/ 2147483647 h 41"/>
              <a:gd name="T8" fmla="*/ 0 w 43"/>
              <a:gd name="T9" fmla="*/ 2147483647 h 41"/>
              <a:gd name="T10" fmla="*/ 2147483647 w 43"/>
              <a:gd name="T11" fmla="*/ 2147483647 h 41"/>
              <a:gd name="T12" fmla="*/ 2147483647 w 43"/>
              <a:gd name="T13" fmla="*/ 0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3"/>
              <a:gd name="T22" fmla="*/ 0 h 41"/>
              <a:gd name="T23" fmla="*/ 43 w 43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3" h="41">
                <a:moveTo>
                  <a:pt x="16" y="0"/>
                </a:moveTo>
                <a:lnTo>
                  <a:pt x="43" y="19"/>
                </a:lnTo>
                <a:lnTo>
                  <a:pt x="27" y="41"/>
                </a:lnTo>
                <a:lnTo>
                  <a:pt x="29" y="35"/>
                </a:lnTo>
                <a:lnTo>
                  <a:pt x="0" y="25"/>
                </a:lnTo>
                <a:lnTo>
                  <a:pt x="2" y="19"/>
                </a:lnTo>
                <a:lnTo>
                  <a:pt x="1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38" name="Freeform 1504"/>
          <p:cNvSpPr>
            <a:spLocks noChangeAspect="1"/>
          </p:cNvSpPr>
          <p:nvPr/>
        </p:nvSpPr>
        <p:spPr bwMode="auto">
          <a:xfrm>
            <a:off x="6022975" y="2157413"/>
            <a:ext cx="17463" cy="20637"/>
          </a:xfrm>
          <a:custGeom>
            <a:avLst/>
            <a:gdLst>
              <a:gd name="T0" fmla="*/ 2147483647 w 51"/>
              <a:gd name="T1" fmla="*/ 0 h 61"/>
              <a:gd name="T2" fmla="*/ 2147483647 w 51"/>
              <a:gd name="T3" fmla="*/ 2147483647 h 61"/>
              <a:gd name="T4" fmla="*/ 2147483647 w 51"/>
              <a:gd name="T5" fmla="*/ 2147483647 h 61"/>
              <a:gd name="T6" fmla="*/ 2147483647 w 51"/>
              <a:gd name="T7" fmla="*/ 2147483647 h 61"/>
              <a:gd name="T8" fmla="*/ 0 w 51"/>
              <a:gd name="T9" fmla="*/ 2147483647 h 61"/>
              <a:gd name="T10" fmla="*/ 0 w 51"/>
              <a:gd name="T11" fmla="*/ 2147483647 h 61"/>
              <a:gd name="T12" fmla="*/ 2147483647 w 51"/>
              <a:gd name="T13" fmla="*/ 0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1"/>
              <a:gd name="T22" fmla="*/ 0 h 61"/>
              <a:gd name="T23" fmla="*/ 51 w 51"/>
              <a:gd name="T24" fmla="*/ 61 h 6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1" h="61">
                <a:moveTo>
                  <a:pt x="22" y="0"/>
                </a:moveTo>
                <a:lnTo>
                  <a:pt x="51" y="10"/>
                </a:lnTo>
                <a:lnTo>
                  <a:pt x="31" y="61"/>
                </a:lnTo>
                <a:lnTo>
                  <a:pt x="31" y="60"/>
                </a:lnTo>
                <a:lnTo>
                  <a:pt x="0" y="56"/>
                </a:lnTo>
                <a:lnTo>
                  <a:pt x="0" y="55"/>
                </a:lnTo>
                <a:lnTo>
                  <a:pt x="2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39" name="Freeform 1505"/>
          <p:cNvSpPr>
            <a:spLocks noChangeAspect="1"/>
          </p:cNvSpPr>
          <p:nvPr/>
        </p:nvSpPr>
        <p:spPr bwMode="auto">
          <a:xfrm>
            <a:off x="6016625" y="2176463"/>
            <a:ext cx="15875" cy="26987"/>
          </a:xfrm>
          <a:custGeom>
            <a:avLst/>
            <a:gdLst>
              <a:gd name="T0" fmla="*/ 2147483647 w 43"/>
              <a:gd name="T1" fmla="*/ 0 h 79"/>
              <a:gd name="T2" fmla="*/ 2147483647 w 43"/>
              <a:gd name="T3" fmla="*/ 2147483647 h 79"/>
              <a:gd name="T4" fmla="*/ 2147483647 w 43"/>
              <a:gd name="T5" fmla="*/ 2147483647 h 79"/>
              <a:gd name="T6" fmla="*/ 2147483647 w 43"/>
              <a:gd name="T7" fmla="*/ 2147483647 h 79"/>
              <a:gd name="T8" fmla="*/ 0 w 43"/>
              <a:gd name="T9" fmla="*/ 2147483647 h 79"/>
              <a:gd name="T10" fmla="*/ 0 w 43"/>
              <a:gd name="T11" fmla="*/ 2147483647 h 79"/>
              <a:gd name="T12" fmla="*/ 2147483647 w 43"/>
              <a:gd name="T13" fmla="*/ 0 h 7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3"/>
              <a:gd name="T22" fmla="*/ 0 h 79"/>
              <a:gd name="T23" fmla="*/ 43 w 43"/>
              <a:gd name="T24" fmla="*/ 79 h 7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3" h="79">
                <a:moveTo>
                  <a:pt x="12" y="0"/>
                </a:moveTo>
                <a:lnTo>
                  <a:pt x="43" y="4"/>
                </a:lnTo>
                <a:lnTo>
                  <a:pt x="31" y="79"/>
                </a:lnTo>
                <a:lnTo>
                  <a:pt x="31" y="77"/>
                </a:lnTo>
                <a:lnTo>
                  <a:pt x="0" y="77"/>
                </a:lnTo>
                <a:lnTo>
                  <a:pt x="0" y="75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40" name="Freeform 1506"/>
          <p:cNvSpPr>
            <a:spLocks noChangeAspect="1"/>
          </p:cNvSpPr>
          <p:nvPr/>
        </p:nvSpPr>
        <p:spPr bwMode="auto">
          <a:xfrm>
            <a:off x="6016625" y="2203450"/>
            <a:ext cx="12700" cy="38100"/>
          </a:xfrm>
          <a:custGeom>
            <a:avLst/>
            <a:gdLst>
              <a:gd name="T0" fmla="*/ 2147483647 w 32"/>
              <a:gd name="T1" fmla="*/ 0 h 108"/>
              <a:gd name="T2" fmla="*/ 2147483647 w 32"/>
              <a:gd name="T3" fmla="*/ 0 h 108"/>
              <a:gd name="T4" fmla="*/ 2147483647 w 32"/>
              <a:gd name="T5" fmla="*/ 2147483647 h 108"/>
              <a:gd name="T6" fmla="*/ 2147483647 w 32"/>
              <a:gd name="T7" fmla="*/ 2147483647 h 108"/>
              <a:gd name="T8" fmla="*/ 2147483647 w 32"/>
              <a:gd name="T9" fmla="*/ 2147483647 h 108"/>
              <a:gd name="T10" fmla="*/ 0 w 32"/>
              <a:gd name="T11" fmla="*/ 2147483647 h 108"/>
              <a:gd name="T12" fmla="*/ 2147483647 w 32"/>
              <a:gd name="T13" fmla="*/ 0 h 10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08"/>
              <a:gd name="T23" fmla="*/ 32 w 32"/>
              <a:gd name="T24" fmla="*/ 108 h 10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08">
                <a:moveTo>
                  <a:pt x="1" y="0"/>
                </a:moveTo>
                <a:lnTo>
                  <a:pt x="32" y="0"/>
                </a:lnTo>
                <a:lnTo>
                  <a:pt x="31" y="103"/>
                </a:lnTo>
                <a:lnTo>
                  <a:pt x="27" y="108"/>
                </a:lnTo>
                <a:lnTo>
                  <a:pt x="4" y="85"/>
                </a:lnTo>
                <a:lnTo>
                  <a:pt x="0" y="89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41" name="Freeform 1507"/>
          <p:cNvSpPr>
            <a:spLocks noChangeAspect="1"/>
          </p:cNvSpPr>
          <p:nvPr/>
        </p:nvSpPr>
        <p:spPr bwMode="auto">
          <a:xfrm>
            <a:off x="6015038" y="2232025"/>
            <a:ext cx="11112" cy="9525"/>
          </a:xfrm>
          <a:custGeom>
            <a:avLst/>
            <a:gdLst>
              <a:gd name="T0" fmla="*/ 2147483647 w 33"/>
              <a:gd name="T1" fmla="*/ 0 h 26"/>
              <a:gd name="T2" fmla="*/ 2147483647 w 33"/>
              <a:gd name="T3" fmla="*/ 2147483647 h 26"/>
              <a:gd name="T4" fmla="*/ 2147483647 w 33"/>
              <a:gd name="T5" fmla="*/ 2147483647 h 26"/>
              <a:gd name="T6" fmla="*/ 2147483647 w 33"/>
              <a:gd name="T7" fmla="*/ 2147483647 h 26"/>
              <a:gd name="T8" fmla="*/ 0 w 33"/>
              <a:gd name="T9" fmla="*/ 2147483647 h 26"/>
              <a:gd name="T10" fmla="*/ 2147483647 w 33"/>
              <a:gd name="T11" fmla="*/ 2147483647 h 26"/>
              <a:gd name="T12" fmla="*/ 2147483647 w 33"/>
              <a:gd name="T13" fmla="*/ 0 h 2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26"/>
              <a:gd name="T23" fmla="*/ 33 w 33"/>
              <a:gd name="T24" fmla="*/ 26 h 2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26">
                <a:moveTo>
                  <a:pt x="10" y="0"/>
                </a:moveTo>
                <a:lnTo>
                  <a:pt x="33" y="23"/>
                </a:lnTo>
                <a:lnTo>
                  <a:pt x="30" y="26"/>
                </a:lnTo>
                <a:lnTo>
                  <a:pt x="31" y="18"/>
                </a:lnTo>
                <a:lnTo>
                  <a:pt x="0" y="16"/>
                </a:lnTo>
                <a:lnTo>
                  <a:pt x="1" y="9"/>
                </a:lnTo>
                <a:lnTo>
                  <a:pt x="1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42" name="Freeform 1508"/>
          <p:cNvSpPr>
            <a:spLocks noChangeAspect="1"/>
          </p:cNvSpPr>
          <p:nvPr/>
        </p:nvSpPr>
        <p:spPr bwMode="auto">
          <a:xfrm>
            <a:off x="6013450" y="2239963"/>
            <a:ext cx="12700" cy="12700"/>
          </a:xfrm>
          <a:custGeom>
            <a:avLst/>
            <a:gdLst>
              <a:gd name="T0" fmla="*/ 2147483647 w 34"/>
              <a:gd name="T1" fmla="*/ 0 h 44"/>
              <a:gd name="T2" fmla="*/ 2147483647 w 34"/>
              <a:gd name="T3" fmla="*/ 2147483647 h 44"/>
              <a:gd name="T4" fmla="*/ 2147483647 w 34"/>
              <a:gd name="T5" fmla="*/ 2147483647 h 44"/>
              <a:gd name="T6" fmla="*/ 2147483647 w 34"/>
              <a:gd name="T7" fmla="*/ 2147483647 h 44"/>
              <a:gd name="T8" fmla="*/ 2147483647 w 34"/>
              <a:gd name="T9" fmla="*/ 2147483647 h 44"/>
              <a:gd name="T10" fmla="*/ 0 w 34"/>
              <a:gd name="T11" fmla="*/ 2147483647 h 44"/>
              <a:gd name="T12" fmla="*/ 2147483647 w 34"/>
              <a:gd name="T13" fmla="*/ 0 h 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44"/>
              <a:gd name="T23" fmla="*/ 34 w 34"/>
              <a:gd name="T24" fmla="*/ 44 h 4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44">
                <a:moveTo>
                  <a:pt x="3" y="0"/>
                </a:moveTo>
                <a:lnTo>
                  <a:pt x="34" y="2"/>
                </a:lnTo>
                <a:lnTo>
                  <a:pt x="30" y="42"/>
                </a:lnTo>
                <a:lnTo>
                  <a:pt x="28" y="44"/>
                </a:lnTo>
                <a:lnTo>
                  <a:pt x="1" y="25"/>
                </a:lnTo>
                <a:lnTo>
                  <a:pt x="0" y="27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43" name="Freeform 1509"/>
          <p:cNvSpPr>
            <a:spLocks noChangeAspect="1"/>
          </p:cNvSpPr>
          <p:nvPr/>
        </p:nvSpPr>
        <p:spPr bwMode="auto">
          <a:xfrm>
            <a:off x="6005513" y="2247900"/>
            <a:ext cx="19050" cy="22225"/>
          </a:xfrm>
          <a:custGeom>
            <a:avLst/>
            <a:gdLst>
              <a:gd name="T0" fmla="*/ 2147483647 w 56"/>
              <a:gd name="T1" fmla="*/ 0 h 69"/>
              <a:gd name="T2" fmla="*/ 2147483647 w 56"/>
              <a:gd name="T3" fmla="*/ 2147483647 h 69"/>
              <a:gd name="T4" fmla="*/ 2147483647 w 56"/>
              <a:gd name="T5" fmla="*/ 2147483647 h 69"/>
              <a:gd name="T6" fmla="*/ 2147483647 w 56"/>
              <a:gd name="T7" fmla="*/ 2147483647 h 69"/>
              <a:gd name="T8" fmla="*/ 2147483647 w 56"/>
              <a:gd name="T9" fmla="*/ 2147483647 h 69"/>
              <a:gd name="T10" fmla="*/ 0 w 56"/>
              <a:gd name="T11" fmla="*/ 2147483647 h 69"/>
              <a:gd name="T12" fmla="*/ 2147483647 w 56"/>
              <a:gd name="T13" fmla="*/ 0 h 6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6"/>
              <a:gd name="T22" fmla="*/ 0 h 69"/>
              <a:gd name="T23" fmla="*/ 56 w 56"/>
              <a:gd name="T24" fmla="*/ 69 h 6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6" h="69">
                <a:moveTo>
                  <a:pt x="29" y="0"/>
                </a:moveTo>
                <a:lnTo>
                  <a:pt x="56" y="19"/>
                </a:lnTo>
                <a:lnTo>
                  <a:pt x="23" y="67"/>
                </a:lnTo>
                <a:lnTo>
                  <a:pt x="18" y="69"/>
                </a:lnTo>
                <a:lnTo>
                  <a:pt x="6" y="40"/>
                </a:lnTo>
                <a:lnTo>
                  <a:pt x="0" y="42"/>
                </a:lnTo>
                <a:lnTo>
                  <a:pt x="2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44" name="Freeform 1510"/>
          <p:cNvSpPr>
            <a:spLocks noChangeAspect="1"/>
          </p:cNvSpPr>
          <p:nvPr/>
        </p:nvSpPr>
        <p:spPr bwMode="auto">
          <a:xfrm>
            <a:off x="6000750" y="2259013"/>
            <a:ext cx="11113" cy="15875"/>
          </a:xfrm>
          <a:custGeom>
            <a:avLst/>
            <a:gdLst>
              <a:gd name="T0" fmla="*/ 2147483647 w 27"/>
              <a:gd name="T1" fmla="*/ 0 h 37"/>
              <a:gd name="T2" fmla="*/ 2147483647 w 27"/>
              <a:gd name="T3" fmla="*/ 2147483647 h 37"/>
              <a:gd name="T4" fmla="*/ 2147483647 w 27"/>
              <a:gd name="T5" fmla="*/ 2147483647 h 37"/>
              <a:gd name="T6" fmla="*/ 2147483647 w 27"/>
              <a:gd name="T7" fmla="*/ 2147483647 h 37"/>
              <a:gd name="T8" fmla="*/ 2147483647 w 27"/>
              <a:gd name="T9" fmla="*/ 2147483647 h 37"/>
              <a:gd name="T10" fmla="*/ 0 w 27"/>
              <a:gd name="T11" fmla="*/ 2147483647 h 37"/>
              <a:gd name="T12" fmla="*/ 2147483647 w 27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"/>
              <a:gd name="T22" fmla="*/ 0 h 37"/>
              <a:gd name="T23" fmla="*/ 27 w 27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" h="37">
                <a:moveTo>
                  <a:pt x="15" y="0"/>
                </a:moveTo>
                <a:lnTo>
                  <a:pt x="27" y="29"/>
                </a:lnTo>
                <a:lnTo>
                  <a:pt x="8" y="37"/>
                </a:lnTo>
                <a:lnTo>
                  <a:pt x="4" y="37"/>
                </a:lnTo>
                <a:lnTo>
                  <a:pt x="4" y="6"/>
                </a:lnTo>
                <a:lnTo>
                  <a:pt x="0" y="6"/>
                </a:lnTo>
                <a:lnTo>
                  <a:pt x="1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45" name="Freeform 1511"/>
          <p:cNvSpPr>
            <a:spLocks noChangeAspect="1"/>
          </p:cNvSpPr>
          <p:nvPr/>
        </p:nvSpPr>
        <p:spPr bwMode="auto">
          <a:xfrm>
            <a:off x="5988050" y="2260600"/>
            <a:ext cx="15875" cy="14288"/>
          </a:xfrm>
          <a:custGeom>
            <a:avLst/>
            <a:gdLst>
              <a:gd name="T0" fmla="*/ 2147483647 w 44"/>
              <a:gd name="T1" fmla="*/ 0 h 31"/>
              <a:gd name="T2" fmla="*/ 2147483647 w 44"/>
              <a:gd name="T3" fmla="*/ 2147483647 h 31"/>
              <a:gd name="T4" fmla="*/ 2147483647 w 44"/>
              <a:gd name="T5" fmla="*/ 2147483647 h 31"/>
              <a:gd name="T6" fmla="*/ 2147483647 w 44"/>
              <a:gd name="T7" fmla="*/ 0 h 31"/>
              <a:gd name="T8" fmla="*/ 0 w 44"/>
              <a:gd name="T9" fmla="*/ 2147483647 h 31"/>
              <a:gd name="T10" fmla="*/ 2147483647 w 44"/>
              <a:gd name="T11" fmla="*/ 0 h 31"/>
              <a:gd name="T12" fmla="*/ 2147483647 w 44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4"/>
              <a:gd name="T22" fmla="*/ 0 h 31"/>
              <a:gd name="T23" fmla="*/ 44 w 4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4" h="31">
                <a:moveTo>
                  <a:pt x="44" y="0"/>
                </a:moveTo>
                <a:lnTo>
                  <a:pt x="44" y="31"/>
                </a:lnTo>
                <a:lnTo>
                  <a:pt x="3" y="31"/>
                </a:lnTo>
                <a:lnTo>
                  <a:pt x="6" y="0"/>
                </a:lnTo>
                <a:lnTo>
                  <a:pt x="0" y="31"/>
                </a:lnTo>
                <a:lnTo>
                  <a:pt x="3" y="0"/>
                </a:lnTo>
                <a:lnTo>
                  <a:pt x="4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46" name="Freeform 1512"/>
          <p:cNvSpPr>
            <a:spLocks noChangeAspect="1"/>
          </p:cNvSpPr>
          <p:nvPr/>
        </p:nvSpPr>
        <p:spPr bwMode="auto">
          <a:xfrm>
            <a:off x="5988050" y="2260600"/>
            <a:ext cx="9525" cy="14288"/>
          </a:xfrm>
          <a:custGeom>
            <a:avLst/>
            <a:gdLst>
              <a:gd name="T0" fmla="*/ 0 w 26"/>
              <a:gd name="T1" fmla="*/ 2147483647 h 35"/>
              <a:gd name="T2" fmla="*/ 2147483647 w 26"/>
              <a:gd name="T3" fmla="*/ 0 h 35"/>
              <a:gd name="T4" fmla="*/ 2147483647 w 26"/>
              <a:gd name="T5" fmla="*/ 2147483647 h 35"/>
              <a:gd name="T6" fmla="*/ 2147483647 w 26"/>
              <a:gd name="T7" fmla="*/ 2147483647 h 35"/>
              <a:gd name="T8" fmla="*/ 2147483647 w 26"/>
              <a:gd name="T9" fmla="*/ 2147483647 h 35"/>
              <a:gd name="T10" fmla="*/ 2147483647 w 26"/>
              <a:gd name="T11" fmla="*/ 2147483647 h 35"/>
              <a:gd name="T12" fmla="*/ 0 w 26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6"/>
              <a:gd name="T22" fmla="*/ 0 h 35"/>
              <a:gd name="T23" fmla="*/ 26 w 26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6" h="35">
                <a:moveTo>
                  <a:pt x="0" y="31"/>
                </a:moveTo>
                <a:lnTo>
                  <a:pt x="6" y="0"/>
                </a:lnTo>
                <a:lnTo>
                  <a:pt x="26" y="4"/>
                </a:lnTo>
                <a:lnTo>
                  <a:pt x="22" y="35"/>
                </a:lnTo>
                <a:lnTo>
                  <a:pt x="22" y="4"/>
                </a:lnTo>
                <a:lnTo>
                  <a:pt x="19" y="35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47" name="Freeform 1513"/>
          <p:cNvSpPr>
            <a:spLocks noChangeAspect="1"/>
          </p:cNvSpPr>
          <p:nvPr/>
        </p:nvSpPr>
        <p:spPr bwMode="auto">
          <a:xfrm>
            <a:off x="5924550" y="2305050"/>
            <a:ext cx="4763" cy="11113"/>
          </a:xfrm>
          <a:custGeom>
            <a:avLst/>
            <a:gdLst>
              <a:gd name="T0" fmla="*/ 0 w 12"/>
              <a:gd name="T1" fmla="*/ 0 h 27"/>
              <a:gd name="T2" fmla="*/ 2147483647 w 12"/>
              <a:gd name="T3" fmla="*/ 2147483647 h 27"/>
              <a:gd name="T4" fmla="*/ 0 w 12"/>
              <a:gd name="T5" fmla="*/ 0 h 27"/>
              <a:gd name="T6" fmla="*/ 0 60000 65536"/>
              <a:gd name="T7" fmla="*/ 0 60000 65536"/>
              <a:gd name="T8" fmla="*/ 0 60000 65536"/>
              <a:gd name="T9" fmla="*/ 0 w 12"/>
              <a:gd name="T10" fmla="*/ 0 h 27"/>
              <a:gd name="T11" fmla="*/ 12 w 12"/>
              <a:gd name="T12" fmla="*/ 27 h 2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2" h="27">
                <a:moveTo>
                  <a:pt x="0" y="0"/>
                </a:moveTo>
                <a:lnTo>
                  <a:pt x="12" y="2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48" name="Freeform 1514"/>
          <p:cNvSpPr>
            <a:spLocks noChangeAspect="1"/>
          </p:cNvSpPr>
          <p:nvPr/>
        </p:nvSpPr>
        <p:spPr bwMode="auto">
          <a:xfrm>
            <a:off x="5902325" y="2327275"/>
            <a:ext cx="9525" cy="7938"/>
          </a:xfrm>
          <a:custGeom>
            <a:avLst/>
            <a:gdLst>
              <a:gd name="T0" fmla="*/ 2147483647 w 27"/>
              <a:gd name="T1" fmla="*/ 0 h 25"/>
              <a:gd name="T2" fmla="*/ 2147483647 w 27"/>
              <a:gd name="T3" fmla="*/ 0 h 25"/>
              <a:gd name="T4" fmla="*/ 2147483647 w 27"/>
              <a:gd name="T5" fmla="*/ 2147483647 h 25"/>
              <a:gd name="T6" fmla="*/ 2147483647 w 27"/>
              <a:gd name="T7" fmla="*/ 2147483647 h 25"/>
              <a:gd name="T8" fmla="*/ 2147483647 w 27"/>
              <a:gd name="T9" fmla="*/ 2147483647 h 25"/>
              <a:gd name="T10" fmla="*/ 2147483647 w 27"/>
              <a:gd name="T11" fmla="*/ 2147483647 h 25"/>
              <a:gd name="T12" fmla="*/ 2147483647 w 27"/>
              <a:gd name="T13" fmla="*/ 2147483647 h 25"/>
              <a:gd name="T14" fmla="*/ 2147483647 w 27"/>
              <a:gd name="T15" fmla="*/ 2147483647 h 25"/>
              <a:gd name="T16" fmla="*/ 2147483647 w 27"/>
              <a:gd name="T17" fmla="*/ 2147483647 h 25"/>
              <a:gd name="T18" fmla="*/ 2147483647 w 27"/>
              <a:gd name="T19" fmla="*/ 2147483647 h 25"/>
              <a:gd name="T20" fmla="*/ 2147483647 w 27"/>
              <a:gd name="T21" fmla="*/ 2147483647 h 25"/>
              <a:gd name="T22" fmla="*/ 2147483647 w 27"/>
              <a:gd name="T23" fmla="*/ 2147483647 h 25"/>
              <a:gd name="T24" fmla="*/ 2147483647 w 27"/>
              <a:gd name="T25" fmla="*/ 2147483647 h 25"/>
              <a:gd name="T26" fmla="*/ 2147483647 w 27"/>
              <a:gd name="T27" fmla="*/ 2147483647 h 25"/>
              <a:gd name="T28" fmla="*/ 2147483647 w 27"/>
              <a:gd name="T29" fmla="*/ 2147483647 h 25"/>
              <a:gd name="T30" fmla="*/ 2147483647 w 27"/>
              <a:gd name="T31" fmla="*/ 2147483647 h 25"/>
              <a:gd name="T32" fmla="*/ 2147483647 w 27"/>
              <a:gd name="T33" fmla="*/ 2147483647 h 25"/>
              <a:gd name="T34" fmla="*/ 2147483647 w 27"/>
              <a:gd name="T35" fmla="*/ 2147483647 h 25"/>
              <a:gd name="T36" fmla="*/ 2147483647 w 27"/>
              <a:gd name="T37" fmla="*/ 2147483647 h 25"/>
              <a:gd name="T38" fmla="*/ 0 w 27"/>
              <a:gd name="T39" fmla="*/ 2147483647 h 25"/>
              <a:gd name="T40" fmla="*/ 0 w 27"/>
              <a:gd name="T41" fmla="*/ 2147483647 h 25"/>
              <a:gd name="T42" fmla="*/ 2147483647 w 27"/>
              <a:gd name="T43" fmla="*/ 0 h 2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7"/>
              <a:gd name="T67" fmla="*/ 0 h 25"/>
              <a:gd name="T68" fmla="*/ 27 w 27"/>
              <a:gd name="T69" fmla="*/ 25 h 2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7" h="25">
                <a:moveTo>
                  <a:pt x="23" y="0"/>
                </a:moveTo>
                <a:lnTo>
                  <a:pt x="23" y="0"/>
                </a:lnTo>
                <a:lnTo>
                  <a:pt x="25" y="2"/>
                </a:lnTo>
                <a:lnTo>
                  <a:pt x="26" y="4"/>
                </a:lnTo>
                <a:lnTo>
                  <a:pt x="27" y="7"/>
                </a:lnTo>
                <a:lnTo>
                  <a:pt x="27" y="9"/>
                </a:lnTo>
                <a:lnTo>
                  <a:pt x="27" y="11"/>
                </a:lnTo>
                <a:lnTo>
                  <a:pt x="26" y="14"/>
                </a:lnTo>
                <a:lnTo>
                  <a:pt x="25" y="16"/>
                </a:lnTo>
                <a:lnTo>
                  <a:pt x="23" y="20"/>
                </a:lnTo>
                <a:lnTo>
                  <a:pt x="21" y="21"/>
                </a:lnTo>
                <a:lnTo>
                  <a:pt x="19" y="23"/>
                </a:lnTo>
                <a:lnTo>
                  <a:pt x="17" y="24"/>
                </a:lnTo>
                <a:lnTo>
                  <a:pt x="14" y="25"/>
                </a:lnTo>
                <a:lnTo>
                  <a:pt x="12" y="25"/>
                </a:lnTo>
                <a:lnTo>
                  <a:pt x="10" y="25"/>
                </a:lnTo>
                <a:lnTo>
                  <a:pt x="7" y="24"/>
                </a:lnTo>
                <a:lnTo>
                  <a:pt x="5" y="23"/>
                </a:lnTo>
                <a:lnTo>
                  <a:pt x="1" y="21"/>
                </a:lnTo>
                <a:lnTo>
                  <a:pt x="0" y="19"/>
                </a:lnTo>
                <a:lnTo>
                  <a:pt x="2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49" name="Freeform 1515"/>
          <p:cNvSpPr>
            <a:spLocks noChangeAspect="1"/>
          </p:cNvSpPr>
          <p:nvPr/>
        </p:nvSpPr>
        <p:spPr bwMode="auto">
          <a:xfrm>
            <a:off x="5915025" y="2305050"/>
            <a:ext cx="14288" cy="11113"/>
          </a:xfrm>
          <a:custGeom>
            <a:avLst/>
            <a:gdLst>
              <a:gd name="T0" fmla="*/ 2147483647 w 32"/>
              <a:gd name="T1" fmla="*/ 0 h 33"/>
              <a:gd name="T2" fmla="*/ 2147483647 w 32"/>
              <a:gd name="T3" fmla="*/ 2147483647 h 33"/>
              <a:gd name="T4" fmla="*/ 2147483647 w 32"/>
              <a:gd name="T5" fmla="*/ 2147483647 h 33"/>
              <a:gd name="T6" fmla="*/ 2147483647 w 32"/>
              <a:gd name="T7" fmla="*/ 2147483647 h 33"/>
              <a:gd name="T8" fmla="*/ 2147483647 w 32"/>
              <a:gd name="T9" fmla="*/ 2147483647 h 33"/>
              <a:gd name="T10" fmla="*/ 0 w 32"/>
              <a:gd name="T11" fmla="*/ 2147483647 h 33"/>
              <a:gd name="T12" fmla="*/ 2147483647 w 32"/>
              <a:gd name="T13" fmla="*/ 0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3"/>
              <a:gd name="T23" fmla="*/ 32 w 32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3">
                <a:moveTo>
                  <a:pt x="20" y="0"/>
                </a:moveTo>
                <a:lnTo>
                  <a:pt x="32" y="27"/>
                </a:lnTo>
                <a:lnTo>
                  <a:pt x="31" y="27"/>
                </a:lnTo>
                <a:lnTo>
                  <a:pt x="24" y="33"/>
                </a:lnTo>
                <a:lnTo>
                  <a:pt x="7" y="6"/>
                </a:lnTo>
                <a:lnTo>
                  <a:pt x="0" y="11"/>
                </a:lnTo>
                <a:lnTo>
                  <a:pt x="2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50" name="Freeform 1516"/>
          <p:cNvSpPr>
            <a:spLocks noChangeAspect="1"/>
          </p:cNvSpPr>
          <p:nvPr/>
        </p:nvSpPr>
        <p:spPr bwMode="auto">
          <a:xfrm>
            <a:off x="5910263" y="2303463"/>
            <a:ext cx="17462" cy="22225"/>
          </a:xfrm>
          <a:custGeom>
            <a:avLst/>
            <a:gdLst>
              <a:gd name="T0" fmla="*/ 2147483647 w 52"/>
              <a:gd name="T1" fmla="*/ 2147483647 h 71"/>
              <a:gd name="T2" fmla="*/ 2147483647 w 52"/>
              <a:gd name="T3" fmla="*/ 2147483647 h 71"/>
              <a:gd name="T4" fmla="*/ 0 w 52"/>
              <a:gd name="T5" fmla="*/ 2147483647 h 71"/>
              <a:gd name="T6" fmla="*/ 2147483647 w 52"/>
              <a:gd name="T7" fmla="*/ 2147483647 h 71"/>
              <a:gd name="T8" fmla="*/ 2147483647 w 52"/>
              <a:gd name="T9" fmla="*/ 2147483647 h 71"/>
              <a:gd name="T10" fmla="*/ 2147483647 w 52"/>
              <a:gd name="T11" fmla="*/ 0 h 71"/>
              <a:gd name="T12" fmla="*/ 2147483647 w 52"/>
              <a:gd name="T13" fmla="*/ 2147483647 h 7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2"/>
              <a:gd name="T22" fmla="*/ 0 h 71"/>
              <a:gd name="T23" fmla="*/ 52 w 52"/>
              <a:gd name="T24" fmla="*/ 71 h 7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2" h="71">
                <a:moveTo>
                  <a:pt x="29" y="15"/>
                </a:moveTo>
                <a:lnTo>
                  <a:pt x="46" y="42"/>
                </a:lnTo>
                <a:lnTo>
                  <a:pt x="0" y="71"/>
                </a:lnTo>
                <a:lnTo>
                  <a:pt x="34" y="48"/>
                </a:lnTo>
                <a:lnTo>
                  <a:pt x="18" y="23"/>
                </a:lnTo>
                <a:lnTo>
                  <a:pt x="52" y="0"/>
                </a:lnTo>
                <a:lnTo>
                  <a:pt x="29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51" name="Freeform 1517"/>
          <p:cNvSpPr>
            <a:spLocks noChangeAspect="1"/>
          </p:cNvSpPr>
          <p:nvPr/>
        </p:nvSpPr>
        <p:spPr bwMode="auto">
          <a:xfrm>
            <a:off x="5910263" y="2308225"/>
            <a:ext cx="11112" cy="14288"/>
          </a:xfrm>
          <a:custGeom>
            <a:avLst/>
            <a:gdLst>
              <a:gd name="T0" fmla="*/ 2147483647 w 30"/>
              <a:gd name="T1" fmla="*/ 0 h 34"/>
              <a:gd name="T2" fmla="*/ 2147483647 w 30"/>
              <a:gd name="T3" fmla="*/ 2147483647 h 34"/>
              <a:gd name="T4" fmla="*/ 2147483647 w 30"/>
              <a:gd name="T5" fmla="*/ 2147483647 h 34"/>
              <a:gd name="T6" fmla="*/ 2147483647 w 30"/>
              <a:gd name="T7" fmla="*/ 2147483647 h 34"/>
              <a:gd name="T8" fmla="*/ 0 w 30"/>
              <a:gd name="T9" fmla="*/ 2147483647 h 34"/>
              <a:gd name="T10" fmla="*/ 2147483647 w 30"/>
              <a:gd name="T11" fmla="*/ 2147483647 h 34"/>
              <a:gd name="T12" fmla="*/ 2147483647 w 30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34"/>
              <a:gd name="T23" fmla="*/ 30 w 30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34">
                <a:moveTo>
                  <a:pt x="14" y="0"/>
                </a:moveTo>
                <a:lnTo>
                  <a:pt x="30" y="25"/>
                </a:lnTo>
                <a:lnTo>
                  <a:pt x="17" y="34"/>
                </a:lnTo>
                <a:lnTo>
                  <a:pt x="19" y="32"/>
                </a:lnTo>
                <a:lnTo>
                  <a:pt x="0" y="9"/>
                </a:lnTo>
                <a:lnTo>
                  <a:pt x="2" y="7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52" name="Freeform 1518"/>
          <p:cNvSpPr>
            <a:spLocks noChangeAspect="1"/>
          </p:cNvSpPr>
          <p:nvPr/>
        </p:nvSpPr>
        <p:spPr bwMode="auto">
          <a:xfrm>
            <a:off x="5902325" y="2312988"/>
            <a:ext cx="17463" cy="11112"/>
          </a:xfrm>
          <a:custGeom>
            <a:avLst/>
            <a:gdLst>
              <a:gd name="T0" fmla="*/ 2147483647 w 46"/>
              <a:gd name="T1" fmla="*/ 0 h 32"/>
              <a:gd name="T2" fmla="*/ 2147483647 w 46"/>
              <a:gd name="T3" fmla="*/ 2147483647 h 32"/>
              <a:gd name="T4" fmla="*/ 2147483647 w 46"/>
              <a:gd name="T5" fmla="*/ 2147483647 h 32"/>
              <a:gd name="T6" fmla="*/ 2147483647 w 46"/>
              <a:gd name="T7" fmla="*/ 2147483647 h 32"/>
              <a:gd name="T8" fmla="*/ 2147483647 w 46"/>
              <a:gd name="T9" fmla="*/ 2147483647 h 32"/>
              <a:gd name="T10" fmla="*/ 0 w 46"/>
              <a:gd name="T11" fmla="*/ 2147483647 h 32"/>
              <a:gd name="T12" fmla="*/ 2147483647 w 46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32"/>
              <a:gd name="T23" fmla="*/ 46 w 46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32">
                <a:moveTo>
                  <a:pt x="25" y="0"/>
                </a:moveTo>
                <a:lnTo>
                  <a:pt x="44" y="23"/>
                </a:lnTo>
                <a:lnTo>
                  <a:pt x="46" y="22"/>
                </a:lnTo>
                <a:lnTo>
                  <a:pt x="34" y="32"/>
                </a:lnTo>
                <a:lnTo>
                  <a:pt x="13" y="10"/>
                </a:lnTo>
                <a:lnTo>
                  <a:pt x="0" y="20"/>
                </a:lnTo>
                <a:lnTo>
                  <a:pt x="2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53" name="Freeform 1519"/>
          <p:cNvSpPr>
            <a:spLocks noChangeAspect="1"/>
          </p:cNvSpPr>
          <p:nvPr/>
        </p:nvSpPr>
        <p:spPr bwMode="auto">
          <a:xfrm>
            <a:off x="5902325" y="2316163"/>
            <a:ext cx="11113" cy="9525"/>
          </a:xfrm>
          <a:custGeom>
            <a:avLst/>
            <a:gdLst>
              <a:gd name="T0" fmla="*/ 2147483647 w 33"/>
              <a:gd name="T1" fmla="*/ 0 h 30"/>
              <a:gd name="T2" fmla="*/ 2147483647 w 33"/>
              <a:gd name="T3" fmla="*/ 2147483647 h 30"/>
              <a:gd name="T4" fmla="*/ 2147483647 w 33"/>
              <a:gd name="T5" fmla="*/ 2147483647 h 30"/>
              <a:gd name="T6" fmla="*/ 2147483647 w 33"/>
              <a:gd name="T7" fmla="*/ 2147483647 h 30"/>
              <a:gd name="T8" fmla="*/ 0 w 33"/>
              <a:gd name="T9" fmla="*/ 2147483647 h 30"/>
              <a:gd name="T10" fmla="*/ 2147483647 w 33"/>
              <a:gd name="T11" fmla="*/ 2147483647 h 30"/>
              <a:gd name="T12" fmla="*/ 2147483647 w 33"/>
              <a:gd name="T13" fmla="*/ 0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0"/>
              <a:gd name="T23" fmla="*/ 33 w 33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0">
                <a:moveTo>
                  <a:pt x="12" y="0"/>
                </a:moveTo>
                <a:lnTo>
                  <a:pt x="33" y="22"/>
                </a:lnTo>
                <a:lnTo>
                  <a:pt x="25" y="30"/>
                </a:lnTo>
                <a:lnTo>
                  <a:pt x="25" y="29"/>
                </a:lnTo>
                <a:lnTo>
                  <a:pt x="0" y="10"/>
                </a:lnTo>
                <a:lnTo>
                  <a:pt x="1" y="9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54" name="Freeform 1520"/>
          <p:cNvSpPr>
            <a:spLocks noChangeAspect="1"/>
          </p:cNvSpPr>
          <p:nvPr/>
        </p:nvSpPr>
        <p:spPr bwMode="auto">
          <a:xfrm>
            <a:off x="5900738" y="2319338"/>
            <a:ext cx="11112" cy="7937"/>
          </a:xfrm>
          <a:custGeom>
            <a:avLst/>
            <a:gdLst>
              <a:gd name="T0" fmla="*/ 2147483647 w 34"/>
              <a:gd name="T1" fmla="*/ 0 h 24"/>
              <a:gd name="T2" fmla="*/ 2147483647 w 34"/>
              <a:gd name="T3" fmla="*/ 2147483647 h 24"/>
              <a:gd name="T4" fmla="*/ 2147483647 w 34"/>
              <a:gd name="T5" fmla="*/ 2147483647 h 24"/>
              <a:gd name="T6" fmla="*/ 2147483647 w 34"/>
              <a:gd name="T7" fmla="*/ 2147483647 h 24"/>
              <a:gd name="T8" fmla="*/ 0 w 34"/>
              <a:gd name="T9" fmla="*/ 2147483647 h 24"/>
              <a:gd name="T10" fmla="*/ 2147483647 w 34"/>
              <a:gd name="T11" fmla="*/ 2147483647 h 24"/>
              <a:gd name="T12" fmla="*/ 2147483647 w 34"/>
              <a:gd name="T13" fmla="*/ 0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24"/>
              <a:gd name="T23" fmla="*/ 34 w 34"/>
              <a:gd name="T24" fmla="*/ 24 h 2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24">
                <a:moveTo>
                  <a:pt x="9" y="0"/>
                </a:moveTo>
                <a:lnTo>
                  <a:pt x="34" y="19"/>
                </a:lnTo>
                <a:lnTo>
                  <a:pt x="30" y="24"/>
                </a:lnTo>
                <a:lnTo>
                  <a:pt x="31" y="20"/>
                </a:lnTo>
                <a:lnTo>
                  <a:pt x="0" y="16"/>
                </a:lnTo>
                <a:lnTo>
                  <a:pt x="1" y="11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55" name="Freeform 1521"/>
          <p:cNvSpPr>
            <a:spLocks noChangeAspect="1"/>
          </p:cNvSpPr>
          <p:nvPr/>
        </p:nvSpPr>
        <p:spPr bwMode="auto">
          <a:xfrm>
            <a:off x="5900738" y="2325688"/>
            <a:ext cx="9525" cy="6350"/>
          </a:xfrm>
          <a:custGeom>
            <a:avLst/>
            <a:gdLst>
              <a:gd name="T0" fmla="*/ 2147483647 w 33"/>
              <a:gd name="T1" fmla="*/ 0 h 18"/>
              <a:gd name="T2" fmla="*/ 2147483647 w 33"/>
              <a:gd name="T3" fmla="*/ 2147483647 h 18"/>
              <a:gd name="T4" fmla="*/ 2147483647 w 33"/>
              <a:gd name="T5" fmla="*/ 2147483647 h 18"/>
              <a:gd name="T6" fmla="*/ 2147483647 w 33"/>
              <a:gd name="T7" fmla="*/ 0 h 18"/>
              <a:gd name="T8" fmla="*/ 2147483647 w 33"/>
              <a:gd name="T9" fmla="*/ 2147483647 h 18"/>
              <a:gd name="T10" fmla="*/ 0 w 33"/>
              <a:gd name="T11" fmla="*/ 2147483647 h 18"/>
              <a:gd name="T12" fmla="*/ 2147483647 w 33"/>
              <a:gd name="T13" fmla="*/ 0 h 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18"/>
              <a:gd name="T23" fmla="*/ 33 w 33"/>
              <a:gd name="T24" fmla="*/ 18 h 1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18">
                <a:moveTo>
                  <a:pt x="2" y="0"/>
                </a:moveTo>
                <a:lnTo>
                  <a:pt x="33" y="4"/>
                </a:lnTo>
                <a:lnTo>
                  <a:pt x="33" y="6"/>
                </a:lnTo>
                <a:lnTo>
                  <a:pt x="28" y="0"/>
                </a:lnTo>
                <a:lnTo>
                  <a:pt x="5" y="18"/>
                </a:lnTo>
                <a:lnTo>
                  <a:pt x="0" y="12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56" name="Freeform 1522"/>
          <p:cNvSpPr>
            <a:spLocks noChangeAspect="1"/>
          </p:cNvSpPr>
          <p:nvPr/>
        </p:nvSpPr>
        <p:spPr bwMode="auto">
          <a:xfrm>
            <a:off x="5900738" y="2325688"/>
            <a:ext cx="9525" cy="7937"/>
          </a:xfrm>
          <a:custGeom>
            <a:avLst/>
            <a:gdLst>
              <a:gd name="T0" fmla="*/ 0 w 28"/>
              <a:gd name="T1" fmla="*/ 2147483647 h 25"/>
              <a:gd name="T2" fmla="*/ 2147483647 w 28"/>
              <a:gd name="T3" fmla="*/ 0 h 25"/>
              <a:gd name="T4" fmla="*/ 2147483647 w 28"/>
              <a:gd name="T5" fmla="*/ 2147483647 h 25"/>
              <a:gd name="T6" fmla="*/ 2147483647 w 28"/>
              <a:gd name="T7" fmla="*/ 2147483647 h 25"/>
              <a:gd name="T8" fmla="*/ 0 w 28"/>
              <a:gd name="T9" fmla="*/ 2147483647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8"/>
              <a:gd name="T16" fmla="*/ 0 h 25"/>
              <a:gd name="T17" fmla="*/ 28 w 28"/>
              <a:gd name="T18" fmla="*/ 25 h 2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8" h="25">
                <a:moveTo>
                  <a:pt x="0" y="18"/>
                </a:moveTo>
                <a:lnTo>
                  <a:pt x="23" y="0"/>
                </a:lnTo>
                <a:lnTo>
                  <a:pt x="28" y="6"/>
                </a:lnTo>
                <a:lnTo>
                  <a:pt x="5" y="25"/>
                </a:lnTo>
                <a:lnTo>
                  <a:pt x="0" y="1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57" name="Freeform 1523"/>
          <p:cNvSpPr>
            <a:spLocks noChangeAspect="1"/>
          </p:cNvSpPr>
          <p:nvPr/>
        </p:nvSpPr>
        <p:spPr bwMode="auto">
          <a:xfrm>
            <a:off x="5902325" y="2325688"/>
            <a:ext cx="7938" cy="7937"/>
          </a:xfrm>
          <a:custGeom>
            <a:avLst/>
            <a:gdLst>
              <a:gd name="T0" fmla="*/ 2147483647 w 28"/>
              <a:gd name="T1" fmla="*/ 2147483647 h 25"/>
              <a:gd name="T2" fmla="*/ 2147483647 w 28"/>
              <a:gd name="T3" fmla="*/ 2147483647 h 25"/>
              <a:gd name="T4" fmla="*/ 2147483647 w 28"/>
              <a:gd name="T5" fmla="*/ 2147483647 h 25"/>
              <a:gd name="T6" fmla="*/ 2147483647 w 28"/>
              <a:gd name="T7" fmla="*/ 2147483647 h 25"/>
              <a:gd name="T8" fmla="*/ 0 w 28"/>
              <a:gd name="T9" fmla="*/ 2147483647 h 25"/>
              <a:gd name="T10" fmla="*/ 0 w 28"/>
              <a:gd name="T11" fmla="*/ 2147483647 h 25"/>
              <a:gd name="T12" fmla="*/ 0 w 28"/>
              <a:gd name="T13" fmla="*/ 2147483647 h 25"/>
              <a:gd name="T14" fmla="*/ 2147483647 w 28"/>
              <a:gd name="T15" fmla="*/ 2147483647 h 25"/>
              <a:gd name="T16" fmla="*/ 2147483647 w 28"/>
              <a:gd name="T17" fmla="*/ 2147483647 h 25"/>
              <a:gd name="T18" fmla="*/ 2147483647 w 28"/>
              <a:gd name="T19" fmla="*/ 2147483647 h 25"/>
              <a:gd name="T20" fmla="*/ 2147483647 w 28"/>
              <a:gd name="T21" fmla="*/ 2147483647 h 25"/>
              <a:gd name="T22" fmla="*/ 2147483647 w 28"/>
              <a:gd name="T23" fmla="*/ 2147483647 h 25"/>
              <a:gd name="T24" fmla="*/ 2147483647 w 28"/>
              <a:gd name="T25" fmla="*/ 2147483647 h 25"/>
              <a:gd name="T26" fmla="*/ 2147483647 w 28"/>
              <a:gd name="T27" fmla="*/ 0 h 25"/>
              <a:gd name="T28" fmla="*/ 2147483647 w 28"/>
              <a:gd name="T29" fmla="*/ 0 h 25"/>
              <a:gd name="T30" fmla="*/ 2147483647 w 28"/>
              <a:gd name="T31" fmla="*/ 0 h 25"/>
              <a:gd name="T32" fmla="*/ 2147483647 w 28"/>
              <a:gd name="T33" fmla="*/ 2147483647 h 25"/>
              <a:gd name="T34" fmla="*/ 2147483647 w 28"/>
              <a:gd name="T35" fmla="*/ 2147483647 h 25"/>
              <a:gd name="T36" fmla="*/ 2147483647 w 28"/>
              <a:gd name="T37" fmla="*/ 2147483647 h 25"/>
              <a:gd name="T38" fmla="*/ 2147483647 w 28"/>
              <a:gd name="T39" fmla="*/ 2147483647 h 25"/>
              <a:gd name="T40" fmla="*/ 2147483647 w 28"/>
              <a:gd name="T41" fmla="*/ 2147483647 h 25"/>
              <a:gd name="T42" fmla="*/ 2147483647 w 28"/>
              <a:gd name="T43" fmla="*/ 2147483647 h 2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8"/>
              <a:gd name="T67" fmla="*/ 0 h 25"/>
              <a:gd name="T68" fmla="*/ 28 w 28"/>
              <a:gd name="T69" fmla="*/ 25 h 2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8" h="25">
                <a:moveTo>
                  <a:pt x="3" y="25"/>
                </a:moveTo>
                <a:lnTo>
                  <a:pt x="3" y="25"/>
                </a:lnTo>
                <a:lnTo>
                  <a:pt x="2" y="22"/>
                </a:lnTo>
                <a:lnTo>
                  <a:pt x="1" y="19"/>
                </a:lnTo>
                <a:lnTo>
                  <a:pt x="0" y="17"/>
                </a:lnTo>
                <a:lnTo>
                  <a:pt x="0" y="15"/>
                </a:lnTo>
                <a:lnTo>
                  <a:pt x="0" y="12"/>
                </a:lnTo>
                <a:lnTo>
                  <a:pt x="1" y="10"/>
                </a:lnTo>
                <a:lnTo>
                  <a:pt x="2" y="7"/>
                </a:lnTo>
                <a:lnTo>
                  <a:pt x="4" y="5"/>
                </a:lnTo>
                <a:lnTo>
                  <a:pt x="6" y="3"/>
                </a:lnTo>
                <a:lnTo>
                  <a:pt x="9" y="2"/>
                </a:lnTo>
                <a:lnTo>
                  <a:pt x="12" y="1"/>
                </a:lnTo>
                <a:lnTo>
                  <a:pt x="14" y="0"/>
                </a:lnTo>
                <a:lnTo>
                  <a:pt x="16" y="0"/>
                </a:lnTo>
                <a:lnTo>
                  <a:pt x="19" y="0"/>
                </a:lnTo>
                <a:lnTo>
                  <a:pt x="21" y="1"/>
                </a:lnTo>
                <a:lnTo>
                  <a:pt x="24" y="2"/>
                </a:lnTo>
                <a:lnTo>
                  <a:pt x="26" y="4"/>
                </a:lnTo>
                <a:lnTo>
                  <a:pt x="28" y="6"/>
                </a:lnTo>
                <a:lnTo>
                  <a:pt x="3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58" name="Freeform 1524"/>
          <p:cNvSpPr>
            <a:spLocks noChangeAspect="1"/>
          </p:cNvSpPr>
          <p:nvPr/>
        </p:nvSpPr>
        <p:spPr bwMode="auto">
          <a:xfrm>
            <a:off x="6003925" y="2335213"/>
            <a:ext cx="4763" cy="11112"/>
          </a:xfrm>
          <a:custGeom>
            <a:avLst/>
            <a:gdLst>
              <a:gd name="T0" fmla="*/ 0 w 16"/>
              <a:gd name="T1" fmla="*/ 0 h 31"/>
              <a:gd name="T2" fmla="*/ 0 w 16"/>
              <a:gd name="T3" fmla="*/ 0 h 31"/>
              <a:gd name="T4" fmla="*/ 2147483647 w 16"/>
              <a:gd name="T5" fmla="*/ 0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2147483647 w 16"/>
              <a:gd name="T19" fmla="*/ 2147483647 h 31"/>
              <a:gd name="T20" fmla="*/ 2147483647 w 16"/>
              <a:gd name="T21" fmla="*/ 2147483647 h 31"/>
              <a:gd name="T22" fmla="*/ 2147483647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2147483647 h 31"/>
              <a:gd name="T38" fmla="*/ 0 w 16"/>
              <a:gd name="T39" fmla="*/ 2147483647 h 31"/>
              <a:gd name="T40" fmla="*/ 0 w 16"/>
              <a:gd name="T41" fmla="*/ 2147483647 h 31"/>
              <a:gd name="T42" fmla="*/ 0 w 16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4" y="1"/>
                </a:lnTo>
                <a:lnTo>
                  <a:pt x="8" y="2"/>
                </a:lnTo>
                <a:lnTo>
                  <a:pt x="10" y="3"/>
                </a:lnTo>
                <a:lnTo>
                  <a:pt x="12" y="5"/>
                </a:lnTo>
                <a:lnTo>
                  <a:pt x="14" y="7"/>
                </a:lnTo>
                <a:lnTo>
                  <a:pt x="15" y="10"/>
                </a:lnTo>
                <a:lnTo>
                  <a:pt x="16" y="12"/>
                </a:lnTo>
                <a:lnTo>
                  <a:pt x="16" y="15"/>
                </a:lnTo>
                <a:lnTo>
                  <a:pt x="16" y="17"/>
                </a:lnTo>
                <a:lnTo>
                  <a:pt x="15" y="19"/>
                </a:lnTo>
                <a:lnTo>
                  <a:pt x="14" y="23"/>
                </a:lnTo>
                <a:lnTo>
                  <a:pt x="13" y="25"/>
                </a:lnTo>
                <a:lnTo>
                  <a:pt x="11" y="27"/>
                </a:lnTo>
                <a:lnTo>
                  <a:pt x="9" y="29"/>
                </a:lnTo>
                <a:lnTo>
                  <a:pt x="6" y="30"/>
                </a:lnTo>
                <a:lnTo>
                  <a:pt x="3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59" name="Freeform 1525"/>
          <p:cNvSpPr>
            <a:spLocks noChangeAspect="1"/>
          </p:cNvSpPr>
          <p:nvPr/>
        </p:nvSpPr>
        <p:spPr bwMode="auto">
          <a:xfrm>
            <a:off x="5902325" y="2327275"/>
            <a:ext cx="11113" cy="14288"/>
          </a:xfrm>
          <a:custGeom>
            <a:avLst/>
            <a:gdLst>
              <a:gd name="T0" fmla="*/ 0 w 34"/>
              <a:gd name="T1" fmla="*/ 2147483647 h 37"/>
              <a:gd name="T2" fmla="*/ 2147483647 w 34"/>
              <a:gd name="T3" fmla="*/ 0 h 37"/>
              <a:gd name="T4" fmla="*/ 2147483647 w 34"/>
              <a:gd name="T5" fmla="*/ 2147483647 h 37"/>
              <a:gd name="T6" fmla="*/ 2147483647 w 34"/>
              <a:gd name="T7" fmla="*/ 2147483647 h 37"/>
              <a:gd name="T8" fmla="*/ 2147483647 w 34"/>
              <a:gd name="T9" fmla="*/ 2147483647 h 37"/>
              <a:gd name="T10" fmla="*/ 2147483647 w 34"/>
              <a:gd name="T11" fmla="*/ 2147483647 h 37"/>
              <a:gd name="T12" fmla="*/ 0 w 34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37"/>
              <a:gd name="T23" fmla="*/ 34 w 34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37">
                <a:moveTo>
                  <a:pt x="0" y="19"/>
                </a:moveTo>
                <a:lnTo>
                  <a:pt x="25" y="0"/>
                </a:lnTo>
                <a:lnTo>
                  <a:pt x="34" y="10"/>
                </a:lnTo>
                <a:lnTo>
                  <a:pt x="27" y="8"/>
                </a:lnTo>
                <a:lnTo>
                  <a:pt x="19" y="37"/>
                </a:lnTo>
                <a:lnTo>
                  <a:pt x="13" y="35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60" name="Freeform 1526"/>
          <p:cNvSpPr>
            <a:spLocks noChangeAspect="1"/>
          </p:cNvSpPr>
          <p:nvPr/>
        </p:nvSpPr>
        <p:spPr bwMode="auto">
          <a:xfrm>
            <a:off x="5907088" y="2330450"/>
            <a:ext cx="14287" cy="14288"/>
          </a:xfrm>
          <a:custGeom>
            <a:avLst/>
            <a:gdLst>
              <a:gd name="T0" fmla="*/ 0 w 34"/>
              <a:gd name="T1" fmla="*/ 2147483647 h 40"/>
              <a:gd name="T2" fmla="*/ 2147483647 w 34"/>
              <a:gd name="T3" fmla="*/ 0 h 40"/>
              <a:gd name="T4" fmla="*/ 2147483647 w 34"/>
              <a:gd name="T5" fmla="*/ 2147483647 h 40"/>
              <a:gd name="T6" fmla="*/ 2147483647 w 34"/>
              <a:gd name="T7" fmla="*/ 2147483647 h 40"/>
              <a:gd name="T8" fmla="*/ 2147483647 w 34"/>
              <a:gd name="T9" fmla="*/ 2147483647 h 40"/>
              <a:gd name="T10" fmla="*/ 2147483647 w 34"/>
              <a:gd name="T11" fmla="*/ 2147483647 h 40"/>
              <a:gd name="T12" fmla="*/ 0 w 34"/>
              <a:gd name="T13" fmla="*/ 2147483647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40"/>
              <a:gd name="T23" fmla="*/ 34 w 34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40">
                <a:moveTo>
                  <a:pt x="0" y="29"/>
                </a:moveTo>
                <a:lnTo>
                  <a:pt x="8" y="0"/>
                </a:lnTo>
                <a:lnTo>
                  <a:pt x="32" y="8"/>
                </a:lnTo>
                <a:lnTo>
                  <a:pt x="34" y="8"/>
                </a:lnTo>
                <a:lnTo>
                  <a:pt x="30" y="40"/>
                </a:lnTo>
                <a:lnTo>
                  <a:pt x="32" y="40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61" name="Freeform 1527"/>
          <p:cNvSpPr>
            <a:spLocks noChangeAspect="1"/>
          </p:cNvSpPr>
          <p:nvPr/>
        </p:nvSpPr>
        <p:spPr bwMode="auto">
          <a:xfrm>
            <a:off x="5919788" y="2333625"/>
            <a:ext cx="15875" cy="12700"/>
          </a:xfrm>
          <a:custGeom>
            <a:avLst/>
            <a:gdLst>
              <a:gd name="T0" fmla="*/ 0 w 46"/>
              <a:gd name="T1" fmla="*/ 2147483647 h 38"/>
              <a:gd name="T2" fmla="*/ 2147483647 w 46"/>
              <a:gd name="T3" fmla="*/ 0 h 38"/>
              <a:gd name="T4" fmla="*/ 2147483647 w 46"/>
              <a:gd name="T5" fmla="*/ 2147483647 h 38"/>
              <a:gd name="T6" fmla="*/ 2147483647 w 46"/>
              <a:gd name="T7" fmla="*/ 2147483647 h 38"/>
              <a:gd name="T8" fmla="*/ 2147483647 w 46"/>
              <a:gd name="T9" fmla="*/ 2147483647 h 38"/>
              <a:gd name="T10" fmla="*/ 2147483647 w 46"/>
              <a:gd name="T11" fmla="*/ 2147483647 h 38"/>
              <a:gd name="T12" fmla="*/ 0 w 46"/>
              <a:gd name="T13" fmla="*/ 2147483647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38"/>
              <a:gd name="T23" fmla="*/ 46 w 46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38">
                <a:moveTo>
                  <a:pt x="0" y="32"/>
                </a:moveTo>
                <a:lnTo>
                  <a:pt x="4" y="0"/>
                </a:lnTo>
                <a:lnTo>
                  <a:pt x="46" y="7"/>
                </a:lnTo>
                <a:lnTo>
                  <a:pt x="44" y="7"/>
                </a:lnTo>
                <a:lnTo>
                  <a:pt x="42" y="38"/>
                </a:lnTo>
                <a:lnTo>
                  <a:pt x="40" y="38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62" name="Freeform 1528"/>
          <p:cNvSpPr>
            <a:spLocks noChangeAspect="1"/>
          </p:cNvSpPr>
          <p:nvPr/>
        </p:nvSpPr>
        <p:spPr bwMode="auto">
          <a:xfrm>
            <a:off x="5932488" y="2335213"/>
            <a:ext cx="15875" cy="11112"/>
          </a:xfrm>
          <a:custGeom>
            <a:avLst/>
            <a:gdLst>
              <a:gd name="T0" fmla="*/ 0 w 50"/>
              <a:gd name="T1" fmla="*/ 2147483647 h 34"/>
              <a:gd name="T2" fmla="*/ 2147483647 w 50"/>
              <a:gd name="T3" fmla="*/ 0 h 34"/>
              <a:gd name="T4" fmla="*/ 2147483647 w 50"/>
              <a:gd name="T5" fmla="*/ 2147483647 h 34"/>
              <a:gd name="T6" fmla="*/ 2147483647 w 50"/>
              <a:gd name="T7" fmla="*/ 2147483647 h 34"/>
              <a:gd name="T8" fmla="*/ 2147483647 w 50"/>
              <a:gd name="T9" fmla="*/ 2147483647 h 34"/>
              <a:gd name="T10" fmla="*/ 2147483647 w 50"/>
              <a:gd name="T11" fmla="*/ 2147483647 h 34"/>
              <a:gd name="T12" fmla="*/ 0 w 50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34"/>
              <a:gd name="T23" fmla="*/ 50 w 50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34">
                <a:moveTo>
                  <a:pt x="0" y="31"/>
                </a:moveTo>
                <a:lnTo>
                  <a:pt x="2" y="0"/>
                </a:lnTo>
                <a:lnTo>
                  <a:pt x="50" y="3"/>
                </a:lnTo>
                <a:lnTo>
                  <a:pt x="49" y="3"/>
                </a:lnTo>
                <a:lnTo>
                  <a:pt x="49" y="34"/>
                </a:lnTo>
                <a:lnTo>
                  <a:pt x="47" y="34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63" name="Freeform 1529"/>
          <p:cNvSpPr>
            <a:spLocks noChangeAspect="1"/>
          </p:cNvSpPr>
          <p:nvPr/>
        </p:nvSpPr>
        <p:spPr bwMode="auto">
          <a:xfrm>
            <a:off x="5948363" y="2335213"/>
            <a:ext cx="20637" cy="11112"/>
          </a:xfrm>
          <a:custGeom>
            <a:avLst/>
            <a:gdLst>
              <a:gd name="T0" fmla="*/ 0 w 49"/>
              <a:gd name="T1" fmla="*/ 2147483647 h 31"/>
              <a:gd name="T2" fmla="*/ 0 w 49"/>
              <a:gd name="T3" fmla="*/ 0 h 31"/>
              <a:gd name="T4" fmla="*/ 2147483647 w 49"/>
              <a:gd name="T5" fmla="*/ 0 h 31"/>
              <a:gd name="T6" fmla="*/ 2147483647 w 49"/>
              <a:gd name="T7" fmla="*/ 0 h 31"/>
              <a:gd name="T8" fmla="*/ 2147483647 w 49"/>
              <a:gd name="T9" fmla="*/ 2147483647 h 31"/>
              <a:gd name="T10" fmla="*/ 2147483647 w 49"/>
              <a:gd name="T11" fmla="*/ 2147483647 h 31"/>
              <a:gd name="T12" fmla="*/ 0 w 49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9"/>
              <a:gd name="T22" fmla="*/ 0 h 31"/>
              <a:gd name="T23" fmla="*/ 49 w 49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9" h="31">
                <a:moveTo>
                  <a:pt x="0" y="31"/>
                </a:moveTo>
                <a:lnTo>
                  <a:pt x="0" y="0"/>
                </a:lnTo>
                <a:lnTo>
                  <a:pt x="49" y="0"/>
                </a:lnTo>
                <a:lnTo>
                  <a:pt x="49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64" name="Freeform 1530"/>
          <p:cNvSpPr>
            <a:spLocks noChangeAspect="1"/>
          </p:cNvSpPr>
          <p:nvPr/>
        </p:nvSpPr>
        <p:spPr bwMode="auto">
          <a:xfrm>
            <a:off x="5969000" y="2335213"/>
            <a:ext cx="12700" cy="11112"/>
          </a:xfrm>
          <a:custGeom>
            <a:avLst/>
            <a:gdLst>
              <a:gd name="T0" fmla="*/ 0 w 46"/>
              <a:gd name="T1" fmla="*/ 2147483647 h 31"/>
              <a:gd name="T2" fmla="*/ 0 w 46"/>
              <a:gd name="T3" fmla="*/ 0 h 31"/>
              <a:gd name="T4" fmla="*/ 2147483647 w 46"/>
              <a:gd name="T5" fmla="*/ 0 h 31"/>
              <a:gd name="T6" fmla="*/ 2147483647 w 46"/>
              <a:gd name="T7" fmla="*/ 0 h 31"/>
              <a:gd name="T8" fmla="*/ 2147483647 w 46"/>
              <a:gd name="T9" fmla="*/ 2147483647 h 31"/>
              <a:gd name="T10" fmla="*/ 2147483647 w 46"/>
              <a:gd name="T11" fmla="*/ 2147483647 h 31"/>
              <a:gd name="T12" fmla="*/ 0 w 46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31"/>
              <a:gd name="T23" fmla="*/ 46 w 46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31">
                <a:moveTo>
                  <a:pt x="0" y="31"/>
                </a:moveTo>
                <a:lnTo>
                  <a:pt x="0" y="0"/>
                </a:lnTo>
                <a:lnTo>
                  <a:pt x="46" y="0"/>
                </a:lnTo>
                <a:lnTo>
                  <a:pt x="46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65" name="Freeform 1531"/>
          <p:cNvSpPr>
            <a:spLocks noChangeAspect="1"/>
          </p:cNvSpPr>
          <p:nvPr/>
        </p:nvSpPr>
        <p:spPr bwMode="auto">
          <a:xfrm>
            <a:off x="5981700" y="2335213"/>
            <a:ext cx="14288" cy="11112"/>
          </a:xfrm>
          <a:custGeom>
            <a:avLst/>
            <a:gdLst>
              <a:gd name="T0" fmla="*/ 0 w 37"/>
              <a:gd name="T1" fmla="*/ 2147483647 h 33"/>
              <a:gd name="T2" fmla="*/ 0 w 37"/>
              <a:gd name="T3" fmla="*/ 2147483647 h 33"/>
              <a:gd name="T4" fmla="*/ 2147483647 w 37"/>
              <a:gd name="T5" fmla="*/ 0 h 33"/>
              <a:gd name="T6" fmla="*/ 2147483647 w 37"/>
              <a:gd name="T7" fmla="*/ 0 h 33"/>
              <a:gd name="T8" fmla="*/ 2147483647 w 37"/>
              <a:gd name="T9" fmla="*/ 2147483647 h 33"/>
              <a:gd name="T10" fmla="*/ 2147483647 w 37"/>
              <a:gd name="T11" fmla="*/ 2147483647 h 33"/>
              <a:gd name="T12" fmla="*/ 0 w 37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7"/>
              <a:gd name="T22" fmla="*/ 0 h 33"/>
              <a:gd name="T23" fmla="*/ 37 w 37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7" h="33">
                <a:moveTo>
                  <a:pt x="0" y="33"/>
                </a:moveTo>
                <a:lnTo>
                  <a:pt x="0" y="2"/>
                </a:lnTo>
                <a:lnTo>
                  <a:pt x="37" y="0"/>
                </a:lnTo>
                <a:lnTo>
                  <a:pt x="37" y="31"/>
                </a:lnTo>
                <a:lnTo>
                  <a:pt x="0" y="3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66" name="Freeform 1532"/>
          <p:cNvSpPr>
            <a:spLocks noChangeAspect="1"/>
          </p:cNvSpPr>
          <p:nvPr/>
        </p:nvSpPr>
        <p:spPr bwMode="auto">
          <a:xfrm>
            <a:off x="5995988" y="2335213"/>
            <a:ext cx="7937" cy="11112"/>
          </a:xfrm>
          <a:custGeom>
            <a:avLst/>
            <a:gdLst>
              <a:gd name="T0" fmla="*/ 0 w 24"/>
              <a:gd name="T1" fmla="*/ 2147483647 h 32"/>
              <a:gd name="T2" fmla="*/ 0 w 24"/>
              <a:gd name="T3" fmla="*/ 2147483647 h 32"/>
              <a:gd name="T4" fmla="*/ 2147483647 w 24"/>
              <a:gd name="T5" fmla="*/ 0 h 32"/>
              <a:gd name="T6" fmla="*/ 2147483647 w 24"/>
              <a:gd name="T7" fmla="*/ 2147483647 h 32"/>
              <a:gd name="T8" fmla="*/ 0 w 24"/>
              <a:gd name="T9" fmla="*/ 2147483647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4"/>
              <a:gd name="T16" fmla="*/ 0 h 32"/>
              <a:gd name="T17" fmla="*/ 24 w 24"/>
              <a:gd name="T18" fmla="*/ 32 h 3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4" h="32">
                <a:moveTo>
                  <a:pt x="0" y="32"/>
                </a:moveTo>
                <a:lnTo>
                  <a:pt x="0" y="1"/>
                </a:lnTo>
                <a:lnTo>
                  <a:pt x="24" y="0"/>
                </a:lnTo>
                <a:lnTo>
                  <a:pt x="24" y="31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67" name="Freeform 1533"/>
          <p:cNvSpPr>
            <a:spLocks noChangeAspect="1"/>
          </p:cNvSpPr>
          <p:nvPr/>
        </p:nvSpPr>
        <p:spPr bwMode="auto">
          <a:xfrm>
            <a:off x="5999163" y="2335213"/>
            <a:ext cx="6350" cy="11112"/>
          </a:xfrm>
          <a:custGeom>
            <a:avLst/>
            <a:gdLst>
              <a:gd name="T0" fmla="*/ 2147483647 w 18"/>
              <a:gd name="T1" fmla="*/ 2147483647 h 31"/>
              <a:gd name="T2" fmla="*/ 2147483647 w 18"/>
              <a:gd name="T3" fmla="*/ 2147483647 h 31"/>
              <a:gd name="T4" fmla="*/ 2147483647 w 18"/>
              <a:gd name="T5" fmla="*/ 2147483647 h 31"/>
              <a:gd name="T6" fmla="*/ 2147483647 w 18"/>
              <a:gd name="T7" fmla="*/ 2147483647 h 31"/>
              <a:gd name="T8" fmla="*/ 2147483647 w 18"/>
              <a:gd name="T9" fmla="*/ 2147483647 h 31"/>
              <a:gd name="T10" fmla="*/ 2147483647 w 18"/>
              <a:gd name="T11" fmla="*/ 2147483647 h 31"/>
              <a:gd name="T12" fmla="*/ 2147483647 w 18"/>
              <a:gd name="T13" fmla="*/ 2147483647 h 31"/>
              <a:gd name="T14" fmla="*/ 2147483647 w 18"/>
              <a:gd name="T15" fmla="*/ 2147483647 h 31"/>
              <a:gd name="T16" fmla="*/ 2147483647 w 18"/>
              <a:gd name="T17" fmla="*/ 2147483647 h 31"/>
              <a:gd name="T18" fmla="*/ 2147483647 w 18"/>
              <a:gd name="T19" fmla="*/ 2147483647 h 31"/>
              <a:gd name="T20" fmla="*/ 0 w 18"/>
              <a:gd name="T21" fmla="*/ 2147483647 h 31"/>
              <a:gd name="T22" fmla="*/ 0 w 18"/>
              <a:gd name="T23" fmla="*/ 2147483647 h 31"/>
              <a:gd name="T24" fmla="*/ 0 w 18"/>
              <a:gd name="T25" fmla="*/ 2147483647 h 31"/>
              <a:gd name="T26" fmla="*/ 2147483647 w 18"/>
              <a:gd name="T27" fmla="*/ 2147483647 h 31"/>
              <a:gd name="T28" fmla="*/ 2147483647 w 18"/>
              <a:gd name="T29" fmla="*/ 2147483647 h 31"/>
              <a:gd name="T30" fmla="*/ 2147483647 w 18"/>
              <a:gd name="T31" fmla="*/ 2147483647 h 31"/>
              <a:gd name="T32" fmla="*/ 2147483647 w 18"/>
              <a:gd name="T33" fmla="*/ 2147483647 h 31"/>
              <a:gd name="T34" fmla="*/ 2147483647 w 18"/>
              <a:gd name="T35" fmla="*/ 2147483647 h 31"/>
              <a:gd name="T36" fmla="*/ 2147483647 w 18"/>
              <a:gd name="T37" fmla="*/ 2147483647 h 31"/>
              <a:gd name="T38" fmla="*/ 2147483647 w 18"/>
              <a:gd name="T39" fmla="*/ 0 h 31"/>
              <a:gd name="T40" fmla="*/ 2147483647 w 18"/>
              <a:gd name="T41" fmla="*/ 0 h 31"/>
              <a:gd name="T42" fmla="*/ 2147483647 w 18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8"/>
              <a:gd name="T67" fmla="*/ 0 h 31"/>
              <a:gd name="T68" fmla="*/ 18 w 18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8" h="31">
                <a:moveTo>
                  <a:pt x="18" y="31"/>
                </a:moveTo>
                <a:lnTo>
                  <a:pt x="18" y="31"/>
                </a:lnTo>
                <a:lnTo>
                  <a:pt x="15" y="31"/>
                </a:lnTo>
                <a:lnTo>
                  <a:pt x="13" y="31"/>
                </a:lnTo>
                <a:lnTo>
                  <a:pt x="11" y="30"/>
                </a:lnTo>
                <a:lnTo>
                  <a:pt x="8" y="29"/>
                </a:lnTo>
                <a:lnTo>
                  <a:pt x="6" y="28"/>
                </a:lnTo>
                <a:lnTo>
                  <a:pt x="4" y="26"/>
                </a:lnTo>
                <a:lnTo>
                  <a:pt x="2" y="24"/>
                </a:lnTo>
                <a:lnTo>
                  <a:pt x="1" y="20"/>
                </a:lnTo>
                <a:lnTo>
                  <a:pt x="0" y="18"/>
                </a:lnTo>
                <a:lnTo>
                  <a:pt x="0" y="15"/>
                </a:lnTo>
                <a:lnTo>
                  <a:pt x="0" y="13"/>
                </a:lnTo>
                <a:lnTo>
                  <a:pt x="1" y="11"/>
                </a:lnTo>
                <a:lnTo>
                  <a:pt x="2" y="8"/>
                </a:lnTo>
                <a:lnTo>
                  <a:pt x="3" y="6"/>
                </a:lnTo>
                <a:lnTo>
                  <a:pt x="5" y="4"/>
                </a:lnTo>
                <a:lnTo>
                  <a:pt x="7" y="2"/>
                </a:lnTo>
                <a:lnTo>
                  <a:pt x="10" y="1"/>
                </a:lnTo>
                <a:lnTo>
                  <a:pt x="12" y="0"/>
                </a:lnTo>
                <a:lnTo>
                  <a:pt x="18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68" name="Freeform 1534"/>
          <p:cNvSpPr>
            <a:spLocks noChangeAspect="1"/>
          </p:cNvSpPr>
          <p:nvPr/>
        </p:nvSpPr>
        <p:spPr bwMode="auto">
          <a:xfrm>
            <a:off x="5992813" y="2305050"/>
            <a:ext cx="3175" cy="11113"/>
          </a:xfrm>
          <a:custGeom>
            <a:avLst/>
            <a:gdLst>
              <a:gd name="T0" fmla="*/ 0 w 2"/>
              <a:gd name="T1" fmla="*/ 2147483647 h 31"/>
              <a:gd name="T2" fmla="*/ 2147483647 w 2"/>
              <a:gd name="T3" fmla="*/ 0 h 31"/>
              <a:gd name="T4" fmla="*/ 0 w 2"/>
              <a:gd name="T5" fmla="*/ 2147483647 h 31"/>
              <a:gd name="T6" fmla="*/ 0 60000 65536"/>
              <a:gd name="T7" fmla="*/ 0 60000 65536"/>
              <a:gd name="T8" fmla="*/ 0 60000 65536"/>
              <a:gd name="T9" fmla="*/ 0 w 2"/>
              <a:gd name="T10" fmla="*/ 0 h 31"/>
              <a:gd name="T11" fmla="*/ 2 w 2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" h="31">
                <a:moveTo>
                  <a:pt x="0" y="31"/>
                </a:moveTo>
                <a:lnTo>
                  <a:pt x="2" y="0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69" name="Freeform 1535"/>
          <p:cNvSpPr>
            <a:spLocks noChangeAspect="1"/>
          </p:cNvSpPr>
          <p:nvPr/>
        </p:nvSpPr>
        <p:spPr bwMode="auto">
          <a:xfrm>
            <a:off x="6003925" y="2332038"/>
            <a:ext cx="19050" cy="14287"/>
          </a:xfrm>
          <a:custGeom>
            <a:avLst/>
            <a:gdLst>
              <a:gd name="T0" fmla="*/ 2147483647 w 55"/>
              <a:gd name="T1" fmla="*/ 2147483647 h 41"/>
              <a:gd name="T2" fmla="*/ 0 w 55"/>
              <a:gd name="T3" fmla="*/ 2147483647 h 41"/>
              <a:gd name="T4" fmla="*/ 2147483647 w 55"/>
              <a:gd name="T5" fmla="*/ 0 h 41"/>
              <a:gd name="T6" fmla="*/ 2147483647 w 55"/>
              <a:gd name="T7" fmla="*/ 2147483647 h 41"/>
              <a:gd name="T8" fmla="*/ 2147483647 w 55"/>
              <a:gd name="T9" fmla="*/ 2147483647 h 41"/>
              <a:gd name="T10" fmla="*/ 2147483647 w 55"/>
              <a:gd name="T11" fmla="*/ 2147483647 h 41"/>
              <a:gd name="T12" fmla="*/ 2147483647 w 55"/>
              <a:gd name="T13" fmla="*/ 2147483647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5"/>
              <a:gd name="T22" fmla="*/ 0 h 41"/>
              <a:gd name="T23" fmla="*/ 55 w 55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5" h="41">
                <a:moveTo>
                  <a:pt x="6" y="41"/>
                </a:moveTo>
                <a:lnTo>
                  <a:pt x="0" y="10"/>
                </a:lnTo>
                <a:lnTo>
                  <a:pt x="49" y="0"/>
                </a:lnTo>
                <a:lnTo>
                  <a:pt x="45" y="1"/>
                </a:lnTo>
                <a:lnTo>
                  <a:pt x="55" y="30"/>
                </a:lnTo>
                <a:lnTo>
                  <a:pt x="51" y="31"/>
                </a:lnTo>
                <a:lnTo>
                  <a:pt x="6" y="4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70" name="Freeform 1536"/>
          <p:cNvSpPr>
            <a:spLocks noChangeAspect="1"/>
          </p:cNvSpPr>
          <p:nvPr/>
        </p:nvSpPr>
        <p:spPr bwMode="auto">
          <a:xfrm>
            <a:off x="6016625" y="2327275"/>
            <a:ext cx="17463" cy="15875"/>
          </a:xfrm>
          <a:custGeom>
            <a:avLst/>
            <a:gdLst>
              <a:gd name="T0" fmla="*/ 2147483647 w 47"/>
              <a:gd name="T1" fmla="*/ 2147483647 h 39"/>
              <a:gd name="T2" fmla="*/ 0 w 47"/>
              <a:gd name="T3" fmla="*/ 2147483647 h 39"/>
              <a:gd name="T4" fmla="*/ 2147483647 w 47"/>
              <a:gd name="T5" fmla="*/ 0 h 39"/>
              <a:gd name="T6" fmla="*/ 2147483647 w 47"/>
              <a:gd name="T7" fmla="*/ 2147483647 h 39"/>
              <a:gd name="T8" fmla="*/ 2147483647 w 47"/>
              <a:gd name="T9" fmla="*/ 2147483647 h 39"/>
              <a:gd name="T10" fmla="*/ 2147483647 w 47"/>
              <a:gd name="T11" fmla="*/ 2147483647 h 39"/>
              <a:gd name="T12" fmla="*/ 2147483647 w 47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7"/>
              <a:gd name="T22" fmla="*/ 0 h 39"/>
              <a:gd name="T23" fmla="*/ 47 w 47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7" h="39">
                <a:moveTo>
                  <a:pt x="10" y="39"/>
                </a:moveTo>
                <a:lnTo>
                  <a:pt x="0" y="10"/>
                </a:lnTo>
                <a:lnTo>
                  <a:pt x="29" y="0"/>
                </a:lnTo>
                <a:lnTo>
                  <a:pt x="28" y="1"/>
                </a:lnTo>
                <a:lnTo>
                  <a:pt x="47" y="26"/>
                </a:lnTo>
                <a:lnTo>
                  <a:pt x="46" y="27"/>
                </a:lnTo>
                <a:lnTo>
                  <a:pt x="10" y="3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71" name="Freeform 1537"/>
          <p:cNvSpPr>
            <a:spLocks noChangeAspect="1"/>
          </p:cNvSpPr>
          <p:nvPr/>
        </p:nvSpPr>
        <p:spPr bwMode="auto">
          <a:xfrm>
            <a:off x="6029325" y="2325688"/>
            <a:ext cx="12700" cy="11112"/>
          </a:xfrm>
          <a:custGeom>
            <a:avLst/>
            <a:gdLst>
              <a:gd name="T0" fmla="*/ 2147483647 w 40"/>
              <a:gd name="T1" fmla="*/ 2147483647 h 33"/>
              <a:gd name="T2" fmla="*/ 0 w 40"/>
              <a:gd name="T3" fmla="*/ 2147483647 h 33"/>
              <a:gd name="T4" fmla="*/ 2147483647 w 40"/>
              <a:gd name="T5" fmla="*/ 0 h 33"/>
              <a:gd name="T6" fmla="*/ 2147483647 w 40"/>
              <a:gd name="T7" fmla="*/ 2147483647 h 33"/>
              <a:gd name="T8" fmla="*/ 2147483647 w 40"/>
              <a:gd name="T9" fmla="*/ 2147483647 h 33"/>
              <a:gd name="T10" fmla="*/ 2147483647 w 40"/>
              <a:gd name="T11" fmla="*/ 2147483647 h 33"/>
              <a:gd name="T12" fmla="*/ 2147483647 w 40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33"/>
              <a:gd name="T23" fmla="*/ 40 w 40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33">
                <a:moveTo>
                  <a:pt x="19" y="33"/>
                </a:moveTo>
                <a:lnTo>
                  <a:pt x="0" y="8"/>
                </a:lnTo>
                <a:lnTo>
                  <a:pt x="10" y="0"/>
                </a:lnTo>
                <a:lnTo>
                  <a:pt x="9" y="6"/>
                </a:lnTo>
                <a:lnTo>
                  <a:pt x="40" y="10"/>
                </a:lnTo>
                <a:lnTo>
                  <a:pt x="39" y="16"/>
                </a:lnTo>
                <a:lnTo>
                  <a:pt x="19" y="3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72" name="Freeform 1538"/>
          <p:cNvSpPr>
            <a:spLocks noChangeAspect="1"/>
          </p:cNvSpPr>
          <p:nvPr/>
        </p:nvSpPr>
        <p:spPr bwMode="auto">
          <a:xfrm>
            <a:off x="6032500" y="2322513"/>
            <a:ext cx="9525" cy="7937"/>
          </a:xfrm>
          <a:custGeom>
            <a:avLst/>
            <a:gdLst>
              <a:gd name="T0" fmla="*/ 2147483647 w 35"/>
              <a:gd name="T1" fmla="*/ 2147483647 h 26"/>
              <a:gd name="T2" fmla="*/ 0 w 35"/>
              <a:gd name="T3" fmla="*/ 2147483647 h 26"/>
              <a:gd name="T4" fmla="*/ 2147483647 w 35"/>
              <a:gd name="T5" fmla="*/ 2147483647 h 26"/>
              <a:gd name="T6" fmla="*/ 2147483647 w 35"/>
              <a:gd name="T7" fmla="*/ 2147483647 h 26"/>
              <a:gd name="T8" fmla="*/ 2147483647 w 35"/>
              <a:gd name="T9" fmla="*/ 0 h 26"/>
              <a:gd name="T10" fmla="*/ 2147483647 w 35"/>
              <a:gd name="T11" fmla="*/ 2147483647 h 26"/>
              <a:gd name="T12" fmla="*/ 2147483647 w 35"/>
              <a:gd name="T13" fmla="*/ 2147483647 h 2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26"/>
              <a:gd name="T23" fmla="*/ 35 w 35"/>
              <a:gd name="T24" fmla="*/ 26 h 2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26">
                <a:moveTo>
                  <a:pt x="31" y="26"/>
                </a:moveTo>
                <a:lnTo>
                  <a:pt x="0" y="22"/>
                </a:lnTo>
                <a:lnTo>
                  <a:pt x="1" y="16"/>
                </a:lnTo>
                <a:lnTo>
                  <a:pt x="7" y="21"/>
                </a:lnTo>
                <a:lnTo>
                  <a:pt x="29" y="0"/>
                </a:lnTo>
                <a:lnTo>
                  <a:pt x="35" y="5"/>
                </a:lnTo>
                <a:lnTo>
                  <a:pt x="31" y="2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73" name="Freeform 1539"/>
          <p:cNvSpPr>
            <a:spLocks noChangeAspect="1"/>
          </p:cNvSpPr>
          <p:nvPr/>
        </p:nvSpPr>
        <p:spPr bwMode="auto">
          <a:xfrm>
            <a:off x="6030913" y="2316163"/>
            <a:ext cx="9525" cy="11112"/>
          </a:xfrm>
          <a:custGeom>
            <a:avLst/>
            <a:gdLst>
              <a:gd name="T0" fmla="*/ 2147483647 w 32"/>
              <a:gd name="T1" fmla="*/ 2147483647 h 38"/>
              <a:gd name="T2" fmla="*/ 2147483647 w 32"/>
              <a:gd name="T3" fmla="*/ 2147483647 h 38"/>
              <a:gd name="T4" fmla="*/ 0 w 32"/>
              <a:gd name="T5" fmla="*/ 2147483647 h 38"/>
              <a:gd name="T6" fmla="*/ 2147483647 w 32"/>
              <a:gd name="T7" fmla="*/ 2147483647 h 38"/>
              <a:gd name="T8" fmla="*/ 2147483647 w 32"/>
              <a:gd name="T9" fmla="*/ 0 h 38"/>
              <a:gd name="T10" fmla="*/ 2147483647 w 32"/>
              <a:gd name="T11" fmla="*/ 2147483647 h 38"/>
              <a:gd name="T12" fmla="*/ 2147483647 w 32"/>
              <a:gd name="T13" fmla="*/ 2147483647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8"/>
              <a:gd name="T23" fmla="*/ 32 w 32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8">
                <a:moveTo>
                  <a:pt x="32" y="17"/>
                </a:moveTo>
                <a:lnTo>
                  <a:pt x="10" y="38"/>
                </a:lnTo>
                <a:lnTo>
                  <a:pt x="0" y="28"/>
                </a:lnTo>
                <a:lnTo>
                  <a:pt x="2" y="29"/>
                </a:lnTo>
                <a:lnTo>
                  <a:pt x="15" y="0"/>
                </a:lnTo>
                <a:lnTo>
                  <a:pt x="17" y="1"/>
                </a:lnTo>
                <a:lnTo>
                  <a:pt x="32" y="1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74" name="Freeform 1540"/>
          <p:cNvSpPr>
            <a:spLocks noChangeAspect="1"/>
          </p:cNvSpPr>
          <p:nvPr/>
        </p:nvSpPr>
        <p:spPr bwMode="auto">
          <a:xfrm>
            <a:off x="6022975" y="2311400"/>
            <a:ext cx="11113" cy="14288"/>
          </a:xfrm>
          <a:custGeom>
            <a:avLst/>
            <a:gdLst>
              <a:gd name="T0" fmla="*/ 2147483647 w 37"/>
              <a:gd name="T1" fmla="*/ 2147483647 h 42"/>
              <a:gd name="T2" fmla="*/ 2147483647 w 37"/>
              <a:gd name="T3" fmla="*/ 2147483647 h 42"/>
              <a:gd name="T4" fmla="*/ 0 w 37"/>
              <a:gd name="T5" fmla="*/ 2147483647 h 42"/>
              <a:gd name="T6" fmla="*/ 2147483647 w 37"/>
              <a:gd name="T7" fmla="*/ 2147483647 h 42"/>
              <a:gd name="T8" fmla="*/ 2147483647 w 37"/>
              <a:gd name="T9" fmla="*/ 0 h 42"/>
              <a:gd name="T10" fmla="*/ 2147483647 w 37"/>
              <a:gd name="T11" fmla="*/ 0 h 42"/>
              <a:gd name="T12" fmla="*/ 2147483647 w 37"/>
              <a:gd name="T13" fmla="*/ 2147483647 h 4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7"/>
              <a:gd name="T22" fmla="*/ 0 h 42"/>
              <a:gd name="T23" fmla="*/ 37 w 37"/>
              <a:gd name="T24" fmla="*/ 42 h 4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7" h="42">
                <a:moveTo>
                  <a:pt x="37" y="13"/>
                </a:moveTo>
                <a:lnTo>
                  <a:pt x="24" y="42"/>
                </a:lnTo>
                <a:lnTo>
                  <a:pt x="0" y="31"/>
                </a:lnTo>
                <a:lnTo>
                  <a:pt x="2" y="31"/>
                </a:lnTo>
                <a:lnTo>
                  <a:pt x="9" y="0"/>
                </a:lnTo>
                <a:lnTo>
                  <a:pt x="11" y="0"/>
                </a:lnTo>
                <a:lnTo>
                  <a:pt x="37" y="1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75" name="Freeform 1541"/>
          <p:cNvSpPr>
            <a:spLocks noChangeAspect="1"/>
          </p:cNvSpPr>
          <p:nvPr/>
        </p:nvSpPr>
        <p:spPr bwMode="auto">
          <a:xfrm>
            <a:off x="6008688" y="2306638"/>
            <a:ext cx="17462" cy="15875"/>
          </a:xfrm>
          <a:custGeom>
            <a:avLst/>
            <a:gdLst>
              <a:gd name="T0" fmla="*/ 2147483647 w 46"/>
              <a:gd name="T1" fmla="*/ 2147483647 h 40"/>
              <a:gd name="T2" fmla="*/ 2147483647 w 46"/>
              <a:gd name="T3" fmla="*/ 2147483647 h 40"/>
              <a:gd name="T4" fmla="*/ 0 w 46"/>
              <a:gd name="T5" fmla="*/ 2147483647 h 40"/>
              <a:gd name="T6" fmla="*/ 2147483647 w 46"/>
              <a:gd name="T7" fmla="*/ 2147483647 h 40"/>
              <a:gd name="T8" fmla="*/ 2147483647 w 46"/>
              <a:gd name="T9" fmla="*/ 0 h 40"/>
              <a:gd name="T10" fmla="*/ 2147483647 w 46"/>
              <a:gd name="T11" fmla="*/ 0 h 40"/>
              <a:gd name="T12" fmla="*/ 2147483647 w 46"/>
              <a:gd name="T13" fmla="*/ 2147483647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40"/>
              <a:gd name="T23" fmla="*/ 46 w 46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40">
                <a:moveTo>
                  <a:pt x="46" y="9"/>
                </a:moveTo>
                <a:lnTo>
                  <a:pt x="39" y="40"/>
                </a:lnTo>
                <a:lnTo>
                  <a:pt x="0" y="31"/>
                </a:lnTo>
                <a:lnTo>
                  <a:pt x="3" y="31"/>
                </a:lnTo>
                <a:lnTo>
                  <a:pt x="5" y="0"/>
                </a:lnTo>
                <a:lnTo>
                  <a:pt x="8" y="0"/>
                </a:lnTo>
                <a:lnTo>
                  <a:pt x="46" y="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76" name="Freeform 1542"/>
          <p:cNvSpPr>
            <a:spLocks noChangeAspect="1"/>
          </p:cNvSpPr>
          <p:nvPr/>
        </p:nvSpPr>
        <p:spPr bwMode="auto">
          <a:xfrm>
            <a:off x="5992813" y="2305050"/>
            <a:ext cx="19050" cy="12700"/>
          </a:xfrm>
          <a:custGeom>
            <a:avLst/>
            <a:gdLst>
              <a:gd name="T0" fmla="*/ 2147483647 w 52"/>
              <a:gd name="T1" fmla="*/ 2147483647 h 36"/>
              <a:gd name="T2" fmla="*/ 2147483647 w 52"/>
              <a:gd name="T3" fmla="*/ 2147483647 h 36"/>
              <a:gd name="T4" fmla="*/ 0 w 52"/>
              <a:gd name="T5" fmla="*/ 2147483647 h 36"/>
              <a:gd name="T6" fmla="*/ 2147483647 w 52"/>
              <a:gd name="T7" fmla="*/ 0 h 36"/>
              <a:gd name="T8" fmla="*/ 2147483647 w 52"/>
              <a:gd name="T9" fmla="*/ 2147483647 h 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2"/>
              <a:gd name="T16" fmla="*/ 0 h 36"/>
              <a:gd name="T17" fmla="*/ 52 w 52"/>
              <a:gd name="T18" fmla="*/ 36 h 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2" h="36">
                <a:moveTo>
                  <a:pt x="52" y="5"/>
                </a:moveTo>
                <a:lnTo>
                  <a:pt x="50" y="36"/>
                </a:lnTo>
                <a:lnTo>
                  <a:pt x="0" y="31"/>
                </a:lnTo>
                <a:lnTo>
                  <a:pt x="2" y="0"/>
                </a:lnTo>
                <a:lnTo>
                  <a:pt x="52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77" name="Freeform 1543"/>
          <p:cNvSpPr>
            <a:spLocks noChangeAspect="1"/>
          </p:cNvSpPr>
          <p:nvPr/>
        </p:nvSpPr>
        <p:spPr bwMode="auto">
          <a:xfrm>
            <a:off x="5924550" y="2335213"/>
            <a:ext cx="4763" cy="11112"/>
          </a:xfrm>
          <a:custGeom>
            <a:avLst/>
            <a:gdLst>
              <a:gd name="T0" fmla="*/ 0 w 12"/>
              <a:gd name="T1" fmla="*/ 0 h 27"/>
              <a:gd name="T2" fmla="*/ 2147483647 w 12"/>
              <a:gd name="T3" fmla="*/ 2147483647 h 27"/>
              <a:gd name="T4" fmla="*/ 0 w 12"/>
              <a:gd name="T5" fmla="*/ 0 h 27"/>
              <a:gd name="T6" fmla="*/ 0 60000 65536"/>
              <a:gd name="T7" fmla="*/ 0 60000 65536"/>
              <a:gd name="T8" fmla="*/ 0 60000 65536"/>
              <a:gd name="T9" fmla="*/ 0 w 12"/>
              <a:gd name="T10" fmla="*/ 0 h 27"/>
              <a:gd name="T11" fmla="*/ 12 w 12"/>
              <a:gd name="T12" fmla="*/ 27 h 2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2" h="27">
                <a:moveTo>
                  <a:pt x="0" y="0"/>
                </a:moveTo>
                <a:lnTo>
                  <a:pt x="12" y="2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78" name="Freeform 1544"/>
          <p:cNvSpPr>
            <a:spLocks noChangeAspect="1"/>
          </p:cNvSpPr>
          <p:nvPr/>
        </p:nvSpPr>
        <p:spPr bwMode="auto">
          <a:xfrm>
            <a:off x="5903913" y="2359025"/>
            <a:ext cx="7937" cy="9525"/>
          </a:xfrm>
          <a:custGeom>
            <a:avLst/>
            <a:gdLst>
              <a:gd name="T0" fmla="*/ 2147483647 w 27"/>
              <a:gd name="T1" fmla="*/ 0 h 25"/>
              <a:gd name="T2" fmla="*/ 2147483647 w 27"/>
              <a:gd name="T3" fmla="*/ 0 h 25"/>
              <a:gd name="T4" fmla="*/ 2147483647 w 27"/>
              <a:gd name="T5" fmla="*/ 2147483647 h 25"/>
              <a:gd name="T6" fmla="*/ 2147483647 w 27"/>
              <a:gd name="T7" fmla="*/ 2147483647 h 25"/>
              <a:gd name="T8" fmla="*/ 2147483647 w 27"/>
              <a:gd name="T9" fmla="*/ 2147483647 h 25"/>
              <a:gd name="T10" fmla="*/ 2147483647 w 27"/>
              <a:gd name="T11" fmla="*/ 2147483647 h 25"/>
              <a:gd name="T12" fmla="*/ 2147483647 w 27"/>
              <a:gd name="T13" fmla="*/ 2147483647 h 25"/>
              <a:gd name="T14" fmla="*/ 2147483647 w 27"/>
              <a:gd name="T15" fmla="*/ 2147483647 h 25"/>
              <a:gd name="T16" fmla="*/ 2147483647 w 27"/>
              <a:gd name="T17" fmla="*/ 2147483647 h 25"/>
              <a:gd name="T18" fmla="*/ 2147483647 w 27"/>
              <a:gd name="T19" fmla="*/ 2147483647 h 25"/>
              <a:gd name="T20" fmla="*/ 2147483647 w 27"/>
              <a:gd name="T21" fmla="*/ 2147483647 h 25"/>
              <a:gd name="T22" fmla="*/ 2147483647 w 27"/>
              <a:gd name="T23" fmla="*/ 2147483647 h 25"/>
              <a:gd name="T24" fmla="*/ 2147483647 w 27"/>
              <a:gd name="T25" fmla="*/ 2147483647 h 25"/>
              <a:gd name="T26" fmla="*/ 2147483647 w 27"/>
              <a:gd name="T27" fmla="*/ 2147483647 h 25"/>
              <a:gd name="T28" fmla="*/ 2147483647 w 27"/>
              <a:gd name="T29" fmla="*/ 2147483647 h 25"/>
              <a:gd name="T30" fmla="*/ 2147483647 w 27"/>
              <a:gd name="T31" fmla="*/ 2147483647 h 25"/>
              <a:gd name="T32" fmla="*/ 2147483647 w 27"/>
              <a:gd name="T33" fmla="*/ 2147483647 h 25"/>
              <a:gd name="T34" fmla="*/ 2147483647 w 27"/>
              <a:gd name="T35" fmla="*/ 2147483647 h 25"/>
              <a:gd name="T36" fmla="*/ 2147483647 w 27"/>
              <a:gd name="T37" fmla="*/ 2147483647 h 25"/>
              <a:gd name="T38" fmla="*/ 0 w 27"/>
              <a:gd name="T39" fmla="*/ 2147483647 h 25"/>
              <a:gd name="T40" fmla="*/ 0 w 27"/>
              <a:gd name="T41" fmla="*/ 2147483647 h 25"/>
              <a:gd name="T42" fmla="*/ 2147483647 w 27"/>
              <a:gd name="T43" fmla="*/ 0 h 2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7"/>
              <a:gd name="T67" fmla="*/ 0 h 25"/>
              <a:gd name="T68" fmla="*/ 27 w 27"/>
              <a:gd name="T69" fmla="*/ 25 h 2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7" h="25">
                <a:moveTo>
                  <a:pt x="23" y="0"/>
                </a:moveTo>
                <a:lnTo>
                  <a:pt x="23" y="0"/>
                </a:lnTo>
                <a:lnTo>
                  <a:pt x="25" y="2"/>
                </a:lnTo>
                <a:lnTo>
                  <a:pt x="26" y="4"/>
                </a:lnTo>
                <a:lnTo>
                  <a:pt x="27" y="7"/>
                </a:lnTo>
                <a:lnTo>
                  <a:pt x="27" y="10"/>
                </a:lnTo>
                <a:lnTo>
                  <a:pt x="27" y="12"/>
                </a:lnTo>
                <a:lnTo>
                  <a:pt x="26" y="15"/>
                </a:lnTo>
                <a:lnTo>
                  <a:pt x="25" y="17"/>
                </a:lnTo>
                <a:lnTo>
                  <a:pt x="23" y="20"/>
                </a:lnTo>
                <a:lnTo>
                  <a:pt x="21" y="21"/>
                </a:lnTo>
                <a:lnTo>
                  <a:pt x="19" y="23"/>
                </a:lnTo>
                <a:lnTo>
                  <a:pt x="17" y="24"/>
                </a:lnTo>
                <a:lnTo>
                  <a:pt x="14" y="25"/>
                </a:lnTo>
                <a:lnTo>
                  <a:pt x="12" y="25"/>
                </a:lnTo>
                <a:lnTo>
                  <a:pt x="10" y="25"/>
                </a:lnTo>
                <a:lnTo>
                  <a:pt x="7" y="24"/>
                </a:lnTo>
                <a:lnTo>
                  <a:pt x="5" y="23"/>
                </a:lnTo>
                <a:lnTo>
                  <a:pt x="2" y="21"/>
                </a:lnTo>
                <a:lnTo>
                  <a:pt x="0" y="19"/>
                </a:lnTo>
                <a:lnTo>
                  <a:pt x="2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79" name="Freeform 1545"/>
          <p:cNvSpPr>
            <a:spLocks noChangeAspect="1"/>
          </p:cNvSpPr>
          <p:nvPr/>
        </p:nvSpPr>
        <p:spPr bwMode="auto">
          <a:xfrm>
            <a:off x="5919788" y="2335213"/>
            <a:ext cx="9525" cy="14287"/>
          </a:xfrm>
          <a:custGeom>
            <a:avLst/>
            <a:gdLst>
              <a:gd name="T0" fmla="*/ 2147483647 w 32"/>
              <a:gd name="T1" fmla="*/ 0 h 32"/>
              <a:gd name="T2" fmla="*/ 2147483647 w 32"/>
              <a:gd name="T3" fmla="*/ 2147483647 h 32"/>
              <a:gd name="T4" fmla="*/ 2147483647 w 32"/>
              <a:gd name="T5" fmla="*/ 2147483647 h 32"/>
              <a:gd name="T6" fmla="*/ 2147483647 w 32"/>
              <a:gd name="T7" fmla="*/ 2147483647 h 32"/>
              <a:gd name="T8" fmla="*/ 2147483647 w 32"/>
              <a:gd name="T9" fmla="*/ 2147483647 h 32"/>
              <a:gd name="T10" fmla="*/ 0 w 32"/>
              <a:gd name="T11" fmla="*/ 2147483647 h 32"/>
              <a:gd name="T12" fmla="*/ 2147483647 w 32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2"/>
              <a:gd name="T23" fmla="*/ 32 w 32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2">
                <a:moveTo>
                  <a:pt x="20" y="0"/>
                </a:moveTo>
                <a:lnTo>
                  <a:pt x="32" y="27"/>
                </a:lnTo>
                <a:lnTo>
                  <a:pt x="31" y="27"/>
                </a:lnTo>
                <a:lnTo>
                  <a:pt x="24" y="32"/>
                </a:lnTo>
                <a:lnTo>
                  <a:pt x="7" y="5"/>
                </a:lnTo>
                <a:lnTo>
                  <a:pt x="0" y="10"/>
                </a:lnTo>
                <a:lnTo>
                  <a:pt x="2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80" name="Freeform 1546"/>
          <p:cNvSpPr>
            <a:spLocks noChangeAspect="1"/>
          </p:cNvSpPr>
          <p:nvPr/>
        </p:nvSpPr>
        <p:spPr bwMode="auto">
          <a:xfrm>
            <a:off x="5910263" y="2333625"/>
            <a:ext cx="19050" cy="25400"/>
          </a:xfrm>
          <a:custGeom>
            <a:avLst/>
            <a:gdLst>
              <a:gd name="T0" fmla="*/ 2147483647 w 52"/>
              <a:gd name="T1" fmla="*/ 2147483647 h 71"/>
              <a:gd name="T2" fmla="*/ 2147483647 w 52"/>
              <a:gd name="T3" fmla="*/ 2147483647 h 71"/>
              <a:gd name="T4" fmla="*/ 0 w 52"/>
              <a:gd name="T5" fmla="*/ 2147483647 h 71"/>
              <a:gd name="T6" fmla="*/ 2147483647 w 52"/>
              <a:gd name="T7" fmla="*/ 2147483647 h 71"/>
              <a:gd name="T8" fmla="*/ 2147483647 w 52"/>
              <a:gd name="T9" fmla="*/ 2147483647 h 71"/>
              <a:gd name="T10" fmla="*/ 2147483647 w 52"/>
              <a:gd name="T11" fmla="*/ 0 h 71"/>
              <a:gd name="T12" fmla="*/ 2147483647 w 52"/>
              <a:gd name="T13" fmla="*/ 2147483647 h 7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2"/>
              <a:gd name="T22" fmla="*/ 0 h 71"/>
              <a:gd name="T23" fmla="*/ 52 w 52"/>
              <a:gd name="T24" fmla="*/ 71 h 7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2" h="71">
                <a:moveTo>
                  <a:pt x="29" y="15"/>
                </a:moveTo>
                <a:lnTo>
                  <a:pt x="46" y="42"/>
                </a:lnTo>
                <a:lnTo>
                  <a:pt x="0" y="71"/>
                </a:lnTo>
                <a:lnTo>
                  <a:pt x="35" y="48"/>
                </a:lnTo>
                <a:lnTo>
                  <a:pt x="18" y="23"/>
                </a:lnTo>
                <a:lnTo>
                  <a:pt x="52" y="0"/>
                </a:lnTo>
                <a:lnTo>
                  <a:pt x="29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81" name="Freeform 1547"/>
          <p:cNvSpPr>
            <a:spLocks noChangeAspect="1"/>
          </p:cNvSpPr>
          <p:nvPr/>
        </p:nvSpPr>
        <p:spPr bwMode="auto">
          <a:xfrm>
            <a:off x="5911850" y="2343150"/>
            <a:ext cx="11113" cy="9525"/>
          </a:xfrm>
          <a:custGeom>
            <a:avLst/>
            <a:gdLst>
              <a:gd name="T0" fmla="*/ 2147483647 w 31"/>
              <a:gd name="T1" fmla="*/ 0 h 35"/>
              <a:gd name="T2" fmla="*/ 2147483647 w 31"/>
              <a:gd name="T3" fmla="*/ 2147483647 h 35"/>
              <a:gd name="T4" fmla="*/ 2147483647 w 31"/>
              <a:gd name="T5" fmla="*/ 2147483647 h 35"/>
              <a:gd name="T6" fmla="*/ 2147483647 w 31"/>
              <a:gd name="T7" fmla="*/ 2147483647 h 35"/>
              <a:gd name="T8" fmla="*/ 0 w 31"/>
              <a:gd name="T9" fmla="*/ 2147483647 h 35"/>
              <a:gd name="T10" fmla="*/ 2147483647 w 31"/>
              <a:gd name="T11" fmla="*/ 2147483647 h 35"/>
              <a:gd name="T12" fmla="*/ 2147483647 w 31"/>
              <a:gd name="T13" fmla="*/ 0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5"/>
              <a:gd name="T23" fmla="*/ 31 w 31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5">
                <a:moveTo>
                  <a:pt x="14" y="0"/>
                </a:moveTo>
                <a:lnTo>
                  <a:pt x="31" y="25"/>
                </a:lnTo>
                <a:lnTo>
                  <a:pt x="17" y="35"/>
                </a:lnTo>
                <a:lnTo>
                  <a:pt x="19" y="32"/>
                </a:lnTo>
                <a:lnTo>
                  <a:pt x="0" y="10"/>
                </a:lnTo>
                <a:lnTo>
                  <a:pt x="2" y="8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82" name="Freeform 1548"/>
          <p:cNvSpPr>
            <a:spLocks noChangeAspect="1"/>
          </p:cNvSpPr>
          <p:nvPr/>
        </p:nvSpPr>
        <p:spPr bwMode="auto">
          <a:xfrm>
            <a:off x="5903913" y="2344738"/>
            <a:ext cx="15875" cy="9525"/>
          </a:xfrm>
          <a:custGeom>
            <a:avLst/>
            <a:gdLst>
              <a:gd name="T0" fmla="*/ 2147483647 w 46"/>
              <a:gd name="T1" fmla="*/ 0 h 32"/>
              <a:gd name="T2" fmla="*/ 2147483647 w 46"/>
              <a:gd name="T3" fmla="*/ 2147483647 h 32"/>
              <a:gd name="T4" fmla="*/ 2147483647 w 46"/>
              <a:gd name="T5" fmla="*/ 2147483647 h 32"/>
              <a:gd name="T6" fmla="*/ 2147483647 w 46"/>
              <a:gd name="T7" fmla="*/ 2147483647 h 32"/>
              <a:gd name="T8" fmla="*/ 2147483647 w 46"/>
              <a:gd name="T9" fmla="*/ 2147483647 h 32"/>
              <a:gd name="T10" fmla="*/ 0 w 46"/>
              <a:gd name="T11" fmla="*/ 2147483647 h 32"/>
              <a:gd name="T12" fmla="*/ 2147483647 w 46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32"/>
              <a:gd name="T23" fmla="*/ 46 w 46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32">
                <a:moveTo>
                  <a:pt x="25" y="0"/>
                </a:moveTo>
                <a:lnTo>
                  <a:pt x="44" y="22"/>
                </a:lnTo>
                <a:lnTo>
                  <a:pt x="46" y="21"/>
                </a:lnTo>
                <a:lnTo>
                  <a:pt x="34" y="32"/>
                </a:lnTo>
                <a:lnTo>
                  <a:pt x="13" y="9"/>
                </a:lnTo>
                <a:lnTo>
                  <a:pt x="0" y="19"/>
                </a:lnTo>
                <a:lnTo>
                  <a:pt x="2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83" name="Freeform 1549"/>
          <p:cNvSpPr>
            <a:spLocks noChangeAspect="1"/>
          </p:cNvSpPr>
          <p:nvPr/>
        </p:nvSpPr>
        <p:spPr bwMode="auto">
          <a:xfrm>
            <a:off x="5903913" y="2349500"/>
            <a:ext cx="9525" cy="9525"/>
          </a:xfrm>
          <a:custGeom>
            <a:avLst/>
            <a:gdLst>
              <a:gd name="T0" fmla="*/ 2147483647 w 32"/>
              <a:gd name="T1" fmla="*/ 0 h 30"/>
              <a:gd name="T2" fmla="*/ 2147483647 w 32"/>
              <a:gd name="T3" fmla="*/ 2147483647 h 30"/>
              <a:gd name="T4" fmla="*/ 2147483647 w 32"/>
              <a:gd name="T5" fmla="*/ 2147483647 h 30"/>
              <a:gd name="T6" fmla="*/ 2147483647 w 32"/>
              <a:gd name="T7" fmla="*/ 2147483647 h 30"/>
              <a:gd name="T8" fmla="*/ 0 w 32"/>
              <a:gd name="T9" fmla="*/ 2147483647 h 30"/>
              <a:gd name="T10" fmla="*/ 0 w 32"/>
              <a:gd name="T11" fmla="*/ 2147483647 h 30"/>
              <a:gd name="T12" fmla="*/ 2147483647 w 32"/>
              <a:gd name="T13" fmla="*/ 0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0"/>
              <a:gd name="T23" fmla="*/ 32 w 32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0">
                <a:moveTo>
                  <a:pt x="11" y="0"/>
                </a:moveTo>
                <a:lnTo>
                  <a:pt x="32" y="23"/>
                </a:lnTo>
                <a:lnTo>
                  <a:pt x="23" y="30"/>
                </a:lnTo>
                <a:lnTo>
                  <a:pt x="24" y="29"/>
                </a:lnTo>
                <a:lnTo>
                  <a:pt x="0" y="10"/>
                </a:lnTo>
                <a:lnTo>
                  <a:pt x="0" y="9"/>
                </a:lnTo>
                <a:lnTo>
                  <a:pt x="1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84" name="Freeform 1550"/>
          <p:cNvSpPr>
            <a:spLocks noChangeAspect="1"/>
          </p:cNvSpPr>
          <p:nvPr/>
        </p:nvSpPr>
        <p:spPr bwMode="auto">
          <a:xfrm>
            <a:off x="5900738" y="2351088"/>
            <a:ext cx="11112" cy="7937"/>
          </a:xfrm>
          <a:custGeom>
            <a:avLst/>
            <a:gdLst>
              <a:gd name="T0" fmla="*/ 2147483647 w 34"/>
              <a:gd name="T1" fmla="*/ 0 h 24"/>
              <a:gd name="T2" fmla="*/ 2147483647 w 34"/>
              <a:gd name="T3" fmla="*/ 2147483647 h 24"/>
              <a:gd name="T4" fmla="*/ 2147483647 w 34"/>
              <a:gd name="T5" fmla="*/ 2147483647 h 24"/>
              <a:gd name="T6" fmla="*/ 2147483647 w 34"/>
              <a:gd name="T7" fmla="*/ 2147483647 h 24"/>
              <a:gd name="T8" fmla="*/ 0 w 34"/>
              <a:gd name="T9" fmla="*/ 2147483647 h 24"/>
              <a:gd name="T10" fmla="*/ 2147483647 w 34"/>
              <a:gd name="T11" fmla="*/ 2147483647 h 24"/>
              <a:gd name="T12" fmla="*/ 2147483647 w 34"/>
              <a:gd name="T13" fmla="*/ 0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24"/>
              <a:gd name="T23" fmla="*/ 34 w 34"/>
              <a:gd name="T24" fmla="*/ 24 h 2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24">
                <a:moveTo>
                  <a:pt x="10" y="0"/>
                </a:moveTo>
                <a:lnTo>
                  <a:pt x="34" y="19"/>
                </a:lnTo>
                <a:lnTo>
                  <a:pt x="30" y="24"/>
                </a:lnTo>
                <a:lnTo>
                  <a:pt x="31" y="20"/>
                </a:lnTo>
                <a:lnTo>
                  <a:pt x="0" y="16"/>
                </a:lnTo>
                <a:lnTo>
                  <a:pt x="1" y="12"/>
                </a:lnTo>
                <a:lnTo>
                  <a:pt x="1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85" name="Freeform 1551"/>
          <p:cNvSpPr>
            <a:spLocks noChangeAspect="1"/>
          </p:cNvSpPr>
          <p:nvPr/>
        </p:nvSpPr>
        <p:spPr bwMode="auto">
          <a:xfrm>
            <a:off x="5900738" y="2357438"/>
            <a:ext cx="9525" cy="4762"/>
          </a:xfrm>
          <a:custGeom>
            <a:avLst/>
            <a:gdLst>
              <a:gd name="T0" fmla="*/ 2147483647 w 33"/>
              <a:gd name="T1" fmla="*/ 0 h 19"/>
              <a:gd name="T2" fmla="*/ 2147483647 w 33"/>
              <a:gd name="T3" fmla="*/ 2147483647 h 19"/>
              <a:gd name="T4" fmla="*/ 2147483647 w 33"/>
              <a:gd name="T5" fmla="*/ 2147483647 h 19"/>
              <a:gd name="T6" fmla="*/ 2147483647 w 33"/>
              <a:gd name="T7" fmla="*/ 0 h 19"/>
              <a:gd name="T8" fmla="*/ 2147483647 w 33"/>
              <a:gd name="T9" fmla="*/ 2147483647 h 19"/>
              <a:gd name="T10" fmla="*/ 0 w 33"/>
              <a:gd name="T11" fmla="*/ 2147483647 h 19"/>
              <a:gd name="T12" fmla="*/ 2147483647 w 33"/>
              <a:gd name="T13" fmla="*/ 0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19"/>
              <a:gd name="T23" fmla="*/ 33 w 33"/>
              <a:gd name="T24" fmla="*/ 19 h 1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19">
                <a:moveTo>
                  <a:pt x="2" y="0"/>
                </a:moveTo>
                <a:lnTo>
                  <a:pt x="33" y="4"/>
                </a:lnTo>
                <a:lnTo>
                  <a:pt x="33" y="6"/>
                </a:lnTo>
                <a:lnTo>
                  <a:pt x="28" y="0"/>
                </a:lnTo>
                <a:lnTo>
                  <a:pt x="5" y="19"/>
                </a:lnTo>
                <a:lnTo>
                  <a:pt x="0" y="12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86" name="Freeform 1552"/>
          <p:cNvSpPr>
            <a:spLocks noChangeAspect="1"/>
          </p:cNvSpPr>
          <p:nvPr/>
        </p:nvSpPr>
        <p:spPr bwMode="auto">
          <a:xfrm>
            <a:off x="5902325" y="2357438"/>
            <a:ext cx="7938" cy="6350"/>
          </a:xfrm>
          <a:custGeom>
            <a:avLst/>
            <a:gdLst>
              <a:gd name="T0" fmla="*/ 0 w 28"/>
              <a:gd name="T1" fmla="*/ 2147483647 h 25"/>
              <a:gd name="T2" fmla="*/ 2147483647 w 28"/>
              <a:gd name="T3" fmla="*/ 0 h 25"/>
              <a:gd name="T4" fmla="*/ 2147483647 w 28"/>
              <a:gd name="T5" fmla="*/ 2147483647 h 25"/>
              <a:gd name="T6" fmla="*/ 2147483647 w 28"/>
              <a:gd name="T7" fmla="*/ 2147483647 h 25"/>
              <a:gd name="T8" fmla="*/ 0 w 28"/>
              <a:gd name="T9" fmla="*/ 2147483647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8"/>
              <a:gd name="T16" fmla="*/ 0 h 25"/>
              <a:gd name="T17" fmla="*/ 28 w 28"/>
              <a:gd name="T18" fmla="*/ 25 h 2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8" h="25">
                <a:moveTo>
                  <a:pt x="0" y="19"/>
                </a:moveTo>
                <a:lnTo>
                  <a:pt x="23" y="0"/>
                </a:lnTo>
                <a:lnTo>
                  <a:pt x="28" y="6"/>
                </a:lnTo>
                <a:lnTo>
                  <a:pt x="5" y="25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87" name="Freeform 1553"/>
          <p:cNvSpPr>
            <a:spLocks noChangeAspect="1"/>
          </p:cNvSpPr>
          <p:nvPr/>
        </p:nvSpPr>
        <p:spPr bwMode="auto">
          <a:xfrm>
            <a:off x="5902325" y="2357438"/>
            <a:ext cx="9525" cy="6350"/>
          </a:xfrm>
          <a:custGeom>
            <a:avLst/>
            <a:gdLst>
              <a:gd name="T0" fmla="*/ 2147483647 w 28"/>
              <a:gd name="T1" fmla="*/ 2147483647 h 25"/>
              <a:gd name="T2" fmla="*/ 2147483647 w 28"/>
              <a:gd name="T3" fmla="*/ 2147483647 h 25"/>
              <a:gd name="T4" fmla="*/ 2147483647 w 28"/>
              <a:gd name="T5" fmla="*/ 2147483647 h 25"/>
              <a:gd name="T6" fmla="*/ 2147483647 w 28"/>
              <a:gd name="T7" fmla="*/ 2147483647 h 25"/>
              <a:gd name="T8" fmla="*/ 0 w 28"/>
              <a:gd name="T9" fmla="*/ 2147483647 h 25"/>
              <a:gd name="T10" fmla="*/ 0 w 28"/>
              <a:gd name="T11" fmla="*/ 2147483647 h 25"/>
              <a:gd name="T12" fmla="*/ 0 w 28"/>
              <a:gd name="T13" fmla="*/ 2147483647 h 25"/>
              <a:gd name="T14" fmla="*/ 2147483647 w 28"/>
              <a:gd name="T15" fmla="*/ 2147483647 h 25"/>
              <a:gd name="T16" fmla="*/ 2147483647 w 28"/>
              <a:gd name="T17" fmla="*/ 2147483647 h 25"/>
              <a:gd name="T18" fmla="*/ 2147483647 w 28"/>
              <a:gd name="T19" fmla="*/ 2147483647 h 25"/>
              <a:gd name="T20" fmla="*/ 2147483647 w 28"/>
              <a:gd name="T21" fmla="*/ 2147483647 h 25"/>
              <a:gd name="T22" fmla="*/ 2147483647 w 28"/>
              <a:gd name="T23" fmla="*/ 2147483647 h 25"/>
              <a:gd name="T24" fmla="*/ 2147483647 w 28"/>
              <a:gd name="T25" fmla="*/ 2147483647 h 25"/>
              <a:gd name="T26" fmla="*/ 2147483647 w 28"/>
              <a:gd name="T27" fmla="*/ 0 h 25"/>
              <a:gd name="T28" fmla="*/ 2147483647 w 28"/>
              <a:gd name="T29" fmla="*/ 0 h 25"/>
              <a:gd name="T30" fmla="*/ 2147483647 w 28"/>
              <a:gd name="T31" fmla="*/ 0 h 25"/>
              <a:gd name="T32" fmla="*/ 2147483647 w 28"/>
              <a:gd name="T33" fmla="*/ 2147483647 h 25"/>
              <a:gd name="T34" fmla="*/ 2147483647 w 28"/>
              <a:gd name="T35" fmla="*/ 2147483647 h 25"/>
              <a:gd name="T36" fmla="*/ 2147483647 w 28"/>
              <a:gd name="T37" fmla="*/ 2147483647 h 25"/>
              <a:gd name="T38" fmla="*/ 2147483647 w 28"/>
              <a:gd name="T39" fmla="*/ 2147483647 h 25"/>
              <a:gd name="T40" fmla="*/ 2147483647 w 28"/>
              <a:gd name="T41" fmla="*/ 2147483647 h 25"/>
              <a:gd name="T42" fmla="*/ 2147483647 w 28"/>
              <a:gd name="T43" fmla="*/ 2147483647 h 2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8"/>
              <a:gd name="T67" fmla="*/ 0 h 25"/>
              <a:gd name="T68" fmla="*/ 28 w 28"/>
              <a:gd name="T69" fmla="*/ 25 h 2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8" h="25">
                <a:moveTo>
                  <a:pt x="3" y="25"/>
                </a:moveTo>
                <a:lnTo>
                  <a:pt x="3" y="25"/>
                </a:lnTo>
                <a:lnTo>
                  <a:pt x="2" y="23"/>
                </a:lnTo>
                <a:lnTo>
                  <a:pt x="1" y="20"/>
                </a:lnTo>
                <a:lnTo>
                  <a:pt x="0" y="18"/>
                </a:lnTo>
                <a:lnTo>
                  <a:pt x="0" y="16"/>
                </a:lnTo>
                <a:lnTo>
                  <a:pt x="0" y="12"/>
                </a:lnTo>
                <a:lnTo>
                  <a:pt x="1" y="10"/>
                </a:lnTo>
                <a:lnTo>
                  <a:pt x="2" y="7"/>
                </a:lnTo>
                <a:lnTo>
                  <a:pt x="4" y="5"/>
                </a:lnTo>
                <a:lnTo>
                  <a:pt x="7" y="3"/>
                </a:lnTo>
                <a:lnTo>
                  <a:pt x="9" y="2"/>
                </a:lnTo>
                <a:lnTo>
                  <a:pt x="12" y="1"/>
                </a:lnTo>
                <a:lnTo>
                  <a:pt x="14" y="0"/>
                </a:lnTo>
                <a:lnTo>
                  <a:pt x="16" y="0"/>
                </a:lnTo>
                <a:lnTo>
                  <a:pt x="19" y="0"/>
                </a:lnTo>
                <a:lnTo>
                  <a:pt x="21" y="1"/>
                </a:lnTo>
                <a:lnTo>
                  <a:pt x="24" y="2"/>
                </a:lnTo>
                <a:lnTo>
                  <a:pt x="26" y="4"/>
                </a:lnTo>
                <a:lnTo>
                  <a:pt x="28" y="6"/>
                </a:lnTo>
                <a:lnTo>
                  <a:pt x="3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88" name="Freeform 1554"/>
          <p:cNvSpPr>
            <a:spLocks noChangeAspect="1"/>
          </p:cNvSpPr>
          <p:nvPr/>
        </p:nvSpPr>
        <p:spPr bwMode="auto">
          <a:xfrm>
            <a:off x="6005513" y="2368550"/>
            <a:ext cx="3175" cy="9525"/>
          </a:xfrm>
          <a:custGeom>
            <a:avLst/>
            <a:gdLst>
              <a:gd name="T0" fmla="*/ 0 w 16"/>
              <a:gd name="T1" fmla="*/ 0 h 31"/>
              <a:gd name="T2" fmla="*/ 0 w 16"/>
              <a:gd name="T3" fmla="*/ 0 h 31"/>
              <a:gd name="T4" fmla="*/ 2147483647 w 16"/>
              <a:gd name="T5" fmla="*/ 0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2147483647 w 16"/>
              <a:gd name="T19" fmla="*/ 2147483647 h 31"/>
              <a:gd name="T20" fmla="*/ 2147483647 w 16"/>
              <a:gd name="T21" fmla="*/ 2147483647 h 31"/>
              <a:gd name="T22" fmla="*/ 2147483647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2147483647 h 31"/>
              <a:gd name="T38" fmla="*/ 0 w 16"/>
              <a:gd name="T39" fmla="*/ 2147483647 h 31"/>
              <a:gd name="T40" fmla="*/ 0 w 16"/>
              <a:gd name="T41" fmla="*/ 2147483647 h 31"/>
              <a:gd name="T42" fmla="*/ 0 w 16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5" y="1"/>
                </a:lnTo>
                <a:lnTo>
                  <a:pt x="8" y="2"/>
                </a:lnTo>
                <a:lnTo>
                  <a:pt x="10" y="3"/>
                </a:lnTo>
                <a:lnTo>
                  <a:pt x="12" y="5"/>
                </a:lnTo>
                <a:lnTo>
                  <a:pt x="14" y="7"/>
                </a:lnTo>
                <a:lnTo>
                  <a:pt x="15" y="10"/>
                </a:lnTo>
                <a:lnTo>
                  <a:pt x="16" y="12"/>
                </a:lnTo>
                <a:lnTo>
                  <a:pt x="16" y="16"/>
                </a:lnTo>
                <a:lnTo>
                  <a:pt x="16" y="18"/>
                </a:lnTo>
                <a:lnTo>
                  <a:pt x="15" y="20"/>
                </a:lnTo>
                <a:lnTo>
                  <a:pt x="14" y="23"/>
                </a:lnTo>
                <a:lnTo>
                  <a:pt x="13" y="25"/>
                </a:lnTo>
                <a:lnTo>
                  <a:pt x="11" y="27"/>
                </a:lnTo>
                <a:lnTo>
                  <a:pt x="9" y="29"/>
                </a:lnTo>
                <a:lnTo>
                  <a:pt x="6" y="30"/>
                </a:lnTo>
                <a:lnTo>
                  <a:pt x="4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89" name="Freeform 1555"/>
          <p:cNvSpPr>
            <a:spLocks noChangeAspect="1"/>
          </p:cNvSpPr>
          <p:nvPr/>
        </p:nvSpPr>
        <p:spPr bwMode="auto">
          <a:xfrm>
            <a:off x="5902325" y="2359025"/>
            <a:ext cx="11113" cy="12700"/>
          </a:xfrm>
          <a:custGeom>
            <a:avLst/>
            <a:gdLst>
              <a:gd name="T0" fmla="*/ 0 w 34"/>
              <a:gd name="T1" fmla="*/ 2147483647 h 38"/>
              <a:gd name="T2" fmla="*/ 2147483647 w 34"/>
              <a:gd name="T3" fmla="*/ 0 h 38"/>
              <a:gd name="T4" fmla="*/ 2147483647 w 34"/>
              <a:gd name="T5" fmla="*/ 2147483647 h 38"/>
              <a:gd name="T6" fmla="*/ 2147483647 w 34"/>
              <a:gd name="T7" fmla="*/ 2147483647 h 38"/>
              <a:gd name="T8" fmla="*/ 2147483647 w 34"/>
              <a:gd name="T9" fmla="*/ 2147483647 h 38"/>
              <a:gd name="T10" fmla="*/ 2147483647 w 34"/>
              <a:gd name="T11" fmla="*/ 2147483647 h 38"/>
              <a:gd name="T12" fmla="*/ 0 w 34"/>
              <a:gd name="T13" fmla="*/ 2147483647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38"/>
              <a:gd name="T23" fmla="*/ 34 w 34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38">
                <a:moveTo>
                  <a:pt x="0" y="19"/>
                </a:moveTo>
                <a:lnTo>
                  <a:pt x="25" y="0"/>
                </a:lnTo>
                <a:lnTo>
                  <a:pt x="34" y="11"/>
                </a:lnTo>
                <a:lnTo>
                  <a:pt x="27" y="8"/>
                </a:lnTo>
                <a:lnTo>
                  <a:pt x="19" y="38"/>
                </a:lnTo>
                <a:lnTo>
                  <a:pt x="13" y="35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90" name="Freeform 1556"/>
          <p:cNvSpPr>
            <a:spLocks noChangeAspect="1"/>
          </p:cNvSpPr>
          <p:nvPr/>
        </p:nvSpPr>
        <p:spPr bwMode="auto">
          <a:xfrm>
            <a:off x="5910263" y="2360613"/>
            <a:ext cx="11112" cy="15875"/>
          </a:xfrm>
          <a:custGeom>
            <a:avLst/>
            <a:gdLst>
              <a:gd name="T0" fmla="*/ 0 w 34"/>
              <a:gd name="T1" fmla="*/ 2147483647 h 40"/>
              <a:gd name="T2" fmla="*/ 2147483647 w 34"/>
              <a:gd name="T3" fmla="*/ 0 h 40"/>
              <a:gd name="T4" fmla="*/ 2147483647 w 34"/>
              <a:gd name="T5" fmla="*/ 2147483647 h 40"/>
              <a:gd name="T6" fmla="*/ 2147483647 w 34"/>
              <a:gd name="T7" fmla="*/ 2147483647 h 40"/>
              <a:gd name="T8" fmla="*/ 2147483647 w 34"/>
              <a:gd name="T9" fmla="*/ 2147483647 h 40"/>
              <a:gd name="T10" fmla="*/ 2147483647 w 34"/>
              <a:gd name="T11" fmla="*/ 2147483647 h 40"/>
              <a:gd name="T12" fmla="*/ 0 w 34"/>
              <a:gd name="T13" fmla="*/ 2147483647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40"/>
              <a:gd name="T23" fmla="*/ 34 w 34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40">
                <a:moveTo>
                  <a:pt x="0" y="30"/>
                </a:moveTo>
                <a:lnTo>
                  <a:pt x="8" y="0"/>
                </a:lnTo>
                <a:lnTo>
                  <a:pt x="32" y="9"/>
                </a:lnTo>
                <a:lnTo>
                  <a:pt x="34" y="9"/>
                </a:lnTo>
                <a:lnTo>
                  <a:pt x="30" y="40"/>
                </a:lnTo>
                <a:lnTo>
                  <a:pt x="32" y="40"/>
                </a:lnTo>
                <a:lnTo>
                  <a:pt x="0" y="3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91" name="Freeform 1557"/>
          <p:cNvSpPr>
            <a:spLocks noChangeAspect="1"/>
          </p:cNvSpPr>
          <p:nvPr/>
        </p:nvSpPr>
        <p:spPr bwMode="auto">
          <a:xfrm>
            <a:off x="5921375" y="2363788"/>
            <a:ext cx="14288" cy="14287"/>
          </a:xfrm>
          <a:custGeom>
            <a:avLst/>
            <a:gdLst>
              <a:gd name="T0" fmla="*/ 0 w 46"/>
              <a:gd name="T1" fmla="*/ 2147483647 h 37"/>
              <a:gd name="T2" fmla="*/ 2147483647 w 46"/>
              <a:gd name="T3" fmla="*/ 0 h 37"/>
              <a:gd name="T4" fmla="*/ 2147483647 w 46"/>
              <a:gd name="T5" fmla="*/ 2147483647 h 37"/>
              <a:gd name="T6" fmla="*/ 2147483647 w 46"/>
              <a:gd name="T7" fmla="*/ 2147483647 h 37"/>
              <a:gd name="T8" fmla="*/ 2147483647 w 46"/>
              <a:gd name="T9" fmla="*/ 2147483647 h 37"/>
              <a:gd name="T10" fmla="*/ 2147483647 w 46"/>
              <a:gd name="T11" fmla="*/ 2147483647 h 37"/>
              <a:gd name="T12" fmla="*/ 0 w 46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37"/>
              <a:gd name="T23" fmla="*/ 46 w 46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37">
                <a:moveTo>
                  <a:pt x="0" y="31"/>
                </a:moveTo>
                <a:lnTo>
                  <a:pt x="4" y="0"/>
                </a:lnTo>
                <a:lnTo>
                  <a:pt x="46" y="6"/>
                </a:lnTo>
                <a:lnTo>
                  <a:pt x="44" y="6"/>
                </a:lnTo>
                <a:lnTo>
                  <a:pt x="42" y="37"/>
                </a:lnTo>
                <a:lnTo>
                  <a:pt x="40" y="37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92" name="Freeform 1558"/>
          <p:cNvSpPr>
            <a:spLocks noChangeAspect="1"/>
          </p:cNvSpPr>
          <p:nvPr/>
        </p:nvSpPr>
        <p:spPr bwMode="auto">
          <a:xfrm>
            <a:off x="5932488" y="2368550"/>
            <a:ext cx="20637" cy="11113"/>
          </a:xfrm>
          <a:custGeom>
            <a:avLst/>
            <a:gdLst>
              <a:gd name="T0" fmla="*/ 0 w 50"/>
              <a:gd name="T1" fmla="*/ 2147483647 h 34"/>
              <a:gd name="T2" fmla="*/ 2147483647 w 50"/>
              <a:gd name="T3" fmla="*/ 0 h 34"/>
              <a:gd name="T4" fmla="*/ 2147483647 w 50"/>
              <a:gd name="T5" fmla="*/ 2147483647 h 34"/>
              <a:gd name="T6" fmla="*/ 2147483647 w 50"/>
              <a:gd name="T7" fmla="*/ 2147483647 h 34"/>
              <a:gd name="T8" fmla="*/ 2147483647 w 50"/>
              <a:gd name="T9" fmla="*/ 2147483647 h 34"/>
              <a:gd name="T10" fmla="*/ 2147483647 w 50"/>
              <a:gd name="T11" fmla="*/ 2147483647 h 34"/>
              <a:gd name="T12" fmla="*/ 0 w 50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34"/>
              <a:gd name="T23" fmla="*/ 50 w 50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34">
                <a:moveTo>
                  <a:pt x="0" y="31"/>
                </a:moveTo>
                <a:lnTo>
                  <a:pt x="2" y="0"/>
                </a:lnTo>
                <a:lnTo>
                  <a:pt x="50" y="3"/>
                </a:lnTo>
                <a:lnTo>
                  <a:pt x="49" y="3"/>
                </a:lnTo>
                <a:lnTo>
                  <a:pt x="49" y="34"/>
                </a:lnTo>
                <a:lnTo>
                  <a:pt x="48" y="34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93" name="Freeform 1559"/>
          <p:cNvSpPr>
            <a:spLocks noChangeAspect="1"/>
          </p:cNvSpPr>
          <p:nvPr/>
        </p:nvSpPr>
        <p:spPr bwMode="auto">
          <a:xfrm>
            <a:off x="5953125" y="2368550"/>
            <a:ext cx="15875" cy="11113"/>
          </a:xfrm>
          <a:custGeom>
            <a:avLst/>
            <a:gdLst>
              <a:gd name="T0" fmla="*/ 0 w 49"/>
              <a:gd name="T1" fmla="*/ 2147483647 h 31"/>
              <a:gd name="T2" fmla="*/ 0 w 49"/>
              <a:gd name="T3" fmla="*/ 0 h 31"/>
              <a:gd name="T4" fmla="*/ 2147483647 w 49"/>
              <a:gd name="T5" fmla="*/ 0 h 31"/>
              <a:gd name="T6" fmla="*/ 2147483647 w 49"/>
              <a:gd name="T7" fmla="*/ 0 h 31"/>
              <a:gd name="T8" fmla="*/ 2147483647 w 49"/>
              <a:gd name="T9" fmla="*/ 2147483647 h 31"/>
              <a:gd name="T10" fmla="*/ 2147483647 w 49"/>
              <a:gd name="T11" fmla="*/ 2147483647 h 31"/>
              <a:gd name="T12" fmla="*/ 0 w 49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9"/>
              <a:gd name="T22" fmla="*/ 0 h 31"/>
              <a:gd name="T23" fmla="*/ 49 w 49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9" h="31">
                <a:moveTo>
                  <a:pt x="0" y="31"/>
                </a:moveTo>
                <a:lnTo>
                  <a:pt x="0" y="0"/>
                </a:lnTo>
                <a:lnTo>
                  <a:pt x="49" y="0"/>
                </a:lnTo>
                <a:lnTo>
                  <a:pt x="49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94" name="Freeform 1560"/>
          <p:cNvSpPr>
            <a:spLocks noChangeAspect="1"/>
          </p:cNvSpPr>
          <p:nvPr/>
        </p:nvSpPr>
        <p:spPr bwMode="auto">
          <a:xfrm>
            <a:off x="5969000" y="2368550"/>
            <a:ext cx="14288" cy="11113"/>
          </a:xfrm>
          <a:custGeom>
            <a:avLst/>
            <a:gdLst>
              <a:gd name="T0" fmla="*/ 0 w 46"/>
              <a:gd name="T1" fmla="*/ 2147483647 h 32"/>
              <a:gd name="T2" fmla="*/ 0 w 46"/>
              <a:gd name="T3" fmla="*/ 2147483647 h 32"/>
              <a:gd name="T4" fmla="*/ 2147483647 w 46"/>
              <a:gd name="T5" fmla="*/ 0 h 32"/>
              <a:gd name="T6" fmla="*/ 2147483647 w 46"/>
              <a:gd name="T7" fmla="*/ 0 h 32"/>
              <a:gd name="T8" fmla="*/ 2147483647 w 46"/>
              <a:gd name="T9" fmla="*/ 2147483647 h 32"/>
              <a:gd name="T10" fmla="*/ 2147483647 w 46"/>
              <a:gd name="T11" fmla="*/ 2147483647 h 32"/>
              <a:gd name="T12" fmla="*/ 0 w 46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32"/>
              <a:gd name="T23" fmla="*/ 46 w 46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32">
                <a:moveTo>
                  <a:pt x="0" y="32"/>
                </a:moveTo>
                <a:lnTo>
                  <a:pt x="0" y="1"/>
                </a:lnTo>
                <a:lnTo>
                  <a:pt x="46" y="0"/>
                </a:lnTo>
                <a:lnTo>
                  <a:pt x="46" y="31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95" name="Freeform 1561"/>
          <p:cNvSpPr>
            <a:spLocks noChangeAspect="1"/>
          </p:cNvSpPr>
          <p:nvPr/>
        </p:nvSpPr>
        <p:spPr bwMode="auto">
          <a:xfrm>
            <a:off x="5983288" y="2368550"/>
            <a:ext cx="14287" cy="9525"/>
          </a:xfrm>
          <a:custGeom>
            <a:avLst/>
            <a:gdLst>
              <a:gd name="T0" fmla="*/ 0 w 38"/>
              <a:gd name="T1" fmla="*/ 2147483647 h 33"/>
              <a:gd name="T2" fmla="*/ 0 w 38"/>
              <a:gd name="T3" fmla="*/ 2147483647 h 33"/>
              <a:gd name="T4" fmla="*/ 2147483647 w 38"/>
              <a:gd name="T5" fmla="*/ 0 h 33"/>
              <a:gd name="T6" fmla="*/ 2147483647 w 38"/>
              <a:gd name="T7" fmla="*/ 0 h 33"/>
              <a:gd name="T8" fmla="*/ 2147483647 w 38"/>
              <a:gd name="T9" fmla="*/ 2147483647 h 33"/>
              <a:gd name="T10" fmla="*/ 2147483647 w 38"/>
              <a:gd name="T11" fmla="*/ 2147483647 h 33"/>
              <a:gd name="T12" fmla="*/ 0 w 38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8"/>
              <a:gd name="T22" fmla="*/ 0 h 33"/>
              <a:gd name="T23" fmla="*/ 38 w 38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8" h="33">
                <a:moveTo>
                  <a:pt x="0" y="33"/>
                </a:moveTo>
                <a:lnTo>
                  <a:pt x="0" y="2"/>
                </a:lnTo>
                <a:lnTo>
                  <a:pt x="38" y="0"/>
                </a:lnTo>
                <a:lnTo>
                  <a:pt x="38" y="31"/>
                </a:lnTo>
                <a:lnTo>
                  <a:pt x="0" y="3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96" name="Freeform 1562"/>
          <p:cNvSpPr>
            <a:spLocks noChangeAspect="1"/>
          </p:cNvSpPr>
          <p:nvPr/>
        </p:nvSpPr>
        <p:spPr bwMode="auto">
          <a:xfrm>
            <a:off x="5997575" y="2368550"/>
            <a:ext cx="7938" cy="9525"/>
          </a:xfrm>
          <a:custGeom>
            <a:avLst/>
            <a:gdLst>
              <a:gd name="T0" fmla="*/ 0 w 23"/>
              <a:gd name="T1" fmla="*/ 2147483647 h 32"/>
              <a:gd name="T2" fmla="*/ 0 w 23"/>
              <a:gd name="T3" fmla="*/ 2147483647 h 32"/>
              <a:gd name="T4" fmla="*/ 2147483647 w 23"/>
              <a:gd name="T5" fmla="*/ 0 h 32"/>
              <a:gd name="T6" fmla="*/ 2147483647 w 23"/>
              <a:gd name="T7" fmla="*/ 2147483647 h 32"/>
              <a:gd name="T8" fmla="*/ 0 w 23"/>
              <a:gd name="T9" fmla="*/ 2147483647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3"/>
              <a:gd name="T16" fmla="*/ 0 h 32"/>
              <a:gd name="T17" fmla="*/ 23 w 23"/>
              <a:gd name="T18" fmla="*/ 32 h 3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3" h="32">
                <a:moveTo>
                  <a:pt x="0" y="32"/>
                </a:moveTo>
                <a:lnTo>
                  <a:pt x="0" y="1"/>
                </a:lnTo>
                <a:lnTo>
                  <a:pt x="23" y="0"/>
                </a:lnTo>
                <a:lnTo>
                  <a:pt x="23" y="31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97" name="Freeform 1563"/>
          <p:cNvSpPr>
            <a:spLocks noChangeAspect="1"/>
          </p:cNvSpPr>
          <p:nvPr/>
        </p:nvSpPr>
        <p:spPr bwMode="auto">
          <a:xfrm>
            <a:off x="5999163" y="2368550"/>
            <a:ext cx="6350" cy="9525"/>
          </a:xfrm>
          <a:custGeom>
            <a:avLst/>
            <a:gdLst>
              <a:gd name="T0" fmla="*/ 2147483647 w 17"/>
              <a:gd name="T1" fmla="*/ 2147483647 h 31"/>
              <a:gd name="T2" fmla="*/ 2147483647 w 17"/>
              <a:gd name="T3" fmla="*/ 2147483647 h 31"/>
              <a:gd name="T4" fmla="*/ 2147483647 w 17"/>
              <a:gd name="T5" fmla="*/ 2147483647 h 31"/>
              <a:gd name="T6" fmla="*/ 2147483647 w 17"/>
              <a:gd name="T7" fmla="*/ 2147483647 h 31"/>
              <a:gd name="T8" fmla="*/ 2147483647 w 17"/>
              <a:gd name="T9" fmla="*/ 2147483647 h 31"/>
              <a:gd name="T10" fmla="*/ 2147483647 w 17"/>
              <a:gd name="T11" fmla="*/ 2147483647 h 31"/>
              <a:gd name="T12" fmla="*/ 2147483647 w 17"/>
              <a:gd name="T13" fmla="*/ 2147483647 h 31"/>
              <a:gd name="T14" fmla="*/ 2147483647 w 17"/>
              <a:gd name="T15" fmla="*/ 2147483647 h 31"/>
              <a:gd name="T16" fmla="*/ 2147483647 w 17"/>
              <a:gd name="T17" fmla="*/ 2147483647 h 31"/>
              <a:gd name="T18" fmla="*/ 2147483647 w 17"/>
              <a:gd name="T19" fmla="*/ 2147483647 h 31"/>
              <a:gd name="T20" fmla="*/ 0 w 17"/>
              <a:gd name="T21" fmla="*/ 2147483647 h 31"/>
              <a:gd name="T22" fmla="*/ 0 w 17"/>
              <a:gd name="T23" fmla="*/ 2147483647 h 31"/>
              <a:gd name="T24" fmla="*/ 0 w 17"/>
              <a:gd name="T25" fmla="*/ 2147483647 h 31"/>
              <a:gd name="T26" fmla="*/ 2147483647 w 17"/>
              <a:gd name="T27" fmla="*/ 2147483647 h 31"/>
              <a:gd name="T28" fmla="*/ 2147483647 w 17"/>
              <a:gd name="T29" fmla="*/ 2147483647 h 31"/>
              <a:gd name="T30" fmla="*/ 2147483647 w 17"/>
              <a:gd name="T31" fmla="*/ 2147483647 h 31"/>
              <a:gd name="T32" fmla="*/ 2147483647 w 17"/>
              <a:gd name="T33" fmla="*/ 2147483647 h 31"/>
              <a:gd name="T34" fmla="*/ 2147483647 w 17"/>
              <a:gd name="T35" fmla="*/ 2147483647 h 31"/>
              <a:gd name="T36" fmla="*/ 2147483647 w 17"/>
              <a:gd name="T37" fmla="*/ 2147483647 h 31"/>
              <a:gd name="T38" fmla="*/ 2147483647 w 17"/>
              <a:gd name="T39" fmla="*/ 0 h 31"/>
              <a:gd name="T40" fmla="*/ 2147483647 w 17"/>
              <a:gd name="T41" fmla="*/ 0 h 31"/>
              <a:gd name="T42" fmla="*/ 2147483647 w 17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7"/>
              <a:gd name="T67" fmla="*/ 0 h 31"/>
              <a:gd name="T68" fmla="*/ 17 w 17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7" h="31">
                <a:moveTo>
                  <a:pt x="17" y="31"/>
                </a:moveTo>
                <a:lnTo>
                  <a:pt x="17" y="31"/>
                </a:lnTo>
                <a:lnTo>
                  <a:pt x="15" y="31"/>
                </a:lnTo>
                <a:lnTo>
                  <a:pt x="13" y="31"/>
                </a:lnTo>
                <a:lnTo>
                  <a:pt x="10" y="30"/>
                </a:lnTo>
                <a:lnTo>
                  <a:pt x="8" y="29"/>
                </a:lnTo>
                <a:lnTo>
                  <a:pt x="6" y="27"/>
                </a:lnTo>
                <a:lnTo>
                  <a:pt x="4" y="25"/>
                </a:lnTo>
                <a:lnTo>
                  <a:pt x="2" y="23"/>
                </a:lnTo>
                <a:lnTo>
                  <a:pt x="1" y="21"/>
                </a:lnTo>
                <a:lnTo>
                  <a:pt x="0" y="18"/>
                </a:lnTo>
                <a:lnTo>
                  <a:pt x="0" y="16"/>
                </a:lnTo>
                <a:lnTo>
                  <a:pt x="0" y="13"/>
                </a:lnTo>
                <a:lnTo>
                  <a:pt x="1" y="10"/>
                </a:lnTo>
                <a:lnTo>
                  <a:pt x="2" y="8"/>
                </a:lnTo>
                <a:lnTo>
                  <a:pt x="4" y="6"/>
                </a:lnTo>
                <a:lnTo>
                  <a:pt x="6" y="4"/>
                </a:lnTo>
                <a:lnTo>
                  <a:pt x="8" y="2"/>
                </a:lnTo>
                <a:lnTo>
                  <a:pt x="10" y="1"/>
                </a:lnTo>
                <a:lnTo>
                  <a:pt x="13" y="0"/>
                </a:lnTo>
                <a:lnTo>
                  <a:pt x="17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98" name="Freeform 1564"/>
          <p:cNvSpPr>
            <a:spLocks noChangeAspect="1"/>
          </p:cNvSpPr>
          <p:nvPr/>
        </p:nvSpPr>
        <p:spPr bwMode="auto">
          <a:xfrm>
            <a:off x="5995988" y="2335213"/>
            <a:ext cx="1587" cy="11112"/>
          </a:xfrm>
          <a:custGeom>
            <a:avLst/>
            <a:gdLst>
              <a:gd name="T0" fmla="*/ 0 w 2"/>
              <a:gd name="T1" fmla="*/ 2147483647 h 31"/>
              <a:gd name="T2" fmla="*/ 2147483647 w 2"/>
              <a:gd name="T3" fmla="*/ 0 h 31"/>
              <a:gd name="T4" fmla="*/ 0 w 2"/>
              <a:gd name="T5" fmla="*/ 2147483647 h 31"/>
              <a:gd name="T6" fmla="*/ 0 60000 65536"/>
              <a:gd name="T7" fmla="*/ 0 60000 65536"/>
              <a:gd name="T8" fmla="*/ 0 60000 65536"/>
              <a:gd name="T9" fmla="*/ 0 w 2"/>
              <a:gd name="T10" fmla="*/ 0 h 31"/>
              <a:gd name="T11" fmla="*/ 2 w 2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" h="31">
                <a:moveTo>
                  <a:pt x="0" y="31"/>
                </a:moveTo>
                <a:lnTo>
                  <a:pt x="2" y="0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799" name="Freeform 1565"/>
          <p:cNvSpPr>
            <a:spLocks noChangeAspect="1"/>
          </p:cNvSpPr>
          <p:nvPr/>
        </p:nvSpPr>
        <p:spPr bwMode="auto">
          <a:xfrm>
            <a:off x="6003925" y="2362200"/>
            <a:ext cx="20638" cy="15875"/>
          </a:xfrm>
          <a:custGeom>
            <a:avLst/>
            <a:gdLst>
              <a:gd name="T0" fmla="*/ 2147483647 w 55"/>
              <a:gd name="T1" fmla="*/ 2147483647 h 39"/>
              <a:gd name="T2" fmla="*/ 0 w 55"/>
              <a:gd name="T3" fmla="*/ 2147483647 h 39"/>
              <a:gd name="T4" fmla="*/ 2147483647 w 55"/>
              <a:gd name="T5" fmla="*/ 0 h 39"/>
              <a:gd name="T6" fmla="*/ 2147483647 w 55"/>
              <a:gd name="T7" fmla="*/ 2147483647 h 39"/>
              <a:gd name="T8" fmla="*/ 2147483647 w 55"/>
              <a:gd name="T9" fmla="*/ 2147483647 h 39"/>
              <a:gd name="T10" fmla="*/ 2147483647 w 55"/>
              <a:gd name="T11" fmla="*/ 2147483647 h 39"/>
              <a:gd name="T12" fmla="*/ 2147483647 w 55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5"/>
              <a:gd name="T22" fmla="*/ 0 h 39"/>
              <a:gd name="T23" fmla="*/ 55 w 55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5" h="39">
                <a:moveTo>
                  <a:pt x="4" y="39"/>
                </a:moveTo>
                <a:lnTo>
                  <a:pt x="0" y="8"/>
                </a:lnTo>
                <a:lnTo>
                  <a:pt x="47" y="0"/>
                </a:lnTo>
                <a:lnTo>
                  <a:pt x="45" y="1"/>
                </a:lnTo>
                <a:lnTo>
                  <a:pt x="55" y="30"/>
                </a:lnTo>
                <a:lnTo>
                  <a:pt x="53" y="31"/>
                </a:lnTo>
                <a:lnTo>
                  <a:pt x="4" y="3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00" name="Freeform 1566"/>
          <p:cNvSpPr>
            <a:spLocks noChangeAspect="1"/>
          </p:cNvSpPr>
          <p:nvPr/>
        </p:nvSpPr>
        <p:spPr bwMode="auto">
          <a:xfrm>
            <a:off x="6021388" y="2360613"/>
            <a:ext cx="12700" cy="12700"/>
          </a:xfrm>
          <a:custGeom>
            <a:avLst/>
            <a:gdLst>
              <a:gd name="T0" fmla="*/ 2147483647 w 46"/>
              <a:gd name="T1" fmla="*/ 2147483647 h 40"/>
              <a:gd name="T2" fmla="*/ 0 w 46"/>
              <a:gd name="T3" fmla="*/ 2147483647 h 40"/>
              <a:gd name="T4" fmla="*/ 2147483647 w 46"/>
              <a:gd name="T5" fmla="*/ 0 h 40"/>
              <a:gd name="T6" fmla="*/ 2147483647 w 46"/>
              <a:gd name="T7" fmla="*/ 2147483647 h 40"/>
              <a:gd name="T8" fmla="*/ 2147483647 w 46"/>
              <a:gd name="T9" fmla="*/ 2147483647 h 40"/>
              <a:gd name="T10" fmla="*/ 2147483647 w 46"/>
              <a:gd name="T11" fmla="*/ 2147483647 h 40"/>
              <a:gd name="T12" fmla="*/ 2147483647 w 46"/>
              <a:gd name="T13" fmla="*/ 2147483647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40"/>
              <a:gd name="T23" fmla="*/ 46 w 46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40">
                <a:moveTo>
                  <a:pt x="10" y="40"/>
                </a:moveTo>
                <a:lnTo>
                  <a:pt x="0" y="11"/>
                </a:lnTo>
                <a:lnTo>
                  <a:pt x="28" y="0"/>
                </a:lnTo>
                <a:lnTo>
                  <a:pt x="27" y="1"/>
                </a:lnTo>
                <a:lnTo>
                  <a:pt x="46" y="26"/>
                </a:lnTo>
                <a:lnTo>
                  <a:pt x="45" y="27"/>
                </a:lnTo>
                <a:lnTo>
                  <a:pt x="10" y="4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01" name="Freeform 1567"/>
          <p:cNvSpPr>
            <a:spLocks noChangeAspect="1"/>
          </p:cNvSpPr>
          <p:nvPr/>
        </p:nvSpPr>
        <p:spPr bwMode="auto">
          <a:xfrm>
            <a:off x="6029325" y="2359025"/>
            <a:ext cx="12700" cy="11113"/>
          </a:xfrm>
          <a:custGeom>
            <a:avLst/>
            <a:gdLst>
              <a:gd name="T0" fmla="*/ 2147483647 w 42"/>
              <a:gd name="T1" fmla="*/ 2147483647 h 33"/>
              <a:gd name="T2" fmla="*/ 0 w 42"/>
              <a:gd name="T3" fmla="*/ 2147483647 h 33"/>
              <a:gd name="T4" fmla="*/ 2147483647 w 42"/>
              <a:gd name="T5" fmla="*/ 0 h 33"/>
              <a:gd name="T6" fmla="*/ 2147483647 w 42"/>
              <a:gd name="T7" fmla="*/ 2147483647 h 33"/>
              <a:gd name="T8" fmla="*/ 2147483647 w 42"/>
              <a:gd name="T9" fmla="*/ 2147483647 h 33"/>
              <a:gd name="T10" fmla="*/ 2147483647 w 42"/>
              <a:gd name="T11" fmla="*/ 2147483647 h 33"/>
              <a:gd name="T12" fmla="*/ 2147483647 w 42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"/>
              <a:gd name="T22" fmla="*/ 0 h 33"/>
              <a:gd name="T23" fmla="*/ 42 w 42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" h="33">
                <a:moveTo>
                  <a:pt x="19" y="33"/>
                </a:moveTo>
                <a:lnTo>
                  <a:pt x="0" y="8"/>
                </a:lnTo>
                <a:lnTo>
                  <a:pt x="11" y="0"/>
                </a:lnTo>
                <a:lnTo>
                  <a:pt x="10" y="6"/>
                </a:lnTo>
                <a:lnTo>
                  <a:pt x="42" y="10"/>
                </a:lnTo>
                <a:lnTo>
                  <a:pt x="41" y="17"/>
                </a:lnTo>
                <a:lnTo>
                  <a:pt x="19" y="3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02" name="Freeform 1568"/>
          <p:cNvSpPr>
            <a:spLocks noChangeAspect="1"/>
          </p:cNvSpPr>
          <p:nvPr/>
        </p:nvSpPr>
        <p:spPr bwMode="auto">
          <a:xfrm>
            <a:off x="6032500" y="2352675"/>
            <a:ext cx="12700" cy="7938"/>
          </a:xfrm>
          <a:custGeom>
            <a:avLst/>
            <a:gdLst>
              <a:gd name="T0" fmla="*/ 2147483647 w 35"/>
              <a:gd name="T1" fmla="*/ 2147483647 h 26"/>
              <a:gd name="T2" fmla="*/ 0 w 35"/>
              <a:gd name="T3" fmla="*/ 2147483647 h 26"/>
              <a:gd name="T4" fmla="*/ 2147483647 w 35"/>
              <a:gd name="T5" fmla="*/ 2147483647 h 26"/>
              <a:gd name="T6" fmla="*/ 2147483647 w 35"/>
              <a:gd name="T7" fmla="*/ 2147483647 h 26"/>
              <a:gd name="T8" fmla="*/ 2147483647 w 35"/>
              <a:gd name="T9" fmla="*/ 0 h 26"/>
              <a:gd name="T10" fmla="*/ 2147483647 w 35"/>
              <a:gd name="T11" fmla="*/ 2147483647 h 26"/>
              <a:gd name="T12" fmla="*/ 2147483647 w 35"/>
              <a:gd name="T13" fmla="*/ 2147483647 h 2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26"/>
              <a:gd name="T23" fmla="*/ 35 w 35"/>
              <a:gd name="T24" fmla="*/ 26 h 2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26">
                <a:moveTo>
                  <a:pt x="32" y="26"/>
                </a:moveTo>
                <a:lnTo>
                  <a:pt x="0" y="22"/>
                </a:lnTo>
                <a:lnTo>
                  <a:pt x="1" y="16"/>
                </a:lnTo>
                <a:lnTo>
                  <a:pt x="7" y="21"/>
                </a:lnTo>
                <a:lnTo>
                  <a:pt x="29" y="0"/>
                </a:lnTo>
                <a:lnTo>
                  <a:pt x="35" y="6"/>
                </a:lnTo>
                <a:lnTo>
                  <a:pt x="32" y="2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03" name="Freeform 1569"/>
          <p:cNvSpPr>
            <a:spLocks noChangeAspect="1"/>
          </p:cNvSpPr>
          <p:nvPr/>
        </p:nvSpPr>
        <p:spPr bwMode="auto">
          <a:xfrm>
            <a:off x="6032500" y="2346325"/>
            <a:ext cx="9525" cy="12700"/>
          </a:xfrm>
          <a:custGeom>
            <a:avLst/>
            <a:gdLst>
              <a:gd name="T0" fmla="*/ 2147483647 w 32"/>
              <a:gd name="T1" fmla="*/ 2147483647 h 38"/>
              <a:gd name="T2" fmla="*/ 2147483647 w 32"/>
              <a:gd name="T3" fmla="*/ 2147483647 h 38"/>
              <a:gd name="T4" fmla="*/ 0 w 32"/>
              <a:gd name="T5" fmla="*/ 2147483647 h 38"/>
              <a:gd name="T6" fmla="*/ 2147483647 w 32"/>
              <a:gd name="T7" fmla="*/ 2147483647 h 38"/>
              <a:gd name="T8" fmla="*/ 2147483647 w 32"/>
              <a:gd name="T9" fmla="*/ 0 h 38"/>
              <a:gd name="T10" fmla="*/ 2147483647 w 32"/>
              <a:gd name="T11" fmla="*/ 2147483647 h 38"/>
              <a:gd name="T12" fmla="*/ 2147483647 w 32"/>
              <a:gd name="T13" fmla="*/ 2147483647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8"/>
              <a:gd name="T23" fmla="*/ 32 w 32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8">
                <a:moveTo>
                  <a:pt x="32" y="17"/>
                </a:moveTo>
                <a:lnTo>
                  <a:pt x="10" y="38"/>
                </a:lnTo>
                <a:lnTo>
                  <a:pt x="0" y="28"/>
                </a:lnTo>
                <a:lnTo>
                  <a:pt x="2" y="29"/>
                </a:lnTo>
                <a:lnTo>
                  <a:pt x="15" y="0"/>
                </a:lnTo>
                <a:lnTo>
                  <a:pt x="17" y="1"/>
                </a:lnTo>
                <a:lnTo>
                  <a:pt x="32" y="1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04" name="Freeform 1570"/>
          <p:cNvSpPr>
            <a:spLocks noChangeAspect="1"/>
          </p:cNvSpPr>
          <p:nvPr/>
        </p:nvSpPr>
        <p:spPr bwMode="auto">
          <a:xfrm>
            <a:off x="6024563" y="2343150"/>
            <a:ext cx="12700" cy="14288"/>
          </a:xfrm>
          <a:custGeom>
            <a:avLst/>
            <a:gdLst>
              <a:gd name="T0" fmla="*/ 2147483647 w 38"/>
              <a:gd name="T1" fmla="*/ 2147483647 h 42"/>
              <a:gd name="T2" fmla="*/ 2147483647 w 38"/>
              <a:gd name="T3" fmla="*/ 2147483647 h 42"/>
              <a:gd name="T4" fmla="*/ 0 w 38"/>
              <a:gd name="T5" fmla="*/ 2147483647 h 42"/>
              <a:gd name="T6" fmla="*/ 2147483647 w 38"/>
              <a:gd name="T7" fmla="*/ 2147483647 h 42"/>
              <a:gd name="T8" fmla="*/ 2147483647 w 38"/>
              <a:gd name="T9" fmla="*/ 0 h 42"/>
              <a:gd name="T10" fmla="*/ 2147483647 w 38"/>
              <a:gd name="T11" fmla="*/ 0 h 42"/>
              <a:gd name="T12" fmla="*/ 2147483647 w 38"/>
              <a:gd name="T13" fmla="*/ 2147483647 h 4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8"/>
              <a:gd name="T22" fmla="*/ 0 h 42"/>
              <a:gd name="T23" fmla="*/ 38 w 38"/>
              <a:gd name="T24" fmla="*/ 42 h 4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8" h="42">
                <a:moveTo>
                  <a:pt x="38" y="13"/>
                </a:moveTo>
                <a:lnTo>
                  <a:pt x="25" y="42"/>
                </a:lnTo>
                <a:lnTo>
                  <a:pt x="0" y="32"/>
                </a:lnTo>
                <a:lnTo>
                  <a:pt x="2" y="32"/>
                </a:lnTo>
                <a:lnTo>
                  <a:pt x="9" y="0"/>
                </a:lnTo>
                <a:lnTo>
                  <a:pt x="11" y="0"/>
                </a:lnTo>
                <a:lnTo>
                  <a:pt x="38" y="1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05" name="Freeform 1571"/>
          <p:cNvSpPr>
            <a:spLocks noChangeAspect="1"/>
          </p:cNvSpPr>
          <p:nvPr/>
        </p:nvSpPr>
        <p:spPr bwMode="auto">
          <a:xfrm>
            <a:off x="6008688" y="2336800"/>
            <a:ext cx="17462" cy="15875"/>
          </a:xfrm>
          <a:custGeom>
            <a:avLst/>
            <a:gdLst>
              <a:gd name="T0" fmla="*/ 2147483647 w 47"/>
              <a:gd name="T1" fmla="*/ 2147483647 h 41"/>
              <a:gd name="T2" fmla="*/ 2147483647 w 47"/>
              <a:gd name="T3" fmla="*/ 2147483647 h 41"/>
              <a:gd name="T4" fmla="*/ 0 w 47"/>
              <a:gd name="T5" fmla="*/ 2147483647 h 41"/>
              <a:gd name="T6" fmla="*/ 2147483647 w 47"/>
              <a:gd name="T7" fmla="*/ 2147483647 h 41"/>
              <a:gd name="T8" fmla="*/ 2147483647 w 47"/>
              <a:gd name="T9" fmla="*/ 0 h 41"/>
              <a:gd name="T10" fmla="*/ 2147483647 w 47"/>
              <a:gd name="T11" fmla="*/ 2147483647 h 41"/>
              <a:gd name="T12" fmla="*/ 2147483647 w 47"/>
              <a:gd name="T13" fmla="*/ 2147483647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7"/>
              <a:gd name="T22" fmla="*/ 0 h 41"/>
              <a:gd name="T23" fmla="*/ 47 w 47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7" h="41">
                <a:moveTo>
                  <a:pt x="47" y="9"/>
                </a:moveTo>
                <a:lnTo>
                  <a:pt x="40" y="41"/>
                </a:lnTo>
                <a:lnTo>
                  <a:pt x="0" y="30"/>
                </a:lnTo>
                <a:lnTo>
                  <a:pt x="4" y="31"/>
                </a:lnTo>
                <a:lnTo>
                  <a:pt x="6" y="0"/>
                </a:lnTo>
                <a:lnTo>
                  <a:pt x="10" y="1"/>
                </a:lnTo>
                <a:lnTo>
                  <a:pt x="47" y="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06" name="Freeform 1572"/>
          <p:cNvSpPr>
            <a:spLocks noChangeAspect="1"/>
          </p:cNvSpPr>
          <p:nvPr/>
        </p:nvSpPr>
        <p:spPr bwMode="auto">
          <a:xfrm>
            <a:off x="5995988" y="2335213"/>
            <a:ext cx="15875" cy="15875"/>
          </a:xfrm>
          <a:custGeom>
            <a:avLst/>
            <a:gdLst>
              <a:gd name="T0" fmla="*/ 2147483647 w 52"/>
              <a:gd name="T1" fmla="*/ 2147483647 h 37"/>
              <a:gd name="T2" fmla="*/ 2147483647 w 52"/>
              <a:gd name="T3" fmla="*/ 2147483647 h 37"/>
              <a:gd name="T4" fmla="*/ 0 w 52"/>
              <a:gd name="T5" fmla="*/ 2147483647 h 37"/>
              <a:gd name="T6" fmla="*/ 2147483647 w 52"/>
              <a:gd name="T7" fmla="*/ 0 h 37"/>
              <a:gd name="T8" fmla="*/ 2147483647 w 52"/>
              <a:gd name="T9" fmla="*/ 2147483647 h 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2"/>
              <a:gd name="T16" fmla="*/ 0 h 37"/>
              <a:gd name="T17" fmla="*/ 52 w 52"/>
              <a:gd name="T18" fmla="*/ 37 h 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2" h="37">
                <a:moveTo>
                  <a:pt x="52" y="6"/>
                </a:moveTo>
                <a:lnTo>
                  <a:pt x="50" y="37"/>
                </a:lnTo>
                <a:lnTo>
                  <a:pt x="0" y="31"/>
                </a:lnTo>
                <a:lnTo>
                  <a:pt x="2" y="0"/>
                </a:lnTo>
                <a:lnTo>
                  <a:pt x="52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07" name="Freeform 1573"/>
          <p:cNvSpPr>
            <a:spLocks noChangeAspect="1"/>
          </p:cNvSpPr>
          <p:nvPr/>
        </p:nvSpPr>
        <p:spPr bwMode="auto">
          <a:xfrm>
            <a:off x="5930900" y="2371725"/>
            <a:ext cx="80963" cy="33338"/>
          </a:xfrm>
          <a:custGeom>
            <a:avLst/>
            <a:gdLst>
              <a:gd name="T0" fmla="*/ 2147483647 w 232"/>
              <a:gd name="T1" fmla="*/ 2147483647 h 94"/>
              <a:gd name="T2" fmla="*/ 2147483647 w 232"/>
              <a:gd name="T3" fmla="*/ 0 h 94"/>
              <a:gd name="T4" fmla="*/ 0 w 232"/>
              <a:gd name="T5" fmla="*/ 2147483647 h 94"/>
              <a:gd name="T6" fmla="*/ 2147483647 w 232"/>
              <a:gd name="T7" fmla="*/ 2147483647 h 94"/>
              <a:gd name="T8" fmla="*/ 2147483647 w 232"/>
              <a:gd name="T9" fmla="*/ 2147483647 h 94"/>
              <a:gd name="T10" fmla="*/ 2147483647 w 232"/>
              <a:gd name="T11" fmla="*/ 2147483647 h 94"/>
              <a:gd name="T12" fmla="*/ 2147483647 w 232"/>
              <a:gd name="T13" fmla="*/ 2147483647 h 94"/>
              <a:gd name="T14" fmla="*/ 2147483647 w 232"/>
              <a:gd name="T15" fmla="*/ 2147483647 h 94"/>
              <a:gd name="T16" fmla="*/ 2147483647 w 232"/>
              <a:gd name="T17" fmla="*/ 2147483647 h 94"/>
              <a:gd name="T18" fmla="*/ 2147483647 w 232"/>
              <a:gd name="T19" fmla="*/ 2147483647 h 94"/>
              <a:gd name="T20" fmla="*/ 2147483647 w 232"/>
              <a:gd name="T21" fmla="*/ 2147483647 h 94"/>
              <a:gd name="T22" fmla="*/ 2147483647 w 232"/>
              <a:gd name="T23" fmla="*/ 2147483647 h 94"/>
              <a:gd name="T24" fmla="*/ 2147483647 w 232"/>
              <a:gd name="T25" fmla="*/ 2147483647 h 94"/>
              <a:gd name="T26" fmla="*/ 2147483647 w 232"/>
              <a:gd name="T27" fmla="*/ 2147483647 h 94"/>
              <a:gd name="T28" fmla="*/ 2147483647 w 232"/>
              <a:gd name="T29" fmla="*/ 2147483647 h 94"/>
              <a:gd name="T30" fmla="*/ 2147483647 w 232"/>
              <a:gd name="T31" fmla="*/ 2147483647 h 94"/>
              <a:gd name="T32" fmla="*/ 2147483647 w 232"/>
              <a:gd name="T33" fmla="*/ 2147483647 h 94"/>
              <a:gd name="T34" fmla="*/ 2147483647 w 232"/>
              <a:gd name="T35" fmla="*/ 2147483647 h 94"/>
              <a:gd name="T36" fmla="*/ 2147483647 w 232"/>
              <a:gd name="T37" fmla="*/ 2147483647 h 94"/>
              <a:gd name="T38" fmla="*/ 2147483647 w 232"/>
              <a:gd name="T39" fmla="*/ 2147483647 h 94"/>
              <a:gd name="T40" fmla="*/ 2147483647 w 232"/>
              <a:gd name="T41" fmla="*/ 2147483647 h 94"/>
              <a:gd name="T42" fmla="*/ 2147483647 w 232"/>
              <a:gd name="T43" fmla="*/ 2147483647 h 94"/>
              <a:gd name="T44" fmla="*/ 2147483647 w 232"/>
              <a:gd name="T45" fmla="*/ 2147483647 h 94"/>
              <a:gd name="T46" fmla="*/ 2147483647 w 232"/>
              <a:gd name="T47" fmla="*/ 2147483647 h 94"/>
              <a:gd name="T48" fmla="*/ 2147483647 w 232"/>
              <a:gd name="T49" fmla="*/ 2147483647 h 94"/>
              <a:gd name="T50" fmla="*/ 2147483647 w 232"/>
              <a:gd name="T51" fmla="*/ 2147483647 h 94"/>
              <a:gd name="T52" fmla="*/ 2147483647 w 232"/>
              <a:gd name="T53" fmla="*/ 2147483647 h 9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232"/>
              <a:gd name="T82" fmla="*/ 0 h 94"/>
              <a:gd name="T83" fmla="*/ 232 w 232"/>
              <a:gd name="T84" fmla="*/ 94 h 94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232" h="94">
                <a:moveTo>
                  <a:pt x="226" y="5"/>
                </a:moveTo>
                <a:lnTo>
                  <a:pt x="5" y="0"/>
                </a:lnTo>
                <a:lnTo>
                  <a:pt x="0" y="5"/>
                </a:lnTo>
                <a:lnTo>
                  <a:pt x="12" y="9"/>
                </a:lnTo>
                <a:lnTo>
                  <a:pt x="24" y="16"/>
                </a:lnTo>
                <a:lnTo>
                  <a:pt x="35" y="26"/>
                </a:lnTo>
                <a:lnTo>
                  <a:pt x="45" y="38"/>
                </a:lnTo>
                <a:lnTo>
                  <a:pt x="55" y="49"/>
                </a:lnTo>
                <a:lnTo>
                  <a:pt x="61" y="59"/>
                </a:lnTo>
                <a:lnTo>
                  <a:pt x="64" y="63"/>
                </a:lnTo>
                <a:lnTo>
                  <a:pt x="67" y="66"/>
                </a:lnTo>
                <a:lnTo>
                  <a:pt x="70" y="68"/>
                </a:lnTo>
                <a:lnTo>
                  <a:pt x="84" y="81"/>
                </a:lnTo>
                <a:lnTo>
                  <a:pt x="96" y="90"/>
                </a:lnTo>
                <a:lnTo>
                  <a:pt x="108" y="94"/>
                </a:lnTo>
                <a:lnTo>
                  <a:pt x="118" y="94"/>
                </a:lnTo>
                <a:lnTo>
                  <a:pt x="127" y="91"/>
                </a:lnTo>
                <a:lnTo>
                  <a:pt x="137" y="85"/>
                </a:lnTo>
                <a:lnTo>
                  <a:pt x="146" y="75"/>
                </a:lnTo>
                <a:lnTo>
                  <a:pt x="154" y="64"/>
                </a:lnTo>
                <a:lnTo>
                  <a:pt x="166" y="49"/>
                </a:lnTo>
                <a:lnTo>
                  <a:pt x="175" y="37"/>
                </a:lnTo>
                <a:lnTo>
                  <a:pt x="184" y="27"/>
                </a:lnTo>
                <a:lnTo>
                  <a:pt x="193" y="20"/>
                </a:lnTo>
                <a:lnTo>
                  <a:pt x="210" y="11"/>
                </a:lnTo>
                <a:lnTo>
                  <a:pt x="232" y="5"/>
                </a:lnTo>
                <a:lnTo>
                  <a:pt x="226" y="5"/>
                </a:lnTo>
                <a:close/>
              </a:path>
            </a:pathLst>
          </a:custGeom>
          <a:solidFill>
            <a:srgbClr val="00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08" name="Freeform 1574"/>
          <p:cNvSpPr>
            <a:spLocks noChangeAspect="1"/>
          </p:cNvSpPr>
          <p:nvPr/>
        </p:nvSpPr>
        <p:spPr bwMode="auto">
          <a:xfrm>
            <a:off x="5932488" y="2363788"/>
            <a:ext cx="76200" cy="14287"/>
          </a:xfrm>
          <a:custGeom>
            <a:avLst/>
            <a:gdLst>
              <a:gd name="T0" fmla="*/ 2147483647 w 221"/>
              <a:gd name="T1" fmla="*/ 2147483647 h 35"/>
              <a:gd name="T2" fmla="*/ 2147483647 w 221"/>
              <a:gd name="T3" fmla="*/ 2147483647 h 35"/>
              <a:gd name="T4" fmla="*/ 0 w 221"/>
              <a:gd name="T5" fmla="*/ 2147483647 h 35"/>
              <a:gd name="T6" fmla="*/ 0 w 221"/>
              <a:gd name="T7" fmla="*/ 0 h 35"/>
              <a:gd name="T8" fmla="*/ 2147483647 w 221"/>
              <a:gd name="T9" fmla="*/ 2147483647 h 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"/>
              <a:gd name="T16" fmla="*/ 0 h 35"/>
              <a:gd name="T17" fmla="*/ 221 w 221"/>
              <a:gd name="T18" fmla="*/ 35 h 3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" h="35">
                <a:moveTo>
                  <a:pt x="221" y="4"/>
                </a:moveTo>
                <a:lnTo>
                  <a:pt x="221" y="35"/>
                </a:lnTo>
                <a:lnTo>
                  <a:pt x="0" y="31"/>
                </a:lnTo>
                <a:lnTo>
                  <a:pt x="0" y="0"/>
                </a:lnTo>
                <a:lnTo>
                  <a:pt x="221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09" name="Freeform 1575"/>
          <p:cNvSpPr>
            <a:spLocks noChangeAspect="1"/>
          </p:cNvSpPr>
          <p:nvPr/>
        </p:nvSpPr>
        <p:spPr bwMode="auto">
          <a:xfrm>
            <a:off x="5929313" y="2363788"/>
            <a:ext cx="7937" cy="14287"/>
          </a:xfrm>
          <a:custGeom>
            <a:avLst/>
            <a:gdLst>
              <a:gd name="T0" fmla="*/ 2147483647 w 24"/>
              <a:gd name="T1" fmla="*/ 2147483647 h 32"/>
              <a:gd name="T2" fmla="*/ 2147483647 w 24"/>
              <a:gd name="T3" fmla="*/ 0 h 32"/>
              <a:gd name="T4" fmla="*/ 2147483647 w 24"/>
              <a:gd name="T5" fmla="*/ 2147483647 h 32"/>
              <a:gd name="T6" fmla="*/ 2147483647 w 24"/>
              <a:gd name="T7" fmla="*/ 2147483647 h 32"/>
              <a:gd name="T8" fmla="*/ 2147483647 w 24"/>
              <a:gd name="T9" fmla="*/ 2147483647 h 32"/>
              <a:gd name="T10" fmla="*/ 0 w 24"/>
              <a:gd name="T11" fmla="*/ 2147483647 h 32"/>
              <a:gd name="T12" fmla="*/ 2147483647 w 24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"/>
              <a:gd name="T22" fmla="*/ 0 h 32"/>
              <a:gd name="T23" fmla="*/ 24 w 24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" h="32">
                <a:moveTo>
                  <a:pt x="5" y="3"/>
                </a:moveTo>
                <a:lnTo>
                  <a:pt x="15" y="0"/>
                </a:lnTo>
                <a:lnTo>
                  <a:pt x="15" y="31"/>
                </a:lnTo>
                <a:lnTo>
                  <a:pt x="24" y="28"/>
                </a:lnTo>
                <a:lnTo>
                  <a:pt x="19" y="32"/>
                </a:lnTo>
                <a:lnTo>
                  <a:pt x="0" y="7"/>
                </a:lnTo>
                <a:lnTo>
                  <a:pt x="5" y="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10" name="Freeform 1576"/>
          <p:cNvSpPr>
            <a:spLocks noChangeAspect="1"/>
          </p:cNvSpPr>
          <p:nvPr/>
        </p:nvSpPr>
        <p:spPr bwMode="auto">
          <a:xfrm>
            <a:off x="5929313" y="2368550"/>
            <a:ext cx="7937" cy="11113"/>
          </a:xfrm>
          <a:custGeom>
            <a:avLst/>
            <a:gdLst>
              <a:gd name="T0" fmla="*/ 2147483647 w 26"/>
              <a:gd name="T1" fmla="*/ 2147483647 h 33"/>
              <a:gd name="T2" fmla="*/ 0 w 26"/>
              <a:gd name="T3" fmla="*/ 2147483647 h 33"/>
              <a:gd name="T4" fmla="*/ 2147483647 w 26"/>
              <a:gd name="T5" fmla="*/ 2147483647 h 33"/>
              <a:gd name="T6" fmla="*/ 2147483647 w 26"/>
              <a:gd name="T7" fmla="*/ 0 h 33"/>
              <a:gd name="T8" fmla="*/ 2147483647 w 26"/>
              <a:gd name="T9" fmla="*/ 2147483647 h 33"/>
              <a:gd name="T10" fmla="*/ 2147483647 w 26"/>
              <a:gd name="T11" fmla="*/ 2147483647 h 33"/>
              <a:gd name="T12" fmla="*/ 2147483647 w 26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6"/>
              <a:gd name="T22" fmla="*/ 0 h 33"/>
              <a:gd name="T23" fmla="*/ 26 w 26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6" h="33">
                <a:moveTo>
                  <a:pt x="5" y="29"/>
                </a:moveTo>
                <a:lnTo>
                  <a:pt x="0" y="2"/>
                </a:lnTo>
                <a:lnTo>
                  <a:pt x="19" y="27"/>
                </a:lnTo>
                <a:lnTo>
                  <a:pt x="14" y="0"/>
                </a:lnTo>
                <a:lnTo>
                  <a:pt x="26" y="4"/>
                </a:lnTo>
                <a:lnTo>
                  <a:pt x="18" y="33"/>
                </a:lnTo>
                <a:lnTo>
                  <a:pt x="5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11" name="Freeform 1577"/>
          <p:cNvSpPr>
            <a:spLocks noChangeAspect="1"/>
          </p:cNvSpPr>
          <p:nvPr/>
        </p:nvSpPr>
        <p:spPr bwMode="auto">
          <a:xfrm>
            <a:off x="5932488" y="2370138"/>
            <a:ext cx="11112" cy="11112"/>
          </a:xfrm>
          <a:custGeom>
            <a:avLst/>
            <a:gdLst>
              <a:gd name="T0" fmla="*/ 0 w 27"/>
              <a:gd name="T1" fmla="*/ 2147483647 h 36"/>
              <a:gd name="T2" fmla="*/ 2147483647 w 27"/>
              <a:gd name="T3" fmla="*/ 2147483647 h 36"/>
              <a:gd name="T4" fmla="*/ 2147483647 w 27"/>
              <a:gd name="T5" fmla="*/ 0 h 36"/>
              <a:gd name="T6" fmla="*/ 2147483647 w 27"/>
              <a:gd name="T7" fmla="*/ 2147483647 h 36"/>
              <a:gd name="T8" fmla="*/ 2147483647 w 27"/>
              <a:gd name="T9" fmla="*/ 2147483647 h 36"/>
              <a:gd name="T10" fmla="*/ 2147483647 w 27"/>
              <a:gd name="T11" fmla="*/ 2147483647 h 36"/>
              <a:gd name="T12" fmla="*/ 0 w 27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"/>
              <a:gd name="T22" fmla="*/ 0 h 36"/>
              <a:gd name="T23" fmla="*/ 27 w 27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" h="36">
                <a:moveTo>
                  <a:pt x="0" y="28"/>
                </a:moveTo>
                <a:lnTo>
                  <a:pt x="3" y="29"/>
                </a:lnTo>
                <a:lnTo>
                  <a:pt x="11" y="0"/>
                </a:lnTo>
                <a:lnTo>
                  <a:pt x="14" y="1"/>
                </a:lnTo>
                <a:lnTo>
                  <a:pt x="27" y="9"/>
                </a:lnTo>
                <a:lnTo>
                  <a:pt x="12" y="36"/>
                </a:lnTo>
                <a:lnTo>
                  <a:pt x="0" y="2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12" name="Freeform 1578"/>
          <p:cNvSpPr>
            <a:spLocks noChangeAspect="1"/>
          </p:cNvSpPr>
          <p:nvPr/>
        </p:nvSpPr>
        <p:spPr bwMode="auto">
          <a:xfrm>
            <a:off x="5937250" y="2371725"/>
            <a:ext cx="9525" cy="11113"/>
          </a:xfrm>
          <a:custGeom>
            <a:avLst/>
            <a:gdLst>
              <a:gd name="T0" fmla="*/ 0 w 31"/>
              <a:gd name="T1" fmla="*/ 2147483647 h 34"/>
              <a:gd name="T2" fmla="*/ 2147483647 w 31"/>
              <a:gd name="T3" fmla="*/ 2147483647 h 34"/>
              <a:gd name="T4" fmla="*/ 2147483647 w 31"/>
              <a:gd name="T5" fmla="*/ 0 h 34"/>
              <a:gd name="T6" fmla="*/ 2147483647 w 31"/>
              <a:gd name="T7" fmla="*/ 2147483647 h 34"/>
              <a:gd name="T8" fmla="*/ 2147483647 w 31"/>
              <a:gd name="T9" fmla="*/ 2147483647 h 34"/>
              <a:gd name="T10" fmla="*/ 2147483647 w 31"/>
              <a:gd name="T11" fmla="*/ 2147483647 h 34"/>
              <a:gd name="T12" fmla="*/ 0 w 31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4"/>
              <a:gd name="T23" fmla="*/ 31 w 31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4">
                <a:moveTo>
                  <a:pt x="0" y="23"/>
                </a:moveTo>
                <a:lnTo>
                  <a:pt x="3" y="27"/>
                </a:lnTo>
                <a:lnTo>
                  <a:pt x="18" y="0"/>
                </a:lnTo>
                <a:lnTo>
                  <a:pt x="21" y="3"/>
                </a:lnTo>
                <a:lnTo>
                  <a:pt x="31" y="13"/>
                </a:lnTo>
                <a:lnTo>
                  <a:pt x="10" y="34"/>
                </a:lnTo>
                <a:lnTo>
                  <a:pt x="0" y="2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13" name="Freeform 1579"/>
          <p:cNvSpPr>
            <a:spLocks noChangeAspect="1"/>
          </p:cNvSpPr>
          <p:nvPr/>
        </p:nvSpPr>
        <p:spPr bwMode="auto">
          <a:xfrm>
            <a:off x="5938838" y="2378075"/>
            <a:ext cx="14287" cy="9525"/>
          </a:xfrm>
          <a:custGeom>
            <a:avLst/>
            <a:gdLst>
              <a:gd name="T0" fmla="*/ 0 w 34"/>
              <a:gd name="T1" fmla="*/ 2147483647 h 32"/>
              <a:gd name="T2" fmla="*/ 2147483647 w 34"/>
              <a:gd name="T3" fmla="*/ 2147483647 h 32"/>
              <a:gd name="T4" fmla="*/ 2147483647 w 34"/>
              <a:gd name="T5" fmla="*/ 0 h 32"/>
              <a:gd name="T6" fmla="*/ 2147483647 w 34"/>
              <a:gd name="T7" fmla="*/ 0 h 32"/>
              <a:gd name="T8" fmla="*/ 2147483647 w 34"/>
              <a:gd name="T9" fmla="*/ 2147483647 h 32"/>
              <a:gd name="T10" fmla="*/ 2147483647 w 34"/>
              <a:gd name="T11" fmla="*/ 2147483647 h 32"/>
              <a:gd name="T12" fmla="*/ 0 w 34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32"/>
              <a:gd name="T23" fmla="*/ 34 w 34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32">
                <a:moveTo>
                  <a:pt x="0" y="21"/>
                </a:moveTo>
                <a:lnTo>
                  <a:pt x="1" y="21"/>
                </a:lnTo>
                <a:lnTo>
                  <a:pt x="22" y="0"/>
                </a:lnTo>
                <a:lnTo>
                  <a:pt x="23" y="0"/>
                </a:lnTo>
                <a:lnTo>
                  <a:pt x="34" y="11"/>
                </a:lnTo>
                <a:lnTo>
                  <a:pt x="11" y="32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14" name="Freeform 1580"/>
          <p:cNvSpPr>
            <a:spLocks noChangeAspect="1"/>
          </p:cNvSpPr>
          <p:nvPr/>
        </p:nvSpPr>
        <p:spPr bwMode="auto">
          <a:xfrm>
            <a:off x="5943600" y="2381250"/>
            <a:ext cx="11113" cy="11113"/>
          </a:xfrm>
          <a:custGeom>
            <a:avLst/>
            <a:gdLst>
              <a:gd name="T0" fmla="*/ 0 w 32"/>
              <a:gd name="T1" fmla="*/ 2147483647 h 32"/>
              <a:gd name="T2" fmla="*/ 0 w 32"/>
              <a:gd name="T3" fmla="*/ 2147483647 h 32"/>
              <a:gd name="T4" fmla="*/ 2147483647 w 32"/>
              <a:gd name="T5" fmla="*/ 0 h 32"/>
              <a:gd name="T6" fmla="*/ 2147483647 w 32"/>
              <a:gd name="T7" fmla="*/ 2147483647 h 32"/>
              <a:gd name="T8" fmla="*/ 2147483647 w 32"/>
              <a:gd name="T9" fmla="*/ 2147483647 h 32"/>
              <a:gd name="T10" fmla="*/ 2147483647 w 32"/>
              <a:gd name="T11" fmla="*/ 2147483647 h 32"/>
              <a:gd name="T12" fmla="*/ 0 w 32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2"/>
              <a:gd name="T23" fmla="*/ 32 w 32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2">
                <a:moveTo>
                  <a:pt x="0" y="20"/>
                </a:moveTo>
                <a:lnTo>
                  <a:pt x="0" y="21"/>
                </a:lnTo>
                <a:lnTo>
                  <a:pt x="23" y="0"/>
                </a:lnTo>
                <a:lnTo>
                  <a:pt x="23" y="2"/>
                </a:lnTo>
                <a:lnTo>
                  <a:pt x="32" y="13"/>
                </a:lnTo>
                <a:lnTo>
                  <a:pt x="9" y="32"/>
                </a:lnTo>
                <a:lnTo>
                  <a:pt x="0" y="2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15" name="Freeform 1581"/>
          <p:cNvSpPr>
            <a:spLocks noChangeAspect="1"/>
          </p:cNvSpPr>
          <p:nvPr/>
        </p:nvSpPr>
        <p:spPr bwMode="auto">
          <a:xfrm>
            <a:off x="5945188" y="2386013"/>
            <a:ext cx="12700" cy="9525"/>
          </a:xfrm>
          <a:custGeom>
            <a:avLst/>
            <a:gdLst>
              <a:gd name="T0" fmla="*/ 0 w 31"/>
              <a:gd name="T1" fmla="*/ 2147483647 h 27"/>
              <a:gd name="T2" fmla="*/ 2147483647 w 31"/>
              <a:gd name="T3" fmla="*/ 2147483647 h 27"/>
              <a:gd name="T4" fmla="*/ 2147483647 w 31"/>
              <a:gd name="T5" fmla="*/ 0 h 27"/>
              <a:gd name="T6" fmla="*/ 2147483647 w 31"/>
              <a:gd name="T7" fmla="*/ 2147483647 h 27"/>
              <a:gd name="T8" fmla="*/ 2147483647 w 31"/>
              <a:gd name="T9" fmla="*/ 2147483647 h 27"/>
              <a:gd name="T10" fmla="*/ 2147483647 w 31"/>
              <a:gd name="T11" fmla="*/ 2147483647 h 27"/>
              <a:gd name="T12" fmla="*/ 0 w 31"/>
              <a:gd name="T13" fmla="*/ 2147483647 h 2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7"/>
              <a:gd name="T23" fmla="*/ 31 w 31"/>
              <a:gd name="T24" fmla="*/ 27 h 2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7">
                <a:moveTo>
                  <a:pt x="0" y="18"/>
                </a:moveTo>
                <a:lnTo>
                  <a:pt x="1" y="19"/>
                </a:lnTo>
                <a:lnTo>
                  <a:pt x="24" y="0"/>
                </a:lnTo>
                <a:lnTo>
                  <a:pt x="25" y="1"/>
                </a:lnTo>
                <a:lnTo>
                  <a:pt x="31" y="10"/>
                </a:lnTo>
                <a:lnTo>
                  <a:pt x="6" y="27"/>
                </a:lnTo>
                <a:lnTo>
                  <a:pt x="0" y="1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16" name="Freeform 1582"/>
          <p:cNvSpPr>
            <a:spLocks noChangeAspect="1"/>
          </p:cNvSpPr>
          <p:nvPr/>
        </p:nvSpPr>
        <p:spPr bwMode="auto">
          <a:xfrm>
            <a:off x="5946775" y="2387600"/>
            <a:ext cx="11113" cy="9525"/>
          </a:xfrm>
          <a:custGeom>
            <a:avLst/>
            <a:gdLst>
              <a:gd name="T0" fmla="*/ 0 w 28"/>
              <a:gd name="T1" fmla="*/ 2147483647 h 23"/>
              <a:gd name="T2" fmla="*/ 0 w 28"/>
              <a:gd name="T3" fmla="*/ 2147483647 h 23"/>
              <a:gd name="T4" fmla="*/ 2147483647 w 28"/>
              <a:gd name="T5" fmla="*/ 2147483647 h 23"/>
              <a:gd name="T6" fmla="*/ 2147483647 w 28"/>
              <a:gd name="T7" fmla="*/ 0 h 23"/>
              <a:gd name="T8" fmla="*/ 2147483647 w 28"/>
              <a:gd name="T9" fmla="*/ 2147483647 h 23"/>
              <a:gd name="T10" fmla="*/ 2147483647 w 28"/>
              <a:gd name="T11" fmla="*/ 2147483647 h 23"/>
              <a:gd name="T12" fmla="*/ 0 w 28"/>
              <a:gd name="T13" fmla="*/ 2147483647 h 2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"/>
              <a:gd name="T22" fmla="*/ 0 h 23"/>
              <a:gd name="T23" fmla="*/ 28 w 28"/>
              <a:gd name="T24" fmla="*/ 23 h 2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" h="23">
                <a:moveTo>
                  <a:pt x="0" y="19"/>
                </a:moveTo>
                <a:lnTo>
                  <a:pt x="0" y="18"/>
                </a:lnTo>
                <a:lnTo>
                  <a:pt x="25" y="1"/>
                </a:lnTo>
                <a:lnTo>
                  <a:pt x="25" y="0"/>
                </a:lnTo>
                <a:lnTo>
                  <a:pt x="28" y="4"/>
                </a:lnTo>
                <a:lnTo>
                  <a:pt x="3" y="23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17" name="Freeform 1583"/>
          <p:cNvSpPr>
            <a:spLocks noChangeAspect="1"/>
          </p:cNvSpPr>
          <p:nvPr/>
        </p:nvSpPr>
        <p:spPr bwMode="auto">
          <a:xfrm>
            <a:off x="5948363" y="2389188"/>
            <a:ext cx="9525" cy="9525"/>
          </a:xfrm>
          <a:custGeom>
            <a:avLst/>
            <a:gdLst>
              <a:gd name="T0" fmla="*/ 2147483647 w 26"/>
              <a:gd name="T1" fmla="*/ 2147483647 h 24"/>
              <a:gd name="T2" fmla="*/ 0 w 26"/>
              <a:gd name="T3" fmla="*/ 2147483647 h 24"/>
              <a:gd name="T4" fmla="*/ 2147483647 w 26"/>
              <a:gd name="T5" fmla="*/ 2147483647 h 24"/>
              <a:gd name="T6" fmla="*/ 2147483647 w 26"/>
              <a:gd name="T7" fmla="*/ 0 h 24"/>
              <a:gd name="T8" fmla="*/ 2147483647 w 26"/>
              <a:gd name="T9" fmla="*/ 2147483647 h 24"/>
              <a:gd name="T10" fmla="*/ 2147483647 w 26"/>
              <a:gd name="T11" fmla="*/ 2147483647 h 24"/>
              <a:gd name="T12" fmla="*/ 2147483647 w 26"/>
              <a:gd name="T13" fmla="*/ 2147483647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6"/>
              <a:gd name="T22" fmla="*/ 0 h 24"/>
              <a:gd name="T23" fmla="*/ 26 w 26"/>
              <a:gd name="T24" fmla="*/ 24 h 2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6" h="24">
                <a:moveTo>
                  <a:pt x="3" y="21"/>
                </a:moveTo>
                <a:lnTo>
                  <a:pt x="0" y="20"/>
                </a:lnTo>
                <a:lnTo>
                  <a:pt x="25" y="1"/>
                </a:lnTo>
                <a:lnTo>
                  <a:pt x="23" y="0"/>
                </a:lnTo>
                <a:lnTo>
                  <a:pt x="26" y="4"/>
                </a:lnTo>
                <a:lnTo>
                  <a:pt x="6" y="24"/>
                </a:lnTo>
                <a:lnTo>
                  <a:pt x="3" y="2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18" name="Freeform 1584"/>
          <p:cNvSpPr>
            <a:spLocks noChangeAspect="1"/>
          </p:cNvSpPr>
          <p:nvPr/>
        </p:nvSpPr>
        <p:spPr bwMode="auto">
          <a:xfrm>
            <a:off x="5953125" y="2389188"/>
            <a:ext cx="4763" cy="9525"/>
          </a:xfrm>
          <a:custGeom>
            <a:avLst/>
            <a:gdLst>
              <a:gd name="T0" fmla="*/ 2147483647 w 21"/>
              <a:gd name="T1" fmla="*/ 2147483647 h 27"/>
              <a:gd name="T2" fmla="*/ 0 w 21"/>
              <a:gd name="T3" fmla="*/ 2147483647 h 27"/>
              <a:gd name="T4" fmla="*/ 2147483647 w 21"/>
              <a:gd name="T5" fmla="*/ 2147483647 h 27"/>
              <a:gd name="T6" fmla="*/ 2147483647 w 21"/>
              <a:gd name="T7" fmla="*/ 0 h 27"/>
              <a:gd name="T8" fmla="*/ 2147483647 w 21"/>
              <a:gd name="T9" fmla="*/ 2147483647 h 27"/>
              <a:gd name="T10" fmla="*/ 2147483647 w 21"/>
              <a:gd name="T11" fmla="*/ 2147483647 h 27"/>
              <a:gd name="T12" fmla="*/ 2147483647 w 21"/>
              <a:gd name="T13" fmla="*/ 2147483647 h 2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"/>
              <a:gd name="T22" fmla="*/ 0 h 27"/>
              <a:gd name="T23" fmla="*/ 21 w 21"/>
              <a:gd name="T24" fmla="*/ 27 h 2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" h="27">
                <a:moveTo>
                  <a:pt x="2" y="25"/>
                </a:moveTo>
                <a:lnTo>
                  <a:pt x="0" y="23"/>
                </a:lnTo>
                <a:lnTo>
                  <a:pt x="20" y="3"/>
                </a:lnTo>
                <a:lnTo>
                  <a:pt x="18" y="0"/>
                </a:lnTo>
                <a:lnTo>
                  <a:pt x="21" y="3"/>
                </a:lnTo>
                <a:lnTo>
                  <a:pt x="5" y="27"/>
                </a:lnTo>
                <a:lnTo>
                  <a:pt x="2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19" name="Freeform 1585"/>
          <p:cNvSpPr>
            <a:spLocks noChangeAspect="1"/>
          </p:cNvSpPr>
          <p:nvPr/>
        </p:nvSpPr>
        <p:spPr bwMode="auto">
          <a:xfrm>
            <a:off x="5953125" y="2389188"/>
            <a:ext cx="11113" cy="12700"/>
          </a:xfrm>
          <a:custGeom>
            <a:avLst/>
            <a:gdLst>
              <a:gd name="T0" fmla="*/ 0 w 34"/>
              <a:gd name="T1" fmla="*/ 2147483647 h 36"/>
              <a:gd name="T2" fmla="*/ 2147483647 w 34"/>
              <a:gd name="T3" fmla="*/ 2147483647 h 36"/>
              <a:gd name="T4" fmla="*/ 2147483647 w 34"/>
              <a:gd name="T5" fmla="*/ 0 h 36"/>
              <a:gd name="T6" fmla="*/ 2147483647 w 34"/>
              <a:gd name="T7" fmla="*/ 2147483647 h 36"/>
              <a:gd name="T8" fmla="*/ 2147483647 w 34"/>
              <a:gd name="T9" fmla="*/ 2147483647 h 36"/>
              <a:gd name="T10" fmla="*/ 2147483647 w 34"/>
              <a:gd name="T11" fmla="*/ 2147483647 h 36"/>
              <a:gd name="T12" fmla="*/ 0 w 34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36"/>
              <a:gd name="T23" fmla="*/ 34 w 34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36">
                <a:moveTo>
                  <a:pt x="0" y="22"/>
                </a:moveTo>
                <a:lnTo>
                  <a:pt x="2" y="24"/>
                </a:lnTo>
                <a:lnTo>
                  <a:pt x="18" y="0"/>
                </a:lnTo>
                <a:lnTo>
                  <a:pt x="21" y="2"/>
                </a:lnTo>
                <a:lnTo>
                  <a:pt x="34" y="15"/>
                </a:lnTo>
                <a:lnTo>
                  <a:pt x="13" y="36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20" name="Freeform 1586"/>
          <p:cNvSpPr>
            <a:spLocks noChangeAspect="1"/>
          </p:cNvSpPr>
          <p:nvPr/>
        </p:nvSpPr>
        <p:spPr bwMode="auto">
          <a:xfrm>
            <a:off x="5957888" y="2397125"/>
            <a:ext cx="11112" cy="9525"/>
          </a:xfrm>
          <a:custGeom>
            <a:avLst/>
            <a:gdLst>
              <a:gd name="T0" fmla="*/ 2147483647 w 31"/>
              <a:gd name="T1" fmla="*/ 2147483647 h 33"/>
              <a:gd name="T2" fmla="*/ 0 w 31"/>
              <a:gd name="T3" fmla="*/ 2147483647 h 33"/>
              <a:gd name="T4" fmla="*/ 2147483647 w 31"/>
              <a:gd name="T5" fmla="*/ 2147483647 h 33"/>
              <a:gd name="T6" fmla="*/ 2147483647 w 31"/>
              <a:gd name="T7" fmla="*/ 0 h 33"/>
              <a:gd name="T8" fmla="*/ 2147483647 w 31"/>
              <a:gd name="T9" fmla="*/ 2147483647 h 33"/>
              <a:gd name="T10" fmla="*/ 2147483647 w 31"/>
              <a:gd name="T11" fmla="*/ 2147483647 h 33"/>
              <a:gd name="T12" fmla="*/ 2147483647 w 31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3"/>
              <a:gd name="T23" fmla="*/ 31 w 31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3">
                <a:moveTo>
                  <a:pt x="2" y="25"/>
                </a:moveTo>
                <a:lnTo>
                  <a:pt x="0" y="23"/>
                </a:lnTo>
                <a:lnTo>
                  <a:pt x="21" y="2"/>
                </a:lnTo>
                <a:lnTo>
                  <a:pt x="19" y="0"/>
                </a:lnTo>
                <a:lnTo>
                  <a:pt x="31" y="8"/>
                </a:lnTo>
                <a:lnTo>
                  <a:pt x="15" y="33"/>
                </a:lnTo>
                <a:lnTo>
                  <a:pt x="2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21" name="Freeform 1587"/>
          <p:cNvSpPr>
            <a:spLocks noChangeAspect="1"/>
          </p:cNvSpPr>
          <p:nvPr/>
        </p:nvSpPr>
        <p:spPr bwMode="auto">
          <a:xfrm>
            <a:off x="5962650" y="2398713"/>
            <a:ext cx="7938" cy="9525"/>
          </a:xfrm>
          <a:custGeom>
            <a:avLst/>
            <a:gdLst>
              <a:gd name="T0" fmla="*/ 2147483647 w 25"/>
              <a:gd name="T1" fmla="*/ 2147483647 h 33"/>
              <a:gd name="T2" fmla="*/ 0 w 25"/>
              <a:gd name="T3" fmla="*/ 2147483647 h 33"/>
              <a:gd name="T4" fmla="*/ 2147483647 w 25"/>
              <a:gd name="T5" fmla="*/ 2147483647 h 33"/>
              <a:gd name="T6" fmla="*/ 2147483647 w 25"/>
              <a:gd name="T7" fmla="*/ 0 h 33"/>
              <a:gd name="T8" fmla="*/ 2147483647 w 25"/>
              <a:gd name="T9" fmla="*/ 2147483647 h 33"/>
              <a:gd name="T10" fmla="*/ 2147483647 w 25"/>
              <a:gd name="T11" fmla="*/ 2147483647 h 33"/>
              <a:gd name="T12" fmla="*/ 2147483647 w 25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5"/>
              <a:gd name="T22" fmla="*/ 0 h 33"/>
              <a:gd name="T23" fmla="*/ 25 w 25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5" h="33">
                <a:moveTo>
                  <a:pt x="3" y="29"/>
                </a:moveTo>
                <a:lnTo>
                  <a:pt x="0" y="27"/>
                </a:lnTo>
                <a:lnTo>
                  <a:pt x="16" y="2"/>
                </a:lnTo>
                <a:lnTo>
                  <a:pt x="13" y="0"/>
                </a:lnTo>
                <a:lnTo>
                  <a:pt x="25" y="4"/>
                </a:lnTo>
                <a:lnTo>
                  <a:pt x="14" y="33"/>
                </a:lnTo>
                <a:lnTo>
                  <a:pt x="3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22" name="Freeform 1588"/>
          <p:cNvSpPr>
            <a:spLocks noChangeAspect="1"/>
          </p:cNvSpPr>
          <p:nvPr/>
        </p:nvSpPr>
        <p:spPr bwMode="auto">
          <a:xfrm>
            <a:off x="5965825" y="2398713"/>
            <a:ext cx="6350" cy="9525"/>
          </a:xfrm>
          <a:custGeom>
            <a:avLst/>
            <a:gdLst>
              <a:gd name="T0" fmla="*/ 2147483647 w 16"/>
              <a:gd name="T1" fmla="*/ 2147483647 h 31"/>
              <a:gd name="T2" fmla="*/ 0 w 16"/>
              <a:gd name="T3" fmla="*/ 2147483647 h 31"/>
              <a:gd name="T4" fmla="*/ 2147483647 w 16"/>
              <a:gd name="T5" fmla="*/ 2147483647 h 31"/>
              <a:gd name="T6" fmla="*/ 2147483647 w 16"/>
              <a:gd name="T7" fmla="*/ 0 h 31"/>
              <a:gd name="T8" fmla="*/ 2147483647 w 16"/>
              <a:gd name="T9" fmla="*/ 0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"/>
              <a:gd name="T22" fmla="*/ 0 h 31"/>
              <a:gd name="T23" fmla="*/ 16 w 16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" h="31">
                <a:moveTo>
                  <a:pt x="6" y="31"/>
                </a:moveTo>
                <a:lnTo>
                  <a:pt x="0" y="30"/>
                </a:lnTo>
                <a:lnTo>
                  <a:pt x="11" y="1"/>
                </a:lnTo>
                <a:lnTo>
                  <a:pt x="6" y="0"/>
                </a:lnTo>
                <a:lnTo>
                  <a:pt x="16" y="0"/>
                </a:lnTo>
                <a:lnTo>
                  <a:pt x="16" y="31"/>
                </a:lnTo>
                <a:lnTo>
                  <a:pt x="6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23" name="Freeform 1589"/>
          <p:cNvSpPr>
            <a:spLocks noChangeAspect="1"/>
          </p:cNvSpPr>
          <p:nvPr/>
        </p:nvSpPr>
        <p:spPr bwMode="auto">
          <a:xfrm>
            <a:off x="5970588" y="2398713"/>
            <a:ext cx="6350" cy="9525"/>
          </a:xfrm>
          <a:custGeom>
            <a:avLst/>
            <a:gdLst>
              <a:gd name="T0" fmla="*/ 2147483647 w 17"/>
              <a:gd name="T1" fmla="*/ 2147483647 h 33"/>
              <a:gd name="T2" fmla="*/ 2147483647 w 17"/>
              <a:gd name="T3" fmla="*/ 2147483647 h 33"/>
              <a:gd name="T4" fmla="*/ 2147483647 w 17"/>
              <a:gd name="T5" fmla="*/ 2147483647 h 33"/>
              <a:gd name="T6" fmla="*/ 0 w 17"/>
              <a:gd name="T7" fmla="*/ 2147483647 h 33"/>
              <a:gd name="T8" fmla="*/ 2147483647 w 17"/>
              <a:gd name="T9" fmla="*/ 0 h 33"/>
              <a:gd name="T10" fmla="*/ 2147483647 w 17"/>
              <a:gd name="T11" fmla="*/ 2147483647 h 33"/>
              <a:gd name="T12" fmla="*/ 2147483647 w 17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"/>
              <a:gd name="T22" fmla="*/ 0 h 33"/>
              <a:gd name="T23" fmla="*/ 17 w 17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" h="33">
                <a:moveTo>
                  <a:pt x="8" y="32"/>
                </a:moveTo>
                <a:lnTo>
                  <a:pt x="4" y="33"/>
                </a:lnTo>
                <a:lnTo>
                  <a:pt x="4" y="2"/>
                </a:lnTo>
                <a:lnTo>
                  <a:pt x="0" y="3"/>
                </a:lnTo>
                <a:lnTo>
                  <a:pt x="9" y="0"/>
                </a:lnTo>
                <a:lnTo>
                  <a:pt x="17" y="29"/>
                </a:lnTo>
                <a:lnTo>
                  <a:pt x="8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24" name="Freeform 1590"/>
          <p:cNvSpPr>
            <a:spLocks noChangeAspect="1"/>
          </p:cNvSpPr>
          <p:nvPr/>
        </p:nvSpPr>
        <p:spPr bwMode="auto">
          <a:xfrm>
            <a:off x="5972175" y="2397125"/>
            <a:ext cx="7938" cy="11113"/>
          </a:xfrm>
          <a:custGeom>
            <a:avLst/>
            <a:gdLst>
              <a:gd name="T0" fmla="*/ 2147483647 w 26"/>
              <a:gd name="T1" fmla="*/ 2147483647 h 33"/>
              <a:gd name="T2" fmla="*/ 2147483647 w 26"/>
              <a:gd name="T3" fmla="*/ 2147483647 h 33"/>
              <a:gd name="T4" fmla="*/ 2147483647 w 26"/>
              <a:gd name="T5" fmla="*/ 2147483647 h 33"/>
              <a:gd name="T6" fmla="*/ 0 w 26"/>
              <a:gd name="T7" fmla="*/ 2147483647 h 33"/>
              <a:gd name="T8" fmla="*/ 2147483647 w 26"/>
              <a:gd name="T9" fmla="*/ 0 h 33"/>
              <a:gd name="T10" fmla="*/ 2147483647 w 26"/>
              <a:gd name="T11" fmla="*/ 2147483647 h 33"/>
              <a:gd name="T12" fmla="*/ 2147483647 w 26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6"/>
              <a:gd name="T22" fmla="*/ 0 h 33"/>
              <a:gd name="T23" fmla="*/ 26 w 26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6" h="33">
                <a:moveTo>
                  <a:pt x="17" y="31"/>
                </a:moveTo>
                <a:lnTo>
                  <a:pt x="12" y="33"/>
                </a:lnTo>
                <a:lnTo>
                  <a:pt x="4" y="4"/>
                </a:lnTo>
                <a:lnTo>
                  <a:pt x="0" y="6"/>
                </a:lnTo>
                <a:lnTo>
                  <a:pt x="9" y="0"/>
                </a:lnTo>
                <a:lnTo>
                  <a:pt x="26" y="25"/>
                </a:lnTo>
                <a:lnTo>
                  <a:pt x="17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25" name="Freeform 1591"/>
          <p:cNvSpPr>
            <a:spLocks noChangeAspect="1"/>
          </p:cNvSpPr>
          <p:nvPr/>
        </p:nvSpPr>
        <p:spPr bwMode="auto">
          <a:xfrm>
            <a:off x="5973763" y="2395538"/>
            <a:ext cx="9525" cy="9525"/>
          </a:xfrm>
          <a:custGeom>
            <a:avLst/>
            <a:gdLst>
              <a:gd name="T0" fmla="*/ 2147483647 w 30"/>
              <a:gd name="T1" fmla="*/ 2147483647 h 32"/>
              <a:gd name="T2" fmla="*/ 2147483647 w 30"/>
              <a:gd name="T3" fmla="*/ 2147483647 h 32"/>
              <a:gd name="T4" fmla="*/ 2147483647 w 30"/>
              <a:gd name="T5" fmla="*/ 2147483647 h 32"/>
              <a:gd name="T6" fmla="*/ 0 w 30"/>
              <a:gd name="T7" fmla="*/ 2147483647 h 32"/>
              <a:gd name="T8" fmla="*/ 2147483647 w 30"/>
              <a:gd name="T9" fmla="*/ 0 h 32"/>
              <a:gd name="T10" fmla="*/ 2147483647 w 30"/>
              <a:gd name="T11" fmla="*/ 2147483647 h 32"/>
              <a:gd name="T12" fmla="*/ 2147483647 w 30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32"/>
              <a:gd name="T23" fmla="*/ 30 w 30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32">
                <a:moveTo>
                  <a:pt x="21" y="30"/>
                </a:moveTo>
                <a:lnTo>
                  <a:pt x="19" y="32"/>
                </a:lnTo>
                <a:lnTo>
                  <a:pt x="2" y="7"/>
                </a:lnTo>
                <a:lnTo>
                  <a:pt x="0" y="9"/>
                </a:lnTo>
                <a:lnTo>
                  <a:pt x="10" y="0"/>
                </a:lnTo>
                <a:lnTo>
                  <a:pt x="30" y="21"/>
                </a:lnTo>
                <a:lnTo>
                  <a:pt x="21" y="3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26" name="Freeform 1592"/>
          <p:cNvSpPr>
            <a:spLocks noChangeAspect="1"/>
          </p:cNvSpPr>
          <p:nvPr/>
        </p:nvSpPr>
        <p:spPr bwMode="auto">
          <a:xfrm>
            <a:off x="5978525" y="2389188"/>
            <a:ext cx="11113" cy="11112"/>
          </a:xfrm>
          <a:custGeom>
            <a:avLst/>
            <a:gdLst>
              <a:gd name="T0" fmla="*/ 2147483647 w 34"/>
              <a:gd name="T1" fmla="*/ 2147483647 h 32"/>
              <a:gd name="T2" fmla="*/ 2147483647 w 34"/>
              <a:gd name="T3" fmla="*/ 2147483647 h 32"/>
              <a:gd name="T4" fmla="*/ 2147483647 w 34"/>
              <a:gd name="T5" fmla="*/ 2147483647 h 32"/>
              <a:gd name="T6" fmla="*/ 0 w 34"/>
              <a:gd name="T7" fmla="*/ 2147483647 h 32"/>
              <a:gd name="T8" fmla="*/ 2147483647 w 34"/>
              <a:gd name="T9" fmla="*/ 0 h 32"/>
              <a:gd name="T10" fmla="*/ 2147483647 w 34"/>
              <a:gd name="T11" fmla="*/ 2147483647 h 32"/>
              <a:gd name="T12" fmla="*/ 2147483647 w 34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32"/>
              <a:gd name="T23" fmla="*/ 34 w 34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32">
                <a:moveTo>
                  <a:pt x="25" y="31"/>
                </a:moveTo>
                <a:lnTo>
                  <a:pt x="23" y="32"/>
                </a:lnTo>
                <a:lnTo>
                  <a:pt x="3" y="11"/>
                </a:lnTo>
                <a:lnTo>
                  <a:pt x="0" y="12"/>
                </a:lnTo>
                <a:lnTo>
                  <a:pt x="9" y="0"/>
                </a:lnTo>
                <a:lnTo>
                  <a:pt x="34" y="19"/>
                </a:lnTo>
                <a:lnTo>
                  <a:pt x="25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27" name="Freeform 1593"/>
          <p:cNvSpPr>
            <a:spLocks noChangeAspect="1"/>
          </p:cNvSpPr>
          <p:nvPr/>
        </p:nvSpPr>
        <p:spPr bwMode="auto">
          <a:xfrm>
            <a:off x="5980113" y="2386013"/>
            <a:ext cx="12700" cy="11112"/>
          </a:xfrm>
          <a:custGeom>
            <a:avLst/>
            <a:gdLst>
              <a:gd name="T0" fmla="*/ 2147483647 w 36"/>
              <a:gd name="T1" fmla="*/ 2147483647 h 33"/>
              <a:gd name="T2" fmla="*/ 2147483647 w 36"/>
              <a:gd name="T3" fmla="*/ 2147483647 h 33"/>
              <a:gd name="T4" fmla="*/ 0 w 36"/>
              <a:gd name="T5" fmla="*/ 2147483647 h 33"/>
              <a:gd name="T6" fmla="*/ 0 w 36"/>
              <a:gd name="T7" fmla="*/ 2147483647 h 33"/>
              <a:gd name="T8" fmla="*/ 2147483647 w 36"/>
              <a:gd name="T9" fmla="*/ 0 h 33"/>
              <a:gd name="T10" fmla="*/ 2147483647 w 36"/>
              <a:gd name="T11" fmla="*/ 2147483647 h 33"/>
              <a:gd name="T12" fmla="*/ 2147483647 w 36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33"/>
              <a:gd name="T23" fmla="*/ 36 w 36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33">
                <a:moveTo>
                  <a:pt x="25" y="33"/>
                </a:moveTo>
                <a:lnTo>
                  <a:pt x="25" y="33"/>
                </a:lnTo>
                <a:lnTo>
                  <a:pt x="0" y="14"/>
                </a:lnTo>
                <a:lnTo>
                  <a:pt x="11" y="0"/>
                </a:lnTo>
                <a:lnTo>
                  <a:pt x="36" y="19"/>
                </a:lnTo>
                <a:lnTo>
                  <a:pt x="25" y="3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28" name="Freeform 1594"/>
          <p:cNvSpPr>
            <a:spLocks noChangeAspect="1"/>
          </p:cNvSpPr>
          <p:nvPr/>
        </p:nvSpPr>
        <p:spPr bwMode="auto">
          <a:xfrm>
            <a:off x="5983288" y="2381250"/>
            <a:ext cx="14287" cy="11113"/>
          </a:xfrm>
          <a:custGeom>
            <a:avLst/>
            <a:gdLst>
              <a:gd name="T0" fmla="*/ 2147483647 w 34"/>
              <a:gd name="T1" fmla="*/ 2147483647 h 32"/>
              <a:gd name="T2" fmla="*/ 2147483647 w 34"/>
              <a:gd name="T3" fmla="*/ 2147483647 h 32"/>
              <a:gd name="T4" fmla="*/ 0 w 34"/>
              <a:gd name="T5" fmla="*/ 2147483647 h 32"/>
              <a:gd name="T6" fmla="*/ 0 w 34"/>
              <a:gd name="T7" fmla="*/ 2147483647 h 32"/>
              <a:gd name="T8" fmla="*/ 2147483647 w 34"/>
              <a:gd name="T9" fmla="*/ 0 h 32"/>
              <a:gd name="T10" fmla="*/ 2147483647 w 34"/>
              <a:gd name="T11" fmla="*/ 2147483647 h 32"/>
              <a:gd name="T12" fmla="*/ 2147483647 w 34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32"/>
              <a:gd name="T23" fmla="*/ 34 w 34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32">
                <a:moveTo>
                  <a:pt x="25" y="32"/>
                </a:moveTo>
                <a:lnTo>
                  <a:pt x="25" y="32"/>
                </a:lnTo>
                <a:lnTo>
                  <a:pt x="0" y="13"/>
                </a:lnTo>
                <a:lnTo>
                  <a:pt x="10" y="0"/>
                </a:lnTo>
                <a:lnTo>
                  <a:pt x="34" y="19"/>
                </a:lnTo>
                <a:lnTo>
                  <a:pt x="25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29" name="Freeform 1595"/>
          <p:cNvSpPr>
            <a:spLocks noChangeAspect="1"/>
          </p:cNvSpPr>
          <p:nvPr/>
        </p:nvSpPr>
        <p:spPr bwMode="auto">
          <a:xfrm>
            <a:off x="5988050" y="2378075"/>
            <a:ext cx="11113" cy="9525"/>
          </a:xfrm>
          <a:custGeom>
            <a:avLst/>
            <a:gdLst>
              <a:gd name="T0" fmla="*/ 2147483647 w 32"/>
              <a:gd name="T1" fmla="*/ 2147483647 h 30"/>
              <a:gd name="T2" fmla="*/ 2147483647 w 32"/>
              <a:gd name="T3" fmla="*/ 2147483647 h 30"/>
              <a:gd name="T4" fmla="*/ 0 w 32"/>
              <a:gd name="T5" fmla="*/ 2147483647 h 30"/>
              <a:gd name="T6" fmla="*/ 2147483647 w 32"/>
              <a:gd name="T7" fmla="*/ 2147483647 h 30"/>
              <a:gd name="T8" fmla="*/ 2147483647 w 32"/>
              <a:gd name="T9" fmla="*/ 0 h 30"/>
              <a:gd name="T10" fmla="*/ 2147483647 w 32"/>
              <a:gd name="T11" fmla="*/ 2147483647 h 30"/>
              <a:gd name="T12" fmla="*/ 2147483647 w 32"/>
              <a:gd name="T13" fmla="*/ 2147483647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0"/>
              <a:gd name="T23" fmla="*/ 32 w 32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0">
                <a:moveTo>
                  <a:pt x="22" y="30"/>
                </a:moveTo>
                <a:lnTo>
                  <a:pt x="24" y="29"/>
                </a:lnTo>
                <a:lnTo>
                  <a:pt x="0" y="10"/>
                </a:lnTo>
                <a:lnTo>
                  <a:pt x="2" y="9"/>
                </a:lnTo>
                <a:lnTo>
                  <a:pt x="11" y="0"/>
                </a:lnTo>
                <a:lnTo>
                  <a:pt x="32" y="21"/>
                </a:lnTo>
                <a:lnTo>
                  <a:pt x="22" y="3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30" name="Freeform 1596"/>
          <p:cNvSpPr>
            <a:spLocks noChangeAspect="1"/>
          </p:cNvSpPr>
          <p:nvPr/>
        </p:nvSpPr>
        <p:spPr bwMode="auto">
          <a:xfrm>
            <a:off x="5991225" y="2373313"/>
            <a:ext cx="9525" cy="9525"/>
          </a:xfrm>
          <a:custGeom>
            <a:avLst/>
            <a:gdLst>
              <a:gd name="T0" fmla="*/ 2147483647 w 29"/>
              <a:gd name="T1" fmla="*/ 2147483647 h 30"/>
              <a:gd name="T2" fmla="*/ 2147483647 w 29"/>
              <a:gd name="T3" fmla="*/ 2147483647 h 30"/>
              <a:gd name="T4" fmla="*/ 0 w 29"/>
              <a:gd name="T5" fmla="*/ 2147483647 h 30"/>
              <a:gd name="T6" fmla="*/ 0 w 29"/>
              <a:gd name="T7" fmla="*/ 2147483647 h 30"/>
              <a:gd name="T8" fmla="*/ 2147483647 w 29"/>
              <a:gd name="T9" fmla="*/ 0 h 30"/>
              <a:gd name="T10" fmla="*/ 2147483647 w 29"/>
              <a:gd name="T11" fmla="*/ 2147483647 h 30"/>
              <a:gd name="T12" fmla="*/ 2147483647 w 29"/>
              <a:gd name="T13" fmla="*/ 2147483647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9"/>
              <a:gd name="T22" fmla="*/ 0 h 30"/>
              <a:gd name="T23" fmla="*/ 29 w 29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9" h="30">
                <a:moveTo>
                  <a:pt x="21" y="30"/>
                </a:moveTo>
                <a:lnTo>
                  <a:pt x="21" y="29"/>
                </a:lnTo>
                <a:lnTo>
                  <a:pt x="0" y="8"/>
                </a:lnTo>
                <a:lnTo>
                  <a:pt x="0" y="7"/>
                </a:lnTo>
                <a:lnTo>
                  <a:pt x="8" y="0"/>
                </a:lnTo>
                <a:lnTo>
                  <a:pt x="29" y="23"/>
                </a:lnTo>
                <a:lnTo>
                  <a:pt x="21" y="3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31" name="Freeform 1597"/>
          <p:cNvSpPr>
            <a:spLocks noChangeAspect="1"/>
          </p:cNvSpPr>
          <p:nvPr/>
        </p:nvSpPr>
        <p:spPr bwMode="auto">
          <a:xfrm>
            <a:off x="5995988" y="2371725"/>
            <a:ext cx="11112" cy="11113"/>
          </a:xfrm>
          <a:custGeom>
            <a:avLst/>
            <a:gdLst>
              <a:gd name="T0" fmla="*/ 2147483647 w 36"/>
              <a:gd name="T1" fmla="*/ 2147483647 h 37"/>
              <a:gd name="T2" fmla="*/ 2147483647 w 36"/>
              <a:gd name="T3" fmla="*/ 2147483647 h 37"/>
              <a:gd name="T4" fmla="*/ 0 w 36"/>
              <a:gd name="T5" fmla="*/ 2147483647 h 37"/>
              <a:gd name="T6" fmla="*/ 2147483647 w 36"/>
              <a:gd name="T7" fmla="*/ 2147483647 h 37"/>
              <a:gd name="T8" fmla="*/ 2147483647 w 36"/>
              <a:gd name="T9" fmla="*/ 0 h 37"/>
              <a:gd name="T10" fmla="*/ 2147483647 w 36"/>
              <a:gd name="T11" fmla="*/ 2147483647 h 37"/>
              <a:gd name="T12" fmla="*/ 2147483647 w 36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37"/>
              <a:gd name="T23" fmla="*/ 36 w 36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37">
                <a:moveTo>
                  <a:pt x="18" y="37"/>
                </a:moveTo>
                <a:lnTo>
                  <a:pt x="21" y="35"/>
                </a:lnTo>
                <a:lnTo>
                  <a:pt x="0" y="12"/>
                </a:lnTo>
                <a:lnTo>
                  <a:pt x="3" y="10"/>
                </a:lnTo>
                <a:lnTo>
                  <a:pt x="21" y="0"/>
                </a:lnTo>
                <a:lnTo>
                  <a:pt x="36" y="27"/>
                </a:lnTo>
                <a:lnTo>
                  <a:pt x="18" y="3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32" name="Freeform 1598"/>
          <p:cNvSpPr>
            <a:spLocks noChangeAspect="1"/>
          </p:cNvSpPr>
          <p:nvPr/>
        </p:nvSpPr>
        <p:spPr bwMode="auto">
          <a:xfrm>
            <a:off x="6000750" y="2368550"/>
            <a:ext cx="12700" cy="11113"/>
          </a:xfrm>
          <a:custGeom>
            <a:avLst/>
            <a:gdLst>
              <a:gd name="T0" fmla="*/ 2147483647 w 33"/>
              <a:gd name="T1" fmla="*/ 2147483647 h 35"/>
              <a:gd name="T2" fmla="*/ 2147483647 w 33"/>
              <a:gd name="T3" fmla="*/ 2147483647 h 35"/>
              <a:gd name="T4" fmla="*/ 0 w 33"/>
              <a:gd name="T5" fmla="*/ 2147483647 h 35"/>
              <a:gd name="T6" fmla="*/ 2147483647 w 33"/>
              <a:gd name="T7" fmla="*/ 2147483647 h 35"/>
              <a:gd name="T8" fmla="*/ 2147483647 w 33"/>
              <a:gd name="T9" fmla="*/ 0 h 35"/>
              <a:gd name="T10" fmla="*/ 2147483647 w 33"/>
              <a:gd name="T11" fmla="*/ 2147483647 h 35"/>
              <a:gd name="T12" fmla="*/ 2147483647 w 33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5"/>
              <a:gd name="T23" fmla="*/ 33 w 33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5">
                <a:moveTo>
                  <a:pt x="11" y="35"/>
                </a:moveTo>
                <a:lnTo>
                  <a:pt x="15" y="34"/>
                </a:lnTo>
                <a:lnTo>
                  <a:pt x="0" y="7"/>
                </a:lnTo>
                <a:lnTo>
                  <a:pt x="3" y="6"/>
                </a:lnTo>
                <a:lnTo>
                  <a:pt x="25" y="0"/>
                </a:lnTo>
                <a:lnTo>
                  <a:pt x="33" y="29"/>
                </a:lnTo>
                <a:lnTo>
                  <a:pt x="11" y="3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33" name="Freeform 1599"/>
          <p:cNvSpPr>
            <a:spLocks noChangeAspect="1"/>
          </p:cNvSpPr>
          <p:nvPr/>
        </p:nvSpPr>
        <p:spPr bwMode="auto">
          <a:xfrm>
            <a:off x="6008688" y="2368550"/>
            <a:ext cx="4762" cy="9525"/>
          </a:xfrm>
          <a:custGeom>
            <a:avLst/>
            <a:gdLst>
              <a:gd name="T0" fmla="*/ 2147483647 w 10"/>
              <a:gd name="T1" fmla="*/ 0 h 31"/>
              <a:gd name="T2" fmla="*/ 2147483647 w 10"/>
              <a:gd name="T3" fmla="*/ 2147483647 h 31"/>
              <a:gd name="T4" fmla="*/ 2147483647 w 10"/>
              <a:gd name="T5" fmla="*/ 2147483647 h 31"/>
              <a:gd name="T6" fmla="*/ 2147483647 w 10"/>
              <a:gd name="T7" fmla="*/ 2147483647 h 31"/>
              <a:gd name="T8" fmla="*/ 0 w 10"/>
              <a:gd name="T9" fmla="*/ 2147483647 h 31"/>
              <a:gd name="T10" fmla="*/ 0 w 10"/>
              <a:gd name="T11" fmla="*/ 2147483647 h 31"/>
              <a:gd name="T12" fmla="*/ 0 w 10"/>
              <a:gd name="T13" fmla="*/ 0 h 31"/>
              <a:gd name="T14" fmla="*/ 0 w 10"/>
              <a:gd name="T15" fmla="*/ 0 h 31"/>
              <a:gd name="T16" fmla="*/ 2147483647 w 10"/>
              <a:gd name="T17" fmla="*/ 0 h 3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0"/>
              <a:gd name="T28" fmla="*/ 0 h 31"/>
              <a:gd name="T29" fmla="*/ 10 w 10"/>
              <a:gd name="T30" fmla="*/ 31 h 3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0" h="31">
                <a:moveTo>
                  <a:pt x="6" y="0"/>
                </a:moveTo>
                <a:lnTo>
                  <a:pt x="10" y="30"/>
                </a:lnTo>
                <a:lnTo>
                  <a:pt x="2" y="1"/>
                </a:lnTo>
                <a:lnTo>
                  <a:pt x="6" y="31"/>
                </a:lnTo>
                <a:lnTo>
                  <a:pt x="0" y="31"/>
                </a:ln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34" name="Freeform 1600"/>
          <p:cNvSpPr>
            <a:spLocks noChangeAspect="1"/>
          </p:cNvSpPr>
          <p:nvPr/>
        </p:nvSpPr>
        <p:spPr bwMode="auto">
          <a:xfrm>
            <a:off x="6092825" y="2230438"/>
            <a:ext cx="6350" cy="11112"/>
          </a:xfrm>
          <a:custGeom>
            <a:avLst/>
            <a:gdLst>
              <a:gd name="T0" fmla="*/ 0 w 14"/>
              <a:gd name="T1" fmla="*/ 2147483647 h 27"/>
              <a:gd name="T2" fmla="*/ 2147483647 w 14"/>
              <a:gd name="T3" fmla="*/ 0 h 27"/>
              <a:gd name="T4" fmla="*/ 0 w 14"/>
              <a:gd name="T5" fmla="*/ 2147483647 h 27"/>
              <a:gd name="T6" fmla="*/ 0 60000 65536"/>
              <a:gd name="T7" fmla="*/ 0 60000 65536"/>
              <a:gd name="T8" fmla="*/ 0 60000 65536"/>
              <a:gd name="T9" fmla="*/ 0 w 14"/>
              <a:gd name="T10" fmla="*/ 0 h 27"/>
              <a:gd name="T11" fmla="*/ 14 w 14"/>
              <a:gd name="T12" fmla="*/ 27 h 2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" h="27">
                <a:moveTo>
                  <a:pt x="0" y="27"/>
                </a:moveTo>
                <a:lnTo>
                  <a:pt x="14" y="0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35" name="Freeform 1601"/>
          <p:cNvSpPr>
            <a:spLocks noChangeAspect="1"/>
          </p:cNvSpPr>
          <p:nvPr/>
        </p:nvSpPr>
        <p:spPr bwMode="auto">
          <a:xfrm>
            <a:off x="6178550" y="2295525"/>
            <a:ext cx="7938" cy="7938"/>
          </a:xfrm>
          <a:custGeom>
            <a:avLst/>
            <a:gdLst>
              <a:gd name="T0" fmla="*/ 2147483647 w 17"/>
              <a:gd name="T1" fmla="*/ 0 h 25"/>
              <a:gd name="T2" fmla="*/ 0 w 17"/>
              <a:gd name="T3" fmla="*/ 2147483647 h 25"/>
              <a:gd name="T4" fmla="*/ 2147483647 w 17"/>
              <a:gd name="T5" fmla="*/ 0 h 25"/>
              <a:gd name="T6" fmla="*/ 0 60000 65536"/>
              <a:gd name="T7" fmla="*/ 0 60000 65536"/>
              <a:gd name="T8" fmla="*/ 0 60000 65536"/>
              <a:gd name="T9" fmla="*/ 0 w 17"/>
              <a:gd name="T10" fmla="*/ 0 h 25"/>
              <a:gd name="T11" fmla="*/ 17 w 17"/>
              <a:gd name="T12" fmla="*/ 25 h 2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7" h="25">
                <a:moveTo>
                  <a:pt x="17" y="0"/>
                </a:moveTo>
                <a:lnTo>
                  <a:pt x="0" y="25"/>
                </a:lnTo>
                <a:lnTo>
                  <a:pt x="1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36" name="Freeform 1602"/>
          <p:cNvSpPr>
            <a:spLocks noChangeAspect="1"/>
          </p:cNvSpPr>
          <p:nvPr/>
        </p:nvSpPr>
        <p:spPr bwMode="auto">
          <a:xfrm>
            <a:off x="6092825" y="2230438"/>
            <a:ext cx="17463" cy="17462"/>
          </a:xfrm>
          <a:custGeom>
            <a:avLst/>
            <a:gdLst>
              <a:gd name="T0" fmla="*/ 0 w 54"/>
              <a:gd name="T1" fmla="*/ 2147483647 h 44"/>
              <a:gd name="T2" fmla="*/ 2147483647 w 54"/>
              <a:gd name="T3" fmla="*/ 0 h 44"/>
              <a:gd name="T4" fmla="*/ 2147483647 w 54"/>
              <a:gd name="T5" fmla="*/ 2147483647 h 44"/>
              <a:gd name="T6" fmla="*/ 2147483647 w 54"/>
              <a:gd name="T7" fmla="*/ 2147483647 h 44"/>
              <a:gd name="T8" fmla="*/ 2147483647 w 54"/>
              <a:gd name="T9" fmla="*/ 2147483647 h 44"/>
              <a:gd name="T10" fmla="*/ 2147483647 w 54"/>
              <a:gd name="T11" fmla="*/ 2147483647 h 44"/>
              <a:gd name="T12" fmla="*/ 0 w 54"/>
              <a:gd name="T13" fmla="*/ 2147483647 h 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4"/>
              <a:gd name="T22" fmla="*/ 0 h 44"/>
              <a:gd name="T23" fmla="*/ 54 w 54"/>
              <a:gd name="T24" fmla="*/ 44 h 4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4" h="44">
                <a:moveTo>
                  <a:pt x="0" y="27"/>
                </a:moveTo>
                <a:lnTo>
                  <a:pt x="14" y="0"/>
                </a:lnTo>
                <a:lnTo>
                  <a:pt x="54" y="21"/>
                </a:lnTo>
                <a:lnTo>
                  <a:pt x="48" y="17"/>
                </a:lnTo>
                <a:lnTo>
                  <a:pt x="31" y="44"/>
                </a:lnTo>
                <a:lnTo>
                  <a:pt x="25" y="40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37" name="Freeform 1603"/>
          <p:cNvSpPr>
            <a:spLocks noChangeAspect="1"/>
          </p:cNvSpPr>
          <p:nvPr/>
        </p:nvSpPr>
        <p:spPr bwMode="auto">
          <a:xfrm>
            <a:off x="6105525" y="2235200"/>
            <a:ext cx="17463" cy="17463"/>
          </a:xfrm>
          <a:custGeom>
            <a:avLst/>
            <a:gdLst>
              <a:gd name="T0" fmla="*/ 0 w 50"/>
              <a:gd name="T1" fmla="*/ 2147483647 h 49"/>
              <a:gd name="T2" fmla="*/ 2147483647 w 50"/>
              <a:gd name="T3" fmla="*/ 0 h 49"/>
              <a:gd name="T4" fmla="*/ 2147483647 w 50"/>
              <a:gd name="T5" fmla="*/ 2147483647 h 49"/>
              <a:gd name="T6" fmla="*/ 2147483647 w 50"/>
              <a:gd name="T7" fmla="*/ 2147483647 h 49"/>
              <a:gd name="T8" fmla="*/ 2147483647 w 50"/>
              <a:gd name="T9" fmla="*/ 2147483647 h 49"/>
              <a:gd name="T10" fmla="*/ 2147483647 w 50"/>
              <a:gd name="T11" fmla="*/ 2147483647 h 49"/>
              <a:gd name="T12" fmla="*/ 0 w 50"/>
              <a:gd name="T13" fmla="*/ 2147483647 h 4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49"/>
              <a:gd name="T23" fmla="*/ 50 w 50"/>
              <a:gd name="T24" fmla="*/ 49 h 4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49">
                <a:moveTo>
                  <a:pt x="0" y="27"/>
                </a:moveTo>
                <a:lnTo>
                  <a:pt x="17" y="0"/>
                </a:lnTo>
                <a:lnTo>
                  <a:pt x="47" y="20"/>
                </a:lnTo>
                <a:lnTo>
                  <a:pt x="50" y="22"/>
                </a:lnTo>
                <a:lnTo>
                  <a:pt x="31" y="47"/>
                </a:lnTo>
                <a:lnTo>
                  <a:pt x="34" y="49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38" name="Freeform 1604"/>
          <p:cNvSpPr>
            <a:spLocks noChangeAspect="1"/>
          </p:cNvSpPr>
          <p:nvPr/>
        </p:nvSpPr>
        <p:spPr bwMode="auto">
          <a:xfrm>
            <a:off x="6113463" y="2246313"/>
            <a:ext cx="17462" cy="14287"/>
          </a:xfrm>
          <a:custGeom>
            <a:avLst/>
            <a:gdLst>
              <a:gd name="T0" fmla="*/ 0 w 50"/>
              <a:gd name="T1" fmla="*/ 2147483647 h 49"/>
              <a:gd name="T2" fmla="*/ 2147483647 w 50"/>
              <a:gd name="T3" fmla="*/ 0 h 49"/>
              <a:gd name="T4" fmla="*/ 2147483647 w 50"/>
              <a:gd name="T5" fmla="*/ 2147483647 h 49"/>
              <a:gd name="T6" fmla="*/ 2147483647 w 50"/>
              <a:gd name="T7" fmla="*/ 2147483647 h 49"/>
              <a:gd name="T8" fmla="*/ 2147483647 w 50"/>
              <a:gd name="T9" fmla="*/ 2147483647 h 49"/>
              <a:gd name="T10" fmla="*/ 2147483647 w 50"/>
              <a:gd name="T11" fmla="*/ 2147483647 h 49"/>
              <a:gd name="T12" fmla="*/ 0 w 50"/>
              <a:gd name="T13" fmla="*/ 2147483647 h 4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49"/>
              <a:gd name="T23" fmla="*/ 50 w 50"/>
              <a:gd name="T24" fmla="*/ 49 h 4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49">
                <a:moveTo>
                  <a:pt x="0" y="25"/>
                </a:moveTo>
                <a:lnTo>
                  <a:pt x="19" y="0"/>
                </a:lnTo>
                <a:lnTo>
                  <a:pt x="50" y="24"/>
                </a:lnTo>
                <a:lnTo>
                  <a:pt x="31" y="49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39" name="Freeform 1605"/>
          <p:cNvSpPr>
            <a:spLocks noChangeAspect="1"/>
          </p:cNvSpPr>
          <p:nvPr/>
        </p:nvSpPr>
        <p:spPr bwMode="auto">
          <a:xfrm>
            <a:off x="6124575" y="2254250"/>
            <a:ext cx="15875" cy="15875"/>
          </a:xfrm>
          <a:custGeom>
            <a:avLst/>
            <a:gdLst>
              <a:gd name="T0" fmla="*/ 0 w 51"/>
              <a:gd name="T1" fmla="*/ 2147483647 h 50"/>
              <a:gd name="T2" fmla="*/ 2147483647 w 51"/>
              <a:gd name="T3" fmla="*/ 0 h 50"/>
              <a:gd name="T4" fmla="*/ 2147483647 w 51"/>
              <a:gd name="T5" fmla="*/ 2147483647 h 50"/>
              <a:gd name="T6" fmla="*/ 2147483647 w 51"/>
              <a:gd name="T7" fmla="*/ 2147483647 h 50"/>
              <a:gd name="T8" fmla="*/ 2147483647 w 51"/>
              <a:gd name="T9" fmla="*/ 2147483647 h 50"/>
              <a:gd name="T10" fmla="*/ 2147483647 w 51"/>
              <a:gd name="T11" fmla="*/ 2147483647 h 50"/>
              <a:gd name="T12" fmla="*/ 0 w 51"/>
              <a:gd name="T13" fmla="*/ 2147483647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1"/>
              <a:gd name="T22" fmla="*/ 0 h 50"/>
              <a:gd name="T23" fmla="*/ 51 w 51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1" h="50">
                <a:moveTo>
                  <a:pt x="0" y="25"/>
                </a:moveTo>
                <a:lnTo>
                  <a:pt x="19" y="0"/>
                </a:lnTo>
                <a:lnTo>
                  <a:pt x="51" y="25"/>
                </a:lnTo>
                <a:lnTo>
                  <a:pt x="33" y="50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40" name="Freeform 1606"/>
          <p:cNvSpPr>
            <a:spLocks noChangeAspect="1"/>
          </p:cNvSpPr>
          <p:nvPr/>
        </p:nvSpPr>
        <p:spPr bwMode="auto">
          <a:xfrm>
            <a:off x="6134100" y="2260600"/>
            <a:ext cx="19050" cy="17463"/>
          </a:xfrm>
          <a:custGeom>
            <a:avLst/>
            <a:gdLst>
              <a:gd name="T0" fmla="*/ 0 w 49"/>
              <a:gd name="T1" fmla="*/ 2147483647 h 50"/>
              <a:gd name="T2" fmla="*/ 2147483647 w 49"/>
              <a:gd name="T3" fmla="*/ 0 h 50"/>
              <a:gd name="T4" fmla="*/ 2147483647 w 49"/>
              <a:gd name="T5" fmla="*/ 2147483647 h 50"/>
              <a:gd name="T6" fmla="*/ 2147483647 w 49"/>
              <a:gd name="T7" fmla="*/ 2147483647 h 50"/>
              <a:gd name="T8" fmla="*/ 2147483647 w 49"/>
              <a:gd name="T9" fmla="*/ 2147483647 h 50"/>
              <a:gd name="T10" fmla="*/ 2147483647 w 49"/>
              <a:gd name="T11" fmla="*/ 2147483647 h 50"/>
              <a:gd name="T12" fmla="*/ 0 w 49"/>
              <a:gd name="T13" fmla="*/ 2147483647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9"/>
              <a:gd name="T22" fmla="*/ 0 h 50"/>
              <a:gd name="T23" fmla="*/ 49 w 49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9" h="50">
                <a:moveTo>
                  <a:pt x="0" y="25"/>
                </a:moveTo>
                <a:lnTo>
                  <a:pt x="18" y="0"/>
                </a:lnTo>
                <a:lnTo>
                  <a:pt x="49" y="25"/>
                </a:lnTo>
                <a:lnTo>
                  <a:pt x="31" y="50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41" name="Freeform 1607"/>
          <p:cNvSpPr>
            <a:spLocks noChangeAspect="1"/>
          </p:cNvSpPr>
          <p:nvPr/>
        </p:nvSpPr>
        <p:spPr bwMode="auto">
          <a:xfrm>
            <a:off x="6143625" y="2270125"/>
            <a:ext cx="20638" cy="15875"/>
          </a:xfrm>
          <a:custGeom>
            <a:avLst/>
            <a:gdLst>
              <a:gd name="T0" fmla="*/ 0 w 50"/>
              <a:gd name="T1" fmla="*/ 2147483647 h 50"/>
              <a:gd name="T2" fmla="*/ 2147483647 w 50"/>
              <a:gd name="T3" fmla="*/ 0 h 50"/>
              <a:gd name="T4" fmla="*/ 2147483647 w 50"/>
              <a:gd name="T5" fmla="*/ 2147483647 h 50"/>
              <a:gd name="T6" fmla="*/ 2147483647 w 50"/>
              <a:gd name="T7" fmla="*/ 2147483647 h 50"/>
              <a:gd name="T8" fmla="*/ 2147483647 w 50"/>
              <a:gd name="T9" fmla="*/ 2147483647 h 50"/>
              <a:gd name="T10" fmla="*/ 2147483647 w 50"/>
              <a:gd name="T11" fmla="*/ 2147483647 h 50"/>
              <a:gd name="T12" fmla="*/ 0 w 50"/>
              <a:gd name="T13" fmla="*/ 2147483647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50"/>
              <a:gd name="T23" fmla="*/ 50 w 50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50">
                <a:moveTo>
                  <a:pt x="0" y="25"/>
                </a:moveTo>
                <a:lnTo>
                  <a:pt x="18" y="0"/>
                </a:lnTo>
                <a:lnTo>
                  <a:pt x="50" y="25"/>
                </a:lnTo>
                <a:lnTo>
                  <a:pt x="31" y="50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42" name="Freeform 1608"/>
          <p:cNvSpPr>
            <a:spLocks noChangeAspect="1"/>
          </p:cNvSpPr>
          <p:nvPr/>
        </p:nvSpPr>
        <p:spPr bwMode="auto">
          <a:xfrm>
            <a:off x="6157913" y="2278063"/>
            <a:ext cx="19050" cy="17462"/>
          </a:xfrm>
          <a:custGeom>
            <a:avLst/>
            <a:gdLst>
              <a:gd name="T0" fmla="*/ 0 w 62"/>
              <a:gd name="T1" fmla="*/ 2147483647 h 48"/>
              <a:gd name="T2" fmla="*/ 2147483647 w 62"/>
              <a:gd name="T3" fmla="*/ 0 h 48"/>
              <a:gd name="T4" fmla="*/ 2147483647 w 62"/>
              <a:gd name="T5" fmla="*/ 2147483647 h 48"/>
              <a:gd name="T6" fmla="*/ 2147483647 w 62"/>
              <a:gd name="T7" fmla="*/ 2147483647 h 48"/>
              <a:gd name="T8" fmla="*/ 2147483647 w 62"/>
              <a:gd name="T9" fmla="*/ 2147483647 h 48"/>
              <a:gd name="T10" fmla="*/ 2147483647 w 62"/>
              <a:gd name="T11" fmla="*/ 2147483647 h 48"/>
              <a:gd name="T12" fmla="*/ 0 w 62"/>
              <a:gd name="T13" fmla="*/ 2147483647 h 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2"/>
              <a:gd name="T22" fmla="*/ 0 h 48"/>
              <a:gd name="T23" fmla="*/ 62 w 62"/>
              <a:gd name="T24" fmla="*/ 48 h 4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2" h="48">
                <a:moveTo>
                  <a:pt x="0" y="25"/>
                </a:moveTo>
                <a:lnTo>
                  <a:pt x="19" y="0"/>
                </a:lnTo>
                <a:lnTo>
                  <a:pt x="62" y="34"/>
                </a:lnTo>
                <a:lnTo>
                  <a:pt x="49" y="24"/>
                </a:lnTo>
                <a:lnTo>
                  <a:pt x="32" y="48"/>
                </a:lnTo>
                <a:lnTo>
                  <a:pt x="19" y="38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43" name="Freeform 1609"/>
          <p:cNvSpPr>
            <a:spLocks noChangeAspect="1"/>
          </p:cNvSpPr>
          <p:nvPr/>
        </p:nvSpPr>
        <p:spPr bwMode="auto">
          <a:xfrm>
            <a:off x="6167438" y="2286000"/>
            <a:ext cx="15875" cy="17463"/>
          </a:xfrm>
          <a:custGeom>
            <a:avLst/>
            <a:gdLst>
              <a:gd name="T0" fmla="*/ 0 w 49"/>
              <a:gd name="T1" fmla="*/ 2147483647 h 47"/>
              <a:gd name="T2" fmla="*/ 2147483647 w 49"/>
              <a:gd name="T3" fmla="*/ 0 h 47"/>
              <a:gd name="T4" fmla="*/ 2147483647 w 49"/>
              <a:gd name="T5" fmla="*/ 2147483647 h 47"/>
              <a:gd name="T6" fmla="*/ 2147483647 w 49"/>
              <a:gd name="T7" fmla="*/ 2147483647 h 47"/>
              <a:gd name="T8" fmla="*/ 0 w 49"/>
              <a:gd name="T9" fmla="*/ 2147483647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9"/>
              <a:gd name="T16" fmla="*/ 0 h 47"/>
              <a:gd name="T17" fmla="*/ 49 w 49"/>
              <a:gd name="T18" fmla="*/ 47 h 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9" h="47">
                <a:moveTo>
                  <a:pt x="0" y="24"/>
                </a:moveTo>
                <a:lnTo>
                  <a:pt x="17" y="0"/>
                </a:lnTo>
                <a:lnTo>
                  <a:pt x="49" y="22"/>
                </a:lnTo>
                <a:lnTo>
                  <a:pt x="32" y="47"/>
                </a:lnTo>
                <a:lnTo>
                  <a:pt x="0" y="2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44" name="Freeform 1610"/>
          <p:cNvSpPr>
            <a:spLocks noChangeAspect="1"/>
          </p:cNvSpPr>
          <p:nvPr/>
        </p:nvSpPr>
        <p:spPr bwMode="auto">
          <a:xfrm>
            <a:off x="6146800" y="2119313"/>
            <a:ext cx="3175" cy="9525"/>
          </a:xfrm>
          <a:custGeom>
            <a:avLst/>
            <a:gdLst>
              <a:gd name="T0" fmla="*/ 0 w 10"/>
              <a:gd name="T1" fmla="*/ 2147483647 h 29"/>
              <a:gd name="T2" fmla="*/ 2147483647 w 10"/>
              <a:gd name="T3" fmla="*/ 0 h 29"/>
              <a:gd name="T4" fmla="*/ 0 w 10"/>
              <a:gd name="T5" fmla="*/ 2147483647 h 29"/>
              <a:gd name="T6" fmla="*/ 0 60000 65536"/>
              <a:gd name="T7" fmla="*/ 0 60000 65536"/>
              <a:gd name="T8" fmla="*/ 0 60000 65536"/>
              <a:gd name="T9" fmla="*/ 0 w 10"/>
              <a:gd name="T10" fmla="*/ 0 h 29"/>
              <a:gd name="T11" fmla="*/ 10 w 10"/>
              <a:gd name="T12" fmla="*/ 29 h 2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" h="29">
                <a:moveTo>
                  <a:pt x="0" y="29"/>
                </a:moveTo>
                <a:lnTo>
                  <a:pt x="10" y="0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45" name="Freeform 1611"/>
          <p:cNvSpPr>
            <a:spLocks noChangeAspect="1"/>
          </p:cNvSpPr>
          <p:nvPr/>
        </p:nvSpPr>
        <p:spPr bwMode="auto">
          <a:xfrm>
            <a:off x="6272213" y="2144713"/>
            <a:ext cx="4762" cy="9525"/>
          </a:xfrm>
          <a:custGeom>
            <a:avLst/>
            <a:gdLst>
              <a:gd name="T0" fmla="*/ 0 w 16"/>
              <a:gd name="T1" fmla="*/ 0 h 31"/>
              <a:gd name="T2" fmla="*/ 0 w 16"/>
              <a:gd name="T3" fmla="*/ 0 h 31"/>
              <a:gd name="T4" fmla="*/ 2147483647 w 16"/>
              <a:gd name="T5" fmla="*/ 0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2147483647 w 16"/>
              <a:gd name="T19" fmla="*/ 2147483647 h 31"/>
              <a:gd name="T20" fmla="*/ 2147483647 w 16"/>
              <a:gd name="T21" fmla="*/ 2147483647 h 31"/>
              <a:gd name="T22" fmla="*/ 2147483647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2147483647 h 31"/>
              <a:gd name="T38" fmla="*/ 0 w 16"/>
              <a:gd name="T39" fmla="*/ 2147483647 h 31"/>
              <a:gd name="T40" fmla="*/ 0 w 16"/>
              <a:gd name="T41" fmla="*/ 2147483647 h 31"/>
              <a:gd name="T42" fmla="*/ 0 w 16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5" y="1"/>
                </a:lnTo>
                <a:lnTo>
                  <a:pt x="9" y="2"/>
                </a:lnTo>
                <a:lnTo>
                  <a:pt x="11" y="4"/>
                </a:lnTo>
                <a:lnTo>
                  <a:pt x="13" y="6"/>
                </a:lnTo>
                <a:lnTo>
                  <a:pt x="14" y="9"/>
                </a:lnTo>
                <a:lnTo>
                  <a:pt x="15" y="11"/>
                </a:lnTo>
                <a:lnTo>
                  <a:pt x="16" y="14"/>
                </a:lnTo>
                <a:lnTo>
                  <a:pt x="16" y="16"/>
                </a:lnTo>
                <a:lnTo>
                  <a:pt x="16" y="18"/>
                </a:lnTo>
                <a:lnTo>
                  <a:pt x="15" y="21"/>
                </a:lnTo>
                <a:lnTo>
                  <a:pt x="14" y="24"/>
                </a:lnTo>
                <a:lnTo>
                  <a:pt x="12" y="26"/>
                </a:lnTo>
                <a:lnTo>
                  <a:pt x="10" y="28"/>
                </a:lnTo>
                <a:lnTo>
                  <a:pt x="8" y="29"/>
                </a:lnTo>
                <a:lnTo>
                  <a:pt x="5" y="30"/>
                </a:ln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46" name="Freeform 1612"/>
          <p:cNvSpPr>
            <a:spLocks noChangeAspect="1"/>
          </p:cNvSpPr>
          <p:nvPr/>
        </p:nvSpPr>
        <p:spPr bwMode="auto">
          <a:xfrm>
            <a:off x="6146800" y="2119313"/>
            <a:ext cx="19050" cy="15875"/>
          </a:xfrm>
          <a:custGeom>
            <a:avLst/>
            <a:gdLst>
              <a:gd name="T0" fmla="*/ 0 w 56"/>
              <a:gd name="T1" fmla="*/ 2147483647 h 46"/>
              <a:gd name="T2" fmla="*/ 2147483647 w 56"/>
              <a:gd name="T3" fmla="*/ 0 h 46"/>
              <a:gd name="T4" fmla="*/ 2147483647 w 56"/>
              <a:gd name="T5" fmla="*/ 2147483647 h 46"/>
              <a:gd name="T6" fmla="*/ 2147483647 w 56"/>
              <a:gd name="T7" fmla="*/ 2147483647 h 46"/>
              <a:gd name="T8" fmla="*/ 2147483647 w 56"/>
              <a:gd name="T9" fmla="*/ 2147483647 h 46"/>
              <a:gd name="T10" fmla="*/ 2147483647 w 56"/>
              <a:gd name="T11" fmla="*/ 2147483647 h 46"/>
              <a:gd name="T12" fmla="*/ 0 w 56"/>
              <a:gd name="T13" fmla="*/ 2147483647 h 4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6"/>
              <a:gd name="T22" fmla="*/ 0 h 46"/>
              <a:gd name="T23" fmla="*/ 56 w 56"/>
              <a:gd name="T24" fmla="*/ 46 h 4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6" h="46">
                <a:moveTo>
                  <a:pt x="0" y="29"/>
                </a:moveTo>
                <a:lnTo>
                  <a:pt x="10" y="0"/>
                </a:lnTo>
                <a:lnTo>
                  <a:pt x="56" y="17"/>
                </a:lnTo>
                <a:lnTo>
                  <a:pt x="46" y="46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47" name="Freeform 1613"/>
          <p:cNvSpPr>
            <a:spLocks noChangeAspect="1"/>
          </p:cNvSpPr>
          <p:nvPr/>
        </p:nvSpPr>
        <p:spPr bwMode="auto">
          <a:xfrm>
            <a:off x="6164263" y="2125663"/>
            <a:ext cx="19050" cy="14287"/>
          </a:xfrm>
          <a:custGeom>
            <a:avLst/>
            <a:gdLst>
              <a:gd name="T0" fmla="*/ 0 w 62"/>
              <a:gd name="T1" fmla="*/ 2147483647 h 44"/>
              <a:gd name="T2" fmla="*/ 2147483647 w 62"/>
              <a:gd name="T3" fmla="*/ 0 h 44"/>
              <a:gd name="T4" fmla="*/ 2147483647 w 62"/>
              <a:gd name="T5" fmla="*/ 2147483647 h 44"/>
              <a:gd name="T6" fmla="*/ 2147483647 w 62"/>
              <a:gd name="T7" fmla="*/ 2147483647 h 44"/>
              <a:gd name="T8" fmla="*/ 2147483647 w 62"/>
              <a:gd name="T9" fmla="*/ 2147483647 h 44"/>
              <a:gd name="T10" fmla="*/ 2147483647 w 62"/>
              <a:gd name="T11" fmla="*/ 2147483647 h 44"/>
              <a:gd name="T12" fmla="*/ 0 w 62"/>
              <a:gd name="T13" fmla="*/ 2147483647 h 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2"/>
              <a:gd name="T22" fmla="*/ 0 h 44"/>
              <a:gd name="T23" fmla="*/ 62 w 62"/>
              <a:gd name="T24" fmla="*/ 44 h 4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2" h="44">
                <a:moveTo>
                  <a:pt x="0" y="29"/>
                </a:moveTo>
                <a:lnTo>
                  <a:pt x="10" y="0"/>
                </a:lnTo>
                <a:lnTo>
                  <a:pt x="62" y="18"/>
                </a:lnTo>
                <a:lnTo>
                  <a:pt x="51" y="15"/>
                </a:lnTo>
                <a:lnTo>
                  <a:pt x="43" y="44"/>
                </a:lnTo>
                <a:lnTo>
                  <a:pt x="33" y="41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48" name="Freeform 1614"/>
          <p:cNvSpPr>
            <a:spLocks noChangeAspect="1"/>
          </p:cNvSpPr>
          <p:nvPr/>
        </p:nvSpPr>
        <p:spPr bwMode="auto">
          <a:xfrm>
            <a:off x="6176963" y="2128838"/>
            <a:ext cx="17462" cy="17462"/>
          </a:xfrm>
          <a:custGeom>
            <a:avLst/>
            <a:gdLst>
              <a:gd name="T0" fmla="*/ 0 w 51"/>
              <a:gd name="T1" fmla="*/ 2147483647 h 45"/>
              <a:gd name="T2" fmla="*/ 2147483647 w 51"/>
              <a:gd name="T3" fmla="*/ 0 h 45"/>
              <a:gd name="T4" fmla="*/ 2147483647 w 51"/>
              <a:gd name="T5" fmla="*/ 2147483647 h 45"/>
              <a:gd name="T6" fmla="*/ 2147483647 w 51"/>
              <a:gd name="T7" fmla="*/ 2147483647 h 45"/>
              <a:gd name="T8" fmla="*/ 2147483647 w 51"/>
              <a:gd name="T9" fmla="*/ 2147483647 h 45"/>
              <a:gd name="T10" fmla="*/ 2147483647 w 51"/>
              <a:gd name="T11" fmla="*/ 2147483647 h 45"/>
              <a:gd name="T12" fmla="*/ 0 w 51"/>
              <a:gd name="T13" fmla="*/ 2147483647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1"/>
              <a:gd name="T22" fmla="*/ 0 h 45"/>
              <a:gd name="T23" fmla="*/ 51 w 51"/>
              <a:gd name="T24" fmla="*/ 45 h 4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1" h="45">
                <a:moveTo>
                  <a:pt x="0" y="29"/>
                </a:moveTo>
                <a:lnTo>
                  <a:pt x="8" y="0"/>
                </a:lnTo>
                <a:lnTo>
                  <a:pt x="39" y="9"/>
                </a:lnTo>
                <a:lnTo>
                  <a:pt x="48" y="11"/>
                </a:lnTo>
                <a:lnTo>
                  <a:pt x="42" y="42"/>
                </a:lnTo>
                <a:lnTo>
                  <a:pt x="51" y="45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49" name="Freeform 1615"/>
          <p:cNvSpPr>
            <a:spLocks noChangeAspect="1"/>
          </p:cNvSpPr>
          <p:nvPr/>
        </p:nvSpPr>
        <p:spPr bwMode="auto">
          <a:xfrm>
            <a:off x="6192838" y="2132013"/>
            <a:ext cx="15875" cy="15875"/>
          </a:xfrm>
          <a:custGeom>
            <a:avLst/>
            <a:gdLst>
              <a:gd name="T0" fmla="*/ 0 w 48"/>
              <a:gd name="T1" fmla="*/ 2147483647 h 41"/>
              <a:gd name="T2" fmla="*/ 2147483647 w 48"/>
              <a:gd name="T3" fmla="*/ 0 h 41"/>
              <a:gd name="T4" fmla="*/ 2147483647 w 48"/>
              <a:gd name="T5" fmla="*/ 2147483647 h 41"/>
              <a:gd name="T6" fmla="*/ 2147483647 w 48"/>
              <a:gd name="T7" fmla="*/ 2147483647 h 41"/>
              <a:gd name="T8" fmla="*/ 2147483647 w 48"/>
              <a:gd name="T9" fmla="*/ 2147483647 h 41"/>
              <a:gd name="T10" fmla="*/ 2147483647 w 48"/>
              <a:gd name="T11" fmla="*/ 2147483647 h 41"/>
              <a:gd name="T12" fmla="*/ 0 w 48"/>
              <a:gd name="T13" fmla="*/ 2147483647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8"/>
              <a:gd name="T22" fmla="*/ 0 h 41"/>
              <a:gd name="T23" fmla="*/ 48 w 48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8" h="41">
                <a:moveTo>
                  <a:pt x="0" y="31"/>
                </a:moveTo>
                <a:lnTo>
                  <a:pt x="6" y="0"/>
                </a:lnTo>
                <a:lnTo>
                  <a:pt x="48" y="10"/>
                </a:lnTo>
                <a:lnTo>
                  <a:pt x="45" y="10"/>
                </a:lnTo>
                <a:lnTo>
                  <a:pt x="41" y="41"/>
                </a:lnTo>
                <a:lnTo>
                  <a:pt x="38" y="4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50" name="Freeform 1616"/>
          <p:cNvSpPr>
            <a:spLocks noChangeAspect="1"/>
          </p:cNvSpPr>
          <p:nvPr/>
        </p:nvSpPr>
        <p:spPr bwMode="auto">
          <a:xfrm>
            <a:off x="6207125" y="2138363"/>
            <a:ext cx="17463" cy="11112"/>
          </a:xfrm>
          <a:custGeom>
            <a:avLst/>
            <a:gdLst>
              <a:gd name="T0" fmla="*/ 0 w 49"/>
              <a:gd name="T1" fmla="*/ 2147483647 h 37"/>
              <a:gd name="T2" fmla="*/ 2147483647 w 49"/>
              <a:gd name="T3" fmla="*/ 0 h 37"/>
              <a:gd name="T4" fmla="*/ 2147483647 w 49"/>
              <a:gd name="T5" fmla="*/ 2147483647 h 37"/>
              <a:gd name="T6" fmla="*/ 2147483647 w 49"/>
              <a:gd name="T7" fmla="*/ 2147483647 h 37"/>
              <a:gd name="T8" fmla="*/ 2147483647 w 49"/>
              <a:gd name="T9" fmla="*/ 2147483647 h 37"/>
              <a:gd name="T10" fmla="*/ 2147483647 w 49"/>
              <a:gd name="T11" fmla="*/ 2147483647 h 37"/>
              <a:gd name="T12" fmla="*/ 0 w 49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9"/>
              <a:gd name="T22" fmla="*/ 0 h 37"/>
              <a:gd name="T23" fmla="*/ 49 w 49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9" h="37">
                <a:moveTo>
                  <a:pt x="0" y="31"/>
                </a:moveTo>
                <a:lnTo>
                  <a:pt x="4" y="0"/>
                </a:lnTo>
                <a:lnTo>
                  <a:pt x="49" y="7"/>
                </a:lnTo>
                <a:lnTo>
                  <a:pt x="45" y="6"/>
                </a:lnTo>
                <a:lnTo>
                  <a:pt x="43" y="37"/>
                </a:lnTo>
                <a:lnTo>
                  <a:pt x="39" y="36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51" name="Freeform 1617"/>
          <p:cNvSpPr>
            <a:spLocks noChangeAspect="1"/>
          </p:cNvSpPr>
          <p:nvPr/>
        </p:nvSpPr>
        <p:spPr bwMode="auto">
          <a:xfrm>
            <a:off x="6221413" y="2139950"/>
            <a:ext cx="15875" cy="12700"/>
          </a:xfrm>
          <a:custGeom>
            <a:avLst/>
            <a:gdLst>
              <a:gd name="T0" fmla="*/ 0 w 48"/>
              <a:gd name="T1" fmla="*/ 2147483647 h 36"/>
              <a:gd name="T2" fmla="*/ 2147483647 w 48"/>
              <a:gd name="T3" fmla="*/ 0 h 36"/>
              <a:gd name="T4" fmla="*/ 2147483647 w 48"/>
              <a:gd name="T5" fmla="*/ 2147483647 h 36"/>
              <a:gd name="T6" fmla="*/ 2147483647 w 48"/>
              <a:gd name="T7" fmla="*/ 2147483647 h 36"/>
              <a:gd name="T8" fmla="*/ 2147483647 w 48"/>
              <a:gd name="T9" fmla="*/ 2147483647 h 36"/>
              <a:gd name="T10" fmla="*/ 2147483647 w 48"/>
              <a:gd name="T11" fmla="*/ 2147483647 h 36"/>
              <a:gd name="T12" fmla="*/ 0 w 48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8"/>
              <a:gd name="T22" fmla="*/ 0 h 36"/>
              <a:gd name="T23" fmla="*/ 48 w 48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8" h="36">
                <a:moveTo>
                  <a:pt x="0" y="31"/>
                </a:moveTo>
                <a:lnTo>
                  <a:pt x="2" y="0"/>
                </a:lnTo>
                <a:lnTo>
                  <a:pt x="48" y="5"/>
                </a:lnTo>
                <a:lnTo>
                  <a:pt x="45" y="5"/>
                </a:lnTo>
                <a:lnTo>
                  <a:pt x="45" y="36"/>
                </a:lnTo>
                <a:lnTo>
                  <a:pt x="43" y="36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52" name="Freeform 1618"/>
          <p:cNvSpPr>
            <a:spLocks noChangeAspect="1"/>
          </p:cNvSpPr>
          <p:nvPr/>
        </p:nvSpPr>
        <p:spPr bwMode="auto">
          <a:xfrm>
            <a:off x="6235700" y="2141538"/>
            <a:ext cx="19050" cy="12700"/>
          </a:xfrm>
          <a:custGeom>
            <a:avLst/>
            <a:gdLst>
              <a:gd name="T0" fmla="*/ 0 w 49"/>
              <a:gd name="T1" fmla="*/ 2147483647 h 34"/>
              <a:gd name="T2" fmla="*/ 0 w 49"/>
              <a:gd name="T3" fmla="*/ 0 h 34"/>
              <a:gd name="T4" fmla="*/ 2147483647 w 49"/>
              <a:gd name="T5" fmla="*/ 2147483647 h 34"/>
              <a:gd name="T6" fmla="*/ 2147483647 w 49"/>
              <a:gd name="T7" fmla="*/ 2147483647 h 34"/>
              <a:gd name="T8" fmla="*/ 2147483647 w 49"/>
              <a:gd name="T9" fmla="*/ 2147483647 h 34"/>
              <a:gd name="T10" fmla="*/ 2147483647 w 49"/>
              <a:gd name="T11" fmla="*/ 2147483647 h 34"/>
              <a:gd name="T12" fmla="*/ 0 w 49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9"/>
              <a:gd name="T22" fmla="*/ 0 h 34"/>
              <a:gd name="T23" fmla="*/ 49 w 49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9" h="34">
                <a:moveTo>
                  <a:pt x="0" y="31"/>
                </a:moveTo>
                <a:lnTo>
                  <a:pt x="0" y="0"/>
                </a:lnTo>
                <a:lnTo>
                  <a:pt x="49" y="3"/>
                </a:lnTo>
                <a:lnTo>
                  <a:pt x="49" y="34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53" name="Freeform 1619"/>
          <p:cNvSpPr>
            <a:spLocks noChangeAspect="1"/>
          </p:cNvSpPr>
          <p:nvPr/>
        </p:nvSpPr>
        <p:spPr bwMode="auto">
          <a:xfrm>
            <a:off x="6254750" y="2141538"/>
            <a:ext cx="17463" cy="12700"/>
          </a:xfrm>
          <a:custGeom>
            <a:avLst/>
            <a:gdLst>
              <a:gd name="T0" fmla="*/ 0 w 54"/>
              <a:gd name="T1" fmla="*/ 2147483647 h 32"/>
              <a:gd name="T2" fmla="*/ 0 w 54"/>
              <a:gd name="T3" fmla="*/ 0 h 32"/>
              <a:gd name="T4" fmla="*/ 2147483647 w 54"/>
              <a:gd name="T5" fmla="*/ 2147483647 h 32"/>
              <a:gd name="T6" fmla="*/ 2147483647 w 54"/>
              <a:gd name="T7" fmla="*/ 2147483647 h 32"/>
              <a:gd name="T8" fmla="*/ 0 w 54"/>
              <a:gd name="T9" fmla="*/ 2147483647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32"/>
              <a:gd name="T17" fmla="*/ 54 w 54"/>
              <a:gd name="T18" fmla="*/ 32 h 3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32">
                <a:moveTo>
                  <a:pt x="0" y="31"/>
                </a:moveTo>
                <a:lnTo>
                  <a:pt x="0" y="0"/>
                </a:lnTo>
                <a:lnTo>
                  <a:pt x="54" y="1"/>
                </a:lnTo>
                <a:lnTo>
                  <a:pt x="54" y="32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54" name="Freeform 1620"/>
          <p:cNvSpPr>
            <a:spLocks noChangeAspect="1"/>
          </p:cNvSpPr>
          <p:nvPr/>
        </p:nvSpPr>
        <p:spPr bwMode="auto">
          <a:xfrm>
            <a:off x="6267450" y="2144713"/>
            <a:ext cx="4763" cy="9525"/>
          </a:xfrm>
          <a:custGeom>
            <a:avLst/>
            <a:gdLst>
              <a:gd name="T0" fmla="*/ 2147483647 w 16"/>
              <a:gd name="T1" fmla="*/ 2147483647 h 31"/>
              <a:gd name="T2" fmla="*/ 2147483647 w 16"/>
              <a:gd name="T3" fmla="*/ 2147483647 h 31"/>
              <a:gd name="T4" fmla="*/ 2147483647 w 16"/>
              <a:gd name="T5" fmla="*/ 2147483647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0 w 16"/>
              <a:gd name="T19" fmla="*/ 2147483647 h 31"/>
              <a:gd name="T20" fmla="*/ 0 w 16"/>
              <a:gd name="T21" fmla="*/ 2147483647 h 31"/>
              <a:gd name="T22" fmla="*/ 2147483647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0 h 31"/>
              <a:gd name="T38" fmla="*/ 2147483647 w 16"/>
              <a:gd name="T39" fmla="*/ 0 h 31"/>
              <a:gd name="T40" fmla="*/ 2147483647 w 16"/>
              <a:gd name="T41" fmla="*/ 0 h 31"/>
              <a:gd name="T42" fmla="*/ 2147483647 w 16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14" y="31"/>
                </a:moveTo>
                <a:lnTo>
                  <a:pt x="14" y="31"/>
                </a:lnTo>
                <a:lnTo>
                  <a:pt x="11" y="30"/>
                </a:lnTo>
                <a:lnTo>
                  <a:pt x="9" y="30"/>
                </a:lnTo>
                <a:lnTo>
                  <a:pt x="7" y="28"/>
                </a:lnTo>
                <a:lnTo>
                  <a:pt x="5" y="26"/>
                </a:lnTo>
                <a:lnTo>
                  <a:pt x="3" y="24"/>
                </a:lnTo>
                <a:lnTo>
                  <a:pt x="1" y="22"/>
                </a:lnTo>
                <a:lnTo>
                  <a:pt x="1" y="19"/>
                </a:lnTo>
                <a:lnTo>
                  <a:pt x="0" y="17"/>
                </a:lnTo>
                <a:lnTo>
                  <a:pt x="0" y="15"/>
                </a:lnTo>
                <a:lnTo>
                  <a:pt x="1" y="12"/>
                </a:lnTo>
                <a:lnTo>
                  <a:pt x="1" y="10"/>
                </a:lnTo>
                <a:lnTo>
                  <a:pt x="3" y="8"/>
                </a:lnTo>
                <a:lnTo>
                  <a:pt x="5" y="5"/>
                </a:lnTo>
                <a:lnTo>
                  <a:pt x="7" y="3"/>
                </a:lnTo>
                <a:lnTo>
                  <a:pt x="9" y="1"/>
                </a:lnTo>
                <a:lnTo>
                  <a:pt x="12" y="1"/>
                </a:lnTo>
                <a:lnTo>
                  <a:pt x="14" y="0"/>
                </a:lnTo>
                <a:lnTo>
                  <a:pt x="16" y="0"/>
                </a:lnTo>
                <a:lnTo>
                  <a:pt x="14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55" name="Freeform 1621"/>
          <p:cNvSpPr>
            <a:spLocks noChangeAspect="1"/>
          </p:cNvSpPr>
          <p:nvPr/>
        </p:nvSpPr>
        <p:spPr bwMode="auto">
          <a:xfrm>
            <a:off x="6296025" y="2152650"/>
            <a:ext cx="1588" cy="11113"/>
          </a:xfrm>
          <a:custGeom>
            <a:avLst/>
            <a:gdLst>
              <a:gd name="T0" fmla="*/ 2147483647 w 4"/>
              <a:gd name="T1" fmla="*/ 0 h 31"/>
              <a:gd name="T2" fmla="*/ 0 w 4"/>
              <a:gd name="T3" fmla="*/ 2147483647 h 31"/>
              <a:gd name="T4" fmla="*/ 2147483647 w 4"/>
              <a:gd name="T5" fmla="*/ 0 h 31"/>
              <a:gd name="T6" fmla="*/ 0 60000 65536"/>
              <a:gd name="T7" fmla="*/ 0 60000 65536"/>
              <a:gd name="T8" fmla="*/ 0 60000 65536"/>
              <a:gd name="T9" fmla="*/ 0 w 4"/>
              <a:gd name="T10" fmla="*/ 0 h 31"/>
              <a:gd name="T11" fmla="*/ 4 w 4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" h="31">
                <a:moveTo>
                  <a:pt x="4" y="0"/>
                </a:moveTo>
                <a:lnTo>
                  <a:pt x="0" y="31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56" name="Freeform 1622"/>
          <p:cNvSpPr>
            <a:spLocks noChangeAspect="1"/>
          </p:cNvSpPr>
          <p:nvPr/>
        </p:nvSpPr>
        <p:spPr bwMode="auto">
          <a:xfrm>
            <a:off x="6270625" y="2144713"/>
            <a:ext cx="6350" cy="9525"/>
          </a:xfrm>
          <a:custGeom>
            <a:avLst/>
            <a:gdLst>
              <a:gd name="T0" fmla="*/ 0 w 17"/>
              <a:gd name="T1" fmla="*/ 2147483647 h 32"/>
              <a:gd name="T2" fmla="*/ 2147483647 w 17"/>
              <a:gd name="T3" fmla="*/ 0 h 32"/>
              <a:gd name="T4" fmla="*/ 2147483647 w 17"/>
              <a:gd name="T5" fmla="*/ 2147483647 h 32"/>
              <a:gd name="T6" fmla="*/ 2147483647 w 17"/>
              <a:gd name="T7" fmla="*/ 2147483647 h 32"/>
              <a:gd name="T8" fmla="*/ 2147483647 w 17"/>
              <a:gd name="T9" fmla="*/ 2147483647 h 32"/>
              <a:gd name="T10" fmla="*/ 2147483647 w 17"/>
              <a:gd name="T11" fmla="*/ 2147483647 h 32"/>
              <a:gd name="T12" fmla="*/ 0 w 17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"/>
              <a:gd name="T22" fmla="*/ 0 h 32"/>
              <a:gd name="T23" fmla="*/ 17 w 17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" h="32">
                <a:moveTo>
                  <a:pt x="0" y="31"/>
                </a:moveTo>
                <a:lnTo>
                  <a:pt x="2" y="0"/>
                </a:lnTo>
                <a:lnTo>
                  <a:pt x="14" y="1"/>
                </a:lnTo>
                <a:lnTo>
                  <a:pt x="17" y="2"/>
                </a:lnTo>
                <a:lnTo>
                  <a:pt x="9" y="31"/>
                </a:lnTo>
                <a:lnTo>
                  <a:pt x="12" y="32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57" name="Freeform 1623"/>
          <p:cNvSpPr>
            <a:spLocks noChangeAspect="1"/>
          </p:cNvSpPr>
          <p:nvPr/>
        </p:nvSpPr>
        <p:spPr bwMode="auto">
          <a:xfrm>
            <a:off x="6275388" y="2144713"/>
            <a:ext cx="4762" cy="9525"/>
          </a:xfrm>
          <a:custGeom>
            <a:avLst/>
            <a:gdLst>
              <a:gd name="T0" fmla="*/ 0 w 19"/>
              <a:gd name="T1" fmla="*/ 2147483647 h 33"/>
              <a:gd name="T2" fmla="*/ 2147483647 w 19"/>
              <a:gd name="T3" fmla="*/ 0 h 33"/>
              <a:gd name="T4" fmla="*/ 2147483647 w 19"/>
              <a:gd name="T5" fmla="*/ 2147483647 h 33"/>
              <a:gd name="T6" fmla="*/ 2147483647 w 19"/>
              <a:gd name="T7" fmla="*/ 2147483647 h 33"/>
              <a:gd name="T8" fmla="*/ 2147483647 w 19"/>
              <a:gd name="T9" fmla="*/ 2147483647 h 33"/>
              <a:gd name="T10" fmla="*/ 2147483647 w 19"/>
              <a:gd name="T11" fmla="*/ 2147483647 h 33"/>
              <a:gd name="T12" fmla="*/ 0 w 19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"/>
              <a:gd name="T22" fmla="*/ 0 h 33"/>
              <a:gd name="T23" fmla="*/ 19 w 19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" h="33">
                <a:moveTo>
                  <a:pt x="0" y="29"/>
                </a:moveTo>
                <a:lnTo>
                  <a:pt x="8" y="0"/>
                </a:lnTo>
                <a:lnTo>
                  <a:pt x="17" y="3"/>
                </a:lnTo>
                <a:lnTo>
                  <a:pt x="19" y="4"/>
                </a:lnTo>
                <a:lnTo>
                  <a:pt x="7" y="31"/>
                </a:lnTo>
                <a:lnTo>
                  <a:pt x="9" y="33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58" name="Freeform 1624"/>
          <p:cNvSpPr>
            <a:spLocks noChangeAspect="1"/>
          </p:cNvSpPr>
          <p:nvPr/>
        </p:nvSpPr>
        <p:spPr bwMode="auto">
          <a:xfrm>
            <a:off x="6276975" y="2146300"/>
            <a:ext cx="9525" cy="9525"/>
          </a:xfrm>
          <a:custGeom>
            <a:avLst/>
            <a:gdLst>
              <a:gd name="T0" fmla="*/ 0 w 26"/>
              <a:gd name="T1" fmla="*/ 2147483647 h 31"/>
              <a:gd name="T2" fmla="*/ 2147483647 w 26"/>
              <a:gd name="T3" fmla="*/ 0 h 31"/>
              <a:gd name="T4" fmla="*/ 2147483647 w 26"/>
              <a:gd name="T5" fmla="*/ 2147483647 h 31"/>
              <a:gd name="T6" fmla="*/ 2147483647 w 26"/>
              <a:gd name="T7" fmla="*/ 2147483647 h 31"/>
              <a:gd name="T8" fmla="*/ 2147483647 w 26"/>
              <a:gd name="T9" fmla="*/ 2147483647 h 31"/>
              <a:gd name="T10" fmla="*/ 2147483647 w 26"/>
              <a:gd name="T11" fmla="*/ 2147483647 h 31"/>
              <a:gd name="T12" fmla="*/ 0 w 26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6"/>
              <a:gd name="T22" fmla="*/ 0 h 31"/>
              <a:gd name="T23" fmla="*/ 26 w 26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6" h="31">
                <a:moveTo>
                  <a:pt x="0" y="27"/>
                </a:moveTo>
                <a:lnTo>
                  <a:pt x="12" y="0"/>
                </a:lnTo>
                <a:lnTo>
                  <a:pt x="26" y="8"/>
                </a:lnTo>
                <a:lnTo>
                  <a:pt x="24" y="6"/>
                </a:lnTo>
                <a:lnTo>
                  <a:pt x="5" y="31"/>
                </a:lnTo>
                <a:lnTo>
                  <a:pt x="3" y="29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59" name="Freeform 1625"/>
          <p:cNvSpPr>
            <a:spLocks noChangeAspect="1"/>
          </p:cNvSpPr>
          <p:nvPr/>
        </p:nvSpPr>
        <p:spPr bwMode="auto">
          <a:xfrm>
            <a:off x="6276975" y="2146300"/>
            <a:ext cx="17463" cy="9525"/>
          </a:xfrm>
          <a:custGeom>
            <a:avLst/>
            <a:gdLst>
              <a:gd name="T0" fmla="*/ 2147483647 w 48"/>
              <a:gd name="T1" fmla="*/ 2147483647 h 30"/>
              <a:gd name="T2" fmla="*/ 2147483647 w 48"/>
              <a:gd name="T3" fmla="*/ 0 h 30"/>
              <a:gd name="T4" fmla="*/ 2147483647 w 48"/>
              <a:gd name="T5" fmla="*/ 2147483647 h 30"/>
              <a:gd name="T6" fmla="*/ 2147483647 w 48"/>
              <a:gd name="T7" fmla="*/ 2147483647 h 30"/>
              <a:gd name="T8" fmla="*/ 2147483647 w 48"/>
              <a:gd name="T9" fmla="*/ 2147483647 h 30"/>
              <a:gd name="T10" fmla="*/ 0 w 48"/>
              <a:gd name="T11" fmla="*/ 2147483647 h 30"/>
              <a:gd name="T12" fmla="*/ 2147483647 w 48"/>
              <a:gd name="T13" fmla="*/ 2147483647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8"/>
              <a:gd name="T22" fmla="*/ 0 h 30"/>
              <a:gd name="T23" fmla="*/ 48 w 48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8" h="30">
                <a:moveTo>
                  <a:pt x="7" y="25"/>
                </a:moveTo>
                <a:lnTo>
                  <a:pt x="26" y="0"/>
                </a:lnTo>
                <a:lnTo>
                  <a:pt x="48" y="15"/>
                </a:lnTo>
                <a:lnTo>
                  <a:pt x="32" y="5"/>
                </a:lnTo>
                <a:lnTo>
                  <a:pt x="15" y="30"/>
                </a:lnTo>
                <a:lnTo>
                  <a:pt x="0" y="19"/>
                </a:lnTo>
                <a:lnTo>
                  <a:pt x="7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60" name="Freeform 1626"/>
          <p:cNvSpPr>
            <a:spLocks noChangeAspect="1"/>
          </p:cNvSpPr>
          <p:nvPr/>
        </p:nvSpPr>
        <p:spPr bwMode="auto">
          <a:xfrm>
            <a:off x="6280150" y="2147888"/>
            <a:ext cx="9525" cy="9525"/>
          </a:xfrm>
          <a:custGeom>
            <a:avLst/>
            <a:gdLst>
              <a:gd name="T0" fmla="*/ 0 w 23"/>
              <a:gd name="T1" fmla="*/ 2147483647 h 30"/>
              <a:gd name="T2" fmla="*/ 2147483647 w 23"/>
              <a:gd name="T3" fmla="*/ 0 h 30"/>
              <a:gd name="T4" fmla="*/ 2147483647 w 23"/>
              <a:gd name="T5" fmla="*/ 2147483647 h 30"/>
              <a:gd name="T6" fmla="*/ 2147483647 w 23"/>
              <a:gd name="T7" fmla="*/ 2147483647 h 30"/>
              <a:gd name="T8" fmla="*/ 2147483647 w 23"/>
              <a:gd name="T9" fmla="*/ 2147483647 h 30"/>
              <a:gd name="T10" fmla="*/ 2147483647 w 23"/>
              <a:gd name="T11" fmla="*/ 2147483647 h 30"/>
              <a:gd name="T12" fmla="*/ 0 w 23"/>
              <a:gd name="T13" fmla="*/ 2147483647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"/>
              <a:gd name="T22" fmla="*/ 0 h 30"/>
              <a:gd name="T23" fmla="*/ 23 w 23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" h="30">
                <a:moveTo>
                  <a:pt x="0" y="25"/>
                </a:moveTo>
                <a:lnTo>
                  <a:pt x="17" y="0"/>
                </a:lnTo>
                <a:lnTo>
                  <a:pt x="23" y="4"/>
                </a:lnTo>
                <a:lnTo>
                  <a:pt x="21" y="3"/>
                </a:lnTo>
                <a:lnTo>
                  <a:pt x="9" y="30"/>
                </a:lnTo>
                <a:lnTo>
                  <a:pt x="7" y="29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61" name="Freeform 1627"/>
          <p:cNvSpPr>
            <a:spLocks noChangeAspect="1"/>
          </p:cNvSpPr>
          <p:nvPr/>
        </p:nvSpPr>
        <p:spPr bwMode="auto">
          <a:xfrm>
            <a:off x="6286500" y="2149475"/>
            <a:ext cx="6350" cy="14288"/>
          </a:xfrm>
          <a:custGeom>
            <a:avLst/>
            <a:gdLst>
              <a:gd name="T0" fmla="*/ 0 w 19"/>
              <a:gd name="T1" fmla="*/ 2147483647 h 34"/>
              <a:gd name="T2" fmla="*/ 2147483647 w 19"/>
              <a:gd name="T3" fmla="*/ 0 h 34"/>
              <a:gd name="T4" fmla="*/ 2147483647 w 19"/>
              <a:gd name="T5" fmla="*/ 2147483647 h 34"/>
              <a:gd name="T6" fmla="*/ 2147483647 w 19"/>
              <a:gd name="T7" fmla="*/ 2147483647 h 34"/>
              <a:gd name="T8" fmla="*/ 2147483647 w 19"/>
              <a:gd name="T9" fmla="*/ 2147483647 h 34"/>
              <a:gd name="T10" fmla="*/ 2147483647 w 19"/>
              <a:gd name="T11" fmla="*/ 2147483647 h 34"/>
              <a:gd name="T12" fmla="*/ 0 w 19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"/>
              <a:gd name="T22" fmla="*/ 0 h 34"/>
              <a:gd name="T23" fmla="*/ 19 w 19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" h="34">
                <a:moveTo>
                  <a:pt x="0" y="27"/>
                </a:moveTo>
                <a:lnTo>
                  <a:pt x="12" y="0"/>
                </a:lnTo>
                <a:lnTo>
                  <a:pt x="15" y="2"/>
                </a:lnTo>
                <a:lnTo>
                  <a:pt x="19" y="3"/>
                </a:lnTo>
                <a:lnTo>
                  <a:pt x="9" y="32"/>
                </a:lnTo>
                <a:lnTo>
                  <a:pt x="13" y="34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62" name="Freeform 1628"/>
          <p:cNvSpPr>
            <a:spLocks noChangeAspect="1"/>
          </p:cNvSpPr>
          <p:nvPr/>
        </p:nvSpPr>
        <p:spPr bwMode="auto">
          <a:xfrm>
            <a:off x="6288088" y="2149475"/>
            <a:ext cx="6350" cy="14288"/>
          </a:xfrm>
          <a:custGeom>
            <a:avLst/>
            <a:gdLst>
              <a:gd name="T0" fmla="*/ 0 w 17"/>
              <a:gd name="T1" fmla="*/ 2147483647 h 33"/>
              <a:gd name="T2" fmla="*/ 2147483647 w 17"/>
              <a:gd name="T3" fmla="*/ 0 h 33"/>
              <a:gd name="T4" fmla="*/ 2147483647 w 17"/>
              <a:gd name="T5" fmla="*/ 2147483647 h 33"/>
              <a:gd name="T6" fmla="*/ 2147483647 w 17"/>
              <a:gd name="T7" fmla="*/ 2147483647 h 33"/>
              <a:gd name="T8" fmla="*/ 2147483647 w 17"/>
              <a:gd name="T9" fmla="*/ 2147483647 h 33"/>
              <a:gd name="T10" fmla="*/ 2147483647 w 17"/>
              <a:gd name="T11" fmla="*/ 2147483647 h 33"/>
              <a:gd name="T12" fmla="*/ 0 w 17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"/>
              <a:gd name="T22" fmla="*/ 0 h 33"/>
              <a:gd name="T23" fmla="*/ 17 w 17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" h="33">
                <a:moveTo>
                  <a:pt x="0" y="29"/>
                </a:moveTo>
                <a:lnTo>
                  <a:pt x="10" y="0"/>
                </a:lnTo>
                <a:lnTo>
                  <a:pt x="17" y="2"/>
                </a:lnTo>
                <a:lnTo>
                  <a:pt x="16" y="2"/>
                </a:lnTo>
                <a:lnTo>
                  <a:pt x="11" y="33"/>
                </a:lnTo>
                <a:lnTo>
                  <a:pt x="10" y="33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63" name="Freeform 1629"/>
          <p:cNvSpPr>
            <a:spLocks noChangeAspect="1"/>
          </p:cNvSpPr>
          <p:nvPr/>
        </p:nvSpPr>
        <p:spPr bwMode="auto">
          <a:xfrm>
            <a:off x="6292850" y="2152650"/>
            <a:ext cx="4763" cy="11113"/>
          </a:xfrm>
          <a:custGeom>
            <a:avLst/>
            <a:gdLst>
              <a:gd name="T0" fmla="*/ 0 w 16"/>
              <a:gd name="T1" fmla="*/ 2147483647 h 33"/>
              <a:gd name="T2" fmla="*/ 2147483647 w 16"/>
              <a:gd name="T3" fmla="*/ 0 h 33"/>
              <a:gd name="T4" fmla="*/ 2147483647 w 16"/>
              <a:gd name="T5" fmla="*/ 2147483647 h 33"/>
              <a:gd name="T6" fmla="*/ 2147483647 w 16"/>
              <a:gd name="T7" fmla="*/ 2147483647 h 33"/>
              <a:gd name="T8" fmla="*/ 0 w 16"/>
              <a:gd name="T9" fmla="*/ 2147483647 h 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"/>
              <a:gd name="T16" fmla="*/ 0 h 33"/>
              <a:gd name="T17" fmla="*/ 16 w 16"/>
              <a:gd name="T18" fmla="*/ 33 h 3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" h="33">
                <a:moveTo>
                  <a:pt x="0" y="31"/>
                </a:moveTo>
                <a:lnTo>
                  <a:pt x="5" y="0"/>
                </a:lnTo>
                <a:lnTo>
                  <a:pt x="16" y="2"/>
                </a:lnTo>
                <a:lnTo>
                  <a:pt x="12" y="33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64" name="Freeform 1630"/>
          <p:cNvSpPr>
            <a:spLocks noChangeAspect="1"/>
          </p:cNvSpPr>
          <p:nvPr/>
        </p:nvSpPr>
        <p:spPr bwMode="auto">
          <a:xfrm>
            <a:off x="6169025" y="2019300"/>
            <a:ext cx="1588" cy="9525"/>
          </a:xfrm>
          <a:custGeom>
            <a:avLst/>
            <a:gdLst>
              <a:gd name="T0" fmla="*/ 0 w 1588"/>
              <a:gd name="T1" fmla="*/ 2147483647 h 31"/>
              <a:gd name="T2" fmla="*/ 0 w 1588"/>
              <a:gd name="T3" fmla="*/ 0 h 31"/>
              <a:gd name="T4" fmla="*/ 0 w 1588"/>
              <a:gd name="T5" fmla="*/ 2147483647 h 31"/>
              <a:gd name="T6" fmla="*/ 0 60000 65536"/>
              <a:gd name="T7" fmla="*/ 0 60000 65536"/>
              <a:gd name="T8" fmla="*/ 0 60000 65536"/>
              <a:gd name="T9" fmla="*/ 0 w 1588"/>
              <a:gd name="T10" fmla="*/ 0 h 31"/>
              <a:gd name="T11" fmla="*/ 1588 w 1588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31">
                <a:moveTo>
                  <a:pt x="0" y="31"/>
                </a:moveTo>
                <a:lnTo>
                  <a:pt x="0" y="0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65" name="Freeform 1631"/>
          <p:cNvSpPr>
            <a:spLocks noChangeAspect="1"/>
          </p:cNvSpPr>
          <p:nvPr/>
        </p:nvSpPr>
        <p:spPr bwMode="auto">
          <a:xfrm>
            <a:off x="6396038" y="1989138"/>
            <a:ext cx="6350" cy="9525"/>
          </a:xfrm>
          <a:custGeom>
            <a:avLst/>
            <a:gdLst>
              <a:gd name="T0" fmla="*/ 0 w 21"/>
              <a:gd name="T1" fmla="*/ 2147483647 h 30"/>
              <a:gd name="T2" fmla="*/ 0 w 21"/>
              <a:gd name="T3" fmla="*/ 2147483647 h 30"/>
              <a:gd name="T4" fmla="*/ 2147483647 w 21"/>
              <a:gd name="T5" fmla="*/ 0 h 30"/>
              <a:gd name="T6" fmla="*/ 2147483647 w 21"/>
              <a:gd name="T7" fmla="*/ 0 h 30"/>
              <a:gd name="T8" fmla="*/ 2147483647 w 21"/>
              <a:gd name="T9" fmla="*/ 0 h 30"/>
              <a:gd name="T10" fmla="*/ 2147483647 w 21"/>
              <a:gd name="T11" fmla="*/ 2147483647 h 30"/>
              <a:gd name="T12" fmla="*/ 2147483647 w 21"/>
              <a:gd name="T13" fmla="*/ 2147483647 h 30"/>
              <a:gd name="T14" fmla="*/ 2147483647 w 21"/>
              <a:gd name="T15" fmla="*/ 2147483647 h 30"/>
              <a:gd name="T16" fmla="*/ 2147483647 w 21"/>
              <a:gd name="T17" fmla="*/ 2147483647 h 30"/>
              <a:gd name="T18" fmla="*/ 2147483647 w 21"/>
              <a:gd name="T19" fmla="*/ 2147483647 h 30"/>
              <a:gd name="T20" fmla="*/ 2147483647 w 21"/>
              <a:gd name="T21" fmla="*/ 2147483647 h 30"/>
              <a:gd name="T22" fmla="*/ 2147483647 w 21"/>
              <a:gd name="T23" fmla="*/ 2147483647 h 30"/>
              <a:gd name="T24" fmla="*/ 2147483647 w 21"/>
              <a:gd name="T25" fmla="*/ 2147483647 h 30"/>
              <a:gd name="T26" fmla="*/ 2147483647 w 21"/>
              <a:gd name="T27" fmla="*/ 2147483647 h 30"/>
              <a:gd name="T28" fmla="*/ 2147483647 w 21"/>
              <a:gd name="T29" fmla="*/ 2147483647 h 30"/>
              <a:gd name="T30" fmla="*/ 2147483647 w 21"/>
              <a:gd name="T31" fmla="*/ 2147483647 h 30"/>
              <a:gd name="T32" fmla="*/ 2147483647 w 21"/>
              <a:gd name="T33" fmla="*/ 2147483647 h 30"/>
              <a:gd name="T34" fmla="*/ 2147483647 w 21"/>
              <a:gd name="T35" fmla="*/ 2147483647 h 30"/>
              <a:gd name="T36" fmla="*/ 2147483647 w 21"/>
              <a:gd name="T37" fmla="*/ 2147483647 h 30"/>
              <a:gd name="T38" fmla="*/ 2147483647 w 21"/>
              <a:gd name="T39" fmla="*/ 2147483647 h 30"/>
              <a:gd name="T40" fmla="*/ 2147483647 w 21"/>
              <a:gd name="T41" fmla="*/ 2147483647 h 30"/>
              <a:gd name="T42" fmla="*/ 0 w 21"/>
              <a:gd name="T43" fmla="*/ 2147483647 h 3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1"/>
              <a:gd name="T67" fmla="*/ 0 h 30"/>
              <a:gd name="T68" fmla="*/ 21 w 21"/>
              <a:gd name="T69" fmla="*/ 30 h 30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1" h="30">
                <a:moveTo>
                  <a:pt x="0" y="1"/>
                </a:moveTo>
                <a:lnTo>
                  <a:pt x="0" y="1"/>
                </a:lnTo>
                <a:lnTo>
                  <a:pt x="3" y="0"/>
                </a:lnTo>
                <a:lnTo>
                  <a:pt x="6" y="0"/>
                </a:lnTo>
                <a:lnTo>
                  <a:pt x="8" y="0"/>
                </a:lnTo>
                <a:lnTo>
                  <a:pt x="10" y="1"/>
                </a:lnTo>
                <a:lnTo>
                  <a:pt x="13" y="2"/>
                </a:lnTo>
                <a:lnTo>
                  <a:pt x="15" y="3"/>
                </a:lnTo>
                <a:lnTo>
                  <a:pt x="17" y="5"/>
                </a:lnTo>
                <a:lnTo>
                  <a:pt x="19" y="7"/>
                </a:lnTo>
                <a:lnTo>
                  <a:pt x="20" y="10"/>
                </a:lnTo>
                <a:lnTo>
                  <a:pt x="21" y="12"/>
                </a:lnTo>
                <a:lnTo>
                  <a:pt x="21" y="16"/>
                </a:lnTo>
                <a:lnTo>
                  <a:pt x="21" y="18"/>
                </a:lnTo>
                <a:lnTo>
                  <a:pt x="20" y="20"/>
                </a:lnTo>
                <a:lnTo>
                  <a:pt x="19" y="23"/>
                </a:lnTo>
                <a:lnTo>
                  <a:pt x="18" y="25"/>
                </a:lnTo>
                <a:lnTo>
                  <a:pt x="16" y="27"/>
                </a:lnTo>
                <a:lnTo>
                  <a:pt x="14" y="29"/>
                </a:lnTo>
                <a:lnTo>
                  <a:pt x="11" y="30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66" name="Freeform 1632"/>
          <p:cNvSpPr>
            <a:spLocks noChangeAspect="1"/>
          </p:cNvSpPr>
          <p:nvPr/>
        </p:nvSpPr>
        <p:spPr bwMode="auto">
          <a:xfrm>
            <a:off x="6169025" y="2019300"/>
            <a:ext cx="25400" cy="9525"/>
          </a:xfrm>
          <a:custGeom>
            <a:avLst/>
            <a:gdLst>
              <a:gd name="T0" fmla="*/ 0 w 73"/>
              <a:gd name="T1" fmla="*/ 2147483647 h 32"/>
              <a:gd name="T2" fmla="*/ 0 w 73"/>
              <a:gd name="T3" fmla="*/ 2147483647 h 32"/>
              <a:gd name="T4" fmla="*/ 2147483647 w 73"/>
              <a:gd name="T5" fmla="*/ 0 h 32"/>
              <a:gd name="T6" fmla="*/ 2147483647 w 73"/>
              <a:gd name="T7" fmla="*/ 0 h 32"/>
              <a:gd name="T8" fmla="*/ 2147483647 w 73"/>
              <a:gd name="T9" fmla="*/ 2147483647 h 32"/>
              <a:gd name="T10" fmla="*/ 2147483647 w 73"/>
              <a:gd name="T11" fmla="*/ 2147483647 h 32"/>
              <a:gd name="T12" fmla="*/ 0 w 73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3"/>
              <a:gd name="T22" fmla="*/ 0 h 32"/>
              <a:gd name="T23" fmla="*/ 73 w 73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3" h="32">
                <a:moveTo>
                  <a:pt x="0" y="32"/>
                </a:moveTo>
                <a:lnTo>
                  <a:pt x="0" y="1"/>
                </a:lnTo>
                <a:lnTo>
                  <a:pt x="73" y="0"/>
                </a:lnTo>
                <a:lnTo>
                  <a:pt x="73" y="31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67" name="Freeform 1633"/>
          <p:cNvSpPr>
            <a:spLocks noChangeAspect="1"/>
          </p:cNvSpPr>
          <p:nvPr/>
        </p:nvSpPr>
        <p:spPr bwMode="auto">
          <a:xfrm>
            <a:off x="6194425" y="2017713"/>
            <a:ext cx="30163" cy="11112"/>
          </a:xfrm>
          <a:custGeom>
            <a:avLst/>
            <a:gdLst>
              <a:gd name="T0" fmla="*/ 0 w 83"/>
              <a:gd name="T1" fmla="*/ 2147483647 h 33"/>
              <a:gd name="T2" fmla="*/ 0 w 83"/>
              <a:gd name="T3" fmla="*/ 2147483647 h 33"/>
              <a:gd name="T4" fmla="*/ 2147483647 w 83"/>
              <a:gd name="T5" fmla="*/ 0 h 33"/>
              <a:gd name="T6" fmla="*/ 2147483647 w 83"/>
              <a:gd name="T7" fmla="*/ 0 h 33"/>
              <a:gd name="T8" fmla="*/ 2147483647 w 83"/>
              <a:gd name="T9" fmla="*/ 2147483647 h 33"/>
              <a:gd name="T10" fmla="*/ 2147483647 w 83"/>
              <a:gd name="T11" fmla="*/ 2147483647 h 33"/>
              <a:gd name="T12" fmla="*/ 0 w 83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3"/>
              <a:gd name="T22" fmla="*/ 0 h 33"/>
              <a:gd name="T23" fmla="*/ 83 w 83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3" h="33">
                <a:moveTo>
                  <a:pt x="0" y="33"/>
                </a:moveTo>
                <a:lnTo>
                  <a:pt x="0" y="2"/>
                </a:lnTo>
                <a:lnTo>
                  <a:pt x="83" y="0"/>
                </a:lnTo>
                <a:lnTo>
                  <a:pt x="83" y="31"/>
                </a:lnTo>
                <a:lnTo>
                  <a:pt x="0" y="3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68" name="Freeform 1634"/>
          <p:cNvSpPr>
            <a:spLocks noChangeAspect="1"/>
          </p:cNvSpPr>
          <p:nvPr/>
        </p:nvSpPr>
        <p:spPr bwMode="auto">
          <a:xfrm>
            <a:off x="6224588" y="2017713"/>
            <a:ext cx="30162" cy="11112"/>
          </a:xfrm>
          <a:custGeom>
            <a:avLst/>
            <a:gdLst>
              <a:gd name="T0" fmla="*/ 0 w 90"/>
              <a:gd name="T1" fmla="*/ 2147483647 h 35"/>
              <a:gd name="T2" fmla="*/ 0 w 90"/>
              <a:gd name="T3" fmla="*/ 2147483647 h 35"/>
              <a:gd name="T4" fmla="*/ 2147483647 w 90"/>
              <a:gd name="T5" fmla="*/ 0 h 35"/>
              <a:gd name="T6" fmla="*/ 2147483647 w 90"/>
              <a:gd name="T7" fmla="*/ 0 h 35"/>
              <a:gd name="T8" fmla="*/ 2147483647 w 90"/>
              <a:gd name="T9" fmla="*/ 2147483647 h 35"/>
              <a:gd name="T10" fmla="*/ 2147483647 w 90"/>
              <a:gd name="T11" fmla="*/ 2147483647 h 35"/>
              <a:gd name="T12" fmla="*/ 0 w 90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0"/>
              <a:gd name="T22" fmla="*/ 0 h 35"/>
              <a:gd name="T23" fmla="*/ 90 w 90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0" h="35">
                <a:moveTo>
                  <a:pt x="0" y="35"/>
                </a:moveTo>
                <a:lnTo>
                  <a:pt x="0" y="4"/>
                </a:lnTo>
                <a:lnTo>
                  <a:pt x="86" y="0"/>
                </a:lnTo>
                <a:lnTo>
                  <a:pt x="87" y="0"/>
                </a:lnTo>
                <a:lnTo>
                  <a:pt x="89" y="31"/>
                </a:lnTo>
                <a:lnTo>
                  <a:pt x="90" y="31"/>
                </a:lnTo>
                <a:lnTo>
                  <a:pt x="0" y="3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69" name="Freeform 1635"/>
          <p:cNvSpPr>
            <a:spLocks noChangeAspect="1"/>
          </p:cNvSpPr>
          <p:nvPr/>
        </p:nvSpPr>
        <p:spPr bwMode="auto">
          <a:xfrm>
            <a:off x="6254750" y="2012950"/>
            <a:ext cx="31750" cy="14288"/>
          </a:xfrm>
          <a:custGeom>
            <a:avLst/>
            <a:gdLst>
              <a:gd name="T0" fmla="*/ 2147483647 w 94"/>
              <a:gd name="T1" fmla="*/ 2147483647 h 38"/>
              <a:gd name="T2" fmla="*/ 0 w 94"/>
              <a:gd name="T3" fmla="*/ 2147483647 h 38"/>
              <a:gd name="T4" fmla="*/ 2147483647 w 94"/>
              <a:gd name="T5" fmla="*/ 0 h 38"/>
              <a:gd name="T6" fmla="*/ 2147483647 w 94"/>
              <a:gd name="T7" fmla="*/ 0 h 38"/>
              <a:gd name="T8" fmla="*/ 2147483647 w 94"/>
              <a:gd name="T9" fmla="*/ 2147483647 h 38"/>
              <a:gd name="T10" fmla="*/ 2147483647 w 94"/>
              <a:gd name="T11" fmla="*/ 2147483647 h 38"/>
              <a:gd name="T12" fmla="*/ 2147483647 w 94"/>
              <a:gd name="T13" fmla="*/ 2147483647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4"/>
              <a:gd name="T22" fmla="*/ 0 h 38"/>
              <a:gd name="T23" fmla="*/ 94 w 94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4" h="38">
                <a:moveTo>
                  <a:pt x="2" y="38"/>
                </a:moveTo>
                <a:lnTo>
                  <a:pt x="0" y="7"/>
                </a:lnTo>
                <a:lnTo>
                  <a:pt x="92" y="0"/>
                </a:lnTo>
                <a:lnTo>
                  <a:pt x="94" y="31"/>
                </a:lnTo>
                <a:lnTo>
                  <a:pt x="2" y="3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70" name="Freeform 1636"/>
          <p:cNvSpPr>
            <a:spLocks noChangeAspect="1"/>
          </p:cNvSpPr>
          <p:nvPr/>
        </p:nvSpPr>
        <p:spPr bwMode="auto">
          <a:xfrm>
            <a:off x="6286500" y="2011363"/>
            <a:ext cx="33338" cy="14287"/>
          </a:xfrm>
          <a:custGeom>
            <a:avLst/>
            <a:gdLst>
              <a:gd name="T0" fmla="*/ 2147483647 w 94"/>
              <a:gd name="T1" fmla="*/ 2147483647 h 42"/>
              <a:gd name="T2" fmla="*/ 0 w 94"/>
              <a:gd name="T3" fmla="*/ 2147483647 h 42"/>
              <a:gd name="T4" fmla="*/ 2147483647 w 94"/>
              <a:gd name="T5" fmla="*/ 0 h 42"/>
              <a:gd name="T6" fmla="*/ 2147483647 w 94"/>
              <a:gd name="T7" fmla="*/ 0 h 42"/>
              <a:gd name="T8" fmla="*/ 2147483647 w 94"/>
              <a:gd name="T9" fmla="*/ 2147483647 h 42"/>
              <a:gd name="T10" fmla="*/ 2147483647 w 94"/>
              <a:gd name="T11" fmla="*/ 2147483647 h 42"/>
              <a:gd name="T12" fmla="*/ 2147483647 w 94"/>
              <a:gd name="T13" fmla="*/ 2147483647 h 4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4"/>
              <a:gd name="T22" fmla="*/ 0 h 42"/>
              <a:gd name="T23" fmla="*/ 94 w 94"/>
              <a:gd name="T24" fmla="*/ 42 h 4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4" h="42">
                <a:moveTo>
                  <a:pt x="2" y="42"/>
                </a:moveTo>
                <a:lnTo>
                  <a:pt x="0" y="11"/>
                </a:lnTo>
                <a:lnTo>
                  <a:pt x="86" y="0"/>
                </a:lnTo>
                <a:lnTo>
                  <a:pt x="88" y="0"/>
                </a:lnTo>
                <a:lnTo>
                  <a:pt x="92" y="31"/>
                </a:lnTo>
                <a:lnTo>
                  <a:pt x="94" y="31"/>
                </a:lnTo>
                <a:lnTo>
                  <a:pt x="2" y="4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71" name="Freeform 1637"/>
          <p:cNvSpPr>
            <a:spLocks noChangeAspect="1"/>
          </p:cNvSpPr>
          <p:nvPr/>
        </p:nvSpPr>
        <p:spPr bwMode="auto">
          <a:xfrm>
            <a:off x="6313488" y="2003425"/>
            <a:ext cx="33337" cy="17463"/>
          </a:xfrm>
          <a:custGeom>
            <a:avLst/>
            <a:gdLst>
              <a:gd name="T0" fmla="*/ 2147483647 w 96"/>
              <a:gd name="T1" fmla="*/ 2147483647 h 48"/>
              <a:gd name="T2" fmla="*/ 0 w 96"/>
              <a:gd name="T3" fmla="*/ 2147483647 h 48"/>
              <a:gd name="T4" fmla="*/ 2147483647 w 96"/>
              <a:gd name="T5" fmla="*/ 0 h 48"/>
              <a:gd name="T6" fmla="*/ 2147483647 w 96"/>
              <a:gd name="T7" fmla="*/ 2147483647 h 48"/>
              <a:gd name="T8" fmla="*/ 2147483647 w 96"/>
              <a:gd name="T9" fmla="*/ 2147483647 h 48"/>
              <a:gd name="T10" fmla="*/ 2147483647 w 96"/>
              <a:gd name="T11" fmla="*/ 2147483647 h 48"/>
              <a:gd name="T12" fmla="*/ 2147483647 w 96"/>
              <a:gd name="T13" fmla="*/ 2147483647 h 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6"/>
              <a:gd name="T22" fmla="*/ 0 h 48"/>
              <a:gd name="T23" fmla="*/ 96 w 96"/>
              <a:gd name="T24" fmla="*/ 48 h 4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6" h="48">
                <a:moveTo>
                  <a:pt x="4" y="48"/>
                </a:moveTo>
                <a:lnTo>
                  <a:pt x="0" y="17"/>
                </a:lnTo>
                <a:lnTo>
                  <a:pt x="96" y="0"/>
                </a:lnTo>
                <a:lnTo>
                  <a:pt x="85" y="3"/>
                </a:lnTo>
                <a:lnTo>
                  <a:pt x="91" y="32"/>
                </a:lnTo>
                <a:lnTo>
                  <a:pt x="81" y="35"/>
                </a:lnTo>
                <a:lnTo>
                  <a:pt x="4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72" name="Freeform 1638"/>
          <p:cNvSpPr>
            <a:spLocks noChangeAspect="1"/>
          </p:cNvSpPr>
          <p:nvPr/>
        </p:nvSpPr>
        <p:spPr bwMode="auto">
          <a:xfrm>
            <a:off x="6345238" y="1998663"/>
            <a:ext cx="31750" cy="17462"/>
          </a:xfrm>
          <a:custGeom>
            <a:avLst/>
            <a:gdLst>
              <a:gd name="T0" fmla="*/ 2147483647 w 90"/>
              <a:gd name="T1" fmla="*/ 2147483647 h 50"/>
              <a:gd name="T2" fmla="*/ 0 w 90"/>
              <a:gd name="T3" fmla="*/ 2147483647 h 50"/>
              <a:gd name="T4" fmla="*/ 2147483647 w 90"/>
              <a:gd name="T5" fmla="*/ 2147483647 h 50"/>
              <a:gd name="T6" fmla="*/ 2147483647 w 90"/>
              <a:gd name="T7" fmla="*/ 0 h 50"/>
              <a:gd name="T8" fmla="*/ 2147483647 w 90"/>
              <a:gd name="T9" fmla="*/ 2147483647 h 50"/>
              <a:gd name="T10" fmla="*/ 2147483647 w 90"/>
              <a:gd name="T11" fmla="*/ 2147483647 h 50"/>
              <a:gd name="T12" fmla="*/ 2147483647 w 90"/>
              <a:gd name="T13" fmla="*/ 2147483647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0"/>
              <a:gd name="T22" fmla="*/ 0 h 50"/>
              <a:gd name="T23" fmla="*/ 90 w 90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0" h="50">
                <a:moveTo>
                  <a:pt x="6" y="50"/>
                </a:moveTo>
                <a:lnTo>
                  <a:pt x="0" y="21"/>
                </a:lnTo>
                <a:lnTo>
                  <a:pt x="72" y="2"/>
                </a:lnTo>
                <a:lnTo>
                  <a:pt x="76" y="0"/>
                </a:lnTo>
                <a:lnTo>
                  <a:pt x="86" y="29"/>
                </a:lnTo>
                <a:lnTo>
                  <a:pt x="90" y="27"/>
                </a:lnTo>
                <a:lnTo>
                  <a:pt x="6" y="5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73" name="Freeform 1639"/>
          <p:cNvSpPr>
            <a:spLocks noChangeAspect="1"/>
          </p:cNvSpPr>
          <p:nvPr/>
        </p:nvSpPr>
        <p:spPr bwMode="auto">
          <a:xfrm>
            <a:off x="6370638" y="1989138"/>
            <a:ext cx="26987" cy="19050"/>
          </a:xfrm>
          <a:custGeom>
            <a:avLst/>
            <a:gdLst>
              <a:gd name="T0" fmla="*/ 2147483647 w 78"/>
              <a:gd name="T1" fmla="*/ 2147483647 h 56"/>
              <a:gd name="T2" fmla="*/ 0 w 78"/>
              <a:gd name="T3" fmla="*/ 2147483647 h 56"/>
              <a:gd name="T4" fmla="*/ 2147483647 w 78"/>
              <a:gd name="T5" fmla="*/ 0 h 56"/>
              <a:gd name="T6" fmla="*/ 2147483647 w 78"/>
              <a:gd name="T7" fmla="*/ 2147483647 h 56"/>
              <a:gd name="T8" fmla="*/ 2147483647 w 78"/>
              <a:gd name="T9" fmla="*/ 2147483647 h 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8"/>
              <a:gd name="T16" fmla="*/ 0 h 56"/>
              <a:gd name="T17" fmla="*/ 78 w 78"/>
              <a:gd name="T18" fmla="*/ 56 h 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8" h="56">
                <a:moveTo>
                  <a:pt x="10" y="56"/>
                </a:moveTo>
                <a:lnTo>
                  <a:pt x="0" y="27"/>
                </a:lnTo>
                <a:lnTo>
                  <a:pt x="67" y="0"/>
                </a:lnTo>
                <a:lnTo>
                  <a:pt x="78" y="29"/>
                </a:lnTo>
                <a:lnTo>
                  <a:pt x="10" y="5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74" name="Freeform 1640"/>
          <p:cNvSpPr>
            <a:spLocks noChangeAspect="1"/>
          </p:cNvSpPr>
          <p:nvPr/>
        </p:nvSpPr>
        <p:spPr bwMode="auto">
          <a:xfrm>
            <a:off x="6391275" y="1989138"/>
            <a:ext cx="4763" cy="9525"/>
          </a:xfrm>
          <a:custGeom>
            <a:avLst/>
            <a:gdLst>
              <a:gd name="T0" fmla="*/ 2147483647 w 16"/>
              <a:gd name="T1" fmla="*/ 2147483647 h 31"/>
              <a:gd name="T2" fmla="*/ 2147483647 w 16"/>
              <a:gd name="T3" fmla="*/ 2147483647 h 31"/>
              <a:gd name="T4" fmla="*/ 2147483647 w 16"/>
              <a:gd name="T5" fmla="*/ 2147483647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0 w 16"/>
              <a:gd name="T19" fmla="*/ 2147483647 h 31"/>
              <a:gd name="T20" fmla="*/ 0 w 16"/>
              <a:gd name="T21" fmla="*/ 2147483647 h 31"/>
              <a:gd name="T22" fmla="*/ 0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0 h 31"/>
              <a:gd name="T38" fmla="*/ 2147483647 w 16"/>
              <a:gd name="T39" fmla="*/ 0 h 31"/>
              <a:gd name="T40" fmla="*/ 2147483647 w 16"/>
              <a:gd name="T41" fmla="*/ 0 h 31"/>
              <a:gd name="T42" fmla="*/ 2147483647 w 16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16" y="31"/>
                </a:moveTo>
                <a:lnTo>
                  <a:pt x="16" y="31"/>
                </a:lnTo>
                <a:lnTo>
                  <a:pt x="14" y="31"/>
                </a:lnTo>
                <a:lnTo>
                  <a:pt x="10" y="31"/>
                </a:lnTo>
                <a:lnTo>
                  <a:pt x="8" y="29"/>
                </a:lnTo>
                <a:lnTo>
                  <a:pt x="6" y="28"/>
                </a:lnTo>
                <a:lnTo>
                  <a:pt x="4" y="26"/>
                </a:lnTo>
                <a:lnTo>
                  <a:pt x="2" y="24"/>
                </a:lnTo>
                <a:lnTo>
                  <a:pt x="1" y="21"/>
                </a:lnTo>
                <a:lnTo>
                  <a:pt x="0" y="19"/>
                </a:lnTo>
                <a:lnTo>
                  <a:pt x="0" y="16"/>
                </a:lnTo>
                <a:lnTo>
                  <a:pt x="0" y="13"/>
                </a:lnTo>
                <a:lnTo>
                  <a:pt x="1" y="10"/>
                </a:lnTo>
                <a:lnTo>
                  <a:pt x="2" y="8"/>
                </a:lnTo>
                <a:lnTo>
                  <a:pt x="4" y="6"/>
                </a:lnTo>
                <a:lnTo>
                  <a:pt x="6" y="4"/>
                </a:lnTo>
                <a:lnTo>
                  <a:pt x="8" y="2"/>
                </a:lnTo>
                <a:lnTo>
                  <a:pt x="10" y="1"/>
                </a:lnTo>
                <a:lnTo>
                  <a:pt x="14" y="0"/>
                </a:lnTo>
                <a:lnTo>
                  <a:pt x="16" y="0"/>
                </a:lnTo>
                <a:lnTo>
                  <a:pt x="16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75" name="Freeform 1641"/>
          <p:cNvSpPr>
            <a:spLocks noChangeAspect="1"/>
          </p:cNvSpPr>
          <p:nvPr/>
        </p:nvSpPr>
        <p:spPr bwMode="auto">
          <a:xfrm>
            <a:off x="6399213" y="1989138"/>
            <a:ext cx="6350" cy="9525"/>
          </a:xfrm>
          <a:custGeom>
            <a:avLst/>
            <a:gdLst>
              <a:gd name="T0" fmla="*/ 0 w 16"/>
              <a:gd name="T1" fmla="*/ 0 h 31"/>
              <a:gd name="T2" fmla="*/ 0 w 16"/>
              <a:gd name="T3" fmla="*/ 0 h 31"/>
              <a:gd name="T4" fmla="*/ 2147483647 w 16"/>
              <a:gd name="T5" fmla="*/ 0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2147483647 w 16"/>
              <a:gd name="T19" fmla="*/ 2147483647 h 31"/>
              <a:gd name="T20" fmla="*/ 2147483647 w 16"/>
              <a:gd name="T21" fmla="*/ 2147483647 h 31"/>
              <a:gd name="T22" fmla="*/ 2147483647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2147483647 h 31"/>
              <a:gd name="T38" fmla="*/ 0 w 16"/>
              <a:gd name="T39" fmla="*/ 2147483647 h 31"/>
              <a:gd name="T40" fmla="*/ 0 w 16"/>
              <a:gd name="T41" fmla="*/ 2147483647 h 31"/>
              <a:gd name="T42" fmla="*/ 0 w 16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0" y="0"/>
                </a:moveTo>
                <a:lnTo>
                  <a:pt x="0" y="0"/>
                </a:lnTo>
                <a:lnTo>
                  <a:pt x="3" y="0"/>
                </a:lnTo>
                <a:lnTo>
                  <a:pt x="5" y="1"/>
                </a:lnTo>
                <a:lnTo>
                  <a:pt x="8" y="2"/>
                </a:lnTo>
                <a:lnTo>
                  <a:pt x="10" y="4"/>
                </a:lnTo>
                <a:lnTo>
                  <a:pt x="12" y="6"/>
                </a:lnTo>
                <a:lnTo>
                  <a:pt x="13" y="8"/>
                </a:lnTo>
                <a:lnTo>
                  <a:pt x="16" y="10"/>
                </a:lnTo>
                <a:lnTo>
                  <a:pt x="16" y="13"/>
                </a:lnTo>
                <a:lnTo>
                  <a:pt x="16" y="16"/>
                </a:lnTo>
                <a:lnTo>
                  <a:pt x="16" y="19"/>
                </a:lnTo>
                <a:lnTo>
                  <a:pt x="16" y="21"/>
                </a:lnTo>
                <a:lnTo>
                  <a:pt x="13" y="24"/>
                </a:lnTo>
                <a:lnTo>
                  <a:pt x="12" y="26"/>
                </a:lnTo>
                <a:lnTo>
                  <a:pt x="10" y="28"/>
                </a:lnTo>
                <a:lnTo>
                  <a:pt x="8" y="29"/>
                </a:lnTo>
                <a:lnTo>
                  <a:pt x="5" y="31"/>
                </a:lnTo>
                <a:lnTo>
                  <a:pt x="3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76" name="Freeform 1642"/>
          <p:cNvSpPr>
            <a:spLocks noChangeAspect="1"/>
          </p:cNvSpPr>
          <p:nvPr/>
        </p:nvSpPr>
        <p:spPr bwMode="auto">
          <a:xfrm>
            <a:off x="6396038" y="1989138"/>
            <a:ext cx="1587" cy="9525"/>
          </a:xfrm>
          <a:custGeom>
            <a:avLst/>
            <a:gdLst>
              <a:gd name="T0" fmla="*/ 0 w 1"/>
              <a:gd name="T1" fmla="*/ 2147483647 h 31"/>
              <a:gd name="T2" fmla="*/ 0 w 1"/>
              <a:gd name="T3" fmla="*/ 0 h 31"/>
              <a:gd name="T4" fmla="*/ 2147483647 w 1"/>
              <a:gd name="T5" fmla="*/ 0 h 31"/>
              <a:gd name="T6" fmla="*/ 2147483647 w 1"/>
              <a:gd name="T7" fmla="*/ 0 h 31"/>
              <a:gd name="T8" fmla="*/ 2147483647 w 1"/>
              <a:gd name="T9" fmla="*/ 2147483647 h 31"/>
              <a:gd name="T10" fmla="*/ 2147483647 w 1"/>
              <a:gd name="T11" fmla="*/ 2147483647 h 31"/>
              <a:gd name="T12" fmla="*/ 0 w 1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0" y="31"/>
                </a:moveTo>
                <a:lnTo>
                  <a:pt x="0" y="0"/>
                </a:lnTo>
                <a:lnTo>
                  <a:pt x="1" y="0"/>
                </a:lnTo>
                <a:lnTo>
                  <a:pt x="1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77" name="Freeform 1643"/>
          <p:cNvSpPr>
            <a:spLocks noChangeAspect="1"/>
          </p:cNvSpPr>
          <p:nvPr/>
        </p:nvSpPr>
        <p:spPr bwMode="auto">
          <a:xfrm>
            <a:off x="6397625" y="1989138"/>
            <a:ext cx="1588" cy="9525"/>
          </a:xfrm>
          <a:custGeom>
            <a:avLst/>
            <a:gdLst>
              <a:gd name="T0" fmla="*/ 0 w 1"/>
              <a:gd name="T1" fmla="*/ 2147483647 h 31"/>
              <a:gd name="T2" fmla="*/ 0 w 1"/>
              <a:gd name="T3" fmla="*/ 0 h 31"/>
              <a:gd name="T4" fmla="*/ 2147483647 w 1"/>
              <a:gd name="T5" fmla="*/ 0 h 31"/>
              <a:gd name="T6" fmla="*/ 2147483647 w 1"/>
              <a:gd name="T7" fmla="*/ 0 h 31"/>
              <a:gd name="T8" fmla="*/ 2147483647 w 1"/>
              <a:gd name="T9" fmla="*/ 2147483647 h 31"/>
              <a:gd name="T10" fmla="*/ 2147483647 w 1"/>
              <a:gd name="T11" fmla="*/ 2147483647 h 31"/>
              <a:gd name="T12" fmla="*/ 0 w 1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0" y="31"/>
                </a:moveTo>
                <a:lnTo>
                  <a:pt x="0" y="0"/>
                </a:lnTo>
                <a:lnTo>
                  <a:pt x="1" y="0"/>
                </a:lnTo>
                <a:lnTo>
                  <a:pt x="1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78" name="Freeform 1644"/>
          <p:cNvSpPr>
            <a:spLocks noChangeAspect="1"/>
          </p:cNvSpPr>
          <p:nvPr/>
        </p:nvSpPr>
        <p:spPr bwMode="auto">
          <a:xfrm>
            <a:off x="6397625" y="1989138"/>
            <a:ext cx="1588" cy="9525"/>
          </a:xfrm>
          <a:custGeom>
            <a:avLst/>
            <a:gdLst>
              <a:gd name="T0" fmla="*/ 0 w 1"/>
              <a:gd name="T1" fmla="*/ 2147483647 h 31"/>
              <a:gd name="T2" fmla="*/ 0 w 1"/>
              <a:gd name="T3" fmla="*/ 0 h 31"/>
              <a:gd name="T4" fmla="*/ 2147483647 w 1"/>
              <a:gd name="T5" fmla="*/ 0 h 31"/>
              <a:gd name="T6" fmla="*/ 2147483647 w 1"/>
              <a:gd name="T7" fmla="*/ 0 h 31"/>
              <a:gd name="T8" fmla="*/ 2147483647 w 1"/>
              <a:gd name="T9" fmla="*/ 2147483647 h 31"/>
              <a:gd name="T10" fmla="*/ 2147483647 w 1"/>
              <a:gd name="T11" fmla="*/ 2147483647 h 31"/>
              <a:gd name="T12" fmla="*/ 0 w 1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0" y="31"/>
                </a:moveTo>
                <a:lnTo>
                  <a:pt x="0" y="0"/>
                </a:lnTo>
                <a:lnTo>
                  <a:pt x="1" y="0"/>
                </a:lnTo>
                <a:lnTo>
                  <a:pt x="1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79" name="Freeform 1645"/>
          <p:cNvSpPr>
            <a:spLocks noChangeAspect="1"/>
          </p:cNvSpPr>
          <p:nvPr/>
        </p:nvSpPr>
        <p:spPr bwMode="auto">
          <a:xfrm>
            <a:off x="6397625" y="1989138"/>
            <a:ext cx="1588" cy="9525"/>
          </a:xfrm>
          <a:custGeom>
            <a:avLst/>
            <a:gdLst>
              <a:gd name="T0" fmla="*/ 0 w 1"/>
              <a:gd name="T1" fmla="*/ 2147483647 h 31"/>
              <a:gd name="T2" fmla="*/ 0 w 1"/>
              <a:gd name="T3" fmla="*/ 0 h 31"/>
              <a:gd name="T4" fmla="*/ 2147483647 w 1"/>
              <a:gd name="T5" fmla="*/ 0 h 31"/>
              <a:gd name="T6" fmla="*/ 2147483647 w 1"/>
              <a:gd name="T7" fmla="*/ 0 h 31"/>
              <a:gd name="T8" fmla="*/ 2147483647 w 1"/>
              <a:gd name="T9" fmla="*/ 2147483647 h 31"/>
              <a:gd name="T10" fmla="*/ 2147483647 w 1"/>
              <a:gd name="T11" fmla="*/ 2147483647 h 31"/>
              <a:gd name="T12" fmla="*/ 0 w 1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0" y="31"/>
                </a:moveTo>
                <a:lnTo>
                  <a:pt x="0" y="0"/>
                </a:lnTo>
                <a:lnTo>
                  <a:pt x="1" y="0"/>
                </a:lnTo>
                <a:lnTo>
                  <a:pt x="1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80" name="Freeform 1646"/>
          <p:cNvSpPr>
            <a:spLocks noChangeAspect="1"/>
          </p:cNvSpPr>
          <p:nvPr/>
        </p:nvSpPr>
        <p:spPr bwMode="auto">
          <a:xfrm>
            <a:off x="6397625" y="1989138"/>
            <a:ext cx="1588" cy="9525"/>
          </a:xfrm>
          <a:custGeom>
            <a:avLst/>
            <a:gdLst>
              <a:gd name="T0" fmla="*/ 0 w 1"/>
              <a:gd name="T1" fmla="*/ 2147483647 h 31"/>
              <a:gd name="T2" fmla="*/ 0 w 1"/>
              <a:gd name="T3" fmla="*/ 0 h 31"/>
              <a:gd name="T4" fmla="*/ 2147483647 w 1"/>
              <a:gd name="T5" fmla="*/ 0 h 31"/>
              <a:gd name="T6" fmla="*/ 2147483647 w 1"/>
              <a:gd name="T7" fmla="*/ 0 h 31"/>
              <a:gd name="T8" fmla="*/ 2147483647 w 1"/>
              <a:gd name="T9" fmla="*/ 2147483647 h 31"/>
              <a:gd name="T10" fmla="*/ 2147483647 w 1"/>
              <a:gd name="T11" fmla="*/ 2147483647 h 31"/>
              <a:gd name="T12" fmla="*/ 0 w 1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0" y="31"/>
                </a:moveTo>
                <a:lnTo>
                  <a:pt x="0" y="0"/>
                </a:lnTo>
                <a:lnTo>
                  <a:pt x="1" y="0"/>
                </a:lnTo>
                <a:lnTo>
                  <a:pt x="1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81" name="Freeform 1647"/>
          <p:cNvSpPr>
            <a:spLocks noChangeAspect="1"/>
          </p:cNvSpPr>
          <p:nvPr/>
        </p:nvSpPr>
        <p:spPr bwMode="auto">
          <a:xfrm>
            <a:off x="6397625" y="1989138"/>
            <a:ext cx="1588" cy="9525"/>
          </a:xfrm>
          <a:custGeom>
            <a:avLst/>
            <a:gdLst>
              <a:gd name="T0" fmla="*/ 0 w 1"/>
              <a:gd name="T1" fmla="*/ 2147483647 h 31"/>
              <a:gd name="T2" fmla="*/ 0 w 1"/>
              <a:gd name="T3" fmla="*/ 0 h 31"/>
              <a:gd name="T4" fmla="*/ 2147483647 w 1"/>
              <a:gd name="T5" fmla="*/ 0 h 31"/>
              <a:gd name="T6" fmla="*/ 2147483647 w 1"/>
              <a:gd name="T7" fmla="*/ 0 h 31"/>
              <a:gd name="T8" fmla="*/ 2147483647 w 1"/>
              <a:gd name="T9" fmla="*/ 2147483647 h 31"/>
              <a:gd name="T10" fmla="*/ 2147483647 w 1"/>
              <a:gd name="T11" fmla="*/ 2147483647 h 31"/>
              <a:gd name="T12" fmla="*/ 0 w 1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0" y="31"/>
                </a:moveTo>
                <a:lnTo>
                  <a:pt x="0" y="0"/>
                </a:lnTo>
                <a:lnTo>
                  <a:pt x="1" y="0"/>
                </a:lnTo>
                <a:lnTo>
                  <a:pt x="1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82" name="Freeform 1648"/>
          <p:cNvSpPr>
            <a:spLocks noChangeAspect="1"/>
          </p:cNvSpPr>
          <p:nvPr/>
        </p:nvSpPr>
        <p:spPr bwMode="auto">
          <a:xfrm>
            <a:off x="6397625" y="1989138"/>
            <a:ext cx="1588" cy="9525"/>
          </a:xfrm>
          <a:custGeom>
            <a:avLst/>
            <a:gdLst>
              <a:gd name="T0" fmla="*/ 0 w 1"/>
              <a:gd name="T1" fmla="*/ 2147483647 h 31"/>
              <a:gd name="T2" fmla="*/ 0 w 1"/>
              <a:gd name="T3" fmla="*/ 0 h 31"/>
              <a:gd name="T4" fmla="*/ 2147483647 w 1"/>
              <a:gd name="T5" fmla="*/ 0 h 31"/>
              <a:gd name="T6" fmla="*/ 2147483647 w 1"/>
              <a:gd name="T7" fmla="*/ 0 h 31"/>
              <a:gd name="T8" fmla="*/ 2147483647 w 1"/>
              <a:gd name="T9" fmla="*/ 2147483647 h 31"/>
              <a:gd name="T10" fmla="*/ 2147483647 w 1"/>
              <a:gd name="T11" fmla="*/ 2147483647 h 31"/>
              <a:gd name="T12" fmla="*/ 0 w 1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0" y="31"/>
                </a:moveTo>
                <a:lnTo>
                  <a:pt x="0" y="0"/>
                </a:lnTo>
                <a:lnTo>
                  <a:pt x="1" y="0"/>
                </a:lnTo>
                <a:lnTo>
                  <a:pt x="1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83" name="Rectangle 1649"/>
          <p:cNvSpPr>
            <a:spLocks noChangeAspect="1" noChangeArrowheads="1"/>
          </p:cNvSpPr>
          <p:nvPr/>
        </p:nvSpPr>
        <p:spPr bwMode="auto">
          <a:xfrm>
            <a:off x="6399213" y="1989138"/>
            <a:ext cx="1587" cy="952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84" name="Freeform 1650"/>
          <p:cNvSpPr>
            <a:spLocks noChangeAspect="1"/>
          </p:cNvSpPr>
          <p:nvPr/>
        </p:nvSpPr>
        <p:spPr bwMode="auto">
          <a:xfrm>
            <a:off x="6394450" y="1989138"/>
            <a:ext cx="11113" cy="4762"/>
          </a:xfrm>
          <a:custGeom>
            <a:avLst/>
            <a:gdLst>
              <a:gd name="T0" fmla="*/ 0 w 32"/>
              <a:gd name="T1" fmla="*/ 2147483647 h 16"/>
              <a:gd name="T2" fmla="*/ 0 w 32"/>
              <a:gd name="T3" fmla="*/ 2147483647 h 16"/>
              <a:gd name="T4" fmla="*/ 0 w 32"/>
              <a:gd name="T5" fmla="*/ 2147483647 h 16"/>
              <a:gd name="T6" fmla="*/ 2147483647 w 32"/>
              <a:gd name="T7" fmla="*/ 2147483647 h 16"/>
              <a:gd name="T8" fmla="*/ 2147483647 w 32"/>
              <a:gd name="T9" fmla="*/ 2147483647 h 16"/>
              <a:gd name="T10" fmla="*/ 2147483647 w 32"/>
              <a:gd name="T11" fmla="*/ 2147483647 h 16"/>
              <a:gd name="T12" fmla="*/ 2147483647 w 32"/>
              <a:gd name="T13" fmla="*/ 2147483647 h 16"/>
              <a:gd name="T14" fmla="*/ 2147483647 w 32"/>
              <a:gd name="T15" fmla="*/ 2147483647 h 16"/>
              <a:gd name="T16" fmla="*/ 2147483647 w 32"/>
              <a:gd name="T17" fmla="*/ 2147483647 h 16"/>
              <a:gd name="T18" fmla="*/ 2147483647 w 32"/>
              <a:gd name="T19" fmla="*/ 0 h 16"/>
              <a:gd name="T20" fmla="*/ 2147483647 w 32"/>
              <a:gd name="T21" fmla="*/ 0 h 16"/>
              <a:gd name="T22" fmla="*/ 2147483647 w 32"/>
              <a:gd name="T23" fmla="*/ 0 h 16"/>
              <a:gd name="T24" fmla="*/ 2147483647 w 32"/>
              <a:gd name="T25" fmla="*/ 2147483647 h 16"/>
              <a:gd name="T26" fmla="*/ 2147483647 w 32"/>
              <a:gd name="T27" fmla="*/ 2147483647 h 16"/>
              <a:gd name="T28" fmla="*/ 2147483647 w 32"/>
              <a:gd name="T29" fmla="*/ 2147483647 h 16"/>
              <a:gd name="T30" fmla="*/ 2147483647 w 32"/>
              <a:gd name="T31" fmla="*/ 2147483647 h 16"/>
              <a:gd name="T32" fmla="*/ 2147483647 w 32"/>
              <a:gd name="T33" fmla="*/ 2147483647 h 16"/>
              <a:gd name="T34" fmla="*/ 2147483647 w 32"/>
              <a:gd name="T35" fmla="*/ 2147483647 h 16"/>
              <a:gd name="T36" fmla="*/ 2147483647 w 32"/>
              <a:gd name="T37" fmla="*/ 2147483647 h 16"/>
              <a:gd name="T38" fmla="*/ 2147483647 w 32"/>
              <a:gd name="T39" fmla="*/ 2147483647 h 16"/>
              <a:gd name="T40" fmla="*/ 2147483647 w 32"/>
              <a:gd name="T41" fmla="*/ 2147483647 h 16"/>
              <a:gd name="T42" fmla="*/ 0 w 32"/>
              <a:gd name="T43" fmla="*/ 2147483647 h 1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2"/>
              <a:gd name="T67" fmla="*/ 0 h 16"/>
              <a:gd name="T68" fmla="*/ 32 w 32"/>
              <a:gd name="T69" fmla="*/ 16 h 1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2" h="16">
                <a:moveTo>
                  <a:pt x="0" y="16"/>
                </a:moveTo>
                <a:lnTo>
                  <a:pt x="0" y="16"/>
                </a:lnTo>
                <a:lnTo>
                  <a:pt x="0" y="13"/>
                </a:lnTo>
                <a:lnTo>
                  <a:pt x="1" y="10"/>
                </a:lnTo>
                <a:lnTo>
                  <a:pt x="2" y="8"/>
                </a:lnTo>
                <a:lnTo>
                  <a:pt x="5" y="6"/>
                </a:lnTo>
                <a:lnTo>
                  <a:pt x="7" y="4"/>
                </a:lnTo>
                <a:lnTo>
                  <a:pt x="9" y="2"/>
                </a:lnTo>
                <a:lnTo>
                  <a:pt x="11" y="1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21" y="1"/>
                </a:lnTo>
                <a:lnTo>
                  <a:pt x="23" y="2"/>
                </a:lnTo>
                <a:lnTo>
                  <a:pt x="25" y="4"/>
                </a:lnTo>
                <a:lnTo>
                  <a:pt x="27" y="6"/>
                </a:lnTo>
                <a:lnTo>
                  <a:pt x="29" y="8"/>
                </a:lnTo>
                <a:lnTo>
                  <a:pt x="31" y="10"/>
                </a:lnTo>
                <a:lnTo>
                  <a:pt x="32" y="13"/>
                </a:lnTo>
                <a:lnTo>
                  <a:pt x="32" y="16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85" name="Freeform 1651"/>
          <p:cNvSpPr>
            <a:spLocks noChangeAspect="1"/>
          </p:cNvSpPr>
          <p:nvPr/>
        </p:nvSpPr>
        <p:spPr bwMode="auto">
          <a:xfrm>
            <a:off x="6394450" y="1997075"/>
            <a:ext cx="11113" cy="4763"/>
          </a:xfrm>
          <a:custGeom>
            <a:avLst/>
            <a:gdLst>
              <a:gd name="T0" fmla="*/ 2147483647 w 32"/>
              <a:gd name="T1" fmla="*/ 0 h 15"/>
              <a:gd name="T2" fmla="*/ 2147483647 w 32"/>
              <a:gd name="T3" fmla="*/ 0 h 15"/>
              <a:gd name="T4" fmla="*/ 2147483647 w 32"/>
              <a:gd name="T5" fmla="*/ 2147483647 h 15"/>
              <a:gd name="T6" fmla="*/ 2147483647 w 32"/>
              <a:gd name="T7" fmla="*/ 2147483647 h 15"/>
              <a:gd name="T8" fmla="*/ 2147483647 w 32"/>
              <a:gd name="T9" fmla="*/ 2147483647 h 15"/>
              <a:gd name="T10" fmla="*/ 2147483647 w 32"/>
              <a:gd name="T11" fmla="*/ 2147483647 h 15"/>
              <a:gd name="T12" fmla="*/ 2147483647 w 32"/>
              <a:gd name="T13" fmla="*/ 2147483647 h 15"/>
              <a:gd name="T14" fmla="*/ 2147483647 w 32"/>
              <a:gd name="T15" fmla="*/ 2147483647 h 15"/>
              <a:gd name="T16" fmla="*/ 2147483647 w 32"/>
              <a:gd name="T17" fmla="*/ 2147483647 h 15"/>
              <a:gd name="T18" fmla="*/ 2147483647 w 32"/>
              <a:gd name="T19" fmla="*/ 2147483647 h 15"/>
              <a:gd name="T20" fmla="*/ 2147483647 w 32"/>
              <a:gd name="T21" fmla="*/ 2147483647 h 15"/>
              <a:gd name="T22" fmla="*/ 2147483647 w 32"/>
              <a:gd name="T23" fmla="*/ 2147483647 h 15"/>
              <a:gd name="T24" fmla="*/ 2147483647 w 32"/>
              <a:gd name="T25" fmla="*/ 2147483647 h 15"/>
              <a:gd name="T26" fmla="*/ 2147483647 w 32"/>
              <a:gd name="T27" fmla="*/ 2147483647 h 15"/>
              <a:gd name="T28" fmla="*/ 2147483647 w 32"/>
              <a:gd name="T29" fmla="*/ 2147483647 h 15"/>
              <a:gd name="T30" fmla="*/ 2147483647 w 32"/>
              <a:gd name="T31" fmla="*/ 2147483647 h 15"/>
              <a:gd name="T32" fmla="*/ 2147483647 w 32"/>
              <a:gd name="T33" fmla="*/ 2147483647 h 15"/>
              <a:gd name="T34" fmla="*/ 2147483647 w 32"/>
              <a:gd name="T35" fmla="*/ 2147483647 h 15"/>
              <a:gd name="T36" fmla="*/ 0 w 32"/>
              <a:gd name="T37" fmla="*/ 2147483647 h 15"/>
              <a:gd name="T38" fmla="*/ 0 w 32"/>
              <a:gd name="T39" fmla="*/ 0 h 15"/>
              <a:gd name="T40" fmla="*/ 0 w 32"/>
              <a:gd name="T41" fmla="*/ 0 h 15"/>
              <a:gd name="T42" fmla="*/ 2147483647 w 32"/>
              <a:gd name="T43" fmla="*/ 0 h 1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2"/>
              <a:gd name="T67" fmla="*/ 0 h 15"/>
              <a:gd name="T68" fmla="*/ 32 w 32"/>
              <a:gd name="T69" fmla="*/ 15 h 1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2" h="15">
                <a:moveTo>
                  <a:pt x="32" y="0"/>
                </a:moveTo>
                <a:lnTo>
                  <a:pt x="32" y="0"/>
                </a:lnTo>
                <a:lnTo>
                  <a:pt x="32" y="2"/>
                </a:lnTo>
                <a:lnTo>
                  <a:pt x="31" y="5"/>
                </a:lnTo>
                <a:lnTo>
                  <a:pt x="29" y="7"/>
                </a:lnTo>
                <a:lnTo>
                  <a:pt x="27" y="9"/>
                </a:lnTo>
                <a:lnTo>
                  <a:pt x="25" y="11"/>
                </a:lnTo>
                <a:lnTo>
                  <a:pt x="23" y="13"/>
                </a:lnTo>
                <a:lnTo>
                  <a:pt x="21" y="14"/>
                </a:lnTo>
                <a:lnTo>
                  <a:pt x="18" y="15"/>
                </a:lnTo>
                <a:lnTo>
                  <a:pt x="16" y="15"/>
                </a:lnTo>
                <a:lnTo>
                  <a:pt x="14" y="15"/>
                </a:lnTo>
                <a:lnTo>
                  <a:pt x="11" y="14"/>
                </a:lnTo>
                <a:lnTo>
                  <a:pt x="9" y="13"/>
                </a:lnTo>
                <a:lnTo>
                  <a:pt x="7" y="11"/>
                </a:lnTo>
                <a:lnTo>
                  <a:pt x="5" y="9"/>
                </a:lnTo>
                <a:lnTo>
                  <a:pt x="2" y="7"/>
                </a:lnTo>
                <a:lnTo>
                  <a:pt x="1" y="5"/>
                </a:lnTo>
                <a:lnTo>
                  <a:pt x="0" y="2"/>
                </a:lnTo>
                <a:lnTo>
                  <a:pt x="0" y="0"/>
                </a:lnTo>
                <a:lnTo>
                  <a:pt x="3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86" name="Freeform 1652"/>
          <p:cNvSpPr>
            <a:spLocks noChangeAspect="1"/>
          </p:cNvSpPr>
          <p:nvPr/>
        </p:nvSpPr>
        <p:spPr bwMode="auto">
          <a:xfrm>
            <a:off x="6394450" y="1993900"/>
            <a:ext cx="11113" cy="3175"/>
          </a:xfrm>
          <a:custGeom>
            <a:avLst/>
            <a:gdLst>
              <a:gd name="T0" fmla="*/ 0 w 32"/>
              <a:gd name="T1" fmla="*/ 0 h 1"/>
              <a:gd name="T2" fmla="*/ 2147483647 w 32"/>
              <a:gd name="T3" fmla="*/ 0 h 1"/>
              <a:gd name="T4" fmla="*/ 2147483647 w 32"/>
              <a:gd name="T5" fmla="*/ 2147483647 h 1"/>
              <a:gd name="T6" fmla="*/ 2147483647 w 32"/>
              <a:gd name="T7" fmla="*/ 2147483647 h 1"/>
              <a:gd name="T8" fmla="*/ 0 w 32"/>
              <a:gd name="T9" fmla="*/ 2147483647 h 1"/>
              <a:gd name="T10" fmla="*/ 0 w 32"/>
              <a:gd name="T11" fmla="*/ 2147483647 h 1"/>
              <a:gd name="T12" fmla="*/ 0 w 32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"/>
              <a:gd name="T23" fmla="*/ 32 w 32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">
                <a:moveTo>
                  <a:pt x="0" y="0"/>
                </a:moveTo>
                <a:lnTo>
                  <a:pt x="32" y="0"/>
                </a:lnTo>
                <a:lnTo>
                  <a:pt x="32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87" name="Freeform 1653"/>
          <p:cNvSpPr>
            <a:spLocks noChangeAspect="1"/>
          </p:cNvSpPr>
          <p:nvPr/>
        </p:nvSpPr>
        <p:spPr bwMode="auto">
          <a:xfrm>
            <a:off x="6394450" y="1993900"/>
            <a:ext cx="11113" cy="3175"/>
          </a:xfrm>
          <a:custGeom>
            <a:avLst/>
            <a:gdLst>
              <a:gd name="T0" fmla="*/ 0 w 32"/>
              <a:gd name="T1" fmla="*/ 0 h 1"/>
              <a:gd name="T2" fmla="*/ 2147483647 w 32"/>
              <a:gd name="T3" fmla="*/ 0 h 1"/>
              <a:gd name="T4" fmla="*/ 2147483647 w 32"/>
              <a:gd name="T5" fmla="*/ 2147483647 h 1"/>
              <a:gd name="T6" fmla="*/ 2147483647 w 32"/>
              <a:gd name="T7" fmla="*/ 2147483647 h 1"/>
              <a:gd name="T8" fmla="*/ 0 w 32"/>
              <a:gd name="T9" fmla="*/ 2147483647 h 1"/>
              <a:gd name="T10" fmla="*/ 0 w 32"/>
              <a:gd name="T11" fmla="*/ 2147483647 h 1"/>
              <a:gd name="T12" fmla="*/ 0 w 32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"/>
              <a:gd name="T23" fmla="*/ 32 w 32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">
                <a:moveTo>
                  <a:pt x="0" y="0"/>
                </a:moveTo>
                <a:lnTo>
                  <a:pt x="32" y="0"/>
                </a:lnTo>
                <a:lnTo>
                  <a:pt x="32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88" name="Freeform 1654"/>
          <p:cNvSpPr>
            <a:spLocks noChangeAspect="1"/>
          </p:cNvSpPr>
          <p:nvPr/>
        </p:nvSpPr>
        <p:spPr bwMode="auto">
          <a:xfrm>
            <a:off x="6394450" y="1993900"/>
            <a:ext cx="11113" cy="3175"/>
          </a:xfrm>
          <a:custGeom>
            <a:avLst/>
            <a:gdLst>
              <a:gd name="T0" fmla="*/ 0 w 32"/>
              <a:gd name="T1" fmla="*/ 0 h 1"/>
              <a:gd name="T2" fmla="*/ 2147483647 w 32"/>
              <a:gd name="T3" fmla="*/ 0 h 1"/>
              <a:gd name="T4" fmla="*/ 2147483647 w 32"/>
              <a:gd name="T5" fmla="*/ 2147483647 h 1"/>
              <a:gd name="T6" fmla="*/ 2147483647 w 32"/>
              <a:gd name="T7" fmla="*/ 2147483647 h 1"/>
              <a:gd name="T8" fmla="*/ 0 w 32"/>
              <a:gd name="T9" fmla="*/ 2147483647 h 1"/>
              <a:gd name="T10" fmla="*/ 0 w 32"/>
              <a:gd name="T11" fmla="*/ 2147483647 h 1"/>
              <a:gd name="T12" fmla="*/ 0 w 32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"/>
              <a:gd name="T23" fmla="*/ 32 w 32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">
                <a:moveTo>
                  <a:pt x="0" y="0"/>
                </a:moveTo>
                <a:lnTo>
                  <a:pt x="32" y="0"/>
                </a:lnTo>
                <a:lnTo>
                  <a:pt x="32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89" name="Freeform 1655"/>
          <p:cNvSpPr>
            <a:spLocks noChangeAspect="1"/>
          </p:cNvSpPr>
          <p:nvPr/>
        </p:nvSpPr>
        <p:spPr bwMode="auto">
          <a:xfrm>
            <a:off x="6394450" y="1993900"/>
            <a:ext cx="11113" cy="3175"/>
          </a:xfrm>
          <a:custGeom>
            <a:avLst/>
            <a:gdLst>
              <a:gd name="T0" fmla="*/ 0 w 32"/>
              <a:gd name="T1" fmla="*/ 0 h 1"/>
              <a:gd name="T2" fmla="*/ 2147483647 w 32"/>
              <a:gd name="T3" fmla="*/ 0 h 1"/>
              <a:gd name="T4" fmla="*/ 2147483647 w 32"/>
              <a:gd name="T5" fmla="*/ 2147483647 h 1"/>
              <a:gd name="T6" fmla="*/ 2147483647 w 32"/>
              <a:gd name="T7" fmla="*/ 2147483647 h 1"/>
              <a:gd name="T8" fmla="*/ 0 w 32"/>
              <a:gd name="T9" fmla="*/ 2147483647 h 1"/>
              <a:gd name="T10" fmla="*/ 0 w 32"/>
              <a:gd name="T11" fmla="*/ 2147483647 h 1"/>
              <a:gd name="T12" fmla="*/ 0 w 32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"/>
              <a:gd name="T23" fmla="*/ 32 w 32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">
                <a:moveTo>
                  <a:pt x="0" y="0"/>
                </a:moveTo>
                <a:lnTo>
                  <a:pt x="32" y="0"/>
                </a:lnTo>
                <a:lnTo>
                  <a:pt x="32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90" name="Freeform 1656"/>
          <p:cNvSpPr>
            <a:spLocks noChangeAspect="1"/>
          </p:cNvSpPr>
          <p:nvPr/>
        </p:nvSpPr>
        <p:spPr bwMode="auto">
          <a:xfrm>
            <a:off x="6394450" y="1993900"/>
            <a:ext cx="11113" cy="3175"/>
          </a:xfrm>
          <a:custGeom>
            <a:avLst/>
            <a:gdLst>
              <a:gd name="T0" fmla="*/ 0 w 32"/>
              <a:gd name="T1" fmla="*/ 0 h 1"/>
              <a:gd name="T2" fmla="*/ 2147483647 w 32"/>
              <a:gd name="T3" fmla="*/ 0 h 1"/>
              <a:gd name="T4" fmla="*/ 2147483647 w 32"/>
              <a:gd name="T5" fmla="*/ 2147483647 h 1"/>
              <a:gd name="T6" fmla="*/ 2147483647 w 32"/>
              <a:gd name="T7" fmla="*/ 2147483647 h 1"/>
              <a:gd name="T8" fmla="*/ 0 w 32"/>
              <a:gd name="T9" fmla="*/ 2147483647 h 1"/>
              <a:gd name="T10" fmla="*/ 0 w 32"/>
              <a:gd name="T11" fmla="*/ 2147483647 h 1"/>
              <a:gd name="T12" fmla="*/ 0 w 32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"/>
              <a:gd name="T23" fmla="*/ 32 w 32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">
                <a:moveTo>
                  <a:pt x="0" y="0"/>
                </a:moveTo>
                <a:lnTo>
                  <a:pt x="32" y="0"/>
                </a:lnTo>
                <a:lnTo>
                  <a:pt x="32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91" name="Freeform 1657"/>
          <p:cNvSpPr>
            <a:spLocks noChangeAspect="1"/>
          </p:cNvSpPr>
          <p:nvPr/>
        </p:nvSpPr>
        <p:spPr bwMode="auto">
          <a:xfrm>
            <a:off x="6394450" y="1997075"/>
            <a:ext cx="11113" cy="1588"/>
          </a:xfrm>
          <a:custGeom>
            <a:avLst/>
            <a:gdLst>
              <a:gd name="T0" fmla="*/ 0 w 32"/>
              <a:gd name="T1" fmla="*/ 0 h 1"/>
              <a:gd name="T2" fmla="*/ 2147483647 w 32"/>
              <a:gd name="T3" fmla="*/ 0 h 1"/>
              <a:gd name="T4" fmla="*/ 2147483647 w 32"/>
              <a:gd name="T5" fmla="*/ 2147483647 h 1"/>
              <a:gd name="T6" fmla="*/ 2147483647 w 32"/>
              <a:gd name="T7" fmla="*/ 2147483647 h 1"/>
              <a:gd name="T8" fmla="*/ 0 w 32"/>
              <a:gd name="T9" fmla="*/ 2147483647 h 1"/>
              <a:gd name="T10" fmla="*/ 0 w 32"/>
              <a:gd name="T11" fmla="*/ 2147483647 h 1"/>
              <a:gd name="T12" fmla="*/ 0 w 32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"/>
              <a:gd name="T23" fmla="*/ 32 w 32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">
                <a:moveTo>
                  <a:pt x="0" y="0"/>
                </a:moveTo>
                <a:lnTo>
                  <a:pt x="32" y="0"/>
                </a:lnTo>
                <a:lnTo>
                  <a:pt x="32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92" name="Freeform 1658"/>
          <p:cNvSpPr>
            <a:spLocks noChangeAspect="1"/>
          </p:cNvSpPr>
          <p:nvPr/>
        </p:nvSpPr>
        <p:spPr bwMode="auto">
          <a:xfrm>
            <a:off x="6394450" y="1997075"/>
            <a:ext cx="11113" cy="1588"/>
          </a:xfrm>
          <a:custGeom>
            <a:avLst/>
            <a:gdLst>
              <a:gd name="T0" fmla="*/ 0 w 32"/>
              <a:gd name="T1" fmla="*/ 0 h 1"/>
              <a:gd name="T2" fmla="*/ 2147483647 w 32"/>
              <a:gd name="T3" fmla="*/ 0 h 1"/>
              <a:gd name="T4" fmla="*/ 2147483647 w 32"/>
              <a:gd name="T5" fmla="*/ 2147483647 h 1"/>
              <a:gd name="T6" fmla="*/ 2147483647 w 32"/>
              <a:gd name="T7" fmla="*/ 2147483647 h 1"/>
              <a:gd name="T8" fmla="*/ 0 w 32"/>
              <a:gd name="T9" fmla="*/ 2147483647 h 1"/>
              <a:gd name="T10" fmla="*/ 0 w 32"/>
              <a:gd name="T11" fmla="*/ 2147483647 h 1"/>
              <a:gd name="T12" fmla="*/ 0 w 32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"/>
              <a:gd name="T23" fmla="*/ 32 w 32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">
                <a:moveTo>
                  <a:pt x="0" y="0"/>
                </a:moveTo>
                <a:lnTo>
                  <a:pt x="32" y="0"/>
                </a:lnTo>
                <a:lnTo>
                  <a:pt x="32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93" name="Rectangle 1659"/>
          <p:cNvSpPr>
            <a:spLocks noChangeAspect="1" noChangeArrowheads="1"/>
          </p:cNvSpPr>
          <p:nvPr/>
        </p:nvSpPr>
        <p:spPr bwMode="auto">
          <a:xfrm>
            <a:off x="6394450" y="1997075"/>
            <a:ext cx="11113" cy="1588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94" name="Freeform 1660"/>
          <p:cNvSpPr>
            <a:spLocks noChangeAspect="1"/>
          </p:cNvSpPr>
          <p:nvPr/>
        </p:nvSpPr>
        <p:spPr bwMode="auto">
          <a:xfrm>
            <a:off x="6399213" y="1992313"/>
            <a:ext cx="6350" cy="9525"/>
          </a:xfrm>
          <a:custGeom>
            <a:avLst/>
            <a:gdLst>
              <a:gd name="T0" fmla="*/ 0 w 16"/>
              <a:gd name="T1" fmla="*/ 0 h 31"/>
              <a:gd name="T2" fmla="*/ 0 w 16"/>
              <a:gd name="T3" fmla="*/ 0 h 31"/>
              <a:gd name="T4" fmla="*/ 2147483647 w 16"/>
              <a:gd name="T5" fmla="*/ 0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2147483647 w 16"/>
              <a:gd name="T19" fmla="*/ 2147483647 h 31"/>
              <a:gd name="T20" fmla="*/ 2147483647 w 16"/>
              <a:gd name="T21" fmla="*/ 2147483647 h 31"/>
              <a:gd name="T22" fmla="*/ 2147483647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2147483647 h 31"/>
              <a:gd name="T38" fmla="*/ 0 w 16"/>
              <a:gd name="T39" fmla="*/ 2147483647 h 31"/>
              <a:gd name="T40" fmla="*/ 0 w 16"/>
              <a:gd name="T41" fmla="*/ 2147483647 h 31"/>
              <a:gd name="T42" fmla="*/ 0 w 16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5" y="1"/>
                </a:lnTo>
                <a:lnTo>
                  <a:pt x="7" y="2"/>
                </a:lnTo>
                <a:lnTo>
                  <a:pt x="9" y="4"/>
                </a:lnTo>
                <a:lnTo>
                  <a:pt x="11" y="7"/>
                </a:lnTo>
                <a:lnTo>
                  <a:pt x="13" y="9"/>
                </a:lnTo>
                <a:lnTo>
                  <a:pt x="15" y="11"/>
                </a:lnTo>
                <a:lnTo>
                  <a:pt x="16" y="14"/>
                </a:lnTo>
                <a:lnTo>
                  <a:pt x="16" y="16"/>
                </a:lnTo>
                <a:lnTo>
                  <a:pt x="16" y="18"/>
                </a:lnTo>
                <a:lnTo>
                  <a:pt x="15" y="21"/>
                </a:lnTo>
                <a:lnTo>
                  <a:pt x="13" y="23"/>
                </a:lnTo>
                <a:lnTo>
                  <a:pt x="11" y="25"/>
                </a:lnTo>
                <a:lnTo>
                  <a:pt x="9" y="27"/>
                </a:lnTo>
                <a:lnTo>
                  <a:pt x="7" y="29"/>
                </a:lnTo>
                <a:lnTo>
                  <a:pt x="5" y="30"/>
                </a:ln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95" name="Freeform 1661"/>
          <p:cNvSpPr>
            <a:spLocks noChangeAspect="1"/>
          </p:cNvSpPr>
          <p:nvPr/>
        </p:nvSpPr>
        <p:spPr bwMode="auto">
          <a:xfrm>
            <a:off x="6389688" y="1992313"/>
            <a:ext cx="1587" cy="9525"/>
          </a:xfrm>
          <a:custGeom>
            <a:avLst/>
            <a:gdLst>
              <a:gd name="T0" fmla="*/ 0 w 1587"/>
              <a:gd name="T1" fmla="*/ 2147483647 h 31"/>
              <a:gd name="T2" fmla="*/ 0 w 1587"/>
              <a:gd name="T3" fmla="*/ 0 h 31"/>
              <a:gd name="T4" fmla="*/ 0 w 1587"/>
              <a:gd name="T5" fmla="*/ 2147483647 h 31"/>
              <a:gd name="T6" fmla="*/ 0 60000 65536"/>
              <a:gd name="T7" fmla="*/ 0 60000 65536"/>
              <a:gd name="T8" fmla="*/ 0 60000 65536"/>
              <a:gd name="T9" fmla="*/ 0 w 1587"/>
              <a:gd name="T10" fmla="*/ 0 h 31"/>
              <a:gd name="T11" fmla="*/ 1587 w 1587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31">
                <a:moveTo>
                  <a:pt x="0" y="31"/>
                </a:moveTo>
                <a:lnTo>
                  <a:pt x="0" y="0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96" name="Freeform 1662"/>
          <p:cNvSpPr>
            <a:spLocks noChangeAspect="1"/>
          </p:cNvSpPr>
          <p:nvPr/>
        </p:nvSpPr>
        <p:spPr bwMode="auto">
          <a:xfrm>
            <a:off x="6397625" y="1992313"/>
            <a:ext cx="1588" cy="9525"/>
          </a:xfrm>
          <a:custGeom>
            <a:avLst/>
            <a:gdLst>
              <a:gd name="T0" fmla="*/ 2147483647 w 4"/>
              <a:gd name="T1" fmla="*/ 0 h 31"/>
              <a:gd name="T2" fmla="*/ 2147483647 w 4"/>
              <a:gd name="T3" fmla="*/ 2147483647 h 31"/>
              <a:gd name="T4" fmla="*/ 0 w 4"/>
              <a:gd name="T5" fmla="*/ 2147483647 h 31"/>
              <a:gd name="T6" fmla="*/ 0 w 4"/>
              <a:gd name="T7" fmla="*/ 2147483647 h 31"/>
              <a:gd name="T8" fmla="*/ 0 w 4"/>
              <a:gd name="T9" fmla="*/ 0 h 31"/>
              <a:gd name="T10" fmla="*/ 0 w 4"/>
              <a:gd name="T11" fmla="*/ 0 h 31"/>
              <a:gd name="T12" fmla="*/ 2147483647 w 4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"/>
              <a:gd name="T22" fmla="*/ 0 h 31"/>
              <a:gd name="T23" fmla="*/ 4 w 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" h="31">
                <a:moveTo>
                  <a:pt x="4" y="0"/>
                </a:moveTo>
                <a:lnTo>
                  <a:pt x="4" y="31"/>
                </a:lnTo>
                <a:lnTo>
                  <a:pt x="0" y="31"/>
                </a:lnTo>
                <a:lnTo>
                  <a:pt x="0" y="0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97" name="Freeform 1663"/>
          <p:cNvSpPr>
            <a:spLocks noChangeAspect="1"/>
          </p:cNvSpPr>
          <p:nvPr/>
        </p:nvSpPr>
        <p:spPr bwMode="auto">
          <a:xfrm>
            <a:off x="6397625" y="1992313"/>
            <a:ext cx="1588" cy="9525"/>
          </a:xfrm>
          <a:custGeom>
            <a:avLst/>
            <a:gdLst>
              <a:gd name="T0" fmla="*/ 2147483647 w 3"/>
              <a:gd name="T1" fmla="*/ 0 h 31"/>
              <a:gd name="T2" fmla="*/ 2147483647 w 3"/>
              <a:gd name="T3" fmla="*/ 2147483647 h 31"/>
              <a:gd name="T4" fmla="*/ 0 w 3"/>
              <a:gd name="T5" fmla="*/ 2147483647 h 31"/>
              <a:gd name="T6" fmla="*/ 0 w 3"/>
              <a:gd name="T7" fmla="*/ 2147483647 h 31"/>
              <a:gd name="T8" fmla="*/ 0 w 3"/>
              <a:gd name="T9" fmla="*/ 0 h 31"/>
              <a:gd name="T10" fmla="*/ 0 w 3"/>
              <a:gd name="T11" fmla="*/ 0 h 31"/>
              <a:gd name="T12" fmla="*/ 2147483647 w 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31"/>
              <a:gd name="T23" fmla="*/ 3 w 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31">
                <a:moveTo>
                  <a:pt x="3" y="0"/>
                </a:moveTo>
                <a:lnTo>
                  <a:pt x="3" y="31"/>
                </a:lnTo>
                <a:lnTo>
                  <a:pt x="0" y="31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98" name="Freeform 1664"/>
          <p:cNvSpPr>
            <a:spLocks noChangeAspect="1"/>
          </p:cNvSpPr>
          <p:nvPr/>
        </p:nvSpPr>
        <p:spPr bwMode="auto">
          <a:xfrm>
            <a:off x="6396038" y="1992313"/>
            <a:ext cx="1587" cy="9525"/>
          </a:xfrm>
          <a:custGeom>
            <a:avLst/>
            <a:gdLst>
              <a:gd name="T0" fmla="*/ 2147483647 w 3"/>
              <a:gd name="T1" fmla="*/ 0 h 31"/>
              <a:gd name="T2" fmla="*/ 2147483647 w 3"/>
              <a:gd name="T3" fmla="*/ 2147483647 h 31"/>
              <a:gd name="T4" fmla="*/ 0 w 3"/>
              <a:gd name="T5" fmla="*/ 2147483647 h 31"/>
              <a:gd name="T6" fmla="*/ 0 w 3"/>
              <a:gd name="T7" fmla="*/ 2147483647 h 31"/>
              <a:gd name="T8" fmla="*/ 0 w 3"/>
              <a:gd name="T9" fmla="*/ 0 h 31"/>
              <a:gd name="T10" fmla="*/ 0 w 3"/>
              <a:gd name="T11" fmla="*/ 0 h 31"/>
              <a:gd name="T12" fmla="*/ 2147483647 w 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31"/>
              <a:gd name="T23" fmla="*/ 3 w 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31">
                <a:moveTo>
                  <a:pt x="3" y="0"/>
                </a:moveTo>
                <a:lnTo>
                  <a:pt x="3" y="31"/>
                </a:lnTo>
                <a:lnTo>
                  <a:pt x="0" y="31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899" name="Freeform 1665"/>
          <p:cNvSpPr>
            <a:spLocks noChangeAspect="1"/>
          </p:cNvSpPr>
          <p:nvPr/>
        </p:nvSpPr>
        <p:spPr bwMode="auto">
          <a:xfrm>
            <a:off x="6396038" y="1992313"/>
            <a:ext cx="1587" cy="9525"/>
          </a:xfrm>
          <a:custGeom>
            <a:avLst/>
            <a:gdLst>
              <a:gd name="T0" fmla="*/ 2147483647 w 4"/>
              <a:gd name="T1" fmla="*/ 0 h 31"/>
              <a:gd name="T2" fmla="*/ 2147483647 w 4"/>
              <a:gd name="T3" fmla="*/ 2147483647 h 31"/>
              <a:gd name="T4" fmla="*/ 0 w 4"/>
              <a:gd name="T5" fmla="*/ 2147483647 h 31"/>
              <a:gd name="T6" fmla="*/ 0 w 4"/>
              <a:gd name="T7" fmla="*/ 2147483647 h 31"/>
              <a:gd name="T8" fmla="*/ 0 w 4"/>
              <a:gd name="T9" fmla="*/ 0 h 31"/>
              <a:gd name="T10" fmla="*/ 0 w 4"/>
              <a:gd name="T11" fmla="*/ 0 h 31"/>
              <a:gd name="T12" fmla="*/ 2147483647 w 4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"/>
              <a:gd name="T22" fmla="*/ 0 h 31"/>
              <a:gd name="T23" fmla="*/ 4 w 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" h="31">
                <a:moveTo>
                  <a:pt x="4" y="0"/>
                </a:moveTo>
                <a:lnTo>
                  <a:pt x="4" y="31"/>
                </a:lnTo>
                <a:lnTo>
                  <a:pt x="0" y="31"/>
                </a:lnTo>
                <a:lnTo>
                  <a:pt x="0" y="0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00" name="Freeform 1666"/>
          <p:cNvSpPr>
            <a:spLocks noChangeAspect="1"/>
          </p:cNvSpPr>
          <p:nvPr/>
        </p:nvSpPr>
        <p:spPr bwMode="auto">
          <a:xfrm>
            <a:off x="6394450" y="1992313"/>
            <a:ext cx="1588" cy="9525"/>
          </a:xfrm>
          <a:custGeom>
            <a:avLst/>
            <a:gdLst>
              <a:gd name="T0" fmla="*/ 2147483647 w 4"/>
              <a:gd name="T1" fmla="*/ 0 h 31"/>
              <a:gd name="T2" fmla="*/ 2147483647 w 4"/>
              <a:gd name="T3" fmla="*/ 2147483647 h 31"/>
              <a:gd name="T4" fmla="*/ 0 w 4"/>
              <a:gd name="T5" fmla="*/ 2147483647 h 31"/>
              <a:gd name="T6" fmla="*/ 0 w 4"/>
              <a:gd name="T7" fmla="*/ 2147483647 h 31"/>
              <a:gd name="T8" fmla="*/ 0 w 4"/>
              <a:gd name="T9" fmla="*/ 0 h 31"/>
              <a:gd name="T10" fmla="*/ 0 w 4"/>
              <a:gd name="T11" fmla="*/ 0 h 31"/>
              <a:gd name="T12" fmla="*/ 2147483647 w 4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"/>
              <a:gd name="T22" fmla="*/ 0 h 31"/>
              <a:gd name="T23" fmla="*/ 4 w 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" h="31">
                <a:moveTo>
                  <a:pt x="4" y="0"/>
                </a:moveTo>
                <a:lnTo>
                  <a:pt x="4" y="31"/>
                </a:lnTo>
                <a:lnTo>
                  <a:pt x="0" y="31"/>
                </a:lnTo>
                <a:lnTo>
                  <a:pt x="0" y="0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01" name="Freeform 1667"/>
          <p:cNvSpPr>
            <a:spLocks noChangeAspect="1"/>
          </p:cNvSpPr>
          <p:nvPr/>
        </p:nvSpPr>
        <p:spPr bwMode="auto">
          <a:xfrm>
            <a:off x="6394450" y="1992313"/>
            <a:ext cx="1588" cy="9525"/>
          </a:xfrm>
          <a:custGeom>
            <a:avLst/>
            <a:gdLst>
              <a:gd name="T0" fmla="*/ 2147483647 w 3"/>
              <a:gd name="T1" fmla="*/ 0 h 31"/>
              <a:gd name="T2" fmla="*/ 2147483647 w 3"/>
              <a:gd name="T3" fmla="*/ 2147483647 h 31"/>
              <a:gd name="T4" fmla="*/ 0 w 3"/>
              <a:gd name="T5" fmla="*/ 2147483647 h 31"/>
              <a:gd name="T6" fmla="*/ 0 w 3"/>
              <a:gd name="T7" fmla="*/ 2147483647 h 31"/>
              <a:gd name="T8" fmla="*/ 0 w 3"/>
              <a:gd name="T9" fmla="*/ 0 h 31"/>
              <a:gd name="T10" fmla="*/ 0 w 3"/>
              <a:gd name="T11" fmla="*/ 0 h 31"/>
              <a:gd name="T12" fmla="*/ 2147483647 w 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31"/>
              <a:gd name="T23" fmla="*/ 3 w 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31">
                <a:moveTo>
                  <a:pt x="3" y="0"/>
                </a:moveTo>
                <a:lnTo>
                  <a:pt x="3" y="31"/>
                </a:lnTo>
                <a:lnTo>
                  <a:pt x="0" y="31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02" name="Freeform 1668"/>
          <p:cNvSpPr>
            <a:spLocks noChangeAspect="1"/>
          </p:cNvSpPr>
          <p:nvPr/>
        </p:nvSpPr>
        <p:spPr bwMode="auto">
          <a:xfrm>
            <a:off x="6391275" y="1992313"/>
            <a:ext cx="3175" cy="9525"/>
          </a:xfrm>
          <a:custGeom>
            <a:avLst/>
            <a:gdLst>
              <a:gd name="T0" fmla="*/ 2147483647 w 3"/>
              <a:gd name="T1" fmla="*/ 0 h 31"/>
              <a:gd name="T2" fmla="*/ 2147483647 w 3"/>
              <a:gd name="T3" fmla="*/ 2147483647 h 31"/>
              <a:gd name="T4" fmla="*/ 0 w 3"/>
              <a:gd name="T5" fmla="*/ 2147483647 h 31"/>
              <a:gd name="T6" fmla="*/ 0 w 3"/>
              <a:gd name="T7" fmla="*/ 2147483647 h 31"/>
              <a:gd name="T8" fmla="*/ 0 w 3"/>
              <a:gd name="T9" fmla="*/ 0 h 31"/>
              <a:gd name="T10" fmla="*/ 0 w 3"/>
              <a:gd name="T11" fmla="*/ 0 h 31"/>
              <a:gd name="T12" fmla="*/ 2147483647 w 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31"/>
              <a:gd name="T23" fmla="*/ 3 w 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31">
                <a:moveTo>
                  <a:pt x="3" y="0"/>
                </a:moveTo>
                <a:lnTo>
                  <a:pt x="3" y="31"/>
                </a:lnTo>
                <a:lnTo>
                  <a:pt x="0" y="31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03" name="Rectangle 1669"/>
          <p:cNvSpPr>
            <a:spLocks noChangeAspect="1" noChangeArrowheads="1"/>
          </p:cNvSpPr>
          <p:nvPr/>
        </p:nvSpPr>
        <p:spPr bwMode="auto">
          <a:xfrm>
            <a:off x="6389688" y="1992313"/>
            <a:ext cx="1587" cy="952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04" name="Freeform 1670"/>
          <p:cNvSpPr>
            <a:spLocks noChangeAspect="1"/>
          </p:cNvSpPr>
          <p:nvPr/>
        </p:nvSpPr>
        <p:spPr bwMode="auto">
          <a:xfrm>
            <a:off x="6165850" y="1905000"/>
            <a:ext cx="7938" cy="9525"/>
          </a:xfrm>
          <a:custGeom>
            <a:avLst/>
            <a:gdLst>
              <a:gd name="T0" fmla="*/ 2147483647 w 21"/>
              <a:gd name="T1" fmla="*/ 2147483647 h 23"/>
              <a:gd name="T2" fmla="*/ 0 w 21"/>
              <a:gd name="T3" fmla="*/ 0 h 23"/>
              <a:gd name="T4" fmla="*/ 2147483647 w 21"/>
              <a:gd name="T5" fmla="*/ 2147483647 h 23"/>
              <a:gd name="T6" fmla="*/ 0 60000 65536"/>
              <a:gd name="T7" fmla="*/ 0 60000 65536"/>
              <a:gd name="T8" fmla="*/ 0 60000 65536"/>
              <a:gd name="T9" fmla="*/ 0 w 21"/>
              <a:gd name="T10" fmla="*/ 0 h 23"/>
              <a:gd name="T11" fmla="*/ 21 w 21"/>
              <a:gd name="T12" fmla="*/ 23 h 2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" h="23">
                <a:moveTo>
                  <a:pt x="21" y="23"/>
                </a:moveTo>
                <a:lnTo>
                  <a:pt x="0" y="0"/>
                </a:lnTo>
                <a:lnTo>
                  <a:pt x="21" y="2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05" name="Freeform 1671"/>
          <p:cNvSpPr>
            <a:spLocks noChangeAspect="1"/>
          </p:cNvSpPr>
          <p:nvPr/>
        </p:nvSpPr>
        <p:spPr bwMode="auto">
          <a:xfrm>
            <a:off x="6191250" y="1887538"/>
            <a:ext cx="7938" cy="6350"/>
          </a:xfrm>
          <a:custGeom>
            <a:avLst/>
            <a:gdLst>
              <a:gd name="T0" fmla="*/ 0 w 23"/>
              <a:gd name="T1" fmla="*/ 2147483647 h 28"/>
              <a:gd name="T2" fmla="*/ 0 w 23"/>
              <a:gd name="T3" fmla="*/ 2147483647 h 28"/>
              <a:gd name="T4" fmla="*/ 2147483647 w 23"/>
              <a:gd name="T5" fmla="*/ 2147483647 h 28"/>
              <a:gd name="T6" fmla="*/ 2147483647 w 23"/>
              <a:gd name="T7" fmla="*/ 0 h 28"/>
              <a:gd name="T8" fmla="*/ 2147483647 w 23"/>
              <a:gd name="T9" fmla="*/ 0 h 28"/>
              <a:gd name="T10" fmla="*/ 2147483647 w 23"/>
              <a:gd name="T11" fmla="*/ 0 h 28"/>
              <a:gd name="T12" fmla="*/ 2147483647 w 23"/>
              <a:gd name="T13" fmla="*/ 2147483647 h 28"/>
              <a:gd name="T14" fmla="*/ 2147483647 w 23"/>
              <a:gd name="T15" fmla="*/ 2147483647 h 28"/>
              <a:gd name="T16" fmla="*/ 2147483647 w 23"/>
              <a:gd name="T17" fmla="*/ 2147483647 h 28"/>
              <a:gd name="T18" fmla="*/ 2147483647 w 23"/>
              <a:gd name="T19" fmla="*/ 2147483647 h 28"/>
              <a:gd name="T20" fmla="*/ 2147483647 w 23"/>
              <a:gd name="T21" fmla="*/ 2147483647 h 28"/>
              <a:gd name="T22" fmla="*/ 2147483647 w 23"/>
              <a:gd name="T23" fmla="*/ 2147483647 h 28"/>
              <a:gd name="T24" fmla="*/ 2147483647 w 23"/>
              <a:gd name="T25" fmla="*/ 2147483647 h 28"/>
              <a:gd name="T26" fmla="*/ 2147483647 w 23"/>
              <a:gd name="T27" fmla="*/ 2147483647 h 28"/>
              <a:gd name="T28" fmla="*/ 2147483647 w 23"/>
              <a:gd name="T29" fmla="*/ 2147483647 h 28"/>
              <a:gd name="T30" fmla="*/ 2147483647 w 23"/>
              <a:gd name="T31" fmla="*/ 2147483647 h 28"/>
              <a:gd name="T32" fmla="*/ 2147483647 w 23"/>
              <a:gd name="T33" fmla="*/ 2147483647 h 28"/>
              <a:gd name="T34" fmla="*/ 2147483647 w 23"/>
              <a:gd name="T35" fmla="*/ 2147483647 h 28"/>
              <a:gd name="T36" fmla="*/ 2147483647 w 23"/>
              <a:gd name="T37" fmla="*/ 2147483647 h 28"/>
              <a:gd name="T38" fmla="*/ 2147483647 w 23"/>
              <a:gd name="T39" fmla="*/ 2147483647 h 28"/>
              <a:gd name="T40" fmla="*/ 2147483647 w 23"/>
              <a:gd name="T41" fmla="*/ 2147483647 h 28"/>
              <a:gd name="T42" fmla="*/ 0 w 23"/>
              <a:gd name="T43" fmla="*/ 2147483647 h 2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3"/>
              <a:gd name="T67" fmla="*/ 0 h 28"/>
              <a:gd name="T68" fmla="*/ 23 w 23"/>
              <a:gd name="T69" fmla="*/ 28 h 2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3" h="28">
                <a:moveTo>
                  <a:pt x="0" y="3"/>
                </a:moveTo>
                <a:lnTo>
                  <a:pt x="0" y="3"/>
                </a:lnTo>
                <a:lnTo>
                  <a:pt x="2" y="1"/>
                </a:lnTo>
                <a:lnTo>
                  <a:pt x="5" y="0"/>
                </a:lnTo>
                <a:lnTo>
                  <a:pt x="8" y="0"/>
                </a:lnTo>
                <a:lnTo>
                  <a:pt x="9" y="0"/>
                </a:lnTo>
                <a:lnTo>
                  <a:pt x="12" y="1"/>
                </a:lnTo>
                <a:lnTo>
                  <a:pt x="14" y="2"/>
                </a:lnTo>
                <a:lnTo>
                  <a:pt x="17" y="3"/>
                </a:lnTo>
                <a:lnTo>
                  <a:pt x="19" y="5"/>
                </a:lnTo>
                <a:lnTo>
                  <a:pt x="20" y="7"/>
                </a:lnTo>
                <a:lnTo>
                  <a:pt x="22" y="9"/>
                </a:lnTo>
                <a:lnTo>
                  <a:pt x="23" y="13"/>
                </a:lnTo>
                <a:lnTo>
                  <a:pt x="23" y="16"/>
                </a:lnTo>
                <a:lnTo>
                  <a:pt x="23" y="17"/>
                </a:lnTo>
                <a:lnTo>
                  <a:pt x="22" y="20"/>
                </a:lnTo>
                <a:lnTo>
                  <a:pt x="21" y="22"/>
                </a:lnTo>
                <a:lnTo>
                  <a:pt x="20" y="25"/>
                </a:lnTo>
                <a:lnTo>
                  <a:pt x="18" y="27"/>
                </a:lnTo>
                <a:lnTo>
                  <a:pt x="16" y="28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06" name="Freeform 1672"/>
          <p:cNvSpPr>
            <a:spLocks noChangeAspect="1"/>
          </p:cNvSpPr>
          <p:nvPr/>
        </p:nvSpPr>
        <p:spPr bwMode="auto">
          <a:xfrm>
            <a:off x="6165850" y="1900238"/>
            <a:ext cx="9525" cy="14287"/>
          </a:xfrm>
          <a:custGeom>
            <a:avLst/>
            <a:gdLst>
              <a:gd name="T0" fmla="*/ 2147483647 w 28"/>
              <a:gd name="T1" fmla="*/ 2147483647 h 32"/>
              <a:gd name="T2" fmla="*/ 0 w 28"/>
              <a:gd name="T3" fmla="*/ 2147483647 h 32"/>
              <a:gd name="T4" fmla="*/ 2147483647 w 28"/>
              <a:gd name="T5" fmla="*/ 0 h 32"/>
              <a:gd name="T6" fmla="*/ 2147483647 w 28"/>
              <a:gd name="T7" fmla="*/ 2147483647 h 32"/>
              <a:gd name="T8" fmla="*/ 2147483647 w 28"/>
              <a:gd name="T9" fmla="*/ 2147483647 h 32"/>
              <a:gd name="T10" fmla="*/ 2147483647 w 28"/>
              <a:gd name="T11" fmla="*/ 2147483647 h 32"/>
              <a:gd name="T12" fmla="*/ 2147483647 w 28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"/>
              <a:gd name="T22" fmla="*/ 0 h 32"/>
              <a:gd name="T23" fmla="*/ 28 w 28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" h="32">
                <a:moveTo>
                  <a:pt x="21" y="32"/>
                </a:moveTo>
                <a:lnTo>
                  <a:pt x="0" y="9"/>
                </a:lnTo>
                <a:lnTo>
                  <a:pt x="10" y="0"/>
                </a:lnTo>
                <a:lnTo>
                  <a:pt x="9" y="1"/>
                </a:lnTo>
                <a:lnTo>
                  <a:pt x="28" y="26"/>
                </a:lnTo>
                <a:lnTo>
                  <a:pt x="27" y="27"/>
                </a:lnTo>
                <a:lnTo>
                  <a:pt x="21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07" name="Freeform 1673"/>
          <p:cNvSpPr>
            <a:spLocks noChangeAspect="1"/>
          </p:cNvSpPr>
          <p:nvPr/>
        </p:nvSpPr>
        <p:spPr bwMode="auto">
          <a:xfrm>
            <a:off x="6169025" y="1898650"/>
            <a:ext cx="9525" cy="12700"/>
          </a:xfrm>
          <a:custGeom>
            <a:avLst/>
            <a:gdLst>
              <a:gd name="T0" fmla="*/ 2147483647 w 28"/>
              <a:gd name="T1" fmla="*/ 2147483647 h 32"/>
              <a:gd name="T2" fmla="*/ 0 w 28"/>
              <a:gd name="T3" fmla="*/ 2147483647 h 32"/>
              <a:gd name="T4" fmla="*/ 2147483647 w 28"/>
              <a:gd name="T5" fmla="*/ 0 h 32"/>
              <a:gd name="T6" fmla="*/ 2147483647 w 28"/>
              <a:gd name="T7" fmla="*/ 2147483647 h 32"/>
              <a:gd name="T8" fmla="*/ 2147483647 w 28"/>
              <a:gd name="T9" fmla="*/ 2147483647 h 32"/>
              <a:gd name="T10" fmla="*/ 2147483647 w 28"/>
              <a:gd name="T11" fmla="*/ 2147483647 h 32"/>
              <a:gd name="T12" fmla="*/ 2147483647 w 28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"/>
              <a:gd name="T22" fmla="*/ 0 h 32"/>
              <a:gd name="T23" fmla="*/ 28 w 28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" h="32">
                <a:moveTo>
                  <a:pt x="19" y="32"/>
                </a:moveTo>
                <a:lnTo>
                  <a:pt x="0" y="7"/>
                </a:lnTo>
                <a:lnTo>
                  <a:pt x="10" y="0"/>
                </a:lnTo>
                <a:lnTo>
                  <a:pt x="8" y="2"/>
                </a:lnTo>
                <a:lnTo>
                  <a:pt x="28" y="24"/>
                </a:lnTo>
                <a:lnTo>
                  <a:pt x="26" y="27"/>
                </a:lnTo>
                <a:lnTo>
                  <a:pt x="19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08" name="Freeform 1674"/>
          <p:cNvSpPr>
            <a:spLocks noChangeAspect="1"/>
          </p:cNvSpPr>
          <p:nvPr/>
        </p:nvSpPr>
        <p:spPr bwMode="auto">
          <a:xfrm>
            <a:off x="6170613" y="1897063"/>
            <a:ext cx="11112" cy="12700"/>
          </a:xfrm>
          <a:custGeom>
            <a:avLst/>
            <a:gdLst>
              <a:gd name="T0" fmla="*/ 2147483647 w 31"/>
              <a:gd name="T1" fmla="*/ 2147483647 h 31"/>
              <a:gd name="T2" fmla="*/ 0 w 31"/>
              <a:gd name="T3" fmla="*/ 2147483647 h 31"/>
              <a:gd name="T4" fmla="*/ 2147483647 w 31"/>
              <a:gd name="T5" fmla="*/ 2147483647 h 31"/>
              <a:gd name="T6" fmla="*/ 2147483647 w 31"/>
              <a:gd name="T7" fmla="*/ 0 h 31"/>
              <a:gd name="T8" fmla="*/ 2147483647 w 31"/>
              <a:gd name="T9" fmla="*/ 2147483647 h 31"/>
              <a:gd name="T10" fmla="*/ 2147483647 w 31"/>
              <a:gd name="T11" fmla="*/ 2147483647 h 31"/>
              <a:gd name="T12" fmla="*/ 2147483647 w 31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1"/>
              <a:gd name="T23" fmla="*/ 31 w 3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1">
                <a:moveTo>
                  <a:pt x="20" y="31"/>
                </a:moveTo>
                <a:lnTo>
                  <a:pt x="0" y="9"/>
                </a:lnTo>
                <a:lnTo>
                  <a:pt x="6" y="2"/>
                </a:lnTo>
                <a:lnTo>
                  <a:pt x="10" y="0"/>
                </a:lnTo>
                <a:lnTo>
                  <a:pt x="27" y="25"/>
                </a:lnTo>
                <a:lnTo>
                  <a:pt x="31" y="23"/>
                </a:lnTo>
                <a:lnTo>
                  <a:pt x="2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09" name="Freeform 1675"/>
          <p:cNvSpPr>
            <a:spLocks noChangeAspect="1"/>
          </p:cNvSpPr>
          <p:nvPr/>
        </p:nvSpPr>
        <p:spPr bwMode="auto">
          <a:xfrm>
            <a:off x="6175375" y="1893888"/>
            <a:ext cx="12700" cy="12700"/>
          </a:xfrm>
          <a:custGeom>
            <a:avLst/>
            <a:gdLst>
              <a:gd name="T0" fmla="*/ 2147483647 w 35"/>
              <a:gd name="T1" fmla="*/ 2147483647 h 31"/>
              <a:gd name="T2" fmla="*/ 0 w 35"/>
              <a:gd name="T3" fmla="*/ 2147483647 h 31"/>
              <a:gd name="T4" fmla="*/ 0 w 35"/>
              <a:gd name="T5" fmla="*/ 2147483647 h 31"/>
              <a:gd name="T6" fmla="*/ 2147483647 w 35"/>
              <a:gd name="T7" fmla="*/ 0 h 31"/>
              <a:gd name="T8" fmla="*/ 2147483647 w 35"/>
              <a:gd name="T9" fmla="*/ 2147483647 h 31"/>
              <a:gd name="T10" fmla="*/ 2147483647 w 35"/>
              <a:gd name="T11" fmla="*/ 2147483647 h 31"/>
              <a:gd name="T12" fmla="*/ 2147483647 w 35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31"/>
              <a:gd name="T23" fmla="*/ 35 w 35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31">
                <a:moveTo>
                  <a:pt x="17" y="31"/>
                </a:moveTo>
                <a:lnTo>
                  <a:pt x="0" y="6"/>
                </a:lnTo>
                <a:lnTo>
                  <a:pt x="8" y="0"/>
                </a:lnTo>
                <a:lnTo>
                  <a:pt x="27" y="25"/>
                </a:lnTo>
                <a:lnTo>
                  <a:pt x="35" y="19"/>
                </a:lnTo>
                <a:lnTo>
                  <a:pt x="17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10" name="Freeform 1676"/>
          <p:cNvSpPr>
            <a:spLocks noChangeAspect="1"/>
          </p:cNvSpPr>
          <p:nvPr/>
        </p:nvSpPr>
        <p:spPr bwMode="auto">
          <a:xfrm>
            <a:off x="6176963" y="1892300"/>
            <a:ext cx="11112" cy="12700"/>
          </a:xfrm>
          <a:custGeom>
            <a:avLst/>
            <a:gdLst>
              <a:gd name="T0" fmla="*/ 2147483647 w 28"/>
              <a:gd name="T1" fmla="*/ 2147483647 h 32"/>
              <a:gd name="T2" fmla="*/ 0 w 28"/>
              <a:gd name="T3" fmla="*/ 2147483647 h 32"/>
              <a:gd name="T4" fmla="*/ 2147483647 w 28"/>
              <a:gd name="T5" fmla="*/ 0 h 32"/>
              <a:gd name="T6" fmla="*/ 2147483647 w 28"/>
              <a:gd name="T7" fmla="*/ 2147483647 h 32"/>
              <a:gd name="T8" fmla="*/ 2147483647 w 28"/>
              <a:gd name="T9" fmla="*/ 2147483647 h 32"/>
              <a:gd name="T10" fmla="*/ 2147483647 w 28"/>
              <a:gd name="T11" fmla="*/ 2147483647 h 32"/>
              <a:gd name="T12" fmla="*/ 2147483647 w 28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"/>
              <a:gd name="T22" fmla="*/ 0 h 32"/>
              <a:gd name="T23" fmla="*/ 28 w 28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" h="32">
                <a:moveTo>
                  <a:pt x="19" y="32"/>
                </a:moveTo>
                <a:lnTo>
                  <a:pt x="0" y="7"/>
                </a:lnTo>
                <a:lnTo>
                  <a:pt x="10" y="0"/>
                </a:lnTo>
                <a:lnTo>
                  <a:pt x="7" y="2"/>
                </a:lnTo>
                <a:lnTo>
                  <a:pt x="28" y="25"/>
                </a:lnTo>
                <a:lnTo>
                  <a:pt x="26" y="27"/>
                </a:lnTo>
                <a:lnTo>
                  <a:pt x="19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11" name="Freeform 1677"/>
          <p:cNvSpPr>
            <a:spLocks noChangeAspect="1"/>
          </p:cNvSpPr>
          <p:nvPr/>
        </p:nvSpPr>
        <p:spPr bwMode="auto">
          <a:xfrm>
            <a:off x="6178550" y="1890713"/>
            <a:ext cx="14288" cy="9525"/>
          </a:xfrm>
          <a:custGeom>
            <a:avLst/>
            <a:gdLst>
              <a:gd name="T0" fmla="*/ 2147483647 w 32"/>
              <a:gd name="T1" fmla="*/ 2147483647 h 31"/>
              <a:gd name="T2" fmla="*/ 0 w 32"/>
              <a:gd name="T3" fmla="*/ 2147483647 h 31"/>
              <a:gd name="T4" fmla="*/ 2147483647 w 32"/>
              <a:gd name="T5" fmla="*/ 2147483647 h 31"/>
              <a:gd name="T6" fmla="*/ 2147483647 w 32"/>
              <a:gd name="T7" fmla="*/ 0 h 31"/>
              <a:gd name="T8" fmla="*/ 2147483647 w 32"/>
              <a:gd name="T9" fmla="*/ 2147483647 h 31"/>
              <a:gd name="T10" fmla="*/ 2147483647 w 32"/>
              <a:gd name="T11" fmla="*/ 2147483647 h 31"/>
              <a:gd name="T12" fmla="*/ 2147483647 w 32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1"/>
              <a:gd name="T23" fmla="*/ 32 w 32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1">
                <a:moveTo>
                  <a:pt x="21" y="31"/>
                </a:moveTo>
                <a:lnTo>
                  <a:pt x="0" y="8"/>
                </a:lnTo>
                <a:lnTo>
                  <a:pt x="7" y="2"/>
                </a:lnTo>
                <a:lnTo>
                  <a:pt x="11" y="0"/>
                </a:lnTo>
                <a:lnTo>
                  <a:pt x="27" y="25"/>
                </a:lnTo>
                <a:lnTo>
                  <a:pt x="32" y="22"/>
                </a:lnTo>
                <a:lnTo>
                  <a:pt x="21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12" name="Freeform 1678"/>
          <p:cNvSpPr>
            <a:spLocks noChangeAspect="1"/>
          </p:cNvSpPr>
          <p:nvPr/>
        </p:nvSpPr>
        <p:spPr bwMode="auto">
          <a:xfrm>
            <a:off x="6183313" y="1889125"/>
            <a:ext cx="9525" cy="9525"/>
          </a:xfrm>
          <a:custGeom>
            <a:avLst/>
            <a:gdLst>
              <a:gd name="T0" fmla="*/ 2147483647 w 26"/>
              <a:gd name="T1" fmla="*/ 2147483647 h 32"/>
              <a:gd name="T2" fmla="*/ 0 w 26"/>
              <a:gd name="T3" fmla="*/ 2147483647 h 32"/>
              <a:gd name="T4" fmla="*/ 2147483647 w 26"/>
              <a:gd name="T5" fmla="*/ 0 h 32"/>
              <a:gd name="T6" fmla="*/ 2147483647 w 26"/>
              <a:gd name="T7" fmla="*/ 0 h 32"/>
              <a:gd name="T8" fmla="*/ 2147483647 w 26"/>
              <a:gd name="T9" fmla="*/ 2147483647 h 32"/>
              <a:gd name="T10" fmla="*/ 2147483647 w 26"/>
              <a:gd name="T11" fmla="*/ 2147483647 h 32"/>
              <a:gd name="T12" fmla="*/ 2147483647 w 26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6"/>
              <a:gd name="T22" fmla="*/ 0 h 32"/>
              <a:gd name="T23" fmla="*/ 26 w 26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6" h="32">
                <a:moveTo>
                  <a:pt x="16" y="32"/>
                </a:moveTo>
                <a:lnTo>
                  <a:pt x="0" y="7"/>
                </a:lnTo>
                <a:lnTo>
                  <a:pt x="9" y="0"/>
                </a:lnTo>
                <a:lnTo>
                  <a:pt x="26" y="25"/>
                </a:lnTo>
                <a:lnTo>
                  <a:pt x="16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13" name="Freeform 1679"/>
          <p:cNvSpPr>
            <a:spLocks noChangeAspect="1"/>
          </p:cNvSpPr>
          <p:nvPr/>
        </p:nvSpPr>
        <p:spPr bwMode="auto">
          <a:xfrm>
            <a:off x="6188075" y="1887538"/>
            <a:ext cx="7938" cy="9525"/>
          </a:xfrm>
          <a:custGeom>
            <a:avLst/>
            <a:gdLst>
              <a:gd name="T0" fmla="*/ 2147483647 w 26"/>
              <a:gd name="T1" fmla="*/ 2147483647 h 31"/>
              <a:gd name="T2" fmla="*/ 0 w 26"/>
              <a:gd name="T3" fmla="*/ 2147483647 h 31"/>
              <a:gd name="T4" fmla="*/ 2147483647 w 26"/>
              <a:gd name="T5" fmla="*/ 0 h 31"/>
              <a:gd name="T6" fmla="*/ 2147483647 w 26"/>
              <a:gd name="T7" fmla="*/ 2147483647 h 31"/>
              <a:gd name="T8" fmla="*/ 2147483647 w 26"/>
              <a:gd name="T9" fmla="*/ 2147483647 h 3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31"/>
              <a:gd name="T17" fmla="*/ 26 w 26"/>
              <a:gd name="T18" fmla="*/ 31 h 3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31">
                <a:moveTo>
                  <a:pt x="17" y="31"/>
                </a:moveTo>
                <a:lnTo>
                  <a:pt x="0" y="6"/>
                </a:lnTo>
                <a:lnTo>
                  <a:pt x="10" y="0"/>
                </a:lnTo>
                <a:lnTo>
                  <a:pt x="26" y="25"/>
                </a:lnTo>
                <a:lnTo>
                  <a:pt x="17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14" name="Freeform 1680"/>
          <p:cNvSpPr>
            <a:spLocks noChangeAspect="1"/>
          </p:cNvSpPr>
          <p:nvPr/>
        </p:nvSpPr>
        <p:spPr bwMode="auto">
          <a:xfrm>
            <a:off x="6188075" y="1887538"/>
            <a:ext cx="7938" cy="9525"/>
          </a:xfrm>
          <a:custGeom>
            <a:avLst/>
            <a:gdLst>
              <a:gd name="T0" fmla="*/ 2147483647 w 25"/>
              <a:gd name="T1" fmla="*/ 2147483647 h 28"/>
              <a:gd name="T2" fmla="*/ 2147483647 w 25"/>
              <a:gd name="T3" fmla="*/ 2147483647 h 28"/>
              <a:gd name="T4" fmla="*/ 2147483647 w 25"/>
              <a:gd name="T5" fmla="*/ 2147483647 h 28"/>
              <a:gd name="T6" fmla="*/ 2147483647 w 25"/>
              <a:gd name="T7" fmla="*/ 2147483647 h 28"/>
              <a:gd name="T8" fmla="*/ 2147483647 w 25"/>
              <a:gd name="T9" fmla="*/ 2147483647 h 28"/>
              <a:gd name="T10" fmla="*/ 2147483647 w 25"/>
              <a:gd name="T11" fmla="*/ 2147483647 h 28"/>
              <a:gd name="T12" fmla="*/ 2147483647 w 25"/>
              <a:gd name="T13" fmla="*/ 2147483647 h 28"/>
              <a:gd name="T14" fmla="*/ 2147483647 w 25"/>
              <a:gd name="T15" fmla="*/ 2147483647 h 28"/>
              <a:gd name="T16" fmla="*/ 2147483647 w 25"/>
              <a:gd name="T17" fmla="*/ 2147483647 h 28"/>
              <a:gd name="T18" fmla="*/ 2147483647 w 25"/>
              <a:gd name="T19" fmla="*/ 2147483647 h 28"/>
              <a:gd name="T20" fmla="*/ 2147483647 w 25"/>
              <a:gd name="T21" fmla="*/ 2147483647 h 28"/>
              <a:gd name="T22" fmla="*/ 2147483647 w 25"/>
              <a:gd name="T23" fmla="*/ 2147483647 h 28"/>
              <a:gd name="T24" fmla="*/ 2147483647 w 25"/>
              <a:gd name="T25" fmla="*/ 2147483647 h 28"/>
              <a:gd name="T26" fmla="*/ 0 w 25"/>
              <a:gd name="T27" fmla="*/ 2147483647 h 28"/>
              <a:gd name="T28" fmla="*/ 0 w 25"/>
              <a:gd name="T29" fmla="*/ 2147483647 h 28"/>
              <a:gd name="T30" fmla="*/ 0 w 25"/>
              <a:gd name="T31" fmla="*/ 2147483647 h 28"/>
              <a:gd name="T32" fmla="*/ 2147483647 w 25"/>
              <a:gd name="T33" fmla="*/ 2147483647 h 28"/>
              <a:gd name="T34" fmla="*/ 2147483647 w 25"/>
              <a:gd name="T35" fmla="*/ 2147483647 h 28"/>
              <a:gd name="T36" fmla="*/ 2147483647 w 25"/>
              <a:gd name="T37" fmla="*/ 2147483647 h 28"/>
              <a:gd name="T38" fmla="*/ 2147483647 w 25"/>
              <a:gd name="T39" fmla="*/ 0 h 28"/>
              <a:gd name="T40" fmla="*/ 2147483647 w 25"/>
              <a:gd name="T41" fmla="*/ 0 h 28"/>
              <a:gd name="T42" fmla="*/ 2147483647 w 25"/>
              <a:gd name="T43" fmla="*/ 2147483647 h 2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5"/>
              <a:gd name="T67" fmla="*/ 0 h 28"/>
              <a:gd name="T68" fmla="*/ 25 w 25"/>
              <a:gd name="T69" fmla="*/ 28 h 2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5" h="28">
                <a:moveTo>
                  <a:pt x="25" y="25"/>
                </a:moveTo>
                <a:lnTo>
                  <a:pt x="25" y="25"/>
                </a:lnTo>
                <a:lnTo>
                  <a:pt x="22" y="26"/>
                </a:lnTo>
                <a:lnTo>
                  <a:pt x="20" y="27"/>
                </a:lnTo>
                <a:lnTo>
                  <a:pt x="17" y="28"/>
                </a:lnTo>
                <a:lnTo>
                  <a:pt x="16" y="28"/>
                </a:lnTo>
                <a:lnTo>
                  <a:pt x="13" y="28"/>
                </a:lnTo>
                <a:lnTo>
                  <a:pt x="10" y="27"/>
                </a:lnTo>
                <a:lnTo>
                  <a:pt x="8" y="25"/>
                </a:lnTo>
                <a:lnTo>
                  <a:pt x="5" y="24"/>
                </a:lnTo>
                <a:lnTo>
                  <a:pt x="3" y="22"/>
                </a:lnTo>
                <a:lnTo>
                  <a:pt x="2" y="19"/>
                </a:lnTo>
                <a:lnTo>
                  <a:pt x="1" y="17"/>
                </a:lnTo>
                <a:lnTo>
                  <a:pt x="0" y="14"/>
                </a:lnTo>
                <a:lnTo>
                  <a:pt x="0" y="13"/>
                </a:lnTo>
                <a:lnTo>
                  <a:pt x="0" y="10"/>
                </a:lnTo>
                <a:lnTo>
                  <a:pt x="1" y="6"/>
                </a:lnTo>
                <a:lnTo>
                  <a:pt x="3" y="4"/>
                </a:lnTo>
                <a:lnTo>
                  <a:pt x="4" y="2"/>
                </a:lnTo>
                <a:lnTo>
                  <a:pt x="7" y="0"/>
                </a:lnTo>
                <a:lnTo>
                  <a:pt x="25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15" name="Freeform 1681"/>
          <p:cNvSpPr>
            <a:spLocks noChangeAspect="1"/>
          </p:cNvSpPr>
          <p:nvPr/>
        </p:nvSpPr>
        <p:spPr bwMode="auto">
          <a:xfrm>
            <a:off x="6289675" y="1816100"/>
            <a:ext cx="7938" cy="9525"/>
          </a:xfrm>
          <a:custGeom>
            <a:avLst/>
            <a:gdLst>
              <a:gd name="T0" fmla="*/ 0 w 24"/>
              <a:gd name="T1" fmla="*/ 2147483647 h 28"/>
              <a:gd name="T2" fmla="*/ 0 w 24"/>
              <a:gd name="T3" fmla="*/ 2147483647 h 28"/>
              <a:gd name="T4" fmla="*/ 2147483647 w 24"/>
              <a:gd name="T5" fmla="*/ 2147483647 h 28"/>
              <a:gd name="T6" fmla="*/ 2147483647 w 24"/>
              <a:gd name="T7" fmla="*/ 0 h 28"/>
              <a:gd name="T8" fmla="*/ 2147483647 w 24"/>
              <a:gd name="T9" fmla="*/ 0 h 28"/>
              <a:gd name="T10" fmla="*/ 2147483647 w 24"/>
              <a:gd name="T11" fmla="*/ 0 h 28"/>
              <a:gd name="T12" fmla="*/ 2147483647 w 24"/>
              <a:gd name="T13" fmla="*/ 2147483647 h 28"/>
              <a:gd name="T14" fmla="*/ 2147483647 w 24"/>
              <a:gd name="T15" fmla="*/ 2147483647 h 28"/>
              <a:gd name="T16" fmla="*/ 2147483647 w 24"/>
              <a:gd name="T17" fmla="*/ 2147483647 h 28"/>
              <a:gd name="T18" fmla="*/ 2147483647 w 24"/>
              <a:gd name="T19" fmla="*/ 2147483647 h 28"/>
              <a:gd name="T20" fmla="*/ 2147483647 w 24"/>
              <a:gd name="T21" fmla="*/ 2147483647 h 28"/>
              <a:gd name="T22" fmla="*/ 2147483647 w 24"/>
              <a:gd name="T23" fmla="*/ 2147483647 h 28"/>
              <a:gd name="T24" fmla="*/ 2147483647 w 24"/>
              <a:gd name="T25" fmla="*/ 2147483647 h 28"/>
              <a:gd name="T26" fmla="*/ 2147483647 w 24"/>
              <a:gd name="T27" fmla="*/ 2147483647 h 28"/>
              <a:gd name="T28" fmla="*/ 2147483647 w 24"/>
              <a:gd name="T29" fmla="*/ 2147483647 h 28"/>
              <a:gd name="T30" fmla="*/ 2147483647 w 24"/>
              <a:gd name="T31" fmla="*/ 2147483647 h 28"/>
              <a:gd name="T32" fmla="*/ 2147483647 w 24"/>
              <a:gd name="T33" fmla="*/ 2147483647 h 28"/>
              <a:gd name="T34" fmla="*/ 2147483647 w 24"/>
              <a:gd name="T35" fmla="*/ 2147483647 h 28"/>
              <a:gd name="T36" fmla="*/ 2147483647 w 24"/>
              <a:gd name="T37" fmla="*/ 2147483647 h 28"/>
              <a:gd name="T38" fmla="*/ 2147483647 w 24"/>
              <a:gd name="T39" fmla="*/ 2147483647 h 28"/>
              <a:gd name="T40" fmla="*/ 2147483647 w 24"/>
              <a:gd name="T41" fmla="*/ 2147483647 h 28"/>
              <a:gd name="T42" fmla="*/ 0 w 24"/>
              <a:gd name="T43" fmla="*/ 2147483647 h 2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4"/>
              <a:gd name="T67" fmla="*/ 0 h 28"/>
              <a:gd name="T68" fmla="*/ 24 w 24"/>
              <a:gd name="T69" fmla="*/ 28 h 2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4" h="28">
                <a:moveTo>
                  <a:pt x="0" y="3"/>
                </a:moveTo>
                <a:lnTo>
                  <a:pt x="0" y="3"/>
                </a:lnTo>
                <a:lnTo>
                  <a:pt x="2" y="1"/>
                </a:lnTo>
                <a:lnTo>
                  <a:pt x="5" y="0"/>
                </a:lnTo>
                <a:lnTo>
                  <a:pt x="8" y="0"/>
                </a:lnTo>
                <a:lnTo>
                  <a:pt x="10" y="0"/>
                </a:lnTo>
                <a:lnTo>
                  <a:pt x="13" y="1"/>
                </a:lnTo>
                <a:lnTo>
                  <a:pt x="15" y="2"/>
                </a:lnTo>
                <a:lnTo>
                  <a:pt x="18" y="3"/>
                </a:lnTo>
                <a:lnTo>
                  <a:pt x="20" y="5"/>
                </a:lnTo>
                <a:lnTo>
                  <a:pt x="21" y="7"/>
                </a:lnTo>
                <a:lnTo>
                  <a:pt x="23" y="9"/>
                </a:lnTo>
                <a:lnTo>
                  <a:pt x="24" y="12"/>
                </a:lnTo>
                <a:lnTo>
                  <a:pt x="24" y="14"/>
                </a:lnTo>
                <a:lnTo>
                  <a:pt x="24" y="16"/>
                </a:lnTo>
                <a:lnTo>
                  <a:pt x="23" y="19"/>
                </a:lnTo>
                <a:lnTo>
                  <a:pt x="22" y="22"/>
                </a:lnTo>
                <a:lnTo>
                  <a:pt x="21" y="25"/>
                </a:lnTo>
                <a:lnTo>
                  <a:pt x="19" y="27"/>
                </a:lnTo>
                <a:lnTo>
                  <a:pt x="17" y="28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16" name="Freeform 1682"/>
          <p:cNvSpPr>
            <a:spLocks noChangeAspect="1"/>
          </p:cNvSpPr>
          <p:nvPr/>
        </p:nvSpPr>
        <p:spPr bwMode="auto">
          <a:xfrm>
            <a:off x="6191250" y="1878013"/>
            <a:ext cx="23813" cy="15875"/>
          </a:xfrm>
          <a:custGeom>
            <a:avLst/>
            <a:gdLst>
              <a:gd name="T0" fmla="*/ 2147483647 w 68"/>
              <a:gd name="T1" fmla="*/ 2147483647 h 51"/>
              <a:gd name="T2" fmla="*/ 0 w 68"/>
              <a:gd name="T3" fmla="*/ 2147483647 h 51"/>
              <a:gd name="T4" fmla="*/ 2147483647 w 68"/>
              <a:gd name="T5" fmla="*/ 2147483647 h 51"/>
              <a:gd name="T6" fmla="*/ 2147483647 w 68"/>
              <a:gd name="T7" fmla="*/ 0 h 51"/>
              <a:gd name="T8" fmla="*/ 2147483647 w 68"/>
              <a:gd name="T9" fmla="*/ 2147483647 h 51"/>
              <a:gd name="T10" fmla="*/ 2147483647 w 68"/>
              <a:gd name="T11" fmla="*/ 2147483647 h 51"/>
              <a:gd name="T12" fmla="*/ 2147483647 w 68"/>
              <a:gd name="T13" fmla="*/ 2147483647 h 5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8"/>
              <a:gd name="T22" fmla="*/ 0 h 51"/>
              <a:gd name="T23" fmla="*/ 68 w 68"/>
              <a:gd name="T24" fmla="*/ 51 h 5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8" h="51">
                <a:moveTo>
                  <a:pt x="18" y="51"/>
                </a:moveTo>
                <a:lnTo>
                  <a:pt x="0" y="26"/>
                </a:lnTo>
                <a:lnTo>
                  <a:pt x="20" y="11"/>
                </a:lnTo>
                <a:lnTo>
                  <a:pt x="36" y="0"/>
                </a:lnTo>
                <a:lnTo>
                  <a:pt x="52" y="25"/>
                </a:lnTo>
                <a:lnTo>
                  <a:pt x="68" y="15"/>
                </a:lnTo>
                <a:lnTo>
                  <a:pt x="18" y="5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17" name="Freeform 1683"/>
          <p:cNvSpPr>
            <a:spLocks noChangeAspect="1"/>
          </p:cNvSpPr>
          <p:nvPr/>
        </p:nvSpPr>
        <p:spPr bwMode="auto">
          <a:xfrm>
            <a:off x="6202363" y="1870075"/>
            <a:ext cx="19050" cy="17463"/>
          </a:xfrm>
          <a:custGeom>
            <a:avLst/>
            <a:gdLst>
              <a:gd name="T0" fmla="*/ 2147483647 w 53"/>
              <a:gd name="T1" fmla="*/ 2147483647 h 50"/>
              <a:gd name="T2" fmla="*/ 0 w 53"/>
              <a:gd name="T3" fmla="*/ 2147483647 h 50"/>
              <a:gd name="T4" fmla="*/ 2147483647 w 53"/>
              <a:gd name="T5" fmla="*/ 0 h 50"/>
              <a:gd name="T6" fmla="*/ 2147483647 w 53"/>
              <a:gd name="T7" fmla="*/ 0 h 50"/>
              <a:gd name="T8" fmla="*/ 2147483647 w 53"/>
              <a:gd name="T9" fmla="*/ 2147483647 h 50"/>
              <a:gd name="T10" fmla="*/ 2147483647 w 53"/>
              <a:gd name="T11" fmla="*/ 2147483647 h 50"/>
              <a:gd name="T12" fmla="*/ 2147483647 w 53"/>
              <a:gd name="T13" fmla="*/ 2147483647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3"/>
              <a:gd name="T22" fmla="*/ 0 h 50"/>
              <a:gd name="T23" fmla="*/ 53 w 53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3" h="50">
                <a:moveTo>
                  <a:pt x="16" y="50"/>
                </a:moveTo>
                <a:lnTo>
                  <a:pt x="0" y="25"/>
                </a:lnTo>
                <a:lnTo>
                  <a:pt x="36" y="0"/>
                </a:lnTo>
                <a:lnTo>
                  <a:pt x="53" y="25"/>
                </a:lnTo>
                <a:lnTo>
                  <a:pt x="16" y="5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18" name="Freeform 1684"/>
          <p:cNvSpPr>
            <a:spLocks noChangeAspect="1"/>
          </p:cNvSpPr>
          <p:nvPr/>
        </p:nvSpPr>
        <p:spPr bwMode="auto">
          <a:xfrm>
            <a:off x="6215063" y="1860550"/>
            <a:ext cx="19050" cy="17463"/>
          </a:xfrm>
          <a:custGeom>
            <a:avLst/>
            <a:gdLst>
              <a:gd name="T0" fmla="*/ 2147483647 w 53"/>
              <a:gd name="T1" fmla="*/ 2147483647 h 50"/>
              <a:gd name="T2" fmla="*/ 0 w 53"/>
              <a:gd name="T3" fmla="*/ 2147483647 h 50"/>
              <a:gd name="T4" fmla="*/ 2147483647 w 53"/>
              <a:gd name="T5" fmla="*/ 0 h 50"/>
              <a:gd name="T6" fmla="*/ 2147483647 w 53"/>
              <a:gd name="T7" fmla="*/ 0 h 50"/>
              <a:gd name="T8" fmla="*/ 2147483647 w 53"/>
              <a:gd name="T9" fmla="*/ 2147483647 h 50"/>
              <a:gd name="T10" fmla="*/ 2147483647 w 53"/>
              <a:gd name="T11" fmla="*/ 2147483647 h 50"/>
              <a:gd name="T12" fmla="*/ 2147483647 w 53"/>
              <a:gd name="T13" fmla="*/ 2147483647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3"/>
              <a:gd name="T22" fmla="*/ 0 h 50"/>
              <a:gd name="T23" fmla="*/ 53 w 53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3" h="50">
                <a:moveTo>
                  <a:pt x="17" y="50"/>
                </a:moveTo>
                <a:lnTo>
                  <a:pt x="0" y="25"/>
                </a:lnTo>
                <a:lnTo>
                  <a:pt x="37" y="0"/>
                </a:lnTo>
                <a:lnTo>
                  <a:pt x="53" y="25"/>
                </a:lnTo>
                <a:lnTo>
                  <a:pt x="17" y="5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19" name="Freeform 1685"/>
          <p:cNvSpPr>
            <a:spLocks noChangeAspect="1"/>
          </p:cNvSpPr>
          <p:nvPr/>
        </p:nvSpPr>
        <p:spPr bwMode="auto">
          <a:xfrm>
            <a:off x="6227763" y="1851025"/>
            <a:ext cx="17462" cy="19050"/>
          </a:xfrm>
          <a:custGeom>
            <a:avLst/>
            <a:gdLst>
              <a:gd name="T0" fmla="*/ 2147483647 w 53"/>
              <a:gd name="T1" fmla="*/ 2147483647 h 49"/>
              <a:gd name="T2" fmla="*/ 0 w 53"/>
              <a:gd name="T3" fmla="*/ 2147483647 h 49"/>
              <a:gd name="T4" fmla="*/ 2147483647 w 53"/>
              <a:gd name="T5" fmla="*/ 0 h 49"/>
              <a:gd name="T6" fmla="*/ 2147483647 w 53"/>
              <a:gd name="T7" fmla="*/ 0 h 49"/>
              <a:gd name="T8" fmla="*/ 2147483647 w 53"/>
              <a:gd name="T9" fmla="*/ 2147483647 h 49"/>
              <a:gd name="T10" fmla="*/ 2147483647 w 53"/>
              <a:gd name="T11" fmla="*/ 2147483647 h 49"/>
              <a:gd name="T12" fmla="*/ 2147483647 w 53"/>
              <a:gd name="T13" fmla="*/ 2147483647 h 4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3"/>
              <a:gd name="T22" fmla="*/ 0 h 49"/>
              <a:gd name="T23" fmla="*/ 53 w 53"/>
              <a:gd name="T24" fmla="*/ 49 h 4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3" h="49">
                <a:moveTo>
                  <a:pt x="16" y="49"/>
                </a:moveTo>
                <a:lnTo>
                  <a:pt x="0" y="24"/>
                </a:lnTo>
                <a:lnTo>
                  <a:pt x="36" y="0"/>
                </a:lnTo>
                <a:lnTo>
                  <a:pt x="53" y="24"/>
                </a:lnTo>
                <a:lnTo>
                  <a:pt x="16" y="4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20" name="Freeform 1686"/>
          <p:cNvSpPr>
            <a:spLocks noChangeAspect="1"/>
          </p:cNvSpPr>
          <p:nvPr/>
        </p:nvSpPr>
        <p:spPr bwMode="auto">
          <a:xfrm>
            <a:off x="6240463" y="1843088"/>
            <a:ext cx="23812" cy="17462"/>
          </a:xfrm>
          <a:custGeom>
            <a:avLst/>
            <a:gdLst>
              <a:gd name="T0" fmla="*/ 2147483647 w 68"/>
              <a:gd name="T1" fmla="*/ 2147483647 h 49"/>
              <a:gd name="T2" fmla="*/ 0 w 68"/>
              <a:gd name="T3" fmla="*/ 2147483647 h 49"/>
              <a:gd name="T4" fmla="*/ 2147483647 w 68"/>
              <a:gd name="T5" fmla="*/ 2147483647 h 49"/>
              <a:gd name="T6" fmla="*/ 2147483647 w 68"/>
              <a:gd name="T7" fmla="*/ 0 h 49"/>
              <a:gd name="T8" fmla="*/ 2147483647 w 68"/>
              <a:gd name="T9" fmla="*/ 2147483647 h 49"/>
              <a:gd name="T10" fmla="*/ 2147483647 w 68"/>
              <a:gd name="T11" fmla="*/ 2147483647 h 49"/>
              <a:gd name="T12" fmla="*/ 2147483647 w 68"/>
              <a:gd name="T13" fmla="*/ 2147483647 h 4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8"/>
              <a:gd name="T22" fmla="*/ 0 h 49"/>
              <a:gd name="T23" fmla="*/ 68 w 68"/>
              <a:gd name="T24" fmla="*/ 49 h 4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8" h="49">
                <a:moveTo>
                  <a:pt x="17" y="49"/>
                </a:moveTo>
                <a:lnTo>
                  <a:pt x="0" y="25"/>
                </a:lnTo>
                <a:lnTo>
                  <a:pt x="21" y="10"/>
                </a:lnTo>
                <a:lnTo>
                  <a:pt x="35" y="0"/>
                </a:lnTo>
                <a:lnTo>
                  <a:pt x="54" y="25"/>
                </a:lnTo>
                <a:lnTo>
                  <a:pt x="68" y="14"/>
                </a:lnTo>
                <a:lnTo>
                  <a:pt x="17" y="4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21" name="Freeform 1687"/>
          <p:cNvSpPr>
            <a:spLocks noChangeAspect="1"/>
          </p:cNvSpPr>
          <p:nvPr/>
        </p:nvSpPr>
        <p:spPr bwMode="auto">
          <a:xfrm>
            <a:off x="6253163" y="1835150"/>
            <a:ext cx="23812" cy="15875"/>
          </a:xfrm>
          <a:custGeom>
            <a:avLst/>
            <a:gdLst>
              <a:gd name="T0" fmla="*/ 2147483647 w 69"/>
              <a:gd name="T1" fmla="*/ 2147483647 h 51"/>
              <a:gd name="T2" fmla="*/ 0 w 69"/>
              <a:gd name="T3" fmla="*/ 2147483647 h 51"/>
              <a:gd name="T4" fmla="*/ 2147483647 w 69"/>
              <a:gd name="T5" fmla="*/ 2147483647 h 51"/>
              <a:gd name="T6" fmla="*/ 2147483647 w 69"/>
              <a:gd name="T7" fmla="*/ 0 h 51"/>
              <a:gd name="T8" fmla="*/ 2147483647 w 69"/>
              <a:gd name="T9" fmla="*/ 2147483647 h 51"/>
              <a:gd name="T10" fmla="*/ 2147483647 w 69"/>
              <a:gd name="T11" fmla="*/ 2147483647 h 51"/>
              <a:gd name="T12" fmla="*/ 2147483647 w 69"/>
              <a:gd name="T13" fmla="*/ 2147483647 h 5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9"/>
              <a:gd name="T22" fmla="*/ 0 h 51"/>
              <a:gd name="T23" fmla="*/ 69 w 69"/>
              <a:gd name="T24" fmla="*/ 51 h 5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9" h="51">
                <a:moveTo>
                  <a:pt x="19" y="51"/>
                </a:moveTo>
                <a:lnTo>
                  <a:pt x="0" y="26"/>
                </a:lnTo>
                <a:lnTo>
                  <a:pt x="21" y="10"/>
                </a:lnTo>
                <a:lnTo>
                  <a:pt x="37" y="0"/>
                </a:lnTo>
                <a:lnTo>
                  <a:pt x="53" y="25"/>
                </a:lnTo>
                <a:lnTo>
                  <a:pt x="69" y="14"/>
                </a:lnTo>
                <a:lnTo>
                  <a:pt x="19" y="5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22" name="Freeform 1688"/>
          <p:cNvSpPr>
            <a:spLocks noChangeAspect="1"/>
          </p:cNvSpPr>
          <p:nvPr/>
        </p:nvSpPr>
        <p:spPr bwMode="auto">
          <a:xfrm>
            <a:off x="6264275" y="1825625"/>
            <a:ext cx="19050" cy="17463"/>
          </a:xfrm>
          <a:custGeom>
            <a:avLst/>
            <a:gdLst>
              <a:gd name="T0" fmla="*/ 2147483647 w 53"/>
              <a:gd name="T1" fmla="*/ 2147483647 h 50"/>
              <a:gd name="T2" fmla="*/ 0 w 53"/>
              <a:gd name="T3" fmla="*/ 2147483647 h 50"/>
              <a:gd name="T4" fmla="*/ 2147483647 w 53"/>
              <a:gd name="T5" fmla="*/ 0 h 50"/>
              <a:gd name="T6" fmla="*/ 2147483647 w 53"/>
              <a:gd name="T7" fmla="*/ 0 h 50"/>
              <a:gd name="T8" fmla="*/ 2147483647 w 53"/>
              <a:gd name="T9" fmla="*/ 2147483647 h 50"/>
              <a:gd name="T10" fmla="*/ 2147483647 w 53"/>
              <a:gd name="T11" fmla="*/ 2147483647 h 50"/>
              <a:gd name="T12" fmla="*/ 2147483647 w 53"/>
              <a:gd name="T13" fmla="*/ 2147483647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3"/>
              <a:gd name="T22" fmla="*/ 0 h 50"/>
              <a:gd name="T23" fmla="*/ 53 w 53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3" h="50">
                <a:moveTo>
                  <a:pt x="16" y="50"/>
                </a:moveTo>
                <a:lnTo>
                  <a:pt x="0" y="25"/>
                </a:lnTo>
                <a:lnTo>
                  <a:pt x="36" y="0"/>
                </a:lnTo>
                <a:lnTo>
                  <a:pt x="53" y="25"/>
                </a:lnTo>
                <a:lnTo>
                  <a:pt x="16" y="5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23" name="Freeform 1689"/>
          <p:cNvSpPr>
            <a:spLocks noChangeAspect="1"/>
          </p:cNvSpPr>
          <p:nvPr/>
        </p:nvSpPr>
        <p:spPr bwMode="auto">
          <a:xfrm>
            <a:off x="6276975" y="1816100"/>
            <a:ext cx="19050" cy="19050"/>
          </a:xfrm>
          <a:custGeom>
            <a:avLst/>
            <a:gdLst>
              <a:gd name="T0" fmla="*/ 2147483647 w 53"/>
              <a:gd name="T1" fmla="*/ 2147483647 h 50"/>
              <a:gd name="T2" fmla="*/ 0 w 53"/>
              <a:gd name="T3" fmla="*/ 2147483647 h 50"/>
              <a:gd name="T4" fmla="*/ 2147483647 w 53"/>
              <a:gd name="T5" fmla="*/ 0 h 50"/>
              <a:gd name="T6" fmla="*/ 2147483647 w 53"/>
              <a:gd name="T7" fmla="*/ 2147483647 h 50"/>
              <a:gd name="T8" fmla="*/ 2147483647 w 53"/>
              <a:gd name="T9" fmla="*/ 2147483647 h 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50"/>
              <a:gd name="T17" fmla="*/ 53 w 53"/>
              <a:gd name="T18" fmla="*/ 50 h 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50">
                <a:moveTo>
                  <a:pt x="17" y="50"/>
                </a:moveTo>
                <a:lnTo>
                  <a:pt x="0" y="25"/>
                </a:lnTo>
                <a:lnTo>
                  <a:pt x="36" y="0"/>
                </a:lnTo>
                <a:lnTo>
                  <a:pt x="53" y="25"/>
                </a:lnTo>
                <a:lnTo>
                  <a:pt x="17" y="5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24" name="Freeform 1690"/>
          <p:cNvSpPr>
            <a:spLocks noChangeAspect="1"/>
          </p:cNvSpPr>
          <p:nvPr/>
        </p:nvSpPr>
        <p:spPr bwMode="auto">
          <a:xfrm>
            <a:off x="6288088" y="1817688"/>
            <a:ext cx="7937" cy="7937"/>
          </a:xfrm>
          <a:custGeom>
            <a:avLst/>
            <a:gdLst>
              <a:gd name="T0" fmla="*/ 2147483647 w 26"/>
              <a:gd name="T1" fmla="*/ 2147483647 h 27"/>
              <a:gd name="T2" fmla="*/ 2147483647 w 26"/>
              <a:gd name="T3" fmla="*/ 2147483647 h 27"/>
              <a:gd name="T4" fmla="*/ 2147483647 w 26"/>
              <a:gd name="T5" fmla="*/ 2147483647 h 27"/>
              <a:gd name="T6" fmla="*/ 2147483647 w 26"/>
              <a:gd name="T7" fmla="*/ 2147483647 h 27"/>
              <a:gd name="T8" fmla="*/ 2147483647 w 26"/>
              <a:gd name="T9" fmla="*/ 2147483647 h 27"/>
              <a:gd name="T10" fmla="*/ 2147483647 w 26"/>
              <a:gd name="T11" fmla="*/ 2147483647 h 27"/>
              <a:gd name="T12" fmla="*/ 2147483647 w 26"/>
              <a:gd name="T13" fmla="*/ 2147483647 h 27"/>
              <a:gd name="T14" fmla="*/ 2147483647 w 26"/>
              <a:gd name="T15" fmla="*/ 2147483647 h 27"/>
              <a:gd name="T16" fmla="*/ 2147483647 w 26"/>
              <a:gd name="T17" fmla="*/ 2147483647 h 27"/>
              <a:gd name="T18" fmla="*/ 2147483647 w 26"/>
              <a:gd name="T19" fmla="*/ 2147483647 h 27"/>
              <a:gd name="T20" fmla="*/ 2147483647 w 26"/>
              <a:gd name="T21" fmla="*/ 2147483647 h 27"/>
              <a:gd name="T22" fmla="*/ 2147483647 w 26"/>
              <a:gd name="T23" fmla="*/ 2147483647 h 27"/>
              <a:gd name="T24" fmla="*/ 2147483647 w 26"/>
              <a:gd name="T25" fmla="*/ 2147483647 h 27"/>
              <a:gd name="T26" fmla="*/ 0 w 26"/>
              <a:gd name="T27" fmla="*/ 2147483647 h 27"/>
              <a:gd name="T28" fmla="*/ 0 w 26"/>
              <a:gd name="T29" fmla="*/ 2147483647 h 27"/>
              <a:gd name="T30" fmla="*/ 0 w 26"/>
              <a:gd name="T31" fmla="*/ 2147483647 h 27"/>
              <a:gd name="T32" fmla="*/ 2147483647 w 26"/>
              <a:gd name="T33" fmla="*/ 2147483647 h 27"/>
              <a:gd name="T34" fmla="*/ 2147483647 w 26"/>
              <a:gd name="T35" fmla="*/ 2147483647 h 27"/>
              <a:gd name="T36" fmla="*/ 2147483647 w 26"/>
              <a:gd name="T37" fmla="*/ 2147483647 h 27"/>
              <a:gd name="T38" fmla="*/ 2147483647 w 26"/>
              <a:gd name="T39" fmla="*/ 0 h 27"/>
              <a:gd name="T40" fmla="*/ 2147483647 w 26"/>
              <a:gd name="T41" fmla="*/ 0 h 27"/>
              <a:gd name="T42" fmla="*/ 2147483647 w 26"/>
              <a:gd name="T43" fmla="*/ 2147483647 h 2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6"/>
              <a:gd name="T67" fmla="*/ 0 h 27"/>
              <a:gd name="T68" fmla="*/ 26 w 26"/>
              <a:gd name="T69" fmla="*/ 27 h 27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6" h="27">
                <a:moveTo>
                  <a:pt x="26" y="23"/>
                </a:moveTo>
                <a:lnTo>
                  <a:pt x="26" y="23"/>
                </a:lnTo>
                <a:lnTo>
                  <a:pt x="24" y="25"/>
                </a:lnTo>
                <a:lnTo>
                  <a:pt x="21" y="26"/>
                </a:lnTo>
                <a:lnTo>
                  <a:pt x="19" y="27"/>
                </a:lnTo>
                <a:lnTo>
                  <a:pt x="16" y="27"/>
                </a:lnTo>
                <a:lnTo>
                  <a:pt x="13" y="27"/>
                </a:lnTo>
                <a:lnTo>
                  <a:pt x="11" y="26"/>
                </a:lnTo>
                <a:lnTo>
                  <a:pt x="8" y="25"/>
                </a:lnTo>
                <a:lnTo>
                  <a:pt x="6" y="24"/>
                </a:lnTo>
                <a:lnTo>
                  <a:pt x="4" y="22"/>
                </a:lnTo>
                <a:lnTo>
                  <a:pt x="2" y="20"/>
                </a:lnTo>
                <a:lnTo>
                  <a:pt x="1" y="16"/>
                </a:lnTo>
                <a:lnTo>
                  <a:pt x="0" y="14"/>
                </a:lnTo>
                <a:lnTo>
                  <a:pt x="0" y="11"/>
                </a:lnTo>
                <a:lnTo>
                  <a:pt x="0" y="9"/>
                </a:lnTo>
                <a:lnTo>
                  <a:pt x="1" y="7"/>
                </a:lnTo>
                <a:lnTo>
                  <a:pt x="2" y="4"/>
                </a:lnTo>
                <a:lnTo>
                  <a:pt x="3" y="2"/>
                </a:lnTo>
                <a:lnTo>
                  <a:pt x="5" y="0"/>
                </a:lnTo>
                <a:lnTo>
                  <a:pt x="26" y="2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25" name="Freeform 1691"/>
          <p:cNvSpPr>
            <a:spLocks noChangeAspect="1"/>
          </p:cNvSpPr>
          <p:nvPr/>
        </p:nvSpPr>
        <p:spPr bwMode="auto">
          <a:xfrm>
            <a:off x="6337300" y="1795463"/>
            <a:ext cx="6350" cy="9525"/>
          </a:xfrm>
          <a:custGeom>
            <a:avLst/>
            <a:gdLst>
              <a:gd name="T0" fmla="*/ 0 w 21"/>
              <a:gd name="T1" fmla="*/ 2147483647 h 31"/>
              <a:gd name="T2" fmla="*/ 0 w 21"/>
              <a:gd name="T3" fmla="*/ 2147483647 h 31"/>
              <a:gd name="T4" fmla="*/ 2147483647 w 21"/>
              <a:gd name="T5" fmla="*/ 0 h 31"/>
              <a:gd name="T6" fmla="*/ 2147483647 w 21"/>
              <a:gd name="T7" fmla="*/ 0 h 31"/>
              <a:gd name="T8" fmla="*/ 2147483647 w 21"/>
              <a:gd name="T9" fmla="*/ 0 h 31"/>
              <a:gd name="T10" fmla="*/ 2147483647 w 21"/>
              <a:gd name="T11" fmla="*/ 2147483647 h 31"/>
              <a:gd name="T12" fmla="*/ 2147483647 w 21"/>
              <a:gd name="T13" fmla="*/ 2147483647 h 31"/>
              <a:gd name="T14" fmla="*/ 2147483647 w 21"/>
              <a:gd name="T15" fmla="*/ 2147483647 h 31"/>
              <a:gd name="T16" fmla="*/ 2147483647 w 21"/>
              <a:gd name="T17" fmla="*/ 2147483647 h 31"/>
              <a:gd name="T18" fmla="*/ 2147483647 w 21"/>
              <a:gd name="T19" fmla="*/ 2147483647 h 31"/>
              <a:gd name="T20" fmla="*/ 2147483647 w 21"/>
              <a:gd name="T21" fmla="*/ 2147483647 h 31"/>
              <a:gd name="T22" fmla="*/ 2147483647 w 21"/>
              <a:gd name="T23" fmla="*/ 2147483647 h 31"/>
              <a:gd name="T24" fmla="*/ 2147483647 w 21"/>
              <a:gd name="T25" fmla="*/ 2147483647 h 31"/>
              <a:gd name="T26" fmla="*/ 2147483647 w 21"/>
              <a:gd name="T27" fmla="*/ 2147483647 h 31"/>
              <a:gd name="T28" fmla="*/ 2147483647 w 21"/>
              <a:gd name="T29" fmla="*/ 2147483647 h 31"/>
              <a:gd name="T30" fmla="*/ 2147483647 w 21"/>
              <a:gd name="T31" fmla="*/ 2147483647 h 31"/>
              <a:gd name="T32" fmla="*/ 2147483647 w 21"/>
              <a:gd name="T33" fmla="*/ 2147483647 h 31"/>
              <a:gd name="T34" fmla="*/ 2147483647 w 21"/>
              <a:gd name="T35" fmla="*/ 2147483647 h 31"/>
              <a:gd name="T36" fmla="*/ 2147483647 w 21"/>
              <a:gd name="T37" fmla="*/ 2147483647 h 31"/>
              <a:gd name="T38" fmla="*/ 2147483647 w 21"/>
              <a:gd name="T39" fmla="*/ 2147483647 h 31"/>
              <a:gd name="T40" fmla="*/ 2147483647 w 21"/>
              <a:gd name="T41" fmla="*/ 2147483647 h 31"/>
              <a:gd name="T42" fmla="*/ 0 w 21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1"/>
              <a:gd name="T67" fmla="*/ 0 h 31"/>
              <a:gd name="T68" fmla="*/ 21 w 21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1" h="31">
                <a:moveTo>
                  <a:pt x="0" y="2"/>
                </a:moveTo>
                <a:lnTo>
                  <a:pt x="0" y="2"/>
                </a:lnTo>
                <a:lnTo>
                  <a:pt x="3" y="0"/>
                </a:lnTo>
                <a:lnTo>
                  <a:pt x="5" y="0"/>
                </a:lnTo>
                <a:lnTo>
                  <a:pt x="8" y="0"/>
                </a:lnTo>
                <a:lnTo>
                  <a:pt x="11" y="2"/>
                </a:lnTo>
                <a:lnTo>
                  <a:pt x="13" y="3"/>
                </a:lnTo>
                <a:lnTo>
                  <a:pt x="16" y="5"/>
                </a:lnTo>
                <a:lnTo>
                  <a:pt x="17" y="7"/>
                </a:lnTo>
                <a:lnTo>
                  <a:pt x="19" y="9"/>
                </a:lnTo>
                <a:lnTo>
                  <a:pt x="20" y="11"/>
                </a:ln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0" y="21"/>
                </a:lnTo>
                <a:lnTo>
                  <a:pt x="19" y="23"/>
                </a:lnTo>
                <a:lnTo>
                  <a:pt x="17" y="26"/>
                </a:lnTo>
                <a:lnTo>
                  <a:pt x="15" y="27"/>
                </a:lnTo>
                <a:lnTo>
                  <a:pt x="13" y="30"/>
                </a:lnTo>
                <a:lnTo>
                  <a:pt x="11" y="31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26" name="Freeform 1692"/>
          <p:cNvSpPr>
            <a:spLocks noChangeAspect="1"/>
          </p:cNvSpPr>
          <p:nvPr/>
        </p:nvSpPr>
        <p:spPr bwMode="auto">
          <a:xfrm>
            <a:off x="6289675" y="1814513"/>
            <a:ext cx="11113" cy="9525"/>
          </a:xfrm>
          <a:custGeom>
            <a:avLst/>
            <a:gdLst>
              <a:gd name="T0" fmla="*/ 2147483647 w 31"/>
              <a:gd name="T1" fmla="*/ 2147483647 h 36"/>
              <a:gd name="T2" fmla="*/ 0 w 31"/>
              <a:gd name="T3" fmla="*/ 2147483647 h 36"/>
              <a:gd name="T4" fmla="*/ 2147483647 w 31"/>
              <a:gd name="T5" fmla="*/ 2147483647 h 36"/>
              <a:gd name="T6" fmla="*/ 2147483647 w 31"/>
              <a:gd name="T7" fmla="*/ 0 h 36"/>
              <a:gd name="T8" fmla="*/ 2147483647 w 31"/>
              <a:gd name="T9" fmla="*/ 2147483647 h 36"/>
              <a:gd name="T10" fmla="*/ 2147483647 w 31"/>
              <a:gd name="T11" fmla="*/ 2147483647 h 36"/>
              <a:gd name="T12" fmla="*/ 2147483647 w 31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6"/>
              <a:gd name="T23" fmla="*/ 31 w 31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6">
                <a:moveTo>
                  <a:pt x="21" y="36"/>
                </a:moveTo>
                <a:lnTo>
                  <a:pt x="0" y="13"/>
                </a:lnTo>
                <a:lnTo>
                  <a:pt x="13" y="1"/>
                </a:lnTo>
                <a:lnTo>
                  <a:pt x="15" y="0"/>
                </a:lnTo>
                <a:lnTo>
                  <a:pt x="29" y="27"/>
                </a:lnTo>
                <a:lnTo>
                  <a:pt x="31" y="26"/>
                </a:lnTo>
                <a:lnTo>
                  <a:pt x="21" y="3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27" name="Freeform 1693"/>
          <p:cNvSpPr>
            <a:spLocks noChangeAspect="1"/>
          </p:cNvSpPr>
          <p:nvPr/>
        </p:nvSpPr>
        <p:spPr bwMode="auto">
          <a:xfrm>
            <a:off x="6294438" y="1809750"/>
            <a:ext cx="9525" cy="12700"/>
          </a:xfrm>
          <a:custGeom>
            <a:avLst/>
            <a:gdLst>
              <a:gd name="T0" fmla="*/ 2147483647 w 29"/>
              <a:gd name="T1" fmla="*/ 2147483647 h 38"/>
              <a:gd name="T2" fmla="*/ 0 w 29"/>
              <a:gd name="T3" fmla="*/ 2147483647 h 38"/>
              <a:gd name="T4" fmla="*/ 2147483647 w 29"/>
              <a:gd name="T5" fmla="*/ 0 h 38"/>
              <a:gd name="T6" fmla="*/ 2147483647 w 29"/>
              <a:gd name="T7" fmla="*/ 2147483647 h 38"/>
              <a:gd name="T8" fmla="*/ 2147483647 w 29"/>
              <a:gd name="T9" fmla="*/ 2147483647 h 38"/>
              <a:gd name="T10" fmla="*/ 2147483647 w 29"/>
              <a:gd name="T11" fmla="*/ 2147483647 h 38"/>
              <a:gd name="T12" fmla="*/ 2147483647 w 29"/>
              <a:gd name="T13" fmla="*/ 2147483647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9"/>
              <a:gd name="T22" fmla="*/ 0 h 38"/>
              <a:gd name="T23" fmla="*/ 29 w 29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9" h="38">
                <a:moveTo>
                  <a:pt x="14" y="38"/>
                </a:moveTo>
                <a:lnTo>
                  <a:pt x="0" y="11"/>
                </a:lnTo>
                <a:lnTo>
                  <a:pt x="19" y="0"/>
                </a:lnTo>
                <a:lnTo>
                  <a:pt x="16" y="1"/>
                </a:lnTo>
                <a:lnTo>
                  <a:pt x="29" y="30"/>
                </a:lnTo>
                <a:lnTo>
                  <a:pt x="26" y="31"/>
                </a:lnTo>
                <a:lnTo>
                  <a:pt x="14" y="3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28" name="Freeform 1694"/>
          <p:cNvSpPr>
            <a:spLocks noChangeAspect="1"/>
          </p:cNvSpPr>
          <p:nvPr/>
        </p:nvSpPr>
        <p:spPr bwMode="auto">
          <a:xfrm>
            <a:off x="6300788" y="1804988"/>
            <a:ext cx="9525" cy="14287"/>
          </a:xfrm>
          <a:custGeom>
            <a:avLst/>
            <a:gdLst>
              <a:gd name="T0" fmla="*/ 2147483647 w 30"/>
              <a:gd name="T1" fmla="*/ 2147483647 h 37"/>
              <a:gd name="T2" fmla="*/ 0 w 30"/>
              <a:gd name="T3" fmla="*/ 2147483647 h 37"/>
              <a:gd name="T4" fmla="*/ 2147483647 w 30"/>
              <a:gd name="T5" fmla="*/ 0 h 37"/>
              <a:gd name="T6" fmla="*/ 2147483647 w 30"/>
              <a:gd name="T7" fmla="*/ 0 h 37"/>
              <a:gd name="T8" fmla="*/ 2147483647 w 30"/>
              <a:gd name="T9" fmla="*/ 2147483647 h 37"/>
              <a:gd name="T10" fmla="*/ 2147483647 w 30"/>
              <a:gd name="T11" fmla="*/ 2147483647 h 37"/>
              <a:gd name="T12" fmla="*/ 2147483647 w 30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37"/>
              <a:gd name="T23" fmla="*/ 30 w 30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37">
                <a:moveTo>
                  <a:pt x="13" y="37"/>
                </a:moveTo>
                <a:lnTo>
                  <a:pt x="0" y="8"/>
                </a:lnTo>
                <a:lnTo>
                  <a:pt x="18" y="0"/>
                </a:lnTo>
                <a:lnTo>
                  <a:pt x="30" y="29"/>
                </a:lnTo>
                <a:lnTo>
                  <a:pt x="13" y="3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29" name="Freeform 1695"/>
          <p:cNvSpPr>
            <a:spLocks noChangeAspect="1"/>
          </p:cNvSpPr>
          <p:nvPr/>
        </p:nvSpPr>
        <p:spPr bwMode="auto">
          <a:xfrm>
            <a:off x="6305550" y="1803400"/>
            <a:ext cx="15875" cy="12700"/>
          </a:xfrm>
          <a:custGeom>
            <a:avLst/>
            <a:gdLst>
              <a:gd name="T0" fmla="*/ 2147483647 w 38"/>
              <a:gd name="T1" fmla="*/ 2147483647 h 38"/>
              <a:gd name="T2" fmla="*/ 0 w 38"/>
              <a:gd name="T3" fmla="*/ 2147483647 h 38"/>
              <a:gd name="T4" fmla="*/ 2147483647 w 38"/>
              <a:gd name="T5" fmla="*/ 2147483647 h 38"/>
              <a:gd name="T6" fmla="*/ 2147483647 w 38"/>
              <a:gd name="T7" fmla="*/ 0 h 38"/>
              <a:gd name="T8" fmla="*/ 2147483647 w 38"/>
              <a:gd name="T9" fmla="*/ 2147483647 h 38"/>
              <a:gd name="T10" fmla="*/ 2147483647 w 38"/>
              <a:gd name="T11" fmla="*/ 2147483647 h 38"/>
              <a:gd name="T12" fmla="*/ 2147483647 w 38"/>
              <a:gd name="T13" fmla="*/ 2147483647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8"/>
              <a:gd name="T22" fmla="*/ 0 h 38"/>
              <a:gd name="T23" fmla="*/ 38 w 38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8" h="38">
                <a:moveTo>
                  <a:pt x="12" y="38"/>
                </a:moveTo>
                <a:lnTo>
                  <a:pt x="0" y="9"/>
                </a:lnTo>
                <a:lnTo>
                  <a:pt x="11" y="4"/>
                </a:lnTo>
                <a:lnTo>
                  <a:pt x="20" y="0"/>
                </a:lnTo>
                <a:lnTo>
                  <a:pt x="30" y="29"/>
                </a:lnTo>
                <a:lnTo>
                  <a:pt x="38" y="26"/>
                </a:lnTo>
                <a:lnTo>
                  <a:pt x="12" y="3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30" name="Freeform 1696"/>
          <p:cNvSpPr>
            <a:spLocks noChangeAspect="1"/>
          </p:cNvSpPr>
          <p:nvPr/>
        </p:nvSpPr>
        <p:spPr bwMode="auto">
          <a:xfrm>
            <a:off x="6311900" y="1800225"/>
            <a:ext cx="14288" cy="14288"/>
          </a:xfrm>
          <a:custGeom>
            <a:avLst/>
            <a:gdLst>
              <a:gd name="T0" fmla="*/ 2147483647 w 35"/>
              <a:gd name="T1" fmla="*/ 2147483647 h 36"/>
              <a:gd name="T2" fmla="*/ 0 w 35"/>
              <a:gd name="T3" fmla="*/ 2147483647 h 36"/>
              <a:gd name="T4" fmla="*/ 2147483647 w 35"/>
              <a:gd name="T5" fmla="*/ 2147483647 h 36"/>
              <a:gd name="T6" fmla="*/ 2147483647 w 35"/>
              <a:gd name="T7" fmla="*/ 0 h 36"/>
              <a:gd name="T8" fmla="*/ 2147483647 w 35"/>
              <a:gd name="T9" fmla="*/ 2147483647 h 36"/>
              <a:gd name="T10" fmla="*/ 2147483647 w 35"/>
              <a:gd name="T11" fmla="*/ 2147483647 h 36"/>
              <a:gd name="T12" fmla="*/ 2147483647 w 35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36"/>
              <a:gd name="T23" fmla="*/ 35 w 35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36">
                <a:moveTo>
                  <a:pt x="10" y="36"/>
                </a:moveTo>
                <a:lnTo>
                  <a:pt x="0" y="7"/>
                </a:lnTo>
                <a:lnTo>
                  <a:pt x="12" y="2"/>
                </a:lnTo>
                <a:lnTo>
                  <a:pt x="19" y="0"/>
                </a:lnTo>
                <a:lnTo>
                  <a:pt x="28" y="29"/>
                </a:lnTo>
                <a:lnTo>
                  <a:pt x="35" y="27"/>
                </a:lnTo>
                <a:lnTo>
                  <a:pt x="10" y="3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31" name="Freeform 1697"/>
          <p:cNvSpPr>
            <a:spLocks noChangeAspect="1"/>
          </p:cNvSpPr>
          <p:nvPr/>
        </p:nvSpPr>
        <p:spPr bwMode="auto">
          <a:xfrm>
            <a:off x="6321425" y="1798638"/>
            <a:ext cx="11113" cy="12700"/>
          </a:xfrm>
          <a:custGeom>
            <a:avLst/>
            <a:gdLst>
              <a:gd name="T0" fmla="*/ 2147483647 w 37"/>
              <a:gd name="T1" fmla="*/ 2147483647 h 35"/>
              <a:gd name="T2" fmla="*/ 0 w 37"/>
              <a:gd name="T3" fmla="*/ 2147483647 h 35"/>
              <a:gd name="T4" fmla="*/ 2147483647 w 37"/>
              <a:gd name="T5" fmla="*/ 2147483647 h 35"/>
              <a:gd name="T6" fmla="*/ 2147483647 w 37"/>
              <a:gd name="T7" fmla="*/ 0 h 35"/>
              <a:gd name="T8" fmla="*/ 2147483647 w 37"/>
              <a:gd name="T9" fmla="*/ 2147483647 h 35"/>
              <a:gd name="T10" fmla="*/ 2147483647 w 37"/>
              <a:gd name="T11" fmla="*/ 2147483647 h 35"/>
              <a:gd name="T12" fmla="*/ 2147483647 w 37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7"/>
              <a:gd name="T22" fmla="*/ 0 h 35"/>
              <a:gd name="T23" fmla="*/ 37 w 37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7" h="35">
                <a:moveTo>
                  <a:pt x="9" y="35"/>
                </a:moveTo>
                <a:lnTo>
                  <a:pt x="0" y="6"/>
                </a:lnTo>
                <a:lnTo>
                  <a:pt x="10" y="3"/>
                </a:lnTo>
                <a:lnTo>
                  <a:pt x="18" y="0"/>
                </a:lnTo>
                <a:lnTo>
                  <a:pt x="29" y="29"/>
                </a:lnTo>
                <a:lnTo>
                  <a:pt x="37" y="26"/>
                </a:lnTo>
                <a:lnTo>
                  <a:pt x="9" y="3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32" name="Freeform 1698"/>
          <p:cNvSpPr>
            <a:spLocks noChangeAspect="1"/>
          </p:cNvSpPr>
          <p:nvPr/>
        </p:nvSpPr>
        <p:spPr bwMode="auto">
          <a:xfrm>
            <a:off x="6327775" y="1797050"/>
            <a:ext cx="7938" cy="12700"/>
          </a:xfrm>
          <a:custGeom>
            <a:avLst/>
            <a:gdLst>
              <a:gd name="T0" fmla="*/ 2147483647 w 27"/>
              <a:gd name="T1" fmla="*/ 2147483647 h 35"/>
              <a:gd name="T2" fmla="*/ 0 w 27"/>
              <a:gd name="T3" fmla="*/ 2147483647 h 35"/>
              <a:gd name="T4" fmla="*/ 2147483647 w 27"/>
              <a:gd name="T5" fmla="*/ 0 h 35"/>
              <a:gd name="T6" fmla="*/ 2147483647 w 27"/>
              <a:gd name="T7" fmla="*/ 0 h 35"/>
              <a:gd name="T8" fmla="*/ 2147483647 w 27"/>
              <a:gd name="T9" fmla="*/ 2147483647 h 35"/>
              <a:gd name="T10" fmla="*/ 2147483647 w 27"/>
              <a:gd name="T11" fmla="*/ 2147483647 h 35"/>
              <a:gd name="T12" fmla="*/ 2147483647 w 27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"/>
              <a:gd name="T22" fmla="*/ 0 h 35"/>
              <a:gd name="T23" fmla="*/ 27 w 27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" h="35">
                <a:moveTo>
                  <a:pt x="11" y="35"/>
                </a:moveTo>
                <a:lnTo>
                  <a:pt x="0" y="6"/>
                </a:lnTo>
                <a:lnTo>
                  <a:pt x="17" y="0"/>
                </a:lnTo>
                <a:lnTo>
                  <a:pt x="27" y="29"/>
                </a:lnTo>
                <a:lnTo>
                  <a:pt x="11" y="3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33" name="Freeform 1699"/>
          <p:cNvSpPr>
            <a:spLocks noChangeAspect="1"/>
          </p:cNvSpPr>
          <p:nvPr/>
        </p:nvSpPr>
        <p:spPr bwMode="auto">
          <a:xfrm>
            <a:off x="6330950" y="1795463"/>
            <a:ext cx="9525" cy="12700"/>
          </a:xfrm>
          <a:custGeom>
            <a:avLst/>
            <a:gdLst>
              <a:gd name="T0" fmla="*/ 2147483647 w 25"/>
              <a:gd name="T1" fmla="*/ 2147483647 h 34"/>
              <a:gd name="T2" fmla="*/ 0 w 25"/>
              <a:gd name="T3" fmla="*/ 2147483647 h 34"/>
              <a:gd name="T4" fmla="*/ 2147483647 w 25"/>
              <a:gd name="T5" fmla="*/ 0 h 34"/>
              <a:gd name="T6" fmla="*/ 2147483647 w 25"/>
              <a:gd name="T7" fmla="*/ 2147483647 h 34"/>
              <a:gd name="T8" fmla="*/ 2147483647 w 25"/>
              <a:gd name="T9" fmla="*/ 2147483647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"/>
              <a:gd name="T16" fmla="*/ 0 h 34"/>
              <a:gd name="T17" fmla="*/ 25 w 25"/>
              <a:gd name="T18" fmla="*/ 34 h 3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" h="34">
                <a:moveTo>
                  <a:pt x="10" y="34"/>
                </a:moveTo>
                <a:lnTo>
                  <a:pt x="0" y="5"/>
                </a:lnTo>
                <a:lnTo>
                  <a:pt x="14" y="0"/>
                </a:lnTo>
                <a:lnTo>
                  <a:pt x="25" y="29"/>
                </a:lnTo>
                <a:lnTo>
                  <a:pt x="10" y="3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34" name="Freeform 1700"/>
          <p:cNvSpPr>
            <a:spLocks noChangeAspect="1"/>
          </p:cNvSpPr>
          <p:nvPr/>
        </p:nvSpPr>
        <p:spPr bwMode="auto">
          <a:xfrm>
            <a:off x="6332538" y="1795463"/>
            <a:ext cx="6350" cy="9525"/>
          </a:xfrm>
          <a:custGeom>
            <a:avLst/>
            <a:gdLst>
              <a:gd name="T0" fmla="*/ 2147483647 w 18"/>
              <a:gd name="T1" fmla="*/ 2147483647 h 32"/>
              <a:gd name="T2" fmla="*/ 2147483647 w 18"/>
              <a:gd name="T3" fmla="*/ 2147483647 h 32"/>
              <a:gd name="T4" fmla="*/ 2147483647 w 18"/>
              <a:gd name="T5" fmla="*/ 2147483647 h 32"/>
              <a:gd name="T6" fmla="*/ 2147483647 w 18"/>
              <a:gd name="T7" fmla="*/ 2147483647 h 32"/>
              <a:gd name="T8" fmla="*/ 2147483647 w 18"/>
              <a:gd name="T9" fmla="*/ 2147483647 h 32"/>
              <a:gd name="T10" fmla="*/ 2147483647 w 18"/>
              <a:gd name="T11" fmla="*/ 2147483647 h 32"/>
              <a:gd name="T12" fmla="*/ 2147483647 w 18"/>
              <a:gd name="T13" fmla="*/ 2147483647 h 32"/>
              <a:gd name="T14" fmla="*/ 2147483647 w 18"/>
              <a:gd name="T15" fmla="*/ 2147483647 h 32"/>
              <a:gd name="T16" fmla="*/ 2147483647 w 18"/>
              <a:gd name="T17" fmla="*/ 2147483647 h 32"/>
              <a:gd name="T18" fmla="*/ 2147483647 w 18"/>
              <a:gd name="T19" fmla="*/ 2147483647 h 32"/>
              <a:gd name="T20" fmla="*/ 0 w 18"/>
              <a:gd name="T21" fmla="*/ 2147483647 h 32"/>
              <a:gd name="T22" fmla="*/ 0 w 18"/>
              <a:gd name="T23" fmla="*/ 2147483647 h 32"/>
              <a:gd name="T24" fmla="*/ 0 w 18"/>
              <a:gd name="T25" fmla="*/ 2147483647 h 32"/>
              <a:gd name="T26" fmla="*/ 2147483647 w 18"/>
              <a:gd name="T27" fmla="*/ 2147483647 h 32"/>
              <a:gd name="T28" fmla="*/ 2147483647 w 18"/>
              <a:gd name="T29" fmla="*/ 2147483647 h 32"/>
              <a:gd name="T30" fmla="*/ 2147483647 w 18"/>
              <a:gd name="T31" fmla="*/ 2147483647 h 32"/>
              <a:gd name="T32" fmla="*/ 2147483647 w 18"/>
              <a:gd name="T33" fmla="*/ 2147483647 h 32"/>
              <a:gd name="T34" fmla="*/ 2147483647 w 18"/>
              <a:gd name="T35" fmla="*/ 2147483647 h 32"/>
              <a:gd name="T36" fmla="*/ 2147483647 w 18"/>
              <a:gd name="T37" fmla="*/ 2147483647 h 32"/>
              <a:gd name="T38" fmla="*/ 2147483647 w 18"/>
              <a:gd name="T39" fmla="*/ 0 h 32"/>
              <a:gd name="T40" fmla="*/ 2147483647 w 18"/>
              <a:gd name="T41" fmla="*/ 0 h 32"/>
              <a:gd name="T42" fmla="*/ 2147483647 w 18"/>
              <a:gd name="T43" fmla="*/ 2147483647 h 3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8"/>
              <a:gd name="T67" fmla="*/ 0 h 32"/>
              <a:gd name="T68" fmla="*/ 18 w 18"/>
              <a:gd name="T69" fmla="*/ 32 h 32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8" h="32">
                <a:moveTo>
                  <a:pt x="18" y="32"/>
                </a:moveTo>
                <a:lnTo>
                  <a:pt x="18" y="32"/>
                </a:lnTo>
                <a:lnTo>
                  <a:pt x="15" y="32"/>
                </a:lnTo>
                <a:lnTo>
                  <a:pt x="12" y="32"/>
                </a:lnTo>
                <a:lnTo>
                  <a:pt x="10" y="31"/>
                </a:lnTo>
                <a:lnTo>
                  <a:pt x="7" y="30"/>
                </a:lnTo>
                <a:lnTo>
                  <a:pt x="5" y="27"/>
                </a:lnTo>
                <a:lnTo>
                  <a:pt x="3" y="25"/>
                </a:lnTo>
                <a:lnTo>
                  <a:pt x="2" y="23"/>
                </a:lnTo>
                <a:lnTo>
                  <a:pt x="1" y="20"/>
                </a:lnTo>
                <a:lnTo>
                  <a:pt x="0" y="18"/>
                </a:lnTo>
                <a:lnTo>
                  <a:pt x="0" y="16"/>
                </a:lnTo>
                <a:lnTo>
                  <a:pt x="0" y="13"/>
                </a:lnTo>
                <a:lnTo>
                  <a:pt x="1" y="11"/>
                </a:lnTo>
                <a:lnTo>
                  <a:pt x="2" y="8"/>
                </a:lnTo>
                <a:lnTo>
                  <a:pt x="4" y="6"/>
                </a:lnTo>
                <a:lnTo>
                  <a:pt x="6" y="4"/>
                </a:lnTo>
                <a:lnTo>
                  <a:pt x="8" y="3"/>
                </a:lnTo>
                <a:lnTo>
                  <a:pt x="11" y="2"/>
                </a:lnTo>
                <a:lnTo>
                  <a:pt x="13" y="0"/>
                </a:lnTo>
                <a:lnTo>
                  <a:pt x="18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35" name="Freeform 1701"/>
          <p:cNvSpPr>
            <a:spLocks noChangeAspect="1"/>
          </p:cNvSpPr>
          <p:nvPr/>
        </p:nvSpPr>
        <p:spPr bwMode="auto">
          <a:xfrm>
            <a:off x="6372225" y="1773238"/>
            <a:ext cx="7938" cy="9525"/>
          </a:xfrm>
          <a:custGeom>
            <a:avLst/>
            <a:gdLst>
              <a:gd name="T0" fmla="*/ 0 w 23"/>
              <a:gd name="T1" fmla="*/ 2147483647 h 29"/>
              <a:gd name="T2" fmla="*/ 0 w 23"/>
              <a:gd name="T3" fmla="*/ 2147483647 h 29"/>
              <a:gd name="T4" fmla="*/ 2147483647 w 23"/>
              <a:gd name="T5" fmla="*/ 2147483647 h 29"/>
              <a:gd name="T6" fmla="*/ 2147483647 w 23"/>
              <a:gd name="T7" fmla="*/ 0 h 29"/>
              <a:gd name="T8" fmla="*/ 2147483647 w 23"/>
              <a:gd name="T9" fmla="*/ 0 h 29"/>
              <a:gd name="T10" fmla="*/ 2147483647 w 23"/>
              <a:gd name="T11" fmla="*/ 0 h 29"/>
              <a:gd name="T12" fmla="*/ 2147483647 w 23"/>
              <a:gd name="T13" fmla="*/ 2147483647 h 29"/>
              <a:gd name="T14" fmla="*/ 2147483647 w 23"/>
              <a:gd name="T15" fmla="*/ 2147483647 h 29"/>
              <a:gd name="T16" fmla="*/ 2147483647 w 23"/>
              <a:gd name="T17" fmla="*/ 2147483647 h 29"/>
              <a:gd name="T18" fmla="*/ 2147483647 w 23"/>
              <a:gd name="T19" fmla="*/ 2147483647 h 29"/>
              <a:gd name="T20" fmla="*/ 2147483647 w 23"/>
              <a:gd name="T21" fmla="*/ 2147483647 h 29"/>
              <a:gd name="T22" fmla="*/ 2147483647 w 23"/>
              <a:gd name="T23" fmla="*/ 2147483647 h 29"/>
              <a:gd name="T24" fmla="*/ 2147483647 w 23"/>
              <a:gd name="T25" fmla="*/ 2147483647 h 29"/>
              <a:gd name="T26" fmla="*/ 2147483647 w 23"/>
              <a:gd name="T27" fmla="*/ 2147483647 h 29"/>
              <a:gd name="T28" fmla="*/ 2147483647 w 23"/>
              <a:gd name="T29" fmla="*/ 2147483647 h 29"/>
              <a:gd name="T30" fmla="*/ 2147483647 w 23"/>
              <a:gd name="T31" fmla="*/ 2147483647 h 29"/>
              <a:gd name="T32" fmla="*/ 2147483647 w 23"/>
              <a:gd name="T33" fmla="*/ 2147483647 h 29"/>
              <a:gd name="T34" fmla="*/ 2147483647 w 23"/>
              <a:gd name="T35" fmla="*/ 2147483647 h 29"/>
              <a:gd name="T36" fmla="*/ 2147483647 w 23"/>
              <a:gd name="T37" fmla="*/ 2147483647 h 29"/>
              <a:gd name="T38" fmla="*/ 2147483647 w 23"/>
              <a:gd name="T39" fmla="*/ 2147483647 h 29"/>
              <a:gd name="T40" fmla="*/ 2147483647 w 23"/>
              <a:gd name="T41" fmla="*/ 2147483647 h 29"/>
              <a:gd name="T42" fmla="*/ 0 w 23"/>
              <a:gd name="T43" fmla="*/ 2147483647 h 2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3"/>
              <a:gd name="T67" fmla="*/ 0 h 29"/>
              <a:gd name="T68" fmla="*/ 23 w 23"/>
              <a:gd name="T69" fmla="*/ 29 h 29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3" h="29">
                <a:moveTo>
                  <a:pt x="0" y="2"/>
                </a:moveTo>
                <a:lnTo>
                  <a:pt x="0" y="2"/>
                </a:lnTo>
                <a:lnTo>
                  <a:pt x="3" y="1"/>
                </a:lnTo>
                <a:lnTo>
                  <a:pt x="5" y="0"/>
                </a:lnTo>
                <a:lnTo>
                  <a:pt x="7" y="0"/>
                </a:lnTo>
                <a:lnTo>
                  <a:pt x="10" y="0"/>
                </a:lnTo>
                <a:lnTo>
                  <a:pt x="13" y="1"/>
                </a:lnTo>
                <a:lnTo>
                  <a:pt x="16" y="2"/>
                </a:lnTo>
                <a:lnTo>
                  <a:pt x="18" y="4"/>
                </a:lnTo>
                <a:lnTo>
                  <a:pt x="20" y="6"/>
                </a:lnTo>
                <a:lnTo>
                  <a:pt x="21" y="9"/>
                </a:lnTo>
                <a:lnTo>
                  <a:pt x="22" y="12"/>
                </a:lnTo>
                <a:lnTo>
                  <a:pt x="23" y="14"/>
                </a:lnTo>
                <a:lnTo>
                  <a:pt x="23" y="16"/>
                </a:lnTo>
                <a:lnTo>
                  <a:pt x="23" y="19"/>
                </a:lnTo>
                <a:lnTo>
                  <a:pt x="22" y="21"/>
                </a:lnTo>
                <a:lnTo>
                  <a:pt x="21" y="24"/>
                </a:lnTo>
                <a:lnTo>
                  <a:pt x="19" y="26"/>
                </a:lnTo>
                <a:lnTo>
                  <a:pt x="17" y="28"/>
                </a:lnTo>
                <a:lnTo>
                  <a:pt x="15" y="29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36" name="Freeform 1702"/>
          <p:cNvSpPr>
            <a:spLocks noChangeAspect="1"/>
          </p:cNvSpPr>
          <p:nvPr/>
        </p:nvSpPr>
        <p:spPr bwMode="auto">
          <a:xfrm>
            <a:off x="6337300" y="1792288"/>
            <a:ext cx="7938" cy="12700"/>
          </a:xfrm>
          <a:custGeom>
            <a:avLst/>
            <a:gdLst>
              <a:gd name="T0" fmla="*/ 2147483647 w 23"/>
              <a:gd name="T1" fmla="*/ 2147483647 h 34"/>
              <a:gd name="T2" fmla="*/ 0 w 23"/>
              <a:gd name="T3" fmla="*/ 2147483647 h 34"/>
              <a:gd name="T4" fmla="*/ 2147483647 w 23"/>
              <a:gd name="T5" fmla="*/ 0 h 34"/>
              <a:gd name="T6" fmla="*/ 2147483647 w 23"/>
              <a:gd name="T7" fmla="*/ 2147483647 h 34"/>
              <a:gd name="T8" fmla="*/ 2147483647 w 23"/>
              <a:gd name="T9" fmla="*/ 2147483647 h 34"/>
              <a:gd name="T10" fmla="*/ 2147483647 w 23"/>
              <a:gd name="T11" fmla="*/ 2147483647 h 34"/>
              <a:gd name="T12" fmla="*/ 2147483647 w 23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"/>
              <a:gd name="T22" fmla="*/ 0 h 34"/>
              <a:gd name="T23" fmla="*/ 23 w 23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" h="34">
                <a:moveTo>
                  <a:pt x="5" y="34"/>
                </a:moveTo>
                <a:lnTo>
                  <a:pt x="0" y="2"/>
                </a:lnTo>
                <a:lnTo>
                  <a:pt x="16" y="0"/>
                </a:lnTo>
                <a:lnTo>
                  <a:pt x="13" y="1"/>
                </a:lnTo>
                <a:lnTo>
                  <a:pt x="23" y="30"/>
                </a:lnTo>
                <a:lnTo>
                  <a:pt x="20" y="32"/>
                </a:lnTo>
                <a:lnTo>
                  <a:pt x="5" y="3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37" name="Freeform 1703"/>
          <p:cNvSpPr>
            <a:spLocks noChangeAspect="1"/>
          </p:cNvSpPr>
          <p:nvPr/>
        </p:nvSpPr>
        <p:spPr bwMode="auto">
          <a:xfrm>
            <a:off x="6340475" y="1792288"/>
            <a:ext cx="12700" cy="11112"/>
          </a:xfrm>
          <a:custGeom>
            <a:avLst/>
            <a:gdLst>
              <a:gd name="T0" fmla="*/ 2147483647 w 28"/>
              <a:gd name="T1" fmla="*/ 2147483647 h 33"/>
              <a:gd name="T2" fmla="*/ 0 w 28"/>
              <a:gd name="T3" fmla="*/ 2147483647 h 33"/>
              <a:gd name="T4" fmla="*/ 2147483647 w 28"/>
              <a:gd name="T5" fmla="*/ 0 h 33"/>
              <a:gd name="T6" fmla="*/ 2147483647 w 28"/>
              <a:gd name="T7" fmla="*/ 0 h 33"/>
              <a:gd name="T8" fmla="*/ 2147483647 w 28"/>
              <a:gd name="T9" fmla="*/ 2147483647 h 33"/>
              <a:gd name="T10" fmla="*/ 2147483647 w 28"/>
              <a:gd name="T11" fmla="*/ 2147483647 h 33"/>
              <a:gd name="T12" fmla="*/ 2147483647 w 28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"/>
              <a:gd name="T22" fmla="*/ 0 h 33"/>
              <a:gd name="T23" fmla="*/ 28 w 28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" h="33">
                <a:moveTo>
                  <a:pt x="10" y="33"/>
                </a:moveTo>
                <a:lnTo>
                  <a:pt x="0" y="4"/>
                </a:lnTo>
                <a:lnTo>
                  <a:pt x="11" y="0"/>
                </a:lnTo>
                <a:lnTo>
                  <a:pt x="28" y="27"/>
                </a:lnTo>
                <a:lnTo>
                  <a:pt x="10" y="3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38" name="Freeform 1704"/>
          <p:cNvSpPr>
            <a:spLocks noChangeAspect="1"/>
          </p:cNvSpPr>
          <p:nvPr/>
        </p:nvSpPr>
        <p:spPr bwMode="auto">
          <a:xfrm>
            <a:off x="6345238" y="1789113"/>
            <a:ext cx="12700" cy="11112"/>
          </a:xfrm>
          <a:custGeom>
            <a:avLst/>
            <a:gdLst>
              <a:gd name="T0" fmla="*/ 2147483647 w 31"/>
              <a:gd name="T1" fmla="*/ 2147483647 h 36"/>
              <a:gd name="T2" fmla="*/ 0 w 31"/>
              <a:gd name="T3" fmla="*/ 2147483647 h 36"/>
              <a:gd name="T4" fmla="*/ 2147483647 w 31"/>
              <a:gd name="T5" fmla="*/ 0 h 36"/>
              <a:gd name="T6" fmla="*/ 2147483647 w 31"/>
              <a:gd name="T7" fmla="*/ 2147483647 h 36"/>
              <a:gd name="T8" fmla="*/ 2147483647 w 31"/>
              <a:gd name="T9" fmla="*/ 2147483647 h 36"/>
              <a:gd name="T10" fmla="*/ 2147483647 w 31"/>
              <a:gd name="T11" fmla="*/ 2147483647 h 36"/>
              <a:gd name="T12" fmla="*/ 2147483647 w 31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6"/>
              <a:gd name="T23" fmla="*/ 31 w 31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6">
                <a:moveTo>
                  <a:pt x="17" y="36"/>
                </a:moveTo>
                <a:lnTo>
                  <a:pt x="0" y="9"/>
                </a:lnTo>
                <a:lnTo>
                  <a:pt x="16" y="0"/>
                </a:lnTo>
                <a:lnTo>
                  <a:pt x="13" y="2"/>
                </a:lnTo>
                <a:lnTo>
                  <a:pt x="31" y="27"/>
                </a:lnTo>
                <a:lnTo>
                  <a:pt x="28" y="29"/>
                </a:lnTo>
                <a:lnTo>
                  <a:pt x="17" y="3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39" name="Freeform 1705"/>
          <p:cNvSpPr>
            <a:spLocks noChangeAspect="1"/>
          </p:cNvSpPr>
          <p:nvPr/>
        </p:nvSpPr>
        <p:spPr bwMode="auto">
          <a:xfrm>
            <a:off x="6348413" y="1782763"/>
            <a:ext cx="14287" cy="15875"/>
          </a:xfrm>
          <a:custGeom>
            <a:avLst/>
            <a:gdLst>
              <a:gd name="T0" fmla="*/ 2147483647 w 31"/>
              <a:gd name="T1" fmla="*/ 2147483647 h 48"/>
              <a:gd name="T2" fmla="*/ 0 w 31"/>
              <a:gd name="T3" fmla="*/ 2147483647 h 48"/>
              <a:gd name="T4" fmla="*/ 2147483647 w 31"/>
              <a:gd name="T5" fmla="*/ 0 h 48"/>
              <a:gd name="T6" fmla="*/ 2147483647 w 31"/>
              <a:gd name="T7" fmla="*/ 2147483647 h 48"/>
              <a:gd name="T8" fmla="*/ 2147483647 w 31"/>
              <a:gd name="T9" fmla="*/ 2147483647 h 48"/>
              <a:gd name="T10" fmla="*/ 2147483647 w 31"/>
              <a:gd name="T11" fmla="*/ 2147483647 h 48"/>
              <a:gd name="T12" fmla="*/ 2147483647 w 31"/>
              <a:gd name="T13" fmla="*/ 2147483647 h 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48"/>
              <a:gd name="T23" fmla="*/ 31 w 31"/>
              <a:gd name="T24" fmla="*/ 48 h 4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48">
                <a:moveTo>
                  <a:pt x="18" y="46"/>
                </a:moveTo>
                <a:lnTo>
                  <a:pt x="0" y="21"/>
                </a:lnTo>
                <a:lnTo>
                  <a:pt x="28" y="0"/>
                </a:lnTo>
                <a:lnTo>
                  <a:pt x="12" y="13"/>
                </a:lnTo>
                <a:lnTo>
                  <a:pt x="31" y="36"/>
                </a:lnTo>
                <a:lnTo>
                  <a:pt x="15" y="48"/>
                </a:lnTo>
                <a:lnTo>
                  <a:pt x="18" y="4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40" name="Freeform 1706"/>
          <p:cNvSpPr>
            <a:spLocks noChangeAspect="1"/>
          </p:cNvSpPr>
          <p:nvPr/>
        </p:nvSpPr>
        <p:spPr bwMode="auto">
          <a:xfrm>
            <a:off x="6356350" y="1785938"/>
            <a:ext cx="9525" cy="9525"/>
          </a:xfrm>
          <a:custGeom>
            <a:avLst/>
            <a:gdLst>
              <a:gd name="T0" fmla="*/ 2147483647 w 30"/>
              <a:gd name="T1" fmla="*/ 2147483647 h 33"/>
              <a:gd name="T2" fmla="*/ 0 w 30"/>
              <a:gd name="T3" fmla="*/ 2147483647 h 33"/>
              <a:gd name="T4" fmla="*/ 2147483647 w 30"/>
              <a:gd name="T5" fmla="*/ 0 h 33"/>
              <a:gd name="T6" fmla="*/ 2147483647 w 30"/>
              <a:gd name="T7" fmla="*/ 0 h 33"/>
              <a:gd name="T8" fmla="*/ 2147483647 w 30"/>
              <a:gd name="T9" fmla="*/ 2147483647 h 33"/>
              <a:gd name="T10" fmla="*/ 2147483647 w 30"/>
              <a:gd name="T11" fmla="*/ 2147483647 h 33"/>
              <a:gd name="T12" fmla="*/ 2147483647 w 30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33"/>
              <a:gd name="T23" fmla="*/ 30 w 30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33">
                <a:moveTo>
                  <a:pt x="19" y="33"/>
                </a:moveTo>
                <a:lnTo>
                  <a:pt x="0" y="10"/>
                </a:lnTo>
                <a:lnTo>
                  <a:pt x="12" y="0"/>
                </a:lnTo>
                <a:lnTo>
                  <a:pt x="30" y="23"/>
                </a:lnTo>
                <a:lnTo>
                  <a:pt x="19" y="3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41" name="Freeform 1707"/>
          <p:cNvSpPr>
            <a:spLocks noChangeAspect="1"/>
          </p:cNvSpPr>
          <p:nvPr/>
        </p:nvSpPr>
        <p:spPr bwMode="auto">
          <a:xfrm>
            <a:off x="6357938" y="1779588"/>
            <a:ext cx="12700" cy="12700"/>
          </a:xfrm>
          <a:custGeom>
            <a:avLst/>
            <a:gdLst>
              <a:gd name="T0" fmla="*/ 2147483647 w 31"/>
              <a:gd name="T1" fmla="*/ 2147483647 h 33"/>
              <a:gd name="T2" fmla="*/ 0 w 31"/>
              <a:gd name="T3" fmla="*/ 2147483647 h 33"/>
              <a:gd name="T4" fmla="*/ 2147483647 w 31"/>
              <a:gd name="T5" fmla="*/ 0 h 33"/>
              <a:gd name="T6" fmla="*/ 2147483647 w 31"/>
              <a:gd name="T7" fmla="*/ 0 h 33"/>
              <a:gd name="T8" fmla="*/ 2147483647 w 31"/>
              <a:gd name="T9" fmla="*/ 2147483647 h 33"/>
              <a:gd name="T10" fmla="*/ 2147483647 w 31"/>
              <a:gd name="T11" fmla="*/ 2147483647 h 33"/>
              <a:gd name="T12" fmla="*/ 2147483647 w 31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3"/>
              <a:gd name="T23" fmla="*/ 31 w 31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3">
                <a:moveTo>
                  <a:pt x="18" y="33"/>
                </a:moveTo>
                <a:lnTo>
                  <a:pt x="0" y="10"/>
                </a:lnTo>
                <a:lnTo>
                  <a:pt x="12" y="0"/>
                </a:lnTo>
                <a:lnTo>
                  <a:pt x="31" y="23"/>
                </a:lnTo>
                <a:lnTo>
                  <a:pt x="18" y="3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42" name="Freeform 1708"/>
          <p:cNvSpPr>
            <a:spLocks noChangeAspect="1"/>
          </p:cNvSpPr>
          <p:nvPr/>
        </p:nvSpPr>
        <p:spPr bwMode="auto">
          <a:xfrm>
            <a:off x="6364288" y="1776413"/>
            <a:ext cx="7937" cy="12700"/>
          </a:xfrm>
          <a:custGeom>
            <a:avLst/>
            <a:gdLst>
              <a:gd name="T0" fmla="*/ 2147483647 w 28"/>
              <a:gd name="T1" fmla="*/ 2147483647 h 35"/>
              <a:gd name="T2" fmla="*/ 0 w 28"/>
              <a:gd name="T3" fmla="*/ 2147483647 h 35"/>
              <a:gd name="T4" fmla="*/ 2147483647 w 28"/>
              <a:gd name="T5" fmla="*/ 0 h 35"/>
              <a:gd name="T6" fmla="*/ 2147483647 w 28"/>
              <a:gd name="T7" fmla="*/ 2147483647 h 35"/>
              <a:gd name="T8" fmla="*/ 2147483647 w 28"/>
              <a:gd name="T9" fmla="*/ 2147483647 h 35"/>
              <a:gd name="T10" fmla="*/ 2147483647 w 28"/>
              <a:gd name="T11" fmla="*/ 2147483647 h 35"/>
              <a:gd name="T12" fmla="*/ 2147483647 w 28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"/>
              <a:gd name="T22" fmla="*/ 0 h 35"/>
              <a:gd name="T23" fmla="*/ 28 w 28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" h="35">
                <a:moveTo>
                  <a:pt x="19" y="35"/>
                </a:moveTo>
                <a:lnTo>
                  <a:pt x="0" y="12"/>
                </a:lnTo>
                <a:lnTo>
                  <a:pt x="15" y="0"/>
                </a:lnTo>
                <a:lnTo>
                  <a:pt x="14" y="1"/>
                </a:lnTo>
                <a:lnTo>
                  <a:pt x="28" y="28"/>
                </a:lnTo>
                <a:lnTo>
                  <a:pt x="27" y="29"/>
                </a:lnTo>
                <a:lnTo>
                  <a:pt x="19" y="3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43" name="Freeform 1709"/>
          <p:cNvSpPr>
            <a:spLocks noChangeAspect="1"/>
          </p:cNvSpPr>
          <p:nvPr/>
        </p:nvSpPr>
        <p:spPr bwMode="auto">
          <a:xfrm>
            <a:off x="6369050" y="1773238"/>
            <a:ext cx="7938" cy="14287"/>
          </a:xfrm>
          <a:custGeom>
            <a:avLst/>
            <a:gdLst>
              <a:gd name="T0" fmla="*/ 2147483647 w 28"/>
              <a:gd name="T1" fmla="*/ 2147483647 h 35"/>
              <a:gd name="T2" fmla="*/ 0 w 28"/>
              <a:gd name="T3" fmla="*/ 2147483647 h 35"/>
              <a:gd name="T4" fmla="*/ 2147483647 w 28"/>
              <a:gd name="T5" fmla="*/ 0 h 35"/>
              <a:gd name="T6" fmla="*/ 2147483647 w 28"/>
              <a:gd name="T7" fmla="*/ 2147483647 h 35"/>
              <a:gd name="T8" fmla="*/ 2147483647 w 28"/>
              <a:gd name="T9" fmla="*/ 2147483647 h 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8"/>
              <a:gd name="T16" fmla="*/ 0 h 35"/>
              <a:gd name="T17" fmla="*/ 28 w 28"/>
              <a:gd name="T18" fmla="*/ 35 h 3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8" h="35">
                <a:moveTo>
                  <a:pt x="14" y="35"/>
                </a:moveTo>
                <a:lnTo>
                  <a:pt x="0" y="8"/>
                </a:lnTo>
                <a:lnTo>
                  <a:pt x="13" y="0"/>
                </a:lnTo>
                <a:lnTo>
                  <a:pt x="28" y="27"/>
                </a:lnTo>
                <a:lnTo>
                  <a:pt x="14" y="3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44" name="Freeform 1710"/>
          <p:cNvSpPr>
            <a:spLocks noChangeAspect="1"/>
          </p:cNvSpPr>
          <p:nvPr/>
        </p:nvSpPr>
        <p:spPr bwMode="auto">
          <a:xfrm>
            <a:off x="6373813" y="1773238"/>
            <a:ext cx="6350" cy="12700"/>
          </a:xfrm>
          <a:custGeom>
            <a:avLst/>
            <a:gdLst>
              <a:gd name="T0" fmla="*/ 0 w 16"/>
              <a:gd name="T1" fmla="*/ 0 h 31"/>
              <a:gd name="T2" fmla="*/ 0 w 16"/>
              <a:gd name="T3" fmla="*/ 0 h 31"/>
              <a:gd name="T4" fmla="*/ 2147483647 w 16"/>
              <a:gd name="T5" fmla="*/ 0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2147483647 w 16"/>
              <a:gd name="T19" fmla="*/ 2147483647 h 31"/>
              <a:gd name="T20" fmla="*/ 2147483647 w 16"/>
              <a:gd name="T21" fmla="*/ 2147483647 h 31"/>
              <a:gd name="T22" fmla="*/ 2147483647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2147483647 h 31"/>
              <a:gd name="T38" fmla="*/ 0 w 16"/>
              <a:gd name="T39" fmla="*/ 2147483647 h 31"/>
              <a:gd name="T40" fmla="*/ 0 w 16"/>
              <a:gd name="T41" fmla="*/ 2147483647 h 31"/>
              <a:gd name="T42" fmla="*/ 0 w 16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6" y="1"/>
                </a:lnTo>
                <a:lnTo>
                  <a:pt x="8" y="2"/>
                </a:lnTo>
                <a:lnTo>
                  <a:pt x="10" y="4"/>
                </a:lnTo>
                <a:lnTo>
                  <a:pt x="12" y="6"/>
                </a:lnTo>
                <a:lnTo>
                  <a:pt x="14" y="9"/>
                </a:lnTo>
                <a:lnTo>
                  <a:pt x="15" y="11"/>
                </a:lnTo>
                <a:lnTo>
                  <a:pt x="16" y="14"/>
                </a:lnTo>
                <a:lnTo>
                  <a:pt x="16" y="16"/>
                </a:lnTo>
                <a:lnTo>
                  <a:pt x="16" y="18"/>
                </a:lnTo>
                <a:lnTo>
                  <a:pt x="15" y="21"/>
                </a:lnTo>
                <a:lnTo>
                  <a:pt x="14" y="23"/>
                </a:lnTo>
                <a:lnTo>
                  <a:pt x="12" y="25"/>
                </a:lnTo>
                <a:lnTo>
                  <a:pt x="10" y="27"/>
                </a:lnTo>
                <a:lnTo>
                  <a:pt x="8" y="29"/>
                </a:lnTo>
                <a:lnTo>
                  <a:pt x="6" y="30"/>
                </a:ln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45" name="Freeform 1711"/>
          <p:cNvSpPr>
            <a:spLocks noChangeAspect="1"/>
          </p:cNvSpPr>
          <p:nvPr/>
        </p:nvSpPr>
        <p:spPr bwMode="auto">
          <a:xfrm>
            <a:off x="6372225" y="1773238"/>
            <a:ext cx="1588" cy="12700"/>
          </a:xfrm>
          <a:custGeom>
            <a:avLst/>
            <a:gdLst>
              <a:gd name="T0" fmla="*/ 0 w 1588"/>
              <a:gd name="T1" fmla="*/ 2147483647 h 31"/>
              <a:gd name="T2" fmla="*/ 0 w 1588"/>
              <a:gd name="T3" fmla="*/ 0 h 31"/>
              <a:gd name="T4" fmla="*/ 0 w 1588"/>
              <a:gd name="T5" fmla="*/ 2147483647 h 31"/>
              <a:gd name="T6" fmla="*/ 0 60000 65536"/>
              <a:gd name="T7" fmla="*/ 0 60000 65536"/>
              <a:gd name="T8" fmla="*/ 0 60000 65536"/>
              <a:gd name="T9" fmla="*/ 0 w 1588"/>
              <a:gd name="T10" fmla="*/ 0 h 31"/>
              <a:gd name="T11" fmla="*/ 1588 w 1588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31">
                <a:moveTo>
                  <a:pt x="0" y="31"/>
                </a:moveTo>
                <a:lnTo>
                  <a:pt x="0" y="0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46" name="Freeform 1712"/>
          <p:cNvSpPr>
            <a:spLocks noChangeAspect="1"/>
          </p:cNvSpPr>
          <p:nvPr/>
        </p:nvSpPr>
        <p:spPr bwMode="auto">
          <a:xfrm>
            <a:off x="6373813" y="1773238"/>
            <a:ext cx="3175" cy="12700"/>
          </a:xfrm>
          <a:custGeom>
            <a:avLst/>
            <a:gdLst>
              <a:gd name="T0" fmla="*/ 2147483647 w 2"/>
              <a:gd name="T1" fmla="*/ 0 h 31"/>
              <a:gd name="T2" fmla="*/ 2147483647 w 2"/>
              <a:gd name="T3" fmla="*/ 2147483647 h 31"/>
              <a:gd name="T4" fmla="*/ 0 w 2"/>
              <a:gd name="T5" fmla="*/ 2147483647 h 31"/>
              <a:gd name="T6" fmla="*/ 0 w 2"/>
              <a:gd name="T7" fmla="*/ 2147483647 h 31"/>
              <a:gd name="T8" fmla="*/ 0 w 2"/>
              <a:gd name="T9" fmla="*/ 0 h 31"/>
              <a:gd name="T10" fmla="*/ 0 w 2"/>
              <a:gd name="T11" fmla="*/ 0 h 31"/>
              <a:gd name="T12" fmla="*/ 2147483647 w 2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31"/>
              <a:gd name="T23" fmla="*/ 2 w 2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31">
                <a:moveTo>
                  <a:pt x="2" y="0"/>
                </a:move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47" name="Freeform 1713"/>
          <p:cNvSpPr>
            <a:spLocks noChangeAspect="1"/>
          </p:cNvSpPr>
          <p:nvPr/>
        </p:nvSpPr>
        <p:spPr bwMode="auto">
          <a:xfrm>
            <a:off x="6373813" y="1773238"/>
            <a:ext cx="3175" cy="12700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48" name="Freeform 1714"/>
          <p:cNvSpPr>
            <a:spLocks noChangeAspect="1"/>
          </p:cNvSpPr>
          <p:nvPr/>
        </p:nvSpPr>
        <p:spPr bwMode="auto">
          <a:xfrm>
            <a:off x="6373813" y="1773238"/>
            <a:ext cx="3175" cy="12700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49" name="Freeform 1715"/>
          <p:cNvSpPr>
            <a:spLocks noChangeAspect="1"/>
          </p:cNvSpPr>
          <p:nvPr/>
        </p:nvSpPr>
        <p:spPr bwMode="auto">
          <a:xfrm>
            <a:off x="6372225" y="1773238"/>
            <a:ext cx="1588" cy="12700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50" name="Freeform 1716"/>
          <p:cNvSpPr>
            <a:spLocks noChangeAspect="1"/>
          </p:cNvSpPr>
          <p:nvPr/>
        </p:nvSpPr>
        <p:spPr bwMode="auto">
          <a:xfrm>
            <a:off x="6372225" y="1773238"/>
            <a:ext cx="1588" cy="12700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51" name="Freeform 1717"/>
          <p:cNvSpPr>
            <a:spLocks noChangeAspect="1"/>
          </p:cNvSpPr>
          <p:nvPr/>
        </p:nvSpPr>
        <p:spPr bwMode="auto">
          <a:xfrm>
            <a:off x="6372225" y="1773238"/>
            <a:ext cx="1588" cy="12700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52" name="Rectangle 1718"/>
          <p:cNvSpPr>
            <a:spLocks noChangeAspect="1" noChangeArrowheads="1"/>
          </p:cNvSpPr>
          <p:nvPr/>
        </p:nvSpPr>
        <p:spPr bwMode="auto">
          <a:xfrm>
            <a:off x="6372225" y="1773238"/>
            <a:ext cx="1588" cy="12700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53" name="Freeform 1719"/>
          <p:cNvSpPr>
            <a:spLocks noChangeAspect="1"/>
          </p:cNvSpPr>
          <p:nvPr/>
        </p:nvSpPr>
        <p:spPr bwMode="auto">
          <a:xfrm>
            <a:off x="6086475" y="1816100"/>
            <a:ext cx="7938" cy="3175"/>
          </a:xfrm>
          <a:custGeom>
            <a:avLst/>
            <a:gdLst>
              <a:gd name="T0" fmla="*/ 2147483647 w 27"/>
              <a:gd name="T1" fmla="*/ 2147483647 h 12"/>
              <a:gd name="T2" fmla="*/ 0 w 27"/>
              <a:gd name="T3" fmla="*/ 0 h 12"/>
              <a:gd name="T4" fmla="*/ 2147483647 w 27"/>
              <a:gd name="T5" fmla="*/ 2147483647 h 12"/>
              <a:gd name="T6" fmla="*/ 0 60000 65536"/>
              <a:gd name="T7" fmla="*/ 0 60000 65536"/>
              <a:gd name="T8" fmla="*/ 0 60000 65536"/>
              <a:gd name="T9" fmla="*/ 0 w 27"/>
              <a:gd name="T10" fmla="*/ 0 h 12"/>
              <a:gd name="T11" fmla="*/ 27 w 27"/>
              <a:gd name="T12" fmla="*/ 12 h 1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7" h="12">
                <a:moveTo>
                  <a:pt x="27" y="12"/>
                </a:moveTo>
                <a:lnTo>
                  <a:pt x="0" y="0"/>
                </a:lnTo>
                <a:lnTo>
                  <a:pt x="27" y="1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54" name="Freeform 1720"/>
          <p:cNvSpPr>
            <a:spLocks noChangeAspect="1"/>
          </p:cNvSpPr>
          <p:nvPr/>
        </p:nvSpPr>
        <p:spPr bwMode="auto">
          <a:xfrm>
            <a:off x="6094413" y="1797050"/>
            <a:ext cx="11112" cy="7938"/>
          </a:xfrm>
          <a:custGeom>
            <a:avLst/>
            <a:gdLst>
              <a:gd name="T0" fmla="*/ 0 w 28"/>
              <a:gd name="T1" fmla="*/ 2147483647 h 25"/>
              <a:gd name="T2" fmla="*/ 0 w 28"/>
              <a:gd name="T3" fmla="*/ 2147483647 h 25"/>
              <a:gd name="T4" fmla="*/ 2147483647 w 28"/>
              <a:gd name="T5" fmla="*/ 2147483647 h 25"/>
              <a:gd name="T6" fmla="*/ 2147483647 w 28"/>
              <a:gd name="T7" fmla="*/ 2147483647 h 25"/>
              <a:gd name="T8" fmla="*/ 2147483647 w 28"/>
              <a:gd name="T9" fmla="*/ 2147483647 h 25"/>
              <a:gd name="T10" fmla="*/ 2147483647 w 28"/>
              <a:gd name="T11" fmla="*/ 0 h 25"/>
              <a:gd name="T12" fmla="*/ 2147483647 w 28"/>
              <a:gd name="T13" fmla="*/ 0 h 25"/>
              <a:gd name="T14" fmla="*/ 2147483647 w 28"/>
              <a:gd name="T15" fmla="*/ 0 h 25"/>
              <a:gd name="T16" fmla="*/ 2147483647 w 28"/>
              <a:gd name="T17" fmla="*/ 2147483647 h 25"/>
              <a:gd name="T18" fmla="*/ 2147483647 w 28"/>
              <a:gd name="T19" fmla="*/ 2147483647 h 25"/>
              <a:gd name="T20" fmla="*/ 2147483647 w 28"/>
              <a:gd name="T21" fmla="*/ 2147483647 h 25"/>
              <a:gd name="T22" fmla="*/ 2147483647 w 28"/>
              <a:gd name="T23" fmla="*/ 2147483647 h 25"/>
              <a:gd name="T24" fmla="*/ 2147483647 w 28"/>
              <a:gd name="T25" fmla="*/ 2147483647 h 25"/>
              <a:gd name="T26" fmla="*/ 2147483647 w 28"/>
              <a:gd name="T27" fmla="*/ 2147483647 h 25"/>
              <a:gd name="T28" fmla="*/ 2147483647 w 28"/>
              <a:gd name="T29" fmla="*/ 2147483647 h 25"/>
              <a:gd name="T30" fmla="*/ 2147483647 w 28"/>
              <a:gd name="T31" fmla="*/ 2147483647 h 25"/>
              <a:gd name="T32" fmla="*/ 2147483647 w 28"/>
              <a:gd name="T33" fmla="*/ 2147483647 h 25"/>
              <a:gd name="T34" fmla="*/ 2147483647 w 28"/>
              <a:gd name="T35" fmla="*/ 2147483647 h 25"/>
              <a:gd name="T36" fmla="*/ 2147483647 w 28"/>
              <a:gd name="T37" fmla="*/ 2147483647 h 25"/>
              <a:gd name="T38" fmla="*/ 2147483647 w 28"/>
              <a:gd name="T39" fmla="*/ 2147483647 h 25"/>
              <a:gd name="T40" fmla="*/ 2147483647 w 28"/>
              <a:gd name="T41" fmla="*/ 2147483647 h 25"/>
              <a:gd name="T42" fmla="*/ 0 w 28"/>
              <a:gd name="T43" fmla="*/ 2147483647 h 2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8"/>
              <a:gd name="T67" fmla="*/ 0 h 25"/>
              <a:gd name="T68" fmla="*/ 28 w 28"/>
              <a:gd name="T69" fmla="*/ 25 h 2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8" h="25">
                <a:moveTo>
                  <a:pt x="0" y="6"/>
                </a:moveTo>
                <a:lnTo>
                  <a:pt x="0" y="6"/>
                </a:lnTo>
                <a:lnTo>
                  <a:pt x="2" y="4"/>
                </a:lnTo>
                <a:lnTo>
                  <a:pt x="5" y="2"/>
                </a:lnTo>
                <a:lnTo>
                  <a:pt x="8" y="1"/>
                </a:lnTo>
                <a:lnTo>
                  <a:pt x="10" y="0"/>
                </a:lnTo>
                <a:lnTo>
                  <a:pt x="13" y="0"/>
                </a:lnTo>
                <a:lnTo>
                  <a:pt x="15" y="0"/>
                </a:lnTo>
                <a:lnTo>
                  <a:pt x="17" y="1"/>
                </a:lnTo>
                <a:lnTo>
                  <a:pt x="20" y="2"/>
                </a:lnTo>
                <a:lnTo>
                  <a:pt x="22" y="3"/>
                </a:lnTo>
                <a:lnTo>
                  <a:pt x="24" y="5"/>
                </a:lnTo>
                <a:lnTo>
                  <a:pt x="26" y="7"/>
                </a:lnTo>
                <a:lnTo>
                  <a:pt x="27" y="10"/>
                </a:lnTo>
                <a:lnTo>
                  <a:pt x="28" y="12"/>
                </a:lnTo>
                <a:lnTo>
                  <a:pt x="28" y="15"/>
                </a:lnTo>
                <a:lnTo>
                  <a:pt x="28" y="17"/>
                </a:lnTo>
                <a:lnTo>
                  <a:pt x="27" y="20"/>
                </a:lnTo>
                <a:lnTo>
                  <a:pt x="26" y="23"/>
                </a:lnTo>
                <a:lnTo>
                  <a:pt x="25" y="25"/>
                </a:lnTo>
                <a:lnTo>
                  <a:pt x="0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55" name="Freeform 1721"/>
          <p:cNvSpPr>
            <a:spLocks noChangeAspect="1"/>
          </p:cNvSpPr>
          <p:nvPr/>
        </p:nvSpPr>
        <p:spPr bwMode="auto">
          <a:xfrm>
            <a:off x="6086475" y="1811338"/>
            <a:ext cx="11113" cy="7937"/>
          </a:xfrm>
          <a:custGeom>
            <a:avLst/>
            <a:gdLst>
              <a:gd name="T0" fmla="*/ 2147483647 w 30"/>
              <a:gd name="T1" fmla="*/ 2147483647 h 25"/>
              <a:gd name="T2" fmla="*/ 0 w 30"/>
              <a:gd name="T3" fmla="*/ 2147483647 h 25"/>
              <a:gd name="T4" fmla="*/ 2147483647 w 30"/>
              <a:gd name="T5" fmla="*/ 0 h 25"/>
              <a:gd name="T6" fmla="*/ 2147483647 w 30"/>
              <a:gd name="T7" fmla="*/ 2147483647 h 25"/>
              <a:gd name="T8" fmla="*/ 2147483647 w 30"/>
              <a:gd name="T9" fmla="*/ 2147483647 h 25"/>
              <a:gd name="T10" fmla="*/ 2147483647 w 30"/>
              <a:gd name="T11" fmla="*/ 2147483647 h 25"/>
              <a:gd name="T12" fmla="*/ 2147483647 w 30"/>
              <a:gd name="T13" fmla="*/ 2147483647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25"/>
              <a:gd name="T23" fmla="*/ 30 w 30"/>
              <a:gd name="T24" fmla="*/ 25 h 2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25">
                <a:moveTo>
                  <a:pt x="27" y="25"/>
                </a:moveTo>
                <a:lnTo>
                  <a:pt x="0" y="13"/>
                </a:lnTo>
                <a:lnTo>
                  <a:pt x="7" y="0"/>
                </a:lnTo>
                <a:lnTo>
                  <a:pt x="3" y="5"/>
                </a:lnTo>
                <a:lnTo>
                  <a:pt x="30" y="20"/>
                </a:lnTo>
                <a:lnTo>
                  <a:pt x="27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56" name="Freeform 1722"/>
          <p:cNvSpPr>
            <a:spLocks noChangeAspect="1"/>
          </p:cNvSpPr>
          <p:nvPr/>
        </p:nvSpPr>
        <p:spPr bwMode="auto">
          <a:xfrm>
            <a:off x="6086475" y="1811338"/>
            <a:ext cx="11113" cy="6350"/>
          </a:xfrm>
          <a:custGeom>
            <a:avLst/>
            <a:gdLst>
              <a:gd name="T0" fmla="*/ 2147483647 w 31"/>
              <a:gd name="T1" fmla="*/ 2147483647 h 20"/>
              <a:gd name="T2" fmla="*/ 0 w 31"/>
              <a:gd name="T3" fmla="*/ 2147483647 h 20"/>
              <a:gd name="T4" fmla="*/ 2147483647 w 31"/>
              <a:gd name="T5" fmla="*/ 0 h 20"/>
              <a:gd name="T6" fmla="*/ 2147483647 w 31"/>
              <a:gd name="T7" fmla="*/ 0 h 20"/>
              <a:gd name="T8" fmla="*/ 2147483647 w 31"/>
              <a:gd name="T9" fmla="*/ 2147483647 h 20"/>
              <a:gd name="T10" fmla="*/ 2147483647 w 31"/>
              <a:gd name="T11" fmla="*/ 2147483647 h 20"/>
              <a:gd name="T12" fmla="*/ 2147483647 w 31"/>
              <a:gd name="T13" fmla="*/ 2147483647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0"/>
              <a:gd name="T23" fmla="*/ 31 w 31"/>
              <a:gd name="T24" fmla="*/ 20 h 2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0">
                <a:moveTo>
                  <a:pt x="27" y="20"/>
                </a:moveTo>
                <a:lnTo>
                  <a:pt x="0" y="5"/>
                </a:lnTo>
                <a:lnTo>
                  <a:pt x="4" y="0"/>
                </a:lnTo>
                <a:lnTo>
                  <a:pt x="31" y="15"/>
                </a:lnTo>
                <a:lnTo>
                  <a:pt x="27" y="2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57" name="Freeform 1723"/>
          <p:cNvSpPr>
            <a:spLocks noChangeAspect="1"/>
          </p:cNvSpPr>
          <p:nvPr/>
        </p:nvSpPr>
        <p:spPr bwMode="auto">
          <a:xfrm>
            <a:off x="6089650" y="1809750"/>
            <a:ext cx="9525" cy="6350"/>
          </a:xfrm>
          <a:custGeom>
            <a:avLst/>
            <a:gdLst>
              <a:gd name="T0" fmla="*/ 2147483647 w 29"/>
              <a:gd name="T1" fmla="*/ 2147483647 h 23"/>
              <a:gd name="T2" fmla="*/ 0 w 29"/>
              <a:gd name="T3" fmla="*/ 2147483647 h 23"/>
              <a:gd name="T4" fmla="*/ 2147483647 w 29"/>
              <a:gd name="T5" fmla="*/ 0 h 23"/>
              <a:gd name="T6" fmla="*/ 2147483647 w 29"/>
              <a:gd name="T7" fmla="*/ 2147483647 h 23"/>
              <a:gd name="T8" fmla="*/ 2147483647 w 29"/>
              <a:gd name="T9" fmla="*/ 2147483647 h 23"/>
              <a:gd name="T10" fmla="*/ 2147483647 w 29"/>
              <a:gd name="T11" fmla="*/ 2147483647 h 23"/>
              <a:gd name="T12" fmla="*/ 2147483647 w 29"/>
              <a:gd name="T13" fmla="*/ 2147483647 h 2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9"/>
              <a:gd name="T22" fmla="*/ 0 h 23"/>
              <a:gd name="T23" fmla="*/ 29 w 29"/>
              <a:gd name="T24" fmla="*/ 23 h 2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9" h="23">
                <a:moveTo>
                  <a:pt x="27" y="23"/>
                </a:moveTo>
                <a:lnTo>
                  <a:pt x="0" y="8"/>
                </a:lnTo>
                <a:lnTo>
                  <a:pt x="5" y="0"/>
                </a:lnTo>
                <a:lnTo>
                  <a:pt x="4" y="1"/>
                </a:lnTo>
                <a:lnTo>
                  <a:pt x="29" y="20"/>
                </a:lnTo>
                <a:lnTo>
                  <a:pt x="28" y="21"/>
                </a:lnTo>
                <a:lnTo>
                  <a:pt x="27" y="2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58" name="Freeform 1724"/>
          <p:cNvSpPr>
            <a:spLocks noChangeAspect="1"/>
          </p:cNvSpPr>
          <p:nvPr/>
        </p:nvSpPr>
        <p:spPr bwMode="auto">
          <a:xfrm>
            <a:off x="6089650" y="1808163"/>
            <a:ext cx="9525" cy="7937"/>
          </a:xfrm>
          <a:custGeom>
            <a:avLst/>
            <a:gdLst>
              <a:gd name="T0" fmla="*/ 2147483647 w 30"/>
              <a:gd name="T1" fmla="*/ 2147483647 h 26"/>
              <a:gd name="T2" fmla="*/ 0 w 30"/>
              <a:gd name="T3" fmla="*/ 2147483647 h 26"/>
              <a:gd name="T4" fmla="*/ 2147483647 w 30"/>
              <a:gd name="T5" fmla="*/ 0 h 26"/>
              <a:gd name="T6" fmla="*/ 2147483647 w 30"/>
              <a:gd name="T7" fmla="*/ 2147483647 h 26"/>
              <a:gd name="T8" fmla="*/ 2147483647 w 30"/>
              <a:gd name="T9" fmla="*/ 2147483647 h 26"/>
              <a:gd name="T10" fmla="*/ 2147483647 w 30"/>
              <a:gd name="T11" fmla="*/ 2147483647 h 26"/>
              <a:gd name="T12" fmla="*/ 2147483647 w 30"/>
              <a:gd name="T13" fmla="*/ 2147483647 h 2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26"/>
              <a:gd name="T23" fmla="*/ 30 w 30"/>
              <a:gd name="T24" fmla="*/ 26 h 2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26">
                <a:moveTo>
                  <a:pt x="25" y="26"/>
                </a:moveTo>
                <a:lnTo>
                  <a:pt x="0" y="7"/>
                </a:lnTo>
                <a:lnTo>
                  <a:pt x="5" y="0"/>
                </a:lnTo>
                <a:lnTo>
                  <a:pt x="3" y="5"/>
                </a:lnTo>
                <a:lnTo>
                  <a:pt x="30" y="17"/>
                </a:lnTo>
                <a:lnTo>
                  <a:pt x="28" y="23"/>
                </a:lnTo>
                <a:lnTo>
                  <a:pt x="25" y="2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59" name="Freeform 1725"/>
          <p:cNvSpPr>
            <a:spLocks noChangeAspect="1"/>
          </p:cNvSpPr>
          <p:nvPr/>
        </p:nvSpPr>
        <p:spPr bwMode="auto">
          <a:xfrm>
            <a:off x="6091238" y="1803400"/>
            <a:ext cx="9525" cy="11113"/>
          </a:xfrm>
          <a:custGeom>
            <a:avLst/>
            <a:gdLst>
              <a:gd name="T0" fmla="*/ 2147483647 w 30"/>
              <a:gd name="T1" fmla="*/ 2147483647 h 25"/>
              <a:gd name="T2" fmla="*/ 0 w 30"/>
              <a:gd name="T3" fmla="*/ 2147483647 h 25"/>
              <a:gd name="T4" fmla="*/ 2147483647 w 30"/>
              <a:gd name="T5" fmla="*/ 0 h 25"/>
              <a:gd name="T6" fmla="*/ 2147483647 w 30"/>
              <a:gd name="T7" fmla="*/ 2147483647 h 25"/>
              <a:gd name="T8" fmla="*/ 2147483647 w 30"/>
              <a:gd name="T9" fmla="*/ 2147483647 h 25"/>
              <a:gd name="T10" fmla="*/ 2147483647 w 30"/>
              <a:gd name="T11" fmla="*/ 2147483647 h 25"/>
              <a:gd name="T12" fmla="*/ 2147483647 w 30"/>
              <a:gd name="T13" fmla="*/ 2147483647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25"/>
              <a:gd name="T23" fmla="*/ 30 w 30"/>
              <a:gd name="T24" fmla="*/ 25 h 2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25">
                <a:moveTo>
                  <a:pt x="27" y="25"/>
                </a:moveTo>
                <a:lnTo>
                  <a:pt x="0" y="13"/>
                </a:lnTo>
                <a:lnTo>
                  <a:pt x="6" y="0"/>
                </a:lnTo>
                <a:lnTo>
                  <a:pt x="3" y="6"/>
                </a:lnTo>
                <a:lnTo>
                  <a:pt x="30" y="20"/>
                </a:lnTo>
                <a:lnTo>
                  <a:pt x="27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60" name="Freeform 1726"/>
          <p:cNvSpPr>
            <a:spLocks noChangeAspect="1"/>
          </p:cNvSpPr>
          <p:nvPr/>
        </p:nvSpPr>
        <p:spPr bwMode="auto">
          <a:xfrm>
            <a:off x="6091238" y="1803400"/>
            <a:ext cx="11112" cy="7938"/>
          </a:xfrm>
          <a:custGeom>
            <a:avLst/>
            <a:gdLst>
              <a:gd name="T0" fmla="*/ 2147483647 w 30"/>
              <a:gd name="T1" fmla="*/ 2147483647 h 20"/>
              <a:gd name="T2" fmla="*/ 0 w 30"/>
              <a:gd name="T3" fmla="*/ 2147483647 h 20"/>
              <a:gd name="T4" fmla="*/ 2147483647 w 30"/>
              <a:gd name="T5" fmla="*/ 0 h 20"/>
              <a:gd name="T6" fmla="*/ 2147483647 w 30"/>
              <a:gd name="T7" fmla="*/ 0 h 20"/>
              <a:gd name="T8" fmla="*/ 2147483647 w 30"/>
              <a:gd name="T9" fmla="*/ 2147483647 h 20"/>
              <a:gd name="T10" fmla="*/ 2147483647 w 30"/>
              <a:gd name="T11" fmla="*/ 2147483647 h 20"/>
              <a:gd name="T12" fmla="*/ 2147483647 w 30"/>
              <a:gd name="T13" fmla="*/ 2147483647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20"/>
              <a:gd name="T23" fmla="*/ 30 w 30"/>
              <a:gd name="T24" fmla="*/ 20 h 2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20">
                <a:moveTo>
                  <a:pt x="27" y="20"/>
                </a:moveTo>
                <a:lnTo>
                  <a:pt x="0" y="6"/>
                </a:lnTo>
                <a:lnTo>
                  <a:pt x="3" y="0"/>
                </a:lnTo>
                <a:lnTo>
                  <a:pt x="30" y="15"/>
                </a:lnTo>
                <a:lnTo>
                  <a:pt x="27" y="2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61" name="Freeform 1727"/>
          <p:cNvSpPr>
            <a:spLocks noChangeAspect="1"/>
          </p:cNvSpPr>
          <p:nvPr/>
        </p:nvSpPr>
        <p:spPr bwMode="auto">
          <a:xfrm>
            <a:off x="6092825" y="1800225"/>
            <a:ext cx="9525" cy="9525"/>
          </a:xfrm>
          <a:custGeom>
            <a:avLst/>
            <a:gdLst>
              <a:gd name="T0" fmla="*/ 2147483647 w 29"/>
              <a:gd name="T1" fmla="*/ 2147483647 h 23"/>
              <a:gd name="T2" fmla="*/ 0 w 29"/>
              <a:gd name="T3" fmla="*/ 2147483647 h 23"/>
              <a:gd name="T4" fmla="*/ 2147483647 w 29"/>
              <a:gd name="T5" fmla="*/ 0 h 23"/>
              <a:gd name="T6" fmla="*/ 2147483647 w 29"/>
              <a:gd name="T7" fmla="*/ 2147483647 h 23"/>
              <a:gd name="T8" fmla="*/ 2147483647 w 29"/>
              <a:gd name="T9" fmla="*/ 2147483647 h 23"/>
              <a:gd name="T10" fmla="*/ 2147483647 w 29"/>
              <a:gd name="T11" fmla="*/ 2147483647 h 23"/>
              <a:gd name="T12" fmla="*/ 2147483647 w 29"/>
              <a:gd name="T13" fmla="*/ 2147483647 h 2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9"/>
              <a:gd name="T22" fmla="*/ 0 h 23"/>
              <a:gd name="T23" fmla="*/ 29 w 29"/>
              <a:gd name="T24" fmla="*/ 23 h 2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9" h="23">
                <a:moveTo>
                  <a:pt x="27" y="23"/>
                </a:moveTo>
                <a:lnTo>
                  <a:pt x="0" y="8"/>
                </a:lnTo>
                <a:lnTo>
                  <a:pt x="5" y="0"/>
                </a:lnTo>
                <a:lnTo>
                  <a:pt x="4" y="1"/>
                </a:lnTo>
                <a:lnTo>
                  <a:pt x="29" y="20"/>
                </a:lnTo>
                <a:lnTo>
                  <a:pt x="28" y="21"/>
                </a:lnTo>
                <a:lnTo>
                  <a:pt x="27" y="2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62" name="Freeform 1728"/>
          <p:cNvSpPr>
            <a:spLocks noChangeAspect="1"/>
          </p:cNvSpPr>
          <p:nvPr/>
        </p:nvSpPr>
        <p:spPr bwMode="auto">
          <a:xfrm>
            <a:off x="6094413" y="1798638"/>
            <a:ext cx="11112" cy="9525"/>
          </a:xfrm>
          <a:custGeom>
            <a:avLst/>
            <a:gdLst>
              <a:gd name="T0" fmla="*/ 2147483647 w 29"/>
              <a:gd name="T1" fmla="*/ 2147483647 h 24"/>
              <a:gd name="T2" fmla="*/ 0 w 29"/>
              <a:gd name="T3" fmla="*/ 2147483647 h 24"/>
              <a:gd name="T4" fmla="*/ 2147483647 w 29"/>
              <a:gd name="T5" fmla="*/ 0 h 24"/>
              <a:gd name="T6" fmla="*/ 2147483647 w 29"/>
              <a:gd name="T7" fmla="*/ 2147483647 h 24"/>
              <a:gd name="T8" fmla="*/ 2147483647 w 29"/>
              <a:gd name="T9" fmla="*/ 2147483647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"/>
              <a:gd name="T16" fmla="*/ 0 h 24"/>
              <a:gd name="T17" fmla="*/ 29 w 29"/>
              <a:gd name="T18" fmla="*/ 24 h 2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" h="24">
                <a:moveTo>
                  <a:pt x="25" y="24"/>
                </a:moveTo>
                <a:lnTo>
                  <a:pt x="0" y="5"/>
                </a:lnTo>
                <a:lnTo>
                  <a:pt x="4" y="0"/>
                </a:lnTo>
                <a:lnTo>
                  <a:pt x="29" y="19"/>
                </a:lnTo>
                <a:lnTo>
                  <a:pt x="25" y="2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63" name="Freeform 1729"/>
          <p:cNvSpPr>
            <a:spLocks noChangeAspect="1"/>
          </p:cNvSpPr>
          <p:nvPr/>
        </p:nvSpPr>
        <p:spPr bwMode="auto">
          <a:xfrm>
            <a:off x="6094413" y="1800225"/>
            <a:ext cx="11112" cy="7938"/>
          </a:xfrm>
          <a:custGeom>
            <a:avLst/>
            <a:gdLst>
              <a:gd name="T0" fmla="*/ 2147483647 w 30"/>
              <a:gd name="T1" fmla="*/ 2147483647 h 21"/>
              <a:gd name="T2" fmla="*/ 2147483647 w 30"/>
              <a:gd name="T3" fmla="*/ 2147483647 h 21"/>
              <a:gd name="T4" fmla="*/ 2147483647 w 30"/>
              <a:gd name="T5" fmla="*/ 2147483647 h 21"/>
              <a:gd name="T6" fmla="*/ 2147483647 w 30"/>
              <a:gd name="T7" fmla="*/ 2147483647 h 21"/>
              <a:gd name="T8" fmla="*/ 2147483647 w 30"/>
              <a:gd name="T9" fmla="*/ 2147483647 h 21"/>
              <a:gd name="T10" fmla="*/ 2147483647 w 30"/>
              <a:gd name="T11" fmla="*/ 2147483647 h 21"/>
              <a:gd name="T12" fmla="*/ 2147483647 w 30"/>
              <a:gd name="T13" fmla="*/ 2147483647 h 21"/>
              <a:gd name="T14" fmla="*/ 2147483647 w 30"/>
              <a:gd name="T15" fmla="*/ 2147483647 h 21"/>
              <a:gd name="T16" fmla="*/ 2147483647 w 30"/>
              <a:gd name="T17" fmla="*/ 2147483647 h 21"/>
              <a:gd name="T18" fmla="*/ 2147483647 w 30"/>
              <a:gd name="T19" fmla="*/ 2147483647 h 21"/>
              <a:gd name="T20" fmla="*/ 2147483647 w 30"/>
              <a:gd name="T21" fmla="*/ 2147483647 h 21"/>
              <a:gd name="T22" fmla="*/ 2147483647 w 30"/>
              <a:gd name="T23" fmla="*/ 2147483647 h 21"/>
              <a:gd name="T24" fmla="*/ 2147483647 w 30"/>
              <a:gd name="T25" fmla="*/ 2147483647 h 21"/>
              <a:gd name="T26" fmla="*/ 2147483647 w 30"/>
              <a:gd name="T27" fmla="*/ 2147483647 h 21"/>
              <a:gd name="T28" fmla="*/ 2147483647 w 30"/>
              <a:gd name="T29" fmla="*/ 2147483647 h 21"/>
              <a:gd name="T30" fmla="*/ 2147483647 w 30"/>
              <a:gd name="T31" fmla="*/ 2147483647 h 21"/>
              <a:gd name="T32" fmla="*/ 0 w 30"/>
              <a:gd name="T33" fmla="*/ 2147483647 h 21"/>
              <a:gd name="T34" fmla="*/ 0 w 30"/>
              <a:gd name="T35" fmla="*/ 2147483647 h 21"/>
              <a:gd name="T36" fmla="*/ 0 w 30"/>
              <a:gd name="T37" fmla="*/ 2147483647 h 21"/>
              <a:gd name="T38" fmla="*/ 2147483647 w 30"/>
              <a:gd name="T39" fmla="*/ 0 h 21"/>
              <a:gd name="T40" fmla="*/ 2147483647 w 30"/>
              <a:gd name="T41" fmla="*/ 0 h 21"/>
              <a:gd name="T42" fmla="*/ 2147483647 w 30"/>
              <a:gd name="T43" fmla="*/ 2147483647 h 2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0"/>
              <a:gd name="T67" fmla="*/ 0 h 21"/>
              <a:gd name="T68" fmla="*/ 30 w 30"/>
              <a:gd name="T69" fmla="*/ 21 h 2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0" h="21">
                <a:moveTo>
                  <a:pt x="30" y="11"/>
                </a:moveTo>
                <a:lnTo>
                  <a:pt x="30" y="11"/>
                </a:lnTo>
                <a:lnTo>
                  <a:pt x="29" y="14"/>
                </a:lnTo>
                <a:lnTo>
                  <a:pt x="27" y="16"/>
                </a:lnTo>
                <a:lnTo>
                  <a:pt x="25" y="18"/>
                </a:lnTo>
                <a:lnTo>
                  <a:pt x="23" y="19"/>
                </a:lnTo>
                <a:lnTo>
                  <a:pt x="20" y="20"/>
                </a:lnTo>
                <a:lnTo>
                  <a:pt x="18" y="21"/>
                </a:lnTo>
                <a:lnTo>
                  <a:pt x="16" y="21"/>
                </a:lnTo>
                <a:lnTo>
                  <a:pt x="13" y="21"/>
                </a:lnTo>
                <a:lnTo>
                  <a:pt x="11" y="20"/>
                </a:lnTo>
                <a:lnTo>
                  <a:pt x="8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1" y="10"/>
                </a:lnTo>
                <a:lnTo>
                  <a:pt x="0" y="7"/>
                </a:lnTo>
                <a:lnTo>
                  <a:pt x="0" y="5"/>
                </a:lnTo>
                <a:lnTo>
                  <a:pt x="0" y="2"/>
                </a:lnTo>
                <a:lnTo>
                  <a:pt x="1" y="0"/>
                </a:lnTo>
                <a:lnTo>
                  <a:pt x="30" y="1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64" name="Freeform 1730"/>
          <p:cNvSpPr>
            <a:spLocks noChangeAspect="1"/>
          </p:cNvSpPr>
          <p:nvPr/>
        </p:nvSpPr>
        <p:spPr bwMode="auto">
          <a:xfrm>
            <a:off x="6183313" y="1612900"/>
            <a:ext cx="9525" cy="7938"/>
          </a:xfrm>
          <a:custGeom>
            <a:avLst/>
            <a:gdLst>
              <a:gd name="T0" fmla="*/ 0 w 28"/>
              <a:gd name="T1" fmla="*/ 2147483647 h 25"/>
              <a:gd name="T2" fmla="*/ 0 w 28"/>
              <a:gd name="T3" fmla="*/ 2147483647 h 25"/>
              <a:gd name="T4" fmla="*/ 2147483647 w 28"/>
              <a:gd name="T5" fmla="*/ 2147483647 h 25"/>
              <a:gd name="T6" fmla="*/ 2147483647 w 28"/>
              <a:gd name="T7" fmla="*/ 2147483647 h 25"/>
              <a:gd name="T8" fmla="*/ 2147483647 w 28"/>
              <a:gd name="T9" fmla="*/ 2147483647 h 25"/>
              <a:gd name="T10" fmla="*/ 2147483647 w 28"/>
              <a:gd name="T11" fmla="*/ 0 h 25"/>
              <a:gd name="T12" fmla="*/ 2147483647 w 28"/>
              <a:gd name="T13" fmla="*/ 0 h 25"/>
              <a:gd name="T14" fmla="*/ 2147483647 w 28"/>
              <a:gd name="T15" fmla="*/ 0 h 25"/>
              <a:gd name="T16" fmla="*/ 2147483647 w 28"/>
              <a:gd name="T17" fmla="*/ 2147483647 h 25"/>
              <a:gd name="T18" fmla="*/ 2147483647 w 28"/>
              <a:gd name="T19" fmla="*/ 2147483647 h 25"/>
              <a:gd name="T20" fmla="*/ 2147483647 w 28"/>
              <a:gd name="T21" fmla="*/ 2147483647 h 25"/>
              <a:gd name="T22" fmla="*/ 2147483647 w 28"/>
              <a:gd name="T23" fmla="*/ 2147483647 h 25"/>
              <a:gd name="T24" fmla="*/ 2147483647 w 28"/>
              <a:gd name="T25" fmla="*/ 2147483647 h 25"/>
              <a:gd name="T26" fmla="*/ 2147483647 w 28"/>
              <a:gd name="T27" fmla="*/ 2147483647 h 25"/>
              <a:gd name="T28" fmla="*/ 2147483647 w 28"/>
              <a:gd name="T29" fmla="*/ 2147483647 h 25"/>
              <a:gd name="T30" fmla="*/ 2147483647 w 28"/>
              <a:gd name="T31" fmla="*/ 2147483647 h 25"/>
              <a:gd name="T32" fmla="*/ 2147483647 w 28"/>
              <a:gd name="T33" fmla="*/ 2147483647 h 25"/>
              <a:gd name="T34" fmla="*/ 2147483647 w 28"/>
              <a:gd name="T35" fmla="*/ 2147483647 h 25"/>
              <a:gd name="T36" fmla="*/ 2147483647 w 28"/>
              <a:gd name="T37" fmla="*/ 2147483647 h 25"/>
              <a:gd name="T38" fmla="*/ 2147483647 w 28"/>
              <a:gd name="T39" fmla="*/ 2147483647 h 25"/>
              <a:gd name="T40" fmla="*/ 2147483647 w 28"/>
              <a:gd name="T41" fmla="*/ 2147483647 h 25"/>
              <a:gd name="T42" fmla="*/ 0 w 28"/>
              <a:gd name="T43" fmla="*/ 2147483647 h 2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8"/>
              <a:gd name="T67" fmla="*/ 0 h 25"/>
              <a:gd name="T68" fmla="*/ 28 w 28"/>
              <a:gd name="T69" fmla="*/ 25 h 2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8" h="25">
                <a:moveTo>
                  <a:pt x="0" y="7"/>
                </a:moveTo>
                <a:lnTo>
                  <a:pt x="0" y="7"/>
                </a:lnTo>
                <a:lnTo>
                  <a:pt x="2" y="4"/>
                </a:lnTo>
                <a:lnTo>
                  <a:pt x="5" y="2"/>
                </a:lnTo>
                <a:lnTo>
                  <a:pt x="7" y="1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7" y="1"/>
                </a:lnTo>
                <a:lnTo>
                  <a:pt x="19" y="2"/>
                </a:lnTo>
                <a:lnTo>
                  <a:pt x="22" y="3"/>
                </a:lnTo>
                <a:lnTo>
                  <a:pt x="24" y="5"/>
                </a:lnTo>
                <a:lnTo>
                  <a:pt x="26" y="9"/>
                </a:lnTo>
                <a:lnTo>
                  <a:pt x="27" y="11"/>
                </a:lnTo>
                <a:lnTo>
                  <a:pt x="28" y="14"/>
                </a:lnTo>
                <a:lnTo>
                  <a:pt x="28" y="16"/>
                </a:lnTo>
                <a:lnTo>
                  <a:pt x="28" y="18"/>
                </a:lnTo>
                <a:lnTo>
                  <a:pt x="27" y="21"/>
                </a:lnTo>
                <a:lnTo>
                  <a:pt x="26" y="23"/>
                </a:lnTo>
                <a:lnTo>
                  <a:pt x="25" y="25"/>
                </a:lnTo>
                <a:lnTo>
                  <a:pt x="0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65" name="Freeform 1731"/>
          <p:cNvSpPr>
            <a:spLocks noChangeAspect="1"/>
          </p:cNvSpPr>
          <p:nvPr/>
        </p:nvSpPr>
        <p:spPr bwMode="auto">
          <a:xfrm>
            <a:off x="6094413" y="1782763"/>
            <a:ext cx="19050" cy="22225"/>
          </a:xfrm>
          <a:custGeom>
            <a:avLst/>
            <a:gdLst>
              <a:gd name="T0" fmla="*/ 2147483647 w 51"/>
              <a:gd name="T1" fmla="*/ 2147483647 h 64"/>
              <a:gd name="T2" fmla="*/ 0 w 51"/>
              <a:gd name="T3" fmla="*/ 2147483647 h 64"/>
              <a:gd name="T4" fmla="*/ 2147483647 w 51"/>
              <a:gd name="T5" fmla="*/ 0 h 64"/>
              <a:gd name="T6" fmla="*/ 2147483647 w 51"/>
              <a:gd name="T7" fmla="*/ 0 h 64"/>
              <a:gd name="T8" fmla="*/ 2147483647 w 51"/>
              <a:gd name="T9" fmla="*/ 2147483647 h 64"/>
              <a:gd name="T10" fmla="*/ 2147483647 w 51"/>
              <a:gd name="T11" fmla="*/ 2147483647 h 64"/>
              <a:gd name="T12" fmla="*/ 2147483647 w 51"/>
              <a:gd name="T13" fmla="*/ 2147483647 h 6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1"/>
              <a:gd name="T22" fmla="*/ 0 h 64"/>
              <a:gd name="T23" fmla="*/ 51 w 51"/>
              <a:gd name="T24" fmla="*/ 64 h 6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1" h="64">
                <a:moveTo>
                  <a:pt x="29" y="64"/>
                </a:moveTo>
                <a:lnTo>
                  <a:pt x="0" y="53"/>
                </a:lnTo>
                <a:lnTo>
                  <a:pt x="22" y="0"/>
                </a:lnTo>
                <a:lnTo>
                  <a:pt x="51" y="11"/>
                </a:lnTo>
                <a:lnTo>
                  <a:pt x="29" y="6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66" name="Freeform 1732"/>
          <p:cNvSpPr>
            <a:spLocks noChangeAspect="1"/>
          </p:cNvSpPr>
          <p:nvPr/>
        </p:nvSpPr>
        <p:spPr bwMode="auto">
          <a:xfrm>
            <a:off x="6102350" y="1760538"/>
            <a:ext cx="20638" cy="26987"/>
          </a:xfrm>
          <a:custGeom>
            <a:avLst/>
            <a:gdLst>
              <a:gd name="T0" fmla="*/ 2147483647 w 54"/>
              <a:gd name="T1" fmla="*/ 2147483647 h 76"/>
              <a:gd name="T2" fmla="*/ 0 w 54"/>
              <a:gd name="T3" fmla="*/ 2147483647 h 76"/>
              <a:gd name="T4" fmla="*/ 2147483647 w 54"/>
              <a:gd name="T5" fmla="*/ 0 h 76"/>
              <a:gd name="T6" fmla="*/ 2147483647 w 54"/>
              <a:gd name="T7" fmla="*/ 0 h 76"/>
              <a:gd name="T8" fmla="*/ 2147483647 w 54"/>
              <a:gd name="T9" fmla="*/ 2147483647 h 76"/>
              <a:gd name="T10" fmla="*/ 2147483647 w 54"/>
              <a:gd name="T11" fmla="*/ 2147483647 h 76"/>
              <a:gd name="T12" fmla="*/ 2147483647 w 54"/>
              <a:gd name="T13" fmla="*/ 2147483647 h 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4"/>
              <a:gd name="T22" fmla="*/ 0 h 76"/>
              <a:gd name="T23" fmla="*/ 54 w 54"/>
              <a:gd name="T24" fmla="*/ 76 h 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4" h="76">
                <a:moveTo>
                  <a:pt x="29" y="76"/>
                </a:moveTo>
                <a:lnTo>
                  <a:pt x="0" y="65"/>
                </a:lnTo>
                <a:lnTo>
                  <a:pt x="25" y="0"/>
                </a:lnTo>
                <a:lnTo>
                  <a:pt x="54" y="10"/>
                </a:lnTo>
                <a:lnTo>
                  <a:pt x="29" y="7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67" name="Freeform 1733"/>
          <p:cNvSpPr>
            <a:spLocks noChangeAspect="1"/>
          </p:cNvSpPr>
          <p:nvPr/>
        </p:nvSpPr>
        <p:spPr bwMode="auto">
          <a:xfrm>
            <a:off x="6110288" y="1735138"/>
            <a:ext cx="20637" cy="28575"/>
          </a:xfrm>
          <a:custGeom>
            <a:avLst/>
            <a:gdLst>
              <a:gd name="T0" fmla="*/ 2147483647 w 57"/>
              <a:gd name="T1" fmla="*/ 2147483647 h 84"/>
              <a:gd name="T2" fmla="*/ 0 w 57"/>
              <a:gd name="T3" fmla="*/ 2147483647 h 84"/>
              <a:gd name="T4" fmla="*/ 2147483647 w 57"/>
              <a:gd name="T5" fmla="*/ 0 h 84"/>
              <a:gd name="T6" fmla="*/ 2147483647 w 57"/>
              <a:gd name="T7" fmla="*/ 0 h 84"/>
              <a:gd name="T8" fmla="*/ 2147483647 w 57"/>
              <a:gd name="T9" fmla="*/ 2147483647 h 84"/>
              <a:gd name="T10" fmla="*/ 2147483647 w 57"/>
              <a:gd name="T11" fmla="*/ 2147483647 h 84"/>
              <a:gd name="T12" fmla="*/ 2147483647 w 57"/>
              <a:gd name="T13" fmla="*/ 2147483647 h 8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7"/>
              <a:gd name="T22" fmla="*/ 0 h 84"/>
              <a:gd name="T23" fmla="*/ 57 w 57"/>
              <a:gd name="T24" fmla="*/ 84 h 8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7" h="84">
                <a:moveTo>
                  <a:pt x="29" y="84"/>
                </a:moveTo>
                <a:lnTo>
                  <a:pt x="0" y="74"/>
                </a:lnTo>
                <a:lnTo>
                  <a:pt x="28" y="0"/>
                </a:lnTo>
                <a:lnTo>
                  <a:pt x="57" y="11"/>
                </a:lnTo>
                <a:lnTo>
                  <a:pt x="29" y="8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68" name="Freeform 1734"/>
          <p:cNvSpPr>
            <a:spLocks noChangeAspect="1"/>
          </p:cNvSpPr>
          <p:nvPr/>
        </p:nvSpPr>
        <p:spPr bwMode="auto">
          <a:xfrm>
            <a:off x="6122988" y="1703388"/>
            <a:ext cx="17462" cy="36512"/>
          </a:xfrm>
          <a:custGeom>
            <a:avLst/>
            <a:gdLst>
              <a:gd name="T0" fmla="*/ 2147483647 w 59"/>
              <a:gd name="T1" fmla="*/ 2147483647 h 100"/>
              <a:gd name="T2" fmla="*/ 0 w 59"/>
              <a:gd name="T3" fmla="*/ 2147483647 h 100"/>
              <a:gd name="T4" fmla="*/ 2147483647 w 59"/>
              <a:gd name="T5" fmla="*/ 0 h 100"/>
              <a:gd name="T6" fmla="*/ 2147483647 w 59"/>
              <a:gd name="T7" fmla="*/ 2147483647 h 100"/>
              <a:gd name="T8" fmla="*/ 2147483647 w 59"/>
              <a:gd name="T9" fmla="*/ 2147483647 h 100"/>
              <a:gd name="T10" fmla="*/ 2147483647 w 59"/>
              <a:gd name="T11" fmla="*/ 2147483647 h 100"/>
              <a:gd name="T12" fmla="*/ 2147483647 w 59"/>
              <a:gd name="T13" fmla="*/ 2147483647 h 10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9"/>
              <a:gd name="T22" fmla="*/ 0 h 100"/>
              <a:gd name="T23" fmla="*/ 59 w 59"/>
              <a:gd name="T24" fmla="*/ 100 h 10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9" h="100">
                <a:moveTo>
                  <a:pt x="29" y="100"/>
                </a:moveTo>
                <a:lnTo>
                  <a:pt x="0" y="89"/>
                </a:lnTo>
                <a:lnTo>
                  <a:pt x="35" y="0"/>
                </a:lnTo>
                <a:lnTo>
                  <a:pt x="30" y="11"/>
                </a:lnTo>
                <a:lnTo>
                  <a:pt x="59" y="24"/>
                </a:lnTo>
                <a:lnTo>
                  <a:pt x="54" y="35"/>
                </a:lnTo>
                <a:lnTo>
                  <a:pt x="29" y="10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69" name="Freeform 1735"/>
          <p:cNvSpPr>
            <a:spLocks noChangeAspect="1"/>
          </p:cNvSpPr>
          <p:nvPr/>
        </p:nvSpPr>
        <p:spPr bwMode="auto">
          <a:xfrm>
            <a:off x="6132513" y="1677988"/>
            <a:ext cx="23812" cy="34925"/>
          </a:xfrm>
          <a:custGeom>
            <a:avLst/>
            <a:gdLst>
              <a:gd name="T0" fmla="*/ 2147483647 w 71"/>
              <a:gd name="T1" fmla="*/ 2147483647 h 98"/>
              <a:gd name="T2" fmla="*/ 0 w 71"/>
              <a:gd name="T3" fmla="*/ 2147483647 h 98"/>
              <a:gd name="T4" fmla="*/ 2147483647 w 71"/>
              <a:gd name="T5" fmla="*/ 2147483647 h 98"/>
              <a:gd name="T6" fmla="*/ 2147483647 w 71"/>
              <a:gd name="T7" fmla="*/ 2147483647 h 98"/>
              <a:gd name="T8" fmla="*/ 2147483647 w 71"/>
              <a:gd name="T9" fmla="*/ 2147483647 h 98"/>
              <a:gd name="T10" fmla="*/ 2147483647 w 71"/>
              <a:gd name="T11" fmla="*/ 0 h 98"/>
              <a:gd name="T12" fmla="*/ 2147483647 w 71"/>
              <a:gd name="T13" fmla="*/ 2147483647 h 9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1"/>
              <a:gd name="T22" fmla="*/ 0 h 98"/>
              <a:gd name="T23" fmla="*/ 71 w 71"/>
              <a:gd name="T24" fmla="*/ 98 h 9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1" h="98">
                <a:moveTo>
                  <a:pt x="29" y="98"/>
                </a:moveTo>
                <a:lnTo>
                  <a:pt x="0" y="85"/>
                </a:lnTo>
                <a:lnTo>
                  <a:pt x="25" y="27"/>
                </a:lnTo>
                <a:lnTo>
                  <a:pt x="34" y="7"/>
                </a:lnTo>
                <a:lnTo>
                  <a:pt x="61" y="20"/>
                </a:lnTo>
                <a:lnTo>
                  <a:pt x="71" y="0"/>
                </a:lnTo>
                <a:lnTo>
                  <a:pt x="29" y="9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70" name="Freeform 1736"/>
          <p:cNvSpPr>
            <a:spLocks noChangeAspect="1"/>
          </p:cNvSpPr>
          <p:nvPr/>
        </p:nvSpPr>
        <p:spPr bwMode="auto">
          <a:xfrm>
            <a:off x="6142038" y="1651000"/>
            <a:ext cx="23812" cy="34925"/>
          </a:xfrm>
          <a:custGeom>
            <a:avLst/>
            <a:gdLst>
              <a:gd name="T0" fmla="*/ 2147483647 w 63"/>
              <a:gd name="T1" fmla="*/ 2147483647 h 97"/>
              <a:gd name="T2" fmla="*/ 0 w 63"/>
              <a:gd name="T3" fmla="*/ 2147483647 h 97"/>
              <a:gd name="T4" fmla="*/ 2147483647 w 63"/>
              <a:gd name="T5" fmla="*/ 0 h 97"/>
              <a:gd name="T6" fmla="*/ 2147483647 w 63"/>
              <a:gd name="T7" fmla="*/ 2147483647 h 97"/>
              <a:gd name="T8" fmla="*/ 2147483647 w 63"/>
              <a:gd name="T9" fmla="*/ 2147483647 h 97"/>
              <a:gd name="T10" fmla="*/ 2147483647 w 63"/>
              <a:gd name="T11" fmla="*/ 2147483647 h 97"/>
              <a:gd name="T12" fmla="*/ 2147483647 w 63"/>
              <a:gd name="T13" fmla="*/ 2147483647 h 9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3"/>
              <a:gd name="T22" fmla="*/ 0 h 97"/>
              <a:gd name="T23" fmla="*/ 63 w 63"/>
              <a:gd name="T24" fmla="*/ 97 h 9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3" h="97">
                <a:moveTo>
                  <a:pt x="27" y="97"/>
                </a:moveTo>
                <a:lnTo>
                  <a:pt x="0" y="84"/>
                </a:lnTo>
                <a:lnTo>
                  <a:pt x="41" y="0"/>
                </a:lnTo>
                <a:lnTo>
                  <a:pt x="36" y="9"/>
                </a:lnTo>
                <a:lnTo>
                  <a:pt x="63" y="25"/>
                </a:lnTo>
                <a:lnTo>
                  <a:pt x="58" y="34"/>
                </a:lnTo>
                <a:lnTo>
                  <a:pt x="27" y="9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71" name="Freeform 1737"/>
          <p:cNvSpPr>
            <a:spLocks noChangeAspect="1"/>
          </p:cNvSpPr>
          <p:nvPr/>
        </p:nvSpPr>
        <p:spPr bwMode="auto">
          <a:xfrm>
            <a:off x="6156325" y="1633538"/>
            <a:ext cx="20638" cy="26987"/>
          </a:xfrm>
          <a:custGeom>
            <a:avLst/>
            <a:gdLst>
              <a:gd name="T0" fmla="*/ 2147483647 w 66"/>
              <a:gd name="T1" fmla="*/ 2147483647 h 81"/>
              <a:gd name="T2" fmla="*/ 0 w 66"/>
              <a:gd name="T3" fmla="*/ 2147483647 h 81"/>
              <a:gd name="T4" fmla="*/ 2147483647 w 66"/>
              <a:gd name="T5" fmla="*/ 2147483647 h 81"/>
              <a:gd name="T6" fmla="*/ 2147483647 w 66"/>
              <a:gd name="T7" fmla="*/ 0 h 81"/>
              <a:gd name="T8" fmla="*/ 2147483647 w 66"/>
              <a:gd name="T9" fmla="*/ 2147483647 h 81"/>
              <a:gd name="T10" fmla="*/ 2147483647 w 66"/>
              <a:gd name="T11" fmla="*/ 2147483647 h 81"/>
              <a:gd name="T12" fmla="*/ 2147483647 w 66"/>
              <a:gd name="T13" fmla="*/ 2147483647 h 8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6"/>
              <a:gd name="T22" fmla="*/ 0 h 81"/>
              <a:gd name="T23" fmla="*/ 66 w 66"/>
              <a:gd name="T24" fmla="*/ 81 h 8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6" h="81">
                <a:moveTo>
                  <a:pt x="27" y="81"/>
                </a:moveTo>
                <a:lnTo>
                  <a:pt x="0" y="65"/>
                </a:lnTo>
                <a:lnTo>
                  <a:pt x="37" y="2"/>
                </a:lnTo>
                <a:lnTo>
                  <a:pt x="39" y="0"/>
                </a:lnTo>
                <a:lnTo>
                  <a:pt x="64" y="19"/>
                </a:lnTo>
                <a:lnTo>
                  <a:pt x="66" y="17"/>
                </a:lnTo>
                <a:lnTo>
                  <a:pt x="27" y="8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72" name="Freeform 1738"/>
          <p:cNvSpPr>
            <a:spLocks noChangeAspect="1"/>
          </p:cNvSpPr>
          <p:nvPr/>
        </p:nvSpPr>
        <p:spPr bwMode="auto">
          <a:xfrm>
            <a:off x="6169025" y="1614488"/>
            <a:ext cx="23813" cy="25400"/>
          </a:xfrm>
          <a:custGeom>
            <a:avLst/>
            <a:gdLst>
              <a:gd name="T0" fmla="*/ 2147483647 w 67"/>
              <a:gd name="T1" fmla="*/ 2147483647 h 69"/>
              <a:gd name="T2" fmla="*/ 0 w 67"/>
              <a:gd name="T3" fmla="*/ 2147483647 h 69"/>
              <a:gd name="T4" fmla="*/ 2147483647 w 67"/>
              <a:gd name="T5" fmla="*/ 0 h 69"/>
              <a:gd name="T6" fmla="*/ 2147483647 w 67"/>
              <a:gd name="T7" fmla="*/ 2147483647 h 69"/>
              <a:gd name="T8" fmla="*/ 2147483647 w 67"/>
              <a:gd name="T9" fmla="*/ 2147483647 h 6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7"/>
              <a:gd name="T16" fmla="*/ 0 h 69"/>
              <a:gd name="T17" fmla="*/ 67 w 67"/>
              <a:gd name="T18" fmla="*/ 69 h 6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7" h="69">
                <a:moveTo>
                  <a:pt x="25" y="69"/>
                </a:moveTo>
                <a:lnTo>
                  <a:pt x="0" y="50"/>
                </a:lnTo>
                <a:lnTo>
                  <a:pt x="42" y="0"/>
                </a:lnTo>
                <a:lnTo>
                  <a:pt x="67" y="18"/>
                </a:lnTo>
                <a:lnTo>
                  <a:pt x="25" y="6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73" name="Freeform 1739"/>
          <p:cNvSpPr>
            <a:spLocks noChangeAspect="1"/>
          </p:cNvSpPr>
          <p:nvPr/>
        </p:nvSpPr>
        <p:spPr bwMode="auto">
          <a:xfrm>
            <a:off x="6181725" y="1612900"/>
            <a:ext cx="11113" cy="4763"/>
          </a:xfrm>
          <a:custGeom>
            <a:avLst/>
            <a:gdLst>
              <a:gd name="T0" fmla="*/ 0 w 31"/>
              <a:gd name="T1" fmla="*/ 2147483647 h 16"/>
              <a:gd name="T2" fmla="*/ 0 w 31"/>
              <a:gd name="T3" fmla="*/ 2147483647 h 16"/>
              <a:gd name="T4" fmla="*/ 0 w 31"/>
              <a:gd name="T5" fmla="*/ 2147483647 h 16"/>
              <a:gd name="T6" fmla="*/ 2147483647 w 31"/>
              <a:gd name="T7" fmla="*/ 2147483647 h 16"/>
              <a:gd name="T8" fmla="*/ 2147483647 w 31"/>
              <a:gd name="T9" fmla="*/ 2147483647 h 16"/>
              <a:gd name="T10" fmla="*/ 2147483647 w 31"/>
              <a:gd name="T11" fmla="*/ 2147483647 h 16"/>
              <a:gd name="T12" fmla="*/ 2147483647 w 31"/>
              <a:gd name="T13" fmla="*/ 2147483647 h 16"/>
              <a:gd name="T14" fmla="*/ 2147483647 w 31"/>
              <a:gd name="T15" fmla="*/ 2147483647 h 16"/>
              <a:gd name="T16" fmla="*/ 2147483647 w 31"/>
              <a:gd name="T17" fmla="*/ 2147483647 h 16"/>
              <a:gd name="T18" fmla="*/ 2147483647 w 31"/>
              <a:gd name="T19" fmla="*/ 0 h 16"/>
              <a:gd name="T20" fmla="*/ 2147483647 w 31"/>
              <a:gd name="T21" fmla="*/ 0 h 16"/>
              <a:gd name="T22" fmla="*/ 2147483647 w 31"/>
              <a:gd name="T23" fmla="*/ 0 h 16"/>
              <a:gd name="T24" fmla="*/ 2147483647 w 31"/>
              <a:gd name="T25" fmla="*/ 2147483647 h 16"/>
              <a:gd name="T26" fmla="*/ 2147483647 w 31"/>
              <a:gd name="T27" fmla="*/ 2147483647 h 16"/>
              <a:gd name="T28" fmla="*/ 2147483647 w 31"/>
              <a:gd name="T29" fmla="*/ 2147483647 h 16"/>
              <a:gd name="T30" fmla="*/ 2147483647 w 31"/>
              <a:gd name="T31" fmla="*/ 2147483647 h 16"/>
              <a:gd name="T32" fmla="*/ 2147483647 w 31"/>
              <a:gd name="T33" fmla="*/ 2147483647 h 16"/>
              <a:gd name="T34" fmla="*/ 2147483647 w 31"/>
              <a:gd name="T35" fmla="*/ 2147483647 h 16"/>
              <a:gd name="T36" fmla="*/ 2147483647 w 31"/>
              <a:gd name="T37" fmla="*/ 2147483647 h 16"/>
              <a:gd name="T38" fmla="*/ 2147483647 w 31"/>
              <a:gd name="T39" fmla="*/ 2147483647 h 16"/>
              <a:gd name="T40" fmla="*/ 2147483647 w 31"/>
              <a:gd name="T41" fmla="*/ 2147483647 h 16"/>
              <a:gd name="T42" fmla="*/ 0 w 31"/>
              <a:gd name="T43" fmla="*/ 2147483647 h 1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6"/>
              <a:gd name="T68" fmla="*/ 31 w 31"/>
              <a:gd name="T69" fmla="*/ 16 h 1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6">
                <a:moveTo>
                  <a:pt x="0" y="16"/>
                </a:moveTo>
                <a:lnTo>
                  <a:pt x="0" y="16"/>
                </a:lnTo>
                <a:lnTo>
                  <a:pt x="0" y="14"/>
                </a:lnTo>
                <a:lnTo>
                  <a:pt x="1" y="11"/>
                </a:lnTo>
                <a:lnTo>
                  <a:pt x="2" y="9"/>
                </a:lnTo>
                <a:lnTo>
                  <a:pt x="4" y="7"/>
                </a:lnTo>
                <a:lnTo>
                  <a:pt x="6" y="4"/>
                </a:lnTo>
                <a:lnTo>
                  <a:pt x="8" y="2"/>
                </a:lnTo>
                <a:lnTo>
                  <a:pt x="10" y="1"/>
                </a:lnTo>
                <a:lnTo>
                  <a:pt x="13" y="0"/>
                </a:lnTo>
                <a:lnTo>
                  <a:pt x="15" y="0"/>
                </a:lnTo>
                <a:lnTo>
                  <a:pt x="17" y="0"/>
                </a:lnTo>
                <a:lnTo>
                  <a:pt x="20" y="1"/>
                </a:lnTo>
                <a:lnTo>
                  <a:pt x="22" y="2"/>
                </a:lnTo>
                <a:lnTo>
                  <a:pt x="25" y="4"/>
                </a:lnTo>
                <a:lnTo>
                  <a:pt x="27" y="7"/>
                </a:lnTo>
                <a:lnTo>
                  <a:pt x="29" y="9"/>
                </a:lnTo>
                <a:lnTo>
                  <a:pt x="30" y="11"/>
                </a:lnTo>
                <a:lnTo>
                  <a:pt x="31" y="14"/>
                </a:lnTo>
                <a:lnTo>
                  <a:pt x="31" y="16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74" name="Freeform 1740"/>
          <p:cNvSpPr>
            <a:spLocks noChangeAspect="1"/>
          </p:cNvSpPr>
          <p:nvPr/>
        </p:nvSpPr>
        <p:spPr bwMode="auto">
          <a:xfrm>
            <a:off x="6181725" y="1620838"/>
            <a:ext cx="11113" cy="1587"/>
          </a:xfrm>
          <a:custGeom>
            <a:avLst/>
            <a:gdLst>
              <a:gd name="T0" fmla="*/ 2147483647 w 31"/>
              <a:gd name="T1" fmla="*/ 0 h 1587"/>
              <a:gd name="T2" fmla="*/ 0 w 31"/>
              <a:gd name="T3" fmla="*/ 0 h 1587"/>
              <a:gd name="T4" fmla="*/ 2147483647 w 31"/>
              <a:gd name="T5" fmla="*/ 0 h 1587"/>
              <a:gd name="T6" fmla="*/ 0 60000 65536"/>
              <a:gd name="T7" fmla="*/ 0 60000 65536"/>
              <a:gd name="T8" fmla="*/ 0 60000 65536"/>
              <a:gd name="T9" fmla="*/ 0 w 31"/>
              <a:gd name="T10" fmla="*/ 0 h 1587"/>
              <a:gd name="T11" fmla="*/ 31 w 31"/>
              <a:gd name="T12" fmla="*/ 1587 h 158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" h="1587">
                <a:moveTo>
                  <a:pt x="31" y="0"/>
                </a:moveTo>
                <a:lnTo>
                  <a:pt x="0" y="0"/>
                </a:lnTo>
                <a:lnTo>
                  <a:pt x="3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75" name="Freeform 1741"/>
          <p:cNvSpPr>
            <a:spLocks noChangeAspect="1"/>
          </p:cNvSpPr>
          <p:nvPr/>
        </p:nvSpPr>
        <p:spPr bwMode="auto">
          <a:xfrm>
            <a:off x="6181725" y="1617663"/>
            <a:ext cx="11113" cy="3175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76" name="Freeform 1742"/>
          <p:cNvSpPr>
            <a:spLocks noChangeAspect="1"/>
          </p:cNvSpPr>
          <p:nvPr/>
        </p:nvSpPr>
        <p:spPr bwMode="auto">
          <a:xfrm>
            <a:off x="6181725" y="1617663"/>
            <a:ext cx="11113" cy="3175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77" name="Freeform 1743"/>
          <p:cNvSpPr>
            <a:spLocks noChangeAspect="1"/>
          </p:cNvSpPr>
          <p:nvPr/>
        </p:nvSpPr>
        <p:spPr bwMode="auto">
          <a:xfrm>
            <a:off x="6181725" y="1617663"/>
            <a:ext cx="11113" cy="3175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78" name="Freeform 1744"/>
          <p:cNvSpPr>
            <a:spLocks noChangeAspect="1"/>
          </p:cNvSpPr>
          <p:nvPr/>
        </p:nvSpPr>
        <p:spPr bwMode="auto">
          <a:xfrm>
            <a:off x="6181725" y="1617663"/>
            <a:ext cx="11113" cy="3175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79" name="Freeform 1745"/>
          <p:cNvSpPr>
            <a:spLocks noChangeAspect="1"/>
          </p:cNvSpPr>
          <p:nvPr/>
        </p:nvSpPr>
        <p:spPr bwMode="auto">
          <a:xfrm>
            <a:off x="6181725" y="1620838"/>
            <a:ext cx="11113" cy="1587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80" name="Freeform 1746"/>
          <p:cNvSpPr>
            <a:spLocks noChangeAspect="1"/>
          </p:cNvSpPr>
          <p:nvPr/>
        </p:nvSpPr>
        <p:spPr bwMode="auto">
          <a:xfrm>
            <a:off x="6181725" y="1620838"/>
            <a:ext cx="11113" cy="1587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81" name="Freeform 1747"/>
          <p:cNvSpPr>
            <a:spLocks noChangeAspect="1"/>
          </p:cNvSpPr>
          <p:nvPr/>
        </p:nvSpPr>
        <p:spPr bwMode="auto">
          <a:xfrm>
            <a:off x="6181725" y="1620838"/>
            <a:ext cx="11113" cy="1587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82" name="Rectangle 1748"/>
          <p:cNvSpPr>
            <a:spLocks noChangeAspect="1" noChangeArrowheads="1"/>
          </p:cNvSpPr>
          <p:nvPr/>
        </p:nvSpPr>
        <p:spPr bwMode="auto">
          <a:xfrm>
            <a:off x="6181725" y="1620838"/>
            <a:ext cx="11113" cy="1587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83" name="Freeform 1749"/>
          <p:cNvSpPr>
            <a:spLocks noChangeAspect="1"/>
          </p:cNvSpPr>
          <p:nvPr/>
        </p:nvSpPr>
        <p:spPr bwMode="auto">
          <a:xfrm>
            <a:off x="5981700" y="1804988"/>
            <a:ext cx="12700" cy="3175"/>
          </a:xfrm>
          <a:custGeom>
            <a:avLst/>
            <a:gdLst>
              <a:gd name="T0" fmla="*/ 2147483647 w 29"/>
              <a:gd name="T1" fmla="*/ 0 h 8"/>
              <a:gd name="T2" fmla="*/ 0 w 29"/>
              <a:gd name="T3" fmla="*/ 2147483647 h 8"/>
              <a:gd name="T4" fmla="*/ 2147483647 w 29"/>
              <a:gd name="T5" fmla="*/ 0 h 8"/>
              <a:gd name="T6" fmla="*/ 0 60000 65536"/>
              <a:gd name="T7" fmla="*/ 0 60000 65536"/>
              <a:gd name="T8" fmla="*/ 0 60000 65536"/>
              <a:gd name="T9" fmla="*/ 0 w 29"/>
              <a:gd name="T10" fmla="*/ 0 h 8"/>
              <a:gd name="T11" fmla="*/ 29 w 29"/>
              <a:gd name="T12" fmla="*/ 8 h 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9" h="8">
                <a:moveTo>
                  <a:pt x="29" y="0"/>
                </a:moveTo>
                <a:lnTo>
                  <a:pt x="0" y="8"/>
                </a:lnTo>
                <a:lnTo>
                  <a:pt x="2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84" name="Freeform 1750"/>
          <p:cNvSpPr>
            <a:spLocks noChangeAspect="1"/>
          </p:cNvSpPr>
          <p:nvPr/>
        </p:nvSpPr>
        <p:spPr bwMode="auto">
          <a:xfrm>
            <a:off x="5978525" y="1785938"/>
            <a:ext cx="12700" cy="6350"/>
          </a:xfrm>
          <a:custGeom>
            <a:avLst/>
            <a:gdLst>
              <a:gd name="T0" fmla="*/ 0 w 31"/>
              <a:gd name="T1" fmla="*/ 2147483647 h 18"/>
              <a:gd name="T2" fmla="*/ 0 w 31"/>
              <a:gd name="T3" fmla="*/ 2147483647 h 18"/>
              <a:gd name="T4" fmla="*/ 0 w 31"/>
              <a:gd name="T5" fmla="*/ 2147483647 h 18"/>
              <a:gd name="T6" fmla="*/ 0 w 31"/>
              <a:gd name="T7" fmla="*/ 2147483647 h 18"/>
              <a:gd name="T8" fmla="*/ 2147483647 w 31"/>
              <a:gd name="T9" fmla="*/ 2147483647 h 18"/>
              <a:gd name="T10" fmla="*/ 2147483647 w 31"/>
              <a:gd name="T11" fmla="*/ 2147483647 h 18"/>
              <a:gd name="T12" fmla="*/ 2147483647 w 31"/>
              <a:gd name="T13" fmla="*/ 2147483647 h 18"/>
              <a:gd name="T14" fmla="*/ 2147483647 w 31"/>
              <a:gd name="T15" fmla="*/ 2147483647 h 18"/>
              <a:gd name="T16" fmla="*/ 2147483647 w 31"/>
              <a:gd name="T17" fmla="*/ 2147483647 h 18"/>
              <a:gd name="T18" fmla="*/ 2147483647 w 31"/>
              <a:gd name="T19" fmla="*/ 2147483647 h 18"/>
              <a:gd name="T20" fmla="*/ 2147483647 w 31"/>
              <a:gd name="T21" fmla="*/ 0 h 18"/>
              <a:gd name="T22" fmla="*/ 2147483647 w 31"/>
              <a:gd name="T23" fmla="*/ 0 h 18"/>
              <a:gd name="T24" fmla="*/ 2147483647 w 31"/>
              <a:gd name="T25" fmla="*/ 0 h 18"/>
              <a:gd name="T26" fmla="*/ 2147483647 w 31"/>
              <a:gd name="T27" fmla="*/ 2147483647 h 18"/>
              <a:gd name="T28" fmla="*/ 2147483647 w 31"/>
              <a:gd name="T29" fmla="*/ 2147483647 h 18"/>
              <a:gd name="T30" fmla="*/ 2147483647 w 31"/>
              <a:gd name="T31" fmla="*/ 2147483647 h 18"/>
              <a:gd name="T32" fmla="*/ 2147483647 w 31"/>
              <a:gd name="T33" fmla="*/ 2147483647 h 18"/>
              <a:gd name="T34" fmla="*/ 2147483647 w 31"/>
              <a:gd name="T35" fmla="*/ 2147483647 h 18"/>
              <a:gd name="T36" fmla="*/ 2147483647 w 31"/>
              <a:gd name="T37" fmla="*/ 2147483647 h 18"/>
              <a:gd name="T38" fmla="*/ 2147483647 w 31"/>
              <a:gd name="T39" fmla="*/ 2147483647 h 18"/>
              <a:gd name="T40" fmla="*/ 2147483647 w 31"/>
              <a:gd name="T41" fmla="*/ 2147483647 h 18"/>
              <a:gd name="T42" fmla="*/ 0 w 31"/>
              <a:gd name="T43" fmla="*/ 2147483647 h 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8"/>
              <a:gd name="T68" fmla="*/ 31 w 31"/>
              <a:gd name="T69" fmla="*/ 18 h 1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8">
                <a:moveTo>
                  <a:pt x="0" y="18"/>
                </a:moveTo>
                <a:lnTo>
                  <a:pt x="0" y="18"/>
                </a:lnTo>
                <a:lnTo>
                  <a:pt x="0" y="15"/>
                </a:lnTo>
                <a:lnTo>
                  <a:pt x="0" y="13"/>
                </a:lnTo>
                <a:lnTo>
                  <a:pt x="1" y="11"/>
                </a:lnTo>
                <a:lnTo>
                  <a:pt x="2" y="8"/>
                </a:lnTo>
                <a:lnTo>
                  <a:pt x="3" y="6"/>
                </a:lnTo>
                <a:lnTo>
                  <a:pt x="5" y="4"/>
                </a:lnTo>
                <a:lnTo>
                  <a:pt x="7" y="2"/>
                </a:lnTo>
                <a:lnTo>
                  <a:pt x="10" y="1"/>
                </a:lnTo>
                <a:lnTo>
                  <a:pt x="12" y="0"/>
                </a:lnTo>
                <a:lnTo>
                  <a:pt x="15" y="0"/>
                </a:lnTo>
                <a:lnTo>
                  <a:pt x="18" y="0"/>
                </a:lnTo>
                <a:lnTo>
                  <a:pt x="20" y="1"/>
                </a:lnTo>
                <a:lnTo>
                  <a:pt x="23" y="2"/>
                </a:lnTo>
                <a:lnTo>
                  <a:pt x="25" y="3"/>
                </a:lnTo>
                <a:lnTo>
                  <a:pt x="27" y="5"/>
                </a:lnTo>
                <a:lnTo>
                  <a:pt x="29" y="7"/>
                </a:lnTo>
                <a:lnTo>
                  <a:pt x="30" y="10"/>
                </a:lnTo>
                <a:lnTo>
                  <a:pt x="31" y="12"/>
                </a:lnTo>
                <a:lnTo>
                  <a:pt x="0" y="1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85" name="Freeform 1751"/>
          <p:cNvSpPr>
            <a:spLocks noChangeAspect="1"/>
          </p:cNvSpPr>
          <p:nvPr/>
        </p:nvSpPr>
        <p:spPr bwMode="auto">
          <a:xfrm>
            <a:off x="5980113" y="1803400"/>
            <a:ext cx="14287" cy="4763"/>
          </a:xfrm>
          <a:custGeom>
            <a:avLst/>
            <a:gdLst>
              <a:gd name="T0" fmla="*/ 2147483647 w 33"/>
              <a:gd name="T1" fmla="*/ 2147483647 h 14"/>
              <a:gd name="T2" fmla="*/ 2147483647 w 33"/>
              <a:gd name="T3" fmla="*/ 2147483647 h 14"/>
              <a:gd name="T4" fmla="*/ 0 w 33"/>
              <a:gd name="T5" fmla="*/ 2147483647 h 14"/>
              <a:gd name="T6" fmla="*/ 2147483647 w 33"/>
              <a:gd name="T7" fmla="*/ 2147483647 h 14"/>
              <a:gd name="T8" fmla="*/ 2147483647 w 33"/>
              <a:gd name="T9" fmla="*/ 0 h 14"/>
              <a:gd name="T10" fmla="*/ 2147483647 w 33"/>
              <a:gd name="T11" fmla="*/ 2147483647 h 14"/>
              <a:gd name="T12" fmla="*/ 2147483647 w 33"/>
              <a:gd name="T13" fmla="*/ 2147483647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14"/>
              <a:gd name="T23" fmla="*/ 33 w 33"/>
              <a:gd name="T24" fmla="*/ 14 h 1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14">
                <a:moveTo>
                  <a:pt x="33" y="6"/>
                </a:moveTo>
                <a:lnTo>
                  <a:pt x="4" y="14"/>
                </a:lnTo>
                <a:lnTo>
                  <a:pt x="0" y="1"/>
                </a:lnTo>
                <a:lnTo>
                  <a:pt x="1" y="7"/>
                </a:lnTo>
                <a:lnTo>
                  <a:pt x="32" y="0"/>
                </a:lnTo>
                <a:lnTo>
                  <a:pt x="33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86" name="Freeform 1752"/>
          <p:cNvSpPr>
            <a:spLocks noChangeAspect="1"/>
          </p:cNvSpPr>
          <p:nvPr/>
        </p:nvSpPr>
        <p:spPr bwMode="auto">
          <a:xfrm>
            <a:off x="5980113" y="1800225"/>
            <a:ext cx="14287" cy="4763"/>
          </a:xfrm>
          <a:custGeom>
            <a:avLst/>
            <a:gdLst>
              <a:gd name="T0" fmla="*/ 2147483647 w 32"/>
              <a:gd name="T1" fmla="*/ 2147483647 h 12"/>
              <a:gd name="T2" fmla="*/ 2147483647 w 32"/>
              <a:gd name="T3" fmla="*/ 2147483647 h 12"/>
              <a:gd name="T4" fmla="*/ 0 w 32"/>
              <a:gd name="T5" fmla="*/ 2147483647 h 12"/>
              <a:gd name="T6" fmla="*/ 0 w 32"/>
              <a:gd name="T7" fmla="*/ 2147483647 h 12"/>
              <a:gd name="T8" fmla="*/ 2147483647 w 32"/>
              <a:gd name="T9" fmla="*/ 0 h 12"/>
              <a:gd name="T10" fmla="*/ 2147483647 w 32"/>
              <a:gd name="T11" fmla="*/ 0 h 12"/>
              <a:gd name="T12" fmla="*/ 2147483647 w 32"/>
              <a:gd name="T13" fmla="*/ 2147483647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2"/>
              <a:gd name="T23" fmla="*/ 32 w 32"/>
              <a:gd name="T24" fmla="*/ 12 h 1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2">
                <a:moveTo>
                  <a:pt x="32" y="5"/>
                </a:moveTo>
                <a:lnTo>
                  <a:pt x="1" y="12"/>
                </a:lnTo>
                <a:lnTo>
                  <a:pt x="0" y="6"/>
                </a:lnTo>
                <a:lnTo>
                  <a:pt x="31" y="0"/>
                </a:lnTo>
                <a:lnTo>
                  <a:pt x="32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87" name="Freeform 1753"/>
          <p:cNvSpPr>
            <a:spLocks noChangeAspect="1"/>
          </p:cNvSpPr>
          <p:nvPr/>
        </p:nvSpPr>
        <p:spPr bwMode="auto">
          <a:xfrm>
            <a:off x="5980113" y="1798638"/>
            <a:ext cx="14287" cy="4762"/>
          </a:xfrm>
          <a:custGeom>
            <a:avLst/>
            <a:gdLst>
              <a:gd name="T0" fmla="*/ 2147483647 w 32"/>
              <a:gd name="T1" fmla="*/ 2147483647 h 11"/>
              <a:gd name="T2" fmla="*/ 2147483647 w 32"/>
              <a:gd name="T3" fmla="*/ 2147483647 h 11"/>
              <a:gd name="T4" fmla="*/ 0 w 32"/>
              <a:gd name="T5" fmla="*/ 2147483647 h 11"/>
              <a:gd name="T6" fmla="*/ 0 w 32"/>
              <a:gd name="T7" fmla="*/ 2147483647 h 11"/>
              <a:gd name="T8" fmla="*/ 2147483647 w 32"/>
              <a:gd name="T9" fmla="*/ 0 h 11"/>
              <a:gd name="T10" fmla="*/ 2147483647 w 32"/>
              <a:gd name="T11" fmla="*/ 0 h 11"/>
              <a:gd name="T12" fmla="*/ 2147483647 w 32"/>
              <a:gd name="T13" fmla="*/ 2147483647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1"/>
              <a:gd name="T23" fmla="*/ 32 w 32"/>
              <a:gd name="T24" fmla="*/ 11 h 1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1">
                <a:moveTo>
                  <a:pt x="32" y="5"/>
                </a:moveTo>
                <a:lnTo>
                  <a:pt x="1" y="11"/>
                </a:lnTo>
                <a:lnTo>
                  <a:pt x="0" y="6"/>
                </a:lnTo>
                <a:lnTo>
                  <a:pt x="31" y="0"/>
                </a:lnTo>
                <a:lnTo>
                  <a:pt x="32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88" name="Freeform 1754"/>
          <p:cNvSpPr>
            <a:spLocks noChangeAspect="1"/>
          </p:cNvSpPr>
          <p:nvPr/>
        </p:nvSpPr>
        <p:spPr bwMode="auto">
          <a:xfrm>
            <a:off x="5980113" y="1795463"/>
            <a:ext cx="11112" cy="4762"/>
          </a:xfrm>
          <a:custGeom>
            <a:avLst/>
            <a:gdLst>
              <a:gd name="T0" fmla="*/ 2147483647 w 32"/>
              <a:gd name="T1" fmla="*/ 2147483647 h 16"/>
              <a:gd name="T2" fmla="*/ 2147483647 w 32"/>
              <a:gd name="T3" fmla="*/ 2147483647 h 16"/>
              <a:gd name="T4" fmla="*/ 2147483647 w 32"/>
              <a:gd name="T5" fmla="*/ 2147483647 h 16"/>
              <a:gd name="T6" fmla="*/ 0 w 32"/>
              <a:gd name="T7" fmla="*/ 2147483647 h 16"/>
              <a:gd name="T8" fmla="*/ 2147483647 w 32"/>
              <a:gd name="T9" fmla="*/ 2147483647 h 16"/>
              <a:gd name="T10" fmla="*/ 2147483647 w 32"/>
              <a:gd name="T11" fmla="*/ 0 h 16"/>
              <a:gd name="T12" fmla="*/ 2147483647 w 32"/>
              <a:gd name="T13" fmla="*/ 214748364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6"/>
              <a:gd name="T23" fmla="*/ 32 w 32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6">
                <a:moveTo>
                  <a:pt x="32" y="10"/>
                </a:moveTo>
                <a:lnTo>
                  <a:pt x="1" y="16"/>
                </a:lnTo>
                <a:lnTo>
                  <a:pt x="0" y="10"/>
                </a:lnTo>
                <a:lnTo>
                  <a:pt x="31" y="6"/>
                </a:lnTo>
                <a:lnTo>
                  <a:pt x="30" y="0"/>
                </a:lnTo>
                <a:lnTo>
                  <a:pt x="32" y="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89" name="Freeform 1755"/>
          <p:cNvSpPr>
            <a:spLocks noChangeAspect="1"/>
          </p:cNvSpPr>
          <p:nvPr/>
        </p:nvSpPr>
        <p:spPr bwMode="auto">
          <a:xfrm>
            <a:off x="5980113" y="1792288"/>
            <a:ext cx="11112" cy="6350"/>
          </a:xfrm>
          <a:custGeom>
            <a:avLst/>
            <a:gdLst>
              <a:gd name="T0" fmla="*/ 2147483647 w 32"/>
              <a:gd name="T1" fmla="*/ 2147483647 h 17"/>
              <a:gd name="T2" fmla="*/ 2147483647 w 32"/>
              <a:gd name="T3" fmla="*/ 2147483647 h 17"/>
              <a:gd name="T4" fmla="*/ 2147483647 w 32"/>
              <a:gd name="T5" fmla="*/ 2147483647 h 17"/>
              <a:gd name="T6" fmla="*/ 0 w 32"/>
              <a:gd name="T7" fmla="*/ 2147483647 h 17"/>
              <a:gd name="T8" fmla="*/ 2147483647 w 32"/>
              <a:gd name="T9" fmla="*/ 2147483647 h 17"/>
              <a:gd name="T10" fmla="*/ 2147483647 w 32"/>
              <a:gd name="T11" fmla="*/ 0 h 17"/>
              <a:gd name="T12" fmla="*/ 2147483647 w 32"/>
              <a:gd name="T13" fmla="*/ 2147483647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7"/>
              <a:gd name="T23" fmla="*/ 32 w 32"/>
              <a:gd name="T24" fmla="*/ 17 h 1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7">
                <a:moveTo>
                  <a:pt x="32" y="13"/>
                </a:moveTo>
                <a:lnTo>
                  <a:pt x="1" y="17"/>
                </a:lnTo>
                <a:lnTo>
                  <a:pt x="0" y="12"/>
                </a:lnTo>
                <a:lnTo>
                  <a:pt x="31" y="6"/>
                </a:lnTo>
                <a:lnTo>
                  <a:pt x="30" y="0"/>
                </a:lnTo>
                <a:lnTo>
                  <a:pt x="32" y="1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90" name="Freeform 1756"/>
          <p:cNvSpPr>
            <a:spLocks noChangeAspect="1"/>
          </p:cNvSpPr>
          <p:nvPr/>
        </p:nvSpPr>
        <p:spPr bwMode="auto">
          <a:xfrm>
            <a:off x="5980113" y="1792288"/>
            <a:ext cx="11112" cy="4762"/>
          </a:xfrm>
          <a:custGeom>
            <a:avLst/>
            <a:gdLst>
              <a:gd name="T0" fmla="*/ 2147483647 w 32"/>
              <a:gd name="T1" fmla="*/ 2147483647 h 12"/>
              <a:gd name="T2" fmla="*/ 2147483647 w 32"/>
              <a:gd name="T3" fmla="*/ 2147483647 h 12"/>
              <a:gd name="T4" fmla="*/ 0 w 32"/>
              <a:gd name="T5" fmla="*/ 2147483647 h 12"/>
              <a:gd name="T6" fmla="*/ 0 w 32"/>
              <a:gd name="T7" fmla="*/ 2147483647 h 12"/>
              <a:gd name="T8" fmla="*/ 2147483647 w 32"/>
              <a:gd name="T9" fmla="*/ 0 h 12"/>
              <a:gd name="T10" fmla="*/ 2147483647 w 32"/>
              <a:gd name="T11" fmla="*/ 0 h 12"/>
              <a:gd name="T12" fmla="*/ 2147483647 w 32"/>
              <a:gd name="T13" fmla="*/ 2147483647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2"/>
              <a:gd name="T23" fmla="*/ 32 w 32"/>
              <a:gd name="T24" fmla="*/ 12 h 1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2">
                <a:moveTo>
                  <a:pt x="32" y="6"/>
                </a:moveTo>
                <a:lnTo>
                  <a:pt x="1" y="12"/>
                </a:lnTo>
                <a:lnTo>
                  <a:pt x="0" y="7"/>
                </a:lnTo>
                <a:lnTo>
                  <a:pt x="31" y="0"/>
                </a:lnTo>
                <a:lnTo>
                  <a:pt x="32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91" name="Freeform 1757"/>
          <p:cNvSpPr>
            <a:spLocks noChangeAspect="1"/>
          </p:cNvSpPr>
          <p:nvPr/>
        </p:nvSpPr>
        <p:spPr bwMode="auto">
          <a:xfrm>
            <a:off x="5978525" y="1790700"/>
            <a:ext cx="12700" cy="4763"/>
          </a:xfrm>
          <a:custGeom>
            <a:avLst/>
            <a:gdLst>
              <a:gd name="T0" fmla="*/ 2147483647 w 32"/>
              <a:gd name="T1" fmla="*/ 2147483647 h 12"/>
              <a:gd name="T2" fmla="*/ 2147483647 w 32"/>
              <a:gd name="T3" fmla="*/ 2147483647 h 12"/>
              <a:gd name="T4" fmla="*/ 0 w 32"/>
              <a:gd name="T5" fmla="*/ 2147483647 h 12"/>
              <a:gd name="T6" fmla="*/ 0 w 32"/>
              <a:gd name="T7" fmla="*/ 2147483647 h 12"/>
              <a:gd name="T8" fmla="*/ 2147483647 w 32"/>
              <a:gd name="T9" fmla="*/ 0 h 12"/>
              <a:gd name="T10" fmla="*/ 2147483647 w 32"/>
              <a:gd name="T11" fmla="*/ 0 h 12"/>
              <a:gd name="T12" fmla="*/ 2147483647 w 32"/>
              <a:gd name="T13" fmla="*/ 2147483647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2"/>
              <a:gd name="T23" fmla="*/ 32 w 32"/>
              <a:gd name="T24" fmla="*/ 12 h 1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2">
                <a:moveTo>
                  <a:pt x="32" y="5"/>
                </a:moveTo>
                <a:lnTo>
                  <a:pt x="1" y="12"/>
                </a:lnTo>
                <a:lnTo>
                  <a:pt x="0" y="6"/>
                </a:lnTo>
                <a:lnTo>
                  <a:pt x="31" y="0"/>
                </a:lnTo>
                <a:lnTo>
                  <a:pt x="32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92" name="Freeform 1758"/>
          <p:cNvSpPr>
            <a:spLocks noChangeAspect="1"/>
          </p:cNvSpPr>
          <p:nvPr/>
        </p:nvSpPr>
        <p:spPr bwMode="auto">
          <a:xfrm>
            <a:off x="5978525" y="1789113"/>
            <a:ext cx="12700" cy="3175"/>
          </a:xfrm>
          <a:custGeom>
            <a:avLst/>
            <a:gdLst>
              <a:gd name="T0" fmla="*/ 2147483647 w 32"/>
              <a:gd name="T1" fmla="*/ 2147483647 h 11"/>
              <a:gd name="T2" fmla="*/ 2147483647 w 32"/>
              <a:gd name="T3" fmla="*/ 2147483647 h 11"/>
              <a:gd name="T4" fmla="*/ 0 w 32"/>
              <a:gd name="T5" fmla="*/ 2147483647 h 11"/>
              <a:gd name="T6" fmla="*/ 2147483647 w 32"/>
              <a:gd name="T7" fmla="*/ 0 h 11"/>
              <a:gd name="T8" fmla="*/ 2147483647 w 32"/>
              <a:gd name="T9" fmla="*/ 2147483647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"/>
              <a:gd name="T16" fmla="*/ 0 h 11"/>
              <a:gd name="T17" fmla="*/ 32 w 32"/>
              <a:gd name="T18" fmla="*/ 11 h 1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" h="11">
                <a:moveTo>
                  <a:pt x="32" y="5"/>
                </a:moveTo>
                <a:lnTo>
                  <a:pt x="1" y="11"/>
                </a:lnTo>
                <a:lnTo>
                  <a:pt x="0" y="6"/>
                </a:lnTo>
                <a:lnTo>
                  <a:pt x="31" y="0"/>
                </a:lnTo>
                <a:lnTo>
                  <a:pt x="32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93" name="Freeform 1759"/>
          <p:cNvSpPr>
            <a:spLocks noChangeAspect="1"/>
          </p:cNvSpPr>
          <p:nvPr/>
        </p:nvSpPr>
        <p:spPr bwMode="auto">
          <a:xfrm>
            <a:off x="5978525" y="1790700"/>
            <a:ext cx="12700" cy="6350"/>
          </a:xfrm>
          <a:custGeom>
            <a:avLst/>
            <a:gdLst>
              <a:gd name="T0" fmla="*/ 2147483647 w 31"/>
              <a:gd name="T1" fmla="*/ 0 h 18"/>
              <a:gd name="T2" fmla="*/ 2147483647 w 31"/>
              <a:gd name="T3" fmla="*/ 0 h 18"/>
              <a:gd name="T4" fmla="*/ 2147483647 w 31"/>
              <a:gd name="T5" fmla="*/ 2147483647 h 18"/>
              <a:gd name="T6" fmla="*/ 2147483647 w 31"/>
              <a:gd name="T7" fmla="*/ 2147483647 h 18"/>
              <a:gd name="T8" fmla="*/ 2147483647 w 31"/>
              <a:gd name="T9" fmla="*/ 2147483647 h 18"/>
              <a:gd name="T10" fmla="*/ 2147483647 w 31"/>
              <a:gd name="T11" fmla="*/ 2147483647 h 18"/>
              <a:gd name="T12" fmla="*/ 2147483647 w 31"/>
              <a:gd name="T13" fmla="*/ 2147483647 h 18"/>
              <a:gd name="T14" fmla="*/ 2147483647 w 31"/>
              <a:gd name="T15" fmla="*/ 2147483647 h 18"/>
              <a:gd name="T16" fmla="*/ 2147483647 w 31"/>
              <a:gd name="T17" fmla="*/ 2147483647 h 18"/>
              <a:gd name="T18" fmla="*/ 2147483647 w 31"/>
              <a:gd name="T19" fmla="*/ 2147483647 h 18"/>
              <a:gd name="T20" fmla="*/ 2147483647 w 31"/>
              <a:gd name="T21" fmla="*/ 2147483647 h 18"/>
              <a:gd name="T22" fmla="*/ 2147483647 w 31"/>
              <a:gd name="T23" fmla="*/ 2147483647 h 18"/>
              <a:gd name="T24" fmla="*/ 2147483647 w 31"/>
              <a:gd name="T25" fmla="*/ 2147483647 h 18"/>
              <a:gd name="T26" fmla="*/ 2147483647 w 31"/>
              <a:gd name="T27" fmla="*/ 2147483647 h 18"/>
              <a:gd name="T28" fmla="*/ 2147483647 w 31"/>
              <a:gd name="T29" fmla="*/ 2147483647 h 18"/>
              <a:gd name="T30" fmla="*/ 2147483647 w 31"/>
              <a:gd name="T31" fmla="*/ 2147483647 h 18"/>
              <a:gd name="T32" fmla="*/ 2147483647 w 31"/>
              <a:gd name="T33" fmla="*/ 2147483647 h 18"/>
              <a:gd name="T34" fmla="*/ 2147483647 w 31"/>
              <a:gd name="T35" fmla="*/ 2147483647 h 18"/>
              <a:gd name="T36" fmla="*/ 2147483647 w 31"/>
              <a:gd name="T37" fmla="*/ 2147483647 h 18"/>
              <a:gd name="T38" fmla="*/ 0 w 31"/>
              <a:gd name="T39" fmla="*/ 2147483647 h 18"/>
              <a:gd name="T40" fmla="*/ 0 w 31"/>
              <a:gd name="T41" fmla="*/ 2147483647 h 18"/>
              <a:gd name="T42" fmla="*/ 2147483647 w 31"/>
              <a:gd name="T43" fmla="*/ 0 h 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8"/>
              <a:gd name="T68" fmla="*/ 31 w 31"/>
              <a:gd name="T69" fmla="*/ 18 h 1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8">
                <a:moveTo>
                  <a:pt x="31" y="0"/>
                </a:moveTo>
                <a:lnTo>
                  <a:pt x="31" y="0"/>
                </a:lnTo>
                <a:lnTo>
                  <a:pt x="31" y="2"/>
                </a:lnTo>
                <a:lnTo>
                  <a:pt x="31" y="4"/>
                </a:lnTo>
                <a:lnTo>
                  <a:pt x="30" y="7"/>
                </a:lnTo>
                <a:lnTo>
                  <a:pt x="29" y="9"/>
                </a:lnTo>
                <a:lnTo>
                  <a:pt x="27" y="11"/>
                </a:lnTo>
                <a:lnTo>
                  <a:pt x="26" y="14"/>
                </a:lnTo>
                <a:lnTo>
                  <a:pt x="23" y="16"/>
                </a:lnTo>
                <a:lnTo>
                  <a:pt x="21" y="17"/>
                </a:lnTo>
                <a:lnTo>
                  <a:pt x="18" y="18"/>
                </a:lnTo>
                <a:lnTo>
                  <a:pt x="15" y="18"/>
                </a:lnTo>
                <a:lnTo>
                  <a:pt x="13" y="18"/>
                </a:lnTo>
                <a:lnTo>
                  <a:pt x="10" y="17"/>
                </a:lnTo>
                <a:lnTo>
                  <a:pt x="8" y="16"/>
                </a:lnTo>
                <a:lnTo>
                  <a:pt x="6" y="14"/>
                </a:lnTo>
                <a:lnTo>
                  <a:pt x="4" y="12"/>
                </a:lnTo>
                <a:lnTo>
                  <a:pt x="2" y="9"/>
                </a:lnTo>
                <a:lnTo>
                  <a:pt x="1" y="7"/>
                </a:lnTo>
                <a:lnTo>
                  <a:pt x="0" y="4"/>
                </a:lnTo>
                <a:lnTo>
                  <a:pt x="3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94" name="Freeform 1760"/>
          <p:cNvSpPr>
            <a:spLocks noChangeAspect="1"/>
          </p:cNvSpPr>
          <p:nvPr/>
        </p:nvSpPr>
        <p:spPr bwMode="auto">
          <a:xfrm>
            <a:off x="5921375" y="1568450"/>
            <a:ext cx="7938" cy="7938"/>
          </a:xfrm>
          <a:custGeom>
            <a:avLst/>
            <a:gdLst>
              <a:gd name="T0" fmla="*/ 0 w 22"/>
              <a:gd name="T1" fmla="*/ 2147483647 h 20"/>
              <a:gd name="T2" fmla="*/ 2147483647 w 22"/>
              <a:gd name="T3" fmla="*/ 0 h 20"/>
              <a:gd name="T4" fmla="*/ 0 w 22"/>
              <a:gd name="T5" fmla="*/ 2147483647 h 20"/>
              <a:gd name="T6" fmla="*/ 0 60000 65536"/>
              <a:gd name="T7" fmla="*/ 0 60000 65536"/>
              <a:gd name="T8" fmla="*/ 0 60000 65536"/>
              <a:gd name="T9" fmla="*/ 0 w 22"/>
              <a:gd name="T10" fmla="*/ 0 h 20"/>
              <a:gd name="T11" fmla="*/ 22 w 22"/>
              <a:gd name="T12" fmla="*/ 20 h 2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20">
                <a:moveTo>
                  <a:pt x="0" y="20"/>
                </a:moveTo>
                <a:lnTo>
                  <a:pt x="22" y="0"/>
                </a:lnTo>
                <a:lnTo>
                  <a:pt x="0" y="2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95" name="Freeform 1761"/>
          <p:cNvSpPr>
            <a:spLocks noChangeAspect="1"/>
          </p:cNvSpPr>
          <p:nvPr/>
        </p:nvSpPr>
        <p:spPr bwMode="auto">
          <a:xfrm>
            <a:off x="5976938" y="1776413"/>
            <a:ext cx="14287" cy="14287"/>
          </a:xfrm>
          <a:custGeom>
            <a:avLst/>
            <a:gdLst>
              <a:gd name="T0" fmla="*/ 2147483647 w 38"/>
              <a:gd name="T1" fmla="*/ 2147483647 h 43"/>
              <a:gd name="T2" fmla="*/ 2147483647 w 38"/>
              <a:gd name="T3" fmla="*/ 2147483647 h 43"/>
              <a:gd name="T4" fmla="*/ 0 w 38"/>
              <a:gd name="T5" fmla="*/ 2147483647 h 43"/>
              <a:gd name="T6" fmla="*/ 0 w 38"/>
              <a:gd name="T7" fmla="*/ 2147483647 h 43"/>
              <a:gd name="T8" fmla="*/ 2147483647 w 38"/>
              <a:gd name="T9" fmla="*/ 0 h 43"/>
              <a:gd name="T10" fmla="*/ 2147483647 w 38"/>
              <a:gd name="T11" fmla="*/ 0 h 43"/>
              <a:gd name="T12" fmla="*/ 2147483647 w 38"/>
              <a:gd name="T13" fmla="*/ 2147483647 h 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8"/>
              <a:gd name="T22" fmla="*/ 0 h 43"/>
              <a:gd name="T23" fmla="*/ 38 w 38"/>
              <a:gd name="T24" fmla="*/ 43 h 4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8" h="43">
                <a:moveTo>
                  <a:pt x="38" y="39"/>
                </a:moveTo>
                <a:lnTo>
                  <a:pt x="7" y="43"/>
                </a:lnTo>
                <a:lnTo>
                  <a:pt x="0" y="4"/>
                </a:lnTo>
                <a:lnTo>
                  <a:pt x="31" y="0"/>
                </a:lnTo>
                <a:lnTo>
                  <a:pt x="38" y="3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96" name="Freeform 1762"/>
          <p:cNvSpPr>
            <a:spLocks noChangeAspect="1"/>
          </p:cNvSpPr>
          <p:nvPr/>
        </p:nvSpPr>
        <p:spPr bwMode="auto">
          <a:xfrm>
            <a:off x="5972175" y="1751013"/>
            <a:ext cx="15875" cy="26987"/>
          </a:xfrm>
          <a:custGeom>
            <a:avLst/>
            <a:gdLst>
              <a:gd name="T0" fmla="*/ 2147483647 w 42"/>
              <a:gd name="T1" fmla="*/ 2147483647 h 77"/>
              <a:gd name="T2" fmla="*/ 2147483647 w 42"/>
              <a:gd name="T3" fmla="*/ 2147483647 h 77"/>
              <a:gd name="T4" fmla="*/ 0 w 42"/>
              <a:gd name="T5" fmla="*/ 2147483647 h 77"/>
              <a:gd name="T6" fmla="*/ 0 w 42"/>
              <a:gd name="T7" fmla="*/ 2147483647 h 77"/>
              <a:gd name="T8" fmla="*/ 2147483647 w 42"/>
              <a:gd name="T9" fmla="*/ 0 h 77"/>
              <a:gd name="T10" fmla="*/ 2147483647 w 42"/>
              <a:gd name="T11" fmla="*/ 0 h 77"/>
              <a:gd name="T12" fmla="*/ 2147483647 w 42"/>
              <a:gd name="T13" fmla="*/ 2147483647 h 7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"/>
              <a:gd name="T22" fmla="*/ 0 h 77"/>
              <a:gd name="T23" fmla="*/ 42 w 42"/>
              <a:gd name="T24" fmla="*/ 77 h 7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" h="77">
                <a:moveTo>
                  <a:pt x="42" y="73"/>
                </a:moveTo>
                <a:lnTo>
                  <a:pt x="11" y="77"/>
                </a:lnTo>
                <a:lnTo>
                  <a:pt x="0" y="4"/>
                </a:lnTo>
                <a:lnTo>
                  <a:pt x="31" y="0"/>
                </a:lnTo>
                <a:lnTo>
                  <a:pt x="42" y="7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97" name="Freeform 1763"/>
          <p:cNvSpPr>
            <a:spLocks noChangeAspect="1"/>
          </p:cNvSpPr>
          <p:nvPr/>
        </p:nvSpPr>
        <p:spPr bwMode="auto">
          <a:xfrm>
            <a:off x="5969000" y="1717675"/>
            <a:ext cx="17463" cy="34925"/>
          </a:xfrm>
          <a:custGeom>
            <a:avLst/>
            <a:gdLst>
              <a:gd name="T0" fmla="*/ 2147483647 w 46"/>
              <a:gd name="T1" fmla="*/ 2147483647 h 100"/>
              <a:gd name="T2" fmla="*/ 2147483647 w 46"/>
              <a:gd name="T3" fmla="*/ 2147483647 h 100"/>
              <a:gd name="T4" fmla="*/ 0 w 46"/>
              <a:gd name="T5" fmla="*/ 2147483647 h 100"/>
              <a:gd name="T6" fmla="*/ 0 w 46"/>
              <a:gd name="T7" fmla="*/ 2147483647 h 100"/>
              <a:gd name="T8" fmla="*/ 2147483647 w 46"/>
              <a:gd name="T9" fmla="*/ 0 h 100"/>
              <a:gd name="T10" fmla="*/ 2147483647 w 46"/>
              <a:gd name="T11" fmla="*/ 0 h 100"/>
              <a:gd name="T12" fmla="*/ 2147483647 w 46"/>
              <a:gd name="T13" fmla="*/ 2147483647 h 10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100"/>
              <a:gd name="T23" fmla="*/ 46 w 46"/>
              <a:gd name="T24" fmla="*/ 100 h 10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100">
                <a:moveTo>
                  <a:pt x="46" y="96"/>
                </a:moveTo>
                <a:lnTo>
                  <a:pt x="15" y="100"/>
                </a:lnTo>
                <a:lnTo>
                  <a:pt x="0" y="5"/>
                </a:lnTo>
                <a:lnTo>
                  <a:pt x="31" y="0"/>
                </a:lnTo>
                <a:lnTo>
                  <a:pt x="46" y="9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98" name="Freeform 1764"/>
          <p:cNvSpPr>
            <a:spLocks noChangeAspect="1"/>
          </p:cNvSpPr>
          <p:nvPr/>
        </p:nvSpPr>
        <p:spPr bwMode="auto">
          <a:xfrm>
            <a:off x="5961063" y="1677988"/>
            <a:ext cx="17462" cy="41275"/>
          </a:xfrm>
          <a:custGeom>
            <a:avLst/>
            <a:gdLst>
              <a:gd name="T0" fmla="*/ 2147483647 w 52"/>
              <a:gd name="T1" fmla="*/ 2147483647 h 120"/>
              <a:gd name="T2" fmla="*/ 2147483647 w 52"/>
              <a:gd name="T3" fmla="*/ 2147483647 h 120"/>
              <a:gd name="T4" fmla="*/ 2147483647 w 52"/>
              <a:gd name="T5" fmla="*/ 2147483647 h 120"/>
              <a:gd name="T6" fmla="*/ 0 w 52"/>
              <a:gd name="T7" fmla="*/ 2147483647 h 120"/>
              <a:gd name="T8" fmla="*/ 2147483647 w 52"/>
              <a:gd name="T9" fmla="*/ 2147483647 h 120"/>
              <a:gd name="T10" fmla="*/ 2147483647 w 52"/>
              <a:gd name="T11" fmla="*/ 0 h 120"/>
              <a:gd name="T12" fmla="*/ 2147483647 w 52"/>
              <a:gd name="T13" fmla="*/ 2147483647 h 1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2"/>
              <a:gd name="T22" fmla="*/ 0 h 120"/>
              <a:gd name="T23" fmla="*/ 52 w 52"/>
              <a:gd name="T24" fmla="*/ 120 h 12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2" h="120">
                <a:moveTo>
                  <a:pt x="52" y="115"/>
                </a:moveTo>
                <a:lnTo>
                  <a:pt x="21" y="120"/>
                </a:lnTo>
                <a:lnTo>
                  <a:pt x="1" y="21"/>
                </a:lnTo>
                <a:lnTo>
                  <a:pt x="0" y="14"/>
                </a:lnTo>
                <a:lnTo>
                  <a:pt x="31" y="7"/>
                </a:lnTo>
                <a:lnTo>
                  <a:pt x="30" y="0"/>
                </a:lnTo>
                <a:lnTo>
                  <a:pt x="52" y="1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999" name="Freeform 1765"/>
          <p:cNvSpPr>
            <a:spLocks noChangeAspect="1"/>
          </p:cNvSpPr>
          <p:nvPr/>
        </p:nvSpPr>
        <p:spPr bwMode="auto">
          <a:xfrm>
            <a:off x="5953125" y="1643063"/>
            <a:ext cx="19050" cy="39687"/>
          </a:xfrm>
          <a:custGeom>
            <a:avLst/>
            <a:gdLst>
              <a:gd name="T0" fmla="*/ 2147483647 w 57"/>
              <a:gd name="T1" fmla="*/ 2147483647 h 117"/>
              <a:gd name="T2" fmla="*/ 2147483647 w 57"/>
              <a:gd name="T3" fmla="*/ 2147483647 h 117"/>
              <a:gd name="T4" fmla="*/ 0 w 57"/>
              <a:gd name="T5" fmla="*/ 0 h 117"/>
              <a:gd name="T6" fmla="*/ 2147483647 w 57"/>
              <a:gd name="T7" fmla="*/ 2147483647 h 117"/>
              <a:gd name="T8" fmla="*/ 2147483647 w 57"/>
              <a:gd name="T9" fmla="*/ 2147483647 h 117"/>
              <a:gd name="T10" fmla="*/ 2147483647 w 57"/>
              <a:gd name="T11" fmla="*/ 2147483647 h 117"/>
              <a:gd name="T12" fmla="*/ 2147483647 w 57"/>
              <a:gd name="T13" fmla="*/ 2147483647 h 1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7"/>
              <a:gd name="T22" fmla="*/ 0 h 117"/>
              <a:gd name="T23" fmla="*/ 57 w 57"/>
              <a:gd name="T24" fmla="*/ 117 h 11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7" h="117">
                <a:moveTo>
                  <a:pt x="57" y="110"/>
                </a:moveTo>
                <a:lnTo>
                  <a:pt x="26" y="117"/>
                </a:lnTo>
                <a:lnTo>
                  <a:pt x="0" y="0"/>
                </a:lnTo>
                <a:lnTo>
                  <a:pt x="3" y="11"/>
                </a:lnTo>
                <a:lnTo>
                  <a:pt x="32" y="3"/>
                </a:lnTo>
                <a:lnTo>
                  <a:pt x="35" y="13"/>
                </a:lnTo>
                <a:lnTo>
                  <a:pt x="57" y="1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00" name="Freeform 1766"/>
          <p:cNvSpPr>
            <a:spLocks noChangeAspect="1"/>
          </p:cNvSpPr>
          <p:nvPr/>
        </p:nvSpPr>
        <p:spPr bwMode="auto">
          <a:xfrm>
            <a:off x="5943600" y="1608138"/>
            <a:ext cx="19050" cy="36512"/>
          </a:xfrm>
          <a:custGeom>
            <a:avLst/>
            <a:gdLst>
              <a:gd name="T0" fmla="*/ 2147483647 w 58"/>
              <a:gd name="T1" fmla="*/ 2147483647 h 111"/>
              <a:gd name="T2" fmla="*/ 2147483647 w 58"/>
              <a:gd name="T3" fmla="*/ 2147483647 h 111"/>
              <a:gd name="T4" fmla="*/ 2147483647 w 58"/>
              <a:gd name="T5" fmla="*/ 2147483647 h 111"/>
              <a:gd name="T6" fmla="*/ 0 w 58"/>
              <a:gd name="T7" fmla="*/ 2147483647 h 111"/>
              <a:gd name="T8" fmla="*/ 2147483647 w 58"/>
              <a:gd name="T9" fmla="*/ 2147483647 h 111"/>
              <a:gd name="T10" fmla="*/ 2147483647 w 58"/>
              <a:gd name="T11" fmla="*/ 0 h 111"/>
              <a:gd name="T12" fmla="*/ 2147483647 w 58"/>
              <a:gd name="T13" fmla="*/ 2147483647 h 1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8"/>
              <a:gd name="T22" fmla="*/ 0 h 111"/>
              <a:gd name="T23" fmla="*/ 58 w 58"/>
              <a:gd name="T24" fmla="*/ 111 h 11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8" h="111">
                <a:moveTo>
                  <a:pt x="58" y="103"/>
                </a:moveTo>
                <a:lnTo>
                  <a:pt x="29" y="111"/>
                </a:lnTo>
                <a:lnTo>
                  <a:pt x="2" y="23"/>
                </a:lnTo>
                <a:lnTo>
                  <a:pt x="0" y="17"/>
                </a:lnTo>
                <a:lnTo>
                  <a:pt x="29" y="5"/>
                </a:lnTo>
                <a:lnTo>
                  <a:pt x="27" y="0"/>
                </a:lnTo>
                <a:lnTo>
                  <a:pt x="58" y="10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01" name="Freeform 1767"/>
          <p:cNvSpPr>
            <a:spLocks noChangeAspect="1"/>
          </p:cNvSpPr>
          <p:nvPr/>
        </p:nvSpPr>
        <p:spPr bwMode="auto">
          <a:xfrm>
            <a:off x="5930900" y="1584325"/>
            <a:ext cx="23813" cy="30163"/>
          </a:xfrm>
          <a:custGeom>
            <a:avLst/>
            <a:gdLst>
              <a:gd name="T0" fmla="*/ 2147483647 w 60"/>
              <a:gd name="T1" fmla="*/ 2147483647 h 90"/>
              <a:gd name="T2" fmla="*/ 2147483647 w 60"/>
              <a:gd name="T3" fmla="*/ 2147483647 h 90"/>
              <a:gd name="T4" fmla="*/ 0 w 60"/>
              <a:gd name="T5" fmla="*/ 2147483647 h 90"/>
              <a:gd name="T6" fmla="*/ 2147483647 w 60"/>
              <a:gd name="T7" fmla="*/ 2147483647 h 90"/>
              <a:gd name="T8" fmla="*/ 2147483647 w 60"/>
              <a:gd name="T9" fmla="*/ 0 h 90"/>
              <a:gd name="T10" fmla="*/ 2147483647 w 60"/>
              <a:gd name="T11" fmla="*/ 2147483647 h 90"/>
              <a:gd name="T12" fmla="*/ 2147483647 w 60"/>
              <a:gd name="T13" fmla="*/ 2147483647 h 9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0"/>
              <a:gd name="T22" fmla="*/ 0 h 90"/>
              <a:gd name="T23" fmla="*/ 60 w 60"/>
              <a:gd name="T24" fmla="*/ 90 h 9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0" h="90">
                <a:moveTo>
                  <a:pt x="60" y="78"/>
                </a:moveTo>
                <a:lnTo>
                  <a:pt x="31" y="90"/>
                </a:lnTo>
                <a:lnTo>
                  <a:pt x="0" y="18"/>
                </a:lnTo>
                <a:lnTo>
                  <a:pt x="2" y="21"/>
                </a:lnTo>
                <a:lnTo>
                  <a:pt x="25" y="0"/>
                </a:lnTo>
                <a:lnTo>
                  <a:pt x="27" y="3"/>
                </a:lnTo>
                <a:lnTo>
                  <a:pt x="60" y="7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02" name="Freeform 1768"/>
          <p:cNvSpPr>
            <a:spLocks noChangeAspect="1"/>
          </p:cNvSpPr>
          <p:nvPr/>
        </p:nvSpPr>
        <p:spPr bwMode="auto">
          <a:xfrm>
            <a:off x="5921375" y="1568450"/>
            <a:ext cx="19050" cy="20638"/>
          </a:xfrm>
          <a:custGeom>
            <a:avLst/>
            <a:gdLst>
              <a:gd name="T0" fmla="*/ 2147483647 w 59"/>
              <a:gd name="T1" fmla="*/ 2147483647 h 60"/>
              <a:gd name="T2" fmla="*/ 2147483647 w 59"/>
              <a:gd name="T3" fmla="*/ 2147483647 h 60"/>
              <a:gd name="T4" fmla="*/ 0 w 59"/>
              <a:gd name="T5" fmla="*/ 2147483647 h 60"/>
              <a:gd name="T6" fmla="*/ 2147483647 w 59"/>
              <a:gd name="T7" fmla="*/ 0 h 60"/>
              <a:gd name="T8" fmla="*/ 2147483647 w 59"/>
              <a:gd name="T9" fmla="*/ 2147483647 h 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9"/>
              <a:gd name="T16" fmla="*/ 0 h 60"/>
              <a:gd name="T17" fmla="*/ 59 w 59"/>
              <a:gd name="T18" fmla="*/ 60 h 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9" h="60">
                <a:moveTo>
                  <a:pt x="59" y="39"/>
                </a:moveTo>
                <a:lnTo>
                  <a:pt x="36" y="60"/>
                </a:lnTo>
                <a:lnTo>
                  <a:pt x="0" y="20"/>
                </a:lnTo>
                <a:lnTo>
                  <a:pt x="22" y="0"/>
                </a:lnTo>
                <a:lnTo>
                  <a:pt x="59" y="3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03" name="Freeform 1769"/>
          <p:cNvSpPr>
            <a:spLocks noChangeAspect="1"/>
          </p:cNvSpPr>
          <p:nvPr/>
        </p:nvSpPr>
        <p:spPr bwMode="auto">
          <a:xfrm>
            <a:off x="5853113" y="1816100"/>
            <a:ext cx="9525" cy="3175"/>
          </a:xfrm>
          <a:custGeom>
            <a:avLst/>
            <a:gdLst>
              <a:gd name="T0" fmla="*/ 2147483647 w 27"/>
              <a:gd name="T1" fmla="*/ 0 h 14"/>
              <a:gd name="T2" fmla="*/ 0 w 27"/>
              <a:gd name="T3" fmla="*/ 2147483647 h 14"/>
              <a:gd name="T4" fmla="*/ 2147483647 w 27"/>
              <a:gd name="T5" fmla="*/ 0 h 14"/>
              <a:gd name="T6" fmla="*/ 0 60000 65536"/>
              <a:gd name="T7" fmla="*/ 0 60000 65536"/>
              <a:gd name="T8" fmla="*/ 0 60000 65536"/>
              <a:gd name="T9" fmla="*/ 0 w 27"/>
              <a:gd name="T10" fmla="*/ 0 h 14"/>
              <a:gd name="T11" fmla="*/ 27 w 27"/>
              <a:gd name="T12" fmla="*/ 14 h 1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7" h="14">
                <a:moveTo>
                  <a:pt x="27" y="0"/>
                </a:moveTo>
                <a:lnTo>
                  <a:pt x="0" y="14"/>
                </a:lnTo>
                <a:lnTo>
                  <a:pt x="2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04" name="Freeform 1770"/>
          <p:cNvSpPr>
            <a:spLocks noChangeAspect="1"/>
          </p:cNvSpPr>
          <p:nvPr/>
        </p:nvSpPr>
        <p:spPr bwMode="auto">
          <a:xfrm>
            <a:off x="5667375" y="1658938"/>
            <a:ext cx="7938" cy="9525"/>
          </a:xfrm>
          <a:custGeom>
            <a:avLst/>
            <a:gdLst>
              <a:gd name="T0" fmla="*/ 2147483647 w 25"/>
              <a:gd name="T1" fmla="*/ 2147483647 h 28"/>
              <a:gd name="T2" fmla="*/ 2147483647 w 25"/>
              <a:gd name="T3" fmla="*/ 2147483647 h 28"/>
              <a:gd name="T4" fmla="*/ 2147483647 w 25"/>
              <a:gd name="T5" fmla="*/ 2147483647 h 28"/>
              <a:gd name="T6" fmla="*/ 2147483647 w 25"/>
              <a:gd name="T7" fmla="*/ 2147483647 h 28"/>
              <a:gd name="T8" fmla="*/ 2147483647 w 25"/>
              <a:gd name="T9" fmla="*/ 2147483647 h 28"/>
              <a:gd name="T10" fmla="*/ 0 w 25"/>
              <a:gd name="T11" fmla="*/ 2147483647 h 28"/>
              <a:gd name="T12" fmla="*/ 0 w 25"/>
              <a:gd name="T13" fmla="*/ 2147483647 h 28"/>
              <a:gd name="T14" fmla="*/ 0 w 25"/>
              <a:gd name="T15" fmla="*/ 2147483647 h 28"/>
              <a:gd name="T16" fmla="*/ 2147483647 w 25"/>
              <a:gd name="T17" fmla="*/ 2147483647 h 28"/>
              <a:gd name="T18" fmla="*/ 2147483647 w 25"/>
              <a:gd name="T19" fmla="*/ 2147483647 h 28"/>
              <a:gd name="T20" fmla="*/ 2147483647 w 25"/>
              <a:gd name="T21" fmla="*/ 2147483647 h 28"/>
              <a:gd name="T22" fmla="*/ 2147483647 w 25"/>
              <a:gd name="T23" fmla="*/ 2147483647 h 28"/>
              <a:gd name="T24" fmla="*/ 2147483647 w 25"/>
              <a:gd name="T25" fmla="*/ 2147483647 h 28"/>
              <a:gd name="T26" fmla="*/ 2147483647 w 25"/>
              <a:gd name="T27" fmla="*/ 2147483647 h 28"/>
              <a:gd name="T28" fmla="*/ 2147483647 w 25"/>
              <a:gd name="T29" fmla="*/ 0 h 28"/>
              <a:gd name="T30" fmla="*/ 2147483647 w 25"/>
              <a:gd name="T31" fmla="*/ 0 h 28"/>
              <a:gd name="T32" fmla="*/ 2147483647 w 25"/>
              <a:gd name="T33" fmla="*/ 0 h 28"/>
              <a:gd name="T34" fmla="*/ 2147483647 w 25"/>
              <a:gd name="T35" fmla="*/ 2147483647 h 28"/>
              <a:gd name="T36" fmla="*/ 2147483647 w 25"/>
              <a:gd name="T37" fmla="*/ 2147483647 h 28"/>
              <a:gd name="T38" fmla="*/ 2147483647 w 25"/>
              <a:gd name="T39" fmla="*/ 2147483647 h 28"/>
              <a:gd name="T40" fmla="*/ 2147483647 w 25"/>
              <a:gd name="T41" fmla="*/ 2147483647 h 28"/>
              <a:gd name="T42" fmla="*/ 2147483647 w 25"/>
              <a:gd name="T43" fmla="*/ 2147483647 h 2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5"/>
              <a:gd name="T67" fmla="*/ 0 h 28"/>
              <a:gd name="T68" fmla="*/ 25 w 25"/>
              <a:gd name="T69" fmla="*/ 28 h 2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5" h="28">
                <a:moveTo>
                  <a:pt x="7" y="28"/>
                </a:moveTo>
                <a:lnTo>
                  <a:pt x="7" y="28"/>
                </a:lnTo>
                <a:lnTo>
                  <a:pt x="5" y="26"/>
                </a:lnTo>
                <a:lnTo>
                  <a:pt x="2" y="24"/>
                </a:lnTo>
                <a:lnTo>
                  <a:pt x="1" y="22"/>
                </a:lnTo>
                <a:lnTo>
                  <a:pt x="0" y="19"/>
                </a:lnTo>
                <a:lnTo>
                  <a:pt x="0" y="16"/>
                </a:lnTo>
                <a:lnTo>
                  <a:pt x="0" y="15"/>
                </a:lnTo>
                <a:lnTo>
                  <a:pt x="1" y="12"/>
                </a:lnTo>
                <a:lnTo>
                  <a:pt x="2" y="8"/>
                </a:lnTo>
                <a:lnTo>
                  <a:pt x="4" y="6"/>
                </a:lnTo>
                <a:lnTo>
                  <a:pt x="6" y="4"/>
                </a:lnTo>
                <a:lnTo>
                  <a:pt x="8" y="2"/>
                </a:lnTo>
                <a:lnTo>
                  <a:pt x="10" y="1"/>
                </a:lnTo>
                <a:lnTo>
                  <a:pt x="13" y="0"/>
                </a:lnTo>
                <a:lnTo>
                  <a:pt x="16" y="0"/>
                </a:lnTo>
                <a:lnTo>
                  <a:pt x="17" y="0"/>
                </a:lnTo>
                <a:lnTo>
                  <a:pt x="20" y="1"/>
                </a:lnTo>
                <a:lnTo>
                  <a:pt x="23" y="2"/>
                </a:lnTo>
                <a:lnTo>
                  <a:pt x="25" y="3"/>
                </a:lnTo>
                <a:lnTo>
                  <a:pt x="7" y="2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05" name="Freeform 1771"/>
          <p:cNvSpPr>
            <a:spLocks noChangeAspect="1"/>
          </p:cNvSpPr>
          <p:nvPr/>
        </p:nvSpPr>
        <p:spPr bwMode="auto">
          <a:xfrm>
            <a:off x="5842000" y="1795463"/>
            <a:ext cx="20638" cy="23812"/>
          </a:xfrm>
          <a:custGeom>
            <a:avLst/>
            <a:gdLst>
              <a:gd name="T0" fmla="*/ 2147483647 w 58"/>
              <a:gd name="T1" fmla="*/ 2147483647 h 77"/>
              <a:gd name="T2" fmla="*/ 2147483647 w 58"/>
              <a:gd name="T3" fmla="*/ 2147483647 h 77"/>
              <a:gd name="T4" fmla="*/ 0 w 58"/>
              <a:gd name="T5" fmla="*/ 2147483647 h 77"/>
              <a:gd name="T6" fmla="*/ 2147483647 w 58"/>
              <a:gd name="T7" fmla="*/ 2147483647 h 77"/>
              <a:gd name="T8" fmla="*/ 2147483647 w 58"/>
              <a:gd name="T9" fmla="*/ 0 h 77"/>
              <a:gd name="T10" fmla="*/ 2147483647 w 58"/>
              <a:gd name="T11" fmla="*/ 2147483647 h 77"/>
              <a:gd name="T12" fmla="*/ 2147483647 w 58"/>
              <a:gd name="T13" fmla="*/ 2147483647 h 7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8"/>
              <a:gd name="T22" fmla="*/ 0 h 77"/>
              <a:gd name="T23" fmla="*/ 58 w 58"/>
              <a:gd name="T24" fmla="*/ 77 h 7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8" h="77">
                <a:moveTo>
                  <a:pt x="58" y="63"/>
                </a:moveTo>
                <a:lnTo>
                  <a:pt x="31" y="77"/>
                </a:lnTo>
                <a:lnTo>
                  <a:pt x="0" y="20"/>
                </a:lnTo>
                <a:lnTo>
                  <a:pt x="1" y="21"/>
                </a:lnTo>
                <a:lnTo>
                  <a:pt x="24" y="0"/>
                </a:lnTo>
                <a:lnTo>
                  <a:pt x="25" y="1"/>
                </a:lnTo>
                <a:lnTo>
                  <a:pt x="58" y="6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06" name="Freeform 1772"/>
          <p:cNvSpPr>
            <a:spLocks noChangeAspect="1"/>
          </p:cNvSpPr>
          <p:nvPr/>
        </p:nvSpPr>
        <p:spPr bwMode="auto">
          <a:xfrm>
            <a:off x="5826125" y="1771650"/>
            <a:ext cx="23813" cy="28575"/>
          </a:xfrm>
          <a:custGeom>
            <a:avLst/>
            <a:gdLst>
              <a:gd name="T0" fmla="*/ 2147483647 w 76"/>
              <a:gd name="T1" fmla="*/ 2147483647 h 82"/>
              <a:gd name="T2" fmla="*/ 2147483647 w 76"/>
              <a:gd name="T3" fmla="*/ 2147483647 h 82"/>
              <a:gd name="T4" fmla="*/ 0 w 76"/>
              <a:gd name="T5" fmla="*/ 2147483647 h 82"/>
              <a:gd name="T6" fmla="*/ 0 w 76"/>
              <a:gd name="T7" fmla="*/ 2147483647 h 82"/>
              <a:gd name="T8" fmla="*/ 2147483647 w 76"/>
              <a:gd name="T9" fmla="*/ 0 h 82"/>
              <a:gd name="T10" fmla="*/ 2147483647 w 76"/>
              <a:gd name="T11" fmla="*/ 0 h 82"/>
              <a:gd name="T12" fmla="*/ 2147483647 w 76"/>
              <a:gd name="T13" fmla="*/ 2147483647 h 8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6"/>
              <a:gd name="T22" fmla="*/ 0 h 82"/>
              <a:gd name="T23" fmla="*/ 76 w 76"/>
              <a:gd name="T24" fmla="*/ 82 h 8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6" h="82">
                <a:moveTo>
                  <a:pt x="76" y="61"/>
                </a:moveTo>
                <a:lnTo>
                  <a:pt x="53" y="82"/>
                </a:lnTo>
                <a:lnTo>
                  <a:pt x="0" y="23"/>
                </a:lnTo>
                <a:lnTo>
                  <a:pt x="21" y="0"/>
                </a:lnTo>
                <a:lnTo>
                  <a:pt x="76" y="6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07" name="Freeform 1773"/>
          <p:cNvSpPr>
            <a:spLocks noChangeAspect="1"/>
          </p:cNvSpPr>
          <p:nvPr/>
        </p:nvSpPr>
        <p:spPr bwMode="auto">
          <a:xfrm>
            <a:off x="5800725" y="1751013"/>
            <a:ext cx="31750" cy="28575"/>
          </a:xfrm>
          <a:custGeom>
            <a:avLst/>
            <a:gdLst>
              <a:gd name="T0" fmla="*/ 2147483647 w 89"/>
              <a:gd name="T1" fmla="*/ 2147483647 h 85"/>
              <a:gd name="T2" fmla="*/ 2147483647 w 89"/>
              <a:gd name="T3" fmla="*/ 2147483647 h 85"/>
              <a:gd name="T4" fmla="*/ 2147483647 w 89"/>
              <a:gd name="T5" fmla="*/ 2147483647 h 85"/>
              <a:gd name="T6" fmla="*/ 0 w 89"/>
              <a:gd name="T7" fmla="*/ 2147483647 h 85"/>
              <a:gd name="T8" fmla="*/ 2147483647 w 89"/>
              <a:gd name="T9" fmla="*/ 2147483647 h 85"/>
              <a:gd name="T10" fmla="*/ 2147483647 w 89"/>
              <a:gd name="T11" fmla="*/ 0 h 85"/>
              <a:gd name="T12" fmla="*/ 2147483647 w 89"/>
              <a:gd name="T13" fmla="*/ 2147483647 h 8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9"/>
              <a:gd name="T22" fmla="*/ 0 h 85"/>
              <a:gd name="T23" fmla="*/ 89 w 89"/>
              <a:gd name="T24" fmla="*/ 85 h 8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9" h="85">
                <a:moveTo>
                  <a:pt x="89" y="62"/>
                </a:moveTo>
                <a:lnTo>
                  <a:pt x="68" y="85"/>
                </a:lnTo>
                <a:lnTo>
                  <a:pt x="1" y="27"/>
                </a:lnTo>
                <a:lnTo>
                  <a:pt x="0" y="26"/>
                </a:lnTo>
                <a:lnTo>
                  <a:pt x="18" y="1"/>
                </a:lnTo>
                <a:lnTo>
                  <a:pt x="17" y="0"/>
                </a:lnTo>
                <a:lnTo>
                  <a:pt x="89" y="6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08" name="Freeform 1774"/>
          <p:cNvSpPr>
            <a:spLocks noChangeAspect="1"/>
          </p:cNvSpPr>
          <p:nvPr/>
        </p:nvSpPr>
        <p:spPr bwMode="auto">
          <a:xfrm>
            <a:off x="5767388" y="1731963"/>
            <a:ext cx="39687" cy="28575"/>
          </a:xfrm>
          <a:custGeom>
            <a:avLst/>
            <a:gdLst>
              <a:gd name="T0" fmla="*/ 2147483647 w 117"/>
              <a:gd name="T1" fmla="*/ 2147483647 h 83"/>
              <a:gd name="T2" fmla="*/ 2147483647 w 117"/>
              <a:gd name="T3" fmla="*/ 2147483647 h 83"/>
              <a:gd name="T4" fmla="*/ 0 w 117"/>
              <a:gd name="T5" fmla="*/ 2147483647 h 83"/>
              <a:gd name="T6" fmla="*/ 2147483647 w 117"/>
              <a:gd name="T7" fmla="*/ 2147483647 h 83"/>
              <a:gd name="T8" fmla="*/ 2147483647 w 117"/>
              <a:gd name="T9" fmla="*/ 0 h 83"/>
              <a:gd name="T10" fmla="*/ 2147483647 w 117"/>
              <a:gd name="T11" fmla="*/ 2147483647 h 83"/>
              <a:gd name="T12" fmla="*/ 2147483647 w 117"/>
              <a:gd name="T13" fmla="*/ 2147483647 h 8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7"/>
              <a:gd name="T22" fmla="*/ 0 h 83"/>
              <a:gd name="T23" fmla="*/ 117 w 117"/>
              <a:gd name="T24" fmla="*/ 83 h 8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7" h="83">
                <a:moveTo>
                  <a:pt x="117" y="58"/>
                </a:moveTo>
                <a:lnTo>
                  <a:pt x="99" y="83"/>
                </a:lnTo>
                <a:lnTo>
                  <a:pt x="0" y="10"/>
                </a:lnTo>
                <a:lnTo>
                  <a:pt x="21" y="25"/>
                </a:lnTo>
                <a:lnTo>
                  <a:pt x="37" y="0"/>
                </a:lnTo>
                <a:lnTo>
                  <a:pt x="58" y="14"/>
                </a:lnTo>
                <a:lnTo>
                  <a:pt x="117" y="5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09" name="Freeform 1775"/>
          <p:cNvSpPr>
            <a:spLocks noChangeAspect="1"/>
          </p:cNvSpPr>
          <p:nvPr/>
        </p:nvSpPr>
        <p:spPr bwMode="auto">
          <a:xfrm>
            <a:off x="5743575" y="1712913"/>
            <a:ext cx="34925" cy="28575"/>
          </a:xfrm>
          <a:custGeom>
            <a:avLst/>
            <a:gdLst>
              <a:gd name="T0" fmla="*/ 2147483647 w 99"/>
              <a:gd name="T1" fmla="*/ 2147483647 h 83"/>
              <a:gd name="T2" fmla="*/ 2147483647 w 99"/>
              <a:gd name="T3" fmla="*/ 2147483647 h 83"/>
              <a:gd name="T4" fmla="*/ 0 w 99"/>
              <a:gd name="T5" fmla="*/ 2147483647 h 83"/>
              <a:gd name="T6" fmla="*/ 0 w 99"/>
              <a:gd name="T7" fmla="*/ 2147483647 h 83"/>
              <a:gd name="T8" fmla="*/ 2147483647 w 99"/>
              <a:gd name="T9" fmla="*/ 0 h 83"/>
              <a:gd name="T10" fmla="*/ 2147483647 w 99"/>
              <a:gd name="T11" fmla="*/ 0 h 83"/>
              <a:gd name="T12" fmla="*/ 2147483647 w 99"/>
              <a:gd name="T13" fmla="*/ 2147483647 h 8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9"/>
              <a:gd name="T22" fmla="*/ 0 h 83"/>
              <a:gd name="T23" fmla="*/ 99 w 99"/>
              <a:gd name="T24" fmla="*/ 83 h 8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9" h="83">
                <a:moveTo>
                  <a:pt x="99" y="58"/>
                </a:moveTo>
                <a:lnTo>
                  <a:pt x="83" y="83"/>
                </a:lnTo>
                <a:lnTo>
                  <a:pt x="0" y="25"/>
                </a:lnTo>
                <a:lnTo>
                  <a:pt x="16" y="0"/>
                </a:lnTo>
                <a:lnTo>
                  <a:pt x="99" y="5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10" name="Freeform 1776"/>
          <p:cNvSpPr>
            <a:spLocks noChangeAspect="1"/>
          </p:cNvSpPr>
          <p:nvPr/>
        </p:nvSpPr>
        <p:spPr bwMode="auto">
          <a:xfrm>
            <a:off x="5716588" y="1693863"/>
            <a:ext cx="33337" cy="25400"/>
          </a:xfrm>
          <a:custGeom>
            <a:avLst/>
            <a:gdLst>
              <a:gd name="T0" fmla="*/ 2147483647 w 98"/>
              <a:gd name="T1" fmla="*/ 2147483647 h 79"/>
              <a:gd name="T2" fmla="*/ 2147483647 w 98"/>
              <a:gd name="T3" fmla="*/ 2147483647 h 79"/>
              <a:gd name="T4" fmla="*/ 0 w 98"/>
              <a:gd name="T5" fmla="*/ 2147483647 h 79"/>
              <a:gd name="T6" fmla="*/ 0 w 98"/>
              <a:gd name="T7" fmla="*/ 2147483647 h 79"/>
              <a:gd name="T8" fmla="*/ 2147483647 w 98"/>
              <a:gd name="T9" fmla="*/ 0 h 79"/>
              <a:gd name="T10" fmla="*/ 2147483647 w 98"/>
              <a:gd name="T11" fmla="*/ 0 h 79"/>
              <a:gd name="T12" fmla="*/ 2147483647 w 98"/>
              <a:gd name="T13" fmla="*/ 2147483647 h 7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8"/>
              <a:gd name="T22" fmla="*/ 0 h 79"/>
              <a:gd name="T23" fmla="*/ 98 w 98"/>
              <a:gd name="T24" fmla="*/ 79 h 7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8" h="79">
                <a:moveTo>
                  <a:pt x="98" y="54"/>
                </a:moveTo>
                <a:lnTo>
                  <a:pt x="82" y="79"/>
                </a:lnTo>
                <a:lnTo>
                  <a:pt x="0" y="25"/>
                </a:lnTo>
                <a:lnTo>
                  <a:pt x="16" y="0"/>
                </a:lnTo>
                <a:lnTo>
                  <a:pt x="98" y="5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11" name="Freeform 1777"/>
          <p:cNvSpPr>
            <a:spLocks noChangeAspect="1"/>
          </p:cNvSpPr>
          <p:nvPr/>
        </p:nvSpPr>
        <p:spPr bwMode="auto">
          <a:xfrm>
            <a:off x="5686425" y="1674813"/>
            <a:ext cx="36513" cy="25400"/>
          </a:xfrm>
          <a:custGeom>
            <a:avLst/>
            <a:gdLst>
              <a:gd name="T0" fmla="*/ 2147483647 w 101"/>
              <a:gd name="T1" fmla="*/ 2147483647 h 76"/>
              <a:gd name="T2" fmla="*/ 2147483647 w 101"/>
              <a:gd name="T3" fmla="*/ 2147483647 h 76"/>
              <a:gd name="T4" fmla="*/ 0 w 101"/>
              <a:gd name="T5" fmla="*/ 2147483647 h 76"/>
              <a:gd name="T6" fmla="*/ 2147483647 w 101"/>
              <a:gd name="T7" fmla="*/ 2147483647 h 76"/>
              <a:gd name="T8" fmla="*/ 2147483647 w 101"/>
              <a:gd name="T9" fmla="*/ 0 h 76"/>
              <a:gd name="T10" fmla="*/ 2147483647 w 101"/>
              <a:gd name="T11" fmla="*/ 2147483647 h 76"/>
              <a:gd name="T12" fmla="*/ 2147483647 w 101"/>
              <a:gd name="T13" fmla="*/ 2147483647 h 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01"/>
              <a:gd name="T22" fmla="*/ 0 h 76"/>
              <a:gd name="T23" fmla="*/ 101 w 101"/>
              <a:gd name="T24" fmla="*/ 76 h 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01" h="76">
                <a:moveTo>
                  <a:pt x="101" y="51"/>
                </a:moveTo>
                <a:lnTo>
                  <a:pt x="85" y="76"/>
                </a:lnTo>
                <a:lnTo>
                  <a:pt x="0" y="18"/>
                </a:lnTo>
                <a:lnTo>
                  <a:pt x="9" y="25"/>
                </a:lnTo>
                <a:lnTo>
                  <a:pt x="28" y="0"/>
                </a:lnTo>
                <a:lnTo>
                  <a:pt x="37" y="7"/>
                </a:lnTo>
                <a:lnTo>
                  <a:pt x="101" y="5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12" name="Freeform 1778"/>
          <p:cNvSpPr>
            <a:spLocks noChangeAspect="1"/>
          </p:cNvSpPr>
          <p:nvPr/>
        </p:nvSpPr>
        <p:spPr bwMode="auto">
          <a:xfrm>
            <a:off x="5670550" y="1660525"/>
            <a:ext cx="26988" cy="22225"/>
          </a:xfrm>
          <a:custGeom>
            <a:avLst/>
            <a:gdLst>
              <a:gd name="T0" fmla="*/ 2147483647 w 79"/>
              <a:gd name="T1" fmla="*/ 2147483647 h 71"/>
              <a:gd name="T2" fmla="*/ 2147483647 w 79"/>
              <a:gd name="T3" fmla="*/ 2147483647 h 71"/>
              <a:gd name="T4" fmla="*/ 0 w 79"/>
              <a:gd name="T5" fmla="*/ 2147483647 h 71"/>
              <a:gd name="T6" fmla="*/ 2147483647 w 79"/>
              <a:gd name="T7" fmla="*/ 0 h 71"/>
              <a:gd name="T8" fmla="*/ 2147483647 w 79"/>
              <a:gd name="T9" fmla="*/ 2147483647 h 7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9"/>
              <a:gd name="T16" fmla="*/ 0 h 71"/>
              <a:gd name="T17" fmla="*/ 79 w 79"/>
              <a:gd name="T18" fmla="*/ 71 h 7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9" h="71">
                <a:moveTo>
                  <a:pt x="79" y="46"/>
                </a:moveTo>
                <a:lnTo>
                  <a:pt x="60" y="71"/>
                </a:lnTo>
                <a:lnTo>
                  <a:pt x="0" y="25"/>
                </a:lnTo>
                <a:lnTo>
                  <a:pt x="18" y="0"/>
                </a:lnTo>
                <a:lnTo>
                  <a:pt x="79" y="4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13" name="Freeform 1779"/>
          <p:cNvSpPr>
            <a:spLocks noChangeAspect="1"/>
          </p:cNvSpPr>
          <p:nvPr/>
        </p:nvSpPr>
        <p:spPr bwMode="auto">
          <a:xfrm>
            <a:off x="5670550" y="1660525"/>
            <a:ext cx="7938" cy="7938"/>
          </a:xfrm>
          <a:custGeom>
            <a:avLst/>
            <a:gdLst>
              <a:gd name="T0" fmla="*/ 2147483647 w 26"/>
              <a:gd name="T1" fmla="*/ 0 h 26"/>
              <a:gd name="T2" fmla="*/ 2147483647 w 26"/>
              <a:gd name="T3" fmla="*/ 0 h 26"/>
              <a:gd name="T4" fmla="*/ 2147483647 w 26"/>
              <a:gd name="T5" fmla="*/ 2147483647 h 26"/>
              <a:gd name="T6" fmla="*/ 2147483647 w 26"/>
              <a:gd name="T7" fmla="*/ 2147483647 h 26"/>
              <a:gd name="T8" fmla="*/ 2147483647 w 26"/>
              <a:gd name="T9" fmla="*/ 2147483647 h 26"/>
              <a:gd name="T10" fmla="*/ 2147483647 w 26"/>
              <a:gd name="T11" fmla="*/ 2147483647 h 26"/>
              <a:gd name="T12" fmla="*/ 2147483647 w 26"/>
              <a:gd name="T13" fmla="*/ 2147483647 h 26"/>
              <a:gd name="T14" fmla="*/ 2147483647 w 26"/>
              <a:gd name="T15" fmla="*/ 2147483647 h 26"/>
              <a:gd name="T16" fmla="*/ 2147483647 w 26"/>
              <a:gd name="T17" fmla="*/ 2147483647 h 26"/>
              <a:gd name="T18" fmla="*/ 2147483647 w 26"/>
              <a:gd name="T19" fmla="*/ 2147483647 h 26"/>
              <a:gd name="T20" fmla="*/ 2147483647 w 26"/>
              <a:gd name="T21" fmla="*/ 2147483647 h 26"/>
              <a:gd name="T22" fmla="*/ 2147483647 w 26"/>
              <a:gd name="T23" fmla="*/ 2147483647 h 26"/>
              <a:gd name="T24" fmla="*/ 2147483647 w 26"/>
              <a:gd name="T25" fmla="*/ 2147483647 h 26"/>
              <a:gd name="T26" fmla="*/ 2147483647 w 26"/>
              <a:gd name="T27" fmla="*/ 2147483647 h 26"/>
              <a:gd name="T28" fmla="*/ 2147483647 w 26"/>
              <a:gd name="T29" fmla="*/ 2147483647 h 26"/>
              <a:gd name="T30" fmla="*/ 2147483647 w 26"/>
              <a:gd name="T31" fmla="*/ 2147483647 h 26"/>
              <a:gd name="T32" fmla="*/ 2147483647 w 26"/>
              <a:gd name="T33" fmla="*/ 2147483647 h 26"/>
              <a:gd name="T34" fmla="*/ 2147483647 w 26"/>
              <a:gd name="T35" fmla="*/ 2147483647 h 26"/>
              <a:gd name="T36" fmla="*/ 2147483647 w 26"/>
              <a:gd name="T37" fmla="*/ 2147483647 h 26"/>
              <a:gd name="T38" fmla="*/ 0 w 26"/>
              <a:gd name="T39" fmla="*/ 2147483647 h 26"/>
              <a:gd name="T40" fmla="*/ 0 w 26"/>
              <a:gd name="T41" fmla="*/ 2147483647 h 26"/>
              <a:gd name="T42" fmla="*/ 2147483647 w 26"/>
              <a:gd name="T43" fmla="*/ 0 h 2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6"/>
              <a:gd name="T67" fmla="*/ 0 h 26"/>
              <a:gd name="T68" fmla="*/ 26 w 26"/>
              <a:gd name="T69" fmla="*/ 26 h 2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6" h="26">
                <a:moveTo>
                  <a:pt x="20" y="0"/>
                </a:moveTo>
                <a:lnTo>
                  <a:pt x="20" y="0"/>
                </a:lnTo>
                <a:lnTo>
                  <a:pt x="22" y="2"/>
                </a:lnTo>
                <a:lnTo>
                  <a:pt x="25" y="4"/>
                </a:lnTo>
                <a:lnTo>
                  <a:pt x="25" y="7"/>
                </a:lnTo>
                <a:lnTo>
                  <a:pt x="26" y="10"/>
                </a:lnTo>
                <a:lnTo>
                  <a:pt x="26" y="12"/>
                </a:lnTo>
                <a:lnTo>
                  <a:pt x="25" y="15"/>
                </a:lnTo>
                <a:lnTo>
                  <a:pt x="25" y="17"/>
                </a:lnTo>
                <a:lnTo>
                  <a:pt x="22" y="19"/>
                </a:lnTo>
                <a:lnTo>
                  <a:pt x="20" y="21"/>
                </a:lnTo>
                <a:lnTo>
                  <a:pt x="18" y="23"/>
                </a:lnTo>
                <a:lnTo>
                  <a:pt x="16" y="25"/>
                </a:lnTo>
                <a:lnTo>
                  <a:pt x="14" y="25"/>
                </a:lnTo>
                <a:lnTo>
                  <a:pt x="11" y="26"/>
                </a:lnTo>
                <a:lnTo>
                  <a:pt x="9" y="26"/>
                </a:lnTo>
                <a:lnTo>
                  <a:pt x="6" y="25"/>
                </a:lnTo>
                <a:lnTo>
                  <a:pt x="4" y="25"/>
                </a:lnTo>
                <a:lnTo>
                  <a:pt x="2" y="23"/>
                </a:lnTo>
                <a:lnTo>
                  <a:pt x="0" y="21"/>
                </a:lnTo>
                <a:lnTo>
                  <a:pt x="2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14" name="Freeform 1780"/>
          <p:cNvSpPr>
            <a:spLocks noChangeAspect="1"/>
          </p:cNvSpPr>
          <p:nvPr/>
        </p:nvSpPr>
        <p:spPr bwMode="auto">
          <a:xfrm>
            <a:off x="5665788" y="1655763"/>
            <a:ext cx="7937" cy="7937"/>
          </a:xfrm>
          <a:custGeom>
            <a:avLst/>
            <a:gdLst>
              <a:gd name="T0" fmla="*/ 0 w 21"/>
              <a:gd name="T1" fmla="*/ 2147483647 h 21"/>
              <a:gd name="T2" fmla="*/ 2147483647 w 21"/>
              <a:gd name="T3" fmla="*/ 0 h 21"/>
              <a:gd name="T4" fmla="*/ 0 w 21"/>
              <a:gd name="T5" fmla="*/ 2147483647 h 21"/>
              <a:gd name="T6" fmla="*/ 0 60000 65536"/>
              <a:gd name="T7" fmla="*/ 0 60000 65536"/>
              <a:gd name="T8" fmla="*/ 0 60000 65536"/>
              <a:gd name="T9" fmla="*/ 0 w 21"/>
              <a:gd name="T10" fmla="*/ 0 h 21"/>
              <a:gd name="T11" fmla="*/ 21 w 21"/>
              <a:gd name="T12" fmla="*/ 21 h 2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" h="21">
                <a:moveTo>
                  <a:pt x="0" y="21"/>
                </a:moveTo>
                <a:lnTo>
                  <a:pt x="21" y="0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15" name="Freeform 1781"/>
          <p:cNvSpPr>
            <a:spLocks noChangeAspect="1"/>
          </p:cNvSpPr>
          <p:nvPr/>
        </p:nvSpPr>
        <p:spPr bwMode="auto">
          <a:xfrm>
            <a:off x="5667375" y="1660525"/>
            <a:ext cx="7938" cy="7938"/>
          </a:xfrm>
          <a:custGeom>
            <a:avLst/>
            <a:gdLst>
              <a:gd name="T0" fmla="*/ 2147483647 w 22"/>
              <a:gd name="T1" fmla="*/ 2147483647 h 23"/>
              <a:gd name="T2" fmla="*/ 2147483647 w 22"/>
              <a:gd name="T3" fmla="*/ 2147483647 h 23"/>
              <a:gd name="T4" fmla="*/ 0 w 22"/>
              <a:gd name="T5" fmla="*/ 2147483647 h 23"/>
              <a:gd name="T6" fmla="*/ 0 w 22"/>
              <a:gd name="T7" fmla="*/ 2147483647 h 23"/>
              <a:gd name="T8" fmla="*/ 2147483647 w 22"/>
              <a:gd name="T9" fmla="*/ 0 h 23"/>
              <a:gd name="T10" fmla="*/ 2147483647 w 22"/>
              <a:gd name="T11" fmla="*/ 0 h 23"/>
              <a:gd name="T12" fmla="*/ 2147483647 w 22"/>
              <a:gd name="T13" fmla="*/ 2147483647 h 2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23"/>
              <a:gd name="T23" fmla="*/ 22 w 22"/>
              <a:gd name="T24" fmla="*/ 23 h 2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23">
                <a:moveTo>
                  <a:pt x="22" y="2"/>
                </a:moveTo>
                <a:lnTo>
                  <a:pt x="2" y="23"/>
                </a:lnTo>
                <a:lnTo>
                  <a:pt x="0" y="21"/>
                </a:lnTo>
                <a:lnTo>
                  <a:pt x="20" y="0"/>
                </a:lnTo>
                <a:lnTo>
                  <a:pt x="22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16" name="Freeform 1782"/>
          <p:cNvSpPr>
            <a:spLocks noChangeAspect="1"/>
          </p:cNvSpPr>
          <p:nvPr/>
        </p:nvSpPr>
        <p:spPr bwMode="auto">
          <a:xfrm>
            <a:off x="5667375" y="1660525"/>
            <a:ext cx="7938" cy="6350"/>
          </a:xfrm>
          <a:custGeom>
            <a:avLst/>
            <a:gdLst>
              <a:gd name="T0" fmla="*/ 2147483647 w 22"/>
              <a:gd name="T1" fmla="*/ 2147483647 h 22"/>
              <a:gd name="T2" fmla="*/ 2147483647 w 22"/>
              <a:gd name="T3" fmla="*/ 2147483647 h 22"/>
              <a:gd name="T4" fmla="*/ 0 w 22"/>
              <a:gd name="T5" fmla="*/ 2147483647 h 22"/>
              <a:gd name="T6" fmla="*/ 0 w 22"/>
              <a:gd name="T7" fmla="*/ 2147483647 h 22"/>
              <a:gd name="T8" fmla="*/ 2147483647 w 22"/>
              <a:gd name="T9" fmla="*/ 0 h 22"/>
              <a:gd name="T10" fmla="*/ 2147483647 w 22"/>
              <a:gd name="T11" fmla="*/ 0 h 22"/>
              <a:gd name="T12" fmla="*/ 2147483647 w 22"/>
              <a:gd name="T13" fmla="*/ 214748364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22"/>
              <a:gd name="T23" fmla="*/ 22 w 22"/>
              <a:gd name="T24" fmla="*/ 22 h 2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22">
                <a:moveTo>
                  <a:pt x="22" y="1"/>
                </a:moveTo>
                <a:lnTo>
                  <a:pt x="2" y="22"/>
                </a:lnTo>
                <a:lnTo>
                  <a:pt x="0" y="21"/>
                </a:lnTo>
                <a:lnTo>
                  <a:pt x="21" y="0"/>
                </a:lnTo>
                <a:lnTo>
                  <a:pt x="2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17" name="Freeform 1783"/>
          <p:cNvSpPr>
            <a:spLocks noChangeAspect="1"/>
          </p:cNvSpPr>
          <p:nvPr/>
        </p:nvSpPr>
        <p:spPr bwMode="auto">
          <a:xfrm>
            <a:off x="5665788" y="1660525"/>
            <a:ext cx="9525" cy="6350"/>
          </a:xfrm>
          <a:custGeom>
            <a:avLst/>
            <a:gdLst>
              <a:gd name="T0" fmla="*/ 2147483647 w 31"/>
              <a:gd name="T1" fmla="*/ 0 h 21"/>
              <a:gd name="T2" fmla="*/ 2147483647 w 31"/>
              <a:gd name="T3" fmla="*/ 2147483647 h 21"/>
              <a:gd name="T4" fmla="*/ 0 w 31"/>
              <a:gd name="T5" fmla="*/ 2147483647 h 21"/>
              <a:gd name="T6" fmla="*/ 0 w 31"/>
              <a:gd name="T7" fmla="*/ 2147483647 h 21"/>
              <a:gd name="T8" fmla="*/ 2147483647 w 31"/>
              <a:gd name="T9" fmla="*/ 2147483647 h 21"/>
              <a:gd name="T10" fmla="*/ 2147483647 w 31"/>
              <a:gd name="T11" fmla="*/ 2147483647 h 21"/>
              <a:gd name="T12" fmla="*/ 2147483647 w 31"/>
              <a:gd name="T13" fmla="*/ 0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1"/>
              <a:gd name="T23" fmla="*/ 31 w 31"/>
              <a:gd name="T24" fmla="*/ 21 h 2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1">
                <a:moveTo>
                  <a:pt x="27" y="0"/>
                </a:moveTo>
                <a:lnTo>
                  <a:pt x="6" y="21"/>
                </a:lnTo>
                <a:lnTo>
                  <a:pt x="0" y="15"/>
                </a:lnTo>
                <a:lnTo>
                  <a:pt x="0" y="10"/>
                </a:lnTo>
                <a:lnTo>
                  <a:pt x="31" y="10"/>
                </a:lnTo>
                <a:lnTo>
                  <a:pt x="31" y="4"/>
                </a:lnTo>
                <a:lnTo>
                  <a:pt x="2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18" name="Freeform 1784"/>
          <p:cNvSpPr>
            <a:spLocks noChangeAspect="1"/>
          </p:cNvSpPr>
          <p:nvPr/>
        </p:nvSpPr>
        <p:spPr bwMode="auto">
          <a:xfrm>
            <a:off x="5665788" y="1658938"/>
            <a:ext cx="9525" cy="7937"/>
          </a:xfrm>
          <a:custGeom>
            <a:avLst/>
            <a:gdLst>
              <a:gd name="T0" fmla="*/ 2147483647 w 31"/>
              <a:gd name="T1" fmla="*/ 2147483647 h 21"/>
              <a:gd name="T2" fmla="*/ 0 w 31"/>
              <a:gd name="T3" fmla="*/ 2147483647 h 21"/>
              <a:gd name="T4" fmla="*/ 0 w 31"/>
              <a:gd name="T5" fmla="*/ 2147483647 h 21"/>
              <a:gd name="T6" fmla="*/ 2147483647 w 31"/>
              <a:gd name="T7" fmla="*/ 2147483647 h 21"/>
              <a:gd name="T8" fmla="*/ 2147483647 w 31"/>
              <a:gd name="T9" fmla="*/ 0 h 21"/>
              <a:gd name="T10" fmla="*/ 2147483647 w 31"/>
              <a:gd name="T11" fmla="*/ 2147483647 h 21"/>
              <a:gd name="T12" fmla="*/ 2147483647 w 31"/>
              <a:gd name="T13" fmla="*/ 2147483647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1"/>
              <a:gd name="T23" fmla="*/ 31 w 31"/>
              <a:gd name="T24" fmla="*/ 21 h 2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1">
                <a:moveTo>
                  <a:pt x="31" y="12"/>
                </a:moveTo>
                <a:lnTo>
                  <a:pt x="0" y="12"/>
                </a:lnTo>
                <a:lnTo>
                  <a:pt x="0" y="16"/>
                </a:lnTo>
                <a:lnTo>
                  <a:pt x="5" y="21"/>
                </a:lnTo>
                <a:lnTo>
                  <a:pt x="26" y="0"/>
                </a:lnTo>
                <a:lnTo>
                  <a:pt x="31" y="5"/>
                </a:lnTo>
                <a:lnTo>
                  <a:pt x="31" y="1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19" name="Freeform 1785"/>
          <p:cNvSpPr>
            <a:spLocks noChangeAspect="1"/>
          </p:cNvSpPr>
          <p:nvPr/>
        </p:nvSpPr>
        <p:spPr bwMode="auto">
          <a:xfrm>
            <a:off x="5667375" y="1658938"/>
            <a:ext cx="7938" cy="7937"/>
          </a:xfrm>
          <a:custGeom>
            <a:avLst/>
            <a:gdLst>
              <a:gd name="T0" fmla="*/ 2147483647 w 22"/>
              <a:gd name="T1" fmla="*/ 2147483647 h 22"/>
              <a:gd name="T2" fmla="*/ 2147483647 w 22"/>
              <a:gd name="T3" fmla="*/ 2147483647 h 22"/>
              <a:gd name="T4" fmla="*/ 0 w 22"/>
              <a:gd name="T5" fmla="*/ 2147483647 h 22"/>
              <a:gd name="T6" fmla="*/ 0 w 22"/>
              <a:gd name="T7" fmla="*/ 2147483647 h 22"/>
              <a:gd name="T8" fmla="*/ 2147483647 w 22"/>
              <a:gd name="T9" fmla="*/ 0 h 22"/>
              <a:gd name="T10" fmla="*/ 2147483647 w 22"/>
              <a:gd name="T11" fmla="*/ 0 h 22"/>
              <a:gd name="T12" fmla="*/ 2147483647 w 22"/>
              <a:gd name="T13" fmla="*/ 214748364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22"/>
              <a:gd name="T23" fmla="*/ 22 w 22"/>
              <a:gd name="T24" fmla="*/ 22 h 2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22">
                <a:moveTo>
                  <a:pt x="22" y="1"/>
                </a:moveTo>
                <a:lnTo>
                  <a:pt x="1" y="22"/>
                </a:lnTo>
                <a:lnTo>
                  <a:pt x="0" y="21"/>
                </a:lnTo>
                <a:lnTo>
                  <a:pt x="21" y="0"/>
                </a:lnTo>
                <a:lnTo>
                  <a:pt x="2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20" name="Freeform 1786"/>
          <p:cNvSpPr>
            <a:spLocks noChangeAspect="1"/>
          </p:cNvSpPr>
          <p:nvPr/>
        </p:nvSpPr>
        <p:spPr bwMode="auto">
          <a:xfrm>
            <a:off x="5667375" y="1658938"/>
            <a:ext cx="6350" cy="4762"/>
          </a:xfrm>
          <a:custGeom>
            <a:avLst/>
            <a:gdLst>
              <a:gd name="T0" fmla="*/ 2147483647 w 22"/>
              <a:gd name="T1" fmla="*/ 2147483647 h 22"/>
              <a:gd name="T2" fmla="*/ 2147483647 w 22"/>
              <a:gd name="T3" fmla="*/ 2147483647 h 22"/>
              <a:gd name="T4" fmla="*/ 0 w 22"/>
              <a:gd name="T5" fmla="*/ 2147483647 h 22"/>
              <a:gd name="T6" fmla="*/ 0 w 22"/>
              <a:gd name="T7" fmla="*/ 2147483647 h 22"/>
              <a:gd name="T8" fmla="*/ 2147483647 w 22"/>
              <a:gd name="T9" fmla="*/ 0 h 22"/>
              <a:gd name="T10" fmla="*/ 2147483647 w 22"/>
              <a:gd name="T11" fmla="*/ 0 h 22"/>
              <a:gd name="T12" fmla="*/ 2147483647 w 22"/>
              <a:gd name="T13" fmla="*/ 214748364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22"/>
              <a:gd name="T23" fmla="*/ 22 w 22"/>
              <a:gd name="T24" fmla="*/ 22 h 2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22">
                <a:moveTo>
                  <a:pt x="22" y="1"/>
                </a:moveTo>
                <a:lnTo>
                  <a:pt x="1" y="22"/>
                </a:lnTo>
                <a:lnTo>
                  <a:pt x="0" y="21"/>
                </a:lnTo>
                <a:lnTo>
                  <a:pt x="21" y="0"/>
                </a:lnTo>
                <a:lnTo>
                  <a:pt x="2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21" name="Freeform 1787"/>
          <p:cNvSpPr>
            <a:spLocks noChangeAspect="1"/>
          </p:cNvSpPr>
          <p:nvPr/>
        </p:nvSpPr>
        <p:spPr bwMode="auto">
          <a:xfrm>
            <a:off x="5667375" y="1658938"/>
            <a:ext cx="6350" cy="4762"/>
          </a:xfrm>
          <a:custGeom>
            <a:avLst/>
            <a:gdLst>
              <a:gd name="T0" fmla="*/ 2147483647 w 22"/>
              <a:gd name="T1" fmla="*/ 2147483647 h 22"/>
              <a:gd name="T2" fmla="*/ 2147483647 w 22"/>
              <a:gd name="T3" fmla="*/ 2147483647 h 22"/>
              <a:gd name="T4" fmla="*/ 0 w 22"/>
              <a:gd name="T5" fmla="*/ 2147483647 h 22"/>
              <a:gd name="T6" fmla="*/ 0 w 22"/>
              <a:gd name="T7" fmla="*/ 2147483647 h 22"/>
              <a:gd name="T8" fmla="*/ 2147483647 w 22"/>
              <a:gd name="T9" fmla="*/ 0 h 22"/>
              <a:gd name="T10" fmla="*/ 2147483647 w 22"/>
              <a:gd name="T11" fmla="*/ 0 h 22"/>
              <a:gd name="T12" fmla="*/ 2147483647 w 22"/>
              <a:gd name="T13" fmla="*/ 214748364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22"/>
              <a:gd name="T23" fmla="*/ 22 w 22"/>
              <a:gd name="T24" fmla="*/ 22 h 2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22">
                <a:moveTo>
                  <a:pt x="22" y="1"/>
                </a:moveTo>
                <a:lnTo>
                  <a:pt x="1" y="22"/>
                </a:lnTo>
                <a:lnTo>
                  <a:pt x="0" y="21"/>
                </a:lnTo>
                <a:lnTo>
                  <a:pt x="21" y="0"/>
                </a:lnTo>
                <a:lnTo>
                  <a:pt x="2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22" name="Freeform 1788"/>
          <p:cNvSpPr>
            <a:spLocks noChangeAspect="1"/>
          </p:cNvSpPr>
          <p:nvPr/>
        </p:nvSpPr>
        <p:spPr bwMode="auto">
          <a:xfrm>
            <a:off x="5665788" y="1655763"/>
            <a:ext cx="7937" cy="7937"/>
          </a:xfrm>
          <a:custGeom>
            <a:avLst/>
            <a:gdLst>
              <a:gd name="T0" fmla="*/ 2147483647 w 22"/>
              <a:gd name="T1" fmla="*/ 2147483647 h 22"/>
              <a:gd name="T2" fmla="*/ 2147483647 w 22"/>
              <a:gd name="T3" fmla="*/ 2147483647 h 22"/>
              <a:gd name="T4" fmla="*/ 0 w 22"/>
              <a:gd name="T5" fmla="*/ 2147483647 h 22"/>
              <a:gd name="T6" fmla="*/ 2147483647 w 22"/>
              <a:gd name="T7" fmla="*/ 0 h 22"/>
              <a:gd name="T8" fmla="*/ 2147483647 w 22"/>
              <a:gd name="T9" fmla="*/ 2147483647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"/>
              <a:gd name="T16" fmla="*/ 0 h 22"/>
              <a:gd name="T17" fmla="*/ 22 w 22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" h="22">
                <a:moveTo>
                  <a:pt x="22" y="1"/>
                </a:moveTo>
                <a:lnTo>
                  <a:pt x="1" y="22"/>
                </a:lnTo>
                <a:lnTo>
                  <a:pt x="0" y="21"/>
                </a:lnTo>
                <a:lnTo>
                  <a:pt x="21" y="0"/>
                </a:lnTo>
                <a:lnTo>
                  <a:pt x="2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23" name="Freeform 1789"/>
          <p:cNvSpPr>
            <a:spLocks noChangeAspect="1"/>
          </p:cNvSpPr>
          <p:nvPr/>
        </p:nvSpPr>
        <p:spPr bwMode="auto">
          <a:xfrm>
            <a:off x="5768975" y="2043113"/>
            <a:ext cx="1588" cy="11112"/>
          </a:xfrm>
          <a:custGeom>
            <a:avLst/>
            <a:gdLst>
              <a:gd name="T0" fmla="*/ 2147483647 w 4"/>
              <a:gd name="T1" fmla="*/ 0 h 31"/>
              <a:gd name="T2" fmla="*/ 0 w 4"/>
              <a:gd name="T3" fmla="*/ 2147483647 h 31"/>
              <a:gd name="T4" fmla="*/ 2147483647 w 4"/>
              <a:gd name="T5" fmla="*/ 0 h 31"/>
              <a:gd name="T6" fmla="*/ 0 60000 65536"/>
              <a:gd name="T7" fmla="*/ 0 60000 65536"/>
              <a:gd name="T8" fmla="*/ 0 60000 65536"/>
              <a:gd name="T9" fmla="*/ 0 w 4"/>
              <a:gd name="T10" fmla="*/ 0 h 31"/>
              <a:gd name="T11" fmla="*/ 4 w 4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" h="31">
                <a:moveTo>
                  <a:pt x="4" y="0"/>
                </a:moveTo>
                <a:lnTo>
                  <a:pt x="0" y="31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24" name="Freeform 1790"/>
          <p:cNvSpPr>
            <a:spLocks noChangeAspect="1"/>
          </p:cNvSpPr>
          <p:nvPr/>
        </p:nvSpPr>
        <p:spPr bwMode="auto">
          <a:xfrm>
            <a:off x="5637213" y="2038350"/>
            <a:ext cx="4762" cy="9525"/>
          </a:xfrm>
          <a:custGeom>
            <a:avLst/>
            <a:gdLst>
              <a:gd name="T0" fmla="*/ 2147483647 w 16"/>
              <a:gd name="T1" fmla="*/ 2147483647 h 31"/>
              <a:gd name="T2" fmla="*/ 2147483647 w 16"/>
              <a:gd name="T3" fmla="*/ 2147483647 h 31"/>
              <a:gd name="T4" fmla="*/ 2147483647 w 16"/>
              <a:gd name="T5" fmla="*/ 2147483647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0 w 16"/>
              <a:gd name="T19" fmla="*/ 2147483647 h 31"/>
              <a:gd name="T20" fmla="*/ 0 w 16"/>
              <a:gd name="T21" fmla="*/ 2147483647 h 31"/>
              <a:gd name="T22" fmla="*/ 0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0 h 31"/>
              <a:gd name="T38" fmla="*/ 2147483647 w 16"/>
              <a:gd name="T39" fmla="*/ 0 h 31"/>
              <a:gd name="T40" fmla="*/ 2147483647 w 16"/>
              <a:gd name="T41" fmla="*/ 0 h 31"/>
              <a:gd name="T42" fmla="*/ 2147483647 w 16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16" y="31"/>
                </a:moveTo>
                <a:lnTo>
                  <a:pt x="16" y="31"/>
                </a:lnTo>
                <a:lnTo>
                  <a:pt x="14" y="31"/>
                </a:lnTo>
                <a:lnTo>
                  <a:pt x="11" y="30"/>
                </a:lnTo>
                <a:lnTo>
                  <a:pt x="8" y="29"/>
                </a:lnTo>
                <a:lnTo>
                  <a:pt x="6" y="27"/>
                </a:lnTo>
                <a:lnTo>
                  <a:pt x="4" y="25"/>
                </a:lnTo>
                <a:lnTo>
                  <a:pt x="2" y="23"/>
                </a:lnTo>
                <a:lnTo>
                  <a:pt x="1" y="21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1" y="10"/>
                </a:lnTo>
                <a:lnTo>
                  <a:pt x="2" y="8"/>
                </a:lnTo>
                <a:lnTo>
                  <a:pt x="4" y="6"/>
                </a:lnTo>
                <a:lnTo>
                  <a:pt x="6" y="4"/>
                </a:lnTo>
                <a:lnTo>
                  <a:pt x="8" y="2"/>
                </a:lnTo>
                <a:lnTo>
                  <a:pt x="11" y="1"/>
                </a:lnTo>
                <a:lnTo>
                  <a:pt x="14" y="0"/>
                </a:lnTo>
                <a:lnTo>
                  <a:pt x="16" y="0"/>
                </a:lnTo>
                <a:lnTo>
                  <a:pt x="16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25" name="Freeform 1791"/>
          <p:cNvSpPr>
            <a:spLocks noChangeAspect="1"/>
          </p:cNvSpPr>
          <p:nvPr/>
        </p:nvSpPr>
        <p:spPr bwMode="auto">
          <a:xfrm>
            <a:off x="5753100" y="2039938"/>
            <a:ext cx="17463" cy="14287"/>
          </a:xfrm>
          <a:custGeom>
            <a:avLst/>
            <a:gdLst>
              <a:gd name="T0" fmla="*/ 2147483647 w 50"/>
              <a:gd name="T1" fmla="*/ 2147483647 h 38"/>
              <a:gd name="T2" fmla="*/ 2147483647 w 50"/>
              <a:gd name="T3" fmla="*/ 2147483647 h 38"/>
              <a:gd name="T4" fmla="*/ 0 w 50"/>
              <a:gd name="T5" fmla="*/ 2147483647 h 38"/>
              <a:gd name="T6" fmla="*/ 2147483647 w 50"/>
              <a:gd name="T7" fmla="*/ 2147483647 h 38"/>
              <a:gd name="T8" fmla="*/ 2147483647 w 50"/>
              <a:gd name="T9" fmla="*/ 0 h 38"/>
              <a:gd name="T10" fmla="*/ 2147483647 w 50"/>
              <a:gd name="T11" fmla="*/ 0 h 38"/>
              <a:gd name="T12" fmla="*/ 2147483647 w 50"/>
              <a:gd name="T13" fmla="*/ 2147483647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38"/>
              <a:gd name="T23" fmla="*/ 50 w 50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38">
                <a:moveTo>
                  <a:pt x="50" y="7"/>
                </a:moveTo>
                <a:lnTo>
                  <a:pt x="46" y="38"/>
                </a:lnTo>
                <a:lnTo>
                  <a:pt x="0" y="32"/>
                </a:lnTo>
                <a:lnTo>
                  <a:pt x="3" y="32"/>
                </a:lnTo>
                <a:lnTo>
                  <a:pt x="5" y="0"/>
                </a:lnTo>
                <a:lnTo>
                  <a:pt x="8" y="0"/>
                </a:lnTo>
                <a:lnTo>
                  <a:pt x="50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26" name="Freeform 1792"/>
          <p:cNvSpPr>
            <a:spLocks noChangeAspect="1"/>
          </p:cNvSpPr>
          <p:nvPr/>
        </p:nvSpPr>
        <p:spPr bwMode="auto">
          <a:xfrm>
            <a:off x="5738813" y="2039938"/>
            <a:ext cx="17462" cy="12700"/>
          </a:xfrm>
          <a:custGeom>
            <a:avLst/>
            <a:gdLst>
              <a:gd name="T0" fmla="*/ 2147483647 w 46"/>
              <a:gd name="T1" fmla="*/ 2147483647 h 36"/>
              <a:gd name="T2" fmla="*/ 2147483647 w 46"/>
              <a:gd name="T3" fmla="*/ 2147483647 h 36"/>
              <a:gd name="T4" fmla="*/ 0 w 46"/>
              <a:gd name="T5" fmla="*/ 2147483647 h 36"/>
              <a:gd name="T6" fmla="*/ 0 w 46"/>
              <a:gd name="T7" fmla="*/ 2147483647 h 36"/>
              <a:gd name="T8" fmla="*/ 2147483647 w 46"/>
              <a:gd name="T9" fmla="*/ 0 h 36"/>
              <a:gd name="T10" fmla="*/ 2147483647 w 46"/>
              <a:gd name="T11" fmla="*/ 0 h 36"/>
              <a:gd name="T12" fmla="*/ 2147483647 w 46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36"/>
              <a:gd name="T23" fmla="*/ 46 w 46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36">
                <a:moveTo>
                  <a:pt x="46" y="4"/>
                </a:moveTo>
                <a:lnTo>
                  <a:pt x="44" y="36"/>
                </a:lnTo>
                <a:lnTo>
                  <a:pt x="0" y="31"/>
                </a:lnTo>
                <a:lnTo>
                  <a:pt x="2" y="0"/>
                </a:lnTo>
                <a:lnTo>
                  <a:pt x="46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27" name="Freeform 1793"/>
          <p:cNvSpPr>
            <a:spLocks noChangeAspect="1"/>
          </p:cNvSpPr>
          <p:nvPr/>
        </p:nvSpPr>
        <p:spPr bwMode="auto">
          <a:xfrm>
            <a:off x="5722938" y="2038350"/>
            <a:ext cx="17462" cy="11113"/>
          </a:xfrm>
          <a:custGeom>
            <a:avLst/>
            <a:gdLst>
              <a:gd name="T0" fmla="*/ 2147483647 w 50"/>
              <a:gd name="T1" fmla="*/ 2147483647 h 34"/>
              <a:gd name="T2" fmla="*/ 2147483647 w 50"/>
              <a:gd name="T3" fmla="*/ 2147483647 h 34"/>
              <a:gd name="T4" fmla="*/ 0 w 50"/>
              <a:gd name="T5" fmla="*/ 2147483647 h 34"/>
              <a:gd name="T6" fmla="*/ 2147483647 w 50"/>
              <a:gd name="T7" fmla="*/ 2147483647 h 34"/>
              <a:gd name="T8" fmla="*/ 2147483647 w 50"/>
              <a:gd name="T9" fmla="*/ 0 h 34"/>
              <a:gd name="T10" fmla="*/ 2147483647 w 50"/>
              <a:gd name="T11" fmla="*/ 0 h 34"/>
              <a:gd name="T12" fmla="*/ 2147483647 w 50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34"/>
              <a:gd name="T23" fmla="*/ 50 w 50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34">
                <a:moveTo>
                  <a:pt x="50" y="3"/>
                </a:moveTo>
                <a:lnTo>
                  <a:pt x="48" y="34"/>
                </a:lnTo>
                <a:lnTo>
                  <a:pt x="0" y="31"/>
                </a:lnTo>
                <a:lnTo>
                  <a:pt x="3" y="31"/>
                </a:lnTo>
                <a:lnTo>
                  <a:pt x="3" y="0"/>
                </a:lnTo>
                <a:lnTo>
                  <a:pt x="7" y="0"/>
                </a:lnTo>
                <a:lnTo>
                  <a:pt x="50" y="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28" name="Freeform 1794"/>
          <p:cNvSpPr>
            <a:spLocks noChangeAspect="1"/>
          </p:cNvSpPr>
          <p:nvPr/>
        </p:nvSpPr>
        <p:spPr bwMode="auto">
          <a:xfrm>
            <a:off x="5707063" y="2038350"/>
            <a:ext cx="17462" cy="9525"/>
          </a:xfrm>
          <a:custGeom>
            <a:avLst/>
            <a:gdLst>
              <a:gd name="T0" fmla="*/ 2147483647 w 45"/>
              <a:gd name="T1" fmla="*/ 2147483647 h 33"/>
              <a:gd name="T2" fmla="*/ 2147483647 w 45"/>
              <a:gd name="T3" fmla="*/ 2147483647 h 33"/>
              <a:gd name="T4" fmla="*/ 0 w 45"/>
              <a:gd name="T5" fmla="*/ 2147483647 h 33"/>
              <a:gd name="T6" fmla="*/ 0 w 45"/>
              <a:gd name="T7" fmla="*/ 2147483647 h 33"/>
              <a:gd name="T8" fmla="*/ 0 w 45"/>
              <a:gd name="T9" fmla="*/ 0 h 33"/>
              <a:gd name="T10" fmla="*/ 0 w 45"/>
              <a:gd name="T11" fmla="*/ 0 h 33"/>
              <a:gd name="T12" fmla="*/ 2147483647 w 45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5"/>
              <a:gd name="T22" fmla="*/ 0 h 33"/>
              <a:gd name="T23" fmla="*/ 45 w 45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5" h="33">
                <a:moveTo>
                  <a:pt x="45" y="2"/>
                </a:moveTo>
                <a:lnTo>
                  <a:pt x="45" y="33"/>
                </a:lnTo>
                <a:lnTo>
                  <a:pt x="0" y="31"/>
                </a:lnTo>
                <a:lnTo>
                  <a:pt x="0" y="0"/>
                </a:lnTo>
                <a:lnTo>
                  <a:pt x="45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29" name="Freeform 1795"/>
          <p:cNvSpPr>
            <a:spLocks noChangeAspect="1"/>
          </p:cNvSpPr>
          <p:nvPr/>
        </p:nvSpPr>
        <p:spPr bwMode="auto">
          <a:xfrm>
            <a:off x="5691188" y="2038350"/>
            <a:ext cx="15875" cy="9525"/>
          </a:xfrm>
          <a:custGeom>
            <a:avLst/>
            <a:gdLst>
              <a:gd name="T0" fmla="*/ 2147483647 w 47"/>
              <a:gd name="T1" fmla="*/ 2147483647 h 32"/>
              <a:gd name="T2" fmla="*/ 2147483647 w 47"/>
              <a:gd name="T3" fmla="*/ 2147483647 h 32"/>
              <a:gd name="T4" fmla="*/ 0 w 47"/>
              <a:gd name="T5" fmla="*/ 2147483647 h 32"/>
              <a:gd name="T6" fmla="*/ 0 w 47"/>
              <a:gd name="T7" fmla="*/ 2147483647 h 32"/>
              <a:gd name="T8" fmla="*/ 0 w 47"/>
              <a:gd name="T9" fmla="*/ 0 h 32"/>
              <a:gd name="T10" fmla="*/ 0 w 47"/>
              <a:gd name="T11" fmla="*/ 0 h 32"/>
              <a:gd name="T12" fmla="*/ 2147483647 w 47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7"/>
              <a:gd name="T22" fmla="*/ 0 h 32"/>
              <a:gd name="T23" fmla="*/ 47 w 47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7" h="32">
                <a:moveTo>
                  <a:pt x="47" y="1"/>
                </a:moveTo>
                <a:lnTo>
                  <a:pt x="47" y="32"/>
                </a:lnTo>
                <a:lnTo>
                  <a:pt x="0" y="31"/>
                </a:lnTo>
                <a:lnTo>
                  <a:pt x="0" y="0"/>
                </a:lnTo>
                <a:lnTo>
                  <a:pt x="47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30" name="Freeform 1796"/>
          <p:cNvSpPr>
            <a:spLocks noChangeAspect="1"/>
          </p:cNvSpPr>
          <p:nvPr/>
        </p:nvSpPr>
        <p:spPr bwMode="auto">
          <a:xfrm>
            <a:off x="5675313" y="2038350"/>
            <a:ext cx="15875" cy="9525"/>
          </a:xfrm>
          <a:custGeom>
            <a:avLst/>
            <a:gdLst>
              <a:gd name="T0" fmla="*/ 2147483647 w 47"/>
              <a:gd name="T1" fmla="*/ 2147483647 h 32"/>
              <a:gd name="T2" fmla="*/ 2147483647 w 47"/>
              <a:gd name="T3" fmla="*/ 2147483647 h 32"/>
              <a:gd name="T4" fmla="*/ 0 w 47"/>
              <a:gd name="T5" fmla="*/ 2147483647 h 32"/>
              <a:gd name="T6" fmla="*/ 0 w 47"/>
              <a:gd name="T7" fmla="*/ 2147483647 h 32"/>
              <a:gd name="T8" fmla="*/ 0 w 47"/>
              <a:gd name="T9" fmla="*/ 0 h 32"/>
              <a:gd name="T10" fmla="*/ 0 w 47"/>
              <a:gd name="T11" fmla="*/ 0 h 32"/>
              <a:gd name="T12" fmla="*/ 2147483647 w 47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7"/>
              <a:gd name="T22" fmla="*/ 0 h 32"/>
              <a:gd name="T23" fmla="*/ 47 w 47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7" h="32">
                <a:moveTo>
                  <a:pt x="47" y="1"/>
                </a:moveTo>
                <a:lnTo>
                  <a:pt x="47" y="32"/>
                </a:lnTo>
                <a:lnTo>
                  <a:pt x="0" y="31"/>
                </a:lnTo>
                <a:lnTo>
                  <a:pt x="0" y="0"/>
                </a:lnTo>
                <a:lnTo>
                  <a:pt x="47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31" name="Freeform 1797"/>
          <p:cNvSpPr>
            <a:spLocks noChangeAspect="1"/>
          </p:cNvSpPr>
          <p:nvPr/>
        </p:nvSpPr>
        <p:spPr bwMode="auto">
          <a:xfrm>
            <a:off x="5659438" y="2038350"/>
            <a:ext cx="15875" cy="9525"/>
          </a:xfrm>
          <a:custGeom>
            <a:avLst/>
            <a:gdLst>
              <a:gd name="T0" fmla="*/ 2147483647 w 48"/>
              <a:gd name="T1" fmla="*/ 0 h 31"/>
              <a:gd name="T2" fmla="*/ 2147483647 w 48"/>
              <a:gd name="T3" fmla="*/ 2147483647 h 31"/>
              <a:gd name="T4" fmla="*/ 0 w 48"/>
              <a:gd name="T5" fmla="*/ 2147483647 h 31"/>
              <a:gd name="T6" fmla="*/ 0 w 48"/>
              <a:gd name="T7" fmla="*/ 2147483647 h 31"/>
              <a:gd name="T8" fmla="*/ 0 w 48"/>
              <a:gd name="T9" fmla="*/ 0 h 31"/>
              <a:gd name="T10" fmla="*/ 0 w 48"/>
              <a:gd name="T11" fmla="*/ 0 h 31"/>
              <a:gd name="T12" fmla="*/ 2147483647 w 48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8"/>
              <a:gd name="T22" fmla="*/ 0 h 31"/>
              <a:gd name="T23" fmla="*/ 48 w 48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8" h="31">
                <a:moveTo>
                  <a:pt x="48" y="0"/>
                </a:moveTo>
                <a:lnTo>
                  <a:pt x="48" y="31"/>
                </a:lnTo>
                <a:lnTo>
                  <a:pt x="0" y="31"/>
                </a:lnTo>
                <a:lnTo>
                  <a:pt x="0" y="0"/>
                </a:lnTo>
                <a:lnTo>
                  <a:pt x="4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32" name="Rectangle 1798"/>
          <p:cNvSpPr>
            <a:spLocks noChangeAspect="1" noChangeArrowheads="1"/>
          </p:cNvSpPr>
          <p:nvPr/>
        </p:nvSpPr>
        <p:spPr bwMode="auto">
          <a:xfrm>
            <a:off x="5641975" y="2038350"/>
            <a:ext cx="17463" cy="952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33" name="Freeform 1799"/>
          <p:cNvSpPr>
            <a:spLocks noChangeAspect="1"/>
          </p:cNvSpPr>
          <p:nvPr/>
        </p:nvSpPr>
        <p:spPr bwMode="auto">
          <a:xfrm>
            <a:off x="5641975" y="2038350"/>
            <a:ext cx="6350" cy="9525"/>
          </a:xfrm>
          <a:custGeom>
            <a:avLst/>
            <a:gdLst>
              <a:gd name="T0" fmla="*/ 0 w 15"/>
              <a:gd name="T1" fmla="*/ 0 h 31"/>
              <a:gd name="T2" fmla="*/ 0 w 15"/>
              <a:gd name="T3" fmla="*/ 0 h 31"/>
              <a:gd name="T4" fmla="*/ 2147483647 w 15"/>
              <a:gd name="T5" fmla="*/ 0 h 31"/>
              <a:gd name="T6" fmla="*/ 2147483647 w 15"/>
              <a:gd name="T7" fmla="*/ 2147483647 h 31"/>
              <a:gd name="T8" fmla="*/ 2147483647 w 15"/>
              <a:gd name="T9" fmla="*/ 2147483647 h 31"/>
              <a:gd name="T10" fmla="*/ 2147483647 w 15"/>
              <a:gd name="T11" fmla="*/ 2147483647 h 31"/>
              <a:gd name="T12" fmla="*/ 2147483647 w 15"/>
              <a:gd name="T13" fmla="*/ 2147483647 h 31"/>
              <a:gd name="T14" fmla="*/ 2147483647 w 15"/>
              <a:gd name="T15" fmla="*/ 2147483647 h 31"/>
              <a:gd name="T16" fmla="*/ 2147483647 w 15"/>
              <a:gd name="T17" fmla="*/ 2147483647 h 31"/>
              <a:gd name="T18" fmla="*/ 2147483647 w 15"/>
              <a:gd name="T19" fmla="*/ 2147483647 h 31"/>
              <a:gd name="T20" fmla="*/ 2147483647 w 15"/>
              <a:gd name="T21" fmla="*/ 2147483647 h 31"/>
              <a:gd name="T22" fmla="*/ 2147483647 w 15"/>
              <a:gd name="T23" fmla="*/ 2147483647 h 31"/>
              <a:gd name="T24" fmla="*/ 2147483647 w 15"/>
              <a:gd name="T25" fmla="*/ 2147483647 h 31"/>
              <a:gd name="T26" fmla="*/ 2147483647 w 15"/>
              <a:gd name="T27" fmla="*/ 2147483647 h 31"/>
              <a:gd name="T28" fmla="*/ 2147483647 w 15"/>
              <a:gd name="T29" fmla="*/ 2147483647 h 31"/>
              <a:gd name="T30" fmla="*/ 2147483647 w 15"/>
              <a:gd name="T31" fmla="*/ 2147483647 h 31"/>
              <a:gd name="T32" fmla="*/ 2147483647 w 15"/>
              <a:gd name="T33" fmla="*/ 2147483647 h 31"/>
              <a:gd name="T34" fmla="*/ 2147483647 w 15"/>
              <a:gd name="T35" fmla="*/ 2147483647 h 31"/>
              <a:gd name="T36" fmla="*/ 2147483647 w 15"/>
              <a:gd name="T37" fmla="*/ 2147483647 h 31"/>
              <a:gd name="T38" fmla="*/ 0 w 15"/>
              <a:gd name="T39" fmla="*/ 2147483647 h 31"/>
              <a:gd name="T40" fmla="*/ 0 w 15"/>
              <a:gd name="T41" fmla="*/ 2147483647 h 31"/>
              <a:gd name="T42" fmla="*/ 0 w 15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"/>
              <a:gd name="T67" fmla="*/ 0 h 31"/>
              <a:gd name="T68" fmla="*/ 15 w 15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5" y="1"/>
                </a:lnTo>
                <a:lnTo>
                  <a:pt x="7" y="2"/>
                </a:lnTo>
                <a:lnTo>
                  <a:pt x="9" y="4"/>
                </a:lnTo>
                <a:lnTo>
                  <a:pt x="11" y="6"/>
                </a:lnTo>
                <a:lnTo>
                  <a:pt x="13" y="8"/>
                </a:lnTo>
                <a:lnTo>
                  <a:pt x="14" y="10"/>
                </a:lnTo>
                <a:lnTo>
                  <a:pt x="15" y="14"/>
                </a:lnTo>
                <a:lnTo>
                  <a:pt x="15" y="16"/>
                </a:lnTo>
                <a:lnTo>
                  <a:pt x="15" y="18"/>
                </a:lnTo>
                <a:lnTo>
                  <a:pt x="14" y="21"/>
                </a:lnTo>
                <a:lnTo>
                  <a:pt x="13" y="23"/>
                </a:lnTo>
                <a:lnTo>
                  <a:pt x="11" y="25"/>
                </a:lnTo>
                <a:lnTo>
                  <a:pt x="9" y="27"/>
                </a:lnTo>
                <a:lnTo>
                  <a:pt x="7" y="29"/>
                </a:lnTo>
                <a:lnTo>
                  <a:pt x="5" y="30"/>
                </a:ln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34" name="Freeform 1800"/>
          <p:cNvSpPr>
            <a:spLocks noChangeAspect="1"/>
          </p:cNvSpPr>
          <p:nvPr/>
        </p:nvSpPr>
        <p:spPr bwMode="auto">
          <a:xfrm>
            <a:off x="5605463" y="2038350"/>
            <a:ext cx="1587" cy="9525"/>
          </a:xfrm>
          <a:custGeom>
            <a:avLst/>
            <a:gdLst>
              <a:gd name="T0" fmla="*/ 0 w 1587"/>
              <a:gd name="T1" fmla="*/ 2147483647 h 31"/>
              <a:gd name="T2" fmla="*/ 0 w 1587"/>
              <a:gd name="T3" fmla="*/ 0 h 31"/>
              <a:gd name="T4" fmla="*/ 0 w 1587"/>
              <a:gd name="T5" fmla="*/ 2147483647 h 31"/>
              <a:gd name="T6" fmla="*/ 0 60000 65536"/>
              <a:gd name="T7" fmla="*/ 0 60000 65536"/>
              <a:gd name="T8" fmla="*/ 0 60000 65536"/>
              <a:gd name="T9" fmla="*/ 0 w 1587"/>
              <a:gd name="T10" fmla="*/ 0 h 31"/>
              <a:gd name="T11" fmla="*/ 1587 w 1587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31">
                <a:moveTo>
                  <a:pt x="0" y="31"/>
                </a:moveTo>
                <a:lnTo>
                  <a:pt x="0" y="0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35" name="Freeform 1801"/>
          <p:cNvSpPr>
            <a:spLocks noChangeAspect="1"/>
          </p:cNvSpPr>
          <p:nvPr/>
        </p:nvSpPr>
        <p:spPr bwMode="auto">
          <a:xfrm>
            <a:off x="5638800" y="2038350"/>
            <a:ext cx="3175" cy="9525"/>
          </a:xfrm>
          <a:custGeom>
            <a:avLst/>
            <a:gdLst>
              <a:gd name="T0" fmla="*/ 2147483647 w 14"/>
              <a:gd name="T1" fmla="*/ 0 h 31"/>
              <a:gd name="T2" fmla="*/ 2147483647 w 14"/>
              <a:gd name="T3" fmla="*/ 2147483647 h 31"/>
              <a:gd name="T4" fmla="*/ 0 w 14"/>
              <a:gd name="T5" fmla="*/ 2147483647 h 31"/>
              <a:gd name="T6" fmla="*/ 0 w 14"/>
              <a:gd name="T7" fmla="*/ 2147483647 h 31"/>
              <a:gd name="T8" fmla="*/ 0 w 14"/>
              <a:gd name="T9" fmla="*/ 0 h 31"/>
              <a:gd name="T10" fmla="*/ 0 w 14"/>
              <a:gd name="T11" fmla="*/ 0 h 31"/>
              <a:gd name="T12" fmla="*/ 2147483647 w 14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31"/>
              <a:gd name="T23" fmla="*/ 14 w 1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31">
                <a:moveTo>
                  <a:pt x="14" y="0"/>
                </a:moveTo>
                <a:lnTo>
                  <a:pt x="14" y="31"/>
                </a:lnTo>
                <a:lnTo>
                  <a:pt x="0" y="31"/>
                </a:lnTo>
                <a:lnTo>
                  <a:pt x="0" y="0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36" name="Freeform 1802"/>
          <p:cNvSpPr>
            <a:spLocks noChangeAspect="1"/>
          </p:cNvSpPr>
          <p:nvPr/>
        </p:nvSpPr>
        <p:spPr bwMode="auto">
          <a:xfrm>
            <a:off x="5632450" y="2038350"/>
            <a:ext cx="6350" cy="9525"/>
          </a:xfrm>
          <a:custGeom>
            <a:avLst/>
            <a:gdLst>
              <a:gd name="T0" fmla="*/ 2147483647 w 13"/>
              <a:gd name="T1" fmla="*/ 0 h 31"/>
              <a:gd name="T2" fmla="*/ 2147483647 w 13"/>
              <a:gd name="T3" fmla="*/ 2147483647 h 31"/>
              <a:gd name="T4" fmla="*/ 0 w 13"/>
              <a:gd name="T5" fmla="*/ 2147483647 h 31"/>
              <a:gd name="T6" fmla="*/ 0 w 13"/>
              <a:gd name="T7" fmla="*/ 2147483647 h 31"/>
              <a:gd name="T8" fmla="*/ 0 w 13"/>
              <a:gd name="T9" fmla="*/ 0 h 31"/>
              <a:gd name="T10" fmla="*/ 0 w 13"/>
              <a:gd name="T11" fmla="*/ 0 h 31"/>
              <a:gd name="T12" fmla="*/ 2147483647 w 1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"/>
              <a:gd name="T22" fmla="*/ 0 h 31"/>
              <a:gd name="T23" fmla="*/ 13 w 1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" h="31">
                <a:moveTo>
                  <a:pt x="13" y="0"/>
                </a:moveTo>
                <a:lnTo>
                  <a:pt x="13" y="31"/>
                </a:lnTo>
                <a:lnTo>
                  <a:pt x="0" y="31"/>
                </a:lnTo>
                <a:lnTo>
                  <a:pt x="0" y="0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37" name="Freeform 1803"/>
          <p:cNvSpPr>
            <a:spLocks noChangeAspect="1"/>
          </p:cNvSpPr>
          <p:nvPr/>
        </p:nvSpPr>
        <p:spPr bwMode="auto">
          <a:xfrm>
            <a:off x="5629275" y="2038350"/>
            <a:ext cx="3175" cy="9525"/>
          </a:xfrm>
          <a:custGeom>
            <a:avLst/>
            <a:gdLst>
              <a:gd name="T0" fmla="*/ 2147483647 w 14"/>
              <a:gd name="T1" fmla="*/ 0 h 31"/>
              <a:gd name="T2" fmla="*/ 2147483647 w 14"/>
              <a:gd name="T3" fmla="*/ 2147483647 h 31"/>
              <a:gd name="T4" fmla="*/ 0 w 14"/>
              <a:gd name="T5" fmla="*/ 2147483647 h 31"/>
              <a:gd name="T6" fmla="*/ 0 w 14"/>
              <a:gd name="T7" fmla="*/ 2147483647 h 31"/>
              <a:gd name="T8" fmla="*/ 0 w 14"/>
              <a:gd name="T9" fmla="*/ 0 h 31"/>
              <a:gd name="T10" fmla="*/ 0 w 14"/>
              <a:gd name="T11" fmla="*/ 0 h 31"/>
              <a:gd name="T12" fmla="*/ 2147483647 w 14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31"/>
              <a:gd name="T23" fmla="*/ 14 w 1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31">
                <a:moveTo>
                  <a:pt x="14" y="0"/>
                </a:moveTo>
                <a:lnTo>
                  <a:pt x="14" y="31"/>
                </a:lnTo>
                <a:lnTo>
                  <a:pt x="0" y="31"/>
                </a:lnTo>
                <a:lnTo>
                  <a:pt x="0" y="0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38" name="Freeform 1804"/>
          <p:cNvSpPr>
            <a:spLocks noChangeAspect="1"/>
          </p:cNvSpPr>
          <p:nvPr/>
        </p:nvSpPr>
        <p:spPr bwMode="auto">
          <a:xfrm>
            <a:off x="5624513" y="2038350"/>
            <a:ext cx="4762" cy="9525"/>
          </a:xfrm>
          <a:custGeom>
            <a:avLst/>
            <a:gdLst>
              <a:gd name="T0" fmla="*/ 2147483647 w 12"/>
              <a:gd name="T1" fmla="*/ 0 h 31"/>
              <a:gd name="T2" fmla="*/ 2147483647 w 12"/>
              <a:gd name="T3" fmla="*/ 2147483647 h 31"/>
              <a:gd name="T4" fmla="*/ 0 w 12"/>
              <a:gd name="T5" fmla="*/ 2147483647 h 31"/>
              <a:gd name="T6" fmla="*/ 0 w 12"/>
              <a:gd name="T7" fmla="*/ 2147483647 h 31"/>
              <a:gd name="T8" fmla="*/ 0 w 12"/>
              <a:gd name="T9" fmla="*/ 0 h 31"/>
              <a:gd name="T10" fmla="*/ 0 w 12"/>
              <a:gd name="T11" fmla="*/ 0 h 31"/>
              <a:gd name="T12" fmla="*/ 2147483647 w 12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"/>
              <a:gd name="T22" fmla="*/ 0 h 31"/>
              <a:gd name="T23" fmla="*/ 12 w 12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" h="31">
                <a:moveTo>
                  <a:pt x="12" y="0"/>
                </a:moveTo>
                <a:lnTo>
                  <a:pt x="12" y="31"/>
                </a:lnTo>
                <a:lnTo>
                  <a:pt x="0" y="31"/>
                </a:lnTo>
                <a:lnTo>
                  <a:pt x="0" y="0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39" name="Freeform 1805"/>
          <p:cNvSpPr>
            <a:spLocks noChangeAspect="1"/>
          </p:cNvSpPr>
          <p:nvPr/>
        </p:nvSpPr>
        <p:spPr bwMode="auto">
          <a:xfrm>
            <a:off x="5621338" y="2038350"/>
            <a:ext cx="3175" cy="9525"/>
          </a:xfrm>
          <a:custGeom>
            <a:avLst/>
            <a:gdLst>
              <a:gd name="T0" fmla="*/ 2147483647 w 14"/>
              <a:gd name="T1" fmla="*/ 0 h 31"/>
              <a:gd name="T2" fmla="*/ 2147483647 w 14"/>
              <a:gd name="T3" fmla="*/ 2147483647 h 31"/>
              <a:gd name="T4" fmla="*/ 0 w 14"/>
              <a:gd name="T5" fmla="*/ 2147483647 h 31"/>
              <a:gd name="T6" fmla="*/ 0 w 14"/>
              <a:gd name="T7" fmla="*/ 2147483647 h 31"/>
              <a:gd name="T8" fmla="*/ 0 w 14"/>
              <a:gd name="T9" fmla="*/ 0 h 31"/>
              <a:gd name="T10" fmla="*/ 0 w 14"/>
              <a:gd name="T11" fmla="*/ 0 h 31"/>
              <a:gd name="T12" fmla="*/ 2147483647 w 14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31"/>
              <a:gd name="T23" fmla="*/ 14 w 1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31">
                <a:moveTo>
                  <a:pt x="14" y="0"/>
                </a:moveTo>
                <a:lnTo>
                  <a:pt x="14" y="31"/>
                </a:lnTo>
                <a:lnTo>
                  <a:pt x="0" y="31"/>
                </a:lnTo>
                <a:lnTo>
                  <a:pt x="0" y="0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40" name="Freeform 1806"/>
          <p:cNvSpPr>
            <a:spLocks noChangeAspect="1"/>
          </p:cNvSpPr>
          <p:nvPr/>
        </p:nvSpPr>
        <p:spPr bwMode="auto">
          <a:xfrm>
            <a:off x="5614988" y="2038350"/>
            <a:ext cx="6350" cy="9525"/>
          </a:xfrm>
          <a:custGeom>
            <a:avLst/>
            <a:gdLst>
              <a:gd name="T0" fmla="*/ 2147483647 w 13"/>
              <a:gd name="T1" fmla="*/ 0 h 31"/>
              <a:gd name="T2" fmla="*/ 2147483647 w 13"/>
              <a:gd name="T3" fmla="*/ 2147483647 h 31"/>
              <a:gd name="T4" fmla="*/ 0 w 13"/>
              <a:gd name="T5" fmla="*/ 2147483647 h 31"/>
              <a:gd name="T6" fmla="*/ 0 w 13"/>
              <a:gd name="T7" fmla="*/ 2147483647 h 31"/>
              <a:gd name="T8" fmla="*/ 0 w 13"/>
              <a:gd name="T9" fmla="*/ 0 h 31"/>
              <a:gd name="T10" fmla="*/ 0 w 13"/>
              <a:gd name="T11" fmla="*/ 0 h 31"/>
              <a:gd name="T12" fmla="*/ 2147483647 w 1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"/>
              <a:gd name="T22" fmla="*/ 0 h 31"/>
              <a:gd name="T23" fmla="*/ 13 w 1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" h="31">
                <a:moveTo>
                  <a:pt x="13" y="0"/>
                </a:moveTo>
                <a:lnTo>
                  <a:pt x="13" y="31"/>
                </a:lnTo>
                <a:lnTo>
                  <a:pt x="0" y="31"/>
                </a:lnTo>
                <a:lnTo>
                  <a:pt x="0" y="0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41" name="Freeform 1807"/>
          <p:cNvSpPr>
            <a:spLocks noChangeAspect="1"/>
          </p:cNvSpPr>
          <p:nvPr/>
        </p:nvSpPr>
        <p:spPr bwMode="auto">
          <a:xfrm>
            <a:off x="5611813" y="2038350"/>
            <a:ext cx="3175" cy="9525"/>
          </a:xfrm>
          <a:custGeom>
            <a:avLst/>
            <a:gdLst>
              <a:gd name="T0" fmla="*/ 2147483647 w 13"/>
              <a:gd name="T1" fmla="*/ 0 h 31"/>
              <a:gd name="T2" fmla="*/ 2147483647 w 13"/>
              <a:gd name="T3" fmla="*/ 2147483647 h 31"/>
              <a:gd name="T4" fmla="*/ 0 w 13"/>
              <a:gd name="T5" fmla="*/ 2147483647 h 31"/>
              <a:gd name="T6" fmla="*/ 0 w 13"/>
              <a:gd name="T7" fmla="*/ 2147483647 h 31"/>
              <a:gd name="T8" fmla="*/ 0 w 13"/>
              <a:gd name="T9" fmla="*/ 0 h 31"/>
              <a:gd name="T10" fmla="*/ 0 w 13"/>
              <a:gd name="T11" fmla="*/ 0 h 31"/>
              <a:gd name="T12" fmla="*/ 2147483647 w 1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"/>
              <a:gd name="T22" fmla="*/ 0 h 31"/>
              <a:gd name="T23" fmla="*/ 13 w 1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" h="31">
                <a:moveTo>
                  <a:pt x="13" y="0"/>
                </a:moveTo>
                <a:lnTo>
                  <a:pt x="13" y="31"/>
                </a:lnTo>
                <a:lnTo>
                  <a:pt x="0" y="31"/>
                </a:lnTo>
                <a:lnTo>
                  <a:pt x="0" y="0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42" name="Rectangle 1808"/>
          <p:cNvSpPr>
            <a:spLocks noChangeAspect="1" noChangeArrowheads="1"/>
          </p:cNvSpPr>
          <p:nvPr/>
        </p:nvSpPr>
        <p:spPr bwMode="auto">
          <a:xfrm>
            <a:off x="5605463" y="2038350"/>
            <a:ext cx="6350" cy="952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43" name="Freeform 1809"/>
          <p:cNvSpPr>
            <a:spLocks noChangeAspect="1"/>
          </p:cNvSpPr>
          <p:nvPr/>
        </p:nvSpPr>
        <p:spPr bwMode="auto">
          <a:xfrm>
            <a:off x="5802313" y="2117725"/>
            <a:ext cx="6350" cy="7938"/>
          </a:xfrm>
          <a:custGeom>
            <a:avLst/>
            <a:gdLst>
              <a:gd name="T0" fmla="*/ 0 w 19"/>
              <a:gd name="T1" fmla="*/ 0 h 22"/>
              <a:gd name="T2" fmla="*/ 2147483647 w 19"/>
              <a:gd name="T3" fmla="*/ 2147483647 h 22"/>
              <a:gd name="T4" fmla="*/ 0 w 19"/>
              <a:gd name="T5" fmla="*/ 0 h 22"/>
              <a:gd name="T6" fmla="*/ 0 60000 65536"/>
              <a:gd name="T7" fmla="*/ 0 60000 65536"/>
              <a:gd name="T8" fmla="*/ 0 60000 65536"/>
              <a:gd name="T9" fmla="*/ 0 w 19"/>
              <a:gd name="T10" fmla="*/ 0 h 22"/>
              <a:gd name="T11" fmla="*/ 19 w 19"/>
              <a:gd name="T12" fmla="*/ 22 h 2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9" h="22">
                <a:moveTo>
                  <a:pt x="0" y="0"/>
                </a:moveTo>
                <a:lnTo>
                  <a:pt x="19" y="2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44" name="Freeform 1810"/>
          <p:cNvSpPr>
            <a:spLocks noChangeAspect="1"/>
          </p:cNvSpPr>
          <p:nvPr/>
        </p:nvSpPr>
        <p:spPr bwMode="auto">
          <a:xfrm>
            <a:off x="5665788" y="2193925"/>
            <a:ext cx="1587" cy="11113"/>
          </a:xfrm>
          <a:custGeom>
            <a:avLst/>
            <a:gdLst>
              <a:gd name="T0" fmla="*/ 2147483647 w 4"/>
              <a:gd name="T1" fmla="*/ 2147483647 h 31"/>
              <a:gd name="T2" fmla="*/ 0 w 4"/>
              <a:gd name="T3" fmla="*/ 0 h 31"/>
              <a:gd name="T4" fmla="*/ 2147483647 w 4"/>
              <a:gd name="T5" fmla="*/ 2147483647 h 31"/>
              <a:gd name="T6" fmla="*/ 0 60000 65536"/>
              <a:gd name="T7" fmla="*/ 0 60000 65536"/>
              <a:gd name="T8" fmla="*/ 0 60000 65536"/>
              <a:gd name="T9" fmla="*/ 0 w 4"/>
              <a:gd name="T10" fmla="*/ 0 h 31"/>
              <a:gd name="T11" fmla="*/ 4 w 4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" h="31">
                <a:moveTo>
                  <a:pt x="4" y="31"/>
                </a:moveTo>
                <a:lnTo>
                  <a:pt x="0" y="0"/>
                </a:lnTo>
                <a:lnTo>
                  <a:pt x="4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45" name="Freeform 1811"/>
          <p:cNvSpPr>
            <a:spLocks noChangeAspect="1"/>
          </p:cNvSpPr>
          <p:nvPr/>
        </p:nvSpPr>
        <p:spPr bwMode="auto">
          <a:xfrm>
            <a:off x="5791200" y="2117725"/>
            <a:ext cx="17463" cy="17463"/>
          </a:xfrm>
          <a:custGeom>
            <a:avLst/>
            <a:gdLst>
              <a:gd name="T0" fmla="*/ 2147483647 w 54"/>
              <a:gd name="T1" fmla="*/ 0 h 52"/>
              <a:gd name="T2" fmla="*/ 2147483647 w 54"/>
              <a:gd name="T3" fmla="*/ 2147483647 h 52"/>
              <a:gd name="T4" fmla="*/ 2147483647 w 54"/>
              <a:gd name="T5" fmla="*/ 2147483647 h 52"/>
              <a:gd name="T6" fmla="*/ 2147483647 w 54"/>
              <a:gd name="T7" fmla="*/ 2147483647 h 52"/>
              <a:gd name="T8" fmla="*/ 0 w 54"/>
              <a:gd name="T9" fmla="*/ 2147483647 h 52"/>
              <a:gd name="T10" fmla="*/ 0 w 54"/>
              <a:gd name="T11" fmla="*/ 2147483647 h 52"/>
              <a:gd name="T12" fmla="*/ 2147483647 w 54"/>
              <a:gd name="T13" fmla="*/ 0 h 5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4"/>
              <a:gd name="T22" fmla="*/ 0 h 52"/>
              <a:gd name="T23" fmla="*/ 54 w 54"/>
              <a:gd name="T24" fmla="*/ 52 h 5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4" h="52">
                <a:moveTo>
                  <a:pt x="35" y="0"/>
                </a:moveTo>
                <a:lnTo>
                  <a:pt x="54" y="22"/>
                </a:lnTo>
                <a:lnTo>
                  <a:pt x="18" y="51"/>
                </a:lnTo>
                <a:lnTo>
                  <a:pt x="18" y="52"/>
                </a:lnTo>
                <a:lnTo>
                  <a:pt x="0" y="28"/>
                </a:lnTo>
                <a:lnTo>
                  <a:pt x="0" y="29"/>
                </a:lnTo>
                <a:lnTo>
                  <a:pt x="3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46" name="Freeform 1812"/>
          <p:cNvSpPr>
            <a:spLocks noChangeAspect="1"/>
          </p:cNvSpPr>
          <p:nvPr/>
        </p:nvSpPr>
        <p:spPr bwMode="auto">
          <a:xfrm>
            <a:off x="5775325" y="2127250"/>
            <a:ext cx="22225" cy="20638"/>
          </a:xfrm>
          <a:custGeom>
            <a:avLst/>
            <a:gdLst>
              <a:gd name="T0" fmla="*/ 2147483647 w 63"/>
              <a:gd name="T1" fmla="*/ 0 h 61"/>
              <a:gd name="T2" fmla="*/ 2147483647 w 63"/>
              <a:gd name="T3" fmla="*/ 2147483647 h 61"/>
              <a:gd name="T4" fmla="*/ 2147483647 w 63"/>
              <a:gd name="T5" fmla="*/ 2147483647 h 61"/>
              <a:gd name="T6" fmla="*/ 2147483647 w 63"/>
              <a:gd name="T7" fmla="*/ 2147483647 h 61"/>
              <a:gd name="T8" fmla="*/ 0 w 63"/>
              <a:gd name="T9" fmla="*/ 2147483647 h 61"/>
              <a:gd name="T10" fmla="*/ 0 w 63"/>
              <a:gd name="T11" fmla="*/ 2147483647 h 61"/>
              <a:gd name="T12" fmla="*/ 2147483647 w 63"/>
              <a:gd name="T13" fmla="*/ 0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3"/>
              <a:gd name="T22" fmla="*/ 0 h 61"/>
              <a:gd name="T23" fmla="*/ 63 w 63"/>
              <a:gd name="T24" fmla="*/ 61 h 6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3" h="61">
                <a:moveTo>
                  <a:pt x="45" y="0"/>
                </a:moveTo>
                <a:lnTo>
                  <a:pt x="63" y="24"/>
                </a:lnTo>
                <a:lnTo>
                  <a:pt x="19" y="61"/>
                </a:lnTo>
                <a:lnTo>
                  <a:pt x="0" y="36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47" name="Freeform 1813"/>
          <p:cNvSpPr>
            <a:spLocks noChangeAspect="1"/>
          </p:cNvSpPr>
          <p:nvPr/>
        </p:nvSpPr>
        <p:spPr bwMode="auto">
          <a:xfrm>
            <a:off x="5754688" y="2139950"/>
            <a:ext cx="26987" cy="19050"/>
          </a:xfrm>
          <a:custGeom>
            <a:avLst/>
            <a:gdLst>
              <a:gd name="T0" fmla="*/ 2147483647 w 84"/>
              <a:gd name="T1" fmla="*/ 0 h 62"/>
              <a:gd name="T2" fmla="*/ 2147483647 w 84"/>
              <a:gd name="T3" fmla="*/ 2147483647 h 62"/>
              <a:gd name="T4" fmla="*/ 2147483647 w 84"/>
              <a:gd name="T5" fmla="*/ 2147483647 h 62"/>
              <a:gd name="T6" fmla="*/ 2147483647 w 84"/>
              <a:gd name="T7" fmla="*/ 2147483647 h 62"/>
              <a:gd name="T8" fmla="*/ 2147483647 w 84"/>
              <a:gd name="T9" fmla="*/ 2147483647 h 62"/>
              <a:gd name="T10" fmla="*/ 0 w 84"/>
              <a:gd name="T11" fmla="*/ 2147483647 h 62"/>
              <a:gd name="T12" fmla="*/ 2147483647 w 84"/>
              <a:gd name="T13" fmla="*/ 0 h 6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4"/>
              <a:gd name="T22" fmla="*/ 0 h 62"/>
              <a:gd name="T23" fmla="*/ 84 w 84"/>
              <a:gd name="T24" fmla="*/ 62 h 6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4" h="62">
                <a:moveTo>
                  <a:pt x="65" y="0"/>
                </a:moveTo>
                <a:lnTo>
                  <a:pt x="84" y="25"/>
                </a:lnTo>
                <a:lnTo>
                  <a:pt x="45" y="53"/>
                </a:lnTo>
                <a:lnTo>
                  <a:pt x="31" y="62"/>
                </a:lnTo>
                <a:lnTo>
                  <a:pt x="14" y="37"/>
                </a:lnTo>
                <a:lnTo>
                  <a:pt x="0" y="47"/>
                </a:lnTo>
                <a:lnTo>
                  <a:pt x="6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48" name="Freeform 1814"/>
          <p:cNvSpPr>
            <a:spLocks noChangeAspect="1"/>
          </p:cNvSpPr>
          <p:nvPr/>
        </p:nvSpPr>
        <p:spPr bwMode="auto">
          <a:xfrm>
            <a:off x="5738813" y="2152650"/>
            <a:ext cx="25400" cy="22225"/>
          </a:xfrm>
          <a:custGeom>
            <a:avLst/>
            <a:gdLst>
              <a:gd name="T0" fmla="*/ 2147483647 w 72"/>
              <a:gd name="T1" fmla="*/ 0 h 67"/>
              <a:gd name="T2" fmla="*/ 2147483647 w 72"/>
              <a:gd name="T3" fmla="*/ 2147483647 h 67"/>
              <a:gd name="T4" fmla="*/ 2147483647 w 72"/>
              <a:gd name="T5" fmla="*/ 2147483647 h 67"/>
              <a:gd name="T6" fmla="*/ 2147483647 w 72"/>
              <a:gd name="T7" fmla="*/ 2147483647 h 67"/>
              <a:gd name="T8" fmla="*/ 0 w 72"/>
              <a:gd name="T9" fmla="*/ 2147483647 h 67"/>
              <a:gd name="T10" fmla="*/ 2147483647 w 72"/>
              <a:gd name="T11" fmla="*/ 2147483647 h 67"/>
              <a:gd name="T12" fmla="*/ 2147483647 w 72"/>
              <a:gd name="T13" fmla="*/ 0 h 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2"/>
              <a:gd name="T22" fmla="*/ 0 h 67"/>
              <a:gd name="T23" fmla="*/ 72 w 72"/>
              <a:gd name="T24" fmla="*/ 67 h 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2" h="67">
                <a:moveTo>
                  <a:pt x="55" y="0"/>
                </a:moveTo>
                <a:lnTo>
                  <a:pt x="72" y="25"/>
                </a:lnTo>
                <a:lnTo>
                  <a:pt x="10" y="67"/>
                </a:lnTo>
                <a:lnTo>
                  <a:pt x="15" y="64"/>
                </a:lnTo>
                <a:lnTo>
                  <a:pt x="0" y="37"/>
                </a:lnTo>
                <a:lnTo>
                  <a:pt x="4" y="33"/>
                </a:lnTo>
                <a:lnTo>
                  <a:pt x="5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49" name="Freeform 1815"/>
          <p:cNvSpPr>
            <a:spLocks noChangeAspect="1"/>
          </p:cNvSpPr>
          <p:nvPr/>
        </p:nvSpPr>
        <p:spPr bwMode="auto">
          <a:xfrm>
            <a:off x="5716588" y="2165350"/>
            <a:ext cx="28575" cy="19050"/>
          </a:xfrm>
          <a:custGeom>
            <a:avLst/>
            <a:gdLst>
              <a:gd name="T0" fmla="*/ 2147483647 w 78"/>
              <a:gd name="T1" fmla="*/ 0 h 61"/>
              <a:gd name="T2" fmla="*/ 2147483647 w 78"/>
              <a:gd name="T3" fmla="*/ 2147483647 h 61"/>
              <a:gd name="T4" fmla="*/ 2147483647 w 78"/>
              <a:gd name="T5" fmla="*/ 2147483647 h 61"/>
              <a:gd name="T6" fmla="*/ 2147483647 w 78"/>
              <a:gd name="T7" fmla="*/ 2147483647 h 61"/>
              <a:gd name="T8" fmla="*/ 2147483647 w 78"/>
              <a:gd name="T9" fmla="*/ 2147483647 h 61"/>
              <a:gd name="T10" fmla="*/ 0 w 78"/>
              <a:gd name="T11" fmla="*/ 2147483647 h 61"/>
              <a:gd name="T12" fmla="*/ 2147483647 w 78"/>
              <a:gd name="T13" fmla="*/ 0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8"/>
              <a:gd name="T22" fmla="*/ 0 h 61"/>
              <a:gd name="T23" fmla="*/ 78 w 78"/>
              <a:gd name="T24" fmla="*/ 61 h 6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8" h="61">
                <a:moveTo>
                  <a:pt x="63" y="0"/>
                </a:moveTo>
                <a:lnTo>
                  <a:pt x="78" y="27"/>
                </a:lnTo>
                <a:lnTo>
                  <a:pt x="25" y="58"/>
                </a:lnTo>
                <a:lnTo>
                  <a:pt x="18" y="61"/>
                </a:lnTo>
                <a:lnTo>
                  <a:pt x="6" y="34"/>
                </a:lnTo>
                <a:lnTo>
                  <a:pt x="0" y="37"/>
                </a:lnTo>
                <a:lnTo>
                  <a:pt x="6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50" name="Freeform 1816"/>
          <p:cNvSpPr>
            <a:spLocks noChangeAspect="1"/>
          </p:cNvSpPr>
          <p:nvPr/>
        </p:nvSpPr>
        <p:spPr bwMode="auto">
          <a:xfrm>
            <a:off x="5699125" y="2176463"/>
            <a:ext cx="25400" cy="19050"/>
          </a:xfrm>
          <a:custGeom>
            <a:avLst/>
            <a:gdLst>
              <a:gd name="T0" fmla="*/ 2147483647 w 68"/>
              <a:gd name="T1" fmla="*/ 0 h 57"/>
              <a:gd name="T2" fmla="*/ 2147483647 w 68"/>
              <a:gd name="T3" fmla="*/ 2147483647 h 57"/>
              <a:gd name="T4" fmla="*/ 2147483647 w 68"/>
              <a:gd name="T5" fmla="*/ 2147483647 h 57"/>
              <a:gd name="T6" fmla="*/ 2147483647 w 68"/>
              <a:gd name="T7" fmla="*/ 2147483647 h 57"/>
              <a:gd name="T8" fmla="*/ 0 w 68"/>
              <a:gd name="T9" fmla="*/ 2147483647 h 57"/>
              <a:gd name="T10" fmla="*/ 2147483647 w 68"/>
              <a:gd name="T11" fmla="*/ 2147483647 h 57"/>
              <a:gd name="T12" fmla="*/ 2147483647 w 68"/>
              <a:gd name="T13" fmla="*/ 0 h 5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8"/>
              <a:gd name="T22" fmla="*/ 0 h 57"/>
              <a:gd name="T23" fmla="*/ 68 w 68"/>
              <a:gd name="T24" fmla="*/ 57 h 5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8" h="57">
                <a:moveTo>
                  <a:pt x="56" y="0"/>
                </a:moveTo>
                <a:lnTo>
                  <a:pt x="68" y="27"/>
                </a:lnTo>
                <a:lnTo>
                  <a:pt x="6" y="57"/>
                </a:lnTo>
                <a:lnTo>
                  <a:pt x="10" y="56"/>
                </a:lnTo>
                <a:lnTo>
                  <a:pt x="0" y="27"/>
                </a:lnTo>
                <a:lnTo>
                  <a:pt x="4" y="26"/>
                </a:lnTo>
                <a:lnTo>
                  <a:pt x="5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51" name="Freeform 1817"/>
          <p:cNvSpPr>
            <a:spLocks noChangeAspect="1"/>
          </p:cNvSpPr>
          <p:nvPr/>
        </p:nvSpPr>
        <p:spPr bwMode="auto">
          <a:xfrm>
            <a:off x="5681663" y="2184400"/>
            <a:ext cx="22225" cy="17463"/>
          </a:xfrm>
          <a:custGeom>
            <a:avLst/>
            <a:gdLst>
              <a:gd name="T0" fmla="*/ 2147483647 w 60"/>
              <a:gd name="T1" fmla="*/ 0 h 49"/>
              <a:gd name="T2" fmla="*/ 2147483647 w 60"/>
              <a:gd name="T3" fmla="*/ 2147483647 h 49"/>
              <a:gd name="T4" fmla="*/ 2147483647 w 60"/>
              <a:gd name="T5" fmla="*/ 2147483647 h 49"/>
              <a:gd name="T6" fmla="*/ 2147483647 w 60"/>
              <a:gd name="T7" fmla="*/ 2147483647 h 49"/>
              <a:gd name="T8" fmla="*/ 0 w 60"/>
              <a:gd name="T9" fmla="*/ 2147483647 h 49"/>
              <a:gd name="T10" fmla="*/ 0 w 60"/>
              <a:gd name="T11" fmla="*/ 2147483647 h 49"/>
              <a:gd name="T12" fmla="*/ 2147483647 w 60"/>
              <a:gd name="T13" fmla="*/ 0 h 4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0"/>
              <a:gd name="T22" fmla="*/ 0 h 49"/>
              <a:gd name="T23" fmla="*/ 60 w 60"/>
              <a:gd name="T24" fmla="*/ 49 h 4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0" h="49">
                <a:moveTo>
                  <a:pt x="50" y="0"/>
                </a:moveTo>
                <a:lnTo>
                  <a:pt x="60" y="29"/>
                </a:lnTo>
                <a:lnTo>
                  <a:pt x="4" y="49"/>
                </a:lnTo>
                <a:lnTo>
                  <a:pt x="0" y="17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52" name="Freeform 1818"/>
          <p:cNvSpPr>
            <a:spLocks noChangeAspect="1"/>
          </p:cNvSpPr>
          <p:nvPr/>
        </p:nvSpPr>
        <p:spPr bwMode="auto">
          <a:xfrm>
            <a:off x="5665788" y="2192338"/>
            <a:ext cx="17462" cy="12700"/>
          </a:xfrm>
          <a:custGeom>
            <a:avLst/>
            <a:gdLst>
              <a:gd name="T0" fmla="*/ 2147483647 w 51"/>
              <a:gd name="T1" fmla="*/ 0 h 39"/>
              <a:gd name="T2" fmla="*/ 2147483647 w 51"/>
              <a:gd name="T3" fmla="*/ 2147483647 h 39"/>
              <a:gd name="T4" fmla="*/ 2147483647 w 51"/>
              <a:gd name="T5" fmla="*/ 2147483647 h 39"/>
              <a:gd name="T6" fmla="*/ 0 w 51"/>
              <a:gd name="T7" fmla="*/ 2147483647 h 39"/>
              <a:gd name="T8" fmla="*/ 2147483647 w 51"/>
              <a:gd name="T9" fmla="*/ 0 h 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1"/>
              <a:gd name="T16" fmla="*/ 0 h 39"/>
              <a:gd name="T17" fmla="*/ 51 w 51"/>
              <a:gd name="T18" fmla="*/ 39 h 3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1" h="39">
                <a:moveTo>
                  <a:pt x="47" y="0"/>
                </a:moveTo>
                <a:lnTo>
                  <a:pt x="51" y="32"/>
                </a:lnTo>
                <a:lnTo>
                  <a:pt x="4" y="39"/>
                </a:lnTo>
                <a:lnTo>
                  <a:pt x="0" y="8"/>
                </a:lnTo>
                <a:lnTo>
                  <a:pt x="4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53" name="Freeform 1819"/>
          <p:cNvSpPr>
            <a:spLocks noChangeAspect="1"/>
          </p:cNvSpPr>
          <p:nvPr/>
        </p:nvSpPr>
        <p:spPr bwMode="auto">
          <a:xfrm>
            <a:off x="5827713" y="2227263"/>
            <a:ext cx="7937" cy="4762"/>
          </a:xfrm>
          <a:custGeom>
            <a:avLst/>
            <a:gdLst>
              <a:gd name="T0" fmla="*/ 0 w 22"/>
              <a:gd name="T1" fmla="*/ 0 h 21"/>
              <a:gd name="T2" fmla="*/ 2147483647 w 22"/>
              <a:gd name="T3" fmla="*/ 2147483647 h 21"/>
              <a:gd name="T4" fmla="*/ 0 w 22"/>
              <a:gd name="T5" fmla="*/ 0 h 21"/>
              <a:gd name="T6" fmla="*/ 0 60000 65536"/>
              <a:gd name="T7" fmla="*/ 0 60000 65536"/>
              <a:gd name="T8" fmla="*/ 0 60000 65536"/>
              <a:gd name="T9" fmla="*/ 0 w 22"/>
              <a:gd name="T10" fmla="*/ 0 h 21"/>
              <a:gd name="T11" fmla="*/ 22 w 22"/>
              <a:gd name="T12" fmla="*/ 21 h 2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" h="21">
                <a:moveTo>
                  <a:pt x="0" y="0"/>
                </a:moveTo>
                <a:lnTo>
                  <a:pt x="22" y="2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54" name="Freeform 1820"/>
          <p:cNvSpPr>
            <a:spLocks noChangeAspect="1"/>
          </p:cNvSpPr>
          <p:nvPr/>
        </p:nvSpPr>
        <p:spPr bwMode="auto">
          <a:xfrm>
            <a:off x="5780088" y="2308225"/>
            <a:ext cx="9525" cy="3175"/>
          </a:xfrm>
          <a:custGeom>
            <a:avLst/>
            <a:gdLst>
              <a:gd name="T0" fmla="*/ 2147483647 w 27"/>
              <a:gd name="T1" fmla="*/ 2147483647 h 14"/>
              <a:gd name="T2" fmla="*/ 0 w 27"/>
              <a:gd name="T3" fmla="*/ 0 h 14"/>
              <a:gd name="T4" fmla="*/ 2147483647 w 27"/>
              <a:gd name="T5" fmla="*/ 2147483647 h 14"/>
              <a:gd name="T6" fmla="*/ 0 60000 65536"/>
              <a:gd name="T7" fmla="*/ 0 60000 65536"/>
              <a:gd name="T8" fmla="*/ 0 60000 65536"/>
              <a:gd name="T9" fmla="*/ 0 w 27"/>
              <a:gd name="T10" fmla="*/ 0 h 14"/>
              <a:gd name="T11" fmla="*/ 27 w 27"/>
              <a:gd name="T12" fmla="*/ 14 h 1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7" h="14">
                <a:moveTo>
                  <a:pt x="27" y="14"/>
                </a:moveTo>
                <a:lnTo>
                  <a:pt x="0" y="0"/>
                </a:lnTo>
                <a:lnTo>
                  <a:pt x="27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55" name="Freeform 1821"/>
          <p:cNvSpPr>
            <a:spLocks noChangeAspect="1"/>
          </p:cNvSpPr>
          <p:nvPr/>
        </p:nvSpPr>
        <p:spPr bwMode="auto">
          <a:xfrm>
            <a:off x="5816600" y="2227263"/>
            <a:ext cx="19050" cy="17462"/>
          </a:xfrm>
          <a:custGeom>
            <a:avLst/>
            <a:gdLst>
              <a:gd name="T0" fmla="*/ 2147483647 w 52"/>
              <a:gd name="T1" fmla="*/ 0 h 50"/>
              <a:gd name="T2" fmla="*/ 2147483647 w 52"/>
              <a:gd name="T3" fmla="*/ 2147483647 h 50"/>
              <a:gd name="T4" fmla="*/ 2147483647 w 52"/>
              <a:gd name="T5" fmla="*/ 2147483647 h 50"/>
              <a:gd name="T6" fmla="*/ 2147483647 w 52"/>
              <a:gd name="T7" fmla="*/ 2147483647 h 50"/>
              <a:gd name="T8" fmla="*/ 0 w 52"/>
              <a:gd name="T9" fmla="*/ 2147483647 h 50"/>
              <a:gd name="T10" fmla="*/ 0 w 52"/>
              <a:gd name="T11" fmla="*/ 2147483647 h 50"/>
              <a:gd name="T12" fmla="*/ 2147483647 w 52"/>
              <a:gd name="T13" fmla="*/ 0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2"/>
              <a:gd name="T22" fmla="*/ 0 h 50"/>
              <a:gd name="T23" fmla="*/ 52 w 52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2" h="50">
                <a:moveTo>
                  <a:pt x="30" y="0"/>
                </a:moveTo>
                <a:lnTo>
                  <a:pt x="52" y="21"/>
                </a:lnTo>
                <a:lnTo>
                  <a:pt x="25" y="50"/>
                </a:lnTo>
                <a:lnTo>
                  <a:pt x="0" y="31"/>
                </a:lnTo>
                <a:lnTo>
                  <a:pt x="3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56" name="Freeform 1822"/>
          <p:cNvSpPr>
            <a:spLocks noChangeAspect="1"/>
          </p:cNvSpPr>
          <p:nvPr/>
        </p:nvSpPr>
        <p:spPr bwMode="auto">
          <a:xfrm>
            <a:off x="5808663" y="2236788"/>
            <a:ext cx="17462" cy="17462"/>
          </a:xfrm>
          <a:custGeom>
            <a:avLst/>
            <a:gdLst>
              <a:gd name="T0" fmla="*/ 2147483647 w 46"/>
              <a:gd name="T1" fmla="*/ 0 h 50"/>
              <a:gd name="T2" fmla="*/ 2147483647 w 46"/>
              <a:gd name="T3" fmla="*/ 2147483647 h 50"/>
              <a:gd name="T4" fmla="*/ 2147483647 w 46"/>
              <a:gd name="T5" fmla="*/ 2147483647 h 50"/>
              <a:gd name="T6" fmla="*/ 2147483647 w 46"/>
              <a:gd name="T7" fmla="*/ 2147483647 h 50"/>
              <a:gd name="T8" fmla="*/ 0 w 46"/>
              <a:gd name="T9" fmla="*/ 2147483647 h 50"/>
              <a:gd name="T10" fmla="*/ 2147483647 w 46"/>
              <a:gd name="T11" fmla="*/ 2147483647 h 50"/>
              <a:gd name="T12" fmla="*/ 2147483647 w 46"/>
              <a:gd name="T13" fmla="*/ 0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50"/>
              <a:gd name="T23" fmla="*/ 46 w 46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50">
                <a:moveTo>
                  <a:pt x="21" y="0"/>
                </a:moveTo>
                <a:lnTo>
                  <a:pt x="46" y="19"/>
                </a:lnTo>
                <a:lnTo>
                  <a:pt x="25" y="50"/>
                </a:lnTo>
                <a:lnTo>
                  <a:pt x="27" y="46"/>
                </a:lnTo>
                <a:lnTo>
                  <a:pt x="0" y="31"/>
                </a:lnTo>
                <a:lnTo>
                  <a:pt x="2" y="27"/>
                </a:lnTo>
                <a:lnTo>
                  <a:pt x="2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57" name="Freeform 1823"/>
          <p:cNvSpPr>
            <a:spLocks noChangeAspect="1"/>
          </p:cNvSpPr>
          <p:nvPr/>
        </p:nvSpPr>
        <p:spPr bwMode="auto">
          <a:xfrm>
            <a:off x="5805488" y="2247900"/>
            <a:ext cx="14287" cy="17463"/>
          </a:xfrm>
          <a:custGeom>
            <a:avLst/>
            <a:gdLst>
              <a:gd name="T0" fmla="*/ 2147483647 w 44"/>
              <a:gd name="T1" fmla="*/ 0 h 47"/>
              <a:gd name="T2" fmla="*/ 2147483647 w 44"/>
              <a:gd name="T3" fmla="*/ 2147483647 h 47"/>
              <a:gd name="T4" fmla="*/ 2147483647 w 44"/>
              <a:gd name="T5" fmla="*/ 2147483647 h 47"/>
              <a:gd name="T6" fmla="*/ 2147483647 w 44"/>
              <a:gd name="T7" fmla="*/ 2147483647 h 47"/>
              <a:gd name="T8" fmla="*/ 0 w 44"/>
              <a:gd name="T9" fmla="*/ 2147483647 h 47"/>
              <a:gd name="T10" fmla="*/ 2147483647 w 44"/>
              <a:gd name="T11" fmla="*/ 2147483647 h 47"/>
              <a:gd name="T12" fmla="*/ 2147483647 w 44"/>
              <a:gd name="T13" fmla="*/ 0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4"/>
              <a:gd name="T22" fmla="*/ 0 h 47"/>
              <a:gd name="T23" fmla="*/ 44 w 44"/>
              <a:gd name="T24" fmla="*/ 47 h 4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4" h="47">
                <a:moveTo>
                  <a:pt x="17" y="0"/>
                </a:moveTo>
                <a:lnTo>
                  <a:pt x="44" y="15"/>
                </a:lnTo>
                <a:lnTo>
                  <a:pt x="24" y="47"/>
                </a:lnTo>
                <a:lnTo>
                  <a:pt x="27" y="42"/>
                </a:lnTo>
                <a:lnTo>
                  <a:pt x="0" y="29"/>
                </a:lnTo>
                <a:lnTo>
                  <a:pt x="3" y="24"/>
                </a:lnTo>
                <a:lnTo>
                  <a:pt x="1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58" name="Freeform 1824"/>
          <p:cNvSpPr>
            <a:spLocks noChangeAspect="1"/>
          </p:cNvSpPr>
          <p:nvPr/>
        </p:nvSpPr>
        <p:spPr bwMode="auto">
          <a:xfrm>
            <a:off x="5791200" y="2254250"/>
            <a:ext cx="25400" cy="30163"/>
          </a:xfrm>
          <a:custGeom>
            <a:avLst/>
            <a:gdLst>
              <a:gd name="T0" fmla="*/ 2147483647 w 76"/>
              <a:gd name="T1" fmla="*/ 2147483647 h 91"/>
              <a:gd name="T2" fmla="*/ 2147483647 w 76"/>
              <a:gd name="T3" fmla="*/ 2147483647 h 91"/>
              <a:gd name="T4" fmla="*/ 2147483647 w 76"/>
              <a:gd name="T5" fmla="*/ 0 h 91"/>
              <a:gd name="T6" fmla="*/ 2147483647 w 76"/>
              <a:gd name="T7" fmla="*/ 2147483647 h 91"/>
              <a:gd name="T8" fmla="*/ 2147483647 w 76"/>
              <a:gd name="T9" fmla="*/ 2147483647 h 91"/>
              <a:gd name="T10" fmla="*/ 0 w 76"/>
              <a:gd name="T11" fmla="*/ 2147483647 h 91"/>
              <a:gd name="T12" fmla="*/ 2147483647 w 76"/>
              <a:gd name="T13" fmla="*/ 2147483647 h 9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6"/>
              <a:gd name="T22" fmla="*/ 0 h 91"/>
              <a:gd name="T23" fmla="*/ 76 w 76"/>
              <a:gd name="T24" fmla="*/ 91 h 9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6" h="91">
                <a:moveTo>
                  <a:pt x="38" y="11"/>
                </a:moveTo>
                <a:lnTo>
                  <a:pt x="65" y="24"/>
                </a:lnTo>
                <a:lnTo>
                  <a:pt x="76" y="0"/>
                </a:lnTo>
                <a:lnTo>
                  <a:pt x="53" y="52"/>
                </a:lnTo>
                <a:lnTo>
                  <a:pt x="24" y="39"/>
                </a:lnTo>
                <a:lnTo>
                  <a:pt x="0" y="91"/>
                </a:lnTo>
                <a:lnTo>
                  <a:pt x="38" y="1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59" name="Freeform 1825"/>
          <p:cNvSpPr>
            <a:spLocks noChangeAspect="1"/>
          </p:cNvSpPr>
          <p:nvPr/>
        </p:nvSpPr>
        <p:spPr bwMode="auto">
          <a:xfrm>
            <a:off x="5794375" y="2266950"/>
            <a:ext cx="14288" cy="14288"/>
          </a:xfrm>
          <a:custGeom>
            <a:avLst/>
            <a:gdLst>
              <a:gd name="T0" fmla="*/ 2147483647 w 42"/>
              <a:gd name="T1" fmla="*/ 0 h 40"/>
              <a:gd name="T2" fmla="*/ 2147483647 w 42"/>
              <a:gd name="T3" fmla="*/ 2147483647 h 40"/>
              <a:gd name="T4" fmla="*/ 2147483647 w 42"/>
              <a:gd name="T5" fmla="*/ 2147483647 h 40"/>
              <a:gd name="T6" fmla="*/ 2147483647 w 42"/>
              <a:gd name="T7" fmla="*/ 2147483647 h 40"/>
              <a:gd name="T8" fmla="*/ 0 w 42"/>
              <a:gd name="T9" fmla="*/ 2147483647 h 40"/>
              <a:gd name="T10" fmla="*/ 0 w 42"/>
              <a:gd name="T11" fmla="*/ 2147483647 h 40"/>
              <a:gd name="T12" fmla="*/ 2147483647 w 42"/>
              <a:gd name="T13" fmla="*/ 0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"/>
              <a:gd name="T22" fmla="*/ 0 h 40"/>
              <a:gd name="T23" fmla="*/ 42 w 42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" h="40">
                <a:moveTo>
                  <a:pt x="13" y="0"/>
                </a:moveTo>
                <a:lnTo>
                  <a:pt x="42" y="13"/>
                </a:lnTo>
                <a:lnTo>
                  <a:pt x="29" y="40"/>
                </a:lnTo>
                <a:lnTo>
                  <a:pt x="0" y="27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60" name="Freeform 1826"/>
          <p:cNvSpPr>
            <a:spLocks noChangeAspect="1"/>
          </p:cNvSpPr>
          <p:nvPr/>
        </p:nvSpPr>
        <p:spPr bwMode="auto">
          <a:xfrm>
            <a:off x="5789613" y="2276475"/>
            <a:ext cx="15875" cy="17463"/>
          </a:xfrm>
          <a:custGeom>
            <a:avLst/>
            <a:gdLst>
              <a:gd name="T0" fmla="*/ 2147483647 w 50"/>
              <a:gd name="T1" fmla="*/ 0 h 48"/>
              <a:gd name="T2" fmla="*/ 2147483647 w 50"/>
              <a:gd name="T3" fmla="*/ 2147483647 h 48"/>
              <a:gd name="T4" fmla="*/ 2147483647 w 50"/>
              <a:gd name="T5" fmla="*/ 2147483647 h 48"/>
              <a:gd name="T6" fmla="*/ 2147483647 w 50"/>
              <a:gd name="T7" fmla="*/ 2147483647 h 48"/>
              <a:gd name="T8" fmla="*/ 2147483647 w 50"/>
              <a:gd name="T9" fmla="*/ 2147483647 h 48"/>
              <a:gd name="T10" fmla="*/ 0 w 50"/>
              <a:gd name="T11" fmla="*/ 2147483647 h 48"/>
              <a:gd name="T12" fmla="*/ 2147483647 w 50"/>
              <a:gd name="T13" fmla="*/ 0 h 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48"/>
              <a:gd name="T23" fmla="*/ 50 w 50"/>
              <a:gd name="T24" fmla="*/ 48 h 4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48">
                <a:moveTo>
                  <a:pt x="21" y="0"/>
                </a:moveTo>
                <a:lnTo>
                  <a:pt x="50" y="13"/>
                </a:lnTo>
                <a:lnTo>
                  <a:pt x="46" y="23"/>
                </a:lnTo>
                <a:lnTo>
                  <a:pt x="37" y="42"/>
                </a:lnTo>
                <a:lnTo>
                  <a:pt x="10" y="29"/>
                </a:lnTo>
                <a:lnTo>
                  <a:pt x="0" y="48"/>
                </a:lnTo>
                <a:lnTo>
                  <a:pt x="2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61" name="Freeform 1827"/>
          <p:cNvSpPr>
            <a:spLocks noChangeAspect="1"/>
          </p:cNvSpPr>
          <p:nvPr/>
        </p:nvSpPr>
        <p:spPr bwMode="auto">
          <a:xfrm>
            <a:off x="5786438" y="2286000"/>
            <a:ext cx="14287" cy="17463"/>
          </a:xfrm>
          <a:custGeom>
            <a:avLst/>
            <a:gdLst>
              <a:gd name="T0" fmla="*/ 2147483647 w 42"/>
              <a:gd name="T1" fmla="*/ 0 h 49"/>
              <a:gd name="T2" fmla="*/ 2147483647 w 42"/>
              <a:gd name="T3" fmla="*/ 2147483647 h 49"/>
              <a:gd name="T4" fmla="*/ 2147483647 w 42"/>
              <a:gd name="T5" fmla="*/ 2147483647 h 49"/>
              <a:gd name="T6" fmla="*/ 2147483647 w 42"/>
              <a:gd name="T7" fmla="*/ 2147483647 h 49"/>
              <a:gd name="T8" fmla="*/ 0 w 42"/>
              <a:gd name="T9" fmla="*/ 2147483647 h 49"/>
              <a:gd name="T10" fmla="*/ 2147483647 w 42"/>
              <a:gd name="T11" fmla="*/ 2147483647 h 49"/>
              <a:gd name="T12" fmla="*/ 2147483647 w 42"/>
              <a:gd name="T13" fmla="*/ 0 h 4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"/>
              <a:gd name="T22" fmla="*/ 0 h 49"/>
              <a:gd name="T23" fmla="*/ 42 w 42"/>
              <a:gd name="T24" fmla="*/ 49 h 4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" h="49">
                <a:moveTo>
                  <a:pt x="15" y="0"/>
                </a:moveTo>
                <a:lnTo>
                  <a:pt x="42" y="13"/>
                </a:lnTo>
                <a:lnTo>
                  <a:pt x="24" y="49"/>
                </a:lnTo>
                <a:lnTo>
                  <a:pt x="27" y="44"/>
                </a:lnTo>
                <a:lnTo>
                  <a:pt x="0" y="29"/>
                </a:lnTo>
                <a:lnTo>
                  <a:pt x="3" y="24"/>
                </a:lnTo>
                <a:lnTo>
                  <a:pt x="1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62" name="Freeform 1828"/>
          <p:cNvSpPr>
            <a:spLocks noChangeAspect="1"/>
          </p:cNvSpPr>
          <p:nvPr/>
        </p:nvSpPr>
        <p:spPr bwMode="auto">
          <a:xfrm>
            <a:off x="5780088" y="2297113"/>
            <a:ext cx="14287" cy="14287"/>
          </a:xfrm>
          <a:custGeom>
            <a:avLst/>
            <a:gdLst>
              <a:gd name="T0" fmla="*/ 2147483647 w 46"/>
              <a:gd name="T1" fmla="*/ 0 h 47"/>
              <a:gd name="T2" fmla="*/ 2147483647 w 46"/>
              <a:gd name="T3" fmla="*/ 2147483647 h 47"/>
              <a:gd name="T4" fmla="*/ 2147483647 w 46"/>
              <a:gd name="T5" fmla="*/ 2147483647 h 47"/>
              <a:gd name="T6" fmla="*/ 0 w 46"/>
              <a:gd name="T7" fmla="*/ 2147483647 h 47"/>
              <a:gd name="T8" fmla="*/ 2147483647 w 46"/>
              <a:gd name="T9" fmla="*/ 0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6"/>
              <a:gd name="T16" fmla="*/ 0 h 47"/>
              <a:gd name="T17" fmla="*/ 46 w 46"/>
              <a:gd name="T18" fmla="*/ 47 h 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6" h="47">
                <a:moveTo>
                  <a:pt x="19" y="0"/>
                </a:moveTo>
                <a:lnTo>
                  <a:pt x="46" y="15"/>
                </a:lnTo>
                <a:lnTo>
                  <a:pt x="27" y="47"/>
                </a:lnTo>
                <a:lnTo>
                  <a:pt x="0" y="33"/>
                </a:lnTo>
                <a:lnTo>
                  <a:pt x="1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63" name="Freeform 1829"/>
          <p:cNvSpPr>
            <a:spLocks noChangeAspect="1"/>
          </p:cNvSpPr>
          <p:nvPr/>
        </p:nvSpPr>
        <p:spPr bwMode="auto">
          <a:xfrm>
            <a:off x="5805488" y="2171700"/>
            <a:ext cx="1587" cy="9525"/>
          </a:xfrm>
          <a:custGeom>
            <a:avLst/>
            <a:gdLst>
              <a:gd name="T0" fmla="*/ 0 w 10"/>
              <a:gd name="T1" fmla="*/ 0 h 29"/>
              <a:gd name="T2" fmla="*/ 2147483647 w 10"/>
              <a:gd name="T3" fmla="*/ 2147483647 h 29"/>
              <a:gd name="T4" fmla="*/ 0 w 10"/>
              <a:gd name="T5" fmla="*/ 0 h 29"/>
              <a:gd name="T6" fmla="*/ 0 60000 65536"/>
              <a:gd name="T7" fmla="*/ 0 60000 65536"/>
              <a:gd name="T8" fmla="*/ 0 60000 65536"/>
              <a:gd name="T9" fmla="*/ 0 w 10"/>
              <a:gd name="T10" fmla="*/ 0 h 29"/>
              <a:gd name="T11" fmla="*/ 10 w 10"/>
              <a:gd name="T12" fmla="*/ 29 h 2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" h="29">
                <a:moveTo>
                  <a:pt x="0" y="0"/>
                </a:moveTo>
                <a:lnTo>
                  <a:pt x="10" y="2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64" name="Freeform 1830"/>
          <p:cNvSpPr>
            <a:spLocks noChangeAspect="1"/>
          </p:cNvSpPr>
          <p:nvPr/>
        </p:nvSpPr>
        <p:spPr bwMode="auto">
          <a:xfrm>
            <a:off x="5789613" y="2178050"/>
            <a:ext cx="7937" cy="12700"/>
          </a:xfrm>
          <a:custGeom>
            <a:avLst/>
            <a:gdLst>
              <a:gd name="T0" fmla="*/ 2147483647 w 25"/>
              <a:gd name="T1" fmla="*/ 2147483647 h 28"/>
              <a:gd name="T2" fmla="*/ 2147483647 w 25"/>
              <a:gd name="T3" fmla="*/ 2147483647 h 28"/>
              <a:gd name="T4" fmla="*/ 2147483647 w 25"/>
              <a:gd name="T5" fmla="*/ 2147483647 h 28"/>
              <a:gd name="T6" fmla="*/ 2147483647 w 25"/>
              <a:gd name="T7" fmla="*/ 2147483647 h 28"/>
              <a:gd name="T8" fmla="*/ 2147483647 w 25"/>
              <a:gd name="T9" fmla="*/ 2147483647 h 28"/>
              <a:gd name="T10" fmla="*/ 2147483647 w 25"/>
              <a:gd name="T11" fmla="*/ 2147483647 h 28"/>
              <a:gd name="T12" fmla="*/ 2147483647 w 25"/>
              <a:gd name="T13" fmla="*/ 2147483647 h 28"/>
              <a:gd name="T14" fmla="*/ 2147483647 w 25"/>
              <a:gd name="T15" fmla="*/ 2147483647 h 28"/>
              <a:gd name="T16" fmla="*/ 2147483647 w 25"/>
              <a:gd name="T17" fmla="*/ 2147483647 h 28"/>
              <a:gd name="T18" fmla="*/ 2147483647 w 25"/>
              <a:gd name="T19" fmla="*/ 2147483647 h 28"/>
              <a:gd name="T20" fmla="*/ 2147483647 w 25"/>
              <a:gd name="T21" fmla="*/ 2147483647 h 28"/>
              <a:gd name="T22" fmla="*/ 2147483647 w 25"/>
              <a:gd name="T23" fmla="*/ 2147483647 h 28"/>
              <a:gd name="T24" fmla="*/ 2147483647 w 25"/>
              <a:gd name="T25" fmla="*/ 2147483647 h 28"/>
              <a:gd name="T26" fmla="*/ 0 w 25"/>
              <a:gd name="T27" fmla="*/ 2147483647 h 28"/>
              <a:gd name="T28" fmla="*/ 0 w 25"/>
              <a:gd name="T29" fmla="*/ 2147483647 h 28"/>
              <a:gd name="T30" fmla="*/ 0 w 25"/>
              <a:gd name="T31" fmla="*/ 2147483647 h 28"/>
              <a:gd name="T32" fmla="*/ 2147483647 w 25"/>
              <a:gd name="T33" fmla="*/ 2147483647 h 28"/>
              <a:gd name="T34" fmla="*/ 2147483647 w 25"/>
              <a:gd name="T35" fmla="*/ 2147483647 h 28"/>
              <a:gd name="T36" fmla="*/ 2147483647 w 25"/>
              <a:gd name="T37" fmla="*/ 2147483647 h 28"/>
              <a:gd name="T38" fmla="*/ 2147483647 w 25"/>
              <a:gd name="T39" fmla="*/ 0 h 28"/>
              <a:gd name="T40" fmla="*/ 2147483647 w 25"/>
              <a:gd name="T41" fmla="*/ 0 h 28"/>
              <a:gd name="T42" fmla="*/ 2147483647 w 25"/>
              <a:gd name="T43" fmla="*/ 2147483647 h 2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5"/>
              <a:gd name="T67" fmla="*/ 0 h 28"/>
              <a:gd name="T68" fmla="*/ 25 w 25"/>
              <a:gd name="T69" fmla="*/ 28 h 2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5" h="28">
                <a:moveTo>
                  <a:pt x="25" y="25"/>
                </a:moveTo>
                <a:lnTo>
                  <a:pt x="25" y="25"/>
                </a:lnTo>
                <a:lnTo>
                  <a:pt x="23" y="26"/>
                </a:lnTo>
                <a:lnTo>
                  <a:pt x="20" y="27"/>
                </a:lnTo>
                <a:lnTo>
                  <a:pt x="17" y="28"/>
                </a:lnTo>
                <a:lnTo>
                  <a:pt x="16" y="28"/>
                </a:lnTo>
                <a:lnTo>
                  <a:pt x="13" y="28"/>
                </a:lnTo>
                <a:lnTo>
                  <a:pt x="10" y="27"/>
                </a:lnTo>
                <a:lnTo>
                  <a:pt x="8" y="25"/>
                </a:lnTo>
                <a:lnTo>
                  <a:pt x="6" y="24"/>
                </a:lnTo>
                <a:lnTo>
                  <a:pt x="3" y="22"/>
                </a:lnTo>
                <a:lnTo>
                  <a:pt x="2" y="20"/>
                </a:lnTo>
                <a:lnTo>
                  <a:pt x="1" y="17"/>
                </a:lnTo>
                <a:lnTo>
                  <a:pt x="0" y="14"/>
                </a:lnTo>
                <a:lnTo>
                  <a:pt x="0" y="13"/>
                </a:lnTo>
                <a:lnTo>
                  <a:pt x="0" y="9"/>
                </a:lnTo>
                <a:lnTo>
                  <a:pt x="1" y="6"/>
                </a:lnTo>
                <a:lnTo>
                  <a:pt x="3" y="4"/>
                </a:lnTo>
                <a:lnTo>
                  <a:pt x="4" y="2"/>
                </a:lnTo>
                <a:lnTo>
                  <a:pt x="7" y="0"/>
                </a:lnTo>
                <a:lnTo>
                  <a:pt x="25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65" name="Freeform 1831"/>
          <p:cNvSpPr>
            <a:spLocks noChangeAspect="1"/>
          </p:cNvSpPr>
          <p:nvPr/>
        </p:nvSpPr>
        <p:spPr bwMode="auto">
          <a:xfrm>
            <a:off x="5800725" y="2171700"/>
            <a:ext cx="6350" cy="9525"/>
          </a:xfrm>
          <a:custGeom>
            <a:avLst/>
            <a:gdLst>
              <a:gd name="T0" fmla="*/ 2147483647 w 19"/>
              <a:gd name="T1" fmla="*/ 0 h 30"/>
              <a:gd name="T2" fmla="*/ 2147483647 w 19"/>
              <a:gd name="T3" fmla="*/ 2147483647 h 30"/>
              <a:gd name="T4" fmla="*/ 2147483647 w 19"/>
              <a:gd name="T5" fmla="*/ 2147483647 h 30"/>
              <a:gd name="T6" fmla="*/ 2147483647 w 19"/>
              <a:gd name="T7" fmla="*/ 2147483647 h 30"/>
              <a:gd name="T8" fmla="*/ 0 w 19"/>
              <a:gd name="T9" fmla="*/ 2147483647 h 30"/>
              <a:gd name="T10" fmla="*/ 2147483647 w 19"/>
              <a:gd name="T11" fmla="*/ 2147483647 h 30"/>
              <a:gd name="T12" fmla="*/ 2147483647 w 19"/>
              <a:gd name="T13" fmla="*/ 0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"/>
              <a:gd name="T22" fmla="*/ 0 h 30"/>
              <a:gd name="T23" fmla="*/ 19 w 19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" h="30">
                <a:moveTo>
                  <a:pt x="9" y="0"/>
                </a:moveTo>
                <a:lnTo>
                  <a:pt x="19" y="29"/>
                </a:lnTo>
                <a:lnTo>
                  <a:pt x="17" y="30"/>
                </a:lnTo>
                <a:lnTo>
                  <a:pt x="18" y="29"/>
                </a:lnTo>
                <a:lnTo>
                  <a:pt x="0" y="4"/>
                </a:lnTo>
                <a:lnTo>
                  <a:pt x="1" y="3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66" name="Freeform 1832"/>
          <p:cNvSpPr>
            <a:spLocks noChangeAspect="1"/>
          </p:cNvSpPr>
          <p:nvPr/>
        </p:nvSpPr>
        <p:spPr bwMode="auto">
          <a:xfrm>
            <a:off x="5799138" y="2173288"/>
            <a:ext cx="7937" cy="9525"/>
          </a:xfrm>
          <a:custGeom>
            <a:avLst/>
            <a:gdLst>
              <a:gd name="T0" fmla="*/ 2147483647 w 21"/>
              <a:gd name="T1" fmla="*/ 0 h 30"/>
              <a:gd name="T2" fmla="*/ 2147483647 w 21"/>
              <a:gd name="T3" fmla="*/ 2147483647 h 30"/>
              <a:gd name="T4" fmla="*/ 2147483647 w 21"/>
              <a:gd name="T5" fmla="*/ 2147483647 h 30"/>
              <a:gd name="T6" fmla="*/ 2147483647 w 21"/>
              <a:gd name="T7" fmla="*/ 2147483647 h 30"/>
              <a:gd name="T8" fmla="*/ 2147483647 w 21"/>
              <a:gd name="T9" fmla="*/ 2147483647 h 30"/>
              <a:gd name="T10" fmla="*/ 0 w 21"/>
              <a:gd name="T11" fmla="*/ 2147483647 h 30"/>
              <a:gd name="T12" fmla="*/ 2147483647 w 21"/>
              <a:gd name="T13" fmla="*/ 0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"/>
              <a:gd name="T22" fmla="*/ 0 h 30"/>
              <a:gd name="T23" fmla="*/ 21 w 21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" h="30">
                <a:moveTo>
                  <a:pt x="3" y="0"/>
                </a:moveTo>
                <a:lnTo>
                  <a:pt x="21" y="25"/>
                </a:lnTo>
                <a:lnTo>
                  <a:pt x="16" y="29"/>
                </a:lnTo>
                <a:lnTo>
                  <a:pt x="13" y="30"/>
                </a:lnTo>
                <a:lnTo>
                  <a:pt x="3" y="1"/>
                </a:lnTo>
                <a:lnTo>
                  <a:pt x="0" y="2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67" name="Freeform 1833"/>
          <p:cNvSpPr>
            <a:spLocks noChangeAspect="1"/>
          </p:cNvSpPr>
          <p:nvPr/>
        </p:nvSpPr>
        <p:spPr bwMode="auto">
          <a:xfrm>
            <a:off x="5797550" y="2173288"/>
            <a:ext cx="7938" cy="9525"/>
          </a:xfrm>
          <a:custGeom>
            <a:avLst/>
            <a:gdLst>
              <a:gd name="T0" fmla="*/ 2147483647 w 20"/>
              <a:gd name="T1" fmla="*/ 0 h 31"/>
              <a:gd name="T2" fmla="*/ 2147483647 w 20"/>
              <a:gd name="T3" fmla="*/ 2147483647 h 31"/>
              <a:gd name="T4" fmla="*/ 2147483647 w 20"/>
              <a:gd name="T5" fmla="*/ 2147483647 h 31"/>
              <a:gd name="T6" fmla="*/ 2147483647 w 20"/>
              <a:gd name="T7" fmla="*/ 2147483647 h 31"/>
              <a:gd name="T8" fmla="*/ 0 w 20"/>
              <a:gd name="T9" fmla="*/ 2147483647 h 31"/>
              <a:gd name="T10" fmla="*/ 2147483647 w 20"/>
              <a:gd name="T11" fmla="*/ 2147483647 h 31"/>
              <a:gd name="T12" fmla="*/ 2147483647 w 20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"/>
              <a:gd name="T22" fmla="*/ 0 h 31"/>
              <a:gd name="T23" fmla="*/ 20 w 20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" h="31">
                <a:moveTo>
                  <a:pt x="10" y="0"/>
                </a:moveTo>
                <a:lnTo>
                  <a:pt x="20" y="29"/>
                </a:lnTo>
                <a:lnTo>
                  <a:pt x="18" y="31"/>
                </a:lnTo>
                <a:lnTo>
                  <a:pt x="19" y="29"/>
                </a:lnTo>
                <a:lnTo>
                  <a:pt x="0" y="5"/>
                </a:lnTo>
                <a:lnTo>
                  <a:pt x="1" y="4"/>
                </a:lnTo>
                <a:lnTo>
                  <a:pt x="1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68" name="Freeform 1834"/>
          <p:cNvSpPr>
            <a:spLocks noChangeAspect="1"/>
          </p:cNvSpPr>
          <p:nvPr/>
        </p:nvSpPr>
        <p:spPr bwMode="auto">
          <a:xfrm>
            <a:off x="5794375" y="2174875"/>
            <a:ext cx="11113" cy="7938"/>
          </a:xfrm>
          <a:custGeom>
            <a:avLst/>
            <a:gdLst>
              <a:gd name="T0" fmla="*/ 2147483647 w 25"/>
              <a:gd name="T1" fmla="*/ 0 h 29"/>
              <a:gd name="T2" fmla="*/ 2147483647 w 25"/>
              <a:gd name="T3" fmla="*/ 2147483647 h 29"/>
              <a:gd name="T4" fmla="*/ 2147483647 w 25"/>
              <a:gd name="T5" fmla="*/ 2147483647 h 29"/>
              <a:gd name="T6" fmla="*/ 2147483647 w 25"/>
              <a:gd name="T7" fmla="*/ 2147483647 h 29"/>
              <a:gd name="T8" fmla="*/ 2147483647 w 25"/>
              <a:gd name="T9" fmla="*/ 2147483647 h 29"/>
              <a:gd name="T10" fmla="*/ 0 w 25"/>
              <a:gd name="T11" fmla="*/ 2147483647 h 29"/>
              <a:gd name="T12" fmla="*/ 2147483647 w 25"/>
              <a:gd name="T13" fmla="*/ 0 h 2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5"/>
              <a:gd name="T22" fmla="*/ 0 h 29"/>
              <a:gd name="T23" fmla="*/ 25 w 25"/>
              <a:gd name="T24" fmla="*/ 29 h 2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5" h="29">
                <a:moveTo>
                  <a:pt x="6" y="0"/>
                </a:moveTo>
                <a:lnTo>
                  <a:pt x="25" y="24"/>
                </a:lnTo>
                <a:lnTo>
                  <a:pt x="23" y="27"/>
                </a:lnTo>
                <a:lnTo>
                  <a:pt x="18" y="29"/>
                </a:lnTo>
                <a:lnTo>
                  <a:pt x="5" y="2"/>
                </a:lnTo>
                <a:lnTo>
                  <a:pt x="0" y="5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69" name="Freeform 1835"/>
          <p:cNvSpPr>
            <a:spLocks noChangeAspect="1"/>
          </p:cNvSpPr>
          <p:nvPr/>
        </p:nvSpPr>
        <p:spPr bwMode="auto">
          <a:xfrm>
            <a:off x="5794375" y="2174875"/>
            <a:ext cx="6350" cy="9525"/>
          </a:xfrm>
          <a:custGeom>
            <a:avLst/>
            <a:gdLst>
              <a:gd name="T0" fmla="*/ 2147483647 w 23"/>
              <a:gd name="T1" fmla="*/ 0 h 28"/>
              <a:gd name="T2" fmla="*/ 2147483647 w 23"/>
              <a:gd name="T3" fmla="*/ 2147483647 h 28"/>
              <a:gd name="T4" fmla="*/ 2147483647 w 23"/>
              <a:gd name="T5" fmla="*/ 2147483647 h 28"/>
              <a:gd name="T6" fmla="*/ 2147483647 w 23"/>
              <a:gd name="T7" fmla="*/ 2147483647 h 28"/>
              <a:gd name="T8" fmla="*/ 2147483647 w 23"/>
              <a:gd name="T9" fmla="*/ 2147483647 h 28"/>
              <a:gd name="T10" fmla="*/ 0 w 23"/>
              <a:gd name="T11" fmla="*/ 2147483647 h 28"/>
              <a:gd name="T12" fmla="*/ 2147483647 w 23"/>
              <a:gd name="T13" fmla="*/ 0 h 2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"/>
              <a:gd name="T22" fmla="*/ 0 h 28"/>
              <a:gd name="T23" fmla="*/ 23 w 23"/>
              <a:gd name="T24" fmla="*/ 28 h 2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" h="28">
                <a:moveTo>
                  <a:pt x="9" y="0"/>
                </a:moveTo>
                <a:lnTo>
                  <a:pt x="22" y="27"/>
                </a:lnTo>
                <a:lnTo>
                  <a:pt x="23" y="27"/>
                </a:lnTo>
                <a:lnTo>
                  <a:pt x="21" y="28"/>
                </a:lnTo>
                <a:lnTo>
                  <a:pt x="2" y="3"/>
                </a:lnTo>
                <a:lnTo>
                  <a:pt x="0" y="5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70" name="Freeform 1836"/>
          <p:cNvSpPr>
            <a:spLocks noChangeAspect="1"/>
          </p:cNvSpPr>
          <p:nvPr/>
        </p:nvSpPr>
        <p:spPr bwMode="auto">
          <a:xfrm>
            <a:off x="5792788" y="2174875"/>
            <a:ext cx="7937" cy="9525"/>
          </a:xfrm>
          <a:custGeom>
            <a:avLst/>
            <a:gdLst>
              <a:gd name="T0" fmla="*/ 2147483647 w 25"/>
              <a:gd name="T1" fmla="*/ 0 h 29"/>
              <a:gd name="T2" fmla="*/ 2147483647 w 25"/>
              <a:gd name="T3" fmla="*/ 2147483647 h 29"/>
              <a:gd name="T4" fmla="*/ 2147483647 w 25"/>
              <a:gd name="T5" fmla="*/ 2147483647 h 29"/>
              <a:gd name="T6" fmla="*/ 2147483647 w 25"/>
              <a:gd name="T7" fmla="*/ 2147483647 h 29"/>
              <a:gd name="T8" fmla="*/ 2147483647 w 25"/>
              <a:gd name="T9" fmla="*/ 2147483647 h 29"/>
              <a:gd name="T10" fmla="*/ 0 w 25"/>
              <a:gd name="T11" fmla="*/ 2147483647 h 29"/>
              <a:gd name="T12" fmla="*/ 2147483647 w 25"/>
              <a:gd name="T13" fmla="*/ 0 h 2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5"/>
              <a:gd name="T22" fmla="*/ 0 h 29"/>
              <a:gd name="T23" fmla="*/ 25 w 25"/>
              <a:gd name="T24" fmla="*/ 29 h 2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5" h="29">
                <a:moveTo>
                  <a:pt x="6" y="0"/>
                </a:moveTo>
                <a:lnTo>
                  <a:pt x="25" y="25"/>
                </a:lnTo>
                <a:lnTo>
                  <a:pt x="23" y="27"/>
                </a:lnTo>
                <a:lnTo>
                  <a:pt x="17" y="29"/>
                </a:lnTo>
                <a:lnTo>
                  <a:pt x="5" y="2"/>
                </a:lnTo>
                <a:lnTo>
                  <a:pt x="0" y="5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71" name="Freeform 1837"/>
          <p:cNvSpPr>
            <a:spLocks noChangeAspect="1"/>
          </p:cNvSpPr>
          <p:nvPr/>
        </p:nvSpPr>
        <p:spPr bwMode="auto">
          <a:xfrm>
            <a:off x="5791200" y="2176463"/>
            <a:ext cx="7938" cy="7937"/>
          </a:xfrm>
          <a:custGeom>
            <a:avLst/>
            <a:gdLst>
              <a:gd name="T0" fmla="*/ 2147483647 w 22"/>
              <a:gd name="T1" fmla="*/ 0 h 28"/>
              <a:gd name="T2" fmla="*/ 2147483647 w 22"/>
              <a:gd name="T3" fmla="*/ 2147483647 h 28"/>
              <a:gd name="T4" fmla="*/ 2147483647 w 22"/>
              <a:gd name="T5" fmla="*/ 2147483647 h 28"/>
              <a:gd name="T6" fmla="*/ 2147483647 w 22"/>
              <a:gd name="T7" fmla="*/ 2147483647 h 28"/>
              <a:gd name="T8" fmla="*/ 2147483647 w 22"/>
              <a:gd name="T9" fmla="*/ 2147483647 h 28"/>
              <a:gd name="T10" fmla="*/ 0 w 22"/>
              <a:gd name="T11" fmla="*/ 2147483647 h 28"/>
              <a:gd name="T12" fmla="*/ 2147483647 w 22"/>
              <a:gd name="T13" fmla="*/ 0 h 2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28"/>
              <a:gd name="T23" fmla="*/ 22 w 22"/>
              <a:gd name="T24" fmla="*/ 28 h 2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28">
                <a:moveTo>
                  <a:pt x="9" y="0"/>
                </a:moveTo>
                <a:lnTo>
                  <a:pt x="21" y="27"/>
                </a:lnTo>
                <a:lnTo>
                  <a:pt x="22" y="27"/>
                </a:lnTo>
                <a:lnTo>
                  <a:pt x="20" y="28"/>
                </a:lnTo>
                <a:lnTo>
                  <a:pt x="2" y="3"/>
                </a:lnTo>
                <a:lnTo>
                  <a:pt x="0" y="5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72" name="Freeform 1838"/>
          <p:cNvSpPr>
            <a:spLocks noChangeAspect="1"/>
          </p:cNvSpPr>
          <p:nvPr/>
        </p:nvSpPr>
        <p:spPr bwMode="auto">
          <a:xfrm>
            <a:off x="5791200" y="2176463"/>
            <a:ext cx="7938" cy="9525"/>
          </a:xfrm>
          <a:custGeom>
            <a:avLst/>
            <a:gdLst>
              <a:gd name="T0" fmla="*/ 2147483647 w 22"/>
              <a:gd name="T1" fmla="*/ 0 h 28"/>
              <a:gd name="T2" fmla="*/ 2147483647 w 22"/>
              <a:gd name="T3" fmla="*/ 2147483647 h 28"/>
              <a:gd name="T4" fmla="*/ 2147483647 w 22"/>
              <a:gd name="T5" fmla="*/ 2147483647 h 28"/>
              <a:gd name="T6" fmla="*/ 0 w 22"/>
              <a:gd name="T7" fmla="*/ 2147483647 h 28"/>
              <a:gd name="T8" fmla="*/ 2147483647 w 22"/>
              <a:gd name="T9" fmla="*/ 0 h 2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"/>
              <a:gd name="T16" fmla="*/ 0 h 28"/>
              <a:gd name="T17" fmla="*/ 22 w 22"/>
              <a:gd name="T18" fmla="*/ 28 h 2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" h="28">
                <a:moveTo>
                  <a:pt x="4" y="0"/>
                </a:moveTo>
                <a:lnTo>
                  <a:pt x="22" y="25"/>
                </a:lnTo>
                <a:lnTo>
                  <a:pt x="18" y="28"/>
                </a:lnTo>
                <a:lnTo>
                  <a:pt x="0" y="3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73" name="Freeform 1839"/>
          <p:cNvSpPr>
            <a:spLocks noChangeAspect="1"/>
          </p:cNvSpPr>
          <p:nvPr/>
        </p:nvSpPr>
        <p:spPr bwMode="auto">
          <a:xfrm>
            <a:off x="5789613" y="2176463"/>
            <a:ext cx="9525" cy="6350"/>
          </a:xfrm>
          <a:custGeom>
            <a:avLst/>
            <a:gdLst>
              <a:gd name="T0" fmla="*/ 0 w 31"/>
              <a:gd name="T1" fmla="*/ 2147483647 h 16"/>
              <a:gd name="T2" fmla="*/ 0 w 31"/>
              <a:gd name="T3" fmla="*/ 2147483647 h 16"/>
              <a:gd name="T4" fmla="*/ 0 w 31"/>
              <a:gd name="T5" fmla="*/ 2147483647 h 16"/>
              <a:gd name="T6" fmla="*/ 2147483647 w 31"/>
              <a:gd name="T7" fmla="*/ 2147483647 h 16"/>
              <a:gd name="T8" fmla="*/ 2147483647 w 31"/>
              <a:gd name="T9" fmla="*/ 2147483647 h 16"/>
              <a:gd name="T10" fmla="*/ 2147483647 w 31"/>
              <a:gd name="T11" fmla="*/ 2147483647 h 16"/>
              <a:gd name="T12" fmla="*/ 2147483647 w 31"/>
              <a:gd name="T13" fmla="*/ 2147483647 h 16"/>
              <a:gd name="T14" fmla="*/ 2147483647 w 31"/>
              <a:gd name="T15" fmla="*/ 2147483647 h 16"/>
              <a:gd name="T16" fmla="*/ 2147483647 w 31"/>
              <a:gd name="T17" fmla="*/ 2147483647 h 16"/>
              <a:gd name="T18" fmla="*/ 2147483647 w 31"/>
              <a:gd name="T19" fmla="*/ 0 h 16"/>
              <a:gd name="T20" fmla="*/ 2147483647 w 31"/>
              <a:gd name="T21" fmla="*/ 0 h 16"/>
              <a:gd name="T22" fmla="*/ 2147483647 w 31"/>
              <a:gd name="T23" fmla="*/ 0 h 16"/>
              <a:gd name="T24" fmla="*/ 2147483647 w 31"/>
              <a:gd name="T25" fmla="*/ 2147483647 h 16"/>
              <a:gd name="T26" fmla="*/ 2147483647 w 31"/>
              <a:gd name="T27" fmla="*/ 2147483647 h 16"/>
              <a:gd name="T28" fmla="*/ 2147483647 w 31"/>
              <a:gd name="T29" fmla="*/ 2147483647 h 16"/>
              <a:gd name="T30" fmla="*/ 2147483647 w 31"/>
              <a:gd name="T31" fmla="*/ 2147483647 h 16"/>
              <a:gd name="T32" fmla="*/ 2147483647 w 31"/>
              <a:gd name="T33" fmla="*/ 2147483647 h 16"/>
              <a:gd name="T34" fmla="*/ 2147483647 w 31"/>
              <a:gd name="T35" fmla="*/ 2147483647 h 16"/>
              <a:gd name="T36" fmla="*/ 2147483647 w 31"/>
              <a:gd name="T37" fmla="*/ 2147483647 h 16"/>
              <a:gd name="T38" fmla="*/ 2147483647 w 31"/>
              <a:gd name="T39" fmla="*/ 2147483647 h 16"/>
              <a:gd name="T40" fmla="*/ 2147483647 w 31"/>
              <a:gd name="T41" fmla="*/ 2147483647 h 16"/>
              <a:gd name="T42" fmla="*/ 0 w 31"/>
              <a:gd name="T43" fmla="*/ 2147483647 h 1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6"/>
              <a:gd name="T68" fmla="*/ 31 w 31"/>
              <a:gd name="T69" fmla="*/ 16 h 1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6">
                <a:moveTo>
                  <a:pt x="0" y="16"/>
                </a:moveTo>
                <a:lnTo>
                  <a:pt x="0" y="16"/>
                </a:lnTo>
                <a:lnTo>
                  <a:pt x="0" y="13"/>
                </a:lnTo>
                <a:lnTo>
                  <a:pt x="1" y="10"/>
                </a:lnTo>
                <a:lnTo>
                  <a:pt x="2" y="8"/>
                </a:lnTo>
                <a:lnTo>
                  <a:pt x="4" y="6"/>
                </a:lnTo>
                <a:lnTo>
                  <a:pt x="7" y="4"/>
                </a:lnTo>
                <a:lnTo>
                  <a:pt x="9" y="2"/>
                </a:lnTo>
                <a:lnTo>
                  <a:pt x="11" y="1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21" y="1"/>
                </a:lnTo>
                <a:lnTo>
                  <a:pt x="23" y="2"/>
                </a:lnTo>
                <a:lnTo>
                  <a:pt x="25" y="4"/>
                </a:lnTo>
                <a:lnTo>
                  <a:pt x="27" y="6"/>
                </a:lnTo>
                <a:lnTo>
                  <a:pt x="29" y="8"/>
                </a:lnTo>
                <a:lnTo>
                  <a:pt x="30" y="10"/>
                </a:lnTo>
                <a:lnTo>
                  <a:pt x="31" y="13"/>
                </a:lnTo>
                <a:lnTo>
                  <a:pt x="31" y="16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74" name="Freeform 1840"/>
          <p:cNvSpPr>
            <a:spLocks noChangeAspect="1"/>
          </p:cNvSpPr>
          <p:nvPr/>
        </p:nvSpPr>
        <p:spPr bwMode="auto">
          <a:xfrm>
            <a:off x="5789613" y="2184400"/>
            <a:ext cx="9525" cy="7938"/>
          </a:xfrm>
          <a:custGeom>
            <a:avLst/>
            <a:gdLst>
              <a:gd name="T0" fmla="*/ 2147483647 w 31"/>
              <a:gd name="T1" fmla="*/ 0 h 15"/>
              <a:gd name="T2" fmla="*/ 2147483647 w 31"/>
              <a:gd name="T3" fmla="*/ 0 h 15"/>
              <a:gd name="T4" fmla="*/ 2147483647 w 31"/>
              <a:gd name="T5" fmla="*/ 2147483647 h 15"/>
              <a:gd name="T6" fmla="*/ 2147483647 w 31"/>
              <a:gd name="T7" fmla="*/ 2147483647 h 15"/>
              <a:gd name="T8" fmla="*/ 2147483647 w 31"/>
              <a:gd name="T9" fmla="*/ 2147483647 h 15"/>
              <a:gd name="T10" fmla="*/ 2147483647 w 31"/>
              <a:gd name="T11" fmla="*/ 2147483647 h 15"/>
              <a:gd name="T12" fmla="*/ 2147483647 w 31"/>
              <a:gd name="T13" fmla="*/ 2147483647 h 15"/>
              <a:gd name="T14" fmla="*/ 2147483647 w 31"/>
              <a:gd name="T15" fmla="*/ 2147483647 h 15"/>
              <a:gd name="T16" fmla="*/ 2147483647 w 31"/>
              <a:gd name="T17" fmla="*/ 2147483647 h 15"/>
              <a:gd name="T18" fmla="*/ 2147483647 w 31"/>
              <a:gd name="T19" fmla="*/ 2147483647 h 15"/>
              <a:gd name="T20" fmla="*/ 2147483647 w 31"/>
              <a:gd name="T21" fmla="*/ 2147483647 h 15"/>
              <a:gd name="T22" fmla="*/ 2147483647 w 31"/>
              <a:gd name="T23" fmla="*/ 2147483647 h 15"/>
              <a:gd name="T24" fmla="*/ 2147483647 w 31"/>
              <a:gd name="T25" fmla="*/ 2147483647 h 15"/>
              <a:gd name="T26" fmla="*/ 2147483647 w 31"/>
              <a:gd name="T27" fmla="*/ 2147483647 h 15"/>
              <a:gd name="T28" fmla="*/ 2147483647 w 31"/>
              <a:gd name="T29" fmla="*/ 2147483647 h 15"/>
              <a:gd name="T30" fmla="*/ 2147483647 w 31"/>
              <a:gd name="T31" fmla="*/ 2147483647 h 15"/>
              <a:gd name="T32" fmla="*/ 2147483647 w 31"/>
              <a:gd name="T33" fmla="*/ 2147483647 h 15"/>
              <a:gd name="T34" fmla="*/ 2147483647 w 31"/>
              <a:gd name="T35" fmla="*/ 2147483647 h 15"/>
              <a:gd name="T36" fmla="*/ 0 w 31"/>
              <a:gd name="T37" fmla="*/ 2147483647 h 15"/>
              <a:gd name="T38" fmla="*/ 0 w 31"/>
              <a:gd name="T39" fmla="*/ 0 h 15"/>
              <a:gd name="T40" fmla="*/ 0 w 31"/>
              <a:gd name="T41" fmla="*/ 0 h 15"/>
              <a:gd name="T42" fmla="*/ 2147483647 w 31"/>
              <a:gd name="T43" fmla="*/ 0 h 1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5"/>
              <a:gd name="T68" fmla="*/ 31 w 31"/>
              <a:gd name="T69" fmla="*/ 15 h 1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5">
                <a:moveTo>
                  <a:pt x="31" y="0"/>
                </a:moveTo>
                <a:lnTo>
                  <a:pt x="31" y="0"/>
                </a:lnTo>
                <a:lnTo>
                  <a:pt x="31" y="2"/>
                </a:lnTo>
                <a:lnTo>
                  <a:pt x="30" y="5"/>
                </a:lnTo>
                <a:lnTo>
                  <a:pt x="29" y="7"/>
                </a:lnTo>
                <a:lnTo>
                  <a:pt x="27" y="9"/>
                </a:lnTo>
                <a:lnTo>
                  <a:pt x="25" y="11"/>
                </a:lnTo>
                <a:lnTo>
                  <a:pt x="23" y="13"/>
                </a:lnTo>
                <a:lnTo>
                  <a:pt x="21" y="14"/>
                </a:lnTo>
                <a:lnTo>
                  <a:pt x="18" y="15"/>
                </a:lnTo>
                <a:lnTo>
                  <a:pt x="16" y="15"/>
                </a:lnTo>
                <a:lnTo>
                  <a:pt x="14" y="15"/>
                </a:lnTo>
                <a:lnTo>
                  <a:pt x="11" y="14"/>
                </a:lnTo>
                <a:lnTo>
                  <a:pt x="9" y="13"/>
                </a:lnTo>
                <a:lnTo>
                  <a:pt x="7" y="11"/>
                </a:lnTo>
                <a:lnTo>
                  <a:pt x="4" y="9"/>
                </a:lnTo>
                <a:lnTo>
                  <a:pt x="2" y="7"/>
                </a:lnTo>
                <a:lnTo>
                  <a:pt x="1" y="5"/>
                </a:lnTo>
                <a:lnTo>
                  <a:pt x="0" y="2"/>
                </a:lnTo>
                <a:lnTo>
                  <a:pt x="0" y="0"/>
                </a:lnTo>
                <a:lnTo>
                  <a:pt x="3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75" name="Freeform 1841"/>
          <p:cNvSpPr>
            <a:spLocks noChangeAspect="1"/>
          </p:cNvSpPr>
          <p:nvPr/>
        </p:nvSpPr>
        <p:spPr bwMode="auto">
          <a:xfrm>
            <a:off x="5789613" y="2182813"/>
            <a:ext cx="9525" cy="1587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76" name="Freeform 1842"/>
          <p:cNvSpPr>
            <a:spLocks noChangeAspect="1"/>
          </p:cNvSpPr>
          <p:nvPr/>
        </p:nvSpPr>
        <p:spPr bwMode="auto">
          <a:xfrm>
            <a:off x="5789613" y="2182813"/>
            <a:ext cx="9525" cy="1587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77" name="Freeform 1843"/>
          <p:cNvSpPr>
            <a:spLocks noChangeAspect="1"/>
          </p:cNvSpPr>
          <p:nvPr/>
        </p:nvSpPr>
        <p:spPr bwMode="auto">
          <a:xfrm>
            <a:off x="5789613" y="2182813"/>
            <a:ext cx="9525" cy="1587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78" name="Freeform 1844"/>
          <p:cNvSpPr>
            <a:spLocks noChangeAspect="1"/>
          </p:cNvSpPr>
          <p:nvPr/>
        </p:nvSpPr>
        <p:spPr bwMode="auto">
          <a:xfrm>
            <a:off x="5789613" y="2182813"/>
            <a:ext cx="9525" cy="1587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79" name="Freeform 1845"/>
          <p:cNvSpPr>
            <a:spLocks noChangeAspect="1"/>
          </p:cNvSpPr>
          <p:nvPr/>
        </p:nvSpPr>
        <p:spPr bwMode="auto">
          <a:xfrm>
            <a:off x="5789613" y="2184400"/>
            <a:ext cx="9525" cy="1588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80" name="Freeform 1846"/>
          <p:cNvSpPr>
            <a:spLocks noChangeAspect="1"/>
          </p:cNvSpPr>
          <p:nvPr/>
        </p:nvSpPr>
        <p:spPr bwMode="auto">
          <a:xfrm>
            <a:off x="5789613" y="2184400"/>
            <a:ext cx="9525" cy="1588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81" name="Rectangle 1847"/>
          <p:cNvSpPr>
            <a:spLocks noChangeAspect="1" noChangeArrowheads="1"/>
          </p:cNvSpPr>
          <p:nvPr/>
        </p:nvSpPr>
        <p:spPr bwMode="auto">
          <a:xfrm>
            <a:off x="5789613" y="2184400"/>
            <a:ext cx="9525" cy="1588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82" name="Freeform 1848"/>
          <p:cNvSpPr>
            <a:spLocks noChangeAspect="1"/>
          </p:cNvSpPr>
          <p:nvPr/>
        </p:nvSpPr>
        <p:spPr bwMode="auto">
          <a:xfrm>
            <a:off x="5792788" y="2181225"/>
            <a:ext cx="6350" cy="11113"/>
          </a:xfrm>
          <a:custGeom>
            <a:avLst/>
            <a:gdLst>
              <a:gd name="T0" fmla="*/ 0 w 15"/>
              <a:gd name="T1" fmla="*/ 0 h 31"/>
              <a:gd name="T2" fmla="*/ 0 w 15"/>
              <a:gd name="T3" fmla="*/ 0 h 31"/>
              <a:gd name="T4" fmla="*/ 2147483647 w 15"/>
              <a:gd name="T5" fmla="*/ 0 h 31"/>
              <a:gd name="T6" fmla="*/ 2147483647 w 15"/>
              <a:gd name="T7" fmla="*/ 2147483647 h 31"/>
              <a:gd name="T8" fmla="*/ 2147483647 w 15"/>
              <a:gd name="T9" fmla="*/ 2147483647 h 31"/>
              <a:gd name="T10" fmla="*/ 2147483647 w 15"/>
              <a:gd name="T11" fmla="*/ 2147483647 h 31"/>
              <a:gd name="T12" fmla="*/ 2147483647 w 15"/>
              <a:gd name="T13" fmla="*/ 2147483647 h 31"/>
              <a:gd name="T14" fmla="*/ 2147483647 w 15"/>
              <a:gd name="T15" fmla="*/ 2147483647 h 31"/>
              <a:gd name="T16" fmla="*/ 2147483647 w 15"/>
              <a:gd name="T17" fmla="*/ 2147483647 h 31"/>
              <a:gd name="T18" fmla="*/ 2147483647 w 15"/>
              <a:gd name="T19" fmla="*/ 2147483647 h 31"/>
              <a:gd name="T20" fmla="*/ 2147483647 w 15"/>
              <a:gd name="T21" fmla="*/ 2147483647 h 31"/>
              <a:gd name="T22" fmla="*/ 2147483647 w 15"/>
              <a:gd name="T23" fmla="*/ 2147483647 h 31"/>
              <a:gd name="T24" fmla="*/ 2147483647 w 15"/>
              <a:gd name="T25" fmla="*/ 2147483647 h 31"/>
              <a:gd name="T26" fmla="*/ 2147483647 w 15"/>
              <a:gd name="T27" fmla="*/ 2147483647 h 31"/>
              <a:gd name="T28" fmla="*/ 2147483647 w 15"/>
              <a:gd name="T29" fmla="*/ 2147483647 h 31"/>
              <a:gd name="T30" fmla="*/ 2147483647 w 15"/>
              <a:gd name="T31" fmla="*/ 2147483647 h 31"/>
              <a:gd name="T32" fmla="*/ 2147483647 w 15"/>
              <a:gd name="T33" fmla="*/ 2147483647 h 31"/>
              <a:gd name="T34" fmla="*/ 2147483647 w 15"/>
              <a:gd name="T35" fmla="*/ 2147483647 h 31"/>
              <a:gd name="T36" fmla="*/ 2147483647 w 15"/>
              <a:gd name="T37" fmla="*/ 2147483647 h 31"/>
              <a:gd name="T38" fmla="*/ 0 w 15"/>
              <a:gd name="T39" fmla="*/ 2147483647 h 31"/>
              <a:gd name="T40" fmla="*/ 0 w 15"/>
              <a:gd name="T41" fmla="*/ 2147483647 h 31"/>
              <a:gd name="T42" fmla="*/ 0 w 15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"/>
              <a:gd name="T67" fmla="*/ 0 h 31"/>
              <a:gd name="T68" fmla="*/ 15 w 15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5" y="1"/>
                </a:lnTo>
                <a:lnTo>
                  <a:pt x="7" y="2"/>
                </a:lnTo>
                <a:lnTo>
                  <a:pt x="9" y="4"/>
                </a:lnTo>
                <a:lnTo>
                  <a:pt x="11" y="6"/>
                </a:lnTo>
                <a:lnTo>
                  <a:pt x="13" y="9"/>
                </a:lnTo>
                <a:lnTo>
                  <a:pt x="14" y="11"/>
                </a:lnTo>
                <a:lnTo>
                  <a:pt x="15" y="14"/>
                </a:lnTo>
                <a:lnTo>
                  <a:pt x="15" y="16"/>
                </a:lnTo>
                <a:lnTo>
                  <a:pt x="15" y="18"/>
                </a:lnTo>
                <a:lnTo>
                  <a:pt x="14" y="21"/>
                </a:lnTo>
                <a:lnTo>
                  <a:pt x="13" y="23"/>
                </a:lnTo>
                <a:lnTo>
                  <a:pt x="11" y="25"/>
                </a:lnTo>
                <a:lnTo>
                  <a:pt x="9" y="27"/>
                </a:lnTo>
                <a:lnTo>
                  <a:pt x="7" y="29"/>
                </a:lnTo>
                <a:lnTo>
                  <a:pt x="5" y="30"/>
                </a:ln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83" name="Freeform 1849"/>
          <p:cNvSpPr>
            <a:spLocks noChangeAspect="1"/>
          </p:cNvSpPr>
          <p:nvPr/>
        </p:nvSpPr>
        <p:spPr bwMode="auto">
          <a:xfrm>
            <a:off x="5786438" y="2181225"/>
            <a:ext cx="4762" cy="11113"/>
          </a:xfrm>
          <a:custGeom>
            <a:avLst/>
            <a:gdLst>
              <a:gd name="T0" fmla="*/ 2147483647 w 16"/>
              <a:gd name="T1" fmla="*/ 2147483647 h 31"/>
              <a:gd name="T2" fmla="*/ 2147483647 w 16"/>
              <a:gd name="T3" fmla="*/ 2147483647 h 31"/>
              <a:gd name="T4" fmla="*/ 2147483647 w 16"/>
              <a:gd name="T5" fmla="*/ 2147483647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0 w 16"/>
              <a:gd name="T19" fmla="*/ 2147483647 h 31"/>
              <a:gd name="T20" fmla="*/ 0 w 16"/>
              <a:gd name="T21" fmla="*/ 2147483647 h 31"/>
              <a:gd name="T22" fmla="*/ 0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0 h 31"/>
              <a:gd name="T38" fmla="*/ 2147483647 w 16"/>
              <a:gd name="T39" fmla="*/ 0 h 31"/>
              <a:gd name="T40" fmla="*/ 2147483647 w 16"/>
              <a:gd name="T41" fmla="*/ 0 h 31"/>
              <a:gd name="T42" fmla="*/ 2147483647 w 16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16" y="31"/>
                </a:moveTo>
                <a:lnTo>
                  <a:pt x="16" y="31"/>
                </a:lnTo>
                <a:lnTo>
                  <a:pt x="14" y="31"/>
                </a:lnTo>
                <a:lnTo>
                  <a:pt x="10" y="30"/>
                </a:lnTo>
                <a:lnTo>
                  <a:pt x="8" y="29"/>
                </a:lnTo>
                <a:lnTo>
                  <a:pt x="6" y="27"/>
                </a:lnTo>
                <a:lnTo>
                  <a:pt x="4" y="25"/>
                </a:lnTo>
                <a:lnTo>
                  <a:pt x="2" y="23"/>
                </a:lnTo>
                <a:lnTo>
                  <a:pt x="1" y="21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1" y="11"/>
                </a:lnTo>
                <a:lnTo>
                  <a:pt x="2" y="9"/>
                </a:lnTo>
                <a:lnTo>
                  <a:pt x="4" y="6"/>
                </a:lnTo>
                <a:lnTo>
                  <a:pt x="6" y="4"/>
                </a:lnTo>
                <a:lnTo>
                  <a:pt x="8" y="2"/>
                </a:lnTo>
                <a:lnTo>
                  <a:pt x="10" y="1"/>
                </a:lnTo>
                <a:lnTo>
                  <a:pt x="14" y="0"/>
                </a:lnTo>
                <a:lnTo>
                  <a:pt x="16" y="0"/>
                </a:lnTo>
                <a:lnTo>
                  <a:pt x="16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84" name="Freeform 1850"/>
          <p:cNvSpPr>
            <a:spLocks noChangeAspect="1"/>
          </p:cNvSpPr>
          <p:nvPr/>
        </p:nvSpPr>
        <p:spPr bwMode="auto">
          <a:xfrm>
            <a:off x="5792788" y="2181225"/>
            <a:ext cx="1587" cy="11113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85" name="Freeform 1851"/>
          <p:cNvSpPr>
            <a:spLocks noChangeAspect="1"/>
          </p:cNvSpPr>
          <p:nvPr/>
        </p:nvSpPr>
        <p:spPr bwMode="auto">
          <a:xfrm>
            <a:off x="5792788" y="2181225"/>
            <a:ext cx="1587" cy="11113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86" name="Freeform 1852"/>
          <p:cNvSpPr>
            <a:spLocks noChangeAspect="1"/>
          </p:cNvSpPr>
          <p:nvPr/>
        </p:nvSpPr>
        <p:spPr bwMode="auto">
          <a:xfrm>
            <a:off x="5792788" y="2181225"/>
            <a:ext cx="1587" cy="11113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87" name="Freeform 1853"/>
          <p:cNvSpPr>
            <a:spLocks noChangeAspect="1"/>
          </p:cNvSpPr>
          <p:nvPr/>
        </p:nvSpPr>
        <p:spPr bwMode="auto">
          <a:xfrm>
            <a:off x="5792788" y="2181225"/>
            <a:ext cx="1587" cy="11113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88" name="Freeform 1854"/>
          <p:cNvSpPr>
            <a:spLocks noChangeAspect="1"/>
          </p:cNvSpPr>
          <p:nvPr/>
        </p:nvSpPr>
        <p:spPr bwMode="auto">
          <a:xfrm>
            <a:off x="5792788" y="2181225"/>
            <a:ext cx="1587" cy="11113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89" name="Rectangle 1855"/>
          <p:cNvSpPr>
            <a:spLocks noChangeAspect="1" noChangeArrowheads="1"/>
          </p:cNvSpPr>
          <p:nvPr/>
        </p:nvSpPr>
        <p:spPr bwMode="auto">
          <a:xfrm>
            <a:off x="5791200" y="2181225"/>
            <a:ext cx="1588" cy="11113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90" name="Freeform 1856"/>
          <p:cNvSpPr>
            <a:spLocks noChangeAspect="1"/>
          </p:cNvSpPr>
          <p:nvPr/>
        </p:nvSpPr>
        <p:spPr bwMode="auto">
          <a:xfrm>
            <a:off x="5786438" y="2181225"/>
            <a:ext cx="11112" cy="3175"/>
          </a:xfrm>
          <a:custGeom>
            <a:avLst/>
            <a:gdLst>
              <a:gd name="T0" fmla="*/ 0 w 31"/>
              <a:gd name="T1" fmla="*/ 2147483647 h 16"/>
              <a:gd name="T2" fmla="*/ 0 w 31"/>
              <a:gd name="T3" fmla="*/ 2147483647 h 16"/>
              <a:gd name="T4" fmla="*/ 0 w 31"/>
              <a:gd name="T5" fmla="*/ 2147483647 h 16"/>
              <a:gd name="T6" fmla="*/ 2147483647 w 31"/>
              <a:gd name="T7" fmla="*/ 2147483647 h 16"/>
              <a:gd name="T8" fmla="*/ 2147483647 w 31"/>
              <a:gd name="T9" fmla="*/ 2147483647 h 16"/>
              <a:gd name="T10" fmla="*/ 2147483647 w 31"/>
              <a:gd name="T11" fmla="*/ 2147483647 h 16"/>
              <a:gd name="T12" fmla="*/ 2147483647 w 31"/>
              <a:gd name="T13" fmla="*/ 2147483647 h 16"/>
              <a:gd name="T14" fmla="*/ 2147483647 w 31"/>
              <a:gd name="T15" fmla="*/ 2147483647 h 16"/>
              <a:gd name="T16" fmla="*/ 2147483647 w 31"/>
              <a:gd name="T17" fmla="*/ 2147483647 h 16"/>
              <a:gd name="T18" fmla="*/ 2147483647 w 31"/>
              <a:gd name="T19" fmla="*/ 0 h 16"/>
              <a:gd name="T20" fmla="*/ 2147483647 w 31"/>
              <a:gd name="T21" fmla="*/ 0 h 16"/>
              <a:gd name="T22" fmla="*/ 2147483647 w 31"/>
              <a:gd name="T23" fmla="*/ 0 h 16"/>
              <a:gd name="T24" fmla="*/ 2147483647 w 31"/>
              <a:gd name="T25" fmla="*/ 2147483647 h 16"/>
              <a:gd name="T26" fmla="*/ 2147483647 w 31"/>
              <a:gd name="T27" fmla="*/ 2147483647 h 16"/>
              <a:gd name="T28" fmla="*/ 2147483647 w 31"/>
              <a:gd name="T29" fmla="*/ 2147483647 h 16"/>
              <a:gd name="T30" fmla="*/ 2147483647 w 31"/>
              <a:gd name="T31" fmla="*/ 2147483647 h 16"/>
              <a:gd name="T32" fmla="*/ 2147483647 w 31"/>
              <a:gd name="T33" fmla="*/ 2147483647 h 16"/>
              <a:gd name="T34" fmla="*/ 2147483647 w 31"/>
              <a:gd name="T35" fmla="*/ 2147483647 h 16"/>
              <a:gd name="T36" fmla="*/ 2147483647 w 31"/>
              <a:gd name="T37" fmla="*/ 2147483647 h 16"/>
              <a:gd name="T38" fmla="*/ 2147483647 w 31"/>
              <a:gd name="T39" fmla="*/ 2147483647 h 16"/>
              <a:gd name="T40" fmla="*/ 2147483647 w 31"/>
              <a:gd name="T41" fmla="*/ 2147483647 h 16"/>
              <a:gd name="T42" fmla="*/ 0 w 31"/>
              <a:gd name="T43" fmla="*/ 2147483647 h 1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6"/>
              <a:gd name="T68" fmla="*/ 31 w 31"/>
              <a:gd name="T69" fmla="*/ 16 h 1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6">
                <a:moveTo>
                  <a:pt x="0" y="16"/>
                </a:moveTo>
                <a:lnTo>
                  <a:pt x="0" y="16"/>
                </a:lnTo>
                <a:lnTo>
                  <a:pt x="0" y="14"/>
                </a:lnTo>
                <a:lnTo>
                  <a:pt x="1" y="11"/>
                </a:lnTo>
                <a:lnTo>
                  <a:pt x="2" y="9"/>
                </a:lnTo>
                <a:lnTo>
                  <a:pt x="4" y="6"/>
                </a:lnTo>
                <a:lnTo>
                  <a:pt x="6" y="4"/>
                </a:lnTo>
                <a:lnTo>
                  <a:pt x="8" y="2"/>
                </a:lnTo>
                <a:lnTo>
                  <a:pt x="10" y="1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21" y="1"/>
                </a:lnTo>
                <a:lnTo>
                  <a:pt x="23" y="2"/>
                </a:lnTo>
                <a:lnTo>
                  <a:pt x="25" y="4"/>
                </a:lnTo>
                <a:lnTo>
                  <a:pt x="27" y="6"/>
                </a:lnTo>
                <a:lnTo>
                  <a:pt x="29" y="9"/>
                </a:lnTo>
                <a:lnTo>
                  <a:pt x="30" y="11"/>
                </a:lnTo>
                <a:lnTo>
                  <a:pt x="31" y="14"/>
                </a:lnTo>
                <a:lnTo>
                  <a:pt x="31" y="16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91" name="Freeform 1857"/>
          <p:cNvSpPr>
            <a:spLocks noChangeAspect="1"/>
          </p:cNvSpPr>
          <p:nvPr/>
        </p:nvSpPr>
        <p:spPr bwMode="auto">
          <a:xfrm>
            <a:off x="5786438" y="2190750"/>
            <a:ext cx="11112" cy="4763"/>
          </a:xfrm>
          <a:custGeom>
            <a:avLst/>
            <a:gdLst>
              <a:gd name="T0" fmla="*/ 2147483647 w 31"/>
              <a:gd name="T1" fmla="*/ 0 h 16"/>
              <a:gd name="T2" fmla="*/ 2147483647 w 31"/>
              <a:gd name="T3" fmla="*/ 0 h 16"/>
              <a:gd name="T4" fmla="*/ 2147483647 w 31"/>
              <a:gd name="T5" fmla="*/ 2147483647 h 16"/>
              <a:gd name="T6" fmla="*/ 2147483647 w 31"/>
              <a:gd name="T7" fmla="*/ 2147483647 h 16"/>
              <a:gd name="T8" fmla="*/ 2147483647 w 31"/>
              <a:gd name="T9" fmla="*/ 2147483647 h 16"/>
              <a:gd name="T10" fmla="*/ 2147483647 w 31"/>
              <a:gd name="T11" fmla="*/ 2147483647 h 16"/>
              <a:gd name="T12" fmla="*/ 2147483647 w 31"/>
              <a:gd name="T13" fmla="*/ 2147483647 h 16"/>
              <a:gd name="T14" fmla="*/ 2147483647 w 31"/>
              <a:gd name="T15" fmla="*/ 2147483647 h 16"/>
              <a:gd name="T16" fmla="*/ 2147483647 w 31"/>
              <a:gd name="T17" fmla="*/ 2147483647 h 16"/>
              <a:gd name="T18" fmla="*/ 2147483647 w 31"/>
              <a:gd name="T19" fmla="*/ 2147483647 h 16"/>
              <a:gd name="T20" fmla="*/ 2147483647 w 31"/>
              <a:gd name="T21" fmla="*/ 2147483647 h 16"/>
              <a:gd name="T22" fmla="*/ 2147483647 w 31"/>
              <a:gd name="T23" fmla="*/ 2147483647 h 16"/>
              <a:gd name="T24" fmla="*/ 2147483647 w 31"/>
              <a:gd name="T25" fmla="*/ 2147483647 h 16"/>
              <a:gd name="T26" fmla="*/ 2147483647 w 31"/>
              <a:gd name="T27" fmla="*/ 2147483647 h 16"/>
              <a:gd name="T28" fmla="*/ 2147483647 w 31"/>
              <a:gd name="T29" fmla="*/ 2147483647 h 16"/>
              <a:gd name="T30" fmla="*/ 2147483647 w 31"/>
              <a:gd name="T31" fmla="*/ 2147483647 h 16"/>
              <a:gd name="T32" fmla="*/ 2147483647 w 31"/>
              <a:gd name="T33" fmla="*/ 2147483647 h 16"/>
              <a:gd name="T34" fmla="*/ 2147483647 w 31"/>
              <a:gd name="T35" fmla="*/ 2147483647 h 16"/>
              <a:gd name="T36" fmla="*/ 0 w 31"/>
              <a:gd name="T37" fmla="*/ 2147483647 h 16"/>
              <a:gd name="T38" fmla="*/ 0 w 31"/>
              <a:gd name="T39" fmla="*/ 0 h 16"/>
              <a:gd name="T40" fmla="*/ 0 w 31"/>
              <a:gd name="T41" fmla="*/ 0 h 16"/>
              <a:gd name="T42" fmla="*/ 2147483647 w 31"/>
              <a:gd name="T43" fmla="*/ 0 h 1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6"/>
              <a:gd name="T68" fmla="*/ 31 w 31"/>
              <a:gd name="T69" fmla="*/ 16 h 1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6">
                <a:moveTo>
                  <a:pt x="31" y="0"/>
                </a:moveTo>
                <a:lnTo>
                  <a:pt x="31" y="0"/>
                </a:lnTo>
                <a:lnTo>
                  <a:pt x="31" y="2"/>
                </a:lnTo>
                <a:lnTo>
                  <a:pt x="30" y="5"/>
                </a:lnTo>
                <a:lnTo>
                  <a:pt x="29" y="8"/>
                </a:lnTo>
                <a:lnTo>
                  <a:pt x="27" y="10"/>
                </a:lnTo>
                <a:lnTo>
                  <a:pt x="25" y="12"/>
                </a:lnTo>
                <a:lnTo>
                  <a:pt x="23" y="14"/>
                </a:lnTo>
                <a:lnTo>
                  <a:pt x="21" y="15"/>
                </a:lnTo>
                <a:lnTo>
                  <a:pt x="18" y="16"/>
                </a:lnTo>
                <a:lnTo>
                  <a:pt x="16" y="16"/>
                </a:lnTo>
                <a:lnTo>
                  <a:pt x="14" y="16"/>
                </a:lnTo>
                <a:lnTo>
                  <a:pt x="10" y="15"/>
                </a:lnTo>
                <a:lnTo>
                  <a:pt x="8" y="14"/>
                </a:lnTo>
                <a:lnTo>
                  <a:pt x="6" y="12"/>
                </a:lnTo>
                <a:lnTo>
                  <a:pt x="4" y="10"/>
                </a:lnTo>
                <a:lnTo>
                  <a:pt x="2" y="8"/>
                </a:lnTo>
                <a:lnTo>
                  <a:pt x="1" y="5"/>
                </a:lnTo>
                <a:lnTo>
                  <a:pt x="0" y="2"/>
                </a:lnTo>
                <a:lnTo>
                  <a:pt x="0" y="0"/>
                </a:lnTo>
                <a:lnTo>
                  <a:pt x="3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92" name="Freeform 1858"/>
          <p:cNvSpPr>
            <a:spLocks noChangeAspect="1"/>
          </p:cNvSpPr>
          <p:nvPr/>
        </p:nvSpPr>
        <p:spPr bwMode="auto">
          <a:xfrm>
            <a:off x="5786438" y="2184400"/>
            <a:ext cx="11112" cy="1588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93" name="Freeform 1859"/>
          <p:cNvSpPr>
            <a:spLocks noChangeAspect="1"/>
          </p:cNvSpPr>
          <p:nvPr/>
        </p:nvSpPr>
        <p:spPr bwMode="auto">
          <a:xfrm>
            <a:off x="5786438" y="2184400"/>
            <a:ext cx="11112" cy="1588"/>
          </a:xfrm>
          <a:custGeom>
            <a:avLst/>
            <a:gdLst>
              <a:gd name="T0" fmla="*/ 0 w 31"/>
              <a:gd name="T1" fmla="*/ 0 h 2"/>
              <a:gd name="T2" fmla="*/ 2147483647 w 31"/>
              <a:gd name="T3" fmla="*/ 0 h 2"/>
              <a:gd name="T4" fmla="*/ 2147483647 w 31"/>
              <a:gd name="T5" fmla="*/ 2147483647 h 2"/>
              <a:gd name="T6" fmla="*/ 2147483647 w 31"/>
              <a:gd name="T7" fmla="*/ 2147483647 h 2"/>
              <a:gd name="T8" fmla="*/ 0 w 31"/>
              <a:gd name="T9" fmla="*/ 2147483647 h 2"/>
              <a:gd name="T10" fmla="*/ 0 w 31"/>
              <a:gd name="T11" fmla="*/ 2147483647 h 2"/>
              <a:gd name="T12" fmla="*/ 0 w 31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"/>
              <a:gd name="T23" fmla="*/ 31 w 31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">
                <a:moveTo>
                  <a:pt x="0" y="0"/>
                </a:moveTo>
                <a:lnTo>
                  <a:pt x="31" y="0"/>
                </a:lnTo>
                <a:lnTo>
                  <a:pt x="31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94" name="Freeform 1860"/>
          <p:cNvSpPr>
            <a:spLocks noChangeAspect="1"/>
          </p:cNvSpPr>
          <p:nvPr/>
        </p:nvSpPr>
        <p:spPr bwMode="auto">
          <a:xfrm>
            <a:off x="5786438" y="2185988"/>
            <a:ext cx="11112" cy="4762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95" name="Freeform 1861"/>
          <p:cNvSpPr>
            <a:spLocks noChangeAspect="1"/>
          </p:cNvSpPr>
          <p:nvPr/>
        </p:nvSpPr>
        <p:spPr bwMode="auto">
          <a:xfrm>
            <a:off x="5786438" y="2185988"/>
            <a:ext cx="11112" cy="4762"/>
          </a:xfrm>
          <a:custGeom>
            <a:avLst/>
            <a:gdLst>
              <a:gd name="T0" fmla="*/ 0 w 31"/>
              <a:gd name="T1" fmla="*/ 0 h 2"/>
              <a:gd name="T2" fmla="*/ 2147483647 w 31"/>
              <a:gd name="T3" fmla="*/ 0 h 2"/>
              <a:gd name="T4" fmla="*/ 2147483647 w 31"/>
              <a:gd name="T5" fmla="*/ 2147483647 h 2"/>
              <a:gd name="T6" fmla="*/ 2147483647 w 31"/>
              <a:gd name="T7" fmla="*/ 2147483647 h 2"/>
              <a:gd name="T8" fmla="*/ 0 w 31"/>
              <a:gd name="T9" fmla="*/ 2147483647 h 2"/>
              <a:gd name="T10" fmla="*/ 0 w 31"/>
              <a:gd name="T11" fmla="*/ 2147483647 h 2"/>
              <a:gd name="T12" fmla="*/ 0 w 31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"/>
              <a:gd name="T23" fmla="*/ 31 w 31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">
                <a:moveTo>
                  <a:pt x="0" y="0"/>
                </a:moveTo>
                <a:lnTo>
                  <a:pt x="31" y="0"/>
                </a:lnTo>
                <a:lnTo>
                  <a:pt x="31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96" name="Freeform 1862"/>
          <p:cNvSpPr>
            <a:spLocks noChangeAspect="1"/>
          </p:cNvSpPr>
          <p:nvPr/>
        </p:nvSpPr>
        <p:spPr bwMode="auto">
          <a:xfrm>
            <a:off x="5786438" y="2185988"/>
            <a:ext cx="11112" cy="4762"/>
          </a:xfrm>
          <a:custGeom>
            <a:avLst/>
            <a:gdLst>
              <a:gd name="T0" fmla="*/ 0 w 31"/>
              <a:gd name="T1" fmla="*/ 0 h 2"/>
              <a:gd name="T2" fmla="*/ 2147483647 w 31"/>
              <a:gd name="T3" fmla="*/ 0 h 2"/>
              <a:gd name="T4" fmla="*/ 2147483647 w 31"/>
              <a:gd name="T5" fmla="*/ 2147483647 h 2"/>
              <a:gd name="T6" fmla="*/ 2147483647 w 31"/>
              <a:gd name="T7" fmla="*/ 2147483647 h 2"/>
              <a:gd name="T8" fmla="*/ 0 w 31"/>
              <a:gd name="T9" fmla="*/ 2147483647 h 2"/>
              <a:gd name="T10" fmla="*/ 0 w 31"/>
              <a:gd name="T11" fmla="*/ 2147483647 h 2"/>
              <a:gd name="T12" fmla="*/ 0 w 31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"/>
              <a:gd name="T23" fmla="*/ 31 w 31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">
                <a:moveTo>
                  <a:pt x="0" y="0"/>
                </a:moveTo>
                <a:lnTo>
                  <a:pt x="31" y="0"/>
                </a:lnTo>
                <a:lnTo>
                  <a:pt x="31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97" name="Freeform 1863"/>
          <p:cNvSpPr>
            <a:spLocks noChangeAspect="1"/>
          </p:cNvSpPr>
          <p:nvPr/>
        </p:nvSpPr>
        <p:spPr bwMode="auto">
          <a:xfrm>
            <a:off x="5786438" y="2190750"/>
            <a:ext cx="11112" cy="1588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98" name="Freeform 1864"/>
          <p:cNvSpPr>
            <a:spLocks noChangeAspect="1"/>
          </p:cNvSpPr>
          <p:nvPr/>
        </p:nvSpPr>
        <p:spPr bwMode="auto">
          <a:xfrm>
            <a:off x="5786438" y="2190750"/>
            <a:ext cx="11112" cy="1588"/>
          </a:xfrm>
          <a:custGeom>
            <a:avLst/>
            <a:gdLst>
              <a:gd name="T0" fmla="*/ 0 w 31"/>
              <a:gd name="T1" fmla="*/ 0 h 2"/>
              <a:gd name="T2" fmla="*/ 2147483647 w 31"/>
              <a:gd name="T3" fmla="*/ 0 h 2"/>
              <a:gd name="T4" fmla="*/ 2147483647 w 31"/>
              <a:gd name="T5" fmla="*/ 2147483647 h 2"/>
              <a:gd name="T6" fmla="*/ 2147483647 w 31"/>
              <a:gd name="T7" fmla="*/ 2147483647 h 2"/>
              <a:gd name="T8" fmla="*/ 0 w 31"/>
              <a:gd name="T9" fmla="*/ 2147483647 h 2"/>
              <a:gd name="T10" fmla="*/ 0 w 31"/>
              <a:gd name="T11" fmla="*/ 2147483647 h 2"/>
              <a:gd name="T12" fmla="*/ 0 w 31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"/>
              <a:gd name="T23" fmla="*/ 31 w 31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">
                <a:moveTo>
                  <a:pt x="0" y="0"/>
                </a:moveTo>
                <a:lnTo>
                  <a:pt x="31" y="0"/>
                </a:lnTo>
                <a:lnTo>
                  <a:pt x="31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099" name="Rectangle 1865"/>
          <p:cNvSpPr>
            <a:spLocks noChangeAspect="1" noChangeArrowheads="1"/>
          </p:cNvSpPr>
          <p:nvPr/>
        </p:nvSpPr>
        <p:spPr bwMode="auto">
          <a:xfrm>
            <a:off x="5786438" y="2190750"/>
            <a:ext cx="11112" cy="1588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00" name="Freeform 1866"/>
          <p:cNvSpPr>
            <a:spLocks noChangeAspect="1"/>
          </p:cNvSpPr>
          <p:nvPr/>
        </p:nvSpPr>
        <p:spPr bwMode="auto">
          <a:xfrm>
            <a:off x="5791200" y="2184400"/>
            <a:ext cx="6350" cy="11113"/>
          </a:xfrm>
          <a:custGeom>
            <a:avLst/>
            <a:gdLst>
              <a:gd name="T0" fmla="*/ 0 w 16"/>
              <a:gd name="T1" fmla="*/ 0 h 31"/>
              <a:gd name="T2" fmla="*/ 0 w 16"/>
              <a:gd name="T3" fmla="*/ 0 h 31"/>
              <a:gd name="T4" fmla="*/ 2147483647 w 16"/>
              <a:gd name="T5" fmla="*/ 0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2147483647 w 16"/>
              <a:gd name="T19" fmla="*/ 2147483647 h 31"/>
              <a:gd name="T20" fmla="*/ 2147483647 w 16"/>
              <a:gd name="T21" fmla="*/ 2147483647 h 31"/>
              <a:gd name="T22" fmla="*/ 2147483647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2147483647 h 31"/>
              <a:gd name="T38" fmla="*/ 2147483647 w 16"/>
              <a:gd name="T39" fmla="*/ 2147483647 h 31"/>
              <a:gd name="T40" fmla="*/ 2147483647 w 16"/>
              <a:gd name="T41" fmla="*/ 2147483647 h 31"/>
              <a:gd name="T42" fmla="*/ 0 w 16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5" y="1"/>
                </a:lnTo>
                <a:lnTo>
                  <a:pt x="7" y="2"/>
                </a:lnTo>
                <a:lnTo>
                  <a:pt x="10" y="3"/>
                </a:lnTo>
                <a:lnTo>
                  <a:pt x="12" y="5"/>
                </a:lnTo>
                <a:lnTo>
                  <a:pt x="13" y="7"/>
                </a:lnTo>
                <a:lnTo>
                  <a:pt x="15" y="9"/>
                </a:lnTo>
                <a:lnTo>
                  <a:pt x="16" y="12"/>
                </a:lnTo>
                <a:lnTo>
                  <a:pt x="16" y="14"/>
                </a:lnTo>
                <a:lnTo>
                  <a:pt x="16" y="16"/>
                </a:lnTo>
                <a:lnTo>
                  <a:pt x="15" y="19"/>
                </a:lnTo>
                <a:lnTo>
                  <a:pt x="14" y="21"/>
                </a:lnTo>
                <a:lnTo>
                  <a:pt x="13" y="25"/>
                </a:lnTo>
                <a:lnTo>
                  <a:pt x="11" y="27"/>
                </a:lnTo>
                <a:lnTo>
                  <a:pt x="9" y="28"/>
                </a:lnTo>
                <a:lnTo>
                  <a:pt x="7" y="30"/>
                </a:lnTo>
                <a:lnTo>
                  <a:pt x="4" y="31"/>
                </a:lnTo>
                <a:lnTo>
                  <a:pt x="2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01" name="Freeform 1867"/>
          <p:cNvSpPr>
            <a:spLocks noChangeAspect="1"/>
          </p:cNvSpPr>
          <p:nvPr/>
        </p:nvSpPr>
        <p:spPr bwMode="auto">
          <a:xfrm>
            <a:off x="5765800" y="2193925"/>
            <a:ext cx="1588" cy="11113"/>
          </a:xfrm>
          <a:custGeom>
            <a:avLst/>
            <a:gdLst>
              <a:gd name="T0" fmla="*/ 2147483647 w 6"/>
              <a:gd name="T1" fmla="*/ 2147483647 h 31"/>
              <a:gd name="T2" fmla="*/ 0 w 6"/>
              <a:gd name="T3" fmla="*/ 0 h 31"/>
              <a:gd name="T4" fmla="*/ 2147483647 w 6"/>
              <a:gd name="T5" fmla="*/ 2147483647 h 31"/>
              <a:gd name="T6" fmla="*/ 0 60000 65536"/>
              <a:gd name="T7" fmla="*/ 0 60000 65536"/>
              <a:gd name="T8" fmla="*/ 0 60000 65536"/>
              <a:gd name="T9" fmla="*/ 0 w 6"/>
              <a:gd name="T10" fmla="*/ 0 h 31"/>
              <a:gd name="T11" fmla="*/ 6 w 6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6" h="31">
                <a:moveTo>
                  <a:pt x="6" y="31"/>
                </a:moveTo>
                <a:lnTo>
                  <a:pt x="0" y="0"/>
                </a:lnTo>
                <a:lnTo>
                  <a:pt x="6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02" name="Freeform 1868"/>
          <p:cNvSpPr>
            <a:spLocks noChangeAspect="1"/>
          </p:cNvSpPr>
          <p:nvPr/>
        </p:nvSpPr>
        <p:spPr bwMode="auto">
          <a:xfrm>
            <a:off x="5786438" y="2184400"/>
            <a:ext cx="6350" cy="11113"/>
          </a:xfrm>
          <a:custGeom>
            <a:avLst/>
            <a:gdLst>
              <a:gd name="T0" fmla="*/ 2147483647 w 19"/>
              <a:gd name="T1" fmla="*/ 0 h 32"/>
              <a:gd name="T2" fmla="*/ 2147483647 w 19"/>
              <a:gd name="T3" fmla="*/ 2147483647 h 32"/>
              <a:gd name="T4" fmla="*/ 2147483647 w 19"/>
              <a:gd name="T5" fmla="*/ 2147483647 h 32"/>
              <a:gd name="T6" fmla="*/ 2147483647 w 19"/>
              <a:gd name="T7" fmla="*/ 2147483647 h 32"/>
              <a:gd name="T8" fmla="*/ 0 w 19"/>
              <a:gd name="T9" fmla="*/ 2147483647 h 32"/>
              <a:gd name="T10" fmla="*/ 2147483647 w 19"/>
              <a:gd name="T11" fmla="*/ 2147483647 h 32"/>
              <a:gd name="T12" fmla="*/ 2147483647 w 19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"/>
              <a:gd name="T22" fmla="*/ 0 h 32"/>
              <a:gd name="T23" fmla="*/ 19 w 19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" h="32">
                <a:moveTo>
                  <a:pt x="17" y="0"/>
                </a:moveTo>
                <a:lnTo>
                  <a:pt x="19" y="31"/>
                </a:lnTo>
                <a:lnTo>
                  <a:pt x="5" y="32"/>
                </a:lnTo>
                <a:lnTo>
                  <a:pt x="8" y="31"/>
                </a:lnTo>
                <a:lnTo>
                  <a:pt x="0" y="2"/>
                </a:lnTo>
                <a:lnTo>
                  <a:pt x="3" y="1"/>
                </a:lnTo>
                <a:lnTo>
                  <a:pt x="1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03" name="Freeform 1869"/>
          <p:cNvSpPr>
            <a:spLocks noChangeAspect="1"/>
          </p:cNvSpPr>
          <p:nvPr/>
        </p:nvSpPr>
        <p:spPr bwMode="auto">
          <a:xfrm>
            <a:off x="5781675" y="2184400"/>
            <a:ext cx="7938" cy="11113"/>
          </a:xfrm>
          <a:custGeom>
            <a:avLst/>
            <a:gdLst>
              <a:gd name="T0" fmla="*/ 2147483647 w 19"/>
              <a:gd name="T1" fmla="*/ 0 h 32"/>
              <a:gd name="T2" fmla="*/ 2147483647 w 19"/>
              <a:gd name="T3" fmla="*/ 2147483647 h 32"/>
              <a:gd name="T4" fmla="*/ 2147483647 w 19"/>
              <a:gd name="T5" fmla="*/ 2147483647 h 32"/>
              <a:gd name="T6" fmla="*/ 2147483647 w 19"/>
              <a:gd name="T7" fmla="*/ 2147483647 h 32"/>
              <a:gd name="T8" fmla="*/ 0 w 19"/>
              <a:gd name="T9" fmla="*/ 2147483647 h 32"/>
              <a:gd name="T10" fmla="*/ 2147483647 w 19"/>
              <a:gd name="T11" fmla="*/ 2147483647 h 32"/>
              <a:gd name="T12" fmla="*/ 2147483647 w 19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"/>
              <a:gd name="T22" fmla="*/ 0 h 32"/>
              <a:gd name="T23" fmla="*/ 19 w 19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" h="32">
                <a:moveTo>
                  <a:pt x="11" y="0"/>
                </a:moveTo>
                <a:lnTo>
                  <a:pt x="19" y="29"/>
                </a:lnTo>
                <a:lnTo>
                  <a:pt x="10" y="32"/>
                </a:lnTo>
                <a:lnTo>
                  <a:pt x="12" y="31"/>
                </a:lnTo>
                <a:lnTo>
                  <a:pt x="0" y="4"/>
                </a:lnTo>
                <a:lnTo>
                  <a:pt x="2" y="3"/>
                </a:lnTo>
                <a:lnTo>
                  <a:pt x="1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04" name="Freeform 1870"/>
          <p:cNvSpPr>
            <a:spLocks noChangeAspect="1"/>
          </p:cNvSpPr>
          <p:nvPr/>
        </p:nvSpPr>
        <p:spPr bwMode="auto">
          <a:xfrm>
            <a:off x="5775325" y="2185988"/>
            <a:ext cx="11113" cy="12700"/>
          </a:xfrm>
          <a:custGeom>
            <a:avLst/>
            <a:gdLst>
              <a:gd name="T0" fmla="*/ 2147483647 w 26"/>
              <a:gd name="T1" fmla="*/ 0 h 30"/>
              <a:gd name="T2" fmla="*/ 2147483647 w 26"/>
              <a:gd name="T3" fmla="*/ 2147483647 h 30"/>
              <a:gd name="T4" fmla="*/ 2147483647 w 26"/>
              <a:gd name="T5" fmla="*/ 2147483647 h 30"/>
              <a:gd name="T6" fmla="*/ 2147483647 w 26"/>
              <a:gd name="T7" fmla="*/ 2147483647 h 30"/>
              <a:gd name="T8" fmla="*/ 2147483647 w 26"/>
              <a:gd name="T9" fmla="*/ 2147483647 h 30"/>
              <a:gd name="T10" fmla="*/ 0 w 26"/>
              <a:gd name="T11" fmla="*/ 2147483647 h 30"/>
              <a:gd name="T12" fmla="*/ 2147483647 w 26"/>
              <a:gd name="T13" fmla="*/ 0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6"/>
              <a:gd name="T22" fmla="*/ 0 h 30"/>
              <a:gd name="T23" fmla="*/ 26 w 26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6" h="30">
                <a:moveTo>
                  <a:pt x="14" y="0"/>
                </a:moveTo>
                <a:lnTo>
                  <a:pt x="26" y="27"/>
                </a:lnTo>
                <a:lnTo>
                  <a:pt x="23" y="28"/>
                </a:lnTo>
                <a:lnTo>
                  <a:pt x="21" y="30"/>
                </a:lnTo>
                <a:lnTo>
                  <a:pt x="2" y="5"/>
                </a:lnTo>
                <a:lnTo>
                  <a:pt x="0" y="7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05" name="Freeform 1871"/>
          <p:cNvSpPr>
            <a:spLocks noChangeAspect="1"/>
          </p:cNvSpPr>
          <p:nvPr/>
        </p:nvSpPr>
        <p:spPr bwMode="auto">
          <a:xfrm>
            <a:off x="5773738" y="2190750"/>
            <a:ext cx="9525" cy="11113"/>
          </a:xfrm>
          <a:custGeom>
            <a:avLst/>
            <a:gdLst>
              <a:gd name="T0" fmla="*/ 2147483647 w 26"/>
              <a:gd name="T1" fmla="*/ 2147483647 h 37"/>
              <a:gd name="T2" fmla="*/ 2147483647 w 26"/>
              <a:gd name="T3" fmla="*/ 2147483647 h 37"/>
              <a:gd name="T4" fmla="*/ 2147483647 w 26"/>
              <a:gd name="T5" fmla="*/ 2147483647 h 37"/>
              <a:gd name="T6" fmla="*/ 2147483647 w 26"/>
              <a:gd name="T7" fmla="*/ 2147483647 h 37"/>
              <a:gd name="T8" fmla="*/ 0 w 26"/>
              <a:gd name="T9" fmla="*/ 2147483647 h 37"/>
              <a:gd name="T10" fmla="*/ 2147483647 w 26"/>
              <a:gd name="T11" fmla="*/ 0 h 37"/>
              <a:gd name="T12" fmla="*/ 2147483647 w 26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6"/>
              <a:gd name="T22" fmla="*/ 0 h 37"/>
              <a:gd name="T23" fmla="*/ 26 w 26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6" h="37">
                <a:moveTo>
                  <a:pt x="7" y="1"/>
                </a:moveTo>
                <a:lnTo>
                  <a:pt x="26" y="26"/>
                </a:lnTo>
                <a:lnTo>
                  <a:pt x="10" y="37"/>
                </a:lnTo>
                <a:lnTo>
                  <a:pt x="19" y="30"/>
                </a:lnTo>
                <a:lnTo>
                  <a:pt x="0" y="7"/>
                </a:lnTo>
                <a:lnTo>
                  <a:pt x="8" y="0"/>
                </a:lnTo>
                <a:lnTo>
                  <a:pt x="7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06" name="Freeform 1872"/>
          <p:cNvSpPr>
            <a:spLocks noChangeAspect="1"/>
          </p:cNvSpPr>
          <p:nvPr/>
        </p:nvSpPr>
        <p:spPr bwMode="auto">
          <a:xfrm>
            <a:off x="5773738" y="2192338"/>
            <a:ext cx="7937" cy="9525"/>
          </a:xfrm>
          <a:custGeom>
            <a:avLst/>
            <a:gdLst>
              <a:gd name="T0" fmla="*/ 2147483647 w 23"/>
              <a:gd name="T1" fmla="*/ 0 h 31"/>
              <a:gd name="T2" fmla="*/ 2147483647 w 23"/>
              <a:gd name="T3" fmla="*/ 2147483647 h 31"/>
              <a:gd name="T4" fmla="*/ 2147483647 w 23"/>
              <a:gd name="T5" fmla="*/ 2147483647 h 31"/>
              <a:gd name="T6" fmla="*/ 2147483647 w 23"/>
              <a:gd name="T7" fmla="*/ 2147483647 h 31"/>
              <a:gd name="T8" fmla="*/ 0 w 23"/>
              <a:gd name="T9" fmla="*/ 2147483647 h 31"/>
              <a:gd name="T10" fmla="*/ 2147483647 w 23"/>
              <a:gd name="T11" fmla="*/ 2147483647 h 31"/>
              <a:gd name="T12" fmla="*/ 2147483647 w 2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"/>
              <a:gd name="T22" fmla="*/ 0 h 31"/>
              <a:gd name="T23" fmla="*/ 23 w 2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" h="31">
                <a:moveTo>
                  <a:pt x="4" y="0"/>
                </a:moveTo>
                <a:lnTo>
                  <a:pt x="23" y="23"/>
                </a:lnTo>
                <a:lnTo>
                  <a:pt x="13" y="31"/>
                </a:lnTo>
                <a:lnTo>
                  <a:pt x="14" y="30"/>
                </a:lnTo>
                <a:lnTo>
                  <a:pt x="0" y="3"/>
                </a:lnTo>
                <a:lnTo>
                  <a:pt x="1" y="2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07" name="Freeform 1873"/>
          <p:cNvSpPr>
            <a:spLocks noChangeAspect="1"/>
          </p:cNvSpPr>
          <p:nvPr/>
        </p:nvSpPr>
        <p:spPr bwMode="auto">
          <a:xfrm>
            <a:off x="5772150" y="2192338"/>
            <a:ext cx="4763" cy="11112"/>
          </a:xfrm>
          <a:custGeom>
            <a:avLst/>
            <a:gdLst>
              <a:gd name="T0" fmla="*/ 2147483647 w 20"/>
              <a:gd name="T1" fmla="*/ 0 h 33"/>
              <a:gd name="T2" fmla="*/ 2147483647 w 20"/>
              <a:gd name="T3" fmla="*/ 2147483647 h 33"/>
              <a:gd name="T4" fmla="*/ 2147483647 w 20"/>
              <a:gd name="T5" fmla="*/ 2147483647 h 33"/>
              <a:gd name="T6" fmla="*/ 2147483647 w 20"/>
              <a:gd name="T7" fmla="*/ 2147483647 h 33"/>
              <a:gd name="T8" fmla="*/ 2147483647 w 20"/>
              <a:gd name="T9" fmla="*/ 2147483647 h 33"/>
              <a:gd name="T10" fmla="*/ 0 w 20"/>
              <a:gd name="T11" fmla="*/ 2147483647 h 33"/>
              <a:gd name="T12" fmla="*/ 2147483647 w 20"/>
              <a:gd name="T13" fmla="*/ 0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"/>
              <a:gd name="T22" fmla="*/ 0 h 33"/>
              <a:gd name="T23" fmla="*/ 20 w 20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" h="33">
                <a:moveTo>
                  <a:pt x="6" y="0"/>
                </a:moveTo>
                <a:lnTo>
                  <a:pt x="20" y="27"/>
                </a:lnTo>
                <a:lnTo>
                  <a:pt x="12" y="33"/>
                </a:lnTo>
                <a:lnTo>
                  <a:pt x="11" y="33"/>
                </a:lnTo>
                <a:lnTo>
                  <a:pt x="1" y="4"/>
                </a:lnTo>
                <a:lnTo>
                  <a:pt x="0" y="4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08" name="Freeform 1874"/>
          <p:cNvSpPr>
            <a:spLocks noChangeAspect="1"/>
          </p:cNvSpPr>
          <p:nvPr/>
        </p:nvSpPr>
        <p:spPr bwMode="auto">
          <a:xfrm>
            <a:off x="5770563" y="2193925"/>
            <a:ext cx="4762" cy="9525"/>
          </a:xfrm>
          <a:custGeom>
            <a:avLst/>
            <a:gdLst>
              <a:gd name="T0" fmla="*/ 2147483647 w 17"/>
              <a:gd name="T1" fmla="*/ 0 h 33"/>
              <a:gd name="T2" fmla="*/ 2147483647 w 17"/>
              <a:gd name="T3" fmla="*/ 2147483647 h 33"/>
              <a:gd name="T4" fmla="*/ 2147483647 w 17"/>
              <a:gd name="T5" fmla="*/ 2147483647 h 33"/>
              <a:gd name="T6" fmla="*/ 2147483647 w 17"/>
              <a:gd name="T7" fmla="*/ 2147483647 h 33"/>
              <a:gd name="T8" fmla="*/ 0 w 17"/>
              <a:gd name="T9" fmla="*/ 2147483647 h 33"/>
              <a:gd name="T10" fmla="*/ 2147483647 w 17"/>
              <a:gd name="T11" fmla="*/ 2147483647 h 33"/>
              <a:gd name="T12" fmla="*/ 2147483647 w 17"/>
              <a:gd name="T13" fmla="*/ 0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"/>
              <a:gd name="T22" fmla="*/ 0 h 33"/>
              <a:gd name="T23" fmla="*/ 17 w 17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" h="33">
                <a:moveTo>
                  <a:pt x="7" y="0"/>
                </a:moveTo>
                <a:lnTo>
                  <a:pt x="17" y="29"/>
                </a:lnTo>
                <a:lnTo>
                  <a:pt x="4" y="33"/>
                </a:lnTo>
                <a:lnTo>
                  <a:pt x="7" y="33"/>
                </a:lnTo>
                <a:lnTo>
                  <a:pt x="0" y="2"/>
                </a:lnTo>
                <a:lnTo>
                  <a:pt x="2" y="2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09" name="Freeform 1875"/>
          <p:cNvSpPr>
            <a:spLocks noChangeAspect="1"/>
          </p:cNvSpPr>
          <p:nvPr/>
        </p:nvSpPr>
        <p:spPr bwMode="auto">
          <a:xfrm>
            <a:off x="5765800" y="2193925"/>
            <a:ext cx="6350" cy="11113"/>
          </a:xfrm>
          <a:custGeom>
            <a:avLst/>
            <a:gdLst>
              <a:gd name="T0" fmla="*/ 2147483647 w 16"/>
              <a:gd name="T1" fmla="*/ 0 h 33"/>
              <a:gd name="T2" fmla="*/ 2147483647 w 16"/>
              <a:gd name="T3" fmla="*/ 2147483647 h 33"/>
              <a:gd name="T4" fmla="*/ 2147483647 w 16"/>
              <a:gd name="T5" fmla="*/ 2147483647 h 33"/>
              <a:gd name="T6" fmla="*/ 0 w 16"/>
              <a:gd name="T7" fmla="*/ 2147483647 h 33"/>
              <a:gd name="T8" fmla="*/ 2147483647 w 16"/>
              <a:gd name="T9" fmla="*/ 0 h 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"/>
              <a:gd name="T16" fmla="*/ 0 h 33"/>
              <a:gd name="T17" fmla="*/ 16 w 16"/>
              <a:gd name="T18" fmla="*/ 33 h 3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" h="33">
                <a:moveTo>
                  <a:pt x="9" y="0"/>
                </a:moveTo>
                <a:lnTo>
                  <a:pt x="16" y="31"/>
                </a:lnTo>
                <a:lnTo>
                  <a:pt x="6" y="33"/>
                </a:lnTo>
                <a:lnTo>
                  <a:pt x="0" y="2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10" name="Freeform 1876"/>
          <p:cNvSpPr>
            <a:spLocks noChangeAspect="1"/>
          </p:cNvSpPr>
          <p:nvPr/>
        </p:nvSpPr>
        <p:spPr bwMode="auto">
          <a:xfrm>
            <a:off x="5767388" y="2076450"/>
            <a:ext cx="4762" cy="12700"/>
          </a:xfrm>
          <a:custGeom>
            <a:avLst/>
            <a:gdLst>
              <a:gd name="T0" fmla="*/ 0 w 13"/>
              <a:gd name="T1" fmla="*/ 0 h 29"/>
              <a:gd name="T2" fmla="*/ 2147483647 w 13"/>
              <a:gd name="T3" fmla="*/ 2147483647 h 29"/>
              <a:gd name="T4" fmla="*/ 0 w 13"/>
              <a:gd name="T5" fmla="*/ 0 h 29"/>
              <a:gd name="T6" fmla="*/ 0 60000 65536"/>
              <a:gd name="T7" fmla="*/ 0 60000 65536"/>
              <a:gd name="T8" fmla="*/ 0 60000 65536"/>
              <a:gd name="T9" fmla="*/ 0 w 13"/>
              <a:gd name="T10" fmla="*/ 0 h 29"/>
              <a:gd name="T11" fmla="*/ 13 w 13"/>
              <a:gd name="T12" fmla="*/ 29 h 2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" h="29">
                <a:moveTo>
                  <a:pt x="0" y="0"/>
                </a:moveTo>
                <a:lnTo>
                  <a:pt x="13" y="2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11" name="Freeform 1877"/>
          <p:cNvSpPr>
            <a:spLocks noChangeAspect="1"/>
          </p:cNvSpPr>
          <p:nvPr/>
        </p:nvSpPr>
        <p:spPr bwMode="auto">
          <a:xfrm>
            <a:off x="5740400" y="2090738"/>
            <a:ext cx="7938" cy="9525"/>
          </a:xfrm>
          <a:custGeom>
            <a:avLst/>
            <a:gdLst>
              <a:gd name="T0" fmla="*/ 2147483647 w 24"/>
              <a:gd name="T1" fmla="*/ 2147483647 h 29"/>
              <a:gd name="T2" fmla="*/ 2147483647 w 24"/>
              <a:gd name="T3" fmla="*/ 2147483647 h 29"/>
              <a:gd name="T4" fmla="*/ 2147483647 w 24"/>
              <a:gd name="T5" fmla="*/ 2147483647 h 29"/>
              <a:gd name="T6" fmla="*/ 2147483647 w 24"/>
              <a:gd name="T7" fmla="*/ 2147483647 h 29"/>
              <a:gd name="T8" fmla="*/ 2147483647 w 24"/>
              <a:gd name="T9" fmla="*/ 2147483647 h 29"/>
              <a:gd name="T10" fmla="*/ 2147483647 w 24"/>
              <a:gd name="T11" fmla="*/ 2147483647 h 29"/>
              <a:gd name="T12" fmla="*/ 2147483647 w 24"/>
              <a:gd name="T13" fmla="*/ 2147483647 h 29"/>
              <a:gd name="T14" fmla="*/ 2147483647 w 24"/>
              <a:gd name="T15" fmla="*/ 2147483647 h 29"/>
              <a:gd name="T16" fmla="*/ 2147483647 w 24"/>
              <a:gd name="T17" fmla="*/ 2147483647 h 29"/>
              <a:gd name="T18" fmla="*/ 2147483647 w 24"/>
              <a:gd name="T19" fmla="*/ 2147483647 h 29"/>
              <a:gd name="T20" fmla="*/ 2147483647 w 24"/>
              <a:gd name="T21" fmla="*/ 2147483647 h 29"/>
              <a:gd name="T22" fmla="*/ 2147483647 w 24"/>
              <a:gd name="T23" fmla="*/ 2147483647 h 29"/>
              <a:gd name="T24" fmla="*/ 0 w 24"/>
              <a:gd name="T25" fmla="*/ 2147483647 h 29"/>
              <a:gd name="T26" fmla="*/ 0 w 24"/>
              <a:gd name="T27" fmla="*/ 2147483647 h 29"/>
              <a:gd name="T28" fmla="*/ 0 w 24"/>
              <a:gd name="T29" fmla="*/ 2147483647 h 29"/>
              <a:gd name="T30" fmla="*/ 2147483647 w 24"/>
              <a:gd name="T31" fmla="*/ 2147483647 h 29"/>
              <a:gd name="T32" fmla="*/ 2147483647 w 24"/>
              <a:gd name="T33" fmla="*/ 2147483647 h 29"/>
              <a:gd name="T34" fmla="*/ 2147483647 w 24"/>
              <a:gd name="T35" fmla="*/ 2147483647 h 29"/>
              <a:gd name="T36" fmla="*/ 2147483647 w 24"/>
              <a:gd name="T37" fmla="*/ 2147483647 h 29"/>
              <a:gd name="T38" fmla="*/ 2147483647 w 24"/>
              <a:gd name="T39" fmla="*/ 0 h 29"/>
              <a:gd name="T40" fmla="*/ 2147483647 w 24"/>
              <a:gd name="T41" fmla="*/ 0 h 29"/>
              <a:gd name="T42" fmla="*/ 2147483647 w 24"/>
              <a:gd name="T43" fmla="*/ 2147483647 h 2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4"/>
              <a:gd name="T67" fmla="*/ 0 h 29"/>
              <a:gd name="T68" fmla="*/ 24 w 24"/>
              <a:gd name="T69" fmla="*/ 29 h 29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4" h="29">
                <a:moveTo>
                  <a:pt x="24" y="27"/>
                </a:moveTo>
                <a:lnTo>
                  <a:pt x="24" y="27"/>
                </a:lnTo>
                <a:lnTo>
                  <a:pt x="21" y="28"/>
                </a:lnTo>
                <a:lnTo>
                  <a:pt x="19" y="29"/>
                </a:lnTo>
                <a:lnTo>
                  <a:pt x="16" y="29"/>
                </a:lnTo>
                <a:lnTo>
                  <a:pt x="14" y="29"/>
                </a:lnTo>
                <a:lnTo>
                  <a:pt x="12" y="28"/>
                </a:lnTo>
                <a:lnTo>
                  <a:pt x="8" y="27"/>
                </a:lnTo>
                <a:lnTo>
                  <a:pt x="6" y="26"/>
                </a:lnTo>
                <a:lnTo>
                  <a:pt x="4" y="23"/>
                </a:lnTo>
                <a:lnTo>
                  <a:pt x="2" y="21"/>
                </a:lnTo>
                <a:lnTo>
                  <a:pt x="1" y="18"/>
                </a:lnTo>
                <a:lnTo>
                  <a:pt x="0" y="16"/>
                </a:lnTo>
                <a:lnTo>
                  <a:pt x="0" y="13"/>
                </a:lnTo>
                <a:lnTo>
                  <a:pt x="0" y="11"/>
                </a:lnTo>
                <a:lnTo>
                  <a:pt x="1" y="9"/>
                </a:lnTo>
                <a:lnTo>
                  <a:pt x="2" y="6"/>
                </a:lnTo>
                <a:lnTo>
                  <a:pt x="3" y="4"/>
                </a:lnTo>
                <a:lnTo>
                  <a:pt x="5" y="2"/>
                </a:lnTo>
                <a:lnTo>
                  <a:pt x="7" y="0"/>
                </a:lnTo>
                <a:lnTo>
                  <a:pt x="24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12" name="Freeform 1878"/>
          <p:cNvSpPr>
            <a:spLocks noChangeAspect="1"/>
          </p:cNvSpPr>
          <p:nvPr/>
        </p:nvSpPr>
        <p:spPr bwMode="auto">
          <a:xfrm>
            <a:off x="5762625" y="2074863"/>
            <a:ext cx="9525" cy="17462"/>
          </a:xfrm>
          <a:custGeom>
            <a:avLst/>
            <a:gdLst>
              <a:gd name="T0" fmla="*/ 2147483647 w 28"/>
              <a:gd name="T1" fmla="*/ 2147483647 h 46"/>
              <a:gd name="T2" fmla="*/ 2147483647 w 28"/>
              <a:gd name="T3" fmla="*/ 2147483647 h 46"/>
              <a:gd name="T4" fmla="*/ 0 w 28"/>
              <a:gd name="T5" fmla="*/ 2147483647 h 46"/>
              <a:gd name="T6" fmla="*/ 2147483647 w 28"/>
              <a:gd name="T7" fmla="*/ 2147483647 h 46"/>
              <a:gd name="T8" fmla="*/ 2147483647 w 28"/>
              <a:gd name="T9" fmla="*/ 2147483647 h 46"/>
              <a:gd name="T10" fmla="*/ 2147483647 w 28"/>
              <a:gd name="T11" fmla="*/ 0 h 46"/>
              <a:gd name="T12" fmla="*/ 2147483647 w 28"/>
              <a:gd name="T13" fmla="*/ 2147483647 h 4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"/>
              <a:gd name="T22" fmla="*/ 0 h 46"/>
              <a:gd name="T23" fmla="*/ 28 w 28"/>
              <a:gd name="T24" fmla="*/ 46 h 4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" h="46">
                <a:moveTo>
                  <a:pt x="15" y="4"/>
                </a:moveTo>
                <a:lnTo>
                  <a:pt x="28" y="33"/>
                </a:lnTo>
                <a:lnTo>
                  <a:pt x="0" y="46"/>
                </a:lnTo>
                <a:lnTo>
                  <a:pt x="18" y="36"/>
                </a:lnTo>
                <a:lnTo>
                  <a:pt x="6" y="10"/>
                </a:lnTo>
                <a:lnTo>
                  <a:pt x="24" y="0"/>
                </a:lnTo>
                <a:lnTo>
                  <a:pt x="15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13" name="Freeform 1879"/>
          <p:cNvSpPr>
            <a:spLocks noChangeAspect="1"/>
          </p:cNvSpPr>
          <p:nvPr/>
        </p:nvSpPr>
        <p:spPr bwMode="auto">
          <a:xfrm>
            <a:off x="5762625" y="2079625"/>
            <a:ext cx="4763" cy="11113"/>
          </a:xfrm>
          <a:custGeom>
            <a:avLst/>
            <a:gdLst>
              <a:gd name="T0" fmla="*/ 2147483647 w 21"/>
              <a:gd name="T1" fmla="*/ 0 h 31"/>
              <a:gd name="T2" fmla="*/ 2147483647 w 21"/>
              <a:gd name="T3" fmla="*/ 2147483647 h 31"/>
              <a:gd name="T4" fmla="*/ 2147483647 w 21"/>
              <a:gd name="T5" fmla="*/ 2147483647 h 31"/>
              <a:gd name="T6" fmla="*/ 2147483647 w 21"/>
              <a:gd name="T7" fmla="*/ 2147483647 h 31"/>
              <a:gd name="T8" fmla="*/ 0 w 21"/>
              <a:gd name="T9" fmla="*/ 2147483647 h 31"/>
              <a:gd name="T10" fmla="*/ 0 w 21"/>
              <a:gd name="T11" fmla="*/ 2147483647 h 31"/>
              <a:gd name="T12" fmla="*/ 2147483647 w 2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"/>
              <a:gd name="T22" fmla="*/ 0 h 31"/>
              <a:gd name="T23" fmla="*/ 21 w 2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" h="31">
                <a:moveTo>
                  <a:pt x="9" y="0"/>
                </a:moveTo>
                <a:lnTo>
                  <a:pt x="21" y="26"/>
                </a:lnTo>
                <a:lnTo>
                  <a:pt x="13" y="31"/>
                </a:lnTo>
                <a:lnTo>
                  <a:pt x="0" y="4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14" name="Freeform 1880"/>
          <p:cNvSpPr>
            <a:spLocks noChangeAspect="1"/>
          </p:cNvSpPr>
          <p:nvPr/>
        </p:nvSpPr>
        <p:spPr bwMode="auto">
          <a:xfrm>
            <a:off x="5756275" y="2079625"/>
            <a:ext cx="9525" cy="14288"/>
          </a:xfrm>
          <a:custGeom>
            <a:avLst/>
            <a:gdLst>
              <a:gd name="T0" fmla="*/ 2147483647 w 27"/>
              <a:gd name="T1" fmla="*/ 2147483647 h 46"/>
              <a:gd name="T2" fmla="*/ 2147483647 w 27"/>
              <a:gd name="T3" fmla="*/ 2147483647 h 46"/>
              <a:gd name="T4" fmla="*/ 0 w 27"/>
              <a:gd name="T5" fmla="*/ 2147483647 h 46"/>
              <a:gd name="T6" fmla="*/ 2147483647 w 27"/>
              <a:gd name="T7" fmla="*/ 2147483647 h 46"/>
              <a:gd name="T8" fmla="*/ 2147483647 w 27"/>
              <a:gd name="T9" fmla="*/ 2147483647 h 46"/>
              <a:gd name="T10" fmla="*/ 2147483647 w 27"/>
              <a:gd name="T11" fmla="*/ 0 h 46"/>
              <a:gd name="T12" fmla="*/ 2147483647 w 27"/>
              <a:gd name="T13" fmla="*/ 2147483647 h 4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"/>
              <a:gd name="T22" fmla="*/ 0 h 46"/>
              <a:gd name="T23" fmla="*/ 27 w 27"/>
              <a:gd name="T24" fmla="*/ 46 h 4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" h="46">
                <a:moveTo>
                  <a:pt x="14" y="6"/>
                </a:moveTo>
                <a:lnTo>
                  <a:pt x="27" y="33"/>
                </a:lnTo>
                <a:lnTo>
                  <a:pt x="0" y="46"/>
                </a:lnTo>
                <a:lnTo>
                  <a:pt x="19" y="38"/>
                </a:lnTo>
                <a:lnTo>
                  <a:pt x="6" y="9"/>
                </a:lnTo>
                <a:lnTo>
                  <a:pt x="25" y="0"/>
                </a:lnTo>
                <a:lnTo>
                  <a:pt x="14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15" name="Freeform 1881"/>
          <p:cNvSpPr>
            <a:spLocks noChangeAspect="1"/>
          </p:cNvSpPr>
          <p:nvPr/>
        </p:nvSpPr>
        <p:spPr bwMode="auto">
          <a:xfrm>
            <a:off x="5754688" y="2079625"/>
            <a:ext cx="9525" cy="15875"/>
          </a:xfrm>
          <a:custGeom>
            <a:avLst/>
            <a:gdLst>
              <a:gd name="T0" fmla="*/ 2147483647 w 28"/>
              <a:gd name="T1" fmla="*/ 2147483647 h 45"/>
              <a:gd name="T2" fmla="*/ 2147483647 w 28"/>
              <a:gd name="T3" fmla="*/ 2147483647 h 45"/>
              <a:gd name="T4" fmla="*/ 0 w 28"/>
              <a:gd name="T5" fmla="*/ 2147483647 h 45"/>
              <a:gd name="T6" fmla="*/ 2147483647 w 28"/>
              <a:gd name="T7" fmla="*/ 2147483647 h 45"/>
              <a:gd name="T8" fmla="*/ 2147483647 w 28"/>
              <a:gd name="T9" fmla="*/ 2147483647 h 45"/>
              <a:gd name="T10" fmla="*/ 2147483647 w 28"/>
              <a:gd name="T11" fmla="*/ 0 h 45"/>
              <a:gd name="T12" fmla="*/ 2147483647 w 28"/>
              <a:gd name="T13" fmla="*/ 2147483647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"/>
              <a:gd name="T22" fmla="*/ 0 h 45"/>
              <a:gd name="T23" fmla="*/ 28 w 28"/>
              <a:gd name="T24" fmla="*/ 45 h 4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" h="45">
                <a:moveTo>
                  <a:pt x="15" y="4"/>
                </a:moveTo>
                <a:lnTo>
                  <a:pt x="28" y="33"/>
                </a:lnTo>
                <a:lnTo>
                  <a:pt x="0" y="45"/>
                </a:lnTo>
                <a:lnTo>
                  <a:pt x="18" y="36"/>
                </a:lnTo>
                <a:lnTo>
                  <a:pt x="6" y="9"/>
                </a:lnTo>
                <a:lnTo>
                  <a:pt x="24" y="0"/>
                </a:lnTo>
                <a:lnTo>
                  <a:pt x="15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16" name="Freeform 1882"/>
          <p:cNvSpPr>
            <a:spLocks noChangeAspect="1"/>
          </p:cNvSpPr>
          <p:nvPr/>
        </p:nvSpPr>
        <p:spPr bwMode="auto">
          <a:xfrm>
            <a:off x="5754688" y="2082800"/>
            <a:ext cx="4762" cy="11113"/>
          </a:xfrm>
          <a:custGeom>
            <a:avLst/>
            <a:gdLst>
              <a:gd name="T0" fmla="*/ 2147483647 w 21"/>
              <a:gd name="T1" fmla="*/ 0 h 31"/>
              <a:gd name="T2" fmla="*/ 2147483647 w 21"/>
              <a:gd name="T3" fmla="*/ 2147483647 h 31"/>
              <a:gd name="T4" fmla="*/ 2147483647 w 21"/>
              <a:gd name="T5" fmla="*/ 2147483647 h 31"/>
              <a:gd name="T6" fmla="*/ 2147483647 w 21"/>
              <a:gd name="T7" fmla="*/ 2147483647 h 31"/>
              <a:gd name="T8" fmla="*/ 0 w 21"/>
              <a:gd name="T9" fmla="*/ 2147483647 h 31"/>
              <a:gd name="T10" fmla="*/ 0 w 21"/>
              <a:gd name="T11" fmla="*/ 2147483647 h 31"/>
              <a:gd name="T12" fmla="*/ 2147483647 w 2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"/>
              <a:gd name="T22" fmla="*/ 0 h 31"/>
              <a:gd name="T23" fmla="*/ 21 w 2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" h="31">
                <a:moveTo>
                  <a:pt x="9" y="0"/>
                </a:moveTo>
                <a:lnTo>
                  <a:pt x="21" y="27"/>
                </a:lnTo>
                <a:lnTo>
                  <a:pt x="13" y="31"/>
                </a:lnTo>
                <a:lnTo>
                  <a:pt x="0" y="4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17" name="Freeform 1883"/>
          <p:cNvSpPr>
            <a:spLocks noChangeAspect="1"/>
          </p:cNvSpPr>
          <p:nvPr/>
        </p:nvSpPr>
        <p:spPr bwMode="auto">
          <a:xfrm>
            <a:off x="5746750" y="2082800"/>
            <a:ext cx="11113" cy="15875"/>
          </a:xfrm>
          <a:custGeom>
            <a:avLst/>
            <a:gdLst>
              <a:gd name="T0" fmla="*/ 2147483647 w 27"/>
              <a:gd name="T1" fmla="*/ 2147483647 h 46"/>
              <a:gd name="T2" fmla="*/ 2147483647 w 27"/>
              <a:gd name="T3" fmla="*/ 2147483647 h 46"/>
              <a:gd name="T4" fmla="*/ 0 w 27"/>
              <a:gd name="T5" fmla="*/ 2147483647 h 46"/>
              <a:gd name="T6" fmla="*/ 2147483647 w 27"/>
              <a:gd name="T7" fmla="*/ 2147483647 h 46"/>
              <a:gd name="T8" fmla="*/ 2147483647 w 27"/>
              <a:gd name="T9" fmla="*/ 2147483647 h 46"/>
              <a:gd name="T10" fmla="*/ 2147483647 w 27"/>
              <a:gd name="T11" fmla="*/ 0 h 46"/>
              <a:gd name="T12" fmla="*/ 2147483647 w 27"/>
              <a:gd name="T13" fmla="*/ 2147483647 h 4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"/>
              <a:gd name="T22" fmla="*/ 0 h 46"/>
              <a:gd name="T23" fmla="*/ 27 w 27"/>
              <a:gd name="T24" fmla="*/ 46 h 4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" h="46">
                <a:moveTo>
                  <a:pt x="14" y="5"/>
                </a:moveTo>
                <a:lnTo>
                  <a:pt x="27" y="32"/>
                </a:lnTo>
                <a:lnTo>
                  <a:pt x="0" y="46"/>
                </a:lnTo>
                <a:lnTo>
                  <a:pt x="19" y="37"/>
                </a:lnTo>
                <a:lnTo>
                  <a:pt x="6" y="8"/>
                </a:lnTo>
                <a:lnTo>
                  <a:pt x="25" y="0"/>
                </a:lnTo>
                <a:lnTo>
                  <a:pt x="14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18" name="Freeform 1884"/>
          <p:cNvSpPr>
            <a:spLocks noChangeAspect="1"/>
          </p:cNvSpPr>
          <p:nvPr/>
        </p:nvSpPr>
        <p:spPr bwMode="auto">
          <a:xfrm>
            <a:off x="5745163" y="2084388"/>
            <a:ext cx="9525" cy="11112"/>
          </a:xfrm>
          <a:custGeom>
            <a:avLst/>
            <a:gdLst>
              <a:gd name="T0" fmla="*/ 2147483647 w 24"/>
              <a:gd name="T1" fmla="*/ 0 h 32"/>
              <a:gd name="T2" fmla="*/ 2147483647 w 24"/>
              <a:gd name="T3" fmla="*/ 2147483647 h 32"/>
              <a:gd name="T4" fmla="*/ 2147483647 w 24"/>
              <a:gd name="T5" fmla="*/ 2147483647 h 32"/>
              <a:gd name="T6" fmla="*/ 2147483647 w 24"/>
              <a:gd name="T7" fmla="*/ 2147483647 h 32"/>
              <a:gd name="T8" fmla="*/ 0 w 24"/>
              <a:gd name="T9" fmla="*/ 2147483647 h 32"/>
              <a:gd name="T10" fmla="*/ 2147483647 w 24"/>
              <a:gd name="T11" fmla="*/ 2147483647 h 32"/>
              <a:gd name="T12" fmla="*/ 2147483647 w 24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"/>
              <a:gd name="T22" fmla="*/ 0 h 32"/>
              <a:gd name="T23" fmla="*/ 24 w 24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" h="32">
                <a:moveTo>
                  <a:pt x="11" y="0"/>
                </a:moveTo>
                <a:lnTo>
                  <a:pt x="24" y="29"/>
                </a:lnTo>
                <a:lnTo>
                  <a:pt x="15" y="32"/>
                </a:lnTo>
                <a:lnTo>
                  <a:pt x="16" y="32"/>
                </a:lnTo>
                <a:lnTo>
                  <a:pt x="0" y="5"/>
                </a:lnTo>
                <a:lnTo>
                  <a:pt x="1" y="5"/>
                </a:lnTo>
                <a:lnTo>
                  <a:pt x="1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19" name="Freeform 1885"/>
          <p:cNvSpPr>
            <a:spLocks noChangeAspect="1"/>
          </p:cNvSpPr>
          <p:nvPr/>
        </p:nvSpPr>
        <p:spPr bwMode="auto">
          <a:xfrm>
            <a:off x="5741988" y="2089150"/>
            <a:ext cx="7937" cy="9525"/>
          </a:xfrm>
          <a:custGeom>
            <a:avLst/>
            <a:gdLst>
              <a:gd name="T0" fmla="*/ 2147483647 w 25"/>
              <a:gd name="T1" fmla="*/ 0 h 33"/>
              <a:gd name="T2" fmla="*/ 2147483647 w 25"/>
              <a:gd name="T3" fmla="*/ 2147483647 h 33"/>
              <a:gd name="T4" fmla="*/ 2147483647 w 25"/>
              <a:gd name="T5" fmla="*/ 2147483647 h 33"/>
              <a:gd name="T6" fmla="*/ 0 w 25"/>
              <a:gd name="T7" fmla="*/ 2147483647 h 33"/>
              <a:gd name="T8" fmla="*/ 2147483647 w 25"/>
              <a:gd name="T9" fmla="*/ 0 h 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"/>
              <a:gd name="T16" fmla="*/ 0 h 33"/>
              <a:gd name="T17" fmla="*/ 25 w 25"/>
              <a:gd name="T18" fmla="*/ 33 h 3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" h="33">
                <a:moveTo>
                  <a:pt x="9" y="0"/>
                </a:moveTo>
                <a:lnTo>
                  <a:pt x="25" y="27"/>
                </a:lnTo>
                <a:lnTo>
                  <a:pt x="17" y="33"/>
                </a:lnTo>
                <a:lnTo>
                  <a:pt x="0" y="6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20" name="Freeform 1886"/>
          <p:cNvSpPr>
            <a:spLocks noChangeAspect="1"/>
          </p:cNvSpPr>
          <p:nvPr/>
        </p:nvSpPr>
        <p:spPr bwMode="auto">
          <a:xfrm>
            <a:off x="5745163" y="2089150"/>
            <a:ext cx="4762" cy="11113"/>
          </a:xfrm>
          <a:custGeom>
            <a:avLst/>
            <a:gdLst>
              <a:gd name="T0" fmla="*/ 0 w 15"/>
              <a:gd name="T1" fmla="*/ 0 h 31"/>
              <a:gd name="T2" fmla="*/ 0 w 15"/>
              <a:gd name="T3" fmla="*/ 0 h 31"/>
              <a:gd name="T4" fmla="*/ 2147483647 w 15"/>
              <a:gd name="T5" fmla="*/ 0 h 31"/>
              <a:gd name="T6" fmla="*/ 2147483647 w 15"/>
              <a:gd name="T7" fmla="*/ 2147483647 h 31"/>
              <a:gd name="T8" fmla="*/ 2147483647 w 15"/>
              <a:gd name="T9" fmla="*/ 2147483647 h 31"/>
              <a:gd name="T10" fmla="*/ 2147483647 w 15"/>
              <a:gd name="T11" fmla="*/ 2147483647 h 31"/>
              <a:gd name="T12" fmla="*/ 2147483647 w 15"/>
              <a:gd name="T13" fmla="*/ 2147483647 h 31"/>
              <a:gd name="T14" fmla="*/ 2147483647 w 15"/>
              <a:gd name="T15" fmla="*/ 2147483647 h 31"/>
              <a:gd name="T16" fmla="*/ 2147483647 w 15"/>
              <a:gd name="T17" fmla="*/ 2147483647 h 31"/>
              <a:gd name="T18" fmla="*/ 2147483647 w 15"/>
              <a:gd name="T19" fmla="*/ 2147483647 h 31"/>
              <a:gd name="T20" fmla="*/ 2147483647 w 15"/>
              <a:gd name="T21" fmla="*/ 2147483647 h 31"/>
              <a:gd name="T22" fmla="*/ 2147483647 w 15"/>
              <a:gd name="T23" fmla="*/ 2147483647 h 31"/>
              <a:gd name="T24" fmla="*/ 2147483647 w 15"/>
              <a:gd name="T25" fmla="*/ 2147483647 h 31"/>
              <a:gd name="T26" fmla="*/ 2147483647 w 15"/>
              <a:gd name="T27" fmla="*/ 2147483647 h 31"/>
              <a:gd name="T28" fmla="*/ 2147483647 w 15"/>
              <a:gd name="T29" fmla="*/ 2147483647 h 31"/>
              <a:gd name="T30" fmla="*/ 2147483647 w 15"/>
              <a:gd name="T31" fmla="*/ 2147483647 h 31"/>
              <a:gd name="T32" fmla="*/ 2147483647 w 15"/>
              <a:gd name="T33" fmla="*/ 2147483647 h 31"/>
              <a:gd name="T34" fmla="*/ 2147483647 w 15"/>
              <a:gd name="T35" fmla="*/ 2147483647 h 31"/>
              <a:gd name="T36" fmla="*/ 2147483647 w 15"/>
              <a:gd name="T37" fmla="*/ 2147483647 h 31"/>
              <a:gd name="T38" fmla="*/ 0 w 15"/>
              <a:gd name="T39" fmla="*/ 2147483647 h 31"/>
              <a:gd name="T40" fmla="*/ 0 w 15"/>
              <a:gd name="T41" fmla="*/ 2147483647 h 31"/>
              <a:gd name="T42" fmla="*/ 0 w 15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"/>
              <a:gd name="T67" fmla="*/ 0 h 31"/>
              <a:gd name="T68" fmla="*/ 15 w 15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5" y="1"/>
                </a:lnTo>
                <a:lnTo>
                  <a:pt x="7" y="2"/>
                </a:lnTo>
                <a:lnTo>
                  <a:pt x="9" y="4"/>
                </a:lnTo>
                <a:lnTo>
                  <a:pt x="11" y="6"/>
                </a:lnTo>
                <a:lnTo>
                  <a:pt x="13" y="8"/>
                </a:lnTo>
                <a:lnTo>
                  <a:pt x="14" y="10"/>
                </a:lnTo>
                <a:lnTo>
                  <a:pt x="15" y="13"/>
                </a:lnTo>
                <a:lnTo>
                  <a:pt x="15" y="15"/>
                </a:lnTo>
                <a:lnTo>
                  <a:pt x="15" y="17"/>
                </a:lnTo>
                <a:lnTo>
                  <a:pt x="14" y="20"/>
                </a:lnTo>
                <a:lnTo>
                  <a:pt x="13" y="22"/>
                </a:lnTo>
                <a:lnTo>
                  <a:pt x="11" y="24"/>
                </a:lnTo>
                <a:lnTo>
                  <a:pt x="9" y="27"/>
                </a:lnTo>
                <a:lnTo>
                  <a:pt x="7" y="29"/>
                </a:lnTo>
                <a:lnTo>
                  <a:pt x="5" y="30"/>
                </a:ln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21" name="Freeform 1887"/>
          <p:cNvSpPr>
            <a:spLocks noChangeAspect="1"/>
          </p:cNvSpPr>
          <p:nvPr/>
        </p:nvSpPr>
        <p:spPr bwMode="auto">
          <a:xfrm>
            <a:off x="5708650" y="2092325"/>
            <a:ext cx="3175" cy="9525"/>
          </a:xfrm>
          <a:custGeom>
            <a:avLst/>
            <a:gdLst>
              <a:gd name="T0" fmla="*/ 2147483647 w 2"/>
              <a:gd name="T1" fmla="*/ 2147483647 h 31"/>
              <a:gd name="T2" fmla="*/ 0 w 2"/>
              <a:gd name="T3" fmla="*/ 0 h 31"/>
              <a:gd name="T4" fmla="*/ 2147483647 w 2"/>
              <a:gd name="T5" fmla="*/ 2147483647 h 31"/>
              <a:gd name="T6" fmla="*/ 0 60000 65536"/>
              <a:gd name="T7" fmla="*/ 0 60000 65536"/>
              <a:gd name="T8" fmla="*/ 0 60000 65536"/>
              <a:gd name="T9" fmla="*/ 0 w 2"/>
              <a:gd name="T10" fmla="*/ 0 h 31"/>
              <a:gd name="T11" fmla="*/ 2 w 2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" h="31">
                <a:moveTo>
                  <a:pt x="2" y="31"/>
                </a:moveTo>
                <a:lnTo>
                  <a:pt x="0" y="0"/>
                </a:lnTo>
                <a:lnTo>
                  <a:pt x="2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22" name="Freeform 1888"/>
          <p:cNvSpPr>
            <a:spLocks noChangeAspect="1"/>
          </p:cNvSpPr>
          <p:nvPr/>
        </p:nvSpPr>
        <p:spPr bwMode="auto">
          <a:xfrm>
            <a:off x="5740400" y="2089150"/>
            <a:ext cx="4763" cy="11113"/>
          </a:xfrm>
          <a:custGeom>
            <a:avLst/>
            <a:gdLst>
              <a:gd name="T0" fmla="*/ 2147483647 w 15"/>
              <a:gd name="T1" fmla="*/ 0 h 31"/>
              <a:gd name="T2" fmla="*/ 2147483647 w 15"/>
              <a:gd name="T3" fmla="*/ 2147483647 h 31"/>
              <a:gd name="T4" fmla="*/ 2147483647 w 15"/>
              <a:gd name="T5" fmla="*/ 2147483647 h 31"/>
              <a:gd name="T6" fmla="*/ 2147483647 w 15"/>
              <a:gd name="T7" fmla="*/ 2147483647 h 31"/>
              <a:gd name="T8" fmla="*/ 0 w 15"/>
              <a:gd name="T9" fmla="*/ 0 h 31"/>
              <a:gd name="T10" fmla="*/ 0 w 15"/>
              <a:gd name="T11" fmla="*/ 0 h 31"/>
              <a:gd name="T12" fmla="*/ 2147483647 w 15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31"/>
              <a:gd name="T23" fmla="*/ 15 w 15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31">
                <a:moveTo>
                  <a:pt x="15" y="0"/>
                </a:moveTo>
                <a:lnTo>
                  <a:pt x="15" y="31"/>
                </a:lnTo>
                <a:lnTo>
                  <a:pt x="2" y="31"/>
                </a:lnTo>
                <a:lnTo>
                  <a:pt x="0" y="0"/>
                </a:lnTo>
                <a:lnTo>
                  <a:pt x="1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23" name="Freeform 1889"/>
          <p:cNvSpPr>
            <a:spLocks noChangeAspect="1"/>
          </p:cNvSpPr>
          <p:nvPr/>
        </p:nvSpPr>
        <p:spPr bwMode="auto">
          <a:xfrm>
            <a:off x="5737225" y="2089150"/>
            <a:ext cx="3175" cy="11113"/>
          </a:xfrm>
          <a:custGeom>
            <a:avLst/>
            <a:gdLst>
              <a:gd name="T0" fmla="*/ 2147483647 w 15"/>
              <a:gd name="T1" fmla="*/ 0 h 32"/>
              <a:gd name="T2" fmla="*/ 2147483647 w 15"/>
              <a:gd name="T3" fmla="*/ 2147483647 h 32"/>
              <a:gd name="T4" fmla="*/ 2147483647 w 15"/>
              <a:gd name="T5" fmla="*/ 2147483647 h 32"/>
              <a:gd name="T6" fmla="*/ 2147483647 w 15"/>
              <a:gd name="T7" fmla="*/ 2147483647 h 32"/>
              <a:gd name="T8" fmla="*/ 0 w 15"/>
              <a:gd name="T9" fmla="*/ 2147483647 h 32"/>
              <a:gd name="T10" fmla="*/ 0 w 15"/>
              <a:gd name="T11" fmla="*/ 2147483647 h 32"/>
              <a:gd name="T12" fmla="*/ 2147483647 w 15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32"/>
              <a:gd name="T23" fmla="*/ 15 w 15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32">
                <a:moveTo>
                  <a:pt x="13" y="0"/>
                </a:moveTo>
                <a:lnTo>
                  <a:pt x="15" y="31"/>
                </a:lnTo>
                <a:lnTo>
                  <a:pt x="2" y="32"/>
                </a:lnTo>
                <a:lnTo>
                  <a:pt x="0" y="1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24" name="Freeform 1890"/>
          <p:cNvSpPr>
            <a:spLocks noChangeAspect="1"/>
          </p:cNvSpPr>
          <p:nvPr/>
        </p:nvSpPr>
        <p:spPr bwMode="auto">
          <a:xfrm>
            <a:off x="5730875" y="2090738"/>
            <a:ext cx="6350" cy="9525"/>
          </a:xfrm>
          <a:custGeom>
            <a:avLst/>
            <a:gdLst>
              <a:gd name="T0" fmla="*/ 2147483647 w 16"/>
              <a:gd name="T1" fmla="*/ 0 h 32"/>
              <a:gd name="T2" fmla="*/ 2147483647 w 16"/>
              <a:gd name="T3" fmla="*/ 2147483647 h 32"/>
              <a:gd name="T4" fmla="*/ 2147483647 w 16"/>
              <a:gd name="T5" fmla="*/ 2147483647 h 32"/>
              <a:gd name="T6" fmla="*/ 2147483647 w 16"/>
              <a:gd name="T7" fmla="*/ 2147483647 h 32"/>
              <a:gd name="T8" fmla="*/ 0 w 16"/>
              <a:gd name="T9" fmla="*/ 2147483647 h 32"/>
              <a:gd name="T10" fmla="*/ 0 w 16"/>
              <a:gd name="T11" fmla="*/ 2147483647 h 32"/>
              <a:gd name="T12" fmla="*/ 2147483647 w 16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"/>
              <a:gd name="T22" fmla="*/ 0 h 32"/>
              <a:gd name="T23" fmla="*/ 16 w 16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" h="32">
                <a:moveTo>
                  <a:pt x="14" y="0"/>
                </a:moveTo>
                <a:lnTo>
                  <a:pt x="16" y="31"/>
                </a:lnTo>
                <a:lnTo>
                  <a:pt x="2" y="32"/>
                </a:lnTo>
                <a:lnTo>
                  <a:pt x="0" y="1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25" name="Freeform 1891"/>
          <p:cNvSpPr>
            <a:spLocks noChangeAspect="1"/>
          </p:cNvSpPr>
          <p:nvPr/>
        </p:nvSpPr>
        <p:spPr bwMode="auto">
          <a:xfrm>
            <a:off x="5726113" y="2090738"/>
            <a:ext cx="6350" cy="9525"/>
          </a:xfrm>
          <a:custGeom>
            <a:avLst/>
            <a:gdLst>
              <a:gd name="T0" fmla="*/ 2147483647 w 15"/>
              <a:gd name="T1" fmla="*/ 0 h 32"/>
              <a:gd name="T2" fmla="*/ 2147483647 w 15"/>
              <a:gd name="T3" fmla="*/ 2147483647 h 32"/>
              <a:gd name="T4" fmla="*/ 2147483647 w 15"/>
              <a:gd name="T5" fmla="*/ 2147483647 h 32"/>
              <a:gd name="T6" fmla="*/ 2147483647 w 15"/>
              <a:gd name="T7" fmla="*/ 2147483647 h 32"/>
              <a:gd name="T8" fmla="*/ 0 w 15"/>
              <a:gd name="T9" fmla="*/ 2147483647 h 32"/>
              <a:gd name="T10" fmla="*/ 0 w 15"/>
              <a:gd name="T11" fmla="*/ 2147483647 h 32"/>
              <a:gd name="T12" fmla="*/ 2147483647 w 15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32"/>
              <a:gd name="T23" fmla="*/ 15 w 15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32">
                <a:moveTo>
                  <a:pt x="13" y="0"/>
                </a:moveTo>
                <a:lnTo>
                  <a:pt x="15" y="31"/>
                </a:lnTo>
                <a:lnTo>
                  <a:pt x="2" y="32"/>
                </a:lnTo>
                <a:lnTo>
                  <a:pt x="0" y="1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26" name="Freeform 1892"/>
          <p:cNvSpPr>
            <a:spLocks noChangeAspect="1"/>
          </p:cNvSpPr>
          <p:nvPr/>
        </p:nvSpPr>
        <p:spPr bwMode="auto">
          <a:xfrm>
            <a:off x="5722938" y="2090738"/>
            <a:ext cx="3175" cy="9525"/>
          </a:xfrm>
          <a:custGeom>
            <a:avLst/>
            <a:gdLst>
              <a:gd name="T0" fmla="*/ 2147483647 w 16"/>
              <a:gd name="T1" fmla="*/ 0 h 32"/>
              <a:gd name="T2" fmla="*/ 2147483647 w 16"/>
              <a:gd name="T3" fmla="*/ 2147483647 h 32"/>
              <a:gd name="T4" fmla="*/ 2147483647 w 16"/>
              <a:gd name="T5" fmla="*/ 2147483647 h 32"/>
              <a:gd name="T6" fmla="*/ 2147483647 w 16"/>
              <a:gd name="T7" fmla="*/ 2147483647 h 32"/>
              <a:gd name="T8" fmla="*/ 0 w 16"/>
              <a:gd name="T9" fmla="*/ 2147483647 h 32"/>
              <a:gd name="T10" fmla="*/ 0 w 16"/>
              <a:gd name="T11" fmla="*/ 2147483647 h 32"/>
              <a:gd name="T12" fmla="*/ 2147483647 w 16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"/>
              <a:gd name="T22" fmla="*/ 0 h 32"/>
              <a:gd name="T23" fmla="*/ 16 w 16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" h="32">
                <a:moveTo>
                  <a:pt x="14" y="0"/>
                </a:moveTo>
                <a:lnTo>
                  <a:pt x="16" y="31"/>
                </a:lnTo>
                <a:lnTo>
                  <a:pt x="2" y="32"/>
                </a:lnTo>
                <a:lnTo>
                  <a:pt x="0" y="1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27" name="Freeform 1893"/>
          <p:cNvSpPr>
            <a:spLocks noChangeAspect="1"/>
          </p:cNvSpPr>
          <p:nvPr/>
        </p:nvSpPr>
        <p:spPr bwMode="auto">
          <a:xfrm>
            <a:off x="5716588" y="2090738"/>
            <a:ext cx="6350" cy="9525"/>
          </a:xfrm>
          <a:custGeom>
            <a:avLst/>
            <a:gdLst>
              <a:gd name="T0" fmla="*/ 2147483647 w 14"/>
              <a:gd name="T1" fmla="*/ 0 h 32"/>
              <a:gd name="T2" fmla="*/ 2147483647 w 14"/>
              <a:gd name="T3" fmla="*/ 2147483647 h 32"/>
              <a:gd name="T4" fmla="*/ 2147483647 w 14"/>
              <a:gd name="T5" fmla="*/ 2147483647 h 32"/>
              <a:gd name="T6" fmla="*/ 2147483647 w 14"/>
              <a:gd name="T7" fmla="*/ 2147483647 h 32"/>
              <a:gd name="T8" fmla="*/ 0 w 14"/>
              <a:gd name="T9" fmla="*/ 2147483647 h 32"/>
              <a:gd name="T10" fmla="*/ 0 w 14"/>
              <a:gd name="T11" fmla="*/ 2147483647 h 32"/>
              <a:gd name="T12" fmla="*/ 2147483647 w 14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32"/>
              <a:gd name="T23" fmla="*/ 14 w 14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32">
                <a:moveTo>
                  <a:pt x="12" y="0"/>
                </a:moveTo>
                <a:lnTo>
                  <a:pt x="14" y="31"/>
                </a:lnTo>
                <a:lnTo>
                  <a:pt x="2" y="32"/>
                </a:lnTo>
                <a:lnTo>
                  <a:pt x="0" y="1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28" name="Freeform 1894"/>
          <p:cNvSpPr>
            <a:spLocks noChangeAspect="1"/>
          </p:cNvSpPr>
          <p:nvPr/>
        </p:nvSpPr>
        <p:spPr bwMode="auto">
          <a:xfrm>
            <a:off x="5713413" y="2090738"/>
            <a:ext cx="3175" cy="11112"/>
          </a:xfrm>
          <a:custGeom>
            <a:avLst/>
            <a:gdLst>
              <a:gd name="T0" fmla="*/ 2147483647 w 15"/>
              <a:gd name="T1" fmla="*/ 0 h 32"/>
              <a:gd name="T2" fmla="*/ 2147483647 w 15"/>
              <a:gd name="T3" fmla="*/ 2147483647 h 32"/>
              <a:gd name="T4" fmla="*/ 2147483647 w 15"/>
              <a:gd name="T5" fmla="*/ 2147483647 h 32"/>
              <a:gd name="T6" fmla="*/ 2147483647 w 15"/>
              <a:gd name="T7" fmla="*/ 2147483647 h 32"/>
              <a:gd name="T8" fmla="*/ 0 w 15"/>
              <a:gd name="T9" fmla="*/ 2147483647 h 32"/>
              <a:gd name="T10" fmla="*/ 0 w 15"/>
              <a:gd name="T11" fmla="*/ 2147483647 h 32"/>
              <a:gd name="T12" fmla="*/ 2147483647 w 15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32"/>
              <a:gd name="T23" fmla="*/ 15 w 15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32">
                <a:moveTo>
                  <a:pt x="13" y="0"/>
                </a:moveTo>
                <a:lnTo>
                  <a:pt x="15" y="31"/>
                </a:lnTo>
                <a:lnTo>
                  <a:pt x="2" y="32"/>
                </a:lnTo>
                <a:lnTo>
                  <a:pt x="0" y="1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29" name="Freeform 1895"/>
          <p:cNvSpPr>
            <a:spLocks noChangeAspect="1"/>
          </p:cNvSpPr>
          <p:nvPr/>
        </p:nvSpPr>
        <p:spPr bwMode="auto">
          <a:xfrm>
            <a:off x="5708650" y="2090738"/>
            <a:ext cx="4763" cy="11112"/>
          </a:xfrm>
          <a:custGeom>
            <a:avLst/>
            <a:gdLst>
              <a:gd name="T0" fmla="*/ 2147483647 w 13"/>
              <a:gd name="T1" fmla="*/ 0 h 32"/>
              <a:gd name="T2" fmla="*/ 2147483647 w 13"/>
              <a:gd name="T3" fmla="*/ 2147483647 h 32"/>
              <a:gd name="T4" fmla="*/ 2147483647 w 13"/>
              <a:gd name="T5" fmla="*/ 2147483647 h 32"/>
              <a:gd name="T6" fmla="*/ 0 w 13"/>
              <a:gd name="T7" fmla="*/ 2147483647 h 32"/>
              <a:gd name="T8" fmla="*/ 2147483647 w 13"/>
              <a:gd name="T9" fmla="*/ 0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3"/>
              <a:gd name="T16" fmla="*/ 0 h 32"/>
              <a:gd name="T17" fmla="*/ 13 w 13"/>
              <a:gd name="T18" fmla="*/ 32 h 3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3" h="32">
                <a:moveTo>
                  <a:pt x="11" y="0"/>
                </a:moveTo>
                <a:lnTo>
                  <a:pt x="13" y="31"/>
                </a:lnTo>
                <a:lnTo>
                  <a:pt x="2" y="32"/>
                </a:lnTo>
                <a:lnTo>
                  <a:pt x="0" y="1"/>
                </a:lnTo>
                <a:lnTo>
                  <a:pt x="1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30" name="Freeform 1896"/>
          <p:cNvSpPr>
            <a:spLocks noChangeAspect="1"/>
          </p:cNvSpPr>
          <p:nvPr/>
        </p:nvSpPr>
        <p:spPr bwMode="auto">
          <a:xfrm>
            <a:off x="5749925" y="1965325"/>
            <a:ext cx="4763" cy="11113"/>
          </a:xfrm>
          <a:custGeom>
            <a:avLst/>
            <a:gdLst>
              <a:gd name="T0" fmla="*/ 2147483647 w 5"/>
              <a:gd name="T1" fmla="*/ 0 h 31"/>
              <a:gd name="T2" fmla="*/ 0 w 5"/>
              <a:gd name="T3" fmla="*/ 2147483647 h 31"/>
              <a:gd name="T4" fmla="*/ 2147483647 w 5"/>
              <a:gd name="T5" fmla="*/ 0 h 31"/>
              <a:gd name="T6" fmla="*/ 0 60000 65536"/>
              <a:gd name="T7" fmla="*/ 0 60000 65536"/>
              <a:gd name="T8" fmla="*/ 0 60000 65536"/>
              <a:gd name="T9" fmla="*/ 0 w 5"/>
              <a:gd name="T10" fmla="*/ 0 h 31"/>
              <a:gd name="T11" fmla="*/ 5 w 5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" h="31">
                <a:moveTo>
                  <a:pt x="5" y="0"/>
                </a:moveTo>
                <a:lnTo>
                  <a:pt x="0" y="31"/>
                </a:lnTo>
                <a:lnTo>
                  <a:pt x="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31" name="Freeform 1897"/>
          <p:cNvSpPr>
            <a:spLocks noChangeAspect="1"/>
          </p:cNvSpPr>
          <p:nvPr/>
        </p:nvSpPr>
        <p:spPr bwMode="auto">
          <a:xfrm>
            <a:off x="5699125" y="1955800"/>
            <a:ext cx="6350" cy="11113"/>
          </a:xfrm>
          <a:custGeom>
            <a:avLst/>
            <a:gdLst>
              <a:gd name="T0" fmla="*/ 2147483647 w 15"/>
              <a:gd name="T1" fmla="*/ 2147483647 h 31"/>
              <a:gd name="T2" fmla="*/ 2147483647 w 15"/>
              <a:gd name="T3" fmla="*/ 2147483647 h 31"/>
              <a:gd name="T4" fmla="*/ 2147483647 w 15"/>
              <a:gd name="T5" fmla="*/ 2147483647 h 31"/>
              <a:gd name="T6" fmla="*/ 2147483647 w 15"/>
              <a:gd name="T7" fmla="*/ 2147483647 h 31"/>
              <a:gd name="T8" fmla="*/ 2147483647 w 15"/>
              <a:gd name="T9" fmla="*/ 2147483647 h 31"/>
              <a:gd name="T10" fmla="*/ 2147483647 w 15"/>
              <a:gd name="T11" fmla="*/ 2147483647 h 31"/>
              <a:gd name="T12" fmla="*/ 2147483647 w 15"/>
              <a:gd name="T13" fmla="*/ 2147483647 h 31"/>
              <a:gd name="T14" fmla="*/ 2147483647 w 15"/>
              <a:gd name="T15" fmla="*/ 2147483647 h 31"/>
              <a:gd name="T16" fmla="*/ 2147483647 w 15"/>
              <a:gd name="T17" fmla="*/ 2147483647 h 31"/>
              <a:gd name="T18" fmla="*/ 0 w 15"/>
              <a:gd name="T19" fmla="*/ 2147483647 h 31"/>
              <a:gd name="T20" fmla="*/ 0 w 15"/>
              <a:gd name="T21" fmla="*/ 2147483647 h 31"/>
              <a:gd name="T22" fmla="*/ 0 w 15"/>
              <a:gd name="T23" fmla="*/ 2147483647 h 31"/>
              <a:gd name="T24" fmla="*/ 2147483647 w 15"/>
              <a:gd name="T25" fmla="*/ 2147483647 h 31"/>
              <a:gd name="T26" fmla="*/ 2147483647 w 15"/>
              <a:gd name="T27" fmla="*/ 2147483647 h 31"/>
              <a:gd name="T28" fmla="*/ 2147483647 w 15"/>
              <a:gd name="T29" fmla="*/ 2147483647 h 31"/>
              <a:gd name="T30" fmla="*/ 2147483647 w 15"/>
              <a:gd name="T31" fmla="*/ 2147483647 h 31"/>
              <a:gd name="T32" fmla="*/ 2147483647 w 15"/>
              <a:gd name="T33" fmla="*/ 2147483647 h 31"/>
              <a:gd name="T34" fmla="*/ 2147483647 w 15"/>
              <a:gd name="T35" fmla="*/ 2147483647 h 31"/>
              <a:gd name="T36" fmla="*/ 2147483647 w 15"/>
              <a:gd name="T37" fmla="*/ 0 h 31"/>
              <a:gd name="T38" fmla="*/ 2147483647 w 15"/>
              <a:gd name="T39" fmla="*/ 0 h 31"/>
              <a:gd name="T40" fmla="*/ 2147483647 w 15"/>
              <a:gd name="T41" fmla="*/ 0 h 31"/>
              <a:gd name="T42" fmla="*/ 2147483647 w 15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"/>
              <a:gd name="T67" fmla="*/ 0 h 31"/>
              <a:gd name="T68" fmla="*/ 15 w 15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" h="31">
                <a:moveTo>
                  <a:pt x="15" y="31"/>
                </a:moveTo>
                <a:lnTo>
                  <a:pt x="15" y="31"/>
                </a:lnTo>
                <a:lnTo>
                  <a:pt x="13" y="31"/>
                </a:lnTo>
                <a:lnTo>
                  <a:pt x="10" y="30"/>
                </a:lnTo>
                <a:lnTo>
                  <a:pt x="8" y="29"/>
                </a:lnTo>
                <a:lnTo>
                  <a:pt x="6" y="27"/>
                </a:lnTo>
                <a:lnTo>
                  <a:pt x="4" y="24"/>
                </a:lnTo>
                <a:lnTo>
                  <a:pt x="2" y="22"/>
                </a:lnTo>
                <a:lnTo>
                  <a:pt x="1" y="20"/>
                </a:lnTo>
                <a:lnTo>
                  <a:pt x="0" y="17"/>
                </a:lnTo>
                <a:lnTo>
                  <a:pt x="0" y="15"/>
                </a:lnTo>
                <a:lnTo>
                  <a:pt x="0" y="13"/>
                </a:lnTo>
                <a:lnTo>
                  <a:pt x="1" y="10"/>
                </a:lnTo>
                <a:lnTo>
                  <a:pt x="2" y="8"/>
                </a:lnTo>
                <a:lnTo>
                  <a:pt x="4" y="6"/>
                </a:lnTo>
                <a:lnTo>
                  <a:pt x="6" y="4"/>
                </a:lnTo>
                <a:lnTo>
                  <a:pt x="8" y="2"/>
                </a:lnTo>
                <a:lnTo>
                  <a:pt x="10" y="1"/>
                </a:lnTo>
                <a:lnTo>
                  <a:pt x="13" y="0"/>
                </a:lnTo>
                <a:lnTo>
                  <a:pt x="15" y="0"/>
                </a:lnTo>
                <a:lnTo>
                  <a:pt x="15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32" name="Freeform 1898"/>
          <p:cNvSpPr>
            <a:spLocks noChangeAspect="1"/>
          </p:cNvSpPr>
          <p:nvPr/>
        </p:nvSpPr>
        <p:spPr bwMode="auto">
          <a:xfrm>
            <a:off x="5745163" y="1965325"/>
            <a:ext cx="9525" cy="11113"/>
          </a:xfrm>
          <a:custGeom>
            <a:avLst/>
            <a:gdLst>
              <a:gd name="T0" fmla="*/ 2147483647 w 27"/>
              <a:gd name="T1" fmla="*/ 2147483647 h 35"/>
              <a:gd name="T2" fmla="*/ 2147483647 w 27"/>
              <a:gd name="T3" fmla="*/ 2147483647 h 35"/>
              <a:gd name="T4" fmla="*/ 0 w 27"/>
              <a:gd name="T5" fmla="*/ 2147483647 h 35"/>
              <a:gd name="T6" fmla="*/ 2147483647 w 27"/>
              <a:gd name="T7" fmla="*/ 2147483647 h 35"/>
              <a:gd name="T8" fmla="*/ 2147483647 w 27"/>
              <a:gd name="T9" fmla="*/ 0 h 35"/>
              <a:gd name="T10" fmla="*/ 2147483647 w 27"/>
              <a:gd name="T11" fmla="*/ 0 h 35"/>
              <a:gd name="T12" fmla="*/ 2147483647 w 27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"/>
              <a:gd name="T22" fmla="*/ 0 h 35"/>
              <a:gd name="T23" fmla="*/ 27 w 27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" h="35">
                <a:moveTo>
                  <a:pt x="27" y="4"/>
                </a:moveTo>
                <a:lnTo>
                  <a:pt x="22" y="35"/>
                </a:lnTo>
                <a:lnTo>
                  <a:pt x="0" y="32"/>
                </a:lnTo>
                <a:lnTo>
                  <a:pt x="2" y="32"/>
                </a:lnTo>
                <a:lnTo>
                  <a:pt x="8" y="0"/>
                </a:lnTo>
                <a:lnTo>
                  <a:pt x="10" y="0"/>
                </a:lnTo>
                <a:lnTo>
                  <a:pt x="27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33" name="Freeform 1899"/>
          <p:cNvSpPr>
            <a:spLocks noChangeAspect="1"/>
          </p:cNvSpPr>
          <p:nvPr/>
        </p:nvSpPr>
        <p:spPr bwMode="auto">
          <a:xfrm>
            <a:off x="5737225" y="1963738"/>
            <a:ext cx="9525" cy="11112"/>
          </a:xfrm>
          <a:custGeom>
            <a:avLst/>
            <a:gdLst>
              <a:gd name="T0" fmla="*/ 2147483647 w 27"/>
              <a:gd name="T1" fmla="*/ 2147483647 h 38"/>
              <a:gd name="T2" fmla="*/ 2147483647 w 27"/>
              <a:gd name="T3" fmla="*/ 2147483647 h 38"/>
              <a:gd name="T4" fmla="*/ 2147483647 w 27"/>
              <a:gd name="T5" fmla="*/ 2147483647 h 38"/>
              <a:gd name="T6" fmla="*/ 2147483647 w 27"/>
              <a:gd name="T7" fmla="*/ 2147483647 h 38"/>
              <a:gd name="T8" fmla="*/ 2147483647 w 27"/>
              <a:gd name="T9" fmla="*/ 2147483647 h 38"/>
              <a:gd name="T10" fmla="*/ 0 w 27"/>
              <a:gd name="T11" fmla="*/ 0 h 38"/>
              <a:gd name="T12" fmla="*/ 2147483647 w 27"/>
              <a:gd name="T13" fmla="*/ 2147483647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"/>
              <a:gd name="T22" fmla="*/ 0 h 38"/>
              <a:gd name="T23" fmla="*/ 27 w 27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" h="38">
                <a:moveTo>
                  <a:pt x="27" y="6"/>
                </a:moveTo>
                <a:lnTo>
                  <a:pt x="21" y="38"/>
                </a:lnTo>
                <a:lnTo>
                  <a:pt x="12" y="36"/>
                </a:lnTo>
                <a:lnTo>
                  <a:pt x="2" y="32"/>
                </a:lnTo>
                <a:lnTo>
                  <a:pt x="10" y="3"/>
                </a:lnTo>
                <a:lnTo>
                  <a:pt x="0" y="0"/>
                </a:lnTo>
                <a:lnTo>
                  <a:pt x="27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34" name="Freeform 1900"/>
          <p:cNvSpPr>
            <a:spLocks noChangeAspect="1"/>
          </p:cNvSpPr>
          <p:nvPr/>
        </p:nvSpPr>
        <p:spPr bwMode="auto">
          <a:xfrm>
            <a:off x="5730875" y="1963738"/>
            <a:ext cx="9525" cy="9525"/>
          </a:xfrm>
          <a:custGeom>
            <a:avLst/>
            <a:gdLst>
              <a:gd name="T0" fmla="*/ 2147483647 w 31"/>
              <a:gd name="T1" fmla="*/ 2147483647 h 34"/>
              <a:gd name="T2" fmla="*/ 2147483647 w 31"/>
              <a:gd name="T3" fmla="*/ 2147483647 h 34"/>
              <a:gd name="T4" fmla="*/ 0 w 31"/>
              <a:gd name="T5" fmla="*/ 2147483647 h 34"/>
              <a:gd name="T6" fmla="*/ 2147483647 w 31"/>
              <a:gd name="T7" fmla="*/ 2147483647 h 34"/>
              <a:gd name="T8" fmla="*/ 2147483647 w 31"/>
              <a:gd name="T9" fmla="*/ 0 h 34"/>
              <a:gd name="T10" fmla="*/ 2147483647 w 31"/>
              <a:gd name="T11" fmla="*/ 2147483647 h 34"/>
              <a:gd name="T12" fmla="*/ 2147483647 w 31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4"/>
              <a:gd name="T23" fmla="*/ 31 w 31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4">
                <a:moveTo>
                  <a:pt x="31" y="5"/>
                </a:moveTo>
                <a:lnTo>
                  <a:pt x="23" y="34"/>
                </a:lnTo>
                <a:lnTo>
                  <a:pt x="0" y="27"/>
                </a:lnTo>
                <a:lnTo>
                  <a:pt x="7" y="29"/>
                </a:lnTo>
                <a:lnTo>
                  <a:pt x="14" y="0"/>
                </a:lnTo>
                <a:lnTo>
                  <a:pt x="21" y="2"/>
                </a:lnTo>
                <a:lnTo>
                  <a:pt x="31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35" name="Freeform 1901"/>
          <p:cNvSpPr>
            <a:spLocks noChangeAspect="1"/>
          </p:cNvSpPr>
          <p:nvPr/>
        </p:nvSpPr>
        <p:spPr bwMode="auto">
          <a:xfrm>
            <a:off x="5724525" y="1962150"/>
            <a:ext cx="9525" cy="9525"/>
          </a:xfrm>
          <a:custGeom>
            <a:avLst/>
            <a:gdLst>
              <a:gd name="T0" fmla="*/ 2147483647 w 29"/>
              <a:gd name="T1" fmla="*/ 2147483647 h 33"/>
              <a:gd name="T2" fmla="*/ 2147483647 w 29"/>
              <a:gd name="T3" fmla="*/ 2147483647 h 33"/>
              <a:gd name="T4" fmla="*/ 0 w 29"/>
              <a:gd name="T5" fmla="*/ 2147483647 h 33"/>
              <a:gd name="T6" fmla="*/ 2147483647 w 29"/>
              <a:gd name="T7" fmla="*/ 2147483647 h 33"/>
              <a:gd name="T8" fmla="*/ 2147483647 w 29"/>
              <a:gd name="T9" fmla="*/ 0 h 33"/>
              <a:gd name="T10" fmla="*/ 2147483647 w 29"/>
              <a:gd name="T11" fmla="*/ 2147483647 h 33"/>
              <a:gd name="T12" fmla="*/ 2147483647 w 29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9"/>
              <a:gd name="T22" fmla="*/ 0 h 33"/>
              <a:gd name="T23" fmla="*/ 29 w 29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9" h="33">
                <a:moveTo>
                  <a:pt x="29" y="4"/>
                </a:moveTo>
                <a:lnTo>
                  <a:pt x="22" y="33"/>
                </a:lnTo>
                <a:lnTo>
                  <a:pt x="0" y="27"/>
                </a:lnTo>
                <a:lnTo>
                  <a:pt x="6" y="29"/>
                </a:lnTo>
                <a:lnTo>
                  <a:pt x="14" y="0"/>
                </a:lnTo>
                <a:lnTo>
                  <a:pt x="20" y="2"/>
                </a:lnTo>
                <a:lnTo>
                  <a:pt x="29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36" name="Freeform 1902"/>
          <p:cNvSpPr>
            <a:spLocks noChangeAspect="1"/>
          </p:cNvSpPr>
          <p:nvPr/>
        </p:nvSpPr>
        <p:spPr bwMode="auto">
          <a:xfrm>
            <a:off x="5722938" y="1957388"/>
            <a:ext cx="7937" cy="14287"/>
          </a:xfrm>
          <a:custGeom>
            <a:avLst/>
            <a:gdLst>
              <a:gd name="T0" fmla="*/ 2147483647 w 23"/>
              <a:gd name="T1" fmla="*/ 2147483647 h 36"/>
              <a:gd name="T2" fmla="*/ 2147483647 w 23"/>
              <a:gd name="T3" fmla="*/ 2147483647 h 36"/>
              <a:gd name="T4" fmla="*/ 2147483647 w 23"/>
              <a:gd name="T5" fmla="*/ 2147483647 h 36"/>
              <a:gd name="T6" fmla="*/ 0 w 23"/>
              <a:gd name="T7" fmla="*/ 2147483647 h 36"/>
              <a:gd name="T8" fmla="*/ 2147483647 w 23"/>
              <a:gd name="T9" fmla="*/ 2147483647 h 36"/>
              <a:gd name="T10" fmla="*/ 2147483647 w 23"/>
              <a:gd name="T11" fmla="*/ 0 h 36"/>
              <a:gd name="T12" fmla="*/ 2147483647 w 23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"/>
              <a:gd name="T22" fmla="*/ 0 h 36"/>
              <a:gd name="T23" fmla="*/ 23 w 23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" h="36">
                <a:moveTo>
                  <a:pt x="23" y="7"/>
                </a:moveTo>
                <a:lnTo>
                  <a:pt x="15" y="36"/>
                </a:lnTo>
                <a:lnTo>
                  <a:pt x="3" y="33"/>
                </a:lnTo>
                <a:lnTo>
                  <a:pt x="0" y="32"/>
                </a:lnTo>
                <a:lnTo>
                  <a:pt x="4" y="1"/>
                </a:lnTo>
                <a:lnTo>
                  <a:pt x="1" y="0"/>
                </a:lnTo>
                <a:lnTo>
                  <a:pt x="23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37" name="Freeform 1903"/>
          <p:cNvSpPr>
            <a:spLocks noChangeAspect="1"/>
          </p:cNvSpPr>
          <p:nvPr/>
        </p:nvSpPr>
        <p:spPr bwMode="auto">
          <a:xfrm>
            <a:off x="5715000" y="1955800"/>
            <a:ext cx="9525" cy="14288"/>
          </a:xfrm>
          <a:custGeom>
            <a:avLst/>
            <a:gdLst>
              <a:gd name="T0" fmla="*/ 2147483647 w 20"/>
              <a:gd name="T1" fmla="*/ 2147483647 h 34"/>
              <a:gd name="T2" fmla="*/ 2147483647 w 20"/>
              <a:gd name="T3" fmla="*/ 2147483647 h 34"/>
              <a:gd name="T4" fmla="*/ 0 w 20"/>
              <a:gd name="T5" fmla="*/ 2147483647 h 34"/>
              <a:gd name="T6" fmla="*/ 0 w 20"/>
              <a:gd name="T7" fmla="*/ 2147483647 h 34"/>
              <a:gd name="T8" fmla="*/ 2147483647 w 20"/>
              <a:gd name="T9" fmla="*/ 0 h 34"/>
              <a:gd name="T10" fmla="*/ 2147483647 w 20"/>
              <a:gd name="T11" fmla="*/ 0 h 34"/>
              <a:gd name="T12" fmla="*/ 2147483647 w 20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"/>
              <a:gd name="T22" fmla="*/ 0 h 34"/>
              <a:gd name="T23" fmla="*/ 20 w 20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" h="34">
                <a:moveTo>
                  <a:pt x="20" y="3"/>
                </a:moveTo>
                <a:lnTo>
                  <a:pt x="16" y="34"/>
                </a:lnTo>
                <a:lnTo>
                  <a:pt x="0" y="31"/>
                </a:lnTo>
                <a:lnTo>
                  <a:pt x="4" y="0"/>
                </a:lnTo>
                <a:lnTo>
                  <a:pt x="20" y="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38" name="Freeform 1904"/>
          <p:cNvSpPr>
            <a:spLocks noChangeAspect="1"/>
          </p:cNvSpPr>
          <p:nvPr/>
        </p:nvSpPr>
        <p:spPr bwMode="auto">
          <a:xfrm>
            <a:off x="5708650" y="1955800"/>
            <a:ext cx="7938" cy="11113"/>
          </a:xfrm>
          <a:custGeom>
            <a:avLst/>
            <a:gdLst>
              <a:gd name="T0" fmla="*/ 2147483647 w 22"/>
              <a:gd name="T1" fmla="*/ 2147483647 h 34"/>
              <a:gd name="T2" fmla="*/ 2147483647 w 22"/>
              <a:gd name="T3" fmla="*/ 2147483647 h 34"/>
              <a:gd name="T4" fmla="*/ 0 w 22"/>
              <a:gd name="T5" fmla="*/ 2147483647 h 34"/>
              <a:gd name="T6" fmla="*/ 2147483647 w 22"/>
              <a:gd name="T7" fmla="*/ 2147483647 h 34"/>
              <a:gd name="T8" fmla="*/ 2147483647 w 22"/>
              <a:gd name="T9" fmla="*/ 0 h 34"/>
              <a:gd name="T10" fmla="*/ 2147483647 w 22"/>
              <a:gd name="T11" fmla="*/ 0 h 34"/>
              <a:gd name="T12" fmla="*/ 2147483647 w 22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34"/>
              <a:gd name="T23" fmla="*/ 22 w 22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34">
                <a:moveTo>
                  <a:pt x="22" y="3"/>
                </a:moveTo>
                <a:lnTo>
                  <a:pt x="18" y="34"/>
                </a:lnTo>
                <a:lnTo>
                  <a:pt x="0" y="31"/>
                </a:lnTo>
                <a:lnTo>
                  <a:pt x="2" y="31"/>
                </a:lnTo>
                <a:lnTo>
                  <a:pt x="2" y="0"/>
                </a:lnTo>
                <a:lnTo>
                  <a:pt x="4" y="0"/>
                </a:lnTo>
                <a:lnTo>
                  <a:pt x="22" y="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39" name="Rectangle 1905"/>
          <p:cNvSpPr>
            <a:spLocks noChangeAspect="1" noChangeArrowheads="1"/>
          </p:cNvSpPr>
          <p:nvPr/>
        </p:nvSpPr>
        <p:spPr bwMode="auto">
          <a:xfrm>
            <a:off x="5705475" y="1955800"/>
            <a:ext cx="6350" cy="11113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40" name="Freeform 1906"/>
          <p:cNvSpPr>
            <a:spLocks noChangeAspect="1"/>
          </p:cNvSpPr>
          <p:nvPr/>
        </p:nvSpPr>
        <p:spPr bwMode="auto">
          <a:xfrm>
            <a:off x="5703888" y="1955800"/>
            <a:ext cx="4762" cy="11113"/>
          </a:xfrm>
          <a:custGeom>
            <a:avLst/>
            <a:gdLst>
              <a:gd name="T0" fmla="*/ 2147483647 w 19"/>
              <a:gd name="T1" fmla="*/ 0 h 31"/>
              <a:gd name="T2" fmla="*/ 2147483647 w 19"/>
              <a:gd name="T3" fmla="*/ 0 h 31"/>
              <a:gd name="T4" fmla="*/ 2147483647 w 19"/>
              <a:gd name="T5" fmla="*/ 2147483647 h 31"/>
              <a:gd name="T6" fmla="*/ 2147483647 w 19"/>
              <a:gd name="T7" fmla="*/ 2147483647 h 31"/>
              <a:gd name="T8" fmla="*/ 2147483647 w 19"/>
              <a:gd name="T9" fmla="*/ 2147483647 h 31"/>
              <a:gd name="T10" fmla="*/ 2147483647 w 19"/>
              <a:gd name="T11" fmla="*/ 2147483647 h 31"/>
              <a:gd name="T12" fmla="*/ 2147483647 w 19"/>
              <a:gd name="T13" fmla="*/ 2147483647 h 31"/>
              <a:gd name="T14" fmla="*/ 2147483647 w 19"/>
              <a:gd name="T15" fmla="*/ 2147483647 h 31"/>
              <a:gd name="T16" fmla="*/ 2147483647 w 19"/>
              <a:gd name="T17" fmla="*/ 2147483647 h 31"/>
              <a:gd name="T18" fmla="*/ 2147483647 w 19"/>
              <a:gd name="T19" fmla="*/ 2147483647 h 31"/>
              <a:gd name="T20" fmla="*/ 2147483647 w 19"/>
              <a:gd name="T21" fmla="*/ 2147483647 h 31"/>
              <a:gd name="T22" fmla="*/ 2147483647 w 19"/>
              <a:gd name="T23" fmla="*/ 2147483647 h 31"/>
              <a:gd name="T24" fmla="*/ 2147483647 w 19"/>
              <a:gd name="T25" fmla="*/ 2147483647 h 31"/>
              <a:gd name="T26" fmla="*/ 2147483647 w 19"/>
              <a:gd name="T27" fmla="*/ 2147483647 h 31"/>
              <a:gd name="T28" fmla="*/ 2147483647 w 19"/>
              <a:gd name="T29" fmla="*/ 2147483647 h 31"/>
              <a:gd name="T30" fmla="*/ 2147483647 w 19"/>
              <a:gd name="T31" fmla="*/ 2147483647 h 31"/>
              <a:gd name="T32" fmla="*/ 2147483647 w 19"/>
              <a:gd name="T33" fmla="*/ 2147483647 h 31"/>
              <a:gd name="T34" fmla="*/ 2147483647 w 19"/>
              <a:gd name="T35" fmla="*/ 2147483647 h 31"/>
              <a:gd name="T36" fmla="*/ 2147483647 w 19"/>
              <a:gd name="T37" fmla="*/ 2147483647 h 31"/>
              <a:gd name="T38" fmla="*/ 0 w 19"/>
              <a:gd name="T39" fmla="*/ 2147483647 h 31"/>
              <a:gd name="T40" fmla="*/ 0 w 19"/>
              <a:gd name="T41" fmla="*/ 2147483647 h 31"/>
              <a:gd name="T42" fmla="*/ 2147483647 w 19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9"/>
              <a:gd name="T67" fmla="*/ 0 h 31"/>
              <a:gd name="T68" fmla="*/ 19 w 19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9" h="31">
                <a:moveTo>
                  <a:pt x="6" y="0"/>
                </a:moveTo>
                <a:lnTo>
                  <a:pt x="6" y="0"/>
                </a:lnTo>
                <a:lnTo>
                  <a:pt x="10" y="1"/>
                </a:lnTo>
                <a:lnTo>
                  <a:pt x="12" y="3"/>
                </a:lnTo>
                <a:lnTo>
                  <a:pt x="14" y="4"/>
                </a:lnTo>
                <a:lnTo>
                  <a:pt x="16" y="6"/>
                </a:lnTo>
                <a:lnTo>
                  <a:pt x="17" y="9"/>
                </a:lnTo>
                <a:lnTo>
                  <a:pt x="18" y="11"/>
                </a:lnTo>
                <a:lnTo>
                  <a:pt x="19" y="14"/>
                </a:lnTo>
                <a:lnTo>
                  <a:pt x="19" y="16"/>
                </a:lnTo>
                <a:lnTo>
                  <a:pt x="19" y="18"/>
                </a:lnTo>
                <a:lnTo>
                  <a:pt x="18" y="21"/>
                </a:lnTo>
                <a:lnTo>
                  <a:pt x="16" y="23"/>
                </a:lnTo>
                <a:lnTo>
                  <a:pt x="15" y="26"/>
                </a:lnTo>
                <a:lnTo>
                  <a:pt x="13" y="28"/>
                </a:lnTo>
                <a:lnTo>
                  <a:pt x="10" y="29"/>
                </a:lnTo>
                <a:lnTo>
                  <a:pt x="7" y="30"/>
                </a:lnTo>
                <a:lnTo>
                  <a:pt x="4" y="31"/>
                </a:lnTo>
                <a:lnTo>
                  <a:pt x="2" y="31"/>
                </a:lnTo>
                <a:lnTo>
                  <a:pt x="0" y="31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41" name="Freeform 1907"/>
          <p:cNvSpPr>
            <a:spLocks noChangeAspect="1"/>
          </p:cNvSpPr>
          <p:nvPr/>
        </p:nvSpPr>
        <p:spPr bwMode="auto">
          <a:xfrm>
            <a:off x="5689600" y="1954213"/>
            <a:ext cx="6350" cy="11112"/>
          </a:xfrm>
          <a:custGeom>
            <a:avLst/>
            <a:gdLst>
              <a:gd name="T0" fmla="*/ 2147483647 w 15"/>
              <a:gd name="T1" fmla="*/ 2147483647 h 31"/>
              <a:gd name="T2" fmla="*/ 2147483647 w 15"/>
              <a:gd name="T3" fmla="*/ 2147483647 h 31"/>
              <a:gd name="T4" fmla="*/ 2147483647 w 15"/>
              <a:gd name="T5" fmla="*/ 2147483647 h 31"/>
              <a:gd name="T6" fmla="*/ 2147483647 w 15"/>
              <a:gd name="T7" fmla="*/ 2147483647 h 31"/>
              <a:gd name="T8" fmla="*/ 2147483647 w 15"/>
              <a:gd name="T9" fmla="*/ 2147483647 h 31"/>
              <a:gd name="T10" fmla="*/ 2147483647 w 15"/>
              <a:gd name="T11" fmla="*/ 2147483647 h 31"/>
              <a:gd name="T12" fmla="*/ 2147483647 w 15"/>
              <a:gd name="T13" fmla="*/ 2147483647 h 31"/>
              <a:gd name="T14" fmla="*/ 2147483647 w 15"/>
              <a:gd name="T15" fmla="*/ 2147483647 h 31"/>
              <a:gd name="T16" fmla="*/ 2147483647 w 15"/>
              <a:gd name="T17" fmla="*/ 2147483647 h 31"/>
              <a:gd name="T18" fmla="*/ 0 w 15"/>
              <a:gd name="T19" fmla="*/ 2147483647 h 31"/>
              <a:gd name="T20" fmla="*/ 0 w 15"/>
              <a:gd name="T21" fmla="*/ 2147483647 h 31"/>
              <a:gd name="T22" fmla="*/ 0 w 15"/>
              <a:gd name="T23" fmla="*/ 2147483647 h 31"/>
              <a:gd name="T24" fmla="*/ 2147483647 w 15"/>
              <a:gd name="T25" fmla="*/ 2147483647 h 31"/>
              <a:gd name="T26" fmla="*/ 2147483647 w 15"/>
              <a:gd name="T27" fmla="*/ 2147483647 h 31"/>
              <a:gd name="T28" fmla="*/ 2147483647 w 15"/>
              <a:gd name="T29" fmla="*/ 2147483647 h 31"/>
              <a:gd name="T30" fmla="*/ 2147483647 w 15"/>
              <a:gd name="T31" fmla="*/ 2147483647 h 31"/>
              <a:gd name="T32" fmla="*/ 2147483647 w 15"/>
              <a:gd name="T33" fmla="*/ 2147483647 h 31"/>
              <a:gd name="T34" fmla="*/ 2147483647 w 15"/>
              <a:gd name="T35" fmla="*/ 2147483647 h 31"/>
              <a:gd name="T36" fmla="*/ 2147483647 w 15"/>
              <a:gd name="T37" fmla="*/ 0 h 31"/>
              <a:gd name="T38" fmla="*/ 2147483647 w 15"/>
              <a:gd name="T39" fmla="*/ 0 h 31"/>
              <a:gd name="T40" fmla="*/ 2147483647 w 15"/>
              <a:gd name="T41" fmla="*/ 0 h 31"/>
              <a:gd name="T42" fmla="*/ 2147483647 w 15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"/>
              <a:gd name="T67" fmla="*/ 0 h 31"/>
              <a:gd name="T68" fmla="*/ 15 w 15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" h="31">
                <a:moveTo>
                  <a:pt x="15" y="31"/>
                </a:moveTo>
                <a:lnTo>
                  <a:pt x="15" y="31"/>
                </a:lnTo>
                <a:lnTo>
                  <a:pt x="13" y="31"/>
                </a:lnTo>
                <a:lnTo>
                  <a:pt x="10" y="30"/>
                </a:lnTo>
                <a:lnTo>
                  <a:pt x="8" y="29"/>
                </a:lnTo>
                <a:lnTo>
                  <a:pt x="6" y="27"/>
                </a:lnTo>
                <a:lnTo>
                  <a:pt x="4" y="25"/>
                </a:lnTo>
                <a:lnTo>
                  <a:pt x="2" y="23"/>
                </a:lnTo>
                <a:lnTo>
                  <a:pt x="1" y="21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1" y="11"/>
                </a:lnTo>
                <a:lnTo>
                  <a:pt x="2" y="9"/>
                </a:lnTo>
                <a:lnTo>
                  <a:pt x="4" y="7"/>
                </a:lnTo>
                <a:lnTo>
                  <a:pt x="6" y="4"/>
                </a:lnTo>
                <a:lnTo>
                  <a:pt x="8" y="2"/>
                </a:lnTo>
                <a:lnTo>
                  <a:pt x="10" y="1"/>
                </a:lnTo>
                <a:lnTo>
                  <a:pt x="13" y="0"/>
                </a:lnTo>
                <a:lnTo>
                  <a:pt x="15" y="0"/>
                </a:lnTo>
                <a:lnTo>
                  <a:pt x="15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42" name="Freeform 1908"/>
          <p:cNvSpPr>
            <a:spLocks noChangeAspect="1"/>
          </p:cNvSpPr>
          <p:nvPr/>
        </p:nvSpPr>
        <p:spPr bwMode="auto">
          <a:xfrm>
            <a:off x="5700713" y="1955800"/>
            <a:ext cx="4762" cy="11113"/>
          </a:xfrm>
          <a:custGeom>
            <a:avLst/>
            <a:gdLst>
              <a:gd name="T0" fmla="*/ 2147483647 w 10"/>
              <a:gd name="T1" fmla="*/ 2147483647 h 32"/>
              <a:gd name="T2" fmla="*/ 2147483647 w 10"/>
              <a:gd name="T3" fmla="*/ 2147483647 h 32"/>
              <a:gd name="T4" fmla="*/ 0 w 10"/>
              <a:gd name="T5" fmla="*/ 2147483647 h 32"/>
              <a:gd name="T6" fmla="*/ 0 w 10"/>
              <a:gd name="T7" fmla="*/ 2147483647 h 32"/>
              <a:gd name="T8" fmla="*/ 2147483647 w 10"/>
              <a:gd name="T9" fmla="*/ 0 h 32"/>
              <a:gd name="T10" fmla="*/ 2147483647 w 10"/>
              <a:gd name="T11" fmla="*/ 0 h 32"/>
              <a:gd name="T12" fmla="*/ 2147483647 w 10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0"/>
              <a:gd name="T22" fmla="*/ 0 h 32"/>
              <a:gd name="T23" fmla="*/ 10 w 10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0" h="32">
                <a:moveTo>
                  <a:pt x="10" y="1"/>
                </a:moveTo>
                <a:lnTo>
                  <a:pt x="4" y="32"/>
                </a:lnTo>
                <a:lnTo>
                  <a:pt x="0" y="31"/>
                </a:lnTo>
                <a:lnTo>
                  <a:pt x="6" y="0"/>
                </a:lnTo>
                <a:lnTo>
                  <a:pt x="10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43" name="Freeform 1909"/>
          <p:cNvSpPr>
            <a:spLocks noChangeAspect="1"/>
          </p:cNvSpPr>
          <p:nvPr/>
        </p:nvSpPr>
        <p:spPr bwMode="auto">
          <a:xfrm>
            <a:off x="5699125" y="1954213"/>
            <a:ext cx="4763" cy="12700"/>
          </a:xfrm>
          <a:custGeom>
            <a:avLst/>
            <a:gdLst>
              <a:gd name="T0" fmla="*/ 2147483647 w 12"/>
              <a:gd name="T1" fmla="*/ 2147483647 h 36"/>
              <a:gd name="T2" fmla="*/ 2147483647 w 12"/>
              <a:gd name="T3" fmla="*/ 2147483647 h 36"/>
              <a:gd name="T4" fmla="*/ 2147483647 w 12"/>
              <a:gd name="T5" fmla="*/ 2147483647 h 36"/>
              <a:gd name="T6" fmla="*/ 2147483647 w 12"/>
              <a:gd name="T7" fmla="*/ 2147483647 h 36"/>
              <a:gd name="T8" fmla="*/ 2147483647 w 12"/>
              <a:gd name="T9" fmla="*/ 2147483647 h 36"/>
              <a:gd name="T10" fmla="*/ 0 w 12"/>
              <a:gd name="T11" fmla="*/ 0 h 36"/>
              <a:gd name="T12" fmla="*/ 2147483647 w 12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"/>
              <a:gd name="T22" fmla="*/ 0 h 36"/>
              <a:gd name="T23" fmla="*/ 12 w 12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" h="36">
                <a:moveTo>
                  <a:pt x="12" y="4"/>
                </a:moveTo>
                <a:lnTo>
                  <a:pt x="6" y="35"/>
                </a:lnTo>
                <a:lnTo>
                  <a:pt x="10" y="36"/>
                </a:lnTo>
                <a:lnTo>
                  <a:pt x="1" y="33"/>
                </a:lnTo>
                <a:lnTo>
                  <a:pt x="9" y="4"/>
                </a:lnTo>
                <a:lnTo>
                  <a:pt x="0" y="0"/>
                </a:lnTo>
                <a:lnTo>
                  <a:pt x="12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44" name="Freeform 1910"/>
          <p:cNvSpPr>
            <a:spLocks noChangeAspect="1"/>
          </p:cNvSpPr>
          <p:nvPr/>
        </p:nvSpPr>
        <p:spPr bwMode="auto">
          <a:xfrm>
            <a:off x="5699125" y="1954213"/>
            <a:ext cx="4763" cy="11112"/>
          </a:xfrm>
          <a:custGeom>
            <a:avLst/>
            <a:gdLst>
              <a:gd name="T0" fmla="*/ 2147483647 w 13"/>
              <a:gd name="T1" fmla="*/ 2147483647 h 30"/>
              <a:gd name="T2" fmla="*/ 2147483647 w 13"/>
              <a:gd name="T3" fmla="*/ 2147483647 h 30"/>
              <a:gd name="T4" fmla="*/ 2147483647 w 13"/>
              <a:gd name="T5" fmla="*/ 2147483647 h 30"/>
              <a:gd name="T6" fmla="*/ 0 w 13"/>
              <a:gd name="T7" fmla="*/ 2147483647 h 30"/>
              <a:gd name="T8" fmla="*/ 2147483647 w 13"/>
              <a:gd name="T9" fmla="*/ 2147483647 h 30"/>
              <a:gd name="T10" fmla="*/ 2147483647 w 13"/>
              <a:gd name="T11" fmla="*/ 0 h 30"/>
              <a:gd name="T12" fmla="*/ 2147483647 w 13"/>
              <a:gd name="T13" fmla="*/ 2147483647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"/>
              <a:gd name="T22" fmla="*/ 0 h 30"/>
              <a:gd name="T23" fmla="*/ 13 w 13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" h="30">
                <a:moveTo>
                  <a:pt x="13" y="1"/>
                </a:moveTo>
                <a:lnTo>
                  <a:pt x="5" y="30"/>
                </a:lnTo>
                <a:lnTo>
                  <a:pt x="2" y="29"/>
                </a:lnTo>
                <a:lnTo>
                  <a:pt x="0" y="28"/>
                </a:lnTo>
                <a:lnTo>
                  <a:pt x="12" y="1"/>
                </a:lnTo>
                <a:lnTo>
                  <a:pt x="10" y="0"/>
                </a:lnTo>
                <a:lnTo>
                  <a:pt x="13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45" name="Freeform 1911"/>
          <p:cNvSpPr>
            <a:spLocks noChangeAspect="1"/>
          </p:cNvSpPr>
          <p:nvPr/>
        </p:nvSpPr>
        <p:spPr bwMode="auto">
          <a:xfrm>
            <a:off x="5699125" y="1954213"/>
            <a:ext cx="4763" cy="11112"/>
          </a:xfrm>
          <a:custGeom>
            <a:avLst/>
            <a:gdLst>
              <a:gd name="T0" fmla="*/ 2147483647 w 12"/>
              <a:gd name="T1" fmla="*/ 2147483647 h 30"/>
              <a:gd name="T2" fmla="*/ 0 w 12"/>
              <a:gd name="T3" fmla="*/ 2147483647 h 30"/>
              <a:gd name="T4" fmla="*/ 0 w 12"/>
              <a:gd name="T5" fmla="*/ 2147483647 h 30"/>
              <a:gd name="T6" fmla="*/ 0 w 12"/>
              <a:gd name="T7" fmla="*/ 2147483647 h 30"/>
              <a:gd name="T8" fmla="*/ 2147483647 w 12"/>
              <a:gd name="T9" fmla="*/ 0 h 30"/>
              <a:gd name="T10" fmla="*/ 2147483647 w 12"/>
              <a:gd name="T11" fmla="*/ 0 h 30"/>
              <a:gd name="T12" fmla="*/ 2147483647 w 12"/>
              <a:gd name="T13" fmla="*/ 2147483647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"/>
              <a:gd name="T22" fmla="*/ 0 h 30"/>
              <a:gd name="T23" fmla="*/ 12 w 12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" h="30">
                <a:moveTo>
                  <a:pt x="12" y="3"/>
                </a:moveTo>
                <a:lnTo>
                  <a:pt x="0" y="30"/>
                </a:lnTo>
                <a:lnTo>
                  <a:pt x="8" y="0"/>
                </a:lnTo>
                <a:lnTo>
                  <a:pt x="12" y="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46" name="Freeform 1912"/>
          <p:cNvSpPr>
            <a:spLocks noChangeAspect="1"/>
          </p:cNvSpPr>
          <p:nvPr/>
        </p:nvSpPr>
        <p:spPr bwMode="auto">
          <a:xfrm>
            <a:off x="5697538" y="1954213"/>
            <a:ext cx="3175" cy="11112"/>
          </a:xfrm>
          <a:custGeom>
            <a:avLst/>
            <a:gdLst>
              <a:gd name="T0" fmla="*/ 2147483647 w 11"/>
              <a:gd name="T1" fmla="*/ 2147483647 h 31"/>
              <a:gd name="T2" fmla="*/ 2147483647 w 11"/>
              <a:gd name="T3" fmla="*/ 2147483647 h 31"/>
              <a:gd name="T4" fmla="*/ 0 w 11"/>
              <a:gd name="T5" fmla="*/ 2147483647 h 31"/>
              <a:gd name="T6" fmla="*/ 0 w 11"/>
              <a:gd name="T7" fmla="*/ 2147483647 h 31"/>
              <a:gd name="T8" fmla="*/ 2147483647 w 11"/>
              <a:gd name="T9" fmla="*/ 0 h 31"/>
              <a:gd name="T10" fmla="*/ 2147483647 w 11"/>
              <a:gd name="T11" fmla="*/ 0 h 31"/>
              <a:gd name="T12" fmla="*/ 2147483647 w 11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"/>
              <a:gd name="T22" fmla="*/ 0 h 31"/>
              <a:gd name="T23" fmla="*/ 11 w 1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" h="31">
                <a:moveTo>
                  <a:pt x="11" y="1"/>
                </a:moveTo>
                <a:lnTo>
                  <a:pt x="3" y="31"/>
                </a:lnTo>
                <a:lnTo>
                  <a:pt x="0" y="29"/>
                </a:lnTo>
                <a:lnTo>
                  <a:pt x="8" y="0"/>
                </a:lnTo>
                <a:lnTo>
                  <a:pt x="11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47" name="Freeform 1913"/>
          <p:cNvSpPr>
            <a:spLocks noChangeAspect="1"/>
          </p:cNvSpPr>
          <p:nvPr/>
        </p:nvSpPr>
        <p:spPr bwMode="auto">
          <a:xfrm>
            <a:off x="5695950" y="1952625"/>
            <a:ext cx="3175" cy="12700"/>
          </a:xfrm>
          <a:custGeom>
            <a:avLst/>
            <a:gdLst>
              <a:gd name="T0" fmla="*/ 2147483647 w 13"/>
              <a:gd name="T1" fmla="*/ 2147483647 h 36"/>
              <a:gd name="T2" fmla="*/ 2147483647 w 13"/>
              <a:gd name="T3" fmla="*/ 2147483647 h 36"/>
              <a:gd name="T4" fmla="*/ 2147483647 w 13"/>
              <a:gd name="T5" fmla="*/ 2147483647 h 36"/>
              <a:gd name="T6" fmla="*/ 2147483647 w 13"/>
              <a:gd name="T7" fmla="*/ 2147483647 h 36"/>
              <a:gd name="T8" fmla="*/ 2147483647 w 13"/>
              <a:gd name="T9" fmla="*/ 2147483647 h 36"/>
              <a:gd name="T10" fmla="*/ 0 w 13"/>
              <a:gd name="T11" fmla="*/ 0 h 36"/>
              <a:gd name="T12" fmla="*/ 2147483647 w 13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"/>
              <a:gd name="T22" fmla="*/ 0 h 36"/>
              <a:gd name="T23" fmla="*/ 13 w 13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" h="36">
                <a:moveTo>
                  <a:pt x="13" y="4"/>
                </a:moveTo>
                <a:lnTo>
                  <a:pt x="5" y="33"/>
                </a:lnTo>
                <a:lnTo>
                  <a:pt x="11" y="36"/>
                </a:lnTo>
                <a:lnTo>
                  <a:pt x="2" y="33"/>
                </a:lnTo>
                <a:lnTo>
                  <a:pt x="9" y="2"/>
                </a:lnTo>
                <a:lnTo>
                  <a:pt x="0" y="0"/>
                </a:lnTo>
                <a:lnTo>
                  <a:pt x="13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48" name="Freeform 1914"/>
          <p:cNvSpPr>
            <a:spLocks noChangeAspect="1"/>
          </p:cNvSpPr>
          <p:nvPr/>
        </p:nvSpPr>
        <p:spPr bwMode="auto">
          <a:xfrm>
            <a:off x="5695950" y="1954213"/>
            <a:ext cx="3175" cy="11112"/>
          </a:xfrm>
          <a:custGeom>
            <a:avLst/>
            <a:gdLst>
              <a:gd name="T0" fmla="*/ 2147483647 w 11"/>
              <a:gd name="T1" fmla="*/ 2147483647 h 32"/>
              <a:gd name="T2" fmla="*/ 2147483647 w 11"/>
              <a:gd name="T3" fmla="*/ 2147483647 h 32"/>
              <a:gd name="T4" fmla="*/ 0 w 11"/>
              <a:gd name="T5" fmla="*/ 2147483647 h 32"/>
              <a:gd name="T6" fmla="*/ 2147483647 w 11"/>
              <a:gd name="T7" fmla="*/ 2147483647 h 32"/>
              <a:gd name="T8" fmla="*/ 2147483647 w 11"/>
              <a:gd name="T9" fmla="*/ 0 h 32"/>
              <a:gd name="T10" fmla="*/ 2147483647 w 11"/>
              <a:gd name="T11" fmla="*/ 0 h 32"/>
              <a:gd name="T12" fmla="*/ 2147483647 w 11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"/>
              <a:gd name="T22" fmla="*/ 0 h 32"/>
              <a:gd name="T23" fmla="*/ 11 w 11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" h="32">
                <a:moveTo>
                  <a:pt x="11" y="1"/>
                </a:moveTo>
                <a:lnTo>
                  <a:pt x="4" y="32"/>
                </a:lnTo>
                <a:lnTo>
                  <a:pt x="0" y="31"/>
                </a:lnTo>
                <a:lnTo>
                  <a:pt x="3" y="31"/>
                </a:lnTo>
                <a:lnTo>
                  <a:pt x="3" y="0"/>
                </a:lnTo>
                <a:lnTo>
                  <a:pt x="7" y="0"/>
                </a:lnTo>
                <a:lnTo>
                  <a:pt x="11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49" name="Rectangle 1915"/>
          <p:cNvSpPr>
            <a:spLocks noChangeAspect="1" noChangeArrowheads="1"/>
          </p:cNvSpPr>
          <p:nvPr/>
        </p:nvSpPr>
        <p:spPr bwMode="auto">
          <a:xfrm>
            <a:off x="5695950" y="1954213"/>
            <a:ext cx="1588" cy="11112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50" name="Freeform 1916"/>
          <p:cNvSpPr>
            <a:spLocks noChangeAspect="1"/>
          </p:cNvSpPr>
          <p:nvPr/>
        </p:nvSpPr>
        <p:spPr bwMode="auto">
          <a:xfrm>
            <a:off x="5695950" y="1954213"/>
            <a:ext cx="4763" cy="11112"/>
          </a:xfrm>
          <a:custGeom>
            <a:avLst/>
            <a:gdLst>
              <a:gd name="T0" fmla="*/ 2147483647 w 17"/>
              <a:gd name="T1" fmla="*/ 0 h 31"/>
              <a:gd name="T2" fmla="*/ 2147483647 w 17"/>
              <a:gd name="T3" fmla="*/ 0 h 31"/>
              <a:gd name="T4" fmla="*/ 2147483647 w 17"/>
              <a:gd name="T5" fmla="*/ 0 h 31"/>
              <a:gd name="T6" fmla="*/ 2147483647 w 17"/>
              <a:gd name="T7" fmla="*/ 2147483647 h 31"/>
              <a:gd name="T8" fmla="*/ 2147483647 w 17"/>
              <a:gd name="T9" fmla="*/ 2147483647 h 31"/>
              <a:gd name="T10" fmla="*/ 2147483647 w 17"/>
              <a:gd name="T11" fmla="*/ 2147483647 h 31"/>
              <a:gd name="T12" fmla="*/ 2147483647 w 17"/>
              <a:gd name="T13" fmla="*/ 2147483647 h 31"/>
              <a:gd name="T14" fmla="*/ 2147483647 w 17"/>
              <a:gd name="T15" fmla="*/ 2147483647 h 31"/>
              <a:gd name="T16" fmla="*/ 2147483647 w 17"/>
              <a:gd name="T17" fmla="*/ 2147483647 h 31"/>
              <a:gd name="T18" fmla="*/ 2147483647 w 17"/>
              <a:gd name="T19" fmla="*/ 2147483647 h 31"/>
              <a:gd name="T20" fmla="*/ 2147483647 w 17"/>
              <a:gd name="T21" fmla="*/ 2147483647 h 31"/>
              <a:gd name="T22" fmla="*/ 2147483647 w 17"/>
              <a:gd name="T23" fmla="*/ 2147483647 h 31"/>
              <a:gd name="T24" fmla="*/ 2147483647 w 17"/>
              <a:gd name="T25" fmla="*/ 2147483647 h 31"/>
              <a:gd name="T26" fmla="*/ 2147483647 w 17"/>
              <a:gd name="T27" fmla="*/ 2147483647 h 31"/>
              <a:gd name="T28" fmla="*/ 2147483647 w 17"/>
              <a:gd name="T29" fmla="*/ 2147483647 h 31"/>
              <a:gd name="T30" fmla="*/ 2147483647 w 17"/>
              <a:gd name="T31" fmla="*/ 2147483647 h 31"/>
              <a:gd name="T32" fmla="*/ 2147483647 w 17"/>
              <a:gd name="T33" fmla="*/ 2147483647 h 31"/>
              <a:gd name="T34" fmla="*/ 2147483647 w 17"/>
              <a:gd name="T35" fmla="*/ 2147483647 h 31"/>
              <a:gd name="T36" fmla="*/ 2147483647 w 17"/>
              <a:gd name="T37" fmla="*/ 2147483647 h 31"/>
              <a:gd name="T38" fmla="*/ 0 w 17"/>
              <a:gd name="T39" fmla="*/ 2147483647 h 31"/>
              <a:gd name="T40" fmla="*/ 0 w 17"/>
              <a:gd name="T41" fmla="*/ 2147483647 h 31"/>
              <a:gd name="T42" fmla="*/ 2147483647 w 17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7"/>
              <a:gd name="T67" fmla="*/ 0 h 31"/>
              <a:gd name="T68" fmla="*/ 17 w 17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7" h="31">
                <a:moveTo>
                  <a:pt x="2" y="0"/>
                </a:moveTo>
                <a:lnTo>
                  <a:pt x="2" y="0"/>
                </a:lnTo>
                <a:lnTo>
                  <a:pt x="4" y="0"/>
                </a:lnTo>
                <a:lnTo>
                  <a:pt x="8" y="1"/>
                </a:lnTo>
                <a:lnTo>
                  <a:pt x="10" y="3"/>
                </a:lnTo>
                <a:lnTo>
                  <a:pt x="12" y="4"/>
                </a:lnTo>
                <a:lnTo>
                  <a:pt x="14" y="7"/>
                </a:lnTo>
                <a:lnTo>
                  <a:pt x="15" y="10"/>
                </a:lnTo>
                <a:lnTo>
                  <a:pt x="16" y="12"/>
                </a:lnTo>
                <a:lnTo>
                  <a:pt x="17" y="15"/>
                </a:lnTo>
                <a:lnTo>
                  <a:pt x="17" y="17"/>
                </a:lnTo>
                <a:lnTo>
                  <a:pt x="17" y="19"/>
                </a:lnTo>
                <a:lnTo>
                  <a:pt x="16" y="22"/>
                </a:lnTo>
                <a:lnTo>
                  <a:pt x="14" y="24"/>
                </a:lnTo>
                <a:lnTo>
                  <a:pt x="13" y="26"/>
                </a:lnTo>
                <a:lnTo>
                  <a:pt x="11" y="28"/>
                </a:lnTo>
                <a:lnTo>
                  <a:pt x="8" y="29"/>
                </a:lnTo>
                <a:lnTo>
                  <a:pt x="5" y="30"/>
                </a:lnTo>
                <a:lnTo>
                  <a:pt x="2" y="31"/>
                </a:lnTo>
                <a:lnTo>
                  <a:pt x="0" y="31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51" name="Freeform 1917"/>
          <p:cNvSpPr>
            <a:spLocks noChangeAspect="1"/>
          </p:cNvSpPr>
          <p:nvPr/>
        </p:nvSpPr>
        <p:spPr bwMode="auto">
          <a:xfrm>
            <a:off x="5662613" y="1947863"/>
            <a:ext cx="1587" cy="9525"/>
          </a:xfrm>
          <a:custGeom>
            <a:avLst/>
            <a:gdLst>
              <a:gd name="T0" fmla="*/ 0 w 1587"/>
              <a:gd name="T1" fmla="*/ 2147483647 h 31"/>
              <a:gd name="T2" fmla="*/ 0 w 1587"/>
              <a:gd name="T3" fmla="*/ 0 h 31"/>
              <a:gd name="T4" fmla="*/ 0 w 1587"/>
              <a:gd name="T5" fmla="*/ 2147483647 h 31"/>
              <a:gd name="T6" fmla="*/ 0 60000 65536"/>
              <a:gd name="T7" fmla="*/ 0 60000 65536"/>
              <a:gd name="T8" fmla="*/ 0 60000 65536"/>
              <a:gd name="T9" fmla="*/ 0 w 1587"/>
              <a:gd name="T10" fmla="*/ 0 h 31"/>
              <a:gd name="T11" fmla="*/ 1587 w 1587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31">
                <a:moveTo>
                  <a:pt x="0" y="31"/>
                </a:moveTo>
                <a:lnTo>
                  <a:pt x="0" y="0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52" name="Freeform 1918"/>
          <p:cNvSpPr>
            <a:spLocks noChangeAspect="1"/>
          </p:cNvSpPr>
          <p:nvPr/>
        </p:nvSpPr>
        <p:spPr bwMode="auto">
          <a:xfrm>
            <a:off x="5689600" y="1952625"/>
            <a:ext cx="6350" cy="12700"/>
          </a:xfrm>
          <a:custGeom>
            <a:avLst/>
            <a:gdLst>
              <a:gd name="T0" fmla="*/ 2147483647 w 18"/>
              <a:gd name="T1" fmla="*/ 2147483647 h 32"/>
              <a:gd name="T2" fmla="*/ 2147483647 w 18"/>
              <a:gd name="T3" fmla="*/ 2147483647 h 32"/>
              <a:gd name="T4" fmla="*/ 0 w 18"/>
              <a:gd name="T5" fmla="*/ 2147483647 h 32"/>
              <a:gd name="T6" fmla="*/ 2147483647 w 18"/>
              <a:gd name="T7" fmla="*/ 2147483647 h 32"/>
              <a:gd name="T8" fmla="*/ 2147483647 w 18"/>
              <a:gd name="T9" fmla="*/ 0 h 32"/>
              <a:gd name="T10" fmla="*/ 2147483647 w 18"/>
              <a:gd name="T11" fmla="*/ 0 h 32"/>
              <a:gd name="T12" fmla="*/ 2147483647 w 18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"/>
              <a:gd name="T22" fmla="*/ 0 h 32"/>
              <a:gd name="T23" fmla="*/ 18 w 18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" h="32">
                <a:moveTo>
                  <a:pt x="18" y="1"/>
                </a:moveTo>
                <a:lnTo>
                  <a:pt x="16" y="32"/>
                </a:lnTo>
                <a:lnTo>
                  <a:pt x="0" y="31"/>
                </a:lnTo>
                <a:lnTo>
                  <a:pt x="1" y="31"/>
                </a:lnTo>
                <a:lnTo>
                  <a:pt x="5" y="0"/>
                </a:lnTo>
                <a:lnTo>
                  <a:pt x="6" y="0"/>
                </a:lnTo>
                <a:lnTo>
                  <a:pt x="18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53" name="Freeform 1919"/>
          <p:cNvSpPr>
            <a:spLocks noChangeAspect="1"/>
          </p:cNvSpPr>
          <p:nvPr/>
        </p:nvSpPr>
        <p:spPr bwMode="auto">
          <a:xfrm>
            <a:off x="5683250" y="1952625"/>
            <a:ext cx="7938" cy="12700"/>
          </a:xfrm>
          <a:custGeom>
            <a:avLst/>
            <a:gdLst>
              <a:gd name="T0" fmla="*/ 2147483647 w 16"/>
              <a:gd name="T1" fmla="*/ 2147483647 h 33"/>
              <a:gd name="T2" fmla="*/ 2147483647 w 16"/>
              <a:gd name="T3" fmla="*/ 2147483647 h 33"/>
              <a:gd name="T4" fmla="*/ 0 w 16"/>
              <a:gd name="T5" fmla="*/ 2147483647 h 33"/>
              <a:gd name="T6" fmla="*/ 0 w 16"/>
              <a:gd name="T7" fmla="*/ 2147483647 h 33"/>
              <a:gd name="T8" fmla="*/ 2147483647 w 16"/>
              <a:gd name="T9" fmla="*/ 0 h 33"/>
              <a:gd name="T10" fmla="*/ 2147483647 w 16"/>
              <a:gd name="T11" fmla="*/ 0 h 33"/>
              <a:gd name="T12" fmla="*/ 2147483647 w 16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"/>
              <a:gd name="T22" fmla="*/ 0 h 33"/>
              <a:gd name="T23" fmla="*/ 16 w 16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" h="33">
                <a:moveTo>
                  <a:pt x="16" y="2"/>
                </a:moveTo>
                <a:lnTo>
                  <a:pt x="12" y="33"/>
                </a:lnTo>
                <a:lnTo>
                  <a:pt x="0" y="31"/>
                </a:lnTo>
                <a:lnTo>
                  <a:pt x="4" y="0"/>
                </a:lnTo>
                <a:lnTo>
                  <a:pt x="16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54" name="Freeform 1920"/>
          <p:cNvSpPr>
            <a:spLocks noChangeAspect="1"/>
          </p:cNvSpPr>
          <p:nvPr/>
        </p:nvSpPr>
        <p:spPr bwMode="auto">
          <a:xfrm>
            <a:off x="5680075" y="1952625"/>
            <a:ext cx="7938" cy="11113"/>
          </a:xfrm>
          <a:custGeom>
            <a:avLst/>
            <a:gdLst>
              <a:gd name="T0" fmla="*/ 2147483647 w 15"/>
              <a:gd name="T1" fmla="*/ 2147483647 h 33"/>
              <a:gd name="T2" fmla="*/ 2147483647 w 15"/>
              <a:gd name="T3" fmla="*/ 2147483647 h 33"/>
              <a:gd name="T4" fmla="*/ 0 w 15"/>
              <a:gd name="T5" fmla="*/ 2147483647 h 33"/>
              <a:gd name="T6" fmla="*/ 0 w 15"/>
              <a:gd name="T7" fmla="*/ 2147483647 h 33"/>
              <a:gd name="T8" fmla="*/ 2147483647 w 15"/>
              <a:gd name="T9" fmla="*/ 0 h 33"/>
              <a:gd name="T10" fmla="*/ 2147483647 w 15"/>
              <a:gd name="T11" fmla="*/ 0 h 33"/>
              <a:gd name="T12" fmla="*/ 2147483647 w 15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33"/>
              <a:gd name="T23" fmla="*/ 15 w 15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33">
                <a:moveTo>
                  <a:pt x="15" y="2"/>
                </a:moveTo>
                <a:lnTo>
                  <a:pt x="11" y="33"/>
                </a:lnTo>
                <a:lnTo>
                  <a:pt x="0" y="31"/>
                </a:lnTo>
                <a:lnTo>
                  <a:pt x="4" y="0"/>
                </a:lnTo>
                <a:lnTo>
                  <a:pt x="15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55" name="Freeform 1921"/>
          <p:cNvSpPr>
            <a:spLocks noChangeAspect="1"/>
          </p:cNvSpPr>
          <p:nvPr/>
        </p:nvSpPr>
        <p:spPr bwMode="auto">
          <a:xfrm>
            <a:off x="5678488" y="1951038"/>
            <a:ext cx="3175" cy="12700"/>
          </a:xfrm>
          <a:custGeom>
            <a:avLst/>
            <a:gdLst>
              <a:gd name="T0" fmla="*/ 2147483647 w 16"/>
              <a:gd name="T1" fmla="*/ 2147483647 h 33"/>
              <a:gd name="T2" fmla="*/ 2147483647 w 16"/>
              <a:gd name="T3" fmla="*/ 2147483647 h 33"/>
              <a:gd name="T4" fmla="*/ 0 w 16"/>
              <a:gd name="T5" fmla="*/ 2147483647 h 33"/>
              <a:gd name="T6" fmla="*/ 0 w 16"/>
              <a:gd name="T7" fmla="*/ 2147483647 h 33"/>
              <a:gd name="T8" fmla="*/ 2147483647 w 16"/>
              <a:gd name="T9" fmla="*/ 0 h 33"/>
              <a:gd name="T10" fmla="*/ 2147483647 w 16"/>
              <a:gd name="T11" fmla="*/ 0 h 33"/>
              <a:gd name="T12" fmla="*/ 2147483647 w 16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"/>
              <a:gd name="T22" fmla="*/ 0 h 33"/>
              <a:gd name="T23" fmla="*/ 16 w 16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" h="33">
                <a:moveTo>
                  <a:pt x="16" y="2"/>
                </a:moveTo>
                <a:lnTo>
                  <a:pt x="12" y="33"/>
                </a:lnTo>
                <a:lnTo>
                  <a:pt x="0" y="31"/>
                </a:lnTo>
                <a:lnTo>
                  <a:pt x="5" y="0"/>
                </a:lnTo>
                <a:lnTo>
                  <a:pt x="16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56" name="Freeform 1922"/>
          <p:cNvSpPr>
            <a:spLocks noChangeAspect="1"/>
          </p:cNvSpPr>
          <p:nvPr/>
        </p:nvSpPr>
        <p:spPr bwMode="auto">
          <a:xfrm>
            <a:off x="5673725" y="1951038"/>
            <a:ext cx="4763" cy="12700"/>
          </a:xfrm>
          <a:custGeom>
            <a:avLst/>
            <a:gdLst>
              <a:gd name="T0" fmla="*/ 2147483647 w 16"/>
              <a:gd name="T1" fmla="*/ 2147483647 h 33"/>
              <a:gd name="T2" fmla="*/ 2147483647 w 16"/>
              <a:gd name="T3" fmla="*/ 2147483647 h 33"/>
              <a:gd name="T4" fmla="*/ 0 w 16"/>
              <a:gd name="T5" fmla="*/ 2147483647 h 33"/>
              <a:gd name="T6" fmla="*/ 0 w 16"/>
              <a:gd name="T7" fmla="*/ 2147483647 h 33"/>
              <a:gd name="T8" fmla="*/ 2147483647 w 16"/>
              <a:gd name="T9" fmla="*/ 0 h 33"/>
              <a:gd name="T10" fmla="*/ 2147483647 w 16"/>
              <a:gd name="T11" fmla="*/ 0 h 33"/>
              <a:gd name="T12" fmla="*/ 2147483647 w 16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"/>
              <a:gd name="T22" fmla="*/ 0 h 33"/>
              <a:gd name="T23" fmla="*/ 16 w 16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" h="33">
                <a:moveTo>
                  <a:pt x="16" y="2"/>
                </a:moveTo>
                <a:lnTo>
                  <a:pt x="11" y="33"/>
                </a:lnTo>
                <a:lnTo>
                  <a:pt x="0" y="31"/>
                </a:lnTo>
                <a:lnTo>
                  <a:pt x="4" y="0"/>
                </a:lnTo>
                <a:lnTo>
                  <a:pt x="16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57" name="Freeform 1923"/>
          <p:cNvSpPr>
            <a:spLocks noChangeAspect="1"/>
          </p:cNvSpPr>
          <p:nvPr/>
        </p:nvSpPr>
        <p:spPr bwMode="auto">
          <a:xfrm>
            <a:off x="5670550" y="1951038"/>
            <a:ext cx="3175" cy="11112"/>
          </a:xfrm>
          <a:custGeom>
            <a:avLst/>
            <a:gdLst>
              <a:gd name="T0" fmla="*/ 2147483647 w 15"/>
              <a:gd name="T1" fmla="*/ 2147483647 h 33"/>
              <a:gd name="T2" fmla="*/ 2147483647 w 15"/>
              <a:gd name="T3" fmla="*/ 2147483647 h 33"/>
              <a:gd name="T4" fmla="*/ 0 w 15"/>
              <a:gd name="T5" fmla="*/ 2147483647 h 33"/>
              <a:gd name="T6" fmla="*/ 0 w 15"/>
              <a:gd name="T7" fmla="*/ 2147483647 h 33"/>
              <a:gd name="T8" fmla="*/ 2147483647 w 15"/>
              <a:gd name="T9" fmla="*/ 0 h 33"/>
              <a:gd name="T10" fmla="*/ 2147483647 w 15"/>
              <a:gd name="T11" fmla="*/ 0 h 33"/>
              <a:gd name="T12" fmla="*/ 2147483647 w 15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33"/>
              <a:gd name="T23" fmla="*/ 15 w 15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33">
                <a:moveTo>
                  <a:pt x="15" y="2"/>
                </a:moveTo>
                <a:lnTo>
                  <a:pt x="11" y="33"/>
                </a:lnTo>
                <a:lnTo>
                  <a:pt x="0" y="31"/>
                </a:lnTo>
                <a:lnTo>
                  <a:pt x="4" y="0"/>
                </a:lnTo>
                <a:lnTo>
                  <a:pt x="15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58" name="Freeform 1924"/>
          <p:cNvSpPr>
            <a:spLocks noChangeAspect="1"/>
          </p:cNvSpPr>
          <p:nvPr/>
        </p:nvSpPr>
        <p:spPr bwMode="auto">
          <a:xfrm>
            <a:off x="5665788" y="1947863"/>
            <a:ext cx="4762" cy="14287"/>
          </a:xfrm>
          <a:custGeom>
            <a:avLst/>
            <a:gdLst>
              <a:gd name="T0" fmla="*/ 2147483647 w 17"/>
              <a:gd name="T1" fmla="*/ 2147483647 h 33"/>
              <a:gd name="T2" fmla="*/ 2147483647 w 17"/>
              <a:gd name="T3" fmla="*/ 2147483647 h 33"/>
              <a:gd name="T4" fmla="*/ 0 w 17"/>
              <a:gd name="T5" fmla="*/ 2147483647 h 33"/>
              <a:gd name="T6" fmla="*/ 2147483647 w 17"/>
              <a:gd name="T7" fmla="*/ 2147483647 h 33"/>
              <a:gd name="T8" fmla="*/ 2147483647 w 17"/>
              <a:gd name="T9" fmla="*/ 0 h 33"/>
              <a:gd name="T10" fmla="*/ 2147483647 w 17"/>
              <a:gd name="T11" fmla="*/ 0 h 33"/>
              <a:gd name="T12" fmla="*/ 2147483647 w 17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"/>
              <a:gd name="T22" fmla="*/ 0 h 33"/>
              <a:gd name="T23" fmla="*/ 17 w 17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" h="33">
                <a:moveTo>
                  <a:pt x="17" y="2"/>
                </a:moveTo>
                <a:lnTo>
                  <a:pt x="13" y="33"/>
                </a:lnTo>
                <a:lnTo>
                  <a:pt x="0" y="31"/>
                </a:lnTo>
                <a:lnTo>
                  <a:pt x="2" y="31"/>
                </a:lnTo>
                <a:lnTo>
                  <a:pt x="2" y="0"/>
                </a:lnTo>
                <a:lnTo>
                  <a:pt x="4" y="0"/>
                </a:lnTo>
                <a:lnTo>
                  <a:pt x="17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59" name="Rectangle 1925"/>
          <p:cNvSpPr>
            <a:spLocks noChangeAspect="1" noChangeArrowheads="1"/>
          </p:cNvSpPr>
          <p:nvPr/>
        </p:nvSpPr>
        <p:spPr bwMode="auto">
          <a:xfrm>
            <a:off x="5662613" y="1947863"/>
            <a:ext cx="3175" cy="952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60" name="Freeform 1926"/>
          <p:cNvSpPr>
            <a:spLocks noChangeAspect="1"/>
          </p:cNvSpPr>
          <p:nvPr/>
        </p:nvSpPr>
        <p:spPr bwMode="auto">
          <a:xfrm>
            <a:off x="5800725" y="1847850"/>
            <a:ext cx="4763" cy="12700"/>
          </a:xfrm>
          <a:custGeom>
            <a:avLst/>
            <a:gdLst>
              <a:gd name="T0" fmla="*/ 2147483647 w 12"/>
              <a:gd name="T1" fmla="*/ 0 h 27"/>
              <a:gd name="T2" fmla="*/ 0 w 12"/>
              <a:gd name="T3" fmla="*/ 2147483647 h 27"/>
              <a:gd name="T4" fmla="*/ 2147483647 w 12"/>
              <a:gd name="T5" fmla="*/ 0 h 27"/>
              <a:gd name="T6" fmla="*/ 0 60000 65536"/>
              <a:gd name="T7" fmla="*/ 0 60000 65536"/>
              <a:gd name="T8" fmla="*/ 0 60000 65536"/>
              <a:gd name="T9" fmla="*/ 0 w 12"/>
              <a:gd name="T10" fmla="*/ 0 h 27"/>
              <a:gd name="T11" fmla="*/ 12 w 12"/>
              <a:gd name="T12" fmla="*/ 27 h 2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2" h="27">
                <a:moveTo>
                  <a:pt x="12" y="0"/>
                </a:moveTo>
                <a:lnTo>
                  <a:pt x="0" y="27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61" name="Freeform 1927"/>
          <p:cNvSpPr>
            <a:spLocks noChangeAspect="1"/>
          </p:cNvSpPr>
          <p:nvPr/>
        </p:nvSpPr>
        <p:spPr bwMode="auto">
          <a:xfrm>
            <a:off x="5734050" y="1824038"/>
            <a:ext cx="6350" cy="11112"/>
          </a:xfrm>
          <a:custGeom>
            <a:avLst/>
            <a:gdLst>
              <a:gd name="T0" fmla="*/ 2147483647 w 16"/>
              <a:gd name="T1" fmla="*/ 2147483647 h 31"/>
              <a:gd name="T2" fmla="*/ 2147483647 w 16"/>
              <a:gd name="T3" fmla="*/ 2147483647 h 31"/>
              <a:gd name="T4" fmla="*/ 2147483647 w 16"/>
              <a:gd name="T5" fmla="*/ 2147483647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0 w 16"/>
              <a:gd name="T17" fmla="*/ 2147483647 h 31"/>
              <a:gd name="T18" fmla="*/ 0 w 16"/>
              <a:gd name="T19" fmla="*/ 2147483647 h 31"/>
              <a:gd name="T20" fmla="*/ 0 w 16"/>
              <a:gd name="T21" fmla="*/ 2147483647 h 31"/>
              <a:gd name="T22" fmla="*/ 2147483647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0 h 31"/>
              <a:gd name="T36" fmla="*/ 2147483647 w 16"/>
              <a:gd name="T37" fmla="*/ 0 h 31"/>
              <a:gd name="T38" fmla="*/ 2147483647 w 16"/>
              <a:gd name="T39" fmla="*/ 0 h 31"/>
              <a:gd name="T40" fmla="*/ 2147483647 w 16"/>
              <a:gd name="T41" fmla="*/ 0 h 31"/>
              <a:gd name="T42" fmla="*/ 2147483647 w 16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14" y="31"/>
                </a:moveTo>
                <a:lnTo>
                  <a:pt x="14" y="31"/>
                </a:lnTo>
                <a:lnTo>
                  <a:pt x="11" y="30"/>
                </a:lnTo>
                <a:lnTo>
                  <a:pt x="9" y="29"/>
                </a:lnTo>
                <a:lnTo>
                  <a:pt x="6" y="28"/>
                </a:lnTo>
                <a:lnTo>
                  <a:pt x="4" y="26"/>
                </a:lnTo>
                <a:lnTo>
                  <a:pt x="3" y="23"/>
                </a:lnTo>
                <a:lnTo>
                  <a:pt x="1" y="21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1" y="11"/>
                </a:lnTo>
                <a:lnTo>
                  <a:pt x="2" y="9"/>
                </a:lnTo>
                <a:lnTo>
                  <a:pt x="3" y="6"/>
                </a:lnTo>
                <a:lnTo>
                  <a:pt x="5" y="4"/>
                </a:lnTo>
                <a:lnTo>
                  <a:pt x="7" y="3"/>
                </a:lnTo>
                <a:lnTo>
                  <a:pt x="9" y="1"/>
                </a:lnTo>
                <a:lnTo>
                  <a:pt x="12" y="0"/>
                </a:lnTo>
                <a:lnTo>
                  <a:pt x="14" y="0"/>
                </a:lnTo>
                <a:lnTo>
                  <a:pt x="16" y="0"/>
                </a:lnTo>
                <a:lnTo>
                  <a:pt x="14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62" name="Freeform 1928"/>
          <p:cNvSpPr>
            <a:spLocks noChangeAspect="1"/>
          </p:cNvSpPr>
          <p:nvPr/>
        </p:nvSpPr>
        <p:spPr bwMode="auto">
          <a:xfrm>
            <a:off x="5794375" y="1844675"/>
            <a:ext cx="11113" cy="15875"/>
          </a:xfrm>
          <a:custGeom>
            <a:avLst/>
            <a:gdLst>
              <a:gd name="T0" fmla="*/ 2147483647 w 31"/>
              <a:gd name="T1" fmla="*/ 2147483647 h 36"/>
              <a:gd name="T2" fmla="*/ 2147483647 w 31"/>
              <a:gd name="T3" fmla="*/ 2147483647 h 36"/>
              <a:gd name="T4" fmla="*/ 0 w 31"/>
              <a:gd name="T5" fmla="*/ 2147483647 h 36"/>
              <a:gd name="T6" fmla="*/ 0 w 31"/>
              <a:gd name="T7" fmla="*/ 2147483647 h 36"/>
              <a:gd name="T8" fmla="*/ 2147483647 w 31"/>
              <a:gd name="T9" fmla="*/ 0 h 36"/>
              <a:gd name="T10" fmla="*/ 2147483647 w 31"/>
              <a:gd name="T11" fmla="*/ 0 h 36"/>
              <a:gd name="T12" fmla="*/ 2147483647 w 31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6"/>
              <a:gd name="T23" fmla="*/ 31 w 31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6">
                <a:moveTo>
                  <a:pt x="31" y="9"/>
                </a:moveTo>
                <a:lnTo>
                  <a:pt x="19" y="36"/>
                </a:lnTo>
                <a:lnTo>
                  <a:pt x="0" y="27"/>
                </a:lnTo>
                <a:lnTo>
                  <a:pt x="12" y="0"/>
                </a:lnTo>
                <a:lnTo>
                  <a:pt x="31" y="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63" name="Freeform 1929"/>
          <p:cNvSpPr>
            <a:spLocks noChangeAspect="1"/>
          </p:cNvSpPr>
          <p:nvPr/>
        </p:nvSpPr>
        <p:spPr bwMode="auto">
          <a:xfrm>
            <a:off x="5786438" y="1843088"/>
            <a:ext cx="12700" cy="11112"/>
          </a:xfrm>
          <a:custGeom>
            <a:avLst/>
            <a:gdLst>
              <a:gd name="T0" fmla="*/ 2147483647 w 34"/>
              <a:gd name="T1" fmla="*/ 2147483647 h 37"/>
              <a:gd name="T2" fmla="*/ 2147483647 w 34"/>
              <a:gd name="T3" fmla="*/ 2147483647 h 37"/>
              <a:gd name="T4" fmla="*/ 0 w 34"/>
              <a:gd name="T5" fmla="*/ 2147483647 h 37"/>
              <a:gd name="T6" fmla="*/ 0 w 34"/>
              <a:gd name="T7" fmla="*/ 2147483647 h 37"/>
              <a:gd name="T8" fmla="*/ 2147483647 w 34"/>
              <a:gd name="T9" fmla="*/ 0 h 37"/>
              <a:gd name="T10" fmla="*/ 2147483647 w 34"/>
              <a:gd name="T11" fmla="*/ 0 h 37"/>
              <a:gd name="T12" fmla="*/ 2147483647 w 34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37"/>
              <a:gd name="T23" fmla="*/ 34 w 34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37">
                <a:moveTo>
                  <a:pt x="34" y="10"/>
                </a:moveTo>
                <a:lnTo>
                  <a:pt x="22" y="37"/>
                </a:lnTo>
                <a:lnTo>
                  <a:pt x="0" y="27"/>
                </a:lnTo>
                <a:lnTo>
                  <a:pt x="13" y="0"/>
                </a:lnTo>
                <a:lnTo>
                  <a:pt x="34" y="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64" name="Freeform 1930"/>
          <p:cNvSpPr>
            <a:spLocks noChangeAspect="1"/>
          </p:cNvSpPr>
          <p:nvPr/>
        </p:nvSpPr>
        <p:spPr bwMode="auto">
          <a:xfrm>
            <a:off x="5773738" y="1835150"/>
            <a:ext cx="17462" cy="15875"/>
          </a:xfrm>
          <a:custGeom>
            <a:avLst/>
            <a:gdLst>
              <a:gd name="T0" fmla="*/ 2147483647 w 48"/>
              <a:gd name="T1" fmla="*/ 2147483647 h 52"/>
              <a:gd name="T2" fmla="*/ 2147483647 w 48"/>
              <a:gd name="T3" fmla="*/ 2147483647 h 52"/>
              <a:gd name="T4" fmla="*/ 2147483647 w 48"/>
              <a:gd name="T5" fmla="*/ 2147483647 h 52"/>
              <a:gd name="T6" fmla="*/ 2147483647 w 48"/>
              <a:gd name="T7" fmla="*/ 2147483647 h 52"/>
              <a:gd name="T8" fmla="*/ 2147483647 w 48"/>
              <a:gd name="T9" fmla="*/ 2147483647 h 52"/>
              <a:gd name="T10" fmla="*/ 0 w 48"/>
              <a:gd name="T11" fmla="*/ 0 h 52"/>
              <a:gd name="T12" fmla="*/ 2147483647 w 48"/>
              <a:gd name="T13" fmla="*/ 2147483647 h 5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8"/>
              <a:gd name="T22" fmla="*/ 0 h 52"/>
              <a:gd name="T23" fmla="*/ 48 w 48"/>
              <a:gd name="T24" fmla="*/ 52 h 5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8" h="52">
                <a:moveTo>
                  <a:pt x="48" y="24"/>
                </a:moveTo>
                <a:lnTo>
                  <a:pt x="35" y="51"/>
                </a:lnTo>
                <a:lnTo>
                  <a:pt x="37" y="52"/>
                </a:lnTo>
                <a:lnTo>
                  <a:pt x="12" y="40"/>
                </a:lnTo>
                <a:lnTo>
                  <a:pt x="25" y="11"/>
                </a:lnTo>
                <a:lnTo>
                  <a:pt x="0" y="0"/>
                </a:lnTo>
                <a:lnTo>
                  <a:pt x="48" y="2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65" name="Freeform 1931"/>
          <p:cNvSpPr>
            <a:spLocks noChangeAspect="1"/>
          </p:cNvSpPr>
          <p:nvPr/>
        </p:nvSpPr>
        <p:spPr bwMode="auto">
          <a:xfrm>
            <a:off x="5767388" y="1835150"/>
            <a:ext cx="15875" cy="12700"/>
          </a:xfrm>
          <a:custGeom>
            <a:avLst/>
            <a:gdLst>
              <a:gd name="T0" fmla="*/ 2147483647 w 48"/>
              <a:gd name="T1" fmla="*/ 2147483647 h 40"/>
              <a:gd name="T2" fmla="*/ 2147483647 w 48"/>
              <a:gd name="T3" fmla="*/ 2147483647 h 40"/>
              <a:gd name="T4" fmla="*/ 0 w 48"/>
              <a:gd name="T5" fmla="*/ 2147483647 h 40"/>
              <a:gd name="T6" fmla="*/ 2147483647 w 48"/>
              <a:gd name="T7" fmla="*/ 2147483647 h 40"/>
              <a:gd name="T8" fmla="*/ 2147483647 w 48"/>
              <a:gd name="T9" fmla="*/ 0 h 40"/>
              <a:gd name="T10" fmla="*/ 2147483647 w 48"/>
              <a:gd name="T11" fmla="*/ 2147483647 h 40"/>
              <a:gd name="T12" fmla="*/ 2147483647 w 48"/>
              <a:gd name="T13" fmla="*/ 2147483647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8"/>
              <a:gd name="T22" fmla="*/ 0 h 40"/>
              <a:gd name="T23" fmla="*/ 48 w 48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8" h="40">
                <a:moveTo>
                  <a:pt x="48" y="11"/>
                </a:moveTo>
                <a:lnTo>
                  <a:pt x="35" y="40"/>
                </a:lnTo>
                <a:lnTo>
                  <a:pt x="0" y="24"/>
                </a:lnTo>
                <a:lnTo>
                  <a:pt x="11" y="29"/>
                </a:lnTo>
                <a:lnTo>
                  <a:pt x="22" y="0"/>
                </a:lnTo>
                <a:lnTo>
                  <a:pt x="33" y="5"/>
                </a:lnTo>
                <a:lnTo>
                  <a:pt x="48" y="1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66" name="Freeform 1932"/>
          <p:cNvSpPr>
            <a:spLocks noChangeAspect="1"/>
          </p:cNvSpPr>
          <p:nvPr/>
        </p:nvSpPr>
        <p:spPr bwMode="auto">
          <a:xfrm>
            <a:off x="5762625" y="1828800"/>
            <a:ext cx="11113" cy="15875"/>
          </a:xfrm>
          <a:custGeom>
            <a:avLst/>
            <a:gdLst>
              <a:gd name="T0" fmla="*/ 2147483647 w 35"/>
              <a:gd name="T1" fmla="*/ 2147483647 h 40"/>
              <a:gd name="T2" fmla="*/ 2147483647 w 35"/>
              <a:gd name="T3" fmla="*/ 2147483647 h 40"/>
              <a:gd name="T4" fmla="*/ 0 w 35"/>
              <a:gd name="T5" fmla="*/ 2147483647 h 40"/>
              <a:gd name="T6" fmla="*/ 0 w 35"/>
              <a:gd name="T7" fmla="*/ 2147483647 h 40"/>
              <a:gd name="T8" fmla="*/ 2147483647 w 35"/>
              <a:gd name="T9" fmla="*/ 0 h 40"/>
              <a:gd name="T10" fmla="*/ 2147483647 w 35"/>
              <a:gd name="T11" fmla="*/ 0 h 40"/>
              <a:gd name="T12" fmla="*/ 2147483647 w 35"/>
              <a:gd name="T13" fmla="*/ 2147483647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40"/>
              <a:gd name="T23" fmla="*/ 35 w 35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40">
                <a:moveTo>
                  <a:pt x="35" y="11"/>
                </a:moveTo>
                <a:lnTo>
                  <a:pt x="24" y="40"/>
                </a:lnTo>
                <a:lnTo>
                  <a:pt x="0" y="29"/>
                </a:lnTo>
                <a:lnTo>
                  <a:pt x="10" y="0"/>
                </a:lnTo>
                <a:lnTo>
                  <a:pt x="35" y="1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67" name="Freeform 1933"/>
          <p:cNvSpPr>
            <a:spLocks noChangeAspect="1"/>
          </p:cNvSpPr>
          <p:nvPr/>
        </p:nvSpPr>
        <p:spPr bwMode="auto">
          <a:xfrm>
            <a:off x="5756275" y="1825625"/>
            <a:ext cx="9525" cy="15875"/>
          </a:xfrm>
          <a:custGeom>
            <a:avLst/>
            <a:gdLst>
              <a:gd name="T0" fmla="*/ 2147483647 w 32"/>
              <a:gd name="T1" fmla="*/ 2147483647 h 39"/>
              <a:gd name="T2" fmla="*/ 2147483647 w 32"/>
              <a:gd name="T3" fmla="*/ 2147483647 h 39"/>
              <a:gd name="T4" fmla="*/ 2147483647 w 32"/>
              <a:gd name="T5" fmla="*/ 2147483647 h 39"/>
              <a:gd name="T6" fmla="*/ 0 w 32"/>
              <a:gd name="T7" fmla="*/ 2147483647 h 39"/>
              <a:gd name="T8" fmla="*/ 2147483647 w 32"/>
              <a:gd name="T9" fmla="*/ 0 h 39"/>
              <a:gd name="T10" fmla="*/ 2147483647 w 32"/>
              <a:gd name="T11" fmla="*/ 0 h 39"/>
              <a:gd name="T12" fmla="*/ 2147483647 w 32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9"/>
              <a:gd name="T23" fmla="*/ 32 w 32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9">
                <a:moveTo>
                  <a:pt x="32" y="10"/>
                </a:moveTo>
                <a:lnTo>
                  <a:pt x="22" y="39"/>
                </a:lnTo>
                <a:lnTo>
                  <a:pt x="1" y="31"/>
                </a:lnTo>
                <a:lnTo>
                  <a:pt x="0" y="31"/>
                </a:lnTo>
                <a:lnTo>
                  <a:pt x="6" y="0"/>
                </a:lnTo>
                <a:lnTo>
                  <a:pt x="5" y="0"/>
                </a:lnTo>
                <a:lnTo>
                  <a:pt x="32" y="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68" name="Freeform 1934"/>
          <p:cNvSpPr>
            <a:spLocks noChangeAspect="1"/>
          </p:cNvSpPr>
          <p:nvPr/>
        </p:nvSpPr>
        <p:spPr bwMode="auto">
          <a:xfrm>
            <a:off x="5746750" y="1824038"/>
            <a:ext cx="11113" cy="14287"/>
          </a:xfrm>
          <a:custGeom>
            <a:avLst/>
            <a:gdLst>
              <a:gd name="T0" fmla="*/ 2147483647 w 31"/>
              <a:gd name="T1" fmla="*/ 2147483647 h 36"/>
              <a:gd name="T2" fmla="*/ 2147483647 w 31"/>
              <a:gd name="T3" fmla="*/ 2147483647 h 36"/>
              <a:gd name="T4" fmla="*/ 0 w 31"/>
              <a:gd name="T5" fmla="*/ 2147483647 h 36"/>
              <a:gd name="T6" fmla="*/ 2147483647 w 31"/>
              <a:gd name="T7" fmla="*/ 2147483647 h 36"/>
              <a:gd name="T8" fmla="*/ 2147483647 w 31"/>
              <a:gd name="T9" fmla="*/ 0 h 36"/>
              <a:gd name="T10" fmla="*/ 2147483647 w 31"/>
              <a:gd name="T11" fmla="*/ 0 h 36"/>
              <a:gd name="T12" fmla="*/ 2147483647 w 31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6"/>
              <a:gd name="T23" fmla="*/ 31 w 31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6">
                <a:moveTo>
                  <a:pt x="31" y="5"/>
                </a:moveTo>
                <a:lnTo>
                  <a:pt x="25" y="36"/>
                </a:lnTo>
                <a:lnTo>
                  <a:pt x="0" y="31"/>
                </a:lnTo>
                <a:lnTo>
                  <a:pt x="4" y="31"/>
                </a:lnTo>
                <a:lnTo>
                  <a:pt x="6" y="0"/>
                </a:lnTo>
                <a:lnTo>
                  <a:pt x="10" y="0"/>
                </a:lnTo>
                <a:lnTo>
                  <a:pt x="31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69" name="Freeform 1935"/>
          <p:cNvSpPr>
            <a:spLocks noChangeAspect="1"/>
          </p:cNvSpPr>
          <p:nvPr/>
        </p:nvSpPr>
        <p:spPr bwMode="auto">
          <a:xfrm>
            <a:off x="5740400" y="1824038"/>
            <a:ext cx="7938" cy="12700"/>
          </a:xfrm>
          <a:custGeom>
            <a:avLst/>
            <a:gdLst>
              <a:gd name="T0" fmla="*/ 2147483647 w 23"/>
              <a:gd name="T1" fmla="*/ 2147483647 h 33"/>
              <a:gd name="T2" fmla="*/ 2147483647 w 23"/>
              <a:gd name="T3" fmla="*/ 2147483647 h 33"/>
              <a:gd name="T4" fmla="*/ 0 w 23"/>
              <a:gd name="T5" fmla="*/ 2147483647 h 33"/>
              <a:gd name="T6" fmla="*/ 2147483647 w 23"/>
              <a:gd name="T7" fmla="*/ 0 h 33"/>
              <a:gd name="T8" fmla="*/ 2147483647 w 23"/>
              <a:gd name="T9" fmla="*/ 2147483647 h 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3"/>
              <a:gd name="T16" fmla="*/ 0 h 33"/>
              <a:gd name="T17" fmla="*/ 23 w 23"/>
              <a:gd name="T18" fmla="*/ 33 h 3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3" h="33">
                <a:moveTo>
                  <a:pt x="23" y="2"/>
                </a:moveTo>
                <a:lnTo>
                  <a:pt x="21" y="33"/>
                </a:lnTo>
                <a:lnTo>
                  <a:pt x="0" y="31"/>
                </a:lnTo>
                <a:lnTo>
                  <a:pt x="2" y="0"/>
                </a:lnTo>
                <a:lnTo>
                  <a:pt x="23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70" name="Freeform 1936"/>
          <p:cNvSpPr>
            <a:spLocks noChangeAspect="1"/>
          </p:cNvSpPr>
          <p:nvPr/>
        </p:nvSpPr>
        <p:spPr bwMode="auto">
          <a:xfrm>
            <a:off x="5734050" y="1828800"/>
            <a:ext cx="12700" cy="6350"/>
          </a:xfrm>
          <a:custGeom>
            <a:avLst/>
            <a:gdLst>
              <a:gd name="T0" fmla="*/ 2147483647 w 31"/>
              <a:gd name="T1" fmla="*/ 0 h 16"/>
              <a:gd name="T2" fmla="*/ 2147483647 w 31"/>
              <a:gd name="T3" fmla="*/ 0 h 16"/>
              <a:gd name="T4" fmla="*/ 2147483647 w 31"/>
              <a:gd name="T5" fmla="*/ 2147483647 h 16"/>
              <a:gd name="T6" fmla="*/ 2147483647 w 31"/>
              <a:gd name="T7" fmla="*/ 2147483647 h 16"/>
              <a:gd name="T8" fmla="*/ 2147483647 w 31"/>
              <a:gd name="T9" fmla="*/ 2147483647 h 16"/>
              <a:gd name="T10" fmla="*/ 2147483647 w 31"/>
              <a:gd name="T11" fmla="*/ 2147483647 h 16"/>
              <a:gd name="T12" fmla="*/ 2147483647 w 31"/>
              <a:gd name="T13" fmla="*/ 2147483647 h 16"/>
              <a:gd name="T14" fmla="*/ 2147483647 w 31"/>
              <a:gd name="T15" fmla="*/ 2147483647 h 16"/>
              <a:gd name="T16" fmla="*/ 2147483647 w 31"/>
              <a:gd name="T17" fmla="*/ 2147483647 h 16"/>
              <a:gd name="T18" fmla="*/ 2147483647 w 31"/>
              <a:gd name="T19" fmla="*/ 2147483647 h 16"/>
              <a:gd name="T20" fmla="*/ 2147483647 w 31"/>
              <a:gd name="T21" fmla="*/ 2147483647 h 16"/>
              <a:gd name="T22" fmla="*/ 2147483647 w 31"/>
              <a:gd name="T23" fmla="*/ 2147483647 h 16"/>
              <a:gd name="T24" fmla="*/ 2147483647 w 31"/>
              <a:gd name="T25" fmla="*/ 2147483647 h 16"/>
              <a:gd name="T26" fmla="*/ 2147483647 w 31"/>
              <a:gd name="T27" fmla="*/ 2147483647 h 16"/>
              <a:gd name="T28" fmla="*/ 2147483647 w 31"/>
              <a:gd name="T29" fmla="*/ 2147483647 h 16"/>
              <a:gd name="T30" fmla="*/ 2147483647 w 31"/>
              <a:gd name="T31" fmla="*/ 2147483647 h 16"/>
              <a:gd name="T32" fmla="*/ 2147483647 w 31"/>
              <a:gd name="T33" fmla="*/ 2147483647 h 16"/>
              <a:gd name="T34" fmla="*/ 2147483647 w 31"/>
              <a:gd name="T35" fmla="*/ 2147483647 h 16"/>
              <a:gd name="T36" fmla="*/ 0 w 31"/>
              <a:gd name="T37" fmla="*/ 2147483647 h 16"/>
              <a:gd name="T38" fmla="*/ 0 w 31"/>
              <a:gd name="T39" fmla="*/ 0 h 16"/>
              <a:gd name="T40" fmla="*/ 0 w 31"/>
              <a:gd name="T41" fmla="*/ 0 h 16"/>
              <a:gd name="T42" fmla="*/ 2147483647 w 31"/>
              <a:gd name="T43" fmla="*/ 0 h 1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6"/>
              <a:gd name="T68" fmla="*/ 31 w 31"/>
              <a:gd name="T69" fmla="*/ 16 h 1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6">
                <a:moveTo>
                  <a:pt x="31" y="0"/>
                </a:moveTo>
                <a:lnTo>
                  <a:pt x="31" y="0"/>
                </a:lnTo>
                <a:lnTo>
                  <a:pt x="31" y="2"/>
                </a:lnTo>
                <a:lnTo>
                  <a:pt x="30" y="5"/>
                </a:lnTo>
                <a:lnTo>
                  <a:pt x="29" y="7"/>
                </a:lnTo>
                <a:lnTo>
                  <a:pt x="27" y="10"/>
                </a:lnTo>
                <a:lnTo>
                  <a:pt x="25" y="12"/>
                </a:lnTo>
                <a:lnTo>
                  <a:pt x="23" y="14"/>
                </a:lnTo>
                <a:lnTo>
                  <a:pt x="20" y="15"/>
                </a:lnTo>
                <a:lnTo>
                  <a:pt x="17" y="16"/>
                </a:lnTo>
                <a:lnTo>
                  <a:pt x="15" y="16"/>
                </a:lnTo>
                <a:lnTo>
                  <a:pt x="13" y="16"/>
                </a:lnTo>
                <a:lnTo>
                  <a:pt x="10" y="15"/>
                </a:lnTo>
                <a:lnTo>
                  <a:pt x="8" y="14"/>
                </a:lnTo>
                <a:lnTo>
                  <a:pt x="6" y="12"/>
                </a:lnTo>
                <a:lnTo>
                  <a:pt x="4" y="10"/>
                </a:lnTo>
                <a:lnTo>
                  <a:pt x="2" y="7"/>
                </a:lnTo>
                <a:lnTo>
                  <a:pt x="1" y="5"/>
                </a:lnTo>
                <a:lnTo>
                  <a:pt x="0" y="2"/>
                </a:lnTo>
                <a:lnTo>
                  <a:pt x="0" y="0"/>
                </a:lnTo>
                <a:lnTo>
                  <a:pt x="3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71" name="Freeform 1937"/>
          <p:cNvSpPr>
            <a:spLocks noChangeAspect="1"/>
          </p:cNvSpPr>
          <p:nvPr/>
        </p:nvSpPr>
        <p:spPr bwMode="auto">
          <a:xfrm>
            <a:off x="5734050" y="1820863"/>
            <a:ext cx="12700" cy="4762"/>
          </a:xfrm>
          <a:custGeom>
            <a:avLst/>
            <a:gdLst>
              <a:gd name="T0" fmla="*/ 0 w 31"/>
              <a:gd name="T1" fmla="*/ 2147483647 h 16"/>
              <a:gd name="T2" fmla="*/ 0 w 31"/>
              <a:gd name="T3" fmla="*/ 2147483647 h 16"/>
              <a:gd name="T4" fmla="*/ 0 w 31"/>
              <a:gd name="T5" fmla="*/ 2147483647 h 16"/>
              <a:gd name="T6" fmla="*/ 2147483647 w 31"/>
              <a:gd name="T7" fmla="*/ 2147483647 h 16"/>
              <a:gd name="T8" fmla="*/ 2147483647 w 31"/>
              <a:gd name="T9" fmla="*/ 2147483647 h 16"/>
              <a:gd name="T10" fmla="*/ 2147483647 w 31"/>
              <a:gd name="T11" fmla="*/ 2147483647 h 16"/>
              <a:gd name="T12" fmla="*/ 2147483647 w 31"/>
              <a:gd name="T13" fmla="*/ 2147483647 h 16"/>
              <a:gd name="T14" fmla="*/ 2147483647 w 31"/>
              <a:gd name="T15" fmla="*/ 2147483647 h 16"/>
              <a:gd name="T16" fmla="*/ 2147483647 w 31"/>
              <a:gd name="T17" fmla="*/ 2147483647 h 16"/>
              <a:gd name="T18" fmla="*/ 2147483647 w 31"/>
              <a:gd name="T19" fmla="*/ 0 h 16"/>
              <a:gd name="T20" fmla="*/ 2147483647 w 31"/>
              <a:gd name="T21" fmla="*/ 0 h 16"/>
              <a:gd name="T22" fmla="*/ 2147483647 w 31"/>
              <a:gd name="T23" fmla="*/ 0 h 16"/>
              <a:gd name="T24" fmla="*/ 2147483647 w 31"/>
              <a:gd name="T25" fmla="*/ 2147483647 h 16"/>
              <a:gd name="T26" fmla="*/ 2147483647 w 31"/>
              <a:gd name="T27" fmla="*/ 2147483647 h 16"/>
              <a:gd name="T28" fmla="*/ 2147483647 w 31"/>
              <a:gd name="T29" fmla="*/ 2147483647 h 16"/>
              <a:gd name="T30" fmla="*/ 2147483647 w 31"/>
              <a:gd name="T31" fmla="*/ 2147483647 h 16"/>
              <a:gd name="T32" fmla="*/ 2147483647 w 31"/>
              <a:gd name="T33" fmla="*/ 2147483647 h 16"/>
              <a:gd name="T34" fmla="*/ 2147483647 w 31"/>
              <a:gd name="T35" fmla="*/ 2147483647 h 16"/>
              <a:gd name="T36" fmla="*/ 2147483647 w 31"/>
              <a:gd name="T37" fmla="*/ 2147483647 h 16"/>
              <a:gd name="T38" fmla="*/ 2147483647 w 31"/>
              <a:gd name="T39" fmla="*/ 2147483647 h 16"/>
              <a:gd name="T40" fmla="*/ 2147483647 w 31"/>
              <a:gd name="T41" fmla="*/ 2147483647 h 16"/>
              <a:gd name="T42" fmla="*/ 0 w 31"/>
              <a:gd name="T43" fmla="*/ 2147483647 h 1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6"/>
              <a:gd name="T68" fmla="*/ 31 w 31"/>
              <a:gd name="T69" fmla="*/ 16 h 1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6">
                <a:moveTo>
                  <a:pt x="0" y="16"/>
                </a:moveTo>
                <a:lnTo>
                  <a:pt x="0" y="16"/>
                </a:lnTo>
                <a:lnTo>
                  <a:pt x="0" y="14"/>
                </a:lnTo>
                <a:lnTo>
                  <a:pt x="1" y="11"/>
                </a:lnTo>
                <a:lnTo>
                  <a:pt x="2" y="9"/>
                </a:lnTo>
                <a:lnTo>
                  <a:pt x="4" y="7"/>
                </a:lnTo>
                <a:lnTo>
                  <a:pt x="6" y="5"/>
                </a:lnTo>
                <a:lnTo>
                  <a:pt x="8" y="2"/>
                </a:lnTo>
                <a:lnTo>
                  <a:pt x="10" y="1"/>
                </a:lnTo>
                <a:lnTo>
                  <a:pt x="13" y="0"/>
                </a:lnTo>
                <a:lnTo>
                  <a:pt x="15" y="0"/>
                </a:lnTo>
                <a:lnTo>
                  <a:pt x="17" y="0"/>
                </a:lnTo>
                <a:lnTo>
                  <a:pt x="20" y="1"/>
                </a:lnTo>
                <a:lnTo>
                  <a:pt x="23" y="2"/>
                </a:lnTo>
                <a:lnTo>
                  <a:pt x="25" y="5"/>
                </a:lnTo>
                <a:lnTo>
                  <a:pt x="27" y="7"/>
                </a:lnTo>
                <a:lnTo>
                  <a:pt x="29" y="9"/>
                </a:lnTo>
                <a:lnTo>
                  <a:pt x="30" y="11"/>
                </a:lnTo>
                <a:lnTo>
                  <a:pt x="31" y="14"/>
                </a:lnTo>
                <a:lnTo>
                  <a:pt x="31" y="16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72" name="Freeform 1938"/>
          <p:cNvSpPr>
            <a:spLocks noChangeAspect="1"/>
          </p:cNvSpPr>
          <p:nvPr/>
        </p:nvSpPr>
        <p:spPr bwMode="auto">
          <a:xfrm>
            <a:off x="5734050" y="1828800"/>
            <a:ext cx="12700" cy="4763"/>
          </a:xfrm>
          <a:custGeom>
            <a:avLst/>
            <a:gdLst>
              <a:gd name="T0" fmla="*/ 2147483647 w 31"/>
              <a:gd name="T1" fmla="*/ 2147483647 h 1"/>
              <a:gd name="T2" fmla="*/ 0 w 31"/>
              <a:gd name="T3" fmla="*/ 2147483647 h 1"/>
              <a:gd name="T4" fmla="*/ 0 w 31"/>
              <a:gd name="T5" fmla="*/ 0 h 1"/>
              <a:gd name="T6" fmla="*/ 0 w 31"/>
              <a:gd name="T7" fmla="*/ 0 h 1"/>
              <a:gd name="T8" fmla="*/ 2147483647 w 31"/>
              <a:gd name="T9" fmla="*/ 0 h 1"/>
              <a:gd name="T10" fmla="*/ 2147483647 w 31"/>
              <a:gd name="T11" fmla="*/ 0 h 1"/>
              <a:gd name="T12" fmla="*/ 2147483647 w 31"/>
              <a:gd name="T13" fmla="*/ 2147483647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31" y="1"/>
                </a:moveTo>
                <a:lnTo>
                  <a:pt x="0" y="1"/>
                </a:lnTo>
                <a:lnTo>
                  <a:pt x="0" y="0"/>
                </a:lnTo>
                <a:lnTo>
                  <a:pt x="31" y="0"/>
                </a:lnTo>
                <a:lnTo>
                  <a:pt x="31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73" name="Freeform 1939"/>
          <p:cNvSpPr>
            <a:spLocks noChangeAspect="1"/>
          </p:cNvSpPr>
          <p:nvPr/>
        </p:nvSpPr>
        <p:spPr bwMode="auto">
          <a:xfrm>
            <a:off x="5734050" y="1827213"/>
            <a:ext cx="12700" cy="1587"/>
          </a:xfrm>
          <a:custGeom>
            <a:avLst/>
            <a:gdLst>
              <a:gd name="T0" fmla="*/ 2147483647 w 31"/>
              <a:gd name="T1" fmla="*/ 2147483647 h 1"/>
              <a:gd name="T2" fmla="*/ 0 w 31"/>
              <a:gd name="T3" fmla="*/ 2147483647 h 1"/>
              <a:gd name="T4" fmla="*/ 0 w 31"/>
              <a:gd name="T5" fmla="*/ 0 h 1"/>
              <a:gd name="T6" fmla="*/ 0 w 31"/>
              <a:gd name="T7" fmla="*/ 0 h 1"/>
              <a:gd name="T8" fmla="*/ 2147483647 w 31"/>
              <a:gd name="T9" fmla="*/ 0 h 1"/>
              <a:gd name="T10" fmla="*/ 2147483647 w 31"/>
              <a:gd name="T11" fmla="*/ 0 h 1"/>
              <a:gd name="T12" fmla="*/ 2147483647 w 31"/>
              <a:gd name="T13" fmla="*/ 2147483647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31" y="1"/>
                </a:moveTo>
                <a:lnTo>
                  <a:pt x="0" y="1"/>
                </a:lnTo>
                <a:lnTo>
                  <a:pt x="0" y="0"/>
                </a:lnTo>
                <a:lnTo>
                  <a:pt x="31" y="0"/>
                </a:lnTo>
                <a:lnTo>
                  <a:pt x="31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74" name="Freeform 1940"/>
          <p:cNvSpPr>
            <a:spLocks noChangeAspect="1"/>
          </p:cNvSpPr>
          <p:nvPr/>
        </p:nvSpPr>
        <p:spPr bwMode="auto">
          <a:xfrm>
            <a:off x="5734050" y="1827213"/>
            <a:ext cx="12700" cy="1587"/>
          </a:xfrm>
          <a:custGeom>
            <a:avLst/>
            <a:gdLst>
              <a:gd name="T0" fmla="*/ 2147483647 w 31"/>
              <a:gd name="T1" fmla="*/ 2147483647 h 1"/>
              <a:gd name="T2" fmla="*/ 0 w 31"/>
              <a:gd name="T3" fmla="*/ 2147483647 h 1"/>
              <a:gd name="T4" fmla="*/ 0 w 31"/>
              <a:gd name="T5" fmla="*/ 0 h 1"/>
              <a:gd name="T6" fmla="*/ 0 w 31"/>
              <a:gd name="T7" fmla="*/ 0 h 1"/>
              <a:gd name="T8" fmla="*/ 2147483647 w 31"/>
              <a:gd name="T9" fmla="*/ 0 h 1"/>
              <a:gd name="T10" fmla="*/ 2147483647 w 31"/>
              <a:gd name="T11" fmla="*/ 0 h 1"/>
              <a:gd name="T12" fmla="*/ 2147483647 w 31"/>
              <a:gd name="T13" fmla="*/ 2147483647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31" y="1"/>
                </a:moveTo>
                <a:lnTo>
                  <a:pt x="0" y="1"/>
                </a:lnTo>
                <a:lnTo>
                  <a:pt x="0" y="0"/>
                </a:lnTo>
                <a:lnTo>
                  <a:pt x="31" y="0"/>
                </a:lnTo>
                <a:lnTo>
                  <a:pt x="31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75" name="Freeform 1941"/>
          <p:cNvSpPr>
            <a:spLocks noChangeAspect="1"/>
          </p:cNvSpPr>
          <p:nvPr/>
        </p:nvSpPr>
        <p:spPr bwMode="auto">
          <a:xfrm>
            <a:off x="5734050" y="1827213"/>
            <a:ext cx="12700" cy="1587"/>
          </a:xfrm>
          <a:custGeom>
            <a:avLst/>
            <a:gdLst>
              <a:gd name="T0" fmla="*/ 2147483647 w 31"/>
              <a:gd name="T1" fmla="*/ 2147483647 h 1"/>
              <a:gd name="T2" fmla="*/ 0 w 31"/>
              <a:gd name="T3" fmla="*/ 2147483647 h 1"/>
              <a:gd name="T4" fmla="*/ 0 w 31"/>
              <a:gd name="T5" fmla="*/ 0 h 1"/>
              <a:gd name="T6" fmla="*/ 0 w 31"/>
              <a:gd name="T7" fmla="*/ 0 h 1"/>
              <a:gd name="T8" fmla="*/ 2147483647 w 31"/>
              <a:gd name="T9" fmla="*/ 0 h 1"/>
              <a:gd name="T10" fmla="*/ 2147483647 w 31"/>
              <a:gd name="T11" fmla="*/ 0 h 1"/>
              <a:gd name="T12" fmla="*/ 2147483647 w 31"/>
              <a:gd name="T13" fmla="*/ 2147483647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31" y="1"/>
                </a:moveTo>
                <a:lnTo>
                  <a:pt x="0" y="1"/>
                </a:lnTo>
                <a:lnTo>
                  <a:pt x="0" y="0"/>
                </a:lnTo>
                <a:lnTo>
                  <a:pt x="31" y="0"/>
                </a:lnTo>
                <a:lnTo>
                  <a:pt x="31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76" name="Freeform 1942"/>
          <p:cNvSpPr>
            <a:spLocks noChangeAspect="1"/>
          </p:cNvSpPr>
          <p:nvPr/>
        </p:nvSpPr>
        <p:spPr bwMode="auto">
          <a:xfrm>
            <a:off x="5734050" y="1827213"/>
            <a:ext cx="12700" cy="1587"/>
          </a:xfrm>
          <a:custGeom>
            <a:avLst/>
            <a:gdLst>
              <a:gd name="T0" fmla="*/ 2147483647 w 31"/>
              <a:gd name="T1" fmla="*/ 2147483647 h 1"/>
              <a:gd name="T2" fmla="*/ 0 w 31"/>
              <a:gd name="T3" fmla="*/ 2147483647 h 1"/>
              <a:gd name="T4" fmla="*/ 0 w 31"/>
              <a:gd name="T5" fmla="*/ 0 h 1"/>
              <a:gd name="T6" fmla="*/ 0 w 31"/>
              <a:gd name="T7" fmla="*/ 0 h 1"/>
              <a:gd name="T8" fmla="*/ 2147483647 w 31"/>
              <a:gd name="T9" fmla="*/ 0 h 1"/>
              <a:gd name="T10" fmla="*/ 2147483647 w 31"/>
              <a:gd name="T11" fmla="*/ 0 h 1"/>
              <a:gd name="T12" fmla="*/ 2147483647 w 31"/>
              <a:gd name="T13" fmla="*/ 2147483647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31" y="1"/>
                </a:moveTo>
                <a:lnTo>
                  <a:pt x="0" y="1"/>
                </a:lnTo>
                <a:lnTo>
                  <a:pt x="0" y="0"/>
                </a:lnTo>
                <a:lnTo>
                  <a:pt x="31" y="0"/>
                </a:lnTo>
                <a:lnTo>
                  <a:pt x="31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77" name="Freeform 1943"/>
          <p:cNvSpPr>
            <a:spLocks noChangeAspect="1"/>
          </p:cNvSpPr>
          <p:nvPr/>
        </p:nvSpPr>
        <p:spPr bwMode="auto">
          <a:xfrm>
            <a:off x="5734050" y="1827213"/>
            <a:ext cx="12700" cy="1587"/>
          </a:xfrm>
          <a:custGeom>
            <a:avLst/>
            <a:gdLst>
              <a:gd name="T0" fmla="*/ 2147483647 w 31"/>
              <a:gd name="T1" fmla="*/ 2147483647 h 1"/>
              <a:gd name="T2" fmla="*/ 0 w 31"/>
              <a:gd name="T3" fmla="*/ 2147483647 h 1"/>
              <a:gd name="T4" fmla="*/ 0 w 31"/>
              <a:gd name="T5" fmla="*/ 0 h 1"/>
              <a:gd name="T6" fmla="*/ 0 w 31"/>
              <a:gd name="T7" fmla="*/ 0 h 1"/>
              <a:gd name="T8" fmla="*/ 2147483647 w 31"/>
              <a:gd name="T9" fmla="*/ 0 h 1"/>
              <a:gd name="T10" fmla="*/ 2147483647 w 31"/>
              <a:gd name="T11" fmla="*/ 0 h 1"/>
              <a:gd name="T12" fmla="*/ 2147483647 w 31"/>
              <a:gd name="T13" fmla="*/ 2147483647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31" y="1"/>
                </a:moveTo>
                <a:lnTo>
                  <a:pt x="0" y="1"/>
                </a:lnTo>
                <a:lnTo>
                  <a:pt x="0" y="0"/>
                </a:lnTo>
                <a:lnTo>
                  <a:pt x="31" y="0"/>
                </a:lnTo>
                <a:lnTo>
                  <a:pt x="31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78" name="Rectangle 1944"/>
          <p:cNvSpPr>
            <a:spLocks noChangeAspect="1" noChangeArrowheads="1"/>
          </p:cNvSpPr>
          <p:nvPr/>
        </p:nvSpPr>
        <p:spPr bwMode="auto">
          <a:xfrm>
            <a:off x="5734050" y="1825625"/>
            <a:ext cx="12700" cy="1588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79" name="Freeform 1945"/>
          <p:cNvSpPr>
            <a:spLocks noChangeAspect="1"/>
          </p:cNvSpPr>
          <p:nvPr/>
        </p:nvSpPr>
        <p:spPr bwMode="auto">
          <a:xfrm>
            <a:off x="5740400" y="1820863"/>
            <a:ext cx="6350" cy="12700"/>
          </a:xfrm>
          <a:custGeom>
            <a:avLst/>
            <a:gdLst>
              <a:gd name="T0" fmla="*/ 0 w 16"/>
              <a:gd name="T1" fmla="*/ 0 h 31"/>
              <a:gd name="T2" fmla="*/ 0 w 16"/>
              <a:gd name="T3" fmla="*/ 0 h 31"/>
              <a:gd name="T4" fmla="*/ 2147483647 w 16"/>
              <a:gd name="T5" fmla="*/ 0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2147483647 w 16"/>
              <a:gd name="T19" fmla="*/ 2147483647 h 31"/>
              <a:gd name="T20" fmla="*/ 2147483647 w 16"/>
              <a:gd name="T21" fmla="*/ 2147483647 h 31"/>
              <a:gd name="T22" fmla="*/ 2147483647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2147483647 h 31"/>
              <a:gd name="T38" fmla="*/ 0 w 16"/>
              <a:gd name="T39" fmla="*/ 2147483647 h 31"/>
              <a:gd name="T40" fmla="*/ 0 w 16"/>
              <a:gd name="T41" fmla="*/ 2147483647 h 31"/>
              <a:gd name="T42" fmla="*/ 0 w 16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5" y="1"/>
                </a:lnTo>
                <a:lnTo>
                  <a:pt x="8" y="2"/>
                </a:lnTo>
                <a:lnTo>
                  <a:pt x="10" y="5"/>
                </a:lnTo>
                <a:lnTo>
                  <a:pt x="12" y="7"/>
                </a:lnTo>
                <a:lnTo>
                  <a:pt x="14" y="9"/>
                </a:lnTo>
                <a:lnTo>
                  <a:pt x="15" y="11"/>
                </a:lnTo>
                <a:lnTo>
                  <a:pt x="16" y="14"/>
                </a:lnTo>
                <a:lnTo>
                  <a:pt x="16" y="16"/>
                </a:lnTo>
                <a:lnTo>
                  <a:pt x="16" y="18"/>
                </a:lnTo>
                <a:lnTo>
                  <a:pt x="15" y="21"/>
                </a:lnTo>
                <a:lnTo>
                  <a:pt x="14" y="23"/>
                </a:lnTo>
                <a:lnTo>
                  <a:pt x="12" y="25"/>
                </a:lnTo>
                <a:lnTo>
                  <a:pt x="10" y="27"/>
                </a:lnTo>
                <a:lnTo>
                  <a:pt x="8" y="29"/>
                </a:lnTo>
                <a:lnTo>
                  <a:pt x="5" y="30"/>
                </a:ln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80" name="Freeform 1946"/>
          <p:cNvSpPr>
            <a:spLocks noChangeAspect="1"/>
          </p:cNvSpPr>
          <p:nvPr/>
        </p:nvSpPr>
        <p:spPr bwMode="auto">
          <a:xfrm>
            <a:off x="5729288" y="1820863"/>
            <a:ext cx="4762" cy="12700"/>
          </a:xfrm>
          <a:custGeom>
            <a:avLst/>
            <a:gdLst>
              <a:gd name="T0" fmla="*/ 2147483647 w 15"/>
              <a:gd name="T1" fmla="*/ 2147483647 h 31"/>
              <a:gd name="T2" fmla="*/ 2147483647 w 15"/>
              <a:gd name="T3" fmla="*/ 2147483647 h 31"/>
              <a:gd name="T4" fmla="*/ 2147483647 w 15"/>
              <a:gd name="T5" fmla="*/ 2147483647 h 31"/>
              <a:gd name="T6" fmla="*/ 2147483647 w 15"/>
              <a:gd name="T7" fmla="*/ 2147483647 h 31"/>
              <a:gd name="T8" fmla="*/ 2147483647 w 15"/>
              <a:gd name="T9" fmla="*/ 2147483647 h 31"/>
              <a:gd name="T10" fmla="*/ 2147483647 w 15"/>
              <a:gd name="T11" fmla="*/ 2147483647 h 31"/>
              <a:gd name="T12" fmla="*/ 2147483647 w 15"/>
              <a:gd name="T13" fmla="*/ 2147483647 h 31"/>
              <a:gd name="T14" fmla="*/ 2147483647 w 15"/>
              <a:gd name="T15" fmla="*/ 2147483647 h 31"/>
              <a:gd name="T16" fmla="*/ 2147483647 w 15"/>
              <a:gd name="T17" fmla="*/ 2147483647 h 31"/>
              <a:gd name="T18" fmla="*/ 0 w 15"/>
              <a:gd name="T19" fmla="*/ 2147483647 h 31"/>
              <a:gd name="T20" fmla="*/ 0 w 15"/>
              <a:gd name="T21" fmla="*/ 2147483647 h 31"/>
              <a:gd name="T22" fmla="*/ 0 w 15"/>
              <a:gd name="T23" fmla="*/ 2147483647 h 31"/>
              <a:gd name="T24" fmla="*/ 2147483647 w 15"/>
              <a:gd name="T25" fmla="*/ 2147483647 h 31"/>
              <a:gd name="T26" fmla="*/ 2147483647 w 15"/>
              <a:gd name="T27" fmla="*/ 2147483647 h 31"/>
              <a:gd name="T28" fmla="*/ 2147483647 w 15"/>
              <a:gd name="T29" fmla="*/ 2147483647 h 31"/>
              <a:gd name="T30" fmla="*/ 2147483647 w 15"/>
              <a:gd name="T31" fmla="*/ 2147483647 h 31"/>
              <a:gd name="T32" fmla="*/ 2147483647 w 15"/>
              <a:gd name="T33" fmla="*/ 2147483647 h 31"/>
              <a:gd name="T34" fmla="*/ 2147483647 w 15"/>
              <a:gd name="T35" fmla="*/ 2147483647 h 31"/>
              <a:gd name="T36" fmla="*/ 2147483647 w 15"/>
              <a:gd name="T37" fmla="*/ 0 h 31"/>
              <a:gd name="T38" fmla="*/ 2147483647 w 15"/>
              <a:gd name="T39" fmla="*/ 0 h 31"/>
              <a:gd name="T40" fmla="*/ 2147483647 w 15"/>
              <a:gd name="T41" fmla="*/ 0 h 31"/>
              <a:gd name="T42" fmla="*/ 2147483647 w 15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"/>
              <a:gd name="T67" fmla="*/ 0 h 31"/>
              <a:gd name="T68" fmla="*/ 15 w 15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" h="31">
                <a:moveTo>
                  <a:pt x="15" y="31"/>
                </a:moveTo>
                <a:lnTo>
                  <a:pt x="15" y="31"/>
                </a:lnTo>
                <a:lnTo>
                  <a:pt x="13" y="31"/>
                </a:lnTo>
                <a:lnTo>
                  <a:pt x="10" y="30"/>
                </a:lnTo>
                <a:lnTo>
                  <a:pt x="8" y="29"/>
                </a:lnTo>
                <a:lnTo>
                  <a:pt x="6" y="27"/>
                </a:lnTo>
                <a:lnTo>
                  <a:pt x="4" y="25"/>
                </a:lnTo>
                <a:lnTo>
                  <a:pt x="2" y="23"/>
                </a:lnTo>
                <a:lnTo>
                  <a:pt x="1" y="21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1" y="11"/>
                </a:lnTo>
                <a:lnTo>
                  <a:pt x="2" y="9"/>
                </a:lnTo>
                <a:lnTo>
                  <a:pt x="4" y="7"/>
                </a:lnTo>
                <a:lnTo>
                  <a:pt x="6" y="5"/>
                </a:lnTo>
                <a:lnTo>
                  <a:pt x="8" y="2"/>
                </a:lnTo>
                <a:lnTo>
                  <a:pt x="10" y="1"/>
                </a:lnTo>
                <a:lnTo>
                  <a:pt x="13" y="0"/>
                </a:lnTo>
                <a:lnTo>
                  <a:pt x="15" y="0"/>
                </a:lnTo>
                <a:lnTo>
                  <a:pt x="15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81" name="Freeform 1947"/>
          <p:cNvSpPr>
            <a:spLocks noChangeAspect="1"/>
          </p:cNvSpPr>
          <p:nvPr/>
        </p:nvSpPr>
        <p:spPr bwMode="auto">
          <a:xfrm>
            <a:off x="5740400" y="1820863"/>
            <a:ext cx="1588" cy="12700"/>
          </a:xfrm>
          <a:custGeom>
            <a:avLst/>
            <a:gdLst>
              <a:gd name="T0" fmla="*/ 2147483647 w 3"/>
              <a:gd name="T1" fmla="*/ 0 h 31"/>
              <a:gd name="T2" fmla="*/ 2147483647 w 3"/>
              <a:gd name="T3" fmla="*/ 2147483647 h 31"/>
              <a:gd name="T4" fmla="*/ 0 w 3"/>
              <a:gd name="T5" fmla="*/ 2147483647 h 31"/>
              <a:gd name="T6" fmla="*/ 0 w 3"/>
              <a:gd name="T7" fmla="*/ 2147483647 h 31"/>
              <a:gd name="T8" fmla="*/ 0 w 3"/>
              <a:gd name="T9" fmla="*/ 0 h 31"/>
              <a:gd name="T10" fmla="*/ 0 w 3"/>
              <a:gd name="T11" fmla="*/ 0 h 31"/>
              <a:gd name="T12" fmla="*/ 2147483647 w 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31"/>
              <a:gd name="T23" fmla="*/ 3 w 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31">
                <a:moveTo>
                  <a:pt x="3" y="0"/>
                </a:moveTo>
                <a:lnTo>
                  <a:pt x="3" y="31"/>
                </a:lnTo>
                <a:lnTo>
                  <a:pt x="0" y="31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82" name="Freeform 1948"/>
          <p:cNvSpPr>
            <a:spLocks noChangeAspect="1"/>
          </p:cNvSpPr>
          <p:nvPr/>
        </p:nvSpPr>
        <p:spPr bwMode="auto">
          <a:xfrm>
            <a:off x="5738813" y="1820863"/>
            <a:ext cx="1587" cy="12700"/>
          </a:xfrm>
          <a:custGeom>
            <a:avLst/>
            <a:gdLst>
              <a:gd name="T0" fmla="*/ 2147483647 w 3"/>
              <a:gd name="T1" fmla="*/ 0 h 31"/>
              <a:gd name="T2" fmla="*/ 2147483647 w 3"/>
              <a:gd name="T3" fmla="*/ 2147483647 h 31"/>
              <a:gd name="T4" fmla="*/ 0 w 3"/>
              <a:gd name="T5" fmla="*/ 2147483647 h 31"/>
              <a:gd name="T6" fmla="*/ 0 w 3"/>
              <a:gd name="T7" fmla="*/ 2147483647 h 31"/>
              <a:gd name="T8" fmla="*/ 0 w 3"/>
              <a:gd name="T9" fmla="*/ 0 h 31"/>
              <a:gd name="T10" fmla="*/ 0 w 3"/>
              <a:gd name="T11" fmla="*/ 0 h 31"/>
              <a:gd name="T12" fmla="*/ 2147483647 w 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31"/>
              <a:gd name="T23" fmla="*/ 3 w 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31">
                <a:moveTo>
                  <a:pt x="3" y="0"/>
                </a:moveTo>
                <a:lnTo>
                  <a:pt x="3" y="31"/>
                </a:lnTo>
                <a:lnTo>
                  <a:pt x="0" y="31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83" name="Freeform 1949"/>
          <p:cNvSpPr>
            <a:spLocks noChangeAspect="1"/>
          </p:cNvSpPr>
          <p:nvPr/>
        </p:nvSpPr>
        <p:spPr bwMode="auto">
          <a:xfrm>
            <a:off x="5738813" y="1820863"/>
            <a:ext cx="1587" cy="12700"/>
          </a:xfrm>
          <a:custGeom>
            <a:avLst/>
            <a:gdLst>
              <a:gd name="T0" fmla="*/ 2147483647 w 2"/>
              <a:gd name="T1" fmla="*/ 0 h 31"/>
              <a:gd name="T2" fmla="*/ 2147483647 w 2"/>
              <a:gd name="T3" fmla="*/ 2147483647 h 31"/>
              <a:gd name="T4" fmla="*/ 0 w 2"/>
              <a:gd name="T5" fmla="*/ 2147483647 h 31"/>
              <a:gd name="T6" fmla="*/ 0 w 2"/>
              <a:gd name="T7" fmla="*/ 2147483647 h 31"/>
              <a:gd name="T8" fmla="*/ 0 w 2"/>
              <a:gd name="T9" fmla="*/ 0 h 31"/>
              <a:gd name="T10" fmla="*/ 0 w 2"/>
              <a:gd name="T11" fmla="*/ 0 h 31"/>
              <a:gd name="T12" fmla="*/ 2147483647 w 2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31"/>
              <a:gd name="T23" fmla="*/ 2 w 2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31">
                <a:moveTo>
                  <a:pt x="2" y="0"/>
                </a:move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84" name="Freeform 1950"/>
          <p:cNvSpPr>
            <a:spLocks noChangeAspect="1"/>
          </p:cNvSpPr>
          <p:nvPr/>
        </p:nvSpPr>
        <p:spPr bwMode="auto">
          <a:xfrm>
            <a:off x="5737225" y="1820863"/>
            <a:ext cx="1588" cy="12700"/>
          </a:xfrm>
          <a:custGeom>
            <a:avLst/>
            <a:gdLst>
              <a:gd name="T0" fmla="*/ 2147483647 w 3"/>
              <a:gd name="T1" fmla="*/ 0 h 31"/>
              <a:gd name="T2" fmla="*/ 2147483647 w 3"/>
              <a:gd name="T3" fmla="*/ 2147483647 h 31"/>
              <a:gd name="T4" fmla="*/ 0 w 3"/>
              <a:gd name="T5" fmla="*/ 2147483647 h 31"/>
              <a:gd name="T6" fmla="*/ 0 w 3"/>
              <a:gd name="T7" fmla="*/ 2147483647 h 31"/>
              <a:gd name="T8" fmla="*/ 0 w 3"/>
              <a:gd name="T9" fmla="*/ 0 h 31"/>
              <a:gd name="T10" fmla="*/ 0 w 3"/>
              <a:gd name="T11" fmla="*/ 0 h 31"/>
              <a:gd name="T12" fmla="*/ 2147483647 w 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31"/>
              <a:gd name="T23" fmla="*/ 3 w 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31">
                <a:moveTo>
                  <a:pt x="3" y="0"/>
                </a:moveTo>
                <a:lnTo>
                  <a:pt x="3" y="31"/>
                </a:lnTo>
                <a:lnTo>
                  <a:pt x="0" y="31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85" name="Freeform 1951"/>
          <p:cNvSpPr>
            <a:spLocks noChangeAspect="1"/>
          </p:cNvSpPr>
          <p:nvPr/>
        </p:nvSpPr>
        <p:spPr bwMode="auto">
          <a:xfrm>
            <a:off x="5737225" y="1820863"/>
            <a:ext cx="1588" cy="12700"/>
          </a:xfrm>
          <a:custGeom>
            <a:avLst/>
            <a:gdLst>
              <a:gd name="T0" fmla="*/ 2147483647 w 2"/>
              <a:gd name="T1" fmla="*/ 0 h 31"/>
              <a:gd name="T2" fmla="*/ 2147483647 w 2"/>
              <a:gd name="T3" fmla="*/ 2147483647 h 31"/>
              <a:gd name="T4" fmla="*/ 0 w 2"/>
              <a:gd name="T5" fmla="*/ 2147483647 h 31"/>
              <a:gd name="T6" fmla="*/ 0 w 2"/>
              <a:gd name="T7" fmla="*/ 2147483647 h 31"/>
              <a:gd name="T8" fmla="*/ 0 w 2"/>
              <a:gd name="T9" fmla="*/ 0 h 31"/>
              <a:gd name="T10" fmla="*/ 0 w 2"/>
              <a:gd name="T11" fmla="*/ 0 h 31"/>
              <a:gd name="T12" fmla="*/ 2147483647 w 2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31"/>
              <a:gd name="T23" fmla="*/ 2 w 2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31">
                <a:moveTo>
                  <a:pt x="2" y="0"/>
                </a:move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86" name="Freeform 1952"/>
          <p:cNvSpPr>
            <a:spLocks noChangeAspect="1"/>
          </p:cNvSpPr>
          <p:nvPr/>
        </p:nvSpPr>
        <p:spPr bwMode="auto">
          <a:xfrm>
            <a:off x="5734050" y="1820863"/>
            <a:ext cx="3175" cy="12700"/>
          </a:xfrm>
          <a:custGeom>
            <a:avLst/>
            <a:gdLst>
              <a:gd name="T0" fmla="*/ 2147483647 w 3"/>
              <a:gd name="T1" fmla="*/ 0 h 31"/>
              <a:gd name="T2" fmla="*/ 2147483647 w 3"/>
              <a:gd name="T3" fmla="*/ 2147483647 h 31"/>
              <a:gd name="T4" fmla="*/ 0 w 3"/>
              <a:gd name="T5" fmla="*/ 2147483647 h 31"/>
              <a:gd name="T6" fmla="*/ 0 w 3"/>
              <a:gd name="T7" fmla="*/ 2147483647 h 31"/>
              <a:gd name="T8" fmla="*/ 0 w 3"/>
              <a:gd name="T9" fmla="*/ 0 h 31"/>
              <a:gd name="T10" fmla="*/ 0 w 3"/>
              <a:gd name="T11" fmla="*/ 0 h 31"/>
              <a:gd name="T12" fmla="*/ 2147483647 w 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31"/>
              <a:gd name="T23" fmla="*/ 3 w 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31">
                <a:moveTo>
                  <a:pt x="3" y="0"/>
                </a:moveTo>
                <a:lnTo>
                  <a:pt x="3" y="31"/>
                </a:lnTo>
                <a:lnTo>
                  <a:pt x="0" y="31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87" name="Freeform 1953"/>
          <p:cNvSpPr>
            <a:spLocks noChangeAspect="1"/>
          </p:cNvSpPr>
          <p:nvPr/>
        </p:nvSpPr>
        <p:spPr bwMode="auto">
          <a:xfrm>
            <a:off x="5734050" y="1820863"/>
            <a:ext cx="3175" cy="12700"/>
          </a:xfrm>
          <a:custGeom>
            <a:avLst/>
            <a:gdLst>
              <a:gd name="T0" fmla="*/ 2147483647 w 2"/>
              <a:gd name="T1" fmla="*/ 0 h 31"/>
              <a:gd name="T2" fmla="*/ 2147483647 w 2"/>
              <a:gd name="T3" fmla="*/ 2147483647 h 31"/>
              <a:gd name="T4" fmla="*/ 0 w 2"/>
              <a:gd name="T5" fmla="*/ 2147483647 h 31"/>
              <a:gd name="T6" fmla="*/ 0 w 2"/>
              <a:gd name="T7" fmla="*/ 2147483647 h 31"/>
              <a:gd name="T8" fmla="*/ 0 w 2"/>
              <a:gd name="T9" fmla="*/ 0 h 31"/>
              <a:gd name="T10" fmla="*/ 0 w 2"/>
              <a:gd name="T11" fmla="*/ 0 h 31"/>
              <a:gd name="T12" fmla="*/ 2147483647 w 2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31"/>
              <a:gd name="T23" fmla="*/ 2 w 2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31">
                <a:moveTo>
                  <a:pt x="2" y="0"/>
                </a:move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88" name="Rectangle 1954"/>
          <p:cNvSpPr>
            <a:spLocks noChangeAspect="1" noChangeArrowheads="1"/>
          </p:cNvSpPr>
          <p:nvPr/>
        </p:nvSpPr>
        <p:spPr bwMode="auto">
          <a:xfrm>
            <a:off x="5734050" y="1820863"/>
            <a:ext cx="1588" cy="12700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89" name="Freeform 1955"/>
          <p:cNvSpPr>
            <a:spLocks noChangeAspect="1"/>
          </p:cNvSpPr>
          <p:nvPr/>
        </p:nvSpPr>
        <p:spPr bwMode="auto">
          <a:xfrm>
            <a:off x="5729288" y="1825625"/>
            <a:ext cx="9525" cy="7938"/>
          </a:xfrm>
          <a:custGeom>
            <a:avLst/>
            <a:gdLst>
              <a:gd name="T0" fmla="*/ 2147483647 w 31"/>
              <a:gd name="T1" fmla="*/ 0 h 18"/>
              <a:gd name="T2" fmla="*/ 2147483647 w 31"/>
              <a:gd name="T3" fmla="*/ 0 h 18"/>
              <a:gd name="T4" fmla="*/ 2147483647 w 31"/>
              <a:gd name="T5" fmla="*/ 2147483647 h 18"/>
              <a:gd name="T6" fmla="*/ 2147483647 w 31"/>
              <a:gd name="T7" fmla="*/ 2147483647 h 18"/>
              <a:gd name="T8" fmla="*/ 2147483647 w 31"/>
              <a:gd name="T9" fmla="*/ 2147483647 h 18"/>
              <a:gd name="T10" fmla="*/ 2147483647 w 31"/>
              <a:gd name="T11" fmla="*/ 2147483647 h 18"/>
              <a:gd name="T12" fmla="*/ 2147483647 w 31"/>
              <a:gd name="T13" fmla="*/ 2147483647 h 18"/>
              <a:gd name="T14" fmla="*/ 2147483647 w 31"/>
              <a:gd name="T15" fmla="*/ 2147483647 h 18"/>
              <a:gd name="T16" fmla="*/ 2147483647 w 31"/>
              <a:gd name="T17" fmla="*/ 2147483647 h 18"/>
              <a:gd name="T18" fmla="*/ 2147483647 w 31"/>
              <a:gd name="T19" fmla="*/ 2147483647 h 18"/>
              <a:gd name="T20" fmla="*/ 2147483647 w 31"/>
              <a:gd name="T21" fmla="*/ 2147483647 h 18"/>
              <a:gd name="T22" fmla="*/ 2147483647 w 31"/>
              <a:gd name="T23" fmla="*/ 2147483647 h 18"/>
              <a:gd name="T24" fmla="*/ 2147483647 w 31"/>
              <a:gd name="T25" fmla="*/ 2147483647 h 18"/>
              <a:gd name="T26" fmla="*/ 2147483647 w 31"/>
              <a:gd name="T27" fmla="*/ 2147483647 h 18"/>
              <a:gd name="T28" fmla="*/ 2147483647 w 31"/>
              <a:gd name="T29" fmla="*/ 2147483647 h 18"/>
              <a:gd name="T30" fmla="*/ 2147483647 w 31"/>
              <a:gd name="T31" fmla="*/ 2147483647 h 18"/>
              <a:gd name="T32" fmla="*/ 2147483647 w 31"/>
              <a:gd name="T33" fmla="*/ 2147483647 h 18"/>
              <a:gd name="T34" fmla="*/ 2147483647 w 31"/>
              <a:gd name="T35" fmla="*/ 2147483647 h 18"/>
              <a:gd name="T36" fmla="*/ 2147483647 w 31"/>
              <a:gd name="T37" fmla="*/ 2147483647 h 18"/>
              <a:gd name="T38" fmla="*/ 0 w 31"/>
              <a:gd name="T39" fmla="*/ 2147483647 h 18"/>
              <a:gd name="T40" fmla="*/ 0 w 31"/>
              <a:gd name="T41" fmla="*/ 2147483647 h 18"/>
              <a:gd name="T42" fmla="*/ 2147483647 w 31"/>
              <a:gd name="T43" fmla="*/ 0 h 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8"/>
              <a:gd name="T68" fmla="*/ 31 w 31"/>
              <a:gd name="T69" fmla="*/ 18 h 1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8">
                <a:moveTo>
                  <a:pt x="31" y="0"/>
                </a:moveTo>
                <a:lnTo>
                  <a:pt x="31" y="0"/>
                </a:lnTo>
                <a:lnTo>
                  <a:pt x="31" y="3"/>
                </a:lnTo>
                <a:lnTo>
                  <a:pt x="31" y="5"/>
                </a:lnTo>
                <a:lnTo>
                  <a:pt x="30" y="7"/>
                </a:lnTo>
                <a:lnTo>
                  <a:pt x="29" y="10"/>
                </a:lnTo>
                <a:lnTo>
                  <a:pt x="28" y="12"/>
                </a:lnTo>
                <a:lnTo>
                  <a:pt x="26" y="14"/>
                </a:lnTo>
                <a:lnTo>
                  <a:pt x="24" y="16"/>
                </a:lnTo>
                <a:lnTo>
                  <a:pt x="21" y="17"/>
                </a:lnTo>
                <a:lnTo>
                  <a:pt x="19" y="18"/>
                </a:lnTo>
                <a:lnTo>
                  <a:pt x="15" y="18"/>
                </a:lnTo>
                <a:lnTo>
                  <a:pt x="13" y="18"/>
                </a:lnTo>
                <a:lnTo>
                  <a:pt x="11" y="17"/>
                </a:lnTo>
                <a:lnTo>
                  <a:pt x="8" y="16"/>
                </a:lnTo>
                <a:lnTo>
                  <a:pt x="6" y="15"/>
                </a:lnTo>
                <a:lnTo>
                  <a:pt x="4" y="13"/>
                </a:lnTo>
                <a:lnTo>
                  <a:pt x="2" y="11"/>
                </a:lnTo>
                <a:lnTo>
                  <a:pt x="1" y="8"/>
                </a:lnTo>
                <a:lnTo>
                  <a:pt x="0" y="6"/>
                </a:lnTo>
                <a:lnTo>
                  <a:pt x="3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90" name="Freeform 1956"/>
          <p:cNvSpPr>
            <a:spLocks noChangeAspect="1"/>
          </p:cNvSpPr>
          <p:nvPr/>
        </p:nvSpPr>
        <p:spPr bwMode="auto">
          <a:xfrm>
            <a:off x="5726113" y="1809750"/>
            <a:ext cx="11112" cy="6350"/>
          </a:xfrm>
          <a:custGeom>
            <a:avLst/>
            <a:gdLst>
              <a:gd name="T0" fmla="*/ 0 w 31"/>
              <a:gd name="T1" fmla="*/ 2147483647 h 19"/>
              <a:gd name="T2" fmla="*/ 0 w 31"/>
              <a:gd name="T3" fmla="*/ 2147483647 h 19"/>
              <a:gd name="T4" fmla="*/ 0 w 31"/>
              <a:gd name="T5" fmla="*/ 2147483647 h 19"/>
              <a:gd name="T6" fmla="*/ 0 w 31"/>
              <a:gd name="T7" fmla="*/ 2147483647 h 19"/>
              <a:gd name="T8" fmla="*/ 2147483647 w 31"/>
              <a:gd name="T9" fmla="*/ 2147483647 h 19"/>
              <a:gd name="T10" fmla="*/ 2147483647 w 31"/>
              <a:gd name="T11" fmla="*/ 2147483647 h 19"/>
              <a:gd name="T12" fmla="*/ 2147483647 w 31"/>
              <a:gd name="T13" fmla="*/ 2147483647 h 19"/>
              <a:gd name="T14" fmla="*/ 2147483647 w 31"/>
              <a:gd name="T15" fmla="*/ 2147483647 h 19"/>
              <a:gd name="T16" fmla="*/ 2147483647 w 31"/>
              <a:gd name="T17" fmla="*/ 2147483647 h 19"/>
              <a:gd name="T18" fmla="*/ 2147483647 w 31"/>
              <a:gd name="T19" fmla="*/ 2147483647 h 19"/>
              <a:gd name="T20" fmla="*/ 2147483647 w 31"/>
              <a:gd name="T21" fmla="*/ 0 h 19"/>
              <a:gd name="T22" fmla="*/ 2147483647 w 31"/>
              <a:gd name="T23" fmla="*/ 0 h 19"/>
              <a:gd name="T24" fmla="*/ 2147483647 w 31"/>
              <a:gd name="T25" fmla="*/ 0 h 19"/>
              <a:gd name="T26" fmla="*/ 2147483647 w 31"/>
              <a:gd name="T27" fmla="*/ 2147483647 h 19"/>
              <a:gd name="T28" fmla="*/ 2147483647 w 31"/>
              <a:gd name="T29" fmla="*/ 2147483647 h 19"/>
              <a:gd name="T30" fmla="*/ 2147483647 w 31"/>
              <a:gd name="T31" fmla="*/ 2147483647 h 19"/>
              <a:gd name="T32" fmla="*/ 2147483647 w 31"/>
              <a:gd name="T33" fmla="*/ 2147483647 h 19"/>
              <a:gd name="T34" fmla="*/ 2147483647 w 31"/>
              <a:gd name="T35" fmla="*/ 2147483647 h 19"/>
              <a:gd name="T36" fmla="*/ 2147483647 w 31"/>
              <a:gd name="T37" fmla="*/ 2147483647 h 19"/>
              <a:gd name="T38" fmla="*/ 2147483647 w 31"/>
              <a:gd name="T39" fmla="*/ 2147483647 h 19"/>
              <a:gd name="T40" fmla="*/ 2147483647 w 31"/>
              <a:gd name="T41" fmla="*/ 2147483647 h 19"/>
              <a:gd name="T42" fmla="*/ 0 w 31"/>
              <a:gd name="T43" fmla="*/ 2147483647 h 1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9"/>
              <a:gd name="T68" fmla="*/ 31 w 31"/>
              <a:gd name="T69" fmla="*/ 19 h 19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9">
                <a:moveTo>
                  <a:pt x="0" y="19"/>
                </a:moveTo>
                <a:lnTo>
                  <a:pt x="0" y="19"/>
                </a:lnTo>
                <a:lnTo>
                  <a:pt x="0" y="17"/>
                </a:lnTo>
                <a:lnTo>
                  <a:pt x="0" y="15"/>
                </a:lnTo>
                <a:lnTo>
                  <a:pt x="1" y="12"/>
                </a:lnTo>
                <a:lnTo>
                  <a:pt x="2" y="9"/>
                </a:lnTo>
                <a:lnTo>
                  <a:pt x="3" y="6"/>
                </a:lnTo>
                <a:lnTo>
                  <a:pt x="5" y="4"/>
                </a:lnTo>
                <a:lnTo>
                  <a:pt x="7" y="3"/>
                </a:lnTo>
                <a:lnTo>
                  <a:pt x="9" y="1"/>
                </a:lnTo>
                <a:lnTo>
                  <a:pt x="12" y="0"/>
                </a:lnTo>
                <a:lnTo>
                  <a:pt x="14" y="0"/>
                </a:lnTo>
                <a:lnTo>
                  <a:pt x="16" y="0"/>
                </a:lnTo>
                <a:lnTo>
                  <a:pt x="19" y="1"/>
                </a:lnTo>
                <a:lnTo>
                  <a:pt x="21" y="2"/>
                </a:lnTo>
                <a:lnTo>
                  <a:pt x="25" y="3"/>
                </a:lnTo>
                <a:lnTo>
                  <a:pt x="27" y="5"/>
                </a:lnTo>
                <a:lnTo>
                  <a:pt x="28" y="7"/>
                </a:lnTo>
                <a:lnTo>
                  <a:pt x="30" y="9"/>
                </a:lnTo>
                <a:lnTo>
                  <a:pt x="31" y="13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91" name="Freeform 1957"/>
          <p:cNvSpPr>
            <a:spLocks noChangeAspect="1"/>
          </p:cNvSpPr>
          <p:nvPr/>
        </p:nvSpPr>
        <p:spPr bwMode="auto">
          <a:xfrm>
            <a:off x="5729288" y="1824038"/>
            <a:ext cx="9525" cy="3175"/>
          </a:xfrm>
          <a:custGeom>
            <a:avLst/>
            <a:gdLst>
              <a:gd name="T0" fmla="*/ 2147483647 w 32"/>
              <a:gd name="T1" fmla="*/ 2147483647 h 11"/>
              <a:gd name="T2" fmla="*/ 2147483647 w 32"/>
              <a:gd name="T3" fmla="*/ 2147483647 h 11"/>
              <a:gd name="T4" fmla="*/ 0 w 32"/>
              <a:gd name="T5" fmla="*/ 2147483647 h 11"/>
              <a:gd name="T6" fmla="*/ 0 w 32"/>
              <a:gd name="T7" fmla="*/ 2147483647 h 11"/>
              <a:gd name="T8" fmla="*/ 2147483647 w 32"/>
              <a:gd name="T9" fmla="*/ 2147483647 h 11"/>
              <a:gd name="T10" fmla="*/ 2147483647 w 32"/>
              <a:gd name="T11" fmla="*/ 0 h 11"/>
              <a:gd name="T12" fmla="*/ 2147483647 w 32"/>
              <a:gd name="T13" fmla="*/ 2147483647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1"/>
              <a:gd name="T23" fmla="*/ 32 w 32"/>
              <a:gd name="T24" fmla="*/ 11 h 1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1">
                <a:moveTo>
                  <a:pt x="32" y="5"/>
                </a:moveTo>
                <a:lnTo>
                  <a:pt x="1" y="11"/>
                </a:lnTo>
                <a:lnTo>
                  <a:pt x="0" y="6"/>
                </a:lnTo>
                <a:lnTo>
                  <a:pt x="0" y="3"/>
                </a:lnTo>
                <a:lnTo>
                  <a:pt x="31" y="3"/>
                </a:lnTo>
                <a:lnTo>
                  <a:pt x="31" y="0"/>
                </a:lnTo>
                <a:lnTo>
                  <a:pt x="32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92" name="Freeform 1958"/>
          <p:cNvSpPr>
            <a:spLocks noChangeAspect="1"/>
          </p:cNvSpPr>
          <p:nvPr/>
        </p:nvSpPr>
        <p:spPr bwMode="auto">
          <a:xfrm>
            <a:off x="5729288" y="1820863"/>
            <a:ext cx="9525" cy="4762"/>
          </a:xfrm>
          <a:custGeom>
            <a:avLst/>
            <a:gdLst>
              <a:gd name="T0" fmla="*/ 2147483647 w 31"/>
              <a:gd name="T1" fmla="*/ 2147483647 h 9"/>
              <a:gd name="T2" fmla="*/ 0 w 31"/>
              <a:gd name="T3" fmla="*/ 2147483647 h 9"/>
              <a:gd name="T4" fmla="*/ 0 w 31"/>
              <a:gd name="T5" fmla="*/ 2147483647 h 9"/>
              <a:gd name="T6" fmla="*/ 0 w 31"/>
              <a:gd name="T7" fmla="*/ 2147483647 h 9"/>
              <a:gd name="T8" fmla="*/ 2147483647 w 31"/>
              <a:gd name="T9" fmla="*/ 0 h 9"/>
              <a:gd name="T10" fmla="*/ 2147483647 w 31"/>
              <a:gd name="T11" fmla="*/ 0 h 9"/>
              <a:gd name="T12" fmla="*/ 2147483647 w 31"/>
              <a:gd name="T13" fmla="*/ 2147483647 h 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9"/>
              <a:gd name="T23" fmla="*/ 31 w 31"/>
              <a:gd name="T24" fmla="*/ 9 h 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9">
                <a:moveTo>
                  <a:pt x="31" y="9"/>
                </a:moveTo>
                <a:lnTo>
                  <a:pt x="0" y="9"/>
                </a:lnTo>
                <a:lnTo>
                  <a:pt x="0" y="7"/>
                </a:lnTo>
                <a:lnTo>
                  <a:pt x="31" y="0"/>
                </a:lnTo>
                <a:lnTo>
                  <a:pt x="31" y="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93" name="Freeform 1959"/>
          <p:cNvSpPr>
            <a:spLocks noChangeAspect="1"/>
          </p:cNvSpPr>
          <p:nvPr/>
        </p:nvSpPr>
        <p:spPr bwMode="auto">
          <a:xfrm>
            <a:off x="5729288" y="1820863"/>
            <a:ext cx="9525" cy="3175"/>
          </a:xfrm>
          <a:custGeom>
            <a:avLst/>
            <a:gdLst>
              <a:gd name="T0" fmla="*/ 2147483647 w 32"/>
              <a:gd name="T1" fmla="*/ 2147483647 h 11"/>
              <a:gd name="T2" fmla="*/ 2147483647 w 32"/>
              <a:gd name="T3" fmla="*/ 2147483647 h 11"/>
              <a:gd name="T4" fmla="*/ 0 w 32"/>
              <a:gd name="T5" fmla="*/ 2147483647 h 11"/>
              <a:gd name="T6" fmla="*/ 0 w 32"/>
              <a:gd name="T7" fmla="*/ 2147483647 h 11"/>
              <a:gd name="T8" fmla="*/ 2147483647 w 32"/>
              <a:gd name="T9" fmla="*/ 2147483647 h 11"/>
              <a:gd name="T10" fmla="*/ 2147483647 w 32"/>
              <a:gd name="T11" fmla="*/ 0 h 11"/>
              <a:gd name="T12" fmla="*/ 2147483647 w 32"/>
              <a:gd name="T13" fmla="*/ 2147483647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1"/>
              <a:gd name="T23" fmla="*/ 32 w 32"/>
              <a:gd name="T24" fmla="*/ 11 h 1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1">
                <a:moveTo>
                  <a:pt x="32" y="4"/>
                </a:moveTo>
                <a:lnTo>
                  <a:pt x="1" y="11"/>
                </a:lnTo>
                <a:lnTo>
                  <a:pt x="0" y="7"/>
                </a:lnTo>
                <a:lnTo>
                  <a:pt x="0" y="3"/>
                </a:lnTo>
                <a:lnTo>
                  <a:pt x="31" y="3"/>
                </a:lnTo>
                <a:lnTo>
                  <a:pt x="31" y="0"/>
                </a:lnTo>
                <a:lnTo>
                  <a:pt x="32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94" name="Freeform 1960"/>
          <p:cNvSpPr>
            <a:spLocks noChangeAspect="1"/>
          </p:cNvSpPr>
          <p:nvPr/>
        </p:nvSpPr>
        <p:spPr bwMode="auto">
          <a:xfrm>
            <a:off x="5729288" y="1817688"/>
            <a:ext cx="9525" cy="3175"/>
          </a:xfrm>
          <a:custGeom>
            <a:avLst/>
            <a:gdLst>
              <a:gd name="T0" fmla="*/ 2147483647 w 31"/>
              <a:gd name="T1" fmla="*/ 2147483647 h 12"/>
              <a:gd name="T2" fmla="*/ 0 w 31"/>
              <a:gd name="T3" fmla="*/ 2147483647 h 12"/>
              <a:gd name="T4" fmla="*/ 0 w 31"/>
              <a:gd name="T5" fmla="*/ 2147483647 h 12"/>
              <a:gd name="T6" fmla="*/ 2147483647 w 31"/>
              <a:gd name="T7" fmla="*/ 2147483647 h 12"/>
              <a:gd name="T8" fmla="*/ 2147483647 w 31"/>
              <a:gd name="T9" fmla="*/ 0 h 12"/>
              <a:gd name="T10" fmla="*/ 2147483647 w 31"/>
              <a:gd name="T11" fmla="*/ 2147483647 h 12"/>
              <a:gd name="T12" fmla="*/ 2147483647 w 31"/>
              <a:gd name="T13" fmla="*/ 2147483647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2"/>
              <a:gd name="T23" fmla="*/ 31 w 31"/>
              <a:gd name="T24" fmla="*/ 12 h 1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2">
                <a:moveTo>
                  <a:pt x="31" y="10"/>
                </a:moveTo>
                <a:lnTo>
                  <a:pt x="0" y="10"/>
                </a:lnTo>
                <a:lnTo>
                  <a:pt x="0" y="8"/>
                </a:lnTo>
                <a:lnTo>
                  <a:pt x="2" y="12"/>
                </a:lnTo>
                <a:lnTo>
                  <a:pt x="29" y="0"/>
                </a:lnTo>
                <a:lnTo>
                  <a:pt x="31" y="4"/>
                </a:lnTo>
                <a:lnTo>
                  <a:pt x="31" y="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95" name="Freeform 1961"/>
          <p:cNvSpPr>
            <a:spLocks noChangeAspect="1"/>
          </p:cNvSpPr>
          <p:nvPr/>
        </p:nvSpPr>
        <p:spPr bwMode="auto">
          <a:xfrm>
            <a:off x="5726113" y="1817688"/>
            <a:ext cx="12700" cy="3175"/>
          </a:xfrm>
          <a:custGeom>
            <a:avLst/>
            <a:gdLst>
              <a:gd name="T0" fmla="*/ 2147483647 w 32"/>
              <a:gd name="T1" fmla="*/ 2147483647 h 13"/>
              <a:gd name="T2" fmla="*/ 2147483647 w 32"/>
              <a:gd name="T3" fmla="*/ 2147483647 h 13"/>
              <a:gd name="T4" fmla="*/ 0 w 32"/>
              <a:gd name="T5" fmla="*/ 2147483647 h 13"/>
              <a:gd name="T6" fmla="*/ 0 w 32"/>
              <a:gd name="T7" fmla="*/ 2147483647 h 13"/>
              <a:gd name="T8" fmla="*/ 2147483647 w 32"/>
              <a:gd name="T9" fmla="*/ 0 h 13"/>
              <a:gd name="T10" fmla="*/ 2147483647 w 32"/>
              <a:gd name="T11" fmla="*/ 2147483647 h 13"/>
              <a:gd name="T12" fmla="*/ 2147483647 w 32"/>
              <a:gd name="T13" fmla="*/ 2147483647 h 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3"/>
              <a:gd name="T23" fmla="*/ 32 w 32"/>
              <a:gd name="T24" fmla="*/ 13 h 1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3">
                <a:moveTo>
                  <a:pt x="31" y="1"/>
                </a:moveTo>
                <a:lnTo>
                  <a:pt x="4" y="13"/>
                </a:lnTo>
                <a:lnTo>
                  <a:pt x="0" y="4"/>
                </a:lnTo>
                <a:lnTo>
                  <a:pt x="0" y="6"/>
                </a:lnTo>
                <a:lnTo>
                  <a:pt x="31" y="0"/>
                </a:lnTo>
                <a:lnTo>
                  <a:pt x="32" y="2"/>
                </a:lnTo>
                <a:lnTo>
                  <a:pt x="31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96" name="Freeform 1962"/>
          <p:cNvSpPr>
            <a:spLocks noChangeAspect="1"/>
          </p:cNvSpPr>
          <p:nvPr/>
        </p:nvSpPr>
        <p:spPr bwMode="auto">
          <a:xfrm>
            <a:off x="5726113" y="1816100"/>
            <a:ext cx="12700" cy="3175"/>
          </a:xfrm>
          <a:custGeom>
            <a:avLst/>
            <a:gdLst>
              <a:gd name="T0" fmla="*/ 2147483647 w 35"/>
              <a:gd name="T1" fmla="*/ 2147483647 h 12"/>
              <a:gd name="T2" fmla="*/ 2147483647 w 35"/>
              <a:gd name="T3" fmla="*/ 2147483647 h 12"/>
              <a:gd name="T4" fmla="*/ 0 w 35"/>
              <a:gd name="T5" fmla="*/ 0 h 12"/>
              <a:gd name="T6" fmla="*/ 2147483647 w 35"/>
              <a:gd name="T7" fmla="*/ 2147483647 h 12"/>
              <a:gd name="T8" fmla="*/ 2147483647 w 35"/>
              <a:gd name="T9" fmla="*/ 2147483647 h 12"/>
              <a:gd name="T10" fmla="*/ 2147483647 w 35"/>
              <a:gd name="T11" fmla="*/ 2147483647 h 12"/>
              <a:gd name="T12" fmla="*/ 2147483647 w 35"/>
              <a:gd name="T13" fmla="*/ 2147483647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12"/>
              <a:gd name="T23" fmla="*/ 35 w 35"/>
              <a:gd name="T24" fmla="*/ 12 h 1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12">
                <a:moveTo>
                  <a:pt x="34" y="6"/>
                </a:moveTo>
                <a:lnTo>
                  <a:pt x="3" y="12"/>
                </a:lnTo>
                <a:lnTo>
                  <a:pt x="0" y="0"/>
                </a:lnTo>
                <a:lnTo>
                  <a:pt x="3" y="9"/>
                </a:lnTo>
                <a:lnTo>
                  <a:pt x="32" y="1"/>
                </a:lnTo>
                <a:lnTo>
                  <a:pt x="35" y="10"/>
                </a:lnTo>
                <a:lnTo>
                  <a:pt x="34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97" name="Freeform 1963"/>
          <p:cNvSpPr>
            <a:spLocks noChangeAspect="1"/>
          </p:cNvSpPr>
          <p:nvPr/>
        </p:nvSpPr>
        <p:spPr bwMode="auto">
          <a:xfrm>
            <a:off x="5726113" y="1816100"/>
            <a:ext cx="11112" cy="3175"/>
          </a:xfrm>
          <a:custGeom>
            <a:avLst/>
            <a:gdLst>
              <a:gd name="T0" fmla="*/ 2147483647 w 35"/>
              <a:gd name="T1" fmla="*/ 2147483647 h 12"/>
              <a:gd name="T2" fmla="*/ 2147483647 w 35"/>
              <a:gd name="T3" fmla="*/ 2147483647 h 12"/>
              <a:gd name="T4" fmla="*/ 0 w 35"/>
              <a:gd name="T5" fmla="*/ 0 h 12"/>
              <a:gd name="T6" fmla="*/ 2147483647 w 35"/>
              <a:gd name="T7" fmla="*/ 2147483647 h 12"/>
              <a:gd name="T8" fmla="*/ 2147483647 w 35"/>
              <a:gd name="T9" fmla="*/ 2147483647 h 12"/>
              <a:gd name="T10" fmla="*/ 2147483647 w 35"/>
              <a:gd name="T11" fmla="*/ 2147483647 h 12"/>
              <a:gd name="T12" fmla="*/ 2147483647 w 35"/>
              <a:gd name="T13" fmla="*/ 2147483647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12"/>
              <a:gd name="T23" fmla="*/ 35 w 35"/>
              <a:gd name="T24" fmla="*/ 12 h 1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12">
                <a:moveTo>
                  <a:pt x="33" y="4"/>
                </a:moveTo>
                <a:lnTo>
                  <a:pt x="4" y="12"/>
                </a:lnTo>
                <a:lnTo>
                  <a:pt x="0" y="0"/>
                </a:lnTo>
                <a:lnTo>
                  <a:pt x="2" y="8"/>
                </a:lnTo>
                <a:lnTo>
                  <a:pt x="33" y="2"/>
                </a:lnTo>
                <a:lnTo>
                  <a:pt x="35" y="10"/>
                </a:lnTo>
                <a:lnTo>
                  <a:pt x="33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98" name="Freeform 1964"/>
          <p:cNvSpPr>
            <a:spLocks noChangeAspect="1"/>
          </p:cNvSpPr>
          <p:nvPr/>
        </p:nvSpPr>
        <p:spPr bwMode="auto">
          <a:xfrm>
            <a:off x="5726113" y="1814513"/>
            <a:ext cx="11112" cy="3175"/>
          </a:xfrm>
          <a:custGeom>
            <a:avLst/>
            <a:gdLst>
              <a:gd name="T0" fmla="*/ 2147483647 w 32"/>
              <a:gd name="T1" fmla="*/ 2147483647 h 10"/>
              <a:gd name="T2" fmla="*/ 2147483647 w 32"/>
              <a:gd name="T3" fmla="*/ 2147483647 h 10"/>
              <a:gd name="T4" fmla="*/ 0 w 32"/>
              <a:gd name="T5" fmla="*/ 2147483647 h 10"/>
              <a:gd name="T6" fmla="*/ 2147483647 w 32"/>
              <a:gd name="T7" fmla="*/ 0 h 10"/>
              <a:gd name="T8" fmla="*/ 2147483647 w 32"/>
              <a:gd name="T9" fmla="*/ 2147483647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"/>
              <a:gd name="T16" fmla="*/ 0 h 10"/>
              <a:gd name="T17" fmla="*/ 32 w 32"/>
              <a:gd name="T18" fmla="*/ 10 h 1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" h="10">
                <a:moveTo>
                  <a:pt x="32" y="4"/>
                </a:moveTo>
                <a:lnTo>
                  <a:pt x="1" y="10"/>
                </a:lnTo>
                <a:lnTo>
                  <a:pt x="0" y="6"/>
                </a:lnTo>
                <a:lnTo>
                  <a:pt x="31" y="0"/>
                </a:lnTo>
                <a:lnTo>
                  <a:pt x="32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199" name="Freeform 1965"/>
          <p:cNvSpPr>
            <a:spLocks noChangeAspect="1"/>
          </p:cNvSpPr>
          <p:nvPr/>
        </p:nvSpPr>
        <p:spPr bwMode="auto">
          <a:xfrm>
            <a:off x="5730875" y="1809750"/>
            <a:ext cx="6350" cy="9525"/>
          </a:xfrm>
          <a:custGeom>
            <a:avLst/>
            <a:gdLst>
              <a:gd name="T0" fmla="*/ 2147483647 w 19"/>
              <a:gd name="T1" fmla="*/ 0 h 31"/>
              <a:gd name="T2" fmla="*/ 2147483647 w 19"/>
              <a:gd name="T3" fmla="*/ 0 h 31"/>
              <a:gd name="T4" fmla="*/ 2147483647 w 19"/>
              <a:gd name="T5" fmla="*/ 2147483647 h 31"/>
              <a:gd name="T6" fmla="*/ 2147483647 w 19"/>
              <a:gd name="T7" fmla="*/ 2147483647 h 31"/>
              <a:gd name="T8" fmla="*/ 2147483647 w 19"/>
              <a:gd name="T9" fmla="*/ 2147483647 h 31"/>
              <a:gd name="T10" fmla="*/ 2147483647 w 19"/>
              <a:gd name="T11" fmla="*/ 2147483647 h 31"/>
              <a:gd name="T12" fmla="*/ 2147483647 w 19"/>
              <a:gd name="T13" fmla="*/ 2147483647 h 31"/>
              <a:gd name="T14" fmla="*/ 2147483647 w 19"/>
              <a:gd name="T15" fmla="*/ 2147483647 h 31"/>
              <a:gd name="T16" fmla="*/ 2147483647 w 19"/>
              <a:gd name="T17" fmla="*/ 2147483647 h 31"/>
              <a:gd name="T18" fmla="*/ 2147483647 w 19"/>
              <a:gd name="T19" fmla="*/ 2147483647 h 31"/>
              <a:gd name="T20" fmla="*/ 2147483647 w 19"/>
              <a:gd name="T21" fmla="*/ 2147483647 h 31"/>
              <a:gd name="T22" fmla="*/ 2147483647 w 19"/>
              <a:gd name="T23" fmla="*/ 2147483647 h 31"/>
              <a:gd name="T24" fmla="*/ 2147483647 w 19"/>
              <a:gd name="T25" fmla="*/ 2147483647 h 31"/>
              <a:gd name="T26" fmla="*/ 2147483647 w 19"/>
              <a:gd name="T27" fmla="*/ 2147483647 h 31"/>
              <a:gd name="T28" fmla="*/ 2147483647 w 19"/>
              <a:gd name="T29" fmla="*/ 2147483647 h 31"/>
              <a:gd name="T30" fmla="*/ 2147483647 w 19"/>
              <a:gd name="T31" fmla="*/ 2147483647 h 31"/>
              <a:gd name="T32" fmla="*/ 2147483647 w 19"/>
              <a:gd name="T33" fmla="*/ 2147483647 h 31"/>
              <a:gd name="T34" fmla="*/ 2147483647 w 19"/>
              <a:gd name="T35" fmla="*/ 2147483647 h 31"/>
              <a:gd name="T36" fmla="*/ 2147483647 w 19"/>
              <a:gd name="T37" fmla="*/ 2147483647 h 31"/>
              <a:gd name="T38" fmla="*/ 0 w 19"/>
              <a:gd name="T39" fmla="*/ 2147483647 h 31"/>
              <a:gd name="T40" fmla="*/ 0 w 19"/>
              <a:gd name="T41" fmla="*/ 2147483647 h 31"/>
              <a:gd name="T42" fmla="*/ 2147483647 w 19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9"/>
              <a:gd name="T67" fmla="*/ 0 h 31"/>
              <a:gd name="T68" fmla="*/ 19 w 19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9" h="31">
                <a:moveTo>
                  <a:pt x="6" y="0"/>
                </a:moveTo>
                <a:lnTo>
                  <a:pt x="6" y="0"/>
                </a:lnTo>
                <a:lnTo>
                  <a:pt x="8" y="1"/>
                </a:lnTo>
                <a:lnTo>
                  <a:pt x="11" y="2"/>
                </a:lnTo>
                <a:lnTo>
                  <a:pt x="14" y="4"/>
                </a:lnTo>
                <a:lnTo>
                  <a:pt x="16" y="6"/>
                </a:lnTo>
                <a:lnTo>
                  <a:pt x="17" y="8"/>
                </a:lnTo>
                <a:lnTo>
                  <a:pt x="18" y="12"/>
                </a:lnTo>
                <a:lnTo>
                  <a:pt x="19" y="14"/>
                </a:lnTo>
                <a:lnTo>
                  <a:pt x="19" y="16"/>
                </a:lnTo>
                <a:lnTo>
                  <a:pt x="19" y="19"/>
                </a:lnTo>
                <a:lnTo>
                  <a:pt x="18" y="21"/>
                </a:lnTo>
                <a:lnTo>
                  <a:pt x="17" y="24"/>
                </a:lnTo>
                <a:lnTo>
                  <a:pt x="15" y="26"/>
                </a:lnTo>
                <a:lnTo>
                  <a:pt x="13" y="28"/>
                </a:lnTo>
                <a:lnTo>
                  <a:pt x="10" y="29"/>
                </a:lnTo>
                <a:lnTo>
                  <a:pt x="7" y="30"/>
                </a:lnTo>
                <a:lnTo>
                  <a:pt x="5" y="31"/>
                </a:lnTo>
                <a:lnTo>
                  <a:pt x="3" y="31"/>
                </a:lnTo>
                <a:lnTo>
                  <a:pt x="0" y="31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00" name="Freeform 1966"/>
          <p:cNvSpPr>
            <a:spLocks noChangeAspect="1"/>
          </p:cNvSpPr>
          <p:nvPr/>
        </p:nvSpPr>
        <p:spPr bwMode="auto">
          <a:xfrm>
            <a:off x="5716588" y="1809750"/>
            <a:ext cx="12700" cy="1588"/>
          </a:xfrm>
          <a:custGeom>
            <a:avLst/>
            <a:gdLst>
              <a:gd name="T0" fmla="*/ 0 w 31"/>
              <a:gd name="T1" fmla="*/ 2147483647 h 6"/>
              <a:gd name="T2" fmla="*/ 2147483647 w 31"/>
              <a:gd name="T3" fmla="*/ 0 h 6"/>
              <a:gd name="T4" fmla="*/ 0 w 31"/>
              <a:gd name="T5" fmla="*/ 2147483647 h 6"/>
              <a:gd name="T6" fmla="*/ 0 60000 65536"/>
              <a:gd name="T7" fmla="*/ 0 60000 65536"/>
              <a:gd name="T8" fmla="*/ 0 60000 65536"/>
              <a:gd name="T9" fmla="*/ 0 w 31"/>
              <a:gd name="T10" fmla="*/ 0 h 6"/>
              <a:gd name="T11" fmla="*/ 31 w 31"/>
              <a:gd name="T12" fmla="*/ 6 h 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" h="6">
                <a:moveTo>
                  <a:pt x="0" y="6"/>
                </a:moveTo>
                <a:lnTo>
                  <a:pt x="31" y="0"/>
                </a:lnTo>
                <a:lnTo>
                  <a:pt x="0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01" name="Freeform 1967"/>
          <p:cNvSpPr>
            <a:spLocks noChangeAspect="1"/>
          </p:cNvSpPr>
          <p:nvPr/>
        </p:nvSpPr>
        <p:spPr bwMode="auto">
          <a:xfrm>
            <a:off x="5729288" y="1809750"/>
            <a:ext cx="3175" cy="9525"/>
          </a:xfrm>
          <a:custGeom>
            <a:avLst/>
            <a:gdLst>
              <a:gd name="T0" fmla="*/ 2147483647 w 11"/>
              <a:gd name="T1" fmla="*/ 2147483647 h 32"/>
              <a:gd name="T2" fmla="*/ 2147483647 w 11"/>
              <a:gd name="T3" fmla="*/ 2147483647 h 32"/>
              <a:gd name="T4" fmla="*/ 0 w 11"/>
              <a:gd name="T5" fmla="*/ 2147483647 h 32"/>
              <a:gd name="T6" fmla="*/ 2147483647 w 11"/>
              <a:gd name="T7" fmla="*/ 2147483647 h 32"/>
              <a:gd name="T8" fmla="*/ 2147483647 w 11"/>
              <a:gd name="T9" fmla="*/ 0 h 32"/>
              <a:gd name="T10" fmla="*/ 2147483647 w 11"/>
              <a:gd name="T11" fmla="*/ 0 h 32"/>
              <a:gd name="T12" fmla="*/ 2147483647 w 11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"/>
              <a:gd name="T22" fmla="*/ 0 h 32"/>
              <a:gd name="T23" fmla="*/ 11 w 11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" h="32">
                <a:moveTo>
                  <a:pt x="11" y="1"/>
                </a:moveTo>
                <a:lnTo>
                  <a:pt x="5" y="32"/>
                </a:lnTo>
                <a:lnTo>
                  <a:pt x="0" y="31"/>
                </a:lnTo>
                <a:lnTo>
                  <a:pt x="3" y="31"/>
                </a:lnTo>
                <a:lnTo>
                  <a:pt x="3" y="0"/>
                </a:lnTo>
                <a:lnTo>
                  <a:pt x="6" y="0"/>
                </a:lnTo>
                <a:lnTo>
                  <a:pt x="11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02" name="Freeform 1968"/>
          <p:cNvSpPr>
            <a:spLocks noChangeAspect="1"/>
          </p:cNvSpPr>
          <p:nvPr/>
        </p:nvSpPr>
        <p:spPr bwMode="auto">
          <a:xfrm>
            <a:off x="5726113" y="1809750"/>
            <a:ext cx="3175" cy="9525"/>
          </a:xfrm>
          <a:custGeom>
            <a:avLst/>
            <a:gdLst>
              <a:gd name="T0" fmla="*/ 2147483647 w 8"/>
              <a:gd name="T1" fmla="*/ 0 h 31"/>
              <a:gd name="T2" fmla="*/ 2147483647 w 8"/>
              <a:gd name="T3" fmla="*/ 2147483647 h 31"/>
              <a:gd name="T4" fmla="*/ 2147483647 w 8"/>
              <a:gd name="T5" fmla="*/ 2147483647 h 31"/>
              <a:gd name="T6" fmla="*/ 0 w 8"/>
              <a:gd name="T7" fmla="*/ 2147483647 h 31"/>
              <a:gd name="T8" fmla="*/ 2147483647 w 8"/>
              <a:gd name="T9" fmla="*/ 2147483647 h 31"/>
              <a:gd name="T10" fmla="*/ 2147483647 w 8"/>
              <a:gd name="T11" fmla="*/ 0 h 31"/>
              <a:gd name="T12" fmla="*/ 2147483647 w 8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"/>
              <a:gd name="T22" fmla="*/ 0 h 31"/>
              <a:gd name="T23" fmla="*/ 8 w 8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" h="31">
                <a:moveTo>
                  <a:pt x="8" y="0"/>
                </a:moveTo>
                <a:lnTo>
                  <a:pt x="8" y="31"/>
                </a:lnTo>
                <a:lnTo>
                  <a:pt x="3" y="31"/>
                </a:lnTo>
                <a:lnTo>
                  <a:pt x="0" y="30"/>
                </a:lnTo>
                <a:lnTo>
                  <a:pt x="8" y="1"/>
                </a:lnTo>
                <a:lnTo>
                  <a:pt x="5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03" name="Freeform 1969"/>
          <p:cNvSpPr>
            <a:spLocks noChangeAspect="1"/>
          </p:cNvSpPr>
          <p:nvPr/>
        </p:nvSpPr>
        <p:spPr bwMode="auto">
          <a:xfrm>
            <a:off x="5724525" y="1809750"/>
            <a:ext cx="4763" cy="9525"/>
          </a:xfrm>
          <a:custGeom>
            <a:avLst/>
            <a:gdLst>
              <a:gd name="T0" fmla="*/ 2147483647 w 14"/>
              <a:gd name="T1" fmla="*/ 2147483647 h 30"/>
              <a:gd name="T2" fmla="*/ 2147483647 w 14"/>
              <a:gd name="T3" fmla="*/ 2147483647 h 30"/>
              <a:gd name="T4" fmla="*/ 2147483647 w 14"/>
              <a:gd name="T5" fmla="*/ 2147483647 h 30"/>
              <a:gd name="T6" fmla="*/ 0 w 14"/>
              <a:gd name="T7" fmla="*/ 2147483647 h 30"/>
              <a:gd name="T8" fmla="*/ 2147483647 w 14"/>
              <a:gd name="T9" fmla="*/ 2147483647 h 30"/>
              <a:gd name="T10" fmla="*/ 2147483647 w 14"/>
              <a:gd name="T11" fmla="*/ 0 h 30"/>
              <a:gd name="T12" fmla="*/ 2147483647 w 14"/>
              <a:gd name="T13" fmla="*/ 2147483647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30"/>
              <a:gd name="T23" fmla="*/ 14 w 14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30">
                <a:moveTo>
                  <a:pt x="14" y="1"/>
                </a:moveTo>
                <a:lnTo>
                  <a:pt x="6" y="30"/>
                </a:lnTo>
                <a:lnTo>
                  <a:pt x="3" y="29"/>
                </a:lnTo>
                <a:lnTo>
                  <a:pt x="0" y="28"/>
                </a:lnTo>
                <a:lnTo>
                  <a:pt x="13" y="1"/>
                </a:lnTo>
                <a:lnTo>
                  <a:pt x="11" y="0"/>
                </a:lnTo>
                <a:lnTo>
                  <a:pt x="14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04" name="Freeform 1970"/>
          <p:cNvSpPr>
            <a:spLocks noChangeAspect="1"/>
          </p:cNvSpPr>
          <p:nvPr/>
        </p:nvSpPr>
        <p:spPr bwMode="auto">
          <a:xfrm>
            <a:off x="5722938" y="1809750"/>
            <a:ext cx="7937" cy="9525"/>
          </a:xfrm>
          <a:custGeom>
            <a:avLst/>
            <a:gdLst>
              <a:gd name="T0" fmla="*/ 2147483647 w 27"/>
              <a:gd name="T1" fmla="*/ 0 h 27"/>
              <a:gd name="T2" fmla="*/ 2147483647 w 27"/>
              <a:gd name="T3" fmla="*/ 2147483647 h 27"/>
              <a:gd name="T4" fmla="*/ 2147483647 w 27"/>
              <a:gd name="T5" fmla="*/ 2147483647 h 27"/>
              <a:gd name="T6" fmla="*/ 0 w 27"/>
              <a:gd name="T7" fmla="*/ 2147483647 h 27"/>
              <a:gd name="T8" fmla="*/ 2147483647 w 27"/>
              <a:gd name="T9" fmla="*/ 2147483647 h 27"/>
              <a:gd name="T10" fmla="*/ 2147483647 w 27"/>
              <a:gd name="T11" fmla="*/ 2147483647 h 27"/>
              <a:gd name="T12" fmla="*/ 2147483647 w 27"/>
              <a:gd name="T13" fmla="*/ 0 h 2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"/>
              <a:gd name="T22" fmla="*/ 0 h 27"/>
              <a:gd name="T23" fmla="*/ 27 w 27"/>
              <a:gd name="T24" fmla="*/ 27 h 2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" h="27">
                <a:moveTo>
                  <a:pt x="22" y="0"/>
                </a:moveTo>
                <a:lnTo>
                  <a:pt x="9" y="27"/>
                </a:lnTo>
                <a:lnTo>
                  <a:pt x="2" y="24"/>
                </a:lnTo>
                <a:lnTo>
                  <a:pt x="0" y="19"/>
                </a:lnTo>
                <a:lnTo>
                  <a:pt x="27" y="6"/>
                </a:lnTo>
                <a:lnTo>
                  <a:pt x="25" y="1"/>
                </a:lnTo>
                <a:lnTo>
                  <a:pt x="2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05" name="Freeform 1971"/>
          <p:cNvSpPr>
            <a:spLocks noChangeAspect="1"/>
          </p:cNvSpPr>
          <p:nvPr/>
        </p:nvSpPr>
        <p:spPr bwMode="auto">
          <a:xfrm>
            <a:off x="5722938" y="1809750"/>
            <a:ext cx="7937" cy="7938"/>
          </a:xfrm>
          <a:custGeom>
            <a:avLst/>
            <a:gdLst>
              <a:gd name="T0" fmla="*/ 2147483647 w 27"/>
              <a:gd name="T1" fmla="*/ 2147483647 h 21"/>
              <a:gd name="T2" fmla="*/ 0 w 27"/>
              <a:gd name="T3" fmla="*/ 2147483647 h 21"/>
              <a:gd name="T4" fmla="*/ 0 w 27"/>
              <a:gd name="T5" fmla="*/ 2147483647 h 21"/>
              <a:gd name="T6" fmla="*/ 2147483647 w 27"/>
              <a:gd name="T7" fmla="*/ 2147483647 h 21"/>
              <a:gd name="T8" fmla="*/ 2147483647 w 27"/>
              <a:gd name="T9" fmla="*/ 0 h 21"/>
              <a:gd name="T10" fmla="*/ 2147483647 w 27"/>
              <a:gd name="T11" fmla="*/ 2147483647 h 21"/>
              <a:gd name="T12" fmla="*/ 2147483647 w 27"/>
              <a:gd name="T13" fmla="*/ 2147483647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"/>
              <a:gd name="T22" fmla="*/ 0 h 21"/>
              <a:gd name="T23" fmla="*/ 27 w 27"/>
              <a:gd name="T24" fmla="*/ 21 h 2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" h="21">
                <a:moveTo>
                  <a:pt x="27" y="6"/>
                </a:moveTo>
                <a:lnTo>
                  <a:pt x="0" y="19"/>
                </a:lnTo>
                <a:lnTo>
                  <a:pt x="2" y="21"/>
                </a:lnTo>
                <a:lnTo>
                  <a:pt x="23" y="0"/>
                </a:lnTo>
                <a:lnTo>
                  <a:pt x="25" y="2"/>
                </a:lnTo>
                <a:lnTo>
                  <a:pt x="27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06" name="Freeform 1972"/>
          <p:cNvSpPr>
            <a:spLocks noChangeAspect="1"/>
          </p:cNvSpPr>
          <p:nvPr/>
        </p:nvSpPr>
        <p:spPr bwMode="auto">
          <a:xfrm>
            <a:off x="5721350" y="1809750"/>
            <a:ext cx="7938" cy="7938"/>
          </a:xfrm>
          <a:custGeom>
            <a:avLst/>
            <a:gdLst>
              <a:gd name="T0" fmla="*/ 2147483647 w 25"/>
              <a:gd name="T1" fmla="*/ 0 h 21"/>
              <a:gd name="T2" fmla="*/ 2147483647 w 25"/>
              <a:gd name="T3" fmla="*/ 2147483647 h 21"/>
              <a:gd name="T4" fmla="*/ 0 w 25"/>
              <a:gd name="T5" fmla="*/ 2147483647 h 21"/>
              <a:gd name="T6" fmla="*/ 0 w 25"/>
              <a:gd name="T7" fmla="*/ 2147483647 h 21"/>
              <a:gd name="T8" fmla="*/ 2147483647 w 25"/>
              <a:gd name="T9" fmla="*/ 0 h 21"/>
              <a:gd name="T10" fmla="*/ 2147483647 w 25"/>
              <a:gd name="T11" fmla="*/ 0 h 21"/>
              <a:gd name="T12" fmla="*/ 2147483647 w 25"/>
              <a:gd name="T13" fmla="*/ 0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5"/>
              <a:gd name="T22" fmla="*/ 0 h 21"/>
              <a:gd name="T23" fmla="*/ 25 w 25"/>
              <a:gd name="T24" fmla="*/ 21 h 2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5" h="21">
                <a:moveTo>
                  <a:pt x="25" y="0"/>
                </a:moveTo>
                <a:lnTo>
                  <a:pt x="4" y="21"/>
                </a:lnTo>
                <a:lnTo>
                  <a:pt x="0" y="17"/>
                </a:lnTo>
                <a:lnTo>
                  <a:pt x="2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07" name="Freeform 1973"/>
          <p:cNvSpPr>
            <a:spLocks noChangeAspect="1"/>
          </p:cNvSpPr>
          <p:nvPr/>
        </p:nvSpPr>
        <p:spPr bwMode="auto">
          <a:xfrm>
            <a:off x="5716588" y="1809750"/>
            <a:ext cx="14287" cy="6350"/>
          </a:xfrm>
          <a:custGeom>
            <a:avLst/>
            <a:gdLst>
              <a:gd name="T0" fmla="*/ 2147483647 w 31"/>
              <a:gd name="T1" fmla="*/ 0 h 17"/>
              <a:gd name="T2" fmla="*/ 2147483647 w 31"/>
              <a:gd name="T3" fmla="*/ 2147483647 h 17"/>
              <a:gd name="T4" fmla="*/ 0 w 31"/>
              <a:gd name="T5" fmla="*/ 2147483647 h 17"/>
              <a:gd name="T6" fmla="*/ 0 w 31"/>
              <a:gd name="T7" fmla="*/ 2147483647 h 17"/>
              <a:gd name="T8" fmla="*/ 2147483647 w 31"/>
              <a:gd name="T9" fmla="*/ 2147483647 h 17"/>
              <a:gd name="T10" fmla="*/ 2147483647 w 31"/>
              <a:gd name="T11" fmla="*/ 2147483647 h 17"/>
              <a:gd name="T12" fmla="*/ 2147483647 w 31"/>
              <a:gd name="T13" fmla="*/ 0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7"/>
              <a:gd name="T23" fmla="*/ 31 w 31"/>
              <a:gd name="T24" fmla="*/ 17 h 1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7">
                <a:moveTo>
                  <a:pt x="30" y="0"/>
                </a:moveTo>
                <a:lnTo>
                  <a:pt x="5" y="17"/>
                </a:lnTo>
                <a:lnTo>
                  <a:pt x="0" y="9"/>
                </a:lnTo>
                <a:lnTo>
                  <a:pt x="0" y="8"/>
                </a:lnTo>
                <a:lnTo>
                  <a:pt x="31" y="2"/>
                </a:lnTo>
                <a:lnTo>
                  <a:pt x="31" y="1"/>
                </a:lnTo>
                <a:lnTo>
                  <a:pt x="3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08" name="Freeform 1974"/>
          <p:cNvSpPr>
            <a:spLocks noChangeAspect="1"/>
          </p:cNvSpPr>
          <p:nvPr/>
        </p:nvSpPr>
        <p:spPr bwMode="auto">
          <a:xfrm>
            <a:off x="5716588" y="1809750"/>
            <a:ext cx="14287" cy="4763"/>
          </a:xfrm>
          <a:custGeom>
            <a:avLst/>
            <a:gdLst>
              <a:gd name="T0" fmla="*/ 2147483647 w 32"/>
              <a:gd name="T1" fmla="*/ 2147483647 h 10"/>
              <a:gd name="T2" fmla="*/ 2147483647 w 32"/>
              <a:gd name="T3" fmla="*/ 2147483647 h 10"/>
              <a:gd name="T4" fmla="*/ 0 w 32"/>
              <a:gd name="T5" fmla="*/ 2147483647 h 10"/>
              <a:gd name="T6" fmla="*/ 2147483647 w 32"/>
              <a:gd name="T7" fmla="*/ 0 h 10"/>
              <a:gd name="T8" fmla="*/ 2147483647 w 32"/>
              <a:gd name="T9" fmla="*/ 2147483647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"/>
              <a:gd name="T16" fmla="*/ 0 h 10"/>
              <a:gd name="T17" fmla="*/ 32 w 32"/>
              <a:gd name="T18" fmla="*/ 10 h 1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" h="10">
                <a:moveTo>
                  <a:pt x="32" y="4"/>
                </a:moveTo>
                <a:lnTo>
                  <a:pt x="1" y="10"/>
                </a:lnTo>
                <a:lnTo>
                  <a:pt x="0" y="6"/>
                </a:lnTo>
                <a:lnTo>
                  <a:pt x="31" y="0"/>
                </a:lnTo>
                <a:lnTo>
                  <a:pt x="32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09" name="Freeform 1975"/>
          <p:cNvSpPr>
            <a:spLocks noChangeAspect="1"/>
          </p:cNvSpPr>
          <p:nvPr/>
        </p:nvSpPr>
        <p:spPr bwMode="auto">
          <a:xfrm>
            <a:off x="5924550" y="1792288"/>
            <a:ext cx="9525" cy="4762"/>
          </a:xfrm>
          <a:custGeom>
            <a:avLst/>
            <a:gdLst>
              <a:gd name="T0" fmla="*/ 2147483647 w 29"/>
              <a:gd name="T1" fmla="*/ 0 h 13"/>
              <a:gd name="T2" fmla="*/ 0 w 29"/>
              <a:gd name="T3" fmla="*/ 2147483647 h 13"/>
              <a:gd name="T4" fmla="*/ 2147483647 w 29"/>
              <a:gd name="T5" fmla="*/ 0 h 13"/>
              <a:gd name="T6" fmla="*/ 0 60000 65536"/>
              <a:gd name="T7" fmla="*/ 0 60000 65536"/>
              <a:gd name="T8" fmla="*/ 0 60000 65536"/>
              <a:gd name="T9" fmla="*/ 0 w 29"/>
              <a:gd name="T10" fmla="*/ 0 h 13"/>
              <a:gd name="T11" fmla="*/ 29 w 29"/>
              <a:gd name="T12" fmla="*/ 13 h 1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9" h="13">
                <a:moveTo>
                  <a:pt x="29" y="0"/>
                </a:moveTo>
                <a:lnTo>
                  <a:pt x="0" y="13"/>
                </a:lnTo>
                <a:lnTo>
                  <a:pt x="2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10" name="Freeform 1976"/>
          <p:cNvSpPr>
            <a:spLocks noChangeAspect="1"/>
          </p:cNvSpPr>
          <p:nvPr/>
        </p:nvSpPr>
        <p:spPr bwMode="auto">
          <a:xfrm>
            <a:off x="5897563" y="1749425"/>
            <a:ext cx="9525" cy="4763"/>
          </a:xfrm>
          <a:custGeom>
            <a:avLst/>
            <a:gdLst>
              <a:gd name="T0" fmla="*/ 2147483647 w 30"/>
              <a:gd name="T1" fmla="*/ 2147483647 h 19"/>
              <a:gd name="T2" fmla="*/ 2147483647 w 30"/>
              <a:gd name="T3" fmla="*/ 2147483647 h 19"/>
              <a:gd name="T4" fmla="*/ 0 w 30"/>
              <a:gd name="T5" fmla="*/ 2147483647 h 19"/>
              <a:gd name="T6" fmla="*/ 0 w 30"/>
              <a:gd name="T7" fmla="*/ 2147483647 h 19"/>
              <a:gd name="T8" fmla="*/ 0 w 30"/>
              <a:gd name="T9" fmla="*/ 2147483647 h 19"/>
              <a:gd name="T10" fmla="*/ 2147483647 w 30"/>
              <a:gd name="T11" fmla="*/ 2147483647 h 19"/>
              <a:gd name="T12" fmla="*/ 2147483647 w 30"/>
              <a:gd name="T13" fmla="*/ 2147483647 h 19"/>
              <a:gd name="T14" fmla="*/ 2147483647 w 30"/>
              <a:gd name="T15" fmla="*/ 2147483647 h 19"/>
              <a:gd name="T16" fmla="*/ 2147483647 w 30"/>
              <a:gd name="T17" fmla="*/ 2147483647 h 19"/>
              <a:gd name="T18" fmla="*/ 2147483647 w 30"/>
              <a:gd name="T19" fmla="*/ 2147483647 h 19"/>
              <a:gd name="T20" fmla="*/ 2147483647 w 30"/>
              <a:gd name="T21" fmla="*/ 2147483647 h 19"/>
              <a:gd name="T22" fmla="*/ 2147483647 w 30"/>
              <a:gd name="T23" fmla="*/ 0 h 19"/>
              <a:gd name="T24" fmla="*/ 2147483647 w 30"/>
              <a:gd name="T25" fmla="*/ 0 h 19"/>
              <a:gd name="T26" fmla="*/ 2147483647 w 30"/>
              <a:gd name="T27" fmla="*/ 0 h 19"/>
              <a:gd name="T28" fmla="*/ 2147483647 w 30"/>
              <a:gd name="T29" fmla="*/ 2147483647 h 19"/>
              <a:gd name="T30" fmla="*/ 2147483647 w 30"/>
              <a:gd name="T31" fmla="*/ 2147483647 h 19"/>
              <a:gd name="T32" fmla="*/ 2147483647 w 30"/>
              <a:gd name="T33" fmla="*/ 2147483647 h 19"/>
              <a:gd name="T34" fmla="*/ 2147483647 w 30"/>
              <a:gd name="T35" fmla="*/ 2147483647 h 19"/>
              <a:gd name="T36" fmla="*/ 2147483647 w 30"/>
              <a:gd name="T37" fmla="*/ 2147483647 h 19"/>
              <a:gd name="T38" fmla="*/ 2147483647 w 30"/>
              <a:gd name="T39" fmla="*/ 2147483647 h 19"/>
              <a:gd name="T40" fmla="*/ 2147483647 w 30"/>
              <a:gd name="T41" fmla="*/ 2147483647 h 19"/>
              <a:gd name="T42" fmla="*/ 2147483647 w 30"/>
              <a:gd name="T43" fmla="*/ 2147483647 h 1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0"/>
              <a:gd name="T67" fmla="*/ 0 h 19"/>
              <a:gd name="T68" fmla="*/ 30 w 30"/>
              <a:gd name="T69" fmla="*/ 19 h 19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0" h="19">
                <a:moveTo>
                  <a:pt x="1" y="19"/>
                </a:moveTo>
                <a:lnTo>
                  <a:pt x="1" y="19"/>
                </a:lnTo>
                <a:lnTo>
                  <a:pt x="0" y="17"/>
                </a:lnTo>
                <a:lnTo>
                  <a:pt x="0" y="15"/>
                </a:lnTo>
                <a:lnTo>
                  <a:pt x="0" y="12"/>
                </a:lnTo>
                <a:lnTo>
                  <a:pt x="1" y="10"/>
                </a:lnTo>
                <a:lnTo>
                  <a:pt x="2" y="7"/>
                </a:lnTo>
                <a:lnTo>
                  <a:pt x="4" y="5"/>
                </a:lnTo>
                <a:lnTo>
                  <a:pt x="6" y="3"/>
                </a:lnTo>
                <a:lnTo>
                  <a:pt x="8" y="2"/>
                </a:lnTo>
                <a:lnTo>
                  <a:pt x="11" y="1"/>
                </a:lnTo>
                <a:lnTo>
                  <a:pt x="13" y="0"/>
                </a:lnTo>
                <a:lnTo>
                  <a:pt x="16" y="0"/>
                </a:lnTo>
                <a:lnTo>
                  <a:pt x="19" y="0"/>
                </a:lnTo>
                <a:lnTo>
                  <a:pt x="21" y="1"/>
                </a:lnTo>
                <a:lnTo>
                  <a:pt x="24" y="2"/>
                </a:lnTo>
                <a:lnTo>
                  <a:pt x="26" y="4"/>
                </a:lnTo>
                <a:lnTo>
                  <a:pt x="28" y="6"/>
                </a:lnTo>
                <a:lnTo>
                  <a:pt x="29" y="8"/>
                </a:lnTo>
                <a:lnTo>
                  <a:pt x="30" y="11"/>
                </a:lnTo>
                <a:lnTo>
                  <a:pt x="1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11" name="Freeform 1977"/>
          <p:cNvSpPr>
            <a:spLocks noChangeAspect="1"/>
          </p:cNvSpPr>
          <p:nvPr/>
        </p:nvSpPr>
        <p:spPr bwMode="auto">
          <a:xfrm>
            <a:off x="5922963" y="1787525"/>
            <a:ext cx="11112" cy="9525"/>
          </a:xfrm>
          <a:custGeom>
            <a:avLst/>
            <a:gdLst>
              <a:gd name="T0" fmla="*/ 2147483647 w 38"/>
              <a:gd name="T1" fmla="*/ 2147483647 h 33"/>
              <a:gd name="T2" fmla="*/ 2147483647 w 38"/>
              <a:gd name="T3" fmla="*/ 2147483647 h 33"/>
              <a:gd name="T4" fmla="*/ 0 w 38"/>
              <a:gd name="T5" fmla="*/ 2147483647 h 33"/>
              <a:gd name="T6" fmla="*/ 2147483647 w 38"/>
              <a:gd name="T7" fmla="*/ 2147483647 h 33"/>
              <a:gd name="T8" fmla="*/ 2147483647 w 38"/>
              <a:gd name="T9" fmla="*/ 0 h 33"/>
              <a:gd name="T10" fmla="*/ 2147483647 w 38"/>
              <a:gd name="T11" fmla="*/ 2147483647 h 33"/>
              <a:gd name="T12" fmla="*/ 2147483647 w 38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8"/>
              <a:gd name="T22" fmla="*/ 0 h 33"/>
              <a:gd name="T23" fmla="*/ 38 w 38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8" h="33">
                <a:moveTo>
                  <a:pt x="38" y="20"/>
                </a:moveTo>
                <a:lnTo>
                  <a:pt x="9" y="33"/>
                </a:lnTo>
                <a:lnTo>
                  <a:pt x="0" y="16"/>
                </a:lnTo>
                <a:lnTo>
                  <a:pt x="3" y="18"/>
                </a:lnTo>
                <a:lnTo>
                  <a:pt x="27" y="0"/>
                </a:lnTo>
                <a:lnTo>
                  <a:pt x="30" y="2"/>
                </a:lnTo>
                <a:lnTo>
                  <a:pt x="38" y="2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12" name="Freeform 1978"/>
          <p:cNvSpPr>
            <a:spLocks noChangeAspect="1"/>
          </p:cNvSpPr>
          <p:nvPr/>
        </p:nvSpPr>
        <p:spPr bwMode="auto">
          <a:xfrm>
            <a:off x="5916613" y="1782763"/>
            <a:ext cx="14287" cy="9525"/>
          </a:xfrm>
          <a:custGeom>
            <a:avLst/>
            <a:gdLst>
              <a:gd name="T0" fmla="*/ 2147483647 w 35"/>
              <a:gd name="T1" fmla="*/ 2147483647 h 33"/>
              <a:gd name="T2" fmla="*/ 2147483647 w 35"/>
              <a:gd name="T3" fmla="*/ 2147483647 h 33"/>
              <a:gd name="T4" fmla="*/ 0 w 35"/>
              <a:gd name="T5" fmla="*/ 2147483647 h 33"/>
              <a:gd name="T6" fmla="*/ 0 w 35"/>
              <a:gd name="T7" fmla="*/ 2147483647 h 33"/>
              <a:gd name="T8" fmla="*/ 2147483647 w 35"/>
              <a:gd name="T9" fmla="*/ 0 h 33"/>
              <a:gd name="T10" fmla="*/ 2147483647 w 35"/>
              <a:gd name="T11" fmla="*/ 0 h 33"/>
              <a:gd name="T12" fmla="*/ 2147483647 w 35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33"/>
              <a:gd name="T23" fmla="*/ 35 w 35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33">
                <a:moveTo>
                  <a:pt x="35" y="15"/>
                </a:moveTo>
                <a:lnTo>
                  <a:pt x="11" y="33"/>
                </a:lnTo>
                <a:lnTo>
                  <a:pt x="0" y="19"/>
                </a:lnTo>
                <a:lnTo>
                  <a:pt x="25" y="0"/>
                </a:lnTo>
                <a:lnTo>
                  <a:pt x="35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13" name="Freeform 1979"/>
          <p:cNvSpPr>
            <a:spLocks noChangeAspect="1"/>
          </p:cNvSpPr>
          <p:nvPr/>
        </p:nvSpPr>
        <p:spPr bwMode="auto">
          <a:xfrm>
            <a:off x="5913438" y="1774825"/>
            <a:ext cx="12700" cy="14288"/>
          </a:xfrm>
          <a:custGeom>
            <a:avLst/>
            <a:gdLst>
              <a:gd name="T0" fmla="*/ 2147483647 w 38"/>
              <a:gd name="T1" fmla="*/ 2147483647 h 34"/>
              <a:gd name="T2" fmla="*/ 2147483647 w 38"/>
              <a:gd name="T3" fmla="*/ 2147483647 h 34"/>
              <a:gd name="T4" fmla="*/ 0 w 38"/>
              <a:gd name="T5" fmla="*/ 2147483647 h 34"/>
              <a:gd name="T6" fmla="*/ 2147483647 w 38"/>
              <a:gd name="T7" fmla="*/ 2147483647 h 34"/>
              <a:gd name="T8" fmla="*/ 2147483647 w 38"/>
              <a:gd name="T9" fmla="*/ 0 h 34"/>
              <a:gd name="T10" fmla="*/ 2147483647 w 38"/>
              <a:gd name="T11" fmla="*/ 2147483647 h 34"/>
              <a:gd name="T12" fmla="*/ 2147483647 w 38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8"/>
              <a:gd name="T22" fmla="*/ 0 h 34"/>
              <a:gd name="T23" fmla="*/ 38 w 38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8" h="34">
                <a:moveTo>
                  <a:pt x="38" y="15"/>
                </a:moveTo>
                <a:lnTo>
                  <a:pt x="13" y="34"/>
                </a:lnTo>
                <a:lnTo>
                  <a:pt x="0" y="16"/>
                </a:lnTo>
                <a:lnTo>
                  <a:pt x="3" y="20"/>
                </a:lnTo>
                <a:lnTo>
                  <a:pt x="26" y="0"/>
                </a:lnTo>
                <a:lnTo>
                  <a:pt x="29" y="4"/>
                </a:lnTo>
                <a:lnTo>
                  <a:pt x="38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14" name="Freeform 1980"/>
          <p:cNvSpPr>
            <a:spLocks noChangeAspect="1"/>
          </p:cNvSpPr>
          <p:nvPr/>
        </p:nvSpPr>
        <p:spPr bwMode="auto">
          <a:xfrm>
            <a:off x="5910263" y="1771650"/>
            <a:ext cx="12700" cy="11113"/>
          </a:xfrm>
          <a:custGeom>
            <a:avLst/>
            <a:gdLst>
              <a:gd name="T0" fmla="*/ 2147483647 w 35"/>
              <a:gd name="T1" fmla="*/ 2147483647 h 34"/>
              <a:gd name="T2" fmla="*/ 2147483647 w 35"/>
              <a:gd name="T3" fmla="*/ 2147483647 h 34"/>
              <a:gd name="T4" fmla="*/ 0 w 35"/>
              <a:gd name="T5" fmla="*/ 2147483647 h 34"/>
              <a:gd name="T6" fmla="*/ 0 w 35"/>
              <a:gd name="T7" fmla="*/ 2147483647 h 34"/>
              <a:gd name="T8" fmla="*/ 2147483647 w 35"/>
              <a:gd name="T9" fmla="*/ 0 h 34"/>
              <a:gd name="T10" fmla="*/ 2147483647 w 35"/>
              <a:gd name="T11" fmla="*/ 0 h 34"/>
              <a:gd name="T12" fmla="*/ 2147483647 w 35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34"/>
              <a:gd name="T23" fmla="*/ 35 w 35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34">
                <a:moveTo>
                  <a:pt x="35" y="14"/>
                </a:moveTo>
                <a:lnTo>
                  <a:pt x="12" y="34"/>
                </a:lnTo>
                <a:lnTo>
                  <a:pt x="0" y="21"/>
                </a:lnTo>
                <a:lnTo>
                  <a:pt x="23" y="0"/>
                </a:lnTo>
                <a:lnTo>
                  <a:pt x="35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15" name="Freeform 1981"/>
          <p:cNvSpPr>
            <a:spLocks noChangeAspect="1"/>
          </p:cNvSpPr>
          <p:nvPr/>
        </p:nvSpPr>
        <p:spPr bwMode="auto">
          <a:xfrm>
            <a:off x="5905500" y="1765300"/>
            <a:ext cx="11113" cy="12700"/>
          </a:xfrm>
          <a:custGeom>
            <a:avLst/>
            <a:gdLst>
              <a:gd name="T0" fmla="*/ 2147483647 w 35"/>
              <a:gd name="T1" fmla="*/ 2147483647 h 37"/>
              <a:gd name="T2" fmla="*/ 2147483647 w 35"/>
              <a:gd name="T3" fmla="*/ 2147483647 h 37"/>
              <a:gd name="T4" fmla="*/ 2147483647 w 35"/>
              <a:gd name="T5" fmla="*/ 2147483647 h 37"/>
              <a:gd name="T6" fmla="*/ 0 w 35"/>
              <a:gd name="T7" fmla="*/ 2147483647 h 37"/>
              <a:gd name="T8" fmla="*/ 2147483647 w 35"/>
              <a:gd name="T9" fmla="*/ 2147483647 h 37"/>
              <a:gd name="T10" fmla="*/ 2147483647 w 35"/>
              <a:gd name="T11" fmla="*/ 0 h 37"/>
              <a:gd name="T12" fmla="*/ 2147483647 w 35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37"/>
              <a:gd name="T23" fmla="*/ 35 w 35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37">
                <a:moveTo>
                  <a:pt x="35" y="16"/>
                </a:moveTo>
                <a:lnTo>
                  <a:pt x="12" y="37"/>
                </a:lnTo>
                <a:lnTo>
                  <a:pt x="3" y="26"/>
                </a:lnTo>
                <a:lnTo>
                  <a:pt x="0" y="21"/>
                </a:lnTo>
                <a:lnTo>
                  <a:pt x="25" y="5"/>
                </a:lnTo>
                <a:lnTo>
                  <a:pt x="22" y="0"/>
                </a:lnTo>
                <a:lnTo>
                  <a:pt x="35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16" name="Freeform 1982"/>
          <p:cNvSpPr>
            <a:spLocks noChangeAspect="1"/>
          </p:cNvSpPr>
          <p:nvPr/>
        </p:nvSpPr>
        <p:spPr bwMode="auto">
          <a:xfrm>
            <a:off x="5902325" y="1763713"/>
            <a:ext cx="12700" cy="9525"/>
          </a:xfrm>
          <a:custGeom>
            <a:avLst/>
            <a:gdLst>
              <a:gd name="T0" fmla="*/ 2147483647 w 37"/>
              <a:gd name="T1" fmla="*/ 2147483647 h 29"/>
              <a:gd name="T2" fmla="*/ 2147483647 w 37"/>
              <a:gd name="T3" fmla="*/ 2147483647 h 29"/>
              <a:gd name="T4" fmla="*/ 0 w 37"/>
              <a:gd name="T5" fmla="*/ 2147483647 h 29"/>
              <a:gd name="T6" fmla="*/ 2147483647 w 37"/>
              <a:gd name="T7" fmla="*/ 2147483647 h 29"/>
              <a:gd name="T8" fmla="*/ 2147483647 w 37"/>
              <a:gd name="T9" fmla="*/ 0 h 29"/>
              <a:gd name="T10" fmla="*/ 2147483647 w 37"/>
              <a:gd name="T11" fmla="*/ 2147483647 h 29"/>
              <a:gd name="T12" fmla="*/ 2147483647 w 37"/>
              <a:gd name="T13" fmla="*/ 2147483647 h 2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7"/>
              <a:gd name="T22" fmla="*/ 0 h 29"/>
              <a:gd name="T23" fmla="*/ 37 w 37"/>
              <a:gd name="T24" fmla="*/ 29 h 2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7" h="29">
                <a:moveTo>
                  <a:pt x="37" y="13"/>
                </a:moveTo>
                <a:lnTo>
                  <a:pt x="12" y="29"/>
                </a:lnTo>
                <a:lnTo>
                  <a:pt x="0" y="13"/>
                </a:lnTo>
                <a:lnTo>
                  <a:pt x="2" y="15"/>
                </a:lnTo>
                <a:lnTo>
                  <a:pt x="29" y="0"/>
                </a:lnTo>
                <a:lnTo>
                  <a:pt x="30" y="2"/>
                </a:lnTo>
                <a:lnTo>
                  <a:pt x="37" y="1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17" name="Freeform 1983"/>
          <p:cNvSpPr>
            <a:spLocks noChangeAspect="1"/>
          </p:cNvSpPr>
          <p:nvPr/>
        </p:nvSpPr>
        <p:spPr bwMode="auto">
          <a:xfrm>
            <a:off x="5899150" y="1757363"/>
            <a:ext cx="11113" cy="11112"/>
          </a:xfrm>
          <a:custGeom>
            <a:avLst/>
            <a:gdLst>
              <a:gd name="T0" fmla="*/ 2147483647 w 37"/>
              <a:gd name="T1" fmla="*/ 2147483647 h 30"/>
              <a:gd name="T2" fmla="*/ 2147483647 w 37"/>
              <a:gd name="T3" fmla="*/ 2147483647 h 30"/>
              <a:gd name="T4" fmla="*/ 2147483647 w 37"/>
              <a:gd name="T5" fmla="*/ 2147483647 h 30"/>
              <a:gd name="T6" fmla="*/ 0 w 37"/>
              <a:gd name="T7" fmla="*/ 2147483647 h 30"/>
              <a:gd name="T8" fmla="*/ 2147483647 w 37"/>
              <a:gd name="T9" fmla="*/ 2147483647 h 30"/>
              <a:gd name="T10" fmla="*/ 2147483647 w 37"/>
              <a:gd name="T11" fmla="*/ 0 h 30"/>
              <a:gd name="T12" fmla="*/ 2147483647 w 37"/>
              <a:gd name="T13" fmla="*/ 2147483647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7"/>
              <a:gd name="T22" fmla="*/ 0 h 30"/>
              <a:gd name="T23" fmla="*/ 37 w 37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7" h="30">
                <a:moveTo>
                  <a:pt x="37" y="15"/>
                </a:moveTo>
                <a:lnTo>
                  <a:pt x="10" y="30"/>
                </a:lnTo>
                <a:lnTo>
                  <a:pt x="1" y="14"/>
                </a:lnTo>
                <a:lnTo>
                  <a:pt x="0" y="11"/>
                </a:lnTo>
                <a:lnTo>
                  <a:pt x="29" y="3"/>
                </a:lnTo>
                <a:lnTo>
                  <a:pt x="28" y="0"/>
                </a:lnTo>
                <a:lnTo>
                  <a:pt x="37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18" name="Freeform 1984"/>
          <p:cNvSpPr>
            <a:spLocks noChangeAspect="1"/>
          </p:cNvSpPr>
          <p:nvPr/>
        </p:nvSpPr>
        <p:spPr bwMode="auto">
          <a:xfrm>
            <a:off x="5897563" y="1752600"/>
            <a:ext cx="11112" cy="9525"/>
          </a:xfrm>
          <a:custGeom>
            <a:avLst/>
            <a:gdLst>
              <a:gd name="T0" fmla="*/ 2147483647 w 34"/>
              <a:gd name="T1" fmla="*/ 2147483647 h 24"/>
              <a:gd name="T2" fmla="*/ 2147483647 w 34"/>
              <a:gd name="T3" fmla="*/ 2147483647 h 24"/>
              <a:gd name="T4" fmla="*/ 0 w 34"/>
              <a:gd name="T5" fmla="*/ 2147483647 h 24"/>
              <a:gd name="T6" fmla="*/ 2147483647 w 34"/>
              <a:gd name="T7" fmla="*/ 0 h 24"/>
              <a:gd name="T8" fmla="*/ 2147483647 w 34"/>
              <a:gd name="T9" fmla="*/ 2147483647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"/>
              <a:gd name="T16" fmla="*/ 0 h 24"/>
              <a:gd name="T17" fmla="*/ 34 w 34"/>
              <a:gd name="T18" fmla="*/ 24 h 2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" h="24">
                <a:moveTo>
                  <a:pt x="34" y="16"/>
                </a:moveTo>
                <a:lnTo>
                  <a:pt x="5" y="24"/>
                </a:lnTo>
                <a:lnTo>
                  <a:pt x="0" y="8"/>
                </a:lnTo>
                <a:lnTo>
                  <a:pt x="29" y="0"/>
                </a:lnTo>
                <a:lnTo>
                  <a:pt x="34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19" name="Freeform 1985"/>
          <p:cNvSpPr>
            <a:spLocks noChangeAspect="1"/>
          </p:cNvSpPr>
          <p:nvPr/>
        </p:nvSpPr>
        <p:spPr bwMode="auto">
          <a:xfrm>
            <a:off x="5897563" y="1752600"/>
            <a:ext cx="9525" cy="7938"/>
          </a:xfrm>
          <a:custGeom>
            <a:avLst/>
            <a:gdLst>
              <a:gd name="T0" fmla="*/ 2147483647 w 31"/>
              <a:gd name="T1" fmla="*/ 0 h 19"/>
              <a:gd name="T2" fmla="*/ 2147483647 w 31"/>
              <a:gd name="T3" fmla="*/ 0 h 19"/>
              <a:gd name="T4" fmla="*/ 2147483647 w 31"/>
              <a:gd name="T5" fmla="*/ 2147483647 h 19"/>
              <a:gd name="T6" fmla="*/ 2147483647 w 31"/>
              <a:gd name="T7" fmla="*/ 2147483647 h 19"/>
              <a:gd name="T8" fmla="*/ 2147483647 w 31"/>
              <a:gd name="T9" fmla="*/ 2147483647 h 19"/>
              <a:gd name="T10" fmla="*/ 2147483647 w 31"/>
              <a:gd name="T11" fmla="*/ 2147483647 h 19"/>
              <a:gd name="T12" fmla="*/ 2147483647 w 31"/>
              <a:gd name="T13" fmla="*/ 2147483647 h 19"/>
              <a:gd name="T14" fmla="*/ 2147483647 w 31"/>
              <a:gd name="T15" fmla="*/ 2147483647 h 19"/>
              <a:gd name="T16" fmla="*/ 2147483647 w 31"/>
              <a:gd name="T17" fmla="*/ 2147483647 h 19"/>
              <a:gd name="T18" fmla="*/ 2147483647 w 31"/>
              <a:gd name="T19" fmla="*/ 2147483647 h 19"/>
              <a:gd name="T20" fmla="*/ 2147483647 w 31"/>
              <a:gd name="T21" fmla="*/ 2147483647 h 19"/>
              <a:gd name="T22" fmla="*/ 2147483647 w 31"/>
              <a:gd name="T23" fmla="*/ 2147483647 h 19"/>
              <a:gd name="T24" fmla="*/ 2147483647 w 31"/>
              <a:gd name="T25" fmla="*/ 2147483647 h 19"/>
              <a:gd name="T26" fmla="*/ 2147483647 w 31"/>
              <a:gd name="T27" fmla="*/ 2147483647 h 19"/>
              <a:gd name="T28" fmla="*/ 2147483647 w 31"/>
              <a:gd name="T29" fmla="*/ 2147483647 h 19"/>
              <a:gd name="T30" fmla="*/ 2147483647 w 31"/>
              <a:gd name="T31" fmla="*/ 2147483647 h 19"/>
              <a:gd name="T32" fmla="*/ 2147483647 w 31"/>
              <a:gd name="T33" fmla="*/ 2147483647 h 19"/>
              <a:gd name="T34" fmla="*/ 2147483647 w 31"/>
              <a:gd name="T35" fmla="*/ 2147483647 h 19"/>
              <a:gd name="T36" fmla="*/ 2147483647 w 31"/>
              <a:gd name="T37" fmla="*/ 2147483647 h 19"/>
              <a:gd name="T38" fmla="*/ 0 w 31"/>
              <a:gd name="T39" fmla="*/ 2147483647 h 19"/>
              <a:gd name="T40" fmla="*/ 0 w 31"/>
              <a:gd name="T41" fmla="*/ 2147483647 h 19"/>
              <a:gd name="T42" fmla="*/ 2147483647 w 31"/>
              <a:gd name="T43" fmla="*/ 0 h 1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9"/>
              <a:gd name="T68" fmla="*/ 31 w 31"/>
              <a:gd name="T69" fmla="*/ 19 h 19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9">
                <a:moveTo>
                  <a:pt x="31" y="0"/>
                </a:moveTo>
                <a:lnTo>
                  <a:pt x="31" y="0"/>
                </a:lnTo>
                <a:lnTo>
                  <a:pt x="31" y="3"/>
                </a:lnTo>
                <a:lnTo>
                  <a:pt x="31" y="5"/>
                </a:lnTo>
                <a:lnTo>
                  <a:pt x="30" y="7"/>
                </a:lnTo>
                <a:lnTo>
                  <a:pt x="29" y="11"/>
                </a:lnTo>
                <a:lnTo>
                  <a:pt x="28" y="13"/>
                </a:lnTo>
                <a:lnTo>
                  <a:pt x="26" y="15"/>
                </a:lnTo>
                <a:lnTo>
                  <a:pt x="24" y="17"/>
                </a:lnTo>
                <a:lnTo>
                  <a:pt x="21" y="18"/>
                </a:lnTo>
                <a:lnTo>
                  <a:pt x="19" y="19"/>
                </a:lnTo>
                <a:lnTo>
                  <a:pt x="16" y="19"/>
                </a:lnTo>
                <a:lnTo>
                  <a:pt x="13" y="19"/>
                </a:lnTo>
                <a:lnTo>
                  <a:pt x="11" y="18"/>
                </a:lnTo>
                <a:lnTo>
                  <a:pt x="8" y="17"/>
                </a:lnTo>
                <a:lnTo>
                  <a:pt x="6" y="16"/>
                </a:lnTo>
                <a:lnTo>
                  <a:pt x="4" y="14"/>
                </a:lnTo>
                <a:lnTo>
                  <a:pt x="2" y="12"/>
                </a:lnTo>
                <a:lnTo>
                  <a:pt x="1" y="8"/>
                </a:lnTo>
                <a:lnTo>
                  <a:pt x="0" y="6"/>
                </a:lnTo>
                <a:lnTo>
                  <a:pt x="3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20" name="Freeform 1986"/>
          <p:cNvSpPr>
            <a:spLocks noChangeAspect="1"/>
          </p:cNvSpPr>
          <p:nvPr/>
        </p:nvSpPr>
        <p:spPr bwMode="auto">
          <a:xfrm>
            <a:off x="5876925" y="1711325"/>
            <a:ext cx="9525" cy="7938"/>
          </a:xfrm>
          <a:custGeom>
            <a:avLst/>
            <a:gdLst>
              <a:gd name="T0" fmla="*/ 2147483647 w 27"/>
              <a:gd name="T1" fmla="*/ 2147483647 h 26"/>
              <a:gd name="T2" fmla="*/ 2147483647 w 27"/>
              <a:gd name="T3" fmla="*/ 2147483647 h 26"/>
              <a:gd name="T4" fmla="*/ 2147483647 w 27"/>
              <a:gd name="T5" fmla="*/ 2147483647 h 26"/>
              <a:gd name="T6" fmla="*/ 2147483647 w 27"/>
              <a:gd name="T7" fmla="*/ 2147483647 h 26"/>
              <a:gd name="T8" fmla="*/ 0 w 27"/>
              <a:gd name="T9" fmla="*/ 2147483647 h 26"/>
              <a:gd name="T10" fmla="*/ 0 w 27"/>
              <a:gd name="T11" fmla="*/ 2147483647 h 26"/>
              <a:gd name="T12" fmla="*/ 0 w 27"/>
              <a:gd name="T13" fmla="*/ 2147483647 h 26"/>
              <a:gd name="T14" fmla="*/ 2147483647 w 27"/>
              <a:gd name="T15" fmla="*/ 2147483647 h 26"/>
              <a:gd name="T16" fmla="*/ 2147483647 w 27"/>
              <a:gd name="T17" fmla="*/ 2147483647 h 26"/>
              <a:gd name="T18" fmla="*/ 2147483647 w 27"/>
              <a:gd name="T19" fmla="*/ 2147483647 h 26"/>
              <a:gd name="T20" fmla="*/ 2147483647 w 27"/>
              <a:gd name="T21" fmla="*/ 2147483647 h 26"/>
              <a:gd name="T22" fmla="*/ 2147483647 w 27"/>
              <a:gd name="T23" fmla="*/ 2147483647 h 26"/>
              <a:gd name="T24" fmla="*/ 2147483647 w 27"/>
              <a:gd name="T25" fmla="*/ 2147483647 h 26"/>
              <a:gd name="T26" fmla="*/ 2147483647 w 27"/>
              <a:gd name="T27" fmla="*/ 0 h 26"/>
              <a:gd name="T28" fmla="*/ 2147483647 w 27"/>
              <a:gd name="T29" fmla="*/ 0 h 26"/>
              <a:gd name="T30" fmla="*/ 2147483647 w 27"/>
              <a:gd name="T31" fmla="*/ 0 h 26"/>
              <a:gd name="T32" fmla="*/ 2147483647 w 27"/>
              <a:gd name="T33" fmla="*/ 2147483647 h 26"/>
              <a:gd name="T34" fmla="*/ 2147483647 w 27"/>
              <a:gd name="T35" fmla="*/ 2147483647 h 26"/>
              <a:gd name="T36" fmla="*/ 2147483647 w 27"/>
              <a:gd name="T37" fmla="*/ 2147483647 h 26"/>
              <a:gd name="T38" fmla="*/ 2147483647 w 27"/>
              <a:gd name="T39" fmla="*/ 2147483647 h 26"/>
              <a:gd name="T40" fmla="*/ 2147483647 w 27"/>
              <a:gd name="T41" fmla="*/ 2147483647 h 26"/>
              <a:gd name="T42" fmla="*/ 2147483647 w 27"/>
              <a:gd name="T43" fmla="*/ 2147483647 h 2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7"/>
              <a:gd name="T67" fmla="*/ 0 h 26"/>
              <a:gd name="T68" fmla="*/ 27 w 27"/>
              <a:gd name="T69" fmla="*/ 26 h 2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7" h="26">
                <a:moveTo>
                  <a:pt x="4" y="26"/>
                </a:moveTo>
                <a:lnTo>
                  <a:pt x="4" y="26"/>
                </a:lnTo>
                <a:lnTo>
                  <a:pt x="2" y="23"/>
                </a:lnTo>
                <a:lnTo>
                  <a:pt x="1" y="20"/>
                </a:lnTo>
                <a:lnTo>
                  <a:pt x="0" y="17"/>
                </a:lnTo>
                <a:lnTo>
                  <a:pt x="0" y="15"/>
                </a:lnTo>
                <a:lnTo>
                  <a:pt x="0" y="13"/>
                </a:lnTo>
                <a:lnTo>
                  <a:pt x="1" y="10"/>
                </a:lnTo>
                <a:lnTo>
                  <a:pt x="2" y="8"/>
                </a:lnTo>
                <a:lnTo>
                  <a:pt x="4" y="6"/>
                </a:lnTo>
                <a:lnTo>
                  <a:pt x="5" y="4"/>
                </a:lnTo>
                <a:lnTo>
                  <a:pt x="8" y="2"/>
                </a:lnTo>
                <a:lnTo>
                  <a:pt x="10" y="1"/>
                </a:lnTo>
                <a:lnTo>
                  <a:pt x="13" y="0"/>
                </a:lnTo>
                <a:lnTo>
                  <a:pt x="15" y="0"/>
                </a:lnTo>
                <a:lnTo>
                  <a:pt x="18" y="0"/>
                </a:lnTo>
                <a:lnTo>
                  <a:pt x="21" y="1"/>
                </a:lnTo>
                <a:lnTo>
                  <a:pt x="23" y="2"/>
                </a:lnTo>
                <a:lnTo>
                  <a:pt x="25" y="4"/>
                </a:lnTo>
                <a:lnTo>
                  <a:pt x="27" y="5"/>
                </a:lnTo>
                <a:lnTo>
                  <a:pt x="4" y="2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21" name="Freeform 1987"/>
          <p:cNvSpPr>
            <a:spLocks noChangeAspect="1"/>
          </p:cNvSpPr>
          <p:nvPr/>
        </p:nvSpPr>
        <p:spPr bwMode="auto">
          <a:xfrm>
            <a:off x="5897563" y="1749425"/>
            <a:ext cx="9525" cy="4763"/>
          </a:xfrm>
          <a:custGeom>
            <a:avLst/>
            <a:gdLst>
              <a:gd name="T0" fmla="*/ 2147483647 w 33"/>
              <a:gd name="T1" fmla="*/ 2147483647 h 18"/>
              <a:gd name="T2" fmla="*/ 2147483647 w 33"/>
              <a:gd name="T3" fmla="*/ 2147483647 h 18"/>
              <a:gd name="T4" fmla="*/ 0 w 33"/>
              <a:gd name="T5" fmla="*/ 2147483647 h 18"/>
              <a:gd name="T6" fmla="*/ 2147483647 w 33"/>
              <a:gd name="T7" fmla="*/ 2147483647 h 18"/>
              <a:gd name="T8" fmla="*/ 2147483647 w 33"/>
              <a:gd name="T9" fmla="*/ 0 h 18"/>
              <a:gd name="T10" fmla="*/ 2147483647 w 33"/>
              <a:gd name="T11" fmla="*/ 2147483647 h 18"/>
              <a:gd name="T12" fmla="*/ 2147483647 w 33"/>
              <a:gd name="T13" fmla="*/ 2147483647 h 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18"/>
              <a:gd name="T23" fmla="*/ 33 w 33"/>
              <a:gd name="T24" fmla="*/ 18 h 1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18">
                <a:moveTo>
                  <a:pt x="33" y="12"/>
                </a:moveTo>
                <a:lnTo>
                  <a:pt x="2" y="18"/>
                </a:lnTo>
                <a:lnTo>
                  <a:pt x="0" y="7"/>
                </a:lnTo>
                <a:lnTo>
                  <a:pt x="1" y="10"/>
                </a:lnTo>
                <a:lnTo>
                  <a:pt x="30" y="0"/>
                </a:lnTo>
                <a:lnTo>
                  <a:pt x="31" y="3"/>
                </a:lnTo>
                <a:lnTo>
                  <a:pt x="33" y="1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22" name="Freeform 1988"/>
          <p:cNvSpPr>
            <a:spLocks noChangeAspect="1"/>
          </p:cNvSpPr>
          <p:nvPr/>
        </p:nvSpPr>
        <p:spPr bwMode="auto">
          <a:xfrm>
            <a:off x="5894388" y="1741488"/>
            <a:ext cx="12700" cy="11112"/>
          </a:xfrm>
          <a:custGeom>
            <a:avLst/>
            <a:gdLst>
              <a:gd name="T0" fmla="*/ 2147483647 w 34"/>
              <a:gd name="T1" fmla="*/ 2147483647 h 32"/>
              <a:gd name="T2" fmla="*/ 2147483647 w 34"/>
              <a:gd name="T3" fmla="*/ 2147483647 h 32"/>
              <a:gd name="T4" fmla="*/ 2147483647 w 34"/>
              <a:gd name="T5" fmla="*/ 2147483647 h 32"/>
              <a:gd name="T6" fmla="*/ 0 w 34"/>
              <a:gd name="T7" fmla="*/ 2147483647 h 32"/>
              <a:gd name="T8" fmla="*/ 2147483647 w 34"/>
              <a:gd name="T9" fmla="*/ 2147483647 h 32"/>
              <a:gd name="T10" fmla="*/ 2147483647 w 34"/>
              <a:gd name="T11" fmla="*/ 0 h 32"/>
              <a:gd name="T12" fmla="*/ 2147483647 w 34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32"/>
              <a:gd name="T23" fmla="*/ 34 w 34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32">
                <a:moveTo>
                  <a:pt x="34" y="22"/>
                </a:moveTo>
                <a:lnTo>
                  <a:pt x="5" y="32"/>
                </a:lnTo>
                <a:lnTo>
                  <a:pt x="3" y="27"/>
                </a:lnTo>
                <a:lnTo>
                  <a:pt x="0" y="20"/>
                </a:lnTo>
                <a:lnTo>
                  <a:pt x="29" y="7"/>
                </a:lnTo>
                <a:lnTo>
                  <a:pt x="26" y="0"/>
                </a:lnTo>
                <a:lnTo>
                  <a:pt x="34" y="2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23" name="Freeform 1989"/>
          <p:cNvSpPr>
            <a:spLocks noChangeAspect="1"/>
          </p:cNvSpPr>
          <p:nvPr/>
        </p:nvSpPr>
        <p:spPr bwMode="auto">
          <a:xfrm>
            <a:off x="5891213" y="1736725"/>
            <a:ext cx="14287" cy="12700"/>
          </a:xfrm>
          <a:custGeom>
            <a:avLst/>
            <a:gdLst>
              <a:gd name="T0" fmla="*/ 2147483647 w 44"/>
              <a:gd name="T1" fmla="*/ 2147483647 h 34"/>
              <a:gd name="T2" fmla="*/ 2147483647 w 44"/>
              <a:gd name="T3" fmla="*/ 2147483647 h 34"/>
              <a:gd name="T4" fmla="*/ 0 w 44"/>
              <a:gd name="T5" fmla="*/ 0 h 34"/>
              <a:gd name="T6" fmla="*/ 2147483647 w 44"/>
              <a:gd name="T7" fmla="*/ 2147483647 h 34"/>
              <a:gd name="T8" fmla="*/ 2147483647 w 44"/>
              <a:gd name="T9" fmla="*/ 2147483647 h 34"/>
              <a:gd name="T10" fmla="*/ 2147483647 w 44"/>
              <a:gd name="T11" fmla="*/ 2147483647 h 34"/>
              <a:gd name="T12" fmla="*/ 2147483647 w 44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4"/>
              <a:gd name="T22" fmla="*/ 0 h 34"/>
              <a:gd name="T23" fmla="*/ 44 w 44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4" h="34">
                <a:moveTo>
                  <a:pt x="44" y="21"/>
                </a:moveTo>
                <a:lnTo>
                  <a:pt x="15" y="34"/>
                </a:lnTo>
                <a:lnTo>
                  <a:pt x="0" y="0"/>
                </a:lnTo>
                <a:lnTo>
                  <a:pt x="8" y="17"/>
                </a:lnTo>
                <a:lnTo>
                  <a:pt x="35" y="5"/>
                </a:lnTo>
                <a:lnTo>
                  <a:pt x="44" y="2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24" name="Freeform 1990"/>
          <p:cNvSpPr>
            <a:spLocks noChangeAspect="1"/>
          </p:cNvSpPr>
          <p:nvPr/>
        </p:nvSpPr>
        <p:spPr bwMode="auto">
          <a:xfrm>
            <a:off x="5891213" y="1725613"/>
            <a:ext cx="11112" cy="17462"/>
          </a:xfrm>
          <a:custGeom>
            <a:avLst/>
            <a:gdLst>
              <a:gd name="T0" fmla="*/ 2147483647 w 35"/>
              <a:gd name="T1" fmla="*/ 2147483647 h 50"/>
              <a:gd name="T2" fmla="*/ 2147483647 w 35"/>
              <a:gd name="T3" fmla="*/ 2147483647 h 50"/>
              <a:gd name="T4" fmla="*/ 2147483647 w 35"/>
              <a:gd name="T5" fmla="*/ 2147483647 h 50"/>
              <a:gd name="T6" fmla="*/ 0 w 35"/>
              <a:gd name="T7" fmla="*/ 2147483647 h 50"/>
              <a:gd name="T8" fmla="*/ 2147483647 w 35"/>
              <a:gd name="T9" fmla="*/ 2147483647 h 50"/>
              <a:gd name="T10" fmla="*/ 2147483647 w 35"/>
              <a:gd name="T11" fmla="*/ 0 h 50"/>
              <a:gd name="T12" fmla="*/ 2147483647 w 35"/>
              <a:gd name="T13" fmla="*/ 2147483647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50"/>
              <a:gd name="T23" fmla="*/ 35 w 35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50">
                <a:moveTo>
                  <a:pt x="35" y="36"/>
                </a:moveTo>
                <a:lnTo>
                  <a:pt x="8" y="48"/>
                </a:lnTo>
                <a:lnTo>
                  <a:pt x="10" y="50"/>
                </a:lnTo>
                <a:lnTo>
                  <a:pt x="0" y="32"/>
                </a:lnTo>
                <a:lnTo>
                  <a:pt x="27" y="18"/>
                </a:lnTo>
                <a:lnTo>
                  <a:pt x="18" y="0"/>
                </a:lnTo>
                <a:lnTo>
                  <a:pt x="35" y="3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25" name="Freeform 1991"/>
          <p:cNvSpPr>
            <a:spLocks noChangeAspect="1"/>
          </p:cNvSpPr>
          <p:nvPr/>
        </p:nvSpPr>
        <p:spPr bwMode="auto">
          <a:xfrm>
            <a:off x="5886450" y="1725613"/>
            <a:ext cx="12700" cy="11112"/>
          </a:xfrm>
          <a:custGeom>
            <a:avLst/>
            <a:gdLst>
              <a:gd name="T0" fmla="*/ 2147483647 w 36"/>
              <a:gd name="T1" fmla="*/ 2147483647 h 32"/>
              <a:gd name="T2" fmla="*/ 2147483647 w 36"/>
              <a:gd name="T3" fmla="*/ 2147483647 h 32"/>
              <a:gd name="T4" fmla="*/ 0 w 36"/>
              <a:gd name="T5" fmla="*/ 2147483647 h 32"/>
              <a:gd name="T6" fmla="*/ 0 w 36"/>
              <a:gd name="T7" fmla="*/ 2147483647 h 32"/>
              <a:gd name="T8" fmla="*/ 2147483647 w 36"/>
              <a:gd name="T9" fmla="*/ 0 h 32"/>
              <a:gd name="T10" fmla="*/ 2147483647 w 36"/>
              <a:gd name="T11" fmla="*/ 0 h 32"/>
              <a:gd name="T12" fmla="*/ 2147483647 w 36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32"/>
              <a:gd name="T23" fmla="*/ 36 w 36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32">
                <a:moveTo>
                  <a:pt x="36" y="18"/>
                </a:moveTo>
                <a:lnTo>
                  <a:pt x="9" y="32"/>
                </a:lnTo>
                <a:lnTo>
                  <a:pt x="0" y="15"/>
                </a:lnTo>
                <a:lnTo>
                  <a:pt x="27" y="0"/>
                </a:lnTo>
                <a:lnTo>
                  <a:pt x="36" y="1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26" name="Freeform 1992"/>
          <p:cNvSpPr>
            <a:spLocks noChangeAspect="1"/>
          </p:cNvSpPr>
          <p:nvPr/>
        </p:nvSpPr>
        <p:spPr bwMode="auto">
          <a:xfrm>
            <a:off x="5883275" y="1708150"/>
            <a:ext cx="14288" cy="33338"/>
          </a:xfrm>
          <a:custGeom>
            <a:avLst/>
            <a:gdLst>
              <a:gd name="T0" fmla="*/ 2147483647 w 37"/>
              <a:gd name="T1" fmla="*/ 2147483647 h 98"/>
              <a:gd name="T2" fmla="*/ 2147483647 w 37"/>
              <a:gd name="T3" fmla="*/ 2147483647 h 98"/>
              <a:gd name="T4" fmla="*/ 2147483647 w 37"/>
              <a:gd name="T5" fmla="*/ 2147483647 h 98"/>
              <a:gd name="T6" fmla="*/ 0 w 37"/>
              <a:gd name="T7" fmla="*/ 2147483647 h 98"/>
              <a:gd name="T8" fmla="*/ 2147483647 w 37"/>
              <a:gd name="T9" fmla="*/ 2147483647 h 98"/>
              <a:gd name="T10" fmla="*/ 2147483647 w 37"/>
              <a:gd name="T11" fmla="*/ 0 h 98"/>
              <a:gd name="T12" fmla="*/ 2147483647 w 37"/>
              <a:gd name="T13" fmla="*/ 2147483647 h 9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7"/>
              <a:gd name="T22" fmla="*/ 0 h 98"/>
              <a:gd name="T23" fmla="*/ 37 w 37"/>
              <a:gd name="T24" fmla="*/ 98 h 9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7" h="98">
                <a:moveTo>
                  <a:pt x="37" y="57"/>
                </a:moveTo>
                <a:lnTo>
                  <a:pt x="10" y="72"/>
                </a:lnTo>
                <a:lnTo>
                  <a:pt x="25" y="98"/>
                </a:lnTo>
                <a:lnTo>
                  <a:pt x="0" y="57"/>
                </a:lnTo>
                <a:lnTo>
                  <a:pt x="27" y="41"/>
                </a:lnTo>
                <a:lnTo>
                  <a:pt x="3" y="0"/>
                </a:lnTo>
                <a:lnTo>
                  <a:pt x="37" y="5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27" name="Freeform 1993"/>
          <p:cNvSpPr>
            <a:spLocks noChangeAspect="1"/>
          </p:cNvSpPr>
          <p:nvPr/>
        </p:nvSpPr>
        <p:spPr bwMode="auto">
          <a:xfrm>
            <a:off x="5880100" y="1716088"/>
            <a:ext cx="12700" cy="9525"/>
          </a:xfrm>
          <a:custGeom>
            <a:avLst/>
            <a:gdLst>
              <a:gd name="T0" fmla="*/ 2147483647 w 36"/>
              <a:gd name="T1" fmla="*/ 2147483647 h 32"/>
              <a:gd name="T2" fmla="*/ 2147483647 w 36"/>
              <a:gd name="T3" fmla="*/ 2147483647 h 32"/>
              <a:gd name="T4" fmla="*/ 0 w 36"/>
              <a:gd name="T5" fmla="*/ 2147483647 h 32"/>
              <a:gd name="T6" fmla="*/ 2147483647 w 36"/>
              <a:gd name="T7" fmla="*/ 2147483647 h 32"/>
              <a:gd name="T8" fmla="*/ 2147483647 w 36"/>
              <a:gd name="T9" fmla="*/ 0 h 32"/>
              <a:gd name="T10" fmla="*/ 2147483647 w 36"/>
              <a:gd name="T11" fmla="*/ 2147483647 h 32"/>
              <a:gd name="T12" fmla="*/ 2147483647 w 36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32"/>
              <a:gd name="T23" fmla="*/ 36 w 36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32">
                <a:moveTo>
                  <a:pt x="36" y="16"/>
                </a:moveTo>
                <a:lnTo>
                  <a:pt x="9" y="32"/>
                </a:lnTo>
                <a:lnTo>
                  <a:pt x="0" y="18"/>
                </a:lnTo>
                <a:lnTo>
                  <a:pt x="3" y="21"/>
                </a:lnTo>
                <a:lnTo>
                  <a:pt x="26" y="0"/>
                </a:lnTo>
                <a:lnTo>
                  <a:pt x="29" y="3"/>
                </a:lnTo>
                <a:lnTo>
                  <a:pt x="36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28" name="Freeform 1994"/>
          <p:cNvSpPr>
            <a:spLocks noChangeAspect="1"/>
          </p:cNvSpPr>
          <p:nvPr/>
        </p:nvSpPr>
        <p:spPr bwMode="auto">
          <a:xfrm>
            <a:off x="5880100" y="1711325"/>
            <a:ext cx="9525" cy="11113"/>
          </a:xfrm>
          <a:custGeom>
            <a:avLst/>
            <a:gdLst>
              <a:gd name="T0" fmla="*/ 2147483647 w 29"/>
              <a:gd name="T1" fmla="*/ 2147483647 h 28"/>
              <a:gd name="T2" fmla="*/ 2147483647 w 29"/>
              <a:gd name="T3" fmla="*/ 2147483647 h 28"/>
              <a:gd name="T4" fmla="*/ 0 w 29"/>
              <a:gd name="T5" fmla="*/ 2147483647 h 28"/>
              <a:gd name="T6" fmla="*/ 2147483647 w 29"/>
              <a:gd name="T7" fmla="*/ 0 h 28"/>
              <a:gd name="T8" fmla="*/ 2147483647 w 29"/>
              <a:gd name="T9" fmla="*/ 2147483647 h 2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"/>
              <a:gd name="T16" fmla="*/ 0 h 28"/>
              <a:gd name="T17" fmla="*/ 29 w 29"/>
              <a:gd name="T18" fmla="*/ 28 h 2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" h="28">
                <a:moveTo>
                  <a:pt x="29" y="7"/>
                </a:moveTo>
                <a:lnTo>
                  <a:pt x="6" y="28"/>
                </a:lnTo>
                <a:lnTo>
                  <a:pt x="0" y="21"/>
                </a:lnTo>
                <a:lnTo>
                  <a:pt x="23" y="0"/>
                </a:lnTo>
                <a:lnTo>
                  <a:pt x="29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29" name="Freeform 1995"/>
          <p:cNvSpPr>
            <a:spLocks noChangeAspect="1"/>
          </p:cNvSpPr>
          <p:nvPr/>
        </p:nvSpPr>
        <p:spPr bwMode="auto">
          <a:xfrm>
            <a:off x="5876925" y="1711325"/>
            <a:ext cx="12700" cy="4763"/>
          </a:xfrm>
          <a:custGeom>
            <a:avLst/>
            <a:gdLst>
              <a:gd name="T0" fmla="*/ 0 w 31"/>
              <a:gd name="T1" fmla="*/ 2147483647 h 15"/>
              <a:gd name="T2" fmla="*/ 0 w 31"/>
              <a:gd name="T3" fmla="*/ 2147483647 h 15"/>
              <a:gd name="T4" fmla="*/ 0 w 31"/>
              <a:gd name="T5" fmla="*/ 2147483647 h 15"/>
              <a:gd name="T6" fmla="*/ 2147483647 w 31"/>
              <a:gd name="T7" fmla="*/ 2147483647 h 15"/>
              <a:gd name="T8" fmla="*/ 2147483647 w 31"/>
              <a:gd name="T9" fmla="*/ 2147483647 h 15"/>
              <a:gd name="T10" fmla="*/ 2147483647 w 31"/>
              <a:gd name="T11" fmla="*/ 2147483647 h 15"/>
              <a:gd name="T12" fmla="*/ 2147483647 w 31"/>
              <a:gd name="T13" fmla="*/ 2147483647 h 15"/>
              <a:gd name="T14" fmla="*/ 2147483647 w 31"/>
              <a:gd name="T15" fmla="*/ 2147483647 h 15"/>
              <a:gd name="T16" fmla="*/ 2147483647 w 31"/>
              <a:gd name="T17" fmla="*/ 2147483647 h 15"/>
              <a:gd name="T18" fmla="*/ 2147483647 w 31"/>
              <a:gd name="T19" fmla="*/ 0 h 15"/>
              <a:gd name="T20" fmla="*/ 2147483647 w 31"/>
              <a:gd name="T21" fmla="*/ 0 h 15"/>
              <a:gd name="T22" fmla="*/ 2147483647 w 31"/>
              <a:gd name="T23" fmla="*/ 0 h 15"/>
              <a:gd name="T24" fmla="*/ 2147483647 w 31"/>
              <a:gd name="T25" fmla="*/ 2147483647 h 15"/>
              <a:gd name="T26" fmla="*/ 2147483647 w 31"/>
              <a:gd name="T27" fmla="*/ 2147483647 h 15"/>
              <a:gd name="T28" fmla="*/ 2147483647 w 31"/>
              <a:gd name="T29" fmla="*/ 2147483647 h 15"/>
              <a:gd name="T30" fmla="*/ 2147483647 w 31"/>
              <a:gd name="T31" fmla="*/ 2147483647 h 15"/>
              <a:gd name="T32" fmla="*/ 2147483647 w 31"/>
              <a:gd name="T33" fmla="*/ 2147483647 h 15"/>
              <a:gd name="T34" fmla="*/ 2147483647 w 31"/>
              <a:gd name="T35" fmla="*/ 2147483647 h 15"/>
              <a:gd name="T36" fmla="*/ 2147483647 w 31"/>
              <a:gd name="T37" fmla="*/ 2147483647 h 15"/>
              <a:gd name="T38" fmla="*/ 2147483647 w 31"/>
              <a:gd name="T39" fmla="*/ 2147483647 h 15"/>
              <a:gd name="T40" fmla="*/ 2147483647 w 31"/>
              <a:gd name="T41" fmla="*/ 2147483647 h 15"/>
              <a:gd name="T42" fmla="*/ 0 w 31"/>
              <a:gd name="T43" fmla="*/ 2147483647 h 1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5"/>
              <a:gd name="T68" fmla="*/ 31 w 31"/>
              <a:gd name="T69" fmla="*/ 15 h 1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5">
                <a:moveTo>
                  <a:pt x="0" y="15"/>
                </a:moveTo>
                <a:lnTo>
                  <a:pt x="0" y="15"/>
                </a:lnTo>
                <a:lnTo>
                  <a:pt x="0" y="13"/>
                </a:lnTo>
                <a:lnTo>
                  <a:pt x="1" y="10"/>
                </a:lnTo>
                <a:lnTo>
                  <a:pt x="2" y="8"/>
                </a:lnTo>
                <a:lnTo>
                  <a:pt x="4" y="6"/>
                </a:lnTo>
                <a:lnTo>
                  <a:pt x="6" y="4"/>
                </a:lnTo>
                <a:lnTo>
                  <a:pt x="8" y="2"/>
                </a:lnTo>
                <a:lnTo>
                  <a:pt x="10" y="1"/>
                </a:lnTo>
                <a:lnTo>
                  <a:pt x="13" y="0"/>
                </a:lnTo>
                <a:lnTo>
                  <a:pt x="15" y="0"/>
                </a:lnTo>
                <a:lnTo>
                  <a:pt x="18" y="0"/>
                </a:lnTo>
                <a:lnTo>
                  <a:pt x="21" y="1"/>
                </a:lnTo>
                <a:lnTo>
                  <a:pt x="23" y="2"/>
                </a:lnTo>
                <a:lnTo>
                  <a:pt x="25" y="4"/>
                </a:lnTo>
                <a:lnTo>
                  <a:pt x="27" y="6"/>
                </a:lnTo>
                <a:lnTo>
                  <a:pt x="29" y="8"/>
                </a:lnTo>
                <a:lnTo>
                  <a:pt x="30" y="10"/>
                </a:lnTo>
                <a:lnTo>
                  <a:pt x="31" y="13"/>
                </a:lnTo>
                <a:lnTo>
                  <a:pt x="31" y="15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30" name="Freeform 1996"/>
          <p:cNvSpPr>
            <a:spLocks noChangeAspect="1"/>
          </p:cNvSpPr>
          <p:nvPr/>
        </p:nvSpPr>
        <p:spPr bwMode="auto">
          <a:xfrm>
            <a:off x="5876925" y="1717675"/>
            <a:ext cx="12700" cy="1588"/>
          </a:xfrm>
          <a:custGeom>
            <a:avLst/>
            <a:gdLst>
              <a:gd name="T0" fmla="*/ 2147483647 w 31"/>
              <a:gd name="T1" fmla="*/ 0 h 1588"/>
              <a:gd name="T2" fmla="*/ 0 w 31"/>
              <a:gd name="T3" fmla="*/ 0 h 1588"/>
              <a:gd name="T4" fmla="*/ 2147483647 w 31"/>
              <a:gd name="T5" fmla="*/ 0 h 1588"/>
              <a:gd name="T6" fmla="*/ 0 60000 65536"/>
              <a:gd name="T7" fmla="*/ 0 60000 65536"/>
              <a:gd name="T8" fmla="*/ 0 60000 65536"/>
              <a:gd name="T9" fmla="*/ 0 w 31"/>
              <a:gd name="T10" fmla="*/ 0 h 1588"/>
              <a:gd name="T11" fmla="*/ 31 w 31"/>
              <a:gd name="T12" fmla="*/ 1588 h 158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" h="1588">
                <a:moveTo>
                  <a:pt x="31" y="0"/>
                </a:moveTo>
                <a:lnTo>
                  <a:pt x="0" y="0"/>
                </a:lnTo>
                <a:lnTo>
                  <a:pt x="3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31" name="Freeform 1997"/>
          <p:cNvSpPr>
            <a:spLocks noChangeAspect="1"/>
          </p:cNvSpPr>
          <p:nvPr/>
        </p:nvSpPr>
        <p:spPr bwMode="auto">
          <a:xfrm>
            <a:off x="5876925" y="1716088"/>
            <a:ext cx="12700" cy="1587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32" name="Freeform 1998"/>
          <p:cNvSpPr>
            <a:spLocks noChangeAspect="1"/>
          </p:cNvSpPr>
          <p:nvPr/>
        </p:nvSpPr>
        <p:spPr bwMode="auto">
          <a:xfrm>
            <a:off x="5876925" y="1716088"/>
            <a:ext cx="12700" cy="1587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33" name="Freeform 1999"/>
          <p:cNvSpPr>
            <a:spLocks noChangeAspect="1"/>
          </p:cNvSpPr>
          <p:nvPr/>
        </p:nvSpPr>
        <p:spPr bwMode="auto">
          <a:xfrm>
            <a:off x="5876925" y="1717675"/>
            <a:ext cx="12700" cy="1588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34" name="Freeform 2000"/>
          <p:cNvSpPr>
            <a:spLocks noChangeAspect="1"/>
          </p:cNvSpPr>
          <p:nvPr/>
        </p:nvSpPr>
        <p:spPr bwMode="auto">
          <a:xfrm>
            <a:off x="5876925" y="1717675"/>
            <a:ext cx="12700" cy="1588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35" name="Freeform 2001"/>
          <p:cNvSpPr>
            <a:spLocks noChangeAspect="1"/>
          </p:cNvSpPr>
          <p:nvPr/>
        </p:nvSpPr>
        <p:spPr bwMode="auto">
          <a:xfrm>
            <a:off x="5876925" y="1717675"/>
            <a:ext cx="12700" cy="1588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36" name="Freeform 2002"/>
          <p:cNvSpPr>
            <a:spLocks noChangeAspect="1"/>
          </p:cNvSpPr>
          <p:nvPr/>
        </p:nvSpPr>
        <p:spPr bwMode="auto">
          <a:xfrm>
            <a:off x="5876925" y="1717675"/>
            <a:ext cx="12700" cy="1588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37" name="Rectangle 2003"/>
          <p:cNvSpPr>
            <a:spLocks noChangeAspect="1" noChangeArrowheads="1"/>
          </p:cNvSpPr>
          <p:nvPr/>
        </p:nvSpPr>
        <p:spPr bwMode="auto">
          <a:xfrm>
            <a:off x="5876925" y="1717675"/>
            <a:ext cx="12700" cy="1588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38" name="Freeform 2004"/>
          <p:cNvSpPr>
            <a:spLocks noChangeAspect="1"/>
          </p:cNvSpPr>
          <p:nvPr/>
        </p:nvSpPr>
        <p:spPr bwMode="auto">
          <a:xfrm>
            <a:off x="6038850" y="1803400"/>
            <a:ext cx="9525" cy="1588"/>
          </a:xfrm>
          <a:custGeom>
            <a:avLst/>
            <a:gdLst>
              <a:gd name="T0" fmla="*/ 2147483647 w 31"/>
              <a:gd name="T1" fmla="*/ 0 h 1588"/>
              <a:gd name="T2" fmla="*/ 0 w 31"/>
              <a:gd name="T3" fmla="*/ 0 h 1588"/>
              <a:gd name="T4" fmla="*/ 2147483647 w 31"/>
              <a:gd name="T5" fmla="*/ 0 h 1588"/>
              <a:gd name="T6" fmla="*/ 0 60000 65536"/>
              <a:gd name="T7" fmla="*/ 0 60000 65536"/>
              <a:gd name="T8" fmla="*/ 0 60000 65536"/>
              <a:gd name="T9" fmla="*/ 0 w 31"/>
              <a:gd name="T10" fmla="*/ 0 h 1588"/>
              <a:gd name="T11" fmla="*/ 31 w 31"/>
              <a:gd name="T12" fmla="*/ 1588 h 158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" h="1588">
                <a:moveTo>
                  <a:pt x="31" y="0"/>
                </a:moveTo>
                <a:lnTo>
                  <a:pt x="0" y="0"/>
                </a:lnTo>
                <a:lnTo>
                  <a:pt x="3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39" name="Freeform 2005"/>
          <p:cNvSpPr>
            <a:spLocks noChangeAspect="1"/>
          </p:cNvSpPr>
          <p:nvPr/>
        </p:nvSpPr>
        <p:spPr bwMode="auto">
          <a:xfrm>
            <a:off x="6045200" y="1714500"/>
            <a:ext cx="11113" cy="3175"/>
          </a:xfrm>
          <a:custGeom>
            <a:avLst/>
            <a:gdLst>
              <a:gd name="T0" fmla="*/ 0 w 29"/>
              <a:gd name="T1" fmla="*/ 0 h 10"/>
              <a:gd name="T2" fmla="*/ 2147483647 w 29"/>
              <a:gd name="T3" fmla="*/ 2147483647 h 10"/>
              <a:gd name="T4" fmla="*/ 0 w 29"/>
              <a:gd name="T5" fmla="*/ 0 h 10"/>
              <a:gd name="T6" fmla="*/ 0 60000 65536"/>
              <a:gd name="T7" fmla="*/ 0 60000 65536"/>
              <a:gd name="T8" fmla="*/ 0 60000 65536"/>
              <a:gd name="T9" fmla="*/ 0 w 29"/>
              <a:gd name="T10" fmla="*/ 0 h 10"/>
              <a:gd name="T11" fmla="*/ 29 w 29"/>
              <a:gd name="T12" fmla="*/ 10 h 1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9" h="10">
                <a:moveTo>
                  <a:pt x="0" y="0"/>
                </a:moveTo>
                <a:lnTo>
                  <a:pt x="29" y="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40" name="Freeform 2006"/>
          <p:cNvSpPr>
            <a:spLocks noChangeAspect="1"/>
          </p:cNvSpPr>
          <p:nvPr/>
        </p:nvSpPr>
        <p:spPr bwMode="auto">
          <a:xfrm>
            <a:off x="6037263" y="1795463"/>
            <a:ext cx="11112" cy="7937"/>
          </a:xfrm>
          <a:custGeom>
            <a:avLst/>
            <a:gdLst>
              <a:gd name="T0" fmla="*/ 2147483647 w 32"/>
              <a:gd name="T1" fmla="*/ 2147483647 h 21"/>
              <a:gd name="T2" fmla="*/ 2147483647 w 32"/>
              <a:gd name="T3" fmla="*/ 2147483647 h 21"/>
              <a:gd name="T4" fmla="*/ 0 w 32"/>
              <a:gd name="T5" fmla="*/ 0 h 21"/>
              <a:gd name="T6" fmla="*/ 0 w 32"/>
              <a:gd name="T7" fmla="*/ 0 h 21"/>
              <a:gd name="T8" fmla="*/ 2147483647 w 32"/>
              <a:gd name="T9" fmla="*/ 0 h 21"/>
              <a:gd name="T10" fmla="*/ 2147483647 w 32"/>
              <a:gd name="T11" fmla="*/ 0 h 21"/>
              <a:gd name="T12" fmla="*/ 2147483647 w 32"/>
              <a:gd name="T13" fmla="*/ 2147483647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21"/>
              <a:gd name="T23" fmla="*/ 32 w 32"/>
              <a:gd name="T24" fmla="*/ 21 h 2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21">
                <a:moveTo>
                  <a:pt x="32" y="21"/>
                </a:moveTo>
                <a:lnTo>
                  <a:pt x="1" y="21"/>
                </a:lnTo>
                <a:lnTo>
                  <a:pt x="0" y="0"/>
                </a:lnTo>
                <a:lnTo>
                  <a:pt x="31" y="0"/>
                </a:lnTo>
                <a:lnTo>
                  <a:pt x="32" y="2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41" name="Freeform 2007"/>
          <p:cNvSpPr>
            <a:spLocks noChangeAspect="1"/>
          </p:cNvSpPr>
          <p:nvPr/>
        </p:nvSpPr>
        <p:spPr bwMode="auto">
          <a:xfrm>
            <a:off x="6037263" y="1787525"/>
            <a:ext cx="11112" cy="7938"/>
          </a:xfrm>
          <a:custGeom>
            <a:avLst/>
            <a:gdLst>
              <a:gd name="T0" fmla="*/ 2147483647 w 31"/>
              <a:gd name="T1" fmla="*/ 2147483647 h 28"/>
              <a:gd name="T2" fmla="*/ 0 w 31"/>
              <a:gd name="T3" fmla="*/ 2147483647 h 28"/>
              <a:gd name="T4" fmla="*/ 0 w 31"/>
              <a:gd name="T5" fmla="*/ 0 h 28"/>
              <a:gd name="T6" fmla="*/ 0 w 31"/>
              <a:gd name="T7" fmla="*/ 0 h 28"/>
              <a:gd name="T8" fmla="*/ 2147483647 w 31"/>
              <a:gd name="T9" fmla="*/ 0 h 28"/>
              <a:gd name="T10" fmla="*/ 2147483647 w 31"/>
              <a:gd name="T11" fmla="*/ 0 h 28"/>
              <a:gd name="T12" fmla="*/ 2147483647 w 31"/>
              <a:gd name="T13" fmla="*/ 2147483647 h 2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8"/>
              <a:gd name="T23" fmla="*/ 31 w 31"/>
              <a:gd name="T24" fmla="*/ 28 h 2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8">
                <a:moveTo>
                  <a:pt x="31" y="28"/>
                </a:moveTo>
                <a:lnTo>
                  <a:pt x="0" y="28"/>
                </a:lnTo>
                <a:lnTo>
                  <a:pt x="0" y="0"/>
                </a:lnTo>
                <a:lnTo>
                  <a:pt x="31" y="0"/>
                </a:lnTo>
                <a:lnTo>
                  <a:pt x="31" y="2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42" name="Freeform 2008"/>
          <p:cNvSpPr>
            <a:spLocks noChangeAspect="1"/>
          </p:cNvSpPr>
          <p:nvPr/>
        </p:nvSpPr>
        <p:spPr bwMode="auto">
          <a:xfrm>
            <a:off x="6037263" y="1774825"/>
            <a:ext cx="11112" cy="12700"/>
          </a:xfrm>
          <a:custGeom>
            <a:avLst/>
            <a:gdLst>
              <a:gd name="T0" fmla="*/ 2147483647 w 31"/>
              <a:gd name="T1" fmla="*/ 2147483647 h 35"/>
              <a:gd name="T2" fmla="*/ 0 w 31"/>
              <a:gd name="T3" fmla="*/ 2147483647 h 35"/>
              <a:gd name="T4" fmla="*/ 0 w 31"/>
              <a:gd name="T5" fmla="*/ 0 h 35"/>
              <a:gd name="T6" fmla="*/ 0 w 31"/>
              <a:gd name="T7" fmla="*/ 0 h 35"/>
              <a:gd name="T8" fmla="*/ 2147483647 w 31"/>
              <a:gd name="T9" fmla="*/ 0 h 35"/>
              <a:gd name="T10" fmla="*/ 2147483647 w 31"/>
              <a:gd name="T11" fmla="*/ 0 h 35"/>
              <a:gd name="T12" fmla="*/ 2147483647 w 31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5"/>
              <a:gd name="T23" fmla="*/ 31 w 31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5">
                <a:moveTo>
                  <a:pt x="31" y="35"/>
                </a:moveTo>
                <a:lnTo>
                  <a:pt x="0" y="35"/>
                </a:lnTo>
                <a:lnTo>
                  <a:pt x="0" y="0"/>
                </a:lnTo>
                <a:lnTo>
                  <a:pt x="31" y="0"/>
                </a:lnTo>
                <a:lnTo>
                  <a:pt x="31" y="3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43" name="Freeform 2009"/>
          <p:cNvSpPr>
            <a:spLocks noChangeAspect="1"/>
          </p:cNvSpPr>
          <p:nvPr/>
        </p:nvSpPr>
        <p:spPr bwMode="auto">
          <a:xfrm>
            <a:off x="6037263" y="1762125"/>
            <a:ext cx="11112" cy="12700"/>
          </a:xfrm>
          <a:custGeom>
            <a:avLst/>
            <a:gdLst>
              <a:gd name="T0" fmla="*/ 2147483647 w 32"/>
              <a:gd name="T1" fmla="*/ 2147483647 h 37"/>
              <a:gd name="T2" fmla="*/ 0 w 32"/>
              <a:gd name="T3" fmla="*/ 2147483647 h 37"/>
              <a:gd name="T4" fmla="*/ 2147483647 w 32"/>
              <a:gd name="T5" fmla="*/ 0 h 37"/>
              <a:gd name="T6" fmla="*/ 2147483647 w 32"/>
              <a:gd name="T7" fmla="*/ 0 h 37"/>
              <a:gd name="T8" fmla="*/ 2147483647 w 32"/>
              <a:gd name="T9" fmla="*/ 0 h 37"/>
              <a:gd name="T10" fmla="*/ 2147483647 w 32"/>
              <a:gd name="T11" fmla="*/ 0 h 37"/>
              <a:gd name="T12" fmla="*/ 2147483647 w 32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7"/>
              <a:gd name="T23" fmla="*/ 32 w 32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7">
                <a:moveTo>
                  <a:pt x="31" y="37"/>
                </a:moveTo>
                <a:lnTo>
                  <a:pt x="0" y="37"/>
                </a:lnTo>
                <a:lnTo>
                  <a:pt x="1" y="0"/>
                </a:lnTo>
                <a:lnTo>
                  <a:pt x="32" y="0"/>
                </a:lnTo>
                <a:lnTo>
                  <a:pt x="31" y="3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44" name="Freeform 2010"/>
          <p:cNvSpPr>
            <a:spLocks noChangeAspect="1"/>
          </p:cNvSpPr>
          <p:nvPr/>
        </p:nvSpPr>
        <p:spPr bwMode="auto">
          <a:xfrm>
            <a:off x="6038850" y="1747838"/>
            <a:ext cx="9525" cy="14287"/>
          </a:xfrm>
          <a:custGeom>
            <a:avLst/>
            <a:gdLst>
              <a:gd name="T0" fmla="*/ 2147483647 w 33"/>
              <a:gd name="T1" fmla="*/ 2147483647 h 41"/>
              <a:gd name="T2" fmla="*/ 0 w 33"/>
              <a:gd name="T3" fmla="*/ 2147483647 h 41"/>
              <a:gd name="T4" fmla="*/ 2147483647 w 33"/>
              <a:gd name="T5" fmla="*/ 0 h 41"/>
              <a:gd name="T6" fmla="*/ 2147483647 w 33"/>
              <a:gd name="T7" fmla="*/ 2147483647 h 41"/>
              <a:gd name="T8" fmla="*/ 2147483647 w 33"/>
              <a:gd name="T9" fmla="*/ 2147483647 h 41"/>
              <a:gd name="T10" fmla="*/ 2147483647 w 33"/>
              <a:gd name="T11" fmla="*/ 2147483647 h 41"/>
              <a:gd name="T12" fmla="*/ 2147483647 w 33"/>
              <a:gd name="T13" fmla="*/ 2147483647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41"/>
              <a:gd name="T23" fmla="*/ 33 w 33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41">
                <a:moveTo>
                  <a:pt x="31" y="41"/>
                </a:moveTo>
                <a:lnTo>
                  <a:pt x="0" y="41"/>
                </a:lnTo>
                <a:lnTo>
                  <a:pt x="2" y="0"/>
                </a:lnTo>
                <a:lnTo>
                  <a:pt x="2" y="3"/>
                </a:lnTo>
                <a:lnTo>
                  <a:pt x="33" y="5"/>
                </a:lnTo>
                <a:lnTo>
                  <a:pt x="33" y="7"/>
                </a:lnTo>
                <a:lnTo>
                  <a:pt x="31" y="4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45" name="Freeform 2011"/>
          <p:cNvSpPr>
            <a:spLocks noChangeAspect="1"/>
          </p:cNvSpPr>
          <p:nvPr/>
        </p:nvSpPr>
        <p:spPr bwMode="auto">
          <a:xfrm>
            <a:off x="6038850" y="1735138"/>
            <a:ext cx="11113" cy="14287"/>
          </a:xfrm>
          <a:custGeom>
            <a:avLst/>
            <a:gdLst>
              <a:gd name="T0" fmla="*/ 2147483647 w 35"/>
              <a:gd name="T1" fmla="*/ 2147483647 h 40"/>
              <a:gd name="T2" fmla="*/ 0 w 35"/>
              <a:gd name="T3" fmla="*/ 2147483647 h 40"/>
              <a:gd name="T4" fmla="*/ 2147483647 w 35"/>
              <a:gd name="T5" fmla="*/ 0 h 40"/>
              <a:gd name="T6" fmla="*/ 2147483647 w 35"/>
              <a:gd name="T7" fmla="*/ 2147483647 h 40"/>
              <a:gd name="T8" fmla="*/ 2147483647 w 35"/>
              <a:gd name="T9" fmla="*/ 2147483647 h 40"/>
              <a:gd name="T10" fmla="*/ 2147483647 w 35"/>
              <a:gd name="T11" fmla="*/ 2147483647 h 40"/>
              <a:gd name="T12" fmla="*/ 2147483647 w 35"/>
              <a:gd name="T13" fmla="*/ 2147483647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40"/>
              <a:gd name="T23" fmla="*/ 35 w 35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40">
                <a:moveTo>
                  <a:pt x="31" y="40"/>
                </a:moveTo>
                <a:lnTo>
                  <a:pt x="0" y="38"/>
                </a:lnTo>
                <a:lnTo>
                  <a:pt x="3" y="0"/>
                </a:lnTo>
                <a:lnTo>
                  <a:pt x="3" y="1"/>
                </a:lnTo>
                <a:lnTo>
                  <a:pt x="35" y="5"/>
                </a:lnTo>
                <a:lnTo>
                  <a:pt x="35" y="6"/>
                </a:lnTo>
                <a:lnTo>
                  <a:pt x="31" y="4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46" name="Freeform 2012"/>
          <p:cNvSpPr>
            <a:spLocks noChangeAspect="1"/>
          </p:cNvSpPr>
          <p:nvPr/>
        </p:nvSpPr>
        <p:spPr bwMode="auto">
          <a:xfrm>
            <a:off x="6038850" y="1722438"/>
            <a:ext cx="15875" cy="14287"/>
          </a:xfrm>
          <a:custGeom>
            <a:avLst/>
            <a:gdLst>
              <a:gd name="T0" fmla="*/ 2147483647 w 38"/>
              <a:gd name="T1" fmla="*/ 2147483647 h 39"/>
              <a:gd name="T2" fmla="*/ 0 w 38"/>
              <a:gd name="T3" fmla="*/ 2147483647 h 39"/>
              <a:gd name="T4" fmla="*/ 2147483647 w 38"/>
              <a:gd name="T5" fmla="*/ 2147483647 h 39"/>
              <a:gd name="T6" fmla="*/ 2147483647 w 38"/>
              <a:gd name="T7" fmla="*/ 0 h 39"/>
              <a:gd name="T8" fmla="*/ 2147483647 w 38"/>
              <a:gd name="T9" fmla="*/ 2147483647 h 39"/>
              <a:gd name="T10" fmla="*/ 2147483647 w 38"/>
              <a:gd name="T11" fmla="*/ 2147483647 h 39"/>
              <a:gd name="T12" fmla="*/ 2147483647 w 38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8"/>
              <a:gd name="T22" fmla="*/ 0 h 39"/>
              <a:gd name="T23" fmla="*/ 38 w 38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8" h="39">
                <a:moveTo>
                  <a:pt x="32" y="39"/>
                </a:moveTo>
                <a:lnTo>
                  <a:pt x="0" y="35"/>
                </a:lnTo>
                <a:lnTo>
                  <a:pt x="7" y="2"/>
                </a:lnTo>
                <a:lnTo>
                  <a:pt x="8" y="0"/>
                </a:lnTo>
                <a:lnTo>
                  <a:pt x="37" y="10"/>
                </a:lnTo>
                <a:lnTo>
                  <a:pt x="38" y="8"/>
                </a:lnTo>
                <a:lnTo>
                  <a:pt x="32" y="3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47" name="Freeform 2013"/>
          <p:cNvSpPr>
            <a:spLocks noChangeAspect="1"/>
          </p:cNvSpPr>
          <p:nvPr/>
        </p:nvSpPr>
        <p:spPr bwMode="auto">
          <a:xfrm>
            <a:off x="6043613" y="1714500"/>
            <a:ext cx="12700" cy="11113"/>
          </a:xfrm>
          <a:custGeom>
            <a:avLst/>
            <a:gdLst>
              <a:gd name="T0" fmla="*/ 2147483647 w 38"/>
              <a:gd name="T1" fmla="*/ 2147483647 h 34"/>
              <a:gd name="T2" fmla="*/ 0 w 38"/>
              <a:gd name="T3" fmla="*/ 2147483647 h 34"/>
              <a:gd name="T4" fmla="*/ 2147483647 w 38"/>
              <a:gd name="T5" fmla="*/ 0 h 34"/>
              <a:gd name="T6" fmla="*/ 2147483647 w 38"/>
              <a:gd name="T7" fmla="*/ 2147483647 h 34"/>
              <a:gd name="T8" fmla="*/ 2147483647 w 38"/>
              <a:gd name="T9" fmla="*/ 2147483647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8"/>
              <a:gd name="T16" fmla="*/ 0 h 34"/>
              <a:gd name="T17" fmla="*/ 38 w 38"/>
              <a:gd name="T18" fmla="*/ 34 h 3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8" h="34">
                <a:moveTo>
                  <a:pt x="29" y="34"/>
                </a:moveTo>
                <a:lnTo>
                  <a:pt x="0" y="24"/>
                </a:lnTo>
                <a:lnTo>
                  <a:pt x="9" y="0"/>
                </a:lnTo>
                <a:lnTo>
                  <a:pt x="38" y="10"/>
                </a:lnTo>
                <a:lnTo>
                  <a:pt x="29" y="3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48" name="Freeform 2014"/>
          <p:cNvSpPr>
            <a:spLocks noChangeAspect="1"/>
          </p:cNvSpPr>
          <p:nvPr/>
        </p:nvSpPr>
        <p:spPr bwMode="auto">
          <a:xfrm>
            <a:off x="6148388" y="1849438"/>
            <a:ext cx="11112" cy="3175"/>
          </a:xfrm>
          <a:custGeom>
            <a:avLst/>
            <a:gdLst>
              <a:gd name="T0" fmla="*/ 2147483647 w 27"/>
              <a:gd name="T1" fmla="*/ 2147483647 h 15"/>
              <a:gd name="T2" fmla="*/ 0 w 27"/>
              <a:gd name="T3" fmla="*/ 0 h 15"/>
              <a:gd name="T4" fmla="*/ 2147483647 w 27"/>
              <a:gd name="T5" fmla="*/ 2147483647 h 15"/>
              <a:gd name="T6" fmla="*/ 0 60000 65536"/>
              <a:gd name="T7" fmla="*/ 0 60000 65536"/>
              <a:gd name="T8" fmla="*/ 0 60000 65536"/>
              <a:gd name="T9" fmla="*/ 0 w 27"/>
              <a:gd name="T10" fmla="*/ 0 h 15"/>
              <a:gd name="T11" fmla="*/ 27 w 27"/>
              <a:gd name="T12" fmla="*/ 15 h 1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7" h="15">
                <a:moveTo>
                  <a:pt x="27" y="15"/>
                </a:moveTo>
                <a:lnTo>
                  <a:pt x="0" y="0"/>
                </a:lnTo>
                <a:lnTo>
                  <a:pt x="27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49" name="Freeform 2015"/>
          <p:cNvSpPr>
            <a:spLocks noChangeAspect="1"/>
          </p:cNvSpPr>
          <p:nvPr/>
        </p:nvSpPr>
        <p:spPr bwMode="auto">
          <a:xfrm>
            <a:off x="6202363" y="1793875"/>
            <a:ext cx="6350" cy="9525"/>
          </a:xfrm>
          <a:custGeom>
            <a:avLst/>
            <a:gdLst>
              <a:gd name="T0" fmla="*/ 0 w 22"/>
              <a:gd name="T1" fmla="*/ 2147483647 h 30"/>
              <a:gd name="T2" fmla="*/ 0 w 22"/>
              <a:gd name="T3" fmla="*/ 2147483647 h 30"/>
              <a:gd name="T4" fmla="*/ 2147483647 w 22"/>
              <a:gd name="T5" fmla="*/ 0 h 30"/>
              <a:gd name="T6" fmla="*/ 2147483647 w 22"/>
              <a:gd name="T7" fmla="*/ 0 h 30"/>
              <a:gd name="T8" fmla="*/ 2147483647 w 22"/>
              <a:gd name="T9" fmla="*/ 0 h 30"/>
              <a:gd name="T10" fmla="*/ 2147483647 w 22"/>
              <a:gd name="T11" fmla="*/ 2147483647 h 30"/>
              <a:gd name="T12" fmla="*/ 2147483647 w 22"/>
              <a:gd name="T13" fmla="*/ 2147483647 h 30"/>
              <a:gd name="T14" fmla="*/ 2147483647 w 22"/>
              <a:gd name="T15" fmla="*/ 2147483647 h 30"/>
              <a:gd name="T16" fmla="*/ 2147483647 w 22"/>
              <a:gd name="T17" fmla="*/ 2147483647 h 30"/>
              <a:gd name="T18" fmla="*/ 2147483647 w 22"/>
              <a:gd name="T19" fmla="*/ 2147483647 h 30"/>
              <a:gd name="T20" fmla="*/ 2147483647 w 22"/>
              <a:gd name="T21" fmla="*/ 2147483647 h 30"/>
              <a:gd name="T22" fmla="*/ 2147483647 w 22"/>
              <a:gd name="T23" fmla="*/ 2147483647 h 30"/>
              <a:gd name="T24" fmla="*/ 2147483647 w 22"/>
              <a:gd name="T25" fmla="*/ 2147483647 h 30"/>
              <a:gd name="T26" fmla="*/ 2147483647 w 22"/>
              <a:gd name="T27" fmla="*/ 2147483647 h 30"/>
              <a:gd name="T28" fmla="*/ 2147483647 w 22"/>
              <a:gd name="T29" fmla="*/ 2147483647 h 30"/>
              <a:gd name="T30" fmla="*/ 2147483647 w 22"/>
              <a:gd name="T31" fmla="*/ 2147483647 h 30"/>
              <a:gd name="T32" fmla="*/ 2147483647 w 22"/>
              <a:gd name="T33" fmla="*/ 2147483647 h 30"/>
              <a:gd name="T34" fmla="*/ 2147483647 w 22"/>
              <a:gd name="T35" fmla="*/ 2147483647 h 30"/>
              <a:gd name="T36" fmla="*/ 2147483647 w 22"/>
              <a:gd name="T37" fmla="*/ 2147483647 h 30"/>
              <a:gd name="T38" fmla="*/ 2147483647 w 22"/>
              <a:gd name="T39" fmla="*/ 2147483647 h 30"/>
              <a:gd name="T40" fmla="*/ 2147483647 w 22"/>
              <a:gd name="T41" fmla="*/ 2147483647 h 30"/>
              <a:gd name="T42" fmla="*/ 0 w 22"/>
              <a:gd name="T43" fmla="*/ 2147483647 h 3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2"/>
              <a:gd name="T67" fmla="*/ 0 h 30"/>
              <a:gd name="T68" fmla="*/ 22 w 22"/>
              <a:gd name="T69" fmla="*/ 30 h 30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2" h="30">
                <a:moveTo>
                  <a:pt x="0" y="1"/>
                </a:moveTo>
                <a:lnTo>
                  <a:pt x="0" y="1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10" y="1"/>
                </a:lnTo>
                <a:lnTo>
                  <a:pt x="12" y="2"/>
                </a:lnTo>
                <a:lnTo>
                  <a:pt x="15" y="3"/>
                </a:lnTo>
                <a:lnTo>
                  <a:pt x="17" y="6"/>
                </a:lnTo>
                <a:lnTo>
                  <a:pt x="18" y="8"/>
                </a:lnTo>
                <a:lnTo>
                  <a:pt x="21" y="10"/>
                </a:lnTo>
                <a:lnTo>
                  <a:pt x="22" y="13"/>
                </a:lnTo>
                <a:lnTo>
                  <a:pt x="22" y="15"/>
                </a:lnTo>
                <a:lnTo>
                  <a:pt x="22" y="17"/>
                </a:lnTo>
                <a:lnTo>
                  <a:pt x="21" y="20"/>
                </a:lnTo>
                <a:lnTo>
                  <a:pt x="19" y="22"/>
                </a:lnTo>
                <a:lnTo>
                  <a:pt x="18" y="25"/>
                </a:lnTo>
                <a:lnTo>
                  <a:pt x="16" y="27"/>
                </a:lnTo>
                <a:lnTo>
                  <a:pt x="14" y="28"/>
                </a:lnTo>
                <a:lnTo>
                  <a:pt x="12" y="30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50" name="Freeform 2016"/>
          <p:cNvSpPr>
            <a:spLocks noChangeAspect="1"/>
          </p:cNvSpPr>
          <p:nvPr/>
        </p:nvSpPr>
        <p:spPr bwMode="auto">
          <a:xfrm>
            <a:off x="6148388" y="1841500"/>
            <a:ext cx="15875" cy="11113"/>
          </a:xfrm>
          <a:custGeom>
            <a:avLst/>
            <a:gdLst>
              <a:gd name="T0" fmla="*/ 2147483647 w 39"/>
              <a:gd name="T1" fmla="*/ 2147483647 h 40"/>
              <a:gd name="T2" fmla="*/ 0 w 39"/>
              <a:gd name="T3" fmla="*/ 2147483647 h 40"/>
              <a:gd name="T4" fmla="*/ 2147483647 w 39"/>
              <a:gd name="T5" fmla="*/ 0 h 40"/>
              <a:gd name="T6" fmla="*/ 2147483647 w 39"/>
              <a:gd name="T7" fmla="*/ 2147483647 h 40"/>
              <a:gd name="T8" fmla="*/ 2147483647 w 39"/>
              <a:gd name="T9" fmla="*/ 2147483647 h 40"/>
              <a:gd name="T10" fmla="*/ 2147483647 w 39"/>
              <a:gd name="T11" fmla="*/ 2147483647 h 40"/>
              <a:gd name="T12" fmla="*/ 2147483647 w 39"/>
              <a:gd name="T13" fmla="*/ 2147483647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9"/>
              <a:gd name="T22" fmla="*/ 0 h 40"/>
              <a:gd name="T23" fmla="*/ 39 w 39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9" h="40">
                <a:moveTo>
                  <a:pt x="27" y="40"/>
                </a:moveTo>
                <a:lnTo>
                  <a:pt x="0" y="25"/>
                </a:lnTo>
                <a:lnTo>
                  <a:pt x="15" y="0"/>
                </a:lnTo>
                <a:lnTo>
                  <a:pt x="14" y="2"/>
                </a:lnTo>
                <a:lnTo>
                  <a:pt x="39" y="21"/>
                </a:lnTo>
                <a:lnTo>
                  <a:pt x="37" y="23"/>
                </a:lnTo>
                <a:lnTo>
                  <a:pt x="27" y="4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51" name="Freeform 2017"/>
          <p:cNvSpPr>
            <a:spLocks noChangeAspect="1"/>
          </p:cNvSpPr>
          <p:nvPr/>
        </p:nvSpPr>
        <p:spPr bwMode="auto">
          <a:xfrm>
            <a:off x="6153150" y="1833563"/>
            <a:ext cx="14288" cy="12700"/>
          </a:xfrm>
          <a:custGeom>
            <a:avLst/>
            <a:gdLst>
              <a:gd name="T0" fmla="*/ 2147483647 w 40"/>
              <a:gd name="T1" fmla="*/ 2147483647 h 40"/>
              <a:gd name="T2" fmla="*/ 0 w 40"/>
              <a:gd name="T3" fmla="*/ 2147483647 h 40"/>
              <a:gd name="T4" fmla="*/ 2147483647 w 40"/>
              <a:gd name="T5" fmla="*/ 0 h 40"/>
              <a:gd name="T6" fmla="*/ 2147483647 w 40"/>
              <a:gd name="T7" fmla="*/ 0 h 40"/>
              <a:gd name="T8" fmla="*/ 2147483647 w 40"/>
              <a:gd name="T9" fmla="*/ 2147483647 h 40"/>
              <a:gd name="T10" fmla="*/ 2147483647 w 40"/>
              <a:gd name="T11" fmla="*/ 2147483647 h 40"/>
              <a:gd name="T12" fmla="*/ 2147483647 w 40"/>
              <a:gd name="T13" fmla="*/ 2147483647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5" y="40"/>
                </a:moveTo>
                <a:lnTo>
                  <a:pt x="0" y="21"/>
                </a:lnTo>
                <a:lnTo>
                  <a:pt x="15" y="0"/>
                </a:lnTo>
                <a:lnTo>
                  <a:pt x="40" y="18"/>
                </a:lnTo>
                <a:lnTo>
                  <a:pt x="25" y="4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52" name="Freeform 2018"/>
          <p:cNvSpPr>
            <a:spLocks noChangeAspect="1"/>
          </p:cNvSpPr>
          <p:nvPr/>
        </p:nvSpPr>
        <p:spPr bwMode="auto">
          <a:xfrm>
            <a:off x="6159500" y="1824038"/>
            <a:ext cx="20638" cy="17462"/>
          </a:xfrm>
          <a:custGeom>
            <a:avLst/>
            <a:gdLst>
              <a:gd name="T0" fmla="*/ 2147483647 w 60"/>
              <a:gd name="T1" fmla="*/ 2147483647 h 45"/>
              <a:gd name="T2" fmla="*/ 0 w 60"/>
              <a:gd name="T3" fmla="*/ 2147483647 h 45"/>
              <a:gd name="T4" fmla="*/ 0 w 60"/>
              <a:gd name="T5" fmla="*/ 2147483647 h 45"/>
              <a:gd name="T6" fmla="*/ 2147483647 w 60"/>
              <a:gd name="T7" fmla="*/ 2147483647 h 45"/>
              <a:gd name="T8" fmla="*/ 2147483647 w 60"/>
              <a:gd name="T9" fmla="*/ 2147483647 h 45"/>
              <a:gd name="T10" fmla="*/ 2147483647 w 60"/>
              <a:gd name="T11" fmla="*/ 0 h 45"/>
              <a:gd name="T12" fmla="*/ 2147483647 w 60"/>
              <a:gd name="T13" fmla="*/ 2147483647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0"/>
              <a:gd name="T22" fmla="*/ 0 h 45"/>
              <a:gd name="T23" fmla="*/ 60 w 60"/>
              <a:gd name="T24" fmla="*/ 45 h 4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0" h="45">
                <a:moveTo>
                  <a:pt x="25" y="45"/>
                </a:moveTo>
                <a:lnTo>
                  <a:pt x="0" y="27"/>
                </a:lnTo>
                <a:lnTo>
                  <a:pt x="19" y="4"/>
                </a:lnTo>
                <a:lnTo>
                  <a:pt x="42" y="22"/>
                </a:lnTo>
                <a:lnTo>
                  <a:pt x="60" y="0"/>
                </a:lnTo>
                <a:lnTo>
                  <a:pt x="25" y="4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53" name="Freeform 2019"/>
          <p:cNvSpPr>
            <a:spLocks noChangeAspect="1"/>
          </p:cNvSpPr>
          <p:nvPr/>
        </p:nvSpPr>
        <p:spPr bwMode="auto">
          <a:xfrm>
            <a:off x="6165850" y="1814513"/>
            <a:ext cx="14288" cy="19050"/>
          </a:xfrm>
          <a:custGeom>
            <a:avLst/>
            <a:gdLst>
              <a:gd name="T0" fmla="*/ 2147483647 w 41"/>
              <a:gd name="T1" fmla="*/ 2147483647 h 51"/>
              <a:gd name="T2" fmla="*/ 0 w 41"/>
              <a:gd name="T3" fmla="*/ 2147483647 h 51"/>
              <a:gd name="T4" fmla="*/ 2147483647 w 41"/>
              <a:gd name="T5" fmla="*/ 0 h 51"/>
              <a:gd name="T6" fmla="*/ 2147483647 w 41"/>
              <a:gd name="T7" fmla="*/ 2147483647 h 51"/>
              <a:gd name="T8" fmla="*/ 2147483647 w 41"/>
              <a:gd name="T9" fmla="*/ 2147483647 h 51"/>
              <a:gd name="T10" fmla="*/ 2147483647 w 41"/>
              <a:gd name="T11" fmla="*/ 2147483647 h 51"/>
              <a:gd name="T12" fmla="*/ 2147483647 w 41"/>
              <a:gd name="T13" fmla="*/ 2147483647 h 5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1"/>
              <a:gd name="T22" fmla="*/ 0 h 51"/>
              <a:gd name="T23" fmla="*/ 41 w 41"/>
              <a:gd name="T24" fmla="*/ 51 h 5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1" h="51">
                <a:moveTo>
                  <a:pt x="23" y="51"/>
                </a:moveTo>
                <a:lnTo>
                  <a:pt x="0" y="33"/>
                </a:lnTo>
                <a:lnTo>
                  <a:pt x="28" y="0"/>
                </a:lnTo>
                <a:lnTo>
                  <a:pt x="19" y="9"/>
                </a:lnTo>
                <a:lnTo>
                  <a:pt x="41" y="30"/>
                </a:lnTo>
                <a:lnTo>
                  <a:pt x="32" y="39"/>
                </a:lnTo>
                <a:lnTo>
                  <a:pt x="23" y="5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54" name="Freeform 2020"/>
          <p:cNvSpPr>
            <a:spLocks noChangeAspect="1"/>
          </p:cNvSpPr>
          <p:nvPr/>
        </p:nvSpPr>
        <p:spPr bwMode="auto">
          <a:xfrm>
            <a:off x="6172200" y="1809750"/>
            <a:ext cx="14288" cy="14288"/>
          </a:xfrm>
          <a:custGeom>
            <a:avLst/>
            <a:gdLst>
              <a:gd name="T0" fmla="*/ 2147483647 w 42"/>
              <a:gd name="T1" fmla="*/ 2147483647 h 44"/>
              <a:gd name="T2" fmla="*/ 0 w 42"/>
              <a:gd name="T3" fmla="*/ 2147483647 h 44"/>
              <a:gd name="T4" fmla="*/ 2147483647 w 42"/>
              <a:gd name="T5" fmla="*/ 0 h 44"/>
              <a:gd name="T6" fmla="*/ 2147483647 w 42"/>
              <a:gd name="T7" fmla="*/ 0 h 44"/>
              <a:gd name="T8" fmla="*/ 2147483647 w 42"/>
              <a:gd name="T9" fmla="*/ 2147483647 h 44"/>
              <a:gd name="T10" fmla="*/ 2147483647 w 42"/>
              <a:gd name="T11" fmla="*/ 2147483647 h 44"/>
              <a:gd name="T12" fmla="*/ 2147483647 w 42"/>
              <a:gd name="T13" fmla="*/ 2147483647 h 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"/>
              <a:gd name="T22" fmla="*/ 0 h 44"/>
              <a:gd name="T23" fmla="*/ 42 w 42"/>
              <a:gd name="T24" fmla="*/ 44 h 4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" h="44">
                <a:moveTo>
                  <a:pt x="22" y="44"/>
                </a:moveTo>
                <a:lnTo>
                  <a:pt x="0" y="23"/>
                </a:lnTo>
                <a:lnTo>
                  <a:pt x="19" y="0"/>
                </a:lnTo>
                <a:lnTo>
                  <a:pt x="20" y="0"/>
                </a:lnTo>
                <a:lnTo>
                  <a:pt x="41" y="23"/>
                </a:lnTo>
                <a:lnTo>
                  <a:pt x="42" y="23"/>
                </a:lnTo>
                <a:lnTo>
                  <a:pt x="22" y="4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55" name="Freeform 2021"/>
          <p:cNvSpPr>
            <a:spLocks noChangeAspect="1"/>
          </p:cNvSpPr>
          <p:nvPr/>
        </p:nvSpPr>
        <p:spPr bwMode="auto">
          <a:xfrm>
            <a:off x="6180138" y="1803400"/>
            <a:ext cx="12700" cy="14288"/>
          </a:xfrm>
          <a:custGeom>
            <a:avLst/>
            <a:gdLst>
              <a:gd name="T0" fmla="*/ 2147483647 w 41"/>
              <a:gd name="T1" fmla="*/ 2147483647 h 43"/>
              <a:gd name="T2" fmla="*/ 0 w 41"/>
              <a:gd name="T3" fmla="*/ 2147483647 h 43"/>
              <a:gd name="T4" fmla="*/ 2147483647 w 41"/>
              <a:gd name="T5" fmla="*/ 0 h 43"/>
              <a:gd name="T6" fmla="*/ 2147483647 w 41"/>
              <a:gd name="T7" fmla="*/ 0 h 43"/>
              <a:gd name="T8" fmla="*/ 2147483647 w 41"/>
              <a:gd name="T9" fmla="*/ 2147483647 h 43"/>
              <a:gd name="T10" fmla="*/ 2147483647 w 41"/>
              <a:gd name="T11" fmla="*/ 2147483647 h 43"/>
              <a:gd name="T12" fmla="*/ 2147483647 w 41"/>
              <a:gd name="T13" fmla="*/ 2147483647 h 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1"/>
              <a:gd name="T22" fmla="*/ 0 h 43"/>
              <a:gd name="T23" fmla="*/ 41 w 41"/>
              <a:gd name="T24" fmla="*/ 43 h 4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1" h="43">
                <a:moveTo>
                  <a:pt x="21" y="43"/>
                </a:moveTo>
                <a:lnTo>
                  <a:pt x="0" y="20"/>
                </a:lnTo>
                <a:lnTo>
                  <a:pt x="23" y="0"/>
                </a:lnTo>
                <a:lnTo>
                  <a:pt x="22" y="0"/>
                </a:lnTo>
                <a:lnTo>
                  <a:pt x="41" y="25"/>
                </a:lnTo>
                <a:lnTo>
                  <a:pt x="40" y="25"/>
                </a:lnTo>
                <a:lnTo>
                  <a:pt x="21" y="4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56" name="Freeform 2022"/>
          <p:cNvSpPr>
            <a:spLocks noChangeAspect="1"/>
          </p:cNvSpPr>
          <p:nvPr/>
        </p:nvSpPr>
        <p:spPr bwMode="auto">
          <a:xfrm>
            <a:off x="6186488" y="1797050"/>
            <a:ext cx="12700" cy="15875"/>
          </a:xfrm>
          <a:custGeom>
            <a:avLst/>
            <a:gdLst>
              <a:gd name="T0" fmla="*/ 2147483647 w 36"/>
              <a:gd name="T1" fmla="*/ 2147483647 h 41"/>
              <a:gd name="T2" fmla="*/ 0 w 36"/>
              <a:gd name="T3" fmla="*/ 2147483647 h 41"/>
              <a:gd name="T4" fmla="*/ 2147483647 w 36"/>
              <a:gd name="T5" fmla="*/ 0 h 41"/>
              <a:gd name="T6" fmla="*/ 2147483647 w 36"/>
              <a:gd name="T7" fmla="*/ 0 h 41"/>
              <a:gd name="T8" fmla="*/ 2147483647 w 36"/>
              <a:gd name="T9" fmla="*/ 2147483647 h 41"/>
              <a:gd name="T10" fmla="*/ 2147483647 w 36"/>
              <a:gd name="T11" fmla="*/ 2147483647 h 41"/>
              <a:gd name="T12" fmla="*/ 2147483647 w 36"/>
              <a:gd name="T13" fmla="*/ 2147483647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41"/>
              <a:gd name="T23" fmla="*/ 36 w 36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41">
                <a:moveTo>
                  <a:pt x="19" y="41"/>
                </a:moveTo>
                <a:lnTo>
                  <a:pt x="0" y="16"/>
                </a:lnTo>
                <a:lnTo>
                  <a:pt x="22" y="0"/>
                </a:lnTo>
                <a:lnTo>
                  <a:pt x="23" y="0"/>
                </a:lnTo>
                <a:lnTo>
                  <a:pt x="35" y="29"/>
                </a:lnTo>
                <a:lnTo>
                  <a:pt x="36" y="29"/>
                </a:lnTo>
                <a:lnTo>
                  <a:pt x="19" y="4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57" name="Freeform 2023"/>
          <p:cNvSpPr>
            <a:spLocks noChangeAspect="1"/>
          </p:cNvSpPr>
          <p:nvPr/>
        </p:nvSpPr>
        <p:spPr bwMode="auto">
          <a:xfrm>
            <a:off x="6194425" y="1793875"/>
            <a:ext cx="12700" cy="14288"/>
          </a:xfrm>
          <a:custGeom>
            <a:avLst/>
            <a:gdLst>
              <a:gd name="T0" fmla="*/ 2147483647 w 33"/>
              <a:gd name="T1" fmla="*/ 2147483647 h 39"/>
              <a:gd name="T2" fmla="*/ 0 w 33"/>
              <a:gd name="T3" fmla="*/ 2147483647 h 39"/>
              <a:gd name="T4" fmla="*/ 2147483647 w 33"/>
              <a:gd name="T5" fmla="*/ 0 h 39"/>
              <a:gd name="T6" fmla="*/ 2147483647 w 33"/>
              <a:gd name="T7" fmla="*/ 2147483647 h 39"/>
              <a:gd name="T8" fmla="*/ 2147483647 w 33"/>
              <a:gd name="T9" fmla="*/ 2147483647 h 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3"/>
              <a:gd name="T16" fmla="*/ 0 h 39"/>
              <a:gd name="T17" fmla="*/ 33 w 33"/>
              <a:gd name="T18" fmla="*/ 39 h 3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3" h="39">
                <a:moveTo>
                  <a:pt x="12" y="39"/>
                </a:moveTo>
                <a:lnTo>
                  <a:pt x="0" y="10"/>
                </a:lnTo>
                <a:lnTo>
                  <a:pt x="21" y="0"/>
                </a:lnTo>
                <a:lnTo>
                  <a:pt x="33" y="29"/>
                </a:lnTo>
                <a:lnTo>
                  <a:pt x="12" y="3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58" name="Freeform 2024"/>
          <p:cNvSpPr>
            <a:spLocks noChangeAspect="1"/>
          </p:cNvSpPr>
          <p:nvPr/>
        </p:nvSpPr>
        <p:spPr bwMode="auto">
          <a:xfrm>
            <a:off x="6199188" y="1798638"/>
            <a:ext cx="9525" cy="4762"/>
          </a:xfrm>
          <a:custGeom>
            <a:avLst/>
            <a:gdLst>
              <a:gd name="T0" fmla="*/ 2147483647 w 32"/>
              <a:gd name="T1" fmla="*/ 0 h 15"/>
              <a:gd name="T2" fmla="*/ 2147483647 w 32"/>
              <a:gd name="T3" fmla="*/ 0 h 15"/>
              <a:gd name="T4" fmla="*/ 2147483647 w 32"/>
              <a:gd name="T5" fmla="*/ 2147483647 h 15"/>
              <a:gd name="T6" fmla="*/ 2147483647 w 32"/>
              <a:gd name="T7" fmla="*/ 2147483647 h 15"/>
              <a:gd name="T8" fmla="*/ 2147483647 w 32"/>
              <a:gd name="T9" fmla="*/ 2147483647 h 15"/>
              <a:gd name="T10" fmla="*/ 2147483647 w 32"/>
              <a:gd name="T11" fmla="*/ 2147483647 h 15"/>
              <a:gd name="T12" fmla="*/ 2147483647 w 32"/>
              <a:gd name="T13" fmla="*/ 2147483647 h 15"/>
              <a:gd name="T14" fmla="*/ 2147483647 w 32"/>
              <a:gd name="T15" fmla="*/ 2147483647 h 15"/>
              <a:gd name="T16" fmla="*/ 2147483647 w 32"/>
              <a:gd name="T17" fmla="*/ 2147483647 h 15"/>
              <a:gd name="T18" fmla="*/ 2147483647 w 32"/>
              <a:gd name="T19" fmla="*/ 2147483647 h 15"/>
              <a:gd name="T20" fmla="*/ 2147483647 w 32"/>
              <a:gd name="T21" fmla="*/ 2147483647 h 15"/>
              <a:gd name="T22" fmla="*/ 2147483647 w 32"/>
              <a:gd name="T23" fmla="*/ 2147483647 h 15"/>
              <a:gd name="T24" fmla="*/ 2147483647 w 32"/>
              <a:gd name="T25" fmla="*/ 2147483647 h 15"/>
              <a:gd name="T26" fmla="*/ 2147483647 w 32"/>
              <a:gd name="T27" fmla="*/ 2147483647 h 15"/>
              <a:gd name="T28" fmla="*/ 2147483647 w 32"/>
              <a:gd name="T29" fmla="*/ 2147483647 h 15"/>
              <a:gd name="T30" fmla="*/ 2147483647 w 32"/>
              <a:gd name="T31" fmla="*/ 2147483647 h 15"/>
              <a:gd name="T32" fmla="*/ 2147483647 w 32"/>
              <a:gd name="T33" fmla="*/ 2147483647 h 15"/>
              <a:gd name="T34" fmla="*/ 2147483647 w 32"/>
              <a:gd name="T35" fmla="*/ 2147483647 h 15"/>
              <a:gd name="T36" fmla="*/ 0 w 32"/>
              <a:gd name="T37" fmla="*/ 2147483647 h 15"/>
              <a:gd name="T38" fmla="*/ 0 w 32"/>
              <a:gd name="T39" fmla="*/ 0 h 15"/>
              <a:gd name="T40" fmla="*/ 0 w 32"/>
              <a:gd name="T41" fmla="*/ 0 h 15"/>
              <a:gd name="T42" fmla="*/ 2147483647 w 32"/>
              <a:gd name="T43" fmla="*/ 0 h 1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2"/>
              <a:gd name="T67" fmla="*/ 0 h 15"/>
              <a:gd name="T68" fmla="*/ 32 w 32"/>
              <a:gd name="T69" fmla="*/ 15 h 1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2" h="15">
                <a:moveTo>
                  <a:pt x="32" y="0"/>
                </a:moveTo>
                <a:lnTo>
                  <a:pt x="32" y="0"/>
                </a:lnTo>
                <a:lnTo>
                  <a:pt x="32" y="2"/>
                </a:lnTo>
                <a:lnTo>
                  <a:pt x="31" y="5"/>
                </a:lnTo>
                <a:lnTo>
                  <a:pt x="29" y="7"/>
                </a:lnTo>
                <a:lnTo>
                  <a:pt x="27" y="9"/>
                </a:lnTo>
                <a:lnTo>
                  <a:pt x="25" y="11"/>
                </a:lnTo>
                <a:lnTo>
                  <a:pt x="23" y="13"/>
                </a:lnTo>
                <a:lnTo>
                  <a:pt x="21" y="14"/>
                </a:lnTo>
                <a:lnTo>
                  <a:pt x="18" y="15"/>
                </a:lnTo>
                <a:lnTo>
                  <a:pt x="16" y="15"/>
                </a:lnTo>
                <a:lnTo>
                  <a:pt x="14" y="15"/>
                </a:lnTo>
                <a:lnTo>
                  <a:pt x="11" y="14"/>
                </a:lnTo>
                <a:lnTo>
                  <a:pt x="9" y="13"/>
                </a:lnTo>
                <a:lnTo>
                  <a:pt x="7" y="11"/>
                </a:lnTo>
                <a:lnTo>
                  <a:pt x="5" y="9"/>
                </a:lnTo>
                <a:lnTo>
                  <a:pt x="2" y="7"/>
                </a:lnTo>
                <a:lnTo>
                  <a:pt x="1" y="5"/>
                </a:lnTo>
                <a:lnTo>
                  <a:pt x="0" y="2"/>
                </a:lnTo>
                <a:lnTo>
                  <a:pt x="0" y="0"/>
                </a:lnTo>
                <a:lnTo>
                  <a:pt x="3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59" name="Freeform 2025"/>
          <p:cNvSpPr>
            <a:spLocks noChangeAspect="1"/>
          </p:cNvSpPr>
          <p:nvPr/>
        </p:nvSpPr>
        <p:spPr bwMode="auto">
          <a:xfrm>
            <a:off x="6199188" y="1793875"/>
            <a:ext cx="9525" cy="1588"/>
          </a:xfrm>
          <a:custGeom>
            <a:avLst/>
            <a:gdLst>
              <a:gd name="T0" fmla="*/ 0 w 32"/>
              <a:gd name="T1" fmla="*/ 0 h 1588"/>
              <a:gd name="T2" fmla="*/ 2147483647 w 32"/>
              <a:gd name="T3" fmla="*/ 0 h 1588"/>
              <a:gd name="T4" fmla="*/ 0 w 32"/>
              <a:gd name="T5" fmla="*/ 0 h 1588"/>
              <a:gd name="T6" fmla="*/ 0 60000 65536"/>
              <a:gd name="T7" fmla="*/ 0 60000 65536"/>
              <a:gd name="T8" fmla="*/ 0 60000 65536"/>
              <a:gd name="T9" fmla="*/ 0 w 32"/>
              <a:gd name="T10" fmla="*/ 0 h 1588"/>
              <a:gd name="T11" fmla="*/ 32 w 32"/>
              <a:gd name="T12" fmla="*/ 1588 h 158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2" h="1588">
                <a:moveTo>
                  <a:pt x="0" y="0"/>
                </a:moveTo>
                <a:lnTo>
                  <a:pt x="32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60" name="Freeform 2026"/>
          <p:cNvSpPr>
            <a:spLocks noChangeAspect="1"/>
          </p:cNvSpPr>
          <p:nvPr/>
        </p:nvSpPr>
        <p:spPr bwMode="auto">
          <a:xfrm>
            <a:off x="6199188" y="1797050"/>
            <a:ext cx="9525" cy="1588"/>
          </a:xfrm>
          <a:custGeom>
            <a:avLst/>
            <a:gdLst>
              <a:gd name="T0" fmla="*/ 2147483647 w 32"/>
              <a:gd name="T1" fmla="*/ 2147483647 h 2"/>
              <a:gd name="T2" fmla="*/ 0 w 32"/>
              <a:gd name="T3" fmla="*/ 2147483647 h 2"/>
              <a:gd name="T4" fmla="*/ 0 w 32"/>
              <a:gd name="T5" fmla="*/ 0 h 2"/>
              <a:gd name="T6" fmla="*/ 0 w 32"/>
              <a:gd name="T7" fmla="*/ 0 h 2"/>
              <a:gd name="T8" fmla="*/ 2147483647 w 32"/>
              <a:gd name="T9" fmla="*/ 0 h 2"/>
              <a:gd name="T10" fmla="*/ 2147483647 w 32"/>
              <a:gd name="T11" fmla="*/ 0 h 2"/>
              <a:gd name="T12" fmla="*/ 2147483647 w 32"/>
              <a:gd name="T13" fmla="*/ 2147483647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2"/>
              <a:gd name="T23" fmla="*/ 32 w 32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2">
                <a:moveTo>
                  <a:pt x="32" y="2"/>
                </a:moveTo>
                <a:lnTo>
                  <a:pt x="0" y="2"/>
                </a:lnTo>
                <a:lnTo>
                  <a:pt x="0" y="0"/>
                </a:lnTo>
                <a:lnTo>
                  <a:pt x="32" y="0"/>
                </a:lnTo>
                <a:lnTo>
                  <a:pt x="32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61" name="Freeform 2027"/>
          <p:cNvSpPr>
            <a:spLocks noChangeAspect="1"/>
          </p:cNvSpPr>
          <p:nvPr/>
        </p:nvSpPr>
        <p:spPr bwMode="auto">
          <a:xfrm>
            <a:off x="6199188" y="1797050"/>
            <a:ext cx="9525" cy="1588"/>
          </a:xfrm>
          <a:custGeom>
            <a:avLst/>
            <a:gdLst>
              <a:gd name="T0" fmla="*/ 2147483647 w 32"/>
              <a:gd name="T1" fmla="*/ 2147483647 h 2"/>
              <a:gd name="T2" fmla="*/ 0 w 32"/>
              <a:gd name="T3" fmla="*/ 2147483647 h 2"/>
              <a:gd name="T4" fmla="*/ 0 w 32"/>
              <a:gd name="T5" fmla="*/ 0 h 2"/>
              <a:gd name="T6" fmla="*/ 0 w 32"/>
              <a:gd name="T7" fmla="*/ 0 h 2"/>
              <a:gd name="T8" fmla="*/ 2147483647 w 32"/>
              <a:gd name="T9" fmla="*/ 0 h 2"/>
              <a:gd name="T10" fmla="*/ 2147483647 w 32"/>
              <a:gd name="T11" fmla="*/ 0 h 2"/>
              <a:gd name="T12" fmla="*/ 2147483647 w 32"/>
              <a:gd name="T13" fmla="*/ 2147483647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2"/>
              <a:gd name="T23" fmla="*/ 32 w 32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2">
                <a:moveTo>
                  <a:pt x="32" y="2"/>
                </a:moveTo>
                <a:lnTo>
                  <a:pt x="0" y="2"/>
                </a:lnTo>
                <a:lnTo>
                  <a:pt x="0" y="0"/>
                </a:lnTo>
                <a:lnTo>
                  <a:pt x="32" y="0"/>
                </a:lnTo>
                <a:lnTo>
                  <a:pt x="32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62" name="Freeform 2028"/>
          <p:cNvSpPr>
            <a:spLocks noChangeAspect="1"/>
          </p:cNvSpPr>
          <p:nvPr/>
        </p:nvSpPr>
        <p:spPr bwMode="auto">
          <a:xfrm>
            <a:off x="6199188" y="1797050"/>
            <a:ext cx="9525" cy="1588"/>
          </a:xfrm>
          <a:custGeom>
            <a:avLst/>
            <a:gdLst>
              <a:gd name="T0" fmla="*/ 2147483647 w 32"/>
              <a:gd name="T1" fmla="*/ 2147483647 h 2"/>
              <a:gd name="T2" fmla="*/ 0 w 32"/>
              <a:gd name="T3" fmla="*/ 2147483647 h 2"/>
              <a:gd name="T4" fmla="*/ 0 w 32"/>
              <a:gd name="T5" fmla="*/ 0 h 2"/>
              <a:gd name="T6" fmla="*/ 0 w 32"/>
              <a:gd name="T7" fmla="*/ 0 h 2"/>
              <a:gd name="T8" fmla="*/ 2147483647 w 32"/>
              <a:gd name="T9" fmla="*/ 0 h 2"/>
              <a:gd name="T10" fmla="*/ 2147483647 w 32"/>
              <a:gd name="T11" fmla="*/ 0 h 2"/>
              <a:gd name="T12" fmla="*/ 2147483647 w 32"/>
              <a:gd name="T13" fmla="*/ 2147483647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2"/>
              <a:gd name="T23" fmla="*/ 32 w 32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2">
                <a:moveTo>
                  <a:pt x="32" y="2"/>
                </a:moveTo>
                <a:lnTo>
                  <a:pt x="0" y="2"/>
                </a:lnTo>
                <a:lnTo>
                  <a:pt x="0" y="0"/>
                </a:lnTo>
                <a:lnTo>
                  <a:pt x="32" y="0"/>
                </a:lnTo>
                <a:lnTo>
                  <a:pt x="32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63" name="Freeform 2029"/>
          <p:cNvSpPr>
            <a:spLocks noChangeAspect="1"/>
          </p:cNvSpPr>
          <p:nvPr/>
        </p:nvSpPr>
        <p:spPr bwMode="auto">
          <a:xfrm>
            <a:off x="6199188" y="1795463"/>
            <a:ext cx="9525" cy="1587"/>
          </a:xfrm>
          <a:custGeom>
            <a:avLst/>
            <a:gdLst>
              <a:gd name="T0" fmla="*/ 2147483647 w 32"/>
              <a:gd name="T1" fmla="*/ 2147483647 h 1"/>
              <a:gd name="T2" fmla="*/ 0 w 32"/>
              <a:gd name="T3" fmla="*/ 2147483647 h 1"/>
              <a:gd name="T4" fmla="*/ 0 w 32"/>
              <a:gd name="T5" fmla="*/ 0 h 1"/>
              <a:gd name="T6" fmla="*/ 0 w 32"/>
              <a:gd name="T7" fmla="*/ 0 h 1"/>
              <a:gd name="T8" fmla="*/ 2147483647 w 32"/>
              <a:gd name="T9" fmla="*/ 0 h 1"/>
              <a:gd name="T10" fmla="*/ 2147483647 w 32"/>
              <a:gd name="T11" fmla="*/ 0 h 1"/>
              <a:gd name="T12" fmla="*/ 2147483647 w 32"/>
              <a:gd name="T13" fmla="*/ 2147483647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"/>
              <a:gd name="T23" fmla="*/ 32 w 32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">
                <a:moveTo>
                  <a:pt x="32" y="1"/>
                </a:moveTo>
                <a:lnTo>
                  <a:pt x="0" y="1"/>
                </a:lnTo>
                <a:lnTo>
                  <a:pt x="0" y="0"/>
                </a:lnTo>
                <a:lnTo>
                  <a:pt x="32" y="0"/>
                </a:lnTo>
                <a:lnTo>
                  <a:pt x="3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64" name="Freeform 2030"/>
          <p:cNvSpPr>
            <a:spLocks noChangeAspect="1"/>
          </p:cNvSpPr>
          <p:nvPr/>
        </p:nvSpPr>
        <p:spPr bwMode="auto">
          <a:xfrm>
            <a:off x="6199188" y="1795463"/>
            <a:ext cx="9525" cy="1587"/>
          </a:xfrm>
          <a:custGeom>
            <a:avLst/>
            <a:gdLst>
              <a:gd name="T0" fmla="*/ 2147483647 w 32"/>
              <a:gd name="T1" fmla="*/ 2147483647 h 2"/>
              <a:gd name="T2" fmla="*/ 0 w 32"/>
              <a:gd name="T3" fmla="*/ 2147483647 h 2"/>
              <a:gd name="T4" fmla="*/ 0 w 32"/>
              <a:gd name="T5" fmla="*/ 0 h 2"/>
              <a:gd name="T6" fmla="*/ 0 w 32"/>
              <a:gd name="T7" fmla="*/ 0 h 2"/>
              <a:gd name="T8" fmla="*/ 2147483647 w 32"/>
              <a:gd name="T9" fmla="*/ 0 h 2"/>
              <a:gd name="T10" fmla="*/ 2147483647 w 32"/>
              <a:gd name="T11" fmla="*/ 0 h 2"/>
              <a:gd name="T12" fmla="*/ 2147483647 w 32"/>
              <a:gd name="T13" fmla="*/ 2147483647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2"/>
              <a:gd name="T23" fmla="*/ 32 w 32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2">
                <a:moveTo>
                  <a:pt x="32" y="2"/>
                </a:moveTo>
                <a:lnTo>
                  <a:pt x="0" y="2"/>
                </a:lnTo>
                <a:lnTo>
                  <a:pt x="0" y="0"/>
                </a:lnTo>
                <a:lnTo>
                  <a:pt x="32" y="0"/>
                </a:lnTo>
                <a:lnTo>
                  <a:pt x="32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65" name="Freeform 2031"/>
          <p:cNvSpPr>
            <a:spLocks noChangeAspect="1"/>
          </p:cNvSpPr>
          <p:nvPr/>
        </p:nvSpPr>
        <p:spPr bwMode="auto">
          <a:xfrm>
            <a:off x="6199188" y="1795463"/>
            <a:ext cx="9525" cy="1587"/>
          </a:xfrm>
          <a:custGeom>
            <a:avLst/>
            <a:gdLst>
              <a:gd name="T0" fmla="*/ 2147483647 w 32"/>
              <a:gd name="T1" fmla="*/ 2147483647 h 3"/>
              <a:gd name="T2" fmla="*/ 0 w 32"/>
              <a:gd name="T3" fmla="*/ 2147483647 h 3"/>
              <a:gd name="T4" fmla="*/ 0 w 32"/>
              <a:gd name="T5" fmla="*/ 0 h 3"/>
              <a:gd name="T6" fmla="*/ 0 w 32"/>
              <a:gd name="T7" fmla="*/ 0 h 3"/>
              <a:gd name="T8" fmla="*/ 2147483647 w 32"/>
              <a:gd name="T9" fmla="*/ 0 h 3"/>
              <a:gd name="T10" fmla="*/ 2147483647 w 32"/>
              <a:gd name="T11" fmla="*/ 0 h 3"/>
              <a:gd name="T12" fmla="*/ 2147483647 w 32"/>
              <a:gd name="T13" fmla="*/ 2147483647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"/>
              <a:gd name="T23" fmla="*/ 32 w 32"/>
              <a:gd name="T24" fmla="*/ 3 h 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">
                <a:moveTo>
                  <a:pt x="32" y="3"/>
                </a:moveTo>
                <a:lnTo>
                  <a:pt x="0" y="3"/>
                </a:lnTo>
                <a:lnTo>
                  <a:pt x="0" y="0"/>
                </a:lnTo>
                <a:lnTo>
                  <a:pt x="32" y="0"/>
                </a:lnTo>
                <a:lnTo>
                  <a:pt x="32" y="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66" name="Freeform 2032"/>
          <p:cNvSpPr>
            <a:spLocks noChangeAspect="1"/>
          </p:cNvSpPr>
          <p:nvPr/>
        </p:nvSpPr>
        <p:spPr bwMode="auto">
          <a:xfrm>
            <a:off x="6199188" y="1793875"/>
            <a:ext cx="9525" cy="1588"/>
          </a:xfrm>
          <a:custGeom>
            <a:avLst/>
            <a:gdLst>
              <a:gd name="T0" fmla="*/ 2147483647 w 32"/>
              <a:gd name="T1" fmla="*/ 2147483647 h 2"/>
              <a:gd name="T2" fmla="*/ 0 w 32"/>
              <a:gd name="T3" fmla="*/ 2147483647 h 2"/>
              <a:gd name="T4" fmla="*/ 0 w 32"/>
              <a:gd name="T5" fmla="*/ 0 h 2"/>
              <a:gd name="T6" fmla="*/ 0 w 32"/>
              <a:gd name="T7" fmla="*/ 0 h 2"/>
              <a:gd name="T8" fmla="*/ 2147483647 w 32"/>
              <a:gd name="T9" fmla="*/ 0 h 2"/>
              <a:gd name="T10" fmla="*/ 2147483647 w 32"/>
              <a:gd name="T11" fmla="*/ 0 h 2"/>
              <a:gd name="T12" fmla="*/ 2147483647 w 32"/>
              <a:gd name="T13" fmla="*/ 2147483647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2"/>
              <a:gd name="T23" fmla="*/ 32 w 32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2">
                <a:moveTo>
                  <a:pt x="32" y="2"/>
                </a:moveTo>
                <a:lnTo>
                  <a:pt x="0" y="2"/>
                </a:lnTo>
                <a:lnTo>
                  <a:pt x="0" y="0"/>
                </a:lnTo>
                <a:lnTo>
                  <a:pt x="32" y="0"/>
                </a:lnTo>
                <a:lnTo>
                  <a:pt x="32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67" name="Rectangle 2033"/>
          <p:cNvSpPr>
            <a:spLocks noChangeAspect="1" noChangeArrowheads="1"/>
          </p:cNvSpPr>
          <p:nvPr/>
        </p:nvSpPr>
        <p:spPr bwMode="auto">
          <a:xfrm>
            <a:off x="6199188" y="1793875"/>
            <a:ext cx="9525" cy="1588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68" name="Freeform 2034"/>
          <p:cNvSpPr>
            <a:spLocks noChangeAspect="1"/>
          </p:cNvSpPr>
          <p:nvPr/>
        </p:nvSpPr>
        <p:spPr bwMode="auto">
          <a:xfrm>
            <a:off x="6176963" y="1965325"/>
            <a:ext cx="3175" cy="11113"/>
          </a:xfrm>
          <a:custGeom>
            <a:avLst/>
            <a:gdLst>
              <a:gd name="T0" fmla="*/ 0 w 3175"/>
              <a:gd name="T1" fmla="*/ 2147483647 h 31"/>
              <a:gd name="T2" fmla="*/ 0 w 3175"/>
              <a:gd name="T3" fmla="*/ 0 h 31"/>
              <a:gd name="T4" fmla="*/ 0 w 3175"/>
              <a:gd name="T5" fmla="*/ 2147483647 h 31"/>
              <a:gd name="T6" fmla="*/ 0 60000 65536"/>
              <a:gd name="T7" fmla="*/ 0 60000 65536"/>
              <a:gd name="T8" fmla="*/ 0 60000 65536"/>
              <a:gd name="T9" fmla="*/ 0 w 3175"/>
              <a:gd name="T10" fmla="*/ 0 h 31"/>
              <a:gd name="T11" fmla="*/ 3175 w 3175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75" h="31">
                <a:moveTo>
                  <a:pt x="0" y="31"/>
                </a:moveTo>
                <a:lnTo>
                  <a:pt x="0" y="0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69" name="Freeform 2035"/>
          <p:cNvSpPr>
            <a:spLocks noChangeAspect="1"/>
          </p:cNvSpPr>
          <p:nvPr/>
        </p:nvSpPr>
        <p:spPr bwMode="auto">
          <a:xfrm>
            <a:off x="6191250" y="1965325"/>
            <a:ext cx="3175" cy="11113"/>
          </a:xfrm>
          <a:custGeom>
            <a:avLst/>
            <a:gdLst>
              <a:gd name="T0" fmla="*/ 0 w 16"/>
              <a:gd name="T1" fmla="*/ 0 h 31"/>
              <a:gd name="T2" fmla="*/ 0 w 16"/>
              <a:gd name="T3" fmla="*/ 0 h 31"/>
              <a:gd name="T4" fmla="*/ 2147483647 w 16"/>
              <a:gd name="T5" fmla="*/ 0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2147483647 w 16"/>
              <a:gd name="T19" fmla="*/ 2147483647 h 31"/>
              <a:gd name="T20" fmla="*/ 2147483647 w 16"/>
              <a:gd name="T21" fmla="*/ 2147483647 h 31"/>
              <a:gd name="T22" fmla="*/ 2147483647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2147483647 h 31"/>
              <a:gd name="T38" fmla="*/ 0 w 16"/>
              <a:gd name="T39" fmla="*/ 2147483647 h 31"/>
              <a:gd name="T40" fmla="*/ 0 w 16"/>
              <a:gd name="T41" fmla="*/ 2147483647 h 31"/>
              <a:gd name="T42" fmla="*/ 0 w 16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0" y="0"/>
                </a:moveTo>
                <a:lnTo>
                  <a:pt x="0" y="0"/>
                </a:lnTo>
                <a:lnTo>
                  <a:pt x="4" y="0"/>
                </a:lnTo>
                <a:lnTo>
                  <a:pt x="6" y="1"/>
                </a:lnTo>
                <a:lnTo>
                  <a:pt x="9" y="2"/>
                </a:lnTo>
                <a:lnTo>
                  <a:pt x="11" y="4"/>
                </a:lnTo>
                <a:lnTo>
                  <a:pt x="13" y="6"/>
                </a:lnTo>
                <a:lnTo>
                  <a:pt x="14" y="8"/>
                </a:lnTo>
                <a:lnTo>
                  <a:pt x="16" y="10"/>
                </a:lnTo>
                <a:lnTo>
                  <a:pt x="16" y="13"/>
                </a:lnTo>
                <a:lnTo>
                  <a:pt x="16" y="15"/>
                </a:lnTo>
                <a:lnTo>
                  <a:pt x="16" y="18"/>
                </a:lnTo>
                <a:lnTo>
                  <a:pt x="16" y="20"/>
                </a:lnTo>
                <a:lnTo>
                  <a:pt x="14" y="23"/>
                </a:lnTo>
                <a:lnTo>
                  <a:pt x="13" y="26"/>
                </a:lnTo>
                <a:lnTo>
                  <a:pt x="11" y="28"/>
                </a:lnTo>
                <a:lnTo>
                  <a:pt x="9" y="29"/>
                </a:lnTo>
                <a:lnTo>
                  <a:pt x="6" y="31"/>
                </a:lnTo>
                <a:lnTo>
                  <a:pt x="4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70" name="Freeform 2036"/>
          <p:cNvSpPr>
            <a:spLocks noChangeAspect="1"/>
          </p:cNvSpPr>
          <p:nvPr/>
        </p:nvSpPr>
        <p:spPr bwMode="auto">
          <a:xfrm>
            <a:off x="6176963" y="1965325"/>
            <a:ext cx="3175" cy="11113"/>
          </a:xfrm>
          <a:custGeom>
            <a:avLst/>
            <a:gdLst>
              <a:gd name="T0" fmla="*/ 0 w 4"/>
              <a:gd name="T1" fmla="*/ 2147483647 h 31"/>
              <a:gd name="T2" fmla="*/ 0 w 4"/>
              <a:gd name="T3" fmla="*/ 0 h 31"/>
              <a:gd name="T4" fmla="*/ 2147483647 w 4"/>
              <a:gd name="T5" fmla="*/ 0 h 31"/>
              <a:gd name="T6" fmla="*/ 2147483647 w 4"/>
              <a:gd name="T7" fmla="*/ 0 h 31"/>
              <a:gd name="T8" fmla="*/ 2147483647 w 4"/>
              <a:gd name="T9" fmla="*/ 2147483647 h 31"/>
              <a:gd name="T10" fmla="*/ 2147483647 w 4"/>
              <a:gd name="T11" fmla="*/ 2147483647 h 31"/>
              <a:gd name="T12" fmla="*/ 0 w 4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"/>
              <a:gd name="T22" fmla="*/ 0 h 31"/>
              <a:gd name="T23" fmla="*/ 4 w 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" h="31">
                <a:moveTo>
                  <a:pt x="0" y="31"/>
                </a:moveTo>
                <a:lnTo>
                  <a:pt x="0" y="0"/>
                </a:lnTo>
                <a:lnTo>
                  <a:pt x="4" y="0"/>
                </a:lnTo>
                <a:lnTo>
                  <a:pt x="4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71" name="Freeform 2037"/>
          <p:cNvSpPr>
            <a:spLocks noChangeAspect="1"/>
          </p:cNvSpPr>
          <p:nvPr/>
        </p:nvSpPr>
        <p:spPr bwMode="auto">
          <a:xfrm>
            <a:off x="6180138" y="1965325"/>
            <a:ext cx="1587" cy="11113"/>
          </a:xfrm>
          <a:custGeom>
            <a:avLst/>
            <a:gdLst>
              <a:gd name="T0" fmla="*/ 0 w 4"/>
              <a:gd name="T1" fmla="*/ 2147483647 h 31"/>
              <a:gd name="T2" fmla="*/ 0 w 4"/>
              <a:gd name="T3" fmla="*/ 0 h 31"/>
              <a:gd name="T4" fmla="*/ 2147483647 w 4"/>
              <a:gd name="T5" fmla="*/ 0 h 31"/>
              <a:gd name="T6" fmla="*/ 2147483647 w 4"/>
              <a:gd name="T7" fmla="*/ 0 h 31"/>
              <a:gd name="T8" fmla="*/ 2147483647 w 4"/>
              <a:gd name="T9" fmla="*/ 2147483647 h 31"/>
              <a:gd name="T10" fmla="*/ 2147483647 w 4"/>
              <a:gd name="T11" fmla="*/ 2147483647 h 31"/>
              <a:gd name="T12" fmla="*/ 0 w 4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"/>
              <a:gd name="T22" fmla="*/ 0 h 31"/>
              <a:gd name="T23" fmla="*/ 4 w 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" h="31">
                <a:moveTo>
                  <a:pt x="0" y="31"/>
                </a:moveTo>
                <a:lnTo>
                  <a:pt x="0" y="0"/>
                </a:lnTo>
                <a:lnTo>
                  <a:pt x="4" y="0"/>
                </a:lnTo>
                <a:lnTo>
                  <a:pt x="4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72" name="Freeform 2038"/>
          <p:cNvSpPr>
            <a:spLocks noChangeAspect="1"/>
          </p:cNvSpPr>
          <p:nvPr/>
        </p:nvSpPr>
        <p:spPr bwMode="auto">
          <a:xfrm>
            <a:off x="6180138" y="1965325"/>
            <a:ext cx="1587" cy="11113"/>
          </a:xfrm>
          <a:custGeom>
            <a:avLst/>
            <a:gdLst>
              <a:gd name="T0" fmla="*/ 0 w 5"/>
              <a:gd name="T1" fmla="*/ 2147483647 h 31"/>
              <a:gd name="T2" fmla="*/ 0 w 5"/>
              <a:gd name="T3" fmla="*/ 0 h 31"/>
              <a:gd name="T4" fmla="*/ 2147483647 w 5"/>
              <a:gd name="T5" fmla="*/ 0 h 31"/>
              <a:gd name="T6" fmla="*/ 2147483647 w 5"/>
              <a:gd name="T7" fmla="*/ 0 h 31"/>
              <a:gd name="T8" fmla="*/ 2147483647 w 5"/>
              <a:gd name="T9" fmla="*/ 2147483647 h 31"/>
              <a:gd name="T10" fmla="*/ 2147483647 w 5"/>
              <a:gd name="T11" fmla="*/ 2147483647 h 31"/>
              <a:gd name="T12" fmla="*/ 0 w 5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"/>
              <a:gd name="T22" fmla="*/ 0 h 31"/>
              <a:gd name="T23" fmla="*/ 5 w 5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" h="31">
                <a:moveTo>
                  <a:pt x="0" y="31"/>
                </a:moveTo>
                <a:lnTo>
                  <a:pt x="0" y="0"/>
                </a:lnTo>
                <a:lnTo>
                  <a:pt x="5" y="0"/>
                </a:lnTo>
                <a:lnTo>
                  <a:pt x="5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73" name="Freeform 2039"/>
          <p:cNvSpPr>
            <a:spLocks noChangeAspect="1"/>
          </p:cNvSpPr>
          <p:nvPr/>
        </p:nvSpPr>
        <p:spPr bwMode="auto">
          <a:xfrm>
            <a:off x="6181725" y="1965325"/>
            <a:ext cx="1588" cy="11113"/>
          </a:xfrm>
          <a:custGeom>
            <a:avLst/>
            <a:gdLst>
              <a:gd name="T0" fmla="*/ 0 w 4"/>
              <a:gd name="T1" fmla="*/ 2147483647 h 31"/>
              <a:gd name="T2" fmla="*/ 0 w 4"/>
              <a:gd name="T3" fmla="*/ 0 h 31"/>
              <a:gd name="T4" fmla="*/ 2147483647 w 4"/>
              <a:gd name="T5" fmla="*/ 0 h 31"/>
              <a:gd name="T6" fmla="*/ 2147483647 w 4"/>
              <a:gd name="T7" fmla="*/ 0 h 31"/>
              <a:gd name="T8" fmla="*/ 2147483647 w 4"/>
              <a:gd name="T9" fmla="*/ 2147483647 h 31"/>
              <a:gd name="T10" fmla="*/ 2147483647 w 4"/>
              <a:gd name="T11" fmla="*/ 2147483647 h 31"/>
              <a:gd name="T12" fmla="*/ 0 w 4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"/>
              <a:gd name="T22" fmla="*/ 0 h 31"/>
              <a:gd name="T23" fmla="*/ 4 w 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" h="31">
                <a:moveTo>
                  <a:pt x="0" y="31"/>
                </a:moveTo>
                <a:lnTo>
                  <a:pt x="0" y="0"/>
                </a:lnTo>
                <a:lnTo>
                  <a:pt x="4" y="0"/>
                </a:lnTo>
                <a:lnTo>
                  <a:pt x="4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74" name="Freeform 2040"/>
          <p:cNvSpPr>
            <a:spLocks noChangeAspect="1"/>
          </p:cNvSpPr>
          <p:nvPr/>
        </p:nvSpPr>
        <p:spPr bwMode="auto">
          <a:xfrm>
            <a:off x="6183313" y="1965325"/>
            <a:ext cx="3175" cy="11113"/>
          </a:xfrm>
          <a:custGeom>
            <a:avLst/>
            <a:gdLst>
              <a:gd name="T0" fmla="*/ 0 w 4"/>
              <a:gd name="T1" fmla="*/ 2147483647 h 31"/>
              <a:gd name="T2" fmla="*/ 0 w 4"/>
              <a:gd name="T3" fmla="*/ 0 h 31"/>
              <a:gd name="T4" fmla="*/ 2147483647 w 4"/>
              <a:gd name="T5" fmla="*/ 0 h 31"/>
              <a:gd name="T6" fmla="*/ 2147483647 w 4"/>
              <a:gd name="T7" fmla="*/ 0 h 31"/>
              <a:gd name="T8" fmla="*/ 2147483647 w 4"/>
              <a:gd name="T9" fmla="*/ 2147483647 h 31"/>
              <a:gd name="T10" fmla="*/ 2147483647 w 4"/>
              <a:gd name="T11" fmla="*/ 2147483647 h 31"/>
              <a:gd name="T12" fmla="*/ 0 w 4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"/>
              <a:gd name="T22" fmla="*/ 0 h 31"/>
              <a:gd name="T23" fmla="*/ 4 w 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" h="31">
                <a:moveTo>
                  <a:pt x="0" y="31"/>
                </a:moveTo>
                <a:lnTo>
                  <a:pt x="0" y="0"/>
                </a:lnTo>
                <a:lnTo>
                  <a:pt x="4" y="0"/>
                </a:lnTo>
                <a:lnTo>
                  <a:pt x="4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75" name="Freeform 2041"/>
          <p:cNvSpPr>
            <a:spLocks noChangeAspect="1"/>
          </p:cNvSpPr>
          <p:nvPr/>
        </p:nvSpPr>
        <p:spPr bwMode="auto">
          <a:xfrm>
            <a:off x="6183313" y="1965325"/>
            <a:ext cx="3175" cy="11113"/>
          </a:xfrm>
          <a:custGeom>
            <a:avLst/>
            <a:gdLst>
              <a:gd name="T0" fmla="*/ 0 w 4"/>
              <a:gd name="T1" fmla="*/ 2147483647 h 31"/>
              <a:gd name="T2" fmla="*/ 0 w 4"/>
              <a:gd name="T3" fmla="*/ 0 h 31"/>
              <a:gd name="T4" fmla="*/ 2147483647 w 4"/>
              <a:gd name="T5" fmla="*/ 0 h 31"/>
              <a:gd name="T6" fmla="*/ 2147483647 w 4"/>
              <a:gd name="T7" fmla="*/ 0 h 31"/>
              <a:gd name="T8" fmla="*/ 2147483647 w 4"/>
              <a:gd name="T9" fmla="*/ 2147483647 h 31"/>
              <a:gd name="T10" fmla="*/ 2147483647 w 4"/>
              <a:gd name="T11" fmla="*/ 2147483647 h 31"/>
              <a:gd name="T12" fmla="*/ 0 w 4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"/>
              <a:gd name="T22" fmla="*/ 0 h 31"/>
              <a:gd name="T23" fmla="*/ 4 w 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" h="31">
                <a:moveTo>
                  <a:pt x="0" y="31"/>
                </a:moveTo>
                <a:lnTo>
                  <a:pt x="0" y="0"/>
                </a:lnTo>
                <a:lnTo>
                  <a:pt x="4" y="0"/>
                </a:lnTo>
                <a:lnTo>
                  <a:pt x="4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76" name="Freeform 2042"/>
          <p:cNvSpPr>
            <a:spLocks noChangeAspect="1"/>
          </p:cNvSpPr>
          <p:nvPr/>
        </p:nvSpPr>
        <p:spPr bwMode="auto">
          <a:xfrm>
            <a:off x="6186488" y="1965325"/>
            <a:ext cx="3175" cy="11113"/>
          </a:xfrm>
          <a:custGeom>
            <a:avLst/>
            <a:gdLst>
              <a:gd name="T0" fmla="*/ 0 w 4"/>
              <a:gd name="T1" fmla="*/ 2147483647 h 31"/>
              <a:gd name="T2" fmla="*/ 0 w 4"/>
              <a:gd name="T3" fmla="*/ 0 h 31"/>
              <a:gd name="T4" fmla="*/ 2147483647 w 4"/>
              <a:gd name="T5" fmla="*/ 0 h 31"/>
              <a:gd name="T6" fmla="*/ 2147483647 w 4"/>
              <a:gd name="T7" fmla="*/ 0 h 31"/>
              <a:gd name="T8" fmla="*/ 2147483647 w 4"/>
              <a:gd name="T9" fmla="*/ 2147483647 h 31"/>
              <a:gd name="T10" fmla="*/ 2147483647 w 4"/>
              <a:gd name="T11" fmla="*/ 2147483647 h 31"/>
              <a:gd name="T12" fmla="*/ 0 w 4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"/>
              <a:gd name="T22" fmla="*/ 0 h 31"/>
              <a:gd name="T23" fmla="*/ 4 w 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" h="31">
                <a:moveTo>
                  <a:pt x="0" y="31"/>
                </a:moveTo>
                <a:lnTo>
                  <a:pt x="0" y="0"/>
                </a:lnTo>
                <a:lnTo>
                  <a:pt x="4" y="0"/>
                </a:lnTo>
                <a:lnTo>
                  <a:pt x="4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77" name="Rectangle 2043"/>
          <p:cNvSpPr>
            <a:spLocks noChangeAspect="1" noChangeArrowheads="1"/>
          </p:cNvSpPr>
          <p:nvPr/>
        </p:nvSpPr>
        <p:spPr bwMode="auto">
          <a:xfrm>
            <a:off x="6189663" y="1965325"/>
            <a:ext cx="1587" cy="11113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78" name="Freeform 2044"/>
          <p:cNvSpPr>
            <a:spLocks noChangeAspect="1"/>
          </p:cNvSpPr>
          <p:nvPr/>
        </p:nvSpPr>
        <p:spPr bwMode="auto">
          <a:xfrm>
            <a:off x="6183313" y="1966913"/>
            <a:ext cx="9525" cy="9525"/>
          </a:xfrm>
          <a:custGeom>
            <a:avLst/>
            <a:gdLst>
              <a:gd name="T0" fmla="*/ 2147483647 w 22"/>
              <a:gd name="T1" fmla="*/ 2147483647 h 29"/>
              <a:gd name="T2" fmla="*/ 2147483647 w 22"/>
              <a:gd name="T3" fmla="*/ 2147483647 h 29"/>
              <a:gd name="T4" fmla="*/ 2147483647 w 22"/>
              <a:gd name="T5" fmla="*/ 2147483647 h 29"/>
              <a:gd name="T6" fmla="*/ 2147483647 w 22"/>
              <a:gd name="T7" fmla="*/ 2147483647 h 29"/>
              <a:gd name="T8" fmla="*/ 2147483647 w 22"/>
              <a:gd name="T9" fmla="*/ 2147483647 h 29"/>
              <a:gd name="T10" fmla="*/ 2147483647 w 22"/>
              <a:gd name="T11" fmla="*/ 2147483647 h 29"/>
              <a:gd name="T12" fmla="*/ 2147483647 w 22"/>
              <a:gd name="T13" fmla="*/ 2147483647 h 29"/>
              <a:gd name="T14" fmla="*/ 2147483647 w 22"/>
              <a:gd name="T15" fmla="*/ 2147483647 h 29"/>
              <a:gd name="T16" fmla="*/ 2147483647 w 22"/>
              <a:gd name="T17" fmla="*/ 2147483647 h 29"/>
              <a:gd name="T18" fmla="*/ 2147483647 w 22"/>
              <a:gd name="T19" fmla="*/ 2147483647 h 29"/>
              <a:gd name="T20" fmla="*/ 2147483647 w 22"/>
              <a:gd name="T21" fmla="*/ 2147483647 h 29"/>
              <a:gd name="T22" fmla="*/ 2147483647 w 22"/>
              <a:gd name="T23" fmla="*/ 2147483647 h 29"/>
              <a:gd name="T24" fmla="*/ 0 w 22"/>
              <a:gd name="T25" fmla="*/ 2147483647 h 29"/>
              <a:gd name="T26" fmla="*/ 0 w 22"/>
              <a:gd name="T27" fmla="*/ 2147483647 h 29"/>
              <a:gd name="T28" fmla="*/ 0 w 22"/>
              <a:gd name="T29" fmla="*/ 2147483647 h 29"/>
              <a:gd name="T30" fmla="*/ 2147483647 w 22"/>
              <a:gd name="T31" fmla="*/ 2147483647 h 29"/>
              <a:gd name="T32" fmla="*/ 2147483647 w 22"/>
              <a:gd name="T33" fmla="*/ 2147483647 h 29"/>
              <a:gd name="T34" fmla="*/ 2147483647 w 22"/>
              <a:gd name="T35" fmla="*/ 2147483647 h 29"/>
              <a:gd name="T36" fmla="*/ 2147483647 w 22"/>
              <a:gd name="T37" fmla="*/ 2147483647 h 29"/>
              <a:gd name="T38" fmla="*/ 2147483647 w 22"/>
              <a:gd name="T39" fmla="*/ 0 h 29"/>
              <a:gd name="T40" fmla="*/ 2147483647 w 22"/>
              <a:gd name="T41" fmla="*/ 0 h 29"/>
              <a:gd name="T42" fmla="*/ 2147483647 w 22"/>
              <a:gd name="T43" fmla="*/ 2147483647 h 2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2"/>
              <a:gd name="T67" fmla="*/ 0 h 29"/>
              <a:gd name="T68" fmla="*/ 22 w 22"/>
              <a:gd name="T69" fmla="*/ 29 h 29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2" h="29">
                <a:moveTo>
                  <a:pt x="22" y="27"/>
                </a:moveTo>
                <a:lnTo>
                  <a:pt x="22" y="27"/>
                </a:lnTo>
                <a:lnTo>
                  <a:pt x="20" y="28"/>
                </a:lnTo>
                <a:lnTo>
                  <a:pt x="16" y="29"/>
                </a:lnTo>
                <a:lnTo>
                  <a:pt x="15" y="29"/>
                </a:lnTo>
                <a:lnTo>
                  <a:pt x="12" y="29"/>
                </a:lnTo>
                <a:lnTo>
                  <a:pt x="9" y="28"/>
                </a:lnTo>
                <a:lnTo>
                  <a:pt x="7" y="26"/>
                </a:lnTo>
                <a:lnTo>
                  <a:pt x="5" y="25"/>
                </a:lnTo>
                <a:lnTo>
                  <a:pt x="3" y="23"/>
                </a:lnTo>
                <a:lnTo>
                  <a:pt x="2" y="19"/>
                </a:lnTo>
                <a:lnTo>
                  <a:pt x="1" y="17"/>
                </a:lnTo>
                <a:lnTo>
                  <a:pt x="0" y="14"/>
                </a:lnTo>
                <a:lnTo>
                  <a:pt x="0" y="13"/>
                </a:lnTo>
                <a:lnTo>
                  <a:pt x="0" y="10"/>
                </a:lnTo>
                <a:lnTo>
                  <a:pt x="1" y="7"/>
                </a:lnTo>
                <a:lnTo>
                  <a:pt x="3" y="5"/>
                </a:lnTo>
                <a:lnTo>
                  <a:pt x="4" y="3"/>
                </a:lnTo>
                <a:lnTo>
                  <a:pt x="6" y="1"/>
                </a:lnTo>
                <a:lnTo>
                  <a:pt x="9" y="0"/>
                </a:lnTo>
                <a:lnTo>
                  <a:pt x="22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79" name="Freeform 2045"/>
          <p:cNvSpPr>
            <a:spLocks noChangeAspect="1"/>
          </p:cNvSpPr>
          <p:nvPr/>
        </p:nvSpPr>
        <p:spPr bwMode="auto">
          <a:xfrm>
            <a:off x="6288088" y="1935163"/>
            <a:ext cx="6350" cy="11112"/>
          </a:xfrm>
          <a:custGeom>
            <a:avLst/>
            <a:gdLst>
              <a:gd name="T0" fmla="*/ 0 w 16"/>
              <a:gd name="T1" fmla="*/ 0 h 31"/>
              <a:gd name="T2" fmla="*/ 0 w 16"/>
              <a:gd name="T3" fmla="*/ 0 h 31"/>
              <a:gd name="T4" fmla="*/ 2147483647 w 16"/>
              <a:gd name="T5" fmla="*/ 0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2147483647 w 16"/>
              <a:gd name="T19" fmla="*/ 2147483647 h 31"/>
              <a:gd name="T20" fmla="*/ 2147483647 w 16"/>
              <a:gd name="T21" fmla="*/ 2147483647 h 31"/>
              <a:gd name="T22" fmla="*/ 2147483647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2147483647 h 31"/>
              <a:gd name="T38" fmla="*/ 0 w 16"/>
              <a:gd name="T39" fmla="*/ 2147483647 h 31"/>
              <a:gd name="T40" fmla="*/ 0 w 16"/>
              <a:gd name="T41" fmla="*/ 2147483647 h 31"/>
              <a:gd name="T42" fmla="*/ 0 w 16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4" y="1"/>
                </a:lnTo>
                <a:lnTo>
                  <a:pt x="7" y="2"/>
                </a:lnTo>
                <a:lnTo>
                  <a:pt x="9" y="3"/>
                </a:lnTo>
                <a:lnTo>
                  <a:pt x="11" y="5"/>
                </a:lnTo>
                <a:lnTo>
                  <a:pt x="14" y="8"/>
                </a:lnTo>
                <a:lnTo>
                  <a:pt x="15" y="11"/>
                </a:lnTo>
                <a:lnTo>
                  <a:pt x="16" y="13"/>
                </a:lnTo>
                <a:lnTo>
                  <a:pt x="16" y="16"/>
                </a:lnTo>
                <a:lnTo>
                  <a:pt x="16" y="18"/>
                </a:lnTo>
                <a:lnTo>
                  <a:pt x="15" y="20"/>
                </a:lnTo>
                <a:lnTo>
                  <a:pt x="14" y="23"/>
                </a:lnTo>
                <a:lnTo>
                  <a:pt x="12" y="25"/>
                </a:lnTo>
                <a:lnTo>
                  <a:pt x="10" y="27"/>
                </a:lnTo>
                <a:lnTo>
                  <a:pt x="8" y="29"/>
                </a:lnTo>
                <a:lnTo>
                  <a:pt x="5" y="30"/>
                </a:lnTo>
                <a:lnTo>
                  <a:pt x="3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80" name="Freeform 2046"/>
          <p:cNvSpPr>
            <a:spLocks noChangeAspect="1"/>
          </p:cNvSpPr>
          <p:nvPr/>
        </p:nvSpPr>
        <p:spPr bwMode="auto">
          <a:xfrm>
            <a:off x="6189663" y="1962150"/>
            <a:ext cx="15875" cy="12700"/>
          </a:xfrm>
          <a:custGeom>
            <a:avLst/>
            <a:gdLst>
              <a:gd name="T0" fmla="*/ 2147483647 w 48"/>
              <a:gd name="T1" fmla="*/ 2147483647 h 45"/>
              <a:gd name="T2" fmla="*/ 0 w 48"/>
              <a:gd name="T3" fmla="*/ 2147483647 h 45"/>
              <a:gd name="T4" fmla="*/ 2147483647 w 48"/>
              <a:gd name="T5" fmla="*/ 0 h 45"/>
              <a:gd name="T6" fmla="*/ 2147483647 w 48"/>
              <a:gd name="T7" fmla="*/ 0 h 45"/>
              <a:gd name="T8" fmla="*/ 2147483647 w 48"/>
              <a:gd name="T9" fmla="*/ 2147483647 h 45"/>
              <a:gd name="T10" fmla="*/ 2147483647 w 48"/>
              <a:gd name="T11" fmla="*/ 2147483647 h 45"/>
              <a:gd name="T12" fmla="*/ 2147483647 w 48"/>
              <a:gd name="T13" fmla="*/ 2147483647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8"/>
              <a:gd name="T22" fmla="*/ 0 h 45"/>
              <a:gd name="T23" fmla="*/ 48 w 48"/>
              <a:gd name="T24" fmla="*/ 45 h 4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8" h="45">
                <a:moveTo>
                  <a:pt x="13" y="45"/>
                </a:moveTo>
                <a:lnTo>
                  <a:pt x="0" y="18"/>
                </a:lnTo>
                <a:lnTo>
                  <a:pt x="36" y="0"/>
                </a:lnTo>
                <a:lnTo>
                  <a:pt x="48" y="27"/>
                </a:lnTo>
                <a:lnTo>
                  <a:pt x="13" y="4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81" name="Freeform 2047"/>
          <p:cNvSpPr>
            <a:spLocks noChangeAspect="1"/>
          </p:cNvSpPr>
          <p:nvPr/>
        </p:nvSpPr>
        <p:spPr bwMode="auto">
          <a:xfrm>
            <a:off x="6194425" y="1944688"/>
            <a:ext cx="39688" cy="30162"/>
          </a:xfrm>
          <a:custGeom>
            <a:avLst/>
            <a:gdLst>
              <a:gd name="T0" fmla="*/ 2147483647 w 116"/>
              <a:gd name="T1" fmla="*/ 2147483647 h 90"/>
              <a:gd name="T2" fmla="*/ 2147483647 w 116"/>
              <a:gd name="T3" fmla="*/ 2147483647 h 90"/>
              <a:gd name="T4" fmla="*/ 2147483647 w 116"/>
              <a:gd name="T5" fmla="*/ 0 h 90"/>
              <a:gd name="T6" fmla="*/ 2147483647 w 116"/>
              <a:gd name="T7" fmla="*/ 2147483647 h 90"/>
              <a:gd name="T8" fmla="*/ 2147483647 w 116"/>
              <a:gd name="T9" fmla="*/ 2147483647 h 90"/>
              <a:gd name="T10" fmla="*/ 0 w 116"/>
              <a:gd name="T11" fmla="*/ 2147483647 h 90"/>
              <a:gd name="T12" fmla="*/ 2147483647 w 116"/>
              <a:gd name="T13" fmla="*/ 2147483647 h 9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6"/>
              <a:gd name="T22" fmla="*/ 0 h 90"/>
              <a:gd name="T23" fmla="*/ 116 w 116"/>
              <a:gd name="T24" fmla="*/ 90 h 9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6" h="90">
                <a:moveTo>
                  <a:pt x="30" y="75"/>
                </a:moveTo>
                <a:lnTo>
                  <a:pt x="18" y="48"/>
                </a:lnTo>
                <a:lnTo>
                  <a:pt x="116" y="0"/>
                </a:lnTo>
                <a:lnTo>
                  <a:pt x="52" y="30"/>
                </a:lnTo>
                <a:lnTo>
                  <a:pt x="64" y="59"/>
                </a:lnTo>
                <a:lnTo>
                  <a:pt x="0" y="90"/>
                </a:lnTo>
                <a:lnTo>
                  <a:pt x="30" y="7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82" name="Freeform 2048"/>
          <p:cNvSpPr>
            <a:spLocks noChangeAspect="1"/>
          </p:cNvSpPr>
          <p:nvPr/>
        </p:nvSpPr>
        <p:spPr bwMode="auto">
          <a:xfrm>
            <a:off x="6210300" y="1947863"/>
            <a:ext cx="19050" cy="17462"/>
          </a:xfrm>
          <a:custGeom>
            <a:avLst/>
            <a:gdLst>
              <a:gd name="T0" fmla="*/ 2147483647 w 54"/>
              <a:gd name="T1" fmla="*/ 2147483647 h 44"/>
              <a:gd name="T2" fmla="*/ 0 w 54"/>
              <a:gd name="T3" fmla="*/ 2147483647 h 44"/>
              <a:gd name="T4" fmla="*/ 2147483647 w 54"/>
              <a:gd name="T5" fmla="*/ 2147483647 h 44"/>
              <a:gd name="T6" fmla="*/ 2147483647 w 54"/>
              <a:gd name="T7" fmla="*/ 0 h 44"/>
              <a:gd name="T8" fmla="*/ 2147483647 w 54"/>
              <a:gd name="T9" fmla="*/ 2147483647 h 44"/>
              <a:gd name="T10" fmla="*/ 2147483647 w 54"/>
              <a:gd name="T11" fmla="*/ 2147483647 h 44"/>
              <a:gd name="T12" fmla="*/ 2147483647 w 54"/>
              <a:gd name="T13" fmla="*/ 2147483647 h 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4"/>
              <a:gd name="T22" fmla="*/ 0 h 44"/>
              <a:gd name="T23" fmla="*/ 54 w 54"/>
              <a:gd name="T24" fmla="*/ 44 h 4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4" h="44">
                <a:moveTo>
                  <a:pt x="12" y="44"/>
                </a:moveTo>
                <a:lnTo>
                  <a:pt x="0" y="15"/>
                </a:lnTo>
                <a:lnTo>
                  <a:pt x="25" y="4"/>
                </a:lnTo>
                <a:lnTo>
                  <a:pt x="34" y="0"/>
                </a:lnTo>
                <a:lnTo>
                  <a:pt x="44" y="29"/>
                </a:lnTo>
                <a:lnTo>
                  <a:pt x="54" y="25"/>
                </a:lnTo>
                <a:lnTo>
                  <a:pt x="12" y="4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83" name="Freeform 2049"/>
          <p:cNvSpPr>
            <a:spLocks noChangeAspect="1"/>
          </p:cNvSpPr>
          <p:nvPr/>
        </p:nvSpPr>
        <p:spPr bwMode="auto">
          <a:xfrm>
            <a:off x="6224588" y="1944688"/>
            <a:ext cx="15875" cy="12700"/>
          </a:xfrm>
          <a:custGeom>
            <a:avLst/>
            <a:gdLst>
              <a:gd name="T0" fmla="*/ 2147483647 w 47"/>
              <a:gd name="T1" fmla="*/ 2147483647 h 43"/>
              <a:gd name="T2" fmla="*/ 0 w 47"/>
              <a:gd name="T3" fmla="*/ 2147483647 h 43"/>
              <a:gd name="T4" fmla="*/ 2147483647 w 47"/>
              <a:gd name="T5" fmla="*/ 2147483647 h 43"/>
              <a:gd name="T6" fmla="*/ 2147483647 w 47"/>
              <a:gd name="T7" fmla="*/ 0 h 43"/>
              <a:gd name="T8" fmla="*/ 2147483647 w 47"/>
              <a:gd name="T9" fmla="*/ 2147483647 h 43"/>
              <a:gd name="T10" fmla="*/ 2147483647 w 47"/>
              <a:gd name="T11" fmla="*/ 2147483647 h 43"/>
              <a:gd name="T12" fmla="*/ 2147483647 w 47"/>
              <a:gd name="T13" fmla="*/ 2147483647 h 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7"/>
              <a:gd name="T22" fmla="*/ 0 h 43"/>
              <a:gd name="T23" fmla="*/ 47 w 47"/>
              <a:gd name="T24" fmla="*/ 43 h 4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7" h="43">
                <a:moveTo>
                  <a:pt x="10" y="43"/>
                </a:moveTo>
                <a:lnTo>
                  <a:pt x="0" y="14"/>
                </a:lnTo>
                <a:lnTo>
                  <a:pt x="28" y="2"/>
                </a:lnTo>
                <a:lnTo>
                  <a:pt x="33" y="0"/>
                </a:lnTo>
                <a:lnTo>
                  <a:pt x="42" y="29"/>
                </a:lnTo>
                <a:lnTo>
                  <a:pt x="47" y="27"/>
                </a:lnTo>
                <a:lnTo>
                  <a:pt x="10" y="4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84" name="Freeform 2050"/>
          <p:cNvSpPr>
            <a:spLocks noChangeAspect="1"/>
          </p:cNvSpPr>
          <p:nvPr/>
        </p:nvSpPr>
        <p:spPr bwMode="auto">
          <a:xfrm>
            <a:off x="6235700" y="1939925"/>
            <a:ext cx="14288" cy="14288"/>
          </a:xfrm>
          <a:custGeom>
            <a:avLst/>
            <a:gdLst>
              <a:gd name="T0" fmla="*/ 2147483647 w 43"/>
              <a:gd name="T1" fmla="*/ 2147483647 h 43"/>
              <a:gd name="T2" fmla="*/ 0 w 43"/>
              <a:gd name="T3" fmla="*/ 2147483647 h 43"/>
              <a:gd name="T4" fmla="*/ 2147483647 w 43"/>
              <a:gd name="T5" fmla="*/ 0 h 43"/>
              <a:gd name="T6" fmla="*/ 2147483647 w 43"/>
              <a:gd name="T7" fmla="*/ 2147483647 h 43"/>
              <a:gd name="T8" fmla="*/ 2147483647 w 43"/>
              <a:gd name="T9" fmla="*/ 2147483647 h 43"/>
              <a:gd name="T10" fmla="*/ 2147483647 w 43"/>
              <a:gd name="T11" fmla="*/ 2147483647 h 43"/>
              <a:gd name="T12" fmla="*/ 2147483647 w 43"/>
              <a:gd name="T13" fmla="*/ 2147483647 h 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3"/>
              <a:gd name="T22" fmla="*/ 0 h 43"/>
              <a:gd name="T23" fmla="*/ 43 w 43"/>
              <a:gd name="T24" fmla="*/ 43 h 4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3" h="43">
                <a:moveTo>
                  <a:pt x="9" y="43"/>
                </a:moveTo>
                <a:lnTo>
                  <a:pt x="0" y="14"/>
                </a:lnTo>
                <a:lnTo>
                  <a:pt x="43" y="0"/>
                </a:lnTo>
                <a:lnTo>
                  <a:pt x="36" y="2"/>
                </a:lnTo>
                <a:lnTo>
                  <a:pt x="42" y="33"/>
                </a:lnTo>
                <a:lnTo>
                  <a:pt x="35" y="35"/>
                </a:lnTo>
                <a:lnTo>
                  <a:pt x="9" y="4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85" name="Freeform 2051"/>
          <p:cNvSpPr>
            <a:spLocks noChangeAspect="1"/>
          </p:cNvSpPr>
          <p:nvPr/>
        </p:nvSpPr>
        <p:spPr bwMode="auto">
          <a:xfrm>
            <a:off x="6245225" y="1938338"/>
            <a:ext cx="17463" cy="12700"/>
          </a:xfrm>
          <a:custGeom>
            <a:avLst/>
            <a:gdLst>
              <a:gd name="T0" fmla="*/ 2147483647 w 43"/>
              <a:gd name="T1" fmla="*/ 2147483647 h 39"/>
              <a:gd name="T2" fmla="*/ 0 w 43"/>
              <a:gd name="T3" fmla="*/ 2147483647 h 39"/>
              <a:gd name="T4" fmla="*/ 2147483647 w 43"/>
              <a:gd name="T5" fmla="*/ 2147483647 h 39"/>
              <a:gd name="T6" fmla="*/ 2147483647 w 43"/>
              <a:gd name="T7" fmla="*/ 0 h 39"/>
              <a:gd name="T8" fmla="*/ 2147483647 w 43"/>
              <a:gd name="T9" fmla="*/ 2147483647 h 39"/>
              <a:gd name="T10" fmla="*/ 2147483647 w 43"/>
              <a:gd name="T11" fmla="*/ 2147483647 h 39"/>
              <a:gd name="T12" fmla="*/ 2147483647 w 43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3"/>
              <a:gd name="T22" fmla="*/ 0 h 39"/>
              <a:gd name="T23" fmla="*/ 43 w 43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3" h="39">
                <a:moveTo>
                  <a:pt x="6" y="39"/>
                </a:moveTo>
                <a:lnTo>
                  <a:pt x="0" y="8"/>
                </a:lnTo>
                <a:lnTo>
                  <a:pt x="33" y="1"/>
                </a:lnTo>
                <a:lnTo>
                  <a:pt x="36" y="0"/>
                </a:lnTo>
                <a:lnTo>
                  <a:pt x="40" y="31"/>
                </a:lnTo>
                <a:lnTo>
                  <a:pt x="43" y="30"/>
                </a:lnTo>
                <a:lnTo>
                  <a:pt x="6" y="3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86" name="Freeform 2052"/>
          <p:cNvSpPr>
            <a:spLocks noChangeAspect="1"/>
          </p:cNvSpPr>
          <p:nvPr/>
        </p:nvSpPr>
        <p:spPr bwMode="auto">
          <a:xfrm>
            <a:off x="6259513" y="1936750"/>
            <a:ext cx="15875" cy="11113"/>
          </a:xfrm>
          <a:custGeom>
            <a:avLst/>
            <a:gdLst>
              <a:gd name="T0" fmla="*/ 2147483647 w 43"/>
              <a:gd name="T1" fmla="*/ 2147483647 h 38"/>
              <a:gd name="T2" fmla="*/ 0 w 43"/>
              <a:gd name="T3" fmla="*/ 2147483647 h 38"/>
              <a:gd name="T4" fmla="*/ 2147483647 w 43"/>
              <a:gd name="T5" fmla="*/ 0 h 38"/>
              <a:gd name="T6" fmla="*/ 2147483647 w 43"/>
              <a:gd name="T7" fmla="*/ 0 h 38"/>
              <a:gd name="T8" fmla="*/ 2147483647 w 43"/>
              <a:gd name="T9" fmla="*/ 2147483647 h 38"/>
              <a:gd name="T10" fmla="*/ 2147483647 w 43"/>
              <a:gd name="T11" fmla="*/ 2147483647 h 38"/>
              <a:gd name="T12" fmla="*/ 2147483647 w 43"/>
              <a:gd name="T13" fmla="*/ 2147483647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3"/>
              <a:gd name="T22" fmla="*/ 0 h 38"/>
              <a:gd name="T23" fmla="*/ 43 w 43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3" h="38">
                <a:moveTo>
                  <a:pt x="4" y="38"/>
                </a:moveTo>
                <a:lnTo>
                  <a:pt x="0" y="7"/>
                </a:lnTo>
                <a:lnTo>
                  <a:pt x="38" y="0"/>
                </a:lnTo>
                <a:lnTo>
                  <a:pt x="40" y="0"/>
                </a:lnTo>
                <a:lnTo>
                  <a:pt x="40" y="31"/>
                </a:lnTo>
                <a:lnTo>
                  <a:pt x="43" y="31"/>
                </a:lnTo>
                <a:lnTo>
                  <a:pt x="4" y="3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87" name="Freeform 2053"/>
          <p:cNvSpPr>
            <a:spLocks noChangeAspect="1"/>
          </p:cNvSpPr>
          <p:nvPr/>
        </p:nvSpPr>
        <p:spPr bwMode="auto">
          <a:xfrm>
            <a:off x="6273800" y="1935163"/>
            <a:ext cx="14288" cy="11112"/>
          </a:xfrm>
          <a:custGeom>
            <a:avLst/>
            <a:gdLst>
              <a:gd name="T0" fmla="*/ 0 w 43"/>
              <a:gd name="T1" fmla="*/ 2147483647 h 32"/>
              <a:gd name="T2" fmla="*/ 0 w 43"/>
              <a:gd name="T3" fmla="*/ 2147483647 h 32"/>
              <a:gd name="T4" fmla="*/ 2147483647 w 43"/>
              <a:gd name="T5" fmla="*/ 0 h 32"/>
              <a:gd name="T6" fmla="*/ 2147483647 w 43"/>
              <a:gd name="T7" fmla="*/ 2147483647 h 32"/>
              <a:gd name="T8" fmla="*/ 0 w 43"/>
              <a:gd name="T9" fmla="*/ 2147483647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3"/>
              <a:gd name="T16" fmla="*/ 0 h 32"/>
              <a:gd name="T17" fmla="*/ 43 w 43"/>
              <a:gd name="T18" fmla="*/ 32 h 3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3" h="32">
                <a:moveTo>
                  <a:pt x="0" y="32"/>
                </a:moveTo>
                <a:lnTo>
                  <a:pt x="0" y="1"/>
                </a:lnTo>
                <a:lnTo>
                  <a:pt x="43" y="0"/>
                </a:lnTo>
                <a:lnTo>
                  <a:pt x="43" y="31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88" name="Freeform 2054"/>
          <p:cNvSpPr>
            <a:spLocks noChangeAspect="1"/>
          </p:cNvSpPr>
          <p:nvPr/>
        </p:nvSpPr>
        <p:spPr bwMode="auto">
          <a:xfrm>
            <a:off x="6288088" y="1935163"/>
            <a:ext cx="6350" cy="11112"/>
          </a:xfrm>
          <a:custGeom>
            <a:avLst/>
            <a:gdLst>
              <a:gd name="T0" fmla="*/ 0 w 16"/>
              <a:gd name="T1" fmla="*/ 0 h 31"/>
              <a:gd name="T2" fmla="*/ 0 w 16"/>
              <a:gd name="T3" fmla="*/ 0 h 31"/>
              <a:gd name="T4" fmla="*/ 2147483647 w 16"/>
              <a:gd name="T5" fmla="*/ 0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2147483647 w 16"/>
              <a:gd name="T19" fmla="*/ 2147483647 h 31"/>
              <a:gd name="T20" fmla="*/ 2147483647 w 16"/>
              <a:gd name="T21" fmla="*/ 2147483647 h 31"/>
              <a:gd name="T22" fmla="*/ 2147483647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2147483647 h 31"/>
              <a:gd name="T38" fmla="*/ 0 w 16"/>
              <a:gd name="T39" fmla="*/ 2147483647 h 31"/>
              <a:gd name="T40" fmla="*/ 0 w 16"/>
              <a:gd name="T41" fmla="*/ 2147483647 h 31"/>
              <a:gd name="T42" fmla="*/ 0 w 16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5" y="1"/>
                </a:lnTo>
                <a:lnTo>
                  <a:pt x="7" y="2"/>
                </a:lnTo>
                <a:lnTo>
                  <a:pt x="9" y="4"/>
                </a:lnTo>
                <a:lnTo>
                  <a:pt x="11" y="7"/>
                </a:lnTo>
                <a:lnTo>
                  <a:pt x="14" y="9"/>
                </a:lnTo>
                <a:lnTo>
                  <a:pt x="15" y="11"/>
                </a:lnTo>
                <a:lnTo>
                  <a:pt x="16" y="14"/>
                </a:lnTo>
                <a:lnTo>
                  <a:pt x="16" y="16"/>
                </a:lnTo>
                <a:lnTo>
                  <a:pt x="16" y="18"/>
                </a:lnTo>
                <a:lnTo>
                  <a:pt x="15" y="21"/>
                </a:lnTo>
                <a:lnTo>
                  <a:pt x="14" y="23"/>
                </a:lnTo>
                <a:lnTo>
                  <a:pt x="11" y="25"/>
                </a:lnTo>
                <a:lnTo>
                  <a:pt x="9" y="27"/>
                </a:lnTo>
                <a:lnTo>
                  <a:pt x="7" y="29"/>
                </a:lnTo>
                <a:lnTo>
                  <a:pt x="5" y="30"/>
                </a:ln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89" name="Freeform 2055"/>
          <p:cNvSpPr>
            <a:spLocks noChangeAspect="1"/>
          </p:cNvSpPr>
          <p:nvPr/>
        </p:nvSpPr>
        <p:spPr bwMode="auto">
          <a:xfrm>
            <a:off x="6283325" y="1935163"/>
            <a:ext cx="3175" cy="11112"/>
          </a:xfrm>
          <a:custGeom>
            <a:avLst/>
            <a:gdLst>
              <a:gd name="T0" fmla="*/ 0 w 3175"/>
              <a:gd name="T1" fmla="*/ 2147483647 h 31"/>
              <a:gd name="T2" fmla="*/ 0 w 3175"/>
              <a:gd name="T3" fmla="*/ 0 h 31"/>
              <a:gd name="T4" fmla="*/ 0 w 3175"/>
              <a:gd name="T5" fmla="*/ 2147483647 h 31"/>
              <a:gd name="T6" fmla="*/ 0 60000 65536"/>
              <a:gd name="T7" fmla="*/ 0 60000 65536"/>
              <a:gd name="T8" fmla="*/ 0 60000 65536"/>
              <a:gd name="T9" fmla="*/ 0 w 3175"/>
              <a:gd name="T10" fmla="*/ 0 h 31"/>
              <a:gd name="T11" fmla="*/ 3175 w 3175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75" h="31">
                <a:moveTo>
                  <a:pt x="0" y="31"/>
                </a:moveTo>
                <a:lnTo>
                  <a:pt x="0" y="0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90" name="Freeform 2056"/>
          <p:cNvSpPr>
            <a:spLocks noChangeAspect="1"/>
          </p:cNvSpPr>
          <p:nvPr/>
        </p:nvSpPr>
        <p:spPr bwMode="auto">
          <a:xfrm>
            <a:off x="6288088" y="1935163"/>
            <a:ext cx="3175" cy="11112"/>
          </a:xfrm>
          <a:custGeom>
            <a:avLst/>
            <a:gdLst>
              <a:gd name="T0" fmla="*/ 2147483647 w 2"/>
              <a:gd name="T1" fmla="*/ 0 h 31"/>
              <a:gd name="T2" fmla="*/ 2147483647 w 2"/>
              <a:gd name="T3" fmla="*/ 2147483647 h 31"/>
              <a:gd name="T4" fmla="*/ 0 w 2"/>
              <a:gd name="T5" fmla="*/ 2147483647 h 31"/>
              <a:gd name="T6" fmla="*/ 0 w 2"/>
              <a:gd name="T7" fmla="*/ 2147483647 h 31"/>
              <a:gd name="T8" fmla="*/ 0 w 2"/>
              <a:gd name="T9" fmla="*/ 0 h 31"/>
              <a:gd name="T10" fmla="*/ 0 w 2"/>
              <a:gd name="T11" fmla="*/ 0 h 31"/>
              <a:gd name="T12" fmla="*/ 2147483647 w 2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31"/>
              <a:gd name="T23" fmla="*/ 2 w 2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31">
                <a:moveTo>
                  <a:pt x="2" y="0"/>
                </a:move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91" name="Freeform 2057"/>
          <p:cNvSpPr>
            <a:spLocks noChangeAspect="1"/>
          </p:cNvSpPr>
          <p:nvPr/>
        </p:nvSpPr>
        <p:spPr bwMode="auto">
          <a:xfrm>
            <a:off x="6288088" y="1935163"/>
            <a:ext cx="3175" cy="11112"/>
          </a:xfrm>
          <a:custGeom>
            <a:avLst/>
            <a:gdLst>
              <a:gd name="T0" fmla="*/ 2147483647 w 2"/>
              <a:gd name="T1" fmla="*/ 0 h 31"/>
              <a:gd name="T2" fmla="*/ 2147483647 w 2"/>
              <a:gd name="T3" fmla="*/ 2147483647 h 31"/>
              <a:gd name="T4" fmla="*/ 0 w 2"/>
              <a:gd name="T5" fmla="*/ 2147483647 h 31"/>
              <a:gd name="T6" fmla="*/ 0 w 2"/>
              <a:gd name="T7" fmla="*/ 2147483647 h 31"/>
              <a:gd name="T8" fmla="*/ 0 w 2"/>
              <a:gd name="T9" fmla="*/ 0 h 31"/>
              <a:gd name="T10" fmla="*/ 0 w 2"/>
              <a:gd name="T11" fmla="*/ 0 h 31"/>
              <a:gd name="T12" fmla="*/ 2147483647 w 2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31"/>
              <a:gd name="T23" fmla="*/ 2 w 2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31">
                <a:moveTo>
                  <a:pt x="2" y="0"/>
                </a:move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92" name="Freeform 2058"/>
          <p:cNvSpPr>
            <a:spLocks noChangeAspect="1"/>
          </p:cNvSpPr>
          <p:nvPr/>
        </p:nvSpPr>
        <p:spPr bwMode="auto">
          <a:xfrm>
            <a:off x="6286500" y="1935163"/>
            <a:ext cx="1588" cy="11112"/>
          </a:xfrm>
          <a:custGeom>
            <a:avLst/>
            <a:gdLst>
              <a:gd name="T0" fmla="*/ 2147483647 w 2"/>
              <a:gd name="T1" fmla="*/ 0 h 31"/>
              <a:gd name="T2" fmla="*/ 2147483647 w 2"/>
              <a:gd name="T3" fmla="*/ 2147483647 h 31"/>
              <a:gd name="T4" fmla="*/ 0 w 2"/>
              <a:gd name="T5" fmla="*/ 2147483647 h 31"/>
              <a:gd name="T6" fmla="*/ 0 w 2"/>
              <a:gd name="T7" fmla="*/ 2147483647 h 31"/>
              <a:gd name="T8" fmla="*/ 0 w 2"/>
              <a:gd name="T9" fmla="*/ 0 h 31"/>
              <a:gd name="T10" fmla="*/ 0 w 2"/>
              <a:gd name="T11" fmla="*/ 0 h 31"/>
              <a:gd name="T12" fmla="*/ 2147483647 w 2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31"/>
              <a:gd name="T23" fmla="*/ 2 w 2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31">
                <a:moveTo>
                  <a:pt x="2" y="0"/>
                </a:move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93" name="Freeform 2059"/>
          <p:cNvSpPr>
            <a:spLocks noChangeAspect="1"/>
          </p:cNvSpPr>
          <p:nvPr/>
        </p:nvSpPr>
        <p:spPr bwMode="auto">
          <a:xfrm>
            <a:off x="6286500" y="1935163"/>
            <a:ext cx="1588" cy="11112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94" name="Freeform 2060"/>
          <p:cNvSpPr>
            <a:spLocks noChangeAspect="1"/>
          </p:cNvSpPr>
          <p:nvPr/>
        </p:nvSpPr>
        <p:spPr bwMode="auto">
          <a:xfrm>
            <a:off x="6286500" y="1935163"/>
            <a:ext cx="1588" cy="11112"/>
          </a:xfrm>
          <a:custGeom>
            <a:avLst/>
            <a:gdLst>
              <a:gd name="T0" fmla="*/ 2147483647 w 2"/>
              <a:gd name="T1" fmla="*/ 0 h 31"/>
              <a:gd name="T2" fmla="*/ 2147483647 w 2"/>
              <a:gd name="T3" fmla="*/ 2147483647 h 31"/>
              <a:gd name="T4" fmla="*/ 0 w 2"/>
              <a:gd name="T5" fmla="*/ 2147483647 h 31"/>
              <a:gd name="T6" fmla="*/ 0 w 2"/>
              <a:gd name="T7" fmla="*/ 2147483647 h 31"/>
              <a:gd name="T8" fmla="*/ 0 w 2"/>
              <a:gd name="T9" fmla="*/ 0 h 31"/>
              <a:gd name="T10" fmla="*/ 0 w 2"/>
              <a:gd name="T11" fmla="*/ 0 h 31"/>
              <a:gd name="T12" fmla="*/ 2147483647 w 2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31"/>
              <a:gd name="T23" fmla="*/ 2 w 2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31">
                <a:moveTo>
                  <a:pt x="2" y="0"/>
                </a:move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95" name="Freeform 2061"/>
          <p:cNvSpPr>
            <a:spLocks noChangeAspect="1"/>
          </p:cNvSpPr>
          <p:nvPr/>
        </p:nvSpPr>
        <p:spPr bwMode="auto">
          <a:xfrm>
            <a:off x="6283325" y="1935163"/>
            <a:ext cx="3175" cy="11112"/>
          </a:xfrm>
          <a:custGeom>
            <a:avLst/>
            <a:gdLst>
              <a:gd name="T0" fmla="*/ 2147483647 w 2"/>
              <a:gd name="T1" fmla="*/ 0 h 31"/>
              <a:gd name="T2" fmla="*/ 2147483647 w 2"/>
              <a:gd name="T3" fmla="*/ 2147483647 h 31"/>
              <a:gd name="T4" fmla="*/ 0 w 2"/>
              <a:gd name="T5" fmla="*/ 2147483647 h 31"/>
              <a:gd name="T6" fmla="*/ 0 w 2"/>
              <a:gd name="T7" fmla="*/ 2147483647 h 31"/>
              <a:gd name="T8" fmla="*/ 0 w 2"/>
              <a:gd name="T9" fmla="*/ 0 h 31"/>
              <a:gd name="T10" fmla="*/ 0 w 2"/>
              <a:gd name="T11" fmla="*/ 0 h 31"/>
              <a:gd name="T12" fmla="*/ 2147483647 w 2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31"/>
              <a:gd name="T23" fmla="*/ 2 w 2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31">
                <a:moveTo>
                  <a:pt x="2" y="0"/>
                </a:move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96" name="Freeform 2062"/>
          <p:cNvSpPr>
            <a:spLocks noChangeAspect="1"/>
          </p:cNvSpPr>
          <p:nvPr/>
        </p:nvSpPr>
        <p:spPr bwMode="auto">
          <a:xfrm>
            <a:off x="6283325" y="1935163"/>
            <a:ext cx="3175" cy="11112"/>
          </a:xfrm>
          <a:custGeom>
            <a:avLst/>
            <a:gdLst>
              <a:gd name="T0" fmla="*/ 2147483647 w 2"/>
              <a:gd name="T1" fmla="*/ 0 h 31"/>
              <a:gd name="T2" fmla="*/ 2147483647 w 2"/>
              <a:gd name="T3" fmla="*/ 2147483647 h 31"/>
              <a:gd name="T4" fmla="*/ 0 w 2"/>
              <a:gd name="T5" fmla="*/ 2147483647 h 31"/>
              <a:gd name="T6" fmla="*/ 0 w 2"/>
              <a:gd name="T7" fmla="*/ 2147483647 h 31"/>
              <a:gd name="T8" fmla="*/ 0 w 2"/>
              <a:gd name="T9" fmla="*/ 0 h 31"/>
              <a:gd name="T10" fmla="*/ 0 w 2"/>
              <a:gd name="T11" fmla="*/ 0 h 31"/>
              <a:gd name="T12" fmla="*/ 2147483647 w 2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31"/>
              <a:gd name="T23" fmla="*/ 2 w 2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31">
                <a:moveTo>
                  <a:pt x="2" y="0"/>
                </a:move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97" name="Rectangle 2063"/>
          <p:cNvSpPr>
            <a:spLocks noChangeAspect="1" noChangeArrowheads="1"/>
          </p:cNvSpPr>
          <p:nvPr/>
        </p:nvSpPr>
        <p:spPr bwMode="auto">
          <a:xfrm>
            <a:off x="6283325" y="1935163"/>
            <a:ext cx="1588" cy="11112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98" name="Freeform 2064"/>
          <p:cNvSpPr>
            <a:spLocks noChangeAspect="1"/>
          </p:cNvSpPr>
          <p:nvPr/>
        </p:nvSpPr>
        <p:spPr bwMode="auto">
          <a:xfrm>
            <a:off x="6169025" y="2073275"/>
            <a:ext cx="3175" cy="7938"/>
          </a:xfrm>
          <a:custGeom>
            <a:avLst/>
            <a:gdLst>
              <a:gd name="T0" fmla="*/ 0 w 9"/>
              <a:gd name="T1" fmla="*/ 2147483647 h 29"/>
              <a:gd name="T2" fmla="*/ 2147483647 w 9"/>
              <a:gd name="T3" fmla="*/ 0 h 29"/>
              <a:gd name="T4" fmla="*/ 0 w 9"/>
              <a:gd name="T5" fmla="*/ 2147483647 h 29"/>
              <a:gd name="T6" fmla="*/ 0 60000 65536"/>
              <a:gd name="T7" fmla="*/ 0 60000 65536"/>
              <a:gd name="T8" fmla="*/ 0 60000 65536"/>
              <a:gd name="T9" fmla="*/ 0 w 9"/>
              <a:gd name="T10" fmla="*/ 0 h 29"/>
              <a:gd name="T11" fmla="*/ 9 w 9"/>
              <a:gd name="T12" fmla="*/ 29 h 2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9" h="29">
                <a:moveTo>
                  <a:pt x="0" y="29"/>
                </a:moveTo>
                <a:lnTo>
                  <a:pt x="9" y="0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299" name="Freeform 2065"/>
          <p:cNvSpPr>
            <a:spLocks noChangeAspect="1"/>
          </p:cNvSpPr>
          <p:nvPr/>
        </p:nvSpPr>
        <p:spPr bwMode="auto">
          <a:xfrm>
            <a:off x="6261100" y="2108200"/>
            <a:ext cx="7938" cy="11113"/>
          </a:xfrm>
          <a:custGeom>
            <a:avLst/>
            <a:gdLst>
              <a:gd name="T0" fmla="*/ 2147483647 w 25"/>
              <a:gd name="T1" fmla="*/ 0 h 28"/>
              <a:gd name="T2" fmla="*/ 2147483647 w 25"/>
              <a:gd name="T3" fmla="*/ 0 h 28"/>
              <a:gd name="T4" fmla="*/ 2147483647 w 25"/>
              <a:gd name="T5" fmla="*/ 2147483647 h 28"/>
              <a:gd name="T6" fmla="*/ 2147483647 w 25"/>
              <a:gd name="T7" fmla="*/ 2147483647 h 28"/>
              <a:gd name="T8" fmla="*/ 2147483647 w 25"/>
              <a:gd name="T9" fmla="*/ 2147483647 h 28"/>
              <a:gd name="T10" fmla="*/ 2147483647 w 25"/>
              <a:gd name="T11" fmla="*/ 2147483647 h 28"/>
              <a:gd name="T12" fmla="*/ 2147483647 w 25"/>
              <a:gd name="T13" fmla="*/ 2147483647 h 28"/>
              <a:gd name="T14" fmla="*/ 2147483647 w 25"/>
              <a:gd name="T15" fmla="*/ 2147483647 h 28"/>
              <a:gd name="T16" fmla="*/ 2147483647 w 25"/>
              <a:gd name="T17" fmla="*/ 2147483647 h 28"/>
              <a:gd name="T18" fmla="*/ 2147483647 w 25"/>
              <a:gd name="T19" fmla="*/ 2147483647 h 28"/>
              <a:gd name="T20" fmla="*/ 2147483647 w 25"/>
              <a:gd name="T21" fmla="*/ 2147483647 h 28"/>
              <a:gd name="T22" fmla="*/ 2147483647 w 25"/>
              <a:gd name="T23" fmla="*/ 2147483647 h 28"/>
              <a:gd name="T24" fmla="*/ 2147483647 w 25"/>
              <a:gd name="T25" fmla="*/ 2147483647 h 28"/>
              <a:gd name="T26" fmla="*/ 2147483647 w 25"/>
              <a:gd name="T27" fmla="*/ 2147483647 h 28"/>
              <a:gd name="T28" fmla="*/ 2147483647 w 25"/>
              <a:gd name="T29" fmla="*/ 2147483647 h 28"/>
              <a:gd name="T30" fmla="*/ 2147483647 w 25"/>
              <a:gd name="T31" fmla="*/ 2147483647 h 28"/>
              <a:gd name="T32" fmla="*/ 2147483647 w 25"/>
              <a:gd name="T33" fmla="*/ 2147483647 h 28"/>
              <a:gd name="T34" fmla="*/ 2147483647 w 25"/>
              <a:gd name="T35" fmla="*/ 2147483647 h 28"/>
              <a:gd name="T36" fmla="*/ 2147483647 w 25"/>
              <a:gd name="T37" fmla="*/ 2147483647 h 28"/>
              <a:gd name="T38" fmla="*/ 0 w 25"/>
              <a:gd name="T39" fmla="*/ 2147483647 h 28"/>
              <a:gd name="T40" fmla="*/ 0 w 25"/>
              <a:gd name="T41" fmla="*/ 2147483647 h 28"/>
              <a:gd name="T42" fmla="*/ 2147483647 w 25"/>
              <a:gd name="T43" fmla="*/ 0 h 2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5"/>
              <a:gd name="T67" fmla="*/ 0 h 28"/>
              <a:gd name="T68" fmla="*/ 25 w 25"/>
              <a:gd name="T69" fmla="*/ 28 h 2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5" h="28">
                <a:moveTo>
                  <a:pt x="19" y="0"/>
                </a:moveTo>
                <a:lnTo>
                  <a:pt x="19" y="0"/>
                </a:lnTo>
                <a:lnTo>
                  <a:pt x="21" y="2"/>
                </a:lnTo>
                <a:lnTo>
                  <a:pt x="23" y="4"/>
                </a:lnTo>
                <a:lnTo>
                  <a:pt x="24" y="7"/>
                </a:lnTo>
                <a:lnTo>
                  <a:pt x="25" y="9"/>
                </a:lnTo>
                <a:lnTo>
                  <a:pt x="25" y="12"/>
                </a:lnTo>
                <a:lnTo>
                  <a:pt x="25" y="14"/>
                </a:lnTo>
                <a:lnTo>
                  <a:pt x="24" y="16"/>
                </a:lnTo>
                <a:lnTo>
                  <a:pt x="23" y="19"/>
                </a:lnTo>
                <a:lnTo>
                  <a:pt x="22" y="21"/>
                </a:lnTo>
                <a:lnTo>
                  <a:pt x="20" y="24"/>
                </a:lnTo>
                <a:lnTo>
                  <a:pt x="18" y="26"/>
                </a:lnTo>
                <a:lnTo>
                  <a:pt x="15" y="27"/>
                </a:lnTo>
                <a:lnTo>
                  <a:pt x="13" y="28"/>
                </a:lnTo>
                <a:lnTo>
                  <a:pt x="9" y="28"/>
                </a:lnTo>
                <a:lnTo>
                  <a:pt x="7" y="28"/>
                </a:lnTo>
                <a:lnTo>
                  <a:pt x="5" y="27"/>
                </a:lnTo>
                <a:lnTo>
                  <a:pt x="2" y="26"/>
                </a:lnTo>
                <a:lnTo>
                  <a:pt x="0" y="25"/>
                </a:lnTo>
                <a:lnTo>
                  <a:pt x="1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00" name="Freeform 2066"/>
          <p:cNvSpPr>
            <a:spLocks noChangeAspect="1"/>
          </p:cNvSpPr>
          <p:nvPr/>
        </p:nvSpPr>
        <p:spPr bwMode="auto">
          <a:xfrm>
            <a:off x="6169025" y="2073275"/>
            <a:ext cx="12700" cy="11113"/>
          </a:xfrm>
          <a:custGeom>
            <a:avLst/>
            <a:gdLst>
              <a:gd name="T0" fmla="*/ 0 w 38"/>
              <a:gd name="T1" fmla="*/ 2147483647 h 38"/>
              <a:gd name="T2" fmla="*/ 2147483647 w 38"/>
              <a:gd name="T3" fmla="*/ 0 h 38"/>
              <a:gd name="T4" fmla="*/ 2147483647 w 38"/>
              <a:gd name="T5" fmla="*/ 2147483647 h 38"/>
              <a:gd name="T6" fmla="*/ 2147483647 w 38"/>
              <a:gd name="T7" fmla="*/ 2147483647 h 38"/>
              <a:gd name="T8" fmla="*/ 2147483647 w 38"/>
              <a:gd name="T9" fmla="*/ 2147483647 h 38"/>
              <a:gd name="T10" fmla="*/ 2147483647 w 38"/>
              <a:gd name="T11" fmla="*/ 2147483647 h 38"/>
              <a:gd name="T12" fmla="*/ 0 w 38"/>
              <a:gd name="T13" fmla="*/ 2147483647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8"/>
              <a:gd name="T22" fmla="*/ 0 h 38"/>
              <a:gd name="T23" fmla="*/ 38 w 38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8" h="38">
                <a:moveTo>
                  <a:pt x="0" y="29"/>
                </a:moveTo>
                <a:lnTo>
                  <a:pt x="9" y="0"/>
                </a:lnTo>
                <a:lnTo>
                  <a:pt x="38" y="9"/>
                </a:lnTo>
                <a:lnTo>
                  <a:pt x="29" y="38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01" name="Freeform 2067"/>
          <p:cNvSpPr>
            <a:spLocks noChangeAspect="1"/>
          </p:cNvSpPr>
          <p:nvPr/>
        </p:nvSpPr>
        <p:spPr bwMode="auto">
          <a:xfrm>
            <a:off x="6180138" y="2074863"/>
            <a:ext cx="17462" cy="15875"/>
          </a:xfrm>
          <a:custGeom>
            <a:avLst/>
            <a:gdLst>
              <a:gd name="T0" fmla="*/ 0 w 49"/>
              <a:gd name="T1" fmla="*/ 2147483647 h 44"/>
              <a:gd name="T2" fmla="*/ 2147483647 w 49"/>
              <a:gd name="T3" fmla="*/ 0 h 44"/>
              <a:gd name="T4" fmla="*/ 2147483647 w 49"/>
              <a:gd name="T5" fmla="*/ 2147483647 h 44"/>
              <a:gd name="T6" fmla="*/ 2147483647 w 49"/>
              <a:gd name="T7" fmla="*/ 2147483647 h 44"/>
              <a:gd name="T8" fmla="*/ 2147483647 w 49"/>
              <a:gd name="T9" fmla="*/ 2147483647 h 44"/>
              <a:gd name="T10" fmla="*/ 2147483647 w 49"/>
              <a:gd name="T11" fmla="*/ 2147483647 h 44"/>
              <a:gd name="T12" fmla="*/ 0 w 49"/>
              <a:gd name="T13" fmla="*/ 2147483647 h 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9"/>
              <a:gd name="T22" fmla="*/ 0 h 44"/>
              <a:gd name="T23" fmla="*/ 49 w 49"/>
              <a:gd name="T24" fmla="*/ 44 h 4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9" h="44">
                <a:moveTo>
                  <a:pt x="0" y="29"/>
                </a:moveTo>
                <a:lnTo>
                  <a:pt x="9" y="0"/>
                </a:lnTo>
                <a:lnTo>
                  <a:pt x="28" y="6"/>
                </a:lnTo>
                <a:lnTo>
                  <a:pt x="42" y="10"/>
                </a:lnTo>
                <a:lnTo>
                  <a:pt x="36" y="41"/>
                </a:lnTo>
                <a:lnTo>
                  <a:pt x="49" y="44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02" name="Freeform 2068"/>
          <p:cNvSpPr>
            <a:spLocks noChangeAspect="1"/>
          </p:cNvSpPr>
          <p:nvPr/>
        </p:nvSpPr>
        <p:spPr bwMode="auto">
          <a:xfrm>
            <a:off x="6192838" y="2078038"/>
            <a:ext cx="17462" cy="15875"/>
          </a:xfrm>
          <a:custGeom>
            <a:avLst/>
            <a:gdLst>
              <a:gd name="T0" fmla="*/ 0 w 56"/>
              <a:gd name="T1" fmla="*/ 2147483647 h 44"/>
              <a:gd name="T2" fmla="*/ 2147483647 w 56"/>
              <a:gd name="T3" fmla="*/ 0 h 44"/>
              <a:gd name="T4" fmla="*/ 2147483647 w 56"/>
              <a:gd name="T5" fmla="*/ 2147483647 h 44"/>
              <a:gd name="T6" fmla="*/ 2147483647 w 56"/>
              <a:gd name="T7" fmla="*/ 2147483647 h 44"/>
              <a:gd name="T8" fmla="*/ 2147483647 w 56"/>
              <a:gd name="T9" fmla="*/ 2147483647 h 44"/>
              <a:gd name="T10" fmla="*/ 2147483647 w 56"/>
              <a:gd name="T11" fmla="*/ 2147483647 h 44"/>
              <a:gd name="T12" fmla="*/ 0 w 56"/>
              <a:gd name="T13" fmla="*/ 2147483647 h 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6"/>
              <a:gd name="T22" fmla="*/ 0 h 44"/>
              <a:gd name="T23" fmla="*/ 56 w 56"/>
              <a:gd name="T24" fmla="*/ 44 h 4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6" h="44">
                <a:moveTo>
                  <a:pt x="0" y="31"/>
                </a:moveTo>
                <a:lnTo>
                  <a:pt x="6" y="0"/>
                </a:lnTo>
                <a:lnTo>
                  <a:pt x="25" y="4"/>
                </a:lnTo>
                <a:lnTo>
                  <a:pt x="44" y="10"/>
                </a:lnTo>
                <a:lnTo>
                  <a:pt x="36" y="39"/>
                </a:lnTo>
                <a:lnTo>
                  <a:pt x="56" y="44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03" name="Freeform 2069"/>
          <p:cNvSpPr>
            <a:spLocks noChangeAspect="1"/>
          </p:cNvSpPr>
          <p:nvPr/>
        </p:nvSpPr>
        <p:spPr bwMode="auto">
          <a:xfrm>
            <a:off x="6205538" y="2081213"/>
            <a:ext cx="15875" cy="14287"/>
          </a:xfrm>
          <a:custGeom>
            <a:avLst/>
            <a:gdLst>
              <a:gd name="T0" fmla="*/ 0 w 48"/>
              <a:gd name="T1" fmla="*/ 2147483647 h 40"/>
              <a:gd name="T2" fmla="*/ 2147483647 w 48"/>
              <a:gd name="T3" fmla="*/ 0 h 40"/>
              <a:gd name="T4" fmla="*/ 2147483647 w 48"/>
              <a:gd name="T5" fmla="*/ 2147483647 h 40"/>
              <a:gd name="T6" fmla="*/ 2147483647 w 48"/>
              <a:gd name="T7" fmla="*/ 2147483647 h 40"/>
              <a:gd name="T8" fmla="*/ 2147483647 w 48"/>
              <a:gd name="T9" fmla="*/ 2147483647 h 40"/>
              <a:gd name="T10" fmla="*/ 2147483647 w 48"/>
              <a:gd name="T11" fmla="*/ 2147483647 h 40"/>
              <a:gd name="T12" fmla="*/ 0 w 48"/>
              <a:gd name="T13" fmla="*/ 2147483647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8"/>
              <a:gd name="T22" fmla="*/ 0 h 40"/>
              <a:gd name="T23" fmla="*/ 48 w 48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8" h="40">
                <a:moveTo>
                  <a:pt x="0" y="29"/>
                </a:moveTo>
                <a:lnTo>
                  <a:pt x="8" y="0"/>
                </a:lnTo>
                <a:lnTo>
                  <a:pt x="48" y="11"/>
                </a:lnTo>
                <a:lnTo>
                  <a:pt x="39" y="40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04" name="Freeform 2070"/>
          <p:cNvSpPr>
            <a:spLocks noChangeAspect="1"/>
          </p:cNvSpPr>
          <p:nvPr/>
        </p:nvSpPr>
        <p:spPr bwMode="auto">
          <a:xfrm>
            <a:off x="6216650" y="2084388"/>
            <a:ext cx="19050" cy="15875"/>
          </a:xfrm>
          <a:custGeom>
            <a:avLst/>
            <a:gdLst>
              <a:gd name="T0" fmla="*/ 0 w 50"/>
              <a:gd name="T1" fmla="*/ 2147483647 h 41"/>
              <a:gd name="T2" fmla="*/ 2147483647 w 50"/>
              <a:gd name="T3" fmla="*/ 0 h 41"/>
              <a:gd name="T4" fmla="*/ 2147483647 w 50"/>
              <a:gd name="T5" fmla="*/ 2147483647 h 41"/>
              <a:gd name="T6" fmla="*/ 2147483647 w 50"/>
              <a:gd name="T7" fmla="*/ 2147483647 h 41"/>
              <a:gd name="T8" fmla="*/ 2147483647 w 50"/>
              <a:gd name="T9" fmla="*/ 2147483647 h 41"/>
              <a:gd name="T10" fmla="*/ 2147483647 w 50"/>
              <a:gd name="T11" fmla="*/ 2147483647 h 41"/>
              <a:gd name="T12" fmla="*/ 0 w 50"/>
              <a:gd name="T13" fmla="*/ 2147483647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41"/>
              <a:gd name="T23" fmla="*/ 50 w 50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41">
                <a:moveTo>
                  <a:pt x="0" y="29"/>
                </a:moveTo>
                <a:lnTo>
                  <a:pt x="9" y="0"/>
                </a:lnTo>
                <a:lnTo>
                  <a:pt x="50" y="13"/>
                </a:lnTo>
                <a:lnTo>
                  <a:pt x="47" y="12"/>
                </a:lnTo>
                <a:lnTo>
                  <a:pt x="37" y="41"/>
                </a:lnTo>
                <a:lnTo>
                  <a:pt x="34" y="40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05" name="Freeform 2071"/>
          <p:cNvSpPr>
            <a:spLocks noChangeAspect="1"/>
          </p:cNvSpPr>
          <p:nvPr/>
        </p:nvSpPr>
        <p:spPr bwMode="auto">
          <a:xfrm>
            <a:off x="6229350" y="2090738"/>
            <a:ext cx="15875" cy="14287"/>
          </a:xfrm>
          <a:custGeom>
            <a:avLst/>
            <a:gdLst>
              <a:gd name="T0" fmla="*/ 0 w 49"/>
              <a:gd name="T1" fmla="*/ 2147483647 h 43"/>
              <a:gd name="T2" fmla="*/ 2147483647 w 49"/>
              <a:gd name="T3" fmla="*/ 0 h 43"/>
              <a:gd name="T4" fmla="*/ 2147483647 w 49"/>
              <a:gd name="T5" fmla="*/ 2147483647 h 43"/>
              <a:gd name="T6" fmla="*/ 2147483647 w 49"/>
              <a:gd name="T7" fmla="*/ 2147483647 h 43"/>
              <a:gd name="T8" fmla="*/ 2147483647 w 49"/>
              <a:gd name="T9" fmla="*/ 2147483647 h 43"/>
              <a:gd name="T10" fmla="*/ 2147483647 w 49"/>
              <a:gd name="T11" fmla="*/ 2147483647 h 43"/>
              <a:gd name="T12" fmla="*/ 0 w 49"/>
              <a:gd name="T13" fmla="*/ 2147483647 h 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9"/>
              <a:gd name="T22" fmla="*/ 0 h 43"/>
              <a:gd name="T23" fmla="*/ 49 w 49"/>
              <a:gd name="T24" fmla="*/ 43 h 4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9" h="43">
                <a:moveTo>
                  <a:pt x="0" y="29"/>
                </a:moveTo>
                <a:lnTo>
                  <a:pt x="10" y="0"/>
                </a:lnTo>
                <a:lnTo>
                  <a:pt x="47" y="14"/>
                </a:lnTo>
                <a:lnTo>
                  <a:pt x="49" y="15"/>
                </a:lnTo>
                <a:lnTo>
                  <a:pt x="34" y="42"/>
                </a:lnTo>
                <a:lnTo>
                  <a:pt x="36" y="43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06" name="Freeform 2072"/>
          <p:cNvSpPr>
            <a:spLocks noChangeAspect="1"/>
          </p:cNvSpPr>
          <p:nvPr/>
        </p:nvSpPr>
        <p:spPr bwMode="auto">
          <a:xfrm>
            <a:off x="6242050" y="2095500"/>
            <a:ext cx="17463" cy="14288"/>
          </a:xfrm>
          <a:custGeom>
            <a:avLst/>
            <a:gdLst>
              <a:gd name="T0" fmla="*/ 0 w 48"/>
              <a:gd name="T1" fmla="*/ 2147483647 h 43"/>
              <a:gd name="T2" fmla="*/ 2147483647 w 48"/>
              <a:gd name="T3" fmla="*/ 0 h 43"/>
              <a:gd name="T4" fmla="*/ 2147483647 w 48"/>
              <a:gd name="T5" fmla="*/ 2147483647 h 43"/>
              <a:gd name="T6" fmla="*/ 2147483647 w 48"/>
              <a:gd name="T7" fmla="*/ 2147483647 h 43"/>
              <a:gd name="T8" fmla="*/ 2147483647 w 48"/>
              <a:gd name="T9" fmla="*/ 2147483647 h 43"/>
              <a:gd name="T10" fmla="*/ 2147483647 w 48"/>
              <a:gd name="T11" fmla="*/ 2147483647 h 43"/>
              <a:gd name="T12" fmla="*/ 0 w 48"/>
              <a:gd name="T13" fmla="*/ 2147483647 h 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8"/>
              <a:gd name="T22" fmla="*/ 0 h 43"/>
              <a:gd name="T23" fmla="*/ 48 w 48"/>
              <a:gd name="T24" fmla="*/ 43 h 4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8" h="43">
                <a:moveTo>
                  <a:pt x="0" y="27"/>
                </a:moveTo>
                <a:lnTo>
                  <a:pt x="15" y="0"/>
                </a:lnTo>
                <a:lnTo>
                  <a:pt x="48" y="18"/>
                </a:lnTo>
                <a:lnTo>
                  <a:pt x="29" y="43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07" name="Freeform 2073"/>
          <p:cNvSpPr>
            <a:spLocks noChangeAspect="1"/>
          </p:cNvSpPr>
          <p:nvPr/>
        </p:nvSpPr>
        <p:spPr bwMode="auto">
          <a:xfrm>
            <a:off x="6253163" y="2101850"/>
            <a:ext cx="14287" cy="14288"/>
          </a:xfrm>
          <a:custGeom>
            <a:avLst/>
            <a:gdLst>
              <a:gd name="T0" fmla="*/ 0 w 45"/>
              <a:gd name="T1" fmla="*/ 2147483647 h 46"/>
              <a:gd name="T2" fmla="*/ 2147483647 w 45"/>
              <a:gd name="T3" fmla="*/ 0 h 46"/>
              <a:gd name="T4" fmla="*/ 2147483647 w 45"/>
              <a:gd name="T5" fmla="*/ 2147483647 h 46"/>
              <a:gd name="T6" fmla="*/ 2147483647 w 45"/>
              <a:gd name="T7" fmla="*/ 2147483647 h 46"/>
              <a:gd name="T8" fmla="*/ 0 w 45"/>
              <a:gd name="T9" fmla="*/ 2147483647 h 4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46"/>
              <a:gd name="T17" fmla="*/ 45 w 45"/>
              <a:gd name="T18" fmla="*/ 46 h 4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46">
                <a:moveTo>
                  <a:pt x="0" y="25"/>
                </a:moveTo>
                <a:lnTo>
                  <a:pt x="19" y="0"/>
                </a:lnTo>
                <a:lnTo>
                  <a:pt x="45" y="21"/>
                </a:lnTo>
                <a:lnTo>
                  <a:pt x="26" y="46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08" name="Freeform 2074"/>
          <p:cNvSpPr>
            <a:spLocks noChangeAspect="1"/>
          </p:cNvSpPr>
          <p:nvPr/>
        </p:nvSpPr>
        <p:spPr bwMode="auto">
          <a:xfrm>
            <a:off x="6262688" y="2108200"/>
            <a:ext cx="6350" cy="11113"/>
          </a:xfrm>
          <a:custGeom>
            <a:avLst/>
            <a:gdLst>
              <a:gd name="T0" fmla="*/ 2147483647 w 22"/>
              <a:gd name="T1" fmla="*/ 0 h 29"/>
              <a:gd name="T2" fmla="*/ 2147483647 w 22"/>
              <a:gd name="T3" fmla="*/ 0 h 29"/>
              <a:gd name="T4" fmla="*/ 2147483647 w 22"/>
              <a:gd name="T5" fmla="*/ 2147483647 h 29"/>
              <a:gd name="T6" fmla="*/ 2147483647 w 22"/>
              <a:gd name="T7" fmla="*/ 2147483647 h 29"/>
              <a:gd name="T8" fmla="*/ 2147483647 w 22"/>
              <a:gd name="T9" fmla="*/ 2147483647 h 29"/>
              <a:gd name="T10" fmla="*/ 2147483647 w 22"/>
              <a:gd name="T11" fmla="*/ 2147483647 h 29"/>
              <a:gd name="T12" fmla="*/ 2147483647 w 22"/>
              <a:gd name="T13" fmla="*/ 2147483647 h 29"/>
              <a:gd name="T14" fmla="*/ 2147483647 w 22"/>
              <a:gd name="T15" fmla="*/ 2147483647 h 29"/>
              <a:gd name="T16" fmla="*/ 2147483647 w 22"/>
              <a:gd name="T17" fmla="*/ 2147483647 h 29"/>
              <a:gd name="T18" fmla="*/ 2147483647 w 22"/>
              <a:gd name="T19" fmla="*/ 2147483647 h 29"/>
              <a:gd name="T20" fmla="*/ 2147483647 w 22"/>
              <a:gd name="T21" fmla="*/ 2147483647 h 29"/>
              <a:gd name="T22" fmla="*/ 2147483647 w 22"/>
              <a:gd name="T23" fmla="*/ 2147483647 h 29"/>
              <a:gd name="T24" fmla="*/ 2147483647 w 22"/>
              <a:gd name="T25" fmla="*/ 2147483647 h 29"/>
              <a:gd name="T26" fmla="*/ 2147483647 w 22"/>
              <a:gd name="T27" fmla="*/ 2147483647 h 29"/>
              <a:gd name="T28" fmla="*/ 2147483647 w 22"/>
              <a:gd name="T29" fmla="*/ 2147483647 h 29"/>
              <a:gd name="T30" fmla="*/ 2147483647 w 22"/>
              <a:gd name="T31" fmla="*/ 2147483647 h 29"/>
              <a:gd name="T32" fmla="*/ 2147483647 w 22"/>
              <a:gd name="T33" fmla="*/ 2147483647 h 29"/>
              <a:gd name="T34" fmla="*/ 2147483647 w 22"/>
              <a:gd name="T35" fmla="*/ 2147483647 h 29"/>
              <a:gd name="T36" fmla="*/ 2147483647 w 22"/>
              <a:gd name="T37" fmla="*/ 2147483647 h 29"/>
              <a:gd name="T38" fmla="*/ 0 w 22"/>
              <a:gd name="T39" fmla="*/ 2147483647 h 29"/>
              <a:gd name="T40" fmla="*/ 0 w 22"/>
              <a:gd name="T41" fmla="*/ 2147483647 h 29"/>
              <a:gd name="T42" fmla="*/ 2147483647 w 22"/>
              <a:gd name="T43" fmla="*/ 0 h 2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2"/>
              <a:gd name="T67" fmla="*/ 0 h 29"/>
              <a:gd name="T68" fmla="*/ 22 w 22"/>
              <a:gd name="T69" fmla="*/ 29 h 29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2" h="29">
                <a:moveTo>
                  <a:pt x="13" y="0"/>
                </a:moveTo>
                <a:lnTo>
                  <a:pt x="13" y="0"/>
                </a:lnTo>
                <a:lnTo>
                  <a:pt x="16" y="1"/>
                </a:lnTo>
                <a:lnTo>
                  <a:pt x="18" y="3"/>
                </a:lnTo>
                <a:lnTo>
                  <a:pt x="19" y="5"/>
                </a:lnTo>
                <a:lnTo>
                  <a:pt x="21" y="7"/>
                </a:lnTo>
                <a:lnTo>
                  <a:pt x="22" y="10"/>
                </a:lnTo>
                <a:lnTo>
                  <a:pt x="22" y="13"/>
                </a:lnTo>
                <a:lnTo>
                  <a:pt x="22" y="14"/>
                </a:lnTo>
                <a:lnTo>
                  <a:pt x="21" y="17"/>
                </a:lnTo>
                <a:lnTo>
                  <a:pt x="20" y="19"/>
                </a:lnTo>
                <a:lnTo>
                  <a:pt x="19" y="22"/>
                </a:lnTo>
                <a:lnTo>
                  <a:pt x="17" y="25"/>
                </a:lnTo>
                <a:lnTo>
                  <a:pt x="15" y="26"/>
                </a:lnTo>
                <a:lnTo>
                  <a:pt x="13" y="28"/>
                </a:lnTo>
                <a:lnTo>
                  <a:pt x="10" y="29"/>
                </a:lnTo>
                <a:lnTo>
                  <a:pt x="6" y="29"/>
                </a:lnTo>
                <a:lnTo>
                  <a:pt x="5" y="29"/>
                </a:lnTo>
                <a:lnTo>
                  <a:pt x="2" y="28"/>
                </a:lnTo>
                <a:lnTo>
                  <a:pt x="0" y="27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09" name="Freeform 2075"/>
          <p:cNvSpPr>
            <a:spLocks noChangeAspect="1"/>
          </p:cNvSpPr>
          <p:nvPr/>
        </p:nvSpPr>
        <p:spPr bwMode="auto">
          <a:xfrm>
            <a:off x="6257925" y="2109788"/>
            <a:ext cx="9525" cy="3175"/>
          </a:xfrm>
          <a:custGeom>
            <a:avLst/>
            <a:gdLst>
              <a:gd name="T0" fmla="*/ 0 w 31"/>
              <a:gd name="T1" fmla="*/ 0 h 3175"/>
              <a:gd name="T2" fmla="*/ 2147483647 w 31"/>
              <a:gd name="T3" fmla="*/ 0 h 3175"/>
              <a:gd name="T4" fmla="*/ 0 w 31"/>
              <a:gd name="T5" fmla="*/ 0 h 3175"/>
              <a:gd name="T6" fmla="*/ 0 60000 65536"/>
              <a:gd name="T7" fmla="*/ 0 60000 65536"/>
              <a:gd name="T8" fmla="*/ 0 60000 65536"/>
              <a:gd name="T9" fmla="*/ 0 w 31"/>
              <a:gd name="T10" fmla="*/ 0 h 3175"/>
              <a:gd name="T11" fmla="*/ 31 w 31"/>
              <a:gd name="T12" fmla="*/ 3175 h 317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" h="3175">
                <a:moveTo>
                  <a:pt x="0" y="0"/>
                </a:moveTo>
                <a:lnTo>
                  <a:pt x="31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10" name="Freeform 2076"/>
          <p:cNvSpPr>
            <a:spLocks noChangeAspect="1"/>
          </p:cNvSpPr>
          <p:nvPr/>
        </p:nvSpPr>
        <p:spPr bwMode="auto">
          <a:xfrm>
            <a:off x="6261100" y="2108200"/>
            <a:ext cx="6350" cy="11113"/>
          </a:xfrm>
          <a:custGeom>
            <a:avLst/>
            <a:gdLst>
              <a:gd name="T0" fmla="*/ 2147483647 w 21"/>
              <a:gd name="T1" fmla="*/ 0 h 27"/>
              <a:gd name="T2" fmla="*/ 2147483647 w 21"/>
              <a:gd name="T3" fmla="*/ 2147483647 h 27"/>
              <a:gd name="T4" fmla="*/ 2147483647 w 21"/>
              <a:gd name="T5" fmla="*/ 2147483647 h 27"/>
              <a:gd name="T6" fmla="*/ 0 w 21"/>
              <a:gd name="T7" fmla="*/ 2147483647 h 27"/>
              <a:gd name="T8" fmla="*/ 2147483647 w 21"/>
              <a:gd name="T9" fmla="*/ 2147483647 h 27"/>
              <a:gd name="T10" fmla="*/ 2147483647 w 21"/>
              <a:gd name="T11" fmla="*/ 0 h 27"/>
              <a:gd name="T12" fmla="*/ 2147483647 w 21"/>
              <a:gd name="T13" fmla="*/ 0 h 2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"/>
              <a:gd name="T22" fmla="*/ 0 h 27"/>
              <a:gd name="T23" fmla="*/ 21 w 21"/>
              <a:gd name="T24" fmla="*/ 27 h 2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" h="27">
                <a:moveTo>
                  <a:pt x="19" y="0"/>
                </a:moveTo>
                <a:lnTo>
                  <a:pt x="6" y="27"/>
                </a:lnTo>
                <a:lnTo>
                  <a:pt x="2" y="25"/>
                </a:lnTo>
                <a:lnTo>
                  <a:pt x="0" y="22"/>
                </a:lnTo>
                <a:lnTo>
                  <a:pt x="21" y="2"/>
                </a:lnTo>
                <a:lnTo>
                  <a:pt x="1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11" name="Freeform 2077"/>
          <p:cNvSpPr>
            <a:spLocks noChangeAspect="1"/>
          </p:cNvSpPr>
          <p:nvPr/>
        </p:nvSpPr>
        <p:spPr bwMode="auto">
          <a:xfrm>
            <a:off x="6259513" y="2108200"/>
            <a:ext cx="7937" cy="7938"/>
          </a:xfrm>
          <a:custGeom>
            <a:avLst/>
            <a:gdLst>
              <a:gd name="T0" fmla="*/ 2147483647 w 22"/>
              <a:gd name="T1" fmla="*/ 2147483647 h 21"/>
              <a:gd name="T2" fmla="*/ 2147483647 w 22"/>
              <a:gd name="T3" fmla="*/ 2147483647 h 21"/>
              <a:gd name="T4" fmla="*/ 0 w 22"/>
              <a:gd name="T5" fmla="*/ 2147483647 h 21"/>
              <a:gd name="T6" fmla="*/ 0 w 22"/>
              <a:gd name="T7" fmla="*/ 2147483647 h 21"/>
              <a:gd name="T8" fmla="*/ 2147483647 w 22"/>
              <a:gd name="T9" fmla="*/ 0 h 21"/>
              <a:gd name="T10" fmla="*/ 2147483647 w 22"/>
              <a:gd name="T11" fmla="*/ 0 h 21"/>
              <a:gd name="T12" fmla="*/ 2147483647 w 22"/>
              <a:gd name="T13" fmla="*/ 2147483647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21"/>
              <a:gd name="T23" fmla="*/ 22 w 22"/>
              <a:gd name="T24" fmla="*/ 21 h 2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21">
                <a:moveTo>
                  <a:pt x="22" y="1"/>
                </a:moveTo>
                <a:lnTo>
                  <a:pt x="1" y="21"/>
                </a:lnTo>
                <a:lnTo>
                  <a:pt x="0" y="20"/>
                </a:lnTo>
                <a:lnTo>
                  <a:pt x="21" y="0"/>
                </a:lnTo>
                <a:lnTo>
                  <a:pt x="2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12" name="Freeform 2078"/>
          <p:cNvSpPr>
            <a:spLocks noChangeAspect="1"/>
          </p:cNvSpPr>
          <p:nvPr/>
        </p:nvSpPr>
        <p:spPr bwMode="auto">
          <a:xfrm>
            <a:off x="6257925" y="2108200"/>
            <a:ext cx="11113" cy="7938"/>
          </a:xfrm>
          <a:custGeom>
            <a:avLst/>
            <a:gdLst>
              <a:gd name="T0" fmla="*/ 2147483647 w 31"/>
              <a:gd name="T1" fmla="*/ 0 h 20"/>
              <a:gd name="T2" fmla="*/ 2147483647 w 31"/>
              <a:gd name="T3" fmla="*/ 2147483647 h 20"/>
              <a:gd name="T4" fmla="*/ 0 w 31"/>
              <a:gd name="T5" fmla="*/ 2147483647 h 20"/>
              <a:gd name="T6" fmla="*/ 0 w 31"/>
              <a:gd name="T7" fmla="*/ 2147483647 h 20"/>
              <a:gd name="T8" fmla="*/ 2147483647 w 31"/>
              <a:gd name="T9" fmla="*/ 2147483647 h 20"/>
              <a:gd name="T10" fmla="*/ 2147483647 w 31"/>
              <a:gd name="T11" fmla="*/ 2147483647 h 20"/>
              <a:gd name="T12" fmla="*/ 2147483647 w 31"/>
              <a:gd name="T13" fmla="*/ 0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0"/>
              <a:gd name="T23" fmla="*/ 31 w 31"/>
              <a:gd name="T24" fmla="*/ 20 h 2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0">
                <a:moveTo>
                  <a:pt x="27" y="0"/>
                </a:moveTo>
                <a:lnTo>
                  <a:pt x="6" y="20"/>
                </a:lnTo>
                <a:lnTo>
                  <a:pt x="0" y="14"/>
                </a:lnTo>
                <a:lnTo>
                  <a:pt x="0" y="9"/>
                </a:lnTo>
                <a:lnTo>
                  <a:pt x="31" y="9"/>
                </a:lnTo>
                <a:lnTo>
                  <a:pt x="31" y="4"/>
                </a:lnTo>
                <a:lnTo>
                  <a:pt x="2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13" name="Freeform 2079"/>
          <p:cNvSpPr>
            <a:spLocks noChangeAspect="1"/>
          </p:cNvSpPr>
          <p:nvPr/>
        </p:nvSpPr>
        <p:spPr bwMode="auto">
          <a:xfrm>
            <a:off x="6257925" y="2105025"/>
            <a:ext cx="11113" cy="11113"/>
          </a:xfrm>
          <a:custGeom>
            <a:avLst/>
            <a:gdLst>
              <a:gd name="T0" fmla="*/ 2147483647 w 31"/>
              <a:gd name="T1" fmla="*/ 2147483647 h 32"/>
              <a:gd name="T2" fmla="*/ 0 w 31"/>
              <a:gd name="T3" fmla="*/ 2147483647 h 32"/>
              <a:gd name="T4" fmla="*/ 0 w 31"/>
              <a:gd name="T5" fmla="*/ 2147483647 h 32"/>
              <a:gd name="T6" fmla="*/ 2147483647 w 31"/>
              <a:gd name="T7" fmla="*/ 2147483647 h 32"/>
              <a:gd name="T8" fmla="*/ 2147483647 w 31"/>
              <a:gd name="T9" fmla="*/ 0 h 32"/>
              <a:gd name="T10" fmla="*/ 2147483647 w 31"/>
              <a:gd name="T11" fmla="*/ 0 h 32"/>
              <a:gd name="T12" fmla="*/ 2147483647 w 31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2"/>
              <a:gd name="T23" fmla="*/ 31 w 31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2">
                <a:moveTo>
                  <a:pt x="31" y="17"/>
                </a:moveTo>
                <a:lnTo>
                  <a:pt x="0" y="17"/>
                </a:lnTo>
                <a:lnTo>
                  <a:pt x="0" y="32"/>
                </a:lnTo>
                <a:lnTo>
                  <a:pt x="15" y="32"/>
                </a:lnTo>
                <a:lnTo>
                  <a:pt x="15" y="0"/>
                </a:lnTo>
                <a:lnTo>
                  <a:pt x="31" y="0"/>
                </a:lnTo>
                <a:lnTo>
                  <a:pt x="31" y="1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14" name="Freeform 2080"/>
          <p:cNvSpPr>
            <a:spLocks noChangeAspect="1"/>
          </p:cNvSpPr>
          <p:nvPr/>
        </p:nvSpPr>
        <p:spPr bwMode="auto">
          <a:xfrm>
            <a:off x="6259513" y="2105025"/>
            <a:ext cx="7937" cy="11113"/>
          </a:xfrm>
          <a:custGeom>
            <a:avLst/>
            <a:gdLst>
              <a:gd name="T0" fmla="*/ 2147483647 w 21"/>
              <a:gd name="T1" fmla="*/ 0 h 32"/>
              <a:gd name="T2" fmla="*/ 2147483647 w 21"/>
              <a:gd name="T3" fmla="*/ 2147483647 h 32"/>
              <a:gd name="T4" fmla="*/ 2147483647 w 21"/>
              <a:gd name="T5" fmla="*/ 2147483647 h 32"/>
              <a:gd name="T6" fmla="*/ 0 w 21"/>
              <a:gd name="T7" fmla="*/ 2147483647 h 32"/>
              <a:gd name="T8" fmla="*/ 2147483647 w 21"/>
              <a:gd name="T9" fmla="*/ 2147483647 h 32"/>
              <a:gd name="T10" fmla="*/ 2147483647 w 21"/>
              <a:gd name="T11" fmla="*/ 0 h 32"/>
              <a:gd name="T12" fmla="*/ 2147483647 w 21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"/>
              <a:gd name="T22" fmla="*/ 0 h 32"/>
              <a:gd name="T23" fmla="*/ 21 w 21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" h="32">
                <a:moveTo>
                  <a:pt x="11" y="0"/>
                </a:moveTo>
                <a:lnTo>
                  <a:pt x="11" y="32"/>
                </a:lnTo>
                <a:lnTo>
                  <a:pt x="5" y="32"/>
                </a:lnTo>
                <a:lnTo>
                  <a:pt x="0" y="26"/>
                </a:lnTo>
                <a:lnTo>
                  <a:pt x="21" y="6"/>
                </a:lnTo>
                <a:lnTo>
                  <a:pt x="15" y="0"/>
                </a:lnTo>
                <a:lnTo>
                  <a:pt x="1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15" name="Freeform 2081"/>
          <p:cNvSpPr>
            <a:spLocks noChangeAspect="1"/>
          </p:cNvSpPr>
          <p:nvPr/>
        </p:nvSpPr>
        <p:spPr bwMode="auto">
          <a:xfrm>
            <a:off x="6259513" y="2108200"/>
            <a:ext cx="7937" cy="6350"/>
          </a:xfrm>
          <a:custGeom>
            <a:avLst/>
            <a:gdLst>
              <a:gd name="T0" fmla="*/ 2147483647 w 22"/>
              <a:gd name="T1" fmla="*/ 2147483647 h 21"/>
              <a:gd name="T2" fmla="*/ 2147483647 w 22"/>
              <a:gd name="T3" fmla="*/ 2147483647 h 21"/>
              <a:gd name="T4" fmla="*/ 0 w 22"/>
              <a:gd name="T5" fmla="*/ 2147483647 h 21"/>
              <a:gd name="T6" fmla="*/ 0 w 22"/>
              <a:gd name="T7" fmla="*/ 2147483647 h 21"/>
              <a:gd name="T8" fmla="*/ 2147483647 w 22"/>
              <a:gd name="T9" fmla="*/ 0 h 21"/>
              <a:gd name="T10" fmla="*/ 2147483647 w 22"/>
              <a:gd name="T11" fmla="*/ 0 h 21"/>
              <a:gd name="T12" fmla="*/ 2147483647 w 22"/>
              <a:gd name="T13" fmla="*/ 2147483647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21"/>
              <a:gd name="T23" fmla="*/ 22 w 22"/>
              <a:gd name="T24" fmla="*/ 21 h 2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21">
                <a:moveTo>
                  <a:pt x="22" y="1"/>
                </a:moveTo>
                <a:lnTo>
                  <a:pt x="1" y="21"/>
                </a:lnTo>
                <a:lnTo>
                  <a:pt x="0" y="20"/>
                </a:lnTo>
                <a:lnTo>
                  <a:pt x="21" y="0"/>
                </a:lnTo>
                <a:lnTo>
                  <a:pt x="2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16" name="Freeform 2082"/>
          <p:cNvSpPr>
            <a:spLocks noChangeAspect="1"/>
          </p:cNvSpPr>
          <p:nvPr/>
        </p:nvSpPr>
        <p:spPr bwMode="auto">
          <a:xfrm>
            <a:off x="6257925" y="2108200"/>
            <a:ext cx="9525" cy="6350"/>
          </a:xfrm>
          <a:custGeom>
            <a:avLst/>
            <a:gdLst>
              <a:gd name="T0" fmla="*/ 2147483647 w 31"/>
              <a:gd name="T1" fmla="*/ 0 h 20"/>
              <a:gd name="T2" fmla="*/ 2147483647 w 31"/>
              <a:gd name="T3" fmla="*/ 2147483647 h 20"/>
              <a:gd name="T4" fmla="*/ 0 w 31"/>
              <a:gd name="T5" fmla="*/ 2147483647 h 20"/>
              <a:gd name="T6" fmla="*/ 0 w 31"/>
              <a:gd name="T7" fmla="*/ 2147483647 h 20"/>
              <a:gd name="T8" fmla="*/ 2147483647 w 31"/>
              <a:gd name="T9" fmla="*/ 2147483647 h 20"/>
              <a:gd name="T10" fmla="*/ 2147483647 w 31"/>
              <a:gd name="T11" fmla="*/ 2147483647 h 20"/>
              <a:gd name="T12" fmla="*/ 2147483647 w 31"/>
              <a:gd name="T13" fmla="*/ 0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0"/>
              <a:gd name="T23" fmla="*/ 31 w 31"/>
              <a:gd name="T24" fmla="*/ 20 h 2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0">
                <a:moveTo>
                  <a:pt x="27" y="0"/>
                </a:moveTo>
                <a:lnTo>
                  <a:pt x="6" y="20"/>
                </a:lnTo>
                <a:lnTo>
                  <a:pt x="0" y="14"/>
                </a:lnTo>
                <a:lnTo>
                  <a:pt x="0" y="9"/>
                </a:lnTo>
                <a:lnTo>
                  <a:pt x="31" y="9"/>
                </a:lnTo>
                <a:lnTo>
                  <a:pt x="31" y="4"/>
                </a:lnTo>
                <a:lnTo>
                  <a:pt x="2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17" name="Rectangle 2083"/>
          <p:cNvSpPr>
            <a:spLocks noChangeAspect="1" noChangeArrowheads="1"/>
          </p:cNvSpPr>
          <p:nvPr/>
        </p:nvSpPr>
        <p:spPr bwMode="auto">
          <a:xfrm>
            <a:off x="6257925" y="2109788"/>
            <a:ext cx="9525" cy="1587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18" name="Freeform 2084"/>
          <p:cNvSpPr>
            <a:spLocks noChangeAspect="1"/>
          </p:cNvSpPr>
          <p:nvPr/>
        </p:nvSpPr>
        <p:spPr bwMode="auto">
          <a:xfrm>
            <a:off x="6130925" y="2184400"/>
            <a:ext cx="3175" cy="11113"/>
          </a:xfrm>
          <a:custGeom>
            <a:avLst/>
            <a:gdLst>
              <a:gd name="T0" fmla="*/ 0 w 10"/>
              <a:gd name="T1" fmla="*/ 2147483647 h 29"/>
              <a:gd name="T2" fmla="*/ 2147483647 w 10"/>
              <a:gd name="T3" fmla="*/ 0 h 29"/>
              <a:gd name="T4" fmla="*/ 0 w 10"/>
              <a:gd name="T5" fmla="*/ 2147483647 h 29"/>
              <a:gd name="T6" fmla="*/ 0 60000 65536"/>
              <a:gd name="T7" fmla="*/ 0 60000 65536"/>
              <a:gd name="T8" fmla="*/ 0 60000 65536"/>
              <a:gd name="T9" fmla="*/ 0 w 10"/>
              <a:gd name="T10" fmla="*/ 0 h 29"/>
              <a:gd name="T11" fmla="*/ 10 w 10"/>
              <a:gd name="T12" fmla="*/ 29 h 2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" h="29">
                <a:moveTo>
                  <a:pt x="0" y="29"/>
                </a:moveTo>
                <a:lnTo>
                  <a:pt x="10" y="0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19" name="Freeform 2085"/>
          <p:cNvSpPr>
            <a:spLocks noChangeAspect="1"/>
          </p:cNvSpPr>
          <p:nvPr/>
        </p:nvSpPr>
        <p:spPr bwMode="auto">
          <a:xfrm>
            <a:off x="6199188" y="2217738"/>
            <a:ext cx="1587" cy="11112"/>
          </a:xfrm>
          <a:custGeom>
            <a:avLst/>
            <a:gdLst>
              <a:gd name="T0" fmla="*/ 2147483647 w 5"/>
              <a:gd name="T1" fmla="*/ 0 h 31"/>
              <a:gd name="T2" fmla="*/ 0 w 5"/>
              <a:gd name="T3" fmla="*/ 2147483647 h 31"/>
              <a:gd name="T4" fmla="*/ 2147483647 w 5"/>
              <a:gd name="T5" fmla="*/ 0 h 31"/>
              <a:gd name="T6" fmla="*/ 0 60000 65536"/>
              <a:gd name="T7" fmla="*/ 0 60000 65536"/>
              <a:gd name="T8" fmla="*/ 0 60000 65536"/>
              <a:gd name="T9" fmla="*/ 0 w 5"/>
              <a:gd name="T10" fmla="*/ 0 h 31"/>
              <a:gd name="T11" fmla="*/ 5 w 5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" h="31">
                <a:moveTo>
                  <a:pt x="5" y="0"/>
                </a:moveTo>
                <a:lnTo>
                  <a:pt x="0" y="31"/>
                </a:lnTo>
                <a:lnTo>
                  <a:pt x="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20" name="Freeform 2086"/>
          <p:cNvSpPr>
            <a:spLocks noChangeAspect="1"/>
          </p:cNvSpPr>
          <p:nvPr/>
        </p:nvSpPr>
        <p:spPr bwMode="auto">
          <a:xfrm>
            <a:off x="6130925" y="2184400"/>
            <a:ext cx="11113" cy="12700"/>
          </a:xfrm>
          <a:custGeom>
            <a:avLst/>
            <a:gdLst>
              <a:gd name="T0" fmla="*/ 0 w 36"/>
              <a:gd name="T1" fmla="*/ 2147483647 h 38"/>
              <a:gd name="T2" fmla="*/ 2147483647 w 36"/>
              <a:gd name="T3" fmla="*/ 0 h 38"/>
              <a:gd name="T4" fmla="*/ 2147483647 w 36"/>
              <a:gd name="T5" fmla="*/ 2147483647 h 38"/>
              <a:gd name="T6" fmla="*/ 2147483647 w 36"/>
              <a:gd name="T7" fmla="*/ 2147483647 h 38"/>
              <a:gd name="T8" fmla="*/ 2147483647 w 36"/>
              <a:gd name="T9" fmla="*/ 2147483647 h 38"/>
              <a:gd name="T10" fmla="*/ 2147483647 w 36"/>
              <a:gd name="T11" fmla="*/ 2147483647 h 38"/>
              <a:gd name="T12" fmla="*/ 0 w 36"/>
              <a:gd name="T13" fmla="*/ 2147483647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38"/>
              <a:gd name="T23" fmla="*/ 36 w 36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38">
                <a:moveTo>
                  <a:pt x="0" y="29"/>
                </a:moveTo>
                <a:lnTo>
                  <a:pt x="10" y="0"/>
                </a:lnTo>
                <a:lnTo>
                  <a:pt x="35" y="9"/>
                </a:lnTo>
                <a:lnTo>
                  <a:pt x="36" y="10"/>
                </a:lnTo>
                <a:lnTo>
                  <a:pt x="22" y="37"/>
                </a:lnTo>
                <a:lnTo>
                  <a:pt x="23" y="38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21" name="Freeform 2087"/>
          <p:cNvSpPr>
            <a:spLocks noChangeAspect="1"/>
          </p:cNvSpPr>
          <p:nvPr/>
        </p:nvSpPr>
        <p:spPr bwMode="auto">
          <a:xfrm>
            <a:off x="6138863" y="2189163"/>
            <a:ext cx="11112" cy="14287"/>
          </a:xfrm>
          <a:custGeom>
            <a:avLst/>
            <a:gdLst>
              <a:gd name="T0" fmla="*/ 0 w 38"/>
              <a:gd name="T1" fmla="*/ 2147483647 h 44"/>
              <a:gd name="T2" fmla="*/ 2147483647 w 38"/>
              <a:gd name="T3" fmla="*/ 0 h 44"/>
              <a:gd name="T4" fmla="*/ 2147483647 w 38"/>
              <a:gd name="T5" fmla="*/ 2147483647 h 44"/>
              <a:gd name="T6" fmla="*/ 2147483647 w 38"/>
              <a:gd name="T7" fmla="*/ 2147483647 h 44"/>
              <a:gd name="T8" fmla="*/ 2147483647 w 38"/>
              <a:gd name="T9" fmla="*/ 2147483647 h 44"/>
              <a:gd name="T10" fmla="*/ 2147483647 w 38"/>
              <a:gd name="T11" fmla="*/ 2147483647 h 44"/>
              <a:gd name="T12" fmla="*/ 0 w 38"/>
              <a:gd name="T13" fmla="*/ 2147483647 h 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8"/>
              <a:gd name="T22" fmla="*/ 0 h 44"/>
              <a:gd name="T23" fmla="*/ 38 w 38"/>
              <a:gd name="T24" fmla="*/ 44 h 4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8" h="44">
                <a:moveTo>
                  <a:pt x="0" y="27"/>
                </a:moveTo>
                <a:lnTo>
                  <a:pt x="14" y="0"/>
                </a:lnTo>
                <a:lnTo>
                  <a:pt x="31" y="10"/>
                </a:lnTo>
                <a:lnTo>
                  <a:pt x="38" y="15"/>
                </a:lnTo>
                <a:lnTo>
                  <a:pt x="22" y="40"/>
                </a:lnTo>
                <a:lnTo>
                  <a:pt x="29" y="44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22" name="Freeform 2088"/>
          <p:cNvSpPr>
            <a:spLocks noChangeAspect="1"/>
          </p:cNvSpPr>
          <p:nvPr/>
        </p:nvSpPr>
        <p:spPr bwMode="auto">
          <a:xfrm>
            <a:off x="6143625" y="2193925"/>
            <a:ext cx="15875" cy="12700"/>
          </a:xfrm>
          <a:custGeom>
            <a:avLst/>
            <a:gdLst>
              <a:gd name="T0" fmla="*/ 0 w 40"/>
              <a:gd name="T1" fmla="*/ 2147483647 h 40"/>
              <a:gd name="T2" fmla="*/ 2147483647 w 40"/>
              <a:gd name="T3" fmla="*/ 0 h 40"/>
              <a:gd name="T4" fmla="*/ 2147483647 w 40"/>
              <a:gd name="T5" fmla="*/ 2147483647 h 40"/>
              <a:gd name="T6" fmla="*/ 2147483647 w 40"/>
              <a:gd name="T7" fmla="*/ 2147483647 h 40"/>
              <a:gd name="T8" fmla="*/ 2147483647 w 40"/>
              <a:gd name="T9" fmla="*/ 2147483647 h 40"/>
              <a:gd name="T10" fmla="*/ 2147483647 w 40"/>
              <a:gd name="T11" fmla="*/ 2147483647 h 40"/>
              <a:gd name="T12" fmla="*/ 0 w 40"/>
              <a:gd name="T13" fmla="*/ 2147483647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0" y="25"/>
                </a:moveTo>
                <a:lnTo>
                  <a:pt x="16" y="0"/>
                </a:lnTo>
                <a:lnTo>
                  <a:pt x="40" y="15"/>
                </a:lnTo>
                <a:lnTo>
                  <a:pt x="24" y="40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23" name="Freeform 2089"/>
          <p:cNvSpPr>
            <a:spLocks noChangeAspect="1"/>
          </p:cNvSpPr>
          <p:nvPr/>
        </p:nvSpPr>
        <p:spPr bwMode="auto">
          <a:xfrm>
            <a:off x="6153150" y="2198688"/>
            <a:ext cx="14288" cy="15875"/>
          </a:xfrm>
          <a:custGeom>
            <a:avLst/>
            <a:gdLst>
              <a:gd name="T0" fmla="*/ 0 w 40"/>
              <a:gd name="T1" fmla="*/ 2147483647 h 42"/>
              <a:gd name="T2" fmla="*/ 2147483647 w 40"/>
              <a:gd name="T3" fmla="*/ 0 h 42"/>
              <a:gd name="T4" fmla="*/ 2147483647 w 40"/>
              <a:gd name="T5" fmla="*/ 2147483647 h 42"/>
              <a:gd name="T6" fmla="*/ 2147483647 w 40"/>
              <a:gd name="T7" fmla="*/ 2147483647 h 42"/>
              <a:gd name="T8" fmla="*/ 2147483647 w 40"/>
              <a:gd name="T9" fmla="*/ 2147483647 h 42"/>
              <a:gd name="T10" fmla="*/ 2147483647 w 40"/>
              <a:gd name="T11" fmla="*/ 2147483647 h 42"/>
              <a:gd name="T12" fmla="*/ 0 w 40"/>
              <a:gd name="T13" fmla="*/ 2147483647 h 4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2"/>
              <a:gd name="T23" fmla="*/ 40 w 40"/>
              <a:gd name="T24" fmla="*/ 42 h 4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2">
                <a:moveTo>
                  <a:pt x="0" y="25"/>
                </a:moveTo>
                <a:lnTo>
                  <a:pt x="16" y="0"/>
                </a:lnTo>
                <a:lnTo>
                  <a:pt x="40" y="17"/>
                </a:lnTo>
                <a:lnTo>
                  <a:pt x="23" y="42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24" name="Freeform 2090"/>
          <p:cNvSpPr>
            <a:spLocks noChangeAspect="1"/>
          </p:cNvSpPr>
          <p:nvPr/>
        </p:nvSpPr>
        <p:spPr bwMode="auto">
          <a:xfrm>
            <a:off x="6161088" y="2203450"/>
            <a:ext cx="14287" cy="17463"/>
          </a:xfrm>
          <a:custGeom>
            <a:avLst/>
            <a:gdLst>
              <a:gd name="T0" fmla="*/ 0 w 40"/>
              <a:gd name="T1" fmla="*/ 2147483647 h 43"/>
              <a:gd name="T2" fmla="*/ 2147483647 w 40"/>
              <a:gd name="T3" fmla="*/ 0 h 43"/>
              <a:gd name="T4" fmla="*/ 2147483647 w 40"/>
              <a:gd name="T5" fmla="*/ 2147483647 h 43"/>
              <a:gd name="T6" fmla="*/ 2147483647 w 40"/>
              <a:gd name="T7" fmla="*/ 2147483647 h 43"/>
              <a:gd name="T8" fmla="*/ 2147483647 w 40"/>
              <a:gd name="T9" fmla="*/ 2147483647 h 43"/>
              <a:gd name="T10" fmla="*/ 2147483647 w 40"/>
              <a:gd name="T11" fmla="*/ 2147483647 h 43"/>
              <a:gd name="T12" fmla="*/ 0 w 40"/>
              <a:gd name="T13" fmla="*/ 2147483647 h 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3"/>
              <a:gd name="T23" fmla="*/ 40 w 40"/>
              <a:gd name="T24" fmla="*/ 43 h 4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3">
                <a:moveTo>
                  <a:pt x="0" y="25"/>
                </a:moveTo>
                <a:lnTo>
                  <a:pt x="17" y="0"/>
                </a:lnTo>
                <a:lnTo>
                  <a:pt x="38" y="14"/>
                </a:lnTo>
                <a:lnTo>
                  <a:pt x="40" y="15"/>
                </a:lnTo>
                <a:lnTo>
                  <a:pt x="25" y="42"/>
                </a:lnTo>
                <a:lnTo>
                  <a:pt x="27" y="43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25" name="Freeform 2091"/>
          <p:cNvSpPr>
            <a:spLocks noChangeAspect="1"/>
          </p:cNvSpPr>
          <p:nvPr/>
        </p:nvSpPr>
        <p:spPr bwMode="auto">
          <a:xfrm>
            <a:off x="6169025" y="2209800"/>
            <a:ext cx="12700" cy="14288"/>
          </a:xfrm>
          <a:custGeom>
            <a:avLst/>
            <a:gdLst>
              <a:gd name="T0" fmla="*/ 0 w 37"/>
              <a:gd name="T1" fmla="*/ 2147483647 h 41"/>
              <a:gd name="T2" fmla="*/ 2147483647 w 37"/>
              <a:gd name="T3" fmla="*/ 0 h 41"/>
              <a:gd name="T4" fmla="*/ 2147483647 w 37"/>
              <a:gd name="T5" fmla="*/ 2147483647 h 41"/>
              <a:gd name="T6" fmla="*/ 2147483647 w 37"/>
              <a:gd name="T7" fmla="*/ 2147483647 h 41"/>
              <a:gd name="T8" fmla="*/ 2147483647 w 37"/>
              <a:gd name="T9" fmla="*/ 2147483647 h 41"/>
              <a:gd name="T10" fmla="*/ 2147483647 w 37"/>
              <a:gd name="T11" fmla="*/ 2147483647 h 41"/>
              <a:gd name="T12" fmla="*/ 0 w 37"/>
              <a:gd name="T13" fmla="*/ 2147483647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7"/>
              <a:gd name="T22" fmla="*/ 0 h 41"/>
              <a:gd name="T23" fmla="*/ 37 w 37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7" h="41">
                <a:moveTo>
                  <a:pt x="0" y="27"/>
                </a:moveTo>
                <a:lnTo>
                  <a:pt x="15" y="0"/>
                </a:lnTo>
                <a:lnTo>
                  <a:pt x="37" y="12"/>
                </a:lnTo>
                <a:lnTo>
                  <a:pt x="26" y="41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26" name="Freeform 2092"/>
          <p:cNvSpPr>
            <a:spLocks noChangeAspect="1"/>
          </p:cNvSpPr>
          <p:nvPr/>
        </p:nvSpPr>
        <p:spPr bwMode="auto">
          <a:xfrm>
            <a:off x="6180138" y="2214563"/>
            <a:ext cx="11112" cy="14287"/>
          </a:xfrm>
          <a:custGeom>
            <a:avLst/>
            <a:gdLst>
              <a:gd name="T0" fmla="*/ 0 w 34"/>
              <a:gd name="T1" fmla="*/ 2147483647 h 39"/>
              <a:gd name="T2" fmla="*/ 2147483647 w 34"/>
              <a:gd name="T3" fmla="*/ 0 h 39"/>
              <a:gd name="T4" fmla="*/ 2147483647 w 34"/>
              <a:gd name="T5" fmla="*/ 2147483647 h 39"/>
              <a:gd name="T6" fmla="*/ 2147483647 w 34"/>
              <a:gd name="T7" fmla="*/ 2147483647 h 39"/>
              <a:gd name="T8" fmla="*/ 2147483647 w 34"/>
              <a:gd name="T9" fmla="*/ 2147483647 h 39"/>
              <a:gd name="T10" fmla="*/ 2147483647 w 34"/>
              <a:gd name="T11" fmla="*/ 2147483647 h 39"/>
              <a:gd name="T12" fmla="*/ 0 w 34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39"/>
              <a:gd name="T23" fmla="*/ 34 w 34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39">
                <a:moveTo>
                  <a:pt x="0" y="29"/>
                </a:moveTo>
                <a:lnTo>
                  <a:pt x="11" y="0"/>
                </a:lnTo>
                <a:lnTo>
                  <a:pt x="34" y="8"/>
                </a:lnTo>
                <a:lnTo>
                  <a:pt x="29" y="39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27" name="Freeform 2093"/>
          <p:cNvSpPr>
            <a:spLocks noChangeAspect="1"/>
          </p:cNvSpPr>
          <p:nvPr/>
        </p:nvSpPr>
        <p:spPr bwMode="auto">
          <a:xfrm>
            <a:off x="6191250" y="2216150"/>
            <a:ext cx="9525" cy="12700"/>
          </a:xfrm>
          <a:custGeom>
            <a:avLst/>
            <a:gdLst>
              <a:gd name="T0" fmla="*/ 0 w 32"/>
              <a:gd name="T1" fmla="*/ 2147483647 h 35"/>
              <a:gd name="T2" fmla="*/ 2147483647 w 32"/>
              <a:gd name="T3" fmla="*/ 0 h 35"/>
              <a:gd name="T4" fmla="*/ 2147483647 w 32"/>
              <a:gd name="T5" fmla="*/ 2147483647 h 35"/>
              <a:gd name="T6" fmla="*/ 2147483647 w 32"/>
              <a:gd name="T7" fmla="*/ 2147483647 h 35"/>
              <a:gd name="T8" fmla="*/ 0 w 32"/>
              <a:gd name="T9" fmla="*/ 2147483647 h 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"/>
              <a:gd name="T16" fmla="*/ 0 h 35"/>
              <a:gd name="T17" fmla="*/ 32 w 32"/>
              <a:gd name="T18" fmla="*/ 35 h 3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" h="35">
                <a:moveTo>
                  <a:pt x="0" y="31"/>
                </a:moveTo>
                <a:lnTo>
                  <a:pt x="5" y="0"/>
                </a:lnTo>
                <a:lnTo>
                  <a:pt x="32" y="4"/>
                </a:lnTo>
                <a:lnTo>
                  <a:pt x="27" y="35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28" name="Freeform 2094"/>
          <p:cNvSpPr>
            <a:spLocks noChangeAspect="1"/>
          </p:cNvSpPr>
          <p:nvPr/>
        </p:nvSpPr>
        <p:spPr bwMode="auto">
          <a:xfrm>
            <a:off x="5764213" y="1916113"/>
            <a:ext cx="4762" cy="7937"/>
          </a:xfrm>
          <a:custGeom>
            <a:avLst/>
            <a:gdLst>
              <a:gd name="T0" fmla="*/ 2147483647 w 18"/>
              <a:gd name="T1" fmla="*/ 0 h 25"/>
              <a:gd name="T2" fmla="*/ 0 w 18"/>
              <a:gd name="T3" fmla="*/ 2147483647 h 25"/>
              <a:gd name="T4" fmla="*/ 2147483647 w 18"/>
              <a:gd name="T5" fmla="*/ 0 h 25"/>
              <a:gd name="T6" fmla="*/ 0 60000 65536"/>
              <a:gd name="T7" fmla="*/ 0 60000 65536"/>
              <a:gd name="T8" fmla="*/ 0 60000 65536"/>
              <a:gd name="T9" fmla="*/ 0 w 18"/>
              <a:gd name="T10" fmla="*/ 0 h 25"/>
              <a:gd name="T11" fmla="*/ 18 w 18"/>
              <a:gd name="T12" fmla="*/ 25 h 2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" h="25">
                <a:moveTo>
                  <a:pt x="18" y="0"/>
                </a:moveTo>
                <a:lnTo>
                  <a:pt x="0" y="25"/>
                </a:lnTo>
                <a:lnTo>
                  <a:pt x="1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29" name="Freeform 2095"/>
          <p:cNvSpPr>
            <a:spLocks noChangeAspect="1"/>
          </p:cNvSpPr>
          <p:nvPr/>
        </p:nvSpPr>
        <p:spPr bwMode="auto">
          <a:xfrm>
            <a:off x="5641975" y="1849438"/>
            <a:ext cx="7938" cy="11112"/>
          </a:xfrm>
          <a:custGeom>
            <a:avLst/>
            <a:gdLst>
              <a:gd name="T0" fmla="*/ 2147483647 w 21"/>
              <a:gd name="T1" fmla="*/ 2147483647 h 30"/>
              <a:gd name="T2" fmla="*/ 2147483647 w 21"/>
              <a:gd name="T3" fmla="*/ 2147483647 h 30"/>
              <a:gd name="T4" fmla="*/ 2147483647 w 21"/>
              <a:gd name="T5" fmla="*/ 2147483647 h 30"/>
              <a:gd name="T6" fmla="*/ 2147483647 w 21"/>
              <a:gd name="T7" fmla="*/ 2147483647 h 30"/>
              <a:gd name="T8" fmla="*/ 2147483647 w 21"/>
              <a:gd name="T9" fmla="*/ 2147483647 h 30"/>
              <a:gd name="T10" fmla="*/ 2147483647 w 21"/>
              <a:gd name="T11" fmla="*/ 2147483647 h 30"/>
              <a:gd name="T12" fmla="*/ 2147483647 w 21"/>
              <a:gd name="T13" fmla="*/ 2147483647 h 30"/>
              <a:gd name="T14" fmla="*/ 0 w 21"/>
              <a:gd name="T15" fmla="*/ 2147483647 h 30"/>
              <a:gd name="T16" fmla="*/ 0 w 21"/>
              <a:gd name="T17" fmla="*/ 2147483647 h 30"/>
              <a:gd name="T18" fmla="*/ 0 w 21"/>
              <a:gd name="T19" fmla="*/ 2147483647 h 30"/>
              <a:gd name="T20" fmla="*/ 2147483647 w 21"/>
              <a:gd name="T21" fmla="*/ 2147483647 h 30"/>
              <a:gd name="T22" fmla="*/ 2147483647 w 21"/>
              <a:gd name="T23" fmla="*/ 2147483647 h 30"/>
              <a:gd name="T24" fmla="*/ 2147483647 w 21"/>
              <a:gd name="T25" fmla="*/ 2147483647 h 30"/>
              <a:gd name="T26" fmla="*/ 2147483647 w 21"/>
              <a:gd name="T27" fmla="*/ 2147483647 h 30"/>
              <a:gd name="T28" fmla="*/ 2147483647 w 21"/>
              <a:gd name="T29" fmla="*/ 2147483647 h 30"/>
              <a:gd name="T30" fmla="*/ 2147483647 w 21"/>
              <a:gd name="T31" fmla="*/ 2147483647 h 30"/>
              <a:gd name="T32" fmla="*/ 2147483647 w 21"/>
              <a:gd name="T33" fmla="*/ 0 h 30"/>
              <a:gd name="T34" fmla="*/ 2147483647 w 21"/>
              <a:gd name="T35" fmla="*/ 0 h 30"/>
              <a:gd name="T36" fmla="*/ 2147483647 w 21"/>
              <a:gd name="T37" fmla="*/ 0 h 30"/>
              <a:gd name="T38" fmla="*/ 2147483647 w 21"/>
              <a:gd name="T39" fmla="*/ 2147483647 h 30"/>
              <a:gd name="T40" fmla="*/ 2147483647 w 21"/>
              <a:gd name="T41" fmla="*/ 2147483647 h 30"/>
              <a:gd name="T42" fmla="*/ 2147483647 w 21"/>
              <a:gd name="T43" fmla="*/ 2147483647 h 3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1"/>
              <a:gd name="T67" fmla="*/ 0 h 30"/>
              <a:gd name="T68" fmla="*/ 21 w 21"/>
              <a:gd name="T69" fmla="*/ 30 h 30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1" h="30">
                <a:moveTo>
                  <a:pt x="10" y="30"/>
                </a:moveTo>
                <a:lnTo>
                  <a:pt x="10" y="30"/>
                </a:lnTo>
                <a:lnTo>
                  <a:pt x="8" y="29"/>
                </a:lnTo>
                <a:lnTo>
                  <a:pt x="6" y="27"/>
                </a:lnTo>
                <a:lnTo>
                  <a:pt x="4" y="26"/>
                </a:lnTo>
                <a:lnTo>
                  <a:pt x="2" y="23"/>
                </a:lnTo>
                <a:lnTo>
                  <a:pt x="1" y="21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1" y="11"/>
                </a:lnTo>
                <a:lnTo>
                  <a:pt x="2" y="8"/>
                </a:lnTo>
                <a:lnTo>
                  <a:pt x="4" y="6"/>
                </a:lnTo>
                <a:lnTo>
                  <a:pt x="5" y="4"/>
                </a:lnTo>
                <a:lnTo>
                  <a:pt x="8" y="2"/>
                </a:lnTo>
                <a:lnTo>
                  <a:pt x="10" y="1"/>
                </a:lnTo>
                <a:lnTo>
                  <a:pt x="13" y="0"/>
                </a:lnTo>
                <a:lnTo>
                  <a:pt x="15" y="0"/>
                </a:lnTo>
                <a:lnTo>
                  <a:pt x="17" y="0"/>
                </a:lnTo>
                <a:lnTo>
                  <a:pt x="21" y="1"/>
                </a:lnTo>
                <a:lnTo>
                  <a:pt x="10" y="3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30" name="Freeform 2096"/>
          <p:cNvSpPr>
            <a:spLocks noChangeAspect="1"/>
          </p:cNvSpPr>
          <p:nvPr/>
        </p:nvSpPr>
        <p:spPr bwMode="auto">
          <a:xfrm>
            <a:off x="5746750" y="1905000"/>
            <a:ext cx="22225" cy="19050"/>
          </a:xfrm>
          <a:custGeom>
            <a:avLst/>
            <a:gdLst>
              <a:gd name="T0" fmla="*/ 2147483647 w 67"/>
              <a:gd name="T1" fmla="*/ 2147483647 h 54"/>
              <a:gd name="T2" fmla="*/ 2147483647 w 67"/>
              <a:gd name="T3" fmla="*/ 2147483647 h 54"/>
              <a:gd name="T4" fmla="*/ 0 w 67"/>
              <a:gd name="T5" fmla="*/ 2147483647 h 54"/>
              <a:gd name="T6" fmla="*/ 2147483647 w 67"/>
              <a:gd name="T7" fmla="*/ 2147483647 h 54"/>
              <a:gd name="T8" fmla="*/ 2147483647 w 67"/>
              <a:gd name="T9" fmla="*/ 0 h 54"/>
              <a:gd name="T10" fmla="*/ 2147483647 w 67"/>
              <a:gd name="T11" fmla="*/ 2147483647 h 54"/>
              <a:gd name="T12" fmla="*/ 2147483647 w 67"/>
              <a:gd name="T13" fmla="*/ 2147483647 h 5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7"/>
              <a:gd name="T22" fmla="*/ 0 h 54"/>
              <a:gd name="T23" fmla="*/ 67 w 67"/>
              <a:gd name="T24" fmla="*/ 54 h 5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7" h="54">
                <a:moveTo>
                  <a:pt x="67" y="29"/>
                </a:moveTo>
                <a:lnTo>
                  <a:pt x="49" y="54"/>
                </a:lnTo>
                <a:lnTo>
                  <a:pt x="0" y="17"/>
                </a:lnTo>
                <a:lnTo>
                  <a:pt x="12" y="25"/>
                </a:lnTo>
                <a:lnTo>
                  <a:pt x="29" y="0"/>
                </a:lnTo>
                <a:lnTo>
                  <a:pt x="41" y="8"/>
                </a:lnTo>
                <a:lnTo>
                  <a:pt x="67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31" name="Freeform 2097"/>
          <p:cNvSpPr>
            <a:spLocks noChangeAspect="1"/>
          </p:cNvSpPr>
          <p:nvPr/>
        </p:nvSpPr>
        <p:spPr bwMode="auto">
          <a:xfrm>
            <a:off x="5738813" y="1890713"/>
            <a:ext cx="19050" cy="23812"/>
          </a:xfrm>
          <a:custGeom>
            <a:avLst/>
            <a:gdLst>
              <a:gd name="T0" fmla="*/ 2147483647 w 56"/>
              <a:gd name="T1" fmla="*/ 2147483647 h 62"/>
              <a:gd name="T2" fmla="*/ 2147483647 w 56"/>
              <a:gd name="T3" fmla="*/ 2147483647 h 62"/>
              <a:gd name="T4" fmla="*/ 2147483647 w 56"/>
              <a:gd name="T5" fmla="*/ 2147483647 h 62"/>
              <a:gd name="T6" fmla="*/ 0 w 56"/>
              <a:gd name="T7" fmla="*/ 2147483647 h 62"/>
              <a:gd name="T8" fmla="*/ 2147483647 w 56"/>
              <a:gd name="T9" fmla="*/ 2147483647 h 62"/>
              <a:gd name="T10" fmla="*/ 2147483647 w 56"/>
              <a:gd name="T11" fmla="*/ 0 h 62"/>
              <a:gd name="T12" fmla="*/ 2147483647 w 56"/>
              <a:gd name="T13" fmla="*/ 2147483647 h 6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6"/>
              <a:gd name="T22" fmla="*/ 0 h 62"/>
              <a:gd name="T23" fmla="*/ 56 w 56"/>
              <a:gd name="T24" fmla="*/ 62 h 6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6" h="62">
                <a:moveTo>
                  <a:pt x="56" y="37"/>
                </a:moveTo>
                <a:lnTo>
                  <a:pt x="39" y="62"/>
                </a:lnTo>
                <a:lnTo>
                  <a:pt x="13" y="43"/>
                </a:lnTo>
                <a:lnTo>
                  <a:pt x="0" y="35"/>
                </a:lnTo>
                <a:lnTo>
                  <a:pt x="17" y="8"/>
                </a:lnTo>
                <a:lnTo>
                  <a:pt x="3" y="0"/>
                </a:lnTo>
                <a:lnTo>
                  <a:pt x="56" y="3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32" name="Freeform 2098"/>
          <p:cNvSpPr>
            <a:spLocks noChangeAspect="1"/>
          </p:cNvSpPr>
          <p:nvPr/>
        </p:nvSpPr>
        <p:spPr bwMode="auto">
          <a:xfrm>
            <a:off x="5716588" y="1884363"/>
            <a:ext cx="25400" cy="17462"/>
          </a:xfrm>
          <a:custGeom>
            <a:avLst/>
            <a:gdLst>
              <a:gd name="T0" fmla="*/ 2147483647 w 75"/>
              <a:gd name="T1" fmla="*/ 2147483647 h 54"/>
              <a:gd name="T2" fmla="*/ 2147483647 w 75"/>
              <a:gd name="T3" fmla="*/ 2147483647 h 54"/>
              <a:gd name="T4" fmla="*/ 0 w 75"/>
              <a:gd name="T5" fmla="*/ 2147483647 h 54"/>
              <a:gd name="T6" fmla="*/ 2147483647 w 75"/>
              <a:gd name="T7" fmla="*/ 2147483647 h 54"/>
              <a:gd name="T8" fmla="*/ 2147483647 w 75"/>
              <a:gd name="T9" fmla="*/ 0 h 54"/>
              <a:gd name="T10" fmla="*/ 2147483647 w 75"/>
              <a:gd name="T11" fmla="*/ 2147483647 h 54"/>
              <a:gd name="T12" fmla="*/ 2147483647 w 75"/>
              <a:gd name="T13" fmla="*/ 2147483647 h 5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5"/>
              <a:gd name="T22" fmla="*/ 0 h 54"/>
              <a:gd name="T23" fmla="*/ 75 w 75"/>
              <a:gd name="T24" fmla="*/ 54 h 5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5" h="54">
                <a:moveTo>
                  <a:pt x="75" y="27"/>
                </a:moveTo>
                <a:lnTo>
                  <a:pt x="58" y="54"/>
                </a:lnTo>
                <a:lnTo>
                  <a:pt x="0" y="17"/>
                </a:lnTo>
                <a:lnTo>
                  <a:pt x="16" y="27"/>
                </a:lnTo>
                <a:lnTo>
                  <a:pt x="31" y="0"/>
                </a:lnTo>
                <a:lnTo>
                  <a:pt x="48" y="10"/>
                </a:lnTo>
                <a:lnTo>
                  <a:pt x="75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33" name="Freeform 2099"/>
          <p:cNvSpPr>
            <a:spLocks noChangeAspect="1"/>
          </p:cNvSpPr>
          <p:nvPr/>
        </p:nvSpPr>
        <p:spPr bwMode="auto">
          <a:xfrm>
            <a:off x="5707063" y="1874838"/>
            <a:ext cx="20637" cy="20637"/>
          </a:xfrm>
          <a:custGeom>
            <a:avLst/>
            <a:gdLst>
              <a:gd name="T0" fmla="*/ 2147483647 w 63"/>
              <a:gd name="T1" fmla="*/ 2147483647 h 53"/>
              <a:gd name="T2" fmla="*/ 2147483647 w 63"/>
              <a:gd name="T3" fmla="*/ 2147483647 h 53"/>
              <a:gd name="T4" fmla="*/ 0 w 63"/>
              <a:gd name="T5" fmla="*/ 2147483647 h 53"/>
              <a:gd name="T6" fmla="*/ 2147483647 w 63"/>
              <a:gd name="T7" fmla="*/ 2147483647 h 53"/>
              <a:gd name="T8" fmla="*/ 2147483647 w 63"/>
              <a:gd name="T9" fmla="*/ 0 h 53"/>
              <a:gd name="T10" fmla="*/ 2147483647 w 63"/>
              <a:gd name="T11" fmla="*/ 2147483647 h 53"/>
              <a:gd name="T12" fmla="*/ 2147483647 w 63"/>
              <a:gd name="T13" fmla="*/ 2147483647 h 5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3"/>
              <a:gd name="T22" fmla="*/ 0 h 53"/>
              <a:gd name="T23" fmla="*/ 63 w 63"/>
              <a:gd name="T24" fmla="*/ 53 h 5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3" h="53">
                <a:moveTo>
                  <a:pt x="63" y="26"/>
                </a:moveTo>
                <a:lnTo>
                  <a:pt x="48" y="53"/>
                </a:lnTo>
                <a:lnTo>
                  <a:pt x="0" y="24"/>
                </a:lnTo>
                <a:lnTo>
                  <a:pt x="6" y="27"/>
                </a:lnTo>
                <a:lnTo>
                  <a:pt x="18" y="0"/>
                </a:lnTo>
                <a:lnTo>
                  <a:pt x="24" y="3"/>
                </a:lnTo>
                <a:lnTo>
                  <a:pt x="63" y="2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34" name="Freeform 2100"/>
          <p:cNvSpPr>
            <a:spLocks noChangeAspect="1"/>
          </p:cNvSpPr>
          <p:nvPr/>
        </p:nvSpPr>
        <p:spPr bwMode="auto">
          <a:xfrm>
            <a:off x="5692775" y="1868488"/>
            <a:ext cx="20638" cy="19050"/>
          </a:xfrm>
          <a:custGeom>
            <a:avLst/>
            <a:gdLst>
              <a:gd name="T0" fmla="*/ 2147483647 w 58"/>
              <a:gd name="T1" fmla="*/ 2147483647 h 50"/>
              <a:gd name="T2" fmla="*/ 2147483647 w 58"/>
              <a:gd name="T3" fmla="*/ 2147483647 h 50"/>
              <a:gd name="T4" fmla="*/ 0 w 58"/>
              <a:gd name="T5" fmla="*/ 2147483647 h 50"/>
              <a:gd name="T6" fmla="*/ 0 w 58"/>
              <a:gd name="T7" fmla="*/ 2147483647 h 50"/>
              <a:gd name="T8" fmla="*/ 2147483647 w 58"/>
              <a:gd name="T9" fmla="*/ 0 h 50"/>
              <a:gd name="T10" fmla="*/ 2147483647 w 58"/>
              <a:gd name="T11" fmla="*/ 0 h 50"/>
              <a:gd name="T12" fmla="*/ 2147483647 w 58"/>
              <a:gd name="T13" fmla="*/ 2147483647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8"/>
              <a:gd name="T22" fmla="*/ 0 h 50"/>
              <a:gd name="T23" fmla="*/ 58 w 58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8" h="50">
                <a:moveTo>
                  <a:pt x="58" y="23"/>
                </a:moveTo>
                <a:lnTo>
                  <a:pt x="46" y="50"/>
                </a:lnTo>
                <a:lnTo>
                  <a:pt x="0" y="27"/>
                </a:lnTo>
                <a:lnTo>
                  <a:pt x="13" y="0"/>
                </a:lnTo>
                <a:lnTo>
                  <a:pt x="58" y="2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35" name="Freeform 2101"/>
          <p:cNvSpPr>
            <a:spLocks noChangeAspect="1"/>
          </p:cNvSpPr>
          <p:nvPr/>
        </p:nvSpPr>
        <p:spPr bwMode="auto">
          <a:xfrm>
            <a:off x="5678488" y="1860550"/>
            <a:ext cx="19050" cy="17463"/>
          </a:xfrm>
          <a:custGeom>
            <a:avLst/>
            <a:gdLst>
              <a:gd name="T0" fmla="*/ 2147483647 w 57"/>
              <a:gd name="T1" fmla="*/ 2147483647 h 52"/>
              <a:gd name="T2" fmla="*/ 2147483647 w 57"/>
              <a:gd name="T3" fmla="*/ 2147483647 h 52"/>
              <a:gd name="T4" fmla="*/ 2147483647 w 57"/>
              <a:gd name="T5" fmla="*/ 2147483647 h 52"/>
              <a:gd name="T6" fmla="*/ 0 w 57"/>
              <a:gd name="T7" fmla="*/ 2147483647 h 52"/>
              <a:gd name="T8" fmla="*/ 2147483647 w 57"/>
              <a:gd name="T9" fmla="*/ 2147483647 h 52"/>
              <a:gd name="T10" fmla="*/ 2147483647 w 57"/>
              <a:gd name="T11" fmla="*/ 0 h 52"/>
              <a:gd name="T12" fmla="*/ 2147483647 w 57"/>
              <a:gd name="T13" fmla="*/ 2147483647 h 5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7"/>
              <a:gd name="T22" fmla="*/ 0 h 52"/>
              <a:gd name="T23" fmla="*/ 57 w 57"/>
              <a:gd name="T24" fmla="*/ 52 h 5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7" h="52">
                <a:moveTo>
                  <a:pt x="57" y="25"/>
                </a:moveTo>
                <a:lnTo>
                  <a:pt x="44" y="52"/>
                </a:lnTo>
                <a:lnTo>
                  <a:pt x="6" y="34"/>
                </a:lnTo>
                <a:lnTo>
                  <a:pt x="0" y="31"/>
                </a:lnTo>
                <a:lnTo>
                  <a:pt x="11" y="2"/>
                </a:lnTo>
                <a:lnTo>
                  <a:pt x="6" y="0"/>
                </a:lnTo>
                <a:lnTo>
                  <a:pt x="57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36" name="Freeform 2102"/>
          <p:cNvSpPr>
            <a:spLocks noChangeAspect="1"/>
          </p:cNvSpPr>
          <p:nvPr/>
        </p:nvSpPr>
        <p:spPr bwMode="auto">
          <a:xfrm>
            <a:off x="5662613" y="1852613"/>
            <a:ext cx="17462" cy="17462"/>
          </a:xfrm>
          <a:custGeom>
            <a:avLst/>
            <a:gdLst>
              <a:gd name="T0" fmla="*/ 2147483647 w 55"/>
              <a:gd name="T1" fmla="*/ 2147483647 h 46"/>
              <a:gd name="T2" fmla="*/ 2147483647 w 55"/>
              <a:gd name="T3" fmla="*/ 2147483647 h 46"/>
              <a:gd name="T4" fmla="*/ 0 w 55"/>
              <a:gd name="T5" fmla="*/ 2147483647 h 46"/>
              <a:gd name="T6" fmla="*/ 0 w 55"/>
              <a:gd name="T7" fmla="*/ 2147483647 h 46"/>
              <a:gd name="T8" fmla="*/ 2147483647 w 55"/>
              <a:gd name="T9" fmla="*/ 0 h 46"/>
              <a:gd name="T10" fmla="*/ 2147483647 w 55"/>
              <a:gd name="T11" fmla="*/ 0 h 46"/>
              <a:gd name="T12" fmla="*/ 2147483647 w 55"/>
              <a:gd name="T13" fmla="*/ 2147483647 h 4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5"/>
              <a:gd name="T22" fmla="*/ 0 h 46"/>
              <a:gd name="T23" fmla="*/ 55 w 55"/>
              <a:gd name="T24" fmla="*/ 46 h 4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5" h="46">
                <a:moveTo>
                  <a:pt x="55" y="17"/>
                </a:moveTo>
                <a:lnTo>
                  <a:pt x="44" y="46"/>
                </a:lnTo>
                <a:lnTo>
                  <a:pt x="0" y="29"/>
                </a:lnTo>
                <a:lnTo>
                  <a:pt x="10" y="0"/>
                </a:lnTo>
                <a:lnTo>
                  <a:pt x="55" y="1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37" name="Freeform 2103"/>
          <p:cNvSpPr>
            <a:spLocks noChangeAspect="1"/>
          </p:cNvSpPr>
          <p:nvPr/>
        </p:nvSpPr>
        <p:spPr bwMode="auto">
          <a:xfrm>
            <a:off x="5646738" y="1849438"/>
            <a:ext cx="19050" cy="14287"/>
          </a:xfrm>
          <a:custGeom>
            <a:avLst/>
            <a:gdLst>
              <a:gd name="T0" fmla="*/ 2147483647 w 54"/>
              <a:gd name="T1" fmla="*/ 2147483647 h 45"/>
              <a:gd name="T2" fmla="*/ 2147483647 w 54"/>
              <a:gd name="T3" fmla="*/ 2147483647 h 45"/>
              <a:gd name="T4" fmla="*/ 0 w 54"/>
              <a:gd name="T5" fmla="*/ 2147483647 h 45"/>
              <a:gd name="T6" fmla="*/ 2147483647 w 54"/>
              <a:gd name="T7" fmla="*/ 0 h 45"/>
              <a:gd name="T8" fmla="*/ 2147483647 w 54"/>
              <a:gd name="T9" fmla="*/ 2147483647 h 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45"/>
              <a:gd name="T17" fmla="*/ 54 w 54"/>
              <a:gd name="T18" fmla="*/ 45 h 4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45">
                <a:moveTo>
                  <a:pt x="54" y="16"/>
                </a:moveTo>
                <a:lnTo>
                  <a:pt x="44" y="45"/>
                </a:lnTo>
                <a:lnTo>
                  <a:pt x="0" y="29"/>
                </a:lnTo>
                <a:lnTo>
                  <a:pt x="11" y="0"/>
                </a:lnTo>
                <a:lnTo>
                  <a:pt x="54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38" name="Freeform 2104"/>
          <p:cNvSpPr>
            <a:spLocks noChangeAspect="1"/>
          </p:cNvSpPr>
          <p:nvPr/>
        </p:nvSpPr>
        <p:spPr bwMode="auto">
          <a:xfrm>
            <a:off x="5645150" y="1849438"/>
            <a:ext cx="9525" cy="11112"/>
          </a:xfrm>
          <a:custGeom>
            <a:avLst/>
            <a:gdLst>
              <a:gd name="T0" fmla="*/ 2147483647 w 26"/>
              <a:gd name="T1" fmla="*/ 0 h 27"/>
              <a:gd name="T2" fmla="*/ 2147483647 w 26"/>
              <a:gd name="T3" fmla="*/ 0 h 27"/>
              <a:gd name="T4" fmla="*/ 2147483647 w 26"/>
              <a:gd name="T5" fmla="*/ 2147483647 h 27"/>
              <a:gd name="T6" fmla="*/ 2147483647 w 26"/>
              <a:gd name="T7" fmla="*/ 2147483647 h 27"/>
              <a:gd name="T8" fmla="*/ 2147483647 w 26"/>
              <a:gd name="T9" fmla="*/ 2147483647 h 27"/>
              <a:gd name="T10" fmla="*/ 2147483647 w 26"/>
              <a:gd name="T11" fmla="*/ 2147483647 h 27"/>
              <a:gd name="T12" fmla="*/ 2147483647 w 26"/>
              <a:gd name="T13" fmla="*/ 2147483647 h 27"/>
              <a:gd name="T14" fmla="*/ 2147483647 w 26"/>
              <a:gd name="T15" fmla="*/ 2147483647 h 27"/>
              <a:gd name="T16" fmla="*/ 2147483647 w 26"/>
              <a:gd name="T17" fmla="*/ 2147483647 h 27"/>
              <a:gd name="T18" fmla="*/ 2147483647 w 26"/>
              <a:gd name="T19" fmla="*/ 2147483647 h 27"/>
              <a:gd name="T20" fmla="*/ 2147483647 w 26"/>
              <a:gd name="T21" fmla="*/ 2147483647 h 27"/>
              <a:gd name="T22" fmla="*/ 2147483647 w 26"/>
              <a:gd name="T23" fmla="*/ 2147483647 h 27"/>
              <a:gd name="T24" fmla="*/ 2147483647 w 26"/>
              <a:gd name="T25" fmla="*/ 2147483647 h 27"/>
              <a:gd name="T26" fmla="*/ 2147483647 w 26"/>
              <a:gd name="T27" fmla="*/ 2147483647 h 27"/>
              <a:gd name="T28" fmla="*/ 2147483647 w 26"/>
              <a:gd name="T29" fmla="*/ 2147483647 h 27"/>
              <a:gd name="T30" fmla="*/ 2147483647 w 26"/>
              <a:gd name="T31" fmla="*/ 2147483647 h 27"/>
              <a:gd name="T32" fmla="*/ 2147483647 w 26"/>
              <a:gd name="T33" fmla="*/ 2147483647 h 27"/>
              <a:gd name="T34" fmla="*/ 2147483647 w 26"/>
              <a:gd name="T35" fmla="*/ 2147483647 h 27"/>
              <a:gd name="T36" fmla="*/ 2147483647 w 26"/>
              <a:gd name="T37" fmla="*/ 2147483647 h 27"/>
              <a:gd name="T38" fmla="*/ 0 w 26"/>
              <a:gd name="T39" fmla="*/ 2147483647 h 27"/>
              <a:gd name="T40" fmla="*/ 0 w 26"/>
              <a:gd name="T41" fmla="*/ 2147483647 h 27"/>
              <a:gd name="T42" fmla="*/ 2147483647 w 26"/>
              <a:gd name="T43" fmla="*/ 0 h 2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6"/>
              <a:gd name="T67" fmla="*/ 0 h 27"/>
              <a:gd name="T68" fmla="*/ 26 w 26"/>
              <a:gd name="T69" fmla="*/ 27 h 27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6" h="27">
                <a:moveTo>
                  <a:pt x="21" y="0"/>
                </a:moveTo>
                <a:lnTo>
                  <a:pt x="21" y="0"/>
                </a:lnTo>
                <a:lnTo>
                  <a:pt x="22" y="2"/>
                </a:lnTo>
                <a:lnTo>
                  <a:pt x="24" y="4"/>
                </a:lnTo>
                <a:lnTo>
                  <a:pt x="25" y="7"/>
                </a:lnTo>
                <a:lnTo>
                  <a:pt x="26" y="10"/>
                </a:lnTo>
                <a:lnTo>
                  <a:pt x="26" y="12"/>
                </a:lnTo>
                <a:lnTo>
                  <a:pt x="26" y="14"/>
                </a:lnTo>
                <a:lnTo>
                  <a:pt x="25" y="17"/>
                </a:lnTo>
                <a:lnTo>
                  <a:pt x="24" y="19"/>
                </a:lnTo>
                <a:lnTo>
                  <a:pt x="22" y="22"/>
                </a:lnTo>
                <a:lnTo>
                  <a:pt x="20" y="23"/>
                </a:lnTo>
                <a:lnTo>
                  <a:pt x="18" y="25"/>
                </a:lnTo>
                <a:lnTo>
                  <a:pt x="16" y="26"/>
                </a:lnTo>
                <a:lnTo>
                  <a:pt x="12" y="27"/>
                </a:lnTo>
                <a:lnTo>
                  <a:pt x="10" y="27"/>
                </a:lnTo>
                <a:lnTo>
                  <a:pt x="8" y="27"/>
                </a:lnTo>
                <a:lnTo>
                  <a:pt x="5" y="26"/>
                </a:lnTo>
                <a:lnTo>
                  <a:pt x="3" y="25"/>
                </a:lnTo>
                <a:lnTo>
                  <a:pt x="0" y="23"/>
                </a:lnTo>
                <a:lnTo>
                  <a:pt x="2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39" name="Freeform 2105"/>
          <p:cNvSpPr>
            <a:spLocks noChangeAspect="1"/>
          </p:cNvSpPr>
          <p:nvPr/>
        </p:nvSpPr>
        <p:spPr bwMode="auto">
          <a:xfrm>
            <a:off x="5629275" y="1841500"/>
            <a:ext cx="1588" cy="9525"/>
          </a:xfrm>
          <a:custGeom>
            <a:avLst/>
            <a:gdLst>
              <a:gd name="T0" fmla="*/ 0 w 1588"/>
              <a:gd name="T1" fmla="*/ 2147483647 h 32"/>
              <a:gd name="T2" fmla="*/ 0 w 1588"/>
              <a:gd name="T3" fmla="*/ 0 h 32"/>
              <a:gd name="T4" fmla="*/ 0 w 1588"/>
              <a:gd name="T5" fmla="*/ 2147483647 h 32"/>
              <a:gd name="T6" fmla="*/ 0 60000 65536"/>
              <a:gd name="T7" fmla="*/ 0 60000 65536"/>
              <a:gd name="T8" fmla="*/ 0 60000 65536"/>
              <a:gd name="T9" fmla="*/ 0 w 1588"/>
              <a:gd name="T10" fmla="*/ 0 h 32"/>
              <a:gd name="T11" fmla="*/ 1588 w 1588"/>
              <a:gd name="T12" fmla="*/ 32 h 3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32">
                <a:moveTo>
                  <a:pt x="0" y="32"/>
                </a:moveTo>
                <a:lnTo>
                  <a:pt x="0" y="0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40" name="Freeform 2106"/>
          <p:cNvSpPr>
            <a:spLocks noChangeAspect="1"/>
          </p:cNvSpPr>
          <p:nvPr/>
        </p:nvSpPr>
        <p:spPr bwMode="auto">
          <a:xfrm>
            <a:off x="5630863" y="1844675"/>
            <a:ext cx="31750" cy="15875"/>
          </a:xfrm>
          <a:custGeom>
            <a:avLst/>
            <a:gdLst>
              <a:gd name="T0" fmla="*/ 2147483647 w 94"/>
              <a:gd name="T1" fmla="*/ 2147483647 h 39"/>
              <a:gd name="T2" fmla="*/ 2147483647 w 94"/>
              <a:gd name="T3" fmla="*/ 2147483647 h 39"/>
              <a:gd name="T4" fmla="*/ 0 w 94"/>
              <a:gd name="T5" fmla="*/ 0 h 39"/>
              <a:gd name="T6" fmla="*/ 2147483647 w 94"/>
              <a:gd name="T7" fmla="*/ 2147483647 h 39"/>
              <a:gd name="T8" fmla="*/ 2147483647 w 94"/>
              <a:gd name="T9" fmla="*/ 2147483647 h 39"/>
              <a:gd name="T10" fmla="*/ 2147483647 w 94"/>
              <a:gd name="T11" fmla="*/ 2147483647 h 39"/>
              <a:gd name="T12" fmla="*/ 2147483647 w 94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4"/>
              <a:gd name="T22" fmla="*/ 0 h 39"/>
              <a:gd name="T23" fmla="*/ 94 w 94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4" h="39">
                <a:moveTo>
                  <a:pt x="65" y="14"/>
                </a:moveTo>
                <a:lnTo>
                  <a:pt x="44" y="37"/>
                </a:lnTo>
                <a:lnTo>
                  <a:pt x="0" y="0"/>
                </a:lnTo>
                <a:lnTo>
                  <a:pt x="38" y="31"/>
                </a:lnTo>
                <a:lnTo>
                  <a:pt x="56" y="8"/>
                </a:lnTo>
                <a:lnTo>
                  <a:pt x="94" y="39"/>
                </a:lnTo>
                <a:lnTo>
                  <a:pt x="65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41" name="Freeform 2107"/>
          <p:cNvSpPr>
            <a:spLocks noChangeAspect="1"/>
          </p:cNvSpPr>
          <p:nvPr/>
        </p:nvSpPr>
        <p:spPr bwMode="auto">
          <a:xfrm>
            <a:off x="5640388" y="1844675"/>
            <a:ext cx="7937" cy="9525"/>
          </a:xfrm>
          <a:custGeom>
            <a:avLst/>
            <a:gdLst>
              <a:gd name="T0" fmla="*/ 2147483647 w 22"/>
              <a:gd name="T1" fmla="*/ 2147483647 h 30"/>
              <a:gd name="T2" fmla="*/ 2147483647 w 22"/>
              <a:gd name="T3" fmla="*/ 2147483647 h 30"/>
              <a:gd name="T4" fmla="*/ 0 w 22"/>
              <a:gd name="T5" fmla="*/ 2147483647 h 30"/>
              <a:gd name="T6" fmla="*/ 2147483647 w 22"/>
              <a:gd name="T7" fmla="*/ 2147483647 h 30"/>
              <a:gd name="T8" fmla="*/ 2147483647 w 22"/>
              <a:gd name="T9" fmla="*/ 0 h 30"/>
              <a:gd name="T10" fmla="*/ 2147483647 w 22"/>
              <a:gd name="T11" fmla="*/ 2147483647 h 30"/>
              <a:gd name="T12" fmla="*/ 2147483647 w 22"/>
              <a:gd name="T13" fmla="*/ 2147483647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30"/>
              <a:gd name="T23" fmla="*/ 22 w 22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30">
                <a:moveTo>
                  <a:pt x="22" y="7"/>
                </a:moveTo>
                <a:lnTo>
                  <a:pt x="4" y="30"/>
                </a:lnTo>
                <a:lnTo>
                  <a:pt x="0" y="26"/>
                </a:lnTo>
                <a:lnTo>
                  <a:pt x="1" y="27"/>
                </a:lnTo>
                <a:lnTo>
                  <a:pt x="13" y="0"/>
                </a:lnTo>
                <a:lnTo>
                  <a:pt x="15" y="1"/>
                </a:lnTo>
                <a:lnTo>
                  <a:pt x="22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42" name="Freeform 2108"/>
          <p:cNvSpPr>
            <a:spLocks noChangeAspect="1"/>
          </p:cNvSpPr>
          <p:nvPr/>
        </p:nvSpPr>
        <p:spPr bwMode="auto">
          <a:xfrm>
            <a:off x="5638800" y="1841500"/>
            <a:ext cx="7938" cy="12700"/>
          </a:xfrm>
          <a:custGeom>
            <a:avLst/>
            <a:gdLst>
              <a:gd name="T0" fmla="*/ 2147483647 w 21"/>
              <a:gd name="T1" fmla="*/ 2147483647 h 42"/>
              <a:gd name="T2" fmla="*/ 2147483647 w 21"/>
              <a:gd name="T3" fmla="*/ 2147483647 h 42"/>
              <a:gd name="T4" fmla="*/ 2147483647 w 21"/>
              <a:gd name="T5" fmla="*/ 2147483647 h 42"/>
              <a:gd name="T6" fmla="*/ 2147483647 w 21"/>
              <a:gd name="T7" fmla="*/ 2147483647 h 42"/>
              <a:gd name="T8" fmla="*/ 2147483647 w 21"/>
              <a:gd name="T9" fmla="*/ 2147483647 h 42"/>
              <a:gd name="T10" fmla="*/ 0 w 21"/>
              <a:gd name="T11" fmla="*/ 0 h 42"/>
              <a:gd name="T12" fmla="*/ 2147483647 w 21"/>
              <a:gd name="T13" fmla="*/ 2147483647 h 4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"/>
              <a:gd name="T22" fmla="*/ 0 h 42"/>
              <a:gd name="T23" fmla="*/ 21 w 21"/>
              <a:gd name="T24" fmla="*/ 42 h 4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" h="42">
                <a:moveTo>
                  <a:pt x="21" y="11"/>
                </a:moveTo>
                <a:lnTo>
                  <a:pt x="9" y="38"/>
                </a:lnTo>
                <a:lnTo>
                  <a:pt x="17" y="42"/>
                </a:lnTo>
                <a:lnTo>
                  <a:pt x="2" y="36"/>
                </a:lnTo>
                <a:lnTo>
                  <a:pt x="15" y="7"/>
                </a:lnTo>
                <a:lnTo>
                  <a:pt x="0" y="0"/>
                </a:lnTo>
                <a:lnTo>
                  <a:pt x="21" y="1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43" name="Freeform 2109"/>
          <p:cNvSpPr>
            <a:spLocks noChangeAspect="1"/>
          </p:cNvSpPr>
          <p:nvPr/>
        </p:nvSpPr>
        <p:spPr bwMode="auto">
          <a:xfrm>
            <a:off x="5638800" y="1843088"/>
            <a:ext cx="6350" cy="9525"/>
          </a:xfrm>
          <a:custGeom>
            <a:avLst/>
            <a:gdLst>
              <a:gd name="T0" fmla="*/ 2147483647 w 19"/>
              <a:gd name="T1" fmla="*/ 2147483647 h 33"/>
              <a:gd name="T2" fmla="*/ 2147483647 w 19"/>
              <a:gd name="T3" fmla="*/ 2147483647 h 33"/>
              <a:gd name="T4" fmla="*/ 0 w 19"/>
              <a:gd name="T5" fmla="*/ 2147483647 h 33"/>
              <a:gd name="T6" fmla="*/ 2147483647 w 19"/>
              <a:gd name="T7" fmla="*/ 2147483647 h 33"/>
              <a:gd name="T8" fmla="*/ 2147483647 w 19"/>
              <a:gd name="T9" fmla="*/ 0 h 33"/>
              <a:gd name="T10" fmla="*/ 2147483647 w 19"/>
              <a:gd name="T11" fmla="*/ 0 h 33"/>
              <a:gd name="T12" fmla="*/ 2147483647 w 19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"/>
              <a:gd name="T22" fmla="*/ 0 h 33"/>
              <a:gd name="T23" fmla="*/ 19 w 19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" h="33">
                <a:moveTo>
                  <a:pt x="19" y="4"/>
                </a:moveTo>
                <a:lnTo>
                  <a:pt x="6" y="33"/>
                </a:lnTo>
                <a:lnTo>
                  <a:pt x="0" y="31"/>
                </a:lnTo>
                <a:lnTo>
                  <a:pt x="2" y="31"/>
                </a:lnTo>
                <a:lnTo>
                  <a:pt x="9" y="0"/>
                </a:lnTo>
                <a:lnTo>
                  <a:pt x="11" y="0"/>
                </a:lnTo>
                <a:lnTo>
                  <a:pt x="19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44" name="Freeform 2110"/>
          <p:cNvSpPr>
            <a:spLocks noChangeAspect="1"/>
          </p:cNvSpPr>
          <p:nvPr/>
        </p:nvSpPr>
        <p:spPr bwMode="auto">
          <a:xfrm>
            <a:off x="5635625" y="1841500"/>
            <a:ext cx="4763" cy="11113"/>
          </a:xfrm>
          <a:custGeom>
            <a:avLst/>
            <a:gdLst>
              <a:gd name="T0" fmla="*/ 2147483647 w 17"/>
              <a:gd name="T1" fmla="*/ 2147483647 h 34"/>
              <a:gd name="T2" fmla="*/ 2147483647 w 17"/>
              <a:gd name="T3" fmla="*/ 2147483647 h 34"/>
              <a:gd name="T4" fmla="*/ 0 w 17"/>
              <a:gd name="T5" fmla="*/ 2147483647 h 34"/>
              <a:gd name="T6" fmla="*/ 2147483647 w 17"/>
              <a:gd name="T7" fmla="*/ 2147483647 h 34"/>
              <a:gd name="T8" fmla="*/ 2147483647 w 17"/>
              <a:gd name="T9" fmla="*/ 0 h 34"/>
              <a:gd name="T10" fmla="*/ 2147483647 w 17"/>
              <a:gd name="T11" fmla="*/ 2147483647 h 34"/>
              <a:gd name="T12" fmla="*/ 2147483647 w 17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"/>
              <a:gd name="T22" fmla="*/ 0 h 34"/>
              <a:gd name="T23" fmla="*/ 17 w 17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" h="34">
                <a:moveTo>
                  <a:pt x="17" y="3"/>
                </a:moveTo>
                <a:lnTo>
                  <a:pt x="10" y="34"/>
                </a:lnTo>
                <a:lnTo>
                  <a:pt x="0" y="32"/>
                </a:lnTo>
                <a:lnTo>
                  <a:pt x="4" y="32"/>
                </a:lnTo>
                <a:lnTo>
                  <a:pt x="6" y="0"/>
                </a:lnTo>
                <a:lnTo>
                  <a:pt x="10" y="1"/>
                </a:lnTo>
                <a:lnTo>
                  <a:pt x="17" y="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45" name="Freeform 2111"/>
          <p:cNvSpPr>
            <a:spLocks noChangeAspect="1"/>
          </p:cNvSpPr>
          <p:nvPr/>
        </p:nvSpPr>
        <p:spPr bwMode="auto">
          <a:xfrm>
            <a:off x="5632450" y="1841500"/>
            <a:ext cx="4763" cy="11113"/>
          </a:xfrm>
          <a:custGeom>
            <a:avLst/>
            <a:gdLst>
              <a:gd name="T0" fmla="*/ 2147483647 w 10"/>
              <a:gd name="T1" fmla="*/ 2147483647 h 33"/>
              <a:gd name="T2" fmla="*/ 2147483647 w 10"/>
              <a:gd name="T3" fmla="*/ 2147483647 h 33"/>
              <a:gd name="T4" fmla="*/ 0 w 10"/>
              <a:gd name="T5" fmla="*/ 2147483647 h 33"/>
              <a:gd name="T6" fmla="*/ 2147483647 w 10"/>
              <a:gd name="T7" fmla="*/ 2147483647 h 33"/>
              <a:gd name="T8" fmla="*/ 2147483647 w 10"/>
              <a:gd name="T9" fmla="*/ 0 h 33"/>
              <a:gd name="T10" fmla="*/ 2147483647 w 10"/>
              <a:gd name="T11" fmla="*/ 0 h 33"/>
              <a:gd name="T12" fmla="*/ 2147483647 w 10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0"/>
              <a:gd name="T22" fmla="*/ 0 h 33"/>
              <a:gd name="T23" fmla="*/ 10 w 10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0" h="33">
                <a:moveTo>
                  <a:pt x="10" y="1"/>
                </a:moveTo>
                <a:lnTo>
                  <a:pt x="8" y="33"/>
                </a:lnTo>
                <a:lnTo>
                  <a:pt x="0" y="32"/>
                </a:lnTo>
                <a:lnTo>
                  <a:pt x="1" y="32"/>
                </a:lnTo>
                <a:lnTo>
                  <a:pt x="1" y="0"/>
                </a:lnTo>
                <a:lnTo>
                  <a:pt x="2" y="0"/>
                </a:lnTo>
                <a:lnTo>
                  <a:pt x="10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46" name="Freeform 2112"/>
          <p:cNvSpPr>
            <a:spLocks noChangeAspect="1"/>
          </p:cNvSpPr>
          <p:nvPr/>
        </p:nvSpPr>
        <p:spPr bwMode="auto">
          <a:xfrm>
            <a:off x="5630863" y="1841500"/>
            <a:ext cx="4762" cy="9525"/>
          </a:xfrm>
          <a:custGeom>
            <a:avLst/>
            <a:gdLst>
              <a:gd name="T0" fmla="*/ 2147483647 w 10"/>
              <a:gd name="T1" fmla="*/ 0 h 32"/>
              <a:gd name="T2" fmla="*/ 2147483647 w 10"/>
              <a:gd name="T3" fmla="*/ 2147483647 h 32"/>
              <a:gd name="T4" fmla="*/ 0 w 10"/>
              <a:gd name="T5" fmla="*/ 2147483647 h 32"/>
              <a:gd name="T6" fmla="*/ 0 w 10"/>
              <a:gd name="T7" fmla="*/ 2147483647 h 32"/>
              <a:gd name="T8" fmla="*/ 0 w 10"/>
              <a:gd name="T9" fmla="*/ 0 h 32"/>
              <a:gd name="T10" fmla="*/ 0 w 10"/>
              <a:gd name="T11" fmla="*/ 0 h 32"/>
              <a:gd name="T12" fmla="*/ 2147483647 w 10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0"/>
              <a:gd name="T22" fmla="*/ 0 h 32"/>
              <a:gd name="T23" fmla="*/ 10 w 10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0" h="32">
                <a:moveTo>
                  <a:pt x="10" y="0"/>
                </a:moveTo>
                <a:lnTo>
                  <a:pt x="10" y="32"/>
                </a:lnTo>
                <a:lnTo>
                  <a:pt x="0" y="32"/>
                </a:lnTo>
                <a:lnTo>
                  <a:pt x="0" y="0"/>
                </a:lnTo>
                <a:lnTo>
                  <a:pt x="1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47" name="Rectangle 2113"/>
          <p:cNvSpPr>
            <a:spLocks noChangeAspect="1" noChangeArrowheads="1"/>
          </p:cNvSpPr>
          <p:nvPr/>
        </p:nvSpPr>
        <p:spPr bwMode="auto">
          <a:xfrm>
            <a:off x="5629275" y="1841500"/>
            <a:ext cx="1588" cy="952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48" name="Freeform 2114"/>
          <p:cNvSpPr>
            <a:spLocks noChangeAspect="1"/>
          </p:cNvSpPr>
          <p:nvPr/>
        </p:nvSpPr>
        <p:spPr bwMode="auto">
          <a:xfrm>
            <a:off x="4557713" y="2247900"/>
            <a:ext cx="3175" cy="7938"/>
          </a:xfrm>
          <a:custGeom>
            <a:avLst/>
            <a:gdLst>
              <a:gd name="T0" fmla="*/ 0 w 15"/>
              <a:gd name="T1" fmla="*/ 0 h 27"/>
              <a:gd name="T2" fmla="*/ 2147483647 w 15"/>
              <a:gd name="T3" fmla="*/ 2147483647 h 27"/>
              <a:gd name="T4" fmla="*/ 0 w 15"/>
              <a:gd name="T5" fmla="*/ 0 h 27"/>
              <a:gd name="T6" fmla="*/ 0 60000 65536"/>
              <a:gd name="T7" fmla="*/ 0 60000 65536"/>
              <a:gd name="T8" fmla="*/ 0 60000 65536"/>
              <a:gd name="T9" fmla="*/ 0 w 15"/>
              <a:gd name="T10" fmla="*/ 0 h 27"/>
              <a:gd name="T11" fmla="*/ 15 w 15"/>
              <a:gd name="T12" fmla="*/ 27 h 2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" h="27">
                <a:moveTo>
                  <a:pt x="0" y="0"/>
                </a:moveTo>
                <a:lnTo>
                  <a:pt x="15" y="2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49" name="Freeform 2115"/>
          <p:cNvSpPr>
            <a:spLocks noChangeAspect="1"/>
          </p:cNvSpPr>
          <p:nvPr/>
        </p:nvSpPr>
        <p:spPr bwMode="auto">
          <a:xfrm>
            <a:off x="4533900" y="2271713"/>
            <a:ext cx="9525" cy="7937"/>
          </a:xfrm>
          <a:custGeom>
            <a:avLst/>
            <a:gdLst>
              <a:gd name="T0" fmla="*/ 2147483647 w 28"/>
              <a:gd name="T1" fmla="*/ 0 h 25"/>
              <a:gd name="T2" fmla="*/ 2147483647 w 28"/>
              <a:gd name="T3" fmla="*/ 0 h 25"/>
              <a:gd name="T4" fmla="*/ 2147483647 w 28"/>
              <a:gd name="T5" fmla="*/ 2147483647 h 25"/>
              <a:gd name="T6" fmla="*/ 2147483647 w 28"/>
              <a:gd name="T7" fmla="*/ 2147483647 h 25"/>
              <a:gd name="T8" fmla="*/ 2147483647 w 28"/>
              <a:gd name="T9" fmla="*/ 2147483647 h 25"/>
              <a:gd name="T10" fmla="*/ 2147483647 w 28"/>
              <a:gd name="T11" fmla="*/ 2147483647 h 25"/>
              <a:gd name="T12" fmla="*/ 2147483647 w 28"/>
              <a:gd name="T13" fmla="*/ 2147483647 h 25"/>
              <a:gd name="T14" fmla="*/ 2147483647 w 28"/>
              <a:gd name="T15" fmla="*/ 2147483647 h 25"/>
              <a:gd name="T16" fmla="*/ 2147483647 w 28"/>
              <a:gd name="T17" fmla="*/ 2147483647 h 25"/>
              <a:gd name="T18" fmla="*/ 2147483647 w 28"/>
              <a:gd name="T19" fmla="*/ 2147483647 h 25"/>
              <a:gd name="T20" fmla="*/ 2147483647 w 28"/>
              <a:gd name="T21" fmla="*/ 2147483647 h 25"/>
              <a:gd name="T22" fmla="*/ 2147483647 w 28"/>
              <a:gd name="T23" fmla="*/ 2147483647 h 25"/>
              <a:gd name="T24" fmla="*/ 2147483647 w 28"/>
              <a:gd name="T25" fmla="*/ 2147483647 h 25"/>
              <a:gd name="T26" fmla="*/ 2147483647 w 28"/>
              <a:gd name="T27" fmla="*/ 2147483647 h 25"/>
              <a:gd name="T28" fmla="*/ 2147483647 w 28"/>
              <a:gd name="T29" fmla="*/ 2147483647 h 25"/>
              <a:gd name="T30" fmla="*/ 2147483647 w 28"/>
              <a:gd name="T31" fmla="*/ 2147483647 h 25"/>
              <a:gd name="T32" fmla="*/ 2147483647 w 28"/>
              <a:gd name="T33" fmla="*/ 2147483647 h 25"/>
              <a:gd name="T34" fmla="*/ 2147483647 w 28"/>
              <a:gd name="T35" fmla="*/ 2147483647 h 25"/>
              <a:gd name="T36" fmla="*/ 2147483647 w 28"/>
              <a:gd name="T37" fmla="*/ 2147483647 h 25"/>
              <a:gd name="T38" fmla="*/ 0 w 28"/>
              <a:gd name="T39" fmla="*/ 2147483647 h 25"/>
              <a:gd name="T40" fmla="*/ 0 w 28"/>
              <a:gd name="T41" fmla="*/ 2147483647 h 25"/>
              <a:gd name="T42" fmla="*/ 2147483647 w 28"/>
              <a:gd name="T43" fmla="*/ 0 h 2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8"/>
              <a:gd name="T67" fmla="*/ 0 h 25"/>
              <a:gd name="T68" fmla="*/ 28 w 28"/>
              <a:gd name="T69" fmla="*/ 25 h 2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8" h="25">
                <a:moveTo>
                  <a:pt x="25" y="0"/>
                </a:moveTo>
                <a:lnTo>
                  <a:pt x="25" y="0"/>
                </a:lnTo>
                <a:lnTo>
                  <a:pt x="26" y="3"/>
                </a:lnTo>
                <a:lnTo>
                  <a:pt x="27" y="5"/>
                </a:lnTo>
                <a:lnTo>
                  <a:pt x="28" y="8"/>
                </a:lnTo>
                <a:lnTo>
                  <a:pt x="28" y="10"/>
                </a:lnTo>
                <a:lnTo>
                  <a:pt x="28" y="12"/>
                </a:lnTo>
                <a:lnTo>
                  <a:pt x="27" y="16"/>
                </a:lnTo>
                <a:lnTo>
                  <a:pt x="25" y="18"/>
                </a:lnTo>
                <a:lnTo>
                  <a:pt x="24" y="20"/>
                </a:lnTo>
                <a:lnTo>
                  <a:pt x="22" y="22"/>
                </a:lnTo>
                <a:lnTo>
                  <a:pt x="19" y="23"/>
                </a:lnTo>
                <a:lnTo>
                  <a:pt x="16" y="24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6" y="24"/>
                </a:lnTo>
                <a:lnTo>
                  <a:pt x="4" y="22"/>
                </a:lnTo>
                <a:lnTo>
                  <a:pt x="2" y="21"/>
                </a:lnTo>
                <a:lnTo>
                  <a:pt x="0" y="19"/>
                </a:lnTo>
                <a:lnTo>
                  <a:pt x="2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50" name="Freeform 2116"/>
          <p:cNvSpPr>
            <a:spLocks noChangeAspect="1"/>
          </p:cNvSpPr>
          <p:nvPr/>
        </p:nvSpPr>
        <p:spPr bwMode="auto">
          <a:xfrm>
            <a:off x="4552950" y="2247900"/>
            <a:ext cx="7938" cy="9525"/>
          </a:xfrm>
          <a:custGeom>
            <a:avLst/>
            <a:gdLst>
              <a:gd name="T0" fmla="*/ 2147483647 w 29"/>
              <a:gd name="T1" fmla="*/ 0 h 32"/>
              <a:gd name="T2" fmla="*/ 2147483647 w 29"/>
              <a:gd name="T3" fmla="*/ 2147483647 h 32"/>
              <a:gd name="T4" fmla="*/ 2147483647 w 29"/>
              <a:gd name="T5" fmla="*/ 2147483647 h 32"/>
              <a:gd name="T6" fmla="*/ 2147483647 w 29"/>
              <a:gd name="T7" fmla="*/ 2147483647 h 32"/>
              <a:gd name="T8" fmla="*/ 2147483647 w 29"/>
              <a:gd name="T9" fmla="*/ 2147483647 h 32"/>
              <a:gd name="T10" fmla="*/ 0 w 29"/>
              <a:gd name="T11" fmla="*/ 2147483647 h 32"/>
              <a:gd name="T12" fmla="*/ 2147483647 w 29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9"/>
              <a:gd name="T22" fmla="*/ 0 h 32"/>
              <a:gd name="T23" fmla="*/ 29 w 29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9" h="32">
                <a:moveTo>
                  <a:pt x="14" y="0"/>
                </a:moveTo>
                <a:lnTo>
                  <a:pt x="29" y="27"/>
                </a:lnTo>
                <a:lnTo>
                  <a:pt x="22" y="31"/>
                </a:lnTo>
                <a:lnTo>
                  <a:pt x="20" y="32"/>
                </a:lnTo>
                <a:lnTo>
                  <a:pt x="2" y="7"/>
                </a:lnTo>
                <a:lnTo>
                  <a:pt x="0" y="9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51" name="Freeform 2117"/>
          <p:cNvSpPr>
            <a:spLocks noChangeAspect="1"/>
          </p:cNvSpPr>
          <p:nvPr/>
        </p:nvSpPr>
        <p:spPr bwMode="auto">
          <a:xfrm>
            <a:off x="4548188" y="2249488"/>
            <a:ext cx="11112" cy="9525"/>
          </a:xfrm>
          <a:custGeom>
            <a:avLst/>
            <a:gdLst>
              <a:gd name="T0" fmla="*/ 2147483647 w 30"/>
              <a:gd name="T1" fmla="*/ 0 h 34"/>
              <a:gd name="T2" fmla="*/ 2147483647 w 30"/>
              <a:gd name="T3" fmla="*/ 2147483647 h 34"/>
              <a:gd name="T4" fmla="*/ 2147483647 w 30"/>
              <a:gd name="T5" fmla="*/ 2147483647 h 34"/>
              <a:gd name="T6" fmla="*/ 2147483647 w 30"/>
              <a:gd name="T7" fmla="*/ 2147483647 h 34"/>
              <a:gd name="T8" fmla="*/ 0 w 30"/>
              <a:gd name="T9" fmla="*/ 2147483647 h 34"/>
              <a:gd name="T10" fmla="*/ 0 w 30"/>
              <a:gd name="T11" fmla="*/ 2147483647 h 34"/>
              <a:gd name="T12" fmla="*/ 2147483647 w 30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34"/>
              <a:gd name="T23" fmla="*/ 30 w 30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34">
                <a:moveTo>
                  <a:pt x="12" y="0"/>
                </a:moveTo>
                <a:lnTo>
                  <a:pt x="30" y="25"/>
                </a:lnTo>
                <a:lnTo>
                  <a:pt x="19" y="34"/>
                </a:lnTo>
                <a:lnTo>
                  <a:pt x="0" y="9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52" name="Freeform 2118"/>
          <p:cNvSpPr>
            <a:spLocks noChangeAspect="1"/>
          </p:cNvSpPr>
          <p:nvPr/>
        </p:nvSpPr>
        <p:spPr bwMode="auto">
          <a:xfrm>
            <a:off x="4543425" y="2251075"/>
            <a:ext cx="12700" cy="11113"/>
          </a:xfrm>
          <a:custGeom>
            <a:avLst/>
            <a:gdLst>
              <a:gd name="T0" fmla="*/ 2147483647 w 32"/>
              <a:gd name="T1" fmla="*/ 0 h 37"/>
              <a:gd name="T2" fmla="*/ 2147483647 w 32"/>
              <a:gd name="T3" fmla="*/ 2147483647 h 37"/>
              <a:gd name="T4" fmla="*/ 2147483647 w 32"/>
              <a:gd name="T5" fmla="*/ 2147483647 h 37"/>
              <a:gd name="T6" fmla="*/ 2147483647 w 32"/>
              <a:gd name="T7" fmla="*/ 2147483647 h 37"/>
              <a:gd name="T8" fmla="*/ 0 w 32"/>
              <a:gd name="T9" fmla="*/ 2147483647 h 37"/>
              <a:gd name="T10" fmla="*/ 2147483647 w 32"/>
              <a:gd name="T11" fmla="*/ 2147483647 h 37"/>
              <a:gd name="T12" fmla="*/ 2147483647 w 3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7"/>
              <a:gd name="T23" fmla="*/ 32 w 32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7">
                <a:moveTo>
                  <a:pt x="13" y="0"/>
                </a:moveTo>
                <a:lnTo>
                  <a:pt x="32" y="25"/>
                </a:lnTo>
                <a:lnTo>
                  <a:pt x="15" y="37"/>
                </a:lnTo>
                <a:lnTo>
                  <a:pt x="21" y="32"/>
                </a:lnTo>
                <a:lnTo>
                  <a:pt x="0" y="11"/>
                </a:lnTo>
                <a:lnTo>
                  <a:pt x="5" y="6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53" name="Freeform 2119"/>
          <p:cNvSpPr>
            <a:spLocks noChangeAspect="1"/>
          </p:cNvSpPr>
          <p:nvPr/>
        </p:nvSpPr>
        <p:spPr bwMode="auto">
          <a:xfrm>
            <a:off x="4540250" y="2255838"/>
            <a:ext cx="9525" cy="11112"/>
          </a:xfrm>
          <a:custGeom>
            <a:avLst/>
            <a:gdLst>
              <a:gd name="T0" fmla="*/ 2147483647 w 33"/>
              <a:gd name="T1" fmla="*/ 0 h 32"/>
              <a:gd name="T2" fmla="*/ 2147483647 w 33"/>
              <a:gd name="T3" fmla="*/ 2147483647 h 32"/>
              <a:gd name="T4" fmla="*/ 2147483647 w 33"/>
              <a:gd name="T5" fmla="*/ 2147483647 h 32"/>
              <a:gd name="T6" fmla="*/ 2147483647 w 33"/>
              <a:gd name="T7" fmla="*/ 2147483647 h 32"/>
              <a:gd name="T8" fmla="*/ 0 w 33"/>
              <a:gd name="T9" fmla="*/ 2147483647 h 32"/>
              <a:gd name="T10" fmla="*/ 0 w 33"/>
              <a:gd name="T11" fmla="*/ 2147483647 h 32"/>
              <a:gd name="T12" fmla="*/ 2147483647 w 33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2"/>
              <a:gd name="T23" fmla="*/ 33 w 33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2">
                <a:moveTo>
                  <a:pt x="12" y="0"/>
                </a:moveTo>
                <a:lnTo>
                  <a:pt x="33" y="21"/>
                </a:lnTo>
                <a:lnTo>
                  <a:pt x="21" y="32"/>
                </a:lnTo>
                <a:lnTo>
                  <a:pt x="0" y="12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54" name="Freeform 2120"/>
          <p:cNvSpPr>
            <a:spLocks noChangeAspect="1"/>
          </p:cNvSpPr>
          <p:nvPr/>
        </p:nvSpPr>
        <p:spPr bwMode="auto">
          <a:xfrm>
            <a:off x="4535488" y="2259013"/>
            <a:ext cx="11112" cy="11112"/>
          </a:xfrm>
          <a:custGeom>
            <a:avLst/>
            <a:gdLst>
              <a:gd name="T0" fmla="*/ 2147483647 w 33"/>
              <a:gd name="T1" fmla="*/ 0 h 29"/>
              <a:gd name="T2" fmla="*/ 2147483647 w 33"/>
              <a:gd name="T3" fmla="*/ 2147483647 h 29"/>
              <a:gd name="T4" fmla="*/ 2147483647 w 33"/>
              <a:gd name="T5" fmla="*/ 2147483647 h 29"/>
              <a:gd name="T6" fmla="*/ 2147483647 w 33"/>
              <a:gd name="T7" fmla="*/ 2147483647 h 29"/>
              <a:gd name="T8" fmla="*/ 0 w 33"/>
              <a:gd name="T9" fmla="*/ 2147483647 h 29"/>
              <a:gd name="T10" fmla="*/ 0 w 33"/>
              <a:gd name="T11" fmla="*/ 2147483647 h 29"/>
              <a:gd name="T12" fmla="*/ 2147483647 w 33"/>
              <a:gd name="T13" fmla="*/ 0 h 2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29"/>
              <a:gd name="T23" fmla="*/ 33 w 33"/>
              <a:gd name="T24" fmla="*/ 29 h 2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29">
                <a:moveTo>
                  <a:pt x="12" y="0"/>
                </a:moveTo>
                <a:lnTo>
                  <a:pt x="33" y="20"/>
                </a:lnTo>
                <a:lnTo>
                  <a:pt x="25" y="29"/>
                </a:lnTo>
                <a:lnTo>
                  <a:pt x="0" y="12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55" name="Freeform 2121"/>
          <p:cNvSpPr>
            <a:spLocks noChangeAspect="1"/>
          </p:cNvSpPr>
          <p:nvPr/>
        </p:nvSpPr>
        <p:spPr bwMode="auto">
          <a:xfrm>
            <a:off x="4532313" y="2262188"/>
            <a:ext cx="11112" cy="9525"/>
          </a:xfrm>
          <a:custGeom>
            <a:avLst/>
            <a:gdLst>
              <a:gd name="T0" fmla="*/ 2147483647 w 34"/>
              <a:gd name="T1" fmla="*/ 0 h 22"/>
              <a:gd name="T2" fmla="*/ 2147483647 w 34"/>
              <a:gd name="T3" fmla="*/ 2147483647 h 22"/>
              <a:gd name="T4" fmla="*/ 2147483647 w 34"/>
              <a:gd name="T5" fmla="*/ 2147483647 h 22"/>
              <a:gd name="T6" fmla="*/ 2147483647 w 34"/>
              <a:gd name="T7" fmla="*/ 2147483647 h 22"/>
              <a:gd name="T8" fmla="*/ 0 w 34"/>
              <a:gd name="T9" fmla="*/ 2147483647 h 22"/>
              <a:gd name="T10" fmla="*/ 0 w 34"/>
              <a:gd name="T11" fmla="*/ 2147483647 h 22"/>
              <a:gd name="T12" fmla="*/ 2147483647 w 34"/>
              <a:gd name="T13" fmla="*/ 0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22"/>
              <a:gd name="T23" fmla="*/ 34 w 34"/>
              <a:gd name="T24" fmla="*/ 22 h 2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22">
                <a:moveTo>
                  <a:pt x="9" y="0"/>
                </a:moveTo>
                <a:lnTo>
                  <a:pt x="34" y="17"/>
                </a:lnTo>
                <a:lnTo>
                  <a:pt x="31" y="22"/>
                </a:lnTo>
                <a:lnTo>
                  <a:pt x="31" y="19"/>
                </a:lnTo>
                <a:lnTo>
                  <a:pt x="0" y="17"/>
                </a:lnTo>
                <a:lnTo>
                  <a:pt x="0" y="14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56" name="Freeform 2122"/>
          <p:cNvSpPr>
            <a:spLocks noChangeAspect="1"/>
          </p:cNvSpPr>
          <p:nvPr/>
        </p:nvSpPr>
        <p:spPr bwMode="auto">
          <a:xfrm>
            <a:off x="4532313" y="2270125"/>
            <a:ext cx="9525" cy="6350"/>
          </a:xfrm>
          <a:custGeom>
            <a:avLst/>
            <a:gdLst>
              <a:gd name="T0" fmla="*/ 2147483647 w 34"/>
              <a:gd name="T1" fmla="*/ 0 h 18"/>
              <a:gd name="T2" fmla="*/ 2147483647 w 34"/>
              <a:gd name="T3" fmla="*/ 2147483647 h 18"/>
              <a:gd name="T4" fmla="*/ 2147483647 w 34"/>
              <a:gd name="T5" fmla="*/ 2147483647 h 18"/>
              <a:gd name="T6" fmla="*/ 2147483647 w 34"/>
              <a:gd name="T7" fmla="*/ 0 h 18"/>
              <a:gd name="T8" fmla="*/ 2147483647 w 34"/>
              <a:gd name="T9" fmla="*/ 2147483647 h 18"/>
              <a:gd name="T10" fmla="*/ 0 w 34"/>
              <a:gd name="T11" fmla="*/ 2147483647 h 18"/>
              <a:gd name="T12" fmla="*/ 2147483647 w 34"/>
              <a:gd name="T13" fmla="*/ 0 h 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18"/>
              <a:gd name="T23" fmla="*/ 34 w 34"/>
              <a:gd name="T24" fmla="*/ 18 h 1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18">
                <a:moveTo>
                  <a:pt x="3" y="0"/>
                </a:moveTo>
                <a:lnTo>
                  <a:pt x="34" y="2"/>
                </a:lnTo>
                <a:lnTo>
                  <a:pt x="34" y="5"/>
                </a:lnTo>
                <a:lnTo>
                  <a:pt x="30" y="0"/>
                </a:lnTo>
                <a:lnTo>
                  <a:pt x="5" y="18"/>
                </a:lnTo>
                <a:lnTo>
                  <a:pt x="0" y="13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57" name="Freeform 2123"/>
          <p:cNvSpPr>
            <a:spLocks noChangeAspect="1"/>
          </p:cNvSpPr>
          <p:nvPr/>
        </p:nvSpPr>
        <p:spPr bwMode="auto">
          <a:xfrm>
            <a:off x="4533900" y="2270125"/>
            <a:ext cx="9525" cy="7938"/>
          </a:xfrm>
          <a:custGeom>
            <a:avLst/>
            <a:gdLst>
              <a:gd name="T0" fmla="*/ 0 w 30"/>
              <a:gd name="T1" fmla="*/ 2147483647 h 26"/>
              <a:gd name="T2" fmla="*/ 2147483647 w 30"/>
              <a:gd name="T3" fmla="*/ 0 h 26"/>
              <a:gd name="T4" fmla="*/ 2147483647 w 30"/>
              <a:gd name="T5" fmla="*/ 2147483647 h 26"/>
              <a:gd name="T6" fmla="*/ 2147483647 w 30"/>
              <a:gd name="T7" fmla="*/ 2147483647 h 26"/>
              <a:gd name="T8" fmla="*/ 0 w 30"/>
              <a:gd name="T9" fmla="*/ 2147483647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"/>
              <a:gd name="T16" fmla="*/ 0 h 26"/>
              <a:gd name="T17" fmla="*/ 30 w 30"/>
              <a:gd name="T18" fmla="*/ 26 h 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" h="26">
                <a:moveTo>
                  <a:pt x="0" y="18"/>
                </a:moveTo>
                <a:lnTo>
                  <a:pt x="25" y="0"/>
                </a:lnTo>
                <a:lnTo>
                  <a:pt x="30" y="7"/>
                </a:lnTo>
                <a:lnTo>
                  <a:pt x="5" y="26"/>
                </a:lnTo>
                <a:lnTo>
                  <a:pt x="0" y="1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58" name="Freeform 2124"/>
          <p:cNvSpPr>
            <a:spLocks noChangeAspect="1"/>
          </p:cNvSpPr>
          <p:nvPr/>
        </p:nvSpPr>
        <p:spPr bwMode="auto">
          <a:xfrm>
            <a:off x="4533900" y="2270125"/>
            <a:ext cx="9525" cy="7938"/>
          </a:xfrm>
          <a:custGeom>
            <a:avLst/>
            <a:gdLst>
              <a:gd name="T0" fmla="*/ 2147483647 w 28"/>
              <a:gd name="T1" fmla="*/ 2147483647 h 24"/>
              <a:gd name="T2" fmla="*/ 2147483647 w 28"/>
              <a:gd name="T3" fmla="*/ 2147483647 h 24"/>
              <a:gd name="T4" fmla="*/ 2147483647 w 28"/>
              <a:gd name="T5" fmla="*/ 2147483647 h 24"/>
              <a:gd name="T6" fmla="*/ 0 w 28"/>
              <a:gd name="T7" fmla="*/ 2147483647 h 24"/>
              <a:gd name="T8" fmla="*/ 0 w 28"/>
              <a:gd name="T9" fmla="*/ 2147483647 h 24"/>
              <a:gd name="T10" fmla="*/ 0 w 28"/>
              <a:gd name="T11" fmla="*/ 2147483647 h 24"/>
              <a:gd name="T12" fmla="*/ 2147483647 w 28"/>
              <a:gd name="T13" fmla="*/ 2147483647 h 24"/>
              <a:gd name="T14" fmla="*/ 2147483647 w 28"/>
              <a:gd name="T15" fmla="*/ 2147483647 h 24"/>
              <a:gd name="T16" fmla="*/ 2147483647 w 28"/>
              <a:gd name="T17" fmla="*/ 2147483647 h 24"/>
              <a:gd name="T18" fmla="*/ 2147483647 w 28"/>
              <a:gd name="T19" fmla="*/ 2147483647 h 24"/>
              <a:gd name="T20" fmla="*/ 2147483647 w 28"/>
              <a:gd name="T21" fmla="*/ 2147483647 h 24"/>
              <a:gd name="T22" fmla="*/ 2147483647 w 28"/>
              <a:gd name="T23" fmla="*/ 2147483647 h 24"/>
              <a:gd name="T24" fmla="*/ 2147483647 w 28"/>
              <a:gd name="T25" fmla="*/ 0 h 24"/>
              <a:gd name="T26" fmla="*/ 2147483647 w 28"/>
              <a:gd name="T27" fmla="*/ 0 h 24"/>
              <a:gd name="T28" fmla="*/ 2147483647 w 28"/>
              <a:gd name="T29" fmla="*/ 0 h 24"/>
              <a:gd name="T30" fmla="*/ 2147483647 w 28"/>
              <a:gd name="T31" fmla="*/ 2147483647 h 24"/>
              <a:gd name="T32" fmla="*/ 2147483647 w 28"/>
              <a:gd name="T33" fmla="*/ 2147483647 h 24"/>
              <a:gd name="T34" fmla="*/ 2147483647 w 28"/>
              <a:gd name="T35" fmla="*/ 2147483647 h 24"/>
              <a:gd name="T36" fmla="*/ 2147483647 w 28"/>
              <a:gd name="T37" fmla="*/ 2147483647 h 24"/>
              <a:gd name="T38" fmla="*/ 2147483647 w 28"/>
              <a:gd name="T39" fmla="*/ 2147483647 h 24"/>
              <a:gd name="T40" fmla="*/ 2147483647 w 28"/>
              <a:gd name="T41" fmla="*/ 2147483647 h 24"/>
              <a:gd name="T42" fmla="*/ 2147483647 w 28"/>
              <a:gd name="T43" fmla="*/ 2147483647 h 2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8"/>
              <a:gd name="T67" fmla="*/ 0 h 24"/>
              <a:gd name="T68" fmla="*/ 28 w 28"/>
              <a:gd name="T69" fmla="*/ 24 h 24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8" h="24">
                <a:moveTo>
                  <a:pt x="3" y="24"/>
                </a:moveTo>
                <a:lnTo>
                  <a:pt x="3" y="24"/>
                </a:lnTo>
                <a:lnTo>
                  <a:pt x="1" y="22"/>
                </a:lnTo>
                <a:lnTo>
                  <a:pt x="0" y="18"/>
                </a:lnTo>
                <a:lnTo>
                  <a:pt x="0" y="15"/>
                </a:lnTo>
                <a:lnTo>
                  <a:pt x="0" y="14"/>
                </a:lnTo>
                <a:lnTo>
                  <a:pt x="1" y="11"/>
                </a:lnTo>
                <a:lnTo>
                  <a:pt x="2" y="9"/>
                </a:lnTo>
                <a:lnTo>
                  <a:pt x="3" y="6"/>
                </a:lnTo>
                <a:lnTo>
                  <a:pt x="5" y="4"/>
                </a:lnTo>
                <a:lnTo>
                  <a:pt x="7" y="3"/>
                </a:lnTo>
                <a:lnTo>
                  <a:pt x="9" y="1"/>
                </a:lnTo>
                <a:lnTo>
                  <a:pt x="12" y="0"/>
                </a:lnTo>
                <a:lnTo>
                  <a:pt x="15" y="0"/>
                </a:lnTo>
                <a:lnTo>
                  <a:pt x="16" y="0"/>
                </a:lnTo>
                <a:lnTo>
                  <a:pt x="19" y="1"/>
                </a:lnTo>
                <a:lnTo>
                  <a:pt x="22" y="2"/>
                </a:lnTo>
                <a:lnTo>
                  <a:pt x="25" y="3"/>
                </a:lnTo>
                <a:lnTo>
                  <a:pt x="27" y="5"/>
                </a:lnTo>
                <a:lnTo>
                  <a:pt x="28" y="7"/>
                </a:lnTo>
                <a:lnTo>
                  <a:pt x="3" y="2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59" name="Freeform 2125"/>
          <p:cNvSpPr>
            <a:spLocks noChangeAspect="1"/>
          </p:cNvSpPr>
          <p:nvPr/>
        </p:nvSpPr>
        <p:spPr bwMode="auto">
          <a:xfrm>
            <a:off x="4637088" y="2279650"/>
            <a:ext cx="6350" cy="14288"/>
          </a:xfrm>
          <a:custGeom>
            <a:avLst/>
            <a:gdLst>
              <a:gd name="T0" fmla="*/ 0 w 16"/>
              <a:gd name="T1" fmla="*/ 0 h 31"/>
              <a:gd name="T2" fmla="*/ 0 w 16"/>
              <a:gd name="T3" fmla="*/ 0 h 31"/>
              <a:gd name="T4" fmla="*/ 2147483647 w 16"/>
              <a:gd name="T5" fmla="*/ 0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2147483647 w 16"/>
              <a:gd name="T19" fmla="*/ 2147483647 h 31"/>
              <a:gd name="T20" fmla="*/ 2147483647 w 16"/>
              <a:gd name="T21" fmla="*/ 2147483647 h 31"/>
              <a:gd name="T22" fmla="*/ 2147483647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2147483647 h 31"/>
              <a:gd name="T38" fmla="*/ 2147483647 w 16"/>
              <a:gd name="T39" fmla="*/ 2147483647 h 31"/>
              <a:gd name="T40" fmla="*/ 2147483647 w 16"/>
              <a:gd name="T41" fmla="*/ 2147483647 h 31"/>
              <a:gd name="T42" fmla="*/ 0 w 16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5" y="1"/>
                </a:lnTo>
                <a:lnTo>
                  <a:pt x="7" y="1"/>
                </a:lnTo>
                <a:lnTo>
                  <a:pt x="9" y="3"/>
                </a:lnTo>
                <a:lnTo>
                  <a:pt x="11" y="5"/>
                </a:lnTo>
                <a:lnTo>
                  <a:pt x="13" y="7"/>
                </a:lnTo>
                <a:lnTo>
                  <a:pt x="15" y="9"/>
                </a:lnTo>
                <a:lnTo>
                  <a:pt x="15" y="11"/>
                </a:lnTo>
                <a:lnTo>
                  <a:pt x="16" y="14"/>
                </a:lnTo>
                <a:lnTo>
                  <a:pt x="16" y="17"/>
                </a:lnTo>
                <a:lnTo>
                  <a:pt x="15" y="20"/>
                </a:lnTo>
                <a:lnTo>
                  <a:pt x="15" y="22"/>
                </a:lnTo>
                <a:lnTo>
                  <a:pt x="13" y="24"/>
                </a:lnTo>
                <a:lnTo>
                  <a:pt x="11" y="26"/>
                </a:lnTo>
                <a:lnTo>
                  <a:pt x="9" y="28"/>
                </a:lnTo>
                <a:lnTo>
                  <a:pt x="7" y="30"/>
                </a:lnTo>
                <a:lnTo>
                  <a:pt x="5" y="30"/>
                </a:lnTo>
                <a:lnTo>
                  <a:pt x="2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60" name="Freeform 2126"/>
          <p:cNvSpPr>
            <a:spLocks noChangeAspect="1"/>
          </p:cNvSpPr>
          <p:nvPr/>
        </p:nvSpPr>
        <p:spPr bwMode="auto">
          <a:xfrm>
            <a:off x="4533900" y="2271713"/>
            <a:ext cx="12700" cy="14287"/>
          </a:xfrm>
          <a:custGeom>
            <a:avLst/>
            <a:gdLst>
              <a:gd name="T0" fmla="*/ 0 w 32"/>
              <a:gd name="T1" fmla="*/ 2147483647 h 38"/>
              <a:gd name="T2" fmla="*/ 2147483647 w 32"/>
              <a:gd name="T3" fmla="*/ 0 h 38"/>
              <a:gd name="T4" fmla="*/ 2147483647 w 32"/>
              <a:gd name="T5" fmla="*/ 2147483647 h 38"/>
              <a:gd name="T6" fmla="*/ 2147483647 w 32"/>
              <a:gd name="T7" fmla="*/ 2147483647 h 38"/>
              <a:gd name="T8" fmla="*/ 2147483647 w 32"/>
              <a:gd name="T9" fmla="*/ 2147483647 h 38"/>
              <a:gd name="T10" fmla="*/ 2147483647 w 32"/>
              <a:gd name="T11" fmla="*/ 2147483647 h 38"/>
              <a:gd name="T12" fmla="*/ 0 w 32"/>
              <a:gd name="T13" fmla="*/ 2147483647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8"/>
              <a:gd name="T23" fmla="*/ 32 w 32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8">
                <a:moveTo>
                  <a:pt x="0" y="17"/>
                </a:moveTo>
                <a:lnTo>
                  <a:pt x="25" y="0"/>
                </a:lnTo>
                <a:lnTo>
                  <a:pt x="32" y="10"/>
                </a:lnTo>
                <a:lnTo>
                  <a:pt x="28" y="9"/>
                </a:lnTo>
                <a:lnTo>
                  <a:pt x="17" y="38"/>
                </a:lnTo>
                <a:lnTo>
                  <a:pt x="13" y="37"/>
                </a:lnTo>
                <a:lnTo>
                  <a:pt x="0" y="1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61" name="Freeform 2127"/>
          <p:cNvSpPr>
            <a:spLocks noChangeAspect="1"/>
          </p:cNvSpPr>
          <p:nvPr/>
        </p:nvSpPr>
        <p:spPr bwMode="auto">
          <a:xfrm>
            <a:off x="4540250" y="2276475"/>
            <a:ext cx="12700" cy="11113"/>
          </a:xfrm>
          <a:custGeom>
            <a:avLst/>
            <a:gdLst>
              <a:gd name="T0" fmla="*/ 0 w 37"/>
              <a:gd name="T1" fmla="*/ 2147483647 h 41"/>
              <a:gd name="T2" fmla="*/ 2147483647 w 37"/>
              <a:gd name="T3" fmla="*/ 0 h 41"/>
              <a:gd name="T4" fmla="*/ 2147483647 w 37"/>
              <a:gd name="T5" fmla="*/ 2147483647 h 41"/>
              <a:gd name="T6" fmla="*/ 2147483647 w 37"/>
              <a:gd name="T7" fmla="*/ 2147483647 h 41"/>
              <a:gd name="T8" fmla="*/ 2147483647 w 37"/>
              <a:gd name="T9" fmla="*/ 2147483647 h 41"/>
              <a:gd name="T10" fmla="*/ 2147483647 w 37"/>
              <a:gd name="T11" fmla="*/ 2147483647 h 41"/>
              <a:gd name="T12" fmla="*/ 0 w 37"/>
              <a:gd name="T13" fmla="*/ 2147483647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7"/>
              <a:gd name="T22" fmla="*/ 0 h 41"/>
              <a:gd name="T23" fmla="*/ 37 w 37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7" h="41">
                <a:moveTo>
                  <a:pt x="0" y="29"/>
                </a:moveTo>
                <a:lnTo>
                  <a:pt x="11" y="0"/>
                </a:lnTo>
                <a:lnTo>
                  <a:pt x="37" y="10"/>
                </a:lnTo>
                <a:lnTo>
                  <a:pt x="36" y="10"/>
                </a:lnTo>
                <a:lnTo>
                  <a:pt x="32" y="41"/>
                </a:lnTo>
                <a:lnTo>
                  <a:pt x="31" y="41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62" name="Freeform 2128"/>
          <p:cNvSpPr>
            <a:spLocks noChangeAspect="1"/>
          </p:cNvSpPr>
          <p:nvPr/>
        </p:nvSpPr>
        <p:spPr bwMode="auto">
          <a:xfrm>
            <a:off x="4552950" y="2278063"/>
            <a:ext cx="14288" cy="15875"/>
          </a:xfrm>
          <a:custGeom>
            <a:avLst/>
            <a:gdLst>
              <a:gd name="T0" fmla="*/ 0 w 45"/>
              <a:gd name="T1" fmla="*/ 2147483647 h 38"/>
              <a:gd name="T2" fmla="*/ 2147483647 w 45"/>
              <a:gd name="T3" fmla="*/ 0 h 38"/>
              <a:gd name="T4" fmla="*/ 2147483647 w 45"/>
              <a:gd name="T5" fmla="*/ 2147483647 h 38"/>
              <a:gd name="T6" fmla="*/ 2147483647 w 45"/>
              <a:gd name="T7" fmla="*/ 2147483647 h 38"/>
              <a:gd name="T8" fmla="*/ 2147483647 w 45"/>
              <a:gd name="T9" fmla="*/ 2147483647 h 38"/>
              <a:gd name="T10" fmla="*/ 2147483647 w 45"/>
              <a:gd name="T11" fmla="*/ 2147483647 h 38"/>
              <a:gd name="T12" fmla="*/ 0 w 45"/>
              <a:gd name="T13" fmla="*/ 2147483647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5"/>
              <a:gd name="T22" fmla="*/ 0 h 38"/>
              <a:gd name="T23" fmla="*/ 45 w 45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5" h="38">
                <a:moveTo>
                  <a:pt x="0" y="31"/>
                </a:moveTo>
                <a:lnTo>
                  <a:pt x="4" y="0"/>
                </a:lnTo>
                <a:lnTo>
                  <a:pt x="45" y="7"/>
                </a:lnTo>
                <a:lnTo>
                  <a:pt x="42" y="7"/>
                </a:lnTo>
                <a:lnTo>
                  <a:pt x="42" y="38"/>
                </a:lnTo>
                <a:lnTo>
                  <a:pt x="39" y="38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63" name="Freeform 2129"/>
          <p:cNvSpPr>
            <a:spLocks noChangeAspect="1"/>
          </p:cNvSpPr>
          <p:nvPr/>
        </p:nvSpPr>
        <p:spPr bwMode="auto">
          <a:xfrm>
            <a:off x="4567238" y="2279650"/>
            <a:ext cx="15875" cy="14288"/>
          </a:xfrm>
          <a:custGeom>
            <a:avLst/>
            <a:gdLst>
              <a:gd name="T0" fmla="*/ 0 w 49"/>
              <a:gd name="T1" fmla="*/ 2147483647 h 34"/>
              <a:gd name="T2" fmla="*/ 0 w 49"/>
              <a:gd name="T3" fmla="*/ 0 h 34"/>
              <a:gd name="T4" fmla="*/ 2147483647 w 49"/>
              <a:gd name="T5" fmla="*/ 2147483647 h 34"/>
              <a:gd name="T6" fmla="*/ 2147483647 w 49"/>
              <a:gd name="T7" fmla="*/ 2147483647 h 34"/>
              <a:gd name="T8" fmla="*/ 2147483647 w 49"/>
              <a:gd name="T9" fmla="*/ 2147483647 h 34"/>
              <a:gd name="T10" fmla="*/ 2147483647 w 49"/>
              <a:gd name="T11" fmla="*/ 2147483647 h 34"/>
              <a:gd name="T12" fmla="*/ 0 w 49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9"/>
              <a:gd name="T22" fmla="*/ 0 h 34"/>
              <a:gd name="T23" fmla="*/ 49 w 49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9" h="34">
                <a:moveTo>
                  <a:pt x="0" y="31"/>
                </a:moveTo>
                <a:lnTo>
                  <a:pt x="0" y="0"/>
                </a:lnTo>
                <a:lnTo>
                  <a:pt x="49" y="3"/>
                </a:lnTo>
                <a:lnTo>
                  <a:pt x="49" y="34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64" name="Freeform 2130"/>
          <p:cNvSpPr>
            <a:spLocks noChangeAspect="1"/>
          </p:cNvSpPr>
          <p:nvPr/>
        </p:nvSpPr>
        <p:spPr bwMode="auto">
          <a:xfrm>
            <a:off x="4583113" y="2281238"/>
            <a:ext cx="17462" cy="12700"/>
          </a:xfrm>
          <a:custGeom>
            <a:avLst/>
            <a:gdLst>
              <a:gd name="T0" fmla="*/ 0 w 50"/>
              <a:gd name="T1" fmla="*/ 2147483647 h 32"/>
              <a:gd name="T2" fmla="*/ 0 w 50"/>
              <a:gd name="T3" fmla="*/ 0 h 32"/>
              <a:gd name="T4" fmla="*/ 2147483647 w 50"/>
              <a:gd name="T5" fmla="*/ 2147483647 h 32"/>
              <a:gd name="T6" fmla="*/ 2147483647 w 50"/>
              <a:gd name="T7" fmla="*/ 2147483647 h 32"/>
              <a:gd name="T8" fmla="*/ 2147483647 w 50"/>
              <a:gd name="T9" fmla="*/ 2147483647 h 32"/>
              <a:gd name="T10" fmla="*/ 2147483647 w 50"/>
              <a:gd name="T11" fmla="*/ 2147483647 h 32"/>
              <a:gd name="T12" fmla="*/ 0 w 50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32"/>
              <a:gd name="T23" fmla="*/ 50 w 50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32">
                <a:moveTo>
                  <a:pt x="0" y="31"/>
                </a:moveTo>
                <a:lnTo>
                  <a:pt x="0" y="0"/>
                </a:lnTo>
                <a:lnTo>
                  <a:pt x="50" y="1"/>
                </a:lnTo>
                <a:lnTo>
                  <a:pt x="50" y="32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65" name="Freeform 2131"/>
          <p:cNvSpPr>
            <a:spLocks noChangeAspect="1"/>
          </p:cNvSpPr>
          <p:nvPr/>
        </p:nvSpPr>
        <p:spPr bwMode="auto">
          <a:xfrm>
            <a:off x="4600575" y="2281238"/>
            <a:ext cx="15875" cy="12700"/>
          </a:xfrm>
          <a:custGeom>
            <a:avLst/>
            <a:gdLst>
              <a:gd name="T0" fmla="*/ 0 w 46"/>
              <a:gd name="T1" fmla="*/ 2147483647 h 32"/>
              <a:gd name="T2" fmla="*/ 0 w 46"/>
              <a:gd name="T3" fmla="*/ 2147483647 h 32"/>
              <a:gd name="T4" fmla="*/ 2147483647 w 46"/>
              <a:gd name="T5" fmla="*/ 0 h 32"/>
              <a:gd name="T6" fmla="*/ 2147483647 w 46"/>
              <a:gd name="T7" fmla="*/ 0 h 32"/>
              <a:gd name="T8" fmla="*/ 2147483647 w 46"/>
              <a:gd name="T9" fmla="*/ 2147483647 h 32"/>
              <a:gd name="T10" fmla="*/ 2147483647 w 46"/>
              <a:gd name="T11" fmla="*/ 2147483647 h 32"/>
              <a:gd name="T12" fmla="*/ 0 w 46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32"/>
              <a:gd name="T23" fmla="*/ 46 w 46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32">
                <a:moveTo>
                  <a:pt x="0" y="32"/>
                </a:moveTo>
                <a:lnTo>
                  <a:pt x="0" y="1"/>
                </a:lnTo>
                <a:lnTo>
                  <a:pt x="46" y="0"/>
                </a:lnTo>
                <a:lnTo>
                  <a:pt x="46" y="31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66" name="Freeform 2132"/>
          <p:cNvSpPr>
            <a:spLocks noChangeAspect="1"/>
          </p:cNvSpPr>
          <p:nvPr/>
        </p:nvSpPr>
        <p:spPr bwMode="auto">
          <a:xfrm>
            <a:off x="4616450" y="2281238"/>
            <a:ext cx="15875" cy="12700"/>
          </a:xfrm>
          <a:custGeom>
            <a:avLst/>
            <a:gdLst>
              <a:gd name="T0" fmla="*/ 0 w 40"/>
              <a:gd name="T1" fmla="*/ 2147483647 h 33"/>
              <a:gd name="T2" fmla="*/ 0 w 40"/>
              <a:gd name="T3" fmla="*/ 2147483647 h 33"/>
              <a:gd name="T4" fmla="*/ 2147483647 w 40"/>
              <a:gd name="T5" fmla="*/ 0 h 33"/>
              <a:gd name="T6" fmla="*/ 2147483647 w 40"/>
              <a:gd name="T7" fmla="*/ 0 h 33"/>
              <a:gd name="T8" fmla="*/ 2147483647 w 40"/>
              <a:gd name="T9" fmla="*/ 2147483647 h 33"/>
              <a:gd name="T10" fmla="*/ 2147483647 w 40"/>
              <a:gd name="T11" fmla="*/ 2147483647 h 33"/>
              <a:gd name="T12" fmla="*/ 0 w 40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33"/>
              <a:gd name="T23" fmla="*/ 40 w 40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33">
                <a:moveTo>
                  <a:pt x="0" y="33"/>
                </a:moveTo>
                <a:lnTo>
                  <a:pt x="0" y="2"/>
                </a:lnTo>
                <a:lnTo>
                  <a:pt x="34" y="0"/>
                </a:lnTo>
                <a:lnTo>
                  <a:pt x="36" y="0"/>
                </a:lnTo>
                <a:lnTo>
                  <a:pt x="38" y="31"/>
                </a:lnTo>
                <a:lnTo>
                  <a:pt x="40" y="31"/>
                </a:lnTo>
                <a:lnTo>
                  <a:pt x="0" y="3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67" name="Freeform 2133"/>
          <p:cNvSpPr>
            <a:spLocks noChangeAspect="1"/>
          </p:cNvSpPr>
          <p:nvPr/>
        </p:nvSpPr>
        <p:spPr bwMode="auto">
          <a:xfrm>
            <a:off x="4629150" y="2279650"/>
            <a:ext cx="7938" cy="14288"/>
          </a:xfrm>
          <a:custGeom>
            <a:avLst/>
            <a:gdLst>
              <a:gd name="T0" fmla="*/ 2147483647 w 26"/>
              <a:gd name="T1" fmla="*/ 2147483647 h 33"/>
              <a:gd name="T2" fmla="*/ 0 w 26"/>
              <a:gd name="T3" fmla="*/ 2147483647 h 33"/>
              <a:gd name="T4" fmla="*/ 2147483647 w 26"/>
              <a:gd name="T5" fmla="*/ 0 h 33"/>
              <a:gd name="T6" fmla="*/ 2147483647 w 26"/>
              <a:gd name="T7" fmla="*/ 2147483647 h 33"/>
              <a:gd name="T8" fmla="*/ 2147483647 w 26"/>
              <a:gd name="T9" fmla="*/ 2147483647 h 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33"/>
              <a:gd name="T17" fmla="*/ 26 w 26"/>
              <a:gd name="T18" fmla="*/ 33 h 3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33">
                <a:moveTo>
                  <a:pt x="2" y="33"/>
                </a:moveTo>
                <a:lnTo>
                  <a:pt x="0" y="2"/>
                </a:lnTo>
                <a:lnTo>
                  <a:pt x="24" y="0"/>
                </a:lnTo>
                <a:lnTo>
                  <a:pt x="26" y="31"/>
                </a:lnTo>
                <a:lnTo>
                  <a:pt x="2" y="3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68" name="Freeform 2134"/>
          <p:cNvSpPr>
            <a:spLocks noChangeAspect="1"/>
          </p:cNvSpPr>
          <p:nvPr/>
        </p:nvSpPr>
        <p:spPr bwMode="auto">
          <a:xfrm>
            <a:off x="4632325" y="2279650"/>
            <a:ext cx="4763" cy="14288"/>
          </a:xfrm>
          <a:custGeom>
            <a:avLst/>
            <a:gdLst>
              <a:gd name="T0" fmla="*/ 2147483647 w 19"/>
              <a:gd name="T1" fmla="*/ 2147483647 h 31"/>
              <a:gd name="T2" fmla="*/ 2147483647 w 19"/>
              <a:gd name="T3" fmla="*/ 2147483647 h 31"/>
              <a:gd name="T4" fmla="*/ 2147483647 w 19"/>
              <a:gd name="T5" fmla="*/ 2147483647 h 31"/>
              <a:gd name="T6" fmla="*/ 2147483647 w 19"/>
              <a:gd name="T7" fmla="*/ 2147483647 h 31"/>
              <a:gd name="T8" fmla="*/ 2147483647 w 19"/>
              <a:gd name="T9" fmla="*/ 2147483647 h 31"/>
              <a:gd name="T10" fmla="*/ 2147483647 w 19"/>
              <a:gd name="T11" fmla="*/ 2147483647 h 31"/>
              <a:gd name="T12" fmla="*/ 2147483647 w 19"/>
              <a:gd name="T13" fmla="*/ 2147483647 h 31"/>
              <a:gd name="T14" fmla="*/ 2147483647 w 19"/>
              <a:gd name="T15" fmla="*/ 2147483647 h 31"/>
              <a:gd name="T16" fmla="*/ 2147483647 w 19"/>
              <a:gd name="T17" fmla="*/ 2147483647 h 31"/>
              <a:gd name="T18" fmla="*/ 2147483647 w 19"/>
              <a:gd name="T19" fmla="*/ 2147483647 h 31"/>
              <a:gd name="T20" fmla="*/ 0 w 19"/>
              <a:gd name="T21" fmla="*/ 2147483647 h 31"/>
              <a:gd name="T22" fmla="*/ 0 w 19"/>
              <a:gd name="T23" fmla="*/ 2147483647 h 31"/>
              <a:gd name="T24" fmla="*/ 0 w 19"/>
              <a:gd name="T25" fmla="*/ 2147483647 h 31"/>
              <a:gd name="T26" fmla="*/ 2147483647 w 19"/>
              <a:gd name="T27" fmla="*/ 2147483647 h 31"/>
              <a:gd name="T28" fmla="*/ 2147483647 w 19"/>
              <a:gd name="T29" fmla="*/ 2147483647 h 31"/>
              <a:gd name="T30" fmla="*/ 2147483647 w 19"/>
              <a:gd name="T31" fmla="*/ 2147483647 h 31"/>
              <a:gd name="T32" fmla="*/ 2147483647 w 19"/>
              <a:gd name="T33" fmla="*/ 2147483647 h 31"/>
              <a:gd name="T34" fmla="*/ 2147483647 w 19"/>
              <a:gd name="T35" fmla="*/ 2147483647 h 31"/>
              <a:gd name="T36" fmla="*/ 2147483647 w 19"/>
              <a:gd name="T37" fmla="*/ 2147483647 h 31"/>
              <a:gd name="T38" fmla="*/ 2147483647 w 19"/>
              <a:gd name="T39" fmla="*/ 0 h 31"/>
              <a:gd name="T40" fmla="*/ 2147483647 w 19"/>
              <a:gd name="T41" fmla="*/ 0 h 31"/>
              <a:gd name="T42" fmla="*/ 2147483647 w 19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9"/>
              <a:gd name="T67" fmla="*/ 0 h 31"/>
              <a:gd name="T68" fmla="*/ 19 w 19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9" h="31">
                <a:moveTo>
                  <a:pt x="19" y="31"/>
                </a:moveTo>
                <a:lnTo>
                  <a:pt x="19" y="31"/>
                </a:lnTo>
                <a:lnTo>
                  <a:pt x="16" y="31"/>
                </a:lnTo>
                <a:lnTo>
                  <a:pt x="15" y="31"/>
                </a:lnTo>
                <a:lnTo>
                  <a:pt x="12" y="30"/>
                </a:lnTo>
                <a:lnTo>
                  <a:pt x="9" y="29"/>
                </a:lnTo>
                <a:lnTo>
                  <a:pt x="7" y="28"/>
                </a:lnTo>
                <a:lnTo>
                  <a:pt x="4" y="26"/>
                </a:lnTo>
                <a:lnTo>
                  <a:pt x="2" y="24"/>
                </a:lnTo>
                <a:lnTo>
                  <a:pt x="1" y="22"/>
                </a:lnTo>
                <a:lnTo>
                  <a:pt x="0" y="19"/>
                </a:lnTo>
                <a:lnTo>
                  <a:pt x="0" y="15"/>
                </a:lnTo>
                <a:lnTo>
                  <a:pt x="0" y="14"/>
                </a:lnTo>
                <a:lnTo>
                  <a:pt x="1" y="11"/>
                </a:lnTo>
                <a:lnTo>
                  <a:pt x="2" y="8"/>
                </a:lnTo>
                <a:lnTo>
                  <a:pt x="3" y="6"/>
                </a:lnTo>
                <a:lnTo>
                  <a:pt x="5" y="4"/>
                </a:lnTo>
                <a:lnTo>
                  <a:pt x="8" y="2"/>
                </a:lnTo>
                <a:lnTo>
                  <a:pt x="10" y="1"/>
                </a:lnTo>
                <a:lnTo>
                  <a:pt x="13" y="0"/>
                </a:lnTo>
                <a:lnTo>
                  <a:pt x="19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69" name="Freeform 2135"/>
          <p:cNvSpPr>
            <a:spLocks noChangeAspect="1"/>
          </p:cNvSpPr>
          <p:nvPr/>
        </p:nvSpPr>
        <p:spPr bwMode="auto">
          <a:xfrm>
            <a:off x="4616450" y="2241550"/>
            <a:ext cx="3175" cy="11113"/>
          </a:xfrm>
          <a:custGeom>
            <a:avLst/>
            <a:gdLst>
              <a:gd name="T0" fmla="*/ 0 w 4"/>
              <a:gd name="T1" fmla="*/ 2147483647 h 31"/>
              <a:gd name="T2" fmla="*/ 2147483647 w 4"/>
              <a:gd name="T3" fmla="*/ 0 h 31"/>
              <a:gd name="T4" fmla="*/ 0 w 4"/>
              <a:gd name="T5" fmla="*/ 2147483647 h 31"/>
              <a:gd name="T6" fmla="*/ 0 60000 65536"/>
              <a:gd name="T7" fmla="*/ 0 60000 65536"/>
              <a:gd name="T8" fmla="*/ 0 60000 65536"/>
              <a:gd name="T9" fmla="*/ 0 w 4"/>
              <a:gd name="T10" fmla="*/ 0 h 31"/>
              <a:gd name="T11" fmla="*/ 4 w 4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" h="31">
                <a:moveTo>
                  <a:pt x="0" y="31"/>
                </a:moveTo>
                <a:lnTo>
                  <a:pt x="4" y="0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70" name="Freeform 2136"/>
          <p:cNvSpPr>
            <a:spLocks noChangeAspect="1"/>
          </p:cNvSpPr>
          <p:nvPr/>
        </p:nvSpPr>
        <p:spPr bwMode="auto">
          <a:xfrm>
            <a:off x="4635500" y="2278063"/>
            <a:ext cx="22225" cy="15875"/>
          </a:xfrm>
          <a:custGeom>
            <a:avLst/>
            <a:gdLst>
              <a:gd name="T0" fmla="*/ 2147483647 w 56"/>
              <a:gd name="T1" fmla="*/ 2147483647 h 41"/>
              <a:gd name="T2" fmla="*/ 0 w 56"/>
              <a:gd name="T3" fmla="*/ 2147483647 h 41"/>
              <a:gd name="T4" fmla="*/ 2147483647 w 56"/>
              <a:gd name="T5" fmla="*/ 0 h 41"/>
              <a:gd name="T6" fmla="*/ 2147483647 w 56"/>
              <a:gd name="T7" fmla="*/ 2147483647 h 41"/>
              <a:gd name="T8" fmla="*/ 2147483647 w 56"/>
              <a:gd name="T9" fmla="*/ 2147483647 h 41"/>
              <a:gd name="T10" fmla="*/ 2147483647 w 56"/>
              <a:gd name="T11" fmla="*/ 2147483647 h 41"/>
              <a:gd name="T12" fmla="*/ 2147483647 w 56"/>
              <a:gd name="T13" fmla="*/ 2147483647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6"/>
              <a:gd name="T22" fmla="*/ 0 h 41"/>
              <a:gd name="T23" fmla="*/ 56 w 56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6" h="41">
                <a:moveTo>
                  <a:pt x="6" y="41"/>
                </a:moveTo>
                <a:lnTo>
                  <a:pt x="0" y="10"/>
                </a:lnTo>
                <a:lnTo>
                  <a:pt x="45" y="0"/>
                </a:lnTo>
                <a:lnTo>
                  <a:pt x="41" y="2"/>
                </a:lnTo>
                <a:lnTo>
                  <a:pt x="56" y="29"/>
                </a:lnTo>
                <a:lnTo>
                  <a:pt x="52" y="31"/>
                </a:lnTo>
                <a:lnTo>
                  <a:pt x="6" y="4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71" name="Freeform 2137"/>
          <p:cNvSpPr>
            <a:spLocks noChangeAspect="1"/>
          </p:cNvSpPr>
          <p:nvPr/>
        </p:nvSpPr>
        <p:spPr bwMode="auto">
          <a:xfrm>
            <a:off x="4649788" y="2274888"/>
            <a:ext cx="17462" cy="11112"/>
          </a:xfrm>
          <a:custGeom>
            <a:avLst/>
            <a:gdLst>
              <a:gd name="T0" fmla="*/ 2147483647 w 48"/>
              <a:gd name="T1" fmla="*/ 2147483647 h 41"/>
              <a:gd name="T2" fmla="*/ 0 w 48"/>
              <a:gd name="T3" fmla="*/ 2147483647 h 41"/>
              <a:gd name="T4" fmla="*/ 2147483647 w 48"/>
              <a:gd name="T5" fmla="*/ 0 h 41"/>
              <a:gd name="T6" fmla="*/ 2147483647 w 48"/>
              <a:gd name="T7" fmla="*/ 2147483647 h 41"/>
              <a:gd name="T8" fmla="*/ 2147483647 w 48"/>
              <a:gd name="T9" fmla="*/ 2147483647 h 41"/>
              <a:gd name="T10" fmla="*/ 2147483647 w 48"/>
              <a:gd name="T11" fmla="*/ 2147483647 h 41"/>
              <a:gd name="T12" fmla="*/ 2147483647 w 48"/>
              <a:gd name="T13" fmla="*/ 2147483647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8"/>
              <a:gd name="T22" fmla="*/ 0 h 41"/>
              <a:gd name="T23" fmla="*/ 48 w 48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8" h="41">
                <a:moveTo>
                  <a:pt x="15" y="41"/>
                </a:moveTo>
                <a:lnTo>
                  <a:pt x="0" y="14"/>
                </a:lnTo>
                <a:lnTo>
                  <a:pt x="26" y="0"/>
                </a:lnTo>
                <a:lnTo>
                  <a:pt x="23" y="4"/>
                </a:lnTo>
                <a:lnTo>
                  <a:pt x="48" y="21"/>
                </a:lnTo>
                <a:lnTo>
                  <a:pt x="45" y="25"/>
                </a:lnTo>
                <a:lnTo>
                  <a:pt x="15" y="4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72" name="Freeform 2138"/>
          <p:cNvSpPr>
            <a:spLocks noChangeAspect="1"/>
          </p:cNvSpPr>
          <p:nvPr/>
        </p:nvSpPr>
        <p:spPr bwMode="auto">
          <a:xfrm>
            <a:off x="4659313" y="2270125"/>
            <a:ext cx="12700" cy="9525"/>
          </a:xfrm>
          <a:custGeom>
            <a:avLst/>
            <a:gdLst>
              <a:gd name="T0" fmla="*/ 2147483647 w 42"/>
              <a:gd name="T1" fmla="*/ 2147483647 h 29"/>
              <a:gd name="T2" fmla="*/ 0 w 42"/>
              <a:gd name="T3" fmla="*/ 2147483647 h 29"/>
              <a:gd name="T4" fmla="*/ 2147483647 w 42"/>
              <a:gd name="T5" fmla="*/ 2147483647 h 29"/>
              <a:gd name="T6" fmla="*/ 2147483647 w 42"/>
              <a:gd name="T7" fmla="*/ 2147483647 h 29"/>
              <a:gd name="T8" fmla="*/ 2147483647 w 42"/>
              <a:gd name="T9" fmla="*/ 0 h 29"/>
              <a:gd name="T10" fmla="*/ 2147483647 w 42"/>
              <a:gd name="T11" fmla="*/ 2147483647 h 29"/>
              <a:gd name="T12" fmla="*/ 2147483647 w 42"/>
              <a:gd name="T13" fmla="*/ 2147483647 h 2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"/>
              <a:gd name="T22" fmla="*/ 0 h 29"/>
              <a:gd name="T23" fmla="*/ 42 w 42"/>
              <a:gd name="T24" fmla="*/ 29 h 2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" h="29">
                <a:moveTo>
                  <a:pt x="25" y="29"/>
                </a:moveTo>
                <a:lnTo>
                  <a:pt x="0" y="12"/>
                </a:lnTo>
                <a:lnTo>
                  <a:pt x="8" y="1"/>
                </a:lnTo>
                <a:lnTo>
                  <a:pt x="9" y="6"/>
                </a:lnTo>
                <a:lnTo>
                  <a:pt x="41" y="0"/>
                </a:lnTo>
                <a:lnTo>
                  <a:pt x="42" y="5"/>
                </a:lnTo>
                <a:lnTo>
                  <a:pt x="25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73" name="Freeform 2139"/>
          <p:cNvSpPr>
            <a:spLocks noChangeAspect="1"/>
          </p:cNvSpPr>
          <p:nvPr/>
        </p:nvSpPr>
        <p:spPr bwMode="auto">
          <a:xfrm>
            <a:off x="4660900" y="2260600"/>
            <a:ext cx="11113" cy="11113"/>
          </a:xfrm>
          <a:custGeom>
            <a:avLst/>
            <a:gdLst>
              <a:gd name="T0" fmla="*/ 2147483647 w 35"/>
              <a:gd name="T1" fmla="*/ 2147483647 h 31"/>
              <a:gd name="T2" fmla="*/ 2147483647 w 35"/>
              <a:gd name="T3" fmla="*/ 2147483647 h 31"/>
              <a:gd name="T4" fmla="*/ 0 w 35"/>
              <a:gd name="T5" fmla="*/ 2147483647 h 31"/>
              <a:gd name="T6" fmla="*/ 2147483647 w 35"/>
              <a:gd name="T7" fmla="*/ 2147483647 h 31"/>
              <a:gd name="T8" fmla="*/ 2147483647 w 35"/>
              <a:gd name="T9" fmla="*/ 0 h 31"/>
              <a:gd name="T10" fmla="*/ 2147483647 w 35"/>
              <a:gd name="T11" fmla="*/ 2147483647 h 31"/>
              <a:gd name="T12" fmla="*/ 2147483647 w 35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31"/>
              <a:gd name="T23" fmla="*/ 35 w 35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31">
                <a:moveTo>
                  <a:pt x="35" y="25"/>
                </a:moveTo>
                <a:lnTo>
                  <a:pt x="3" y="31"/>
                </a:lnTo>
                <a:lnTo>
                  <a:pt x="0" y="16"/>
                </a:lnTo>
                <a:lnTo>
                  <a:pt x="5" y="21"/>
                </a:lnTo>
                <a:lnTo>
                  <a:pt x="25" y="0"/>
                </a:lnTo>
                <a:lnTo>
                  <a:pt x="29" y="4"/>
                </a:lnTo>
                <a:lnTo>
                  <a:pt x="35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74" name="Freeform 2140"/>
          <p:cNvSpPr>
            <a:spLocks noChangeAspect="1"/>
          </p:cNvSpPr>
          <p:nvPr/>
        </p:nvSpPr>
        <p:spPr bwMode="auto">
          <a:xfrm>
            <a:off x="4657725" y="2255838"/>
            <a:ext cx="11113" cy="14287"/>
          </a:xfrm>
          <a:custGeom>
            <a:avLst/>
            <a:gdLst>
              <a:gd name="T0" fmla="*/ 2147483647 w 35"/>
              <a:gd name="T1" fmla="*/ 2147483647 h 42"/>
              <a:gd name="T2" fmla="*/ 2147483647 w 35"/>
              <a:gd name="T3" fmla="*/ 2147483647 h 42"/>
              <a:gd name="T4" fmla="*/ 0 w 35"/>
              <a:gd name="T5" fmla="*/ 2147483647 h 42"/>
              <a:gd name="T6" fmla="*/ 0 w 35"/>
              <a:gd name="T7" fmla="*/ 2147483647 h 42"/>
              <a:gd name="T8" fmla="*/ 2147483647 w 35"/>
              <a:gd name="T9" fmla="*/ 0 h 42"/>
              <a:gd name="T10" fmla="*/ 2147483647 w 35"/>
              <a:gd name="T11" fmla="*/ 0 h 42"/>
              <a:gd name="T12" fmla="*/ 2147483647 w 35"/>
              <a:gd name="T13" fmla="*/ 2147483647 h 4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42"/>
              <a:gd name="T23" fmla="*/ 35 w 35"/>
              <a:gd name="T24" fmla="*/ 42 h 4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42">
                <a:moveTo>
                  <a:pt x="35" y="21"/>
                </a:moveTo>
                <a:lnTo>
                  <a:pt x="15" y="42"/>
                </a:lnTo>
                <a:lnTo>
                  <a:pt x="0" y="27"/>
                </a:lnTo>
                <a:lnTo>
                  <a:pt x="15" y="0"/>
                </a:lnTo>
                <a:lnTo>
                  <a:pt x="35" y="2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75" name="Freeform 2141"/>
          <p:cNvSpPr>
            <a:spLocks noChangeAspect="1"/>
          </p:cNvSpPr>
          <p:nvPr/>
        </p:nvSpPr>
        <p:spPr bwMode="auto">
          <a:xfrm>
            <a:off x="4645025" y="2249488"/>
            <a:ext cx="17463" cy="12700"/>
          </a:xfrm>
          <a:custGeom>
            <a:avLst/>
            <a:gdLst>
              <a:gd name="T0" fmla="*/ 2147483647 w 45"/>
              <a:gd name="T1" fmla="*/ 2147483647 h 43"/>
              <a:gd name="T2" fmla="*/ 2147483647 w 45"/>
              <a:gd name="T3" fmla="*/ 2147483647 h 43"/>
              <a:gd name="T4" fmla="*/ 0 w 45"/>
              <a:gd name="T5" fmla="*/ 2147483647 h 43"/>
              <a:gd name="T6" fmla="*/ 2147483647 w 45"/>
              <a:gd name="T7" fmla="*/ 2147483647 h 43"/>
              <a:gd name="T8" fmla="*/ 2147483647 w 45"/>
              <a:gd name="T9" fmla="*/ 0 h 43"/>
              <a:gd name="T10" fmla="*/ 2147483647 w 45"/>
              <a:gd name="T11" fmla="*/ 2147483647 h 43"/>
              <a:gd name="T12" fmla="*/ 2147483647 w 45"/>
              <a:gd name="T13" fmla="*/ 2147483647 h 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5"/>
              <a:gd name="T22" fmla="*/ 0 h 43"/>
              <a:gd name="T23" fmla="*/ 45 w 45"/>
              <a:gd name="T24" fmla="*/ 43 h 4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5" h="43">
                <a:moveTo>
                  <a:pt x="45" y="16"/>
                </a:moveTo>
                <a:lnTo>
                  <a:pt x="30" y="43"/>
                </a:lnTo>
                <a:lnTo>
                  <a:pt x="0" y="28"/>
                </a:lnTo>
                <a:lnTo>
                  <a:pt x="3" y="29"/>
                </a:lnTo>
                <a:lnTo>
                  <a:pt x="11" y="0"/>
                </a:lnTo>
                <a:lnTo>
                  <a:pt x="14" y="1"/>
                </a:lnTo>
                <a:lnTo>
                  <a:pt x="45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76" name="Freeform 2142"/>
          <p:cNvSpPr>
            <a:spLocks noChangeAspect="1"/>
          </p:cNvSpPr>
          <p:nvPr/>
        </p:nvSpPr>
        <p:spPr bwMode="auto">
          <a:xfrm>
            <a:off x="4633913" y="2244725"/>
            <a:ext cx="15875" cy="14288"/>
          </a:xfrm>
          <a:custGeom>
            <a:avLst/>
            <a:gdLst>
              <a:gd name="T0" fmla="*/ 2147483647 w 47"/>
              <a:gd name="T1" fmla="*/ 2147483647 h 43"/>
              <a:gd name="T2" fmla="*/ 2147483647 w 47"/>
              <a:gd name="T3" fmla="*/ 2147483647 h 43"/>
              <a:gd name="T4" fmla="*/ 2147483647 w 47"/>
              <a:gd name="T5" fmla="*/ 2147483647 h 43"/>
              <a:gd name="T6" fmla="*/ 0 w 47"/>
              <a:gd name="T7" fmla="*/ 2147483647 h 43"/>
              <a:gd name="T8" fmla="*/ 2147483647 w 47"/>
              <a:gd name="T9" fmla="*/ 0 h 43"/>
              <a:gd name="T10" fmla="*/ 2147483647 w 47"/>
              <a:gd name="T11" fmla="*/ 0 h 43"/>
              <a:gd name="T12" fmla="*/ 2147483647 w 47"/>
              <a:gd name="T13" fmla="*/ 2147483647 h 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7"/>
              <a:gd name="T22" fmla="*/ 0 h 43"/>
              <a:gd name="T23" fmla="*/ 47 w 47"/>
              <a:gd name="T24" fmla="*/ 43 h 4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7" h="43">
                <a:moveTo>
                  <a:pt x="47" y="14"/>
                </a:moveTo>
                <a:lnTo>
                  <a:pt x="39" y="43"/>
                </a:lnTo>
                <a:lnTo>
                  <a:pt x="3" y="31"/>
                </a:lnTo>
                <a:lnTo>
                  <a:pt x="0" y="31"/>
                </a:lnTo>
                <a:lnTo>
                  <a:pt x="4" y="0"/>
                </a:lnTo>
                <a:lnTo>
                  <a:pt x="1" y="0"/>
                </a:lnTo>
                <a:lnTo>
                  <a:pt x="47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77" name="Freeform 2143"/>
          <p:cNvSpPr>
            <a:spLocks noChangeAspect="1"/>
          </p:cNvSpPr>
          <p:nvPr/>
        </p:nvSpPr>
        <p:spPr bwMode="auto">
          <a:xfrm>
            <a:off x="4616450" y="2241550"/>
            <a:ext cx="19050" cy="14288"/>
          </a:xfrm>
          <a:custGeom>
            <a:avLst/>
            <a:gdLst>
              <a:gd name="T0" fmla="*/ 2147483647 w 55"/>
              <a:gd name="T1" fmla="*/ 2147483647 h 38"/>
              <a:gd name="T2" fmla="*/ 2147483647 w 55"/>
              <a:gd name="T3" fmla="*/ 2147483647 h 38"/>
              <a:gd name="T4" fmla="*/ 0 w 55"/>
              <a:gd name="T5" fmla="*/ 2147483647 h 38"/>
              <a:gd name="T6" fmla="*/ 2147483647 w 55"/>
              <a:gd name="T7" fmla="*/ 0 h 38"/>
              <a:gd name="T8" fmla="*/ 2147483647 w 55"/>
              <a:gd name="T9" fmla="*/ 2147483647 h 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5"/>
              <a:gd name="T16" fmla="*/ 0 h 38"/>
              <a:gd name="T17" fmla="*/ 55 w 55"/>
              <a:gd name="T18" fmla="*/ 38 h 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5" h="38">
                <a:moveTo>
                  <a:pt x="55" y="7"/>
                </a:moveTo>
                <a:lnTo>
                  <a:pt x="51" y="38"/>
                </a:lnTo>
                <a:lnTo>
                  <a:pt x="0" y="31"/>
                </a:lnTo>
                <a:lnTo>
                  <a:pt x="4" y="0"/>
                </a:lnTo>
                <a:lnTo>
                  <a:pt x="55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78" name="Freeform 2144"/>
          <p:cNvSpPr>
            <a:spLocks noChangeAspect="1"/>
          </p:cNvSpPr>
          <p:nvPr/>
        </p:nvSpPr>
        <p:spPr bwMode="auto">
          <a:xfrm>
            <a:off x="4429125" y="1822450"/>
            <a:ext cx="339725" cy="428625"/>
          </a:xfrm>
          <a:custGeom>
            <a:avLst/>
            <a:gdLst>
              <a:gd name="T0" fmla="*/ 2147483647 w 988"/>
              <a:gd name="T1" fmla="*/ 2147483647 h 1243"/>
              <a:gd name="T2" fmla="*/ 2147483647 w 988"/>
              <a:gd name="T3" fmla="*/ 2147483647 h 1243"/>
              <a:gd name="T4" fmla="*/ 2147483647 w 988"/>
              <a:gd name="T5" fmla="*/ 2147483647 h 1243"/>
              <a:gd name="T6" fmla="*/ 2147483647 w 988"/>
              <a:gd name="T7" fmla="*/ 2147483647 h 1243"/>
              <a:gd name="T8" fmla="*/ 2147483647 w 988"/>
              <a:gd name="T9" fmla="*/ 2147483647 h 1243"/>
              <a:gd name="T10" fmla="*/ 2147483647 w 988"/>
              <a:gd name="T11" fmla="*/ 2147483647 h 1243"/>
              <a:gd name="T12" fmla="*/ 2147483647 w 988"/>
              <a:gd name="T13" fmla="*/ 2147483647 h 1243"/>
              <a:gd name="T14" fmla="*/ 2147483647 w 988"/>
              <a:gd name="T15" fmla="*/ 2147483647 h 1243"/>
              <a:gd name="T16" fmla="*/ 2147483647 w 988"/>
              <a:gd name="T17" fmla="*/ 2147483647 h 1243"/>
              <a:gd name="T18" fmla="*/ 2147483647 w 988"/>
              <a:gd name="T19" fmla="*/ 2147483647 h 1243"/>
              <a:gd name="T20" fmla="*/ 2147483647 w 988"/>
              <a:gd name="T21" fmla="*/ 2147483647 h 1243"/>
              <a:gd name="T22" fmla="*/ 2147483647 w 988"/>
              <a:gd name="T23" fmla="*/ 2147483647 h 1243"/>
              <a:gd name="T24" fmla="*/ 2147483647 w 988"/>
              <a:gd name="T25" fmla="*/ 2147483647 h 1243"/>
              <a:gd name="T26" fmla="*/ 2147483647 w 988"/>
              <a:gd name="T27" fmla="*/ 2147483647 h 1243"/>
              <a:gd name="T28" fmla="*/ 2147483647 w 988"/>
              <a:gd name="T29" fmla="*/ 2147483647 h 1243"/>
              <a:gd name="T30" fmla="*/ 2147483647 w 988"/>
              <a:gd name="T31" fmla="*/ 2147483647 h 1243"/>
              <a:gd name="T32" fmla="*/ 2147483647 w 988"/>
              <a:gd name="T33" fmla="*/ 2147483647 h 1243"/>
              <a:gd name="T34" fmla="*/ 0 w 988"/>
              <a:gd name="T35" fmla="*/ 2147483647 h 1243"/>
              <a:gd name="T36" fmla="*/ 2147483647 w 988"/>
              <a:gd name="T37" fmla="*/ 2147483647 h 1243"/>
              <a:gd name="T38" fmla="*/ 2147483647 w 988"/>
              <a:gd name="T39" fmla="*/ 2147483647 h 1243"/>
              <a:gd name="T40" fmla="*/ 2147483647 w 988"/>
              <a:gd name="T41" fmla="*/ 2147483647 h 1243"/>
              <a:gd name="T42" fmla="*/ 2147483647 w 988"/>
              <a:gd name="T43" fmla="*/ 2147483647 h 1243"/>
              <a:gd name="T44" fmla="*/ 2147483647 w 988"/>
              <a:gd name="T45" fmla="*/ 2147483647 h 1243"/>
              <a:gd name="T46" fmla="*/ 2147483647 w 988"/>
              <a:gd name="T47" fmla="*/ 2147483647 h 1243"/>
              <a:gd name="T48" fmla="*/ 2147483647 w 988"/>
              <a:gd name="T49" fmla="*/ 2147483647 h 1243"/>
              <a:gd name="T50" fmla="*/ 2147483647 w 988"/>
              <a:gd name="T51" fmla="*/ 2147483647 h 1243"/>
              <a:gd name="T52" fmla="*/ 2147483647 w 988"/>
              <a:gd name="T53" fmla="*/ 2147483647 h 1243"/>
              <a:gd name="T54" fmla="*/ 2147483647 w 988"/>
              <a:gd name="T55" fmla="*/ 2147483647 h 1243"/>
              <a:gd name="T56" fmla="*/ 2147483647 w 988"/>
              <a:gd name="T57" fmla="*/ 2147483647 h 1243"/>
              <a:gd name="T58" fmla="*/ 2147483647 w 988"/>
              <a:gd name="T59" fmla="*/ 0 h 1243"/>
              <a:gd name="T60" fmla="*/ 2147483647 w 988"/>
              <a:gd name="T61" fmla="*/ 2147483647 h 1243"/>
              <a:gd name="T62" fmla="*/ 2147483647 w 988"/>
              <a:gd name="T63" fmla="*/ 2147483647 h 1243"/>
              <a:gd name="T64" fmla="*/ 2147483647 w 988"/>
              <a:gd name="T65" fmla="*/ 2147483647 h 1243"/>
              <a:gd name="T66" fmla="*/ 2147483647 w 988"/>
              <a:gd name="T67" fmla="*/ 2147483647 h 1243"/>
              <a:gd name="T68" fmla="*/ 2147483647 w 988"/>
              <a:gd name="T69" fmla="*/ 2147483647 h 1243"/>
              <a:gd name="T70" fmla="*/ 2147483647 w 988"/>
              <a:gd name="T71" fmla="*/ 2147483647 h 1243"/>
              <a:gd name="T72" fmla="*/ 2147483647 w 988"/>
              <a:gd name="T73" fmla="*/ 2147483647 h 1243"/>
              <a:gd name="T74" fmla="*/ 2147483647 w 988"/>
              <a:gd name="T75" fmla="*/ 2147483647 h 1243"/>
              <a:gd name="T76" fmla="*/ 2147483647 w 988"/>
              <a:gd name="T77" fmla="*/ 2147483647 h 1243"/>
              <a:gd name="T78" fmla="*/ 2147483647 w 988"/>
              <a:gd name="T79" fmla="*/ 2147483647 h 1243"/>
              <a:gd name="T80" fmla="*/ 2147483647 w 988"/>
              <a:gd name="T81" fmla="*/ 2147483647 h 1243"/>
              <a:gd name="T82" fmla="*/ 2147483647 w 988"/>
              <a:gd name="T83" fmla="*/ 2147483647 h 1243"/>
              <a:gd name="T84" fmla="*/ 2147483647 w 988"/>
              <a:gd name="T85" fmla="*/ 2147483647 h 1243"/>
              <a:gd name="T86" fmla="*/ 2147483647 w 988"/>
              <a:gd name="T87" fmla="*/ 2147483647 h 1243"/>
              <a:gd name="T88" fmla="*/ 2147483647 w 988"/>
              <a:gd name="T89" fmla="*/ 2147483647 h 1243"/>
              <a:gd name="T90" fmla="*/ 2147483647 w 988"/>
              <a:gd name="T91" fmla="*/ 2147483647 h 1243"/>
              <a:gd name="T92" fmla="*/ 2147483647 w 988"/>
              <a:gd name="T93" fmla="*/ 2147483647 h 1243"/>
              <a:gd name="T94" fmla="*/ 2147483647 w 988"/>
              <a:gd name="T95" fmla="*/ 2147483647 h 1243"/>
              <a:gd name="T96" fmla="*/ 2147483647 w 988"/>
              <a:gd name="T97" fmla="*/ 2147483647 h 1243"/>
              <a:gd name="T98" fmla="*/ 2147483647 w 988"/>
              <a:gd name="T99" fmla="*/ 2147483647 h 1243"/>
              <a:gd name="T100" fmla="*/ 2147483647 w 988"/>
              <a:gd name="T101" fmla="*/ 2147483647 h 1243"/>
              <a:gd name="T102" fmla="*/ 2147483647 w 988"/>
              <a:gd name="T103" fmla="*/ 2147483647 h 1243"/>
              <a:gd name="T104" fmla="*/ 2147483647 w 988"/>
              <a:gd name="T105" fmla="*/ 2147483647 h 1243"/>
              <a:gd name="T106" fmla="*/ 2147483647 w 988"/>
              <a:gd name="T107" fmla="*/ 2147483647 h 1243"/>
              <a:gd name="T108" fmla="*/ 2147483647 w 988"/>
              <a:gd name="T109" fmla="*/ 2147483647 h 1243"/>
              <a:gd name="T110" fmla="*/ 2147483647 w 988"/>
              <a:gd name="T111" fmla="*/ 2147483647 h 1243"/>
              <a:gd name="T112" fmla="*/ 2147483647 w 988"/>
              <a:gd name="T113" fmla="*/ 2147483647 h 1243"/>
              <a:gd name="T114" fmla="*/ 2147483647 w 988"/>
              <a:gd name="T115" fmla="*/ 2147483647 h 1243"/>
              <a:gd name="T116" fmla="*/ 2147483647 w 988"/>
              <a:gd name="T117" fmla="*/ 2147483647 h 1243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988"/>
              <a:gd name="T178" fmla="*/ 0 h 1243"/>
              <a:gd name="T179" fmla="*/ 988 w 988"/>
              <a:gd name="T180" fmla="*/ 1243 h 1243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988" h="1243">
                <a:moveTo>
                  <a:pt x="579" y="1243"/>
                </a:moveTo>
                <a:lnTo>
                  <a:pt x="424" y="1243"/>
                </a:lnTo>
                <a:lnTo>
                  <a:pt x="429" y="1241"/>
                </a:lnTo>
                <a:lnTo>
                  <a:pt x="388" y="1241"/>
                </a:lnTo>
                <a:lnTo>
                  <a:pt x="372" y="1232"/>
                </a:lnTo>
                <a:lnTo>
                  <a:pt x="341" y="1189"/>
                </a:lnTo>
                <a:lnTo>
                  <a:pt x="337" y="1156"/>
                </a:lnTo>
                <a:lnTo>
                  <a:pt x="331" y="1149"/>
                </a:lnTo>
                <a:lnTo>
                  <a:pt x="330" y="1053"/>
                </a:lnTo>
                <a:lnTo>
                  <a:pt x="317" y="978"/>
                </a:lnTo>
                <a:lnTo>
                  <a:pt x="296" y="925"/>
                </a:lnTo>
                <a:lnTo>
                  <a:pt x="266" y="886"/>
                </a:lnTo>
                <a:lnTo>
                  <a:pt x="144" y="788"/>
                </a:lnTo>
                <a:lnTo>
                  <a:pt x="98" y="738"/>
                </a:lnTo>
                <a:lnTo>
                  <a:pt x="65" y="690"/>
                </a:lnTo>
                <a:lnTo>
                  <a:pt x="35" y="624"/>
                </a:lnTo>
                <a:lnTo>
                  <a:pt x="13" y="542"/>
                </a:lnTo>
                <a:lnTo>
                  <a:pt x="0" y="451"/>
                </a:lnTo>
                <a:lnTo>
                  <a:pt x="3" y="356"/>
                </a:lnTo>
                <a:lnTo>
                  <a:pt x="17" y="295"/>
                </a:lnTo>
                <a:lnTo>
                  <a:pt x="36" y="243"/>
                </a:lnTo>
                <a:lnTo>
                  <a:pt x="80" y="176"/>
                </a:lnTo>
                <a:lnTo>
                  <a:pt x="123" y="130"/>
                </a:lnTo>
                <a:lnTo>
                  <a:pt x="208" y="70"/>
                </a:lnTo>
                <a:lnTo>
                  <a:pt x="279" y="38"/>
                </a:lnTo>
                <a:lnTo>
                  <a:pt x="360" y="15"/>
                </a:lnTo>
                <a:lnTo>
                  <a:pt x="403" y="8"/>
                </a:lnTo>
                <a:lnTo>
                  <a:pt x="450" y="3"/>
                </a:lnTo>
                <a:lnTo>
                  <a:pt x="500" y="2"/>
                </a:lnTo>
                <a:lnTo>
                  <a:pt x="488" y="0"/>
                </a:lnTo>
                <a:lnTo>
                  <a:pt x="538" y="1"/>
                </a:lnTo>
                <a:lnTo>
                  <a:pt x="585" y="6"/>
                </a:lnTo>
                <a:lnTo>
                  <a:pt x="670" y="23"/>
                </a:lnTo>
                <a:lnTo>
                  <a:pt x="746" y="50"/>
                </a:lnTo>
                <a:lnTo>
                  <a:pt x="810" y="86"/>
                </a:lnTo>
                <a:lnTo>
                  <a:pt x="864" y="128"/>
                </a:lnTo>
                <a:lnTo>
                  <a:pt x="908" y="173"/>
                </a:lnTo>
                <a:lnTo>
                  <a:pt x="940" y="218"/>
                </a:lnTo>
                <a:lnTo>
                  <a:pt x="962" y="263"/>
                </a:lnTo>
                <a:lnTo>
                  <a:pt x="980" y="323"/>
                </a:lnTo>
                <a:lnTo>
                  <a:pt x="987" y="386"/>
                </a:lnTo>
                <a:lnTo>
                  <a:pt x="988" y="449"/>
                </a:lnTo>
                <a:lnTo>
                  <a:pt x="982" y="511"/>
                </a:lnTo>
                <a:lnTo>
                  <a:pt x="962" y="596"/>
                </a:lnTo>
                <a:lnTo>
                  <a:pt x="934" y="668"/>
                </a:lnTo>
                <a:lnTo>
                  <a:pt x="913" y="705"/>
                </a:lnTo>
                <a:lnTo>
                  <a:pt x="868" y="763"/>
                </a:lnTo>
                <a:lnTo>
                  <a:pt x="800" y="822"/>
                </a:lnTo>
                <a:lnTo>
                  <a:pt x="722" y="884"/>
                </a:lnTo>
                <a:lnTo>
                  <a:pt x="692" y="923"/>
                </a:lnTo>
                <a:lnTo>
                  <a:pt x="671" y="976"/>
                </a:lnTo>
                <a:lnTo>
                  <a:pt x="659" y="1051"/>
                </a:lnTo>
                <a:lnTo>
                  <a:pt x="658" y="1147"/>
                </a:lnTo>
                <a:lnTo>
                  <a:pt x="652" y="1153"/>
                </a:lnTo>
                <a:lnTo>
                  <a:pt x="647" y="1187"/>
                </a:lnTo>
                <a:lnTo>
                  <a:pt x="616" y="1230"/>
                </a:lnTo>
                <a:lnTo>
                  <a:pt x="598" y="1239"/>
                </a:lnTo>
                <a:lnTo>
                  <a:pt x="558" y="1239"/>
                </a:lnTo>
                <a:lnTo>
                  <a:pt x="579" y="1243"/>
                </a:lnTo>
                <a:close/>
              </a:path>
            </a:pathLst>
          </a:custGeom>
          <a:solidFill>
            <a:srgbClr val="00FF0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79" name="Freeform 2145"/>
          <p:cNvSpPr>
            <a:spLocks noChangeAspect="1"/>
          </p:cNvSpPr>
          <p:nvPr/>
        </p:nvSpPr>
        <p:spPr bwMode="auto">
          <a:xfrm>
            <a:off x="4546600" y="2244725"/>
            <a:ext cx="80963" cy="11113"/>
          </a:xfrm>
          <a:custGeom>
            <a:avLst/>
            <a:gdLst>
              <a:gd name="T0" fmla="*/ 2147483647 w 235"/>
              <a:gd name="T1" fmla="*/ 0 h 31"/>
              <a:gd name="T2" fmla="*/ 2147483647 w 235"/>
              <a:gd name="T3" fmla="*/ 2147483647 h 31"/>
              <a:gd name="T4" fmla="*/ 0 w 235"/>
              <a:gd name="T5" fmla="*/ 2147483647 h 31"/>
              <a:gd name="T6" fmla="*/ 2147483647 w 235"/>
              <a:gd name="T7" fmla="*/ 2147483647 h 31"/>
              <a:gd name="T8" fmla="*/ 2147483647 w 235"/>
              <a:gd name="T9" fmla="*/ 2147483647 h 31"/>
              <a:gd name="T10" fmla="*/ 2147483647 w 235"/>
              <a:gd name="T11" fmla="*/ 0 h 31"/>
              <a:gd name="T12" fmla="*/ 2147483647 w 235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5"/>
              <a:gd name="T22" fmla="*/ 0 h 31"/>
              <a:gd name="T23" fmla="*/ 235 w 235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5" h="31">
                <a:moveTo>
                  <a:pt x="235" y="0"/>
                </a:moveTo>
                <a:lnTo>
                  <a:pt x="235" y="31"/>
                </a:lnTo>
                <a:lnTo>
                  <a:pt x="0" y="31"/>
                </a:lnTo>
                <a:lnTo>
                  <a:pt x="75" y="1"/>
                </a:lnTo>
                <a:lnTo>
                  <a:pt x="85" y="30"/>
                </a:lnTo>
                <a:lnTo>
                  <a:pt x="161" y="0"/>
                </a:lnTo>
                <a:lnTo>
                  <a:pt x="23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80" name="Freeform 2146"/>
          <p:cNvSpPr>
            <a:spLocks noChangeAspect="1"/>
          </p:cNvSpPr>
          <p:nvPr/>
        </p:nvSpPr>
        <p:spPr bwMode="auto">
          <a:xfrm>
            <a:off x="4548188" y="2244725"/>
            <a:ext cx="55562" cy="11113"/>
          </a:xfrm>
          <a:custGeom>
            <a:avLst/>
            <a:gdLst>
              <a:gd name="T0" fmla="*/ 2147483647 w 161"/>
              <a:gd name="T1" fmla="*/ 2147483647 h 32"/>
              <a:gd name="T2" fmla="*/ 2147483647 w 161"/>
              <a:gd name="T3" fmla="*/ 2147483647 h 32"/>
              <a:gd name="T4" fmla="*/ 0 w 161"/>
              <a:gd name="T5" fmla="*/ 2147483647 h 32"/>
              <a:gd name="T6" fmla="*/ 2147483647 w 161"/>
              <a:gd name="T7" fmla="*/ 2147483647 h 32"/>
              <a:gd name="T8" fmla="*/ 2147483647 w 161"/>
              <a:gd name="T9" fmla="*/ 0 h 32"/>
              <a:gd name="T10" fmla="*/ 2147483647 w 161"/>
              <a:gd name="T11" fmla="*/ 0 h 32"/>
              <a:gd name="T12" fmla="*/ 2147483647 w 161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1"/>
              <a:gd name="T22" fmla="*/ 0 h 32"/>
              <a:gd name="T23" fmla="*/ 161 w 161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1" h="32">
                <a:moveTo>
                  <a:pt x="80" y="32"/>
                </a:moveTo>
                <a:lnTo>
                  <a:pt x="70" y="3"/>
                </a:lnTo>
                <a:lnTo>
                  <a:pt x="0" y="31"/>
                </a:lnTo>
                <a:lnTo>
                  <a:pt x="80" y="31"/>
                </a:lnTo>
                <a:lnTo>
                  <a:pt x="80" y="0"/>
                </a:lnTo>
                <a:lnTo>
                  <a:pt x="161" y="0"/>
                </a:lnTo>
                <a:lnTo>
                  <a:pt x="8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81" name="Freeform 2147"/>
          <p:cNvSpPr>
            <a:spLocks noChangeAspect="1"/>
          </p:cNvSpPr>
          <p:nvPr/>
        </p:nvSpPr>
        <p:spPr bwMode="auto">
          <a:xfrm>
            <a:off x="4559300" y="2244725"/>
            <a:ext cx="15875" cy="11113"/>
          </a:xfrm>
          <a:custGeom>
            <a:avLst/>
            <a:gdLst>
              <a:gd name="T0" fmla="*/ 2147483647 w 49"/>
              <a:gd name="T1" fmla="*/ 0 h 31"/>
              <a:gd name="T2" fmla="*/ 2147483647 w 49"/>
              <a:gd name="T3" fmla="*/ 2147483647 h 31"/>
              <a:gd name="T4" fmla="*/ 2147483647 w 49"/>
              <a:gd name="T5" fmla="*/ 2147483647 h 31"/>
              <a:gd name="T6" fmla="*/ 0 w 49"/>
              <a:gd name="T7" fmla="*/ 2147483647 h 31"/>
              <a:gd name="T8" fmla="*/ 2147483647 w 49"/>
              <a:gd name="T9" fmla="*/ 2147483647 h 31"/>
              <a:gd name="T10" fmla="*/ 2147483647 w 49"/>
              <a:gd name="T11" fmla="*/ 0 h 31"/>
              <a:gd name="T12" fmla="*/ 2147483647 w 49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9"/>
              <a:gd name="T22" fmla="*/ 0 h 31"/>
              <a:gd name="T23" fmla="*/ 49 w 49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9" h="31">
                <a:moveTo>
                  <a:pt x="49" y="0"/>
                </a:moveTo>
                <a:lnTo>
                  <a:pt x="49" y="31"/>
                </a:lnTo>
                <a:lnTo>
                  <a:pt x="3" y="31"/>
                </a:lnTo>
                <a:lnTo>
                  <a:pt x="0" y="30"/>
                </a:lnTo>
                <a:lnTo>
                  <a:pt x="15" y="1"/>
                </a:lnTo>
                <a:lnTo>
                  <a:pt x="13" y="0"/>
                </a:lnTo>
                <a:lnTo>
                  <a:pt x="4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82" name="Freeform 2148"/>
          <p:cNvSpPr>
            <a:spLocks noChangeAspect="1"/>
          </p:cNvSpPr>
          <p:nvPr/>
        </p:nvSpPr>
        <p:spPr bwMode="auto">
          <a:xfrm>
            <a:off x="4552950" y="2243138"/>
            <a:ext cx="12700" cy="12700"/>
          </a:xfrm>
          <a:custGeom>
            <a:avLst/>
            <a:gdLst>
              <a:gd name="T0" fmla="*/ 2147483647 w 36"/>
              <a:gd name="T1" fmla="*/ 2147483647 h 35"/>
              <a:gd name="T2" fmla="*/ 2147483647 w 36"/>
              <a:gd name="T3" fmla="*/ 2147483647 h 35"/>
              <a:gd name="T4" fmla="*/ 2147483647 w 36"/>
              <a:gd name="T5" fmla="*/ 2147483647 h 35"/>
              <a:gd name="T6" fmla="*/ 0 w 36"/>
              <a:gd name="T7" fmla="*/ 2147483647 h 35"/>
              <a:gd name="T8" fmla="*/ 2147483647 w 36"/>
              <a:gd name="T9" fmla="*/ 2147483647 h 35"/>
              <a:gd name="T10" fmla="*/ 2147483647 w 36"/>
              <a:gd name="T11" fmla="*/ 0 h 35"/>
              <a:gd name="T12" fmla="*/ 2147483647 w 36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35"/>
              <a:gd name="T23" fmla="*/ 36 w 36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35">
                <a:moveTo>
                  <a:pt x="36" y="6"/>
                </a:moveTo>
                <a:lnTo>
                  <a:pt x="21" y="35"/>
                </a:lnTo>
                <a:lnTo>
                  <a:pt x="2" y="25"/>
                </a:lnTo>
                <a:lnTo>
                  <a:pt x="0" y="22"/>
                </a:lnTo>
                <a:lnTo>
                  <a:pt x="27" y="3"/>
                </a:lnTo>
                <a:lnTo>
                  <a:pt x="25" y="0"/>
                </a:lnTo>
                <a:lnTo>
                  <a:pt x="36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83" name="Freeform 2149"/>
          <p:cNvSpPr>
            <a:spLocks noChangeAspect="1"/>
          </p:cNvSpPr>
          <p:nvPr/>
        </p:nvSpPr>
        <p:spPr bwMode="auto">
          <a:xfrm>
            <a:off x="4540250" y="2230438"/>
            <a:ext cx="20638" cy="20637"/>
          </a:xfrm>
          <a:custGeom>
            <a:avLst/>
            <a:gdLst>
              <a:gd name="T0" fmla="*/ 2147483647 w 61"/>
              <a:gd name="T1" fmla="*/ 2147483647 h 61"/>
              <a:gd name="T2" fmla="*/ 2147483647 w 61"/>
              <a:gd name="T3" fmla="*/ 2147483647 h 61"/>
              <a:gd name="T4" fmla="*/ 2147483647 w 61"/>
              <a:gd name="T5" fmla="*/ 2147483647 h 61"/>
              <a:gd name="T6" fmla="*/ 0 w 61"/>
              <a:gd name="T7" fmla="*/ 2147483647 h 61"/>
              <a:gd name="T8" fmla="*/ 2147483647 w 61"/>
              <a:gd name="T9" fmla="*/ 2147483647 h 61"/>
              <a:gd name="T10" fmla="*/ 2147483647 w 61"/>
              <a:gd name="T11" fmla="*/ 0 h 61"/>
              <a:gd name="T12" fmla="*/ 2147483647 w 61"/>
              <a:gd name="T13" fmla="*/ 2147483647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1"/>
              <a:gd name="T22" fmla="*/ 0 h 61"/>
              <a:gd name="T23" fmla="*/ 61 w 61"/>
              <a:gd name="T24" fmla="*/ 61 h 6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1" h="61">
                <a:moveTo>
                  <a:pt x="61" y="42"/>
                </a:moveTo>
                <a:lnTo>
                  <a:pt x="34" y="61"/>
                </a:lnTo>
                <a:lnTo>
                  <a:pt x="1" y="15"/>
                </a:lnTo>
                <a:lnTo>
                  <a:pt x="0" y="9"/>
                </a:lnTo>
                <a:lnTo>
                  <a:pt x="32" y="7"/>
                </a:lnTo>
                <a:lnTo>
                  <a:pt x="31" y="0"/>
                </a:lnTo>
                <a:lnTo>
                  <a:pt x="61" y="4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84" name="Freeform 2150"/>
          <p:cNvSpPr>
            <a:spLocks noChangeAspect="1"/>
          </p:cNvSpPr>
          <p:nvPr/>
        </p:nvSpPr>
        <p:spPr bwMode="auto">
          <a:xfrm>
            <a:off x="4540250" y="2216150"/>
            <a:ext cx="9525" cy="15875"/>
          </a:xfrm>
          <a:custGeom>
            <a:avLst/>
            <a:gdLst>
              <a:gd name="T0" fmla="*/ 2147483647 w 35"/>
              <a:gd name="T1" fmla="*/ 2147483647 h 46"/>
              <a:gd name="T2" fmla="*/ 2147483647 w 35"/>
              <a:gd name="T3" fmla="*/ 2147483647 h 46"/>
              <a:gd name="T4" fmla="*/ 0 w 35"/>
              <a:gd name="T5" fmla="*/ 2147483647 h 46"/>
              <a:gd name="T6" fmla="*/ 2147483647 w 35"/>
              <a:gd name="T7" fmla="*/ 2147483647 h 46"/>
              <a:gd name="T8" fmla="*/ 2147483647 w 35"/>
              <a:gd name="T9" fmla="*/ 0 h 46"/>
              <a:gd name="T10" fmla="*/ 2147483647 w 35"/>
              <a:gd name="T11" fmla="*/ 2147483647 h 46"/>
              <a:gd name="T12" fmla="*/ 2147483647 w 35"/>
              <a:gd name="T13" fmla="*/ 2147483647 h 4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46"/>
              <a:gd name="T23" fmla="*/ 35 w 35"/>
              <a:gd name="T24" fmla="*/ 46 h 4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46">
                <a:moveTo>
                  <a:pt x="35" y="44"/>
                </a:moveTo>
                <a:lnTo>
                  <a:pt x="3" y="46"/>
                </a:lnTo>
                <a:lnTo>
                  <a:pt x="0" y="20"/>
                </a:lnTo>
                <a:lnTo>
                  <a:pt x="3" y="23"/>
                </a:lnTo>
                <a:lnTo>
                  <a:pt x="26" y="0"/>
                </a:lnTo>
                <a:lnTo>
                  <a:pt x="29" y="3"/>
                </a:lnTo>
                <a:lnTo>
                  <a:pt x="35" y="4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85" name="Freeform 2151"/>
          <p:cNvSpPr>
            <a:spLocks noChangeAspect="1"/>
          </p:cNvSpPr>
          <p:nvPr/>
        </p:nvSpPr>
        <p:spPr bwMode="auto">
          <a:xfrm>
            <a:off x="4535488" y="2216150"/>
            <a:ext cx="12700" cy="7938"/>
          </a:xfrm>
          <a:custGeom>
            <a:avLst/>
            <a:gdLst>
              <a:gd name="T0" fmla="*/ 2147483647 w 33"/>
              <a:gd name="T1" fmla="*/ 2147483647 h 25"/>
              <a:gd name="T2" fmla="*/ 2147483647 w 33"/>
              <a:gd name="T3" fmla="*/ 2147483647 h 25"/>
              <a:gd name="T4" fmla="*/ 0 w 33"/>
              <a:gd name="T5" fmla="*/ 2147483647 h 25"/>
              <a:gd name="T6" fmla="*/ 0 w 33"/>
              <a:gd name="T7" fmla="*/ 2147483647 h 25"/>
              <a:gd name="T8" fmla="*/ 2147483647 w 33"/>
              <a:gd name="T9" fmla="*/ 2147483647 h 25"/>
              <a:gd name="T10" fmla="*/ 2147483647 w 33"/>
              <a:gd name="T11" fmla="*/ 0 h 25"/>
              <a:gd name="T12" fmla="*/ 2147483647 w 33"/>
              <a:gd name="T13" fmla="*/ 2147483647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25"/>
              <a:gd name="T23" fmla="*/ 33 w 33"/>
              <a:gd name="T24" fmla="*/ 25 h 2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25">
                <a:moveTo>
                  <a:pt x="33" y="2"/>
                </a:moveTo>
                <a:lnTo>
                  <a:pt x="10" y="25"/>
                </a:lnTo>
                <a:lnTo>
                  <a:pt x="0" y="15"/>
                </a:lnTo>
                <a:lnTo>
                  <a:pt x="0" y="7"/>
                </a:lnTo>
                <a:lnTo>
                  <a:pt x="31" y="7"/>
                </a:lnTo>
                <a:lnTo>
                  <a:pt x="31" y="0"/>
                </a:lnTo>
                <a:lnTo>
                  <a:pt x="33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86" name="Freeform 2152"/>
          <p:cNvSpPr>
            <a:spLocks noChangeAspect="1"/>
          </p:cNvSpPr>
          <p:nvPr/>
        </p:nvSpPr>
        <p:spPr bwMode="auto">
          <a:xfrm>
            <a:off x="4535488" y="2184400"/>
            <a:ext cx="12700" cy="33338"/>
          </a:xfrm>
          <a:custGeom>
            <a:avLst/>
            <a:gdLst>
              <a:gd name="T0" fmla="*/ 2147483647 w 32"/>
              <a:gd name="T1" fmla="*/ 2147483647 h 98"/>
              <a:gd name="T2" fmla="*/ 2147483647 w 32"/>
              <a:gd name="T3" fmla="*/ 2147483647 h 98"/>
              <a:gd name="T4" fmla="*/ 0 w 32"/>
              <a:gd name="T5" fmla="*/ 2147483647 h 98"/>
              <a:gd name="T6" fmla="*/ 0 w 32"/>
              <a:gd name="T7" fmla="*/ 2147483647 h 98"/>
              <a:gd name="T8" fmla="*/ 2147483647 w 32"/>
              <a:gd name="T9" fmla="*/ 0 h 98"/>
              <a:gd name="T10" fmla="*/ 2147483647 w 32"/>
              <a:gd name="T11" fmla="*/ 0 h 98"/>
              <a:gd name="T12" fmla="*/ 2147483647 w 32"/>
              <a:gd name="T13" fmla="*/ 2147483647 h 9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98"/>
              <a:gd name="T23" fmla="*/ 32 w 32"/>
              <a:gd name="T24" fmla="*/ 98 h 9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98">
                <a:moveTo>
                  <a:pt x="32" y="98"/>
                </a:moveTo>
                <a:lnTo>
                  <a:pt x="1" y="98"/>
                </a:lnTo>
                <a:lnTo>
                  <a:pt x="0" y="4"/>
                </a:lnTo>
                <a:lnTo>
                  <a:pt x="31" y="0"/>
                </a:lnTo>
                <a:lnTo>
                  <a:pt x="32" y="9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87" name="Freeform 2153"/>
          <p:cNvSpPr>
            <a:spLocks noChangeAspect="1"/>
          </p:cNvSpPr>
          <p:nvPr/>
        </p:nvSpPr>
        <p:spPr bwMode="auto">
          <a:xfrm>
            <a:off x="4532313" y="2157413"/>
            <a:ext cx="14287" cy="26987"/>
          </a:xfrm>
          <a:custGeom>
            <a:avLst/>
            <a:gdLst>
              <a:gd name="T0" fmla="*/ 2147483647 w 43"/>
              <a:gd name="T1" fmla="*/ 2147483647 h 82"/>
              <a:gd name="T2" fmla="*/ 2147483647 w 43"/>
              <a:gd name="T3" fmla="*/ 2147483647 h 82"/>
              <a:gd name="T4" fmla="*/ 0 w 43"/>
              <a:gd name="T5" fmla="*/ 2147483647 h 82"/>
              <a:gd name="T6" fmla="*/ 2147483647 w 43"/>
              <a:gd name="T7" fmla="*/ 2147483647 h 82"/>
              <a:gd name="T8" fmla="*/ 2147483647 w 43"/>
              <a:gd name="T9" fmla="*/ 0 h 82"/>
              <a:gd name="T10" fmla="*/ 2147483647 w 43"/>
              <a:gd name="T11" fmla="*/ 2147483647 h 82"/>
              <a:gd name="T12" fmla="*/ 2147483647 w 43"/>
              <a:gd name="T13" fmla="*/ 2147483647 h 8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3"/>
              <a:gd name="T22" fmla="*/ 0 h 82"/>
              <a:gd name="T23" fmla="*/ 43 w 43"/>
              <a:gd name="T24" fmla="*/ 82 h 8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3" h="82">
                <a:moveTo>
                  <a:pt x="43" y="78"/>
                </a:moveTo>
                <a:lnTo>
                  <a:pt x="12" y="82"/>
                </a:lnTo>
                <a:lnTo>
                  <a:pt x="0" y="8"/>
                </a:lnTo>
                <a:lnTo>
                  <a:pt x="1" y="10"/>
                </a:lnTo>
                <a:lnTo>
                  <a:pt x="30" y="0"/>
                </a:lnTo>
                <a:lnTo>
                  <a:pt x="31" y="2"/>
                </a:lnTo>
                <a:lnTo>
                  <a:pt x="43" y="7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88" name="Freeform 2154"/>
          <p:cNvSpPr>
            <a:spLocks noChangeAspect="1"/>
          </p:cNvSpPr>
          <p:nvPr/>
        </p:nvSpPr>
        <p:spPr bwMode="auto">
          <a:xfrm>
            <a:off x="4525963" y="2138363"/>
            <a:ext cx="15875" cy="22225"/>
          </a:xfrm>
          <a:custGeom>
            <a:avLst/>
            <a:gdLst>
              <a:gd name="T0" fmla="*/ 2147483647 w 49"/>
              <a:gd name="T1" fmla="*/ 2147483647 h 67"/>
              <a:gd name="T2" fmla="*/ 2147483647 w 49"/>
              <a:gd name="T3" fmla="*/ 2147483647 h 67"/>
              <a:gd name="T4" fmla="*/ 0 w 49"/>
              <a:gd name="T5" fmla="*/ 2147483647 h 67"/>
              <a:gd name="T6" fmla="*/ 2147483647 w 49"/>
              <a:gd name="T7" fmla="*/ 2147483647 h 67"/>
              <a:gd name="T8" fmla="*/ 2147483647 w 49"/>
              <a:gd name="T9" fmla="*/ 0 h 67"/>
              <a:gd name="T10" fmla="*/ 2147483647 w 49"/>
              <a:gd name="T11" fmla="*/ 2147483647 h 67"/>
              <a:gd name="T12" fmla="*/ 2147483647 w 49"/>
              <a:gd name="T13" fmla="*/ 2147483647 h 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9"/>
              <a:gd name="T22" fmla="*/ 0 h 67"/>
              <a:gd name="T23" fmla="*/ 49 w 49"/>
              <a:gd name="T24" fmla="*/ 67 h 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9" h="67">
                <a:moveTo>
                  <a:pt x="49" y="57"/>
                </a:moveTo>
                <a:lnTo>
                  <a:pt x="20" y="67"/>
                </a:lnTo>
                <a:lnTo>
                  <a:pt x="0" y="17"/>
                </a:lnTo>
                <a:lnTo>
                  <a:pt x="1" y="18"/>
                </a:lnTo>
                <a:lnTo>
                  <a:pt x="26" y="0"/>
                </a:lnTo>
                <a:lnTo>
                  <a:pt x="27" y="1"/>
                </a:lnTo>
                <a:lnTo>
                  <a:pt x="49" y="5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89" name="Freeform 2155"/>
          <p:cNvSpPr>
            <a:spLocks noChangeAspect="1"/>
          </p:cNvSpPr>
          <p:nvPr/>
        </p:nvSpPr>
        <p:spPr bwMode="auto">
          <a:xfrm>
            <a:off x="4514850" y="2122488"/>
            <a:ext cx="19050" cy="20637"/>
          </a:xfrm>
          <a:custGeom>
            <a:avLst/>
            <a:gdLst>
              <a:gd name="T0" fmla="*/ 2147483647 w 54"/>
              <a:gd name="T1" fmla="*/ 2147483647 h 61"/>
              <a:gd name="T2" fmla="*/ 2147483647 w 54"/>
              <a:gd name="T3" fmla="*/ 2147483647 h 61"/>
              <a:gd name="T4" fmla="*/ 0 w 54"/>
              <a:gd name="T5" fmla="*/ 2147483647 h 61"/>
              <a:gd name="T6" fmla="*/ 2147483647 w 54"/>
              <a:gd name="T7" fmla="*/ 2147483647 h 61"/>
              <a:gd name="T8" fmla="*/ 2147483647 w 54"/>
              <a:gd name="T9" fmla="*/ 0 h 61"/>
              <a:gd name="T10" fmla="*/ 2147483647 w 54"/>
              <a:gd name="T11" fmla="*/ 2147483647 h 61"/>
              <a:gd name="T12" fmla="*/ 2147483647 w 54"/>
              <a:gd name="T13" fmla="*/ 2147483647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4"/>
              <a:gd name="T22" fmla="*/ 0 h 61"/>
              <a:gd name="T23" fmla="*/ 54 w 54"/>
              <a:gd name="T24" fmla="*/ 61 h 6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4" h="61">
                <a:moveTo>
                  <a:pt x="54" y="43"/>
                </a:moveTo>
                <a:lnTo>
                  <a:pt x="29" y="61"/>
                </a:lnTo>
                <a:lnTo>
                  <a:pt x="0" y="24"/>
                </a:lnTo>
                <a:lnTo>
                  <a:pt x="2" y="25"/>
                </a:lnTo>
                <a:lnTo>
                  <a:pt x="21" y="0"/>
                </a:lnTo>
                <a:lnTo>
                  <a:pt x="23" y="1"/>
                </a:lnTo>
                <a:lnTo>
                  <a:pt x="54" y="4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90" name="Freeform 2156"/>
          <p:cNvSpPr>
            <a:spLocks noChangeAspect="1"/>
          </p:cNvSpPr>
          <p:nvPr/>
        </p:nvSpPr>
        <p:spPr bwMode="auto">
          <a:xfrm>
            <a:off x="4473575" y="2090738"/>
            <a:ext cx="50800" cy="39687"/>
          </a:xfrm>
          <a:custGeom>
            <a:avLst/>
            <a:gdLst>
              <a:gd name="T0" fmla="*/ 2147483647 w 144"/>
              <a:gd name="T1" fmla="*/ 2147483647 h 122"/>
              <a:gd name="T2" fmla="*/ 2147483647 w 144"/>
              <a:gd name="T3" fmla="*/ 2147483647 h 122"/>
              <a:gd name="T4" fmla="*/ 2147483647 w 144"/>
              <a:gd name="T5" fmla="*/ 2147483647 h 122"/>
              <a:gd name="T6" fmla="*/ 0 w 144"/>
              <a:gd name="T7" fmla="*/ 2147483647 h 122"/>
              <a:gd name="T8" fmla="*/ 2147483647 w 144"/>
              <a:gd name="T9" fmla="*/ 2147483647 h 122"/>
              <a:gd name="T10" fmla="*/ 2147483647 w 144"/>
              <a:gd name="T11" fmla="*/ 0 h 122"/>
              <a:gd name="T12" fmla="*/ 2147483647 w 144"/>
              <a:gd name="T13" fmla="*/ 2147483647 h 1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4"/>
              <a:gd name="T22" fmla="*/ 0 h 122"/>
              <a:gd name="T23" fmla="*/ 144 w 144"/>
              <a:gd name="T24" fmla="*/ 122 h 12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4" h="122">
                <a:moveTo>
                  <a:pt x="144" y="97"/>
                </a:moveTo>
                <a:lnTo>
                  <a:pt x="125" y="122"/>
                </a:lnTo>
                <a:lnTo>
                  <a:pt x="1" y="25"/>
                </a:lnTo>
                <a:lnTo>
                  <a:pt x="0" y="22"/>
                </a:lnTo>
                <a:lnTo>
                  <a:pt x="23" y="2"/>
                </a:lnTo>
                <a:lnTo>
                  <a:pt x="22" y="0"/>
                </a:lnTo>
                <a:lnTo>
                  <a:pt x="144" y="9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91" name="Freeform 2157"/>
          <p:cNvSpPr>
            <a:spLocks noChangeAspect="1"/>
          </p:cNvSpPr>
          <p:nvPr/>
        </p:nvSpPr>
        <p:spPr bwMode="auto">
          <a:xfrm>
            <a:off x="4456113" y="2073275"/>
            <a:ext cx="25400" cy="23813"/>
          </a:xfrm>
          <a:custGeom>
            <a:avLst/>
            <a:gdLst>
              <a:gd name="T0" fmla="*/ 2147483647 w 74"/>
              <a:gd name="T1" fmla="*/ 2147483647 h 69"/>
              <a:gd name="T2" fmla="*/ 2147483647 w 74"/>
              <a:gd name="T3" fmla="*/ 2147483647 h 69"/>
              <a:gd name="T4" fmla="*/ 0 w 74"/>
              <a:gd name="T5" fmla="*/ 2147483647 h 69"/>
              <a:gd name="T6" fmla="*/ 2147483647 w 74"/>
              <a:gd name="T7" fmla="*/ 2147483647 h 69"/>
              <a:gd name="T8" fmla="*/ 2147483647 w 74"/>
              <a:gd name="T9" fmla="*/ 0 h 69"/>
              <a:gd name="T10" fmla="*/ 2147483647 w 74"/>
              <a:gd name="T11" fmla="*/ 2147483647 h 69"/>
              <a:gd name="T12" fmla="*/ 2147483647 w 74"/>
              <a:gd name="T13" fmla="*/ 2147483647 h 6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4"/>
              <a:gd name="T22" fmla="*/ 0 h 69"/>
              <a:gd name="T23" fmla="*/ 74 w 74"/>
              <a:gd name="T24" fmla="*/ 69 h 6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4" h="69">
                <a:moveTo>
                  <a:pt x="74" y="49"/>
                </a:moveTo>
                <a:lnTo>
                  <a:pt x="51" y="69"/>
                </a:lnTo>
                <a:lnTo>
                  <a:pt x="0" y="13"/>
                </a:lnTo>
                <a:lnTo>
                  <a:pt x="3" y="19"/>
                </a:lnTo>
                <a:lnTo>
                  <a:pt x="30" y="0"/>
                </a:lnTo>
                <a:lnTo>
                  <a:pt x="34" y="5"/>
                </a:lnTo>
                <a:lnTo>
                  <a:pt x="74" y="4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92" name="Freeform 2158"/>
          <p:cNvSpPr>
            <a:spLocks noChangeAspect="1"/>
          </p:cNvSpPr>
          <p:nvPr/>
        </p:nvSpPr>
        <p:spPr bwMode="auto">
          <a:xfrm>
            <a:off x="4445000" y="2055813"/>
            <a:ext cx="20638" cy="22225"/>
          </a:xfrm>
          <a:custGeom>
            <a:avLst/>
            <a:gdLst>
              <a:gd name="T0" fmla="*/ 2147483647 w 61"/>
              <a:gd name="T1" fmla="*/ 2147483647 h 70"/>
              <a:gd name="T2" fmla="*/ 2147483647 w 61"/>
              <a:gd name="T3" fmla="*/ 2147483647 h 70"/>
              <a:gd name="T4" fmla="*/ 2147483647 w 61"/>
              <a:gd name="T5" fmla="*/ 2147483647 h 70"/>
              <a:gd name="T6" fmla="*/ 0 w 61"/>
              <a:gd name="T7" fmla="*/ 2147483647 h 70"/>
              <a:gd name="T8" fmla="*/ 2147483647 w 61"/>
              <a:gd name="T9" fmla="*/ 2147483647 h 70"/>
              <a:gd name="T10" fmla="*/ 2147483647 w 61"/>
              <a:gd name="T11" fmla="*/ 0 h 70"/>
              <a:gd name="T12" fmla="*/ 2147483647 w 61"/>
              <a:gd name="T13" fmla="*/ 2147483647 h 7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1"/>
              <a:gd name="T22" fmla="*/ 0 h 70"/>
              <a:gd name="T23" fmla="*/ 61 w 61"/>
              <a:gd name="T24" fmla="*/ 70 h 7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1" h="70">
                <a:moveTo>
                  <a:pt x="61" y="51"/>
                </a:moveTo>
                <a:lnTo>
                  <a:pt x="34" y="70"/>
                </a:lnTo>
                <a:lnTo>
                  <a:pt x="2" y="23"/>
                </a:lnTo>
                <a:lnTo>
                  <a:pt x="0" y="18"/>
                </a:lnTo>
                <a:lnTo>
                  <a:pt x="29" y="5"/>
                </a:lnTo>
                <a:lnTo>
                  <a:pt x="27" y="0"/>
                </a:lnTo>
                <a:lnTo>
                  <a:pt x="61" y="5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93" name="Freeform 2159"/>
          <p:cNvSpPr>
            <a:spLocks noChangeAspect="1"/>
          </p:cNvSpPr>
          <p:nvPr/>
        </p:nvSpPr>
        <p:spPr bwMode="auto">
          <a:xfrm>
            <a:off x="4433888" y="2036763"/>
            <a:ext cx="22225" cy="26987"/>
          </a:xfrm>
          <a:custGeom>
            <a:avLst/>
            <a:gdLst>
              <a:gd name="T0" fmla="*/ 2147483647 w 60"/>
              <a:gd name="T1" fmla="*/ 2147483647 h 76"/>
              <a:gd name="T2" fmla="*/ 2147483647 w 60"/>
              <a:gd name="T3" fmla="*/ 2147483647 h 76"/>
              <a:gd name="T4" fmla="*/ 0 w 60"/>
              <a:gd name="T5" fmla="*/ 2147483647 h 76"/>
              <a:gd name="T6" fmla="*/ 0 w 60"/>
              <a:gd name="T7" fmla="*/ 2147483647 h 76"/>
              <a:gd name="T8" fmla="*/ 2147483647 w 60"/>
              <a:gd name="T9" fmla="*/ 0 h 76"/>
              <a:gd name="T10" fmla="*/ 2147483647 w 60"/>
              <a:gd name="T11" fmla="*/ 0 h 76"/>
              <a:gd name="T12" fmla="*/ 2147483647 w 60"/>
              <a:gd name="T13" fmla="*/ 2147483647 h 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0"/>
              <a:gd name="T22" fmla="*/ 0 h 76"/>
              <a:gd name="T23" fmla="*/ 60 w 60"/>
              <a:gd name="T24" fmla="*/ 76 h 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0" h="76">
                <a:moveTo>
                  <a:pt x="60" y="63"/>
                </a:moveTo>
                <a:lnTo>
                  <a:pt x="31" y="76"/>
                </a:lnTo>
                <a:lnTo>
                  <a:pt x="0" y="8"/>
                </a:lnTo>
                <a:lnTo>
                  <a:pt x="31" y="0"/>
                </a:lnTo>
                <a:lnTo>
                  <a:pt x="60" y="6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94" name="Freeform 2160"/>
          <p:cNvSpPr>
            <a:spLocks noChangeAspect="1"/>
          </p:cNvSpPr>
          <p:nvPr/>
        </p:nvSpPr>
        <p:spPr bwMode="auto">
          <a:xfrm>
            <a:off x="4425950" y="2006600"/>
            <a:ext cx="19050" cy="31750"/>
          </a:xfrm>
          <a:custGeom>
            <a:avLst/>
            <a:gdLst>
              <a:gd name="T0" fmla="*/ 2147483647 w 53"/>
              <a:gd name="T1" fmla="*/ 2147483647 h 92"/>
              <a:gd name="T2" fmla="*/ 2147483647 w 53"/>
              <a:gd name="T3" fmla="*/ 2147483647 h 92"/>
              <a:gd name="T4" fmla="*/ 2147483647 w 53"/>
              <a:gd name="T5" fmla="*/ 2147483647 h 92"/>
              <a:gd name="T6" fmla="*/ 0 w 53"/>
              <a:gd name="T7" fmla="*/ 2147483647 h 92"/>
              <a:gd name="T8" fmla="*/ 2147483647 w 53"/>
              <a:gd name="T9" fmla="*/ 2147483647 h 92"/>
              <a:gd name="T10" fmla="*/ 2147483647 w 53"/>
              <a:gd name="T11" fmla="*/ 0 h 92"/>
              <a:gd name="T12" fmla="*/ 2147483647 w 53"/>
              <a:gd name="T13" fmla="*/ 2147483647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3"/>
              <a:gd name="T22" fmla="*/ 0 h 92"/>
              <a:gd name="T23" fmla="*/ 53 w 53"/>
              <a:gd name="T24" fmla="*/ 92 h 9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3" h="92">
                <a:moveTo>
                  <a:pt x="53" y="84"/>
                </a:moveTo>
                <a:lnTo>
                  <a:pt x="22" y="92"/>
                </a:lnTo>
                <a:lnTo>
                  <a:pt x="1" y="12"/>
                </a:lnTo>
                <a:lnTo>
                  <a:pt x="0" y="8"/>
                </a:lnTo>
                <a:lnTo>
                  <a:pt x="31" y="4"/>
                </a:lnTo>
                <a:lnTo>
                  <a:pt x="30" y="0"/>
                </a:lnTo>
                <a:lnTo>
                  <a:pt x="53" y="8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95" name="Freeform 2161"/>
          <p:cNvSpPr>
            <a:spLocks noChangeAspect="1"/>
          </p:cNvSpPr>
          <p:nvPr/>
        </p:nvSpPr>
        <p:spPr bwMode="auto">
          <a:xfrm>
            <a:off x="4422775" y="1974850"/>
            <a:ext cx="15875" cy="33338"/>
          </a:xfrm>
          <a:custGeom>
            <a:avLst/>
            <a:gdLst>
              <a:gd name="T0" fmla="*/ 2147483647 w 43"/>
              <a:gd name="T1" fmla="*/ 2147483647 h 95"/>
              <a:gd name="T2" fmla="*/ 2147483647 w 43"/>
              <a:gd name="T3" fmla="*/ 2147483647 h 95"/>
              <a:gd name="T4" fmla="*/ 0 w 43"/>
              <a:gd name="T5" fmla="*/ 2147483647 h 95"/>
              <a:gd name="T6" fmla="*/ 0 w 43"/>
              <a:gd name="T7" fmla="*/ 2147483647 h 95"/>
              <a:gd name="T8" fmla="*/ 2147483647 w 43"/>
              <a:gd name="T9" fmla="*/ 2147483647 h 95"/>
              <a:gd name="T10" fmla="*/ 2147483647 w 43"/>
              <a:gd name="T11" fmla="*/ 0 h 95"/>
              <a:gd name="T12" fmla="*/ 2147483647 w 43"/>
              <a:gd name="T13" fmla="*/ 2147483647 h 9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3"/>
              <a:gd name="T22" fmla="*/ 0 h 95"/>
              <a:gd name="T23" fmla="*/ 43 w 43"/>
              <a:gd name="T24" fmla="*/ 95 h 9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3" h="95">
                <a:moveTo>
                  <a:pt x="43" y="91"/>
                </a:moveTo>
                <a:lnTo>
                  <a:pt x="12" y="95"/>
                </a:lnTo>
                <a:lnTo>
                  <a:pt x="0" y="4"/>
                </a:lnTo>
                <a:lnTo>
                  <a:pt x="0" y="2"/>
                </a:lnTo>
                <a:lnTo>
                  <a:pt x="31" y="2"/>
                </a:lnTo>
                <a:lnTo>
                  <a:pt x="31" y="0"/>
                </a:lnTo>
                <a:lnTo>
                  <a:pt x="43" y="9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96" name="Freeform 2162"/>
          <p:cNvSpPr>
            <a:spLocks noChangeAspect="1"/>
          </p:cNvSpPr>
          <p:nvPr/>
        </p:nvSpPr>
        <p:spPr bwMode="auto">
          <a:xfrm>
            <a:off x="4422775" y="1943100"/>
            <a:ext cx="11113" cy="33338"/>
          </a:xfrm>
          <a:custGeom>
            <a:avLst/>
            <a:gdLst>
              <a:gd name="T0" fmla="*/ 2147483647 w 34"/>
              <a:gd name="T1" fmla="*/ 2147483647 h 99"/>
              <a:gd name="T2" fmla="*/ 0 w 34"/>
              <a:gd name="T3" fmla="*/ 2147483647 h 99"/>
              <a:gd name="T4" fmla="*/ 2147483647 w 34"/>
              <a:gd name="T5" fmla="*/ 0 h 99"/>
              <a:gd name="T6" fmla="*/ 2147483647 w 34"/>
              <a:gd name="T7" fmla="*/ 2147483647 h 99"/>
              <a:gd name="T8" fmla="*/ 2147483647 w 34"/>
              <a:gd name="T9" fmla="*/ 2147483647 h 99"/>
              <a:gd name="T10" fmla="*/ 2147483647 w 34"/>
              <a:gd name="T11" fmla="*/ 2147483647 h 99"/>
              <a:gd name="T12" fmla="*/ 2147483647 w 34"/>
              <a:gd name="T13" fmla="*/ 2147483647 h 9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99"/>
              <a:gd name="T23" fmla="*/ 34 w 34"/>
              <a:gd name="T24" fmla="*/ 99 h 9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99">
                <a:moveTo>
                  <a:pt x="31" y="99"/>
                </a:moveTo>
                <a:lnTo>
                  <a:pt x="0" y="99"/>
                </a:lnTo>
                <a:lnTo>
                  <a:pt x="3" y="0"/>
                </a:lnTo>
                <a:lnTo>
                  <a:pt x="3" y="1"/>
                </a:lnTo>
                <a:lnTo>
                  <a:pt x="34" y="7"/>
                </a:lnTo>
                <a:lnTo>
                  <a:pt x="34" y="8"/>
                </a:lnTo>
                <a:lnTo>
                  <a:pt x="31" y="9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97" name="Freeform 2163"/>
          <p:cNvSpPr>
            <a:spLocks noChangeAspect="1"/>
          </p:cNvSpPr>
          <p:nvPr/>
        </p:nvSpPr>
        <p:spPr bwMode="auto">
          <a:xfrm>
            <a:off x="4424363" y="1919288"/>
            <a:ext cx="14287" cy="26987"/>
          </a:xfrm>
          <a:custGeom>
            <a:avLst/>
            <a:gdLst>
              <a:gd name="T0" fmla="*/ 2147483647 w 45"/>
              <a:gd name="T1" fmla="*/ 2147483647 h 72"/>
              <a:gd name="T2" fmla="*/ 0 w 45"/>
              <a:gd name="T3" fmla="*/ 2147483647 h 72"/>
              <a:gd name="T4" fmla="*/ 2147483647 w 45"/>
              <a:gd name="T5" fmla="*/ 0 h 72"/>
              <a:gd name="T6" fmla="*/ 2147483647 w 45"/>
              <a:gd name="T7" fmla="*/ 2147483647 h 72"/>
              <a:gd name="T8" fmla="*/ 2147483647 w 45"/>
              <a:gd name="T9" fmla="*/ 2147483647 h 72"/>
              <a:gd name="T10" fmla="*/ 2147483647 w 45"/>
              <a:gd name="T11" fmla="*/ 2147483647 h 72"/>
              <a:gd name="T12" fmla="*/ 2147483647 w 45"/>
              <a:gd name="T13" fmla="*/ 2147483647 h 7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5"/>
              <a:gd name="T22" fmla="*/ 0 h 72"/>
              <a:gd name="T23" fmla="*/ 45 w 45"/>
              <a:gd name="T24" fmla="*/ 72 h 7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5" h="72">
                <a:moveTo>
                  <a:pt x="31" y="72"/>
                </a:moveTo>
                <a:lnTo>
                  <a:pt x="0" y="66"/>
                </a:lnTo>
                <a:lnTo>
                  <a:pt x="14" y="0"/>
                </a:lnTo>
                <a:lnTo>
                  <a:pt x="13" y="3"/>
                </a:lnTo>
                <a:lnTo>
                  <a:pt x="45" y="13"/>
                </a:lnTo>
                <a:lnTo>
                  <a:pt x="44" y="16"/>
                </a:lnTo>
                <a:lnTo>
                  <a:pt x="31" y="7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98" name="Freeform 2164"/>
          <p:cNvSpPr>
            <a:spLocks noChangeAspect="1"/>
          </p:cNvSpPr>
          <p:nvPr/>
        </p:nvSpPr>
        <p:spPr bwMode="auto">
          <a:xfrm>
            <a:off x="4429125" y="1901825"/>
            <a:ext cx="15875" cy="23813"/>
          </a:xfrm>
          <a:custGeom>
            <a:avLst/>
            <a:gdLst>
              <a:gd name="T0" fmla="*/ 2147483647 w 50"/>
              <a:gd name="T1" fmla="*/ 2147483647 h 65"/>
              <a:gd name="T2" fmla="*/ 0 w 50"/>
              <a:gd name="T3" fmla="*/ 2147483647 h 65"/>
              <a:gd name="T4" fmla="*/ 2147483647 w 50"/>
              <a:gd name="T5" fmla="*/ 2147483647 h 65"/>
              <a:gd name="T6" fmla="*/ 2147483647 w 50"/>
              <a:gd name="T7" fmla="*/ 0 h 65"/>
              <a:gd name="T8" fmla="*/ 2147483647 w 50"/>
              <a:gd name="T9" fmla="*/ 2147483647 h 65"/>
              <a:gd name="T10" fmla="*/ 2147483647 w 50"/>
              <a:gd name="T11" fmla="*/ 2147483647 h 65"/>
              <a:gd name="T12" fmla="*/ 2147483647 w 50"/>
              <a:gd name="T13" fmla="*/ 2147483647 h 6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65"/>
              <a:gd name="T23" fmla="*/ 50 w 50"/>
              <a:gd name="T24" fmla="*/ 65 h 6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65">
                <a:moveTo>
                  <a:pt x="32" y="65"/>
                </a:moveTo>
                <a:lnTo>
                  <a:pt x="0" y="55"/>
                </a:lnTo>
                <a:lnTo>
                  <a:pt x="19" y="3"/>
                </a:lnTo>
                <a:lnTo>
                  <a:pt x="21" y="0"/>
                </a:lnTo>
                <a:lnTo>
                  <a:pt x="48" y="16"/>
                </a:lnTo>
                <a:lnTo>
                  <a:pt x="50" y="13"/>
                </a:lnTo>
                <a:lnTo>
                  <a:pt x="32" y="6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99" name="Freeform 2165"/>
          <p:cNvSpPr>
            <a:spLocks noChangeAspect="1"/>
          </p:cNvSpPr>
          <p:nvPr/>
        </p:nvSpPr>
        <p:spPr bwMode="auto">
          <a:xfrm>
            <a:off x="4437063" y="1878013"/>
            <a:ext cx="22225" cy="31750"/>
          </a:xfrm>
          <a:custGeom>
            <a:avLst/>
            <a:gdLst>
              <a:gd name="T0" fmla="*/ 2147483647 w 72"/>
              <a:gd name="T1" fmla="*/ 2147483647 h 86"/>
              <a:gd name="T2" fmla="*/ 0 w 72"/>
              <a:gd name="T3" fmla="*/ 2147483647 h 86"/>
              <a:gd name="T4" fmla="*/ 2147483647 w 72"/>
              <a:gd name="T5" fmla="*/ 2147483647 h 86"/>
              <a:gd name="T6" fmla="*/ 2147483647 w 72"/>
              <a:gd name="T7" fmla="*/ 0 h 86"/>
              <a:gd name="T8" fmla="*/ 2147483647 w 72"/>
              <a:gd name="T9" fmla="*/ 2147483647 h 86"/>
              <a:gd name="T10" fmla="*/ 2147483647 w 72"/>
              <a:gd name="T11" fmla="*/ 2147483647 h 86"/>
              <a:gd name="T12" fmla="*/ 2147483647 w 72"/>
              <a:gd name="T13" fmla="*/ 2147483647 h 8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2"/>
              <a:gd name="T22" fmla="*/ 0 h 86"/>
              <a:gd name="T23" fmla="*/ 72 w 72"/>
              <a:gd name="T24" fmla="*/ 86 h 8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2" h="86">
                <a:moveTo>
                  <a:pt x="27" y="86"/>
                </a:moveTo>
                <a:lnTo>
                  <a:pt x="0" y="70"/>
                </a:lnTo>
                <a:lnTo>
                  <a:pt x="45" y="3"/>
                </a:lnTo>
                <a:lnTo>
                  <a:pt x="47" y="0"/>
                </a:lnTo>
                <a:lnTo>
                  <a:pt x="70" y="21"/>
                </a:lnTo>
                <a:lnTo>
                  <a:pt x="72" y="18"/>
                </a:lnTo>
                <a:lnTo>
                  <a:pt x="27" y="8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00" name="Freeform 2166"/>
          <p:cNvSpPr>
            <a:spLocks noChangeAspect="1"/>
          </p:cNvSpPr>
          <p:nvPr/>
        </p:nvSpPr>
        <p:spPr bwMode="auto">
          <a:xfrm>
            <a:off x="4449763" y="1862138"/>
            <a:ext cx="23812" cy="25400"/>
          </a:xfrm>
          <a:custGeom>
            <a:avLst/>
            <a:gdLst>
              <a:gd name="T0" fmla="*/ 2147483647 w 63"/>
              <a:gd name="T1" fmla="*/ 2147483647 h 72"/>
              <a:gd name="T2" fmla="*/ 0 w 63"/>
              <a:gd name="T3" fmla="*/ 2147483647 h 72"/>
              <a:gd name="T4" fmla="*/ 2147483647 w 63"/>
              <a:gd name="T5" fmla="*/ 0 h 72"/>
              <a:gd name="T6" fmla="*/ 2147483647 w 63"/>
              <a:gd name="T7" fmla="*/ 2147483647 h 72"/>
              <a:gd name="T8" fmla="*/ 2147483647 w 63"/>
              <a:gd name="T9" fmla="*/ 2147483647 h 72"/>
              <a:gd name="T10" fmla="*/ 2147483647 w 63"/>
              <a:gd name="T11" fmla="*/ 2147483647 h 72"/>
              <a:gd name="T12" fmla="*/ 2147483647 w 63"/>
              <a:gd name="T13" fmla="*/ 2147483647 h 7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3"/>
              <a:gd name="T22" fmla="*/ 0 h 72"/>
              <a:gd name="T23" fmla="*/ 63 w 63"/>
              <a:gd name="T24" fmla="*/ 72 h 7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3" h="72">
                <a:moveTo>
                  <a:pt x="23" y="72"/>
                </a:moveTo>
                <a:lnTo>
                  <a:pt x="0" y="51"/>
                </a:lnTo>
                <a:lnTo>
                  <a:pt x="47" y="0"/>
                </a:lnTo>
                <a:lnTo>
                  <a:pt x="45" y="3"/>
                </a:lnTo>
                <a:lnTo>
                  <a:pt x="63" y="30"/>
                </a:lnTo>
                <a:lnTo>
                  <a:pt x="61" y="32"/>
                </a:lnTo>
                <a:lnTo>
                  <a:pt x="23" y="7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01" name="Freeform 2167"/>
          <p:cNvSpPr>
            <a:spLocks noChangeAspect="1"/>
          </p:cNvSpPr>
          <p:nvPr/>
        </p:nvSpPr>
        <p:spPr bwMode="auto">
          <a:xfrm>
            <a:off x="4467225" y="1841500"/>
            <a:ext cx="36513" cy="30163"/>
          </a:xfrm>
          <a:custGeom>
            <a:avLst/>
            <a:gdLst>
              <a:gd name="T0" fmla="*/ 2147483647 w 104"/>
              <a:gd name="T1" fmla="*/ 2147483647 h 89"/>
              <a:gd name="T2" fmla="*/ 0 w 104"/>
              <a:gd name="T3" fmla="*/ 2147483647 h 89"/>
              <a:gd name="T4" fmla="*/ 2147483647 w 104"/>
              <a:gd name="T5" fmla="*/ 2147483647 h 89"/>
              <a:gd name="T6" fmla="*/ 2147483647 w 104"/>
              <a:gd name="T7" fmla="*/ 0 h 89"/>
              <a:gd name="T8" fmla="*/ 2147483647 w 104"/>
              <a:gd name="T9" fmla="*/ 2147483647 h 89"/>
              <a:gd name="T10" fmla="*/ 2147483647 w 104"/>
              <a:gd name="T11" fmla="*/ 2147483647 h 89"/>
              <a:gd name="T12" fmla="*/ 2147483647 w 104"/>
              <a:gd name="T13" fmla="*/ 2147483647 h 8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04"/>
              <a:gd name="T22" fmla="*/ 0 h 89"/>
              <a:gd name="T23" fmla="*/ 104 w 104"/>
              <a:gd name="T24" fmla="*/ 89 h 8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04" h="89">
                <a:moveTo>
                  <a:pt x="18" y="89"/>
                </a:moveTo>
                <a:lnTo>
                  <a:pt x="0" y="62"/>
                </a:lnTo>
                <a:lnTo>
                  <a:pt x="84" y="2"/>
                </a:lnTo>
                <a:lnTo>
                  <a:pt x="88" y="0"/>
                </a:lnTo>
                <a:lnTo>
                  <a:pt x="100" y="29"/>
                </a:lnTo>
                <a:lnTo>
                  <a:pt x="104" y="27"/>
                </a:lnTo>
                <a:lnTo>
                  <a:pt x="18" y="8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02" name="Freeform 2168"/>
          <p:cNvSpPr>
            <a:spLocks noChangeAspect="1"/>
          </p:cNvSpPr>
          <p:nvPr/>
        </p:nvSpPr>
        <p:spPr bwMode="auto">
          <a:xfrm>
            <a:off x="4497388" y="1827213"/>
            <a:ext cx="28575" cy="23812"/>
          </a:xfrm>
          <a:custGeom>
            <a:avLst/>
            <a:gdLst>
              <a:gd name="T0" fmla="*/ 2147483647 w 81"/>
              <a:gd name="T1" fmla="*/ 2147483647 h 62"/>
              <a:gd name="T2" fmla="*/ 0 w 81"/>
              <a:gd name="T3" fmla="*/ 2147483647 h 62"/>
              <a:gd name="T4" fmla="*/ 2147483647 w 81"/>
              <a:gd name="T5" fmla="*/ 0 h 62"/>
              <a:gd name="T6" fmla="*/ 2147483647 w 81"/>
              <a:gd name="T7" fmla="*/ 0 h 62"/>
              <a:gd name="T8" fmla="*/ 2147483647 w 81"/>
              <a:gd name="T9" fmla="*/ 2147483647 h 62"/>
              <a:gd name="T10" fmla="*/ 2147483647 w 81"/>
              <a:gd name="T11" fmla="*/ 2147483647 h 62"/>
              <a:gd name="T12" fmla="*/ 2147483647 w 81"/>
              <a:gd name="T13" fmla="*/ 2147483647 h 6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1"/>
              <a:gd name="T22" fmla="*/ 0 h 62"/>
              <a:gd name="T23" fmla="*/ 81 w 81"/>
              <a:gd name="T24" fmla="*/ 62 h 6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1" h="62">
                <a:moveTo>
                  <a:pt x="12" y="62"/>
                </a:moveTo>
                <a:lnTo>
                  <a:pt x="0" y="33"/>
                </a:lnTo>
                <a:lnTo>
                  <a:pt x="74" y="0"/>
                </a:lnTo>
                <a:lnTo>
                  <a:pt x="73" y="0"/>
                </a:lnTo>
                <a:lnTo>
                  <a:pt x="81" y="31"/>
                </a:lnTo>
                <a:lnTo>
                  <a:pt x="80" y="31"/>
                </a:lnTo>
                <a:lnTo>
                  <a:pt x="12" y="6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03" name="Freeform 2169"/>
          <p:cNvSpPr>
            <a:spLocks noChangeAspect="1"/>
          </p:cNvSpPr>
          <p:nvPr/>
        </p:nvSpPr>
        <p:spPr bwMode="auto">
          <a:xfrm>
            <a:off x="4524375" y="1822450"/>
            <a:ext cx="31750" cy="19050"/>
          </a:xfrm>
          <a:custGeom>
            <a:avLst/>
            <a:gdLst>
              <a:gd name="T0" fmla="*/ 2147483647 w 92"/>
              <a:gd name="T1" fmla="*/ 2147483647 h 54"/>
              <a:gd name="T2" fmla="*/ 0 w 92"/>
              <a:gd name="T3" fmla="*/ 2147483647 h 54"/>
              <a:gd name="T4" fmla="*/ 2147483647 w 92"/>
              <a:gd name="T5" fmla="*/ 2147483647 h 54"/>
              <a:gd name="T6" fmla="*/ 2147483647 w 92"/>
              <a:gd name="T7" fmla="*/ 0 h 54"/>
              <a:gd name="T8" fmla="*/ 2147483647 w 92"/>
              <a:gd name="T9" fmla="*/ 2147483647 h 54"/>
              <a:gd name="T10" fmla="*/ 2147483647 w 92"/>
              <a:gd name="T11" fmla="*/ 2147483647 h 54"/>
              <a:gd name="T12" fmla="*/ 2147483647 w 92"/>
              <a:gd name="T13" fmla="*/ 2147483647 h 5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2"/>
              <a:gd name="T22" fmla="*/ 0 h 54"/>
              <a:gd name="T23" fmla="*/ 92 w 92"/>
              <a:gd name="T24" fmla="*/ 54 h 5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2" h="54">
                <a:moveTo>
                  <a:pt x="8" y="54"/>
                </a:moveTo>
                <a:lnTo>
                  <a:pt x="0" y="23"/>
                </a:lnTo>
                <a:lnTo>
                  <a:pt x="77" y="1"/>
                </a:lnTo>
                <a:lnTo>
                  <a:pt x="83" y="0"/>
                </a:lnTo>
                <a:lnTo>
                  <a:pt x="87" y="31"/>
                </a:lnTo>
                <a:lnTo>
                  <a:pt x="92" y="30"/>
                </a:lnTo>
                <a:lnTo>
                  <a:pt x="8" y="5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04" name="Freeform 2170"/>
          <p:cNvSpPr>
            <a:spLocks noChangeAspect="1"/>
          </p:cNvSpPr>
          <p:nvPr/>
        </p:nvSpPr>
        <p:spPr bwMode="auto">
          <a:xfrm>
            <a:off x="4549775" y="1817688"/>
            <a:ext cx="19050" cy="15875"/>
          </a:xfrm>
          <a:custGeom>
            <a:avLst/>
            <a:gdLst>
              <a:gd name="T0" fmla="*/ 2147483647 w 48"/>
              <a:gd name="T1" fmla="*/ 2147483647 h 38"/>
              <a:gd name="T2" fmla="*/ 0 w 48"/>
              <a:gd name="T3" fmla="*/ 2147483647 h 38"/>
              <a:gd name="T4" fmla="*/ 2147483647 w 48"/>
              <a:gd name="T5" fmla="*/ 0 h 38"/>
              <a:gd name="T6" fmla="*/ 2147483647 w 48"/>
              <a:gd name="T7" fmla="*/ 0 h 38"/>
              <a:gd name="T8" fmla="*/ 2147483647 w 48"/>
              <a:gd name="T9" fmla="*/ 2147483647 h 38"/>
              <a:gd name="T10" fmla="*/ 2147483647 w 48"/>
              <a:gd name="T11" fmla="*/ 2147483647 h 38"/>
              <a:gd name="T12" fmla="*/ 2147483647 w 48"/>
              <a:gd name="T13" fmla="*/ 2147483647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8"/>
              <a:gd name="T22" fmla="*/ 0 h 38"/>
              <a:gd name="T23" fmla="*/ 48 w 48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8" h="38">
                <a:moveTo>
                  <a:pt x="4" y="38"/>
                </a:moveTo>
                <a:lnTo>
                  <a:pt x="0" y="7"/>
                </a:lnTo>
                <a:lnTo>
                  <a:pt x="42" y="0"/>
                </a:lnTo>
                <a:lnTo>
                  <a:pt x="44" y="0"/>
                </a:lnTo>
                <a:lnTo>
                  <a:pt x="46" y="31"/>
                </a:lnTo>
                <a:lnTo>
                  <a:pt x="48" y="31"/>
                </a:lnTo>
                <a:lnTo>
                  <a:pt x="4" y="3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05" name="Freeform 2171"/>
          <p:cNvSpPr>
            <a:spLocks noChangeAspect="1"/>
          </p:cNvSpPr>
          <p:nvPr/>
        </p:nvSpPr>
        <p:spPr bwMode="auto">
          <a:xfrm>
            <a:off x="4567238" y="1817688"/>
            <a:ext cx="15875" cy="12700"/>
          </a:xfrm>
          <a:custGeom>
            <a:avLst/>
            <a:gdLst>
              <a:gd name="T0" fmla="*/ 2147483647 w 49"/>
              <a:gd name="T1" fmla="*/ 2147483647 h 35"/>
              <a:gd name="T2" fmla="*/ 0 w 49"/>
              <a:gd name="T3" fmla="*/ 2147483647 h 35"/>
              <a:gd name="T4" fmla="*/ 2147483647 w 49"/>
              <a:gd name="T5" fmla="*/ 0 h 35"/>
              <a:gd name="T6" fmla="*/ 2147483647 w 49"/>
              <a:gd name="T7" fmla="*/ 0 h 35"/>
              <a:gd name="T8" fmla="*/ 2147483647 w 49"/>
              <a:gd name="T9" fmla="*/ 2147483647 h 35"/>
              <a:gd name="T10" fmla="*/ 2147483647 w 49"/>
              <a:gd name="T11" fmla="*/ 2147483647 h 35"/>
              <a:gd name="T12" fmla="*/ 2147483647 w 49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9"/>
              <a:gd name="T22" fmla="*/ 0 h 35"/>
              <a:gd name="T23" fmla="*/ 49 w 49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9" h="35">
                <a:moveTo>
                  <a:pt x="2" y="35"/>
                </a:moveTo>
                <a:lnTo>
                  <a:pt x="0" y="4"/>
                </a:lnTo>
                <a:lnTo>
                  <a:pt x="47" y="0"/>
                </a:lnTo>
                <a:lnTo>
                  <a:pt x="48" y="0"/>
                </a:lnTo>
                <a:lnTo>
                  <a:pt x="48" y="31"/>
                </a:lnTo>
                <a:lnTo>
                  <a:pt x="49" y="31"/>
                </a:lnTo>
                <a:lnTo>
                  <a:pt x="2" y="3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06" name="Freeform 2172"/>
          <p:cNvSpPr>
            <a:spLocks noChangeAspect="1"/>
          </p:cNvSpPr>
          <p:nvPr/>
        </p:nvSpPr>
        <p:spPr bwMode="auto">
          <a:xfrm>
            <a:off x="4583113" y="1816100"/>
            <a:ext cx="17462" cy="11113"/>
          </a:xfrm>
          <a:custGeom>
            <a:avLst/>
            <a:gdLst>
              <a:gd name="T0" fmla="*/ 0 w 52"/>
              <a:gd name="T1" fmla="*/ 2147483647 h 32"/>
              <a:gd name="T2" fmla="*/ 0 w 52"/>
              <a:gd name="T3" fmla="*/ 2147483647 h 32"/>
              <a:gd name="T4" fmla="*/ 2147483647 w 52"/>
              <a:gd name="T5" fmla="*/ 0 h 32"/>
              <a:gd name="T6" fmla="*/ 2147483647 w 52"/>
              <a:gd name="T7" fmla="*/ 2147483647 h 32"/>
              <a:gd name="T8" fmla="*/ 2147483647 w 52"/>
              <a:gd name="T9" fmla="*/ 0 h 32"/>
              <a:gd name="T10" fmla="*/ 2147483647 w 52"/>
              <a:gd name="T11" fmla="*/ 2147483647 h 32"/>
              <a:gd name="T12" fmla="*/ 0 w 52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2"/>
              <a:gd name="T22" fmla="*/ 0 h 32"/>
              <a:gd name="T23" fmla="*/ 52 w 52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2" h="32">
                <a:moveTo>
                  <a:pt x="0" y="32"/>
                </a:moveTo>
                <a:lnTo>
                  <a:pt x="0" y="1"/>
                </a:lnTo>
                <a:lnTo>
                  <a:pt x="50" y="0"/>
                </a:lnTo>
                <a:lnTo>
                  <a:pt x="48" y="31"/>
                </a:lnTo>
                <a:lnTo>
                  <a:pt x="52" y="0"/>
                </a:lnTo>
                <a:lnTo>
                  <a:pt x="50" y="31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07" name="Freeform 2173"/>
          <p:cNvSpPr>
            <a:spLocks noChangeAspect="1"/>
          </p:cNvSpPr>
          <p:nvPr/>
        </p:nvSpPr>
        <p:spPr bwMode="auto">
          <a:xfrm>
            <a:off x="4595813" y="1816100"/>
            <a:ext cx="4762" cy="11113"/>
          </a:xfrm>
          <a:custGeom>
            <a:avLst/>
            <a:gdLst>
              <a:gd name="T0" fmla="*/ 2147483647 w 16"/>
              <a:gd name="T1" fmla="*/ 2147483647 h 33"/>
              <a:gd name="T2" fmla="*/ 2147483647 w 16"/>
              <a:gd name="T3" fmla="*/ 2147483647 h 33"/>
              <a:gd name="T4" fmla="*/ 0 w 16"/>
              <a:gd name="T5" fmla="*/ 2147483647 h 33"/>
              <a:gd name="T6" fmla="*/ 2147483647 w 16"/>
              <a:gd name="T7" fmla="*/ 0 h 33"/>
              <a:gd name="T8" fmla="*/ 2147483647 w 16"/>
              <a:gd name="T9" fmla="*/ 2147483647 h 33"/>
              <a:gd name="T10" fmla="*/ 2147483647 w 16"/>
              <a:gd name="T11" fmla="*/ 0 h 33"/>
              <a:gd name="T12" fmla="*/ 2147483647 w 16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"/>
              <a:gd name="T22" fmla="*/ 0 h 33"/>
              <a:gd name="T23" fmla="*/ 16 w 16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" h="33">
                <a:moveTo>
                  <a:pt x="16" y="2"/>
                </a:moveTo>
                <a:lnTo>
                  <a:pt x="12" y="33"/>
                </a:lnTo>
                <a:lnTo>
                  <a:pt x="0" y="31"/>
                </a:lnTo>
                <a:lnTo>
                  <a:pt x="2" y="0"/>
                </a:lnTo>
                <a:lnTo>
                  <a:pt x="2" y="31"/>
                </a:lnTo>
                <a:lnTo>
                  <a:pt x="5" y="0"/>
                </a:lnTo>
                <a:lnTo>
                  <a:pt x="16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08" name="Freeform 2174"/>
          <p:cNvSpPr>
            <a:spLocks noChangeAspect="1"/>
          </p:cNvSpPr>
          <p:nvPr/>
        </p:nvSpPr>
        <p:spPr bwMode="auto">
          <a:xfrm>
            <a:off x="4595813" y="1816100"/>
            <a:ext cx="19050" cy="9525"/>
          </a:xfrm>
          <a:custGeom>
            <a:avLst/>
            <a:gdLst>
              <a:gd name="T0" fmla="*/ 0 w 51"/>
              <a:gd name="T1" fmla="*/ 2147483647 h 32"/>
              <a:gd name="T2" fmla="*/ 0 w 51"/>
              <a:gd name="T3" fmla="*/ 0 h 32"/>
              <a:gd name="T4" fmla="*/ 2147483647 w 51"/>
              <a:gd name="T5" fmla="*/ 2147483647 h 32"/>
              <a:gd name="T6" fmla="*/ 2147483647 w 51"/>
              <a:gd name="T7" fmla="*/ 2147483647 h 32"/>
              <a:gd name="T8" fmla="*/ 2147483647 w 51"/>
              <a:gd name="T9" fmla="*/ 2147483647 h 32"/>
              <a:gd name="T10" fmla="*/ 2147483647 w 51"/>
              <a:gd name="T11" fmla="*/ 2147483647 h 32"/>
              <a:gd name="T12" fmla="*/ 0 w 51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1"/>
              <a:gd name="T22" fmla="*/ 0 h 32"/>
              <a:gd name="T23" fmla="*/ 51 w 51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1" h="32">
                <a:moveTo>
                  <a:pt x="0" y="31"/>
                </a:moveTo>
                <a:lnTo>
                  <a:pt x="0" y="0"/>
                </a:lnTo>
                <a:lnTo>
                  <a:pt x="51" y="1"/>
                </a:lnTo>
                <a:lnTo>
                  <a:pt x="49" y="32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09" name="Freeform 2175"/>
          <p:cNvSpPr>
            <a:spLocks noChangeAspect="1"/>
          </p:cNvSpPr>
          <p:nvPr/>
        </p:nvSpPr>
        <p:spPr bwMode="auto">
          <a:xfrm>
            <a:off x="4611688" y="1816100"/>
            <a:ext cx="20637" cy="11113"/>
          </a:xfrm>
          <a:custGeom>
            <a:avLst/>
            <a:gdLst>
              <a:gd name="T0" fmla="*/ 0 w 53"/>
              <a:gd name="T1" fmla="*/ 2147483647 h 35"/>
              <a:gd name="T2" fmla="*/ 2147483647 w 53"/>
              <a:gd name="T3" fmla="*/ 0 h 35"/>
              <a:gd name="T4" fmla="*/ 2147483647 w 53"/>
              <a:gd name="T5" fmla="*/ 2147483647 h 35"/>
              <a:gd name="T6" fmla="*/ 2147483647 w 53"/>
              <a:gd name="T7" fmla="*/ 2147483647 h 35"/>
              <a:gd name="T8" fmla="*/ 2147483647 w 53"/>
              <a:gd name="T9" fmla="*/ 2147483647 h 35"/>
              <a:gd name="T10" fmla="*/ 2147483647 w 53"/>
              <a:gd name="T11" fmla="*/ 2147483647 h 35"/>
              <a:gd name="T12" fmla="*/ 0 w 53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3"/>
              <a:gd name="T22" fmla="*/ 0 h 35"/>
              <a:gd name="T23" fmla="*/ 53 w 53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3" h="35">
                <a:moveTo>
                  <a:pt x="0" y="31"/>
                </a:moveTo>
                <a:lnTo>
                  <a:pt x="2" y="0"/>
                </a:lnTo>
                <a:lnTo>
                  <a:pt x="53" y="4"/>
                </a:lnTo>
                <a:lnTo>
                  <a:pt x="51" y="4"/>
                </a:lnTo>
                <a:lnTo>
                  <a:pt x="45" y="35"/>
                </a:lnTo>
                <a:lnTo>
                  <a:pt x="43" y="35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10" name="Freeform 2176"/>
          <p:cNvSpPr>
            <a:spLocks noChangeAspect="1"/>
          </p:cNvSpPr>
          <p:nvPr/>
        </p:nvSpPr>
        <p:spPr bwMode="auto">
          <a:xfrm>
            <a:off x="4629150" y="1817688"/>
            <a:ext cx="33338" cy="17462"/>
          </a:xfrm>
          <a:custGeom>
            <a:avLst/>
            <a:gdLst>
              <a:gd name="T0" fmla="*/ 0 w 97"/>
              <a:gd name="T1" fmla="*/ 2147483647 h 49"/>
              <a:gd name="T2" fmla="*/ 2147483647 w 97"/>
              <a:gd name="T3" fmla="*/ 0 h 49"/>
              <a:gd name="T4" fmla="*/ 2147483647 w 97"/>
              <a:gd name="T5" fmla="*/ 2147483647 h 49"/>
              <a:gd name="T6" fmla="*/ 2147483647 w 97"/>
              <a:gd name="T7" fmla="*/ 2147483647 h 49"/>
              <a:gd name="T8" fmla="*/ 2147483647 w 97"/>
              <a:gd name="T9" fmla="*/ 2147483647 h 49"/>
              <a:gd name="T10" fmla="*/ 2147483647 w 97"/>
              <a:gd name="T11" fmla="*/ 2147483647 h 49"/>
              <a:gd name="T12" fmla="*/ 0 w 97"/>
              <a:gd name="T13" fmla="*/ 2147483647 h 4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7"/>
              <a:gd name="T22" fmla="*/ 0 h 49"/>
              <a:gd name="T23" fmla="*/ 97 w 97"/>
              <a:gd name="T24" fmla="*/ 49 h 4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7" h="49">
                <a:moveTo>
                  <a:pt x="0" y="31"/>
                </a:moveTo>
                <a:lnTo>
                  <a:pt x="6" y="0"/>
                </a:lnTo>
                <a:lnTo>
                  <a:pt x="97" y="19"/>
                </a:lnTo>
                <a:lnTo>
                  <a:pt x="93" y="18"/>
                </a:lnTo>
                <a:lnTo>
                  <a:pt x="83" y="49"/>
                </a:lnTo>
                <a:lnTo>
                  <a:pt x="80" y="48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11" name="Freeform 2177"/>
          <p:cNvSpPr>
            <a:spLocks noChangeAspect="1"/>
          </p:cNvSpPr>
          <p:nvPr/>
        </p:nvSpPr>
        <p:spPr bwMode="auto">
          <a:xfrm>
            <a:off x="4659313" y="1824038"/>
            <a:ext cx="28575" cy="20637"/>
          </a:xfrm>
          <a:custGeom>
            <a:avLst/>
            <a:gdLst>
              <a:gd name="T0" fmla="*/ 0 w 88"/>
              <a:gd name="T1" fmla="*/ 2147483647 h 59"/>
              <a:gd name="T2" fmla="*/ 2147483647 w 88"/>
              <a:gd name="T3" fmla="*/ 0 h 59"/>
              <a:gd name="T4" fmla="*/ 2147483647 w 88"/>
              <a:gd name="T5" fmla="*/ 2147483647 h 59"/>
              <a:gd name="T6" fmla="*/ 2147483647 w 88"/>
              <a:gd name="T7" fmla="*/ 2147483647 h 59"/>
              <a:gd name="T8" fmla="*/ 2147483647 w 88"/>
              <a:gd name="T9" fmla="*/ 2147483647 h 59"/>
              <a:gd name="T10" fmla="*/ 2147483647 w 88"/>
              <a:gd name="T11" fmla="*/ 2147483647 h 59"/>
              <a:gd name="T12" fmla="*/ 0 w 88"/>
              <a:gd name="T13" fmla="*/ 2147483647 h 5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8"/>
              <a:gd name="T22" fmla="*/ 0 h 59"/>
              <a:gd name="T23" fmla="*/ 88 w 88"/>
              <a:gd name="T24" fmla="*/ 59 h 5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8" h="59">
                <a:moveTo>
                  <a:pt x="0" y="31"/>
                </a:moveTo>
                <a:lnTo>
                  <a:pt x="10" y="0"/>
                </a:lnTo>
                <a:lnTo>
                  <a:pt x="82" y="26"/>
                </a:lnTo>
                <a:lnTo>
                  <a:pt x="88" y="29"/>
                </a:lnTo>
                <a:lnTo>
                  <a:pt x="74" y="56"/>
                </a:lnTo>
                <a:lnTo>
                  <a:pt x="80" y="59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12" name="Freeform 2178"/>
          <p:cNvSpPr>
            <a:spLocks noChangeAspect="1"/>
          </p:cNvSpPr>
          <p:nvPr/>
        </p:nvSpPr>
        <p:spPr bwMode="auto">
          <a:xfrm>
            <a:off x="4683125" y="1835150"/>
            <a:ext cx="28575" cy="19050"/>
          </a:xfrm>
          <a:custGeom>
            <a:avLst/>
            <a:gdLst>
              <a:gd name="T0" fmla="*/ 0 w 82"/>
              <a:gd name="T1" fmla="*/ 2147483647 h 62"/>
              <a:gd name="T2" fmla="*/ 2147483647 w 82"/>
              <a:gd name="T3" fmla="*/ 0 h 62"/>
              <a:gd name="T4" fmla="*/ 2147483647 w 82"/>
              <a:gd name="T5" fmla="*/ 2147483647 h 62"/>
              <a:gd name="T6" fmla="*/ 2147483647 w 82"/>
              <a:gd name="T7" fmla="*/ 2147483647 h 62"/>
              <a:gd name="T8" fmla="*/ 2147483647 w 82"/>
              <a:gd name="T9" fmla="*/ 2147483647 h 62"/>
              <a:gd name="T10" fmla="*/ 2147483647 w 82"/>
              <a:gd name="T11" fmla="*/ 2147483647 h 62"/>
              <a:gd name="T12" fmla="*/ 0 w 82"/>
              <a:gd name="T13" fmla="*/ 2147483647 h 6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2"/>
              <a:gd name="T22" fmla="*/ 0 h 62"/>
              <a:gd name="T23" fmla="*/ 82 w 82"/>
              <a:gd name="T24" fmla="*/ 62 h 6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2" h="62">
                <a:moveTo>
                  <a:pt x="0" y="27"/>
                </a:moveTo>
                <a:lnTo>
                  <a:pt x="14" y="0"/>
                </a:lnTo>
                <a:lnTo>
                  <a:pt x="82" y="37"/>
                </a:lnTo>
                <a:lnTo>
                  <a:pt x="81" y="37"/>
                </a:lnTo>
                <a:lnTo>
                  <a:pt x="62" y="62"/>
                </a:lnTo>
                <a:lnTo>
                  <a:pt x="61" y="62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13" name="Freeform 2179"/>
          <p:cNvSpPr>
            <a:spLocks noChangeAspect="1"/>
          </p:cNvSpPr>
          <p:nvPr/>
        </p:nvSpPr>
        <p:spPr bwMode="auto">
          <a:xfrm>
            <a:off x="4703763" y="1846263"/>
            <a:ext cx="26987" cy="23812"/>
          </a:xfrm>
          <a:custGeom>
            <a:avLst/>
            <a:gdLst>
              <a:gd name="T0" fmla="*/ 0 w 77"/>
              <a:gd name="T1" fmla="*/ 2147483647 h 65"/>
              <a:gd name="T2" fmla="*/ 2147483647 w 77"/>
              <a:gd name="T3" fmla="*/ 0 h 65"/>
              <a:gd name="T4" fmla="*/ 2147483647 w 77"/>
              <a:gd name="T5" fmla="*/ 2147483647 h 65"/>
              <a:gd name="T6" fmla="*/ 2147483647 w 77"/>
              <a:gd name="T7" fmla="*/ 2147483647 h 65"/>
              <a:gd name="T8" fmla="*/ 2147483647 w 77"/>
              <a:gd name="T9" fmla="*/ 2147483647 h 65"/>
              <a:gd name="T10" fmla="*/ 2147483647 w 77"/>
              <a:gd name="T11" fmla="*/ 2147483647 h 65"/>
              <a:gd name="T12" fmla="*/ 0 w 77"/>
              <a:gd name="T13" fmla="*/ 2147483647 h 6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7"/>
              <a:gd name="T22" fmla="*/ 0 h 65"/>
              <a:gd name="T23" fmla="*/ 77 w 77"/>
              <a:gd name="T24" fmla="*/ 65 h 6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7" h="65">
                <a:moveTo>
                  <a:pt x="0" y="25"/>
                </a:moveTo>
                <a:lnTo>
                  <a:pt x="19" y="0"/>
                </a:lnTo>
                <a:lnTo>
                  <a:pt x="77" y="45"/>
                </a:lnTo>
                <a:lnTo>
                  <a:pt x="75" y="43"/>
                </a:lnTo>
                <a:lnTo>
                  <a:pt x="52" y="65"/>
                </a:lnTo>
                <a:lnTo>
                  <a:pt x="50" y="63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14" name="Freeform 2180"/>
          <p:cNvSpPr>
            <a:spLocks noChangeAspect="1"/>
          </p:cNvSpPr>
          <p:nvPr/>
        </p:nvSpPr>
        <p:spPr bwMode="auto">
          <a:xfrm>
            <a:off x="4722813" y="1862138"/>
            <a:ext cx="22225" cy="22225"/>
          </a:xfrm>
          <a:custGeom>
            <a:avLst/>
            <a:gdLst>
              <a:gd name="T0" fmla="*/ 0 w 69"/>
              <a:gd name="T1" fmla="*/ 2147483647 h 65"/>
              <a:gd name="T2" fmla="*/ 2147483647 w 69"/>
              <a:gd name="T3" fmla="*/ 0 h 65"/>
              <a:gd name="T4" fmla="*/ 2147483647 w 69"/>
              <a:gd name="T5" fmla="*/ 2147483647 h 65"/>
              <a:gd name="T6" fmla="*/ 2147483647 w 69"/>
              <a:gd name="T7" fmla="*/ 2147483647 h 65"/>
              <a:gd name="T8" fmla="*/ 2147483647 w 69"/>
              <a:gd name="T9" fmla="*/ 2147483647 h 65"/>
              <a:gd name="T10" fmla="*/ 2147483647 w 69"/>
              <a:gd name="T11" fmla="*/ 2147483647 h 65"/>
              <a:gd name="T12" fmla="*/ 0 w 69"/>
              <a:gd name="T13" fmla="*/ 2147483647 h 6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9"/>
              <a:gd name="T22" fmla="*/ 0 h 65"/>
              <a:gd name="T23" fmla="*/ 69 w 69"/>
              <a:gd name="T24" fmla="*/ 65 h 6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9" h="65">
                <a:moveTo>
                  <a:pt x="0" y="22"/>
                </a:moveTo>
                <a:lnTo>
                  <a:pt x="23" y="0"/>
                </a:lnTo>
                <a:lnTo>
                  <a:pt x="69" y="46"/>
                </a:lnTo>
                <a:lnTo>
                  <a:pt x="42" y="65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15" name="Freeform 2181"/>
          <p:cNvSpPr>
            <a:spLocks noChangeAspect="1"/>
          </p:cNvSpPr>
          <p:nvPr/>
        </p:nvSpPr>
        <p:spPr bwMode="auto">
          <a:xfrm>
            <a:off x="4737100" y="1878013"/>
            <a:ext cx="20638" cy="22225"/>
          </a:xfrm>
          <a:custGeom>
            <a:avLst/>
            <a:gdLst>
              <a:gd name="T0" fmla="*/ 0 w 60"/>
              <a:gd name="T1" fmla="*/ 2147483647 h 65"/>
              <a:gd name="T2" fmla="*/ 2147483647 w 60"/>
              <a:gd name="T3" fmla="*/ 0 h 65"/>
              <a:gd name="T4" fmla="*/ 2147483647 w 60"/>
              <a:gd name="T5" fmla="*/ 2147483647 h 65"/>
              <a:gd name="T6" fmla="*/ 2147483647 w 60"/>
              <a:gd name="T7" fmla="*/ 2147483647 h 65"/>
              <a:gd name="T8" fmla="*/ 2147483647 w 60"/>
              <a:gd name="T9" fmla="*/ 2147483647 h 65"/>
              <a:gd name="T10" fmla="*/ 2147483647 w 60"/>
              <a:gd name="T11" fmla="*/ 2147483647 h 65"/>
              <a:gd name="T12" fmla="*/ 0 w 60"/>
              <a:gd name="T13" fmla="*/ 2147483647 h 6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0"/>
              <a:gd name="T22" fmla="*/ 0 h 65"/>
              <a:gd name="T23" fmla="*/ 60 w 60"/>
              <a:gd name="T24" fmla="*/ 65 h 6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0" h="65">
                <a:moveTo>
                  <a:pt x="0" y="19"/>
                </a:moveTo>
                <a:lnTo>
                  <a:pt x="27" y="0"/>
                </a:lnTo>
                <a:lnTo>
                  <a:pt x="59" y="46"/>
                </a:lnTo>
                <a:lnTo>
                  <a:pt x="60" y="48"/>
                </a:lnTo>
                <a:lnTo>
                  <a:pt x="31" y="63"/>
                </a:lnTo>
                <a:lnTo>
                  <a:pt x="32" y="65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16" name="Freeform 2182"/>
          <p:cNvSpPr>
            <a:spLocks noChangeAspect="1"/>
          </p:cNvSpPr>
          <p:nvPr/>
        </p:nvSpPr>
        <p:spPr bwMode="auto">
          <a:xfrm>
            <a:off x="4746625" y="1895475"/>
            <a:ext cx="19050" cy="20638"/>
          </a:xfrm>
          <a:custGeom>
            <a:avLst/>
            <a:gdLst>
              <a:gd name="T0" fmla="*/ 0 w 52"/>
              <a:gd name="T1" fmla="*/ 2147483647 h 58"/>
              <a:gd name="T2" fmla="*/ 2147483647 w 52"/>
              <a:gd name="T3" fmla="*/ 0 h 58"/>
              <a:gd name="T4" fmla="*/ 2147483647 w 52"/>
              <a:gd name="T5" fmla="*/ 2147483647 h 58"/>
              <a:gd name="T6" fmla="*/ 2147483647 w 52"/>
              <a:gd name="T7" fmla="*/ 2147483647 h 58"/>
              <a:gd name="T8" fmla="*/ 2147483647 w 52"/>
              <a:gd name="T9" fmla="*/ 2147483647 h 58"/>
              <a:gd name="T10" fmla="*/ 2147483647 w 52"/>
              <a:gd name="T11" fmla="*/ 2147483647 h 58"/>
              <a:gd name="T12" fmla="*/ 0 w 52"/>
              <a:gd name="T13" fmla="*/ 2147483647 h 5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2"/>
              <a:gd name="T22" fmla="*/ 0 h 58"/>
              <a:gd name="T23" fmla="*/ 52 w 52"/>
              <a:gd name="T24" fmla="*/ 58 h 5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2" h="58">
                <a:moveTo>
                  <a:pt x="0" y="15"/>
                </a:moveTo>
                <a:lnTo>
                  <a:pt x="29" y="0"/>
                </a:lnTo>
                <a:lnTo>
                  <a:pt x="51" y="46"/>
                </a:lnTo>
                <a:lnTo>
                  <a:pt x="52" y="48"/>
                </a:lnTo>
                <a:lnTo>
                  <a:pt x="20" y="56"/>
                </a:lnTo>
                <a:lnTo>
                  <a:pt x="21" y="58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17" name="Freeform 2183"/>
          <p:cNvSpPr>
            <a:spLocks noChangeAspect="1"/>
          </p:cNvSpPr>
          <p:nvPr/>
        </p:nvSpPr>
        <p:spPr bwMode="auto">
          <a:xfrm>
            <a:off x="4756150" y="1911350"/>
            <a:ext cx="15875" cy="25400"/>
          </a:xfrm>
          <a:custGeom>
            <a:avLst/>
            <a:gdLst>
              <a:gd name="T0" fmla="*/ 0 w 49"/>
              <a:gd name="T1" fmla="*/ 2147483647 h 70"/>
              <a:gd name="T2" fmla="*/ 2147483647 w 49"/>
              <a:gd name="T3" fmla="*/ 0 h 70"/>
              <a:gd name="T4" fmla="*/ 2147483647 w 49"/>
              <a:gd name="T5" fmla="*/ 2147483647 h 70"/>
              <a:gd name="T6" fmla="*/ 2147483647 w 49"/>
              <a:gd name="T7" fmla="*/ 2147483647 h 70"/>
              <a:gd name="T8" fmla="*/ 2147483647 w 49"/>
              <a:gd name="T9" fmla="*/ 2147483647 h 70"/>
              <a:gd name="T10" fmla="*/ 2147483647 w 49"/>
              <a:gd name="T11" fmla="*/ 2147483647 h 70"/>
              <a:gd name="T12" fmla="*/ 0 w 49"/>
              <a:gd name="T13" fmla="*/ 2147483647 h 7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9"/>
              <a:gd name="T22" fmla="*/ 0 h 70"/>
              <a:gd name="T23" fmla="*/ 49 w 49"/>
              <a:gd name="T24" fmla="*/ 70 h 7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9" h="70">
                <a:moveTo>
                  <a:pt x="0" y="8"/>
                </a:moveTo>
                <a:lnTo>
                  <a:pt x="32" y="0"/>
                </a:lnTo>
                <a:lnTo>
                  <a:pt x="48" y="58"/>
                </a:lnTo>
                <a:lnTo>
                  <a:pt x="49" y="63"/>
                </a:lnTo>
                <a:lnTo>
                  <a:pt x="18" y="65"/>
                </a:lnTo>
                <a:lnTo>
                  <a:pt x="19" y="70"/>
                </a:lnTo>
                <a:lnTo>
                  <a:pt x="0" y="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18" name="Freeform 2184"/>
          <p:cNvSpPr>
            <a:spLocks noChangeAspect="1"/>
          </p:cNvSpPr>
          <p:nvPr/>
        </p:nvSpPr>
        <p:spPr bwMode="auto">
          <a:xfrm>
            <a:off x="4762500" y="1931988"/>
            <a:ext cx="11113" cy="22225"/>
          </a:xfrm>
          <a:custGeom>
            <a:avLst/>
            <a:gdLst>
              <a:gd name="T0" fmla="*/ 0 w 39"/>
              <a:gd name="T1" fmla="*/ 2147483647 h 65"/>
              <a:gd name="T2" fmla="*/ 2147483647 w 39"/>
              <a:gd name="T3" fmla="*/ 0 h 65"/>
              <a:gd name="T4" fmla="*/ 2147483647 w 39"/>
              <a:gd name="T5" fmla="*/ 2147483647 h 65"/>
              <a:gd name="T6" fmla="*/ 2147483647 w 39"/>
              <a:gd name="T7" fmla="*/ 2147483647 h 65"/>
              <a:gd name="T8" fmla="*/ 2147483647 w 39"/>
              <a:gd name="T9" fmla="*/ 2147483647 h 65"/>
              <a:gd name="T10" fmla="*/ 2147483647 w 39"/>
              <a:gd name="T11" fmla="*/ 2147483647 h 65"/>
              <a:gd name="T12" fmla="*/ 0 w 39"/>
              <a:gd name="T13" fmla="*/ 2147483647 h 6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9"/>
              <a:gd name="T22" fmla="*/ 0 h 65"/>
              <a:gd name="T23" fmla="*/ 39 w 39"/>
              <a:gd name="T24" fmla="*/ 65 h 6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9" h="65">
                <a:moveTo>
                  <a:pt x="0" y="2"/>
                </a:moveTo>
                <a:lnTo>
                  <a:pt x="31" y="0"/>
                </a:lnTo>
                <a:lnTo>
                  <a:pt x="39" y="63"/>
                </a:lnTo>
                <a:lnTo>
                  <a:pt x="39" y="64"/>
                </a:lnTo>
                <a:lnTo>
                  <a:pt x="7" y="64"/>
                </a:lnTo>
                <a:lnTo>
                  <a:pt x="7" y="65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19" name="Freeform 2185"/>
          <p:cNvSpPr>
            <a:spLocks noChangeAspect="1"/>
          </p:cNvSpPr>
          <p:nvPr/>
        </p:nvSpPr>
        <p:spPr bwMode="auto">
          <a:xfrm>
            <a:off x="4764088" y="1954213"/>
            <a:ext cx="9525" cy="22225"/>
          </a:xfrm>
          <a:custGeom>
            <a:avLst/>
            <a:gdLst>
              <a:gd name="T0" fmla="*/ 0 w 33"/>
              <a:gd name="T1" fmla="*/ 0 h 64"/>
              <a:gd name="T2" fmla="*/ 2147483647 w 33"/>
              <a:gd name="T3" fmla="*/ 0 h 64"/>
              <a:gd name="T4" fmla="*/ 2147483647 w 33"/>
              <a:gd name="T5" fmla="*/ 2147483647 h 64"/>
              <a:gd name="T6" fmla="*/ 2147483647 w 33"/>
              <a:gd name="T7" fmla="*/ 2147483647 h 64"/>
              <a:gd name="T8" fmla="*/ 2147483647 w 33"/>
              <a:gd name="T9" fmla="*/ 2147483647 h 64"/>
              <a:gd name="T10" fmla="*/ 2147483647 w 33"/>
              <a:gd name="T11" fmla="*/ 2147483647 h 64"/>
              <a:gd name="T12" fmla="*/ 0 w 33"/>
              <a:gd name="T13" fmla="*/ 0 h 6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64"/>
              <a:gd name="T23" fmla="*/ 33 w 33"/>
              <a:gd name="T24" fmla="*/ 64 h 6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64">
                <a:moveTo>
                  <a:pt x="0" y="0"/>
                </a:moveTo>
                <a:lnTo>
                  <a:pt x="32" y="0"/>
                </a:lnTo>
                <a:lnTo>
                  <a:pt x="33" y="64"/>
                </a:lnTo>
                <a:lnTo>
                  <a:pt x="1" y="6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20" name="Freeform 2186"/>
          <p:cNvSpPr>
            <a:spLocks noChangeAspect="1"/>
          </p:cNvSpPr>
          <p:nvPr/>
        </p:nvSpPr>
        <p:spPr bwMode="auto">
          <a:xfrm>
            <a:off x="4762500" y="1974850"/>
            <a:ext cx="11113" cy="25400"/>
          </a:xfrm>
          <a:custGeom>
            <a:avLst/>
            <a:gdLst>
              <a:gd name="T0" fmla="*/ 2147483647 w 38"/>
              <a:gd name="T1" fmla="*/ 0 h 68"/>
              <a:gd name="T2" fmla="*/ 2147483647 w 38"/>
              <a:gd name="T3" fmla="*/ 2147483647 h 68"/>
              <a:gd name="T4" fmla="*/ 2147483647 w 38"/>
              <a:gd name="T5" fmla="*/ 2147483647 h 68"/>
              <a:gd name="T6" fmla="*/ 2147483647 w 38"/>
              <a:gd name="T7" fmla="*/ 2147483647 h 68"/>
              <a:gd name="T8" fmla="*/ 0 w 38"/>
              <a:gd name="T9" fmla="*/ 2147483647 h 68"/>
              <a:gd name="T10" fmla="*/ 0 w 38"/>
              <a:gd name="T11" fmla="*/ 2147483647 h 68"/>
              <a:gd name="T12" fmla="*/ 2147483647 w 38"/>
              <a:gd name="T13" fmla="*/ 0 h 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8"/>
              <a:gd name="T22" fmla="*/ 0 h 68"/>
              <a:gd name="T23" fmla="*/ 38 w 38"/>
              <a:gd name="T24" fmla="*/ 68 h 6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8" h="68">
                <a:moveTo>
                  <a:pt x="6" y="0"/>
                </a:moveTo>
                <a:lnTo>
                  <a:pt x="38" y="2"/>
                </a:lnTo>
                <a:lnTo>
                  <a:pt x="31" y="68"/>
                </a:lnTo>
                <a:lnTo>
                  <a:pt x="31" y="66"/>
                </a:lnTo>
                <a:lnTo>
                  <a:pt x="0" y="60"/>
                </a:lnTo>
                <a:lnTo>
                  <a:pt x="0" y="58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21" name="Freeform 2187"/>
          <p:cNvSpPr>
            <a:spLocks noChangeAspect="1"/>
          </p:cNvSpPr>
          <p:nvPr/>
        </p:nvSpPr>
        <p:spPr bwMode="auto">
          <a:xfrm>
            <a:off x="4756150" y="1995488"/>
            <a:ext cx="15875" cy="33337"/>
          </a:xfrm>
          <a:custGeom>
            <a:avLst/>
            <a:gdLst>
              <a:gd name="T0" fmla="*/ 2147483647 w 51"/>
              <a:gd name="T1" fmla="*/ 0 h 93"/>
              <a:gd name="T2" fmla="*/ 2147483647 w 51"/>
              <a:gd name="T3" fmla="*/ 2147483647 h 93"/>
              <a:gd name="T4" fmla="*/ 2147483647 w 51"/>
              <a:gd name="T5" fmla="*/ 2147483647 h 93"/>
              <a:gd name="T6" fmla="*/ 2147483647 w 51"/>
              <a:gd name="T7" fmla="*/ 2147483647 h 93"/>
              <a:gd name="T8" fmla="*/ 2147483647 w 51"/>
              <a:gd name="T9" fmla="*/ 2147483647 h 93"/>
              <a:gd name="T10" fmla="*/ 0 w 51"/>
              <a:gd name="T11" fmla="*/ 2147483647 h 93"/>
              <a:gd name="T12" fmla="*/ 2147483647 w 51"/>
              <a:gd name="T13" fmla="*/ 0 h 9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1"/>
              <a:gd name="T22" fmla="*/ 0 h 93"/>
              <a:gd name="T23" fmla="*/ 51 w 51"/>
              <a:gd name="T24" fmla="*/ 93 h 9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1" h="93">
                <a:moveTo>
                  <a:pt x="20" y="0"/>
                </a:moveTo>
                <a:lnTo>
                  <a:pt x="51" y="6"/>
                </a:lnTo>
                <a:lnTo>
                  <a:pt x="32" y="90"/>
                </a:lnTo>
                <a:lnTo>
                  <a:pt x="31" y="93"/>
                </a:lnTo>
                <a:lnTo>
                  <a:pt x="1" y="83"/>
                </a:lnTo>
                <a:lnTo>
                  <a:pt x="0" y="86"/>
                </a:lnTo>
                <a:lnTo>
                  <a:pt x="2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22" name="Freeform 2188"/>
          <p:cNvSpPr>
            <a:spLocks noChangeAspect="1"/>
          </p:cNvSpPr>
          <p:nvPr/>
        </p:nvSpPr>
        <p:spPr bwMode="auto">
          <a:xfrm>
            <a:off x="4745038" y="2025650"/>
            <a:ext cx="20637" cy="28575"/>
          </a:xfrm>
          <a:custGeom>
            <a:avLst/>
            <a:gdLst>
              <a:gd name="T0" fmla="*/ 2147483647 w 58"/>
              <a:gd name="T1" fmla="*/ 0 h 84"/>
              <a:gd name="T2" fmla="*/ 2147483647 w 58"/>
              <a:gd name="T3" fmla="*/ 2147483647 h 84"/>
              <a:gd name="T4" fmla="*/ 2147483647 w 58"/>
              <a:gd name="T5" fmla="*/ 2147483647 h 84"/>
              <a:gd name="T6" fmla="*/ 2147483647 w 58"/>
              <a:gd name="T7" fmla="*/ 2147483647 h 84"/>
              <a:gd name="T8" fmla="*/ 2147483647 w 58"/>
              <a:gd name="T9" fmla="*/ 2147483647 h 84"/>
              <a:gd name="T10" fmla="*/ 0 w 58"/>
              <a:gd name="T11" fmla="*/ 2147483647 h 84"/>
              <a:gd name="T12" fmla="*/ 2147483647 w 58"/>
              <a:gd name="T13" fmla="*/ 0 h 8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8"/>
              <a:gd name="T22" fmla="*/ 0 h 84"/>
              <a:gd name="T23" fmla="*/ 58 w 58"/>
              <a:gd name="T24" fmla="*/ 84 h 8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8" h="84">
                <a:moveTo>
                  <a:pt x="28" y="0"/>
                </a:moveTo>
                <a:lnTo>
                  <a:pt x="58" y="10"/>
                </a:lnTo>
                <a:lnTo>
                  <a:pt x="30" y="83"/>
                </a:lnTo>
                <a:lnTo>
                  <a:pt x="28" y="84"/>
                </a:lnTo>
                <a:lnTo>
                  <a:pt x="1" y="69"/>
                </a:lnTo>
                <a:lnTo>
                  <a:pt x="0" y="70"/>
                </a:lnTo>
                <a:lnTo>
                  <a:pt x="2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23" name="Freeform 2189"/>
          <p:cNvSpPr>
            <a:spLocks noChangeAspect="1"/>
          </p:cNvSpPr>
          <p:nvPr/>
        </p:nvSpPr>
        <p:spPr bwMode="auto">
          <a:xfrm>
            <a:off x="4738688" y="2049463"/>
            <a:ext cx="17462" cy="19050"/>
          </a:xfrm>
          <a:custGeom>
            <a:avLst/>
            <a:gdLst>
              <a:gd name="T0" fmla="*/ 2147483647 w 46"/>
              <a:gd name="T1" fmla="*/ 0 h 54"/>
              <a:gd name="T2" fmla="*/ 2147483647 w 46"/>
              <a:gd name="T3" fmla="*/ 2147483647 h 54"/>
              <a:gd name="T4" fmla="*/ 2147483647 w 46"/>
              <a:gd name="T5" fmla="*/ 2147483647 h 54"/>
              <a:gd name="T6" fmla="*/ 2147483647 w 46"/>
              <a:gd name="T7" fmla="*/ 2147483647 h 54"/>
              <a:gd name="T8" fmla="*/ 0 w 46"/>
              <a:gd name="T9" fmla="*/ 2147483647 h 54"/>
              <a:gd name="T10" fmla="*/ 0 w 46"/>
              <a:gd name="T11" fmla="*/ 2147483647 h 54"/>
              <a:gd name="T12" fmla="*/ 2147483647 w 46"/>
              <a:gd name="T13" fmla="*/ 0 h 5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54"/>
              <a:gd name="T23" fmla="*/ 46 w 46"/>
              <a:gd name="T24" fmla="*/ 54 h 5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54">
                <a:moveTo>
                  <a:pt x="19" y="0"/>
                </a:moveTo>
                <a:lnTo>
                  <a:pt x="46" y="15"/>
                </a:lnTo>
                <a:lnTo>
                  <a:pt x="25" y="54"/>
                </a:lnTo>
                <a:lnTo>
                  <a:pt x="0" y="36"/>
                </a:lnTo>
                <a:lnTo>
                  <a:pt x="1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24" name="Freeform 2190"/>
          <p:cNvSpPr>
            <a:spLocks noChangeAspect="1"/>
          </p:cNvSpPr>
          <p:nvPr/>
        </p:nvSpPr>
        <p:spPr bwMode="auto">
          <a:xfrm>
            <a:off x="4725988" y="2063750"/>
            <a:ext cx="20637" cy="26988"/>
          </a:xfrm>
          <a:custGeom>
            <a:avLst/>
            <a:gdLst>
              <a:gd name="T0" fmla="*/ 2147483647 w 69"/>
              <a:gd name="T1" fmla="*/ 0 h 81"/>
              <a:gd name="T2" fmla="*/ 2147483647 w 69"/>
              <a:gd name="T3" fmla="*/ 2147483647 h 81"/>
              <a:gd name="T4" fmla="*/ 2147483647 w 69"/>
              <a:gd name="T5" fmla="*/ 2147483647 h 81"/>
              <a:gd name="T6" fmla="*/ 2147483647 w 69"/>
              <a:gd name="T7" fmla="*/ 2147483647 h 81"/>
              <a:gd name="T8" fmla="*/ 0 w 69"/>
              <a:gd name="T9" fmla="*/ 2147483647 h 81"/>
              <a:gd name="T10" fmla="*/ 2147483647 w 69"/>
              <a:gd name="T11" fmla="*/ 2147483647 h 81"/>
              <a:gd name="T12" fmla="*/ 2147483647 w 69"/>
              <a:gd name="T13" fmla="*/ 0 h 8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9"/>
              <a:gd name="T22" fmla="*/ 0 h 81"/>
              <a:gd name="T23" fmla="*/ 69 w 69"/>
              <a:gd name="T24" fmla="*/ 81 h 8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9" h="81">
                <a:moveTo>
                  <a:pt x="44" y="0"/>
                </a:moveTo>
                <a:lnTo>
                  <a:pt x="69" y="18"/>
                </a:lnTo>
                <a:lnTo>
                  <a:pt x="20" y="81"/>
                </a:lnTo>
                <a:lnTo>
                  <a:pt x="21" y="80"/>
                </a:lnTo>
                <a:lnTo>
                  <a:pt x="0" y="55"/>
                </a:lnTo>
                <a:lnTo>
                  <a:pt x="1" y="54"/>
                </a:lnTo>
                <a:lnTo>
                  <a:pt x="4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25" name="Freeform 2191"/>
          <p:cNvSpPr>
            <a:spLocks noChangeAspect="1"/>
          </p:cNvSpPr>
          <p:nvPr/>
        </p:nvSpPr>
        <p:spPr bwMode="auto">
          <a:xfrm>
            <a:off x="4697413" y="2081213"/>
            <a:ext cx="33337" cy="28575"/>
          </a:xfrm>
          <a:custGeom>
            <a:avLst/>
            <a:gdLst>
              <a:gd name="T0" fmla="*/ 2147483647 w 98"/>
              <a:gd name="T1" fmla="*/ 0 h 84"/>
              <a:gd name="T2" fmla="*/ 2147483647 w 98"/>
              <a:gd name="T3" fmla="*/ 2147483647 h 84"/>
              <a:gd name="T4" fmla="*/ 2147483647 w 98"/>
              <a:gd name="T5" fmla="*/ 2147483647 h 84"/>
              <a:gd name="T6" fmla="*/ 2147483647 w 98"/>
              <a:gd name="T7" fmla="*/ 2147483647 h 84"/>
              <a:gd name="T8" fmla="*/ 2147483647 w 98"/>
              <a:gd name="T9" fmla="*/ 2147483647 h 84"/>
              <a:gd name="T10" fmla="*/ 0 w 98"/>
              <a:gd name="T11" fmla="*/ 2147483647 h 84"/>
              <a:gd name="T12" fmla="*/ 2147483647 w 98"/>
              <a:gd name="T13" fmla="*/ 0 h 8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8"/>
              <a:gd name="T22" fmla="*/ 0 h 84"/>
              <a:gd name="T23" fmla="*/ 98 w 98"/>
              <a:gd name="T24" fmla="*/ 84 h 8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8" h="84">
                <a:moveTo>
                  <a:pt x="77" y="0"/>
                </a:moveTo>
                <a:lnTo>
                  <a:pt x="98" y="25"/>
                </a:lnTo>
                <a:lnTo>
                  <a:pt x="40" y="76"/>
                </a:lnTo>
                <a:lnTo>
                  <a:pt x="29" y="84"/>
                </a:lnTo>
                <a:lnTo>
                  <a:pt x="11" y="59"/>
                </a:lnTo>
                <a:lnTo>
                  <a:pt x="0" y="67"/>
                </a:lnTo>
                <a:lnTo>
                  <a:pt x="7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26" name="Freeform 2192"/>
          <p:cNvSpPr>
            <a:spLocks noChangeAspect="1"/>
          </p:cNvSpPr>
          <p:nvPr/>
        </p:nvSpPr>
        <p:spPr bwMode="auto">
          <a:xfrm>
            <a:off x="4672013" y="2101850"/>
            <a:ext cx="36512" cy="28575"/>
          </a:xfrm>
          <a:custGeom>
            <a:avLst/>
            <a:gdLst>
              <a:gd name="T0" fmla="*/ 2147483647 w 99"/>
              <a:gd name="T1" fmla="*/ 0 h 85"/>
              <a:gd name="T2" fmla="*/ 2147483647 w 99"/>
              <a:gd name="T3" fmla="*/ 2147483647 h 85"/>
              <a:gd name="T4" fmla="*/ 2147483647 w 99"/>
              <a:gd name="T5" fmla="*/ 2147483647 h 85"/>
              <a:gd name="T6" fmla="*/ 2147483647 w 99"/>
              <a:gd name="T7" fmla="*/ 2147483647 h 85"/>
              <a:gd name="T8" fmla="*/ 0 w 99"/>
              <a:gd name="T9" fmla="*/ 2147483647 h 85"/>
              <a:gd name="T10" fmla="*/ 2147483647 w 99"/>
              <a:gd name="T11" fmla="*/ 2147483647 h 85"/>
              <a:gd name="T12" fmla="*/ 2147483647 w 99"/>
              <a:gd name="T13" fmla="*/ 0 h 8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9"/>
              <a:gd name="T22" fmla="*/ 0 h 85"/>
              <a:gd name="T23" fmla="*/ 99 w 99"/>
              <a:gd name="T24" fmla="*/ 85 h 8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9" h="85">
                <a:moveTo>
                  <a:pt x="81" y="0"/>
                </a:moveTo>
                <a:lnTo>
                  <a:pt x="99" y="25"/>
                </a:lnTo>
                <a:lnTo>
                  <a:pt x="24" y="85"/>
                </a:lnTo>
                <a:lnTo>
                  <a:pt x="25" y="83"/>
                </a:lnTo>
                <a:lnTo>
                  <a:pt x="0" y="64"/>
                </a:lnTo>
                <a:lnTo>
                  <a:pt x="1" y="62"/>
                </a:lnTo>
                <a:lnTo>
                  <a:pt x="8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27" name="Freeform 2193"/>
          <p:cNvSpPr>
            <a:spLocks noChangeAspect="1"/>
          </p:cNvSpPr>
          <p:nvPr/>
        </p:nvSpPr>
        <p:spPr bwMode="auto">
          <a:xfrm>
            <a:off x="4662488" y="2122488"/>
            <a:ext cx="17462" cy="20637"/>
          </a:xfrm>
          <a:custGeom>
            <a:avLst/>
            <a:gdLst>
              <a:gd name="T0" fmla="*/ 2147483647 w 58"/>
              <a:gd name="T1" fmla="*/ 0 h 57"/>
              <a:gd name="T2" fmla="*/ 2147483647 w 58"/>
              <a:gd name="T3" fmla="*/ 2147483647 h 57"/>
              <a:gd name="T4" fmla="*/ 2147483647 w 58"/>
              <a:gd name="T5" fmla="*/ 2147483647 h 57"/>
              <a:gd name="T6" fmla="*/ 2147483647 w 58"/>
              <a:gd name="T7" fmla="*/ 2147483647 h 57"/>
              <a:gd name="T8" fmla="*/ 0 w 58"/>
              <a:gd name="T9" fmla="*/ 2147483647 h 57"/>
              <a:gd name="T10" fmla="*/ 2147483647 w 58"/>
              <a:gd name="T11" fmla="*/ 2147483647 h 57"/>
              <a:gd name="T12" fmla="*/ 2147483647 w 58"/>
              <a:gd name="T13" fmla="*/ 0 h 5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8"/>
              <a:gd name="T22" fmla="*/ 0 h 57"/>
              <a:gd name="T23" fmla="*/ 58 w 58"/>
              <a:gd name="T24" fmla="*/ 57 h 5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8" h="57">
                <a:moveTo>
                  <a:pt x="33" y="0"/>
                </a:moveTo>
                <a:lnTo>
                  <a:pt x="58" y="19"/>
                </a:lnTo>
                <a:lnTo>
                  <a:pt x="29" y="57"/>
                </a:lnTo>
                <a:lnTo>
                  <a:pt x="30" y="54"/>
                </a:lnTo>
                <a:lnTo>
                  <a:pt x="0" y="44"/>
                </a:lnTo>
                <a:lnTo>
                  <a:pt x="2" y="41"/>
                </a:lnTo>
                <a:lnTo>
                  <a:pt x="3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28" name="Freeform 2194"/>
          <p:cNvSpPr>
            <a:spLocks noChangeAspect="1"/>
          </p:cNvSpPr>
          <p:nvPr/>
        </p:nvSpPr>
        <p:spPr bwMode="auto">
          <a:xfrm>
            <a:off x="4654550" y="2139950"/>
            <a:ext cx="17463" cy="19050"/>
          </a:xfrm>
          <a:custGeom>
            <a:avLst/>
            <a:gdLst>
              <a:gd name="T0" fmla="*/ 2147483647 w 51"/>
              <a:gd name="T1" fmla="*/ 0 h 61"/>
              <a:gd name="T2" fmla="*/ 2147483647 w 51"/>
              <a:gd name="T3" fmla="*/ 2147483647 h 61"/>
              <a:gd name="T4" fmla="*/ 2147483647 w 51"/>
              <a:gd name="T5" fmla="*/ 2147483647 h 61"/>
              <a:gd name="T6" fmla="*/ 2147483647 w 51"/>
              <a:gd name="T7" fmla="*/ 2147483647 h 61"/>
              <a:gd name="T8" fmla="*/ 0 w 51"/>
              <a:gd name="T9" fmla="*/ 2147483647 h 61"/>
              <a:gd name="T10" fmla="*/ 0 w 51"/>
              <a:gd name="T11" fmla="*/ 2147483647 h 61"/>
              <a:gd name="T12" fmla="*/ 2147483647 w 51"/>
              <a:gd name="T13" fmla="*/ 0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1"/>
              <a:gd name="T22" fmla="*/ 0 h 61"/>
              <a:gd name="T23" fmla="*/ 51 w 51"/>
              <a:gd name="T24" fmla="*/ 61 h 6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1" h="61">
                <a:moveTo>
                  <a:pt x="21" y="0"/>
                </a:moveTo>
                <a:lnTo>
                  <a:pt x="51" y="10"/>
                </a:lnTo>
                <a:lnTo>
                  <a:pt x="31" y="61"/>
                </a:lnTo>
                <a:lnTo>
                  <a:pt x="31" y="60"/>
                </a:lnTo>
                <a:lnTo>
                  <a:pt x="0" y="56"/>
                </a:lnTo>
                <a:lnTo>
                  <a:pt x="0" y="55"/>
                </a:lnTo>
                <a:lnTo>
                  <a:pt x="2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29" name="Freeform 2195"/>
          <p:cNvSpPr>
            <a:spLocks noChangeAspect="1"/>
          </p:cNvSpPr>
          <p:nvPr/>
        </p:nvSpPr>
        <p:spPr bwMode="auto">
          <a:xfrm>
            <a:off x="4649788" y="2157413"/>
            <a:ext cx="15875" cy="26987"/>
          </a:xfrm>
          <a:custGeom>
            <a:avLst/>
            <a:gdLst>
              <a:gd name="T0" fmla="*/ 2147483647 w 44"/>
              <a:gd name="T1" fmla="*/ 0 h 79"/>
              <a:gd name="T2" fmla="*/ 2147483647 w 44"/>
              <a:gd name="T3" fmla="*/ 2147483647 h 79"/>
              <a:gd name="T4" fmla="*/ 2147483647 w 44"/>
              <a:gd name="T5" fmla="*/ 2147483647 h 79"/>
              <a:gd name="T6" fmla="*/ 2147483647 w 44"/>
              <a:gd name="T7" fmla="*/ 2147483647 h 79"/>
              <a:gd name="T8" fmla="*/ 0 w 44"/>
              <a:gd name="T9" fmla="*/ 2147483647 h 79"/>
              <a:gd name="T10" fmla="*/ 0 w 44"/>
              <a:gd name="T11" fmla="*/ 2147483647 h 79"/>
              <a:gd name="T12" fmla="*/ 2147483647 w 44"/>
              <a:gd name="T13" fmla="*/ 0 h 7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4"/>
              <a:gd name="T22" fmla="*/ 0 h 79"/>
              <a:gd name="T23" fmla="*/ 44 w 44"/>
              <a:gd name="T24" fmla="*/ 79 h 7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4" h="79">
                <a:moveTo>
                  <a:pt x="13" y="0"/>
                </a:moveTo>
                <a:lnTo>
                  <a:pt x="44" y="4"/>
                </a:lnTo>
                <a:lnTo>
                  <a:pt x="31" y="79"/>
                </a:lnTo>
                <a:lnTo>
                  <a:pt x="31" y="77"/>
                </a:lnTo>
                <a:lnTo>
                  <a:pt x="0" y="77"/>
                </a:lnTo>
                <a:lnTo>
                  <a:pt x="0" y="75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30" name="Freeform 2196"/>
          <p:cNvSpPr>
            <a:spLocks noChangeAspect="1"/>
          </p:cNvSpPr>
          <p:nvPr/>
        </p:nvSpPr>
        <p:spPr bwMode="auto">
          <a:xfrm>
            <a:off x="4649788" y="2184400"/>
            <a:ext cx="11112" cy="38100"/>
          </a:xfrm>
          <a:custGeom>
            <a:avLst/>
            <a:gdLst>
              <a:gd name="T0" fmla="*/ 2147483647 w 32"/>
              <a:gd name="T1" fmla="*/ 0 h 108"/>
              <a:gd name="T2" fmla="*/ 2147483647 w 32"/>
              <a:gd name="T3" fmla="*/ 0 h 108"/>
              <a:gd name="T4" fmla="*/ 2147483647 w 32"/>
              <a:gd name="T5" fmla="*/ 2147483647 h 108"/>
              <a:gd name="T6" fmla="*/ 2147483647 w 32"/>
              <a:gd name="T7" fmla="*/ 2147483647 h 108"/>
              <a:gd name="T8" fmla="*/ 2147483647 w 32"/>
              <a:gd name="T9" fmla="*/ 2147483647 h 108"/>
              <a:gd name="T10" fmla="*/ 0 w 32"/>
              <a:gd name="T11" fmla="*/ 2147483647 h 108"/>
              <a:gd name="T12" fmla="*/ 2147483647 w 32"/>
              <a:gd name="T13" fmla="*/ 0 h 10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08"/>
              <a:gd name="T23" fmla="*/ 32 w 32"/>
              <a:gd name="T24" fmla="*/ 108 h 10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08">
                <a:moveTo>
                  <a:pt x="1" y="0"/>
                </a:moveTo>
                <a:lnTo>
                  <a:pt x="32" y="0"/>
                </a:lnTo>
                <a:lnTo>
                  <a:pt x="31" y="103"/>
                </a:lnTo>
                <a:lnTo>
                  <a:pt x="27" y="108"/>
                </a:lnTo>
                <a:lnTo>
                  <a:pt x="4" y="85"/>
                </a:lnTo>
                <a:lnTo>
                  <a:pt x="0" y="89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31" name="Freeform 2197"/>
          <p:cNvSpPr>
            <a:spLocks noChangeAspect="1"/>
          </p:cNvSpPr>
          <p:nvPr/>
        </p:nvSpPr>
        <p:spPr bwMode="auto">
          <a:xfrm>
            <a:off x="4648200" y="2214563"/>
            <a:ext cx="11113" cy="7937"/>
          </a:xfrm>
          <a:custGeom>
            <a:avLst/>
            <a:gdLst>
              <a:gd name="T0" fmla="*/ 2147483647 w 33"/>
              <a:gd name="T1" fmla="*/ 0 h 26"/>
              <a:gd name="T2" fmla="*/ 2147483647 w 33"/>
              <a:gd name="T3" fmla="*/ 2147483647 h 26"/>
              <a:gd name="T4" fmla="*/ 2147483647 w 33"/>
              <a:gd name="T5" fmla="*/ 2147483647 h 26"/>
              <a:gd name="T6" fmla="*/ 2147483647 w 33"/>
              <a:gd name="T7" fmla="*/ 2147483647 h 26"/>
              <a:gd name="T8" fmla="*/ 0 w 33"/>
              <a:gd name="T9" fmla="*/ 2147483647 h 26"/>
              <a:gd name="T10" fmla="*/ 2147483647 w 33"/>
              <a:gd name="T11" fmla="*/ 2147483647 h 26"/>
              <a:gd name="T12" fmla="*/ 2147483647 w 33"/>
              <a:gd name="T13" fmla="*/ 0 h 2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26"/>
              <a:gd name="T23" fmla="*/ 33 w 33"/>
              <a:gd name="T24" fmla="*/ 26 h 2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26">
                <a:moveTo>
                  <a:pt x="10" y="0"/>
                </a:moveTo>
                <a:lnTo>
                  <a:pt x="33" y="23"/>
                </a:lnTo>
                <a:lnTo>
                  <a:pt x="30" y="26"/>
                </a:lnTo>
                <a:lnTo>
                  <a:pt x="31" y="18"/>
                </a:lnTo>
                <a:lnTo>
                  <a:pt x="0" y="16"/>
                </a:lnTo>
                <a:lnTo>
                  <a:pt x="1" y="9"/>
                </a:lnTo>
                <a:lnTo>
                  <a:pt x="1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32" name="Freeform 2198"/>
          <p:cNvSpPr>
            <a:spLocks noChangeAspect="1"/>
          </p:cNvSpPr>
          <p:nvPr/>
        </p:nvSpPr>
        <p:spPr bwMode="auto">
          <a:xfrm>
            <a:off x="4645025" y="2220913"/>
            <a:ext cx="14288" cy="12700"/>
          </a:xfrm>
          <a:custGeom>
            <a:avLst/>
            <a:gdLst>
              <a:gd name="T0" fmla="*/ 2147483647 w 34"/>
              <a:gd name="T1" fmla="*/ 0 h 44"/>
              <a:gd name="T2" fmla="*/ 2147483647 w 34"/>
              <a:gd name="T3" fmla="*/ 2147483647 h 44"/>
              <a:gd name="T4" fmla="*/ 2147483647 w 34"/>
              <a:gd name="T5" fmla="*/ 2147483647 h 44"/>
              <a:gd name="T6" fmla="*/ 2147483647 w 34"/>
              <a:gd name="T7" fmla="*/ 2147483647 h 44"/>
              <a:gd name="T8" fmla="*/ 2147483647 w 34"/>
              <a:gd name="T9" fmla="*/ 2147483647 h 44"/>
              <a:gd name="T10" fmla="*/ 0 w 34"/>
              <a:gd name="T11" fmla="*/ 2147483647 h 44"/>
              <a:gd name="T12" fmla="*/ 2147483647 w 34"/>
              <a:gd name="T13" fmla="*/ 0 h 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44"/>
              <a:gd name="T23" fmla="*/ 34 w 34"/>
              <a:gd name="T24" fmla="*/ 44 h 4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44">
                <a:moveTo>
                  <a:pt x="3" y="0"/>
                </a:moveTo>
                <a:lnTo>
                  <a:pt x="34" y="2"/>
                </a:lnTo>
                <a:lnTo>
                  <a:pt x="29" y="42"/>
                </a:lnTo>
                <a:lnTo>
                  <a:pt x="28" y="44"/>
                </a:lnTo>
                <a:lnTo>
                  <a:pt x="1" y="25"/>
                </a:lnTo>
                <a:lnTo>
                  <a:pt x="0" y="27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33" name="Freeform 2199"/>
          <p:cNvSpPr>
            <a:spLocks noChangeAspect="1"/>
          </p:cNvSpPr>
          <p:nvPr/>
        </p:nvSpPr>
        <p:spPr bwMode="auto">
          <a:xfrm>
            <a:off x="4637088" y="2228850"/>
            <a:ext cx="20637" cy="22225"/>
          </a:xfrm>
          <a:custGeom>
            <a:avLst/>
            <a:gdLst>
              <a:gd name="T0" fmla="*/ 2147483647 w 56"/>
              <a:gd name="T1" fmla="*/ 0 h 68"/>
              <a:gd name="T2" fmla="*/ 2147483647 w 56"/>
              <a:gd name="T3" fmla="*/ 2147483647 h 68"/>
              <a:gd name="T4" fmla="*/ 2147483647 w 56"/>
              <a:gd name="T5" fmla="*/ 2147483647 h 68"/>
              <a:gd name="T6" fmla="*/ 2147483647 w 56"/>
              <a:gd name="T7" fmla="*/ 2147483647 h 68"/>
              <a:gd name="T8" fmla="*/ 2147483647 w 56"/>
              <a:gd name="T9" fmla="*/ 2147483647 h 68"/>
              <a:gd name="T10" fmla="*/ 0 w 56"/>
              <a:gd name="T11" fmla="*/ 2147483647 h 68"/>
              <a:gd name="T12" fmla="*/ 2147483647 w 56"/>
              <a:gd name="T13" fmla="*/ 0 h 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6"/>
              <a:gd name="T22" fmla="*/ 0 h 68"/>
              <a:gd name="T23" fmla="*/ 56 w 56"/>
              <a:gd name="T24" fmla="*/ 68 h 6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6" h="68">
                <a:moveTo>
                  <a:pt x="29" y="0"/>
                </a:moveTo>
                <a:lnTo>
                  <a:pt x="56" y="19"/>
                </a:lnTo>
                <a:lnTo>
                  <a:pt x="23" y="66"/>
                </a:lnTo>
                <a:lnTo>
                  <a:pt x="17" y="68"/>
                </a:lnTo>
                <a:lnTo>
                  <a:pt x="5" y="39"/>
                </a:lnTo>
                <a:lnTo>
                  <a:pt x="0" y="41"/>
                </a:lnTo>
                <a:lnTo>
                  <a:pt x="2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34" name="Freeform 2200"/>
          <p:cNvSpPr>
            <a:spLocks noChangeAspect="1"/>
          </p:cNvSpPr>
          <p:nvPr/>
        </p:nvSpPr>
        <p:spPr bwMode="auto">
          <a:xfrm>
            <a:off x="4633913" y="2241550"/>
            <a:ext cx="9525" cy="14288"/>
          </a:xfrm>
          <a:custGeom>
            <a:avLst/>
            <a:gdLst>
              <a:gd name="T0" fmla="*/ 2147483647 w 29"/>
              <a:gd name="T1" fmla="*/ 0 h 38"/>
              <a:gd name="T2" fmla="*/ 2147483647 w 29"/>
              <a:gd name="T3" fmla="*/ 2147483647 h 38"/>
              <a:gd name="T4" fmla="*/ 2147483647 w 29"/>
              <a:gd name="T5" fmla="*/ 2147483647 h 38"/>
              <a:gd name="T6" fmla="*/ 2147483647 w 29"/>
              <a:gd name="T7" fmla="*/ 2147483647 h 38"/>
              <a:gd name="T8" fmla="*/ 2147483647 w 29"/>
              <a:gd name="T9" fmla="*/ 2147483647 h 38"/>
              <a:gd name="T10" fmla="*/ 0 w 29"/>
              <a:gd name="T11" fmla="*/ 2147483647 h 38"/>
              <a:gd name="T12" fmla="*/ 2147483647 w 29"/>
              <a:gd name="T13" fmla="*/ 0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9"/>
              <a:gd name="T22" fmla="*/ 0 h 38"/>
              <a:gd name="T23" fmla="*/ 29 w 29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9" h="38">
                <a:moveTo>
                  <a:pt x="17" y="0"/>
                </a:moveTo>
                <a:lnTo>
                  <a:pt x="29" y="29"/>
                </a:lnTo>
                <a:lnTo>
                  <a:pt x="9" y="38"/>
                </a:lnTo>
                <a:lnTo>
                  <a:pt x="5" y="38"/>
                </a:lnTo>
                <a:lnTo>
                  <a:pt x="5" y="7"/>
                </a:lnTo>
                <a:lnTo>
                  <a:pt x="0" y="7"/>
                </a:lnTo>
                <a:lnTo>
                  <a:pt x="1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35" name="Freeform 2201"/>
          <p:cNvSpPr>
            <a:spLocks noChangeAspect="1"/>
          </p:cNvSpPr>
          <p:nvPr/>
        </p:nvSpPr>
        <p:spPr bwMode="auto">
          <a:xfrm>
            <a:off x="4619625" y="2243138"/>
            <a:ext cx="14288" cy="12700"/>
          </a:xfrm>
          <a:custGeom>
            <a:avLst/>
            <a:gdLst>
              <a:gd name="T0" fmla="*/ 2147483647 w 43"/>
              <a:gd name="T1" fmla="*/ 0 h 31"/>
              <a:gd name="T2" fmla="*/ 2147483647 w 43"/>
              <a:gd name="T3" fmla="*/ 2147483647 h 31"/>
              <a:gd name="T4" fmla="*/ 2147483647 w 43"/>
              <a:gd name="T5" fmla="*/ 2147483647 h 31"/>
              <a:gd name="T6" fmla="*/ 2147483647 w 43"/>
              <a:gd name="T7" fmla="*/ 0 h 31"/>
              <a:gd name="T8" fmla="*/ 0 w 43"/>
              <a:gd name="T9" fmla="*/ 2147483647 h 31"/>
              <a:gd name="T10" fmla="*/ 2147483647 w 43"/>
              <a:gd name="T11" fmla="*/ 0 h 31"/>
              <a:gd name="T12" fmla="*/ 2147483647 w 4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3"/>
              <a:gd name="T22" fmla="*/ 0 h 31"/>
              <a:gd name="T23" fmla="*/ 43 w 4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3" h="31">
                <a:moveTo>
                  <a:pt x="43" y="0"/>
                </a:moveTo>
                <a:lnTo>
                  <a:pt x="43" y="31"/>
                </a:lnTo>
                <a:lnTo>
                  <a:pt x="3" y="31"/>
                </a:lnTo>
                <a:lnTo>
                  <a:pt x="6" y="0"/>
                </a:lnTo>
                <a:lnTo>
                  <a:pt x="0" y="31"/>
                </a:lnTo>
                <a:lnTo>
                  <a:pt x="3" y="0"/>
                </a:lnTo>
                <a:lnTo>
                  <a:pt x="4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36" name="Freeform 2202"/>
          <p:cNvSpPr>
            <a:spLocks noChangeAspect="1"/>
          </p:cNvSpPr>
          <p:nvPr/>
        </p:nvSpPr>
        <p:spPr bwMode="auto">
          <a:xfrm>
            <a:off x="4619625" y="2243138"/>
            <a:ext cx="9525" cy="12700"/>
          </a:xfrm>
          <a:custGeom>
            <a:avLst/>
            <a:gdLst>
              <a:gd name="T0" fmla="*/ 0 w 27"/>
              <a:gd name="T1" fmla="*/ 2147483647 h 35"/>
              <a:gd name="T2" fmla="*/ 2147483647 w 27"/>
              <a:gd name="T3" fmla="*/ 0 h 35"/>
              <a:gd name="T4" fmla="*/ 2147483647 w 27"/>
              <a:gd name="T5" fmla="*/ 2147483647 h 35"/>
              <a:gd name="T6" fmla="*/ 2147483647 w 27"/>
              <a:gd name="T7" fmla="*/ 2147483647 h 35"/>
              <a:gd name="T8" fmla="*/ 2147483647 w 27"/>
              <a:gd name="T9" fmla="*/ 2147483647 h 35"/>
              <a:gd name="T10" fmla="*/ 2147483647 w 27"/>
              <a:gd name="T11" fmla="*/ 2147483647 h 35"/>
              <a:gd name="T12" fmla="*/ 0 w 27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"/>
              <a:gd name="T22" fmla="*/ 0 h 35"/>
              <a:gd name="T23" fmla="*/ 27 w 27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" h="35">
                <a:moveTo>
                  <a:pt x="0" y="31"/>
                </a:moveTo>
                <a:lnTo>
                  <a:pt x="6" y="0"/>
                </a:lnTo>
                <a:lnTo>
                  <a:pt x="27" y="4"/>
                </a:lnTo>
                <a:lnTo>
                  <a:pt x="24" y="35"/>
                </a:lnTo>
                <a:lnTo>
                  <a:pt x="24" y="4"/>
                </a:lnTo>
                <a:lnTo>
                  <a:pt x="21" y="35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37" name="Freeform 2203"/>
          <p:cNvSpPr>
            <a:spLocks noChangeAspect="1"/>
          </p:cNvSpPr>
          <p:nvPr/>
        </p:nvSpPr>
        <p:spPr bwMode="auto">
          <a:xfrm>
            <a:off x="4557713" y="2286000"/>
            <a:ext cx="3175" cy="11113"/>
          </a:xfrm>
          <a:custGeom>
            <a:avLst/>
            <a:gdLst>
              <a:gd name="T0" fmla="*/ 0 w 13"/>
              <a:gd name="T1" fmla="*/ 0 h 26"/>
              <a:gd name="T2" fmla="*/ 2147483647 w 13"/>
              <a:gd name="T3" fmla="*/ 2147483647 h 26"/>
              <a:gd name="T4" fmla="*/ 0 w 13"/>
              <a:gd name="T5" fmla="*/ 0 h 26"/>
              <a:gd name="T6" fmla="*/ 0 60000 65536"/>
              <a:gd name="T7" fmla="*/ 0 60000 65536"/>
              <a:gd name="T8" fmla="*/ 0 60000 65536"/>
              <a:gd name="T9" fmla="*/ 0 w 13"/>
              <a:gd name="T10" fmla="*/ 0 h 26"/>
              <a:gd name="T11" fmla="*/ 13 w 13"/>
              <a:gd name="T12" fmla="*/ 26 h 2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" h="26">
                <a:moveTo>
                  <a:pt x="0" y="0"/>
                </a:moveTo>
                <a:lnTo>
                  <a:pt x="13" y="26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38" name="Freeform 2204"/>
          <p:cNvSpPr>
            <a:spLocks noChangeAspect="1"/>
          </p:cNvSpPr>
          <p:nvPr/>
        </p:nvSpPr>
        <p:spPr bwMode="auto">
          <a:xfrm>
            <a:off x="4533900" y="2308225"/>
            <a:ext cx="11113" cy="9525"/>
          </a:xfrm>
          <a:custGeom>
            <a:avLst/>
            <a:gdLst>
              <a:gd name="T0" fmla="*/ 2147483647 w 27"/>
              <a:gd name="T1" fmla="*/ 0 h 25"/>
              <a:gd name="T2" fmla="*/ 2147483647 w 27"/>
              <a:gd name="T3" fmla="*/ 0 h 25"/>
              <a:gd name="T4" fmla="*/ 2147483647 w 27"/>
              <a:gd name="T5" fmla="*/ 2147483647 h 25"/>
              <a:gd name="T6" fmla="*/ 2147483647 w 27"/>
              <a:gd name="T7" fmla="*/ 2147483647 h 25"/>
              <a:gd name="T8" fmla="*/ 2147483647 w 27"/>
              <a:gd name="T9" fmla="*/ 2147483647 h 25"/>
              <a:gd name="T10" fmla="*/ 2147483647 w 27"/>
              <a:gd name="T11" fmla="*/ 2147483647 h 25"/>
              <a:gd name="T12" fmla="*/ 2147483647 w 27"/>
              <a:gd name="T13" fmla="*/ 2147483647 h 25"/>
              <a:gd name="T14" fmla="*/ 2147483647 w 27"/>
              <a:gd name="T15" fmla="*/ 2147483647 h 25"/>
              <a:gd name="T16" fmla="*/ 2147483647 w 27"/>
              <a:gd name="T17" fmla="*/ 2147483647 h 25"/>
              <a:gd name="T18" fmla="*/ 2147483647 w 27"/>
              <a:gd name="T19" fmla="*/ 2147483647 h 25"/>
              <a:gd name="T20" fmla="*/ 2147483647 w 27"/>
              <a:gd name="T21" fmla="*/ 2147483647 h 25"/>
              <a:gd name="T22" fmla="*/ 2147483647 w 27"/>
              <a:gd name="T23" fmla="*/ 2147483647 h 25"/>
              <a:gd name="T24" fmla="*/ 2147483647 w 27"/>
              <a:gd name="T25" fmla="*/ 2147483647 h 25"/>
              <a:gd name="T26" fmla="*/ 2147483647 w 27"/>
              <a:gd name="T27" fmla="*/ 2147483647 h 25"/>
              <a:gd name="T28" fmla="*/ 2147483647 w 27"/>
              <a:gd name="T29" fmla="*/ 2147483647 h 25"/>
              <a:gd name="T30" fmla="*/ 2147483647 w 27"/>
              <a:gd name="T31" fmla="*/ 2147483647 h 25"/>
              <a:gd name="T32" fmla="*/ 2147483647 w 27"/>
              <a:gd name="T33" fmla="*/ 2147483647 h 25"/>
              <a:gd name="T34" fmla="*/ 2147483647 w 27"/>
              <a:gd name="T35" fmla="*/ 2147483647 h 25"/>
              <a:gd name="T36" fmla="*/ 2147483647 w 27"/>
              <a:gd name="T37" fmla="*/ 2147483647 h 25"/>
              <a:gd name="T38" fmla="*/ 0 w 27"/>
              <a:gd name="T39" fmla="*/ 2147483647 h 25"/>
              <a:gd name="T40" fmla="*/ 0 w 27"/>
              <a:gd name="T41" fmla="*/ 2147483647 h 25"/>
              <a:gd name="T42" fmla="*/ 2147483647 w 27"/>
              <a:gd name="T43" fmla="*/ 0 h 2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7"/>
              <a:gd name="T67" fmla="*/ 0 h 25"/>
              <a:gd name="T68" fmla="*/ 27 w 27"/>
              <a:gd name="T69" fmla="*/ 25 h 2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7" h="25">
                <a:moveTo>
                  <a:pt x="23" y="0"/>
                </a:moveTo>
                <a:lnTo>
                  <a:pt x="23" y="0"/>
                </a:lnTo>
                <a:lnTo>
                  <a:pt x="25" y="2"/>
                </a:lnTo>
                <a:lnTo>
                  <a:pt x="26" y="4"/>
                </a:lnTo>
                <a:lnTo>
                  <a:pt x="27" y="7"/>
                </a:lnTo>
                <a:lnTo>
                  <a:pt x="27" y="9"/>
                </a:lnTo>
                <a:lnTo>
                  <a:pt x="27" y="11"/>
                </a:lnTo>
                <a:lnTo>
                  <a:pt x="26" y="14"/>
                </a:lnTo>
                <a:lnTo>
                  <a:pt x="25" y="16"/>
                </a:lnTo>
                <a:lnTo>
                  <a:pt x="23" y="20"/>
                </a:lnTo>
                <a:lnTo>
                  <a:pt x="21" y="21"/>
                </a:lnTo>
                <a:lnTo>
                  <a:pt x="18" y="23"/>
                </a:lnTo>
                <a:lnTo>
                  <a:pt x="16" y="24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6" y="24"/>
                </a:lnTo>
                <a:lnTo>
                  <a:pt x="4" y="23"/>
                </a:lnTo>
                <a:lnTo>
                  <a:pt x="1" y="21"/>
                </a:lnTo>
                <a:lnTo>
                  <a:pt x="0" y="19"/>
                </a:lnTo>
                <a:lnTo>
                  <a:pt x="2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39" name="Freeform 2205"/>
          <p:cNvSpPr>
            <a:spLocks noChangeAspect="1"/>
          </p:cNvSpPr>
          <p:nvPr/>
        </p:nvSpPr>
        <p:spPr bwMode="auto">
          <a:xfrm>
            <a:off x="4548188" y="2286000"/>
            <a:ext cx="14287" cy="11113"/>
          </a:xfrm>
          <a:custGeom>
            <a:avLst/>
            <a:gdLst>
              <a:gd name="T0" fmla="*/ 2147483647 w 33"/>
              <a:gd name="T1" fmla="*/ 0 h 32"/>
              <a:gd name="T2" fmla="*/ 2147483647 w 33"/>
              <a:gd name="T3" fmla="*/ 2147483647 h 32"/>
              <a:gd name="T4" fmla="*/ 2147483647 w 33"/>
              <a:gd name="T5" fmla="*/ 2147483647 h 32"/>
              <a:gd name="T6" fmla="*/ 2147483647 w 33"/>
              <a:gd name="T7" fmla="*/ 2147483647 h 32"/>
              <a:gd name="T8" fmla="*/ 2147483647 w 33"/>
              <a:gd name="T9" fmla="*/ 2147483647 h 32"/>
              <a:gd name="T10" fmla="*/ 0 w 33"/>
              <a:gd name="T11" fmla="*/ 2147483647 h 32"/>
              <a:gd name="T12" fmla="*/ 2147483647 w 33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2"/>
              <a:gd name="T23" fmla="*/ 33 w 33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2">
                <a:moveTo>
                  <a:pt x="20" y="0"/>
                </a:moveTo>
                <a:lnTo>
                  <a:pt x="33" y="26"/>
                </a:lnTo>
                <a:lnTo>
                  <a:pt x="32" y="26"/>
                </a:lnTo>
                <a:lnTo>
                  <a:pt x="24" y="32"/>
                </a:lnTo>
                <a:lnTo>
                  <a:pt x="8" y="5"/>
                </a:lnTo>
                <a:lnTo>
                  <a:pt x="0" y="10"/>
                </a:lnTo>
                <a:lnTo>
                  <a:pt x="2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40" name="Freeform 2206"/>
          <p:cNvSpPr>
            <a:spLocks noChangeAspect="1"/>
          </p:cNvSpPr>
          <p:nvPr/>
        </p:nvSpPr>
        <p:spPr bwMode="auto">
          <a:xfrm>
            <a:off x="4541838" y="2284413"/>
            <a:ext cx="17462" cy="22225"/>
          </a:xfrm>
          <a:custGeom>
            <a:avLst/>
            <a:gdLst>
              <a:gd name="T0" fmla="*/ 2147483647 w 51"/>
              <a:gd name="T1" fmla="*/ 2147483647 h 71"/>
              <a:gd name="T2" fmla="*/ 2147483647 w 51"/>
              <a:gd name="T3" fmla="*/ 2147483647 h 71"/>
              <a:gd name="T4" fmla="*/ 0 w 51"/>
              <a:gd name="T5" fmla="*/ 2147483647 h 71"/>
              <a:gd name="T6" fmla="*/ 2147483647 w 51"/>
              <a:gd name="T7" fmla="*/ 2147483647 h 71"/>
              <a:gd name="T8" fmla="*/ 2147483647 w 51"/>
              <a:gd name="T9" fmla="*/ 2147483647 h 71"/>
              <a:gd name="T10" fmla="*/ 2147483647 w 51"/>
              <a:gd name="T11" fmla="*/ 0 h 71"/>
              <a:gd name="T12" fmla="*/ 2147483647 w 51"/>
              <a:gd name="T13" fmla="*/ 2147483647 h 7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1"/>
              <a:gd name="T22" fmla="*/ 0 h 71"/>
              <a:gd name="T23" fmla="*/ 51 w 51"/>
              <a:gd name="T24" fmla="*/ 71 h 7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1" h="71">
                <a:moveTo>
                  <a:pt x="29" y="15"/>
                </a:moveTo>
                <a:lnTo>
                  <a:pt x="45" y="42"/>
                </a:lnTo>
                <a:lnTo>
                  <a:pt x="0" y="71"/>
                </a:lnTo>
                <a:lnTo>
                  <a:pt x="34" y="48"/>
                </a:lnTo>
                <a:lnTo>
                  <a:pt x="17" y="23"/>
                </a:lnTo>
                <a:lnTo>
                  <a:pt x="51" y="0"/>
                </a:lnTo>
                <a:lnTo>
                  <a:pt x="29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41" name="Freeform 2207"/>
          <p:cNvSpPr>
            <a:spLocks noChangeAspect="1"/>
          </p:cNvSpPr>
          <p:nvPr/>
        </p:nvSpPr>
        <p:spPr bwMode="auto">
          <a:xfrm>
            <a:off x="4540250" y="2290763"/>
            <a:ext cx="14288" cy="12700"/>
          </a:xfrm>
          <a:custGeom>
            <a:avLst/>
            <a:gdLst>
              <a:gd name="T0" fmla="*/ 2147483647 w 42"/>
              <a:gd name="T1" fmla="*/ 0 h 33"/>
              <a:gd name="T2" fmla="*/ 2147483647 w 42"/>
              <a:gd name="T3" fmla="*/ 2147483647 h 33"/>
              <a:gd name="T4" fmla="*/ 2147483647 w 42"/>
              <a:gd name="T5" fmla="*/ 2147483647 h 33"/>
              <a:gd name="T6" fmla="*/ 2147483647 w 42"/>
              <a:gd name="T7" fmla="*/ 2147483647 h 33"/>
              <a:gd name="T8" fmla="*/ 2147483647 w 42"/>
              <a:gd name="T9" fmla="*/ 2147483647 h 33"/>
              <a:gd name="T10" fmla="*/ 0 w 42"/>
              <a:gd name="T11" fmla="*/ 2147483647 h 33"/>
              <a:gd name="T12" fmla="*/ 2147483647 w 42"/>
              <a:gd name="T13" fmla="*/ 0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"/>
              <a:gd name="T22" fmla="*/ 0 h 33"/>
              <a:gd name="T23" fmla="*/ 42 w 42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" h="33">
                <a:moveTo>
                  <a:pt x="25" y="0"/>
                </a:moveTo>
                <a:lnTo>
                  <a:pt x="42" y="25"/>
                </a:lnTo>
                <a:lnTo>
                  <a:pt x="30" y="33"/>
                </a:lnTo>
                <a:lnTo>
                  <a:pt x="12" y="8"/>
                </a:lnTo>
                <a:lnTo>
                  <a:pt x="0" y="17"/>
                </a:lnTo>
                <a:lnTo>
                  <a:pt x="2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42" name="Freeform 2208"/>
          <p:cNvSpPr>
            <a:spLocks noChangeAspect="1"/>
          </p:cNvSpPr>
          <p:nvPr/>
        </p:nvSpPr>
        <p:spPr bwMode="auto">
          <a:xfrm>
            <a:off x="4538663" y="2295525"/>
            <a:ext cx="11112" cy="9525"/>
          </a:xfrm>
          <a:custGeom>
            <a:avLst/>
            <a:gdLst>
              <a:gd name="T0" fmla="*/ 2147483647 w 31"/>
              <a:gd name="T1" fmla="*/ 0 h 34"/>
              <a:gd name="T2" fmla="*/ 2147483647 w 31"/>
              <a:gd name="T3" fmla="*/ 2147483647 h 34"/>
              <a:gd name="T4" fmla="*/ 2147483647 w 31"/>
              <a:gd name="T5" fmla="*/ 2147483647 h 34"/>
              <a:gd name="T6" fmla="*/ 2147483647 w 31"/>
              <a:gd name="T7" fmla="*/ 2147483647 h 34"/>
              <a:gd name="T8" fmla="*/ 0 w 31"/>
              <a:gd name="T9" fmla="*/ 2147483647 h 34"/>
              <a:gd name="T10" fmla="*/ 2147483647 w 31"/>
              <a:gd name="T11" fmla="*/ 2147483647 h 34"/>
              <a:gd name="T12" fmla="*/ 2147483647 w 31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4"/>
              <a:gd name="T23" fmla="*/ 31 w 31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4">
                <a:moveTo>
                  <a:pt x="13" y="0"/>
                </a:moveTo>
                <a:lnTo>
                  <a:pt x="31" y="25"/>
                </a:lnTo>
                <a:lnTo>
                  <a:pt x="19" y="34"/>
                </a:lnTo>
                <a:lnTo>
                  <a:pt x="21" y="32"/>
                </a:lnTo>
                <a:lnTo>
                  <a:pt x="0" y="10"/>
                </a:lnTo>
                <a:lnTo>
                  <a:pt x="2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43" name="Freeform 2209"/>
          <p:cNvSpPr>
            <a:spLocks noChangeAspect="1"/>
          </p:cNvSpPr>
          <p:nvPr/>
        </p:nvSpPr>
        <p:spPr bwMode="auto">
          <a:xfrm>
            <a:off x="4533900" y="2297113"/>
            <a:ext cx="12700" cy="9525"/>
          </a:xfrm>
          <a:custGeom>
            <a:avLst/>
            <a:gdLst>
              <a:gd name="T0" fmla="*/ 2147483647 w 33"/>
              <a:gd name="T1" fmla="*/ 0 h 31"/>
              <a:gd name="T2" fmla="*/ 2147483647 w 33"/>
              <a:gd name="T3" fmla="*/ 2147483647 h 31"/>
              <a:gd name="T4" fmla="*/ 2147483647 w 33"/>
              <a:gd name="T5" fmla="*/ 2147483647 h 31"/>
              <a:gd name="T6" fmla="*/ 2147483647 w 33"/>
              <a:gd name="T7" fmla="*/ 2147483647 h 31"/>
              <a:gd name="T8" fmla="*/ 0 w 33"/>
              <a:gd name="T9" fmla="*/ 2147483647 h 31"/>
              <a:gd name="T10" fmla="*/ 0 w 33"/>
              <a:gd name="T11" fmla="*/ 2147483647 h 31"/>
              <a:gd name="T12" fmla="*/ 2147483647 w 3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1"/>
              <a:gd name="T23" fmla="*/ 33 w 3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1">
                <a:moveTo>
                  <a:pt x="12" y="0"/>
                </a:moveTo>
                <a:lnTo>
                  <a:pt x="33" y="22"/>
                </a:lnTo>
                <a:lnTo>
                  <a:pt x="25" y="31"/>
                </a:lnTo>
                <a:lnTo>
                  <a:pt x="25" y="30"/>
                </a:lnTo>
                <a:lnTo>
                  <a:pt x="0" y="11"/>
                </a:lnTo>
                <a:lnTo>
                  <a:pt x="0" y="10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44" name="Freeform 2210"/>
          <p:cNvSpPr>
            <a:spLocks noChangeAspect="1"/>
          </p:cNvSpPr>
          <p:nvPr/>
        </p:nvSpPr>
        <p:spPr bwMode="auto">
          <a:xfrm>
            <a:off x="4532313" y="2300288"/>
            <a:ext cx="9525" cy="7937"/>
          </a:xfrm>
          <a:custGeom>
            <a:avLst/>
            <a:gdLst>
              <a:gd name="T0" fmla="*/ 2147483647 w 35"/>
              <a:gd name="T1" fmla="*/ 0 h 24"/>
              <a:gd name="T2" fmla="*/ 2147483647 w 35"/>
              <a:gd name="T3" fmla="*/ 2147483647 h 24"/>
              <a:gd name="T4" fmla="*/ 2147483647 w 35"/>
              <a:gd name="T5" fmla="*/ 2147483647 h 24"/>
              <a:gd name="T6" fmla="*/ 2147483647 w 35"/>
              <a:gd name="T7" fmla="*/ 2147483647 h 24"/>
              <a:gd name="T8" fmla="*/ 0 w 35"/>
              <a:gd name="T9" fmla="*/ 2147483647 h 24"/>
              <a:gd name="T10" fmla="*/ 2147483647 w 35"/>
              <a:gd name="T11" fmla="*/ 2147483647 h 24"/>
              <a:gd name="T12" fmla="*/ 2147483647 w 35"/>
              <a:gd name="T13" fmla="*/ 0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24"/>
              <a:gd name="T23" fmla="*/ 35 w 35"/>
              <a:gd name="T24" fmla="*/ 24 h 2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24">
                <a:moveTo>
                  <a:pt x="10" y="0"/>
                </a:moveTo>
                <a:lnTo>
                  <a:pt x="35" y="19"/>
                </a:lnTo>
                <a:lnTo>
                  <a:pt x="31" y="24"/>
                </a:lnTo>
                <a:lnTo>
                  <a:pt x="32" y="20"/>
                </a:lnTo>
                <a:lnTo>
                  <a:pt x="0" y="16"/>
                </a:lnTo>
                <a:lnTo>
                  <a:pt x="1" y="11"/>
                </a:lnTo>
                <a:lnTo>
                  <a:pt x="1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45" name="Freeform 2211"/>
          <p:cNvSpPr>
            <a:spLocks noChangeAspect="1"/>
          </p:cNvSpPr>
          <p:nvPr/>
        </p:nvSpPr>
        <p:spPr bwMode="auto">
          <a:xfrm>
            <a:off x="4530725" y="2306638"/>
            <a:ext cx="11113" cy="6350"/>
          </a:xfrm>
          <a:custGeom>
            <a:avLst/>
            <a:gdLst>
              <a:gd name="T0" fmla="*/ 2147483647 w 34"/>
              <a:gd name="T1" fmla="*/ 0 h 18"/>
              <a:gd name="T2" fmla="*/ 2147483647 w 34"/>
              <a:gd name="T3" fmla="*/ 2147483647 h 18"/>
              <a:gd name="T4" fmla="*/ 2147483647 w 34"/>
              <a:gd name="T5" fmla="*/ 2147483647 h 18"/>
              <a:gd name="T6" fmla="*/ 2147483647 w 34"/>
              <a:gd name="T7" fmla="*/ 0 h 18"/>
              <a:gd name="T8" fmla="*/ 2147483647 w 34"/>
              <a:gd name="T9" fmla="*/ 2147483647 h 18"/>
              <a:gd name="T10" fmla="*/ 0 w 34"/>
              <a:gd name="T11" fmla="*/ 2147483647 h 18"/>
              <a:gd name="T12" fmla="*/ 2147483647 w 34"/>
              <a:gd name="T13" fmla="*/ 0 h 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18"/>
              <a:gd name="T23" fmla="*/ 34 w 34"/>
              <a:gd name="T24" fmla="*/ 18 h 1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18">
                <a:moveTo>
                  <a:pt x="2" y="0"/>
                </a:moveTo>
                <a:lnTo>
                  <a:pt x="34" y="4"/>
                </a:lnTo>
                <a:lnTo>
                  <a:pt x="34" y="6"/>
                </a:lnTo>
                <a:lnTo>
                  <a:pt x="28" y="0"/>
                </a:lnTo>
                <a:lnTo>
                  <a:pt x="6" y="18"/>
                </a:lnTo>
                <a:lnTo>
                  <a:pt x="0" y="12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46" name="Freeform 2212"/>
          <p:cNvSpPr>
            <a:spLocks noChangeAspect="1"/>
          </p:cNvSpPr>
          <p:nvPr/>
        </p:nvSpPr>
        <p:spPr bwMode="auto">
          <a:xfrm>
            <a:off x="4532313" y="2306638"/>
            <a:ext cx="9525" cy="9525"/>
          </a:xfrm>
          <a:custGeom>
            <a:avLst/>
            <a:gdLst>
              <a:gd name="T0" fmla="*/ 0 w 28"/>
              <a:gd name="T1" fmla="*/ 2147483647 h 25"/>
              <a:gd name="T2" fmla="*/ 2147483647 w 28"/>
              <a:gd name="T3" fmla="*/ 0 h 25"/>
              <a:gd name="T4" fmla="*/ 2147483647 w 28"/>
              <a:gd name="T5" fmla="*/ 2147483647 h 25"/>
              <a:gd name="T6" fmla="*/ 2147483647 w 28"/>
              <a:gd name="T7" fmla="*/ 2147483647 h 25"/>
              <a:gd name="T8" fmla="*/ 0 w 28"/>
              <a:gd name="T9" fmla="*/ 2147483647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8"/>
              <a:gd name="T16" fmla="*/ 0 h 25"/>
              <a:gd name="T17" fmla="*/ 28 w 28"/>
              <a:gd name="T18" fmla="*/ 25 h 2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8" h="25">
                <a:moveTo>
                  <a:pt x="0" y="18"/>
                </a:moveTo>
                <a:lnTo>
                  <a:pt x="22" y="0"/>
                </a:lnTo>
                <a:lnTo>
                  <a:pt x="28" y="6"/>
                </a:lnTo>
                <a:lnTo>
                  <a:pt x="5" y="25"/>
                </a:lnTo>
                <a:lnTo>
                  <a:pt x="0" y="1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47" name="Freeform 2213"/>
          <p:cNvSpPr>
            <a:spLocks noChangeAspect="1"/>
          </p:cNvSpPr>
          <p:nvPr/>
        </p:nvSpPr>
        <p:spPr bwMode="auto">
          <a:xfrm>
            <a:off x="4532313" y="2306638"/>
            <a:ext cx="9525" cy="9525"/>
          </a:xfrm>
          <a:custGeom>
            <a:avLst/>
            <a:gdLst>
              <a:gd name="T0" fmla="*/ 2147483647 w 28"/>
              <a:gd name="T1" fmla="*/ 2147483647 h 25"/>
              <a:gd name="T2" fmla="*/ 2147483647 w 28"/>
              <a:gd name="T3" fmla="*/ 2147483647 h 25"/>
              <a:gd name="T4" fmla="*/ 2147483647 w 28"/>
              <a:gd name="T5" fmla="*/ 2147483647 h 25"/>
              <a:gd name="T6" fmla="*/ 2147483647 w 28"/>
              <a:gd name="T7" fmla="*/ 2147483647 h 25"/>
              <a:gd name="T8" fmla="*/ 0 w 28"/>
              <a:gd name="T9" fmla="*/ 2147483647 h 25"/>
              <a:gd name="T10" fmla="*/ 0 w 28"/>
              <a:gd name="T11" fmla="*/ 2147483647 h 25"/>
              <a:gd name="T12" fmla="*/ 0 w 28"/>
              <a:gd name="T13" fmla="*/ 2147483647 h 25"/>
              <a:gd name="T14" fmla="*/ 2147483647 w 28"/>
              <a:gd name="T15" fmla="*/ 2147483647 h 25"/>
              <a:gd name="T16" fmla="*/ 2147483647 w 28"/>
              <a:gd name="T17" fmla="*/ 2147483647 h 25"/>
              <a:gd name="T18" fmla="*/ 2147483647 w 28"/>
              <a:gd name="T19" fmla="*/ 2147483647 h 25"/>
              <a:gd name="T20" fmla="*/ 2147483647 w 28"/>
              <a:gd name="T21" fmla="*/ 2147483647 h 25"/>
              <a:gd name="T22" fmla="*/ 2147483647 w 28"/>
              <a:gd name="T23" fmla="*/ 2147483647 h 25"/>
              <a:gd name="T24" fmla="*/ 2147483647 w 28"/>
              <a:gd name="T25" fmla="*/ 2147483647 h 25"/>
              <a:gd name="T26" fmla="*/ 2147483647 w 28"/>
              <a:gd name="T27" fmla="*/ 0 h 25"/>
              <a:gd name="T28" fmla="*/ 2147483647 w 28"/>
              <a:gd name="T29" fmla="*/ 0 h 25"/>
              <a:gd name="T30" fmla="*/ 2147483647 w 28"/>
              <a:gd name="T31" fmla="*/ 0 h 25"/>
              <a:gd name="T32" fmla="*/ 2147483647 w 28"/>
              <a:gd name="T33" fmla="*/ 2147483647 h 25"/>
              <a:gd name="T34" fmla="*/ 2147483647 w 28"/>
              <a:gd name="T35" fmla="*/ 2147483647 h 25"/>
              <a:gd name="T36" fmla="*/ 2147483647 w 28"/>
              <a:gd name="T37" fmla="*/ 2147483647 h 25"/>
              <a:gd name="T38" fmla="*/ 2147483647 w 28"/>
              <a:gd name="T39" fmla="*/ 2147483647 h 25"/>
              <a:gd name="T40" fmla="*/ 2147483647 w 28"/>
              <a:gd name="T41" fmla="*/ 2147483647 h 25"/>
              <a:gd name="T42" fmla="*/ 2147483647 w 28"/>
              <a:gd name="T43" fmla="*/ 2147483647 h 2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8"/>
              <a:gd name="T67" fmla="*/ 0 h 25"/>
              <a:gd name="T68" fmla="*/ 28 w 28"/>
              <a:gd name="T69" fmla="*/ 25 h 2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8" h="25">
                <a:moveTo>
                  <a:pt x="3" y="25"/>
                </a:moveTo>
                <a:lnTo>
                  <a:pt x="3" y="25"/>
                </a:lnTo>
                <a:lnTo>
                  <a:pt x="2" y="22"/>
                </a:lnTo>
                <a:lnTo>
                  <a:pt x="1" y="19"/>
                </a:lnTo>
                <a:lnTo>
                  <a:pt x="0" y="17"/>
                </a:lnTo>
                <a:lnTo>
                  <a:pt x="0" y="15"/>
                </a:lnTo>
                <a:lnTo>
                  <a:pt x="0" y="12"/>
                </a:lnTo>
                <a:lnTo>
                  <a:pt x="1" y="10"/>
                </a:lnTo>
                <a:lnTo>
                  <a:pt x="2" y="7"/>
                </a:lnTo>
                <a:lnTo>
                  <a:pt x="4" y="5"/>
                </a:lnTo>
                <a:lnTo>
                  <a:pt x="6" y="3"/>
                </a:lnTo>
                <a:lnTo>
                  <a:pt x="8" y="2"/>
                </a:lnTo>
                <a:lnTo>
                  <a:pt x="11" y="1"/>
                </a:lnTo>
                <a:lnTo>
                  <a:pt x="13" y="0"/>
                </a:lnTo>
                <a:lnTo>
                  <a:pt x="15" y="0"/>
                </a:lnTo>
                <a:lnTo>
                  <a:pt x="18" y="0"/>
                </a:lnTo>
                <a:lnTo>
                  <a:pt x="20" y="1"/>
                </a:lnTo>
                <a:lnTo>
                  <a:pt x="23" y="2"/>
                </a:lnTo>
                <a:lnTo>
                  <a:pt x="26" y="4"/>
                </a:lnTo>
                <a:lnTo>
                  <a:pt x="28" y="6"/>
                </a:lnTo>
                <a:lnTo>
                  <a:pt x="3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48" name="Freeform 2214"/>
          <p:cNvSpPr>
            <a:spLocks noChangeAspect="1"/>
          </p:cNvSpPr>
          <p:nvPr/>
        </p:nvSpPr>
        <p:spPr bwMode="auto">
          <a:xfrm>
            <a:off x="4635500" y="2316163"/>
            <a:ext cx="6350" cy="11112"/>
          </a:xfrm>
          <a:custGeom>
            <a:avLst/>
            <a:gdLst>
              <a:gd name="T0" fmla="*/ 0 w 15"/>
              <a:gd name="T1" fmla="*/ 0 h 31"/>
              <a:gd name="T2" fmla="*/ 0 w 15"/>
              <a:gd name="T3" fmla="*/ 0 h 31"/>
              <a:gd name="T4" fmla="*/ 2147483647 w 15"/>
              <a:gd name="T5" fmla="*/ 0 h 31"/>
              <a:gd name="T6" fmla="*/ 2147483647 w 15"/>
              <a:gd name="T7" fmla="*/ 2147483647 h 31"/>
              <a:gd name="T8" fmla="*/ 2147483647 w 15"/>
              <a:gd name="T9" fmla="*/ 2147483647 h 31"/>
              <a:gd name="T10" fmla="*/ 2147483647 w 15"/>
              <a:gd name="T11" fmla="*/ 2147483647 h 31"/>
              <a:gd name="T12" fmla="*/ 2147483647 w 15"/>
              <a:gd name="T13" fmla="*/ 2147483647 h 31"/>
              <a:gd name="T14" fmla="*/ 2147483647 w 15"/>
              <a:gd name="T15" fmla="*/ 2147483647 h 31"/>
              <a:gd name="T16" fmla="*/ 2147483647 w 15"/>
              <a:gd name="T17" fmla="*/ 2147483647 h 31"/>
              <a:gd name="T18" fmla="*/ 2147483647 w 15"/>
              <a:gd name="T19" fmla="*/ 2147483647 h 31"/>
              <a:gd name="T20" fmla="*/ 2147483647 w 15"/>
              <a:gd name="T21" fmla="*/ 2147483647 h 31"/>
              <a:gd name="T22" fmla="*/ 2147483647 w 15"/>
              <a:gd name="T23" fmla="*/ 2147483647 h 31"/>
              <a:gd name="T24" fmla="*/ 2147483647 w 15"/>
              <a:gd name="T25" fmla="*/ 2147483647 h 31"/>
              <a:gd name="T26" fmla="*/ 2147483647 w 15"/>
              <a:gd name="T27" fmla="*/ 2147483647 h 31"/>
              <a:gd name="T28" fmla="*/ 2147483647 w 15"/>
              <a:gd name="T29" fmla="*/ 2147483647 h 31"/>
              <a:gd name="T30" fmla="*/ 2147483647 w 15"/>
              <a:gd name="T31" fmla="*/ 2147483647 h 31"/>
              <a:gd name="T32" fmla="*/ 2147483647 w 15"/>
              <a:gd name="T33" fmla="*/ 2147483647 h 31"/>
              <a:gd name="T34" fmla="*/ 2147483647 w 15"/>
              <a:gd name="T35" fmla="*/ 2147483647 h 31"/>
              <a:gd name="T36" fmla="*/ 2147483647 w 15"/>
              <a:gd name="T37" fmla="*/ 2147483647 h 31"/>
              <a:gd name="T38" fmla="*/ 0 w 15"/>
              <a:gd name="T39" fmla="*/ 2147483647 h 31"/>
              <a:gd name="T40" fmla="*/ 0 w 15"/>
              <a:gd name="T41" fmla="*/ 2147483647 h 31"/>
              <a:gd name="T42" fmla="*/ 0 w 15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"/>
              <a:gd name="T67" fmla="*/ 0 h 31"/>
              <a:gd name="T68" fmla="*/ 15 w 15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4" y="1"/>
                </a:lnTo>
                <a:lnTo>
                  <a:pt x="7" y="2"/>
                </a:lnTo>
                <a:lnTo>
                  <a:pt x="9" y="3"/>
                </a:lnTo>
                <a:lnTo>
                  <a:pt x="11" y="5"/>
                </a:lnTo>
                <a:lnTo>
                  <a:pt x="13" y="7"/>
                </a:lnTo>
                <a:lnTo>
                  <a:pt x="14" y="10"/>
                </a:lnTo>
                <a:lnTo>
                  <a:pt x="15" y="12"/>
                </a:lnTo>
                <a:lnTo>
                  <a:pt x="15" y="15"/>
                </a:lnTo>
                <a:lnTo>
                  <a:pt x="15" y="17"/>
                </a:lnTo>
                <a:lnTo>
                  <a:pt x="14" y="19"/>
                </a:lnTo>
                <a:lnTo>
                  <a:pt x="13" y="22"/>
                </a:lnTo>
                <a:lnTo>
                  <a:pt x="12" y="25"/>
                </a:lnTo>
                <a:lnTo>
                  <a:pt x="10" y="27"/>
                </a:lnTo>
                <a:lnTo>
                  <a:pt x="8" y="29"/>
                </a:lnTo>
                <a:lnTo>
                  <a:pt x="5" y="30"/>
                </a:lnTo>
                <a:lnTo>
                  <a:pt x="3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49" name="Freeform 2215"/>
          <p:cNvSpPr>
            <a:spLocks noChangeAspect="1"/>
          </p:cNvSpPr>
          <p:nvPr/>
        </p:nvSpPr>
        <p:spPr bwMode="auto">
          <a:xfrm>
            <a:off x="4533900" y="2308225"/>
            <a:ext cx="11113" cy="14288"/>
          </a:xfrm>
          <a:custGeom>
            <a:avLst/>
            <a:gdLst>
              <a:gd name="T0" fmla="*/ 0 w 33"/>
              <a:gd name="T1" fmla="*/ 2147483647 h 37"/>
              <a:gd name="T2" fmla="*/ 2147483647 w 33"/>
              <a:gd name="T3" fmla="*/ 0 h 37"/>
              <a:gd name="T4" fmla="*/ 2147483647 w 33"/>
              <a:gd name="T5" fmla="*/ 2147483647 h 37"/>
              <a:gd name="T6" fmla="*/ 2147483647 w 33"/>
              <a:gd name="T7" fmla="*/ 2147483647 h 37"/>
              <a:gd name="T8" fmla="*/ 2147483647 w 33"/>
              <a:gd name="T9" fmla="*/ 2147483647 h 37"/>
              <a:gd name="T10" fmla="*/ 2147483647 w 33"/>
              <a:gd name="T11" fmla="*/ 2147483647 h 37"/>
              <a:gd name="T12" fmla="*/ 0 w 33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7"/>
              <a:gd name="T23" fmla="*/ 33 w 33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7">
                <a:moveTo>
                  <a:pt x="0" y="19"/>
                </a:moveTo>
                <a:lnTo>
                  <a:pt x="25" y="0"/>
                </a:lnTo>
                <a:lnTo>
                  <a:pt x="33" y="10"/>
                </a:lnTo>
                <a:lnTo>
                  <a:pt x="27" y="8"/>
                </a:lnTo>
                <a:lnTo>
                  <a:pt x="18" y="37"/>
                </a:lnTo>
                <a:lnTo>
                  <a:pt x="12" y="35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50" name="Freeform 2216"/>
          <p:cNvSpPr>
            <a:spLocks noChangeAspect="1"/>
          </p:cNvSpPr>
          <p:nvPr/>
        </p:nvSpPr>
        <p:spPr bwMode="auto">
          <a:xfrm>
            <a:off x="4540250" y="2309813"/>
            <a:ext cx="14288" cy="15875"/>
          </a:xfrm>
          <a:custGeom>
            <a:avLst/>
            <a:gdLst>
              <a:gd name="T0" fmla="*/ 0 w 34"/>
              <a:gd name="T1" fmla="*/ 2147483647 h 40"/>
              <a:gd name="T2" fmla="*/ 2147483647 w 34"/>
              <a:gd name="T3" fmla="*/ 0 h 40"/>
              <a:gd name="T4" fmla="*/ 2147483647 w 34"/>
              <a:gd name="T5" fmla="*/ 2147483647 h 40"/>
              <a:gd name="T6" fmla="*/ 2147483647 w 34"/>
              <a:gd name="T7" fmla="*/ 2147483647 h 40"/>
              <a:gd name="T8" fmla="*/ 2147483647 w 34"/>
              <a:gd name="T9" fmla="*/ 2147483647 h 40"/>
              <a:gd name="T10" fmla="*/ 2147483647 w 34"/>
              <a:gd name="T11" fmla="*/ 2147483647 h 40"/>
              <a:gd name="T12" fmla="*/ 0 w 34"/>
              <a:gd name="T13" fmla="*/ 2147483647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40"/>
              <a:gd name="T23" fmla="*/ 34 w 34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40">
                <a:moveTo>
                  <a:pt x="0" y="29"/>
                </a:moveTo>
                <a:lnTo>
                  <a:pt x="9" y="0"/>
                </a:lnTo>
                <a:lnTo>
                  <a:pt x="34" y="8"/>
                </a:lnTo>
                <a:lnTo>
                  <a:pt x="32" y="40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51" name="Freeform 2217"/>
          <p:cNvSpPr>
            <a:spLocks noChangeAspect="1"/>
          </p:cNvSpPr>
          <p:nvPr/>
        </p:nvSpPr>
        <p:spPr bwMode="auto">
          <a:xfrm>
            <a:off x="4549775" y="2316163"/>
            <a:ext cx="17463" cy="11112"/>
          </a:xfrm>
          <a:custGeom>
            <a:avLst/>
            <a:gdLst>
              <a:gd name="T0" fmla="*/ 0 w 43"/>
              <a:gd name="T1" fmla="*/ 2147483647 h 37"/>
              <a:gd name="T2" fmla="*/ 2147483647 w 43"/>
              <a:gd name="T3" fmla="*/ 0 h 37"/>
              <a:gd name="T4" fmla="*/ 2147483647 w 43"/>
              <a:gd name="T5" fmla="*/ 2147483647 h 37"/>
              <a:gd name="T6" fmla="*/ 2147483647 w 43"/>
              <a:gd name="T7" fmla="*/ 2147483647 h 37"/>
              <a:gd name="T8" fmla="*/ 2147483647 w 43"/>
              <a:gd name="T9" fmla="*/ 2147483647 h 37"/>
              <a:gd name="T10" fmla="*/ 2147483647 w 43"/>
              <a:gd name="T11" fmla="*/ 2147483647 h 37"/>
              <a:gd name="T12" fmla="*/ 0 w 43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3"/>
              <a:gd name="T22" fmla="*/ 0 h 37"/>
              <a:gd name="T23" fmla="*/ 43 w 43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3" h="37">
                <a:moveTo>
                  <a:pt x="0" y="32"/>
                </a:moveTo>
                <a:lnTo>
                  <a:pt x="2" y="0"/>
                </a:lnTo>
                <a:lnTo>
                  <a:pt x="43" y="6"/>
                </a:lnTo>
                <a:lnTo>
                  <a:pt x="41" y="6"/>
                </a:lnTo>
                <a:lnTo>
                  <a:pt x="41" y="37"/>
                </a:lnTo>
                <a:lnTo>
                  <a:pt x="39" y="37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52" name="Freeform 2218"/>
          <p:cNvSpPr>
            <a:spLocks noChangeAspect="1"/>
          </p:cNvSpPr>
          <p:nvPr/>
        </p:nvSpPr>
        <p:spPr bwMode="auto">
          <a:xfrm>
            <a:off x="4565650" y="2316163"/>
            <a:ext cx="15875" cy="11112"/>
          </a:xfrm>
          <a:custGeom>
            <a:avLst/>
            <a:gdLst>
              <a:gd name="T0" fmla="*/ 0 w 49"/>
              <a:gd name="T1" fmla="*/ 2147483647 h 34"/>
              <a:gd name="T2" fmla="*/ 0 w 49"/>
              <a:gd name="T3" fmla="*/ 0 h 34"/>
              <a:gd name="T4" fmla="*/ 2147483647 w 49"/>
              <a:gd name="T5" fmla="*/ 2147483647 h 34"/>
              <a:gd name="T6" fmla="*/ 2147483647 w 49"/>
              <a:gd name="T7" fmla="*/ 2147483647 h 34"/>
              <a:gd name="T8" fmla="*/ 2147483647 w 49"/>
              <a:gd name="T9" fmla="*/ 2147483647 h 34"/>
              <a:gd name="T10" fmla="*/ 2147483647 w 49"/>
              <a:gd name="T11" fmla="*/ 2147483647 h 34"/>
              <a:gd name="T12" fmla="*/ 0 w 49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9"/>
              <a:gd name="T22" fmla="*/ 0 h 34"/>
              <a:gd name="T23" fmla="*/ 49 w 49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9" h="34">
                <a:moveTo>
                  <a:pt x="0" y="31"/>
                </a:moveTo>
                <a:lnTo>
                  <a:pt x="0" y="0"/>
                </a:lnTo>
                <a:lnTo>
                  <a:pt x="49" y="3"/>
                </a:lnTo>
                <a:lnTo>
                  <a:pt x="49" y="34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53" name="Freeform 2219"/>
          <p:cNvSpPr>
            <a:spLocks noChangeAspect="1"/>
          </p:cNvSpPr>
          <p:nvPr/>
        </p:nvSpPr>
        <p:spPr bwMode="auto">
          <a:xfrm>
            <a:off x="4581525" y="2317750"/>
            <a:ext cx="19050" cy="9525"/>
          </a:xfrm>
          <a:custGeom>
            <a:avLst/>
            <a:gdLst>
              <a:gd name="T0" fmla="*/ 0 w 50"/>
              <a:gd name="T1" fmla="*/ 2147483647 h 32"/>
              <a:gd name="T2" fmla="*/ 0 w 50"/>
              <a:gd name="T3" fmla="*/ 0 h 32"/>
              <a:gd name="T4" fmla="*/ 2147483647 w 50"/>
              <a:gd name="T5" fmla="*/ 2147483647 h 32"/>
              <a:gd name="T6" fmla="*/ 2147483647 w 50"/>
              <a:gd name="T7" fmla="*/ 2147483647 h 32"/>
              <a:gd name="T8" fmla="*/ 2147483647 w 50"/>
              <a:gd name="T9" fmla="*/ 2147483647 h 32"/>
              <a:gd name="T10" fmla="*/ 2147483647 w 50"/>
              <a:gd name="T11" fmla="*/ 2147483647 h 32"/>
              <a:gd name="T12" fmla="*/ 0 w 50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32"/>
              <a:gd name="T23" fmla="*/ 50 w 50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32">
                <a:moveTo>
                  <a:pt x="0" y="31"/>
                </a:moveTo>
                <a:lnTo>
                  <a:pt x="0" y="0"/>
                </a:lnTo>
                <a:lnTo>
                  <a:pt x="50" y="1"/>
                </a:lnTo>
                <a:lnTo>
                  <a:pt x="50" y="32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54" name="Freeform 2220"/>
          <p:cNvSpPr>
            <a:spLocks noChangeAspect="1"/>
          </p:cNvSpPr>
          <p:nvPr/>
        </p:nvSpPr>
        <p:spPr bwMode="auto">
          <a:xfrm>
            <a:off x="4600575" y="2317750"/>
            <a:ext cx="14288" cy="9525"/>
          </a:xfrm>
          <a:custGeom>
            <a:avLst/>
            <a:gdLst>
              <a:gd name="T0" fmla="*/ 0 w 45"/>
              <a:gd name="T1" fmla="*/ 2147483647 h 32"/>
              <a:gd name="T2" fmla="*/ 0 w 45"/>
              <a:gd name="T3" fmla="*/ 2147483647 h 32"/>
              <a:gd name="T4" fmla="*/ 2147483647 w 45"/>
              <a:gd name="T5" fmla="*/ 0 h 32"/>
              <a:gd name="T6" fmla="*/ 2147483647 w 45"/>
              <a:gd name="T7" fmla="*/ 0 h 32"/>
              <a:gd name="T8" fmla="*/ 2147483647 w 45"/>
              <a:gd name="T9" fmla="*/ 2147483647 h 32"/>
              <a:gd name="T10" fmla="*/ 2147483647 w 45"/>
              <a:gd name="T11" fmla="*/ 2147483647 h 32"/>
              <a:gd name="T12" fmla="*/ 0 w 45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5"/>
              <a:gd name="T22" fmla="*/ 0 h 32"/>
              <a:gd name="T23" fmla="*/ 45 w 45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5" h="32">
                <a:moveTo>
                  <a:pt x="0" y="32"/>
                </a:moveTo>
                <a:lnTo>
                  <a:pt x="0" y="1"/>
                </a:lnTo>
                <a:lnTo>
                  <a:pt x="45" y="0"/>
                </a:lnTo>
                <a:lnTo>
                  <a:pt x="45" y="31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55" name="Freeform 2221"/>
          <p:cNvSpPr>
            <a:spLocks noChangeAspect="1"/>
          </p:cNvSpPr>
          <p:nvPr/>
        </p:nvSpPr>
        <p:spPr bwMode="auto">
          <a:xfrm>
            <a:off x="4614863" y="2317750"/>
            <a:ext cx="12700" cy="9525"/>
          </a:xfrm>
          <a:custGeom>
            <a:avLst/>
            <a:gdLst>
              <a:gd name="T0" fmla="*/ 0 w 38"/>
              <a:gd name="T1" fmla="*/ 2147483647 h 33"/>
              <a:gd name="T2" fmla="*/ 0 w 38"/>
              <a:gd name="T3" fmla="*/ 2147483647 h 33"/>
              <a:gd name="T4" fmla="*/ 2147483647 w 38"/>
              <a:gd name="T5" fmla="*/ 0 h 33"/>
              <a:gd name="T6" fmla="*/ 2147483647 w 38"/>
              <a:gd name="T7" fmla="*/ 0 h 33"/>
              <a:gd name="T8" fmla="*/ 2147483647 w 38"/>
              <a:gd name="T9" fmla="*/ 2147483647 h 33"/>
              <a:gd name="T10" fmla="*/ 2147483647 w 38"/>
              <a:gd name="T11" fmla="*/ 2147483647 h 33"/>
              <a:gd name="T12" fmla="*/ 0 w 38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8"/>
              <a:gd name="T22" fmla="*/ 0 h 33"/>
              <a:gd name="T23" fmla="*/ 38 w 38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8" h="33">
                <a:moveTo>
                  <a:pt x="0" y="33"/>
                </a:moveTo>
                <a:lnTo>
                  <a:pt x="0" y="2"/>
                </a:lnTo>
                <a:lnTo>
                  <a:pt x="38" y="0"/>
                </a:lnTo>
                <a:lnTo>
                  <a:pt x="38" y="31"/>
                </a:lnTo>
                <a:lnTo>
                  <a:pt x="0" y="3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56" name="Freeform 2222"/>
          <p:cNvSpPr>
            <a:spLocks noChangeAspect="1"/>
          </p:cNvSpPr>
          <p:nvPr/>
        </p:nvSpPr>
        <p:spPr bwMode="auto">
          <a:xfrm>
            <a:off x="4627563" y="2316163"/>
            <a:ext cx="7937" cy="11112"/>
          </a:xfrm>
          <a:custGeom>
            <a:avLst/>
            <a:gdLst>
              <a:gd name="T0" fmla="*/ 0 w 24"/>
              <a:gd name="T1" fmla="*/ 2147483647 h 32"/>
              <a:gd name="T2" fmla="*/ 0 w 24"/>
              <a:gd name="T3" fmla="*/ 2147483647 h 32"/>
              <a:gd name="T4" fmla="*/ 2147483647 w 24"/>
              <a:gd name="T5" fmla="*/ 0 h 32"/>
              <a:gd name="T6" fmla="*/ 2147483647 w 24"/>
              <a:gd name="T7" fmla="*/ 2147483647 h 32"/>
              <a:gd name="T8" fmla="*/ 0 w 24"/>
              <a:gd name="T9" fmla="*/ 2147483647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4"/>
              <a:gd name="T16" fmla="*/ 0 h 32"/>
              <a:gd name="T17" fmla="*/ 24 w 24"/>
              <a:gd name="T18" fmla="*/ 32 h 3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4" h="32">
                <a:moveTo>
                  <a:pt x="0" y="32"/>
                </a:moveTo>
                <a:lnTo>
                  <a:pt x="0" y="1"/>
                </a:lnTo>
                <a:lnTo>
                  <a:pt x="24" y="0"/>
                </a:lnTo>
                <a:lnTo>
                  <a:pt x="24" y="31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57" name="Freeform 2223"/>
          <p:cNvSpPr>
            <a:spLocks noChangeAspect="1"/>
          </p:cNvSpPr>
          <p:nvPr/>
        </p:nvSpPr>
        <p:spPr bwMode="auto">
          <a:xfrm>
            <a:off x="4632325" y="2316163"/>
            <a:ext cx="6350" cy="11112"/>
          </a:xfrm>
          <a:custGeom>
            <a:avLst/>
            <a:gdLst>
              <a:gd name="T0" fmla="*/ 2147483647 w 18"/>
              <a:gd name="T1" fmla="*/ 2147483647 h 31"/>
              <a:gd name="T2" fmla="*/ 2147483647 w 18"/>
              <a:gd name="T3" fmla="*/ 2147483647 h 31"/>
              <a:gd name="T4" fmla="*/ 2147483647 w 18"/>
              <a:gd name="T5" fmla="*/ 2147483647 h 31"/>
              <a:gd name="T6" fmla="*/ 2147483647 w 18"/>
              <a:gd name="T7" fmla="*/ 2147483647 h 31"/>
              <a:gd name="T8" fmla="*/ 2147483647 w 18"/>
              <a:gd name="T9" fmla="*/ 2147483647 h 31"/>
              <a:gd name="T10" fmla="*/ 2147483647 w 18"/>
              <a:gd name="T11" fmla="*/ 2147483647 h 31"/>
              <a:gd name="T12" fmla="*/ 2147483647 w 18"/>
              <a:gd name="T13" fmla="*/ 2147483647 h 31"/>
              <a:gd name="T14" fmla="*/ 2147483647 w 18"/>
              <a:gd name="T15" fmla="*/ 2147483647 h 31"/>
              <a:gd name="T16" fmla="*/ 2147483647 w 18"/>
              <a:gd name="T17" fmla="*/ 2147483647 h 31"/>
              <a:gd name="T18" fmla="*/ 2147483647 w 18"/>
              <a:gd name="T19" fmla="*/ 2147483647 h 31"/>
              <a:gd name="T20" fmla="*/ 0 w 18"/>
              <a:gd name="T21" fmla="*/ 2147483647 h 31"/>
              <a:gd name="T22" fmla="*/ 0 w 18"/>
              <a:gd name="T23" fmla="*/ 2147483647 h 31"/>
              <a:gd name="T24" fmla="*/ 0 w 18"/>
              <a:gd name="T25" fmla="*/ 2147483647 h 31"/>
              <a:gd name="T26" fmla="*/ 2147483647 w 18"/>
              <a:gd name="T27" fmla="*/ 2147483647 h 31"/>
              <a:gd name="T28" fmla="*/ 2147483647 w 18"/>
              <a:gd name="T29" fmla="*/ 2147483647 h 31"/>
              <a:gd name="T30" fmla="*/ 2147483647 w 18"/>
              <a:gd name="T31" fmla="*/ 2147483647 h 31"/>
              <a:gd name="T32" fmla="*/ 2147483647 w 18"/>
              <a:gd name="T33" fmla="*/ 2147483647 h 31"/>
              <a:gd name="T34" fmla="*/ 2147483647 w 18"/>
              <a:gd name="T35" fmla="*/ 2147483647 h 31"/>
              <a:gd name="T36" fmla="*/ 2147483647 w 18"/>
              <a:gd name="T37" fmla="*/ 2147483647 h 31"/>
              <a:gd name="T38" fmla="*/ 2147483647 w 18"/>
              <a:gd name="T39" fmla="*/ 0 h 31"/>
              <a:gd name="T40" fmla="*/ 2147483647 w 18"/>
              <a:gd name="T41" fmla="*/ 0 h 31"/>
              <a:gd name="T42" fmla="*/ 2147483647 w 18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8"/>
              <a:gd name="T67" fmla="*/ 0 h 31"/>
              <a:gd name="T68" fmla="*/ 18 w 18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8" h="31">
                <a:moveTo>
                  <a:pt x="18" y="31"/>
                </a:moveTo>
                <a:lnTo>
                  <a:pt x="18" y="31"/>
                </a:lnTo>
                <a:lnTo>
                  <a:pt x="16" y="31"/>
                </a:lnTo>
                <a:lnTo>
                  <a:pt x="14" y="31"/>
                </a:lnTo>
                <a:lnTo>
                  <a:pt x="11" y="30"/>
                </a:lnTo>
                <a:lnTo>
                  <a:pt x="8" y="29"/>
                </a:lnTo>
                <a:lnTo>
                  <a:pt x="6" y="27"/>
                </a:lnTo>
                <a:lnTo>
                  <a:pt x="4" y="25"/>
                </a:lnTo>
                <a:lnTo>
                  <a:pt x="2" y="22"/>
                </a:lnTo>
                <a:lnTo>
                  <a:pt x="1" y="20"/>
                </a:lnTo>
                <a:lnTo>
                  <a:pt x="0" y="17"/>
                </a:lnTo>
                <a:lnTo>
                  <a:pt x="0" y="15"/>
                </a:lnTo>
                <a:lnTo>
                  <a:pt x="0" y="13"/>
                </a:lnTo>
                <a:lnTo>
                  <a:pt x="1" y="10"/>
                </a:lnTo>
                <a:lnTo>
                  <a:pt x="2" y="8"/>
                </a:lnTo>
                <a:lnTo>
                  <a:pt x="4" y="6"/>
                </a:lnTo>
                <a:lnTo>
                  <a:pt x="6" y="4"/>
                </a:lnTo>
                <a:lnTo>
                  <a:pt x="8" y="2"/>
                </a:lnTo>
                <a:lnTo>
                  <a:pt x="11" y="1"/>
                </a:lnTo>
                <a:lnTo>
                  <a:pt x="14" y="0"/>
                </a:lnTo>
                <a:lnTo>
                  <a:pt x="18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58" name="Freeform 2224"/>
          <p:cNvSpPr>
            <a:spLocks noChangeAspect="1"/>
          </p:cNvSpPr>
          <p:nvPr/>
        </p:nvSpPr>
        <p:spPr bwMode="auto">
          <a:xfrm>
            <a:off x="4625975" y="2286000"/>
            <a:ext cx="1588" cy="11113"/>
          </a:xfrm>
          <a:custGeom>
            <a:avLst/>
            <a:gdLst>
              <a:gd name="T0" fmla="*/ 0 w 2"/>
              <a:gd name="T1" fmla="*/ 2147483647 h 31"/>
              <a:gd name="T2" fmla="*/ 2147483647 w 2"/>
              <a:gd name="T3" fmla="*/ 0 h 31"/>
              <a:gd name="T4" fmla="*/ 0 w 2"/>
              <a:gd name="T5" fmla="*/ 2147483647 h 31"/>
              <a:gd name="T6" fmla="*/ 0 60000 65536"/>
              <a:gd name="T7" fmla="*/ 0 60000 65536"/>
              <a:gd name="T8" fmla="*/ 0 60000 65536"/>
              <a:gd name="T9" fmla="*/ 0 w 2"/>
              <a:gd name="T10" fmla="*/ 0 h 31"/>
              <a:gd name="T11" fmla="*/ 2 w 2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" h="31">
                <a:moveTo>
                  <a:pt x="0" y="31"/>
                </a:moveTo>
                <a:lnTo>
                  <a:pt x="2" y="0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59" name="Freeform 2225"/>
          <p:cNvSpPr>
            <a:spLocks noChangeAspect="1"/>
          </p:cNvSpPr>
          <p:nvPr/>
        </p:nvSpPr>
        <p:spPr bwMode="auto">
          <a:xfrm>
            <a:off x="4635500" y="2312988"/>
            <a:ext cx="19050" cy="14287"/>
          </a:xfrm>
          <a:custGeom>
            <a:avLst/>
            <a:gdLst>
              <a:gd name="T0" fmla="*/ 2147483647 w 54"/>
              <a:gd name="T1" fmla="*/ 2147483647 h 40"/>
              <a:gd name="T2" fmla="*/ 0 w 54"/>
              <a:gd name="T3" fmla="*/ 2147483647 h 40"/>
              <a:gd name="T4" fmla="*/ 2147483647 w 54"/>
              <a:gd name="T5" fmla="*/ 0 h 40"/>
              <a:gd name="T6" fmla="*/ 2147483647 w 54"/>
              <a:gd name="T7" fmla="*/ 2147483647 h 40"/>
              <a:gd name="T8" fmla="*/ 2147483647 w 54"/>
              <a:gd name="T9" fmla="*/ 2147483647 h 40"/>
              <a:gd name="T10" fmla="*/ 2147483647 w 54"/>
              <a:gd name="T11" fmla="*/ 2147483647 h 40"/>
              <a:gd name="T12" fmla="*/ 2147483647 w 54"/>
              <a:gd name="T13" fmla="*/ 2147483647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4"/>
              <a:gd name="T22" fmla="*/ 0 h 40"/>
              <a:gd name="T23" fmla="*/ 54 w 54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4" h="40">
                <a:moveTo>
                  <a:pt x="4" y="40"/>
                </a:moveTo>
                <a:lnTo>
                  <a:pt x="0" y="9"/>
                </a:lnTo>
                <a:lnTo>
                  <a:pt x="46" y="0"/>
                </a:lnTo>
                <a:lnTo>
                  <a:pt x="43" y="1"/>
                </a:lnTo>
                <a:lnTo>
                  <a:pt x="54" y="30"/>
                </a:lnTo>
                <a:lnTo>
                  <a:pt x="51" y="31"/>
                </a:lnTo>
                <a:lnTo>
                  <a:pt x="4" y="4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60" name="Freeform 2226"/>
          <p:cNvSpPr>
            <a:spLocks noChangeAspect="1"/>
          </p:cNvSpPr>
          <p:nvPr/>
        </p:nvSpPr>
        <p:spPr bwMode="auto">
          <a:xfrm>
            <a:off x="4649788" y="2309813"/>
            <a:ext cx="17462" cy="14287"/>
          </a:xfrm>
          <a:custGeom>
            <a:avLst/>
            <a:gdLst>
              <a:gd name="T0" fmla="*/ 2147483647 w 47"/>
              <a:gd name="T1" fmla="*/ 2147483647 h 39"/>
              <a:gd name="T2" fmla="*/ 0 w 47"/>
              <a:gd name="T3" fmla="*/ 2147483647 h 39"/>
              <a:gd name="T4" fmla="*/ 2147483647 w 47"/>
              <a:gd name="T5" fmla="*/ 0 h 39"/>
              <a:gd name="T6" fmla="*/ 2147483647 w 47"/>
              <a:gd name="T7" fmla="*/ 2147483647 h 39"/>
              <a:gd name="T8" fmla="*/ 2147483647 w 47"/>
              <a:gd name="T9" fmla="*/ 2147483647 h 39"/>
              <a:gd name="T10" fmla="*/ 2147483647 w 47"/>
              <a:gd name="T11" fmla="*/ 2147483647 h 39"/>
              <a:gd name="T12" fmla="*/ 2147483647 w 47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7"/>
              <a:gd name="T22" fmla="*/ 0 h 39"/>
              <a:gd name="T23" fmla="*/ 47 w 47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7" h="39">
                <a:moveTo>
                  <a:pt x="11" y="39"/>
                </a:moveTo>
                <a:lnTo>
                  <a:pt x="0" y="10"/>
                </a:lnTo>
                <a:lnTo>
                  <a:pt x="29" y="0"/>
                </a:lnTo>
                <a:lnTo>
                  <a:pt x="28" y="1"/>
                </a:lnTo>
                <a:lnTo>
                  <a:pt x="47" y="26"/>
                </a:lnTo>
                <a:lnTo>
                  <a:pt x="46" y="27"/>
                </a:lnTo>
                <a:lnTo>
                  <a:pt x="11" y="3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61" name="Freeform 2227"/>
          <p:cNvSpPr>
            <a:spLocks noChangeAspect="1"/>
          </p:cNvSpPr>
          <p:nvPr/>
        </p:nvSpPr>
        <p:spPr bwMode="auto">
          <a:xfrm>
            <a:off x="4660900" y="2306638"/>
            <a:ext cx="14288" cy="12700"/>
          </a:xfrm>
          <a:custGeom>
            <a:avLst/>
            <a:gdLst>
              <a:gd name="T0" fmla="*/ 2147483647 w 41"/>
              <a:gd name="T1" fmla="*/ 2147483647 h 33"/>
              <a:gd name="T2" fmla="*/ 0 w 41"/>
              <a:gd name="T3" fmla="*/ 2147483647 h 33"/>
              <a:gd name="T4" fmla="*/ 2147483647 w 41"/>
              <a:gd name="T5" fmla="*/ 0 h 33"/>
              <a:gd name="T6" fmla="*/ 2147483647 w 41"/>
              <a:gd name="T7" fmla="*/ 2147483647 h 33"/>
              <a:gd name="T8" fmla="*/ 2147483647 w 41"/>
              <a:gd name="T9" fmla="*/ 2147483647 h 33"/>
              <a:gd name="T10" fmla="*/ 2147483647 w 41"/>
              <a:gd name="T11" fmla="*/ 2147483647 h 33"/>
              <a:gd name="T12" fmla="*/ 2147483647 w 41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1"/>
              <a:gd name="T22" fmla="*/ 0 h 33"/>
              <a:gd name="T23" fmla="*/ 41 w 41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1" h="33">
                <a:moveTo>
                  <a:pt x="19" y="33"/>
                </a:moveTo>
                <a:lnTo>
                  <a:pt x="0" y="8"/>
                </a:lnTo>
                <a:lnTo>
                  <a:pt x="11" y="0"/>
                </a:lnTo>
                <a:lnTo>
                  <a:pt x="10" y="6"/>
                </a:lnTo>
                <a:lnTo>
                  <a:pt x="41" y="10"/>
                </a:lnTo>
                <a:lnTo>
                  <a:pt x="40" y="16"/>
                </a:lnTo>
                <a:lnTo>
                  <a:pt x="19" y="3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62" name="Freeform 2228"/>
          <p:cNvSpPr>
            <a:spLocks noChangeAspect="1"/>
          </p:cNvSpPr>
          <p:nvPr/>
        </p:nvSpPr>
        <p:spPr bwMode="auto">
          <a:xfrm>
            <a:off x="4665663" y="2303463"/>
            <a:ext cx="9525" cy="6350"/>
          </a:xfrm>
          <a:custGeom>
            <a:avLst/>
            <a:gdLst>
              <a:gd name="T0" fmla="*/ 2147483647 w 34"/>
              <a:gd name="T1" fmla="*/ 2147483647 h 26"/>
              <a:gd name="T2" fmla="*/ 0 w 34"/>
              <a:gd name="T3" fmla="*/ 2147483647 h 26"/>
              <a:gd name="T4" fmla="*/ 2147483647 w 34"/>
              <a:gd name="T5" fmla="*/ 2147483647 h 26"/>
              <a:gd name="T6" fmla="*/ 2147483647 w 34"/>
              <a:gd name="T7" fmla="*/ 2147483647 h 26"/>
              <a:gd name="T8" fmla="*/ 2147483647 w 34"/>
              <a:gd name="T9" fmla="*/ 0 h 26"/>
              <a:gd name="T10" fmla="*/ 2147483647 w 34"/>
              <a:gd name="T11" fmla="*/ 2147483647 h 26"/>
              <a:gd name="T12" fmla="*/ 2147483647 w 34"/>
              <a:gd name="T13" fmla="*/ 2147483647 h 2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26"/>
              <a:gd name="T23" fmla="*/ 34 w 34"/>
              <a:gd name="T24" fmla="*/ 26 h 2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26">
                <a:moveTo>
                  <a:pt x="31" y="26"/>
                </a:moveTo>
                <a:lnTo>
                  <a:pt x="0" y="22"/>
                </a:lnTo>
                <a:lnTo>
                  <a:pt x="1" y="16"/>
                </a:lnTo>
                <a:lnTo>
                  <a:pt x="6" y="21"/>
                </a:lnTo>
                <a:lnTo>
                  <a:pt x="29" y="0"/>
                </a:lnTo>
                <a:lnTo>
                  <a:pt x="34" y="5"/>
                </a:lnTo>
                <a:lnTo>
                  <a:pt x="31" y="2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63" name="Freeform 2229"/>
          <p:cNvSpPr>
            <a:spLocks noChangeAspect="1"/>
          </p:cNvSpPr>
          <p:nvPr/>
        </p:nvSpPr>
        <p:spPr bwMode="auto">
          <a:xfrm>
            <a:off x="4662488" y="2297113"/>
            <a:ext cx="11112" cy="11112"/>
          </a:xfrm>
          <a:custGeom>
            <a:avLst/>
            <a:gdLst>
              <a:gd name="T0" fmla="*/ 2147483647 w 32"/>
              <a:gd name="T1" fmla="*/ 2147483647 h 38"/>
              <a:gd name="T2" fmla="*/ 2147483647 w 32"/>
              <a:gd name="T3" fmla="*/ 2147483647 h 38"/>
              <a:gd name="T4" fmla="*/ 0 w 32"/>
              <a:gd name="T5" fmla="*/ 2147483647 h 38"/>
              <a:gd name="T6" fmla="*/ 2147483647 w 32"/>
              <a:gd name="T7" fmla="*/ 2147483647 h 38"/>
              <a:gd name="T8" fmla="*/ 2147483647 w 32"/>
              <a:gd name="T9" fmla="*/ 0 h 38"/>
              <a:gd name="T10" fmla="*/ 2147483647 w 32"/>
              <a:gd name="T11" fmla="*/ 2147483647 h 38"/>
              <a:gd name="T12" fmla="*/ 2147483647 w 32"/>
              <a:gd name="T13" fmla="*/ 2147483647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8"/>
              <a:gd name="T23" fmla="*/ 32 w 32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8">
                <a:moveTo>
                  <a:pt x="32" y="17"/>
                </a:moveTo>
                <a:lnTo>
                  <a:pt x="9" y="38"/>
                </a:lnTo>
                <a:lnTo>
                  <a:pt x="0" y="28"/>
                </a:lnTo>
                <a:lnTo>
                  <a:pt x="2" y="29"/>
                </a:lnTo>
                <a:lnTo>
                  <a:pt x="14" y="0"/>
                </a:lnTo>
                <a:lnTo>
                  <a:pt x="16" y="1"/>
                </a:lnTo>
                <a:lnTo>
                  <a:pt x="32" y="1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64" name="Freeform 2230"/>
          <p:cNvSpPr>
            <a:spLocks noChangeAspect="1"/>
          </p:cNvSpPr>
          <p:nvPr/>
        </p:nvSpPr>
        <p:spPr bwMode="auto">
          <a:xfrm>
            <a:off x="4654550" y="2292350"/>
            <a:ext cx="14288" cy="14288"/>
          </a:xfrm>
          <a:custGeom>
            <a:avLst/>
            <a:gdLst>
              <a:gd name="T0" fmla="*/ 2147483647 w 36"/>
              <a:gd name="T1" fmla="*/ 2147483647 h 42"/>
              <a:gd name="T2" fmla="*/ 2147483647 w 36"/>
              <a:gd name="T3" fmla="*/ 2147483647 h 42"/>
              <a:gd name="T4" fmla="*/ 0 w 36"/>
              <a:gd name="T5" fmla="*/ 2147483647 h 42"/>
              <a:gd name="T6" fmla="*/ 2147483647 w 36"/>
              <a:gd name="T7" fmla="*/ 2147483647 h 42"/>
              <a:gd name="T8" fmla="*/ 2147483647 w 36"/>
              <a:gd name="T9" fmla="*/ 0 h 42"/>
              <a:gd name="T10" fmla="*/ 2147483647 w 36"/>
              <a:gd name="T11" fmla="*/ 0 h 42"/>
              <a:gd name="T12" fmla="*/ 2147483647 w 36"/>
              <a:gd name="T13" fmla="*/ 2147483647 h 4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42"/>
              <a:gd name="T23" fmla="*/ 36 w 36"/>
              <a:gd name="T24" fmla="*/ 42 h 4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42">
                <a:moveTo>
                  <a:pt x="36" y="13"/>
                </a:moveTo>
                <a:lnTo>
                  <a:pt x="24" y="42"/>
                </a:lnTo>
                <a:lnTo>
                  <a:pt x="0" y="31"/>
                </a:lnTo>
                <a:lnTo>
                  <a:pt x="2" y="31"/>
                </a:lnTo>
                <a:lnTo>
                  <a:pt x="8" y="0"/>
                </a:lnTo>
                <a:lnTo>
                  <a:pt x="10" y="0"/>
                </a:lnTo>
                <a:lnTo>
                  <a:pt x="36" y="1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65" name="Freeform 2231"/>
          <p:cNvSpPr>
            <a:spLocks noChangeAspect="1"/>
          </p:cNvSpPr>
          <p:nvPr/>
        </p:nvSpPr>
        <p:spPr bwMode="auto">
          <a:xfrm>
            <a:off x="4641850" y="2287588"/>
            <a:ext cx="17463" cy="15875"/>
          </a:xfrm>
          <a:custGeom>
            <a:avLst/>
            <a:gdLst>
              <a:gd name="T0" fmla="*/ 2147483647 w 47"/>
              <a:gd name="T1" fmla="*/ 2147483647 h 40"/>
              <a:gd name="T2" fmla="*/ 2147483647 w 47"/>
              <a:gd name="T3" fmla="*/ 2147483647 h 40"/>
              <a:gd name="T4" fmla="*/ 0 w 47"/>
              <a:gd name="T5" fmla="*/ 2147483647 h 40"/>
              <a:gd name="T6" fmla="*/ 2147483647 w 47"/>
              <a:gd name="T7" fmla="*/ 2147483647 h 40"/>
              <a:gd name="T8" fmla="*/ 2147483647 w 47"/>
              <a:gd name="T9" fmla="*/ 0 h 40"/>
              <a:gd name="T10" fmla="*/ 2147483647 w 47"/>
              <a:gd name="T11" fmla="*/ 2147483647 h 40"/>
              <a:gd name="T12" fmla="*/ 2147483647 w 47"/>
              <a:gd name="T13" fmla="*/ 2147483647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7"/>
              <a:gd name="T22" fmla="*/ 0 h 40"/>
              <a:gd name="T23" fmla="*/ 47 w 47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7" h="40">
                <a:moveTo>
                  <a:pt x="47" y="9"/>
                </a:moveTo>
                <a:lnTo>
                  <a:pt x="41" y="40"/>
                </a:lnTo>
                <a:lnTo>
                  <a:pt x="0" y="30"/>
                </a:lnTo>
                <a:lnTo>
                  <a:pt x="4" y="31"/>
                </a:lnTo>
                <a:lnTo>
                  <a:pt x="7" y="0"/>
                </a:lnTo>
                <a:lnTo>
                  <a:pt x="11" y="1"/>
                </a:lnTo>
                <a:lnTo>
                  <a:pt x="47" y="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66" name="Freeform 2232"/>
          <p:cNvSpPr>
            <a:spLocks noChangeAspect="1"/>
          </p:cNvSpPr>
          <p:nvPr/>
        </p:nvSpPr>
        <p:spPr bwMode="auto">
          <a:xfrm>
            <a:off x="4625975" y="2286000"/>
            <a:ext cx="17463" cy="12700"/>
          </a:xfrm>
          <a:custGeom>
            <a:avLst/>
            <a:gdLst>
              <a:gd name="T0" fmla="*/ 2147483647 w 52"/>
              <a:gd name="T1" fmla="*/ 2147483647 h 37"/>
              <a:gd name="T2" fmla="*/ 2147483647 w 52"/>
              <a:gd name="T3" fmla="*/ 2147483647 h 37"/>
              <a:gd name="T4" fmla="*/ 0 w 52"/>
              <a:gd name="T5" fmla="*/ 2147483647 h 37"/>
              <a:gd name="T6" fmla="*/ 2147483647 w 52"/>
              <a:gd name="T7" fmla="*/ 0 h 37"/>
              <a:gd name="T8" fmla="*/ 2147483647 w 52"/>
              <a:gd name="T9" fmla="*/ 2147483647 h 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2"/>
              <a:gd name="T16" fmla="*/ 0 h 37"/>
              <a:gd name="T17" fmla="*/ 52 w 52"/>
              <a:gd name="T18" fmla="*/ 37 h 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2" h="37">
                <a:moveTo>
                  <a:pt x="52" y="6"/>
                </a:moveTo>
                <a:lnTo>
                  <a:pt x="49" y="37"/>
                </a:lnTo>
                <a:lnTo>
                  <a:pt x="0" y="31"/>
                </a:lnTo>
                <a:lnTo>
                  <a:pt x="2" y="0"/>
                </a:lnTo>
                <a:lnTo>
                  <a:pt x="52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67" name="Freeform 2233"/>
          <p:cNvSpPr>
            <a:spLocks noChangeAspect="1"/>
          </p:cNvSpPr>
          <p:nvPr/>
        </p:nvSpPr>
        <p:spPr bwMode="auto">
          <a:xfrm>
            <a:off x="4557713" y="2317750"/>
            <a:ext cx="4762" cy="9525"/>
          </a:xfrm>
          <a:custGeom>
            <a:avLst/>
            <a:gdLst>
              <a:gd name="T0" fmla="*/ 0 w 13"/>
              <a:gd name="T1" fmla="*/ 0 h 27"/>
              <a:gd name="T2" fmla="*/ 2147483647 w 13"/>
              <a:gd name="T3" fmla="*/ 2147483647 h 27"/>
              <a:gd name="T4" fmla="*/ 0 w 13"/>
              <a:gd name="T5" fmla="*/ 0 h 27"/>
              <a:gd name="T6" fmla="*/ 0 60000 65536"/>
              <a:gd name="T7" fmla="*/ 0 60000 65536"/>
              <a:gd name="T8" fmla="*/ 0 60000 65536"/>
              <a:gd name="T9" fmla="*/ 0 w 13"/>
              <a:gd name="T10" fmla="*/ 0 h 27"/>
              <a:gd name="T11" fmla="*/ 13 w 13"/>
              <a:gd name="T12" fmla="*/ 27 h 2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" h="27">
                <a:moveTo>
                  <a:pt x="0" y="0"/>
                </a:moveTo>
                <a:lnTo>
                  <a:pt x="13" y="2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68" name="Freeform 2234"/>
          <p:cNvSpPr>
            <a:spLocks noChangeAspect="1"/>
          </p:cNvSpPr>
          <p:nvPr/>
        </p:nvSpPr>
        <p:spPr bwMode="auto">
          <a:xfrm>
            <a:off x="4537075" y="2341563"/>
            <a:ext cx="7938" cy="6350"/>
          </a:xfrm>
          <a:custGeom>
            <a:avLst/>
            <a:gdLst>
              <a:gd name="T0" fmla="*/ 2147483647 w 27"/>
              <a:gd name="T1" fmla="*/ 0 h 25"/>
              <a:gd name="T2" fmla="*/ 2147483647 w 27"/>
              <a:gd name="T3" fmla="*/ 0 h 25"/>
              <a:gd name="T4" fmla="*/ 2147483647 w 27"/>
              <a:gd name="T5" fmla="*/ 2147483647 h 25"/>
              <a:gd name="T6" fmla="*/ 2147483647 w 27"/>
              <a:gd name="T7" fmla="*/ 2147483647 h 25"/>
              <a:gd name="T8" fmla="*/ 2147483647 w 27"/>
              <a:gd name="T9" fmla="*/ 2147483647 h 25"/>
              <a:gd name="T10" fmla="*/ 2147483647 w 27"/>
              <a:gd name="T11" fmla="*/ 2147483647 h 25"/>
              <a:gd name="T12" fmla="*/ 2147483647 w 27"/>
              <a:gd name="T13" fmla="*/ 2147483647 h 25"/>
              <a:gd name="T14" fmla="*/ 2147483647 w 27"/>
              <a:gd name="T15" fmla="*/ 2147483647 h 25"/>
              <a:gd name="T16" fmla="*/ 2147483647 w 27"/>
              <a:gd name="T17" fmla="*/ 2147483647 h 25"/>
              <a:gd name="T18" fmla="*/ 2147483647 w 27"/>
              <a:gd name="T19" fmla="*/ 2147483647 h 25"/>
              <a:gd name="T20" fmla="*/ 2147483647 w 27"/>
              <a:gd name="T21" fmla="*/ 2147483647 h 25"/>
              <a:gd name="T22" fmla="*/ 2147483647 w 27"/>
              <a:gd name="T23" fmla="*/ 2147483647 h 25"/>
              <a:gd name="T24" fmla="*/ 2147483647 w 27"/>
              <a:gd name="T25" fmla="*/ 2147483647 h 25"/>
              <a:gd name="T26" fmla="*/ 2147483647 w 27"/>
              <a:gd name="T27" fmla="*/ 2147483647 h 25"/>
              <a:gd name="T28" fmla="*/ 2147483647 w 27"/>
              <a:gd name="T29" fmla="*/ 2147483647 h 25"/>
              <a:gd name="T30" fmla="*/ 2147483647 w 27"/>
              <a:gd name="T31" fmla="*/ 2147483647 h 25"/>
              <a:gd name="T32" fmla="*/ 2147483647 w 27"/>
              <a:gd name="T33" fmla="*/ 2147483647 h 25"/>
              <a:gd name="T34" fmla="*/ 2147483647 w 27"/>
              <a:gd name="T35" fmla="*/ 2147483647 h 25"/>
              <a:gd name="T36" fmla="*/ 2147483647 w 27"/>
              <a:gd name="T37" fmla="*/ 2147483647 h 25"/>
              <a:gd name="T38" fmla="*/ 0 w 27"/>
              <a:gd name="T39" fmla="*/ 2147483647 h 25"/>
              <a:gd name="T40" fmla="*/ 0 w 27"/>
              <a:gd name="T41" fmla="*/ 2147483647 h 25"/>
              <a:gd name="T42" fmla="*/ 2147483647 w 27"/>
              <a:gd name="T43" fmla="*/ 0 h 2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7"/>
              <a:gd name="T67" fmla="*/ 0 h 25"/>
              <a:gd name="T68" fmla="*/ 27 w 27"/>
              <a:gd name="T69" fmla="*/ 25 h 2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7" h="25">
                <a:moveTo>
                  <a:pt x="23" y="0"/>
                </a:moveTo>
                <a:lnTo>
                  <a:pt x="23" y="0"/>
                </a:lnTo>
                <a:lnTo>
                  <a:pt x="25" y="2"/>
                </a:lnTo>
                <a:lnTo>
                  <a:pt x="26" y="4"/>
                </a:lnTo>
                <a:lnTo>
                  <a:pt x="27" y="7"/>
                </a:lnTo>
                <a:lnTo>
                  <a:pt x="27" y="10"/>
                </a:lnTo>
                <a:lnTo>
                  <a:pt x="27" y="12"/>
                </a:lnTo>
                <a:lnTo>
                  <a:pt x="26" y="15"/>
                </a:lnTo>
                <a:lnTo>
                  <a:pt x="25" y="17"/>
                </a:lnTo>
                <a:lnTo>
                  <a:pt x="23" y="20"/>
                </a:lnTo>
                <a:lnTo>
                  <a:pt x="21" y="21"/>
                </a:lnTo>
                <a:lnTo>
                  <a:pt x="19" y="23"/>
                </a:lnTo>
                <a:lnTo>
                  <a:pt x="16" y="24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6" y="24"/>
                </a:lnTo>
                <a:lnTo>
                  <a:pt x="4" y="23"/>
                </a:lnTo>
                <a:lnTo>
                  <a:pt x="1" y="21"/>
                </a:lnTo>
                <a:lnTo>
                  <a:pt x="0" y="19"/>
                </a:lnTo>
                <a:lnTo>
                  <a:pt x="2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69" name="Freeform 2235"/>
          <p:cNvSpPr>
            <a:spLocks noChangeAspect="1"/>
          </p:cNvSpPr>
          <p:nvPr/>
        </p:nvSpPr>
        <p:spPr bwMode="auto">
          <a:xfrm>
            <a:off x="4549775" y="2317750"/>
            <a:ext cx="12700" cy="9525"/>
          </a:xfrm>
          <a:custGeom>
            <a:avLst/>
            <a:gdLst>
              <a:gd name="T0" fmla="*/ 2147483647 w 33"/>
              <a:gd name="T1" fmla="*/ 0 h 32"/>
              <a:gd name="T2" fmla="*/ 2147483647 w 33"/>
              <a:gd name="T3" fmla="*/ 2147483647 h 32"/>
              <a:gd name="T4" fmla="*/ 2147483647 w 33"/>
              <a:gd name="T5" fmla="*/ 2147483647 h 32"/>
              <a:gd name="T6" fmla="*/ 2147483647 w 33"/>
              <a:gd name="T7" fmla="*/ 2147483647 h 32"/>
              <a:gd name="T8" fmla="*/ 2147483647 w 33"/>
              <a:gd name="T9" fmla="*/ 2147483647 h 32"/>
              <a:gd name="T10" fmla="*/ 0 w 33"/>
              <a:gd name="T11" fmla="*/ 2147483647 h 32"/>
              <a:gd name="T12" fmla="*/ 2147483647 w 33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2"/>
              <a:gd name="T23" fmla="*/ 33 w 33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2">
                <a:moveTo>
                  <a:pt x="20" y="0"/>
                </a:moveTo>
                <a:lnTo>
                  <a:pt x="33" y="27"/>
                </a:lnTo>
                <a:lnTo>
                  <a:pt x="32" y="27"/>
                </a:lnTo>
                <a:lnTo>
                  <a:pt x="24" y="32"/>
                </a:lnTo>
                <a:lnTo>
                  <a:pt x="8" y="5"/>
                </a:lnTo>
                <a:lnTo>
                  <a:pt x="0" y="10"/>
                </a:lnTo>
                <a:lnTo>
                  <a:pt x="2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70" name="Freeform 2236"/>
          <p:cNvSpPr>
            <a:spLocks noChangeAspect="1"/>
          </p:cNvSpPr>
          <p:nvPr/>
        </p:nvSpPr>
        <p:spPr bwMode="auto">
          <a:xfrm>
            <a:off x="4541838" y="2316163"/>
            <a:ext cx="20637" cy="20637"/>
          </a:xfrm>
          <a:custGeom>
            <a:avLst/>
            <a:gdLst>
              <a:gd name="T0" fmla="*/ 2147483647 w 52"/>
              <a:gd name="T1" fmla="*/ 2147483647 h 71"/>
              <a:gd name="T2" fmla="*/ 2147483647 w 52"/>
              <a:gd name="T3" fmla="*/ 2147483647 h 71"/>
              <a:gd name="T4" fmla="*/ 0 w 52"/>
              <a:gd name="T5" fmla="*/ 2147483647 h 71"/>
              <a:gd name="T6" fmla="*/ 2147483647 w 52"/>
              <a:gd name="T7" fmla="*/ 2147483647 h 71"/>
              <a:gd name="T8" fmla="*/ 2147483647 w 52"/>
              <a:gd name="T9" fmla="*/ 2147483647 h 71"/>
              <a:gd name="T10" fmla="*/ 2147483647 w 52"/>
              <a:gd name="T11" fmla="*/ 0 h 71"/>
              <a:gd name="T12" fmla="*/ 2147483647 w 52"/>
              <a:gd name="T13" fmla="*/ 2147483647 h 7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2"/>
              <a:gd name="T22" fmla="*/ 0 h 71"/>
              <a:gd name="T23" fmla="*/ 52 w 52"/>
              <a:gd name="T24" fmla="*/ 71 h 7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2" h="71">
                <a:moveTo>
                  <a:pt x="29" y="15"/>
                </a:moveTo>
                <a:lnTo>
                  <a:pt x="45" y="42"/>
                </a:lnTo>
                <a:lnTo>
                  <a:pt x="0" y="71"/>
                </a:lnTo>
                <a:lnTo>
                  <a:pt x="34" y="48"/>
                </a:lnTo>
                <a:lnTo>
                  <a:pt x="17" y="23"/>
                </a:lnTo>
                <a:lnTo>
                  <a:pt x="52" y="0"/>
                </a:lnTo>
                <a:lnTo>
                  <a:pt x="29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71" name="Freeform 2237"/>
          <p:cNvSpPr>
            <a:spLocks noChangeAspect="1"/>
          </p:cNvSpPr>
          <p:nvPr/>
        </p:nvSpPr>
        <p:spPr bwMode="auto">
          <a:xfrm>
            <a:off x="4545013" y="2322513"/>
            <a:ext cx="11112" cy="11112"/>
          </a:xfrm>
          <a:custGeom>
            <a:avLst/>
            <a:gdLst>
              <a:gd name="T0" fmla="*/ 2147483647 w 30"/>
              <a:gd name="T1" fmla="*/ 0 h 35"/>
              <a:gd name="T2" fmla="*/ 2147483647 w 30"/>
              <a:gd name="T3" fmla="*/ 2147483647 h 35"/>
              <a:gd name="T4" fmla="*/ 2147483647 w 30"/>
              <a:gd name="T5" fmla="*/ 2147483647 h 35"/>
              <a:gd name="T6" fmla="*/ 2147483647 w 30"/>
              <a:gd name="T7" fmla="*/ 2147483647 h 35"/>
              <a:gd name="T8" fmla="*/ 0 w 30"/>
              <a:gd name="T9" fmla="*/ 2147483647 h 35"/>
              <a:gd name="T10" fmla="*/ 2147483647 w 30"/>
              <a:gd name="T11" fmla="*/ 2147483647 h 35"/>
              <a:gd name="T12" fmla="*/ 2147483647 w 30"/>
              <a:gd name="T13" fmla="*/ 0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35"/>
              <a:gd name="T23" fmla="*/ 30 w 30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35">
                <a:moveTo>
                  <a:pt x="13" y="0"/>
                </a:moveTo>
                <a:lnTo>
                  <a:pt x="30" y="25"/>
                </a:lnTo>
                <a:lnTo>
                  <a:pt x="16" y="35"/>
                </a:lnTo>
                <a:lnTo>
                  <a:pt x="18" y="32"/>
                </a:lnTo>
                <a:lnTo>
                  <a:pt x="0" y="10"/>
                </a:lnTo>
                <a:lnTo>
                  <a:pt x="2" y="8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72" name="Freeform 2238"/>
          <p:cNvSpPr>
            <a:spLocks noChangeAspect="1"/>
          </p:cNvSpPr>
          <p:nvPr/>
        </p:nvSpPr>
        <p:spPr bwMode="auto">
          <a:xfrm>
            <a:off x="4537075" y="2325688"/>
            <a:ext cx="12700" cy="9525"/>
          </a:xfrm>
          <a:custGeom>
            <a:avLst/>
            <a:gdLst>
              <a:gd name="T0" fmla="*/ 2147483647 w 46"/>
              <a:gd name="T1" fmla="*/ 0 h 32"/>
              <a:gd name="T2" fmla="*/ 2147483647 w 46"/>
              <a:gd name="T3" fmla="*/ 2147483647 h 32"/>
              <a:gd name="T4" fmla="*/ 2147483647 w 46"/>
              <a:gd name="T5" fmla="*/ 2147483647 h 32"/>
              <a:gd name="T6" fmla="*/ 2147483647 w 46"/>
              <a:gd name="T7" fmla="*/ 2147483647 h 32"/>
              <a:gd name="T8" fmla="*/ 2147483647 w 46"/>
              <a:gd name="T9" fmla="*/ 2147483647 h 32"/>
              <a:gd name="T10" fmla="*/ 0 w 46"/>
              <a:gd name="T11" fmla="*/ 2147483647 h 32"/>
              <a:gd name="T12" fmla="*/ 2147483647 w 46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32"/>
              <a:gd name="T23" fmla="*/ 46 w 46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32">
                <a:moveTo>
                  <a:pt x="25" y="0"/>
                </a:moveTo>
                <a:lnTo>
                  <a:pt x="43" y="22"/>
                </a:lnTo>
                <a:lnTo>
                  <a:pt x="46" y="21"/>
                </a:lnTo>
                <a:lnTo>
                  <a:pt x="33" y="32"/>
                </a:lnTo>
                <a:lnTo>
                  <a:pt x="12" y="9"/>
                </a:lnTo>
                <a:lnTo>
                  <a:pt x="0" y="19"/>
                </a:lnTo>
                <a:lnTo>
                  <a:pt x="2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73" name="Freeform 2239"/>
          <p:cNvSpPr>
            <a:spLocks noChangeAspect="1"/>
          </p:cNvSpPr>
          <p:nvPr/>
        </p:nvSpPr>
        <p:spPr bwMode="auto">
          <a:xfrm>
            <a:off x="4537075" y="2327275"/>
            <a:ext cx="9525" cy="14288"/>
          </a:xfrm>
          <a:custGeom>
            <a:avLst/>
            <a:gdLst>
              <a:gd name="T0" fmla="*/ 2147483647 w 32"/>
              <a:gd name="T1" fmla="*/ 0 h 30"/>
              <a:gd name="T2" fmla="*/ 2147483647 w 32"/>
              <a:gd name="T3" fmla="*/ 2147483647 h 30"/>
              <a:gd name="T4" fmla="*/ 2147483647 w 32"/>
              <a:gd name="T5" fmla="*/ 2147483647 h 30"/>
              <a:gd name="T6" fmla="*/ 2147483647 w 32"/>
              <a:gd name="T7" fmla="*/ 2147483647 h 30"/>
              <a:gd name="T8" fmla="*/ 0 w 32"/>
              <a:gd name="T9" fmla="*/ 2147483647 h 30"/>
              <a:gd name="T10" fmla="*/ 2147483647 w 32"/>
              <a:gd name="T11" fmla="*/ 2147483647 h 30"/>
              <a:gd name="T12" fmla="*/ 2147483647 w 32"/>
              <a:gd name="T13" fmla="*/ 0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0"/>
              <a:gd name="T23" fmla="*/ 32 w 32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0">
                <a:moveTo>
                  <a:pt x="11" y="0"/>
                </a:moveTo>
                <a:lnTo>
                  <a:pt x="32" y="23"/>
                </a:lnTo>
                <a:lnTo>
                  <a:pt x="25" y="30"/>
                </a:lnTo>
                <a:lnTo>
                  <a:pt x="25" y="29"/>
                </a:lnTo>
                <a:lnTo>
                  <a:pt x="0" y="10"/>
                </a:lnTo>
                <a:lnTo>
                  <a:pt x="1" y="9"/>
                </a:lnTo>
                <a:lnTo>
                  <a:pt x="1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74" name="Freeform 2240"/>
          <p:cNvSpPr>
            <a:spLocks noChangeAspect="1"/>
          </p:cNvSpPr>
          <p:nvPr/>
        </p:nvSpPr>
        <p:spPr bwMode="auto">
          <a:xfrm>
            <a:off x="4532313" y="2332038"/>
            <a:ext cx="12700" cy="9525"/>
          </a:xfrm>
          <a:custGeom>
            <a:avLst/>
            <a:gdLst>
              <a:gd name="T0" fmla="*/ 2147483647 w 34"/>
              <a:gd name="T1" fmla="*/ 0 h 24"/>
              <a:gd name="T2" fmla="*/ 2147483647 w 34"/>
              <a:gd name="T3" fmla="*/ 2147483647 h 24"/>
              <a:gd name="T4" fmla="*/ 2147483647 w 34"/>
              <a:gd name="T5" fmla="*/ 2147483647 h 24"/>
              <a:gd name="T6" fmla="*/ 2147483647 w 34"/>
              <a:gd name="T7" fmla="*/ 2147483647 h 24"/>
              <a:gd name="T8" fmla="*/ 0 w 34"/>
              <a:gd name="T9" fmla="*/ 2147483647 h 24"/>
              <a:gd name="T10" fmla="*/ 2147483647 w 34"/>
              <a:gd name="T11" fmla="*/ 2147483647 h 24"/>
              <a:gd name="T12" fmla="*/ 2147483647 w 34"/>
              <a:gd name="T13" fmla="*/ 0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24"/>
              <a:gd name="T23" fmla="*/ 34 w 34"/>
              <a:gd name="T24" fmla="*/ 24 h 2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24">
                <a:moveTo>
                  <a:pt x="9" y="0"/>
                </a:moveTo>
                <a:lnTo>
                  <a:pt x="34" y="19"/>
                </a:lnTo>
                <a:lnTo>
                  <a:pt x="30" y="24"/>
                </a:lnTo>
                <a:lnTo>
                  <a:pt x="31" y="20"/>
                </a:lnTo>
                <a:lnTo>
                  <a:pt x="0" y="16"/>
                </a:lnTo>
                <a:lnTo>
                  <a:pt x="1" y="12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75" name="Freeform 2241"/>
          <p:cNvSpPr>
            <a:spLocks noChangeAspect="1"/>
          </p:cNvSpPr>
          <p:nvPr/>
        </p:nvSpPr>
        <p:spPr bwMode="auto">
          <a:xfrm>
            <a:off x="4532313" y="2336800"/>
            <a:ext cx="9525" cy="7938"/>
          </a:xfrm>
          <a:custGeom>
            <a:avLst/>
            <a:gdLst>
              <a:gd name="T0" fmla="*/ 2147483647 w 34"/>
              <a:gd name="T1" fmla="*/ 0 h 19"/>
              <a:gd name="T2" fmla="*/ 2147483647 w 34"/>
              <a:gd name="T3" fmla="*/ 2147483647 h 19"/>
              <a:gd name="T4" fmla="*/ 2147483647 w 34"/>
              <a:gd name="T5" fmla="*/ 2147483647 h 19"/>
              <a:gd name="T6" fmla="*/ 2147483647 w 34"/>
              <a:gd name="T7" fmla="*/ 0 h 19"/>
              <a:gd name="T8" fmla="*/ 2147483647 w 34"/>
              <a:gd name="T9" fmla="*/ 2147483647 h 19"/>
              <a:gd name="T10" fmla="*/ 0 w 34"/>
              <a:gd name="T11" fmla="*/ 2147483647 h 19"/>
              <a:gd name="T12" fmla="*/ 2147483647 w 34"/>
              <a:gd name="T13" fmla="*/ 0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19"/>
              <a:gd name="T23" fmla="*/ 34 w 34"/>
              <a:gd name="T24" fmla="*/ 19 h 1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19">
                <a:moveTo>
                  <a:pt x="3" y="0"/>
                </a:moveTo>
                <a:lnTo>
                  <a:pt x="34" y="4"/>
                </a:lnTo>
                <a:lnTo>
                  <a:pt x="34" y="6"/>
                </a:lnTo>
                <a:lnTo>
                  <a:pt x="29" y="0"/>
                </a:lnTo>
                <a:lnTo>
                  <a:pt x="6" y="19"/>
                </a:lnTo>
                <a:lnTo>
                  <a:pt x="0" y="12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76" name="Freeform 2242"/>
          <p:cNvSpPr>
            <a:spLocks noChangeAspect="1"/>
          </p:cNvSpPr>
          <p:nvPr/>
        </p:nvSpPr>
        <p:spPr bwMode="auto">
          <a:xfrm>
            <a:off x="4533900" y="2336800"/>
            <a:ext cx="7938" cy="9525"/>
          </a:xfrm>
          <a:custGeom>
            <a:avLst/>
            <a:gdLst>
              <a:gd name="T0" fmla="*/ 0 w 28"/>
              <a:gd name="T1" fmla="*/ 2147483647 h 25"/>
              <a:gd name="T2" fmla="*/ 2147483647 w 28"/>
              <a:gd name="T3" fmla="*/ 0 h 25"/>
              <a:gd name="T4" fmla="*/ 2147483647 w 28"/>
              <a:gd name="T5" fmla="*/ 2147483647 h 25"/>
              <a:gd name="T6" fmla="*/ 2147483647 w 28"/>
              <a:gd name="T7" fmla="*/ 2147483647 h 25"/>
              <a:gd name="T8" fmla="*/ 0 w 28"/>
              <a:gd name="T9" fmla="*/ 2147483647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8"/>
              <a:gd name="T16" fmla="*/ 0 h 25"/>
              <a:gd name="T17" fmla="*/ 28 w 28"/>
              <a:gd name="T18" fmla="*/ 25 h 2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8" h="25">
                <a:moveTo>
                  <a:pt x="0" y="19"/>
                </a:moveTo>
                <a:lnTo>
                  <a:pt x="23" y="0"/>
                </a:lnTo>
                <a:lnTo>
                  <a:pt x="28" y="6"/>
                </a:lnTo>
                <a:lnTo>
                  <a:pt x="5" y="25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77" name="Freeform 2243"/>
          <p:cNvSpPr>
            <a:spLocks noChangeAspect="1"/>
          </p:cNvSpPr>
          <p:nvPr/>
        </p:nvSpPr>
        <p:spPr bwMode="auto">
          <a:xfrm>
            <a:off x="4533900" y="2336800"/>
            <a:ext cx="11113" cy="9525"/>
          </a:xfrm>
          <a:custGeom>
            <a:avLst/>
            <a:gdLst>
              <a:gd name="T0" fmla="*/ 2147483647 w 28"/>
              <a:gd name="T1" fmla="*/ 2147483647 h 25"/>
              <a:gd name="T2" fmla="*/ 2147483647 w 28"/>
              <a:gd name="T3" fmla="*/ 2147483647 h 25"/>
              <a:gd name="T4" fmla="*/ 2147483647 w 28"/>
              <a:gd name="T5" fmla="*/ 2147483647 h 25"/>
              <a:gd name="T6" fmla="*/ 2147483647 w 28"/>
              <a:gd name="T7" fmla="*/ 2147483647 h 25"/>
              <a:gd name="T8" fmla="*/ 0 w 28"/>
              <a:gd name="T9" fmla="*/ 2147483647 h 25"/>
              <a:gd name="T10" fmla="*/ 0 w 28"/>
              <a:gd name="T11" fmla="*/ 2147483647 h 25"/>
              <a:gd name="T12" fmla="*/ 0 w 28"/>
              <a:gd name="T13" fmla="*/ 2147483647 h 25"/>
              <a:gd name="T14" fmla="*/ 2147483647 w 28"/>
              <a:gd name="T15" fmla="*/ 2147483647 h 25"/>
              <a:gd name="T16" fmla="*/ 2147483647 w 28"/>
              <a:gd name="T17" fmla="*/ 2147483647 h 25"/>
              <a:gd name="T18" fmla="*/ 2147483647 w 28"/>
              <a:gd name="T19" fmla="*/ 2147483647 h 25"/>
              <a:gd name="T20" fmla="*/ 2147483647 w 28"/>
              <a:gd name="T21" fmla="*/ 2147483647 h 25"/>
              <a:gd name="T22" fmla="*/ 2147483647 w 28"/>
              <a:gd name="T23" fmla="*/ 2147483647 h 25"/>
              <a:gd name="T24" fmla="*/ 2147483647 w 28"/>
              <a:gd name="T25" fmla="*/ 2147483647 h 25"/>
              <a:gd name="T26" fmla="*/ 2147483647 w 28"/>
              <a:gd name="T27" fmla="*/ 0 h 25"/>
              <a:gd name="T28" fmla="*/ 2147483647 w 28"/>
              <a:gd name="T29" fmla="*/ 0 h 25"/>
              <a:gd name="T30" fmla="*/ 2147483647 w 28"/>
              <a:gd name="T31" fmla="*/ 0 h 25"/>
              <a:gd name="T32" fmla="*/ 2147483647 w 28"/>
              <a:gd name="T33" fmla="*/ 2147483647 h 25"/>
              <a:gd name="T34" fmla="*/ 2147483647 w 28"/>
              <a:gd name="T35" fmla="*/ 2147483647 h 25"/>
              <a:gd name="T36" fmla="*/ 2147483647 w 28"/>
              <a:gd name="T37" fmla="*/ 2147483647 h 25"/>
              <a:gd name="T38" fmla="*/ 2147483647 w 28"/>
              <a:gd name="T39" fmla="*/ 2147483647 h 25"/>
              <a:gd name="T40" fmla="*/ 2147483647 w 28"/>
              <a:gd name="T41" fmla="*/ 2147483647 h 25"/>
              <a:gd name="T42" fmla="*/ 2147483647 w 28"/>
              <a:gd name="T43" fmla="*/ 2147483647 h 2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8"/>
              <a:gd name="T67" fmla="*/ 0 h 25"/>
              <a:gd name="T68" fmla="*/ 28 w 28"/>
              <a:gd name="T69" fmla="*/ 25 h 2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8" h="25">
                <a:moveTo>
                  <a:pt x="3" y="25"/>
                </a:moveTo>
                <a:lnTo>
                  <a:pt x="3" y="25"/>
                </a:lnTo>
                <a:lnTo>
                  <a:pt x="2" y="23"/>
                </a:lnTo>
                <a:lnTo>
                  <a:pt x="1" y="20"/>
                </a:lnTo>
                <a:lnTo>
                  <a:pt x="0" y="18"/>
                </a:lnTo>
                <a:lnTo>
                  <a:pt x="0" y="16"/>
                </a:lnTo>
                <a:lnTo>
                  <a:pt x="0" y="12"/>
                </a:lnTo>
                <a:lnTo>
                  <a:pt x="1" y="10"/>
                </a:lnTo>
                <a:lnTo>
                  <a:pt x="2" y="7"/>
                </a:lnTo>
                <a:lnTo>
                  <a:pt x="4" y="5"/>
                </a:lnTo>
                <a:lnTo>
                  <a:pt x="6" y="3"/>
                </a:lnTo>
                <a:lnTo>
                  <a:pt x="8" y="2"/>
                </a:lnTo>
                <a:lnTo>
                  <a:pt x="11" y="1"/>
                </a:lnTo>
                <a:lnTo>
                  <a:pt x="13" y="0"/>
                </a:lnTo>
                <a:lnTo>
                  <a:pt x="15" y="0"/>
                </a:lnTo>
                <a:lnTo>
                  <a:pt x="18" y="0"/>
                </a:lnTo>
                <a:lnTo>
                  <a:pt x="20" y="1"/>
                </a:lnTo>
                <a:lnTo>
                  <a:pt x="24" y="2"/>
                </a:lnTo>
                <a:lnTo>
                  <a:pt x="26" y="4"/>
                </a:lnTo>
                <a:lnTo>
                  <a:pt x="28" y="6"/>
                </a:lnTo>
                <a:lnTo>
                  <a:pt x="3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78" name="Freeform 2244"/>
          <p:cNvSpPr>
            <a:spLocks noChangeAspect="1"/>
          </p:cNvSpPr>
          <p:nvPr/>
        </p:nvSpPr>
        <p:spPr bwMode="auto">
          <a:xfrm>
            <a:off x="4638675" y="2347913"/>
            <a:ext cx="3175" cy="11112"/>
          </a:xfrm>
          <a:custGeom>
            <a:avLst/>
            <a:gdLst>
              <a:gd name="T0" fmla="*/ 0 w 15"/>
              <a:gd name="T1" fmla="*/ 0 h 31"/>
              <a:gd name="T2" fmla="*/ 0 w 15"/>
              <a:gd name="T3" fmla="*/ 0 h 31"/>
              <a:gd name="T4" fmla="*/ 2147483647 w 15"/>
              <a:gd name="T5" fmla="*/ 0 h 31"/>
              <a:gd name="T6" fmla="*/ 2147483647 w 15"/>
              <a:gd name="T7" fmla="*/ 2147483647 h 31"/>
              <a:gd name="T8" fmla="*/ 2147483647 w 15"/>
              <a:gd name="T9" fmla="*/ 2147483647 h 31"/>
              <a:gd name="T10" fmla="*/ 2147483647 w 15"/>
              <a:gd name="T11" fmla="*/ 2147483647 h 31"/>
              <a:gd name="T12" fmla="*/ 2147483647 w 15"/>
              <a:gd name="T13" fmla="*/ 2147483647 h 31"/>
              <a:gd name="T14" fmla="*/ 2147483647 w 15"/>
              <a:gd name="T15" fmla="*/ 2147483647 h 31"/>
              <a:gd name="T16" fmla="*/ 2147483647 w 15"/>
              <a:gd name="T17" fmla="*/ 2147483647 h 31"/>
              <a:gd name="T18" fmla="*/ 2147483647 w 15"/>
              <a:gd name="T19" fmla="*/ 2147483647 h 31"/>
              <a:gd name="T20" fmla="*/ 2147483647 w 15"/>
              <a:gd name="T21" fmla="*/ 2147483647 h 31"/>
              <a:gd name="T22" fmla="*/ 2147483647 w 15"/>
              <a:gd name="T23" fmla="*/ 2147483647 h 31"/>
              <a:gd name="T24" fmla="*/ 2147483647 w 15"/>
              <a:gd name="T25" fmla="*/ 2147483647 h 31"/>
              <a:gd name="T26" fmla="*/ 2147483647 w 15"/>
              <a:gd name="T27" fmla="*/ 2147483647 h 31"/>
              <a:gd name="T28" fmla="*/ 2147483647 w 15"/>
              <a:gd name="T29" fmla="*/ 2147483647 h 31"/>
              <a:gd name="T30" fmla="*/ 2147483647 w 15"/>
              <a:gd name="T31" fmla="*/ 2147483647 h 31"/>
              <a:gd name="T32" fmla="*/ 2147483647 w 15"/>
              <a:gd name="T33" fmla="*/ 2147483647 h 31"/>
              <a:gd name="T34" fmla="*/ 2147483647 w 15"/>
              <a:gd name="T35" fmla="*/ 2147483647 h 31"/>
              <a:gd name="T36" fmla="*/ 2147483647 w 15"/>
              <a:gd name="T37" fmla="*/ 2147483647 h 31"/>
              <a:gd name="T38" fmla="*/ 0 w 15"/>
              <a:gd name="T39" fmla="*/ 2147483647 h 31"/>
              <a:gd name="T40" fmla="*/ 0 w 15"/>
              <a:gd name="T41" fmla="*/ 2147483647 h 31"/>
              <a:gd name="T42" fmla="*/ 0 w 15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"/>
              <a:gd name="T67" fmla="*/ 0 h 31"/>
              <a:gd name="T68" fmla="*/ 15 w 15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4" y="1"/>
                </a:lnTo>
                <a:lnTo>
                  <a:pt x="7" y="2"/>
                </a:lnTo>
                <a:lnTo>
                  <a:pt x="9" y="3"/>
                </a:lnTo>
                <a:lnTo>
                  <a:pt x="11" y="5"/>
                </a:lnTo>
                <a:lnTo>
                  <a:pt x="13" y="7"/>
                </a:lnTo>
                <a:lnTo>
                  <a:pt x="14" y="10"/>
                </a:lnTo>
                <a:lnTo>
                  <a:pt x="15" y="12"/>
                </a:lnTo>
                <a:lnTo>
                  <a:pt x="15" y="16"/>
                </a:lnTo>
                <a:lnTo>
                  <a:pt x="15" y="18"/>
                </a:lnTo>
                <a:lnTo>
                  <a:pt x="14" y="20"/>
                </a:lnTo>
                <a:lnTo>
                  <a:pt x="13" y="23"/>
                </a:lnTo>
                <a:lnTo>
                  <a:pt x="12" y="25"/>
                </a:lnTo>
                <a:lnTo>
                  <a:pt x="10" y="27"/>
                </a:lnTo>
                <a:lnTo>
                  <a:pt x="8" y="29"/>
                </a:lnTo>
                <a:lnTo>
                  <a:pt x="5" y="30"/>
                </a:lnTo>
                <a:lnTo>
                  <a:pt x="3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79" name="Freeform 2245"/>
          <p:cNvSpPr>
            <a:spLocks noChangeAspect="1"/>
          </p:cNvSpPr>
          <p:nvPr/>
        </p:nvSpPr>
        <p:spPr bwMode="auto">
          <a:xfrm>
            <a:off x="4533900" y="2341563"/>
            <a:ext cx="12700" cy="11112"/>
          </a:xfrm>
          <a:custGeom>
            <a:avLst/>
            <a:gdLst>
              <a:gd name="T0" fmla="*/ 0 w 33"/>
              <a:gd name="T1" fmla="*/ 2147483647 h 38"/>
              <a:gd name="T2" fmla="*/ 2147483647 w 33"/>
              <a:gd name="T3" fmla="*/ 0 h 38"/>
              <a:gd name="T4" fmla="*/ 2147483647 w 33"/>
              <a:gd name="T5" fmla="*/ 2147483647 h 38"/>
              <a:gd name="T6" fmla="*/ 2147483647 w 33"/>
              <a:gd name="T7" fmla="*/ 2147483647 h 38"/>
              <a:gd name="T8" fmla="*/ 2147483647 w 33"/>
              <a:gd name="T9" fmla="*/ 2147483647 h 38"/>
              <a:gd name="T10" fmla="*/ 2147483647 w 33"/>
              <a:gd name="T11" fmla="*/ 2147483647 h 38"/>
              <a:gd name="T12" fmla="*/ 0 w 33"/>
              <a:gd name="T13" fmla="*/ 2147483647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8"/>
              <a:gd name="T23" fmla="*/ 33 w 33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8">
                <a:moveTo>
                  <a:pt x="0" y="19"/>
                </a:moveTo>
                <a:lnTo>
                  <a:pt x="25" y="0"/>
                </a:lnTo>
                <a:lnTo>
                  <a:pt x="33" y="11"/>
                </a:lnTo>
                <a:lnTo>
                  <a:pt x="27" y="8"/>
                </a:lnTo>
                <a:lnTo>
                  <a:pt x="19" y="38"/>
                </a:lnTo>
                <a:lnTo>
                  <a:pt x="12" y="35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80" name="Freeform 2246"/>
          <p:cNvSpPr>
            <a:spLocks noChangeAspect="1"/>
          </p:cNvSpPr>
          <p:nvPr/>
        </p:nvSpPr>
        <p:spPr bwMode="auto">
          <a:xfrm>
            <a:off x="4541838" y="2343150"/>
            <a:ext cx="12700" cy="12700"/>
          </a:xfrm>
          <a:custGeom>
            <a:avLst/>
            <a:gdLst>
              <a:gd name="T0" fmla="*/ 0 w 34"/>
              <a:gd name="T1" fmla="*/ 2147483647 h 40"/>
              <a:gd name="T2" fmla="*/ 2147483647 w 34"/>
              <a:gd name="T3" fmla="*/ 0 h 40"/>
              <a:gd name="T4" fmla="*/ 2147483647 w 34"/>
              <a:gd name="T5" fmla="*/ 2147483647 h 40"/>
              <a:gd name="T6" fmla="*/ 2147483647 w 34"/>
              <a:gd name="T7" fmla="*/ 2147483647 h 40"/>
              <a:gd name="T8" fmla="*/ 2147483647 w 34"/>
              <a:gd name="T9" fmla="*/ 2147483647 h 40"/>
              <a:gd name="T10" fmla="*/ 2147483647 w 34"/>
              <a:gd name="T11" fmla="*/ 2147483647 h 40"/>
              <a:gd name="T12" fmla="*/ 0 w 34"/>
              <a:gd name="T13" fmla="*/ 2147483647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40"/>
              <a:gd name="T23" fmla="*/ 34 w 34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40">
                <a:moveTo>
                  <a:pt x="0" y="30"/>
                </a:moveTo>
                <a:lnTo>
                  <a:pt x="8" y="0"/>
                </a:lnTo>
                <a:lnTo>
                  <a:pt x="32" y="9"/>
                </a:lnTo>
                <a:lnTo>
                  <a:pt x="34" y="9"/>
                </a:lnTo>
                <a:lnTo>
                  <a:pt x="30" y="40"/>
                </a:lnTo>
                <a:lnTo>
                  <a:pt x="32" y="40"/>
                </a:lnTo>
                <a:lnTo>
                  <a:pt x="0" y="3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81" name="Freeform 2247"/>
          <p:cNvSpPr>
            <a:spLocks noChangeAspect="1"/>
          </p:cNvSpPr>
          <p:nvPr/>
        </p:nvSpPr>
        <p:spPr bwMode="auto">
          <a:xfrm>
            <a:off x="4554538" y="2346325"/>
            <a:ext cx="12700" cy="12700"/>
          </a:xfrm>
          <a:custGeom>
            <a:avLst/>
            <a:gdLst>
              <a:gd name="T0" fmla="*/ 0 w 45"/>
              <a:gd name="T1" fmla="*/ 2147483647 h 37"/>
              <a:gd name="T2" fmla="*/ 2147483647 w 45"/>
              <a:gd name="T3" fmla="*/ 0 h 37"/>
              <a:gd name="T4" fmla="*/ 2147483647 w 45"/>
              <a:gd name="T5" fmla="*/ 2147483647 h 37"/>
              <a:gd name="T6" fmla="*/ 2147483647 w 45"/>
              <a:gd name="T7" fmla="*/ 2147483647 h 37"/>
              <a:gd name="T8" fmla="*/ 2147483647 w 45"/>
              <a:gd name="T9" fmla="*/ 2147483647 h 37"/>
              <a:gd name="T10" fmla="*/ 2147483647 w 45"/>
              <a:gd name="T11" fmla="*/ 2147483647 h 37"/>
              <a:gd name="T12" fmla="*/ 0 w 45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5"/>
              <a:gd name="T22" fmla="*/ 0 h 37"/>
              <a:gd name="T23" fmla="*/ 45 w 45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5" h="37">
                <a:moveTo>
                  <a:pt x="0" y="31"/>
                </a:moveTo>
                <a:lnTo>
                  <a:pt x="4" y="0"/>
                </a:lnTo>
                <a:lnTo>
                  <a:pt x="45" y="6"/>
                </a:lnTo>
                <a:lnTo>
                  <a:pt x="43" y="6"/>
                </a:lnTo>
                <a:lnTo>
                  <a:pt x="41" y="37"/>
                </a:lnTo>
                <a:lnTo>
                  <a:pt x="39" y="37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82" name="Freeform 2248"/>
          <p:cNvSpPr>
            <a:spLocks noChangeAspect="1"/>
          </p:cNvSpPr>
          <p:nvPr/>
        </p:nvSpPr>
        <p:spPr bwMode="auto">
          <a:xfrm>
            <a:off x="4567238" y="2347913"/>
            <a:ext cx="15875" cy="11112"/>
          </a:xfrm>
          <a:custGeom>
            <a:avLst/>
            <a:gdLst>
              <a:gd name="T0" fmla="*/ 0 w 50"/>
              <a:gd name="T1" fmla="*/ 2147483647 h 34"/>
              <a:gd name="T2" fmla="*/ 2147483647 w 50"/>
              <a:gd name="T3" fmla="*/ 0 h 34"/>
              <a:gd name="T4" fmla="*/ 2147483647 w 50"/>
              <a:gd name="T5" fmla="*/ 2147483647 h 34"/>
              <a:gd name="T6" fmla="*/ 2147483647 w 50"/>
              <a:gd name="T7" fmla="*/ 2147483647 h 34"/>
              <a:gd name="T8" fmla="*/ 2147483647 w 50"/>
              <a:gd name="T9" fmla="*/ 2147483647 h 34"/>
              <a:gd name="T10" fmla="*/ 2147483647 w 50"/>
              <a:gd name="T11" fmla="*/ 2147483647 h 34"/>
              <a:gd name="T12" fmla="*/ 0 w 50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34"/>
              <a:gd name="T23" fmla="*/ 50 w 50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34">
                <a:moveTo>
                  <a:pt x="0" y="31"/>
                </a:moveTo>
                <a:lnTo>
                  <a:pt x="2" y="0"/>
                </a:lnTo>
                <a:lnTo>
                  <a:pt x="50" y="3"/>
                </a:lnTo>
                <a:lnTo>
                  <a:pt x="49" y="3"/>
                </a:lnTo>
                <a:lnTo>
                  <a:pt x="49" y="34"/>
                </a:lnTo>
                <a:lnTo>
                  <a:pt x="48" y="34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83" name="Freeform 2249"/>
          <p:cNvSpPr>
            <a:spLocks noChangeAspect="1"/>
          </p:cNvSpPr>
          <p:nvPr/>
        </p:nvSpPr>
        <p:spPr bwMode="auto">
          <a:xfrm>
            <a:off x="4583113" y="2347913"/>
            <a:ext cx="17462" cy="11112"/>
          </a:xfrm>
          <a:custGeom>
            <a:avLst/>
            <a:gdLst>
              <a:gd name="T0" fmla="*/ 0 w 50"/>
              <a:gd name="T1" fmla="*/ 2147483647 h 31"/>
              <a:gd name="T2" fmla="*/ 0 w 50"/>
              <a:gd name="T3" fmla="*/ 0 h 31"/>
              <a:gd name="T4" fmla="*/ 2147483647 w 50"/>
              <a:gd name="T5" fmla="*/ 0 h 31"/>
              <a:gd name="T6" fmla="*/ 2147483647 w 50"/>
              <a:gd name="T7" fmla="*/ 0 h 31"/>
              <a:gd name="T8" fmla="*/ 2147483647 w 50"/>
              <a:gd name="T9" fmla="*/ 2147483647 h 31"/>
              <a:gd name="T10" fmla="*/ 2147483647 w 50"/>
              <a:gd name="T11" fmla="*/ 2147483647 h 31"/>
              <a:gd name="T12" fmla="*/ 0 w 50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31"/>
              <a:gd name="T23" fmla="*/ 50 w 50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31">
                <a:moveTo>
                  <a:pt x="0" y="31"/>
                </a:moveTo>
                <a:lnTo>
                  <a:pt x="0" y="0"/>
                </a:lnTo>
                <a:lnTo>
                  <a:pt x="50" y="0"/>
                </a:lnTo>
                <a:lnTo>
                  <a:pt x="50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84" name="Freeform 2250"/>
          <p:cNvSpPr>
            <a:spLocks noChangeAspect="1"/>
          </p:cNvSpPr>
          <p:nvPr/>
        </p:nvSpPr>
        <p:spPr bwMode="auto">
          <a:xfrm>
            <a:off x="4600575" y="2347913"/>
            <a:ext cx="15875" cy="11112"/>
          </a:xfrm>
          <a:custGeom>
            <a:avLst/>
            <a:gdLst>
              <a:gd name="T0" fmla="*/ 0 w 46"/>
              <a:gd name="T1" fmla="*/ 2147483647 h 31"/>
              <a:gd name="T2" fmla="*/ 0 w 46"/>
              <a:gd name="T3" fmla="*/ 0 h 31"/>
              <a:gd name="T4" fmla="*/ 2147483647 w 46"/>
              <a:gd name="T5" fmla="*/ 0 h 31"/>
              <a:gd name="T6" fmla="*/ 2147483647 w 46"/>
              <a:gd name="T7" fmla="*/ 0 h 31"/>
              <a:gd name="T8" fmla="*/ 2147483647 w 46"/>
              <a:gd name="T9" fmla="*/ 2147483647 h 31"/>
              <a:gd name="T10" fmla="*/ 2147483647 w 46"/>
              <a:gd name="T11" fmla="*/ 2147483647 h 31"/>
              <a:gd name="T12" fmla="*/ 0 w 46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31"/>
              <a:gd name="T23" fmla="*/ 46 w 46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31">
                <a:moveTo>
                  <a:pt x="0" y="31"/>
                </a:moveTo>
                <a:lnTo>
                  <a:pt x="0" y="0"/>
                </a:lnTo>
                <a:lnTo>
                  <a:pt x="46" y="0"/>
                </a:lnTo>
                <a:lnTo>
                  <a:pt x="46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85" name="Freeform 2251"/>
          <p:cNvSpPr>
            <a:spLocks noChangeAspect="1"/>
          </p:cNvSpPr>
          <p:nvPr/>
        </p:nvSpPr>
        <p:spPr bwMode="auto">
          <a:xfrm>
            <a:off x="4616450" y="2347913"/>
            <a:ext cx="14288" cy="11112"/>
          </a:xfrm>
          <a:custGeom>
            <a:avLst/>
            <a:gdLst>
              <a:gd name="T0" fmla="*/ 0 w 37"/>
              <a:gd name="T1" fmla="*/ 2147483647 h 33"/>
              <a:gd name="T2" fmla="*/ 0 w 37"/>
              <a:gd name="T3" fmla="*/ 2147483647 h 33"/>
              <a:gd name="T4" fmla="*/ 2147483647 w 37"/>
              <a:gd name="T5" fmla="*/ 0 h 33"/>
              <a:gd name="T6" fmla="*/ 2147483647 w 37"/>
              <a:gd name="T7" fmla="*/ 0 h 33"/>
              <a:gd name="T8" fmla="*/ 2147483647 w 37"/>
              <a:gd name="T9" fmla="*/ 2147483647 h 33"/>
              <a:gd name="T10" fmla="*/ 2147483647 w 37"/>
              <a:gd name="T11" fmla="*/ 2147483647 h 33"/>
              <a:gd name="T12" fmla="*/ 0 w 37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7"/>
              <a:gd name="T22" fmla="*/ 0 h 33"/>
              <a:gd name="T23" fmla="*/ 37 w 37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7" h="33">
                <a:moveTo>
                  <a:pt x="0" y="33"/>
                </a:moveTo>
                <a:lnTo>
                  <a:pt x="0" y="2"/>
                </a:lnTo>
                <a:lnTo>
                  <a:pt x="37" y="0"/>
                </a:lnTo>
                <a:lnTo>
                  <a:pt x="37" y="31"/>
                </a:lnTo>
                <a:lnTo>
                  <a:pt x="0" y="3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86" name="Freeform 2252"/>
          <p:cNvSpPr>
            <a:spLocks noChangeAspect="1"/>
          </p:cNvSpPr>
          <p:nvPr/>
        </p:nvSpPr>
        <p:spPr bwMode="auto">
          <a:xfrm>
            <a:off x="4630738" y="2347913"/>
            <a:ext cx="7937" cy="11112"/>
          </a:xfrm>
          <a:custGeom>
            <a:avLst/>
            <a:gdLst>
              <a:gd name="T0" fmla="*/ 0 w 24"/>
              <a:gd name="T1" fmla="*/ 2147483647 h 32"/>
              <a:gd name="T2" fmla="*/ 0 w 24"/>
              <a:gd name="T3" fmla="*/ 2147483647 h 32"/>
              <a:gd name="T4" fmla="*/ 2147483647 w 24"/>
              <a:gd name="T5" fmla="*/ 0 h 32"/>
              <a:gd name="T6" fmla="*/ 2147483647 w 24"/>
              <a:gd name="T7" fmla="*/ 2147483647 h 32"/>
              <a:gd name="T8" fmla="*/ 0 w 24"/>
              <a:gd name="T9" fmla="*/ 2147483647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4"/>
              <a:gd name="T16" fmla="*/ 0 h 32"/>
              <a:gd name="T17" fmla="*/ 24 w 24"/>
              <a:gd name="T18" fmla="*/ 32 h 3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4" h="32">
                <a:moveTo>
                  <a:pt x="0" y="32"/>
                </a:moveTo>
                <a:lnTo>
                  <a:pt x="0" y="1"/>
                </a:lnTo>
                <a:lnTo>
                  <a:pt x="24" y="0"/>
                </a:lnTo>
                <a:lnTo>
                  <a:pt x="24" y="31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87" name="Freeform 2253"/>
          <p:cNvSpPr>
            <a:spLocks noChangeAspect="1"/>
          </p:cNvSpPr>
          <p:nvPr/>
        </p:nvSpPr>
        <p:spPr bwMode="auto">
          <a:xfrm>
            <a:off x="4632325" y="2347913"/>
            <a:ext cx="6350" cy="11112"/>
          </a:xfrm>
          <a:custGeom>
            <a:avLst/>
            <a:gdLst>
              <a:gd name="T0" fmla="*/ 2147483647 w 19"/>
              <a:gd name="T1" fmla="*/ 2147483647 h 31"/>
              <a:gd name="T2" fmla="*/ 2147483647 w 19"/>
              <a:gd name="T3" fmla="*/ 2147483647 h 31"/>
              <a:gd name="T4" fmla="*/ 2147483647 w 19"/>
              <a:gd name="T5" fmla="*/ 2147483647 h 31"/>
              <a:gd name="T6" fmla="*/ 2147483647 w 19"/>
              <a:gd name="T7" fmla="*/ 2147483647 h 31"/>
              <a:gd name="T8" fmla="*/ 2147483647 w 19"/>
              <a:gd name="T9" fmla="*/ 2147483647 h 31"/>
              <a:gd name="T10" fmla="*/ 2147483647 w 19"/>
              <a:gd name="T11" fmla="*/ 2147483647 h 31"/>
              <a:gd name="T12" fmla="*/ 2147483647 w 19"/>
              <a:gd name="T13" fmla="*/ 2147483647 h 31"/>
              <a:gd name="T14" fmla="*/ 2147483647 w 19"/>
              <a:gd name="T15" fmla="*/ 2147483647 h 31"/>
              <a:gd name="T16" fmla="*/ 2147483647 w 19"/>
              <a:gd name="T17" fmla="*/ 2147483647 h 31"/>
              <a:gd name="T18" fmla="*/ 2147483647 w 19"/>
              <a:gd name="T19" fmla="*/ 2147483647 h 31"/>
              <a:gd name="T20" fmla="*/ 0 w 19"/>
              <a:gd name="T21" fmla="*/ 2147483647 h 31"/>
              <a:gd name="T22" fmla="*/ 0 w 19"/>
              <a:gd name="T23" fmla="*/ 2147483647 h 31"/>
              <a:gd name="T24" fmla="*/ 0 w 19"/>
              <a:gd name="T25" fmla="*/ 2147483647 h 31"/>
              <a:gd name="T26" fmla="*/ 2147483647 w 19"/>
              <a:gd name="T27" fmla="*/ 2147483647 h 31"/>
              <a:gd name="T28" fmla="*/ 2147483647 w 19"/>
              <a:gd name="T29" fmla="*/ 2147483647 h 31"/>
              <a:gd name="T30" fmla="*/ 2147483647 w 19"/>
              <a:gd name="T31" fmla="*/ 2147483647 h 31"/>
              <a:gd name="T32" fmla="*/ 2147483647 w 19"/>
              <a:gd name="T33" fmla="*/ 2147483647 h 31"/>
              <a:gd name="T34" fmla="*/ 2147483647 w 19"/>
              <a:gd name="T35" fmla="*/ 2147483647 h 31"/>
              <a:gd name="T36" fmla="*/ 2147483647 w 19"/>
              <a:gd name="T37" fmla="*/ 2147483647 h 31"/>
              <a:gd name="T38" fmla="*/ 2147483647 w 19"/>
              <a:gd name="T39" fmla="*/ 0 h 31"/>
              <a:gd name="T40" fmla="*/ 2147483647 w 19"/>
              <a:gd name="T41" fmla="*/ 0 h 31"/>
              <a:gd name="T42" fmla="*/ 2147483647 w 19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9"/>
              <a:gd name="T67" fmla="*/ 0 h 31"/>
              <a:gd name="T68" fmla="*/ 19 w 19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9" h="31">
                <a:moveTo>
                  <a:pt x="19" y="31"/>
                </a:moveTo>
                <a:lnTo>
                  <a:pt x="19" y="31"/>
                </a:lnTo>
                <a:lnTo>
                  <a:pt x="16" y="31"/>
                </a:lnTo>
                <a:lnTo>
                  <a:pt x="14" y="31"/>
                </a:lnTo>
                <a:lnTo>
                  <a:pt x="12" y="30"/>
                </a:lnTo>
                <a:lnTo>
                  <a:pt x="9" y="29"/>
                </a:lnTo>
                <a:lnTo>
                  <a:pt x="6" y="28"/>
                </a:lnTo>
                <a:lnTo>
                  <a:pt x="4" y="26"/>
                </a:lnTo>
                <a:lnTo>
                  <a:pt x="2" y="24"/>
                </a:lnTo>
                <a:lnTo>
                  <a:pt x="1" y="21"/>
                </a:lnTo>
                <a:lnTo>
                  <a:pt x="0" y="19"/>
                </a:lnTo>
                <a:lnTo>
                  <a:pt x="0" y="16"/>
                </a:lnTo>
                <a:lnTo>
                  <a:pt x="0" y="13"/>
                </a:lnTo>
                <a:lnTo>
                  <a:pt x="1" y="11"/>
                </a:lnTo>
                <a:lnTo>
                  <a:pt x="2" y="8"/>
                </a:lnTo>
                <a:lnTo>
                  <a:pt x="3" y="6"/>
                </a:lnTo>
                <a:lnTo>
                  <a:pt x="5" y="4"/>
                </a:lnTo>
                <a:lnTo>
                  <a:pt x="8" y="2"/>
                </a:lnTo>
                <a:lnTo>
                  <a:pt x="11" y="1"/>
                </a:lnTo>
                <a:lnTo>
                  <a:pt x="13" y="0"/>
                </a:lnTo>
                <a:lnTo>
                  <a:pt x="19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88" name="Freeform 2254"/>
          <p:cNvSpPr>
            <a:spLocks noChangeAspect="1"/>
          </p:cNvSpPr>
          <p:nvPr/>
        </p:nvSpPr>
        <p:spPr bwMode="auto">
          <a:xfrm>
            <a:off x="4627563" y="2317750"/>
            <a:ext cx="3175" cy="9525"/>
          </a:xfrm>
          <a:custGeom>
            <a:avLst/>
            <a:gdLst>
              <a:gd name="T0" fmla="*/ 0 w 2"/>
              <a:gd name="T1" fmla="*/ 2147483647 h 31"/>
              <a:gd name="T2" fmla="*/ 2147483647 w 2"/>
              <a:gd name="T3" fmla="*/ 0 h 31"/>
              <a:gd name="T4" fmla="*/ 0 w 2"/>
              <a:gd name="T5" fmla="*/ 2147483647 h 31"/>
              <a:gd name="T6" fmla="*/ 0 60000 65536"/>
              <a:gd name="T7" fmla="*/ 0 60000 65536"/>
              <a:gd name="T8" fmla="*/ 0 60000 65536"/>
              <a:gd name="T9" fmla="*/ 0 w 2"/>
              <a:gd name="T10" fmla="*/ 0 h 31"/>
              <a:gd name="T11" fmla="*/ 2 w 2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" h="31">
                <a:moveTo>
                  <a:pt x="0" y="31"/>
                </a:moveTo>
                <a:lnTo>
                  <a:pt x="2" y="0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89" name="Freeform 2255"/>
          <p:cNvSpPr>
            <a:spLocks noChangeAspect="1"/>
          </p:cNvSpPr>
          <p:nvPr/>
        </p:nvSpPr>
        <p:spPr bwMode="auto">
          <a:xfrm>
            <a:off x="4635500" y="2344738"/>
            <a:ext cx="19050" cy="14287"/>
          </a:xfrm>
          <a:custGeom>
            <a:avLst/>
            <a:gdLst>
              <a:gd name="T0" fmla="*/ 2147483647 w 54"/>
              <a:gd name="T1" fmla="*/ 2147483647 h 41"/>
              <a:gd name="T2" fmla="*/ 0 w 54"/>
              <a:gd name="T3" fmla="*/ 2147483647 h 41"/>
              <a:gd name="T4" fmla="*/ 2147483647 w 54"/>
              <a:gd name="T5" fmla="*/ 0 h 41"/>
              <a:gd name="T6" fmla="*/ 2147483647 w 54"/>
              <a:gd name="T7" fmla="*/ 2147483647 h 41"/>
              <a:gd name="T8" fmla="*/ 2147483647 w 54"/>
              <a:gd name="T9" fmla="*/ 2147483647 h 41"/>
              <a:gd name="T10" fmla="*/ 2147483647 w 54"/>
              <a:gd name="T11" fmla="*/ 2147483647 h 41"/>
              <a:gd name="T12" fmla="*/ 2147483647 w 54"/>
              <a:gd name="T13" fmla="*/ 2147483647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4"/>
              <a:gd name="T22" fmla="*/ 0 h 41"/>
              <a:gd name="T23" fmla="*/ 54 w 54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4" h="41">
                <a:moveTo>
                  <a:pt x="6" y="41"/>
                </a:moveTo>
                <a:lnTo>
                  <a:pt x="0" y="10"/>
                </a:lnTo>
                <a:lnTo>
                  <a:pt x="53" y="0"/>
                </a:lnTo>
                <a:lnTo>
                  <a:pt x="45" y="2"/>
                </a:lnTo>
                <a:lnTo>
                  <a:pt x="54" y="31"/>
                </a:lnTo>
                <a:lnTo>
                  <a:pt x="46" y="33"/>
                </a:lnTo>
                <a:lnTo>
                  <a:pt x="6" y="4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90" name="Freeform 2256"/>
          <p:cNvSpPr>
            <a:spLocks noChangeAspect="1"/>
          </p:cNvSpPr>
          <p:nvPr/>
        </p:nvSpPr>
        <p:spPr bwMode="auto">
          <a:xfrm>
            <a:off x="4652963" y="2343150"/>
            <a:ext cx="15875" cy="11113"/>
          </a:xfrm>
          <a:custGeom>
            <a:avLst/>
            <a:gdLst>
              <a:gd name="T0" fmla="*/ 2147483647 w 47"/>
              <a:gd name="T1" fmla="*/ 2147483647 h 39"/>
              <a:gd name="T2" fmla="*/ 0 w 47"/>
              <a:gd name="T3" fmla="*/ 2147483647 h 39"/>
              <a:gd name="T4" fmla="*/ 2147483647 w 47"/>
              <a:gd name="T5" fmla="*/ 0 h 39"/>
              <a:gd name="T6" fmla="*/ 2147483647 w 47"/>
              <a:gd name="T7" fmla="*/ 2147483647 h 39"/>
              <a:gd name="T8" fmla="*/ 2147483647 w 47"/>
              <a:gd name="T9" fmla="*/ 2147483647 h 39"/>
              <a:gd name="T10" fmla="*/ 2147483647 w 47"/>
              <a:gd name="T11" fmla="*/ 2147483647 h 39"/>
              <a:gd name="T12" fmla="*/ 2147483647 w 47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7"/>
              <a:gd name="T22" fmla="*/ 0 h 39"/>
              <a:gd name="T23" fmla="*/ 47 w 47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7" h="39">
                <a:moveTo>
                  <a:pt x="9" y="39"/>
                </a:moveTo>
                <a:lnTo>
                  <a:pt x="0" y="10"/>
                </a:lnTo>
                <a:lnTo>
                  <a:pt x="28" y="0"/>
                </a:lnTo>
                <a:lnTo>
                  <a:pt x="26" y="2"/>
                </a:lnTo>
                <a:lnTo>
                  <a:pt x="47" y="25"/>
                </a:lnTo>
                <a:lnTo>
                  <a:pt x="45" y="27"/>
                </a:lnTo>
                <a:lnTo>
                  <a:pt x="9" y="3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91" name="Freeform 2257"/>
          <p:cNvSpPr>
            <a:spLocks noChangeAspect="1"/>
          </p:cNvSpPr>
          <p:nvPr/>
        </p:nvSpPr>
        <p:spPr bwMode="auto">
          <a:xfrm>
            <a:off x="4660900" y="2341563"/>
            <a:ext cx="14288" cy="9525"/>
          </a:xfrm>
          <a:custGeom>
            <a:avLst/>
            <a:gdLst>
              <a:gd name="T0" fmla="*/ 2147483647 w 42"/>
              <a:gd name="T1" fmla="*/ 2147483647 h 32"/>
              <a:gd name="T2" fmla="*/ 0 w 42"/>
              <a:gd name="T3" fmla="*/ 2147483647 h 32"/>
              <a:gd name="T4" fmla="*/ 2147483647 w 42"/>
              <a:gd name="T5" fmla="*/ 0 h 32"/>
              <a:gd name="T6" fmla="*/ 2147483647 w 42"/>
              <a:gd name="T7" fmla="*/ 2147483647 h 32"/>
              <a:gd name="T8" fmla="*/ 2147483647 w 42"/>
              <a:gd name="T9" fmla="*/ 2147483647 h 32"/>
              <a:gd name="T10" fmla="*/ 2147483647 w 42"/>
              <a:gd name="T11" fmla="*/ 2147483647 h 32"/>
              <a:gd name="T12" fmla="*/ 2147483647 w 42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"/>
              <a:gd name="T22" fmla="*/ 0 h 32"/>
              <a:gd name="T23" fmla="*/ 42 w 42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" h="32">
                <a:moveTo>
                  <a:pt x="21" y="32"/>
                </a:moveTo>
                <a:lnTo>
                  <a:pt x="0" y="9"/>
                </a:lnTo>
                <a:lnTo>
                  <a:pt x="12" y="0"/>
                </a:lnTo>
                <a:lnTo>
                  <a:pt x="11" y="5"/>
                </a:lnTo>
                <a:lnTo>
                  <a:pt x="42" y="9"/>
                </a:lnTo>
                <a:lnTo>
                  <a:pt x="41" y="15"/>
                </a:lnTo>
                <a:lnTo>
                  <a:pt x="21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92" name="Freeform 2258"/>
          <p:cNvSpPr>
            <a:spLocks noChangeAspect="1"/>
          </p:cNvSpPr>
          <p:nvPr/>
        </p:nvSpPr>
        <p:spPr bwMode="auto">
          <a:xfrm>
            <a:off x="4665663" y="2333625"/>
            <a:ext cx="11112" cy="9525"/>
          </a:xfrm>
          <a:custGeom>
            <a:avLst/>
            <a:gdLst>
              <a:gd name="T0" fmla="*/ 2147483647 w 34"/>
              <a:gd name="T1" fmla="*/ 2147483647 h 26"/>
              <a:gd name="T2" fmla="*/ 0 w 34"/>
              <a:gd name="T3" fmla="*/ 2147483647 h 26"/>
              <a:gd name="T4" fmla="*/ 2147483647 w 34"/>
              <a:gd name="T5" fmla="*/ 2147483647 h 26"/>
              <a:gd name="T6" fmla="*/ 2147483647 w 34"/>
              <a:gd name="T7" fmla="*/ 2147483647 h 26"/>
              <a:gd name="T8" fmla="*/ 2147483647 w 34"/>
              <a:gd name="T9" fmla="*/ 0 h 26"/>
              <a:gd name="T10" fmla="*/ 2147483647 w 34"/>
              <a:gd name="T11" fmla="*/ 2147483647 h 26"/>
              <a:gd name="T12" fmla="*/ 2147483647 w 34"/>
              <a:gd name="T13" fmla="*/ 2147483647 h 2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26"/>
              <a:gd name="T23" fmla="*/ 34 w 34"/>
              <a:gd name="T24" fmla="*/ 26 h 2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26">
                <a:moveTo>
                  <a:pt x="31" y="26"/>
                </a:moveTo>
                <a:lnTo>
                  <a:pt x="0" y="22"/>
                </a:lnTo>
                <a:lnTo>
                  <a:pt x="1" y="15"/>
                </a:lnTo>
                <a:lnTo>
                  <a:pt x="7" y="21"/>
                </a:lnTo>
                <a:lnTo>
                  <a:pt x="28" y="0"/>
                </a:lnTo>
                <a:lnTo>
                  <a:pt x="34" y="7"/>
                </a:lnTo>
                <a:lnTo>
                  <a:pt x="31" y="2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93" name="Freeform 2259"/>
          <p:cNvSpPr>
            <a:spLocks noChangeAspect="1"/>
          </p:cNvSpPr>
          <p:nvPr/>
        </p:nvSpPr>
        <p:spPr bwMode="auto">
          <a:xfrm>
            <a:off x="4662488" y="2327275"/>
            <a:ext cx="12700" cy="14288"/>
          </a:xfrm>
          <a:custGeom>
            <a:avLst/>
            <a:gdLst>
              <a:gd name="T0" fmla="*/ 2147483647 w 31"/>
              <a:gd name="T1" fmla="*/ 2147483647 h 36"/>
              <a:gd name="T2" fmla="*/ 2147483647 w 31"/>
              <a:gd name="T3" fmla="*/ 2147483647 h 36"/>
              <a:gd name="T4" fmla="*/ 0 w 31"/>
              <a:gd name="T5" fmla="*/ 2147483647 h 36"/>
              <a:gd name="T6" fmla="*/ 2147483647 w 31"/>
              <a:gd name="T7" fmla="*/ 2147483647 h 36"/>
              <a:gd name="T8" fmla="*/ 2147483647 w 31"/>
              <a:gd name="T9" fmla="*/ 0 h 36"/>
              <a:gd name="T10" fmla="*/ 2147483647 w 31"/>
              <a:gd name="T11" fmla="*/ 2147483647 h 36"/>
              <a:gd name="T12" fmla="*/ 2147483647 w 31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6"/>
              <a:gd name="T23" fmla="*/ 31 w 31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6">
                <a:moveTo>
                  <a:pt x="31" y="15"/>
                </a:moveTo>
                <a:lnTo>
                  <a:pt x="10" y="36"/>
                </a:lnTo>
                <a:lnTo>
                  <a:pt x="0" y="26"/>
                </a:lnTo>
                <a:lnTo>
                  <a:pt x="2" y="27"/>
                </a:lnTo>
                <a:lnTo>
                  <a:pt x="14" y="0"/>
                </a:lnTo>
                <a:lnTo>
                  <a:pt x="16" y="1"/>
                </a:lnTo>
                <a:lnTo>
                  <a:pt x="31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94" name="Freeform 2260"/>
          <p:cNvSpPr>
            <a:spLocks noChangeAspect="1"/>
          </p:cNvSpPr>
          <p:nvPr/>
        </p:nvSpPr>
        <p:spPr bwMode="auto">
          <a:xfrm>
            <a:off x="4657725" y="2324100"/>
            <a:ext cx="11113" cy="12700"/>
          </a:xfrm>
          <a:custGeom>
            <a:avLst/>
            <a:gdLst>
              <a:gd name="T0" fmla="*/ 2147483647 w 34"/>
              <a:gd name="T1" fmla="*/ 2147483647 h 42"/>
              <a:gd name="T2" fmla="*/ 2147483647 w 34"/>
              <a:gd name="T3" fmla="*/ 2147483647 h 42"/>
              <a:gd name="T4" fmla="*/ 2147483647 w 34"/>
              <a:gd name="T5" fmla="*/ 2147483647 h 42"/>
              <a:gd name="T6" fmla="*/ 0 w 34"/>
              <a:gd name="T7" fmla="*/ 2147483647 h 42"/>
              <a:gd name="T8" fmla="*/ 2147483647 w 34"/>
              <a:gd name="T9" fmla="*/ 0 h 42"/>
              <a:gd name="T10" fmla="*/ 2147483647 w 34"/>
              <a:gd name="T11" fmla="*/ 0 h 42"/>
              <a:gd name="T12" fmla="*/ 2147483647 w 34"/>
              <a:gd name="T13" fmla="*/ 2147483647 h 4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42"/>
              <a:gd name="T23" fmla="*/ 34 w 34"/>
              <a:gd name="T24" fmla="*/ 42 h 4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42">
                <a:moveTo>
                  <a:pt x="34" y="15"/>
                </a:moveTo>
                <a:lnTo>
                  <a:pt x="22" y="42"/>
                </a:lnTo>
                <a:lnTo>
                  <a:pt x="2" y="32"/>
                </a:lnTo>
                <a:lnTo>
                  <a:pt x="0" y="32"/>
                </a:lnTo>
                <a:lnTo>
                  <a:pt x="6" y="0"/>
                </a:lnTo>
                <a:lnTo>
                  <a:pt x="4" y="0"/>
                </a:lnTo>
                <a:lnTo>
                  <a:pt x="34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95" name="Freeform 2261"/>
          <p:cNvSpPr>
            <a:spLocks noChangeAspect="1"/>
          </p:cNvSpPr>
          <p:nvPr/>
        </p:nvSpPr>
        <p:spPr bwMode="auto">
          <a:xfrm>
            <a:off x="4643438" y="2319338"/>
            <a:ext cx="15875" cy="14287"/>
          </a:xfrm>
          <a:custGeom>
            <a:avLst/>
            <a:gdLst>
              <a:gd name="T0" fmla="*/ 2147483647 w 46"/>
              <a:gd name="T1" fmla="*/ 2147483647 h 41"/>
              <a:gd name="T2" fmla="*/ 2147483647 w 46"/>
              <a:gd name="T3" fmla="*/ 2147483647 h 41"/>
              <a:gd name="T4" fmla="*/ 0 w 46"/>
              <a:gd name="T5" fmla="*/ 2147483647 h 41"/>
              <a:gd name="T6" fmla="*/ 2147483647 w 46"/>
              <a:gd name="T7" fmla="*/ 2147483647 h 41"/>
              <a:gd name="T8" fmla="*/ 2147483647 w 46"/>
              <a:gd name="T9" fmla="*/ 0 h 41"/>
              <a:gd name="T10" fmla="*/ 2147483647 w 46"/>
              <a:gd name="T11" fmla="*/ 0 h 41"/>
              <a:gd name="T12" fmla="*/ 2147483647 w 46"/>
              <a:gd name="T13" fmla="*/ 2147483647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41"/>
              <a:gd name="T23" fmla="*/ 46 w 46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41">
                <a:moveTo>
                  <a:pt x="46" y="9"/>
                </a:moveTo>
                <a:lnTo>
                  <a:pt x="40" y="41"/>
                </a:lnTo>
                <a:lnTo>
                  <a:pt x="0" y="31"/>
                </a:lnTo>
                <a:lnTo>
                  <a:pt x="4" y="31"/>
                </a:lnTo>
                <a:lnTo>
                  <a:pt x="6" y="0"/>
                </a:lnTo>
                <a:lnTo>
                  <a:pt x="9" y="0"/>
                </a:lnTo>
                <a:lnTo>
                  <a:pt x="46" y="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96" name="Freeform 2262"/>
          <p:cNvSpPr>
            <a:spLocks noChangeAspect="1"/>
          </p:cNvSpPr>
          <p:nvPr/>
        </p:nvSpPr>
        <p:spPr bwMode="auto">
          <a:xfrm>
            <a:off x="4627563" y="2317750"/>
            <a:ext cx="15875" cy="11113"/>
          </a:xfrm>
          <a:custGeom>
            <a:avLst/>
            <a:gdLst>
              <a:gd name="T0" fmla="*/ 2147483647 w 52"/>
              <a:gd name="T1" fmla="*/ 2147483647 h 36"/>
              <a:gd name="T2" fmla="*/ 2147483647 w 52"/>
              <a:gd name="T3" fmla="*/ 2147483647 h 36"/>
              <a:gd name="T4" fmla="*/ 0 w 52"/>
              <a:gd name="T5" fmla="*/ 2147483647 h 36"/>
              <a:gd name="T6" fmla="*/ 2147483647 w 52"/>
              <a:gd name="T7" fmla="*/ 0 h 36"/>
              <a:gd name="T8" fmla="*/ 2147483647 w 52"/>
              <a:gd name="T9" fmla="*/ 2147483647 h 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2"/>
              <a:gd name="T16" fmla="*/ 0 h 36"/>
              <a:gd name="T17" fmla="*/ 52 w 52"/>
              <a:gd name="T18" fmla="*/ 36 h 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2" h="36">
                <a:moveTo>
                  <a:pt x="52" y="5"/>
                </a:moveTo>
                <a:lnTo>
                  <a:pt x="50" y="36"/>
                </a:lnTo>
                <a:lnTo>
                  <a:pt x="0" y="31"/>
                </a:lnTo>
                <a:lnTo>
                  <a:pt x="2" y="0"/>
                </a:lnTo>
                <a:lnTo>
                  <a:pt x="52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97" name="Freeform 2263"/>
          <p:cNvSpPr>
            <a:spLocks noChangeAspect="1"/>
          </p:cNvSpPr>
          <p:nvPr/>
        </p:nvSpPr>
        <p:spPr bwMode="auto">
          <a:xfrm>
            <a:off x="4564063" y="2352675"/>
            <a:ext cx="79375" cy="33338"/>
          </a:xfrm>
          <a:custGeom>
            <a:avLst/>
            <a:gdLst>
              <a:gd name="T0" fmla="*/ 2147483647 w 234"/>
              <a:gd name="T1" fmla="*/ 2147483647 h 93"/>
              <a:gd name="T2" fmla="*/ 2147483647 w 234"/>
              <a:gd name="T3" fmla="*/ 0 h 93"/>
              <a:gd name="T4" fmla="*/ 0 w 234"/>
              <a:gd name="T5" fmla="*/ 2147483647 h 93"/>
              <a:gd name="T6" fmla="*/ 2147483647 w 234"/>
              <a:gd name="T7" fmla="*/ 2147483647 h 93"/>
              <a:gd name="T8" fmla="*/ 2147483647 w 234"/>
              <a:gd name="T9" fmla="*/ 2147483647 h 93"/>
              <a:gd name="T10" fmla="*/ 2147483647 w 234"/>
              <a:gd name="T11" fmla="*/ 2147483647 h 93"/>
              <a:gd name="T12" fmla="*/ 2147483647 w 234"/>
              <a:gd name="T13" fmla="*/ 2147483647 h 93"/>
              <a:gd name="T14" fmla="*/ 2147483647 w 234"/>
              <a:gd name="T15" fmla="*/ 2147483647 h 93"/>
              <a:gd name="T16" fmla="*/ 2147483647 w 234"/>
              <a:gd name="T17" fmla="*/ 2147483647 h 93"/>
              <a:gd name="T18" fmla="*/ 2147483647 w 234"/>
              <a:gd name="T19" fmla="*/ 2147483647 h 93"/>
              <a:gd name="T20" fmla="*/ 2147483647 w 234"/>
              <a:gd name="T21" fmla="*/ 2147483647 h 93"/>
              <a:gd name="T22" fmla="*/ 2147483647 w 234"/>
              <a:gd name="T23" fmla="*/ 2147483647 h 93"/>
              <a:gd name="T24" fmla="*/ 2147483647 w 234"/>
              <a:gd name="T25" fmla="*/ 2147483647 h 93"/>
              <a:gd name="T26" fmla="*/ 2147483647 w 234"/>
              <a:gd name="T27" fmla="*/ 2147483647 h 93"/>
              <a:gd name="T28" fmla="*/ 2147483647 w 234"/>
              <a:gd name="T29" fmla="*/ 2147483647 h 93"/>
              <a:gd name="T30" fmla="*/ 2147483647 w 234"/>
              <a:gd name="T31" fmla="*/ 2147483647 h 93"/>
              <a:gd name="T32" fmla="*/ 2147483647 w 234"/>
              <a:gd name="T33" fmla="*/ 2147483647 h 93"/>
              <a:gd name="T34" fmla="*/ 2147483647 w 234"/>
              <a:gd name="T35" fmla="*/ 2147483647 h 93"/>
              <a:gd name="T36" fmla="*/ 2147483647 w 234"/>
              <a:gd name="T37" fmla="*/ 2147483647 h 93"/>
              <a:gd name="T38" fmla="*/ 2147483647 w 234"/>
              <a:gd name="T39" fmla="*/ 2147483647 h 93"/>
              <a:gd name="T40" fmla="*/ 2147483647 w 234"/>
              <a:gd name="T41" fmla="*/ 2147483647 h 93"/>
              <a:gd name="T42" fmla="*/ 2147483647 w 234"/>
              <a:gd name="T43" fmla="*/ 2147483647 h 93"/>
              <a:gd name="T44" fmla="*/ 2147483647 w 234"/>
              <a:gd name="T45" fmla="*/ 2147483647 h 93"/>
              <a:gd name="T46" fmla="*/ 2147483647 w 234"/>
              <a:gd name="T47" fmla="*/ 2147483647 h 93"/>
              <a:gd name="T48" fmla="*/ 2147483647 w 234"/>
              <a:gd name="T49" fmla="*/ 2147483647 h 93"/>
              <a:gd name="T50" fmla="*/ 2147483647 w 234"/>
              <a:gd name="T51" fmla="*/ 2147483647 h 93"/>
              <a:gd name="T52" fmla="*/ 2147483647 w 234"/>
              <a:gd name="T53" fmla="*/ 2147483647 h 9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234"/>
              <a:gd name="T82" fmla="*/ 0 h 93"/>
              <a:gd name="T83" fmla="*/ 234 w 234"/>
              <a:gd name="T84" fmla="*/ 93 h 93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234" h="93">
                <a:moveTo>
                  <a:pt x="227" y="4"/>
                </a:moveTo>
                <a:lnTo>
                  <a:pt x="5" y="0"/>
                </a:lnTo>
                <a:lnTo>
                  <a:pt x="0" y="3"/>
                </a:lnTo>
                <a:lnTo>
                  <a:pt x="12" y="7"/>
                </a:lnTo>
                <a:lnTo>
                  <a:pt x="25" y="14"/>
                </a:lnTo>
                <a:lnTo>
                  <a:pt x="36" y="24"/>
                </a:lnTo>
                <a:lnTo>
                  <a:pt x="47" y="36"/>
                </a:lnTo>
                <a:lnTo>
                  <a:pt x="55" y="47"/>
                </a:lnTo>
                <a:lnTo>
                  <a:pt x="62" y="57"/>
                </a:lnTo>
                <a:lnTo>
                  <a:pt x="65" y="61"/>
                </a:lnTo>
                <a:lnTo>
                  <a:pt x="67" y="64"/>
                </a:lnTo>
                <a:lnTo>
                  <a:pt x="70" y="66"/>
                </a:lnTo>
                <a:lnTo>
                  <a:pt x="84" y="79"/>
                </a:lnTo>
                <a:lnTo>
                  <a:pt x="96" y="89"/>
                </a:lnTo>
                <a:lnTo>
                  <a:pt x="108" y="93"/>
                </a:lnTo>
                <a:lnTo>
                  <a:pt x="119" y="93"/>
                </a:lnTo>
                <a:lnTo>
                  <a:pt x="129" y="90"/>
                </a:lnTo>
                <a:lnTo>
                  <a:pt x="138" y="83"/>
                </a:lnTo>
                <a:lnTo>
                  <a:pt x="147" y="73"/>
                </a:lnTo>
                <a:lnTo>
                  <a:pt x="156" y="62"/>
                </a:lnTo>
                <a:lnTo>
                  <a:pt x="167" y="47"/>
                </a:lnTo>
                <a:lnTo>
                  <a:pt x="176" y="36"/>
                </a:lnTo>
                <a:lnTo>
                  <a:pt x="186" y="27"/>
                </a:lnTo>
                <a:lnTo>
                  <a:pt x="194" y="19"/>
                </a:lnTo>
                <a:lnTo>
                  <a:pt x="212" y="9"/>
                </a:lnTo>
                <a:lnTo>
                  <a:pt x="234" y="3"/>
                </a:lnTo>
                <a:lnTo>
                  <a:pt x="227" y="4"/>
                </a:lnTo>
                <a:close/>
              </a:path>
            </a:pathLst>
          </a:custGeom>
          <a:solidFill>
            <a:srgbClr val="00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98" name="Freeform 2264"/>
          <p:cNvSpPr>
            <a:spLocks noChangeAspect="1"/>
          </p:cNvSpPr>
          <p:nvPr/>
        </p:nvSpPr>
        <p:spPr bwMode="auto">
          <a:xfrm>
            <a:off x="4565650" y="2346325"/>
            <a:ext cx="76200" cy="12700"/>
          </a:xfrm>
          <a:custGeom>
            <a:avLst/>
            <a:gdLst>
              <a:gd name="T0" fmla="*/ 2147483647 w 222"/>
              <a:gd name="T1" fmla="*/ 2147483647 h 35"/>
              <a:gd name="T2" fmla="*/ 2147483647 w 222"/>
              <a:gd name="T3" fmla="*/ 2147483647 h 35"/>
              <a:gd name="T4" fmla="*/ 0 w 222"/>
              <a:gd name="T5" fmla="*/ 2147483647 h 35"/>
              <a:gd name="T6" fmla="*/ 0 w 222"/>
              <a:gd name="T7" fmla="*/ 0 h 35"/>
              <a:gd name="T8" fmla="*/ 2147483647 w 222"/>
              <a:gd name="T9" fmla="*/ 2147483647 h 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2"/>
              <a:gd name="T16" fmla="*/ 0 h 35"/>
              <a:gd name="T17" fmla="*/ 222 w 222"/>
              <a:gd name="T18" fmla="*/ 35 h 3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2" h="35">
                <a:moveTo>
                  <a:pt x="222" y="4"/>
                </a:moveTo>
                <a:lnTo>
                  <a:pt x="222" y="35"/>
                </a:lnTo>
                <a:lnTo>
                  <a:pt x="0" y="31"/>
                </a:lnTo>
                <a:lnTo>
                  <a:pt x="0" y="0"/>
                </a:lnTo>
                <a:lnTo>
                  <a:pt x="222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99" name="Freeform 2265"/>
          <p:cNvSpPr>
            <a:spLocks noChangeAspect="1"/>
          </p:cNvSpPr>
          <p:nvPr/>
        </p:nvSpPr>
        <p:spPr bwMode="auto">
          <a:xfrm>
            <a:off x="4562475" y="2346325"/>
            <a:ext cx="4763" cy="12700"/>
          </a:xfrm>
          <a:custGeom>
            <a:avLst/>
            <a:gdLst>
              <a:gd name="T0" fmla="*/ 2147483647 w 19"/>
              <a:gd name="T1" fmla="*/ 2147483647 h 32"/>
              <a:gd name="T2" fmla="*/ 2147483647 w 19"/>
              <a:gd name="T3" fmla="*/ 0 h 32"/>
              <a:gd name="T4" fmla="*/ 2147483647 w 19"/>
              <a:gd name="T5" fmla="*/ 2147483647 h 32"/>
              <a:gd name="T6" fmla="*/ 2147483647 w 19"/>
              <a:gd name="T7" fmla="*/ 2147483647 h 32"/>
              <a:gd name="T8" fmla="*/ 2147483647 w 19"/>
              <a:gd name="T9" fmla="*/ 2147483647 h 32"/>
              <a:gd name="T10" fmla="*/ 0 w 19"/>
              <a:gd name="T11" fmla="*/ 2147483647 h 32"/>
              <a:gd name="T12" fmla="*/ 2147483647 w 19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"/>
              <a:gd name="T22" fmla="*/ 0 h 32"/>
              <a:gd name="T23" fmla="*/ 19 w 19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" h="32">
                <a:moveTo>
                  <a:pt x="5" y="2"/>
                </a:moveTo>
                <a:lnTo>
                  <a:pt x="12" y="0"/>
                </a:lnTo>
                <a:lnTo>
                  <a:pt x="12" y="31"/>
                </a:lnTo>
                <a:lnTo>
                  <a:pt x="19" y="29"/>
                </a:lnTo>
                <a:lnTo>
                  <a:pt x="14" y="32"/>
                </a:lnTo>
                <a:lnTo>
                  <a:pt x="0" y="5"/>
                </a:lnTo>
                <a:lnTo>
                  <a:pt x="5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00" name="Freeform 2266"/>
          <p:cNvSpPr>
            <a:spLocks noChangeAspect="1"/>
          </p:cNvSpPr>
          <p:nvPr/>
        </p:nvSpPr>
        <p:spPr bwMode="auto">
          <a:xfrm>
            <a:off x="4562475" y="2347913"/>
            <a:ext cx="7938" cy="12700"/>
          </a:xfrm>
          <a:custGeom>
            <a:avLst/>
            <a:gdLst>
              <a:gd name="T0" fmla="*/ 2147483647 w 23"/>
              <a:gd name="T1" fmla="*/ 2147483647 h 33"/>
              <a:gd name="T2" fmla="*/ 0 w 23"/>
              <a:gd name="T3" fmla="*/ 2147483647 h 33"/>
              <a:gd name="T4" fmla="*/ 2147483647 w 23"/>
              <a:gd name="T5" fmla="*/ 2147483647 h 33"/>
              <a:gd name="T6" fmla="*/ 2147483647 w 23"/>
              <a:gd name="T7" fmla="*/ 0 h 33"/>
              <a:gd name="T8" fmla="*/ 2147483647 w 23"/>
              <a:gd name="T9" fmla="*/ 2147483647 h 33"/>
              <a:gd name="T10" fmla="*/ 2147483647 w 23"/>
              <a:gd name="T11" fmla="*/ 2147483647 h 33"/>
              <a:gd name="T12" fmla="*/ 2147483647 w 23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"/>
              <a:gd name="T22" fmla="*/ 0 h 33"/>
              <a:gd name="T23" fmla="*/ 23 w 23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" h="33">
                <a:moveTo>
                  <a:pt x="3" y="29"/>
                </a:moveTo>
                <a:lnTo>
                  <a:pt x="0" y="1"/>
                </a:lnTo>
                <a:lnTo>
                  <a:pt x="14" y="28"/>
                </a:lnTo>
                <a:lnTo>
                  <a:pt x="11" y="0"/>
                </a:lnTo>
                <a:lnTo>
                  <a:pt x="23" y="4"/>
                </a:lnTo>
                <a:lnTo>
                  <a:pt x="15" y="33"/>
                </a:lnTo>
                <a:lnTo>
                  <a:pt x="3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01" name="Freeform 2267"/>
          <p:cNvSpPr>
            <a:spLocks noChangeAspect="1"/>
          </p:cNvSpPr>
          <p:nvPr/>
        </p:nvSpPr>
        <p:spPr bwMode="auto">
          <a:xfrm>
            <a:off x="4565650" y="2351088"/>
            <a:ext cx="9525" cy="11112"/>
          </a:xfrm>
          <a:custGeom>
            <a:avLst/>
            <a:gdLst>
              <a:gd name="T0" fmla="*/ 0 w 27"/>
              <a:gd name="T1" fmla="*/ 2147483647 h 36"/>
              <a:gd name="T2" fmla="*/ 2147483647 w 27"/>
              <a:gd name="T3" fmla="*/ 2147483647 h 36"/>
              <a:gd name="T4" fmla="*/ 2147483647 w 27"/>
              <a:gd name="T5" fmla="*/ 0 h 36"/>
              <a:gd name="T6" fmla="*/ 2147483647 w 27"/>
              <a:gd name="T7" fmla="*/ 2147483647 h 36"/>
              <a:gd name="T8" fmla="*/ 2147483647 w 27"/>
              <a:gd name="T9" fmla="*/ 2147483647 h 36"/>
              <a:gd name="T10" fmla="*/ 2147483647 w 27"/>
              <a:gd name="T11" fmla="*/ 2147483647 h 36"/>
              <a:gd name="T12" fmla="*/ 0 w 27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"/>
              <a:gd name="T22" fmla="*/ 0 h 36"/>
              <a:gd name="T23" fmla="*/ 27 w 27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" h="36">
                <a:moveTo>
                  <a:pt x="0" y="28"/>
                </a:moveTo>
                <a:lnTo>
                  <a:pt x="3" y="29"/>
                </a:lnTo>
                <a:lnTo>
                  <a:pt x="11" y="0"/>
                </a:lnTo>
                <a:lnTo>
                  <a:pt x="15" y="1"/>
                </a:lnTo>
                <a:lnTo>
                  <a:pt x="27" y="9"/>
                </a:lnTo>
                <a:lnTo>
                  <a:pt x="13" y="36"/>
                </a:lnTo>
                <a:lnTo>
                  <a:pt x="0" y="2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02" name="Freeform 2268"/>
          <p:cNvSpPr>
            <a:spLocks noChangeAspect="1"/>
          </p:cNvSpPr>
          <p:nvPr/>
        </p:nvSpPr>
        <p:spPr bwMode="auto">
          <a:xfrm>
            <a:off x="4570413" y="2352675"/>
            <a:ext cx="9525" cy="11113"/>
          </a:xfrm>
          <a:custGeom>
            <a:avLst/>
            <a:gdLst>
              <a:gd name="T0" fmla="*/ 0 w 33"/>
              <a:gd name="T1" fmla="*/ 2147483647 h 35"/>
              <a:gd name="T2" fmla="*/ 2147483647 w 33"/>
              <a:gd name="T3" fmla="*/ 2147483647 h 35"/>
              <a:gd name="T4" fmla="*/ 2147483647 w 33"/>
              <a:gd name="T5" fmla="*/ 0 h 35"/>
              <a:gd name="T6" fmla="*/ 2147483647 w 33"/>
              <a:gd name="T7" fmla="*/ 2147483647 h 35"/>
              <a:gd name="T8" fmla="*/ 2147483647 w 33"/>
              <a:gd name="T9" fmla="*/ 2147483647 h 35"/>
              <a:gd name="T10" fmla="*/ 2147483647 w 33"/>
              <a:gd name="T11" fmla="*/ 2147483647 h 35"/>
              <a:gd name="T12" fmla="*/ 0 w 33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5"/>
              <a:gd name="T23" fmla="*/ 33 w 33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5">
                <a:moveTo>
                  <a:pt x="0" y="24"/>
                </a:moveTo>
                <a:lnTo>
                  <a:pt x="4" y="27"/>
                </a:lnTo>
                <a:lnTo>
                  <a:pt x="18" y="0"/>
                </a:lnTo>
                <a:lnTo>
                  <a:pt x="21" y="2"/>
                </a:lnTo>
                <a:lnTo>
                  <a:pt x="33" y="12"/>
                </a:lnTo>
                <a:lnTo>
                  <a:pt x="12" y="35"/>
                </a:lnTo>
                <a:lnTo>
                  <a:pt x="0" y="2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03" name="Freeform 2269"/>
          <p:cNvSpPr>
            <a:spLocks noChangeAspect="1"/>
          </p:cNvSpPr>
          <p:nvPr/>
        </p:nvSpPr>
        <p:spPr bwMode="auto">
          <a:xfrm>
            <a:off x="4572000" y="2355850"/>
            <a:ext cx="11113" cy="14288"/>
          </a:xfrm>
          <a:custGeom>
            <a:avLst/>
            <a:gdLst>
              <a:gd name="T0" fmla="*/ 0 w 33"/>
              <a:gd name="T1" fmla="*/ 2147483647 h 33"/>
              <a:gd name="T2" fmla="*/ 2147483647 w 33"/>
              <a:gd name="T3" fmla="*/ 2147483647 h 33"/>
              <a:gd name="T4" fmla="*/ 2147483647 w 33"/>
              <a:gd name="T5" fmla="*/ 0 h 33"/>
              <a:gd name="T6" fmla="*/ 2147483647 w 33"/>
              <a:gd name="T7" fmla="*/ 2147483647 h 33"/>
              <a:gd name="T8" fmla="*/ 2147483647 w 33"/>
              <a:gd name="T9" fmla="*/ 2147483647 h 33"/>
              <a:gd name="T10" fmla="*/ 2147483647 w 33"/>
              <a:gd name="T11" fmla="*/ 2147483647 h 33"/>
              <a:gd name="T12" fmla="*/ 0 w 33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3"/>
              <a:gd name="T23" fmla="*/ 33 w 33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3">
                <a:moveTo>
                  <a:pt x="0" y="22"/>
                </a:moveTo>
                <a:lnTo>
                  <a:pt x="1" y="23"/>
                </a:lnTo>
                <a:lnTo>
                  <a:pt x="22" y="0"/>
                </a:lnTo>
                <a:lnTo>
                  <a:pt x="23" y="1"/>
                </a:lnTo>
                <a:lnTo>
                  <a:pt x="33" y="12"/>
                </a:lnTo>
                <a:lnTo>
                  <a:pt x="10" y="33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04" name="Freeform 2270"/>
          <p:cNvSpPr>
            <a:spLocks noChangeAspect="1"/>
          </p:cNvSpPr>
          <p:nvPr/>
        </p:nvSpPr>
        <p:spPr bwMode="auto">
          <a:xfrm>
            <a:off x="4575175" y="2360613"/>
            <a:ext cx="12700" cy="12700"/>
          </a:xfrm>
          <a:custGeom>
            <a:avLst/>
            <a:gdLst>
              <a:gd name="T0" fmla="*/ 0 w 33"/>
              <a:gd name="T1" fmla="*/ 2147483647 h 32"/>
              <a:gd name="T2" fmla="*/ 2147483647 w 33"/>
              <a:gd name="T3" fmla="*/ 2147483647 h 32"/>
              <a:gd name="T4" fmla="*/ 2147483647 w 33"/>
              <a:gd name="T5" fmla="*/ 0 h 32"/>
              <a:gd name="T6" fmla="*/ 2147483647 w 33"/>
              <a:gd name="T7" fmla="*/ 2147483647 h 32"/>
              <a:gd name="T8" fmla="*/ 2147483647 w 33"/>
              <a:gd name="T9" fmla="*/ 2147483647 h 32"/>
              <a:gd name="T10" fmla="*/ 2147483647 w 33"/>
              <a:gd name="T11" fmla="*/ 2147483647 h 32"/>
              <a:gd name="T12" fmla="*/ 0 w 33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2"/>
              <a:gd name="T23" fmla="*/ 33 w 33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2">
                <a:moveTo>
                  <a:pt x="0" y="20"/>
                </a:moveTo>
                <a:lnTo>
                  <a:pt x="1" y="21"/>
                </a:lnTo>
                <a:lnTo>
                  <a:pt x="24" y="0"/>
                </a:lnTo>
                <a:lnTo>
                  <a:pt x="25" y="2"/>
                </a:lnTo>
                <a:lnTo>
                  <a:pt x="33" y="13"/>
                </a:lnTo>
                <a:lnTo>
                  <a:pt x="8" y="32"/>
                </a:lnTo>
                <a:lnTo>
                  <a:pt x="0" y="2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05" name="Freeform 2271"/>
          <p:cNvSpPr>
            <a:spLocks noChangeAspect="1"/>
          </p:cNvSpPr>
          <p:nvPr/>
        </p:nvSpPr>
        <p:spPr bwMode="auto">
          <a:xfrm>
            <a:off x="4578350" y="2363788"/>
            <a:ext cx="12700" cy="11112"/>
          </a:xfrm>
          <a:custGeom>
            <a:avLst/>
            <a:gdLst>
              <a:gd name="T0" fmla="*/ 0 w 33"/>
              <a:gd name="T1" fmla="*/ 2147483647 h 28"/>
              <a:gd name="T2" fmla="*/ 0 w 33"/>
              <a:gd name="T3" fmla="*/ 2147483647 h 28"/>
              <a:gd name="T4" fmla="*/ 2147483647 w 33"/>
              <a:gd name="T5" fmla="*/ 0 h 28"/>
              <a:gd name="T6" fmla="*/ 2147483647 w 33"/>
              <a:gd name="T7" fmla="*/ 0 h 28"/>
              <a:gd name="T8" fmla="*/ 2147483647 w 33"/>
              <a:gd name="T9" fmla="*/ 2147483647 h 28"/>
              <a:gd name="T10" fmla="*/ 2147483647 w 33"/>
              <a:gd name="T11" fmla="*/ 2147483647 h 28"/>
              <a:gd name="T12" fmla="*/ 0 w 33"/>
              <a:gd name="T13" fmla="*/ 2147483647 h 2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28"/>
              <a:gd name="T23" fmla="*/ 33 w 33"/>
              <a:gd name="T24" fmla="*/ 28 h 2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28">
                <a:moveTo>
                  <a:pt x="0" y="19"/>
                </a:moveTo>
                <a:lnTo>
                  <a:pt x="0" y="19"/>
                </a:lnTo>
                <a:lnTo>
                  <a:pt x="25" y="0"/>
                </a:lnTo>
                <a:lnTo>
                  <a:pt x="33" y="9"/>
                </a:lnTo>
                <a:lnTo>
                  <a:pt x="8" y="28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06" name="Freeform 2272"/>
          <p:cNvSpPr>
            <a:spLocks noChangeAspect="1"/>
          </p:cNvSpPr>
          <p:nvPr/>
        </p:nvSpPr>
        <p:spPr bwMode="auto">
          <a:xfrm>
            <a:off x="4579938" y="2370138"/>
            <a:ext cx="11112" cy="7937"/>
          </a:xfrm>
          <a:custGeom>
            <a:avLst/>
            <a:gdLst>
              <a:gd name="T0" fmla="*/ 0 w 28"/>
              <a:gd name="T1" fmla="*/ 2147483647 h 23"/>
              <a:gd name="T2" fmla="*/ 0 w 28"/>
              <a:gd name="T3" fmla="*/ 2147483647 h 23"/>
              <a:gd name="T4" fmla="*/ 2147483647 w 28"/>
              <a:gd name="T5" fmla="*/ 0 h 23"/>
              <a:gd name="T6" fmla="*/ 2147483647 w 28"/>
              <a:gd name="T7" fmla="*/ 0 h 23"/>
              <a:gd name="T8" fmla="*/ 2147483647 w 28"/>
              <a:gd name="T9" fmla="*/ 2147483647 h 23"/>
              <a:gd name="T10" fmla="*/ 2147483647 w 28"/>
              <a:gd name="T11" fmla="*/ 2147483647 h 23"/>
              <a:gd name="T12" fmla="*/ 0 w 28"/>
              <a:gd name="T13" fmla="*/ 2147483647 h 2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"/>
              <a:gd name="T22" fmla="*/ 0 h 23"/>
              <a:gd name="T23" fmla="*/ 28 w 28"/>
              <a:gd name="T24" fmla="*/ 23 h 2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" h="23">
                <a:moveTo>
                  <a:pt x="0" y="19"/>
                </a:moveTo>
                <a:lnTo>
                  <a:pt x="0" y="19"/>
                </a:lnTo>
                <a:lnTo>
                  <a:pt x="25" y="0"/>
                </a:lnTo>
                <a:lnTo>
                  <a:pt x="28" y="4"/>
                </a:lnTo>
                <a:lnTo>
                  <a:pt x="3" y="23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07" name="Freeform 2273"/>
          <p:cNvSpPr>
            <a:spLocks noChangeAspect="1"/>
          </p:cNvSpPr>
          <p:nvPr/>
        </p:nvSpPr>
        <p:spPr bwMode="auto">
          <a:xfrm>
            <a:off x="4581525" y="2371725"/>
            <a:ext cx="9525" cy="6350"/>
          </a:xfrm>
          <a:custGeom>
            <a:avLst/>
            <a:gdLst>
              <a:gd name="T0" fmla="*/ 0 w 27"/>
              <a:gd name="T1" fmla="*/ 2147483647 h 21"/>
              <a:gd name="T2" fmla="*/ 0 w 27"/>
              <a:gd name="T3" fmla="*/ 2147483647 h 21"/>
              <a:gd name="T4" fmla="*/ 2147483647 w 27"/>
              <a:gd name="T5" fmla="*/ 0 h 21"/>
              <a:gd name="T6" fmla="*/ 2147483647 w 27"/>
              <a:gd name="T7" fmla="*/ 2147483647 h 21"/>
              <a:gd name="T8" fmla="*/ 2147483647 w 27"/>
              <a:gd name="T9" fmla="*/ 2147483647 h 21"/>
              <a:gd name="T10" fmla="*/ 2147483647 w 27"/>
              <a:gd name="T11" fmla="*/ 2147483647 h 21"/>
              <a:gd name="T12" fmla="*/ 0 w 27"/>
              <a:gd name="T13" fmla="*/ 2147483647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"/>
              <a:gd name="T22" fmla="*/ 0 h 21"/>
              <a:gd name="T23" fmla="*/ 27 w 27"/>
              <a:gd name="T24" fmla="*/ 21 h 2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" h="21">
                <a:moveTo>
                  <a:pt x="0" y="18"/>
                </a:moveTo>
                <a:lnTo>
                  <a:pt x="0" y="19"/>
                </a:lnTo>
                <a:lnTo>
                  <a:pt x="25" y="0"/>
                </a:lnTo>
                <a:lnTo>
                  <a:pt x="25" y="1"/>
                </a:lnTo>
                <a:lnTo>
                  <a:pt x="27" y="5"/>
                </a:lnTo>
                <a:lnTo>
                  <a:pt x="2" y="21"/>
                </a:lnTo>
                <a:lnTo>
                  <a:pt x="0" y="1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08" name="Freeform 2274"/>
          <p:cNvSpPr>
            <a:spLocks noChangeAspect="1"/>
          </p:cNvSpPr>
          <p:nvPr/>
        </p:nvSpPr>
        <p:spPr bwMode="auto">
          <a:xfrm>
            <a:off x="4581525" y="2371725"/>
            <a:ext cx="9525" cy="7938"/>
          </a:xfrm>
          <a:custGeom>
            <a:avLst/>
            <a:gdLst>
              <a:gd name="T0" fmla="*/ 2147483647 w 25"/>
              <a:gd name="T1" fmla="*/ 2147483647 h 27"/>
              <a:gd name="T2" fmla="*/ 0 w 25"/>
              <a:gd name="T3" fmla="*/ 2147483647 h 27"/>
              <a:gd name="T4" fmla="*/ 2147483647 w 25"/>
              <a:gd name="T5" fmla="*/ 2147483647 h 27"/>
              <a:gd name="T6" fmla="*/ 2147483647 w 25"/>
              <a:gd name="T7" fmla="*/ 0 h 27"/>
              <a:gd name="T8" fmla="*/ 2147483647 w 25"/>
              <a:gd name="T9" fmla="*/ 2147483647 h 27"/>
              <a:gd name="T10" fmla="*/ 2147483647 w 25"/>
              <a:gd name="T11" fmla="*/ 2147483647 h 27"/>
              <a:gd name="T12" fmla="*/ 2147483647 w 25"/>
              <a:gd name="T13" fmla="*/ 2147483647 h 2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5"/>
              <a:gd name="T22" fmla="*/ 0 h 27"/>
              <a:gd name="T23" fmla="*/ 25 w 25"/>
              <a:gd name="T24" fmla="*/ 27 h 2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5" h="27">
                <a:moveTo>
                  <a:pt x="4" y="25"/>
                </a:moveTo>
                <a:lnTo>
                  <a:pt x="0" y="21"/>
                </a:lnTo>
                <a:lnTo>
                  <a:pt x="25" y="5"/>
                </a:lnTo>
                <a:lnTo>
                  <a:pt x="21" y="0"/>
                </a:lnTo>
                <a:lnTo>
                  <a:pt x="24" y="2"/>
                </a:lnTo>
                <a:lnTo>
                  <a:pt x="7" y="27"/>
                </a:lnTo>
                <a:lnTo>
                  <a:pt x="4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09" name="Freeform 2275"/>
          <p:cNvSpPr>
            <a:spLocks noChangeAspect="1"/>
          </p:cNvSpPr>
          <p:nvPr/>
        </p:nvSpPr>
        <p:spPr bwMode="auto">
          <a:xfrm>
            <a:off x="4583113" y="2371725"/>
            <a:ext cx="14287" cy="11113"/>
          </a:xfrm>
          <a:custGeom>
            <a:avLst/>
            <a:gdLst>
              <a:gd name="T0" fmla="*/ 0 w 34"/>
              <a:gd name="T1" fmla="*/ 2147483647 h 37"/>
              <a:gd name="T2" fmla="*/ 2147483647 w 34"/>
              <a:gd name="T3" fmla="*/ 2147483647 h 37"/>
              <a:gd name="T4" fmla="*/ 2147483647 w 34"/>
              <a:gd name="T5" fmla="*/ 0 h 37"/>
              <a:gd name="T6" fmla="*/ 2147483647 w 34"/>
              <a:gd name="T7" fmla="*/ 2147483647 h 37"/>
              <a:gd name="T8" fmla="*/ 2147483647 w 34"/>
              <a:gd name="T9" fmla="*/ 2147483647 h 37"/>
              <a:gd name="T10" fmla="*/ 2147483647 w 34"/>
              <a:gd name="T11" fmla="*/ 2147483647 h 37"/>
              <a:gd name="T12" fmla="*/ 0 w 34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37"/>
              <a:gd name="T23" fmla="*/ 34 w 34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37">
                <a:moveTo>
                  <a:pt x="0" y="23"/>
                </a:moveTo>
                <a:lnTo>
                  <a:pt x="2" y="25"/>
                </a:lnTo>
                <a:lnTo>
                  <a:pt x="19" y="0"/>
                </a:lnTo>
                <a:lnTo>
                  <a:pt x="21" y="3"/>
                </a:lnTo>
                <a:lnTo>
                  <a:pt x="34" y="16"/>
                </a:lnTo>
                <a:lnTo>
                  <a:pt x="14" y="37"/>
                </a:lnTo>
                <a:lnTo>
                  <a:pt x="0" y="2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10" name="Freeform 2276"/>
          <p:cNvSpPr>
            <a:spLocks noChangeAspect="1"/>
          </p:cNvSpPr>
          <p:nvPr/>
        </p:nvSpPr>
        <p:spPr bwMode="auto">
          <a:xfrm>
            <a:off x="4589463" y="2374900"/>
            <a:ext cx="11112" cy="12700"/>
          </a:xfrm>
          <a:custGeom>
            <a:avLst/>
            <a:gdLst>
              <a:gd name="T0" fmla="*/ 2147483647 w 32"/>
              <a:gd name="T1" fmla="*/ 2147483647 h 34"/>
              <a:gd name="T2" fmla="*/ 0 w 32"/>
              <a:gd name="T3" fmla="*/ 2147483647 h 34"/>
              <a:gd name="T4" fmla="*/ 2147483647 w 32"/>
              <a:gd name="T5" fmla="*/ 2147483647 h 34"/>
              <a:gd name="T6" fmla="*/ 2147483647 w 32"/>
              <a:gd name="T7" fmla="*/ 0 h 34"/>
              <a:gd name="T8" fmla="*/ 2147483647 w 32"/>
              <a:gd name="T9" fmla="*/ 2147483647 h 34"/>
              <a:gd name="T10" fmla="*/ 2147483647 w 32"/>
              <a:gd name="T11" fmla="*/ 2147483647 h 34"/>
              <a:gd name="T12" fmla="*/ 2147483647 w 32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4"/>
              <a:gd name="T23" fmla="*/ 32 w 32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4">
                <a:moveTo>
                  <a:pt x="1" y="25"/>
                </a:moveTo>
                <a:lnTo>
                  <a:pt x="0" y="23"/>
                </a:lnTo>
                <a:lnTo>
                  <a:pt x="20" y="2"/>
                </a:lnTo>
                <a:lnTo>
                  <a:pt x="19" y="0"/>
                </a:lnTo>
                <a:lnTo>
                  <a:pt x="32" y="9"/>
                </a:lnTo>
                <a:lnTo>
                  <a:pt x="13" y="34"/>
                </a:lnTo>
                <a:lnTo>
                  <a:pt x="1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11" name="Freeform 2277"/>
          <p:cNvSpPr>
            <a:spLocks noChangeAspect="1"/>
          </p:cNvSpPr>
          <p:nvPr/>
        </p:nvSpPr>
        <p:spPr bwMode="auto">
          <a:xfrm>
            <a:off x="4594225" y="2379663"/>
            <a:ext cx="7938" cy="9525"/>
          </a:xfrm>
          <a:custGeom>
            <a:avLst/>
            <a:gdLst>
              <a:gd name="T0" fmla="*/ 2147483647 w 26"/>
              <a:gd name="T1" fmla="*/ 2147483647 h 33"/>
              <a:gd name="T2" fmla="*/ 0 w 26"/>
              <a:gd name="T3" fmla="*/ 2147483647 h 33"/>
              <a:gd name="T4" fmla="*/ 2147483647 w 26"/>
              <a:gd name="T5" fmla="*/ 2147483647 h 33"/>
              <a:gd name="T6" fmla="*/ 2147483647 w 26"/>
              <a:gd name="T7" fmla="*/ 0 h 33"/>
              <a:gd name="T8" fmla="*/ 2147483647 w 26"/>
              <a:gd name="T9" fmla="*/ 2147483647 h 33"/>
              <a:gd name="T10" fmla="*/ 2147483647 w 26"/>
              <a:gd name="T11" fmla="*/ 2147483647 h 33"/>
              <a:gd name="T12" fmla="*/ 2147483647 w 26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6"/>
              <a:gd name="T22" fmla="*/ 0 h 33"/>
              <a:gd name="T23" fmla="*/ 26 w 26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6" h="33">
                <a:moveTo>
                  <a:pt x="4" y="29"/>
                </a:moveTo>
                <a:lnTo>
                  <a:pt x="0" y="27"/>
                </a:lnTo>
                <a:lnTo>
                  <a:pt x="19" y="2"/>
                </a:lnTo>
                <a:lnTo>
                  <a:pt x="15" y="0"/>
                </a:lnTo>
                <a:lnTo>
                  <a:pt x="26" y="4"/>
                </a:lnTo>
                <a:lnTo>
                  <a:pt x="16" y="33"/>
                </a:lnTo>
                <a:lnTo>
                  <a:pt x="4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12" name="Freeform 2278"/>
          <p:cNvSpPr>
            <a:spLocks noChangeAspect="1"/>
          </p:cNvSpPr>
          <p:nvPr/>
        </p:nvSpPr>
        <p:spPr bwMode="auto">
          <a:xfrm>
            <a:off x="4598988" y="2379663"/>
            <a:ext cx="6350" cy="9525"/>
          </a:xfrm>
          <a:custGeom>
            <a:avLst/>
            <a:gdLst>
              <a:gd name="T0" fmla="*/ 2147483647 w 16"/>
              <a:gd name="T1" fmla="*/ 2147483647 h 32"/>
              <a:gd name="T2" fmla="*/ 0 w 16"/>
              <a:gd name="T3" fmla="*/ 2147483647 h 32"/>
              <a:gd name="T4" fmla="*/ 2147483647 w 16"/>
              <a:gd name="T5" fmla="*/ 2147483647 h 32"/>
              <a:gd name="T6" fmla="*/ 2147483647 w 16"/>
              <a:gd name="T7" fmla="*/ 0 h 32"/>
              <a:gd name="T8" fmla="*/ 2147483647 w 16"/>
              <a:gd name="T9" fmla="*/ 0 h 32"/>
              <a:gd name="T10" fmla="*/ 2147483647 w 16"/>
              <a:gd name="T11" fmla="*/ 2147483647 h 32"/>
              <a:gd name="T12" fmla="*/ 2147483647 w 16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"/>
              <a:gd name="T22" fmla="*/ 0 h 32"/>
              <a:gd name="T23" fmla="*/ 16 w 16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" h="32">
                <a:moveTo>
                  <a:pt x="5" y="32"/>
                </a:moveTo>
                <a:lnTo>
                  <a:pt x="0" y="30"/>
                </a:lnTo>
                <a:lnTo>
                  <a:pt x="10" y="1"/>
                </a:lnTo>
                <a:lnTo>
                  <a:pt x="5" y="0"/>
                </a:lnTo>
                <a:lnTo>
                  <a:pt x="16" y="0"/>
                </a:lnTo>
                <a:lnTo>
                  <a:pt x="16" y="32"/>
                </a:lnTo>
                <a:lnTo>
                  <a:pt x="5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13" name="Freeform 2279"/>
          <p:cNvSpPr>
            <a:spLocks noChangeAspect="1"/>
          </p:cNvSpPr>
          <p:nvPr/>
        </p:nvSpPr>
        <p:spPr bwMode="auto">
          <a:xfrm>
            <a:off x="4602163" y="2379663"/>
            <a:ext cx="6350" cy="9525"/>
          </a:xfrm>
          <a:custGeom>
            <a:avLst/>
            <a:gdLst>
              <a:gd name="T0" fmla="*/ 2147483647 w 18"/>
              <a:gd name="T1" fmla="*/ 2147483647 h 34"/>
              <a:gd name="T2" fmla="*/ 2147483647 w 18"/>
              <a:gd name="T3" fmla="*/ 2147483647 h 34"/>
              <a:gd name="T4" fmla="*/ 2147483647 w 18"/>
              <a:gd name="T5" fmla="*/ 2147483647 h 34"/>
              <a:gd name="T6" fmla="*/ 0 w 18"/>
              <a:gd name="T7" fmla="*/ 2147483647 h 34"/>
              <a:gd name="T8" fmla="*/ 2147483647 w 18"/>
              <a:gd name="T9" fmla="*/ 0 h 34"/>
              <a:gd name="T10" fmla="*/ 2147483647 w 18"/>
              <a:gd name="T11" fmla="*/ 2147483647 h 34"/>
              <a:gd name="T12" fmla="*/ 2147483647 w 18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"/>
              <a:gd name="T22" fmla="*/ 0 h 34"/>
              <a:gd name="T23" fmla="*/ 18 w 18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" h="34">
                <a:moveTo>
                  <a:pt x="8" y="32"/>
                </a:moveTo>
                <a:lnTo>
                  <a:pt x="4" y="34"/>
                </a:lnTo>
                <a:lnTo>
                  <a:pt x="4" y="2"/>
                </a:lnTo>
                <a:lnTo>
                  <a:pt x="0" y="3"/>
                </a:lnTo>
                <a:lnTo>
                  <a:pt x="9" y="0"/>
                </a:lnTo>
                <a:lnTo>
                  <a:pt x="18" y="29"/>
                </a:lnTo>
                <a:lnTo>
                  <a:pt x="8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14" name="Freeform 2280"/>
          <p:cNvSpPr>
            <a:spLocks noChangeAspect="1"/>
          </p:cNvSpPr>
          <p:nvPr/>
        </p:nvSpPr>
        <p:spPr bwMode="auto">
          <a:xfrm>
            <a:off x="4605338" y="2378075"/>
            <a:ext cx="9525" cy="11113"/>
          </a:xfrm>
          <a:custGeom>
            <a:avLst/>
            <a:gdLst>
              <a:gd name="T0" fmla="*/ 2147483647 w 28"/>
              <a:gd name="T1" fmla="*/ 2147483647 h 34"/>
              <a:gd name="T2" fmla="*/ 2147483647 w 28"/>
              <a:gd name="T3" fmla="*/ 2147483647 h 34"/>
              <a:gd name="T4" fmla="*/ 2147483647 w 28"/>
              <a:gd name="T5" fmla="*/ 2147483647 h 34"/>
              <a:gd name="T6" fmla="*/ 0 w 28"/>
              <a:gd name="T7" fmla="*/ 2147483647 h 34"/>
              <a:gd name="T8" fmla="*/ 2147483647 w 28"/>
              <a:gd name="T9" fmla="*/ 0 h 34"/>
              <a:gd name="T10" fmla="*/ 2147483647 w 28"/>
              <a:gd name="T11" fmla="*/ 2147483647 h 34"/>
              <a:gd name="T12" fmla="*/ 2147483647 w 28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"/>
              <a:gd name="T22" fmla="*/ 0 h 34"/>
              <a:gd name="T23" fmla="*/ 28 w 28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" h="34">
                <a:moveTo>
                  <a:pt x="19" y="32"/>
                </a:moveTo>
                <a:lnTo>
                  <a:pt x="14" y="34"/>
                </a:lnTo>
                <a:lnTo>
                  <a:pt x="5" y="5"/>
                </a:lnTo>
                <a:lnTo>
                  <a:pt x="0" y="7"/>
                </a:lnTo>
                <a:lnTo>
                  <a:pt x="10" y="0"/>
                </a:lnTo>
                <a:lnTo>
                  <a:pt x="28" y="25"/>
                </a:lnTo>
                <a:lnTo>
                  <a:pt x="19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15" name="Freeform 2281"/>
          <p:cNvSpPr>
            <a:spLocks noChangeAspect="1"/>
          </p:cNvSpPr>
          <p:nvPr/>
        </p:nvSpPr>
        <p:spPr bwMode="auto">
          <a:xfrm>
            <a:off x="4606925" y="2374900"/>
            <a:ext cx="9525" cy="11113"/>
          </a:xfrm>
          <a:custGeom>
            <a:avLst/>
            <a:gdLst>
              <a:gd name="T0" fmla="*/ 2147483647 w 30"/>
              <a:gd name="T1" fmla="*/ 2147483647 h 32"/>
              <a:gd name="T2" fmla="*/ 2147483647 w 30"/>
              <a:gd name="T3" fmla="*/ 2147483647 h 32"/>
              <a:gd name="T4" fmla="*/ 2147483647 w 30"/>
              <a:gd name="T5" fmla="*/ 2147483647 h 32"/>
              <a:gd name="T6" fmla="*/ 0 w 30"/>
              <a:gd name="T7" fmla="*/ 2147483647 h 32"/>
              <a:gd name="T8" fmla="*/ 2147483647 w 30"/>
              <a:gd name="T9" fmla="*/ 0 h 32"/>
              <a:gd name="T10" fmla="*/ 2147483647 w 30"/>
              <a:gd name="T11" fmla="*/ 2147483647 h 32"/>
              <a:gd name="T12" fmla="*/ 2147483647 w 30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32"/>
              <a:gd name="T23" fmla="*/ 30 w 30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32">
                <a:moveTo>
                  <a:pt x="20" y="30"/>
                </a:moveTo>
                <a:lnTo>
                  <a:pt x="19" y="32"/>
                </a:lnTo>
                <a:lnTo>
                  <a:pt x="1" y="7"/>
                </a:lnTo>
                <a:lnTo>
                  <a:pt x="0" y="9"/>
                </a:lnTo>
                <a:lnTo>
                  <a:pt x="9" y="0"/>
                </a:lnTo>
                <a:lnTo>
                  <a:pt x="30" y="21"/>
                </a:lnTo>
                <a:lnTo>
                  <a:pt x="20" y="3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16" name="Freeform 2282"/>
          <p:cNvSpPr>
            <a:spLocks noChangeAspect="1"/>
          </p:cNvSpPr>
          <p:nvPr/>
        </p:nvSpPr>
        <p:spPr bwMode="auto">
          <a:xfrm>
            <a:off x="4610100" y="2371725"/>
            <a:ext cx="12700" cy="9525"/>
          </a:xfrm>
          <a:custGeom>
            <a:avLst/>
            <a:gdLst>
              <a:gd name="T0" fmla="*/ 2147483647 w 33"/>
              <a:gd name="T1" fmla="*/ 2147483647 h 32"/>
              <a:gd name="T2" fmla="*/ 2147483647 w 33"/>
              <a:gd name="T3" fmla="*/ 2147483647 h 32"/>
              <a:gd name="T4" fmla="*/ 2147483647 w 33"/>
              <a:gd name="T5" fmla="*/ 2147483647 h 32"/>
              <a:gd name="T6" fmla="*/ 0 w 33"/>
              <a:gd name="T7" fmla="*/ 2147483647 h 32"/>
              <a:gd name="T8" fmla="*/ 2147483647 w 33"/>
              <a:gd name="T9" fmla="*/ 0 h 32"/>
              <a:gd name="T10" fmla="*/ 2147483647 w 33"/>
              <a:gd name="T11" fmla="*/ 2147483647 h 32"/>
              <a:gd name="T12" fmla="*/ 2147483647 w 33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2"/>
              <a:gd name="T23" fmla="*/ 33 w 33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2">
                <a:moveTo>
                  <a:pt x="25" y="31"/>
                </a:moveTo>
                <a:lnTo>
                  <a:pt x="23" y="32"/>
                </a:lnTo>
                <a:lnTo>
                  <a:pt x="2" y="11"/>
                </a:lnTo>
                <a:lnTo>
                  <a:pt x="0" y="12"/>
                </a:lnTo>
                <a:lnTo>
                  <a:pt x="8" y="0"/>
                </a:lnTo>
                <a:lnTo>
                  <a:pt x="33" y="19"/>
                </a:lnTo>
                <a:lnTo>
                  <a:pt x="25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17" name="Freeform 2283"/>
          <p:cNvSpPr>
            <a:spLocks noChangeAspect="1"/>
          </p:cNvSpPr>
          <p:nvPr/>
        </p:nvSpPr>
        <p:spPr bwMode="auto">
          <a:xfrm>
            <a:off x="4613275" y="2363788"/>
            <a:ext cx="12700" cy="14287"/>
          </a:xfrm>
          <a:custGeom>
            <a:avLst/>
            <a:gdLst>
              <a:gd name="T0" fmla="*/ 2147483647 w 37"/>
              <a:gd name="T1" fmla="*/ 2147483647 h 33"/>
              <a:gd name="T2" fmla="*/ 2147483647 w 37"/>
              <a:gd name="T3" fmla="*/ 2147483647 h 33"/>
              <a:gd name="T4" fmla="*/ 0 w 37"/>
              <a:gd name="T5" fmla="*/ 2147483647 h 33"/>
              <a:gd name="T6" fmla="*/ 0 w 37"/>
              <a:gd name="T7" fmla="*/ 2147483647 h 33"/>
              <a:gd name="T8" fmla="*/ 2147483647 w 37"/>
              <a:gd name="T9" fmla="*/ 0 h 33"/>
              <a:gd name="T10" fmla="*/ 2147483647 w 37"/>
              <a:gd name="T11" fmla="*/ 2147483647 h 33"/>
              <a:gd name="T12" fmla="*/ 2147483647 w 37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7"/>
              <a:gd name="T22" fmla="*/ 0 h 33"/>
              <a:gd name="T23" fmla="*/ 37 w 37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7" h="33">
                <a:moveTo>
                  <a:pt x="25" y="33"/>
                </a:moveTo>
                <a:lnTo>
                  <a:pt x="25" y="33"/>
                </a:lnTo>
                <a:lnTo>
                  <a:pt x="0" y="14"/>
                </a:lnTo>
                <a:lnTo>
                  <a:pt x="12" y="0"/>
                </a:lnTo>
                <a:lnTo>
                  <a:pt x="37" y="19"/>
                </a:lnTo>
                <a:lnTo>
                  <a:pt x="25" y="3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18" name="Freeform 2284"/>
          <p:cNvSpPr>
            <a:spLocks noChangeAspect="1"/>
          </p:cNvSpPr>
          <p:nvPr/>
        </p:nvSpPr>
        <p:spPr bwMode="auto">
          <a:xfrm>
            <a:off x="4616450" y="2362200"/>
            <a:ext cx="11113" cy="11113"/>
          </a:xfrm>
          <a:custGeom>
            <a:avLst/>
            <a:gdLst>
              <a:gd name="T0" fmla="*/ 2147483647 w 33"/>
              <a:gd name="T1" fmla="*/ 2147483647 h 30"/>
              <a:gd name="T2" fmla="*/ 2147483647 w 33"/>
              <a:gd name="T3" fmla="*/ 2147483647 h 30"/>
              <a:gd name="T4" fmla="*/ 0 w 33"/>
              <a:gd name="T5" fmla="*/ 2147483647 h 30"/>
              <a:gd name="T6" fmla="*/ 2147483647 w 33"/>
              <a:gd name="T7" fmla="*/ 2147483647 h 30"/>
              <a:gd name="T8" fmla="*/ 2147483647 w 33"/>
              <a:gd name="T9" fmla="*/ 0 h 30"/>
              <a:gd name="T10" fmla="*/ 2147483647 w 33"/>
              <a:gd name="T11" fmla="*/ 2147483647 h 30"/>
              <a:gd name="T12" fmla="*/ 2147483647 w 33"/>
              <a:gd name="T13" fmla="*/ 2147483647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0"/>
              <a:gd name="T23" fmla="*/ 33 w 33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0">
                <a:moveTo>
                  <a:pt x="24" y="30"/>
                </a:moveTo>
                <a:lnTo>
                  <a:pt x="25" y="30"/>
                </a:lnTo>
                <a:lnTo>
                  <a:pt x="0" y="11"/>
                </a:lnTo>
                <a:lnTo>
                  <a:pt x="1" y="11"/>
                </a:lnTo>
                <a:lnTo>
                  <a:pt x="10" y="0"/>
                </a:lnTo>
                <a:lnTo>
                  <a:pt x="33" y="18"/>
                </a:lnTo>
                <a:lnTo>
                  <a:pt x="24" y="3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19" name="Freeform 2285"/>
          <p:cNvSpPr>
            <a:spLocks noChangeAspect="1"/>
          </p:cNvSpPr>
          <p:nvPr/>
        </p:nvSpPr>
        <p:spPr bwMode="auto">
          <a:xfrm>
            <a:off x="4622800" y="2359025"/>
            <a:ext cx="9525" cy="11113"/>
          </a:xfrm>
          <a:custGeom>
            <a:avLst/>
            <a:gdLst>
              <a:gd name="T0" fmla="*/ 2147483647 w 31"/>
              <a:gd name="T1" fmla="*/ 2147483647 h 30"/>
              <a:gd name="T2" fmla="*/ 2147483647 w 31"/>
              <a:gd name="T3" fmla="*/ 2147483647 h 30"/>
              <a:gd name="T4" fmla="*/ 0 w 31"/>
              <a:gd name="T5" fmla="*/ 2147483647 h 30"/>
              <a:gd name="T6" fmla="*/ 2147483647 w 31"/>
              <a:gd name="T7" fmla="*/ 2147483647 h 30"/>
              <a:gd name="T8" fmla="*/ 2147483647 w 31"/>
              <a:gd name="T9" fmla="*/ 0 h 30"/>
              <a:gd name="T10" fmla="*/ 2147483647 w 31"/>
              <a:gd name="T11" fmla="*/ 2147483647 h 30"/>
              <a:gd name="T12" fmla="*/ 2147483647 w 31"/>
              <a:gd name="T13" fmla="*/ 2147483647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0"/>
              <a:gd name="T23" fmla="*/ 31 w 31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0">
                <a:moveTo>
                  <a:pt x="22" y="30"/>
                </a:moveTo>
                <a:lnTo>
                  <a:pt x="23" y="29"/>
                </a:lnTo>
                <a:lnTo>
                  <a:pt x="0" y="11"/>
                </a:lnTo>
                <a:lnTo>
                  <a:pt x="1" y="9"/>
                </a:lnTo>
                <a:lnTo>
                  <a:pt x="10" y="0"/>
                </a:lnTo>
                <a:lnTo>
                  <a:pt x="31" y="21"/>
                </a:lnTo>
                <a:lnTo>
                  <a:pt x="22" y="3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20" name="Freeform 2286"/>
          <p:cNvSpPr>
            <a:spLocks noChangeAspect="1"/>
          </p:cNvSpPr>
          <p:nvPr/>
        </p:nvSpPr>
        <p:spPr bwMode="auto">
          <a:xfrm>
            <a:off x="4624388" y="2354263"/>
            <a:ext cx="9525" cy="9525"/>
          </a:xfrm>
          <a:custGeom>
            <a:avLst/>
            <a:gdLst>
              <a:gd name="T0" fmla="*/ 2147483647 w 29"/>
              <a:gd name="T1" fmla="*/ 2147483647 h 30"/>
              <a:gd name="T2" fmla="*/ 2147483647 w 29"/>
              <a:gd name="T3" fmla="*/ 2147483647 h 30"/>
              <a:gd name="T4" fmla="*/ 0 w 29"/>
              <a:gd name="T5" fmla="*/ 2147483647 h 30"/>
              <a:gd name="T6" fmla="*/ 0 w 29"/>
              <a:gd name="T7" fmla="*/ 2147483647 h 30"/>
              <a:gd name="T8" fmla="*/ 2147483647 w 29"/>
              <a:gd name="T9" fmla="*/ 0 h 30"/>
              <a:gd name="T10" fmla="*/ 2147483647 w 29"/>
              <a:gd name="T11" fmla="*/ 2147483647 h 30"/>
              <a:gd name="T12" fmla="*/ 2147483647 w 29"/>
              <a:gd name="T13" fmla="*/ 2147483647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9"/>
              <a:gd name="T22" fmla="*/ 0 h 30"/>
              <a:gd name="T23" fmla="*/ 29 w 29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9" h="30">
                <a:moveTo>
                  <a:pt x="21" y="30"/>
                </a:moveTo>
                <a:lnTo>
                  <a:pt x="21" y="29"/>
                </a:lnTo>
                <a:lnTo>
                  <a:pt x="0" y="8"/>
                </a:lnTo>
                <a:lnTo>
                  <a:pt x="0" y="7"/>
                </a:lnTo>
                <a:lnTo>
                  <a:pt x="9" y="0"/>
                </a:lnTo>
                <a:lnTo>
                  <a:pt x="29" y="23"/>
                </a:lnTo>
                <a:lnTo>
                  <a:pt x="21" y="3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21" name="Freeform 2287"/>
          <p:cNvSpPr>
            <a:spLocks noChangeAspect="1"/>
          </p:cNvSpPr>
          <p:nvPr/>
        </p:nvSpPr>
        <p:spPr bwMode="auto">
          <a:xfrm>
            <a:off x="4627563" y="2351088"/>
            <a:ext cx="12700" cy="12700"/>
          </a:xfrm>
          <a:custGeom>
            <a:avLst/>
            <a:gdLst>
              <a:gd name="T0" fmla="*/ 2147483647 w 35"/>
              <a:gd name="T1" fmla="*/ 2147483647 h 38"/>
              <a:gd name="T2" fmla="*/ 2147483647 w 35"/>
              <a:gd name="T3" fmla="*/ 2147483647 h 38"/>
              <a:gd name="T4" fmla="*/ 0 w 35"/>
              <a:gd name="T5" fmla="*/ 2147483647 h 38"/>
              <a:gd name="T6" fmla="*/ 2147483647 w 35"/>
              <a:gd name="T7" fmla="*/ 2147483647 h 38"/>
              <a:gd name="T8" fmla="*/ 2147483647 w 35"/>
              <a:gd name="T9" fmla="*/ 0 h 38"/>
              <a:gd name="T10" fmla="*/ 2147483647 w 35"/>
              <a:gd name="T11" fmla="*/ 2147483647 h 38"/>
              <a:gd name="T12" fmla="*/ 2147483647 w 35"/>
              <a:gd name="T13" fmla="*/ 2147483647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38"/>
              <a:gd name="T23" fmla="*/ 35 w 35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38">
                <a:moveTo>
                  <a:pt x="17" y="38"/>
                </a:moveTo>
                <a:lnTo>
                  <a:pt x="20" y="36"/>
                </a:lnTo>
                <a:lnTo>
                  <a:pt x="0" y="13"/>
                </a:lnTo>
                <a:lnTo>
                  <a:pt x="3" y="11"/>
                </a:lnTo>
                <a:lnTo>
                  <a:pt x="20" y="0"/>
                </a:lnTo>
                <a:lnTo>
                  <a:pt x="35" y="27"/>
                </a:lnTo>
                <a:lnTo>
                  <a:pt x="17" y="3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22" name="Freeform 2288"/>
          <p:cNvSpPr>
            <a:spLocks noChangeAspect="1"/>
          </p:cNvSpPr>
          <p:nvPr/>
        </p:nvSpPr>
        <p:spPr bwMode="auto">
          <a:xfrm>
            <a:off x="4633913" y="2347913"/>
            <a:ext cx="11112" cy="12700"/>
          </a:xfrm>
          <a:custGeom>
            <a:avLst/>
            <a:gdLst>
              <a:gd name="T0" fmla="*/ 2147483647 w 34"/>
              <a:gd name="T1" fmla="*/ 2147483647 h 35"/>
              <a:gd name="T2" fmla="*/ 2147483647 w 34"/>
              <a:gd name="T3" fmla="*/ 2147483647 h 35"/>
              <a:gd name="T4" fmla="*/ 0 w 34"/>
              <a:gd name="T5" fmla="*/ 2147483647 h 35"/>
              <a:gd name="T6" fmla="*/ 2147483647 w 34"/>
              <a:gd name="T7" fmla="*/ 2147483647 h 35"/>
              <a:gd name="T8" fmla="*/ 2147483647 w 34"/>
              <a:gd name="T9" fmla="*/ 0 h 35"/>
              <a:gd name="T10" fmla="*/ 2147483647 w 34"/>
              <a:gd name="T11" fmla="*/ 2147483647 h 35"/>
              <a:gd name="T12" fmla="*/ 2147483647 w 34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35"/>
              <a:gd name="T23" fmla="*/ 34 w 34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35">
                <a:moveTo>
                  <a:pt x="12" y="35"/>
                </a:moveTo>
                <a:lnTo>
                  <a:pt x="15" y="34"/>
                </a:lnTo>
                <a:lnTo>
                  <a:pt x="0" y="7"/>
                </a:lnTo>
                <a:lnTo>
                  <a:pt x="4" y="6"/>
                </a:lnTo>
                <a:lnTo>
                  <a:pt x="25" y="0"/>
                </a:lnTo>
                <a:lnTo>
                  <a:pt x="34" y="29"/>
                </a:lnTo>
                <a:lnTo>
                  <a:pt x="12" y="3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23" name="Freeform 2289"/>
          <p:cNvSpPr>
            <a:spLocks noChangeAspect="1"/>
          </p:cNvSpPr>
          <p:nvPr/>
        </p:nvSpPr>
        <p:spPr bwMode="auto">
          <a:xfrm>
            <a:off x="4641850" y="2347913"/>
            <a:ext cx="3175" cy="11112"/>
          </a:xfrm>
          <a:custGeom>
            <a:avLst/>
            <a:gdLst>
              <a:gd name="T0" fmla="*/ 2147483647 w 13"/>
              <a:gd name="T1" fmla="*/ 0 h 32"/>
              <a:gd name="T2" fmla="*/ 2147483647 w 13"/>
              <a:gd name="T3" fmla="*/ 2147483647 h 32"/>
              <a:gd name="T4" fmla="*/ 2147483647 w 13"/>
              <a:gd name="T5" fmla="*/ 2147483647 h 32"/>
              <a:gd name="T6" fmla="*/ 2147483647 w 13"/>
              <a:gd name="T7" fmla="*/ 2147483647 h 32"/>
              <a:gd name="T8" fmla="*/ 2147483647 w 13"/>
              <a:gd name="T9" fmla="*/ 2147483647 h 32"/>
              <a:gd name="T10" fmla="*/ 2147483647 w 13"/>
              <a:gd name="T11" fmla="*/ 2147483647 h 32"/>
              <a:gd name="T12" fmla="*/ 2147483647 w 13"/>
              <a:gd name="T13" fmla="*/ 2147483647 h 32"/>
              <a:gd name="T14" fmla="*/ 0 w 13"/>
              <a:gd name="T15" fmla="*/ 2147483647 h 32"/>
              <a:gd name="T16" fmla="*/ 2147483647 w 13"/>
              <a:gd name="T17" fmla="*/ 0 h 3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3"/>
              <a:gd name="T28" fmla="*/ 0 h 32"/>
              <a:gd name="T29" fmla="*/ 13 w 13"/>
              <a:gd name="T30" fmla="*/ 32 h 3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3" h="32">
                <a:moveTo>
                  <a:pt x="6" y="0"/>
                </a:moveTo>
                <a:lnTo>
                  <a:pt x="13" y="30"/>
                </a:lnTo>
                <a:lnTo>
                  <a:pt x="4" y="1"/>
                </a:lnTo>
                <a:lnTo>
                  <a:pt x="11" y="31"/>
                </a:lnTo>
                <a:lnTo>
                  <a:pt x="4" y="32"/>
                </a:lnTo>
                <a:lnTo>
                  <a:pt x="2" y="32"/>
                </a:lnTo>
                <a:lnTo>
                  <a:pt x="2" y="1"/>
                </a:lnTo>
                <a:lnTo>
                  <a:pt x="0" y="1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24" name="Freeform 2290"/>
          <p:cNvSpPr>
            <a:spLocks noChangeAspect="1"/>
          </p:cNvSpPr>
          <p:nvPr/>
        </p:nvSpPr>
        <p:spPr bwMode="auto">
          <a:xfrm>
            <a:off x="4725988" y="2211388"/>
            <a:ext cx="4762" cy="11112"/>
          </a:xfrm>
          <a:custGeom>
            <a:avLst/>
            <a:gdLst>
              <a:gd name="T0" fmla="*/ 0 w 15"/>
              <a:gd name="T1" fmla="*/ 2147483647 h 27"/>
              <a:gd name="T2" fmla="*/ 2147483647 w 15"/>
              <a:gd name="T3" fmla="*/ 0 h 27"/>
              <a:gd name="T4" fmla="*/ 0 w 15"/>
              <a:gd name="T5" fmla="*/ 2147483647 h 27"/>
              <a:gd name="T6" fmla="*/ 0 60000 65536"/>
              <a:gd name="T7" fmla="*/ 0 60000 65536"/>
              <a:gd name="T8" fmla="*/ 0 60000 65536"/>
              <a:gd name="T9" fmla="*/ 0 w 15"/>
              <a:gd name="T10" fmla="*/ 0 h 27"/>
              <a:gd name="T11" fmla="*/ 15 w 15"/>
              <a:gd name="T12" fmla="*/ 27 h 2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" h="27">
                <a:moveTo>
                  <a:pt x="0" y="27"/>
                </a:moveTo>
                <a:lnTo>
                  <a:pt x="15" y="0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25" name="Freeform 2291"/>
          <p:cNvSpPr>
            <a:spLocks noChangeAspect="1"/>
          </p:cNvSpPr>
          <p:nvPr/>
        </p:nvSpPr>
        <p:spPr bwMode="auto">
          <a:xfrm>
            <a:off x="4811713" y="2276475"/>
            <a:ext cx="4762" cy="7938"/>
          </a:xfrm>
          <a:custGeom>
            <a:avLst/>
            <a:gdLst>
              <a:gd name="T0" fmla="*/ 2147483647 w 16"/>
              <a:gd name="T1" fmla="*/ 0 h 25"/>
              <a:gd name="T2" fmla="*/ 0 w 16"/>
              <a:gd name="T3" fmla="*/ 2147483647 h 25"/>
              <a:gd name="T4" fmla="*/ 2147483647 w 16"/>
              <a:gd name="T5" fmla="*/ 0 h 25"/>
              <a:gd name="T6" fmla="*/ 0 60000 65536"/>
              <a:gd name="T7" fmla="*/ 0 60000 65536"/>
              <a:gd name="T8" fmla="*/ 0 60000 65536"/>
              <a:gd name="T9" fmla="*/ 0 w 16"/>
              <a:gd name="T10" fmla="*/ 0 h 25"/>
              <a:gd name="T11" fmla="*/ 16 w 16"/>
              <a:gd name="T12" fmla="*/ 25 h 2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" h="25">
                <a:moveTo>
                  <a:pt x="16" y="0"/>
                </a:moveTo>
                <a:lnTo>
                  <a:pt x="0" y="25"/>
                </a:lnTo>
                <a:lnTo>
                  <a:pt x="1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26" name="Freeform 2292"/>
          <p:cNvSpPr>
            <a:spLocks noChangeAspect="1"/>
          </p:cNvSpPr>
          <p:nvPr/>
        </p:nvSpPr>
        <p:spPr bwMode="auto">
          <a:xfrm>
            <a:off x="4725988" y="2211388"/>
            <a:ext cx="15875" cy="15875"/>
          </a:xfrm>
          <a:custGeom>
            <a:avLst/>
            <a:gdLst>
              <a:gd name="T0" fmla="*/ 0 w 48"/>
              <a:gd name="T1" fmla="*/ 2147483647 h 45"/>
              <a:gd name="T2" fmla="*/ 2147483647 w 48"/>
              <a:gd name="T3" fmla="*/ 0 h 45"/>
              <a:gd name="T4" fmla="*/ 2147483647 w 48"/>
              <a:gd name="T5" fmla="*/ 2147483647 h 45"/>
              <a:gd name="T6" fmla="*/ 2147483647 w 48"/>
              <a:gd name="T7" fmla="*/ 2147483647 h 45"/>
              <a:gd name="T8" fmla="*/ 2147483647 w 48"/>
              <a:gd name="T9" fmla="*/ 2147483647 h 45"/>
              <a:gd name="T10" fmla="*/ 2147483647 w 48"/>
              <a:gd name="T11" fmla="*/ 2147483647 h 45"/>
              <a:gd name="T12" fmla="*/ 0 w 48"/>
              <a:gd name="T13" fmla="*/ 2147483647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8"/>
              <a:gd name="T22" fmla="*/ 0 h 45"/>
              <a:gd name="T23" fmla="*/ 48 w 48"/>
              <a:gd name="T24" fmla="*/ 45 h 4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8" h="45">
                <a:moveTo>
                  <a:pt x="0" y="27"/>
                </a:moveTo>
                <a:lnTo>
                  <a:pt x="15" y="0"/>
                </a:lnTo>
                <a:lnTo>
                  <a:pt x="44" y="16"/>
                </a:lnTo>
                <a:lnTo>
                  <a:pt x="48" y="18"/>
                </a:lnTo>
                <a:lnTo>
                  <a:pt x="31" y="43"/>
                </a:lnTo>
                <a:lnTo>
                  <a:pt x="36" y="45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27" name="Freeform 2293"/>
          <p:cNvSpPr>
            <a:spLocks noChangeAspect="1"/>
          </p:cNvSpPr>
          <p:nvPr/>
        </p:nvSpPr>
        <p:spPr bwMode="auto">
          <a:xfrm>
            <a:off x="4735513" y="2217738"/>
            <a:ext cx="19050" cy="15875"/>
          </a:xfrm>
          <a:custGeom>
            <a:avLst/>
            <a:gdLst>
              <a:gd name="T0" fmla="*/ 0 w 49"/>
              <a:gd name="T1" fmla="*/ 2147483647 h 47"/>
              <a:gd name="T2" fmla="*/ 2147483647 w 49"/>
              <a:gd name="T3" fmla="*/ 0 h 47"/>
              <a:gd name="T4" fmla="*/ 2147483647 w 49"/>
              <a:gd name="T5" fmla="*/ 2147483647 h 47"/>
              <a:gd name="T6" fmla="*/ 2147483647 w 49"/>
              <a:gd name="T7" fmla="*/ 2147483647 h 47"/>
              <a:gd name="T8" fmla="*/ 2147483647 w 49"/>
              <a:gd name="T9" fmla="*/ 2147483647 h 47"/>
              <a:gd name="T10" fmla="*/ 2147483647 w 49"/>
              <a:gd name="T11" fmla="*/ 2147483647 h 47"/>
              <a:gd name="T12" fmla="*/ 0 w 49"/>
              <a:gd name="T13" fmla="*/ 2147483647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9"/>
              <a:gd name="T22" fmla="*/ 0 h 47"/>
              <a:gd name="T23" fmla="*/ 49 w 49"/>
              <a:gd name="T24" fmla="*/ 47 h 4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9" h="47">
                <a:moveTo>
                  <a:pt x="0" y="25"/>
                </a:moveTo>
                <a:lnTo>
                  <a:pt x="17" y="0"/>
                </a:lnTo>
                <a:lnTo>
                  <a:pt x="49" y="22"/>
                </a:lnTo>
                <a:lnTo>
                  <a:pt x="33" y="47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28" name="Freeform 2294"/>
          <p:cNvSpPr>
            <a:spLocks noChangeAspect="1"/>
          </p:cNvSpPr>
          <p:nvPr/>
        </p:nvSpPr>
        <p:spPr bwMode="auto">
          <a:xfrm>
            <a:off x="4746625" y="2225675"/>
            <a:ext cx="22225" cy="17463"/>
          </a:xfrm>
          <a:custGeom>
            <a:avLst/>
            <a:gdLst>
              <a:gd name="T0" fmla="*/ 0 w 61"/>
              <a:gd name="T1" fmla="*/ 2147483647 h 48"/>
              <a:gd name="T2" fmla="*/ 2147483647 w 61"/>
              <a:gd name="T3" fmla="*/ 0 h 48"/>
              <a:gd name="T4" fmla="*/ 2147483647 w 61"/>
              <a:gd name="T5" fmla="*/ 2147483647 h 48"/>
              <a:gd name="T6" fmla="*/ 2147483647 w 61"/>
              <a:gd name="T7" fmla="*/ 2147483647 h 48"/>
              <a:gd name="T8" fmla="*/ 2147483647 w 61"/>
              <a:gd name="T9" fmla="*/ 2147483647 h 48"/>
              <a:gd name="T10" fmla="*/ 2147483647 w 61"/>
              <a:gd name="T11" fmla="*/ 2147483647 h 48"/>
              <a:gd name="T12" fmla="*/ 0 w 61"/>
              <a:gd name="T13" fmla="*/ 2147483647 h 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1"/>
              <a:gd name="T22" fmla="*/ 0 h 48"/>
              <a:gd name="T23" fmla="*/ 61 w 61"/>
              <a:gd name="T24" fmla="*/ 48 h 4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1" h="48">
                <a:moveTo>
                  <a:pt x="0" y="25"/>
                </a:moveTo>
                <a:lnTo>
                  <a:pt x="16" y="0"/>
                </a:lnTo>
                <a:lnTo>
                  <a:pt x="61" y="32"/>
                </a:lnTo>
                <a:lnTo>
                  <a:pt x="49" y="23"/>
                </a:lnTo>
                <a:lnTo>
                  <a:pt x="31" y="48"/>
                </a:lnTo>
                <a:lnTo>
                  <a:pt x="19" y="39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29" name="Freeform 2295"/>
          <p:cNvSpPr>
            <a:spLocks noChangeAspect="1"/>
          </p:cNvSpPr>
          <p:nvPr/>
        </p:nvSpPr>
        <p:spPr bwMode="auto">
          <a:xfrm>
            <a:off x="4757738" y="2233613"/>
            <a:ext cx="15875" cy="17462"/>
          </a:xfrm>
          <a:custGeom>
            <a:avLst/>
            <a:gdLst>
              <a:gd name="T0" fmla="*/ 0 w 51"/>
              <a:gd name="T1" fmla="*/ 2147483647 h 50"/>
              <a:gd name="T2" fmla="*/ 2147483647 w 51"/>
              <a:gd name="T3" fmla="*/ 0 h 50"/>
              <a:gd name="T4" fmla="*/ 2147483647 w 51"/>
              <a:gd name="T5" fmla="*/ 2147483647 h 50"/>
              <a:gd name="T6" fmla="*/ 2147483647 w 51"/>
              <a:gd name="T7" fmla="*/ 2147483647 h 50"/>
              <a:gd name="T8" fmla="*/ 2147483647 w 51"/>
              <a:gd name="T9" fmla="*/ 2147483647 h 50"/>
              <a:gd name="T10" fmla="*/ 2147483647 w 51"/>
              <a:gd name="T11" fmla="*/ 2147483647 h 50"/>
              <a:gd name="T12" fmla="*/ 0 w 51"/>
              <a:gd name="T13" fmla="*/ 2147483647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1"/>
              <a:gd name="T22" fmla="*/ 0 h 50"/>
              <a:gd name="T23" fmla="*/ 51 w 51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1" h="50">
                <a:moveTo>
                  <a:pt x="0" y="25"/>
                </a:moveTo>
                <a:lnTo>
                  <a:pt x="18" y="0"/>
                </a:lnTo>
                <a:lnTo>
                  <a:pt x="51" y="25"/>
                </a:lnTo>
                <a:lnTo>
                  <a:pt x="32" y="50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30" name="Freeform 2296"/>
          <p:cNvSpPr>
            <a:spLocks noChangeAspect="1"/>
          </p:cNvSpPr>
          <p:nvPr/>
        </p:nvSpPr>
        <p:spPr bwMode="auto">
          <a:xfrm>
            <a:off x="4768850" y="2243138"/>
            <a:ext cx="22225" cy="25400"/>
          </a:xfrm>
          <a:custGeom>
            <a:avLst/>
            <a:gdLst>
              <a:gd name="T0" fmla="*/ 0 w 62"/>
              <a:gd name="T1" fmla="*/ 2147483647 h 75"/>
              <a:gd name="T2" fmla="*/ 2147483647 w 62"/>
              <a:gd name="T3" fmla="*/ 0 h 75"/>
              <a:gd name="T4" fmla="*/ 2147483647 w 62"/>
              <a:gd name="T5" fmla="*/ 0 h 75"/>
              <a:gd name="T6" fmla="*/ 2147483647 w 62"/>
              <a:gd name="T7" fmla="*/ 2147483647 h 75"/>
              <a:gd name="T8" fmla="*/ 2147483647 w 62"/>
              <a:gd name="T9" fmla="*/ 2147483647 h 75"/>
              <a:gd name="T10" fmla="*/ 2147483647 w 62"/>
              <a:gd name="T11" fmla="*/ 2147483647 h 75"/>
              <a:gd name="T12" fmla="*/ 0 w 62"/>
              <a:gd name="T13" fmla="*/ 2147483647 h 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2"/>
              <a:gd name="T22" fmla="*/ 0 h 75"/>
              <a:gd name="T23" fmla="*/ 62 w 62"/>
              <a:gd name="T24" fmla="*/ 75 h 7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2" h="75">
                <a:moveTo>
                  <a:pt x="0" y="25"/>
                </a:moveTo>
                <a:lnTo>
                  <a:pt x="19" y="0"/>
                </a:lnTo>
                <a:lnTo>
                  <a:pt x="50" y="26"/>
                </a:lnTo>
                <a:lnTo>
                  <a:pt x="31" y="49"/>
                </a:lnTo>
                <a:lnTo>
                  <a:pt x="62" y="75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31" name="Freeform 2297"/>
          <p:cNvSpPr>
            <a:spLocks noChangeAspect="1"/>
          </p:cNvSpPr>
          <p:nvPr/>
        </p:nvSpPr>
        <p:spPr bwMode="auto">
          <a:xfrm>
            <a:off x="4779963" y="2251075"/>
            <a:ext cx="17462" cy="22225"/>
          </a:xfrm>
          <a:custGeom>
            <a:avLst/>
            <a:gdLst>
              <a:gd name="T0" fmla="*/ 0 w 50"/>
              <a:gd name="T1" fmla="*/ 2147483647 h 62"/>
              <a:gd name="T2" fmla="*/ 2147483647 w 50"/>
              <a:gd name="T3" fmla="*/ 0 h 62"/>
              <a:gd name="T4" fmla="*/ 2147483647 w 50"/>
              <a:gd name="T5" fmla="*/ 2147483647 h 62"/>
              <a:gd name="T6" fmla="*/ 2147483647 w 50"/>
              <a:gd name="T7" fmla="*/ 2147483647 h 62"/>
              <a:gd name="T8" fmla="*/ 2147483647 w 50"/>
              <a:gd name="T9" fmla="*/ 2147483647 h 62"/>
              <a:gd name="T10" fmla="*/ 2147483647 w 50"/>
              <a:gd name="T11" fmla="*/ 2147483647 h 62"/>
              <a:gd name="T12" fmla="*/ 0 w 50"/>
              <a:gd name="T13" fmla="*/ 2147483647 h 6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62"/>
              <a:gd name="T23" fmla="*/ 50 w 50"/>
              <a:gd name="T24" fmla="*/ 62 h 6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62">
                <a:moveTo>
                  <a:pt x="0" y="23"/>
                </a:moveTo>
                <a:lnTo>
                  <a:pt x="19" y="0"/>
                </a:lnTo>
                <a:lnTo>
                  <a:pt x="34" y="12"/>
                </a:lnTo>
                <a:lnTo>
                  <a:pt x="50" y="25"/>
                </a:lnTo>
                <a:lnTo>
                  <a:pt x="31" y="50"/>
                </a:lnTo>
                <a:lnTo>
                  <a:pt x="47" y="62"/>
                </a:lnTo>
                <a:lnTo>
                  <a:pt x="0" y="2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32" name="Freeform 2298"/>
          <p:cNvSpPr>
            <a:spLocks noChangeAspect="1"/>
          </p:cNvSpPr>
          <p:nvPr/>
        </p:nvSpPr>
        <p:spPr bwMode="auto">
          <a:xfrm>
            <a:off x="4791075" y="2259013"/>
            <a:ext cx="20638" cy="17462"/>
          </a:xfrm>
          <a:custGeom>
            <a:avLst/>
            <a:gdLst>
              <a:gd name="T0" fmla="*/ 0 w 63"/>
              <a:gd name="T1" fmla="*/ 2147483647 h 48"/>
              <a:gd name="T2" fmla="*/ 2147483647 w 63"/>
              <a:gd name="T3" fmla="*/ 0 h 48"/>
              <a:gd name="T4" fmla="*/ 2147483647 w 63"/>
              <a:gd name="T5" fmla="*/ 2147483647 h 48"/>
              <a:gd name="T6" fmla="*/ 2147483647 w 63"/>
              <a:gd name="T7" fmla="*/ 2147483647 h 48"/>
              <a:gd name="T8" fmla="*/ 2147483647 w 63"/>
              <a:gd name="T9" fmla="*/ 2147483647 h 48"/>
              <a:gd name="T10" fmla="*/ 2147483647 w 63"/>
              <a:gd name="T11" fmla="*/ 2147483647 h 48"/>
              <a:gd name="T12" fmla="*/ 0 w 63"/>
              <a:gd name="T13" fmla="*/ 2147483647 h 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3"/>
              <a:gd name="T22" fmla="*/ 0 h 48"/>
              <a:gd name="T23" fmla="*/ 63 w 63"/>
              <a:gd name="T24" fmla="*/ 48 h 4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3" h="48">
                <a:moveTo>
                  <a:pt x="0" y="25"/>
                </a:moveTo>
                <a:lnTo>
                  <a:pt x="19" y="0"/>
                </a:lnTo>
                <a:lnTo>
                  <a:pt x="63" y="34"/>
                </a:lnTo>
                <a:lnTo>
                  <a:pt x="49" y="24"/>
                </a:lnTo>
                <a:lnTo>
                  <a:pt x="32" y="48"/>
                </a:lnTo>
                <a:lnTo>
                  <a:pt x="19" y="38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33" name="Freeform 2299"/>
          <p:cNvSpPr>
            <a:spLocks noChangeAspect="1"/>
          </p:cNvSpPr>
          <p:nvPr/>
        </p:nvSpPr>
        <p:spPr bwMode="auto">
          <a:xfrm>
            <a:off x="4802188" y="2268538"/>
            <a:ext cx="14287" cy="15875"/>
          </a:xfrm>
          <a:custGeom>
            <a:avLst/>
            <a:gdLst>
              <a:gd name="T0" fmla="*/ 0 w 49"/>
              <a:gd name="T1" fmla="*/ 2147483647 h 47"/>
              <a:gd name="T2" fmla="*/ 2147483647 w 49"/>
              <a:gd name="T3" fmla="*/ 0 h 47"/>
              <a:gd name="T4" fmla="*/ 2147483647 w 49"/>
              <a:gd name="T5" fmla="*/ 2147483647 h 47"/>
              <a:gd name="T6" fmla="*/ 2147483647 w 49"/>
              <a:gd name="T7" fmla="*/ 2147483647 h 47"/>
              <a:gd name="T8" fmla="*/ 0 w 49"/>
              <a:gd name="T9" fmla="*/ 2147483647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9"/>
              <a:gd name="T16" fmla="*/ 0 h 47"/>
              <a:gd name="T17" fmla="*/ 49 w 49"/>
              <a:gd name="T18" fmla="*/ 47 h 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9" h="47">
                <a:moveTo>
                  <a:pt x="0" y="24"/>
                </a:moveTo>
                <a:lnTo>
                  <a:pt x="17" y="0"/>
                </a:lnTo>
                <a:lnTo>
                  <a:pt x="49" y="22"/>
                </a:lnTo>
                <a:lnTo>
                  <a:pt x="33" y="47"/>
                </a:lnTo>
                <a:lnTo>
                  <a:pt x="0" y="2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34" name="Freeform 2300"/>
          <p:cNvSpPr>
            <a:spLocks noChangeAspect="1"/>
          </p:cNvSpPr>
          <p:nvPr/>
        </p:nvSpPr>
        <p:spPr bwMode="auto">
          <a:xfrm>
            <a:off x="4779963" y="2098675"/>
            <a:ext cx="6350" cy="11113"/>
          </a:xfrm>
          <a:custGeom>
            <a:avLst/>
            <a:gdLst>
              <a:gd name="T0" fmla="*/ 0 w 11"/>
              <a:gd name="T1" fmla="*/ 2147483647 h 29"/>
              <a:gd name="T2" fmla="*/ 2147483647 w 11"/>
              <a:gd name="T3" fmla="*/ 0 h 29"/>
              <a:gd name="T4" fmla="*/ 0 w 11"/>
              <a:gd name="T5" fmla="*/ 2147483647 h 29"/>
              <a:gd name="T6" fmla="*/ 0 60000 65536"/>
              <a:gd name="T7" fmla="*/ 0 60000 65536"/>
              <a:gd name="T8" fmla="*/ 0 60000 65536"/>
              <a:gd name="T9" fmla="*/ 0 w 11"/>
              <a:gd name="T10" fmla="*/ 0 h 29"/>
              <a:gd name="T11" fmla="*/ 11 w 11"/>
              <a:gd name="T12" fmla="*/ 29 h 2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29">
                <a:moveTo>
                  <a:pt x="0" y="29"/>
                </a:moveTo>
                <a:lnTo>
                  <a:pt x="11" y="0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35" name="Freeform 2301"/>
          <p:cNvSpPr>
            <a:spLocks noChangeAspect="1"/>
          </p:cNvSpPr>
          <p:nvPr/>
        </p:nvSpPr>
        <p:spPr bwMode="auto">
          <a:xfrm>
            <a:off x="4906963" y="2124075"/>
            <a:ext cx="3175" cy="9525"/>
          </a:xfrm>
          <a:custGeom>
            <a:avLst/>
            <a:gdLst>
              <a:gd name="T0" fmla="*/ 0 w 15"/>
              <a:gd name="T1" fmla="*/ 0 h 31"/>
              <a:gd name="T2" fmla="*/ 0 w 15"/>
              <a:gd name="T3" fmla="*/ 0 h 31"/>
              <a:gd name="T4" fmla="*/ 2147483647 w 15"/>
              <a:gd name="T5" fmla="*/ 0 h 31"/>
              <a:gd name="T6" fmla="*/ 2147483647 w 15"/>
              <a:gd name="T7" fmla="*/ 2147483647 h 31"/>
              <a:gd name="T8" fmla="*/ 2147483647 w 15"/>
              <a:gd name="T9" fmla="*/ 2147483647 h 31"/>
              <a:gd name="T10" fmla="*/ 2147483647 w 15"/>
              <a:gd name="T11" fmla="*/ 2147483647 h 31"/>
              <a:gd name="T12" fmla="*/ 2147483647 w 15"/>
              <a:gd name="T13" fmla="*/ 2147483647 h 31"/>
              <a:gd name="T14" fmla="*/ 2147483647 w 15"/>
              <a:gd name="T15" fmla="*/ 2147483647 h 31"/>
              <a:gd name="T16" fmla="*/ 2147483647 w 15"/>
              <a:gd name="T17" fmla="*/ 2147483647 h 31"/>
              <a:gd name="T18" fmla="*/ 2147483647 w 15"/>
              <a:gd name="T19" fmla="*/ 2147483647 h 31"/>
              <a:gd name="T20" fmla="*/ 2147483647 w 15"/>
              <a:gd name="T21" fmla="*/ 2147483647 h 31"/>
              <a:gd name="T22" fmla="*/ 2147483647 w 15"/>
              <a:gd name="T23" fmla="*/ 2147483647 h 31"/>
              <a:gd name="T24" fmla="*/ 2147483647 w 15"/>
              <a:gd name="T25" fmla="*/ 2147483647 h 31"/>
              <a:gd name="T26" fmla="*/ 2147483647 w 15"/>
              <a:gd name="T27" fmla="*/ 2147483647 h 31"/>
              <a:gd name="T28" fmla="*/ 2147483647 w 15"/>
              <a:gd name="T29" fmla="*/ 2147483647 h 31"/>
              <a:gd name="T30" fmla="*/ 2147483647 w 15"/>
              <a:gd name="T31" fmla="*/ 2147483647 h 31"/>
              <a:gd name="T32" fmla="*/ 2147483647 w 15"/>
              <a:gd name="T33" fmla="*/ 2147483647 h 31"/>
              <a:gd name="T34" fmla="*/ 2147483647 w 15"/>
              <a:gd name="T35" fmla="*/ 2147483647 h 31"/>
              <a:gd name="T36" fmla="*/ 2147483647 w 15"/>
              <a:gd name="T37" fmla="*/ 2147483647 h 31"/>
              <a:gd name="T38" fmla="*/ 0 w 15"/>
              <a:gd name="T39" fmla="*/ 2147483647 h 31"/>
              <a:gd name="T40" fmla="*/ 0 w 15"/>
              <a:gd name="T41" fmla="*/ 2147483647 h 31"/>
              <a:gd name="T42" fmla="*/ 0 w 15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"/>
              <a:gd name="T67" fmla="*/ 0 h 31"/>
              <a:gd name="T68" fmla="*/ 15 w 15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5" y="1"/>
                </a:lnTo>
                <a:lnTo>
                  <a:pt x="8" y="2"/>
                </a:lnTo>
                <a:lnTo>
                  <a:pt x="10" y="4"/>
                </a:lnTo>
                <a:lnTo>
                  <a:pt x="12" y="7"/>
                </a:lnTo>
                <a:lnTo>
                  <a:pt x="13" y="9"/>
                </a:lnTo>
                <a:lnTo>
                  <a:pt x="14" y="11"/>
                </a:lnTo>
                <a:lnTo>
                  <a:pt x="15" y="14"/>
                </a:lnTo>
                <a:lnTo>
                  <a:pt x="15" y="16"/>
                </a:lnTo>
                <a:lnTo>
                  <a:pt x="15" y="18"/>
                </a:lnTo>
                <a:lnTo>
                  <a:pt x="14" y="21"/>
                </a:lnTo>
                <a:lnTo>
                  <a:pt x="13" y="24"/>
                </a:lnTo>
                <a:lnTo>
                  <a:pt x="11" y="26"/>
                </a:lnTo>
                <a:lnTo>
                  <a:pt x="9" y="28"/>
                </a:lnTo>
                <a:lnTo>
                  <a:pt x="7" y="29"/>
                </a:lnTo>
                <a:lnTo>
                  <a:pt x="5" y="30"/>
                </a:ln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36" name="Freeform 2302"/>
          <p:cNvSpPr>
            <a:spLocks noChangeAspect="1"/>
          </p:cNvSpPr>
          <p:nvPr/>
        </p:nvSpPr>
        <p:spPr bwMode="auto">
          <a:xfrm>
            <a:off x="4779963" y="2098675"/>
            <a:ext cx="22225" cy="17463"/>
          </a:xfrm>
          <a:custGeom>
            <a:avLst/>
            <a:gdLst>
              <a:gd name="T0" fmla="*/ 0 w 62"/>
              <a:gd name="T1" fmla="*/ 2147483647 h 46"/>
              <a:gd name="T2" fmla="*/ 2147483647 w 62"/>
              <a:gd name="T3" fmla="*/ 0 h 46"/>
              <a:gd name="T4" fmla="*/ 2147483647 w 62"/>
              <a:gd name="T5" fmla="*/ 2147483647 h 46"/>
              <a:gd name="T6" fmla="*/ 2147483647 w 62"/>
              <a:gd name="T7" fmla="*/ 2147483647 h 46"/>
              <a:gd name="T8" fmla="*/ 2147483647 w 62"/>
              <a:gd name="T9" fmla="*/ 2147483647 h 46"/>
              <a:gd name="T10" fmla="*/ 2147483647 w 62"/>
              <a:gd name="T11" fmla="*/ 2147483647 h 46"/>
              <a:gd name="T12" fmla="*/ 0 w 62"/>
              <a:gd name="T13" fmla="*/ 2147483647 h 4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2"/>
              <a:gd name="T22" fmla="*/ 0 h 46"/>
              <a:gd name="T23" fmla="*/ 62 w 62"/>
              <a:gd name="T24" fmla="*/ 46 h 4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2" h="46">
                <a:moveTo>
                  <a:pt x="0" y="29"/>
                </a:moveTo>
                <a:lnTo>
                  <a:pt x="11" y="0"/>
                </a:lnTo>
                <a:lnTo>
                  <a:pt x="62" y="19"/>
                </a:lnTo>
                <a:lnTo>
                  <a:pt x="55" y="17"/>
                </a:lnTo>
                <a:lnTo>
                  <a:pt x="47" y="46"/>
                </a:lnTo>
                <a:lnTo>
                  <a:pt x="40" y="44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37" name="Freeform 2303"/>
          <p:cNvSpPr>
            <a:spLocks noChangeAspect="1"/>
          </p:cNvSpPr>
          <p:nvPr/>
        </p:nvSpPr>
        <p:spPr bwMode="auto">
          <a:xfrm>
            <a:off x="4797425" y="2105025"/>
            <a:ext cx="15875" cy="15875"/>
          </a:xfrm>
          <a:custGeom>
            <a:avLst/>
            <a:gdLst>
              <a:gd name="T0" fmla="*/ 0 w 52"/>
              <a:gd name="T1" fmla="*/ 2147483647 h 44"/>
              <a:gd name="T2" fmla="*/ 2147483647 w 52"/>
              <a:gd name="T3" fmla="*/ 0 h 44"/>
              <a:gd name="T4" fmla="*/ 2147483647 w 52"/>
              <a:gd name="T5" fmla="*/ 2147483647 h 44"/>
              <a:gd name="T6" fmla="*/ 2147483647 w 52"/>
              <a:gd name="T7" fmla="*/ 2147483647 h 44"/>
              <a:gd name="T8" fmla="*/ 2147483647 w 52"/>
              <a:gd name="T9" fmla="*/ 2147483647 h 44"/>
              <a:gd name="T10" fmla="*/ 2147483647 w 52"/>
              <a:gd name="T11" fmla="*/ 2147483647 h 44"/>
              <a:gd name="T12" fmla="*/ 0 w 52"/>
              <a:gd name="T13" fmla="*/ 2147483647 h 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2"/>
              <a:gd name="T22" fmla="*/ 0 h 44"/>
              <a:gd name="T23" fmla="*/ 52 w 52"/>
              <a:gd name="T24" fmla="*/ 44 h 4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2" h="44">
                <a:moveTo>
                  <a:pt x="0" y="29"/>
                </a:moveTo>
                <a:lnTo>
                  <a:pt x="8" y="0"/>
                </a:lnTo>
                <a:lnTo>
                  <a:pt x="52" y="15"/>
                </a:lnTo>
                <a:lnTo>
                  <a:pt x="44" y="44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38" name="Freeform 2304"/>
          <p:cNvSpPr>
            <a:spLocks noChangeAspect="1"/>
          </p:cNvSpPr>
          <p:nvPr/>
        </p:nvSpPr>
        <p:spPr bwMode="auto">
          <a:xfrm>
            <a:off x="4811713" y="2109788"/>
            <a:ext cx="17462" cy="15875"/>
          </a:xfrm>
          <a:custGeom>
            <a:avLst/>
            <a:gdLst>
              <a:gd name="T0" fmla="*/ 0 w 50"/>
              <a:gd name="T1" fmla="*/ 2147483647 h 45"/>
              <a:gd name="T2" fmla="*/ 2147483647 w 50"/>
              <a:gd name="T3" fmla="*/ 0 h 45"/>
              <a:gd name="T4" fmla="*/ 2147483647 w 50"/>
              <a:gd name="T5" fmla="*/ 2147483647 h 45"/>
              <a:gd name="T6" fmla="*/ 2147483647 w 50"/>
              <a:gd name="T7" fmla="*/ 2147483647 h 45"/>
              <a:gd name="T8" fmla="*/ 2147483647 w 50"/>
              <a:gd name="T9" fmla="*/ 2147483647 h 45"/>
              <a:gd name="T10" fmla="*/ 2147483647 w 50"/>
              <a:gd name="T11" fmla="*/ 2147483647 h 45"/>
              <a:gd name="T12" fmla="*/ 0 w 50"/>
              <a:gd name="T13" fmla="*/ 2147483647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45"/>
              <a:gd name="T23" fmla="*/ 50 w 50"/>
              <a:gd name="T24" fmla="*/ 45 h 4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45">
                <a:moveTo>
                  <a:pt x="0" y="29"/>
                </a:moveTo>
                <a:lnTo>
                  <a:pt x="8" y="0"/>
                </a:lnTo>
                <a:lnTo>
                  <a:pt x="38" y="9"/>
                </a:lnTo>
                <a:lnTo>
                  <a:pt x="47" y="11"/>
                </a:lnTo>
                <a:lnTo>
                  <a:pt x="41" y="42"/>
                </a:lnTo>
                <a:lnTo>
                  <a:pt x="50" y="45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39" name="Freeform 2305"/>
          <p:cNvSpPr>
            <a:spLocks noChangeAspect="1"/>
          </p:cNvSpPr>
          <p:nvPr/>
        </p:nvSpPr>
        <p:spPr bwMode="auto">
          <a:xfrm>
            <a:off x="4826000" y="2114550"/>
            <a:ext cx="15875" cy="14288"/>
          </a:xfrm>
          <a:custGeom>
            <a:avLst/>
            <a:gdLst>
              <a:gd name="T0" fmla="*/ 0 w 50"/>
              <a:gd name="T1" fmla="*/ 2147483647 h 41"/>
              <a:gd name="T2" fmla="*/ 2147483647 w 50"/>
              <a:gd name="T3" fmla="*/ 0 h 41"/>
              <a:gd name="T4" fmla="*/ 2147483647 w 50"/>
              <a:gd name="T5" fmla="*/ 2147483647 h 41"/>
              <a:gd name="T6" fmla="*/ 2147483647 w 50"/>
              <a:gd name="T7" fmla="*/ 2147483647 h 41"/>
              <a:gd name="T8" fmla="*/ 2147483647 w 50"/>
              <a:gd name="T9" fmla="*/ 2147483647 h 41"/>
              <a:gd name="T10" fmla="*/ 2147483647 w 50"/>
              <a:gd name="T11" fmla="*/ 2147483647 h 41"/>
              <a:gd name="T12" fmla="*/ 0 w 50"/>
              <a:gd name="T13" fmla="*/ 2147483647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41"/>
              <a:gd name="T23" fmla="*/ 50 w 50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41">
                <a:moveTo>
                  <a:pt x="0" y="31"/>
                </a:moveTo>
                <a:lnTo>
                  <a:pt x="6" y="0"/>
                </a:lnTo>
                <a:lnTo>
                  <a:pt x="50" y="11"/>
                </a:lnTo>
                <a:lnTo>
                  <a:pt x="46" y="10"/>
                </a:lnTo>
                <a:lnTo>
                  <a:pt x="42" y="41"/>
                </a:lnTo>
                <a:lnTo>
                  <a:pt x="37" y="40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40" name="Freeform 2306"/>
          <p:cNvSpPr>
            <a:spLocks noChangeAspect="1"/>
          </p:cNvSpPr>
          <p:nvPr/>
        </p:nvSpPr>
        <p:spPr bwMode="auto">
          <a:xfrm>
            <a:off x="4840288" y="2117725"/>
            <a:ext cx="17462" cy="12700"/>
          </a:xfrm>
          <a:custGeom>
            <a:avLst/>
            <a:gdLst>
              <a:gd name="T0" fmla="*/ 0 w 47"/>
              <a:gd name="T1" fmla="*/ 2147483647 h 38"/>
              <a:gd name="T2" fmla="*/ 2147483647 w 47"/>
              <a:gd name="T3" fmla="*/ 0 h 38"/>
              <a:gd name="T4" fmla="*/ 2147483647 w 47"/>
              <a:gd name="T5" fmla="*/ 2147483647 h 38"/>
              <a:gd name="T6" fmla="*/ 2147483647 w 47"/>
              <a:gd name="T7" fmla="*/ 2147483647 h 38"/>
              <a:gd name="T8" fmla="*/ 2147483647 w 47"/>
              <a:gd name="T9" fmla="*/ 2147483647 h 38"/>
              <a:gd name="T10" fmla="*/ 2147483647 w 47"/>
              <a:gd name="T11" fmla="*/ 2147483647 h 38"/>
              <a:gd name="T12" fmla="*/ 0 w 47"/>
              <a:gd name="T13" fmla="*/ 2147483647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7"/>
              <a:gd name="T22" fmla="*/ 0 h 38"/>
              <a:gd name="T23" fmla="*/ 47 w 47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7" h="38">
                <a:moveTo>
                  <a:pt x="0" y="31"/>
                </a:moveTo>
                <a:lnTo>
                  <a:pt x="4" y="0"/>
                </a:lnTo>
                <a:lnTo>
                  <a:pt x="47" y="7"/>
                </a:lnTo>
                <a:lnTo>
                  <a:pt x="44" y="7"/>
                </a:lnTo>
                <a:lnTo>
                  <a:pt x="42" y="38"/>
                </a:lnTo>
                <a:lnTo>
                  <a:pt x="39" y="38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41" name="Freeform 2307"/>
          <p:cNvSpPr>
            <a:spLocks noChangeAspect="1"/>
          </p:cNvSpPr>
          <p:nvPr/>
        </p:nvSpPr>
        <p:spPr bwMode="auto">
          <a:xfrm>
            <a:off x="4856163" y="2120900"/>
            <a:ext cx="15875" cy="11113"/>
          </a:xfrm>
          <a:custGeom>
            <a:avLst/>
            <a:gdLst>
              <a:gd name="T0" fmla="*/ 0 w 48"/>
              <a:gd name="T1" fmla="*/ 2147483647 h 36"/>
              <a:gd name="T2" fmla="*/ 2147483647 w 48"/>
              <a:gd name="T3" fmla="*/ 0 h 36"/>
              <a:gd name="T4" fmla="*/ 2147483647 w 48"/>
              <a:gd name="T5" fmla="*/ 2147483647 h 36"/>
              <a:gd name="T6" fmla="*/ 2147483647 w 48"/>
              <a:gd name="T7" fmla="*/ 2147483647 h 36"/>
              <a:gd name="T8" fmla="*/ 2147483647 w 48"/>
              <a:gd name="T9" fmla="*/ 2147483647 h 36"/>
              <a:gd name="T10" fmla="*/ 2147483647 w 48"/>
              <a:gd name="T11" fmla="*/ 2147483647 h 36"/>
              <a:gd name="T12" fmla="*/ 0 w 48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8"/>
              <a:gd name="T22" fmla="*/ 0 h 36"/>
              <a:gd name="T23" fmla="*/ 48 w 48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8" h="36">
                <a:moveTo>
                  <a:pt x="0" y="31"/>
                </a:moveTo>
                <a:lnTo>
                  <a:pt x="2" y="0"/>
                </a:lnTo>
                <a:lnTo>
                  <a:pt x="48" y="5"/>
                </a:lnTo>
                <a:lnTo>
                  <a:pt x="46" y="5"/>
                </a:lnTo>
                <a:lnTo>
                  <a:pt x="46" y="36"/>
                </a:lnTo>
                <a:lnTo>
                  <a:pt x="44" y="36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42" name="Freeform 2308"/>
          <p:cNvSpPr>
            <a:spLocks noChangeAspect="1"/>
          </p:cNvSpPr>
          <p:nvPr/>
        </p:nvSpPr>
        <p:spPr bwMode="auto">
          <a:xfrm>
            <a:off x="4868863" y="2122488"/>
            <a:ext cx="20637" cy="11112"/>
          </a:xfrm>
          <a:custGeom>
            <a:avLst/>
            <a:gdLst>
              <a:gd name="T0" fmla="*/ 0 w 49"/>
              <a:gd name="T1" fmla="*/ 2147483647 h 34"/>
              <a:gd name="T2" fmla="*/ 0 w 49"/>
              <a:gd name="T3" fmla="*/ 0 h 34"/>
              <a:gd name="T4" fmla="*/ 2147483647 w 49"/>
              <a:gd name="T5" fmla="*/ 2147483647 h 34"/>
              <a:gd name="T6" fmla="*/ 2147483647 w 49"/>
              <a:gd name="T7" fmla="*/ 2147483647 h 34"/>
              <a:gd name="T8" fmla="*/ 2147483647 w 49"/>
              <a:gd name="T9" fmla="*/ 2147483647 h 34"/>
              <a:gd name="T10" fmla="*/ 2147483647 w 49"/>
              <a:gd name="T11" fmla="*/ 2147483647 h 34"/>
              <a:gd name="T12" fmla="*/ 0 w 49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9"/>
              <a:gd name="T22" fmla="*/ 0 h 34"/>
              <a:gd name="T23" fmla="*/ 49 w 49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9" h="34">
                <a:moveTo>
                  <a:pt x="0" y="31"/>
                </a:moveTo>
                <a:lnTo>
                  <a:pt x="0" y="0"/>
                </a:lnTo>
                <a:lnTo>
                  <a:pt x="49" y="3"/>
                </a:lnTo>
                <a:lnTo>
                  <a:pt x="49" y="34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43" name="Freeform 2309"/>
          <p:cNvSpPr>
            <a:spLocks noChangeAspect="1"/>
          </p:cNvSpPr>
          <p:nvPr/>
        </p:nvSpPr>
        <p:spPr bwMode="auto">
          <a:xfrm>
            <a:off x="4889500" y="2122488"/>
            <a:ext cx="17463" cy="11112"/>
          </a:xfrm>
          <a:custGeom>
            <a:avLst/>
            <a:gdLst>
              <a:gd name="T0" fmla="*/ 0 w 54"/>
              <a:gd name="T1" fmla="*/ 2147483647 h 32"/>
              <a:gd name="T2" fmla="*/ 0 w 54"/>
              <a:gd name="T3" fmla="*/ 0 h 32"/>
              <a:gd name="T4" fmla="*/ 2147483647 w 54"/>
              <a:gd name="T5" fmla="*/ 2147483647 h 32"/>
              <a:gd name="T6" fmla="*/ 2147483647 w 54"/>
              <a:gd name="T7" fmla="*/ 2147483647 h 32"/>
              <a:gd name="T8" fmla="*/ 0 w 54"/>
              <a:gd name="T9" fmla="*/ 2147483647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32"/>
              <a:gd name="T17" fmla="*/ 54 w 54"/>
              <a:gd name="T18" fmla="*/ 32 h 3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32">
                <a:moveTo>
                  <a:pt x="0" y="31"/>
                </a:moveTo>
                <a:lnTo>
                  <a:pt x="0" y="0"/>
                </a:lnTo>
                <a:lnTo>
                  <a:pt x="54" y="1"/>
                </a:lnTo>
                <a:lnTo>
                  <a:pt x="54" y="32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44" name="Freeform 2310"/>
          <p:cNvSpPr>
            <a:spLocks noChangeAspect="1"/>
          </p:cNvSpPr>
          <p:nvPr/>
        </p:nvSpPr>
        <p:spPr bwMode="auto">
          <a:xfrm>
            <a:off x="4900613" y="2124075"/>
            <a:ext cx="6350" cy="9525"/>
          </a:xfrm>
          <a:custGeom>
            <a:avLst/>
            <a:gdLst>
              <a:gd name="T0" fmla="*/ 2147483647 w 17"/>
              <a:gd name="T1" fmla="*/ 2147483647 h 31"/>
              <a:gd name="T2" fmla="*/ 2147483647 w 17"/>
              <a:gd name="T3" fmla="*/ 2147483647 h 31"/>
              <a:gd name="T4" fmla="*/ 2147483647 w 17"/>
              <a:gd name="T5" fmla="*/ 2147483647 h 31"/>
              <a:gd name="T6" fmla="*/ 2147483647 w 17"/>
              <a:gd name="T7" fmla="*/ 2147483647 h 31"/>
              <a:gd name="T8" fmla="*/ 2147483647 w 17"/>
              <a:gd name="T9" fmla="*/ 2147483647 h 31"/>
              <a:gd name="T10" fmla="*/ 2147483647 w 17"/>
              <a:gd name="T11" fmla="*/ 2147483647 h 31"/>
              <a:gd name="T12" fmla="*/ 2147483647 w 17"/>
              <a:gd name="T13" fmla="*/ 2147483647 h 31"/>
              <a:gd name="T14" fmla="*/ 2147483647 w 17"/>
              <a:gd name="T15" fmla="*/ 2147483647 h 31"/>
              <a:gd name="T16" fmla="*/ 2147483647 w 17"/>
              <a:gd name="T17" fmla="*/ 2147483647 h 31"/>
              <a:gd name="T18" fmla="*/ 0 w 17"/>
              <a:gd name="T19" fmla="*/ 2147483647 h 31"/>
              <a:gd name="T20" fmla="*/ 0 w 17"/>
              <a:gd name="T21" fmla="*/ 2147483647 h 31"/>
              <a:gd name="T22" fmla="*/ 2147483647 w 17"/>
              <a:gd name="T23" fmla="*/ 2147483647 h 31"/>
              <a:gd name="T24" fmla="*/ 2147483647 w 17"/>
              <a:gd name="T25" fmla="*/ 2147483647 h 31"/>
              <a:gd name="T26" fmla="*/ 2147483647 w 17"/>
              <a:gd name="T27" fmla="*/ 2147483647 h 31"/>
              <a:gd name="T28" fmla="*/ 2147483647 w 17"/>
              <a:gd name="T29" fmla="*/ 2147483647 h 31"/>
              <a:gd name="T30" fmla="*/ 2147483647 w 17"/>
              <a:gd name="T31" fmla="*/ 2147483647 h 31"/>
              <a:gd name="T32" fmla="*/ 2147483647 w 17"/>
              <a:gd name="T33" fmla="*/ 2147483647 h 31"/>
              <a:gd name="T34" fmla="*/ 2147483647 w 17"/>
              <a:gd name="T35" fmla="*/ 2147483647 h 31"/>
              <a:gd name="T36" fmla="*/ 2147483647 w 17"/>
              <a:gd name="T37" fmla="*/ 0 h 31"/>
              <a:gd name="T38" fmla="*/ 2147483647 w 17"/>
              <a:gd name="T39" fmla="*/ 0 h 31"/>
              <a:gd name="T40" fmla="*/ 2147483647 w 17"/>
              <a:gd name="T41" fmla="*/ 0 h 31"/>
              <a:gd name="T42" fmla="*/ 2147483647 w 17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7"/>
              <a:gd name="T67" fmla="*/ 0 h 31"/>
              <a:gd name="T68" fmla="*/ 17 w 17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7" h="31">
                <a:moveTo>
                  <a:pt x="15" y="31"/>
                </a:moveTo>
                <a:lnTo>
                  <a:pt x="15" y="31"/>
                </a:lnTo>
                <a:lnTo>
                  <a:pt x="12" y="30"/>
                </a:lnTo>
                <a:lnTo>
                  <a:pt x="9" y="30"/>
                </a:lnTo>
                <a:lnTo>
                  <a:pt x="7" y="28"/>
                </a:lnTo>
                <a:lnTo>
                  <a:pt x="5" y="26"/>
                </a:lnTo>
                <a:lnTo>
                  <a:pt x="3" y="24"/>
                </a:lnTo>
                <a:lnTo>
                  <a:pt x="1" y="22"/>
                </a:lnTo>
                <a:lnTo>
                  <a:pt x="1" y="19"/>
                </a:lnTo>
                <a:lnTo>
                  <a:pt x="0" y="17"/>
                </a:lnTo>
                <a:lnTo>
                  <a:pt x="0" y="15"/>
                </a:lnTo>
                <a:lnTo>
                  <a:pt x="1" y="12"/>
                </a:lnTo>
                <a:lnTo>
                  <a:pt x="1" y="10"/>
                </a:lnTo>
                <a:lnTo>
                  <a:pt x="3" y="8"/>
                </a:lnTo>
                <a:lnTo>
                  <a:pt x="5" y="5"/>
                </a:lnTo>
                <a:lnTo>
                  <a:pt x="7" y="3"/>
                </a:lnTo>
                <a:lnTo>
                  <a:pt x="9" y="1"/>
                </a:lnTo>
                <a:lnTo>
                  <a:pt x="13" y="1"/>
                </a:lnTo>
                <a:lnTo>
                  <a:pt x="15" y="0"/>
                </a:lnTo>
                <a:lnTo>
                  <a:pt x="17" y="0"/>
                </a:lnTo>
                <a:lnTo>
                  <a:pt x="15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45" name="Freeform 2311"/>
          <p:cNvSpPr>
            <a:spLocks noChangeAspect="1"/>
          </p:cNvSpPr>
          <p:nvPr/>
        </p:nvSpPr>
        <p:spPr bwMode="auto">
          <a:xfrm>
            <a:off x="4929188" y="2132013"/>
            <a:ext cx="3175" cy="11112"/>
          </a:xfrm>
          <a:custGeom>
            <a:avLst/>
            <a:gdLst>
              <a:gd name="T0" fmla="*/ 2147483647 w 4"/>
              <a:gd name="T1" fmla="*/ 0 h 31"/>
              <a:gd name="T2" fmla="*/ 0 w 4"/>
              <a:gd name="T3" fmla="*/ 2147483647 h 31"/>
              <a:gd name="T4" fmla="*/ 2147483647 w 4"/>
              <a:gd name="T5" fmla="*/ 0 h 31"/>
              <a:gd name="T6" fmla="*/ 0 60000 65536"/>
              <a:gd name="T7" fmla="*/ 0 60000 65536"/>
              <a:gd name="T8" fmla="*/ 0 60000 65536"/>
              <a:gd name="T9" fmla="*/ 0 w 4"/>
              <a:gd name="T10" fmla="*/ 0 h 31"/>
              <a:gd name="T11" fmla="*/ 4 w 4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" h="31">
                <a:moveTo>
                  <a:pt x="4" y="0"/>
                </a:moveTo>
                <a:lnTo>
                  <a:pt x="0" y="31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46" name="Freeform 2312"/>
          <p:cNvSpPr>
            <a:spLocks noChangeAspect="1"/>
          </p:cNvSpPr>
          <p:nvPr/>
        </p:nvSpPr>
        <p:spPr bwMode="auto">
          <a:xfrm>
            <a:off x="4905375" y="2124075"/>
            <a:ext cx="4763" cy="9525"/>
          </a:xfrm>
          <a:custGeom>
            <a:avLst/>
            <a:gdLst>
              <a:gd name="T0" fmla="*/ 0 w 16"/>
              <a:gd name="T1" fmla="*/ 2147483647 h 32"/>
              <a:gd name="T2" fmla="*/ 2147483647 w 16"/>
              <a:gd name="T3" fmla="*/ 0 h 32"/>
              <a:gd name="T4" fmla="*/ 2147483647 w 16"/>
              <a:gd name="T5" fmla="*/ 2147483647 h 32"/>
              <a:gd name="T6" fmla="*/ 2147483647 w 16"/>
              <a:gd name="T7" fmla="*/ 2147483647 h 32"/>
              <a:gd name="T8" fmla="*/ 2147483647 w 16"/>
              <a:gd name="T9" fmla="*/ 2147483647 h 32"/>
              <a:gd name="T10" fmla="*/ 2147483647 w 16"/>
              <a:gd name="T11" fmla="*/ 2147483647 h 32"/>
              <a:gd name="T12" fmla="*/ 0 w 16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"/>
              <a:gd name="T22" fmla="*/ 0 h 32"/>
              <a:gd name="T23" fmla="*/ 16 w 16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" h="32">
                <a:moveTo>
                  <a:pt x="0" y="31"/>
                </a:moveTo>
                <a:lnTo>
                  <a:pt x="2" y="0"/>
                </a:lnTo>
                <a:lnTo>
                  <a:pt x="16" y="1"/>
                </a:lnTo>
                <a:lnTo>
                  <a:pt x="15" y="1"/>
                </a:lnTo>
                <a:lnTo>
                  <a:pt x="9" y="32"/>
                </a:lnTo>
                <a:lnTo>
                  <a:pt x="8" y="32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47" name="Freeform 2313"/>
          <p:cNvSpPr>
            <a:spLocks noChangeAspect="1"/>
          </p:cNvSpPr>
          <p:nvPr/>
        </p:nvSpPr>
        <p:spPr bwMode="auto">
          <a:xfrm>
            <a:off x="4908550" y="2124075"/>
            <a:ext cx="6350" cy="9525"/>
          </a:xfrm>
          <a:custGeom>
            <a:avLst/>
            <a:gdLst>
              <a:gd name="T0" fmla="*/ 0 w 19"/>
              <a:gd name="T1" fmla="*/ 2147483647 h 34"/>
              <a:gd name="T2" fmla="*/ 2147483647 w 19"/>
              <a:gd name="T3" fmla="*/ 0 h 34"/>
              <a:gd name="T4" fmla="*/ 2147483647 w 19"/>
              <a:gd name="T5" fmla="*/ 2147483647 h 34"/>
              <a:gd name="T6" fmla="*/ 2147483647 w 19"/>
              <a:gd name="T7" fmla="*/ 2147483647 h 34"/>
              <a:gd name="T8" fmla="*/ 2147483647 w 19"/>
              <a:gd name="T9" fmla="*/ 2147483647 h 34"/>
              <a:gd name="T10" fmla="*/ 2147483647 w 19"/>
              <a:gd name="T11" fmla="*/ 2147483647 h 34"/>
              <a:gd name="T12" fmla="*/ 0 w 19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"/>
              <a:gd name="T22" fmla="*/ 0 h 34"/>
              <a:gd name="T23" fmla="*/ 19 w 19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" h="34">
                <a:moveTo>
                  <a:pt x="0" y="31"/>
                </a:moveTo>
                <a:lnTo>
                  <a:pt x="6" y="0"/>
                </a:lnTo>
                <a:lnTo>
                  <a:pt x="14" y="2"/>
                </a:lnTo>
                <a:lnTo>
                  <a:pt x="19" y="4"/>
                </a:lnTo>
                <a:lnTo>
                  <a:pt x="6" y="31"/>
                </a:lnTo>
                <a:lnTo>
                  <a:pt x="11" y="34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48" name="Freeform 2314"/>
          <p:cNvSpPr>
            <a:spLocks noChangeAspect="1"/>
          </p:cNvSpPr>
          <p:nvPr/>
        </p:nvSpPr>
        <p:spPr bwMode="auto">
          <a:xfrm>
            <a:off x="4910138" y="2124075"/>
            <a:ext cx="9525" cy="9525"/>
          </a:xfrm>
          <a:custGeom>
            <a:avLst/>
            <a:gdLst>
              <a:gd name="T0" fmla="*/ 0 w 26"/>
              <a:gd name="T1" fmla="*/ 2147483647 h 31"/>
              <a:gd name="T2" fmla="*/ 2147483647 w 26"/>
              <a:gd name="T3" fmla="*/ 0 h 31"/>
              <a:gd name="T4" fmla="*/ 2147483647 w 26"/>
              <a:gd name="T5" fmla="*/ 2147483647 h 31"/>
              <a:gd name="T6" fmla="*/ 2147483647 w 26"/>
              <a:gd name="T7" fmla="*/ 2147483647 h 31"/>
              <a:gd name="T8" fmla="*/ 2147483647 w 26"/>
              <a:gd name="T9" fmla="*/ 2147483647 h 31"/>
              <a:gd name="T10" fmla="*/ 2147483647 w 26"/>
              <a:gd name="T11" fmla="*/ 2147483647 h 31"/>
              <a:gd name="T12" fmla="*/ 0 w 26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6"/>
              <a:gd name="T22" fmla="*/ 0 h 31"/>
              <a:gd name="T23" fmla="*/ 26 w 26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6" h="31">
                <a:moveTo>
                  <a:pt x="0" y="27"/>
                </a:moveTo>
                <a:lnTo>
                  <a:pt x="13" y="0"/>
                </a:lnTo>
                <a:lnTo>
                  <a:pt x="26" y="8"/>
                </a:lnTo>
                <a:lnTo>
                  <a:pt x="24" y="6"/>
                </a:lnTo>
                <a:lnTo>
                  <a:pt x="5" y="31"/>
                </a:lnTo>
                <a:lnTo>
                  <a:pt x="3" y="29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49" name="Freeform 2315"/>
          <p:cNvSpPr>
            <a:spLocks noChangeAspect="1"/>
          </p:cNvSpPr>
          <p:nvPr/>
        </p:nvSpPr>
        <p:spPr bwMode="auto">
          <a:xfrm>
            <a:off x="4913313" y="2125663"/>
            <a:ext cx="9525" cy="14287"/>
          </a:xfrm>
          <a:custGeom>
            <a:avLst/>
            <a:gdLst>
              <a:gd name="T0" fmla="*/ 0 w 26"/>
              <a:gd name="T1" fmla="*/ 2147483647 h 37"/>
              <a:gd name="T2" fmla="*/ 2147483647 w 26"/>
              <a:gd name="T3" fmla="*/ 2147483647 h 37"/>
              <a:gd name="T4" fmla="*/ 2147483647 w 26"/>
              <a:gd name="T5" fmla="*/ 0 h 37"/>
              <a:gd name="T6" fmla="*/ 2147483647 w 26"/>
              <a:gd name="T7" fmla="*/ 2147483647 h 37"/>
              <a:gd name="T8" fmla="*/ 2147483647 w 26"/>
              <a:gd name="T9" fmla="*/ 2147483647 h 37"/>
              <a:gd name="T10" fmla="*/ 2147483647 w 26"/>
              <a:gd name="T11" fmla="*/ 2147483647 h 37"/>
              <a:gd name="T12" fmla="*/ 0 w 26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6"/>
              <a:gd name="T22" fmla="*/ 0 h 37"/>
              <a:gd name="T23" fmla="*/ 26 w 26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6" h="37">
                <a:moveTo>
                  <a:pt x="0" y="26"/>
                </a:moveTo>
                <a:lnTo>
                  <a:pt x="19" y="1"/>
                </a:lnTo>
                <a:lnTo>
                  <a:pt x="18" y="0"/>
                </a:lnTo>
                <a:lnTo>
                  <a:pt x="26" y="7"/>
                </a:lnTo>
                <a:lnTo>
                  <a:pt x="8" y="30"/>
                </a:lnTo>
                <a:lnTo>
                  <a:pt x="16" y="37"/>
                </a:lnTo>
                <a:lnTo>
                  <a:pt x="0" y="2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50" name="Freeform 2316"/>
          <p:cNvSpPr>
            <a:spLocks noChangeAspect="1"/>
          </p:cNvSpPr>
          <p:nvPr/>
        </p:nvSpPr>
        <p:spPr bwMode="auto">
          <a:xfrm>
            <a:off x="4914900" y="2128838"/>
            <a:ext cx="9525" cy="12700"/>
          </a:xfrm>
          <a:custGeom>
            <a:avLst/>
            <a:gdLst>
              <a:gd name="T0" fmla="*/ 0 w 23"/>
              <a:gd name="T1" fmla="*/ 2147483647 h 31"/>
              <a:gd name="T2" fmla="*/ 2147483647 w 23"/>
              <a:gd name="T3" fmla="*/ 0 h 31"/>
              <a:gd name="T4" fmla="*/ 2147483647 w 23"/>
              <a:gd name="T5" fmla="*/ 2147483647 h 31"/>
              <a:gd name="T6" fmla="*/ 2147483647 w 23"/>
              <a:gd name="T7" fmla="*/ 2147483647 h 31"/>
              <a:gd name="T8" fmla="*/ 2147483647 w 23"/>
              <a:gd name="T9" fmla="*/ 2147483647 h 31"/>
              <a:gd name="T10" fmla="*/ 2147483647 w 23"/>
              <a:gd name="T11" fmla="*/ 2147483647 h 31"/>
              <a:gd name="T12" fmla="*/ 0 w 23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"/>
              <a:gd name="T22" fmla="*/ 0 h 31"/>
              <a:gd name="T23" fmla="*/ 23 w 2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" h="31">
                <a:moveTo>
                  <a:pt x="0" y="23"/>
                </a:moveTo>
                <a:lnTo>
                  <a:pt x="18" y="0"/>
                </a:lnTo>
                <a:lnTo>
                  <a:pt x="22" y="2"/>
                </a:lnTo>
                <a:lnTo>
                  <a:pt x="23" y="3"/>
                </a:lnTo>
                <a:lnTo>
                  <a:pt x="8" y="30"/>
                </a:lnTo>
                <a:lnTo>
                  <a:pt x="9" y="31"/>
                </a:lnTo>
                <a:lnTo>
                  <a:pt x="0" y="2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51" name="Freeform 2317"/>
          <p:cNvSpPr>
            <a:spLocks noChangeAspect="1"/>
          </p:cNvSpPr>
          <p:nvPr/>
        </p:nvSpPr>
        <p:spPr bwMode="auto">
          <a:xfrm>
            <a:off x="4919663" y="2130425"/>
            <a:ext cx="6350" cy="11113"/>
          </a:xfrm>
          <a:custGeom>
            <a:avLst/>
            <a:gdLst>
              <a:gd name="T0" fmla="*/ 0 w 19"/>
              <a:gd name="T1" fmla="*/ 2147483647 h 33"/>
              <a:gd name="T2" fmla="*/ 2147483647 w 19"/>
              <a:gd name="T3" fmla="*/ 0 h 33"/>
              <a:gd name="T4" fmla="*/ 2147483647 w 19"/>
              <a:gd name="T5" fmla="*/ 2147483647 h 33"/>
              <a:gd name="T6" fmla="*/ 2147483647 w 19"/>
              <a:gd name="T7" fmla="*/ 2147483647 h 33"/>
              <a:gd name="T8" fmla="*/ 2147483647 w 19"/>
              <a:gd name="T9" fmla="*/ 2147483647 h 33"/>
              <a:gd name="T10" fmla="*/ 2147483647 w 19"/>
              <a:gd name="T11" fmla="*/ 2147483647 h 33"/>
              <a:gd name="T12" fmla="*/ 0 w 19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"/>
              <a:gd name="T22" fmla="*/ 0 h 33"/>
              <a:gd name="T23" fmla="*/ 19 w 19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" h="33">
                <a:moveTo>
                  <a:pt x="0" y="27"/>
                </a:moveTo>
                <a:lnTo>
                  <a:pt x="15" y="0"/>
                </a:lnTo>
                <a:lnTo>
                  <a:pt x="19" y="2"/>
                </a:lnTo>
                <a:lnTo>
                  <a:pt x="18" y="2"/>
                </a:lnTo>
                <a:lnTo>
                  <a:pt x="11" y="33"/>
                </a:lnTo>
                <a:lnTo>
                  <a:pt x="10" y="33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52" name="Freeform 2318"/>
          <p:cNvSpPr>
            <a:spLocks noChangeAspect="1"/>
          </p:cNvSpPr>
          <p:nvPr/>
        </p:nvSpPr>
        <p:spPr bwMode="auto">
          <a:xfrm>
            <a:off x="4922838" y="2130425"/>
            <a:ext cx="4762" cy="12700"/>
          </a:xfrm>
          <a:custGeom>
            <a:avLst/>
            <a:gdLst>
              <a:gd name="T0" fmla="*/ 0 w 18"/>
              <a:gd name="T1" fmla="*/ 2147483647 h 33"/>
              <a:gd name="T2" fmla="*/ 2147483647 w 18"/>
              <a:gd name="T3" fmla="*/ 0 h 33"/>
              <a:gd name="T4" fmla="*/ 2147483647 w 18"/>
              <a:gd name="T5" fmla="*/ 2147483647 h 33"/>
              <a:gd name="T6" fmla="*/ 2147483647 w 18"/>
              <a:gd name="T7" fmla="*/ 2147483647 h 33"/>
              <a:gd name="T8" fmla="*/ 2147483647 w 18"/>
              <a:gd name="T9" fmla="*/ 2147483647 h 33"/>
              <a:gd name="T10" fmla="*/ 2147483647 w 18"/>
              <a:gd name="T11" fmla="*/ 2147483647 h 33"/>
              <a:gd name="T12" fmla="*/ 0 w 18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"/>
              <a:gd name="T22" fmla="*/ 0 h 33"/>
              <a:gd name="T23" fmla="*/ 18 w 18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" h="33">
                <a:moveTo>
                  <a:pt x="0" y="31"/>
                </a:moveTo>
                <a:lnTo>
                  <a:pt x="7" y="0"/>
                </a:lnTo>
                <a:lnTo>
                  <a:pt x="18" y="3"/>
                </a:lnTo>
                <a:lnTo>
                  <a:pt x="14" y="2"/>
                </a:lnTo>
                <a:lnTo>
                  <a:pt x="10" y="33"/>
                </a:lnTo>
                <a:lnTo>
                  <a:pt x="6" y="32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53" name="Freeform 2319"/>
          <p:cNvSpPr>
            <a:spLocks noChangeAspect="1"/>
          </p:cNvSpPr>
          <p:nvPr/>
        </p:nvSpPr>
        <p:spPr bwMode="auto">
          <a:xfrm>
            <a:off x="4926013" y="2132013"/>
            <a:ext cx="6350" cy="11112"/>
          </a:xfrm>
          <a:custGeom>
            <a:avLst/>
            <a:gdLst>
              <a:gd name="T0" fmla="*/ 0 w 15"/>
              <a:gd name="T1" fmla="*/ 2147483647 h 33"/>
              <a:gd name="T2" fmla="*/ 2147483647 w 15"/>
              <a:gd name="T3" fmla="*/ 0 h 33"/>
              <a:gd name="T4" fmla="*/ 2147483647 w 15"/>
              <a:gd name="T5" fmla="*/ 2147483647 h 33"/>
              <a:gd name="T6" fmla="*/ 2147483647 w 15"/>
              <a:gd name="T7" fmla="*/ 2147483647 h 33"/>
              <a:gd name="T8" fmla="*/ 0 w 15"/>
              <a:gd name="T9" fmla="*/ 2147483647 h 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"/>
              <a:gd name="T16" fmla="*/ 0 h 33"/>
              <a:gd name="T17" fmla="*/ 15 w 15"/>
              <a:gd name="T18" fmla="*/ 33 h 3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" h="33">
                <a:moveTo>
                  <a:pt x="0" y="31"/>
                </a:moveTo>
                <a:lnTo>
                  <a:pt x="4" y="0"/>
                </a:lnTo>
                <a:lnTo>
                  <a:pt x="15" y="2"/>
                </a:lnTo>
                <a:lnTo>
                  <a:pt x="11" y="33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54" name="Freeform 2320"/>
          <p:cNvSpPr>
            <a:spLocks noChangeAspect="1"/>
          </p:cNvSpPr>
          <p:nvPr/>
        </p:nvSpPr>
        <p:spPr bwMode="auto">
          <a:xfrm>
            <a:off x="4803775" y="2000250"/>
            <a:ext cx="1588" cy="11113"/>
          </a:xfrm>
          <a:custGeom>
            <a:avLst/>
            <a:gdLst>
              <a:gd name="T0" fmla="*/ 0 w 1588"/>
              <a:gd name="T1" fmla="*/ 2147483647 h 31"/>
              <a:gd name="T2" fmla="*/ 0 w 1588"/>
              <a:gd name="T3" fmla="*/ 0 h 31"/>
              <a:gd name="T4" fmla="*/ 0 w 1588"/>
              <a:gd name="T5" fmla="*/ 2147483647 h 31"/>
              <a:gd name="T6" fmla="*/ 0 60000 65536"/>
              <a:gd name="T7" fmla="*/ 0 60000 65536"/>
              <a:gd name="T8" fmla="*/ 0 60000 65536"/>
              <a:gd name="T9" fmla="*/ 0 w 1588"/>
              <a:gd name="T10" fmla="*/ 0 h 31"/>
              <a:gd name="T11" fmla="*/ 1588 w 1588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31">
                <a:moveTo>
                  <a:pt x="0" y="31"/>
                </a:moveTo>
                <a:lnTo>
                  <a:pt x="0" y="0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55" name="Freeform 2321"/>
          <p:cNvSpPr>
            <a:spLocks noChangeAspect="1"/>
          </p:cNvSpPr>
          <p:nvPr/>
        </p:nvSpPr>
        <p:spPr bwMode="auto">
          <a:xfrm>
            <a:off x="5029200" y="1968500"/>
            <a:ext cx="6350" cy="9525"/>
          </a:xfrm>
          <a:custGeom>
            <a:avLst/>
            <a:gdLst>
              <a:gd name="T0" fmla="*/ 0 w 21"/>
              <a:gd name="T1" fmla="*/ 2147483647 h 30"/>
              <a:gd name="T2" fmla="*/ 0 w 21"/>
              <a:gd name="T3" fmla="*/ 2147483647 h 30"/>
              <a:gd name="T4" fmla="*/ 2147483647 w 21"/>
              <a:gd name="T5" fmla="*/ 0 h 30"/>
              <a:gd name="T6" fmla="*/ 2147483647 w 21"/>
              <a:gd name="T7" fmla="*/ 0 h 30"/>
              <a:gd name="T8" fmla="*/ 2147483647 w 21"/>
              <a:gd name="T9" fmla="*/ 0 h 30"/>
              <a:gd name="T10" fmla="*/ 2147483647 w 21"/>
              <a:gd name="T11" fmla="*/ 2147483647 h 30"/>
              <a:gd name="T12" fmla="*/ 2147483647 w 21"/>
              <a:gd name="T13" fmla="*/ 2147483647 h 30"/>
              <a:gd name="T14" fmla="*/ 2147483647 w 21"/>
              <a:gd name="T15" fmla="*/ 2147483647 h 30"/>
              <a:gd name="T16" fmla="*/ 2147483647 w 21"/>
              <a:gd name="T17" fmla="*/ 2147483647 h 30"/>
              <a:gd name="T18" fmla="*/ 2147483647 w 21"/>
              <a:gd name="T19" fmla="*/ 2147483647 h 30"/>
              <a:gd name="T20" fmla="*/ 2147483647 w 21"/>
              <a:gd name="T21" fmla="*/ 2147483647 h 30"/>
              <a:gd name="T22" fmla="*/ 2147483647 w 21"/>
              <a:gd name="T23" fmla="*/ 2147483647 h 30"/>
              <a:gd name="T24" fmla="*/ 2147483647 w 21"/>
              <a:gd name="T25" fmla="*/ 2147483647 h 30"/>
              <a:gd name="T26" fmla="*/ 2147483647 w 21"/>
              <a:gd name="T27" fmla="*/ 2147483647 h 30"/>
              <a:gd name="T28" fmla="*/ 2147483647 w 21"/>
              <a:gd name="T29" fmla="*/ 2147483647 h 30"/>
              <a:gd name="T30" fmla="*/ 2147483647 w 21"/>
              <a:gd name="T31" fmla="*/ 2147483647 h 30"/>
              <a:gd name="T32" fmla="*/ 2147483647 w 21"/>
              <a:gd name="T33" fmla="*/ 2147483647 h 30"/>
              <a:gd name="T34" fmla="*/ 2147483647 w 21"/>
              <a:gd name="T35" fmla="*/ 2147483647 h 30"/>
              <a:gd name="T36" fmla="*/ 2147483647 w 21"/>
              <a:gd name="T37" fmla="*/ 2147483647 h 30"/>
              <a:gd name="T38" fmla="*/ 2147483647 w 21"/>
              <a:gd name="T39" fmla="*/ 2147483647 h 30"/>
              <a:gd name="T40" fmla="*/ 2147483647 w 21"/>
              <a:gd name="T41" fmla="*/ 2147483647 h 30"/>
              <a:gd name="T42" fmla="*/ 0 w 21"/>
              <a:gd name="T43" fmla="*/ 2147483647 h 3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1"/>
              <a:gd name="T67" fmla="*/ 0 h 30"/>
              <a:gd name="T68" fmla="*/ 21 w 21"/>
              <a:gd name="T69" fmla="*/ 30 h 30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1" h="30">
                <a:moveTo>
                  <a:pt x="0" y="1"/>
                </a:moveTo>
                <a:lnTo>
                  <a:pt x="0" y="1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10" y="1"/>
                </a:lnTo>
                <a:lnTo>
                  <a:pt x="12" y="2"/>
                </a:lnTo>
                <a:lnTo>
                  <a:pt x="14" y="3"/>
                </a:lnTo>
                <a:lnTo>
                  <a:pt x="16" y="5"/>
                </a:lnTo>
                <a:lnTo>
                  <a:pt x="19" y="8"/>
                </a:lnTo>
                <a:lnTo>
                  <a:pt x="20" y="10"/>
                </a:lnTo>
                <a:lnTo>
                  <a:pt x="21" y="13"/>
                </a:lnTo>
                <a:lnTo>
                  <a:pt x="21" y="16"/>
                </a:lnTo>
                <a:lnTo>
                  <a:pt x="21" y="18"/>
                </a:lnTo>
                <a:lnTo>
                  <a:pt x="20" y="21"/>
                </a:lnTo>
                <a:lnTo>
                  <a:pt x="19" y="23"/>
                </a:lnTo>
                <a:lnTo>
                  <a:pt x="17" y="25"/>
                </a:lnTo>
                <a:lnTo>
                  <a:pt x="15" y="27"/>
                </a:lnTo>
                <a:lnTo>
                  <a:pt x="12" y="29"/>
                </a:lnTo>
                <a:lnTo>
                  <a:pt x="10" y="30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56" name="Freeform 2322"/>
          <p:cNvSpPr>
            <a:spLocks noChangeAspect="1"/>
          </p:cNvSpPr>
          <p:nvPr/>
        </p:nvSpPr>
        <p:spPr bwMode="auto">
          <a:xfrm>
            <a:off x="4803775" y="2000250"/>
            <a:ext cx="25400" cy="11113"/>
          </a:xfrm>
          <a:custGeom>
            <a:avLst/>
            <a:gdLst>
              <a:gd name="T0" fmla="*/ 0 w 73"/>
              <a:gd name="T1" fmla="*/ 2147483647 h 32"/>
              <a:gd name="T2" fmla="*/ 0 w 73"/>
              <a:gd name="T3" fmla="*/ 2147483647 h 32"/>
              <a:gd name="T4" fmla="*/ 2147483647 w 73"/>
              <a:gd name="T5" fmla="*/ 0 h 32"/>
              <a:gd name="T6" fmla="*/ 2147483647 w 73"/>
              <a:gd name="T7" fmla="*/ 0 h 32"/>
              <a:gd name="T8" fmla="*/ 2147483647 w 73"/>
              <a:gd name="T9" fmla="*/ 2147483647 h 32"/>
              <a:gd name="T10" fmla="*/ 2147483647 w 73"/>
              <a:gd name="T11" fmla="*/ 2147483647 h 32"/>
              <a:gd name="T12" fmla="*/ 0 w 73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3"/>
              <a:gd name="T22" fmla="*/ 0 h 32"/>
              <a:gd name="T23" fmla="*/ 73 w 73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3" h="32">
                <a:moveTo>
                  <a:pt x="0" y="32"/>
                </a:moveTo>
                <a:lnTo>
                  <a:pt x="0" y="1"/>
                </a:lnTo>
                <a:lnTo>
                  <a:pt x="73" y="0"/>
                </a:lnTo>
                <a:lnTo>
                  <a:pt x="73" y="31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57" name="Freeform 2323"/>
          <p:cNvSpPr>
            <a:spLocks noChangeAspect="1"/>
          </p:cNvSpPr>
          <p:nvPr/>
        </p:nvSpPr>
        <p:spPr bwMode="auto">
          <a:xfrm>
            <a:off x="4829175" y="1997075"/>
            <a:ext cx="28575" cy="14288"/>
          </a:xfrm>
          <a:custGeom>
            <a:avLst/>
            <a:gdLst>
              <a:gd name="T0" fmla="*/ 0 w 82"/>
              <a:gd name="T1" fmla="*/ 2147483647 h 33"/>
              <a:gd name="T2" fmla="*/ 0 w 82"/>
              <a:gd name="T3" fmla="*/ 2147483647 h 33"/>
              <a:gd name="T4" fmla="*/ 2147483647 w 82"/>
              <a:gd name="T5" fmla="*/ 0 h 33"/>
              <a:gd name="T6" fmla="*/ 2147483647 w 82"/>
              <a:gd name="T7" fmla="*/ 0 h 33"/>
              <a:gd name="T8" fmla="*/ 2147483647 w 82"/>
              <a:gd name="T9" fmla="*/ 2147483647 h 33"/>
              <a:gd name="T10" fmla="*/ 2147483647 w 82"/>
              <a:gd name="T11" fmla="*/ 2147483647 h 33"/>
              <a:gd name="T12" fmla="*/ 0 w 82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2"/>
              <a:gd name="T22" fmla="*/ 0 h 33"/>
              <a:gd name="T23" fmla="*/ 82 w 82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2" h="33">
                <a:moveTo>
                  <a:pt x="0" y="33"/>
                </a:moveTo>
                <a:lnTo>
                  <a:pt x="0" y="2"/>
                </a:lnTo>
                <a:lnTo>
                  <a:pt x="82" y="0"/>
                </a:lnTo>
                <a:lnTo>
                  <a:pt x="82" y="31"/>
                </a:lnTo>
                <a:lnTo>
                  <a:pt x="0" y="3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58" name="Freeform 2324"/>
          <p:cNvSpPr>
            <a:spLocks noChangeAspect="1"/>
          </p:cNvSpPr>
          <p:nvPr/>
        </p:nvSpPr>
        <p:spPr bwMode="auto">
          <a:xfrm>
            <a:off x="4857750" y="1995488"/>
            <a:ext cx="31750" cy="12700"/>
          </a:xfrm>
          <a:custGeom>
            <a:avLst/>
            <a:gdLst>
              <a:gd name="T0" fmla="*/ 0 w 92"/>
              <a:gd name="T1" fmla="*/ 2147483647 h 35"/>
              <a:gd name="T2" fmla="*/ 0 w 92"/>
              <a:gd name="T3" fmla="*/ 2147483647 h 35"/>
              <a:gd name="T4" fmla="*/ 2147483647 w 92"/>
              <a:gd name="T5" fmla="*/ 0 h 35"/>
              <a:gd name="T6" fmla="*/ 2147483647 w 92"/>
              <a:gd name="T7" fmla="*/ 0 h 35"/>
              <a:gd name="T8" fmla="*/ 2147483647 w 92"/>
              <a:gd name="T9" fmla="*/ 2147483647 h 35"/>
              <a:gd name="T10" fmla="*/ 2147483647 w 92"/>
              <a:gd name="T11" fmla="*/ 2147483647 h 35"/>
              <a:gd name="T12" fmla="*/ 0 w 92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2"/>
              <a:gd name="T22" fmla="*/ 0 h 35"/>
              <a:gd name="T23" fmla="*/ 92 w 92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2" h="35">
                <a:moveTo>
                  <a:pt x="0" y="35"/>
                </a:moveTo>
                <a:lnTo>
                  <a:pt x="0" y="4"/>
                </a:lnTo>
                <a:lnTo>
                  <a:pt x="88" y="0"/>
                </a:lnTo>
                <a:lnTo>
                  <a:pt x="89" y="0"/>
                </a:lnTo>
                <a:lnTo>
                  <a:pt x="91" y="31"/>
                </a:lnTo>
                <a:lnTo>
                  <a:pt x="92" y="31"/>
                </a:lnTo>
                <a:lnTo>
                  <a:pt x="0" y="3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59" name="Freeform 2325"/>
          <p:cNvSpPr>
            <a:spLocks noChangeAspect="1"/>
          </p:cNvSpPr>
          <p:nvPr/>
        </p:nvSpPr>
        <p:spPr bwMode="auto">
          <a:xfrm>
            <a:off x="4889500" y="1993900"/>
            <a:ext cx="30163" cy="14288"/>
          </a:xfrm>
          <a:custGeom>
            <a:avLst/>
            <a:gdLst>
              <a:gd name="T0" fmla="*/ 2147483647 w 92"/>
              <a:gd name="T1" fmla="*/ 2147483647 h 38"/>
              <a:gd name="T2" fmla="*/ 0 w 92"/>
              <a:gd name="T3" fmla="*/ 2147483647 h 38"/>
              <a:gd name="T4" fmla="*/ 2147483647 w 92"/>
              <a:gd name="T5" fmla="*/ 0 h 38"/>
              <a:gd name="T6" fmla="*/ 2147483647 w 92"/>
              <a:gd name="T7" fmla="*/ 0 h 38"/>
              <a:gd name="T8" fmla="*/ 2147483647 w 92"/>
              <a:gd name="T9" fmla="*/ 2147483647 h 38"/>
              <a:gd name="T10" fmla="*/ 2147483647 w 92"/>
              <a:gd name="T11" fmla="*/ 2147483647 h 38"/>
              <a:gd name="T12" fmla="*/ 2147483647 w 92"/>
              <a:gd name="T13" fmla="*/ 2147483647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2"/>
              <a:gd name="T22" fmla="*/ 0 h 38"/>
              <a:gd name="T23" fmla="*/ 92 w 92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2" h="38">
                <a:moveTo>
                  <a:pt x="2" y="38"/>
                </a:moveTo>
                <a:lnTo>
                  <a:pt x="0" y="7"/>
                </a:lnTo>
                <a:lnTo>
                  <a:pt x="90" y="0"/>
                </a:lnTo>
                <a:lnTo>
                  <a:pt x="92" y="31"/>
                </a:lnTo>
                <a:lnTo>
                  <a:pt x="2" y="3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60" name="Freeform 2326"/>
          <p:cNvSpPr>
            <a:spLocks noChangeAspect="1"/>
          </p:cNvSpPr>
          <p:nvPr/>
        </p:nvSpPr>
        <p:spPr bwMode="auto">
          <a:xfrm>
            <a:off x="4919663" y="1992313"/>
            <a:ext cx="33337" cy="11112"/>
          </a:xfrm>
          <a:custGeom>
            <a:avLst/>
            <a:gdLst>
              <a:gd name="T0" fmla="*/ 2147483647 w 96"/>
              <a:gd name="T1" fmla="*/ 2147483647 h 42"/>
              <a:gd name="T2" fmla="*/ 0 w 96"/>
              <a:gd name="T3" fmla="*/ 2147483647 h 42"/>
              <a:gd name="T4" fmla="*/ 2147483647 w 96"/>
              <a:gd name="T5" fmla="*/ 0 h 42"/>
              <a:gd name="T6" fmla="*/ 2147483647 w 96"/>
              <a:gd name="T7" fmla="*/ 0 h 42"/>
              <a:gd name="T8" fmla="*/ 2147483647 w 96"/>
              <a:gd name="T9" fmla="*/ 2147483647 h 42"/>
              <a:gd name="T10" fmla="*/ 2147483647 w 96"/>
              <a:gd name="T11" fmla="*/ 2147483647 h 42"/>
              <a:gd name="T12" fmla="*/ 2147483647 w 96"/>
              <a:gd name="T13" fmla="*/ 2147483647 h 4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6"/>
              <a:gd name="T22" fmla="*/ 0 h 42"/>
              <a:gd name="T23" fmla="*/ 96 w 96"/>
              <a:gd name="T24" fmla="*/ 42 h 4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6" h="42">
                <a:moveTo>
                  <a:pt x="2" y="42"/>
                </a:moveTo>
                <a:lnTo>
                  <a:pt x="0" y="11"/>
                </a:lnTo>
                <a:lnTo>
                  <a:pt x="87" y="0"/>
                </a:lnTo>
                <a:lnTo>
                  <a:pt x="89" y="0"/>
                </a:lnTo>
                <a:lnTo>
                  <a:pt x="94" y="31"/>
                </a:lnTo>
                <a:lnTo>
                  <a:pt x="96" y="31"/>
                </a:lnTo>
                <a:lnTo>
                  <a:pt x="2" y="4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61" name="Freeform 2327"/>
          <p:cNvSpPr>
            <a:spLocks noChangeAspect="1"/>
          </p:cNvSpPr>
          <p:nvPr/>
        </p:nvSpPr>
        <p:spPr bwMode="auto">
          <a:xfrm>
            <a:off x="4949825" y="1985963"/>
            <a:ext cx="30163" cy="15875"/>
          </a:xfrm>
          <a:custGeom>
            <a:avLst/>
            <a:gdLst>
              <a:gd name="T0" fmla="*/ 2147483647 w 95"/>
              <a:gd name="T1" fmla="*/ 2147483647 h 48"/>
              <a:gd name="T2" fmla="*/ 0 w 95"/>
              <a:gd name="T3" fmla="*/ 2147483647 h 48"/>
              <a:gd name="T4" fmla="*/ 2147483647 w 95"/>
              <a:gd name="T5" fmla="*/ 0 h 48"/>
              <a:gd name="T6" fmla="*/ 2147483647 w 95"/>
              <a:gd name="T7" fmla="*/ 2147483647 h 48"/>
              <a:gd name="T8" fmla="*/ 2147483647 w 95"/>
              <a:gd name="T9" fmla="*/ 2147483647 h 48"/>
              <a:gd name="T10" fmla="*/ 2147483647 w 95"/>
              <a:gd name="T11" fmla="*/ 2147483647 h 48"/>
              <a:gd name="T12" fmla="*/ 2147483647 w 95"/>
              <a:gd name="T13" fmla="*/ 2147483647 h 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5"/>
              <a:gd name="T22" fmla="*/ 0 h 48"/>
              <a:gd name="T23" fmla="*/ 95 w 95"/>
              <a:gd name="T24" fmla="*/ 48 h 4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5" h="48">
                <a:moveTo>
                  <a:pt x="5" y="48"/>
                </a:moveTo>
                <a:lnTo>
                  <a:pt x="0" y="17"/>
                </a:lnTo>
                <a:lnTo>
                  <a:pt x="95" y="0"/>
                </a:lnTo>
                <a:lnTo>
                  <a:pt x="84" y="3"/>
                </a:lnTo>
                <a:lnTo>
                  <a:pt x="91" y="32"/>
                </a:lnTo>
                <a:lnTo>
                  <a:pt x="80" y="35"/>
                </a:lnTo>
                <a:lnTo>
                  <a:pt x="5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62" name="Freeform 2328"/>
          <p:cNvSpPr>
            <a:spLocks noChangeAspect="1"/>
          </p:cNvSpPr>
          <p:nvPr/>
        </p:nvSpPr>
        <p:spPr bwMode="auto">
          <a:xfrm>
            <a:off x="4978400" y="1978025"/>
            <a:ext cx="31750" cy="17463"/>
          </a:xfrm>
          <a:custGeom>
            <a:avLst/>
            <a:gdLst>
              <a:gd name="T0" fmla="*/ 2147483647 w 92"/>
              <a:gd name="T1" fmla="*/ 2147483647 h 50"/>
              <a:gd name="T2" fmla="*/ 0 w 92"/>
              <a:gd name="T3" fmla="*/ 2147483647 h 50"/>
              <a:gd name="T4" fmla="*/ 2147483647 w 92"/>
              <a:gd name="T5" fmla="*/ 2147483647 h 50"/>
              <a:gd name="T6" fmla="*/ 2147483647 w 92"/>
              <a:gd name="T7" fmla="*/ 0 h 50"/>
              <a:gd name="T8" fmla="*/ 2147483647 w 92"/>
              <a:gd name="T9" fmla="*/ 2147483647 h 50"/>
              <a:gd name="T10" fmla="*/ 2147483647 w 92"/>
              <a:gd name="T11" fmla="*/ 2147483647 h 50"/>
              <a:gd name="T12" fmla="*/ 2147483647 w 92"/>
              <a:gd name="T13" fmla="*/ 2147483647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2"/>
              <a:gd name="T22" fmla="*/ 0 h 50"/>
              <a:gd name="T23" fmla="*/ 92 w 92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2" h="50">
                <a:moveTo>
                  <a:pt x="7" y="50"/>
                </a:moveTo>
                <a:lnTo>
                  <a:pt x="0" y="21"/>
                </a:lnTo>
                <a:lnTo>
                  <a:pt x="73" y="2"/>
                </a:lnTo>
                <a:lnTo>
                  <a:pt x="77" y="0"/>
                </a:lnTo>
                <a:lnTo>
                  <a:pt x="88" y="29"/>
                </a:lnTo>
                <a:lnTo>
                  <a:pt x="92" y="27"/>
                </a:lnTo>
                <a:lnTo>
                  <a:pt x="7" y="5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63" name="Freeform 2329"/>
          <p:cNvSpPr>
            <a:spLocks noChangeAspect="1"/>
          </p:cNvSpPr>
          <p:nvPr/>
        </p:nvSpPr>
        <p:spPr bwMode="auto">
          <a:xfrm>
            <a:off x="5003800" y="1968500"/>
            <a:ext cx="26988" cy="20638"/>
          </a:xfrm>
          <a:custGeom>
            <a:avLst/>
            <a:gdLst>
              <a:gd name="T0" fmla="*/ 2147483647 w 78"/>
              <a:gd name="T1" fmla="*/ 2147483647 h 55"/>
              <a:gd name="T2" fmla="*/ 0 w 78"/>
              <a:gd name="T3" fmla="*/ 2147483647 h 55"/>
              <a:gd name="T4" fmla="*/ 2147483647 w 78"/>
              <a:gd name="T5" fmla="*/ 0 h 55"/>
              <a:gd name="T6" fmla="*/ 2147483647 w 78"/>
              <a:gd name="T7" fmla="*/ 2147483647 h 55"/>
              <a:gd name="T8" fmla="*/ 2147483647 w 78"/>
              <a:gd name="T9" fmla="*/ 2147483647 h 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8"/>
              <a:gd name="T16" fmla="*/ 0 h 55"/>
              <a:gd name="T17" fmla="*/ 78 w 78"/>
              <a:gd name="T18" fmla="*/ 55 h 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8" h="55">
                <a:moveTo>
                  <a:pt x="11" y="55"/>
                </a:moveTo>
                <a:lnTo>
                  <a:pt x="0" y="26"/>
                </a:lnTo>
                <a:lnTo>
                  <a:pt x="68" y="0"/>
                </a:lnTo>
                <a:lnTo>
                  <a:pt x="78" y="29"/>
                </a:lnTo>
                <a:lnTo>
                  <a:pt x="11" y="5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64" name="Freeform 2330"/>
          <p:cNvSpPr>
            <a:spLocks noChangeAspect="1"/>
          </p:cNvSpPr>
          <p:nvPr/>
        </p:nvSpPr>
        <p:spPr bwMode="auto">
          <a:xfrm>
            <a:off x="5026025" y="1968500"/>
            <a:ext cx="4763" cy="9525"/>
          </a:xfrm>
          <a:custGeom>
            <a:avLst/>
            <a:gdLst>
              <a:gd name="T0" fmla="*/ 2147483647 w 16"/>
              <a:gd name="T1" fmla="*/ 2147483647 h 31"/>
              <a:gd name="T2" fmla="*/ 2147483647 w 16"/>
              <a:gd name="T3" fmla="*/ 2147483647 h 31"/>
              <a:gd name="T4" fmla="*/ 2147483647 w 16"/>
              <a:gd name="T5" fmla="*/ 2147483647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0 w 16"/>
              <a:gd name="T19" fmla="*/ 2147483647 h 31"/>
              <a:gd name="T20" fmla="*/ 0 w 16"/>
              <a:gd name="T21" fmla="*/ 2147483647 h 31"/>
              <a:gd name="T22" fmla="*/ 0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0 h 31"/>
              <a:gd name="T38" fmla="*/ 2147483647 w 16"/>
              <a:gd name="T39" fmla="*/ 0 h 31"/>
              <a:gd name="T40" fmla="*/ 2147483647 w 16"/>
              <a:gd name="T41" fmla="*/ 0 h 31"/>
              <a:gd name="T42" fmla="*/ 2147483647 w 16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16" y="31"/>
                </a:moveTo>
                <a:lnTo>
                  <a:pt x="16" y="31"/>
                </a:lnTo>
                <a:lnTo>
                  <a:pt x="14" y="31"/>
                </a:lnTo>
                <a:lnTo>
                  <a:pt x="11" y="31"/>
                </a:lnTo>
                <a:lnTo>
                  <a:pt x="9" y="29"/>
                </a:lnTo>
                <a:lnTo>
                  <a:pt x="7" y="28"/>
                </a:lnTo>
                <a:lnTo>
                  <a:pt x="5" y="26"/>
                </a:lnTo>
                <a:lnTo>
                  <a:pt x="3" y="24"/>
                </a:lnTo>
                <a:lnTo>
                  <a:pt x="1" y="21"/>
                </a:lnTo>
                <a:lnTo>
                  <a:pt x="0" y="19"/>
                </a:lnTo>
                <a:lnTo>
                  <a:pt x="0" y="16"/>
                </a:lnTo>
                <a:lnTo>
                  <a:pt x="0" y="13"/>
                </a:lnTo>
                <a:lnTo>
                  <a:pt x="1" y="10"/>
                </a:lnTo>
                <a:lnTo>
                  <a:pt x="3" y="8"/>
                </a:lnTo>
                <a:lnTo>
                  <a:pt x="5" y="6"/>
                </a:lnTo>
                <a:lnTo>
                  <a:pt x="7" y="4"/>
                </a:lnTo>
                <a:lnTo>
                  <a:pt x="9" y="2"/>
                </a:lnTo>
                <a:lnTo>
                  <a:pt x="11" y="1"/>
                </a:lnTo>
                <a:lnTo>
                  <a:pt x="14" y="0"/>
                </a:lnTo>
                <a:lnTo>
                  <a:pt x="16" y="0"/>
                </a:lnTo>
                <a:lnTo>
                  <a:pt x="16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65" name="Freeform 2331"/>
          <p:cNvSpPr>
            <a:spLocks noChangeAspect="1"/>
          </p:cNvSpPr>
          <p:nvPr/>
        </p:nvSpPr>
        <p:spPr bwMode="auto">
          <a:xfrm>
            <a:off x="5033963" y="1968500"/>
            <a:ext cx="3175" cy="9525"/>
          </a:xfrm>
          <a:custGeom>
            <a:avLst/>
            <a:gdLst>
              <a:gd name="T0" fmla="*/ 0 w 16"/>
              <a:gd name="T1" fmla="*/ 0 h 31"/>
              <a:gd name="T2" fmla="*/ 0 w 16"/>
              <a:gd name="T3" fmla="*/ 0 h 31"/>
              <a:gd name="T4" fmla="*/ 2147483647 w 16"/>
              <a:gd name="T5" fmla="*/ 0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2147483647 w 16"/>
              <a:gd name="T19" fmla="*/ 2147483647 h 31"/>
              <a:gd name="T20" fmla="*/ 2147483647 w 16"/>
              <a:gd name="T21" fmla="*/ 2147483647 h 31"/>
              <a:gd name="T22" fmla="*/ 2147483647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2147483647 h 31"/>
              <a:gd name="T38" fmla="*/ 0 w 16"/>
              <a:gd name="T39" fmla="*/ 2147483647 h 31"/>
              <a:gd name="T40" fmla="*/ 0 w 16"/>
              <a:gd name="T41" fmla="*/ 2147483647 h 31"/>
              <a:gd name="T42" fmla="*/ 0 w 16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0" y="0"/>
                </a:moveTo>
                <a:lnTo>
                  <a:pt x="0" y="0"/>
                </a:lnTo>
                <a:lnTo>
                  <a:pt x="3" y="0"/>
                </a:lnTo>
                <a:lnTo>
                  <a:pt x="6" y="1"/>
                </a:lnTo>
                <a:lnTo>
                  <a:pt x="9" y="2"/>
                </a:lnTo>
                <a:lnTo>
                  <a:pt x="11" y="4"/>
                </a:lnTo>
                <a:lnTo>
                  <a:pt x="13" y="6"/>
                </a:lnTo>
                <a:lnTo>
                  <a:pt x="14" y="8"/>
                </a:lnTo>
                <a:lnTo>
                  <a:pt x="16" y="10"/>
                </a:lnTo>
                <a:lnTo>
                  <a:pt x="16" y="13"/>
                </a:lnTo>
                <a:lnTo>
                  <a:pt x="16" y="16"/>
                </a:lnTo>
                <a:lnTo>
                  <a:pt x="16" y="19"/>
                </a:lnTo>
                <a:lnTo>
                  <a:pt x="16" y="21"/>
                </a:lnTo>
                <a:lnTo>
                  <a:pt x="14" y="24"/>
                </a:lnTo>
                <a:lnTo>
                  <a:pt x="13" y="26"/>
                </a:lnTo>
                <a:lnTo>
                  <a:pt x="11" y="28"/>
                </a:lnTo>
                <a:lnTo>
                  <a:pt x="9" y="29"/>
                </a:lnTo>
                <a:lnTo>
                  <a:pt x="6" y="31"/>
                </a:lnTo>
                <a:lnTo>
                  <a:pt x="3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66" name="Freeform 2332"/>
          <p:cNvSpPr>
            <a:spLocks noChangeAspect="1"/>
          </p:cNvSpPr>
          <p:nvPr/>
        </p:nvSpPr>
        <p:spPr bwMode="auto">
          <a:xfrm>
            <a:off x="5030788" y="1968500"/>
            <a:ext cx="3175" cy="9525"/>
          </a:xfrm>
          <a:custGeom>
            <a:avLst/>
            <a:gdLst>
              <a:gd name="T0" fmla="*/ 0 w 1"/>
              <a:gd name="T1" fmla="*/ 2147483647 h 31"/>
              <a:gd name="T2" fmla="*/ 0 w 1"/>
              <a:gd name="T3" fmla="*/ 0 h 31"/>
              <a:gd name="T4" fmla="*/ 2147483647 w 1"/>
              <a:gd name="T5" fmla="*/ 0 h 31"/>
              <a:gd name="T6" fmla="*/ 2147483647 w 1"/>
              <a:gd name="T7" fmla="*/ 0 h 31"/>
              <a:gd name="T8" fmla="*/ 2147483647 w 1"/>
              <a:gd name="T9" fmla="*/ 2147483647 h 31"/>
              <a:gd name="T10" fmla="*/ 2147483647 w 1"/>
              <a:gd name="T11" fmla="*/ 2147483647 h 31"/>
              <a:gd name="T12" fmla="*/ 0 w 1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0" y="31"/>
                </a:moveTo>
                <a:lnTo>
                  <a:pt x="0" y="0"/>
                </a:lnTo>
                <a:lnTo>
                  <a:pt x="1" y="0"/>
                </a:lnTo>
                <a:lnTo>
                  <a:pt x="1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67" name="Freeform 2333"/>
          <p:cNvSpPr>
            <a:spLocks noChangeAspect="1"/>
          </p:cNvSpPr>
          <p:nvPr/>
        </p:nvSpPr>
        <p:spPr bwMode="auto">
          <a:xfrm>
            <a:off x="5030788" y="1968500"/>
            <a:ext cx="3175" cy="9525"/>
          </a:xfrm>
          <a:custGeom>
            <a:avLst/>
            <a:gdLst>
              <a:gd name="T0" fmla="*/ 0 w 1"/>
              <a:gd name="T1" fmla="*/ 2147483647 h 31"/>
              <a:gd name="T2" fmla="*/ 0 w 1"/>
              <a:gd name="T3" fmla="*/ 0 h 31"/>
              <a:gd name="T4" fmla="*/ 2147483647 w 1"/>
              <a:gd name="T5" fmla="*/ 0 h 31"/>
              <a:gd name="T6" fmla="*/ 2147483647 w 1"/>
              <a:gd name="T7" fmla="*/ 0 h 31"/>
              <a:gd name="T8" fmla="*/ 2147483647 w 1"/>
              <a:gd name="T9" fmla="*/ 2147483647 h 31"/>
              <a:gd name="T10" fmla="*/ 2147483647 w 1"/>
              <a:gd name="T11" fmla="*/ 2147483647 h 31"/>
              <a:gd name="T12" fmla="*/ 0 w 1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0" y="31"/>
                </a:moveTo>
                <a:lnTo>
                  <a:pt x="0" y="0"/>
                </a:lnTo>
                <a:lnTo>
                  <a:pt x="1" y="0"/>
                </a:lnTo>
                <a:lnTo>
                  <a:pt x="1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68" name="Freeform 2334"/>
          <p:cNvSpPr>
            <a:spLocks noChangeAspect="1"/>
          </p:cNvSpPr>
          <p:nvPr/>
        </p:nvSpPr>
        <p:spPr bwMode="auto">
          <a:xfrm>
            <a:off x="5030788" y="1968500"/>
            <a:ext cx="3175" cy="9525"/>
          </a:xfrm>
          <a:custGeom>
            <a:avLst/>
            <a:gdLst>
              <a:gd name="T0" fmla="*/ 0 w 1"/>
              <a:gd name="T1" fmla="*/ 2147483647 h 31"/>
              <a:gd name="T2" fmla="*/ 0 w 1"/>
              <a:gd name="T3" fmla="*/ 0 h 31"/>
              <a:gd name="T4" fmla="*/ 2147483647 w 1"/>
              <a:gd name="T5" fmla="*/ 0 h 31"/>
              <a:gd name="T6" fmla="*/ 2147483647 w 1"/>
              <a:gd name="T7" fmla="*/ 0 h 31"/>
              <a:gd name="T8" fmla="*/ 2147483647 w 1"/>
              <a:gd name="T9" fmla="*/ 2147483647 h 31"/>
              <a:gd name="T10" fmla="*/ 2147483647 w 1"/>
              <a:gd name="T11" fmla="*/ 2147483647 h 31"/>
              <a:gd name="T12" fmla="*/ 0 w 1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0" y="31"/>
                </a:moveTo>
                <a:lnTo>
                  <a:pt x="0" y="0"/>
                </a:lnTo>
                <a:lnTo>
                  <a:pt x="1" y="0"/>
                </a:lnTo>
                <a:lnTo>
                  <a:pt x="1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69" name="Freeform 2335"/>
          <p:cNvSpPr>
            <a:spLocks noChangeAspect="1"/>
          </p:cNvSpPr>
          <p:nvPr/>
        </p:nvSpPr>
        <p:spPr bwMode="auto">
          <a:xfrm>
            <a:off x="5030788" y="1968500"/>
            <a:ext cx="3175" cy="9525"/>
          </a:xfrm>
          <a:custGeom>
            <a:avLst/>
            <a:gdLst>
              <a:gd name="T0" fmla="*/ 0 w 1"/>
              <a:gd name="T1" fmla="*/ 2147483647 h 31"/>
              <a:gd name="T2" fmla="*/ 0 w 1"/>
              <a:gd name="T3" fmla="*/ 0 h 31"/>
              <a:gd name="T4" fmla="*/ 2147483647 w 1"/>
              <a:gd name="T5" fmla="*/ 0 h 31"/>
              <a:gd name="T6" fmla="*/ 2147483647 w 1"/>
              <a:gd name="T7" fmla="*/ 0 h 31"/>
              <a:gd name="T8" fmla="*/ 2147483647 w 1"/>
              <a:gd name="T9" fmla="*/ 2147483647 h 31"/>
              <a:gd name="T10" fmla="*/ 2147483647 w 1"/>
              <a:gd name="T11" fmla="*/ 2147483647 h 31"/>
              <a:gd name="T12" fmla="*/ 0 w 1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0" y="31"/>
                </a:moveTo>
                <a:lnTo>
                  <a:pt x="0" y="0"/>
                </a:lnTo>
                <a:lnTo>
                  <a:pt x="1" y="0"/>
                </a:lnTo>
                <a:lnTo>
                  <a:pt x="1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70" name="Freeform 2336"/>
          <p:cNvSpPr>
            <a:spLocks noChangeAspect="1"/>
          </p:cNvSpPr>
          <p:nvPr/>
        </p:nvSpPr>
        <p:spPr bwMode="auto">
          <a:xfrm>
            <a:off x="5030788" y="1968500"/>
            <a:ext cx="3175" cy="9525"/>
          </a:xfrm>
          <a:custGeom>
            <a:avLst/>
            <a:gdLst>
              <a:gd name="T0" fmla="*/ 0 w 1"/>
              <a:gd name="T1" fmla="*/ 2147483647 h 31"/>
              <a:gd name="T2" fmla="*/ 0 w 1"/>
              <a:gd name="T3" fmla="*/ 0 h 31"/>
              <a:gd name="T4" fmla="*/ 2147483647 w 1"/>
              <a:gd name="T5" fmla="*/ 0 h 31"/>
              <a:gd name="T6" fmla="*/ 2147483647 w 1"/>
              <a:gd name="T7" fmla="*/ 0 h 31"/>
              <a:gd name="T8" fmla="*/ 2147483647 w 1"/>
              <a:gd name="T9" fmla="*/ 2147483647 h 31"/>
              <a:gd name="T10" fmla="*/ 2147483647 w 1"/>
              <a:gd name="T11" fmla="*/ 2147483647 h 31"/>
              <a:gd name="T12" fmla="*/ 0 w 1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0" y="31"/>
                </a:moveTo>
                <a:lnTo>
                  <a:pt x="0" y="0"/>
                </a:lnTo>
                <a:lnTo>
                  <a:pt x="1" y="0"/>
                </a:lnTo>
                <a:lnTo>
                  <a:pt x="1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71" name="Freeform 2337"/>
          <p:cNvSpPr>
            <a:spLocks noChangeAspect="1"/>
          </p:cNvSpPr>
          <p:nvPr/>
        </p:nvSpPr>
        <p:spPr bwMode="auto">
          <a:xfrm>
            <a:off x="5030788" y="1968500"/>
            <a:ext cx="3175" cy="9525"/>
          </a:xfrm>
          <a:custGeom>
            <a:avLst/>
            <a:gdLst>
              <a:gd name="T0" fmla="*/ 0 w 1"/>
              <a:gd name="T1" fmla="*/ 2147483647 h 31"/>
              <a:gd name="T2" fmla="*/ 0 w 1"/>
              <a:gd name="T3" fmla="*/ 0 h 31"/>
              <a:gd name="T4" fmla="*/ 2147483647 w 1"/>
              <a:gd name="T5" fmla="*/ 0 h 31"/>
              <a:gd name="T6" fmla="*/ 2147483647 w 1"/>
              <a:gd name="T7" fmla="*/ 0 h 31"/>
              <a:gd name="T8" fmla="*/ 2147483647 w 1"/>
              <a:gd name="T9" fmla="*/ 2147483647 h 31"/>
              <a:gd name="T10" fmla="*/ 2147483647 w 1"/>
              <a:gd name="T11" fmla="*/ 2147483647 h 31"/>
              <a:gd name="T12" fmla="*/ 0 w 1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0" y="31"/>
                </a:moveTo>
                <a:lnTo>
                  <a:pt x="0" y="0"/>
                </a:lnTo>
                <a:lnTo>
                  <a:pt x="1" y="0"/>
                </a:lnTo>
                <a:lnTo>
                  <a:pt x="1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72" name="Rectangle 2338"/>
          <p:cNvSpPr>
            <a:spLocks noChangeAspect="1" noChangeArrowheads="1"/>
          </p:cNvSpPr>
          <p:nvPr/>
        </p:nvSpPr>
        <p:spPr bwMode="auto">
          <a:xfrm>
            <a:off x="5033963" y="1968500"/>
            <a:ext cx="1587" cy="952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73" name="Freeform 2339"/>
          <p:cNvSpPr>
            <a:spLocks noChangeAspect="1"/>
          </p:cNvSpPr>
          <p:nvPr/>
        </p:nvSpPr>
        <p:spPr bwMode="auto">
          <a:xfrm>
            <a:off x="5027613" y="1968500"/>
            <a:ext cx="9525" cy="6350"/>
          </a:xfrm>
          <a:custGeom>
            <a:avLst/>
            <a:gdLst>
              <a:gd name="T0" fmla="*/ 0 w 31"/>
              <a:gd name="T1" fmla="*/ 2147483647 h 16"/>
              <a:gd name="T2" fmla="*/ 0 w 31"/>
              <a:gd name="T3" fmla="*/ 2147483647 h 16"/>
              <a:gd name="T4" fmla="*/ 0 w 31"/>
              <a:gd name="T5" fmla="*/ 2147483647 h 16"/>
              <a:gd name="T6" fmla="*/ 2147483647 w 31"/>
              <a:gd name="T7" fmla="*/ 2147483647 h 16"/>
              <a:gd name="T8" fmla="*/ 2147483647 w 31"/>
              <a:gd name="T9" fmla="*/ 2147483647 h 16"/>
              <a:gd name="T10" fmla="*/ 2147483647 w 31"/>
              <a:gd name="T11" fmla="*/ 2147483647 h 16"/>
              <a:gd name="T12" fmla="*/ 2147483647 w 31"/>
              <a:gd name="T13" fmla="*/ 2147483647 h 16"/>
              <a:gd name="T14" fmla="*/ 2147483647 w 31"/>
              <a:gd name="T15" fmla="*/ 2147483647 h 16"/>
              <a:gd name="T16" fmla="*/ 2147483647 w 31"/>
              <a:gd name="T17" fmla="*/ 2147483647 h 16"/>
              <a:gd name="T18" fmla="*/ 2147483647 w 31"/>
              <a:gd name="T19" fmla="*/ 0 h 16"/>
              <a:gd name="T20" fmla="*/ 2147483647 w 31"/>
              <a:gd name="T21" fmla="*/ 0 h 16"/>
              <a:gd name="T22" fmla="*/ 2147483647 w 31"/>
              <a:gd name="T23" fmla="*/ 0 h 16"/>
              <a:gd name="T24" fmla="*/ 2147483647 w 31"/>
              <a:gd name="T25" fmla="*/ 2147483647 h 16"/>
              <a:gd name="T26" fmla="*/ 2147483647 w 31"/>
              <a:gd name="T27" fmla="*/ 2147483647 h 16"/>
              <a:gd name="T28" fmla="*/ 2147483647 w 31"/>
              <a:gd name="T29" fmla="*/ 2147483647 h 16"/>
              <a:gd name="T30" fmla="*/ 2147483647 w 31"/>
              <a:gd name="T31" fmla="*/ 2147483647 h 16"/>
              <a:gd name="T32" fmla="*/ 2147483647 w 31"/>
              <a:gd name="T33" fmla="*/ 2147483647 h 16"/>
              <a:gd name="T34" fmla="*/ 2147483647 w 31"/>
              <a:gd name="T35" fmla="*/ 2147483647 h 16"/>
              <a:gd name="T36" fmla="*/ 2147483647 w 31"/>
              <a:gd name="T37" fmla="*/ 2147483647 h 16"/>
              <a:gd name="T38" fmla="*/ 2147483647 w 31"/>
              <a:gd name="T39" fmla="*/ 2147483647 h 16"/>
              <a:gd name="T40" fmla="*/ 2147483647 w 31"/>
              <a:gd name="T41" fmla="*/ 2147483647 h 16"/>
              <a:gd name="T42" fmla="*/ 0 w 31"/>
              <a:gd name="T43" fmla="*/ 2147483647 h 1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6"/>
              <a:gd name="T68" fmla="*/ 31 w 31"/>
              <a:gd name="T69" fmla="*/ 16 h 1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6">
                <a:moveTo>
                  <a:pt x="0" y="16"/>
                </a:moveTo>
                <a:lnTo>
                  <a:pt x="0" y="16"/>
                </a:lnTo>
                <a:lnTo>
                  <a:pt x="0" y="13"/>
                </a:lnTo>
                <a:lnTo>
                  <a:pt x="1" y="10"/>
                </a:lnTo>
                <a:lnTo>
                  <a:pt x="2" y="8"/>
                </a:lnTo>
                <a:lnTo>
                  <a:pt x="4" y="6"/>
                </a:lnTo>
                <a:lnTo>
                  <a:pt x="6" y="4"/>
                </a:lnTo>
                <a:lnTo>
                  <a:pt x="8" y="2"/>
                </a:lnTo>
                <a:lnTo>
                  <a:pt x="10" y="1"/>
                </a:lnTo>
                <a:lnTo>
                  <a:pt x="13" y="0"/>
                </a:lnTo>
                <a:lnTo>
                  <a:pt x="15" y="0"/>
                </a:lnTo>
                <a:lnTo>
                  <a:pt x="17" y="0"/>
                </a:lnTo>
                <a:lnTo>
                  <a:pt x="21" y="1"/>
                </a:lnTo>
                <a:lnTo>
                  <a:pt x="23" y="2"/>
                </a:lnTo>
                <a:lnTo>
                  <a:pt x="25" y="4"/>
                </a:lnTo>
                <a:lnTo>
                  <a:pt x="27" y="6"/>
                </a:lnTo>
                <a:lnTo>
                  <a:pt x="29" y="8"/>
                </a:lnTo>
                <a:lnTo>
                  <a:pt x="30" y="10"/>
                </a:lnTo>
                <a:lnTo>
                  <a:pt x="31" y="13"/>
                </a:lnTo>
                <a:lnTo>
                  <a:pt x="31" y="16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74" name="Freeform 2340"/>
          <p:cNvSpPr>
            <a:spLocks noChangeAspect="1"/>
          </p:cNvSpPr>
          <p:nvPr/>
        </p:nvSpPr>
        <p:spPr bwMode="auto">
          <a:xfrm>
            <a:off x="5027613" y="1976438"/>
            <a:ext cx="9525" cy="6350"/>
          </a:xfrm>
          <a:custGeom>
            <a:avLst/>
            <a:gdLst>
              <a:gd name="T0" fmla="*/ 2147483647 w 31"/>
              <a:gd name="T1" fmla="*/ 0 h 15"/>
              <a:gd name="T2" fmla="*/ 2147483647 w 31"/>
              <a:gd name="T3" fmla="*/ 0 h 15"/>
              <a:gd name="T4" fmla="*/ 2147483647 w 31"/>
              <a:gd name="T5" fmla="*/ 2147483647 h 15"/>
              <a:gd name="T6" fmla="*/ 2147483647 w 31"/>
              <a:gd name="T7" fmla="*/ 2147483647 h 15"/>
              <a:gd name="T8" fmla="*/ 2147483647 w 31"/>
              <a:gd name="T9" fmla="*/ 2147483647 h 15"/>
              <a:gd name="T10" fmla="*/ 2147483647 w 31"/>
              <a:gd name="T11" fmla="*/ 2147483647 h 15"/>
              <a:gd name="T12" fmla="*/ 2147483647 w 31"/>
              <a:gd name="T13" fmla="*/ 2147483647 h 15"/>
              <a:gd name="T14" fmla="*/ 2147483647 w 31"/>
              <a:gd name="T15" fmla="*/ 2147483647 h 15"/>
              <a:gd name="T16" fmla="*/ 2147483647 w 31"/>
              <a:gd name="T17" fmla="*/ 2147483647 h 15"/>
              <a:gd name="T18" fmla="*/ 2147483647 w 31"/>
              <a:gd name="T19" fmla="*/ 2147483647 h 15"/>
              <a:gd name="T20" fmla="*/ 2147483647 w 31"/>
              <a:gd name="T21" fmla="*/ 2147483647 h 15"/>
              <a:gd name="T22" fmla="*/ 2147483647 w 31"/>
              <a:gd name="T23" fmla="*/ 2147483647 h 15"/>
              <a:gd name="T24" fmla="*/ 2147483647 w 31"/>
              <a:gd name="T25" fmla="*/ 2147483647 h 15"/>
              <a:gd name="T26" fmla="*/ 2147483647 w 31"/>
              <a:gd name="T27" fmla="*/ 2147483647 h 15"/>
              <a:gd name="T28" fmla="*/ 2147483647 w 31"/>
              <a:gd name="T29" fmla="*/ 2147483647 h 15"/>
              <a:gd name="T30" fmla="*/ 2147483647 w 31"/>
              <a:gd name="T31" fmla="*/ 2147483647 h 15"/>
              <a:gd name="T32" fmla="*/ 2147483647 w 31"/>
              <a:gd name="T33" fmla="*/ 2147483647 h 15"/>
              <a:gd name="T34" fmla="*/ 2147483647 w 31"/>
              <a:gd name="T35" fmla="*/ 2147483647 h 15"/>
              <a:gd name="T36" fmla="*/ 0 w 31"/>
              <a:gd name="T37" fmla="*/ 2147483647 h 15"/>
              <a:gd name="T38" fmla="*/ 0 w 31"/>
              <a:gd name="T39" fmla="*/ 0 h 15"/>
              <a:gd name="T40" fmla="*/ 0 w 31"/>
              <a:gd name="T41" fmla="*/ 0 h 15"/>
              <a:gd name="T42" fmla="*/ 2147483647 w 31"/>
              <a:gd name="T43" fmla="*/ 0 h 1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5"/>
              <a:gd name="T68" fmla="*/ 31 w 31"/>
              <a:gd name="T69" fmla="*/ 15 h 1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5">
                <a:moveTo>
                  <a:pt x="31" y="0"/>
                </a:moveTo>
                <a:lnTo>
                  <a:pt x="31" y="0"/>
                </a:lnTo>
                <a:lnTo>
                  <a:pt x="31" y="2"/>
                </a:lnTo>
                <a:lnTo>
                  <a:pt x="30" y="5"/>
                </a:lnTo>
                <a:lnTo>
                  <a:pt x="29" y="7"/>
                </a:lnTo>
                <a:lnTo>
                  <a:pt x="27" y="9"/>
                </a:lnTo>
                <a:lnTo>
                  <a:pt x="25" y="11"/>
                </a:lnTo>
                <a:lnTo>
                  <a:pt x="23" y="13"/>
                </a:lnTo>
                <a:lnTo>
                  <a:pt x="21" y="14"/>
                </a:lnTo>
                <a:lnTo>
                  <a:pt x="17" y="15"/>
                </a:lnTo>
                <a:lnTo>
                  <a:pt x="15" y="15"/>
                </a:lnTo>
                <a:lnTo>
                  <a:pt x="13" y="15"/>
                </a:lnTo>
                <a:lnTo>
                  <a:pt x="10" y="14"/>
                </a:lnTo>
                <a:lnTo>
                  <a:pt x="8" y="13"/>
                </a:lnTo>
                <a:lnTo>
                  <a:pt x="6" y="11"/>
                </a:lnTo>
                <a:lnTo>
                  <a:pt x="4" y="9"/>
                </a:lnTo>
                <a:lnTo>
                  <a:pt x="2" y="7"/>
                </a:lnTo>
                <a:lnTo>
                  <a:pt x="1" y="5"/>
                </a:lnTo>
                <a:lnTo>
                  <a:pt x="0" y="2"/>
                </a:lnTo>
                <a:lnTo>
                  <a:pt x="0" y="0"/>
                </a:lnTo>
                <a:lnTo>
                  <a:pt x="3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75" name="Freeform 2341"/>
          <p:cNvSpPr>
            <a:spLocks noChangeAspect="1"/>
          </p:cNvSpPr>
          <p:nvPr/>
        </p:nvSpPr>
        <p:spPr bwMode="auto">
          <a:xfrm>
            <a:off x="5027613" y="1974850"/>
            <a:ext cx="9525" cy="1588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76" name="Freeform 2342"/>
          <p:cNvSpPr>
            <a:spLocks noChangeAspect="1"/>
          </p:cNvSpPr>
          <p:nvPr/>
        </p:nvSpPr>
        <p:spPr bwMode="auto">
          <a:xfrm>
            <a:off x="5027613" y="1974850"/>
            <a:ext cx="9525" cy="1588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77" name="Freeform 2343"/>
          <p:cNvSpPr>
            <a:spLocks noChangeAspect="1"/>
          </p:cNvSpPr>
          <p:nvPr/>
        </p:nvSpPr>
        <p:spPr bwMode="auto">
          <a:xfrm>
            <a:off x="5027613" y="1974850"/>
            <a:ext cx="9525" cy="1588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78" name="Freeform 2344"/>
          <p:cNvSpPr>
            <a:spLocks noChangeAspect="1"/>
          </p:cNvSpPr>
          <p:nvPr/>
        </p:nvSpPr>
        <p:spPr bwMode="auto">
          <a:xfrm>
            <a:off x="5027613" y="1974850"/>
            <a:ext cx="9525" cy="1588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79" name="Freeform 2345"/>
          <p:cNvSpPr>
            <a:spLocks noChangeAspect="1"/>
          </p:cNvSpPr>
          <p:nvPr/>
        </p:nvSpPr>
        <p:spPr bwMode="auto">
          <a:xfrm>
            <a:off x="5027613" y="1974850"/>
            <a:ext cx="9525" cy="1588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80" name="Freeform 2346"/>
          <p:cNvSpPr>
            <a:spLocks noChangeAspect="1"/>
          </p:cNvSpPr>
          <p:nvPr/>
        </p:nvSpPr>
        <p:spPr bwMode="auto">
          <a:xfrm>
            <a:off x="5027613" y="1976438"/>
            <a:ext cx="9525" cy="1587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81" name="Rectangle 2347"/>
          <p:cNvSpPr>
            <a:spLocks noChangeAspect="1" noChangeArrowheads="1"/>
          </p:cNvSpPr>
          <p:nvPr/>
        </p:nvSpPr>
        <p:spPr bwMode="auto">
          <a:xfrm>
            <a:off x="5027613" y="1976438"/>
            <a:ext cx="9525" cy="1587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82" name="Freeform 2348"/>
          <p:cNvSpPr>
            <a:spLocks noChangeAspect="1"/>
          </p:cNvSpPr>
          <p:nvPr/>
        </p:nvSpPr>
        <p:spPr bwMode="auto">
          <a:xfrm>
            <a:off x="5033963" y="1973263"/>
            <a:ext cx="3175" cy="9525"/>
          </a:xfrm>
          <a:custGeom>
            <a:avLst/>
            <a:gdLst>
              <a:gd name="T0" fmla="*/ 0 w 16"/>
              <a:gd name="T1" fmla="*/ 0 h 31"/>
              <a:gd name="T2" fmla="*/ 0 w 16"/>
              <a:gd name="T3" fmla="*/ 0 h 31"/>
              <a:gd name="T4" fmla="*/ 2147483647 w 16"/>
              <a:gd name="T5" fmla="*/ 0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2147483647 w 16"/>
              <a:gd name="T19" fmla="*/ 2147483647 h 31"/>
              <a:gd name="T20" fmla="*/ 2147483647 w 16"/>
              <a:gd name="T21" fmla="*/ 2147483647 h 31"/>
              <a:gd name="T22" fmla="*/ 2147483647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2147483647 h 31"/>
              <a:gd name="T38" fmla="*/ 0 w 16"/>
              <a:gd name="T39" fmla="*/ 2147483647 h 31"/>
              <a:gd name="T40" fmla="*/ 0 w 16"/>
              <a:gd name="T41" fmla="*/ 2147483647 h 31"/>
              <a:gd name="T42" fmla="*/ 0 w 16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6" y="1"/>
                </a:lnTo>
                <a:lnTo>
                  <a:pt x="8" y="2"/>
                </a:lnTo>
                <a:lnTo>
                  <a:pt x="10" y="4"/>
                </a:lnTo>
                <a:lnTo>
                  <a:pt x="12" y="7"/>
                </a:lnTo>
                <a:lnTo>
                  <a:pt x="14" y="9"/>
                </a:lnTo>
                <a:lnTo>
                  <a:pt x="15" y="11"/>
                </a:lnTo>
                <a:lnTo>
                  <a:pt x="16" y="14"/>
                </a:lnTo>
                <a:lnTo>
                  <a:pt x="16" y="16"/>
                </a:lnTo>
                <a:lnTo>
                  <a:pt x="16" y="18"/>
                </a:lnTo>
                <a:lnTo>
                  <a:pt x="15" y="21"/>
                </a:lnTo>
                <a:lnTo>
                  <a:pt x="14" y="23"/>
                </a:lnTo>
                <a:lnTo>
                  <a:pt x="12" y="25"/>
                </a:lnTo>
                <a:lnTo>
                  <a:pt x="10" y="27"/>
                </a:lnTo>
                <a:lnTo>
                  <a:pt x="8" y="29"/>
                </a:lnTo>
                <a:lnTo>
                  <a:pt x="6" y="30"/>
                </a:ln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83" name="Freeform 2349"/>
          <p:cNvSpPr>
            <a:spLocks noChangeAspect="1"/>
          </p:cNvSpPr>
          <p:nvPr/>
        </p:nvSpPr>
        <p:spPr bwMode="auto">
          <a:xfrm>
            <a:off x="5026025" y="1973263"/>
            <a:ext cx="1588" cy="9525"/>
          </a:xfrm>
          <a:custGeom>
            <a:avLst/>
            <a:gdLst>
              <a:gd name="T0" fmla="*/ 0 w 1588"/>
              <a:gd name="T1" fmla="*/ 2147483647 h 31"/>
              <a:gd name="T2" fmla="*/ 0 w 1588"/>
              <a:gd name="T3" fmla="*/ 0 h 31"/>
              <a:gd name="T4" fmla="*/ 0 w 1588"/>
              <a:gd name="T5" fmla="*/ 2147483647 h 31"/>
              <a:gd name="T6" fmla="*/ 0 60000 65536"/>
              <a:gd name="T7" fmla="*/ 0 60000 65536"/>
              <a:gd name="T8" fmla="*/ 0 60000 65536"/>
              <a:gd name="T9" fmla="*/ 0 w 1588"/>
              <a:gd name="T10" fmla="*/ 0 h 31"/>
              <a:gd name="T11" fmla="*/ 1588 w 1588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31">
                <a:moveTo>
                  <a:pt x="0" y="31"/>
                </a:moveTo>
                <a:lnTo>
                  <a:pt x="0" y="0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84" name="Freeform 2350"/>
          <p:cNvSpPr>
            <a:spLocks noChangeAspect="1"/>
          </p:cNvSpPr>
          <p:nvPr/>
        </p:nvSpPr>
        <p:spPr bwMode="auto">
          <a:xfrm>
            <a:off x="5030788" y="1973263"/>
            <a:ext cx="3175" cy="9525"/>
          </a:xfrm>
          <a:custGeom>
            <a:avLst/>
            <a:gdLst>
              <a:gd name="T0" fmla="*/ 2147483647 w 4"/>
              <a:gd name="T1" fmla="*/ 0 h 31"/>
              <a:gd name="T2" fmla="*/ 2147483647 w 4"/>
              <a:gd name="T3" fmla="*/ 2147483647 h 31"/>
              <a:gd name="T4" fmla="*/ 0 w 4"/>
              <a:gd name="T5" fmla="*/ 2147483647 h 31"/>
              <a:gd name="T6" fmla="*/ 0 w 4"/>
              <a:gd name="T7" fmla="*/ 2147483647 h 31"/>
              <a:gd name="T8" fmla="*/ 0 w 4"/>
              <a:gd name="T9" fmla="*/ 0 h 31"/>
              <a:gd name="T10" fmla="*/ 0 w 4"/>
              <a:gd name="T11" fmla="*/ 0 h 31"/>
              <a:gd name="T12" fmla="*/ 2147483647 w 4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"/>
              <a:gd name="T22" fmla="*/ 0 h 31"/>
              <a:gd name="T23" fmla="*/ 4 w 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" h="31">
                <a:moveTo>
                  <a:pt x="4" y="0"/>
                </a:moveTo>
                <a:lnTo>
                  <a:pt x="4" y="31"/>
                </a:lnTo>
                <a:lnTo>
                  <a:pt x="0" y="31"/>
                </a:lnTo>
                <a:lnTo>
                  <a:pt x="0" y="0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85" name="Freeform 2351"/>
          <p:cNvSpPr>
            <a:spLocks noChangeAspect="1"/>
          </p:cNvSpPr>
          <p:nvPr/>
        </p:nvSpPr>
        <p:spPr bwMode="auto">
          <a:xfrm>
            <a:off x="5030788" y="1973263"/>
            <a:ext cx="3175" cy="9525"/>
          </a:xfrm>
          <a:custGeom>
            <a:avLst/>
            <a:gdLst>
              <a:gd name="T0" fmla="*/ 2147483647 w 3"/>
              <a:gd name="T1" fmla="*/ 0 h 31"/>
              <a:gd name="T2" fmla="*/ 2147483647 w 3"/>
              <a:gd name="T3" fmla="*/ 2147483647 h 31"/>
              <a:gd name="T4" fmla="*/ 0 w 3"/>
              <a:gd name="T5" fmla="*/ 2147483647 h 31"/>
              <a:gd name="T6" fmla="*/ 0 w 3"/>
              <a:gd name="T7" fmla="*/ 2147483647 h 31"/>
              <a:gd name="T8" fmla="*/ 0 w 3"/>
              <a:gd name="T9" fmla="*/ 0 h 31"/>
              <a:gd name="T10" fmla="*/ 0 w 3"/>
              <a:gd name="T11" fmla="*/ 0 h 31"/>
              <a:gd name="T12" fmla="*/ 2147483647 w 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31"/>
              <a:gd name="T23" fmla="*/ 3 w 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31">
                <a:moveTo>
                  <a:pt x="3" y="0"/>
                </a:moveTo>
                <a:lnTo>
                  <a:pt x="3" y="31"/>
                </a:lnTo>
                <a:lnTo>
                  <a:pt x="0" y="31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86" name="Freeform 2352"/>
          <p:cNvSpPr>
            <a:spLocks noChangeAspect="1"/>
          </p:cNvSpPr>
          <p:nvPr/>
        </p:nvSpPr>
        <p:spPr bwMode="auto">
          <a:xfrm>
            <a:off x="5029200" y="1973263"/>
            <a:ext cx="1588" cy="9525"/>
          </a:xfrm>
          <a:custGeom>
            <a:avLst/>
            <a:gdLst>
              <a:gd name="T0" fmla="*/ 2147483647 w 3"/>
              <a:gd name="T1" fmla="*/ 0 h 31"/>
              <a:gd name="T2" fmla="*/ 2147483647 w 3"/>
              <a:gd name="T3" fmla="*/ 2147483647 h 31"/>
              <a:gd name="T4" fmla="*/ 0 w 3"/>
              <a:gd name="T5" fmla="*/ 2147483647 h 31"/>
              <a:gd name="T6" fmla="*/ 0 w 3"/>
              <a:gd name="T7" fmla="*/ 2147483647 h 31"/>
              <a:gd name="T8" fmla="*/ 0 w 3"/>
              <a:gd name="T9" fmla="*/ 0 h 31"/>
              <a:gd name="T10" fmla="*/ 0 w 3"/>
              <a:gd name="T11" fmla="*/ 0 h 31"/>
              <a:gd name="T12" fmla="*/ 2147483647 w 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31"/>
              <a:gd name="T23" fmla="*/ 3 w 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31">
                <a:moveTo>
                  <a:pt x="3" y="0"/>
                </a:moveTo>
                <a:lnTo>
                  <a:pt x="3" y="31"/>
                </a:lnTo>
                <a:lnTo>
                  <a:pt x="0" y="31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87" name="Freeform 2353"/>
          <p:cNvSpPr>
            <a:spLocks noChangeAspect="1"/>
          </p:cNvSpPr>
          <p:nvPr/>
        </p:nvSpPr>
        <p:spPr bwMode="auto">
          <a:xfrm>
            <a:off x="5029200" y="1973263"/>
            <a:ext cx="1588" cy="9525"/>
          </a:xfrm>
          <a:custGeom>
            <a:avLst/>
            <a:gdLst>
              <a:gd name="T0" fmla="*/ 2147483647 w 3"/>
              <a:gd name="T1" fmla="*/ 0 h 31"/>
              <a:gd name="T2" fmla="*/ 2147483647 w 3"/>
              <a:gd name="T3" fmla="*/ 2147483647 h 31"/>
              <a:gd name="T4" fmla="*/ 0 w 3"/>
              <a:gd name="T5" fmla="*/ 2147483647 h 31"/>
              <a:gd name="T6" fmla="*/ 0 w 3"/>
              <a:gd name="T7" fmla="*/ 2147483647 h 31"/>
              <a:gd name="T8" fmla="*/ 0 w 3"/>
              <a:gd name="T9" fmla="*/ 0 h 31"/>
              <a:gd name="T10" fmla="*/ 0 w 3"/>
              <a:gd name="T11" fmla="*/ 0 h 31"/>
              <a:gd name="T12" fmla="*/ 2147483647 w 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31"/>
              <a:gd name="T23" fmla="*/ 3 w 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31">
                <a:moveTo>
                  <a:pt x="3" y="0"/>
                </a:moveTo>
                <a:lnTo>
                  <a:pt x="3" y="31"/>
                </a:lnTo>
                <a:lnTo>
                  <a:pt x="0" y="31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88" name="Freeform 2354"/>
          <p:cNvSpPr>
            <a:spLocks noChangeAspect="1"/>
          </p:cNvSpPr>
          <p:nvPr/>
        </p:nvSpPr>
        <p:spPr bwMode="auto">
          <a:xfrm>
            <a:off x="5027613" y="1973263"/>
            <a:ext cx="1587" cy="9525"/>
          </a:xfrm>
          <a:custGeom>
            <a:avLst/>
            <a:gdLst>
              <a:gd name="T0" fmla="*/ 2147483647 w 3"/>
              <a:gd name="T1" fmla="*/ 0 h 31"/>
              <a:gd name="T2" fmla="*/ 2147483647 w 3"/>
              <a:gd name="T3" fmla="*/ 2147483647 h 31"/>
              <a:gd name="T4" fmla="*/ 0 w 3"/>
              <a:gd name="T5" fmla="*/ 2147483647 h 31"/>
              <a:gd name="T6" fmla="*/ 0 w 3"/>
              <a:gd name="T7" fmla="*/ 2147483647 h 31"/>
              <a:gd name="T8" fmla="*/ 0 w 3"/>
              <a:gd name="T9" fmla="*/ 0 h 31"/>
              <a:gd name="T10" fmla="*/ 0 w 3"/>
              <a:gd name="T11" fmla="*/ 0 h 31"/>
              <a:gd name="T12" fmla="*/ 2147483647 w 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31"/>
              <a:gd name="T23" fmla="*/ 3 w 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31">
                <a:moveTo>
                  <a:pt x="3" y="0"/>
                </a:moveTo>
                <a:lnTo>
                  <a:pt x="3" y="31"/>
                </a:lnTo>
                <a:lnTo>
                  <a:pt x="0" y="31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89" name="Freeform 2355"/>
          <p:cNvSpPr>
            <a:spLocks noChangeAspect="1"/>
          </p:cNvSpPr>
          <p:nvPr/>
        </p:nvSpPr>
        <p:spPr bwMode="auto">
          <a:xfrm>
            <a:off x="5027613" y="1973263"/>
            <a:ext cx="1587" cy="9525"/>
          </a:xfrm>
          <a:custGeom>
            <a:avLst/>
            <a:gdLst>
              <a:gd name="T0" fmla="*/ 2147483647 w 3"/>
              <a:gd name="T1" fmla="*/ 0 h 31"/>
              <a:gd name="T2" fmla="*/ 2147483647 w 3"/>
              <a:gd name="T3" fmla="*/ 2147483647 h 31"/>
              <a:gd name="T4" fmla="*/ 0 w 3"/>
              <a:gd name="T5" fmla="*/ 2147483647 h 31"/>
              <a:gd name="T6" fmla="*/ 0 w 3"/>
              <a:gd name="T7" fmla="*/ 2147483647 h 31"/>
              <a:gd name="T8" fmla="*/ 0 w 3"/>
              <a:gd name="T9" fmla="*/ 0 h 31"/>
              <a:gd name="T10" fmla="*/ 0 w 3"/>
              <a:gd name="T11" fmla="*/ 0 h 31"/>
              <a:gd name="T12" fmla="*/ 2147483647 w 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31"/>
              <a:gd name="T23" fmla="*/ 3 w 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31">
                <a:moveTo>
                  <a:pt x="3" y="0"/>
                </a:moveTo>
                <a:lnTo>
                  <a:pt x="3" y="31"/>
                </a:lnTo>
                <a:lnTo>
                  <a:pt x="0" y="31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90" name="Freeform 2356"/>
          <p:cNvSpPr>
            <a:spLocks noChangeAspect="1"/>
          </p:cNvSpPr>
          <p:nvPr/>
        </p:nvSpPr>
        <p:spPr bwMode="auto">
          <a:xfrm>
            <a:off x="5026025" y="1973263"/>
            <a:ext cx="1588" cy="9525"/>
          </a:xfrm>
          <a:custGeom>
            <a:avLst/>
            <a:gdLst>
              <a:gd name="T0" fmla="*/ 2147483647 w 4"/>
              <a:gd name="T1" fmla="*/ 0 h 31"/>
              <a:gd name="T2" fmla="*/ 2147483647 w 4"/>
              <a:gd name="T3" fmla="*/ 2147483647 h 31"/>
              <a:gd name="T4" fmla="*/ 0 w 4"/>
              <a:gd name="T5" fmla="*/ 2147483647 h 31"/>
              <a:gd name="T6" fmla="*/ 0 w 4"/>
              <a:gd name="T7" fmla="*/ 2147483647 h 31"/>
              <a:gd name="T8" fmla="*/ 0 w 4"/>
              <a:gd name="T9" fmla="*/ 0 h 31"/>
              <a:gd name="T10" fmla="*/ 0 w 4"/>
              <a:gd name="T11" fmla="*/ 0 h 31"/>
              <a:gd name="T12" fmla="*/ 2147483647 w 4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"/>
              <a:gd name="T22" fmla="*/ 0 h 31"/>
              <a:gd name="T23" fmla="*/ 4 w 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" h="31">
                <a:moveTo>
                  <a:pt x="4" y="0"/>
                </a:moveTo>
                <a:lnTo>
                  <a:pt x="4" y="31"/>
                </a:lnTo>
                <a:lnTo>
                  <a:pt x="0" y="31"/>
                </a:lnTo>
                <a:lnTo>
                  <a:pt x="0" y="0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91" name="Rectangle 2357"/>
          <p:cNvSpPr>
            <a:spLocks noChangeAspect="1" noChangeArrowheads="1"/>
          </p:cNvSpPr>
          <p:nvPr/>
        </p:nvSpPr>
        <p:spPr bwMode="auto">
          <a:xfrm>
            <a:off x="5026025" y="1973263"/>
            <a:ext cx="1588" cy="952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92" name="Freeform 2358"/>
          <p:cNvSpPr>
            <a:spLocks noChangeAspect="1"/>
          </p:cNvSpPr>
          <p:nvPr/>
        </p:nvSpPr>
        <p:spPr bwMode="auto">
          <a:xfrm>
            <a:off x="4799013" y="1885950"/>
            <a:ext cx="7937" cy="7938"/>
          </a:xfrm>
          <a:custGeom>
            <a:avLst/>
            <a:gdLst>
              <a:gd name="T0" fmla="*/ 2147483647 w 21"/>
              <a:gd name="T1" fmla="*/ 2147483647 h 23"/>
              <a:gd name="T2" fmla="*/ 0 w 21"/>
              <a:gd name="T3" fmla="*/ 0 h 23"/>
              <a:gd name="T4" fmla="*/ 2147483647 w 21"/>
              <a:gd name="T5" fmla="*/ 2147483647 h 23"/>
              <a:gd name="T6" fmla="*/ 0 60000 65536"/>
              <a:gd name="T7" fmla="*/ 0 60000 65536"/>
              <a:gd name="T8" fmla="*/ 0 60000 65536"/>
              <a:gd name="T9" fmla="*/ 0 w 21"/>
              <a:gd name="T10" fmla="*/ 0 h 23"/>
              <a:gd name="T11" fmla="*/ 21 w 21"/>
              <a:gd name="T12" fmla="*/ 23 h 2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" h="23">
                <a:moveTo>
                  <a:pt x="21" y="23"/>
                </a:moveTo>
                <a:lnTo>
                  <a:pt x="0" y="0"/>
                </a:lnTo>
                <a:lnTo>
                  <a:pt x="21" y="2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93" name="Freeform 2359"/>
          <p:cNvSpPr>
            <a:spLocks noChangeAspect="1"/>
          </p:cNvSpPr>
          <p:nvPr/>
        </p:nvSpPr>
        <p:spPr bwMode="auto">
          <a:xfrm>
            <a:off x="4824413" y="1866900"/>
            <a:ext cx="7937" cy="7938"/>
          </a:xfrm>
          <a:custGeom>
            <a:avLst/>
            <a:gdLst>
              <a:gd name="T0" fmla="*/ 0 w 24"/>
              <a:gd name="T1" fmla="*/ 2147483647 h 28"/>
              <a:gd name="T2" fmla="*/ 0 w 24"/>
              <a:gd name="T3" fmla="*/ 2147483647 h 28"/>
              <a:gd name="T4" fmla="*/ 2147483647 w 24"/>
              <a:gd name="T5" fmla="*/ 2147483647 h 28"/>
              <a:gd name="T6" fmla="*/ 2147483647 w 24"/>
              <a:gd name="T7" fmla="*/ 0 h 28"/>
              <a:gd name="T8" fmla="*/ 2147483647 w 24"/>
              <a:gd name="T9" fmla="*/ 0 h 28"/>
              <a:gd name="T10" fmla="*/ 2147483647 w 24"/>
              <a:gd name="T11" fmla="*/ 0 h 28"/>
              <a:gd name="T12" fmla="*/ 2147483647 w 24"/>
              <a:gd name="T13" fmla="*/ 2147483647 h 28"/>
              <a:gd name="T14" fmla="*/ 2147483647 w 24"/>
              <a:gd name="T15" fmla="*/ 2147483647 h 28"/>
              <a:gd name="T16" fmla="*/ 2147483647 w 24"/>
              <a:gd name="T17" fmla="*/ 2147483647 h 28"/>
              <a:gd name="T18" fmla="*/ 2147483647 w 24"/>
              <a:gd name="T19" fmla="*/ 2147483647 h 28"/>
              <a:gd name="T20" fmla="*/ 2147483647 w 24"/>
              <a:gd name="T21" fmla="*/ 2147483647 h 28"/>
              <a:gd name="T22" fmla="*/ 2147483647 w 24"/>
              <a:gd name="T23" fmla="*/ 2147483647 h 28"/>
              <a:gd name="T24" fmla="*/ 2147483647 w 24"/>
              <a:gd name="T25" fmla="*/ 2147483647 h 28"/>
              <a:gd name="T26" fmla="*/ 2147483647 w 24"/>
              <a:gd name="T27" fmla="*/ 2147483647 h 28"/>
              <a:gd name="T28" fmla="*/ 2147483647 w 24"/>
              <a:gd name="T29" fmla="*/ 2147483647 h 28"/>
              <a:gd name="T30" fmla="*/ 2147483647 w 24"/>
              <a:gd name="T31" fmla="*/ 2147483647 h 28"/>
              <a:gd name="T32" fmla="*/ 2147483647 w 24"/>
              <a:gd name="T33" fmla="*/ 2147483647 h 28"/>
              <a:gd name="T34" fmla="*/ 2147483647 w 24"/>
              <a:gd name="T35" fmla="*/ 2147483647 h 28"/>
              <a:gd name="T36" fmla="*/ 2147483647 w 24"/>
              <a:gd name="T37" fmla="*/ 2147483647 h 28"/>
              <a:gd name="T38" fmla="*/ 2147483647 w 24"/>
              <a:gd name="T39" fmla="*/ 2147483647 h 28"/>
              <a:gd name="T40" fmla="*/ 2147483647 w 24"/>
              <a:gd name="T41" fmla="*/ 2147483647 h 28"/>
              <a:gd name="T42" fmla="*/ 0 w 24"/>
              <a:gd name="T43" fmla="*/ 2147483647 h 2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4"/>
              <a:gd name="T67" fmla="*/ 0 h 28"/>
              <a:gd name="T68" fmla="*/ 24 w 24"/>
              <a:gd name="T69" fmla="*/ 28 h 2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4" h="28">
                <a:moveTo>
                  <a:pt x="0" y="3"/>
                </a:moveTo>
                <a:lnTo>
                  <a:pt x="0" y="3"/>
                </a:lnTo>
                <a:lnTo>
                  <a:pt x="2" y="1"/>
                </a:lnTo>
                <a:lnTo>
                  <a:pt x="5" y="0"/>
                </a:lnTo>
                <a:lnTo>
                  <a:pt x="8" y="0"/>
                </a:lnTo>
                <a:lnTo>
                  <a:pt x="9" y="0"/>
                </a:lnTo>
                <a:lnTo>
                  <a:pt x="12" y="1"/>
                </a:lnTo>
                <a:lnTo>
                  <a:pt x="14" y="2"/>
                </a:lnTo>
                <a:lnTo>
                  <a:pt x="18" y="3"/>
                </a:lnTo>
                <a:lnTo>
                  <a:pt x="20" y="5"/>
                </a:lnTo>
                <a:lnTo>
                  <a:pt x="21" y="7"/>
                </a:lnTo>
                <a:lnTo>
                  <a:pt x="23" y="9"/>
                </a:lnTo>
                <a:lnTo>
                  <a:pt x="24" y="13"/>
                </a:lnTo>
                <a:lnTo>
                  <a:pt x="24" y="16"/>
                </a:lnTo>
                <a:lnTo>
                  <a:pt x="24" y="17"/>
                </a:lnTo>
                <a:lnTo>
                  <a:pt x="23" y="20"/>
                </a:lnTo>
                <a:lnTo>
                  <a:pt x="22" y="22"/>
                </a:lnTo>
                <a:lnTo>
                  <a:pt x="21" y="25"/>
                </a:lnTo>
                <a:lnTo>
                  <a:pt x="19" y="27"/>
                </a:lnTo>
                <a:lnTo>
                  <a:pt x="17" y="28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94" name="Freeform 2360"/>
          <p:cNvSpPr>
            <a:spLocks noChangeAspect="1"/>
          </p:cNvSpPr>
          <p:nvPr/>
        </p:nvSpPr>
        <p:spPr bwMode="auto">
          <a:xfrm>
            <a:off x="4799013" y="1881188"/>
            <a:ext cx="11112" cy="12700"/>
          </a:xfrm>
          <a:custGeom>
            <a:avLst/>
            <a:gdLst>
              <a:gd name="T0" fmla="*/ 2147483647 w 31"/>
              <a:gd name="T1" fmla="*/ 2147483647 h 31"/>
              <a:gd name="T2" fmla="*/ 0 w 31"/>
              <a:gd name="T3" fmla="*/ 2147483647 h 31"/>
              <a:gd name="T4" fmla="*/ 2147483647 w 31"/>
              <a:gd name="T5" fmla="*/ 2147483647 h 31"/>
              <a:gd name="T6" fmla="*/ 2147483647 w 31"/>
              <a:gd name="T7" fmla="*/ 0 h 31"/>
              <a:gd name="T8" fmla="*/ 2147483647 w 31"/>
              <a:gd name="T9" fmla="*/ 2147483647 h 31"/>
              <a:gd name="T10" fmla="*/ 2147483647 w 31"/>
              <a:gd name="T11" fmla="*/ 2147483647 h 31"/>
              <a:gd name="T12" fmla="*/ 2147483647 w 31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1"/>
              <a:gd name="T23" fmla="*/ 31 w 3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1">
                <a:moveTo>
                  <a:pt x="21" y="31"/>
                </a:moveTo>
                <a:lnTo>
                  <a:pt x="0" y="8"/>
                </a:lnTo>
                <a:lnTo>
                  <a:pt x="6" y="2"/>
                </a:lnTo>
                <a:lnTo>
                  <a:pt x="11" y="0"/>
                </a:lnTo>
                <a:lnTo>
                  <a:pt x="27" y="25"/>
                </a:lnTo>
                <a:lnTo>
                  <a:pt x="31" y="23"/>
                </a:lnTo>
                <a:lnTo>
                  <a:pt x="21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95" name="Freeform 2361"/>
          <p:cNvSpPr>
            <a:spLocks noChangeAspect="1"/>
          </p:cNvSpPr>
          <p:nvPr/>
        </p:nvSpPr>
        <p:spPr bwMode="auto">
          <a:xfrm>
            <a:off x="4803775" y="1879600"/>
            <a:ext cx="11113" cy="12700"/>
          </a:xfrm>
          <a:custGeom>
            <a:avLst/>
            <a:gdLst>
              <a:gd name="T0" fmla="*/ 2147483647 w 35"/>
              <a:gd name="T1" fmla="*/ 2147483647 h 31"/>
              <a:gd name="T2" fmla="*/ 0 w 35"/>
              <a:gd name="T3" fmla="*/ 2147483647 h 31"/>
              <a:gd name="T4" fmla="*/ 0 w 35"/>
              <a:gd name="T5" fmla="*/ 2147483647 h 31"/>
              <a:gd name="T6" fmla="*/ 2147483647 w 35"/>
              <a:gd name="T7" fmla="*/ 0 h 31"/>
              <a:gd name="T8" fmla="*/ 2147483647 w 35"/>
              <a:gd name="T9" fmla="*/ 2147483647 h 31"/>
              <a:gd name="T10" fmla="*/ 2147483647 w 35"/>
              <a:gd name="T11" fmla="*/ 2147483647 h 31"/>
              <a:gd name="T12" fmla="*/ 2147483647 w 35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31"/>
              <a:gd name="T23" fmla="*/ 35 w 35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31">
                <a:moveTo>
                  <a:pt x="16" y="31"/>
                </a:moveTo>
                <a:lnTo>
                  <a:pt x="0" y="6"/>
                </a:lnTo>
                <a:lnTo>
                  <a:pt x="8" y="0"/>
                </a:lnTo>
                <a:lnTo>
                  <a:pt x="27" y="25"/>
                </a:lnTo>
                <a:lnTo>
                  <a:pt x="35" y="18"/>
                </a:lnTo>
                <a:lnTo>
                  <a:pt x="16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96" name="Freeform 2362"/>
          <p:cNvSpPr>
            <a:spLocks noChangeAspect="1"/>
          </p:cNvSpPr>
          <p:nvPr/>
        </p:nvSpPr>
        <p:spPr bwMode="auto">
          <a:xfrm>
            <a:off x="4805363" y="1876425"/>
            <a:ext cx="11112" cy="14288"/>
          </a:xfrm>
          <a:custGeom>
            <a:avLst/>
            <a:gdLst>
              <a:gd name="T0" fmla="*/ 2147483647 w 35"/>
              <a:gd name="T1" fmla="*/ 2147483647 h 32"/>
              <a:gd name="T2" fmla="*/ 0 w 35"/>
              <a:gd name="T3" fmla="*/ 2147483647 h 32"/>
              <a:gd name="T4" fmla="*/ 0 w 35"/>
              <a:gd name="T5" fmla="*/ 2147483647 h 32"/>
              <a:gd name="T6" fmla="*/ 2147483647 w 35"/>
              <a:gd name="T7" fmla="*/ 0 h 32"/>
              <a:gd name="T8" fmla="*/ 2147483647 w 35"/>
              <a:gd name="T9" fmla="*/ 2147483647 h 32"/>
              <a:gd name="T10" fmla="*/ 2147483647 w 35"/>
              <a:gd name="T11" fmla="*/ 2147483647 h 32"/>
              <a:gd name="T12" fmla="*/ 2147483647 w 35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32"/>
              <a:gd name="T23" fmla="*/ 35 w 35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32">
                <a:moveTo>
                  <a:pt x="19" y="32"/>
                </a:moveTo>
                <a:lnTo>
                  <a:pt x="0" y="7"/>
                </a:lnTo>
                <a:lnTo>
                  <a:pt x="9" y="0"/>
                </a:lnTo>
                <a:lnTo>
                  <a:pt x="26" y="25"/>
                </a:lnTo>
                <a:lnTo>
                  <a:pt x="35" y="19"/>
                </a:lnTo>
                <a:lnTo>
                  <a:pt x="19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97" name="Freeform 2363"/>
          <p:cNvSpPr>
            <a:spLocks noChangeAspect="1"/>
          </p:cNvSpPr>
          <p:nvPr/>
        </p:nvSpPr>
        <p:spPr bwMode="auto">
          <a:xfrm>
            <a:off x="4810125" y="1874838"/>
            <a:ext cx="12700" cy="12700"/>
          </a:xfrm>
          <a:custGeom>
            <a:avLst/>
            <a:gdLst>
              <a:gd name="T0" fmla="*/ 2147483647 w 36"/>
              <a:gd name="T1" fmla="*/ 2147483647 h 31"/>
              <a:gd name="T2" fmla="*/ 0 w 36"/>
              <a:gd name="T3" fmla="*/ 2147483647 h 31"/>
              <a:gd name="T4" fmla="*/ 0 w 36"/>
              <a:gd name="T5" fmla="*/ 2147483647 h 31"/>
              <a:gd name="T6" fmla="*/ 2147483647 w 36"/>
              <a:gd name="T7" fmla="*/ 0 h 31"/>
              <a:gd name="T8" fmla="*/ 2147483647 w 36"/>
              <a:gd name="T9" fmla="*/ 2147483647 h 31"/>
              <a:gd name="T10" fmla="*/ 2147483647 w 36"/>
              <a:gd name="T11" fmla="*/ 2147483647 h 31"/>
              <a:gd name="T12" fmla="*/ 2147483647 w 36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31"/>
              <a:gd name="T23" fmla="*/ 36 w 36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31">
                <a:moveTo>
                  <a:pt x="17" y="31"/>
                </a:moveTo>
                <a:lnTo>
                  <a:pt x="0" y="6"/>
                </a:lnTo>
                <a:lnTo>
                  <a:pt x="9" y="0"/>
                </a:lnTo>
                <a:lnTo>
                  <a:pt x="27" y="25"/>
                </a:lnTo>
                <a:lnTo>
                  <a:pt x="36" y="19"/>
                </a:lnTo>
                <a:lnTo>
                  <a:pt x="17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98" name="Freeform 2364"/>
          <p:cNvSpPr>
            <a:spLocks noChangeAspect="1"/>
          </p:cNvSpPr>
          <p:nvPr/>
        </p:nvSpPr>
        <p:spPr bwMode="auto">
          <a:xfrm>
            <a:off x="4811713" y="1873250"/>
            <a:ext cx="11112" cy="12700"/>
          </a:xfrm>
          <a:custGeom>
            <a:avLst/>
            <a:gdLst>
              <a:gd name="T0" fmla="*/ 2147483647 w 28"/>
              <a:gd name="T1" fmla="*/ 2147483647 h 32"/>
              <a:gd name="T2" fmla="*/ 0 w 28"/>
              <a:gd name="T3" fmla="*/ 2147483647 h 32"/>
              <a:gd name="T4" fmla="*/ 2147483647 w 28"/>
              <a:gd name="T5" fmla="*/ 0 h 32"/>
              <a:gd name="T6" fmla="*/ 2147483647 w 28"/>
              <a:gd name="T7" fmla="*/ 2147483647 h 32"/>
              <a:gd name="T8" fmla="*/ 2147483647 w 28"/>
              <a:gd name="T9" fmla="*/ 2147483647 h 32"/>
              <a:gd name="T10" fmla="*/ 2147483647 w 28"/>
              <a:gd name="T11" fmla="*/ 2147483647 h 32"/>
              <a:gd name="T12" fmla="*/ 2147483647 w 28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"/>
              <a:gd name="T22" fmla="*/ 0 h 32"/>
              <a:gd name="T23" fmla="*/ 28 w 28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" h="32">
                <a:moveTo>
                  <a:pt x="18" y="32"/>
                </a:moveTo>
                <a:lnTo>
                  <a:pt x="0" y="7"/>
                </a:lnTo>
                <a:lnTo>
                  <a:pt x="9" y="0"/>
                </a:lnTo>
                <a:lnTo>
                  <a:pt x="7" y="2"/>
                </a:lnTo>
                <a:lnTo>
                  <a:pt x="28" y="25"/>
                </a:lnTo>
                <a:lnTo>
                  <a:pt x="26" y="27"/>
                </a:lnTo>
                <a:lnTo>
                  <a:pt x="18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99" name="Freeform 2365"/>
          <p:cNvSpPr>
            <a:spLocks noChangeAspect="1"/>
          </p:cNvSpPr>
          <p:nvPr/>
        </p:nvSpPr>
        <p:spPr bwMode="auto">
          <a:xfrm>
            <a:off x="4813300" y="1871663"/>
            <a:ext cx="12700" cy="9525"/>
          </a:xfrm>
          <a:custGeom>
            <a:avLst/>
            <a:gdLst>
              <a:gd name="T0" fmla="*/ 2147483647 w 31"/>
              <a:gd name="T1" fmla="*/ 2147483647 h 31"/>
              <a:gd name="T2" fmla="*/ 0 w 31"/>
              <a:gd name="T3" fmla="*/ 2147483647 h 31"/>
              <a:gd name="T4" fmla="*/ 2147483647 w 31"/>
              <a:gd name="T5" fmla="*/ 2147483647 h 31"/>
              <a:gd name="T6" fmla="*/ 2147483647 w 31"/>
              <a:gd name="T7" fmla="*/ 0 h 31"/>
              <a:gd name="T8" fmla="*/ 2147483647 w 31"/>
              <a:gd name="T9" fmla="*/ 2147483647 h 31"/>
              <a:gd name="T10" fmla="*/ 2147483647 w 31"/>
              <a:gd name="T11" fmla="*/ 2147483647 h 31"/>
              <a:gd name="T12" fmla="*/ 2147483647 w 31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1"/>
              <a:gd name="T23" fmla="*/ 31 w 3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1">
                <a:moveTo>
                  <a:pt x="21" y="31"/>
                </a:moveTo>
                <a:lnTo>
                  <a:pt x="0" y="8"/>
                </a:lnTo>
                <a:lnTo>
                  <a:pt x="6" y="2"/>
                </a:lnTo>
                <a:lnTo>
                  <a:pt x="10" y="0"/>
                </a:lnTo>
                <a:lnTo>
                  <a:pt x="27" y="25"/>
                </a:lnTo>
                <a:lnTo>
                  <a:pt x="31" y="22"/>
                </a:lnTo>
                <a:lnTo>
                  <a:pt x="21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00" name="Freeform 2366"/>
          <p:cNvSpPr>
            <a:spLocks noChangeAspect="1"/>
          </p:cNvSpPr>
          <p:nvPr/>
        </p:nvSpPr>
        <p:spPr bwMode="auto">
          <a:xfrm>
            <a:off x="4816475" y="1868488"/>
            <a:ext cx="12700" cy="11112"/>
          </a:xfrm>
          <a:custGeom>
            <a:avLst/>
            <a:gdLst>
              <a:gd name="T0" fmla="*/ 2147483647 w 26"/>
              <a:gd name="T1" fmla="*/ 2147483647 h 32"/>
              <a:gd name="T2" fmla="*/ 0 w 26"/>
              <a:gd name="T3" fmla="*/ 2147483647 h 32"/>
              <a:gd name="T4" fmla="*/ 2147483647 w 26"/>
              <a:gd name="T5" fmla="*/ 0 h 32"/>
              <a:gd name="T6" fmla="*/ 2147483647 w 26"/>
              <a:gd name="T7" fmla="*/ 0 h 32"/>
              <a:gd name="T8" fmla="*/ 2147483647 w 26"/>
              <a:gd name="T9" fmla="*/ 2147483647 h 32"/>
              <a:gd name="T10" fmla="*/ 2147483647 w 26"/>
              <a:gd name="T11" fmla="*/ 2147483647 h 32"/>
              <a:gd name="T12" fmla="*/ 2147483647 w 26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6"/>
              <a:gd name="T22" fmla="*/ 0 h 32"/>
              <a:gd name="T23" fmla="*/ 26 w 26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6" h="32">
                <a:moveTo>
                  <a:pt x="17" y="32"/>
                </a:moveTo>
                <a:lnTo>
                  <a:pt x="0" y="7"/>
                </a:lnTo>
                <a:lnTo>
                  <a:pt x="10" y="0"/>
                </a:lnTo>
                <a:lnTo>
                  <a:pt x="26" y="25"/>
                </a:lnTo>
                <a:lnTo>
                  <a:pt x="17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01" name="Freeform 2367"/>
          <p:cNvSpPr>
            <a:spLocks noChangeAspect="1"/>
          </p:cNvSpPr>
          <p:nvPr/>
        </p:nvSpPr>
        <p:spPr bwMode="auto">
          <a:xfrm>
            <a:off x="4822825" y="1866900"/>
            <a:ext cx="7938" cy="9525"/>
          </a:xfrm>
          <a:custGeom>
            <a:avLst/>
            <a:gdLst>
              <a:gd name="T0" fmla="*/ 2147483647 w 26"/>
              <a:gd name="T1" fmla="*/ 2147483647 h 31"/>
              <a:gd name="T2" fmla="*/ 0 w 26"/>
              <a:gd name="T3" fmla="*/ 2147483647 h 31"/>
              <a:gd name="T4" fmla="*/ 2147483647 w 26"/>
              <a:gd name="T5" fmla="*/ 0 h 31"/>
              <a:gd name="T6" fmla="*/ 2147483647 w 26"/>
              <a:gd name="T7" fmla="*/ 2147483647 h 31"/>
              <a:gd name="T8" fmla="*/ 2147483647 w 26"/>
              <a:gd name="T9" fmla="*/ 2147483647 h 3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31"/>
              <a:gd name="T17" fmla="*/ 26 w 26"/>
              <a:gd name="T18" fmla="*/ 31 h 3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31">
                <a:moveTo>
                  <a:pt x="16" y="31"/>
                </a:moveTo>
                <a:lnTo>
                  <a:pt x="0" y="6"/>
                </a:lnTo>
                <a:lnTo>
                  <a:pt x="9" y="0"/>
                </a:lnTo>
                <a:lnTo>
                  <a:pt x="26" y="25"/>
                </a:lnTo>
                <a:lnTo>
                  <a:pt x="16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02" name="Freeform 2368"/>
          <p:cNvSpPr>
            <a:spLocks noChangeAspect="1"/>
          </p:cNvSpPr>
          <p:nvPr/>
        </p:nvSpPr>
        <p:spPr bwMode="auto">
          <a:xfrm>
            <a:off x="4822825" y="1866900"/>
            <a:ext cx="7938" cy="9525"/>
          </a:xfrm>
          <a:custGeom>
            <a:avLst/>
            <a:gdLst>
              <a:gd name="T0" fmla="*/ 2147483647 w 25"/>
              <a:gd name="T1" fmla="*/ 2147483647 h 28"/>
              <a:gd name="T2" fmla="*/ 2147483647 w 25"/>
              <a:gd name="T3" fmla="*/ 2147483647 h 28"/>
              <a:gd name="T4" fmla="*/ 2147483647 w 25"/>
              <a:gd name="T5" fmla="*/ 2147483647 h 28"/>
              <a:gd name="T6" fmla="*/ 2147483647 w 25"/>
              <a:gd name="T7" fmla="*/ 2147483647 h 28"/>
              <a:gd name="T8" fmla="*/ 2147483647 w 25"/>
              <a:gd name="T9" fmla="*/ 2147483647 h 28"/>
              <a:gd name="T10" fmla="*/ 2147483647 w 25"/>
              <a:gd name="T11" fmla="*/ 2147483647 h 28"/>
              <a:gd name="T12" fmla="*/ 2147483647 w 25"/>
              <a:gd name="T13" fmla="*/ 2147483647 h 28"/>
              <a:gd name="T14" fmla="*/ 2147483647 w 25"/>
              <a:gd name="T15" fmla="*/ 2147483647 h 28"/>
              <a:gd name="T16" fmla="*/ 2147483647 w 25"/>
              <a:gd name="T17" fmla="*/ 2147483647 h 28"/>
              <a:gd name="T18" fmla="*/ 2147483647 w 25"/>
              <a:gd name="T19" fmla="*/ 2147483647 h 28"/>
              <a:gd name="T20" fmla="*/ 2147483647 w 25"/>
              <a:gd name="T21" fmla="*/ 2147483647 h 28"/>
              <a:gd name="T22" fmla="*/ 2147483647 w 25"/>
              <a:gd name="T23" fmla="*/ 2147483647 h 28"/>
              <a:gd name="T24" fmla="*/ 2147483647 w 25"/>
              <a:gd name="T25" fmla="*/ 2147483647 h 28"/>
              <a:gd name="T26" fmla="*/ 0 w 25"/>
              <a:gd name="T27" fmla="*/ 2147483647 h 28"/>
              <a:gd name="T28" fmla="*/ 0 w 25"/>
              <a:gd name="T29" fmla="*/ 2147483647 h 28"/>
              <a:gd name="T30" fmla="*/ 0 w 25"/>
              <a:gd name="T31" fmla="*/ 2147483647 h 28"/>
              <a:gd name="T32" fmla="*/ 2147483647 w 25"/>
              <a:gd name="T33" fmla="*/ 2147483647 h 28"/>
              <a:gd name="T34" fmla="*/ 2147483647 w 25"/>
              <a:gd name="T35" fmla="*/ 2147483647 h 28"/>
              <a:gd name="T36" fmla="*/ 2147483647 w 25"/>
              <a:gd name="T37" fmla="*/ 2147483647 h 28"/>
              <a:gd name="T38" fmla="*/ 2147483647 w 25"/>
              <a:gd name="T39" fmla="*/ 0 h 28"/>
              <a:gd name="T40" fmla="*/ 2147483647 w 25"/>
              <a:gd name="T41" fmla="*/ 0 h 28"/>
              <a:gd name="T42" fmla="*/ 2147483647 w 25"/>
              <a:gd name="T43" fmla="*/ 2147483647 h 2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5"/>
              <a:gd name="T67" fmla="*/ 0 h 28"/>
              <a:gd name="T68" fmla="*/ 25 w 25"/>
              <a:gd name="T69" fmla="*/ 28 h 2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5" h="28">
                <a:moveTo>
                  <a:pt x="25" y="25"/>
                </a:moveTo>
                <a:lnTo>
                  <a:pt x="25" y="25"/>
                </a:lnTo>
                <a:lnTo>
                  <a:pt x="21" y="26"/>
                </a:lnTo>
                <a:lnTo>
                  <a:pt x="19" y="27"/>
                </a:lnTo>
                <a:lnTo>
                  <a:pt x="16" y="28"/>
                </a:lnTo>
                <a:lnTo>
                  <a:pt x="15" y="28"/>
                </a:lnTo>
                <a:lnTo>
                  <a:pt x="12" y="28"/>
                </a:lnTo>
                <a:lnTo>
                  <a:pt x="9" y="27"/>
                </a:lnTo>
                <a:lnTo>
                  <a:pt x="7" y="25"/>
                </a:lnTo>
                <a:lnTo>
                  <a:pt x="5" y="24"/>
                </a:lnTo>
                <a:lnTo>
                  <a:pt x="3" y="22"/>
                </a:lnTo>
                <a:lnTo>
                  <a:pt x="2" y="19"/>
                </a:lnTo>
                <a:lnTo>
                  <a:pt x="1" y="17"/>
                </a:lnTo>
                <a:lnTo>
                  <a:pt x="0" y="14"/>
                </a:lnTo>
                <a:lnTo>
                  <a:pt x="0" y="13"/>
                </a:lnTo>
                <a:lnTo>
                  <a:pt x="0" y="10"/>
                </a:lnTo>
                <a:lnTo>
                  <a:pt x="1" y="6"/>
                </a:lnTo>
                <a:lnTo>
                  <a:pt x="3" y="4"/>
                </a:lnTo>
                <a:lnTo>
                  <a:pt x="4" y="2"/>
                </a:lnTo>
                <a:lnTo>
                  <a:pt x="6" y="0"/>
                </a:lnTo>
                <a:lnTo>
                  <a:pt x="25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03" name="Freeform 2369"/>
          <p:cNvSpPr>
            <a:spLocks noChangeAspect="1"/>
          </p:cNvSpPr>
          <p:nvPr/>
        </p:nvSpPr>
        <p:spPr bwMode="auto">
          <a:xfrm>
            <a:off x="4924425" y="1797050"/>
            <a:ext cx="7938" cy="11113"/>
          </a:xfrm>
          <a:custGeom>
            <a:avLst/>
            <a:gdLst>
              <a:gd name="T0" fmla="*/ 0 w 24"/>
              <a:gd name="T1" fmla="*/ 2147483647 h 28"/>
              <a:gd name="T2" fmla="*/ 0 w 24"/>
              <a:gd name="T3" fmla="*/ 2147483647 h 28"/>
              <a:gd name="T4" fmla="*/ 2147483647 w 24"/>
              <a:gd name="T5" fmla="*/ 2147483647 h 28"/>
              <a:gd name="T6" fmla="*/ 2147483647 w 24"/>
              <a:gd name="T7" fmla="*/ 0 h 28"/>
              <a:gd name="T8" fmla="*/ 2147483647 w 24"/>
              <a:gd name="T9" fmla="*/ 0 h 28"/>
              <a:gd name="T10" fmla="*/ 2147483647 w 24"/>
              <a:gd name="T11" fmla="*/ 0 h 28"/>
              <a:gd name="T12" fmla="*/ 2147483647 w 24"/>
              <a:gd name="T13" fmla="*/ 2147483647 h 28"/>
              <a:gd name="T14" fmla="*/ 2147483647 w 24"/>
              <a:gd name="T15" fmla="*/ 2147483647 h 28"/>
              <a:gd name="T16" fmla="*/ 2147483647 w 24"/>
              <a:gd name="T17" fmla="*/ 2147483647 h 28"/>
              <a:gd name="T18" fmla="*/ 2147483647 w 24"/>
              <a:gd name="T19" fmla="*/ 2147483647 h 28"/>
              <a:gd name="T20" fmla="*/ 2147483647 w 24"/>
              <a:gd name="T21" fmla="*/ 2147483647 h 28"/>
              <a:gd name="T22" fmla="*/ 2147483647 w 24"/>
              <a:gd name="T23" fmla="*/ 2147483647 h 28"/>
              <a:gd name="T24" fmla="*/ 2147483647 w 24"/>
              <a:gd name="T25" fmla="*/ 2147483647 h 28"/>
              <a:gd name="T26" fmla="*/ 2147483647 w 24"/>
              <a:gd name="T27" fmla="*/ 2147483647 h 28"/>
              <a:gd name="T28" fmla="*/ 2147483647 w 24"/>
              <a:gd name="T29" fmla="*/ 2147483647 h 28"/>
              <a:gd name="T30" fmla="*/ 2147483647 w 24"/>
              <a:gd name="T31" fmla="*/ 2147483647 h 28"/>
              <a:gd name="T32" fmla="*/ 2147483647 w 24"/>
              <a:gd name="T33" fmla="*/ 2147483647 h 28"/>
              <a:gd name="T34" fmla="*/ 2147483647 w 24"/>
              <a:gd name="T35" fmla="*/ 2147483647 h 28"/>
              <a:gd name="T36" fmla="*/ 2147483647 w 24"/>
              <a:gd name="T37" fmla="*/ 2147483647 h 28"/>
              <a:gd name="T38" fmla="*/ 2147483647 w 24"/>
              <a:gd name="T39" fmla="*/ 2147483647 h 28"/>
              <a:gd name="T40" fmla="*/ 2147483647 w 24"/>
              <a:gd name="T41" fmla="*/ 2147483647 h 28"/>
              <a:gd name="T42" fmla="*/ 0 w 24"/>
              <a:gd name="T43" fmla="*/ 2147483647 h 2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4"/>
              <a:gd name="T67" fmla="*/ 0 h 28"/>
              <a:gd name="T68" fmla="*/ 24 w 24"/>
              <a:gd name="T69" fmla="*/ 28 h 2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4" h="28">
                <a:moveTo>
                  <a:pt x="0" y="3"/>
                </a:moveTo>
                <a:lnTo>
                  <a:pt x="0" y="3"/>
                </a:lnTo>
                <a:lnTo>
                  <a:pt x="2" y="1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2" y="1"/>
                </a:lnTo>
                <a:lnTo>
                  <a:pt x="14" y="2"/>
                </a:lnTo>
                <a:lnTo>
                  <a:pt x="17" y="3"/>
                </a:lnTo>
                <a:lnTo>
                  <a:pt x="19" y="5"/>
                </a:lnTo>
                <a:lnTo>
                  <a:pt x="20" y="7"/>
                </a:lnTo>
                <a:lnTo>
                  <a:pt x="23" y="9"/>
                </a:lnTo>
                <a:lnTo>
                  <a:pt x="24" y="12"/>
                </a:lnTo>
                <a:lnTo>
                  <a:pt x="24" y="14"/>
                </a:lnTo>
                <a:lnTo>
                  <a:pt x="24" y="16"/>
                </a:lnTo>
                <a:lnTo>
                  <a:pt x="23" y="19"/>
                </a:lnTo>
                <a:lnTo>
                  <a:pt x="21" y="22"/>
                </a:lnTo>
                <a:lnTo>
                  <a:pt x="20" y="25"/>
                </a:lnTo>
                <a:lnTo>
                  <a:pt x="18" y="27"/>
                </a:lnTo>
                <a:lnTo>
                  <a:pt x="16" y="28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04" name="Freeform 2370"/>
          <p:cNvSpPr>
            <a:spLocks noChangeAspect="1"/>
          </p:cNvSpPr>
          <p:nvPr/>
        </p:nvSpPr>
        <p:spPr bwMode="auto">
          <a:xfrm>
            <a:off x="4824413" y="1858963"/>
            <a:ext cx="23812" cy="15875"/>
          </a:xfrm>
          <a:custGeom>
            <a:avLst/>
            <a:gdLst>
              <a:gd name="T0" fmla="*/ 2147483647 w 68"/>
              <a:gd name="T1" fmla="*/ 2147483647 h 51"/>
              <a:gd name="T2" fmla="*/ 0 w 68"/>
              <a:gd name="T3" fmla="*/ 2147483647 h 51"/>
              <a:gd name="T4" fmla="*/ 2147483647 w 68"/>
              <a:gd name="T5" fmla="*/ 2147483647 h 51"/>
              <a:gd name="T6" fmla="*/ 2147483647 w 68"/>
              <a:gd name="T7" fmla="*/ 0 h 51"/>
              <a:gd name="T8" fmla="*/ 2147483647 w 68"/>
              <a:gd name="T9" fmla="*/ 2147483647 h 51"/>
              <a:gd name="T10" fmla="*/ 2147483647 w 68"/>
              <a:gd name="T11" fmla="*/ 2147483647 h 51"/>
              <a:gd name="T12" fmla="*/ 2147483647 w 68"/>
              <a:gd name="T13" fmla="*/ 2147483647 h 5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8"/>
              <a:gd name="T22" fmla="*/ 0 h 51"/>
              <a:gd name="T23" fmla="*/ 68 w 68"/>
              <a:gd name="T24" fmla="*/ 51 h 5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8" h="51">
                <a:moveTo>
                  <a:pt x="19" y="51"/>
                </a:moveTo>
                <a:lnTo>
                  <a:pt x="0" y="26"/>
                </a:lnTo>
                <a:lnTo>
                  <a:pt x="21" y="11"/>
                </a:lnTo>
                <a:lnTo>
                  <a:pt x="36" y="0"/>
                </a:lnTo>
                <a:lnTo>
                  <a:pt x="53" y="25"/>
                </a:lnTo>
                <a:lnTo>
                  <a:pt x="68" y="15"/>
                </a:lnTo>
                <a:lnTo>
                  <a:pt x="19" y="5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05" name="Freeform 2371"/>
          <p:cNvSpPr>
            <a:spLocks noChangeAspect="1"/>
          </p:cNvSpPr>
          <p:nvPr/>
        </p:nvSpPr>
        <p:spPr bwMode="auto">
          <a:xfrm>
            <a:off x="4837113" y="1849438"/>
            <a:ext cx="19050" cy="17462"/>
          </a:xfrm>
          <a:custGeom>
            <a:avLst/>
            <a:gdLst>
              <a:gd name="T0" fmla="*/ 2147483647 w 53"/>
              <a:gd name="T1" fmla="*/ 2147483647 h 50"/>
              <a:gd name="T2" fmla="*/ 0 w 53"/>
              <a:gd name="T3" fmla="*/ 2147483647 h 50"/>
              <a:gd name="T4" fmla="*/ 2147483647 w 53"/>
              <a:gd name="T5" fmla="*/ 0 h 50"/>
              <a:gd name="T6" fmla="*/ 2147483647 w 53"/>
              <a:gd name="T7" fmla="*/ 0 h 50"/>
              <a:gd name="T8" fmla="*/ 2147483647 w 53"/>
              <a:gd name="T9" fmla="*/ 2147483647 h 50"/>
              <a:gd name="T10" fmla="*/ 2147483647 w 53"/>
              <a:gd name="T11" fmla="*/ 2147483647 h 50"/>
              <a:gd name="T12" fmla="*/ 2147483647 w 53"/>
              <a:gd name="T13" fmla="*/ 2147483647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3"/>
              <a:gd name="T22" fmla="*/ 0 h 50"/>
              <a:gd name="T23" fmla="*/ 53 w 53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3" h="50">
                <a:moveTo>
                  <a:pt x="17" y="50"/>
                </a:moveTo>
                <a:lnTo>
                  <a:pt x="0" y="25"/>
                </a:lnTo>
                <a:lnTo>
                  <a:pt x="37" y="0"/>
                </a:lnTo>
                <a:lnTo>
                  <a:pt x="53" y="25"/>
                </a:lnTo>
                <a:lnTo>
                  <a:pt x="17" y="5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06" name="Freeform 2372"/>
          <p:cNvSpPr>
            <a:spLocks noChangeAspect="1"/>
          </p:cNvSpPr>
          <p:nvPr/>
        </p:nvSpPr>
        <p:spPr bwMode="auto">
          <a:xfrm>
            <a:off x="4848225" y="1839913"/>
            <a:ext cx="19050" cy="19050"/>
          </a:xfrm>
          <a:custGeom>
            <a:avLst/>
            <a:gdLst>
              <a:gd name="T0" fmla="*/ 2147483647 w 52"/>
              <a:gd name="T1" fmla="*/ 2147483647 h 50"/>
              <a:gd name="T2" fmla="*/ 0 w 52"/>
              <a:gd name="T3" fmla="*/ 2147483647 h 50"/>
              <a:gd name="T4" fmla="*/ 2147483647 w 52"/>
              <a:gd name="T5" fmla="*/ 0 h 50"/>
              <a:gd name="T6" fmla="*/ 2147483647 w 52"/>
              <a:gd name="T7" fmla="*/ 0 h 50"/>
              <a:gd name="T8" fmla="*/ 2147483647 w 52"/>
              <a:gd name="T9" fmla="*/ 2147483647 h 50"/>
              <a:gd name="T10" fmla="*/ 2147483647 w 52"/>
              <a:gd name="T11" fmla="*/ 2147483647 h 50"/>
              <a:gd name="T12" fmla="*/ 2147483647 w 52"/>
              <a:gd name="T13" fmla="*/ 2147483647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2"/>
              <a:gd name="T22" fmla="*/ 0 h 50"/>
              <a:gd name="T23" fmla="*/ 52 w 52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2" h="50">
                <a:moveTo>
                  <a:pt x="16" y="50"/>
                </a:moveTo>
                <a:lnTo>
                  <a:pt x="0" y="25"/>
                </a:lnTo>
                <a:lnTo>
                  <a:pt x="35" y="0"/>
                </a:lnTo>
                <a:lnTo>
                  <a:pt x="52" y="25"/>
                </a:lnTo>
                <a:lnTo>
                  <a:pt x="16" y="5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07" name="Freeform 2373"/>
          <p:cNvSpPr>
            <a:spLocks noChangeAspect="1"/>
          </p:cNvSpPr>
          <p:nvPr/>
        </p:nvSpPr>
        <p:spPr bwMode="auto">
          <a:xfrm>
            <a:off x="4862513" y="1830388"/>
            <a:ext cx="26987" cy="19050"/>
          </a:xfrm>
          <a:custGeom>
            <a:avLst/>
            <a:gdLst>
              <a:gd name="T0" fmla="*/ 2147483647 w 79"/>
              <a:gd name="T1" fmla="*/ 2147483647 h 49"/>
              <a:gd name="T2" fmla="*/ 0 w 79"/>
              <a:gd name="T3" fmla="*/ 2147483647 h 49"/>
              <a:gd name="T4" fmla="*/ 2147483647 w 79"/>
              <a:gd name="T5" fmla="*/ 2147483647 h 49"/>
              <a:gd name="T6" fmla="*/ 2147483647 w 79"/>
              <a:gd name="T7" fmla="*/ 0 h 49"/>
              <a:gd name="T8" fmla="*/ 2147483647 w 79"/>
              <a:gd name="T9" fmla="*/ 2147483647 h 49"/>
              <a:gd name="T10" fmla="*/ 2147483647 w 79"/>
              <a:gd name="T11" fmla="*/ 2147483647 h 49"/>
              <a:gd name="T12" fmla="*/ 2147483647 w 79"/>
              <a:gd name="T13" fmla="*/ 2147483647 h 4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9"/>
              <a:gd name="T22" fmla="*/ 0 h 49"/>
              <a:gd name="T23" fmla="*/ 79 w 79"/>
              <a:gd name="T24" fmla="*/ 49 h 4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9" h="49">
                <a:moveTo>
                  <a:pt x="17" y="49"/>
                </a:moveTo>
                <a:lnTo>
                  <a:pt x="0" y="24"/>
                </a:lnTo>
                <a:lnTo>
                  <a:pt x="10" y="17"/>
                </a:lnTo>
                <a:lnTo>
                  <a:pt x="35" y="0"/>
                </a:lnTo>
                <a:lnTo>
                  <a:pt x="54" y="24"/>
                </a:lnTo>
                <a:lnTo>
                  <a:pt x="79" y="7"/>
                </a:lnTo>
                <a:lnTo>
                  <a:pt x="17" y="4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08" name="Freeform 2374"/>
          <p:cNvSpPr>
            <a:spLocks noChangeAspect="1"/>
          </p:cNvSpPr>
          <p:nvPr/>
        </p:nvSpPr>
        <p:spPr bwMode="auto">
          <a:xfrm>
            <a:off x="4873625" y="1822450"/>
            <a:ext cx="26988" cy="17463"/>
          </a:xfrm>
          <a:custGeom>
            <a:avLst/>
            <a:gdLst>
              <a:gd name="T0" fmla="*/ 2147483647 w 80"/>
              <a:gd name="T1" fmla="*/ 2147483647 h 50"/>
              <a:gd name="T2" fmla="*/ 0 w 80"/>
              <a:gd name="T3" fmla="*/ 2147483647 h 50"/>
              <a:gd name="T4" fmla="*/ 2147483647 w 80"/>
              <a:gd name="T5" fmla="*/ 2147483647 h 50"/>
              <a:gd name="T6" fmla="*/ 2147483647 w 80"/>
              <a:gd name="T7" fmla="*/ 0 h 50"/>
              <a:gd name="T8" fmla="*/ 2147483647 w 80"/>
              <a:gd name="T9" fmla="*/ 2147483647 h 50"/>
              <a:gd name="T10" fmla="*/ 2147483647 w 80"/>
              <a:gd name="T11" fmla="*/ 2147483647 h 50"/>
              <a:gd name="T12" fmla="*/ 2147483647 w 80"/>
              <a:gd name="T13" fmla="*/ 2147483647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0"/>
              <a:gd name="T22" fmla="*/ 0 h 50"/>
              <a:gd name="T23" fmla="*/ 80 w 80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0" h="50">
                <a:moveTo>
                  <a:pt x="19" y="50"/>
                </a:moveTo>
                <a:lnTo>
                  <a:pt x="0" y="26"/>
                </a:lnTo>
                <a:lnTo>
                  <a:pt x="12" y="17"/>
                </a:lnTo>
                <a:lnTo>
                  <a:pt x="38" y="0"/>
                </a:lnTo>
                <a:lnTo>
                  <a:pt x="54" y="24"/>
                </a:lnTo>
                <a:lnTo>
                  <a:pt x="80" y="7"/>
                </a:lnTo>
                <a:lnTo>
                  <a:pt x="19" y="5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09" name="Freeform 2375"/>
          <p:cNvSpPr>
            <a:spLocks noChangeAspect="1"/>
          </p:cNvSpPr>
          <p:nvPr/>
        </p:nvSpPr>
        <p:spPr bwMode="auto">
          <a:xfrm>
            <a:off x="4886325" y="1816100"/>
            <a:ext cx="19050" cy="14288"/>
          </a:xfrm>
          <a:custGeom>
            <a:avLst/>
            <a:gdLst>
              <a:gd name="T0" fmla="*/ 2147483647 w 53"/>
              <a:gd name="T1" fmla="*/ 2147483647 h 49"/>
              <a:gd name="T2" fmla="*/ 0 w 53"/>
              <a:gd name="T3" fmla="*/ 2147483647 h 49"/>
              <a:gd name="T4" fmla="*/ 2147483647 w 53"/>
              <a:gd name="T5" fmla="*/ 0 h 49"/>
              <a:gd name="T6" fmla="*/ 2147483647 w 53"/>
              <a:gd name="T7" fmla="*/ 0 h 49"/>
              <a:gd name="T8" fmla="*/ 2147483647 w 53"/>
              <a:gd name="T9" fmla="*/ 2147483647 h 49"/>
              <a:gd name="T10" fmla="*/ 2147483647 w 53"/>
              <a:gd name="T11" fmla="*/ 2147483647 h 49"/>
              <a:gd name="T12" fmla="*/ 2147483647 w 53"/>
              <a:gd name="T13" fmla="*/ 2147483647 h 4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3"/>
              <a:gd name="T22" fmla="*/ 0 h 49"/>
              <a:gd name="T23" fmla="*/ 53 w 53"/>
              <a:gd name="T24" fmla="*/ 49 h 4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3" h="49">
                <a:moveTo>
                  <a:pt x="16" y="49"/>
                </a:moveTo>
                <a:lnTo>
                  <a:pt x="0" y="25"/>
                </a:lnTo>
                <a:lnTo>
                  <a:pt x="36" y="0"/>
                </a:lnTo>
                <a:lnTo>
                  <a:pt x="53" y="25"/>
                </a:lnTo>
                <a:lnTo>
                  <a:pt x="16" y="4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10" name="Freeform 2376"/>
          <p:cNvSpPr>
            <a:spLocks noChangeAspect="1"/>
          </p:cNvSpPr>
          <p:nvPr/>
        </p:nvSpPr>
        <p:spPr bwMode="auto">
          <a:xfrm>
            <a:off x="4899025" y="1808163"/>
            <a:ext cx="17463" cy="14287"/>
          </a:xfrm>
          <a:custGeom>
            <a:avLst/>
            <a:gdLst>
              <a:gd name="T0" fmla="*/ 2147483647 w 53"/>
              <a:gd name="T1" fmla="*/ 2147483647 h 50"/>
              <a:gd name="T2" fmla="*/ 0 w 53"/>
              <a:gd name="T3" fmla="*/ 2147483647 h 50"/>
              <a:gd name="T4" fmla="*/ 2147483647 w 53"/>
              <a:gd name="T5" fmla="*/ 0 h 50"/>
              <a:gd name="T6" fmla="*/ 2147483647 w 53"/>
              <a:gd name="T7" fmla="*/ 0 h 50"/>
              <a:gd name="T8" fmla="*/ 2147483647 w 53"/>
              <a:gd name="T9" fmla="*/ 2147483647 h 50"/>
              <a:gd name="T10" fmla="*/ 2147483647 w 53"/>
              <a:gd name="T11" fmla="*/ 2147483647 h 50"/>
              <a:gd name="T12" fmla="*/ 2147483647 w 53"/>
              <a:gd name="T13" fmla="*/ 2147483647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3"/>
              <a:gd name="T22" fmla="*/ 0 h 50"/>
              <a:gd name="T23" fmla="*/ 53 w 53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3" h="50">
                <a:moveTo>
                  <a:pt x="17" y="50"/>
                </a:moveTo>
                <a:lnTo>
                  <a:pt x="0" y="25"/>
                </a:lnTo>
                <a:lnTo>
                  <a:pt x="36" y="0"/>
                </a:lnTo>
                <a:lnTo>
                  <a:pt x="53" y="25"/>
                </a:lnTo>
                <a:lnTo>
                  <a:pt x="17" y="5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11" name="Freeform 2377"/>
          <p:cNvSpPr>
            <a:spLocks noChangeAspect="1"/>
          </p:cNvSpPr>
          <p:nvPr/>
        </p:nvSpPr>
        <p:spPr bwMode="auto">
          <a:xfrm>
            <a:off x="4910138" y="1797050"/>
            <a:ext cx="19050" cy="19050"/>
          </a:xfrm>
          <a:custGeom>
            <a:avLst/>
            <a:gdLst>
              <a:gd name="T0" fmla="*/ 2147483647 w 53"/>
              <a:gd name="T1" fmla="*/ 2147483647 h 50"/>
              <a:gd name="T2" fmla="*/ 0 w 53"/>
              <a:gd name="T3" fmla="*/ 2147483647 h 50"/>
              <a:gd name="T4" fmla="*/ 2147483647 w 53"/>
              <a:gd name="T5" fmla="*/ 0 h 50"/>
              <a:gd name="T6" fmla="*/ 2147483647 w 53"/>
              <a:gd name="T7" fmla="*/ 2147483647 h 50"/>
              <a:gd name="T8" fmla="*/ 2147483647 w 53"/>
              <a:gd name="T9" fmla="*/ 2147483647 h 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50"/>
              <a:gd name="T17" fmla="*/ 53 w 53"/>
              <a:gd name="T18" fmla="*/ 50 h 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50">
                <a:moveTo>
                  <a:pt x="17" y="50"/>
                </a:moveTo>
                <a:lnTo>
                  <a:pt x="0" y="25"/>
                </a:lnTo>
                <a:lnTo>
                  <a:pt x="37" y="0"/>
                </a:lnTo>
                <a:lnTo>
                  <a:pt x="53" y="25"/>
                </a:lnTo>
                <a:lnTo>
                  <a:pt x="17" y="5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12" name="Freeform 2378"/>
          <p:cNvSpPr>
            <a:spLocks noChangeAspect="1"/>
          </p:cNvSpPr>
          <p:nvPr/>
        </p:nvSpPr>
        <p:spPr bwMode="auto">
          <a:xfrm>
            <a:off x="4922838" y="1798638"/>
            <a:ext cx="9525" cy="9525"/>
          </a:xfrm>
          <a:custGeom>
            <a:avLst/>
            <a:gdLst>
              <a:gd name="T0" fmla="*/ 2147483647 w 26"/>
              <a:gd name="T1" fmla="*/ 2147483647 h 27"/>
              <a:gd name="T2" fmla="*/ 2147483647 w 26"/>
              <a:gd name="T3" fmla="*/ 2147483647 h 27"/>
              <a:gd name="T4" fmla="*/ 2147483647 w 26"/>
              <a:gd name="T5" fmla="*/ 2147483647 h 27"/>
              <a:gd name="T6" fmla="*/ 2147483647 w 26"/>
              <a:gd name="T7" fmla="*/ 2147483647 h 27"/>
              <a:gd name="T8" fmla="*/ 2147483647 w 26"/>
              <a:gd name="T9" fmla="*/ 2147483647 h 27"/>
              <a:gd name="T10" fmla="*/ 2147483647 w 26"/>
              <a:gd name="T11" fmla="*/ 2147483647 h 27"/>
              <a:gd name="T12" fmla="*/ 2147483647 w 26"/>
              <a:gd name="T13" fmla="*/ 2147483647 h 27"/>
              <a:gd name="T14" fmla="*/ 2147483647 w 26"/>
              <a:gd name="T15" fmla="*/ 2147483647 h 27"/>
              <a:gd name="T16" fmla="*/ 2147483647 w 26"/>
              <a:gd name="T17" fmla="*/ 2147483647 h 27"/>
              <a:gd name="T18" fmla="*/ 2147483647 w 26"/>
              <a:gd name="T19" fmla="*/ 2147483647 h 27"/>
              <a:gd name="T20" fmla="*/ 2147483647 w 26"/>
              <a:gd name="T21" fmla="*/ 2147483647 h 27"/>
              <a:gd name="T22" fmla="*/ 2147483647 w 26"/>
              <a:gd name="T23" fmla="*/ 2147483647 h 27"/>
              <a:gd name="T24" fmla="*/ 2147483647 w 26"/>
              <a:gd name="T25" fmla="*/ 2147483647 h 27"/>
              <a:gd name="T26" fmla="*/ 0 w 26"/>
              <a:gd name="T27" fmla="*/ 2147483647 h 27"/>
              <a:gd name="T28" fmla="*/ 0 w 26"/>
              <a:gd name="T29" fmla="*/ 2147483647 h 27"/>
              <a:gd name="T30" fmla="*/ 0 w 26"/>
              <a:gd name="T31" fmla="*/ 2147483647 h 27"/>
              <a:gd name="T32" fmla="*/ 2147483647 w 26"/>
              <a:gd name="T33" fmla="*/ 2147483647 h 27"/>
              <a:gd name="T34" fmla="*/ 2147483647 w 26"/>
              <a:gd name="T35" fmla="*/ 2147483647 h 27"/>
              <a:gd name="T36" fmla="*/ 2147483647 w 26"/>
              <a:gd name="T37" fmla="*/ 2147483647 h 27"/>
              <a:gd name="T38" fmla="*/ 2147483647 w 26"/>
              <a:gd name="T39" fmla="*/ 0 h 27"/>
              <a:gd name="T40" fmla="*/ 2147483647 w 26"/>
              <a:gd name="T41" fmla="*/ 0 h 27"/>
              <a:gd name="T42" fmla="*/ 2147483647 w 26"/>
              <a:gd name="T43" fmla="*/ 2147483647 h 2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6"/>
              <a:gd name="T67" fmla="*/ 0 h 27"/>
              <a:gd name="T68" fmla="*/ 26 w 26"/>
              <a:gd name="T69" fmla="*/ 27 h 27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6" h="27">
                <a:moveTo>
                  <a:pt x="26" y="23"/>
                </a:moveTo>
                <a:lnTo>
                  <a:pt x="26" y="23"/>
                </a:lnTo>
                <a:lnTo>
                  <a:pt x="24" y="25"/>
                </a:lnTo>
                <a:lnTo>
                  <a:pt x="21" y="26"/>
                </a:lnTo>
                <a:lnTo>
                  <a:pt x="19" y="27"/>
                </a:lnTo>
                <a:lnTo>
                  <a:pt x="16" y="27"/>
                </a:lnTo>
                <a:lnTo>
                  <a:pt x="14" y="27"/>
                </a:lnTo>
                <a:lnTo>
                  <a:pt x="12" y="26"/>
                </a:lnTo>
                <a:lnTo>
                  <a:pt x="9" y="25"/>
                </a:lnTo>
                <a:lnTo>
                  <a:pt x="7" y="24"/>
                </a:lnTo>
                <a:lnTo>
                  <a:pt x="5" y="22"/>
                </a:lnTo>
                <a:lnTo>
                  <a:pt x="2" y="20"/>
                </a:lnTo>
                <a:lnTo>
                  <a:pt x="1" y="16"/>
                </a:lnTo>
                <a:lnTo>
                  <a:pt x="0" y="14"/>
                </a:lnTo>
                <a:lnTo>
                  <a:pt x="0" y="11"/>
                </a:lnTo>
                <a:lnTo>
                  <a:pt x="0" y="9"/>
                </a:lnTo>
                <a:lnTo>
                  <a:pt x="1" y="7"/>
                </a:lnTo>
                <a:lnTo>
                  <a:pt x="2" y="4"/>
                </a:lnTo>
                <a:lnTo>
                  <a:pt x="4" y="2"/>
                </a:lnTo>
                <a:lnTo>
                  <a:pt x="6" y="0"/>
                </a:lnTo>
                <a:lnTo>
                  <a:pt x="26" y="2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13" name="Freeform 2379"/>
          <p:cNvSpPr>
            <a:spLocks noChangeAspect="1"/>
          </p:cNvSpPr>
          <p:nvPr/>
        </p:nvSpPr>
        <p:spPr bwMode="auto">
          <a:xfrm>
            <a:off x="4970463" y="1774825"/>
            <a:ext cx="6350" cy="11113"/>
          </a:xfrm>
          <a:custGeom>
            <a:avLst/>
            <a:gdLst>
              <a:gd name="T0" fmla="*/ 0 w 19"/>
              <a:gd name="T1" fmla="*/ 2147483647 h 31"/>
              <a:gd name="T2" fmla="*/ 0 w 19"/>
              <a:gd name="T3" fmla="*/ 2147483647 h 31"/>
              <a:gd name="T4" fmla="*/ 2147483647 w 19"/>
              <a:gd name="T5" fmla="*/ 0 h 31"/>
              <a:gd name="T6" fmla="*/ 2147483647 w 19"/>
              <a:gd name="T7" fmla="*/ 0 h 31"/>
              <a:gd name="T8" fmla="*/ 2147483647 w 19"/>
              <a:gd name="T9" fmla="*/ 0 h 31"/>
              <a:gd name="T10" fmla="*/ 2147483647 w 19"/>
              <a:gd name="T11" fmla="*/ 2147483647 h 31"/>
              <a:gd name="T12" fmla="*/ 2147483647 w 19"/>
              <a:gd name="T13" fmla="*/ 2147483647 h 31"/>
              <a:gd name="T14" fmla="*/ 2147483647 w 19"/>
              <a:gd name="T15" fmla="*/ 2147483647 h 31"/>
              <a:gd name="T16" fmla="*/ 2147483647 w 19"/>
              <a:gd name="T17" fmla="*/ 2147483647 h 31"/>
              <a:gd name="T18" fmla="*/ 2147483647 w 19"/>
              <a:gd name="T19" fmla="*/ 2147483647 h 31"/>
              <a:gd name="T20" fmla="*/ 2147483647 w 19"/>
              <a:gd name="T21" fmla="*/ 2147483647 h 31"/>
              <a:gd name="T22" fmla="*/ 2147483647 w 19"/>
              <a:gd name="T23" fmla="*/ 2147483647 h 31"/>
              <a:gd name="T24" fmla="*/ 2147483647 w 19"/>
              <a:gd name="T25" fmla="*/ 2147483647 h 31"/>
              <a:gd name="T26" fmla="*/ 2147483647 w 19"/>
              <a:gd name="T27" fmla="*/ 2147483647 h 31"/>
              <a:gd name="T28" fmla="*/ 2147483647 w 19"/>
              <a:gd name="T29" fmla="*/ 2147483647 h 31"/>
              <a:gd name="T30" fmla="*/ 2147483647 w 19"/>
              <a:gd name="T31" fmla="*/ 2147483647 h 31"/>
              <a:gd name="T32" fmla="*/ 2147483647 w 19"/>
              <a:gd name="T33" fmla="*/ 2147483647 h 31"/>
              <a:gd name="T34" fmla="*/ 2147483647 w 19"/>
              <a:gd name="T35" fmla="*/ 2147483647 h 31"/>
              <a:gd name="T36" fmla="*/ 2147483647 w 19"/>
              <a:gd name="T37" fmla="*/ 2147483647 h 31"/>
              <a:gd name="T38" fmla="*/ 2147483647 w 19"/>
              <a:gd name="T39" fmla="*/ 2147483647 h 31"/>
              <a:gd name="T40" fmla="*/ 2147483647 w 19"/>
              <a:gd name="T41" fmla="*/ 2147483647 h 31"/>
              <a:gd name="T42" fmla="*/ 0 w 19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9"/>
              <a:gd name="T67" fmla="*/ 0 h 31"/>
              <a:gd name="T68" fmla="*/ 19 w 19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9" h="31">
                <a:moveTo>
                  <a:pt x="0" y="2"/>
                </a:moveTo>
                <a:lnTo>
                  <a:pt x="0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10" y="2"/>
                </a:lnTo>
                <a:lnTo>
                  <a:pt x="12" y="4"/>
                </a:lnTo>
                <a:lnTo>
                  <a:pt x="14" y="5"/>
                </a:lnTo>
                <a:lnTo>
                  <a:pt x="16" y="7"/>
                </a:lnTo>
                <a:lnTo>
                  <a:pt x="17" y="10"/>
                </a:lnTo>
                <a:lnTo>
                  <a:pt x="18" y="12"/>
                </a:lnTo>
                <a:lnTo>
                  <a:pt x="19" y="15"/>
                </a:lnTo>
                <a:lnTo>
                  <a:pt x="19" y="17"/>
                </a:lnTo>
                <a:lnTo>
                  <a:pt x="19" y="19"/>
                </a:lnTo>
                <a:lnTo>
                  <a:pt x="18" y="22"/>
                </a:lnTo>
                <a:lnTo>
                  <a:pt x="16" y="24"/>
                </a:lnTo>
                <a:lnTo>
                  <a:pt x="15" y="26"/>
                </a:lnTo>
                <a:lnTo>
                  <a:pt x="13" y="29"/>
                </a:lnTo>
                <a:lnTo>
                  <a:pt x="10" y="30"/>
                </a:lnTo>
                <a:lnTo>
                  <a:pt x="8" y="31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14" name="Freeform 2380"/>
          <p:cNvSpPr>
            <a:spLocks noChangeAspect="1"/>
          </p:cNvSpPr>
          <p:nvPr/>
        </p:nvSpPr>
        <p:spPr bwMode="auto">
          <a:xfrm>
            <a:off x="4924425" y="1793875"/>
            <a:ext cx="9525" cy="9525"/>
          </a:xfrm>
          <a:custGeom>
            <a:avLst/>
            <a:gdLst>
              <a:gd name="T0" fmla="*/ 2147483647 w 31"/>
              <a:gd name="T1" fmla="*/ 2147483647 h 36"/>
              <a:gd name="T2" fmla="*/ 0 w 31"/>
              <a:gd name="T3" fmla="*/ 2147483647 h 36"/>
              <a:gd name="T4" fmla="*/ 2147483647 w 31"/>
              <a:gd name="T5" fmla="*/ 2147483647 h 36"/>
              <a:gd name="T6" fmla="*/ 2147483647 w 31"/>
              <a:gd name="T7" fmla="*/ 0 h 36"/>
              <a:gd name="T8" fmla="*/ 2147483647 w 31"/>
              <a:gd name="T9" fmla="*/ 2147483647 h 36"/>
              <a:gd name="T10" fmla="*/ 2147483647 w 31"/>
              <a:gd name="T11" fmla="*/ 2147483647 h 36"/>
              <a:gd name="T12" fmla="*/ 2147483647 w 31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6"/>
              <a:gd name="T23" fmla="*/ 31 w 31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6">
                <a:moveTo>
                  <a:pt x="20" y="36"/>
                </a:moveTo>
                <a:lnTo>
                  <a:pt x="0" y="13"/>
                </a:lnTo>
                <a:lnTo>
                  <a:pt x="12" y="1"/>
                </a:lnTo>
                <a:lnTo>
                  <a:pt x="14" y="0"/>
                </a:lnTo>
                <a:lnTo>
                  <a:pt x="29" y="27"/>
                </a:lnTo>
                <a:lnTo>
                  <a:pt x="31" y="26"/>
                </a:lnTo>
                <a:lnTo>
                  <a:pt x="20" y="3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15" name="Freeform 2381"/>
          <p:cNvSpPr>
            <a:spLocks noChangeAspect="1"/>
          </p:cNvSpPr>
          <p:nvPr/>
        </p:nvSpPr>
        <p:spPr bwMode="auto">
          <a:xfrm>
            <a:off x="4929188" y="1790700"/>
            <a:ext cx="7937" cy="11113"/>
          </a:xfrm>
          <a:custGeom>
            <a:avLst/>
            <a:gdLst>
              <a:gd name="T0" fmla="*/ 2147483647 w 29"/>
              <a:gd name="T1" fmla="*/ 2147483647 h 38"/>
              <a:gd name="T2" fmla="*/ 0 w 29"/>
              <a:gd name="T3" fmla="*/ 2147483647 h 38"/>
              <a:gd name="T4" fmla="*/ 2147483647 w 29"/>
              <a:gd name="T5" fmla="*/ 0 h 38"/>
              <a:gd name="T6" fmla="*/ 2147483647 w 29"/>
              <a:gd name="T7" fmla="*/ 2147483647 h 38"/>
              <a:gd name="T8" fmla="*/ 2147483647 w 29"/>
              <a:gd name="T9" fmla="*/ 2147483647 h 38"/>
              <a:gd name="T10" fmla="*/ 2147483647 w 29"/>
              <a:gd name="T11" fmla="*/ 2147483647 h 38"/>
              <a:gd name="T12" fmla="*/ 2147483647 w 29"/>
              <a:gd name="T13" fmla="*/ 2147483647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9"/>
              <a:gd name="T22" fmla="*/ 0 h 38"/>
              <a:gd name="T23" fmla="*/ 29 w 29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9" h="38">
                <a:moveTo>
                  <a:pt x="15" y="38"/>
                </a:moveTo>
                <a:lnTo>
                  <a:pt x="0" y="11"/>
                </a:lnTo>
                <a:lnTo>
                  <a:pt x="20" y="0"/>
                </a:lnTo>
                <a:lnTo>
                  <a:pt x="17" y="1"/>
                </a:lnTo>
                <a:lnTo>
                  <a:pt x="29" y="30"/>
                </a:lnTo>
                <a:lnTo>
                  <a:pt x="26" y="31"/>
                </a:lnTo>
                <a:lnTo>
                  <a:pt x="15" y="3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16" name="Freeform 2382"/>
          <p:cNvSpPr>
            <a:spLocks noChangeAspect="1"/>
          </p:cNvSpPr>
          <p:nvPr/>
        </p:nvSpPr>
        <p:spPr bwMode="auto">
          <a:xfrm>
            <a:off x="4933950" y="1785938"/>
            <a:ext cx="9525" cy="14287"/>
          </a:xfrm>
          <a:custGeom>
            <a:avLst/>
            <a:gdLst>
              <a:gd name="T0" fmla="*/ 2147483647 w 30"/>
              <a:gd name="T1" fmla="*/ 2147483647 h 37"/>
              <a:gd name="T2" fmla="*/ 0 w 30"/>
              <a:gd name="T3" fmla="*/ 2147483647 h 37"/>
              <a:gd name="T4" fmla="*/ 2147483647 w 30"/>
              <a:gd name="T5" fmla="*/ 0 h 37"/>
              <a:gd name="T6" fmla="*/ 2147483647 w 30"/>
              <a:gd name="T7" fmla="*/ 0 h 37"/>
              <a:gd name="T8" fmla="*/ 2147483647 w 30"/>
              <a:gd name="T9" fmla="*/ 2147483647 h 37"/>
              <a:gd name="T10" fmla="*/ 2147483647 w 30"/>
              <a:gd name="T11" fmla="*/ 2147483647 h 37"/>
              <a:gd name="T12" fmla="*/ 2147483647 w 30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37"/>
              <a:gd name="T23" fmla="*/ 30 w 30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37">
                <a:moveTo>
                  <a:pt x="12" y="37"/>
                </a:moveTo>
                <a:lnTo>
                  <a:pt x="0" y="8"/>
                </a:lnTo>
                <a:lnTo>
                  <a:pt x="17" y="0"/>
                </a:lnTo>
                <a:lnTo>
                  <a:pt x="30" y="29"/>
                </a:lnTo>
                <a:lnTo>
                  <a:pt x="12" y="3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17" name="Freeform 2383"/>
          <p:cNvSpPr>
            <a:spLocks noChangeAspect="1"/>
          </p:cNvSpPr>
          <p:nvPr/>
        </p:nvSpPr>
        <p:spPr bwMode="auto">
          <a:xfrm>
            <a:off x="4940300" y="1784350"/>
            <a:ext cx="14288" cy="12700"/>
          </a:xfrm>
          <a:custGeom>
            <a:avLst/>
            <a:gdLst>
              <a:gd name="T0" fmla="*/ 2147483647 w 39"/>
              <a:gd name="T1" fmla="*/ 2147483647 h 38"/>
              <a:gd name="T2" fmla="*/ 0 w 39"/>
              <a:gd name="T3" fmla="*/ 2147483647 h 38"/>
              <a:gd name="T4" fmla="*/ 2147483647 w 39"/>
              <a:gd name="T5" fmla="*/ 2147483647 h 38"/>
              <a:gd name="T6" fmla="*/ 2147483647 w 39"/>
              <a:gd name="T7" fmla="*/ 0 h 38"/>
              <a:gd name="T8" fmla="*/ 2147483647 w 39"/>
              <a:gd name="T9" fmla="*/ 2147483647 h 38"/>
              <a:gd name="T10" fmla="*/ 2147483647 w 39"/>
              <a:gd name="T11" fmla="*/ 2147483647 h 38"/>
              <a:gd name="T12" fmla="*/ 2147483647 w 39"/>
              <a:gd name="T13" fmla="*/ 2147483647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9"/>
              <a:gd name="T22" fmla="*/ 0 h 38"/>
              <a:gd name="T23" fmla="*/ 39 w 39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9" h="38">
                <a:moveTo>
                  <a:pt x="13" y="38"/>
                </a:moveTo>
                <a:lnTo>
                  <a:pt x="0" y="9"/>
                </a:lnTo>
                <a:lnTo>
                  <a:pt x="12" y="4"/>
                </a:lnTo>
                <a:lnTo>
                  <a:pt x="20" y="0"/>
                </a:lnTo>
                <a:lnTo>
                  <a:pt x="31" y="30"/>
                </a:lnTo>
                <a:lnTo>
                  <a:pt x="39" y="26"/>
                </a:lnTo>
                <a:lnTo>
                  <a:pt x="13" y="3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18" name="Freeform 2384"/>
          <p:cNvSpPr>
            <a:spLocks noChangeAspect="1"/>
          </p:cNvSpPr>
          <p:nvPr/>
        </p:nvSpPr>
        <p:spPr bwMode="auto">
          <a:xfrm>
            <a:off x="4948238" y="1782763"/>
            <a:ext cx="9525" cy="11112"/>
          </a:xfrm>
          <a:custGeom>
            <a:avLst/>
            <a:gdLst>
              <a:gd name="T0" fmla="*/ 2147483647 w 29"/>
              <a:gd name="T1" fmla="*/ 2147483647 h 37"/>
              <a:gd name="T2" fmla="*/ 0 w 29"/>
              <a:gd name="T3" fmla="*/ 2147483647 h 37"/>
              <a:gd name="T4" fmla="*/ 2147483647 w 29"/>
              <a:gd name="T5" fmla="*/ 0 h 37"/>
              <a:gd name="T6" fmla="*/ 2147483647 w 29"/>
              <a:gd name="T7" fmla="*/ 0 h 37"/>
              <a:gd name="T8" fmla="*/ 2147483647 w 29"/>
              <a:gd name="T9" fmla="*/ 2147483647 h 37"/>
              <a:gd name="T10" fmla="*/ 2147483647 w 29"/>
              <a:gd name="T11" fmla="*/ 2147483647 h 37"/>
              <a:gd name="T12" fmla="*/ 2147483647 w 29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9"/>
              <a:gd name="T22" fmla="*/ 0 h 37"/>
              <a:gd name="T23" fmla="*/ 29 w 29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9" h="37">
                <a:moveTo>
                  <a:pt x="11" y="37"/>
                </a:moveTo>
                <a:lnTo>
                  <a:pt x="0" y="7"/>
                </a:lnTo>
                <a:lnTo>
                  <a:pt x="19" y="0"/>
                </a:lnTo>
                <a:lnTo>
                  <a:pt x="29" y="29"/>
                </a:lnTo>
                <a:lnTo>
                  <a:pt x="11" y="3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19" name="Freeform 2385"/>
          <p:cNvSpPr>
            <a:spLocks noChangeAspect="1"/>
          </p:cNvSpPr>
          <p:nvPr/>
        </p:nvSpPr>
        <p:spPr bwMode="auto">
          <a:xfrm>
            <a:off x="4954588" y="1779588"/>
            <a:ext cx="7937" cy="12700"/>
          </a:xfrm>
          <a:custGeom>
            <a:avLst/>
            <a:gdLst>
              <a:gd name="T0" fmla="*/ 2147483647 w 28"/>
              <a:gd name="T1" fmla="*/ 2147483647 h 36"/>
              <a:gd name="T2" fmla="*/ 0 w 28"/>
              <a:gd name="T3" fmla="*/ 2147483647 h 36"/>
              <a:gd name="T4" fmla="*/ 2147483647 w 28"/>
              <a:gd name="T5" fmla="*/ 0 h 36"/>
              <a:gd name="T6" fmla="*/ 2147483647 w 28"/>
              <a:gd name="T7" fmla="*/ 0 h 36"/>
              <a:gd name="T8" fmla="*/ 2147483647 w 28"/>
              <a:gd name="T9" fmla="*/ 2147483647 h 36"/>
              <a:gd name="T10" fmla="*/ 2147483647 w 28"/>
              <a:gd name="T11" fmla="*/ 2147483647 h 36"/>
              <a:gd name="T12" fmla="*/ 2147483647 w 28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"/>
              <a:gd name="T22" fmla="*/ 0 h 36"/>
              <a:gd name="T23" fmla="*/ 28 w 28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" h="36">
                <a:moveTo>
                  <a:pt x="10" y="36"/>
                </a:moveTo>
                <a:lnTo>
                  <a:pt x="0" y="7"/>
                </a:lnTo>
                <a:lnTo>
                  <a:pt x="17" y="0"/>
                </a:lnTo>
                <a:lnTo>
                  <a:pt x="28" y="29"/>
                </a:lnTo>
                <a:lnTo>
                  <a:pt x="10" y="3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20" name="Freeform 2386"/>
          <p:cNvSpPr>
            <a:spLocks noChangeAspect="1"/>
          </p:cNvSpPr>
          <p:nvPr/>
        </p:nvSpPr>
        <p:spPr bwMode="auto">
          <a:xfrm>
            <a:off x="4960938" y="1776413"/>
            <a:ext cx="9525" cy="12700"/>
          </a:xfrm>
          <a:custGeom>
            <a:avLst/>
            <a:gdLst>
              <a:gd name="T0" fmla="*/ 2147483647 w 31"/>
              <a:gd name="T1" fmla="*/ 2147483647 h 35"/>
              <a:gd name="T2" fmla="*/ 0 w 31"/>
              <a:gd name="T3" fmla="*/ 2147483647 h 35"/>
              <a:gd name="T4" fmla="*/ 2147483647 w 31"/>
              <a:gd name="T5" fmla="*/ 2147483647 h 35"/>
              <a:gd name="T6" fmla="*/ 2147483647 w 31"/>
              <a:gd name="T7" fmla="*/ 0 h 35"/>
              <a:gd name="T8" fmla="*/ 2147483647 w 31"/>
              <a:gd name="T9" fmla="*/ 2147483647 h 35"/>
              <a:gd name="T10" fmla="*/ 2147483647 w 31"/>
              <a:gd name="T11" fmla="*/ 2147483647 h 35"/>
              <a:gd name="T12" fmla="*/ 2147483647 w 31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5"/>
              <a:gd name="T23" fmla="*/ 31 w 31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5">
                <a:moveTo>
                  <a:pt x="11" y="35"/>
                </a:moveTo>
                <a:lnTo>
                  <a:pt x="0" y="6"/>
                </a:lnTo>
                <a:lnTo>
                  <a:pt x="14" y="1"/>
                </a:lnTo>
                <a:lnTo>
                  <a:pt x="18" y="0"/>
                </a:lnTo>
                <a:lnTo>
                  <a:pt x="26" y="29"/>
                </a:lnTo>
                <a:lnTo>
                  <a:pt x="31" y="28"/>
                </a:lnTo>
                <a:lnTo>
                  <a:pt x="11" y="3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21" name="Freeform 2387"/>
          <p:cNvSpPr>
            <a:spLocks noChangeAspect="1"/>
          </p:cNvSpPr>
          <p:nvPr/>
        </p:nvSpPr>
        <p:spPr bwMode="auto">
          <a:xfrm>
            <a:off x="4967288" y="1774825"/>
            <a:ext cx="6350" cy="11113"/>
          </a:xfrm>
          <a:custGeom>
            <a:avLst/>
            <a:gdLst>
              <a:gd name="T0" fmla="*/ 2147483647 w 23"/>
              <a:gd name="T1" fmla="*/ 2147483647 h 33"/>
              <a:gd name="T2" fmla="*/ 0 w 23"/>
              <a:gd name="T3" fmla="*/ 2147483647 h 33"/>
              <a:gd name="T4" fmla="*/ 2147483647 w 23"/>
              <a:gd name="T5" fmla="*/ 0 h 33"/>
              <a:gd name="T6" fmla="*/ 2147483647 w 23"/>
              <a:gd name="T7" fmla="*/ 2147483647 h 33"/>
              <a:gd name="T8" fmla="*/ 2147483647 w 23"/>
              <a:gd name="T9" fmla="*/ 2147483647 h 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3"/>
              <a:gd name="T16" fmla="*/ 0 h 33"/>
              <a:gd name="T17" fmla="*/ 23 w 23"/>
              <a:gd name="T18" fmla="*/ 33 h 3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3" h="33">
                <a:moveTo>
                  <a:pt x="8" y="33"/>
                </a:moveTo>
                <a:lnTo>
                  <a:pt x="0" y="4"/>
                </a:lnTo>
                <a:lnTo>
                  <a:pt x="15" y="0"/>
                </a:lnTo>
                <a:lnTo>
                  <a:pt x="23" y="29"/>
                </a:lnTo>
                <a:lnTo>
                  <a:pt x="8" y="3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22" name="Freeform 2388"/>
          <p:cNvSpPr>
            <a:spLocks noChangeAspect="1"/>
          </p:cNvSpPr>
          <p:nvPr/>
        </p:nvSpPr>
        <p:spPr bwMode="auto">
          <a:xfrm>
            <a:off x="4967288" y="1774825"/>
            <a:ext cx="6350" cy="11113"/>
          </a:xfrm>
          <a:custGeom>
            <a:avLst/>
            <a:gdLst>
              <a:gd name="T0" fmla="*/ 2147483647 w 18"/>
              <a:gd name="T1" fmla="*/ 2147483647 h 32"/>
              <a:gd name="T2" fmla="*/ 2147483647 w 18"/>
              <a:gd name="T3" fmla="*/ 2147483647 h 32"/>
              <a:gd name="T4" fmla="*/ 2147483647 w 18"/>
              <a:gd name="T5" fmla="*/ 2147483647 h 32"/>
              <a:gd name="T6" fmla="*/ 2147483647 w 18"/>
              <a:gd name="T7" fmla="*/ 2147483647 h 32"/>
              <a:gd name="T8" fmla="*/ 2147483647 w 18"/>
              <a:gd name="T9" fmla="*/ 2147483647 h 32"/>
              <a:gd name="T10" fmla="*/ 2147483647 w 18"/>
              <a:gd name="T11" fmla="*/ 2147483647 h 32"/>
              <a:gd name="T12" fmla="*/ 2147483647 w 18"/>
              <a:gd name="T13" fmla="*/ 2147483647 h 32"/>
              <a:gd name="T14" fmla="*/ 2147483647 w 18"/>
              <a:gd name="T15" fmla="*/ 2147483647 h 32"/>
              <a:gd name="T16" fmla="*/ 2147483647 w 18"/>
              <a:gd name="T17" fmla="*/ 2147483647 h 32"/>
              <a:gd name="T18" fmla="*/ 2147483647 w 18"/>
              <a:gd name="T19" fmla="*/ 2147483647 h 32"/>
              <a:gd name="T20" fmla="*/ 0 w 18"/>
              <a:gd name="T21" fmla="*/ 2147483647 h 32"/>
              <a:gd name="T22" fmla="*/ 0 w 18"/>
              <a:gd name="T23" fmla="*/ 2147483647 h 32"/>
              <a:gd name="T24" fmla="*/ 0 w 18"/>
              <a:gd name="T25" fmla="*/ 2147483647 h 32"/>
              <a:gd name="T26" fmla="*/ 2147483647 w 18"/>
              <a:gd name="T27" fmla="*/ 2147483647 h 32"/>
              <a:gd name="T28" fmla="*/ 2147483647 w 18"/>
              <a:gd name="T29" fmla="*/ 2147483647 h 32"/>
              <a:gd name="T30" fmla="*/ 2147483647 w 18"/>
              <a:gd name="T31" fmla="*/ 2147483647 h 32"/>
              <a:gd name="T32" fmla="*/ 2147483647 w 18"/>
              <a:gd name="T33" fmla="*/ 2147483647 h 32"/>
              <a:gd name="T34" fmla="*/ 2147483647 w 18"/>
              <a:gd name="T35" fmla="*/ 2147483647 h 32"/>
              <a:gd name="T36" fmla="*/ 2147483647 w 18"/>
              <a:gd name="T37" fmla="*/ 2147483647 h 32"/>
              <a:gd name="T38" fmla="*/ 2147483647 w 18"/>
              <a:gd name="T39" fmla="*/ 0 h 32"/>
              <a:gd name="T40" fmla="*/ 2147483647 w 18"/>
              <a:gd name="T41" fmla="*/ 0 h 32"/>
              <a:gd name="T42" fmla="*/ 2147483647 w 18"/>
              <a:gd name="T43" fmla="*/ 2147483647 h 3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8"/>
              <a:gd name="T67" fmla="*/ 0 h 32"/>
              <a:gd name="T68" fmla="*/ 18 w 18"/>
              <a:gd name="T69" fmla="*/ 32 h 32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8" h="32">
                <a:moveTo>
                  <a:pt x="18" y="32"/>
                </a:moveTo>
                <a:lnTo>
                  <a:pt x="18" y="32"/>
                </a:lnTo>
                <a:lnTo>
                  <a:pt x="16" y="32"/>
                </a:lnTo>
                <a:lnTo>
                  <a:pt x="13" y="32"/>
                </a:lnTo>
                <a:lnTo>
                  <a:pt x="11" y="31"/>
                </a:lnTo>
                <a:lnTo>
                  <a:pt x="8" y="30"/>
                </a:lnTo>
                <a:lnTo>
                  <a:pt x="5" y="27"/>
                </a:lnTo>
                <a:lnTo>
                  <a:pt x="3" y="25"/>
                </a:lnTo>
                <a:lnTo>
                  <a:pt x="2" y="23"/>
                </a:lnTo>
                <a:lnTo>
                  <a:pt x="1" y="20"/>
                </a:lnTo>
                <a:lnTo>
                  <a:pt x="0" y="18"/>
                </a:lnTo>
                <a:lnTo>
                  <a:pt x="0" y="16"/>
                </a:lnTo>
                <a:lnTo>
                  <a:pt x="0" y="13"/>
                </a:lnTo>
                <a:lnTo>
                  <a:pt x="1" y="11"/>
                </a:lnTo>
                <a:lnTo>
                  <a:pt x="2" y="8"/>
                </a:lnTo>
                <a:lnTo>
                  <a:pt x="4" y="6"/>
                </a:lnTo>
                <a:lnTo>
                  <a:pt x="6" y="4"/>
                </a:lnTo>
                <a:lnTo>
                  <a:pt x="9" y="3"/>
                </a:lnTo>
                <a:lnTo>
                  <a:pt x="12" y="2"/>
                </a:lnTo>
                <a:lnTo>
                  <a:pt x="14" y="0"/>
                </a:lnTo>
                <a:lnTo>
                  <a:pt x="18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23" name="Freeform 2389"/>
          <p:cNvSpPr>
            <a:spLocks noChangeAspect="1"/>
          </p:cNvSpPr>
          <p:nvPr/>
        </p:nvSpPr>
        <p:spPr bwMode="auto">
          <a:xfrm>
            <a:off x="5005388" y="1754188"/>
            <a:ext cx="7937" cy="9525"/>
          </a:xfrm>
          <a:custGeom>
            <a:avLst/>
            <a:gdLst>
              <a:gd name="T0" fmla="*/ 0 w 23"/>
              <a:gd name="T1" fmla="*/ 2147483647 h 29"/>
              <a:gd name="T2" fmla="*/ 0 w 23"/>
              <a:gd name="T3" fmla="*/ 2147483647 h 29"/>
              <a:gd name="T4" fmla="*/ 2147483647 w 23"/>
              <a:gd name="T5" fmla="*/ 2147483647 h 29"/>
              <a:gd name="T6" fmla="*/ 2147483647 w 23"/>
              <a:gd name="T7" fmla="*/ 0 h 29"/>
              <a:gd name="T8" fmla="*/ 2147483647 w 23"/>
              <a:gd name="T9" fmla="*/ 0 h 29"/>
              <a:gd name="T10" fmla="*/ 2147483647 w 23"/>
              <a:gd name="T11" fmla="*/ 0 h 29"/>
              <a:gd name="T12" fmla="*/ 2147483647 w 23"/>
              <a:gd name="T13" fmla="*/ 2147483647 h 29"/>
              <a:gd name="T14" fmla="*/ 2147483647 w 23"/>
              <a:gd name="T15" fmla="*/ 2147483647 h 29"/>
              <a:gd name="T16" fmla="*/ 2147483647 w 23"/>
              <a:gd name="T17" fmla="*/ 2147483647 h 29"/>
              <a:gd name="T18" fmla="*/ 2147483647 w 23"/>
              <a:gd name="T19" fmla="*/ 2147483647 h 29"/>
              <a:gd name="T20" fmla="*/ 2147483647 w 23"/>
              <a:gd name="T21" fmla="*/ 2147483647 h 29"/>
              <a:gd name="T22" fmla="*/ 2147483647 w 23"/>
              <a:gd name="T23" fmla="*/ 2147483647 h 29"/>
              <a:gd name="T24" fmla="*/ 2147483647 w 23"/>
              <a:gd name="T25" fmla="*/ 2147483647 h 29"/>
              <a:gd name="T26" fmla="*/ 2147483647 w 23"/>
              <a:gd name="T27" fmla="*/ 2147483647 h 29"/>
              <a:gd name="T28" fmla="*/ 2147483647 w 23"/>
              <a:gd name="T29" fmla="*/ 2147483647 h 29"/>
              <a:gd name="T30" fmla="*/ 2147483647 w 23"/>
              <a:gd name="T31" fmla="*/ 2147483647 h 29"/>
              <a:gd name="T32" fmla="*/ 2147483647 w 23"/>
              <a:gd name="T33" fmla="*/ 2147483647 h 29"/>
              <a:gd name="T34" fmla="*/ 2147483647 w 23"/>
              <a:gd name="T35" fmla="*/ 2147483647 h 29"/>
              <a:gd name="T36" fmla="*/ 2147483647 w 23"/>
              <a:gd name="T37" fmla="*/ 2147483647 h 29"/>
              <a:gd name="T38" fmla="*/ 2147483647 w 23"/>
              <a:gd name="T39" fmla="*/ 2147483647 h 29"/>
              <a:gd name="T40" fmla="*/ 2147483647 w 23"/>
              <a:gd name="T41" fmla="*/ 2147483647 h 29"/>
              <a:gd name="T42" fmla="*/ 0 w 23"/>
              <a:gd name="T43" fmla="*/ 2147483647 h 2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3"/>
              <a:gd name="T67" fmla="*/ 0 h 29"/>
              <a:gd name="T68" fmla="*/ 23 w 23"/>
              <a:gd name="T69" fmla="*/ 29 h 29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3" h="29">
                <a:moveTo>
                  <a:pt x="0" y="2"/>
                </a:moveTo>
                <a:lnTo>
                  <a:pt x="0" y="2"/>
                </a:lnTo>
                <a:lnTo>
                  <a:pt x="4" y="1"/>
                </a:lnTo>
                <a:lnTo>
                  <a:pt x="6" y="0"/>
                </a:lnTo>
                <a:lnTo>
                  <a:pt x="8" y="0"/>
                </a:lnTo>
                <a:lnTo>
                  <a:pt x="11" y="0"/>
                </a:lnTo>
                <a:lnTo>
                  <a:pt x="13" y="1"/>
                </a:lnTo>
                <a:lnTo>
                  <a:pt x="16" y="2"/>
                </a:lnTo>
                <a:lnTo>
                  <a:pt x="18" y="4"/>
                </a:lnTo>
                <a:lnTo>
                  <a:pt x="20" y="6"/>
                </a:lnTo>
                <a:lnTo>
                  <a:pt x="21" y="9"/>
                </a:lnTo>
                <a:lnTo>
                  <a:pt x="22" y="12"/>
                </a:lnTo>
                <a:lnTo>
                  <a:pt x="23" y="14"/>
                </a:lnTo>
                <a:lnTo>
                  <a:pt x="23" y="16"/>
                </a:lnTo>
                <a:lnTo>
                  <a:pt x="23" y="19"/>
                </a:lnTo>
                <a:lnTo>
                  <a:pt x="22" y="21"/>
                </a:lnTo>
                <a:lnTo>
                  <a:pt x="21" y="24"/>
                </a:lnTo>
                <a:lnTo>
                  <a:pt x="19" y="26"/>
                </a:lnTo>
                <a:lnTo>
                  <a:pt x="17" y="28"/>
                </a:lnTo>
                <a:lnTo>
                  <a:pt x="15" y="29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24" name="Freeform 2390"/>
          <p:cNvSpPr>
            <a:spLocks noChangeAspect="1"/>
          </p:cNvSpPr>
          <p:nvPr/>
        </p:nvSpPr>
        <p:spPr bwMode="auto">
          <a:xfrm>
            <a:off x="4970463" y="1773238"/>
            <a:ext cx="7937" cy="12700"/>
          </a:xfrm>
          <a:custGeom>
            <a:avLst/>
            <a:gdLst>
              <a:gd name="T0" fmla="*/ 2147483647 w 23"/>
              <a:gd name="T1" fmla="*/ 2147483647 h 34"/>
              <a:gd name="T2" fmla="*/ 0 w 23"/>
              <a:gd name="T3" fmla="*/ 2147483647 h 34"/>
              <a:gd name="T4" fmla="*/ 2147483647 w 23"/>
              <a:gd name="T5" fmla="*/ 0 h 34"/>
              <a:gd name="T6" fmla="*/ 2147483647 w 23"/>
              <a:gd name="T7" fmla="*/ 2147483647 h 34"/>
              <a:gd name="T8" fmla="*/ 2147483647 w 23"/>
              <a:gd name="T9" fmla="*/ 2147483647 h 34"/>
              <a:gd name="T10" fmla="*/ 2147483647 w 23"/>
              <a:gd name="T11" fmla="*/ 2147483647 h 34"/>
              <a:gd name="T12" fmla="*/ 2147483647 w 23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"/>
              <a:gd name="T22" fmla="*/ 0 h 34"/>
              <a:gd name="T23" fmla="*/ 23 w 23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" h="34">
                <a:moveTo>
                  <a:pt x="4" y="34"/>
                </a:moveTo>
                <a:lnTo>
                  <a:pt x="0" y="2"/>
                </a:lnTo>
                <a:lnTo>
                  <a:pt x="15" y="0"/>
                </a:lnTo>
                <a:lnTo>
                  <a:pt x="12" y="1"/>
                </a:lnTo>
                <a:lnTo>
                  <a:pt x="23" y="31"/>
                </a:lnTo>
                <a:lnTo>
                  <a:pt x="19" y="32"/>
                </a:lnTo>
                <a:lnTo>
                  <a:pt x="4" y="3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25" name="Freeform 2391"/>
          <p:cNvSpPr>
            <a:spLocks noChangeAspect="1"/>
          </p:cNvSpPr>
          <p:nvPr/>
        </p:nvSpPr>
        <p:spPr bwMode="auto">
          <a:xfrm>
            <a:off x="4975225" y="1773238"/>
            <a:ext cx="11113" cy="11112"/>
          </a:xfrm>
          <a:custGeom>
            <a:avLst/>
            <a:gdLst>
              <a:gd name="T0" fmla="*/ 2147483647 w 28"/>
              <a:gd name="T1" fmla="*/ 2147483647 h 34"/>
              <a:gd name="T2" fmla="*/ 0 w 28"/>
              <a:gd name="T3" fmla="*/ 2147483647 h 34"/>
              <a:gd name="T4" fmla="*/ 2147483647 w 28"/>
              <a:gd name="T5" fmla="*/ 0 h 34"/>
              <a:gd name="T6" fmla="*/ 2147483647 w 28"/>
              <a:gd name="T7" fmla="*/ 0 h 34"/>
              <a:gd name="T8" fmla="*/ 2147483647 w 28"/>
              <a:gd name="T9" fmla="*/ 2147483647 h 34"/>
              <a:gd name="T10" fmla="*/ 2147483647 w 28"/>
              <a:gd name="T11" fmla="*/ 2147483647 h 34"/>
              <a:gd name="T12" fmla="*/ 2147483647 w 28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"/>
              <a:gd name="T22" fmla="*/ 0 h 34"/>
              <a:gd name="T23" fmla="*/ 28 w 28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" h="34">
                <a:moveTo>
                  <a:pt x="11" y="34"/>
                </a:moveTo>
                <a:lnTo>
                  <a:pt x="0" y="4"/>
                </a:lnTo>
                <a:lnTo>
                  <a:pt x="12" y="0"/>
                </a:lnTo>
                <a:lnTo>
                  <a:pt x="28" y="27"/>
                </a:lnTo>
                <a:lnTo>
                  <a:pt x="11" y="3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26" name="Freeform 2392"/>
          <p:cNvSpPr>
            <a:spLocks noChangeAspect="1"/>
          </p:cNvSpPr>
          <p:nvPr/>
        </p:nvSpPr>
        <p:spPr bwMode="auto">
          <a:xfrm>
            <a:off x="4978400" y="1770063"/>
            <a:ext cx="11113" cy="12700"/>
          </a:xfrm>
          <a:custGeom>
            <a:avLst/>
            <a:gdLst>
              <a:gd name="T0" fmla="*/ 2147483647 w 31"/>
              <a:gd name="T1" fmla="*/ 2147483647 h 36"/>
              <a:gd name="T2" fmla="*/ 0 w 31"/>
              <a:gd name="T3" fmla="*/ 2147483647 h 36"/>
              <a:gd name="T4" fmla="*/ 2147483647 w 31"/>
              <a:gd name="T5" fmla="*/ 0 h 36"/>
              <a:gd name="T6" fmla="*/ 2147483647 w 31"/>
              <a:gd name="T7" fmla="*/ 2147483647 h 36"/>
              <a:gd name="T8" fmla="*/ 2147483647 w 31"/>
              <a:gd name="T9" fmla="*/ 2147483647 h 36"/>
              <a:gd name="T10" fmla="*/ 2147483647 w 31"/>
              <a:gd name="T11" fmla="*/ 2147483647 h 36"/>
              <a:gd name="T12" fmla="*/ 2147483647 w 31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6"/>
              <a:gd name="T23" fmla="*/ 31 w 31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6">
                <a:moveTo>
                  <a:pt x="16" y="36"/>
                </a:moveTo>
                <a:lnTo>
                  <a:pt x="0" y="9"/>
                </a:lnTo>
                <a:lnTo>
                  <a:pt x="15" y="0"/>
                </a:lnTo>
                <a:lnTo>
                  <a:pt x="12" y="2"/>
                </a:lnTo>
                <a:lnTo>
                  <a:pt x="31" y="27"/>
                </a:lnTo>
                <a:lnTo>
                  <a:pt x="28" y="29"/>
                </a:lnTo>
                <a:lnTo>
                  <a:pt x="16" y="3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27" name="Freeform 2393"/>
          <p:cNvSpPr>
            <a:spLocks noChangeAspect="1"/>
          </p:cNvSpPr>
          <p:nvPr/>
        </p:nvSpPr>
        <p:spPr bwMode="auto">
          <a:xfrm>
            <a:off x="4983163" y="1765300"/>
            <a:ext cx="12700" cy="14288"/>
          </a:xfrm>
          <a:custGeom>
            <a:avLst/>
            <a:gdLst>
              <a:gd name="T0" fmla="*/ 2147483647 w 31"/>
              <a:gd name="T1" fmla="*/ 2147483647 h 44"/>
              <a:gd name="T2" fmla="*/ 0 w 31"/>
              <a:gd name="T3" fmla="*/ 2147483647 h 44"/>
              <a:gd name="T4" fmla="*/ 2147483647 w 31"/>
              <a:gd name="T5" fmla="*/ 0 h 44"/>
              <a:gd name="T6" fmla="*/ 2147483647 w 31"/>
              <a:gd name="T7" fmla="*/ 2147483647 h 44"/>
              <a:gd name="T8" fmla="*/ 2147483647 w 31"/>
              <a:gd name="T9" fmla="*/ 2147483647 h 44"/>
              <a:gd name="T10" fmla="*/ 2147483647 w 31"/>
              <a:gd name="T11" fmla="*/ 2147483647 h 44"/>
              <a:gd name="T12" fmla="*/ 2147483647 w 31"/>
              <a:gd name="T13" fmla="*/ 2147483647 h 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44"/>
              <a:gd name="T23" fmla="*/ 31 w 31"/>
              <a:gd name="T24" fmla="*/ 44 h 4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44">
                <a:moveTo>
                  <a:pt x="19" y="44"/>
                </a:moveTo>
                <a:lnTo>
                  <a:pt x="0" y="19"/>
                </a:lnTo>
                <a:lnTo>
                  <a:pt x="25" y="0"/>
                </a:lnTo>
                <a:lnTo>
                  <a:pt x="13" y="11"/>
                </a:lnTo>
                <a:lnTo>
                  <a:pt x="31" y="34"/>
                </a:lnTo>
                <a:lnTo>
                  <a:pt x="19" y="4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28" name="Freeform 2394"/>
          <p:cNvSpPr>
            <a:spLocks noChangeAspect="1"/>
          </p:cNvSpPr>
          <p:nvPr/>
        </p:nvSpPr>
        <p:spPr bwMode="auto">
          <a:xfrm>
            <a:off x="4987925" y="1765300"/>
            <a:ext cx="12700" cy="9525"/>
          </a:xfrm>
          <a:custGeom>
            <a:avLst/>
            <a:gdLst>
              <a:gd name="T0" fmla="*/ 2147483647 w 31"/>
              <a:gd name="T1" fmla="*/ 2147483647 h 34"/>
              <a:gd name="T2" fmla="*/ 0 w 31"/>
              <a:gd name="T3" fmla="*/ 2147483647 h 34"/>
              <a:gd name="T4" fmla="*/ 2147483647 w 31"/>
              <a:gd name="T5" fmla="*/ 0 h 34"/>
              <a:gd name="T6" fmla="*/ 2147483647 w 31"/>
              <a:gd name="T7" fmla="*/ 0 h 34"/>
              <a:gd name="T8" fmla="*/ 2147483647 w 31"/>
              <a:gd name="T9" fmla="*/ 2147483647 h 34"/>
              <a:gd name="T10" fmla="*/ 2147483647 w 31"/>
              <a:gd name="T11" fmla="*/ 2147483647 h 34"/>
              <a:gd name="T12" fmla="*/ 2147483647 w 31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4"/>
              <a:gd name="T23" fmla="*/ 31 w 31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4">
                <a:moveTo>
                  <a:pt x="18" y="34"/>
                </a:moveTo>
                <a:lnTo>
                  <a:pt x="0" y="11"/>
                </a:lnTo>
                <a:lnTo>
                  <a:pt x="12" y="0"/>
                </a:lnTo>
                <a:lnTo>
                  <a:pt x="31" y="23"/>
                </a:lnTo>
                <a:lnTo>
                  <a:pt x="18" y="3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29" name="Freeform 2395"/>
          <p:cNvSpPr>
            <a:spLocks noChangeAspect="1"/>
          </p:cNvSpPr>
          <p:nvPr/>
        </p:nvSpPr>
        <p:spPr bwMode="auto">
          <a:xfrm>
            <a:off x="4994275" y="1757363"/>
            <a:ext cx="9525" cy="14287"/>
          </a:xfrm>
          <a:custGeom>
            <a:avLst/>
            <a:gdLst>
              <a:gd name="T0" fmla="*/ 2147483647 w 31"/>
              <a:gd name="T1" fmla="*/ 2147483647 h 41"/>
              <a:gd name="T2" fmla="*/ 0 w 31"/>
              <a:gd name="T3" fmla="*/ 2147483647 h 41"/>
              <a:gd name="T4" fmla="*/ 2147483647 w 31"/>
              <a:gd name="T5" fmla="*/ 0 h 41"/>
              <a:gd name="T6" fmla="*/ 2147483647 w 31"/>
              <a:gd name="T7" fmla="*/ 2147483647 h 41"/>
              <a:gd name="T8" fmla="*/ 2147483647 w 31"/>
              <a:gd name="T9" fmla="*/ 2147483647 h 41"/>
              <a:gd name="T10" fmla="*/ 2147483647 w 31"/>
              <a:gd name="T11" fmla="*/ 2147483647 h 41"/>
              <a:gd name="T12" fmla="*/ 2147483647 w 31"/>
              <a:gd name="T13" fmla="*/ 2147483647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41"/>
              <a:gd name="T23" fmla="*/ 31 w 31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41">
                <a:moveTo>
                  <a:pt x="19" y="41"/>
                </a:moveTo>
                <a:lnTo>
                  <a:pt x="0" y="18"/>
                </a:lnTo>
                <a:lnTo>
                  <a:pt x="22" y="0"/>
                </a:lnTo>
                <a:lnTo>
                  <a:pt x="12" y="7"/>
                </a:lnTo>
                <a:lnTo>
                  <a:pt x="31" y="32"/>
                </a:lnTo>
                <a:lnTo>
                  <a:pt x="22" y="39"/>
                </a:lnTo>
                <a:lnTo>
                  <a:pt x="19" y="4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30" name="Freeform 2396"/>
          <p:cNvSpPr>
            <a:spLocks noChangeAspect="1"/>
          </p:cNvSpPr>
          <p:nvPr/>
        </p:nvSpPr>
        <p:spPr bwMode="auto">
          <a:xfrm>
            <a:off x="4997450" y="1757363"/>
            <a:ext cx="11113" cy="12700"/>
          </a:xfrm>
          <a:custGeom>
            <a:avLst/>
            <a:gdLst>
              <a:gd name="T0" fmla="*/ 2147483647 w 31"/>
              <a:gd name="T1" fmla="*/ 2147483647 h 34"/>
              <a:gd name="T2" fmla="*/ 0 w 31"/>
              <a:gd name="T3" fmla="*/ 2147483647 h 34"/>
              <a:gd name="T4" fmla="*/ 2147483647 w 31"/>
              <a:gd name="T5" fmla="*/ 2147483647 h 34"/>
              <a:gd name="T6" fmla="*/ 2147483647 w 31"/>
              <a:gd name="T7" fmla="*/ 0 h 34"/>
              <a:gd name="T8" fmla="*/ 2147483647 w 31"/>
              <a:gd name="T9" fmla="*/ 2147483647 h 34"/>
              <a:gd name="T10" fmla="*/ 2147483647 w 31"/>
              <a:gd name="T11" fmla="*/ 2147483647 h 34"/>
              <a:gd name="T12" fmla="*/ 2147483647 w 31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4"/>
              <a:gd name="T23" fmla="*/ 31 w 31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4">
                <a:moveTo>
                  <a:pt x="19" y="34"/>
                </a:moveTo>
                <a:lnTo>
                  <a:pt x="0" y="9"/>
                </a:lnTo>
                <a:lnTo>
                  <a:pt x="12" y="1"/>
                </a:lnTo>
                <a:lnTo>
                  <a:pt x="14" y="0"/>
                </a:lnTo>
                <a:lnTo>
                  <a:pt x="29" y="27"/>
                </a:lnTo>
                <a:lnTo>
                  <a:pt x="31" y="26"/>
                </a:lnTo>
                <a:lnTo>
                  <a:pt x="19" y="3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31" name="Freeform 2397"/>
          <p:cNvSpPr>
            <a:spLocks noChangeAspect="1"/>
          </p:cNvSpPr>
          <p:nvPr/>
        </p:nvSpPr>
        <p:spPr bwMode="auto">
          <a:xfrm>
            <a:off x="5002213" y="1754188"/>
            <a:ext cx="9525" cy="12700"/>
          </a:xfrm>
          <a:custGeom>
            <a:avLst/>
            <a:gdLst>
              <a:gd name="T0" fmla="*/ 2147483647 w 28"/>
              <a:gd name="T1" fmla="*/ 2147483647 h 35"/>
              <a:gd name="T2" fmla="*/ 0 w 28"/>
              <a:gd name="T3" fmla="*/ 2147483647 h 35"/>
              <a:gd name="T4" fmla="*/ 2147483647 w 28"/>
              <a:gd name="T5" fmla="*/ 0 h 35"/>
              <a:gd name="T6" fmla="*/ 2147483647 w 28"/>
              <a:gd name="T7" fmla="*/ 2147483647 h 35"/>
              <a:gd name="T8" fmla="*/ 2147483647 w 28"/>
              <a:gd name="T9" fmla="*/ 2147483647 h 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8"/>
              <a:gd name="T16" fmla="*/ 0 h 35"/>
              <a:gd name="T17" fmla="*/ 28 w 28"/>
              <a:gd name="T18" fmla="*/ 35 h 3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8" h="35">
                <a:moveTo>
                  <a:pt x="15" y="35"/>
                </a:moveTo>
                <a:lnTo>
                  <a:pt x="0" y="8"/>
                </a:lnTo>
                <a:lnTo>
                  <a:pt x="13" y="0"/>
                </a:lnTo>
                <a:lnTo>
                  <a:pt x="28" y="27"/>
                </a:lnTo>
                <a:lnTo>
                  <a:pt x="15" y="3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32" name="Freeform 2398"/>
          <p:cNvSpPr>
            <a:spLocks noChangeAspect="1"/>
          </p:cNvSpPr>
          <p:nvPr/>
        </p:nvSpPr>
        <p:spPr bwMode="auto">
          <a:xfrm>
            <a:off x="5008563" y="1754188"/>
            <a:ext cx="4762" cy="11112"/>
          </a:xfrm>
          <a:custGeom>
            <a:avLst/>
            <a:gdLst>
              <a:gd name="T0" fmla="*/ 0 w 15"/>
              <a:gd name="T1" fmla="*/ 0 h 31"/>
              <a:gd name="T2" fmla="*/ 0 w 15"/>
              <a:gd name="T3" fmla="*/ 0 h 31"/>
              <a:gd name="T4" fmla="*/ 2147483647 w 15"/>
              <a:gd name="T5" fmla="*/ 0 h 31"/>
              <a:gd name="T6" fmla="*/ 2147483647 w 15"/>
              <a:gd name="T7" fmla="*/ 2147483647 h 31"/>
              <a:gd name="T8" fmla="*/ 2147483647 w 15"/>
              <a:gd name="T9" fmla="*/ 2147483647 h 31"/>
              <a:gd name="T10" fmla="*/ 2147483647 w 15"/>
              <a:gd name="T11" fmla="*/ 2147483647 h 31"/>
              <a:gd name="T12" fmla="*/ 2147483647 w 15"/>
              <a:gd name="T13" fmla="*/ 2147483647 h 31"/>
              <a:gd name="T14" fmla="*/ 2147483647 w 15"/>
              <a:gd name="T15" fmla="*/ 2147483647 h 31"/>
              <a:gd name="T16" fmla="*/ 2147483647 w 15"/>
              <a:gd name="T17" fmla="*/ 2147483647 h 31"/>
              <a:gd name="T18" fmla="*/ 2147483647 w 15"/>
              <a:gd name="T19" fmla="*/ 2147483647 h 31"/>
              <a:gd name="T20" fmla="*/ 2147483647 w 15"/>
              <a:gd name="T21" fmla="*/ 2147483647 h 31"/>
              <a:gd name="T22" fmla="*/ 2147483647 w 15"/>
              <a:gd name="T23" fmla="*/ 2147483647 h 31"/>
              <a:gd name="T24" fmla="*/ 2147483647 w 15"/>
              <a:gd name="T25" fmla="*/ 2147483647 h 31"/>
              <a:gd name="T26" fmla="*/ 2147483647 w 15"/>
              <a:gd name="T27" fmla="*/ 2147483647 h 31"/>
              <a:gd name="T28" fmla="*/ 2147483647 w 15"/>
              <a:gd name="T29" fmla="*/ 2147483647 h 31"/>
              <a:gd name="T30" fmla="*/ 2147483647 w 15"/>
              <a:gd name="T31" fmla="*/ 2147483647 h 31"/>
              <a:gd name="T32" fmla="*/ 2147483647 w 15"/>
              <a:gd name="T33" fmla="*/ 2147483647 h 31"/>
              <a:gd name="T34" fmla="*/ 2147483647 w 15"/>
              <a:gd name="T35" fmla="*/ 2147483647 h 31"/>
              <a:gd name="T36" fmla="*/ 2147483647 w 15"/>
              <a:gd name="T37" fmla="*/ 2147483647 h 31"/>
              <a:gd name="T38" fmla="*/ 0 w 15"/>
              <a:gd name="T39" fmla="*/ 2147483647 h 31"/>
              <a:gd name="T40" fmla="*/ 0 w 15"/>
              <a:gd name="T41" fmla="*/ 2147483647 h 31"/>
              <a:gd name="T42" fmla="*/ 0 w 15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"/>
              <a:gd name="T67" fmla="*/ 0 h 31"/>
              <a:gd name="T68" fmla="*/ 15 w 15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5" y="1"/>
                </a:lnTo>
                <a:lnTo>
                  <a:pt x="7" y="2"/>
                </a:lnTo>
                <a:lnTo>
                  <a:pt x="9" y="4"/>
                </a:lnTo>
                <a:lnTo>
                  <a:pt x="11" y="6"/>
                </a:lnTo>
                <a:lnTo>
                  <a:pt x="13" y="9"/>
                </a:lnTo>
                <a:lnTo>
                  <a:pt x="14" y="11"/>
                </a:lnTo>
                <a:lnTo>
                  <a:pt x="15" y="14"/>
                </a:lnTo>
                <a:lnTo>
                  <a:pt x="15" y="16"/>
                </a:lnTo>
                <a:lnTo>
                  <a:pt x="15" y="18"/>
                </a:lnTo>
                <a:lnTo>
                  <a:pt x="14" y="21"/>
                </a:lnTo>
                <a:lnTo>
                  <a:pt x="13" y="23"/>
                </a:lnTo>
                <a:lnTo>
                  <a:pt x="11" y="25"/>
                </a:lnTo>
                <a:lnTo>
                  <a:pt x="9" y="27"/>
                </a:lnTo>
                <a:lnTo>
                  <a:pt x="7" y="29"/>
                </a:lnTo>
                <a:lnTo>
                  <a:pt x="5" y="30"/>
                </a:ln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33" name="Freeform 2399"/>
          <p:cNvSpPr>
            <a:spLocks noChangeAspect="1"/>
          </p:cNvSpPr>
          <p:nvPr/>
        </p:nvSpPr>
        <p:spPr bwMode="auto">
          <a:xfrm>
            <a:off x="5005388" y="1754188"/>
            <a:ext cx="3175" cy="11112"/>
          </a:xfrm>
          <a:custGeom>
            <a:avLst/>
            <a:gdLst>
              <a:gd name="T0" fmla="*/ 0 w 3175"/>
              <a:gd name="T1" fmla="*/ 2147483647 h 31"/>
              <a:gd name="T2" fmla="*/ 0 w 3175"/>
              <a:gd name="T3" fmla="*/ 0 h 31"/>
              <a:gd name="T4" fmla="*/ 0 w 3175"/>
              <a:gd name="T5" fmla="*/ 2147483647 h 31"/>
              <a:gd name="T6" fmla="*/ 0 60000 65536"/>
              <a:gd name="T7" fmla="*/ 0 60000 65536"/>
              <a:gd name="T8" fmla="*/ 0 60000 65536"/>
              <a:gd name="T9" fmla="*/ 0 w 3175"/>
              <a:gd name="T10" fmla="*/ 0 h 31"/>
              <a:gd name="T11" fmla="*/ 3175 w 3175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75" h="31">
                <a:moveTo>
                  <a:pt x="0" y="31"/>
                </a:moveTo>
                <a:lnTo>
                  <a:pt x="0" y="0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34" name="Freeform 2400"/>
          <p:cNvSpPr>
            <a:spLocks noChangeAspect="1"/>
          </p:cNvSpPr>
          <p:nvPr/>
        </p:nvSpPr>
        <p:spPr bwMode="auto">
          <a:xfrm>
            <a:off x="5008563" y="1754188"/>
            <a:ext cx="1587" cy="11112"/>
          </a:xfrm>
          <a:custGeom>
            <a:avLst/>
            <a:gdLst>
              <a:gd name="T0" fmla="*/ 2147483647 w 2"/>
              <a:gd name="T1" fmla="*/ 0 h 31"/>
              <a:gd name="T2" fmla="*/ 2147483647 w 2"/>
              <a:gd name="T3" fmla="*/ 2147483647 h 31"/>
              <a:gd name="T4" fmla="*/ 0 w 2"/>
              <a:gd name="T5" fmla="*/ 2147483647 h 31"/>
              <a:gd name="T6" fmla="*/ 0 w 2"/>
              <a:gd name="T7" fmla="*/ 2147483647 h 31"/>
              <a:gd name="T8" fmla="*/ 0 w 2"/>
              <a:gd name="T9" fmla="*/ 0 h 31"/>
              <a:gd name="T10" fmla="*/ 0 w 2"/>
              <a:gd name="T11" fmla="*/ 0 h 31"/>
              <a:gd name="T12" fmla="*/ 2147483647 w 2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31"/>
              <a:gd name="T23" fmla="*/ 2 w 2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31">
                <a:moveTo>
                  <a:pt x="2" y="0"/>
                </a:move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35" name="Freeform 2401"/>
          <p:cNvSpPr>
            <a:spLocks noChangeAspect="1"/>
          </p:cNvSpPr>
          <p:nvPr/>
        </p:nvSpPr>
        <p:spPr bwMode="auto">
          <a:xfrm>
            <a:off x="5008563" y="1754188"/>
            <a:ext cx="1587" cy="11112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36" name="Freeform 2402"/>
          <p:cNvSpPr>
            <a:spLocks noChangeAspect="1"/>
          </p:cNvSpPr>
          <p:nvPr/>
        </p:nvSpPr>
        <p:spPr bwMode="auto">
          <a:xfrm>
            <a:off x="5008563" y="1754188"/>
            <a:ext cx="1587" cy="11112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37" name="Freeform 2403"/>
          <p:cNvSpPr>
            <a:spLocks noChangeAspect="1"/>
          </p:cNvSpPr>
          <p:nvPr/>
        </p:nvSpPr>
        <p:spPr bwMode="auto">
          <a:xfrm>
            <a:off x="5005388" y="1754188"/>
            <a:ext cx="3175" cy="11112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38" name="Freeform 2404"/>
          <p:cNvSpPr>
            <a:spLocks noChangeAspect="1"/>
          </p:cNvSpPr>
          <p:nvPr/>
        </p:nvSpPr>
        <p:spPr bwMode="auto">
          <a:xfrm>
            <a:off x="5006975" y="1754188"/>
            <a:ext cx="1588" cy="11112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39" name="Freeform 2405"/>
          <p:cNvSpPr>
            <a:spLocks noChangeAspect="1"/>
          </p:cNvSpPr>
          <p:nvPr/>
        </p:nvSpPr>
        <p:spPr bwMode="auto">
          <a:xfrm>
            <a:off x="5006975" y="1754188"/>
            <a:ext cx="1588" cy="11112"/>
          </a:xfrm>
          <a:custGeom>
            <a:avLst/>
            <a:gdLst>
              <a:gd name="T0" fmla="*/ 2147483647 w 2"/>
              <a:gd name="T1" fmla="*/ 0 h 31"/>
              <a:gd name="T2" fmla="*/ 2147483647 w 2"/>
              <a:gd name="T3" fmla="*/ 2147483647 h 31"/>
              <a:gd name="T4" fmla="*/ 0 w 2"/>
              <a:gd name="T5" fmla="*/ 2147483647 h 31"/>
              <a:gd name="T6" fmla="*/ 0 w 2"/>
              <a:gd name="T7" fmla="*/ 2147483647 h 31"/>
              <a:gd name="T8" fmla="*/ 0 w 2"/>
              <a:gd name="T9" fmla="*/ 0 h 31"/>
              <a:gd name="T10" fmla="*/ 0 w 2"/>
              <a:gd name="T11" fmla="*/ 0 h 31"/>
              <a:gd name="T12" fmla="*/ 2147483647 w 2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31"/>
              <a:gd name="T23" fmla="*/ 2 w 2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31">
                <a:moveTo>
                  <a:pt x="2" y="0"/>
                </a:move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40" name="Freeform 2406"/>
          <p:cNvSpPr>
            <a:spLocks noChangeAspect="1"/>
          </p:cNvSpPr>
          <p:nvPr/>
        </p:nvSpPr>
        <p:spPr bwMode="auto">
          <a:xfrm>
            <a:off x="5006975" y="1754188"/>
            <a:ext cx="1588" cy="11112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41" name="Rectangle 2407"/>
          <p:cNvSpPr>
            <a:spLocks noChangeAspect="1" noChangeArrowheads="1"/>
          </p:cNvSpPr>
          <p:nvPr/>
        </p:nvSpPr>
        <p:spPr bwMode="auto">
          <a:xfrm>
            <a:off x="5006975" y="1754188"/>
            <a:ext cx="1588" cy="11112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42" name="Freeform 2408"/>
          <p:cNvSpPr>
            <a:spLocks noChangeAspect="1"/>
          </p:cNvSpPr>
          <p:nvPr/>
        </p:nvSpPr>
        <p:spPr bwMode="auto">
          <a:xfrm>
            <a:off x="4721225" y="1797050"/>
            <a:ext cx="7938" cy="3175"/>
          </a:xfrm>
          <a:custGeom>
            <a:avLst/>
            <a:gdLst>
              <a:gd name="T0" fmla="*/ 2147483647 w 27"/>
              <a:gd name="T1" fmla="*/ 2147483647 h 12"/>
              <a:gd name="T2" fmla="*/ 0 w 27"/>
              <a:gd name="T3" fmla="*/ 0 h 12"/>
              <a:gd name="T4" fmla="*/ 2147483647 w 27"/>
              <a:gd name="T5" fmla="*/ 2147483647 h 12"/>
              <a:gd name="T6" fmla="*/ 0 60000 65536"/>
              <a:gd name="T7" fmla="*/ 0 60000 65536"/>
              <a:gd name="T8" fmla="*/ 0 60000 65536"/>
              <a:gd name="T9" fmla="*/ 0 w 27"/>
              <a:gd name="T10" fmla="*/ 0 h 12"/>
              <a:gd name="T11" fmla="*/ 27 w 27"/>
              <a:gd name="T12" fmla="*/ 12 h 1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7" h="12">
                <a:moveTo>
                  <a:pt x="27" y="12"/>
                </a:moveTo>
                <a:lnTo>
                  <a:pt x="0" y="0"/>
                </a:lnTo>
                <a:lnTo>
                  <a:pt x="27" y="1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43" name="Freeform 2409"/>
          <p:cNvSpPr>
            <a:spLocks noChangeAspect="1"/>
          </p:cNvSpPr>
          <p:nvPr/>
        </p:nvSpPr>
        <p:spPr bwMode="auto">
          <a:xfrm>
            <a:off x="4729163" y="1778000"/>
            <a:ext cx="9525" cy="7938"/>
          </a:xfrm>
          <a:custGeom>
            <a:avLst/>
            <a:gdLst>
              <a:gd name="T0" fmla="*/ 0 w 28"/>
              <a:gd name="T1" fmla="*/ 2147483647 h 25"/>
              <a:gd name="T2" fmla="*/ 0 w 28"/>
              <a:gd name="T3" fmla="*/ 2147483647 h 25"/>
              <a:gd name="T4" fmla="*/ 2147483647 w 28"/>
              <a:gd name="T5" fmla="*/ 2147483647 h 25"/>
              <a:gd name="T6" fmla="*/ 2147483647 w 28"/>
              <a:gd name="T7" fmla="*/ 2147483647 h 25"/>
              <a:gd name="T8" fmla="*/ 2147483647 w 28"/>
              <a:gd name="T9" fmla="*/ 2147483647 h 25"/>
              <a:gd name="T10" fmla="*/ 2147483647 w 28"/>
              <a:gd name="T11" fmla="*/ 0 h 25"/>
              <a:gd name="T12" fmla="*/ 2147483647 w 28"/>
              <a:gd name="T13" fmla="*/ 0 h 25"/>
              <a:gd name="T14" fmla="*/ 2147483647 w 28"/>
              <a:gd name="T15" fmla="*/ 0 h 25"/>
              <a:gd name="T16" fmla="*/ 2147483647 w 28"/>
              <a:gd name="T17" fmla="*/ 2147483647 h 25"/>
              <a:gd name="T18" fmla="*/ 2147483647 w 28"/>
              <a:gd name="T19" fmla="*/ 2147483647 h 25"/>
              <a:gd name="T20" fmla="*/ 2147483647 w 28"/>
              <a:gd name="T21" fmla="*/ 2147483647 h 25"/>
              <a:gd name="T22" fmla="*/ 2147483647 w 28"/>
              <a:gd name="T23" fmla="*/ 2147483647 h 25"/>
              <a:gd name="T24" fmla="*/ 2147483647 w 28"/>
              <a:gd name="T25" fmla="*/ 2147483647 h 25"/>
              <a:gd name="T26" fmla="*/ 2147483647 w 28"/>
              <a:gd name="T27" fmla="*/ 2147483647 h 25"/>
              <a:gd name="T28" fmla="*/ 2147483647 w 28"/>
              <a:gd name="T29" fmla="*/ 2147483647 h 25"/>
              <a:gd name="T30" fmla="*/ 2147483647 w 28"/>
              <a:gd name="T31" fmla="*/ 2147483647 h 25"/>
              <a:gd name="T32" fmla="*/ 2147483647 w 28"/>
              <a:gd name="T33" fmla="*/ 2147483647 h 25"/>
              <a:gd name="T34" fmla="*/ 2147483647 w 28"/>
              <a:gd name="T35" fmla="*/ 2147483647 h 25"/>
              <a:gd name="T36" fmla="*/ 2147483647 w 28"/>
              <a:gd name="T37" fmla="*/ 2147483647 h 25"/>
              <a:gd name="T38" fmla="*/ 2147483647 w 28"/>
              <a:gd name="T39" fmla="*/ 2147483647 h 25"/>
              <a:gd name="T40" fmla="*/ 2147483647 w 28"/>
              <a:gd name="T41" fmla="*/ 2147483647 h 25"/>
              <a:gd name="T42" fmla="*/ 0 w 28"/>
              <a:gd name="T43" fmla="*/ 2147483647 h 2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8"/>
              <a:gd name="T67" fmla="*/ 0 h 25"/>
              <a:gd name="T68" fmla="*/ 28 w 28"/>
              <a:gd name="T69" fmla="*/ 25 h 2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8" h="25">
                <a:moveTo>
                  <a:pt x="0" y="6"/>
                </a:moveTo>
                <a:lnTo>
                  <a:pt x="0" y="6"/>
                </a:lnTo>
                <a:lnTo>
                  <a:pt x="2" y="4"/>
                </a:lnTo>
                <a:lnTo>
                  <a:pt x="4" y="2"/>
                </a:lnTo>
                <a:lnTo>
                  <a:pt x="7" y="1"/>
                </a:lnTo>
                <a:lnTo>
                  <a:pt x="9" y="0"/>
                </a:lnTo>
                <a:lnTo>
                  <a:pt x="12" y="0"/>
                </a:lnTo>
                <a:lnTo>
                  <a:pt x="14" y="0"/>
                </a:lnTo>
                <a:lnTo>
                  <a:pt x="16" y="1"/>
                </a:lnTo>
                <a:lnTo>
                  <a:pt x="19" y="2"/>
                </a:lnTo>
                <a:lnTo>
                  <a:pt x="22" y="3"/>
                </a:lnTo>
                <a:lnTo>
                  <a:pt x="24" y="5"/>
                </a:lnTo>
                <a:lnTo>
                  <a:pt x="26" y="7"/>
                </a:lnTo>
                <a:lnTo>
                  <a:pt x="27" y="10"/>
                </a:lnTo>
                <a:lnTo>
                  <a:pt x="28" y="12"/>
                </a:lnTo>
                <a:lnTo>
                  <a:pt x="28" y="15"/>
                </a:lnTo>
                <a:lnTo>
                  <a:pt x="28" y="17"/>
                </a:lnTo>
                <a:lnTo>
                  <a:pt x="27" y="20"/>
                </a:lnTo>
                <a:lnTo>
                  <a:pt x="26" y="23"/>
                </a:lnTo>
                <a:lnTo>
                  <a:pt x="25" y="25"/>
                </a:lnTo>
                <a:lnTo>
                  <a:pt x="0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44" name="Freeform 2410"/>
          <p:cNvSpPr>
            <a:spLocks noChangeAspect="1"/>
          </p:cNvSpPr>
          <p:nvPr/>
        </p:nvSpPr>
        <p:spPr bwMode="auto">
          <a:xfrm>
            <a:off x="4721225" y="1792288"/>
            <a:ext cx="9525" cy="7937"/>
          </a:xfrm>
          <a:custGeom>
            <a:avLst/>
            <a:gdLst>
              <a:gd name="T0" fmla="*/ 2147483647 w 30"/>
              <a:gd name="T1" fmla="*/ 2147483647 h 25"/>
              <a:gd name="T2" fmla="*/ 0 w 30"/>
              <a:gd name="T3" fmla="*/ 2147483647 h 25"/>
              <a:gd name="T4" fmla="*/ 2147483647 w 30"/>
              <a:gd name="T5" fmla="*/ 0 h 25"/>
              <a:gd name="T6" fmla="*/ 2147483647 w 30"/>
              <a:gd name="T7" fmla="*/ 2147483647 h 25"/>
              <a:gd name="T8" fmla="*/ 2147483647 w 30"/>
              <a:gd name="T9" fmla="*/ 2147483647 h 25"/>
              <a:gd name="T10" fmla="*/ 2147483647 w 30"/>
              <a:gd name="T11" fmla="*/ 2147483647 h 25"/>
              <a:gd name="T12" fmla="*/ 2147483647 w 30"/>
              <a:gd name="T13" fmla="*/ 2147483647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25"/>
              <a:gd name="T23" fmla="*/ 30 w 30"/>
              <a:gd name="T24" fmla="*/ 25 h 2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25">
                <a:moveTo>
                  <a:pt x="27" y="25"/>
                </a:moveTo>
                <a:lnTo>
                  <a:pt x="0" y="13"/>
                </a:lnTo>
                <a:lnTo>
                  <a:pt x="6" y="0"/>
                </a:lnTo>
                <a:lnTo>
                  <a:pt x="3" y="5"/>
                </a:lnTo>
                <a:lnTo>
                  <a:pt x="30" y="20"/>
                </a:lnTo>
                <a:lnTo>
                  <a:pt x="27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45" name="Freeform 2411"/>
          <p:cNvSpPr>
            <a:spLocks noChangeAspect="1"/>
          </p:cNvSpPr>
          <p:nvPr/>
        </p:nvSpPr>
        <p:spPr bwMode="auto">
          <a:xfrm>
            <a:off x="4721225" y="1792288"/>
            <a:ext cx="9525" cy="6350"/>
          </a:xfrm>
          <a:custGeom>
            <a:avLst/>
            <a:gdLst>
              <a:gd name="T0" fmla="*/ 2147483647 w 30"/>
              <a:gd name="T1" fmla="*/ 2147483647 h 20"/>
              <a:gd name="T2" fmla="*/ 0 w 30"/>
              <a:gd name="T3" fmla="*/ 2147483647 h 20"/>
              <a:gd name="T4" fmla="*/ 2147483647 w 30"/>
              <a:gd name="T5" fmla="*/ 0 h 20"/>
              <a:gd name="T6" fmla="*/ 2147483647 w 30"/>
              <a:gd name="T7" fmla="*/ 0 h 20"/>
              <a:gd name="T8" fmla="*/ 2147483647 w 30"/>
              <a:gd name="T9" fmla="*/ 2147483647 h 20"/>
              <a:gd name="T10" fmla="*/ 2147483647 w 30"/>
              <a:gd name="T11" fmla="*/ 2147483647 h 20"/>
              <a:gd name="T12" fmla="*/ 2147483647 w 30"/>
              <a:gd name="T13" fmla="*/ 2147483647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20"/>
              <a:gd name="T23" fmla="*/ 30 w 30"/>
              <a:gd name="T24" fmla="*/ 20 h 2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20">
                <a:moveTo>
                  <a:pt x="27" y="20"/>
                </a:moveTo>
                <a:lnTo>
                  <a:pt x="0" y="5"/>
                </a:lnTo>
                <a:lnTo>
                  <a:pt x="3" y="0"/>
                </a:lnTo>
                <a:lnTo>
                  <a:pt x="30" y="15"/>
                </a:lnTo>
                <a:lnTo>
                  <a:pt x="27" y="2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46" name="Freeform 2412"/>
          <p:cNvSpPr>
            <a:spLocks noChangeAspect="1"/>
          </p:cNvSpPr>
          <p:nvPr/>
        </p:nvSpPr>
        <p:spPr bwMode="auto">
          <a:xfrm>
            <a:off x="4724400" y="1790700"/>
            <a:ext cx="9525" cy="6350"/>
          </a:xfrm>
          <a:custGeom>
            <a:avLst/>
            <a:gdLst>
              <a:gd name="T0" fmla="*/ 2147483647 w 30"/>
              <a:gd name="T1" fmla="*/ 2147483647 h 20"/>
              <a:gd name="T2" fmla="*/ 0 w 30"/>
              <a:gd name="T3" fmla="*/ 2147483647 h 20"/>
              <a:gd name="T4" fmla="*/ 2147483647 w 30"/>
              <a:gd name="T5" fmla="*/ 0 h 20"/>
              <a:gd name="T6" fmla="*/ 2147483647 w 30"/>
              <a:gd name="T7" fmla="*/ 0 h 20"/>
              <a:gd name="T8" fmla="*/ 2147483647 w 30"/>
              <a:gd name="T9" fmla="*/ 2147483647 h 20"/>
              <a:gd name="T10" fmla="*/ 2147483647 w 30"/>
              <a:gd name="T11" fmla="*/ 2147483647 h 20"/>
              <a:gd name="T12" fmla="*/ 2147483647 w 30"/>
              <a:gd name="T13" fmla="*/ 2147483647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20"/>
              <a:gd name="T23" fmla="*/ 30 w 30"/>
              <a:gd name="T24" fmla="*/ 20 h 2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20">
                <a:moveTo>
                  <a:pt x="27" y="20"/>
                </a:moveTo>
                <a:lnTo>
                  <a:pt x="0" y="5"/>
                </a:lnTo>
                <a:lnTo>
                  <a:pt x="3" y="0"/>
                </a:lnTo>
                <a:lnTo>
                  <a:pt x="30" y="15"/>
                </a:lnTo>
                <a:lnTo>
                  <a:pt x="27" y="2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47" name="Freeform 2413"/>
          <p:cNvSpPr>
            <a:spLocks noChangeAspect="1"/>
          </p:cNvSpPr>
          <p:nvPr/>
        </p:nvSpPr>
        <p:spPr bwMode="auto">
          <a:xfrm>
            <a:off x="4724400" y="1785938"/>
            <a:ext cx="9525" cy="7937"/>
          </a:xfrm>
          <a:custGeom>
            <a:avLst/>
            <a:gdLst>
              <a:gd name="T0" fmla="*/ 2147483647 w 30"/>
              <a:gd name="T1" fmla="*/ 2147483647 h 25"/>
              <a:gd name="T2" fmla="*/ 0 w 30"/>
              <a:gd name="T3" fmla="*/ 2147483647 h 25"/>
              <a:gd name="T4" fmla="*/ 2147483647 w 30"/>
              <a:gd name="T5" fmla="*/ 0 h 25"/>
              <a:gd name="T6" fmla="*/ 2147483647 w 30"/>
              <a:gd name="T7" fmla="*/ 2147483647 h 25"/>
              <a:gd name="T8" fmla="*/ 2147483647 w 30"/>
              <a:gd name="T9" fmla="*/ 2147483647 h 25"/>
              <a:gd name="T10" fmla="*/ 2147483647 w 30"/>
              <a:gd name="T11" fmla="*/ 2147483647 h 25"/>
              <a:gd name="T12" fmla="*/ 2147483647 w 30"/>
              <a:gd name="T13" fmla="*/ 2147483647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25"/>
              <a:gd name="T23" fmla="*/ 30 w 30"/>
              <a:gd name="T24" fmla="*/ 25 h 2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25">
                <a:moveTo>
                  <a:pt x="27" y="25"/>
                </a:moveTo>
                <a:lnTo>
                  <a:pt x="0" y="10"/>
                </a:lnTo>
                <a:lnTo>
                  <a:pt x="6" y="0"/>
                </a:lnTo>
                <a:lnTo>
                  <a:pt x="3" y="6"/>
                </a:lnTo>
                <a:lnTo>
                  <a:pt x="30" y="18"/>
                </a:lnTo>
                <a:lnTo>
                  <a:pt x="27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48" name="Freeform 2414"/>
          <p:cNvSpPr>
            <a:spLocks noChangeAspect="1"/>
          </p:cNvSpPr>
          <p:nvPr/>
        </p:nvSpPr>
        <p:spPr bwMode="auto">
          <a:xfrm>
            <a:off x="4725988" y="1784350"/>
            <a:ext cx="9525" cy="7938"/>
          </a:xfrm>
          <a:custGeom>
            <a:avLst/>
            <a:gdLst>
              <a:gd name="T0" fmla="*/ 2147483647 w 30"/>
              <a:gd name="T1" fmla="*/ 2147483647 h 25"/>
              <a:gd name="T2" fmla="*/ 0 w 30"/>
              <a:gd name="T3" fmla="*/ 2147483647 h 25"/>
              <a:gd name="T4" fmla="*/ 2147483647 w 30"/>
              <a:gd name="T5" fmla="*/ 0 h 25"/>
              <a:gd name="T6" fmla="*/ 2147483647 w 30"/>
              <a:gd name="T7" fmla="*/ 2147483647 h 25"/>
              <a:gd name="T8" fmla="*/ 2147483647 w 30"/>
              <a:gd name="T9" fmla="*/ 2147483647 h 25"/>
              <a:gd name="T10" fmla="*/ 2147483647 w 30"/>
              <a:gd name="T11" fmla="*/ 2147483647 h 25"/>
              <a:gd name="T12" fmla="*/ 2147483647 w 30"/>
              <a:gd name="T13" fmla="*/ 2147483647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25"/>
              <a:gd name="T23" fmla="*/ 30 w 30"/>
              <a:gd name="T24" fmla="*/ 25 h 2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25">
                <a:moveTo>
                  <a:pt x="27" y="25"/>
                </a:moveTo>
                <a:lnTo>
                  <a:pt x="0" y="13"/>
                </a:lnTo>
                <a:lnTo>
                  <a:pt x="6" y="0"/>
                </a:lnTo>
                <a:lnTo>
                  <a:pt x="3" y="6"/>
                </a:lnTo>
                <a:lnTo>
                  <a:pt x="30" y="20"/>
                </a:lnTo>
                <a:lnTo>
                  <a:pt x="27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49" name="Freeform 2415"/>
          <p:cNvSpPr>
            <a:spLocks noChangeAspect="1"/>
          </p:cNvSpPr>
          <p:nvPr/>
        </p:nvSpPr>
        <p:spPr bwMode="auto">
          <a:xfrm>
            <a:off x="4725988" y="1784350"/>
            <a:ext cx="9525" cy="7938"/>
          </a:xfrm>
          <a:custGeom>
            <a:avLst/>
            <a:gdLst>
              <a:gd name="T0" fmla="*/ 2147483647 w 30"/>
              <a:gd name="T1" fmla="*/ 2147483647 h 20"/>
              <a:gd name="T2" fmla="*/ 0 w 30"/>
              <a:gd name="T3" fmla="*/ 2147483647 h 20"/>
              <a:gd name="T4" fmla="*/ 2147483647 w 30"/>
              <a:gd name="T5" fmla="*/ 0 h 20"/>
              <a:gd name="T6" fmla="*/ 2147483647 w 30"/>
              <a:gd name="T7" fmla="*/ 0 h 20"/>
              <a:gd name="T8" fmla="*/ 2147483647 w 30"/>
              <a:gd name="T9" fmla="*/ 2147483647 h 20"/>
              <a:gd name="T10" fmla="*/ 2147483647 w 30"/>
              <a:gd name="T11" fmla="*/ 2147483647 h 20"/>
              <a:gd name="T12" fmla="*/ 2147483647 w 30"/>
              <a:gd name="T13" fmla="*/ 2147483647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20"/>
              <a:gd name="T23" fmla="*/ 30 w 30"/>
              <a:gd name="T24" fmla="*/ 20 h 2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20">
                <a:moveTo>
                  <a:pt x="27" y="20"/>
                </a:moveTo>
                <a:lnTo>
                  <a:pt x="0" y="6"/>
                </a:lnTo>
                <a:lnTo>
                  <a:pt x="3" y="0"/>
                </a:lnTo>
                <a:lnTo>
                  <a:pt x="30" y="15"/>
                </a:lnTo>
                <a:lnTo>
                  <a:pt x="27" y="2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50" name="Freeform 2416"/>
          <p:cNvSpPr>
            <a:spLocks noChangeAspect="1"/>
          </p:cNvSpPr>
          <p:nvPr/>
        </p:nvSpPr>
        <p:spPr bwMode="auto">
          <a:xfrm>
            <a:off x="4727575" y="1782763"/>
            <a:ext cx="9525" cy="7937"/>
          </a:xfrm>
          <a:custGeom>
            <a:avLst/>
            <a:gdLst>
              <a:gd name="T0" fmla="*/ 2147483647 w 29"/>
              <a:gd name="T1" fmla="*/ 2147483647 h 23"/>
              <a:gd name="T2" fmla="*/ 0 w 29"/>
              <a:gd name="T3" fmla="*/ 2147483647 h 23"/>
              <a:gd name="T4" fmla="*/ 2147483647 w 29"/>
              <a:gd name="T5" fmla="*/ 0 h 23"/>
              <a:gd name="T6" fmla="*/ 2147483647 w 29"/>
              <a:gd name="T7" fmla="*/ 2147483647 h 23"/>
              <a:gd name="T8" fmla="*/ 2147483647 w 29"/>
              <a:gd name="T9" fmla="*/ 2147483647 h 23"/>
              <a:gd name="T10" fmla="*/ 2147483647 w 29"/>
              <a:gd name="T11" fmla="*/ 2147483647 h 23"/>
              <a:gd name="T12" fmla="*/ 2147483647 w 29"/>
              <a:gd name="T13" fmla="*/ 2147483647 h 2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9"/>
              <a:gd name="T22" fmla="*/ 0 h 23"/>
              <a:gd name="T23" fmla="*/ 29 w 29"/>
              <a:gd name="T24" fmla="*/ 23 h 2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9" h="23">
                <a:moveTo>
                  <a:pt x="27" y="23"/>
                </a:moveTo>
                <a:lnTo>
                  <a:pt x="0" y="8"/>
                </a:lnTo>
                <a:lnTo>
                  <a:pt x="6" y="0"/>
                </a:lnTo>
                <a:lnTo>
                  <a:pt x="5" y="1"/>
                </a:lnTo>
                <a:lnTo>
                  <a:pt x="29" y="20"/>
                </a:lnTo>
                <a:lnTo>
                  <a:pt x="28" y="21"/>
                </a:lnTo>
                <a:lnTo>
                  <a:pt x="27" y="2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51" name="Freeform 2417"/>
          <p:cNvSpPr>
            <a:spLocks noChangeAspect="1"/>
          </p:cNvSpPr>
          <p:nvPr/>
        </p:nvSpPr>
        <p:spPr bwMode="auto">
          <a:xfrm>
            <a:off x="4729163" y="1779588"/>
            <a:ext cx="7937" cy="9525"/>
          </a:xfrm>
          <a:custGeom>
            <a:avLst/>
            <a:gdLst>
              <a:gd name="T0" fmla="*/ 2147483647 w 29"/>
              <a:gd name="T1" fmla="*/ 2147483647 h 24"/>
              <a:gd name="T2" fmla="*/ 0 w 29"/>
              <a:gd name="T3" fmla="*/ 2147483647 h 24"/>
              <a:gd name="T4" fmla="*/ 2147483647 w 29"/>
              <a:gd name="T5" fmla="*/ 0 h 24"/>
              <a:gd name="T6" fmla="*/ 2147483647 w 29"/>
              <a:gd name="T7" fmla="*/ 2147483647 h 24"/>
              <a:gd name="T8" fmla="*/ 2147483647 w 29"/>
              <a:gd name="T9" fmla="*/ 2147483647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"/>
              <a:gd name="T16" fmla="*/ 0 h 24"/>
              <a:gd name="T17" fmla="*/ 29 w 29"/>
              <a:gd name="T18" fmla="*/ 24 h 2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" h="24">
                <a:moveTo>
                  <a:pt x="24" y="24"/>
                </a:moveTo>
                <a:lnTo>
                  <a:pt x="0" y="5"/>
                </a:lnTo>
                <a:lnTo>
                  <a:pt x="4" y="0"/>
                </a:lnTo>
                <a:lnTo>
                  <a:pt x="29" y="19"/>
                </a:lnTo>
                <a:lnTo>
                  <a:pt x="24" y="2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52" name="Freeform 2418"/>
          <p:cNvSpPr>
            <a:spLocks noChangeAspect="1"/>
          </p:cNvSpPr>
          <p:nvPr/>
        </p:nvSpPr>
        <p:spPr bwMode="auto">
          <a:xfrm>
            <a:off x="4729163" y="1782763"/>
            <a:ext cx="9525" cy="6350"/>
          </a:xfrm>
          <a:custGeom>
            <a:avLst/>
            <a:gdLst>
              <a:gd name="T0" fmla="*/ 2147483647 w 30"/>
              <a:gd name="T1" fmla="*/ 2147483647 h 21"/>
              <a:gd name="T2" fmla="*/ 2147483647 w 30"/>
              <a:gd name="T3" fmla="*/ 2147483647 h 21"/>
              <a:gd name="T4" fmla="*/ 2147483647 w 30"/>
              <a:gd name="T5" fmla="*/ 2147483647 h 21"/>
              <a:gd name="T6" fmla="*/ 2147483647 w 30"/>
              <a:gd name="T7" fmla="*/ 2147483647 h 21"/>
              <a:gd name="T8" fmla="*/ 2147483647 w 30"/>
              <a:gd name="T9" fmla="*/ 2147483647 h 21"/>
              <a:gd name="T10" fmla="*/ 2147483647 w 30"/>
              <a:gd name="T11" fmla="*/ 2147483647 h 21"/>
              <a:gd name="T12" fmla="*/ 2147483647 w 30"/>
              <a:gd name="T13" fmla="*/ 2147483647 h 21"/>
              <a:gd name="T14" fmla="*/ 2147483647 w 30"/>
              <a:gd name="T15" fmla="*/ 2147483647 h 21"/>
              <a:gd name="T16" fmla="*/ 2147483647 w 30"/>
              <a:gd name="T17" fmla="*/ 2147483647 h 21"/>
              <a:gd name="T18" fmla="*/ 2147483647 w 30"/>
              <a:gd name="T19" fmla="*/ 2147483647 h 21"/>
              <a:gd name="T20" fmla="*/ 2147483647 w 30"/>
              <a:gd name="T21" fmla="*/ 2147483647 h 21"/>
              <a:gd name="T22" fmla="*/ 2147483647 w 30"/>
              <a:gd name="T23" fmla="*/ 2147483647 h 21"/>
              <a:gd name="T24" fmla="*/ 2147483647 w 30"/>
              <a:gd name="T25" fmla="*/ 2147483647 h 21"/>
              <a:gd name="T26" fmla="*/ 2147483647 w 30"/>
              <a:gd name="T27" fmla="*/ 2147483647 h 21"/>
              <a:gd name="T28" fmla="*/ 2147483647 w 30"/>
              <a:gd name="T29" fmla="*/ 2147483647 h 21"/>
              <a:gd name="T30" fmla="*/ 2147483647 w 30"/>
              <a:gd name="T31" fmla="*/ 2147483647 h 21"/>
              <a:gd name="T32" fmla="*/ 0 w 30"/>
              <a:gd name="T33" fmla="*/ 2147483647 h 21"/>
              <a:gd name="T34" fmla="*/ 0 w 30"/>
              <a:gd name="T35" fmla="*/ 2147483647 h 21"/>
              <a:gd name="T36" fmla="*/ 0 w 30"/>
              <a:gd name="T37" fmla="*/ 2147483647 h 21"/>
              <a:gd name="T38" fmla="*/ 2147483647 w 30"/>
              <a:gd name="T39" fmla="*/ 0 h 21"/>
              <a:gd name="T40" fmla="*/ 2147483647 w 30"/>
              <a:gd name="T41" fmla="*/ 0 h 21"/>
              <a:gd name="T42" fmla="*/ 2147483647 w 30"/>
              <a:gd name="T43" fmla="*/ 2147483647 h 2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0"/>
              <a:gd name="T67" fmla="*/ 0 h 21"/>
              <a:gd name="T68" fmla="*/ 30 w 30"/>
              <a:gd name="T69" fmla="*/ 21 h 2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0" h="21">
                <a:moveTo>
                  <a:pt x="30" y="11"/>
                </a:moveTo>
                <a:lnTo>
                  <a:pt x="30" y="11"/>
                </a:lnTo>
                <a:lnTo>
                  <a:pt x="29" y="14"/>
                </a:lnTo>
                <a:lnTo>
                  <a:pt x="27" y="16"/>
                </a:lnTo>
                <a:lnTo>
                  <a:pt x="25" y="18"/>
                </a:lnTo>
                <a:lnTo>
                  <a:pt x="22" y="19"/>
                </a:lnTo>
                <a:lnTo>
                  <a:pt x="19" y="20"/>
                </a:lnTo>
                <a:lnTo>
                  <a:pt x="17" y="21"/>
                </a:lnTo>
                <a:lnTo>
                  <a:pt x="15" y="21"/>
                </a:lnTo>
                <a:lnTo>
                  <a:pt x="12" y="21"/>
                </a:lnTo>
                <a:lnTo>
                  <a:pt x="10" y="20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1" y="10"/>
                </a:lnTo>
                <a:lnTo>
                  <a:pt x="0" y="7"/>
                </a:lnTo>
                <a:lnTo>
                  <a:pt x="0" y="5"/>
                </a:lnTo>
                <a:lnTo>
                  <a:pt x="0" y="2"/>
                </a:lnTo>
                <a:lnTo>
                  <a:pt x="1" y="0"/>
                </a:lnTo>
                <a:lnTo>
                  <a:pt x="30" y="1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53" name="Freeform 2419"/>
          <p:cNvSpPr>
            <a:spLocks noChangeAspect="1"/>
          </p:cNvSpPr>
          <p:nvPr/>
        </p:nvSpPr>
        <p:spPr bwMode="auto">
          <a:xfrm>
            <a:off x="4819650" y="1593850"/>
            <a:ext cx="7938" cy="7938"/>
          </a:xfrm>
          <a:custGeom>
            <a:avLst/>
            <a:gdLst>
              <a:gd name="T0" fmla="*/ 0 w 27"/>
              <a:gd name="T1" fmla="*/ 2147483647 h 25"/>
              <a:gd name="T2" fmla="*/ 0 w 27"/>
              <a:gd name="T3" fmla="*/ 2147483647 h 25"/>
              <a:gd name="T4" fmla="*/ 2147483647 w 27"/>
              <a:gd name="T5" fmla="*/ 2147483647 h 25"/>
              <a:gd name="T6" fmla="*/ 2147483647 w 27"/>
              <a:gd name="T7" fmla="*/ 2147483647 h 25"/>
              <a:gd name="T8" fmla="*/ 2147483647 w 27"/>
              <a:gd name="T9" fmla="*/ 2147483647 h 25"/>
              <a:gd name="T10" fmla="*/ 2147483647 w 27"/>
              <a:gd name="T11" fmla="*/ 0 h 25"/>
              <a:gd name="T12" fmla="*/ 2147483647 w 27"/>
              <a:gd name="T13" fmla="*/ 0 h 25"/>
              <a:gd name="T14" fmla="*/ 2147483647 w 27"/>
              <a:gd name="T15" fmla="*/ 0 h 25"/>
              <a:gd name="T16" fmla="*/ 2147483647 w 27"/>
              <a:gd name="T17" fmla="*/ 2147483647 h 25"/>
              <a:gd name="T18" fmla="*/ 2147483647 w 27"/>
              <a:gd name="T19" fmla="*/ 2147483647 h 25"/>
              <a:gd name="T20" fmla="*/ 2147483647 w 27"/>
              <a:gd name="T21" fmla="*/ 2147483647 h 25"/>
              <a:gd name="T22" fmla="*/ 2147483647 w 27"/>
              <a:gd name="T23" fmla="*/ 2147483647 h 25"/>
              <a:gd name="T24" fmla="*/ 2147483647 w 27"/>
              <a:gd name="T25" fmla="*/ 2147483647 h 25"/>
              <a:gd name="T26" fmla="*/ 2147483647 w 27"/>
              <a:gd name="T27" fmla="*/ 2147483647 h 25"/>
              <a:gd name="T28" fmla="*/ 2147483647 w 27"/>
              <a:gd name="T29" fmla="*/ 2147483647 h 25"/>
              <a:gd name="T30" fmla="*/ 2147483647 w 27"/>
              <a:gd name="T31" fmla="*/ 2147483647 h 25"/>
              <a:gd name="T32" fmla="*/ 2147483647 w 27"/>
              <a:gd name="T33" fmla="*/ 2147483647 h 25"/>
              <a:gd name="T34" fmla="*/ 2147483647 w 27"/>
              <a:gd name="T35" fmla="*/ 2147483647 h 25"/>
              <a:gd name="T36" fmla="*/ 2147483647 w 27"/>
              <a:gd name="T37" fmla="*/ 2147483647 h 25"/>
              <a:gd name="T38" fmla="*/ 2147483647 w 27"/>
              <a:gd name="T39" fmla="*/ 2147483647 h 25"/>
              <a:gd name="T40" fmla="*/ 2147483647 w 27"/>
              <a:gd name="T41" fmla="*/ 2147483647 h 25"/>
              <a:gd name="T42" fmla="*/ 0 w 27"/>
              <a:gd name="T43" fmla="*/ 2147483647 h 2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7"/>
              <a:gd name="T67" fmla="*/ 0 h 25"/>
              <a:gd name="T68" fmla="*/ 27 w 27"/>
              <a:gd name="T69" fmla="*/ 25 h 2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7" h="25">
                <a:moveTo>
                  <a:pt x="0" y="7"/>
                </a:moveTo>
                <a:lnTo>
                  <a:pt x="0" y="7"/>
                </a:lnTo>
                <a:lnTo>
                  <a:pt x="1" y="4"/>
                </a:lnTo>
                <a:lnTo>
                  <a:pt x="4" y="2"/>
                </a:lnTo>
                <a:lnTo>
                  <a:pt x="6" y="1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7" y="1"/>
                </a:lnTo>
                <a:lnTo>
                  <a:pt x="19" y="2"/>
                </a:lnTo>
                <a:lnTo>
                  <a:pt x="21" y="4"/>
                </a:lnTo>
                <a:lnTo>
                  <a:pt x="23" y="5"/>
                </a:lnTo>
                <a:lnTo>
                  <a:pt x="25" y="9"/>
                </a:lnTo>
                <a:lnTo>
                  <a:pt x="26" y="11"/>
                </a:lnTo>
                <a:lnTo>
                  <a:pt x="27" y="14"/>
                </a:lnTo>
                <a:lnTo>
                  <a:pt x="27" y="16"/>
                </a:lnTo>
                <a:lnTo>
                  <a:pt x="27" y="18"/>
                </a:lnTo>
                <a:lnTo>
                  <a:pt x="26" y="21"/>
                </a:lnTo>
                <a:lnTo>
                  <a:pt x="25" y="23"/>
                </a:lnTo>
                <a:lnTo>
                  <a:pt x="23" y="25"/>
                </a:lnTo>
                <a:lnTo>
                  <a:pt x="0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54" name="Freeform 2420"/>
          <p:cNvSpPr>
            <a:spLocks noChangeAspect="1"/>
          </p:cNvSpPr>
          <p:nvPr/>
        </p:nvSpPr>
        <p:spPr bwMode="auto">
          <a:xfrm>
            <a:off x="4729163" y="1763713"/>
            <a:ext cx="15875" cy="22225"/>
          </a:xfrm>
          <a:custGeom>
            <a:avLst/>
            <a:gdLst>
              <a:gd name="T0" fmla="*/ 2147483647 w 51"/>
              <a:gd name="T1" fmla="*/ 2147483647 h 64"/>
              <a:gd name="T2" fmla="*/ 0 w 51"/>
              <a:gd name="T3" fmla="*/ 2147483647 h 64"/>
              <a:gd name="T4" fmla="*/ 2147483647 w 51"/>
              <a:gd name="T5" fmla="*/ 0 h 64"/>
              <a:gd name="T6" fmla="*/ 2147483647 w 51"/>
              <a:gd name="T7" fmla="*/ 0 h 64"/>
              <a:gd name="T8" fmla="*/ 2147483647 w 51"/>
              <a:gd name="T9" fmla="*/ 2147483647 h 64"/>
              <a:gd name="T10" fmla="*/ 2147483647 w 51"/>
              <a:gd name="T11" fmla="*/ 2147483647 h 64"/>
              <a:gd name="T12" fmla="*/ 2147483647 w 51"/>
              <a:gd name="T13" fmla="*/ 2147483647 h 6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1"/>
              <a:gd name="T22" fmla="*/ 0 h 64"/>
              <a:gd name="T23" fmla="*/ 51 w 51"/>
              <a:gd name="T24" fmla="*/ 64 h 6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1" h="64">
                <a:moveTo>
                  <a:pt x="29" y="64"/>
                </a:moveTo>
                <a:lnTo>
                  <a:pt x="0" y="53"/>
                </a:lnTo>
                <a:lnTo>
                  <a:pt x="21" y="0"/>
                </a:lnTo>
                <a:lnTo>
                  <a:pt x="51" y="11"/>
                </a:lnTo>
                <a:lnTo>
                  <a:pt x="29" y="6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55" name="Freeform 2421"/>
          <p:cNvSpPr>
            <a:spLocks noChangeAspect="1"/>
          </p:cNvSpPr>
          <p:nvPr/>
        </p:nvSpPr>
        <p:spPr bwMode="auto">
          <a:xfrm>
            <a:off x="4737100" y="1741488"/>
            <a:ext cx="19050" cy="25400"/>
          </a:xfrm>
          <a:custGeom>
            <a:avLst/>
            <a:gdLst>
              <a:gd name="T0" fmla="*/ 2147483647 w 55"/>
              <a:gd name="T1" fmla="*/ 2147483647 h 75"/>
              <a:gd name="T2" fmla="*/ 0 w 55"/>
              <a:gd name="T3" fmla="*/ 2147483647 h 75"/>
              <a:gd name="T4" fmla="*/ 2147483647 w 55"/>
              <a:gd name="T5" fmla="*/ 0 h 75"/>
              <a:gd name="T6" fmla="*/ 2147483647 w 55"/>
              <a:gd name="T7" fmla="*/ 0 h 75"/>
              <a:gd name="T8" fmla="*/ 2147483647 w 55"/>
              <a:gd name="T9" fmla="*/ 2147483647 h 75"/>
              <a:gd name="T10" fmla="*/ 2147483647 w 55"/>
              <a:gd name="T11" fmla="*/ 2147483647 h 75"/>
              <a:gd name="T12" fmla="*/ 2147483647 w 55"/>
              <a:gd name="T13" fmla="*/ 2147483647 h 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5"/>
              <a:gd name="T22" fmla="*/ 0 h 75"/>
              <a:gd name="T23" fmla="*/ 55 w 55"/>
              <a:gd name="T24" fmla="*/ 75 h 7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5" h="75">
                <a:moveTo>
                  <a:pt x="30" y="75"/>
                </a:moveTo>
                <a:lnTo>
                  <a:pt x="0" y="64"/>
                </a:lnTo>
                <a:lnTo>
                  <a:pt x="26" y="0"/>
                </a:lnTo>
                <a:lnTo>
                  <a:pt x="55" y="10"/>
                </a:lnTo>
                <a:lnTo>
                  <a:pt x="30" y="7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56" name="Freeform 2422"/>
          <p:cNvSpPr>
            <a:spLocks noChangeAspect="1"/>
          </p:cNvSpPr>
          <p:nvPr/>
        </p:nvSpPr>
        <p:spPr bwMode="auto">
          <a:xfrm>
            <a:off x="4745038" y="1716088"/>
            <a:ext cx="19050" cy="28575"/>
          </a:xfrm>
          <a:custGeom>
            <a:avLst/>
            <a:gdLst>
              <a:gd name="T0" fmla="*/ 2147483647 w 56"/>
              <a:gd name="T1" fmla="*/ 2147483647 h 84"/>
              <a:gd name="T2" fmla="*/ 0 w 56"/>
              <a:gd name="T3" fmla="*/ 2147483647 h 84"/>
              <a:gd name="T4" fmla="*/ 2147483647 w 56"/>
              <a:gd name="T5" fmla="*/ 0 h 84"/>
              <a:gd name="T6" fmla="*/ 2147483647 w 56"/>
              <a:gd name="T7" fmla="*/ 0 h 84"/>
              <a:gd name="T8" fmla="*/ 2147483647 w 56"/>
              <a:gd name="T9" fmla="*/ 2147483647 h 84"/>
              <a:gd name="T10" fmla="*/ 2147483647 w 56"/>
              <a:gd name="T11" fmla="*/ 2147483647 h 84"/>
              <a:gd name="T12" fmla="*/ 2147483647 w 56"/>
              <a:gd name="T13" fmla="*/ 2147483647 h 8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6"/>
              <a:gd name="T22" fmla="*/ 0 h 84"/>
              <a:gd name="T23" fmla="*/ 56 w 56"/>
              <a:gd name="T24" fmla="*/ 84 h 8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6" h="84">
                <a:moveTo>
                  <a:pt x="29" y="84"/>
                </a:moveTo>
                <a:lnTo>
                  <a:pt x="0" y="74"/>
                </a:lnTo>
                <a:lnTo>
                  <a:pt x="27" y="0"/>
                </a:lnTo>
                <a:lnTo>
                  <a:pt x="56" y="11"/>
                </a:lnTo>
                <a:lnTo>
                  <a:pt x="29" y="8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57" name="Freeform 2423"/>
          <p:cNvSpPr>
            <a:spLocks noChangeAspect="1"/>
          </p:cNvSpPr>
          <p:nvPr/>
        </p:nvSpPr>
        <p:spPr bwMode="auto">
          <a:xfrm>
            <a:off x="4754563" y="1682750"/>
            <a:ext cx="20637" cy="36513"/>
          </a:xfrm>
          <a:custGeom>
            <a:avLst/>
            <a:gdLst>
              <a:gd name="T0" fmla="*/ 2147483647 w 61"/>
              <a:gd name="T1" fmla="*/ 2147483647 h 105"/>
              <a:gd name="T2" fmla="*/ 0 w 61"/>
              <a:gd name="T3" fmla="*/ 2147483647 h 105"/>
              <a:gd name="T4" fmla="*/ 2147483647 w 61"/>
              <a:gd name="T5" fmla="*/ 0 h 105"/>
              <a:gd name="T6" fmla="*/ 2147483647 w 61"/>
              <a:gd name="T7" fmla="*/ 2147483647 h 105"/>
              <a:gd name="T8" fmla="*/ 2147483647 w 61"/>
              <a:gd name="T9" fmla="*/ 2147483647 h 105"/>
              <a:gd name="T10" fmla="*/ 2147483647 w 61"/>
              <a:gd name="T11" fmla="*/ 2147483647 h 105"/>
              <a:gd name="T12" fmla="*/ 2147483647 w 61"/>
              <a:gd name="T13" fmla="*/ 2147483647 h 10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1"/>
              <a:gd name="T22" fmla="*/ 0 h 105"/>
              <a:gd name="T23" fmla="*/ 61 w 61"/>
              <a:gd name="T24" fmla="*/ 105 h 10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1" h="105">
                <a:moveTo>
                  <a:pt x="29" y="105"/>
                </a:moveTo>
                <a:lnTo>
                  <a:pt x="0" y="94"/>
                </a:lnTo>
                <a:lnTo>
                  <a:pt x="38" y="0"/>
                </a:lnTo>
                <a:lnTo>
                  <a:pt x="32" y="15"/>
                </a:lnTo>
                <a:lnTo>
                  <a:pt x="61" y="28"/>
                </a:lnTo>
                <a:lnTo>
                  <a:pt x="54" y="43"/>
                </a:lnTo>
                <a:lnTo>
                  <a:pt x="29" y="10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58" name="Freeform 2424"/>
          <p:cNvSpPr>
            <a:spLocks noChangeAspect="1"/>
          </p:cNvSpPr>
          <p:nvPr/>
        </p:nvSpPr>
        <p:spPr bwMode="auto">
          <a:xfrm>
            <a:off x="4767263" y="1660525"/>
            <a:ext cx="22225" cy="31750"/>
          </a:xfrm>
          <a:custGeom>
            <a:avLst/>
            <a:gdLst>
              <a:gd name="T0" fmla="*/ 2147483647 w 69"/>
              <a:gd name="T1" fmla="*/ 2147483647 h 96"/>
              <a:gd name="T2" fmla="*/ 0 w 69"/>
              <a:gd name="T3" fmla="*/ 2147483647 h 96"/>
              <a:gd name="T4" fmla="*/ 2147483647 w 69"/>
              <a:gd name="T5" fmla="*/ 2147483647 h 96"/>
              <a:gd name="T6" fmla="*/ 2147483647 w 69"/>
              <a:gd name="T7" fmla="*/ 2147483647 h 96"/>
              <a:gd name="T8" fmla="*/ 2147483647 w 69"/>
              <a:gd name="T9" fmla="*/ 2147483647 h 96"/>
              <a:gd name="T10" fmla="*/ 2147483647 w 69"/>
              <a:gd name="T11" fmla="*/ 0 h 96"/>
              <a:gd name="T12" fmla="*/ 2147483647 w 69"/>
              <a:gd name="T13" fmla="*/ 2147483647 h 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9"/>
              <a:gd name="T22" fmla="*/ 0 h 96"/>
              <a:gd name="T23" fmla="*/ 69 w 69"/>
              <a:gd name="T24" fmla="*/ 96 h 9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9" h="96">
                <a:moveTo>
                  <a:pt x="29" y="96"/>
                </a:moveTo>
                <a:lnTo>
                  <a:pt x="0" y="83"/>
                </a:lnTo>
                <a:lnTo>
                  <a:pt x="26" y="23"/>
                </a:lnTo>
                <a:lnTo>
                  <a:pt x="34" y="5"/>
                </a:lnTo>
                <a:lnTo>
                  <a:pt x="61" y="18"/>
                </a:lnTo>
                <a:lnTo>
                  <a:pt x="69" y="0"/>
                </a:lnTo>
                <a:lnTo>
                  <a:pt x="29" y="9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59" name="Freeform 2425"/>
          <p:cNvSpPr>
            <a:spLocks noChangeAspect="1"/>
          </p:cNvSpPr>
          <p:nvPr/>
        </p:nvSpPr>
        <p:spPr bwMode="auto">
          <a:xfrm>
            <a:off x="4776788" y="1635125"/>
            <a:ext cx="22225" cy="31750"/>
          </a:xfrm>
          <a:custGeom>
            <a:avLst/>
            <a:gdLst>
              <a:gd name="T0" fmla="*/ 2147483647 w 62"/>
              <a:gd name="T1" fmla="*/ 2147483647 h 90"/>
              <a:gd name="T2" fmla="*/ 0 w 62"/>
              <a:gd name="T3" fmla="*/ 2147483647 h 90"/>
              <a:gd name="T4" fmla="*/ 2147483647 w 62"/>
              <a:gd name="T5" fmla="*/ 0 h 90"/>
              <a:gd name="T6" fmla="*/ 2147483647 w 62"/>
              <a:gd name="T7" fmla="*/ 2147483647 h 90"/>
              <a:gd name="T8" fmla="*/ 2147483647 w 62"/>
              <a:gd name="T9" fmla="*/ 2147483647 h 90"/>
              <a:gd name="T10" fmla="*/ 2147483647 w 62"/>
              <a:gd name="T11" fmla="*/ 2147483647 h 90"/>
              <a:gd name="T12" fmla="*/ 2147483647 w 62"/>
              <a:gd name="T13" fmla="*/ 2147483647 h 9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2"/>
              <a:gd name="T22" fmla="*/ 0 h 90"/>
              <a:gd name="T23" fmla="*/ 62 w 62"/>
              <a:gd name="T24" fmla="*/ 90 h 9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2" h="90">
                <a:moveTo>
                  <a:pt x="27" y="90"/>
                </a:moveTo>
                <a:lnTo>
                  <a:pt x="0" y="77"/>
                </a:lnTo>
                <a:lnTo>
                  <a:pt x="38" y="0"/>
                </a:lnTo>
                <a:lnTo>
                  <a:pt x="35" y="4"/>
                </a:lnTo>
                <a:lnTo>
                  <a:pt x="62" y="18"/>
                </a:lnTo>
                <a:lnTo>
                  <a:pt x="59" y="22"/>
                </a:lnTo>
                <a:lnTo>
                  <a:pt x="27" y="9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60" name="Freeform 2426"/>
          <p:cNvSpPr>
            <a:spLocks noChangeAspect="1"/>
          </p:cNvSpPr>
          <p:nvPr/>
        </p:nvSpPr>
        <p:spPr bwMode="auto">
          <a:xfrm>
            <a:off x="4789488" y="1614488"/>
            <a:ext cx="22225" cy="26987"/>
          </a:xfrm>
          <a:custGeom>
            <a:avLst/>
            <a:gdLst>
              <a:gd name="T0" fmla="*/ 2147483647 w 67"/>
              <a:gd name="T1" fmla="*/ 2147483647 h 81"/>
              <a:gd name="T2" fmla="*/ 0 w 67"/>
              <a:gd name="T3" fmla="*/ 2147483647 h 81"/>
              <a:gd name="T4" fmla="*/ 2147483647 w 67"/>
              <a:gd name="T5" fmla="*/ 2147483647 h 81"/>
              <a:gd name="T6" fmla="*/ 2147483647 w 67"/>
              <a:gd name="T7" fmla="*/ 0 h 81"/>
              <a:gd name="T8" fmla="*/ 2147483647 w 67"/>
              <a:gd name="T9" fmla="*/ 2147483647 h 81"/>
              <a:gd name="T10" fmla="*/ 2147483647 w 67"/>
              <a:gd name="T11" fmla="*/ 2147483647 h 81"/>
              <a:gd name="T12" fmla="*/ 2147483647 w 67"/>
              <a:gd name="T13" fmla="*/ 2147483647 h 8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7"/>
              <a:gd name="T22" fmla="*/ 0 h 81"/>
              <a:gd name="T23" fmla="*/ 67 w 67"/>
              <a:gd name="T24" fmla="*/ 81 h 8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7" h="81">
                <a:moveTo>
                  <a:pt x="27" y="81"/>
                </a:moveTo>
                <a:lnTo>
                  <a:pt x="0" y="67"/>
                </a:lnTo>
                <a:lnTo>
                  <a:pt x="38" y="3"/>
                </a:lnTo>
                <a:lnTo>
                  <a:pt x="41" y="0"/>
                </a:lnTo>
                <a:lnTo>
                  <a:pt x="63" y="19"/>
                </a:lnTo>
                <a:lnTo>
                  <a:pt x="67" y="16"/>
                </a:lnTo>
                <a:lnTo>
                  <a:pt x="27" y="8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61" name="Freeform 2427"/>
          <p:cNvSpPr>
            <a:spLocks noChangeAspect="1"/>
          </p:cNvSpPr>
          <p:nvPr/>
        </p:nvSpPr>
        <p:spPr bwMode="auto">
          <a:xfrm>
            <a:off x="4803775" y="1595438"/>
            <a:ext cx="23813" cy="25400"/>
          </a:xfrm>
          <a:custGeom>
            <a:avLst/>
            <a:gdLst>
              <a:gd name="T0" fmla="*/ 2147483647 w 64"/>
              <a:gd name="T1" fmla="*/ 2147483647 h 68"/>
              <a:gd name="T2" fmla="*/ 0 w 64"/>
              <a:gd name="T3" fmla="*/ 2147483647 h 68"/>
              <a:gd name="T4" fmla="*/ 2147483647 w 64"/>
              <a:gd name="T5" fmla="*/ 0 h 68"/>
              <a:gd name="T6" fmla="*/ 2147483647 w 64"/>
              <a:gd name="T7" fmla="*/ 2147483647 h 68"/>
              <a:gd name="T8" fmla="*/ 2147483647 w 64"/>
              <a:gd name="T9" fmla="*/ 2147483647 h 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4"/>
              <a:gd name="T16" fmla="*/ 0 h 68"/>
              <a:gd name="T17" fmla="*/ 64 w 64"/>
              <a:gd name="T18" fmla="*/ 68 h 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4" h="68">
                <a:moveTo>
                  <a:pt x="22" y="68"/>
                </a:moveTo>
                <a:lnTo>
                  <a:pt x="0" y="49"/>
                </a:lnTo>
                <a:lnTo>
                  <a:pt x="41" y="0"/>
                </a:lnTo>
                <a:lnTo>
                  <a:pt x="64" y="18"/>
                </a:lnTo>
                <a:lnTo>
                  <a:pt x="22" y="6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62" name="Freeform 2428"/>
          <p:cNvSpPr>
            <a:spLocks noChangeAspect="1"/>
          </p:cNvSpPr>
          <p:nvPr/>
        </p:nvSpPr>
        <p:spPr bwMode="auto">
          <a:xfrm>
            <a:off x="4814888" y="1593850"/>
            <a:ext cx="12700" cy="4763"/>
          </a:xfrm>
          <a:custGeom>
            <a:avLst/>
            <a:gdLst>
              <a:gd name="T0" fmla="*/ 0 w 31"/>
              <a:gd name="T1" fmla="*/ 2147483647 h 16"/>
              <a:gd name="T2" fmla="*/ 0 w 31"/>
              <a:gd name="T3" fmla="*/ 2147483647 h 16"/>
              <a:gd name="T4" fmla="*/ 0 w 31"/>
              <a:gd name="T5" fmla="*/ 2147483647 h 16"/>
              <a:gd name="T6" fmla="*/ 2147483647 w 31"/>
              <a:gd name="T7" fmla="*/ 2147483647 h 16"/>
              <a:gd name="T8" fmla="*/ 2147483647 w 31"/>
              <a:gd name="T9" fmla="*/ 2147483647 h 16"/>
              <a:gd name="T10" fmla="*/ 2147483647 w 31"/>
              <a:gd name="T11" fmla="*/ 2147483647 h 16"/>
              <a:gd name="T12" fmla="*/ 2147483647 w 31"/>
              <a:gd name="T13" fmla="*/ 2147483647 h 16"/>
              <a:gd name="T14" fmla="*/ 2147483647 w 31"/>
              <a:gd name="T15" fmla="*/ 2147483647 h 16"/>
              <a:gd name="T16" fmla="*/ 2147483647 w 31"/>
              <a:gd name="T17" fmla="*/ 2147483647 h 16"/>
              <a:gd name="T18" fmla="*/ 2147483647 w 31"/>
              <a:gd name="T19" fmla="*/ 0 h 16"/>
              <a:gd name="T20" fmla="*/ 2147483647 w 31"/>
              <a:gd name="T21" fmla="*/ 0 h 16"/>
              <a:gd name="T22" fmla="*/ 2147483647 w 31"/>
              <a:gd name="T23" fmla="*/ 0 h 16"/>
              <a:gd name="T24" fmla="*/ 2147483647 w 31"/>
              <a:gd name="T25" fmla="*/ 2147483647 h 16"/>
              <a:gd name="T26" fmla="*/ 2147483647 w 31"/>
              <a:gd name="T27" fmla="*/ 2147483647 h 16"/>
              <a:gd name="T28" fmla="*/ 2147483647 w 31"/>
              <a:gd name="T29" fmla="*/ 2147483647 h 16"/>
              <a:gd name="T30" fmla="*/ 2147483647 w 31"/>
              <a:gd name="T31" fmla="*/ 2147483647 h 16"/>
              <a:gd name="T32" fmla="*/ 2147483647 w 31"/>
              <a:gd name="T33" fmla="*/ 2147483647 h 16"/>
              <a:gd name="T34" fmla="*/ 2147483647 w 31"/>
              <a:gd name="T35" fmla="*/ 2147483647 h 16"/>
              <a:gd name="T36" fmla="*/ 2147483647 w 31"/>
              <a:gd name="T37" fmla="*/ 2147483647 h 16"/>
              <a:gd name="T38" fmla="*/ 2147483647 w 31"/>
              <a:gd name="T39" fmla="*/ 2147483647 h 16"/>
              <a:gd name="T40" fmla="*/ 2147483647 w 31"/>
              <a:gd name="T41" fmla="*/ 2147483647 h 16"/>
              <a:gd name="T42" fmla="*/ 0 w 31"/>
              <a:gd name="T43" fmla="*/ 2147483647 h 1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6"/>
              <a:gd name="T68" fmla="*/ 31 w 31"/>
              <a:gd name="T69" fmla="*/ 16 h 1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6">
                <a:moveTo>
                  <a:pt x="0" y="16"/>
                </a:moveTo>
                <a:lnTo>
                  <a:pt x="0" y="16"/>
                </a:lnTo>
                <a:lnTo>
                  <a:pt x="0" y="14"/>
                </a:lnTo>
                <a:lnTo>
                  <a:pt x="1" y="11"/>
                </a:lnTo>
                <a:lnTo>
                  <a:pt x="2" y="9"/>
                </a:lnTo>
                <a:lnTo>
                  <a:pt x="4" y="7"/>
                </a:lnTo>
                <a:lnTo>
                  <a:pt x="6" y="4"/>
                </a:lnTo>
                <a:lnTo>
                  <a:pt x="8" y="2"/>
                </a:lnTo>
                <a:lnTo>
                  <a:pt x="10" y="1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21" y="1"/>
                </a:lnTo>
                <a:lnTo>
                  <a:pt x="23" y="2"/>
                </a:lnTo>
                <a:lnTo>
                  <a:pt x="25" y="4"/>
                </a:lnTo>
                <a:lnTo>
                  <a:pt x="27" y="7"/>
                </a:lnTo>
                <a:lnTo>
                  <a:pt x="29" y="9"/>
                </a:lnTo>
                <a:lnTo>
                  <a:pt x="30" y="11"/>
                </a:lnTo>
                <a:lnTo>
                  <a:pt x="31" y="14"/>
                </a:lnTo>
                <a:lnTo>
                  <a:pt x="31" y="16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63" name="Freeform 2429"/>
          <p:cNvSpPr>
            <a:spLocks noChangeAspect="1"/>
          </p:cNvSpPr>
          <p:nvPr/>
        </p:nvSpPr>
        <p:spPr bwMode="auto">
          <a:xfrm>
            <a:off x="4814888" y="1601788"/>
            <a:ext cx="12700" cy="3175"/>
          </a:xfrm>
          <a:custGeom>
            <a:avLst/>
            <a:gdLst>
              <a:gd name="T0" fmla="*/ 2147483647 w 31"/>
              <a:gd name="T1" fmla="*/ 0 h 3175"/>
              <a:gd name="T2" fmla="*/ 0 w 31"/>
              <a:gd name="T3" fmla="*/ 0 h 3175"/>
              <a:gd name="T4" fmla="*/ 2147483647 w 31"/>
              <a:gd name="T5" fmla="*/ 0 h 3175"/>
              <a:gd name="T6" fmla="*/ 0 60000 65536"/>
              <a:gd name="T7" fmla="*/ 0 60000 65536"/>
              <a:gd name="T8" fmla="*/ 0 60000 65536"/>
              <a:gd name="T9" fmla="*/ 0 w 31"/>
              <a:gd name="T10" fmla="*/ 0 h 3175"/>
              <a:gd name="T11" fmla="*/ 31 w 31"/>
              <a:gd name="T12" fmla="*/ 3175 h 317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" h="3175">
                <a:moveTo>
                  <a:pt x="31" y="0"/>
                </a:moveTo>
                <a:lnTo>
                  <a:pt x="0" y="0"/>
                </a:lnTo>
                <a:lnTo>
                  <a:pt x="3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64" name="Freeform 2430"/>
          <p:cNvSpPr>
            <a:spLocks noChangeAspect="1"/>
          </p:cNvSpPr>
          <p:nvPr/>
        </p:nvSpPr>
        <p:spPr bwMode="auto">
          <a:xfrm>
            <a:off x="4814888" y="1598613"/>
            <a:ext cx="12700" cy="3175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65" name="Freeform 2431"/>
          <p:cNvSpPr>
            <a:spLocks noChangeAspect="1"/>
          </p:cNvSpPr>
          <p:nvPr/>
        </p:nvSpPr>
        <p:spPr bwMode="auto">
          <a:xfrm>
            <a:off x="4814888" y="1598613"/>
            <a:ext cx="12700" cy="3175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66" name="Freeform 2432"/>
          <p:cNvSpPr>
            <a:spLocks noChangeAspect="1"/>
          </p:cNvSpPr>
          <p:nvPr/>
        </p:nvSpPr>
        <p:spPr bwMode="auto">
          <a:xfrm>
            <a:off x="4814888" y="1598613"/>
            <a:ext cx="12700" cy="3175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67" name="Freeform 2433"/>
          <p:cNvSpPr>
            <a:spLocks noChangeAspect="1"/>
          </p:cNvSpPr>
          <p:nvPr/>
        </p:nvSpPr>
        <p:spPr bwMode="auto">
          <a:xfrm>
            <a:off x="4814888" y="1598613"/>
            <a:ext cx="12700" cy="3175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68" name="Freeform 2434"/>
          <p:cNvSpPr>
            <a:spLocks noChangeAspect="1"/>
          </p:cNvSpPr>
          <p:nvPr/>
        </p:nvSpPr>
        <p:spPr bwMode="auto">
          <a:xfrm>
            <a:off x="4814888" y="1601788"/>
            <a:ext cx="12700" cy="3175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69" name="Freeform 2435"/>
          <p:cNvSpPr>
            <a:spLocks noChangeAspect="1"/>
          </p:cNvSpPr>
          <p:nvPr/>
        </p:nvSpPr>
        <p:spPr bwMode="auto">
          <a:xfrm>
            <a:off x="4814888" y="1601788"/>
            <a:ext cx="12700" cy="3175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70" name="Rectangle 2436"/>
          <p:cNvSpPr>
            <a:spLocks noChangeAspect="1" noChangeArrowheads="1"/>
          </p:cNvSpPr>
          <p:nvPr/>
        </p:nvSpPr>
        <p:spPr bwMode="auto">
          <a:xfrm>
            <a:off x="4814888" y="1601788"/>
            <a:ext cx="12700" cy="1587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71" name="Freeform 2437"/>
          <p:cNvSpPr>
            <a:spLocks noChangeAspect="1"/>
          </p:cNvSpPr>
          <p:nvPr/>
        </p:nvSpPr>
        <p:spPr bwMode="auto">
          <a:xfrm>
            <a:off x="4616450" y="1785938"/>
            <a:ext cx="11113" cy="3175"/>
          </a:xfrm>
          <a:custGeom>
            <a:avLst/>
            <a:gdLst>
              <a:gd name="T0" fmla="*/ 2147483647 w 29"/>
              <a:gd name="T1" fmla="*/ 0 h 8"/>
              <a:gd name="T2" fmla="*/ 0 w 29"/>
              <a:gd name="T3" fmla="*/ 2147483647 h 8"/>
              <a:gd name="T4" fmla="*/ 2147483647 w 29"/>
              <a:gd name="T5" fmla="*/ 0 h 8"/>
              <a:gd name="T6" fmla="*/ 0 60000 65536"/>
              <a:gd name="T7" fmla="*/ 0 60000 65536"/>
              <a:gd name="T8" fmla="*/ 0 60000 65536"/>
              <a:gd name="T9" fmla="*/ 0 w 29"/>
              <a:gd name="T10" fmla="*/ 0 h 8"/>
              <a:gd name="T11" fmla="*/ 29 w 29"/>
              <a:gd name="T12" fmla="*/ 8 h 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9" h="8">
                <a:moveTo>
                  <a:pt x="29" y="0"/>
                </a:moveTo>
                <a:lnTo>
                  <a:pt x="0" y="8"/>
                </a:lnTo>
                <a:lnTo>
                  <a:pt x="2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72" name="Freeform 2438"/>
          <p:cNvSpPr>
            <a:spLocks noChangeAspect="1"/>
          </p:cNvSpPr>
          <p:nvPr/>
        </p:nvSpPr>
        <p:spPr bwMode="auto">
          <a:xfrm>
            <a:off x="4613275" y="1765300"/>
            <a:ext cx="12700" cy="6350"/>
          </a:xfrm>
          <a:custGeom>
            <a:avLst/>
            <a:gdLst>
              <a:gd name="T0" fmla="*/ 0 w 31"/>
              <a:gd name="T1" fmla="*/ 2147483647 h 15"/>
              <a:gd name="T2" fmla="*/ 0 w 31"/>
              <a:gd name="T3" fmla="*/ 2147483647 h 15"/>
              <a:gd name="T4" fmla="*/ 0 w 31"/>
              <a:gd name="T5" fmla="*/ 2147483647 h 15"/>
              <a:gd name="T6" fmla="*/ 2147483647 w 31"/>
              <a:gd name="T7" fmla="*/ 2147483647 h 15"/>
              <a:gd name="T8" fmla="*/ 2147483647 w 31"/>
              <a:gd name="T9" fmla="*/ 2147483647 h 15"/>
              <a:gd name="T10" fmla="*/ 2147483647 w 31"/>
              <a:gd name="T11" fmla="*/ 2147483647 h 15"/>
              <a:gd name="T12" fmla="*/ 2147483647 w 31"/>
              <a:gd name="T13" fmla="*/ 2147483647 h 15"/>
              <a:gd name="T14" fmla="*/ 2147483647 w 31"/>
              <a:gd name="T15" fmla="*/ 2147483647 h 15"/>
              <a:gd name="T16" fmla="*/ 2147483647 w 31"/>
              <a:gd name="T17" fmla="*/ 2147483647 h 15"/>
              <a:gd name="T18" fmla="*/ 2147483647 w 31"/>
              <a:gd name="T19" fmla="*/ 0 h 15"/>
              <a:gd name="T20" fmla="*/ 2147483647 w 31"/>
              <a:gd name="T21" fmla="*/ 0 h 15"/>
              <a:gd name="T22" fmla="*/ 2147483647 w 31"/>
              <a:gd name="T23" fmla="*/ 0 h 15"/>
              <a:gd name="T24" fmla="*/ 2147483647 w 31"/>
              <a:gd name="T25" fmla="*/ 2147483647 h 15"/>
              <a:gd name="T26" fmla="*/ 2147483647 w 31"/>
              <a:gd name="T27" fmla="*/ 2147483647 h 15"/>
              <a:gd name="T28" fmla="*/ 2147483647 w 31"/>
              <a:gd name="T29" fmla="*/ 2147483647 h 15"/>
              <a:gd name="T30" fmla="*/ 2147483647 w 31"/>
              <a:gd name="T31" fmla="*/ 2147483647 h 15"/>
              <a:gd name="T32" fmla="*/ 2147483647 w 31"/>
              <a:gd name="T33" fmla="*/ 2147483647 h 15"/>
              <a:gd name="T34" fmla="*/ 2147483647 w 31"/>
              <a:gd name="T35" fmla="*/ 2147483647 h 15"/>
              <a:gd name="T36" fmla="*/ 2147483647 w 31"/>
              <a:gd name="T37" fmla="*/ 2147483647 h 15"/>
              <a:gd name="T38" fmla="*/ 2147483647 w 31"/>
              <a:gd name="T39" fmla="*/ 2147483647 h 15"/>
              <a:gd name="T40" fmla="*/ 2147483647 w 31"/>
              <a:gd name="T41" fmla="*/ 2147483647 h 15"/>
              <a:gd name="T42" fmla="*/ 0 w 31"/>
              <a:gd name="T43" fmla="*/ 2147483647 h 1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5"/>
              <a:gd name="T68" fmla="*/ 31 w 31"/>
              <a:gd name="T69" fmla="*/ 15 h 1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5">
                <a:moveTo>
                  <a:pt x="0" y="15"/>
                </a:moveTo>
                <a:lnTo>
                  <a:pt x="0" y="15"/>
                </a:lnTo>
                <a:lnTo>
                  <a:pt x="0" y="13"/>
                </a:lnTo>
                <a:lnTo>
                  <a:pt x="1" y="10"/>
                </a:lnTo>
                <a:lnTo>
                  <a:pt x="2" y="8"/>
                </a:lnTo>
                <a:lnTo>
                  <a:pt x="4" y="6"/>
                </a:lnTo>
                <a:lnTo>
                  <a:pt x="7" y="4"/>
                </a:lnTo>
                <a:lnTo>
                  <a:pt x="9" y="2"/>
                </a:lnTo>
                <a:lnTo>
                  <a:pt x="11" y="1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21" y="1"/>
                </a:lnTo>
                <a:lnTo>
                  <a:pt x="23" y="2"/>
                </a:lnTo>
                <a:lnTo>
                  <a:pt x="25" y="4"/>
                </a:lnTo>
                <a:lnTo>
                  <a:pt x="27" y="6"/>
                </a:lnTo>
                <a:lnTo>
                  <a:pt x="29" y="8"/>
                </a:lnTo>
                <a:lnTo>
                  <a:pt x="30" y="10"/>
                </a:lnTo>
                <a:lnTo>
                  <a:pt x="31" y="13"/>
                </a:lnTo>
                <a:lnTo>
                  <a:pt x="31" y="15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73" name="Freeform 2439"/>
          <p:cNvSpPr>
            <a:spLocks noChangeAspect="1"/>
          </p:cNvSpPr>
          <p:nvPr/>
        </p:nvSpPr>
        <p:spPr bwMode="auto">
          <a:xfrm>
            <a:off x="4614863" y="1784350"/>
            <a:ext cx="12700" cy="4763"/>
          </a:xfrm>
          <a:custGeom>
            <a:avLst/>
            <a:gdLst>
              <a:gd name="T0" fmla="*/ 2147483647 w 34"/>
              <a:gd name="T1" fmla="*/ 2147483647 h 14"/>
              <a:gd name="T2" fmla="*/ 2147483647 w 34"/>
              <a:gd name="T3" fmla="*/ 2147483647 h 14"/>
              <a:gd name="T4" fmla="*/ 0 w 34"/>
              <a:gd name="T5" fmla="*/ 2147483647 h 14"/>
              <a:gd name="T6" fmla="*/ 2147483647 w 34"/>
              <a:gd name="T7" fmla="*/ 2147483647 h 14"/>
              <a:gd name="T8" fmla="*/ 2147483647 w 34"/>
              <a:gd name="T9" fmla="*/ 0 h 14"/>
              <a:gd name="T10" fmla="*/ 2147483647 w 34"/>
              <a:gd name="T11" fmla="*/ 2147483647 h 14"/>
              <a:gd name="T12" fmla="*/ 2147483647 w 34"/>
              <a:gd name="T13" fmla="*/ 2147483647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14"/>
              <a:gd name="T23" fmla="*/ 34 w 34"/>
              <a:gd name="T24" fmla="*/ 14 h 1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14">
                <a:moveTo>
                  <a:pt x="34" y="6"/>
                </a:moveTo>
                <a:lnTo>
                  <a:pt x="5" y="14"/>
                </a:lnTo>
                <a:lnTo>
                  <a:pt x="0" y="1"/>
                </a:lnTo>
                <a:lnTo>
                  <a:pt x="2" y="7"/>
                </a:lnTo>
                <a:lnTo>
                  <a:pt x="33" y="0"/>
                </a:lnTo>
                <a:lnTo>
                  <a:pt x="34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74" name="Freeform 2440"/>
          <p:cNvSpPr>
            <a:spLocks noChangeAspect="1"/>
          </p:cNvSpPr>
          <p:nvPr/>
        </p:nvSpPr>
        <p:spPr bwMode="auto">
          <a:xfrm>
            <a:off x="4614863" y="1782763"/>
            <a:ext cx="12700" cy="3175"/>
          </a:xfrm>
          <a:custGeom>
            <a:avLst/>
            <a:gdLst>
              <a:gd name="T0" fmla="*/ 2147483647 w 33"/>
              <a:gd name="T1" fmla="*/ 2147483647 h 12"/>
              <a:gd name="T2" fmla="*/ 2147483647 w 33"/>
              <a:gd name="T3" fmla="*/ 2147483647 h 12"/>
              <a:gd name="T4" fmla="*/ 0 w 33"/>
              <a:gd name="T5" fmla="*/ 2147483647 h 12"/>
              <a:gd name="T6" fmla="*/ 0 w 33"/>
              <a:gd name="T7" fmla="*/ 2147483647 h 12"/>
              <a:gd name="T8" fmla="*/ 2147483647 w 33"/>
              <a:gd name="T9" fmla="*/ 0 h 12"/>
              <a:gd name="T10" fmla="*/ 2147483647 w 33"/>
              <a:gd name="T11" fmla="*/ 0 h 12"/>
              <a:gd name="T12" fmla="*/ 2147483647 w 33"/>
              <a:gd name="T13" fmla="*/ 2147483647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12"/>
              <a:gd name="T23" fmla="*/ 33 w 33"/>
              <a:gd name="T24" fmla="*/ 12 h 1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12">
                <a:moveTo>
                  <a:pt x="33" y="5"/>
                </a:moveTo>
                <a:lnTo>
                  <a:pt x="2" y="12"/>
                </a:lnTo>
                <a:lnTo>
                  <a:pt x="0" y="6"/>
                </a:lnTo>
                <a:lnTo>
                  <a:pt x="32" y="0"/>
                </a:lnTo>
                <a:lnTo>
                  <a:pt x="33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75" name="Freeform 2441"/>
          <p:cNvSpPr>
            <a:spLocks noChangeAspect="1"/>
          </p:cNvSpPr>
          <p:nvPr/>
        </p:nvSpPr>
        <p:spPr bwMode="auto">
          <a:xfrm>
            <a:off x="4614863" y="1779588"/>
            <a:ext cx="11112" cy="4762"/>
          </a:xfrm>
          <a:custGeom>
            <a:avLst/>
            <a:gdLst>
              <a:gd name="T0" fmla="*/ 2147483647 w 33"/>
              <a:gd name="T1" fmla="*/ 2147483647 h 11"/>
              <a:gd name="T2" fmla="*/ 2147483647 w 33"/>
              <a:gd name="T3" fmla="*/ 2147483647 h 11"/>
              <a:gd name="T4" fmla="*/ 0 w 33"/>
              <a:gd name="T5" fmla="*/ 2147483647 h 11"/>
              <a:gd name="T6" fmla="*/ 0 w 33"/>
              <a:gd name="T7" fmla="*/ 2147483647 h 11"/>
              <a:gd name="T8" fmla="*/ 2147483647 w 33"/>
              <a:gd name="T9" fmla="*/ 0 h 11"/>
              <a:gd name="T10" fmla="*/ 2147483647 w 33"/>
              <a:gd name="T11" fmla="*/ 0 h 11"/>
              <a:gd name="T12" fmla="*/ 2147483647 w 33"/>
              <a:gd name="T13" fmla="*/ 2147483647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11"/>
              <a:gd name="T23" fmla="*/ 33 w 33"/>
              <a:gd name="T24" fmla="*/ 11 h 1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11">
                <a:moveTo>
                  <a:pt x="33" y="5"/>
                </a:moveTo>
                <a:lnTo>
                  <a:pt x="1" y="11"/>
                </a:lnTo>
                <a:lnTo>
                  <a:pt x="0" y="6"/>
                </a:lnTo>
                <a:lnTo>
                  <a:pt x="32" y="0"/>
                </a:lnTo>
                <a:lnTo>
                  <a:pt x="33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76" name="Freeform 2442"/>
          <p:cNvSpPr>
            <a:spLocks noChangeAspect="1"/>
          </p:cNvSpPr>
          <p:nvPr/>
        </p:nvSpPr>
        <p:spPr bwMode="auto">
          <a:xfrm>
            <a:off x="4614863" y="1774825"/>
            <a:ext cx="11112" cy="7938"/>
          </a:xfrm>
          <a:custGeom>
            <a:avLst/>
            <a:gdLst>
              <a:gd name="T0" fmla="*/ 2147483647 w 33"/>
              <a:gd name="T1" fmla="*/ 2147483647 h 16"/>
              <a:gd name="T2" fmla="*/ 2147483647 w 33"/>
              <a:gd name="T3" fmla="*/ 2147483647 h 16"/>
              <a:gd name="T4" fmla="*/ 2147483647 w 33"/>
              <a:gd name="T5" fmla="*/ 2147483647 h 16"/>
              <a:gd name="T6" fmla="*/ 0 w 33"/>
              <a:gd name="T7" fmla="*/ 2147483647 h 16"/>
              <a:gd name="T8" fmla="*/ 2147483647 w 33"/>
              <a:gd name="T9" fmla="*/ 2147483647 h 16"/>
              <a:gd name="T10" fmla="*/ 2147483647 w 33"/>
              <a:gd name="T11" fmla="*/ 0 h 16"/>
              <a:gd name="T12" fmla="*/ 2147483647 w 33"/>
              <a:gd name="T13" fmla="*/ 214748364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16"/>
              <a:gd name="T23" fmla="*/ 33 w 33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16">
                <a:moveTo>
                  <a:pt x="33" y="10"/>
                </a:moveTo>
                <a:lnTo>
                  <a:pt x="1" y="16"/>
                </a:lnTo>
                <a:lnTo>
                  <a:pt x="0" y="10"/>
                </a:lnTo>
                <a:lnTo>
                  <a:pt x="32" y="6"/>
                </a:lnTo>
                <a:lnTo>
                  <a:pt x="31" y="0"/>
                </a:lnTo>
                <a:lnTo>
                  <a:pt x="33" y="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77" name="Freeform 2443"/>
          <p:cNvSpPr>
            <a:spLocks noChangeAspect="1"/>
          </p:cNvSpPr>
          <p:nvPr/>
        </p:nvSpPr>
        <p:spPr bwMode="auto">
          <a:xfrm>
            <a:off x="4614863" y="1773238"/>
            <a:ext cx="11112" cy="6350"/>
          </a:xfrm>
          <a:custGeom>
            <a:avLst/>
            <a:gdLst>
              <a:gd name="T0" fmla="*/ 2147483647 w 33"/>
              <a:gd name="T1" fmla="*/ 2147483647 h 17"/>
              <a:gd name="T2" fmla="*/ 2147483647 w 33"/>
              <a:gd name="T3" fmla="*/ 2147483647 h 17"/>
              <a:gd name="T4" fmla="*/ 2147483647 w 33"/>
              <a:gd name="T5" fmla="*/ 2147483647 h 17"/>
              <a:gd name="T6" fmla="*/ 0 w 33"/>
              <a:gd name="T7" fmla="*/ 2147483647 h 17"/>
              <a:gd name="T8" fmla="*/ 2147483647 w 33"/>
              <a:gd name="T9" fmla="*/ 2147483647 h 17"/>
              <a:gd name="T10" fmla="*/ 2147483647 w 33"/>
              <a:gd name="T11" fmla="*/ 0 h 17"/>
              <a:gd name="T12" fmla="*/ 2147483647 w 33"/>
              <a:gd name="T13" fmla="*/ 2147483647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17"/>
              <a:gd name="T23" fmla="*/ 33 w 33"/>
              <a:gd name="T24" fmla="*/ 17 h 1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17">
                <a:moveTo>
                  <a:pt x="33" y="13"/>
                </a:moveTo>
                <a:lnTo>
                  <a:pt x="1" y="17"/>
                </a:lnTo>
                <a:lnTo>
                  <a:pt x="0" y="12"/>
                </a:lnTo>
                <a:lnTo>
                  <a:pt x="32" y="6"/>
                </a:lnTo>
                <a:lnTo>
                  <a:pt x="30" y="0"/>
                </a:lnTo>
                <a:lnTo>
                  <a:pt x="33" y="1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78" name="Freeform 2444"/>
          <p:cNvSpPr>
            <a:spLocks noChangeAspect="1"/>
          </p:cNvSpPr>
          <p:nvPr/>
        </p:nvSpPr>
        <p:spPr bwMode="auto">
          <a:xfrm>
            <a:off x="4614863" y="1773238"/>
            <a:ext cx="11112" cy="4762"/>
          </a:xfrm>
          <a:custGeom>
            <a:avLst/>
            <a:gdLst>
              <a:gd name="T0" fmla="*/ 2147483647 w 33"/>
              <a:gd name="T1" fmla="*/ 2147483647 h 12"/>
              <a:gd name="T2" fmla="*/ 2147483647 w 33"/>
              <a:gd name="T3" fmla="*/ 2147483647 h 12"/>
              <a:gd name="T4" fmla="*/ 0 w 33"/>
              <a:gd name="T5" fmla="*/ 2147483647 h 12"/>
              <a:gd name="T6" fmla="*/ 0 w 33"/>
              <a:gd name="T7" fmla="*/ 2147483647 h 12"/>
              <a:gd name="T8" fmla="*/ 2147483647 w 33"/>
              <a:gd name="T9" fmla="*/ 0 h 12"/>
              <a:gd name="T10" fmla="*/ 2147483647 w 33"/>
              <a:gd name="T11" fmla="*/ 0 h 12"/>
              <a:gd name="T12" fmla="*/ 2147483647 w 33"/>
              <a:gd name="T13" fmla="*/ 2147483647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12"/>
              <a:gd name="T23" fmla="*/ 33 w 33"/>
              <a:gd name="T24" fmla="*/ 12 h 1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12">
                <a:moveTo>
                  <a:pt x="33" y="6"/>
                </a:moveTo>
                <a:lnTo>
                  <a:pt x="1" y="12"/>
                </a:lnTo>
                <a:lnTo>
                  <a:pt x="0" y="7"/>
                </a:lnTo>
                <a:lnTo>
                  <a:pt x="31" y="0"/>
                </a:lnTo>
                <a:lnTo>
                  <a:pt x="33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79" name="Freeform 2445"/>
          <p:cNvSpPr>
            <a:spLocks noChangeAspect="1"/>
          </p:cNvSpPr>
          <p:nvPr/>
        </p:nvSpPr>
        <p:spPr bwMode="auto">
          <a:xfrm>
            <a:off x="4613275" y="1771650"/>
            <a:ext cx="12700" cy="3175"/>
          </a:xfrm>
          <a:custGeom>
            <a:avLst/>
            <a:gdLst>
              <a:gd name="T0" fmla="*/ 2147483647 w 32"/>
              <a:gd name="T1" fmla="*/ 2147483647 h 12"/>
              <a:gd name="T2" fmla="*/ 2147483647 w 32"/>
              <a:gd name="T3" fmla="*/ 2147483647 h 12"/>
              <a:gd name="T4" fmla="*/ 0 w 32"/>
              <a:gd name="T5" fmla="*/ 2147483647 h 12"/>
              <a:gd name="T6" fmla="*/ 0 w 32"/>
              <a:gd name="T7" fmla="*/ 2147483647 h 12"/>
              <a:gd name="T8" fmla="*/ 2147483647 w 32"/>
              <a:gd name="T9" fmla="*/ 2147483647 h 12"/>
              <a:gd name="T10" fmla="*/ 2147483647 w 32"/>
              <a:gd name="T11" fmla="*/ 0 h 12"/>
              <a:gd name="T12" fmla="*/ 2147483647 w 32"/>
              <a:gd name="T13" fmla="*/ 2147483647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2"/>
              <a:gd name="T23" fmla="*/ 32 w 32"/>
              <a:gd name="T24" fmla="*/ 12 h 1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2">
                <a:moveTo>
                  <a:pt x="32" y="5"/>
                </a:moveTo>
                <a:lnTo>
                  <a:pt x="1" y="12"/>
                </a:lnTo>
                <a:lnTo>
                  <a:pt x="0" y="6"/>
                </a:lnTo>
                <a:lnTo>
                  <a:pt x="0" y="3"/>
                </a:lnTo>
                <a:lnTo>
                  <a:pt x="31" y="3"/>
                </a:lnTo>
                <a:lnTo>
                  <a:pt x="31" y="0"/>
                </a:lnTo>
                <a:lnTo>
                  <a:pt x="32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80" name="Rectangle 2446"/>
          <p:cNvSpPr>
            <a:spLocks noChangeAspect="1" noChangeArrowheads="1"/>
          </p:cNvSpPr>
          <p:nvPr/>
        </p:nvSpPr>
        <p:spPr bwMode="auto">
          <a:xfrm>
            <a:off x="4613275" y="1771650"/>
            <a:ext cx="12700" cy="1588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81" name="Freeform 2447"/>
          <p:cNvSpPr>
            <a:spLocks noChangeAspect="1"/>
          </p:cNvSpPr>
          <p:nvPr/>
        </p:nvSpPr>
        <p:spPr bwMode="auto">
          <a:xfrm>
            <a:off x="4613275" y="1771650"/>
            <a:ext cx="12700" cy="6350"/>
          </a:xfrm>
          <a:custGeom>
            <a:avLst/>
            <a:gdLst>
              <a:gd name="T0" fmla="*/ 2147483647 w 31"/>
              <a:gd name="T1" fmla="*/ 0 h 18"/>
              <a:gd name="T2" fmla="*/ 2147483647 w 31"/>
              <a:gd name="T3" fmla="*/ 0 h 18"/>
              <a:gd name="T4" fmla="*/ 2147483647 w 31"/>
              <a:gd name="T5" fmla="*/ 2147483647 h 18"/>
              <a:gd name="T6" fmla="*/ 2147483647 w 31"/>
              <a:gd name="T7" fmla="*/ 2147483647 h 18"/>
              <a:gd name="T8" fmla="*/ 2147483647 w 31"/>
              <a:gd name="T9" fmla="*/ 2147483647 h 18"/>
              <a:gd name="T10" fmla="*/ 2147483647 w 31"/>
              <a:gd name="T11" fmla="*/ 2147483647 h 18"/>
              <a:gd name="T12" fmla="*/ 2147483647 w 31"/>
              <a:gd name="T13" fmla="*/ 2147483647 h 18"/>
              <a:gd name="T14" fmla="*/ 2147483647 w 31"/>
              <a:gd name="T15" fmla="*/ 2147483647 h 18"/>
              <a:gd name="T16" fmla="*/ 2147483647 w 31"/>
              <a:gd name="T17" fmla="*/ 2147483647 h 18"/>
              <a:gd name="T18" fmla="*/ 2147483647 w 31"/>
              <a:gd name="T19" fmla="*/ 2147483647 h 18"/>
              <a:gd name="T20" fmla="*/ 2147483647 w 31"/>
              <a:gd name="T21" fmla="*/ 2147483647 h 18"/>
              <a:gd name="T22" fmla="*/ 2147483647 w 31"/>
              <a:gd name="T23" fmla="*/ 2147483647 h 18"/>
              <a:gd name="T24" fmla="*/ 2147483647 w 31"/>
              <a:gd name="T25" fmla="*/ 2147483647 h 18"/>
              <a:gd name="T26" fmla="*/ 2147483647 w 31"/>
              <a:gd name="T27" fmla="*/ 2147483647 h 18"/>
              <a:gd name="T28" fmla="*/ 2147483647 w 31"/>
              <a:gd name="T29" fmla="*/ 2147483647 h 18"/>
              <a:gd name="T30" fmla="*/ 2147483647 w 31"/>
              <a:gd name="T31" fmla="*/ 2147483647 h 18"/>
              <a:gd name="T32" fmla="*/ 2147483647 w 31"/>
              <a:gd name="T33" fmla="*/ 2147483647 h 18"/>
              <a:gd name="T34" fmla="*/ 2147483647 w 31"/>
              <a:gd name="T35" fmla="*/ 2147483647 h 18"/>
              <a:gd name="T36" fmla="*/ 2147483647 w 31"/>
              <a:gd name="T37" fmla="*/ 2147483647 h 18"/>
              <a:gd name="T38" fmla="*/ 0 w 31"/>
              <a:gd name="T39" fmla="*/ 2147483647 h 18"/>
              <a:gd name="T40" fmla="*/ 0 w 31"/>
              <a:gd name="T41" fmla="*/ 2147483647 h 18"/>
              <a:gd name="T42" fmla="*/ 2147483647 w 31"/>
              <a:gd name="T43" fmla="*/ 0 h 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8"/>
              <a:gd name="T68" fmla="*/ 31 w 31"/>
              <a:gd name="T69" fmla="*/ 18 h 1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8">
                <a:moveTo>
                  <a:pt x="31" y="0"/>
                </a:moveTo>
                <a:lnTo>
                  <a:pt x="31" y="0"/>
                </a:lnTo>
                <a:lnTo>
                  <a:pt x="31" y="2"/>
                </a:lnTo>
                <a:lnTo>
                  <a:pt x="31" y="4"/>
                </a:lnTo>
                <a:lnTo>
                  <a:pt x="30" y="7"/>
                </a:lnTo>
                <a:lnTo>
                  <a:pt x="29" y="9"/>
                </a:lnTo>
                <a:lnTo>
                  <a:pt x="27" y="11"/>
                </a:lnTo>
                <a:lnTo>
                  <a:pt x="26" y="14"/>
                </a:lnTo>
                <a:lnTo>
                  <a:pt x="23" y="16"/>
                </a:lnTo>
                <a:lnTo>
                  <a:pt x="21" y="17"/>
                </a:lnTo>
                <a:lnTo>
                  <a:pt x="18" y="18"/>
                </a:lnTo>
                <a:lnTo>
                  <a:pt x="16" y="18"/>
                </a:lnTo>
                <a:lnTo>
                  <a:pt x="14" y="18"/>
                </a:lnTo>
                <a:lnTo>
                  <a:pt x="11" y="17"/>
                </a:lnTo>
                <a:lnTo>
                  <a:pt x="9" y="16"/>
                </a:lnTo>
                <a:lnTo>
                  <a:pt x="7" y="14"/>
                </a:lnTo>
                <a:lnTo>
                  <a:pt x="4" y="12"/>
                </a:lnTo>
                <a:lnTo>
                  <a:pt x="2" y="9"/>
                </a:lnTo>
                <a:lnTo>
                  <a:pt x="1" y="7"/>
                </a:lnTo>
                <a:lnTo>
                  <a:pt x="0" y="4"/>
                </a:lnTo>
                <a:lnTo>
                  <a:pt x="3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82" name="Freeform 2448"/>
          <p:cNvSpPr>
            <a:spLocks noChangeAspect="1"/>
          </p:cNvSpPr>
          <p:nvPr/>
        </p:nvSpPr>
        <p:spPr bwMode="auto">
          <a:xfrm>
            <a:off x="4556125" y="1549400"/>
            <a:ext cx="7938" cy="9525"/>
          </a:xfrm>
          <a:custGeom>
            <a:avLst/>
            <a:gdLst>
              <a:gd name="T0" fmla="*/ 0 w 23"/>
              <a:gd name="T1" fmla="*/ 2147483647 h 20"/>
              <a:gd name="T2" fmla="*/ 2147483647 w 23"/>
              <a:gd name="T3" fmla="*/ 0 h 20"/>
              <a:gd name="T4" fmla="*/ 0 w 23"/>
              <a:gd name="T5" fmla="*/ 2147483647 h 20"/>
              <a:gd name="T6" fmla="*/ 0 60000 65536"/>
              <a:gd name="T7" fmla="*/ 0 60000 65536"/>
              <a:gd name="T8" fmla="*/ 0 60000 65536"/>
              <a:gd name="T9" fmla="*/ 0 w 23"/>
              <a:gd name="T10" fmla="*/ 0 h 20"/>
              <a:gd name="T11" fmla="*/ 23 w 23"/>
              <a:gd name="T12" fmla="*/ 20 h 2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3" h="20">
                <a:moveTo>
                  <a:pt x="0" y="20"/>
                </a:moveTo>
                <a:lnTo>
                  <a:pt x="23" y="0"/>
                </a:lnTo>
                <a:lnTo>
                  <a:pt x="0" y="2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83" name="Freeform 2449"/>
          <p:cNvSpPr>
            <a:spLocks noChangeAspect="1"/>
          </p:cNvSpPr>
          <p:nvPr/>
        </p:nvSpPr>
        <p:spPr bwMode="auto">
          <a:xfrm>
            <a:off x="4610100" y="1757363"/>
            <a:ext cx="15875" cy="14287"/>
          </a:xfrm>
          <a:custGeom>
            <a:avLst/>
            <a:gdLst>
              <a:gd name="T0" fmla="*/ 2147483647 w 38"/>
              <a:gd name="T1" fmla="*/ 2147483647 h 43"/>
              <a:gd name="T2" fmla="*/ 2147483647 w 38"/>
              <a:gd name="T3" fmla="*/ 2147483647 h 43"/>
              <a:gd name="T4" fmla="*/ 0 w 38"/>
              <a:gd name="T5" fmla="*/ 2147483647 h 43"/>
              <a:gd name="T6" fmla="*/ 0 w 38"/>
              <a:gd name="T7" fmla="*/ 2147483647 h 43"/>
              <a:gd name="T8" fmla="*/ 2147483647 w 38"/>
              <a:gd name="T9" fmla="*/ 0 h 43"/>
              <a:gd name="T10" fmla="*/ 2147483647 w 38"/>
              <a:gd name="T11" fmla="*/ 0 h 43"/>
              <a:gd name="T12" fmla="*/ 2147483647 w 38"/>
              <a:gd name="T13" fmla="*/ 2147483647 h 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8"/>
              <a:gd name="T22" fmla="*/ 0 h 43"/>
              <a:gd name="T23" fmla="*/ 38 w 38"/>
              <a:gd name="T24" fmla="*/ 43 h 4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8" h="43">
                <a:moveTo>
                  <a:pt x="38" y="39"/>
                </a:moveTo>
                <a:lnTo>
                  <a:pt x="7" y="43"/>
                </a:lnTo>
                <a:lnTo>
                  <a:pt x="0" y="4"/>
                </a:lnTo>
                <a:lnTo>
                  <a:pt x="31" y="0"/>
                </a:lnTo>
                <a:lnTo>
                  <a:pt x="38" y="3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84" name="Freeform 2450"/>
          <p:cNvSpPr>
            <a:spLocks noChangeAspect="1"/>
          </p:cNvSpPr>
          <p:nvPr/>
        </p:nvSpPr>
        <p:spPr bwMode="auto">
          <a:xfrm>
            <a:off x="4606925" y="1733550"/>
            <a:ext cx="15875" cy="26988"/>
          </a:xfrm>
          <a:custGeom>
            <a:avLst/>
            <a:gdLst>
              <a:gd name="T0" fmla="*/ 2147483647 w 41"/>
              <a:gd name="T1" fmla="*/ 2147483647 h 77"/>
              <a:gd name="T2" fmla="*/ 2147483647 w 41"/>
              <a:gd name="T3" fmla="*/ 2147483647 h 77"/>
              <a:gd name="T4" fmla="*/ 0 w 41"/>
              <a:gd name="T5" fmla="*/ 2147483647 h 77"/>
              <a:gd name="T6" fmla="*/ 0 w 41"/>
              <a:gd name="T7" fmla="*/ 2147483647 h 77"/>
              <a:gd name="T8" fmla="*/ 2147483647 w 41"/>
              <a:gd name="T9" fmla="*/ 0 h 77"/>
              <a:gd name="T10" fmla="*/ 2147483647 w 41"/>
              <a:gd name="T11" fmla="*/ 0 h 77"/>
              <a:gd name="T12" fmla="*/ 2147483647 w 41"/>
              <a:gd name="T13" fmla="*/ 2147483647 h 7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1"/>
              <a:gd name="T22" fmla="*/ 0 h 77"/>
              <a:gd name="T23" fmla="*/ 41 w 41"/>
              <a:gd name="T24" fmla="*/ 77 h 7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1" h="77">
                <a:moveTo>
                  <a:pt x="41" y="73"/>
                </a:moveTo>
                <a:lnTo>
                  <a:pt x="10" y="77"/>
                </a:lnTo>
                <a:lnTo>
                  <a:pt x="0" y="4"/>
                </a:lnTo>
                <a:lnTo>
                  <a:pt x="31" y="0"/>
                </a:lnTo>
                <a:lnTo>
                  <a:pt x="41" y="7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85" name="Freeform 2451"/>
          <p:cNvSpPr>
            <a:spLocks noChangeAspect="1"/>
          </p:cNvSpPr>
          <p:nvPr/>
        </p:nvSpPr>
        <p:spPr bwMode="auto">
          <a:xfrm>
            <a:off x="4602163" y="1698625"/>
            <a:ext cx="17462" cy="36513"/>
          </a:xfrm>
          <a:custGeom>
            <a:avLst/>
            <a:gdLst>
              <a:gd name="T0" fmla="*/ 2147483647 w 47"/>
              <a:gd name="T1" fmla="*/ 2147483647 h 100"/>
              <a:gd name="T2" fmla="*/ 2147483647 w 47"/>
              <a:gd name="T3" fmla="*/ 2147483647 h 100"/>
              <a:gd name="T4" fmla="*/ 0 w 47"/>
              <a:gd name="T5" fmla="*/ 2147483647 h 100"/>
              <a:gd name="T6" fmla="*/ 0 w 47"/>
              <a:gd name="T7" fmla="*/ 2147483647 h 100"/>
              <a:gd name="T8" fmla="*/ 2147483647 w 47"/>
              <a:gd name="T9" fmla="*/ 0 h 100"/>
              <a:gd name="T10" fmla="*/ 2147483647 w 47"/>
              <a:gd name="T11" fmla="*/ 0 h 100"/>
              <a:gd name="T12" fmla="*/ 2147483647 w 47"/>
              <a:gd name="T13" fmla="*/ 2147483647 h 10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7"/>
              <a:gd name="T22" fmla="*/ 0 h 100"/>
              <a:gd name="T23" fmla="*/ 47 w 47"/>
              <a:gd name="T24" fmla="*/ 100 h 10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7" h="100">
                <a:moveTo>
                  <a:pt x="47" y="96"/>
                </a:moveTo>
                <a:lnTo>
                  <a:pt x="16" y="100"/>
                </a:lnTo>
                <a:lnTo>
                  <a:pt x="0" y="5"/>
                </a:lnTo>
                <a:lnTo>
                  <a:pt x="31" y="0"/>
                </a:lnTo>
                <a:lnTo>
                  <a:pt x="47" y="9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86" name="Freeform 2452"/>
          <p:cNvSpPr>
            <a:spLocks noChangeAspect="1"/>
          </p:cNvSpPr>
          <p:nvPr/>
        </p:nvSpPr>
        <p:spPr bwMode="auto">
          <a:xfrm>
            <a:off x="4594225" y="1660525"/>
            <a:ext cx="19050" cy="39688"/>
          </a:xfrm>
          <a:custGeom>
            <a:avLst/>
            <a:gdLst>
              <a:gd name="T0" fmla="*/ 2147483647 w 52"/>
              <a:gd name="T1" fmla="*/ 2147483647 h 120"/>
              <a:gd name="T2" fmla="*/ 2147483647 w 52"/>
              <a:gd name="T3" fmla="*/ 2147483647 h 120"/>
              <a:gd name="T4" fmla="*/ 2147483647 w 52"/>
              <a:gd name="T5" fmla="*/ 2147483647 h 120"/>
              <a:gd name="T6" fmla="*/ 0 w 52"/>
              <a:gd name="T7" fmla="*/ 2147483647 h 120"/>
              <a:gd name="T8" fmla="*/ 2147483647 w 52"/>
              <a:gd name="T9" fmla="*/ 2147483647 h 120"/>
              <a:gd name="T10" fmla="*/ 2147483647 w 52"/>
              <a:gd name="T11" fmla="*/ 0 h 120"/>
              <a:gd name="T12" fmla="*/ 2147483647 w 52"/>
              <a:gd name="T13" fmla="*/ 2147483647 h 1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2"/>
              <a:gd name="T22" fmla="*/ 0 h 120"/>
              <a:gd name="T23" fmla="*/ 52 w 52"/>
              <a:gd name="T24" fmla="*/ 120 h 12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2" h="120">
                <a:moveTo>
                  <a:pt x="52" y="115"/>
                </a:moveTo>
                <a:lnTo>
                  <a:pt x="21" y="120"/>
                </a:lnTo>
                <a:lnTo>
                  <a:pt x="2" y="21"/>
                </a:lnTo>
                <a:lnTo>
                  <a:pt x="0" y="14"/>
                </a:lnTo>
                <a:lnTo>
                  <a:pt x="31" y="8"/>
                </a:lnTo>
                <a:lnTo>
                  <a:pt x="29" y="0"/>
                </a:lnTo>
                <a:lnTo>
                  <a:pt x="52" y="1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87" name="Freeform 2453"/>
          <p:cNvSpPr>
            <a:spLocks noChangeAspect="1"/>
          </p:cNvSpPr>
          <p:nvPr/>
        </p:nvSpPr>
        <p:spPr bwMode="auto">
          <a:xfrm>
            <a:off x="4587875" y="1624013"/>
            <a:ext cx="19050" cy="39687"/>
          </a:xfrm>
          <a:custGeom>
            <a:avLst/>
            <a:gdLst>
              <a:gd name="T0" fmla="*/ 2147483647 w 57"/>
              <a:gd name="T1" fmla="*/ 2147483647 h 117"/>
              <a:gd name="T2" fmla="*/ 2147483647 w 57"/>
              <a:gd name="T3" fmla="*/ 2147483647 h 117"/>
              <a:gd name="T4" fmla="*/ 0 w 57"/>
              <a:gd name="T5" fmla="*/ 0 h 117"/>
              <a:gd name="T6" fmla="*/ 2147483647 w 57"/>
              <a:gd name="T7" fmla="*/ 2147483647 h 117"/>
              <a:gd name="T8" fmla="*/ 2147483647 w 57"/>
              <a:gd name="T9" fmla="*/ 2147483647 h 117"/>
              <a:gd name="T10" fmla="*/ 2147483647 w 57"/>
              <a:gd name="T11" fmla="*/ 2147483647 h 117"/>
              <a:gd name="T12" fmla="*/ 2147483647 w 57"/>
              <a:gd name="T13" fmla="*/ 2147483647 h 1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7"/>
              <a:gd name="T22" fmla="*/ 0 h 117"/>
              <a:gd name="T23" fmla="*/ 57 w 57"/>
              <a:gd name="T24" fmla="*/ 117 h 11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7" h="117">
                <a:moveTo>
                  <a:pt x="57" y="111"/>
                </a:moveTo>
                <a:lnTo>
                  <a:pt x="26" y="117"/>
                </a:lnTo>
                <a:lnTo>
                  <a:pt x="0" y="0"/>
                </a:lnTo>
                <a:lnTo>
                  <a:pt x="3" y="10"/>
                </a:lnTo>
                <a:lnTo>
                  <a:pt x="32" y="2"/>
                </a:lnTo>
                <a:lnTo>
                  <a:pt x="36" y="11"/>
                </a:lnTo>
                <a:lnTo>
                  <a:pt x="57" y="11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88" name="Freeform 2454"/>
          <p:cNvSpPr>
            <a:spLocks noChangeAspect="1"/>
          </p:cNvSpPr>
          <p:nvPr/>
        </p:nvSpPr>
        <p:spPr bwMode="auto">
          <a:xfrm>
            <a:off x="4578350" y="1589088"/>
            <a:ext cx="19050" cy="36512"/>
          </a:xfrm>
          <a:custGeom>
            <a:avLst/>
            <a:gdLst>
              <a:gd name="T0" fmla="*/ 2147483647 w 58"/>
              <a:gd name="T1" fmla="*/ 2147483647 h 111"/>
              <a:gd name="T2" fmla="*/ 2147483647 w 58"/>
              <a:gd name="T3" fmla="*/ 2147483647 h 111"/>
              <a:gd name="T4" fmla="*/ 2147483647 w 58"/>
              <a:gd name="T5" fmla="*/ 2147483647 h 111"/>
              <a:gd name="T6" fmla="*/ 0 w 58"/>
              <a:gd name="T7" fmla="*/ 2147483647 h 111"/>
              <a:gd name="T8" fmla="*/ 2147483647 w 58"/>
              <a:gd name="T9" fmla="*/ 2147483647 h 111"/>
              <a:gd name="T10" fmla="*/ 2147483647 w 58"/>
              <a:gd name="T11" fmla="*/ 0 h 111"/>
              <a:gd name="T12" fmla="*/ 2147483647 w 58"/>
              <a:gd name="T13" fmla="*/ 2147483647 h 1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8"/>
              <a:gd name="T22" fmla="*/ 0 h 111"/>
              <a:gd name="T23" fmla="*/ 58 w 58"/>
              <a:gd name="T24" fmla="*/ 111 h 11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8" h="111">
                <a:moveTo>
                  <a:pt x="58" y="103"/>
                </a:moveTo>
                <a:lnTo>
                  <a:pt x="29" y="111"/>
                </a:lnTo>
                <a:lnTo>
                  <a:pt x="2" y="23"/>
                </a:lnTo>
                <a:lnTo>
                  <a:pt x="0" y="17"/>
                </a:lnTo>
                <a:lnTo>
                  <a:pt x="29" y="5"/>
                </a:lnTo>
                <a:lnTo>
                  <a:pt x="27" y="0"/>
                </a:lnTo>
                <a:lnTo>
                  <a:pt x="58" y="10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89" name="Freeform 2455"/>
          <p:cNvSpPr>
            <a:spLocks noChangeAspect="1"/>
          </p:cNvSpPr>
          <p:nvPr/>
        </p:nvSpPr>
        <p:spPr bwMode="auto">
          <a:xfrm>
            <a:off x="4567238" y="1565275"/>
            <a:ext cx="22225" cy="30163"/>
          </a:xfrm>
          <a:custGeom>
            <a:avLst/>
            <a:gdLst>
              <a:gd name="T0" fmla="*/ 2147483647 w 60"/>
              <a:gd name="T1" fmla="*/ 2147483647 h 90"/>
              <a:gd name="T2" fmla="*/ 2147483647 w 60"/>
              <a:gd name="T3" fmla="*/ 2147483647 h 90"/>
              <a:gd name="T4" fmla="*/ 0 w 60"/>
              <a:gd name="T5" fmla="*/ 2147483647 h 90"/>
              <a:gd name="T6" fmla="*/ 2147483647 w 60"/>
              <a:gd name="T7" fmla="*/ 2147483647 h 90"/>
              <a:gd name="T8" fmla="*/ 2147483647 w 60"/>
              <a:gd name="T9" fmla="*/ 0 h 90"/>
              <a:gd name="T10" fmla="*/ 2147483647 w 60"/>
              <a:gd name="T11" fmla="*/ 2147483647 h 90"/>
              <a:gd name="T12" fmla="*/ 2147483647 w 60"/>
              <a:gd name="T13" fmla="*/ 2147483647 h 9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0"/>
              <a:gd name="T22" fmla="*/ 0 h 90"/>
              <a:gd name="T23" fmla="*/ 60 w 60"/>
              <a:gd name="T24" fmla="*/ 90 h 9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0" h="90">
                <a:moveTo>
                  <a:pt x="60" y="78"/>
                </a:moveTo>
                <a:lnTo>
                  <a:pt x="31" y="90"/>
                </a:lnTo>
                <a:lnTo>
                  <a:pt x="0" y="18"/>
                </a:lnTo>
                <a:lnTo>
                  <a:pt x="2" y="21"/>
                </a:lnTo>
                <a:lnTo>
                  <a:pt x="25" y="0"/>
                </a:lnTo>
                <a:lnTo>
                  <a:pt x="27" y="3"/>
                </a:lnTo>
                <a:lnTo>
                  <a:pt x="60" y="7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90" name="Freeform 2456"/>
          <p:cNvSpPr>
            <a:spLocks noChangeAspect="1"/>
          </p:cNvSpPr>
          <p:nvPr/>
        </p:nvSpPr>
        <p:spPr bwMode="auto">
          <a:xfrm>
            <a:off x="4556125" y="1549400"/>
            <a:ext cx="19050" cy="20638"/>
          </a:xfrm>
          <a:custGeom>
            <a:avLst/>
            <a:gdLst>
              <a:gd name="T0" fmla="*/ 2147483647 w 59"/>
              <a:gd name="T1" fmla="*/ 2147483647 h 60"/>
              <a:gd name="T2" fmla="*/ 2147483647 w 59"/>
              <a:gd name="T3" fmla="*/ 2147483647 h 60"/>
              <a:gd name="T4" fmla="*/ 0 w 59"/>
              <a:gd name="T5" fmla="*/ 2147483647 h 60"/>
              <a:gd name="T6" fmla="*/ 2147483647 w 59"/>
              <a:gd name="T7" fmla="*/ 0 h 60"/>
              <a:gd name="T8" fmla="*/ 2147483647 w 59"/>
              <a:gd name="T9" fmla="*/ 2147483647 h 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9"/>
              <a:gd name="T16" fmla="*/ 0 h 60"/>
              <a:gd name="T17" fmla="*/ 59 w 59"/>
              <a:gd name="T18" fmla="*/ 60 h 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9" h="60">
                <a:moveTo>
                  <a:pt x="59" y="39"/>
                </a:moveTo>
                <a:lnTo>
                  <a:pt x="36" y="60"/>
                </a:lnTo>
                <a:lnTo>
                  <a:pt x="0" y="20"/>
                </a:lnTo>
                <a:lnTo>
                  <a:pt x="23" y="0"/>
                </a:lnTo>
                <a:lnTo>
                  <a:pt x="59" y="3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91" name="Freeform 2457"/>
          <p:cNvSpPr>
            <a:spLocks noChangeAspect="1"/>
          </p:cNvSpPr>
          <p:nvPr/>
        </p:nvSpPr>
        <p:spPr bwMode="auto">
          <a:xfrm>
            <a:off x="4487863" y="1797050"/>
            <a:ext cx="9525" cy="3175"/>
          </a:xfrm>
          <a:custGeom>
            <a:avLst/>
            <a:gdLst>
              <a:gd name="T0" fmla="*/ 2147483647 w 27"/>
              <a:gd name="T1" fmla="*/ 0 h 14"/>
              <a:gd name="T2" fmla="*/ 0 w 27"/>
              <a:gd name="T3" fmla="*/ 2147483647 h 14"/>
              <a:gd name="T4" fmla="*/ 2147483647 w 27"/>
              <a:gd name="T5" fmla="*/ 0 h 14"/>
              <a:gd name="T6" fmla="*/ 0 60000 65536"/>
              <a:gd name="T7" fmla="*/ 0 60000 65536"/>
              <a:gd name="T8" fmla="*/ 0 60000 65536"/>
              <a:gd name="T9" fmla="*/ 0 w 27"/>
              <a:gd name="T10" fmla="*/ 0 h 14"/>
              <a:gd name="T11" fmla="*/ 27 w 27"/>
              <a:gd name="T12" fmla="*/ 14 h 1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7" h="14">
                <a:moveTo>
                  <a:pt x="27" y="0"/>
                </a:moveTo>
                <a:lnTo>
                  <a:pt x="0" y="14"/>
                </a:lnTo>
                <a:lnTo>
                  <a:pt x="2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92" name="Freeform 2458"/>
          <p:cNvSpPr>
            <a:spLocks noChangeAspect="1"/>
          </p:cNvSpPr>
          <p:nvPr/>
        </p:nvSpPr>
        <p:spPr bwMode="auto">
          <a:xfrm>
            <a:off x="4302125" y="1639888"/>
            <a:ext cx="7938" cy="9525"/>
          </a:xfrm>
          <a:custGeom>
            <a:avLst/>
            <a:gdLst>
              <a:gd name="T0" fmla="*/ 2147483647 w 25"/>
              <a:gd name="T1" fmla="*/ 2147483647 h 28"/>
              <a:gd name="T2" fmla="*/ 2147483647 w 25"/>
              <a:gd name="T3" fmla="*/ 2147483647 h 28"/>
              <a:gd name="T4" fmla="*/ 2147483647 w 25"/>
              <a:gd name="T5" fmla="*/ 2147483647 h 28"/>
              <a:gd name="T6" fmla="*/ 2147483647 w 25"/>
              <a:gd name="T7" fmla="*/ 2147483647 h 28"/>
              <a:gd name="T8" fmla="*/ 2147483647 w 25"/>
              <a:gd name="T9" fmla="*/ 2147483647 h 28"/>
              <a:gd name="T10" fmla="*/ 0 w 25"/>
              <a:gd name="T11" fmla="*/ 2147483647 h 28"/>
              <a:gd name="T12" fmla="*/ 0 w 25"/>
              <a:gd name="T13" fmla="*/ 2147483647 h 28"/>
              <a:gd name="T14" fmla="*/ 0 w 25"/>
              <a:gd name="T15" fmla="*/ 2147483647 h 28"/>
              <a:gd name="T16" fmla="*/ 2147483647 w 25"/>
              <a:gd name="T17" fmla="*/ 2147483647 h 28"/>
              <a:gd name="T18" fmla="*/ 2147483647 w 25"/>
              <a:gd name="T19" fmla="*/ 2147483647 h 28"/>
              <a:gd name="T20" fmla="*/ 2147483647 w 25"/>
              <a:gd name="T21" fmla="*/ 2147483647 h 28"/>
              <a:gd name="T22" fmla="*/ 2147483647 w 25"/>
              <a:gd name="T23" fmla="*/ 2147483647 h 28"/>
              <a:gd name="T24" fmla="*/ 2147483647 w 25"/>
              <a:gd name="T25" fmla="*/ 2147483647 h 28"/>
              <a:gd name="T26" fmla="*/ 2147483647 w 25"/>
              <a:gd name="T27" fmla="*/ 2147483647 h 28"/>
              <a:gd name="T28" fmla="*/ 2147483647 w 25"/>
              <a:gd name="T29" fmla="*/ 0 h 28"/>
              <a:gd name="T30" fmla="*/ 2147483647 w 25"/>
              <a:gd name="T31" fmla="*/ 0 h 28"/>
              <a:gd name="T32" fmla="*/ 2147483647 w 25"/>
              <a:gd name="T33" fmla="*/ 0 h 28"/>
              <a:gd name="T34" fmla="*/ 2147483647 w 25"/>
              <a:gd name="T35" fmla="*/ 2147483647 h 28"/>
              <a:gd name="T36" fmla="*/ 2147483647 w 25"/>
              <a:gd name="T37" fmla="*/ 2147483647 h 28"/>
              <a:gd name="T38" fmla="*/ 2147483647 w 25"/>
              <a:gd name="T39" fmla="*/ 2147483647 h 28"/>
              <a:gd name="T40" fmla="*/ 2147483647 w 25"/>
              <a:gd name="T41" fmla="*/ 2147483647 h 28"/>
              <a:gd name="T42" fmla="*/ 2147483647 w 25"/>
              <a:gd name="T43" fmla="*/ 2147483647 h 2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5"/>
              <a:gd name="T67" fmla="*/ 0 h 28"/>
              <a:gd name="T68" fmla="*/ 25 w 25"/>
              <a:gd name="T69" fmla="*/ 28 h 2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5" h="28">
                <a:moveTo>
                  <a:pt x="6" y="28"/>
                </a:moveTo>
                <a:lnTo>
                  <a:pt x="6" y="28"/>
                </a:lnTo>
                <a:lnTo>
                  <a:pt x="4" y="26"/>
                </a:lnTo>
                <a:lnTo>
                  <a:pt x="2" y="24"/>
                </a:lnTo>
                <a:lnTo>
                  <a:pt x="1" y="22"/>
                </a:lnTo>
                <a:lnTo>
                  <a:pt x="0" y="19"/>
                </a:lnTo>
                <a:lnTo>
                  <a:pt x="0" y="16"/>
                </a:lnTo>
                <a:lnTo>
                  <a:pt x="0" y="15"/>
                </a:lnTo>
                <a:lnTo>
                  <a:pt x="1" y="12"/>
                </a:lnTo>
                <a:lnTo>
                  <a:pt x="2" y="8"/>
                </a:lnTo>
                <a:lnTo>
                  <a:pt x="3" y="6"/>
                </a:lnTo>
                <a:lnTo>
                  <a:pt x="5" y="4"/>
                </a:lnTo>
                <a:lnTo>
                  <a:pt x="7" y="2"/>
                </a:lnTo>
                <a:lnTo>
                  <a:pt x="9" y="1"/>
                </a:lnTo>
                <a:lnTo>
                  <a:pt x="12" y="0"/>
                </a:lnTo>
                <a:lnTo>
                  <a:pt x="15" y="0"/>
                </a:lnTo>
                <a:lnTo>
                  <a:pt x="16" y="0"/>
                </a:lnTo>
                <a:lnTo>
                  <a:pt x="20" y="1"/>
                </a:lnTo>
                <a:lnTo>
                  <a:pt x="23" y="2"/>
                </a:lnTo>
                <a:lnTo>
                  <a:pt x="25" y="3"/>
                </a:lnTo>
                <a:lnTo>
                  <a:pt x="6" y="2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93" name="Freeform 2459"/>
          <p:cNvSpPr>
            <a:spLocks noChangeAspect="1"/>
          </p:cNvSpPr>
          <p:nvPr/>
        </p:nvSpPr>
        <p:spPr bwMode="auto">
          <a:xfrm>
            <a:off x="4476750" y="1773238"/>
            <a:ext cx="20638" cy="26987"/>
          </a:xfrm>
          <a:custGeom>
            <a:avLst/>
            <a:gdLst>
              <a:gd name="T0" fmla="*/ 2147483647 w 58"/>
              <a:gd name="T1" fmla="*/ 2147483647 h 77"/>
              <a:gd name="T2" fmla="*/ 2147483647 w 58"/>
              <a:gd name="T3" fmla="*/ 2147483647 h 77"/>
              <a:gd name="T4" fmla="*/ 0 w 58"/>
              <a:gd name="T5" fmla="*/ 2147483647 h 77"/>
              <a:gd name="T6" fmla="*/ 2147483647 w 58"/>
              <a:gd name="T7" fmla="*/ 2147483647 h 77"/>
              <a:gd name="T8" fmla="*/ 2147483647 w 58"/>
              <a:gd name="T9" fmla="*/ 0 h 77"/>
              <a:gd name="T10" fmla="*/ 2147483647 w 58"/>
              <a:gd name="T11" fmla="*/ 2147483647 h 77"/>
              <a:gd name="T12" fmla="*/ 2147483647 w 58"/>
              <a:gd name="T13" fmla="*/ 2147483647 h 7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8"/>
              <a:gd name="T22" fmla="*/ 0 h 77"/>
              <a:gd name="T23" fmla="*/ 58 w 58"/>
              <a:gd name="T24" fmla="*/ 77 h 7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8" h="77">
                <a:moveTo>
                  <a:pt x="58" y="63"/>
                </a:moveTo>
                <a:lnTo>
                  <a:pt x="31" y="77"/>
                </a:lnTo>
                <a:lnTo>
                  <a:pt x="0" y="20"/>
                </a:lnTo>
                <a:lnTo>
                  <a:pt x="1" y="21"/>
                </a:lnTo>
                <a:lnTo>
                  <a:pt x="23" y="0"/>
                </a:lnTo>
                <a:lnTo>
                  <a:pt x="24" y="1"/>
                </a:lnTo>
                <a:lnTo>
                  <a:pt x="58" y="6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94" name="Freeform 2460"/>
          <p:cNvSpPr>
            <a:spLocks noChangeAspect="1"/>
          </p:cNvSpPr>
          <p:nvPr/>
        </p:nvSpPr>
        <p:spPr bwMode="auto">
          <a:xfrm>
            <a:off x="4457700" y="1752600"/>
            <a:ext cx="28575" cy="30163"/>
          </a:xfrm>
          <a:custGeom>
            <a:avLst/>
            <a:gdLst>
              <a:gd name="T0" fmla="*/ 2147483647 w 75"/>
              <a:gd name="T1" fmla="*/ 2147483647 h 82"/>
              <a:gd name="T2" fmla="*/ 2147483647 w 75"/>
              <a:gd name="T3" fmla="*/ 2147483647 h 82"/>
              <a:gd name="T4" fmla="*/ 0 w 75"/>
              <a:gd name="T5" fmla="*/ 2147483647 h 82"/>
              <a:gd name="T6" fmla="*/ 0 w 75"/>
              <a:gd name="T7" fmla="*/ 2147483647 h 82"/>
              <a:gd name="T8" fmla="*/ 2147483647 w 75"/>
              <a:gd name="T9" fmla="*/ 0 h 82"/>
              <a:gd name="T10" fmla="*/ 2147483647 w 75"/>
              <a:gd name="T11" fmla="*/ 0 h 82"/>
              <a:gd name="T12" fmla="*/ 2147483647 w 75"/>
              <a:gd name="T13" fmla="*/ 2147483647 h 8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5"/>
              <a:gd name="T22" fmla="*/ 0 h 82"/>
              <a:gd name="T23" fmla="*/ 75 w 75"/>
              <a:gd name="T24" fmla="*/ 82 h 8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5" h="82">
                <a:moveTo>
                  <a:pt x="75" y="61"/>
                </a:moveTo>
                <a:lnTo>
                  <a:pt x="53" y="82"/>
                </a:lnTo>
                <a:lnTo>
                  <a:pt x="0" y="23"/>
                </a:lnTo>
                <a:lnTo>
                  <a:pt x="20" y="0"/>
                </a:lnTo>
                <a:lnTo>
                  <a:pt x="75" y="6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95" name="Freeform 2461"/>
          <p:cNvSpPr>
            <a:spLocks noChangeAspect="1"/>
          </p:cNvSpPr>
          <p:nvPr/>
        </p:nvSpPr>
        <p:spPr bwMode="auto">
          <a:xfrm>
            <a:off x="4435475" y="1733550"/>
            <a:ext cx="30163" cy="28575"/>
          </a:xfrm>
          <a:custGeom>
            <a:avLst/>
            <a:gdLst>
              <a:gd name="T0" fmla="*/ 2147483647 w 88"/>
              <a:gd name="T1" fmla="*/ 2147483647 h 85"/>
              <a:gd name="T2" fmla="*/ 2147483647 w 88"/>
              <a:gd name="T3" fmla="*/ 2147483647 h 85"/>
              <a:gd name="T4" fmla="*/ 2147483647 w 88"/>
              <a:gd name="T5" fmla="*/ 2147483647 h 85"/>
              <a:gd name="T6" fmla="*/ 0 w 88"/>
              <a:gd name="T7" fmla="*/ 2147483647 h 85"/>
              <a:gd name="T8" fmla="*/ 2147483647 w 88"/>
              <a:gd name="T9" fmla="*/ 2147483647 h 85"/>
              <a:gd name="T10" fmla="*/ 2147483647 w 88"/>
              <a:gd name="T11" fmla="*/ 0 h 85"/>
              <a:gd name="T12" fmla="*/ 2147483647 w 88"/>
              <a:gd name="T13" fmla="*/ 2147483647 h 8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8"/>
              <a:gd name="T22" fmla="*/ 0 h 85"/>
              <a:gd name="T23" fmla="*/ 88 w 88"/>
              <a:gd name="T24" fmla="*/ 85 h 8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8" h="85">
                <a:moveTo>
                  <a:pt x="88" y="62"/>
                </a:moveTo>
                <a:lnTo>
                  <a:pt x="68" y="85"/>
                </a:lnTo>
                <a:lnTo>
                  <a:pt x="1" y="27"/>
                </a:lnTo>
                <a:lnTo>
                  <a:pt x="0" y="26"/>
                </a:lnTo>
                <a:lnTo>
                  <a:pt x="19" y="1"/>
                </a:lnTo>
                <a:lnTo>
                  <a:pt x="18" y="0"/>
                </a:lnTo>
                <a:lnTo>
                  <a:pt x="88" y="6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96" name="Freeform 2462"/>
          <p:cNvSpPr>
            <a:spLocks noChangeAspect="1"/>
          </p:cNvSpPr>
          <p:nvPr/>
        </p:nvSpPr>
        <p:spPr bwMode="auto">
          <a:xfrm>
            <a:off x="4397375" y="1711325"/>
            <a:ext cx="44450" cy="30163"/>
          </a:xfrm>
          <a:custGeom>
            <a:avLst/>
            <a:gdLst>
              <a:gd name="T0" fmla="*/ 2147483647 w 126"/>
              <a:gd name="T1" fmla="*/ 2147483647 h 83"/>
              <a:gd name="T2" fmla="*/ 2147483647 w 126"/>
              <a:gd name="T3" fmla="*/ 2147483647 h 83"/>
              <a:gd name="T4" fmla="*/ 0 w 126"/>
              <a:gd name="T5" fmla="*/ 2147483647 h 83"/>
              <a:gd name="T6" fmla="*/ 2147483647 w 126"/>
              <a:gd name="T7" fmla="*/ 2147483647 h 83"/>
              <a:gd name="T8" fmla="*/ 2147483647 w 126"/>
              <a:gd name="T9" fmla="*/ 0 h 83"/>
              <a:gd name="T10" fmla="*/ 2147483647 w 126"/>
              <a:gd name="T11" fmla="*/ 2147483647 h 83"/>
              <a:gd name="T12" fmla="*/ 2147483647 w 126"/>
              <a:gd name="T13" fmla="*/ 2147483647 h 8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6"/>
              <a:gd name="T22" fmla="*/ 0 h 83"/>
              <a:gd name="T23" fmla="*/ 126 w 126"/>
              <a:gd name="T24" fmla="*/ 83 h 8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6" h="83">
                <a:moveTo>
                  <a:pt x="126" y="58"/>
                </a:moveTo>
                <a:lnTo>
                  <a:pt x="107" y="83"/>
                </a:lnTo>
                <a:lnTo>
                  <a:pt x="0" y="5"/>
                </a:lnTo>
                <a:lnTo>
                  <a:pt x="28" y="25"/>
                </a:lnTo>
                <a:lnTo>
                  <a:pt x="45" y="0"/>
                </a:lnTo>
                <a:lnTo>
                  <a:pt x="73" y="20"/>
                </a:lnTo>
                <a:lnTo>
                  <a:pt x="126" y="5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97" name="Freeform 2463"/>
          <p:cNvSpPr>
            <a:spLocks noChangeAspect="1"/>
          </p:cNvSpPr>
          <p:nvPr/>
        </p:nvSpPr>
        <p:spPr bwMode="auto">
          <a:xfrm>
            <a:off x="4378325" y="1692275"/>
            <a:ext cx="34925" cy="26988"/>
          </a:xfrm>
          <a:custGeom>
            <a:avLst/>
            <a:gdLst>
              <a:gd name="T0" fmla="*/ 2147483647 w 100"/>
              <a:gd name="T1" fmla="*/ 2147483647 h 83"/>
              <a:gd name="T2" fmla="*/ 2147483647 w 100"/>
              <a:gd name="T3" fmla="*/ 2147483647 h 83"/>
              <a:gd name="T4" fmla="*/ 0 w 100"/>
              <a:gd name="T5" fmla="*/ 2147483647 h 83"/>
              <a:gd name="T6" fmla="*/ 0 w 100"/>
              <a:gd name="T7" fmla="*/ 2147483647 h 83"/>
              <a:gd name="T8" fmla="*/ 2147483647 w 100"/>
              <a:gd name="T9" fmla="*/ 0 h 83"/>
              <a:gd name="T10" fmla="*/ 2147483647 w 100"/>
              <a:gd name="T11" fmla="*/ 0 h 83"/>
              <a:gd name="T12" fmla="*/ 2147483647 w 100"/>
              <a:gd name="T13" fmla="*/ 2147483647 h 8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00"/>
              <a:gd name="T22" fmla="*/ 0 h 83"/>
              <a:gd name="T23" fmla="*/ 100 w 100"/>
              <a:gd name="T24" fmla="*/ 83 h 8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00" h="83">
                <a:moveTo>
                  <a:pt x="100" y="58"/>
                </a:moveTo>
                <a:lnTo>
                  <a:pt x="83" y="83"/>
                </a:lnTo>
                <a:lnTo>
                  <a:pt x="0" y="25"/>
                </a:lnTo>
                <a:lnTo>
                  <a:pt x="17" y="0"/>
                </a:lnTo>
                <a:lnTo>
                  <a:pt x="100" y="5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98" name="Freeform 2464"/>
          <p:cNvSpPr>
            <a:spLocks noChangeAspect="1"/>
          </p:cNvSpPr>
          <p:nvPr/>
        </p:nvSpPr>
        <p:spPr bwMode="auto">
          <a:xfrm>
            <a:off x="4352925" y="1673225"/>
            <a:ext cx="33338" cy="26988"/>
          </a:xfrm>
          <a:custGeom>
            <a:avLst/>
            <a:gdLst>
              <a:gd name="T0" fmla="*/ 2147483647 w 99"/>
              <a:gd name="T1" fmla="*/ 2147483647 h 79"/>
              <a:gd name="T2" fmla="*/ 2147483647 w 99"/>
              <a:gd name="T3" fmla="*/ 2147483647 h 79"/>
              <a:gd name="T4" fmla="*/ 0 w 99"/>
              <a:gd name="T5" fmla="*/ 2147483647 h 79"/>
              <a:gd name="T6" fmla="*/ 0 w 99"/>
              <a:gd name="T7" fmla="*/ 2147483647 h 79"/>
              <a:gd name="T8" fmla="*/ 2147483647 w 99"/>
              <a:gd name="T9" fmla="*/ 0 h 79"/>
              <a:gd name="T10" fmla="*/ 2147483647 w 99"/>
              <a:gd name="T11" fmla="*/ 0 h 79"/>
              <a:gd name="T12" fmla="*/ 2147483647 w 99"/>
              <a:gd name="T13" fmla="*/ 2147483647 h 7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9"/>
              <a:gd name="T22" fmla="*/ 0 h 79"/>
              <a:gd name="T23" fmla="*/ 99 w 99"/>
              <a:gd name="T24" fmla="*/ 79 h 7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9" h="79">
                <a:moveTo>
                  <a:pt x="99" y="54"/>
                </a:moveTo>
                <a:lnTo>
                  <a:pt x="82" y="79"/>
                </a:lnTo>
                <a:lnTo>
                  <a:pt x="0" y="25"/>
                </a:lnTo>
                <a:lnTo>
                  <a:pt x="17" y="0"/>
                </a:lnTo>
                <a:lnTo>
                  <a:pt x="99" y="5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699" name="Freeform 2465"/>
          <p:cNvSpPr>
            <a:spLocks noChangeAspect="1"/>
          </p:cNvSpPr>
          <p:nvPr/>
        </p:nvSpPr>
        <p:spPr bwMode="auto">
          <a:xfrm>
            <a:off x="4321175" y="1655763"/>
            <a:ext cx="36513" cy="26987"/>
          </a:xfrm>
          <a:custGeom>
            <a:avLst/>
            <a:gdLst>
              <a:gd name="T0" fmla="*/ 2147483647 w 102"/>
              <a:gd name="T1" fmla="*/ 2147483647 h 76"/>
              <a:gd name="T2" fmla="*/ 2147483647 w 102"/>
              <a:gd name="T3" fmla="*/ 2147483647 h 76"/>
              <a:gd name="T4" fmla="*/ 0 w 102"/>
              <a:gd name="T5" fmla="*/ 2147483647 h 76"/>
              <a:gd name="T6" fmla="*/ 2147483647 w 102"/>
              <a:gd name="T7" fmla="*/ 2147483647 h 76"/>
              <a:gd name="T8" fmla="*/ 2147483647 w 102"/>
              <a:gd name="T9" fmla="*/ 0 h 76"/>
              <a:gd name="T10" fmla="*/ 2147483647 w 102"/>
              <a:gd name="T11" fmla="*/ 2147483647 h 76"/>
              <a:gd name="T12" fmla="*/ 2147483647 w 102"/>
              <a:gd name="T13" fmla="*/ 2147483647 h 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02"/>
              <a:gd name="T22" fmla="*/ 0 h 76"/>
              <a:gd name="T23" fmla="*/ 102 w 102"/>
              <a:gd name="T24" fmla="*/ 76 h 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02" h="76">
                <a:moveTo>
                  <a:pt x="102" y="51"/>
                </a:moveTo>
                <a:lnTo>
                  <a:pt x="85" y="76"/>
                </a:lnTo>
                <a:lnTo>
                  <a:pt x="0" y="16"/>
                </a:lnTo>
                <a:lnTo>
                  <a:pt x="10" y="25"/>
                </a:lnTo>
                <a:lnTo>
                  <a:pt x="29" y="0"/>
                </a:lnTo>
                <a:lnTo>
                  <a:pt x="39" y="8"/>
                </a:lnTo>
                <a:lnTo>
                  <a:pt x="102" y="5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00" name="Freeform 2466"/>
          <p:cNvSpPr>
            <a:spLocks noChangeAspect="1"/>
          </p:cNvSpPr>
          <p:nvPr/>
        </p:nvSpPr>
        <p:spPr bwMode="auto">
          <a:xfrm>
            <a:off x="4305300" y="1641475"/>
            <a:ext cx="26988" cy="22225"/>
          </a:xfrm>
          <a:custGeom>
            <a:avLst/>
            <a:gdLst>
              <a:gd name="T0" fmla="*/ 2147483647 w 79"/>
              <a:gd name="T1" fmla="*/ 2147483647 h 71"/>
              <a:gd name="T2" fmla="*/ 2147483647 w 79"/>
              <a:gd name="T3" fmla="*/ 2147483647 h 71"/>
              <a:gd name="T4" fmla="*/ 0 w 79"/>
              <a:gd name="T5" fmla="*/ 2147483647 h 71"/>
              <a:gd name="T6" fmla="*/ 2147483647 w 79"/>
              <a:gd name="T7" fmla="*/ 0 h 71"/>
              <a:gd name="T8" fmla="*/ 2147483647 w 79"/>
              <a:gd name="T9" fmla="*/ 2147483647 h 7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9"/>
              <a:gd name="T16" fmla="*/ 0 h 71"/>
              <a:gd name="T17" fmla="*/ 79 w 79"/>
              <a:gd name="T18" fmla="*/ 71 h 7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9" h="71">
                <a:moveTo>
                  <a:pt x="79" y="46"/>
                </a:moveTo>
                <a:lnTo>
                  <a:pt x="60" y="71"/>
                </a:lnTo>
                <a:lnTo>
                  <a:pt x="0" y="25"/>
                </a:lnTo>
                <a:lnTo>
                  <a:pt x="19" y="0"/>
                </a:lnTo>
                <a:lnTo>
                  <a:pt x="79" y="4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01" name="Freeform 2467"/>
          <p:cNvSpPr>
            <a:spLocks noChangeAspect="1"/>
          </p:cNvSpPr>
          <p:nvPr/>
        </p:nvSpPr>
        <p:spPr bwMode="auto">
          <a:xfrm>
            <a:off x="4305300" y="1641475"/>
            <a:ext cx="6350" cy="7938"/>
          </a:xfrm>
          <a:custGeom>
            <a:avLst/>
            <a:gdLst>
              <a:gd name="T0" fmla="*/ 2147483647 w 26"/>
              <a:gd name="T1" fmla="*/ 0 h 26"/>
              <a:gd name="T2" fmla="*/ 2147483647 w 26"/>
              <a:gd name="T3" fmla="*/ 0 h 26"/>
              <a:gd name="T4" fmla="*/ 2147483647 w 26"/>
              <a:gd name="T5" fmla="*/ 2147483647 h 26"/>
              <a:gd name="T6" fmla="*/ 2147483647 w 26"/>
              <a:gd name="T7" fmla="*/ 2147483647 h 26"/>
              <a:gd name="T8" fmla="*/ 2147483647 w 26"/>
              <a:gd name="T9" fmla="*/ 2147483647 h 26"/>
              <a:gd name="T10" fmla="*/ 2147483647 w 26"/>
              <a:gd name="T11" fmla="*/ 2147483647 h 26"/>
              <a:gd name="T12" fmla="*/ 2147483647 w 26"/>
              <a:gd name="T13" fmla="*/ 2147483647 h 26"/>
              <a:gd name="T14" fmla="*/ 2147483647 w 26"/>
              <a:gd name="T15" fmla="*/ 2147483647 h 26"/>
              <a:gd name="T16" fmla="*/ 2147483647 w 26"/>
              <a:gd name="T17" fmla="*/ 2147483647 h 26"/>
              <a:gd name="T18" fmla="*/ 2147483647 w 26"/>
              <a:gd name="T19" fmla="*/ 2147483647 h 26"/>
              <a:gd name="T20" fmla="*/ 2147483647 w 26"/>
              <a:gd name="T21" fmla="*/ 2147483647 h 26"/>
              <a:gd name="T22" fmla="*/ 2147483647 w 26"/>
              <a:gd name="T23" fmla="*/ 2147483647 h 26"/>
              <a:gd name="T24" fmla="*/ 2147483647 w 26"/>
              <a:gd name="T25" fmla="*/ 2147483647 h 26"/>
              <a:gd name="T26" fmla="*/ 2147483647 w 26"/>
              <a:gd name="T27" fmla="*/ 2147483647 h 26"/>
              <a:gd name="T28" fmla="*/ 2147483647 w 26"/>
              <a:gd name="T29" fmla="*/ 2147483647 h 26"/>
              <a:gd name="T30" fmla="*/ 2147483647 w 26"/>
              <a:gd name="T31" fmla="*/ 2147483647 h 26"/>
              <a:gd name="T32" fmla="*/ 2147483647 w 26"/>
              <a:gd name="T33" fmla="*/ 2147483647 h 26"/>
              <a:gd name="T34" fmla="*/ 2147483647 w 26"/>
              <a:gd name="T35" fmla="*/ 2147483647 h 26"/>
              <a:gd name="T36" fmla="*/ 2147483647 w 26"/>
              <a:gd name="T37" fmla="*/ 2147483647 h 26"/>
              <a:gd name="T38" fmla="*/ 0 w 26"/>
              <a:gd name="T39" fmla="*/ 2147483647 h 26"/>
              <a:gd name="T40" fmla="*/ 0 w 26"/>
              <a:gd name="T41" fmla="*/ 2147483647 h 26"/>
              <a:gd name="T42" fmla="*/ 2147483647 w 26"/>
              <a:gd name="T43" fmla="*/ 0 h 2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6"/>
              <a:gd name="T67" fmla="*/ 0 h 26"/>
              <a:gd name="T68" fmla="*/ 26 w 26"/>
              <a:gd name="T69" fmla="*/ 26 h 2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6" h="26">
                <a:moveTo>
                  <a:pt x="21" y="0"/>
                </a:moveTo>
                <a:lnTo>
                  <a:pt x="21" y="0"/>
                </a:lnTo>
                <a:lnTo>
                  <a:pt x="23" y="2"/>
                </a:lnTo>
                <a:lnTo>
                  <a:pt x="25" y="4"/>
                </a:lnTo>
                <a:lnTo>
                  <a:pt x="25" y="7"/>
                </a:lnTo>
                <a:lnTo>
                  <a:pt x="26" y="10"/>
                </a:lnTo>
                <a:lnTo>
                  <a:pt x="26" y="12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3"/>
                </a:lnTo>
                <a:lnTo>
                  <a:pt x="17" y="25"/>
                </a:lnTo>
                <a:lnTo>
                  <a:pt x="15" y="25"/>
                </a:lnTo>
                <a:lnTo>
                  <a:pt x="11" y="26"/>
                </a:lnTo>
                <a:lnTo>
                  <a:pt x="9" y="26"/>
                </a:lnTo>
                <a:lnTo>
                  <a:pt x="6" y="25"/>
                </a:lnTo>
                <a:lnTo>
                  <a:pt x="4" y="25"/>
                </a:lnTo>
                <a:lnTo>
                  <a:pt x="2" y="23"/>
                </a:lnTo>
                <a:lnTo>
                  <a:pt x="0" y="21"/>
                </a:lnTo>
                <a:lnTo>
                  <a:pt x="2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02" name="Freeform 2468"/>
          <p:cNvSpPr>
            <a:spLocks noChangeAspect="1"/>
          </p:cNvSpPr>
          <p:nvPr/>
        </p:nvSpPr>
        <p:spPr bwMode="auto">
          <a:xfrm>
            <a:off x="4300538" y="1636713"/>
            <a:ext cx="7937" cy="7937"/>
          </a:xfrm>
          <a:custGeom>
            <a:avLst/>
            <a:gdLst>
              <a:gd name="T0" fmla="*/ 0 w 20"/>
              <a:gd name="T1" fmla="*/ 2147483647 h 21"/>
              <a:gd name="T2" fmla="*/ 2147483647 w 20"/>
              <a:gd name="T3" fmla="*/ 0 h 21"/>
              <a:gd name="T4" fmla="*/ 0 w 20"/>
              <a:gd name="T5" fmla="*/ 2147483647 h 21"/>
              <a:gd name="T6" fmla="*/ 0 60000 65536"/>
              <a:gd name="T7" fmla="*/ 0 60000 65536"/>
              <a:gd name="T8" fmla="*/ 0 60000 65536"/>
              <a:gd name="T9" fmla="*/ 0 w 20"/>
              <a:gd name="T10" fmla="*/ 0 h 21"/>
              <a:gd name="T11" fmla="*/ 20 w 20"/>
              <a:gd name="T12" fmla="*/ 21 h 2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" h="21">
                <a:moveTo>
                  <a:pt x="0" y="21"/>
                </a:moveTo>
                <a:lnTo>
                  <a:pt x="20" y="0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03" name="Freeform 2469"/>
          <p:cNvSpPr>
            <a:spLocks noChangeAspect="1"/>
          </p:cNvSpPr>
          <p:nvPr/>
        </p:nvSpPr>
        <p:spPr bwMode="auto">
          <a:xfrm>
            <a:off x="4302125" y="1641475"/>
            <a:ext cx="7938" cy="6350"/>
          </a:xfrm>
          <a:custGeom>
            <a:avLst/>
            <a:gdLst>
              <a:gd name="T0" fmla="*/ 2147483647 w 23"/>
              <a:gd name="T1" fmla="*/ 2147483647 h 23"/>
              <a:gd name="T2" fmla="*/ 2147483647 w 23"/>
              <a:gd name="T3" fmla="*/ 2147483647 h 23"/>
              <a:gd name="T4" fmla="*/ 0 w 23"/>
              <a:gd name="T5" fmla="*/ 2147483647 h 23"/>
              <a:gd name="T6" fmla="*/ 0 w 23"/>
              <a:gd name="T7" fmla="*/ 2147483647 h 23"/>
              <a:gd name="T8" fmla="*/ 2147483647 w 23"/>
              <a:gd name="T9" fmla="*/ 0 h 23"/>
              <a:gd name="T10" fmla="*/ 2147483647 w 23"/>
              <a:gd name="T11" fmla="*/ 0 h 23"/>
              <a:gd name="T12" fmla="*/ 2147483647 w 23"/>
              <a:gd name="T13" fmla="*/ 2147483647 h 2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"/>
              <a:gd name="T22" fmla="*/ 0 h 23"/>
              <a:gd name="T23" fmla="*/ 23 w 23"/>
              <a:gd name="T24" fmla="*/ 23 h 2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" h="23">
                <a:moveTo>
                  <a:pt x="23" y="2"/>
                </a:moveTo>
                <a:lnTo>
                  <a:pt x="2" y="23"/>
                </a:lnTo>
                <a:lnTo>
                  <a:pt x="0" y="21"/>
                </a:lnTo>
                <a:lnTo>
                  <a:pt x="21" y="0"/>
                </a:lnTo>
                <a:lnTo>
                  <a:pt x="23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04" name="Freeform 2470"/>
          <p:cNvSpPr>
            <a:spLocks noChangeAspect="1"/>
          </p:cNvSpPr>
          <p:nvPr/>
        </p:nvSpPr>
        <p:spPr bwMode="auto">
          <a:xfrm>
            <a:off x="4302125" y="1639888"/>
            <a:ext cx="7938" cy="7937"/>
          </a:xfrm>
          <a:custGeom>
            <a:avLst/>
            <a:gdLst>
              <a:gd name="T0" fmla="*/ 2147483647 w 22"/>
              <a:gd name="T1" fmla="*/ 2147483647 h 22"/>
              <a:gd name="T2" fmla="*/ 2147483647 w 22"/>
              <a:gd name="T3" fmla="*/ 2147483647 h 22"/>
              <a:gd name="T4" fmla="*/ 0 w 22"/>
              <a:gd name="T5" fmla="*/ 2147483647 h 22"/>
              <a:gd name="T6" fmla="*/ 0 w 22"/>
              <a:gd name="T7" fmla="*/ 2147483647 h 22"/>
              <a:gd name="T8" fmla="*/ 2147483647 w 22"/>
              <a:gd name="T9" fmla="*/ 0 h 22"/>
              <a:gd name="T10" fmla="*/ 2147483647 w 22"/>
              <a:gd name="T11" fmla="*/ 0 h 22"/>
              <a:gd name="T12" fmla="*/ 2147483647 w 22"/>
              <a:gd name="T13" fmla="*/ 214748364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22"/>
              <a:gd name="T23" fmla="*/ 22 w 22"/>
              <a:gd name="T24" fmla="*/ 22 h 2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22">
                <a:moveTo>
                  <a:pt x="22" y="1"/>
                </a:moveTo>
                <a:lnTo>
                  <a:pt x="1" y="22"/>
                </a:lnTo>
                <a:lnTo>
                  <a:pt x="0" y="21"/>
                </a:lnTo>
                <a:lnTo>
                  <a:pt x="21" y="0"/>
                </a:lnTo>
                <a:lnTo>
                  <a:pt x="2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05" name="Freeform 2471"/>
          <p:cNvSpPr>
            <a:spLocks noChangeAspect="1"/>
          </p:cNvSpPr>
          <p:nvPr/>
        </p:nvSpPr>
        <p:spPr bwMode="auto">
          <a:xfrm>
            <a:off x="4302125" y="1636713"/>
            <a:ext cx="7938" cy="12700"/>
          </a:xfrm>
          <a:custGeom>
            <a:avLst/>
            <a:gdLst>
              <a:gd name="T0" fmla="*/ 2147483647 w 21"/>
              <a:gd name="T1" fmla="*/ 2147483647 h 31"/>
              <a:gd name="T2" fmla="*/ 0 w 21"/>
              <a:gd name="T3" fmla="*/ 2147483647 h 31"/>
              <a:gd name="T4" fmla="*/ 2147483647 w 21"/>
              <a:gd name="T5" fmla="*/ 2147483647 h 31"/>
              <a:gd name="T6" fmla="*/ 2147483647 w 21"/>
              <a:gd name="T7" fmla="*/ 2147483647 h 31"/>
              <a:gd name="T8" fmla="*/ 2147483647 w 21"/>
              <a:gd name="T9" fmla="*/ 0 h 31"/>
              <a:gd name="T10" fmla="*/ 2147483647 w 21"/>
              <a:gd name="T11" fmla="*/ 0 h 31"/>
              <a:gd name="T12" fmla="*/ 2147483647 w 21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"/>
              <a:gd name="T22" fmla="*/ 0 h 31"/>
              <a:gd name="T23" fmla="*/ 21 w 2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" h="31">
                <a:moveTo>
                  <a:pt x="21" y="6"/>
                </a:moveTo>
                <a:lnTo>
                  <a:pt x="0" y="27"/>
                </a:lnTo>
                <a:lnTo>
                  <a:pt x="4" y="31"/>
                </a:lnTo>
                <a:lnTo>
                  <a:pt x="9" y="31"/>
                </a:lnTo>
                <a:lnTo>
                  <a:pt x="9" y="0"/>
                </a:lnTo>
                <a:lnTo>
                  <a:pt x="14" y="0"/>
                </a:lnTo>
                <a:lnTo>
                  <a:pt x="21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06" name="Freeform 2472"/>
          <p:cNvSpPr>
            <a:spLocks noChangeAspect="1"/>
          </p:cNvSpPr>
          <p:nvPr/>
        </p:nvSpPr>
        <p:spPr bwMode="auto">
          <a:xfrm>
            <a:off x="4302125" y="1636713"/>
            <a:ext cx="6350" cy="12700"/>
          </a:xfrm>
          <a:custGeom>
            <a:avLst/>
            <a:gdLst>
              <a:gd name="T0" fmla="*/ 2147483647 w 21"/>
              <a:gd name="T1" fmla="*/ 0 h 31"/>
              <a:gd name="T2" fmla="*/ 2147483647 w 21"/>
              <a:gd name="T3" fmla="*/ 2147483647 h 31"/>
              <a:gd name="T4" fmla="*/ 2147483647 w 21"/>
              <a:gd name="T5" fmla="*/ 2147483647 h 31"/>
              <a:gd name="T6" fmla="*/ 0 w 21"/>
              <a:gd name="T7" fmla="*/ 2147483647 h 31"/>
              <a:gd name="T8" fmla="*/ 2147483647 w 21"/>
              <a:gd name="T9" fmla="*/ 2147483647 h 31"/>
              <a:gd name="T10" fmla="*/ 2147483647 w 21"/>
              <a:gd name="T11" fmla="*/ 0 h 31"/>
              <a:gd name="T12" fmla="*/ 2147483647 w 2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"/>
              <a:gd name="T22" fmla="*/ 0 h 31"/>
              <a:gd name="T23" fmla="*/ 21 w 2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" h="31">
                <a:moveTo>
                  <a:pt x="11" y="0"/>
                </a:moveTo>
                <a:lnTo>
                  <a:pt x="11" y="31"/>
                </a:lnTo>
                <a:lnTo>
                  <a:pt x="5" y="31"/>
                </a:lnTo>
                <a:lnTo>
                  <a:pt x="0" y="26"/>
                </a:lnTo>
                <a:lnTo>
                  <a:pt x="21" y="5"/>
                </a:lnTo>
                <a:lnTo>
                  <a:pt x="15" y="0"/>
                </a:lnTo>
                <a:lnTo>
                  <a:pt x="1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07" name="Freeform 2473"/>
          <p:cNvSpPr>
            <a:spLocks noChangeAspect="1"/>
          </p:cNvSpPr>
          <p:nvPr/>
        </p:nvSpPr>
        <p:spPr bwMode="auto">
          <a:xfrm>
            <a:off x="4302125" y="1639888"/>
            <a:ext cx="6350" cy="7937"/>
          </a:xfrm>
          <a:custGeom>
            <a:avLst/>
            <a:gdLst>
              <a:gd name="T0" fmla="*/ 2147483647 w 22"/>
              <a:gd name="T1" fmla="*/ 2147483647 h 22"/>
              <a:gd name="T2" fmla="*/ 2147483647 w 22"/>
              <a:gd name="T3" fmla="*/ 2147483647 h 22"/>
              <a:gd name="T4" fmla="*/ 0 w 22"/>
              <a:gd name="T5" fmla="*/ 2147483647 h 22"/>
              <a:gd name="T6" fmla="*/ 0 w 22"/>
              <a:gd name="T7" fmla="*/ 2147483647 h 22"/>
              <a:gd name="T8" fmla="*/ 2147483647 w 22"/>
              <a:gd name="T9" fmla="*/ 0 h 22"/>
              <a:gd name="T10" fmla="*/ 2147483647 w 22"/>
              <a:gd name="T11" fmla="*/ 0 h 22"/>
              <a:gd name="T12" fmla="*/ 2147483647 w 22"/>
              <a:gd name="T13" fmla="*/ 214748364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22"/>
              <a:gd name="T23" fmla="*/ 22 w 22"/>
              <a:gd name="T24" fmla="*/ 22 h 2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22">
                <a:moveTo>
                  <a:pt x="22" y="1"/>
                </a:moveTo>
                <a:lnTo>
                  <a:pt x="1" y="22"/>
                </a:lnTo>
                <a:lnTo>
                  <a:pt x="0" y="21"/>
                </a:lnTo>
                <a:lnTo>
                  <a:pt x="21" y="0"/>
                </a:lnTo>
                <a:lnTo>
                  <a:pt x="2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08" name="Freeform 2474"/>
          <p:cNvSpPr>
            <a:spLocks noChangeAspect="1"/>
          </p:cNvSpPr>
          <p:nvPr/>
        </p:nvSpPr>
        <p:spPr bwMode="auto">
          <a:xfrm>
            <a:off x="4302125" y="1639888"/>
            <a:ext cx="6350" cy="4762"/>
          </a:xfrm>
          <a:custGeom>
            <a:avLst/>
            <a:gdLst>
              <a:gd name="T0" fmla="*/ 2147483647 w 22"/>
              <a:gd name="T1" fmla="*/ 2147483647 h 22"/>
              <a:gd name="T2" fmla="*/ 2147483647 w 22"/>
              <a:gd name="T3" fmla="*/ 2147483647 h 22"/>
              <a:gd name="T4" fmla="*/ 0 w 22"/>
              <a:gd name="T5" fmla="*/ 2147483647 h 22"/>
              <a:gd name="T6" fmla="*/ 0 w 22"/>
              <a:gd name="T7" fmla="*/ 2147483647 h 22"/>
              <a:gd name="T8" fmla="*/ 2147483647 w 22"/>
              <a:gd name="T9" fmla="*/ 0 h 22"/>
              <a:gd name="T10" fmla="*/ 2147483647 w 22"/>
              <a:gd name="T11" fmla="*/ 0 h 22"/>
              <a:gd name="T12" fmla="*/ 2147483647 w 22"/>
              <a:gd name="T13" fmla="*/ 214748364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22"/>
              <a:gd name="T23" fmla="*/ 22 w 22"/>
              <a:gd name="T24" fmla="*/ 22 h 2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22">
                <a:moveTo>
                  <a:pt x="22" y="1"/>
                </a:moveTo>
                <a:lnTo>
                  <a:pt x="1" y="22"/>
                </a:lnTo>
                <a:lnTo>
                  <a:pt x="0" y="21"/>
                </a:lnTo>
                <a:lnTo>
                  <a:pt x="20" y="0"/>
                </a:lnTo>
                <a:lnTo>
                  <a:pt x="2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09" name="Freeform 2475"/>
          <p:cNvSpPr>
            <a:spLocks noChangeAspect="1"/>
          </p:cNvSpPr>
          <p:nvPr/>
        </p:nvSpPr>
        <p:spPr bwMode="auto">
          <a:xfrm>
            <a:off x="4300538" y="1639888"/>
            <a:ext cx="7937" cy="4762"/>
          </a:xfrm>
          <a:custGeom>
            <a:avLst/>
            <a:gdLst>
              <a:gd name="T0" fmla="*/ 2147483647 w 21"/>
              <a:gd name="T1" fmla="*/ 2147483647 h 22"/>
              <a:gd name="T2" fmla="*/ 2147483647 w 21"/>
              <a:gd name="T3" fmla="*/ 2147483647 h 22"/>
              <a:gd name="T4" fmla="*/ 0 w 21"/>
              <a:gd name="T5" fmla="*/ 2147483647 h 22"/>
              <a:gd name="T6" fmla="*/ 0 w 21"/>
              <a:gd name="T7" fmla="*/ 2147483647 h 22"/>
              <a:gd name="T8" fmla="*/ 2147483647 w 21"/>
              <a:gd name="T9" fmla="*/ 0 h 22"/>
              <a:gd name="T10" fmla="*/ 2147483647 w 21"/>
              <a:gd name="T11" fmla="*/ 0 h 22"/>
              <a:gd name="T12" fmla="*/ 2147483647 w 21"/>
              <a:gd name="T13" fmla="*/ 214748364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"/>
              <a:gd name="T22" fmla="*/ 0 h 22"/>
              <a:gd name="T23" fmla="*/ 21 w 21"/>
              <a:gd name="T24" fmla="*/ 22 h 2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" h="22">
                <a:moveTo>
                  <a:pt x="21" y="1"/>
                </a:moveTo>
                <a:lnTo>
                  <a:pt x="1" y="22"/>
                </a:lnTo>
                <a:lnTo>
                  <a:pt x="0" y="21"/>
                </a:lnTo>
                <a:lnTo>
                  <a:pt x="20" y="0"/>
                </a:lnTo>
                <a:lnTo>
                  <a:pt x="21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10" name="Freeform 2476"/>
          <p:cNvSpPr>
            <a:spLocks noChangeAspect="1"/>
          </p:cNvSpPr>
          <p:nvPr/>
        </p:nvSpPr>
        <p:spPr bwMode="auto">
          <a:xfrm>
            <a:off x="4300538" y="1636713"/>
            <a:ext cx="7937" cy="7937"/>
          </a:xfrm>
          <a:custGeom>
            <a:avLst/>
            <a:gdLst>
              <a:gd name="T0" fmla="*/ 2147483647 w 21"/>
              <a:gd name="T1" fmla="*/ 2147483647 h 22"/>
              <a:gd name="T2" fmla="*/ 2147483647 w 21"/>
              <a:gd name="T3" fmla="*/ 2147483647 h 22"/>
              <a:gd name="T4" fmla="*/ 0 w 21"/>
              <a:gd name="T5" fmla="*/ 2147483647 h 22"/>
              <a:gd name="T6" fmla="*/ 2147483647 w 21"/>
              <a:gd name="T7" fmla="*/ 0 h 22"/>
              <a:gd name="T8" fmla="*/ 2147483647 w 21"/>
              <a:gd name="T9" fmla="*/ 2147483647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1"/>
              <a:gd name="T16" fmla="*/ 0 h 22"/>
              <a:gd name="T17" fmla="*/ 21 w 21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1" h="22">
                <a:moveTo>
                  <a:pt x="21" y="1"/>
                </a:moveTo>
                <a:lnTo>
                  <a:pt x="1" y="22"/>
                </a:lnTo>
                <a:lnTo>
                  <a:pt x="0" y="21"/>
                </a:lnTo>
                <a:lnTo>
                  <a:pt x="20" y="0"/>
                </a:lnTo>
                <a:lnTo>
                  <a:pt x="21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11" name="Freeform 2477"/>
          <p:cNvSpPr>
            <a:spLocks noChangeAspect="1"/>
          </p:cNvSpPr>
          <p:nvPr/>
        </p:nvSpPr>
        <p:spPr bwMode="auto">
          <a:xfrm>
            <a:off x="4403725" y="2022475"/>
            <a:ext cx="1588" cy="9525"/>
          </a:xfrm>
          <a:custGeom>
            <a:avLst/>
            <a:gdLst>
              <a:gd name="T0" fmla="*/ 2147483647 w 2"/>
              <a:gd name="T1" fmla="*/ 0 h 31"/>
              <a:gd name="T2" fmla="*/ 0 w 2"/>
              <a:gd name="T3" fmla="*/ 2147483647 h 31"/>
              <a:gd name="T4" fmla="*/ 2147483647 w 2"/>
              <a:gd name="T5" fmla="*/ 0 h 31"/>
              <a:gd name="T6" fmla="*/ 0 60000 65536"/>
              <a:gd name="T7" fmla="*/ 0 60000 65536"/>
              <a:gd name="T8" fmla="*/ 0 60000 65536"/>
              <a:gd name="T9" fmla="*/ 0 w 2"/>
              <a:gd name="T10" fmla="*/ 0 h 31"/>
              <a:gd name="T11" fmla="*/ 2 w 2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" h="31">
                <a:moveTo>
                  <a:pt x="2" y="0"/>
                </a:moveTo>
                <a:lnTo>
                  <a:pt x="0" y="31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12" name="Freeform 2478"/>
          <p:cNvSpPr>
            <a:spLocks noChangeAspect="1"/>
          </p:cNvSpPr>
          <p:nvPr/>
        </p:nvSpPr>
        <p:spPr bwMode="auto">
          <a:xfrm>
            <a:off x="4271963" y="2019300"/>
            <a:ext cx="4762" cy="9525"/>
          </a:xfrm>
          <a:custGeom>
            <a:avLst/>
            <a:gdLst>
              <a:gd name="T0" fmla="*/ 2147483647 w 15"/>
              <a:gd name="T1" fmla="*/ 2147483647 h 31"/>
              <a:gd name="T2" fmla="*/ 2147483647 w 15"/>
              <a:gd name="T3" fmla="*/ 2147483647 h 31"/>
              <a:gd name="T4" fmla="*/ 2147483647 w 15"/>
              <a:gd name="T5" fmla="*/ 2147483647 h 31"/>
              <a:gd name="T6" fmla="*/ 2147483647 w 15"/>
              <a:gd name="T7" fmla="*/ 2147483647 h 31"/>
              <a:gd name="T8" fmla="*/ 2147483647 w 15"/>
              <a:gd name="T9" fmla="*/ 2147483647 h 31"/>
              <a:gd name="T10" fmla="*/ 2147483647 w 15"/>
              <a:gd name="T11" fmla="*/ 2147483647 h 31"/>
              <a:gd name="T12" fmla="*/ 2147483647 w 15"/>
              <a:gd name="T13" fmla="*/ 2147483647 h 31"/>
              <a:gd name="T14" fmla="*/ 2147483647 w 15"/>
              <a:gd name="T15" fmla="*/ 2147483647 h 31"/>
              <a:gd name="T16" fmla="*/ 2147483647 w 15"/>
              <a:gd name="T17" fmla="*/ 2147483647 h 31"/>
              <a:gd name="T18" fmla="*/ 0 w 15"/>
              <a:gd name="T19" fmla="*/ 2147483647 h 31"/>
              <a:gd name="T20" fmla="*/ 0 w 15"/>
              <a:gd name="T21" fmla="*/ 2147483647 h 31"/>
              <a:gd name="T22" fmla="*/ 0 w 15"/>
              <a:gd name="T23" fmla="*/ 2147483647 h 31"/>
              <a:gd name="T24" fmla="*/ 2147483647 w 15"/>
              <a:gd name="T25" fmla="*/ 2147483647 h 31"/>
              <a:gd name="T26" fmla="*/ 2147483647 w 15"/>
              <a:gd name="T27" fmla="*/ 2147483647 h 31"/>
              <a:gd name="T28" fmla="*/ 2147483647 w 15"/>
              <a:gd name="T29" fmla="*/ 2147483647 h 31"/>
              <a:gd name="T30" fmla="*/ 2147483647 w 15"/>
              <a:gd name="T31" fmla="*/ 2147483647 h 31"/>
              <a:gd name="T32" fmla="*/ 2147483647 w 15"/>
              <a:gd name="T33" fmla="*/ 2147483647 h 31"/>
              <a:gd name="T34" fmla="*/ 2147483647 w 15"/>
              <a:gd name="T35" fmla="*/ 2147483647 h 31"/>
              <a:gd name="T36" fmla="*/ 2147483647 w 15"/>
              <a:gd name="T37" fmla="*/ 0 h 31"/>
              <a:gd name="T38" fmla="*/ 2147483647 w 15"/>
              <a:gd name="T39" fmla="*/ 0 h 31"/>
              <a:gd name="T40" fmla="*/ 2147483647 w 15"/>
              <a:gd name="T41" fmla="*/ 0 h 31"/>
              <a:gd name="T42" fmla="*/ 2147483647 w 15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"/>
              <a:gd name="T67" fmla="*/ 0 h 31"/>
              <a:gd name="T68" fmla="*/ 15 w 15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" h="31">
                <a:moveTo>
                  <a:pt x="15" y="31"/>
                </a:moveTo>
                <a:lnTo>
                  <a:pt x="15" y="31"/>
                </a:lnTo>
                <a:lnTo>
                  <a:pt x="13" y="31"/>
                </a:lnTo>
                <a:lnTo>
                  <a:pt x="10" y="30"/>
                </a:lnTo>
                <a:lnTo>
                  <a:pt x="8" y="29"/>
                </a:lnTo>
                <a:lnTo>
                  <a:pt x="6" y="27"/>
                </a:lnTo>
                <a:lnTo>
                  <a:pt x="4" y="25"/>
                </a:lnTo>
                <a:lnTo>
                  <a:pt x="2" y="23"/>
                </a:lnTo>
                <a:lnTo>
                  <a:pt x="1" y="21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1" y="10"/>
                </a:lnTo>
                <a:lnTo>
                  <a:pt x="2" y="8"/>
                </a:lnTo>
                <a:lnTo>
                  <a:pt x="4" y="6"/>
                </a:lnTo>
                <a:lnTo>
                  <a:pt x="6" y="4"/>
                </a:lnTo>
                <a:lnTo>
                  <a:pt x="8" y="2"/>
                </a:lnTo>
                <a:lnTo>
                  <a:pt x="10" y="1"/>
                </a:lnTo>
                <a:lnTo>
                  <a:pt x="13" y="0"/>
                </a:lnTo>
                <a:lnTo>
                  <a:pt x="15" y="0"/>
                </a:lnTo>
                <a:lnTo>
                  <a:pt x="15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13" name="Freeform 2479"/>
          <p:cNvSpPr>
            <a:spLocks noChangeAspect="1"/>
          </p:cNvSpPr>
          <p:nvPr/>
        </p:nvSpPr>
        <p:spPr bwMode="auto">
          <a:xfrm>
            <a:off x="4389438" y="2020888"/>
            <a:ext cx="14287" cy="11112"/>
          </a:xfrm>
          <a:custGeom>
            <a:avLst/>
            <a:gdLst>
              <a:gd name="T0" fmla="*/ 2147483647 w 47"/>
              <a:gd name="T1" fmla="*/ 2147483647 h 36"/>
              <a:gd name="T2" fmla="*/ 2147483647 w 47"/>
              <a:gd name="T3" fmla="*/ 2147483647 h 36"/>
              <a:gd name="T4" fmla="*/ 0 w 47"/>
              <a:gd name="T5" fmla="*/ 2147483647 h 36"/>
              <a:gd name="T6" fmla="*/ 0 w 47"/>
              <a:gd name="T7" fmla="*/ 2147483647 h 36"/>
              <a:gd name="T8" fmla="*/ 2147483647 w 47"/>
              <a:gd name="T9" fmla="*/ 0 h 36"/>
              <a:gd name="T10" fmla="*/ 2147483647 w 47"/>
              <a:gd name="T11" fmla="*/ 0 h 36"/>
              <a:gd name="T12" fmla="*/ 2147483647 w 47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7"/>
              <a:gd name="T22" fmla="*/ 0 h 36"/>
              <a:gd name="T23" fmla="*/ 47 w 47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7" h="36">
                <a:moveTo>
                  <a:pt x="47" y="5"/>
                </a:moveTo>
                <a:lnTo>
                  <a:pt x="45" y="36"/>
                </a:lnTo>
                <a:lnTo>
                  <a:pt x="0" y="31"/>
                </a:lnTo>
                <a:lnTo>
                  <a:pt x="2" y="0"/>
                </a:lnTo>
                <a:lnTo>
                  <a:pt x="47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14" name="Freeform 2480"/>
          <p:cNvSpPr>
            <a:spLocks noChangeAspect="1"/>
          </p:cNvSpPr>
          <p:nvPr/>
        </p:nvSpPr>
        <p:spPr bwMode="auto">
          <a:xfrm>
            <a:off x="4373563" y="2020888"/>
            <a:ext cx="15875" cy="11112"/>
          </a:xfrm>
          <a:custGeom>
            <a:avLst/>
            <a:gdLst>
              <a:gd name="T0" fmla="*/ 2147483647 w 46"/>
              <a:gd name="T1" fmla="*/ 2147483647 h 36"/>
              <a:gd name="T2" fmla="*/ 2147483647 w 46"/>
              <a:gd name="T3" fmla="*/ 2147483647 h 36"/>
              <a:gd name="T4" fmla="*/ 0 w 46"/>
              <a:gd name="T5" fmla="*/ 2147483647 h 36"/>
              <a:gd name="T6" fmla="*/ 0 w 46"/>
              <a:gd name="T7" fmla="*/ 2147483647 h 36"/>
              <a:gd name="T8" fmla="*/ 2147483647 w 46"/>
              <a:gd name="T9" fmla="*/ 0 h 36"/>
              <a:gd name="T10" fmla="*/ 2147483647 w 46"/>
              <a:gd name="T11" fmla="*/ 0 h 36"/>
              <a:gd name="T12" fmla="*/ 2147483647 w 46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36"/>
              <a:gd name="T23" fmla="*/ 46 w 46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36">
                <a:moveTo>
                  <a:pt x="46" y="5"/>
                </a:moveTo>
                <a:lnTo>
                  <a:pt x="44" y="36"/>
                </a:lnTo>
                <a:lnTo>
                  <a:pt x="0" y="32"/>
                </a:lnTo>
                <a:lnTo>
                  <a:pt x="3" y="0"/>
                </a:lnTo>
                <a:lnTo>
                  <a:pt x="46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15" name="Freeform 2481"/>
          <p:cNvSpPr>
            <a:spLocks noChangeAspect="1"/>
          </p:cNvSpPr>
          <p:nvPr/>
        </p:nvSpPr>
        <p:spPr bwMode="auto">
          <a:xfrm>
            <a:off x="4357688" y="2019300"/>
            <a:ext cx="17462" cy="11113"/>
          </a:xfrm>
          <a:custGeom>
            <a:avLst/>
            <a:gdLst>
              <a:gd name="T0" fmla="*/ 2147483647 w 50"/>
              <a:gd name="T1" fmla="*/ 2147483647 h 35"/>
              <a:gd name="T2" fmla="*/ 2147483647 w 50"/>
              <a:gd name="T3" fmla="*/ 2147483647 h 35"/>
              <a:gd name="T4" fmla="*/ 0 w 50"/>
              <a:gd name="T5" fmla="*/ 2147483647 h 35"/>
              <a:gd name="T6" fmla="*/ 2147483647 w 50"/>
              <a:gd name="T7" fmla="*/ 2147483647 h 35"/>
              <a:gd name="T8" fmla="*/ 2147483647 w 50"/>
              <a:gd name="T9" fmla="*/ 0 h 35"/>
              <a:gd name="T10" fmla="*/ 2147483647 w 50"/>
              <a:gd name="T11" fmla="*/ 0 h 35"/>
              <a:gd name="T12" fmla="*/ 2147483647 w 50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35"/>
              <a:gd name="T23" fmla="*/ 50 w 50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35">
                <a:moveTo>
                  <a:pt x="50" y="3"/>
                </a:moveTo>
                <a:lnTo>
                  <a:pt x="47" y="35"/>
                </a:lnTo>
                <a:lnTo>
                  <a:pt x="0" y="31"/>
                </a:lnTo>
                <a:lnTo>
                  <a:pt x="3" y="31"/>
                </a:lnTo>
                <a:lnTo>
                  <a:pt x="3" y="0"/>
                </a:lnTo>
                <a:lnTo>
                  <a:pt x="6" y="0"/>
                </a:lnTo>
                <a:lnTo>
                  <a:pt x="50" y="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16" name="Freeform 2482"/>
          <p:cNvSpPr>
            <a:spLocks noChangeAspect="1"/>
          </p:cNvSpPr>
          <p:nvPr/>
        </p:nvSpPr>
        <p:spPr bwMode="auto">
          <a:xfrm>
            <a:off x="4341813" y="2019300"/>
            <a:ext cx="17462" cy="9525"/>
          </a:xfrm>
          <a:custGeom>
            <a:avLst/>
            <a:gdLst>
              <a:gd name="T0" fmla="*/ 2147483647 w 46"/>
              <a:gd name="T1" fmla="*/ 2147483647 h 33"/>
              <a:gd name="T2" fmla="*/ 2147483647 w 46"/>
              <a:gd name="T3" fmla="*/ 2147483647 h 33"/>
              <a:gd name="T4" fmla="*/ 0 w 46"/>
              <a:gd name="T5" fmla="*/ 2147483647 h 33"/>
              <a:gd name="T6" fmla="*/ 0 w 46"/>
              <a:gd name="T7" fmla="*/ 2147483647 h 33"/>
              <a:gd name="T8" fmla="*/ 0 w 46"/>
              <a:gd name="T9" fmla="*/ 0 h 33"/>
              <a:gd name="T10" fmla="*/ 0 w 46"/>
              <a:gd name="T11" fmla="*/ 0 h 33"/>
              <a:gd name="T12" fmla="*/ 2147483647 w 46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33"/>
              <a:gd name="T23" fmla="*/ 46 w 46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33">
                <a:moveTo>
                  <a:pt x="46" y="2"/>
                </a:moveTo>
                <a:lnTo>
                  <a:pt x="46" y="33"/>
                </a:lnTo>
                <a:lnTo>
                  <a:pt x="0" y="31"/>
                </a:lnTo>
                <a:lnTo>
                  <a:pt x="0" y="0"/>
                </a:lnTo>
                <a:lnTo>
                  <a:pt x="46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17" name="Freeform 2483"/>
          <p:cNvSpPr>
            <a:spLocks noChangeAspect="1"/>
          </p:cNvSpPr>
          <p:nvPr/>
        </p:nvSpPr>
        <p:spPr bwMode="auto">
          <a:xfrm>
            <a:off x="4327525" y="2019300"/>
            <a:ext cx="14288" cy="9525"/>
          </a:xfrm>
          <a:custGeom>
            <a:avLst/>
            <a:gdLst>
              <a:gd name="T0" fmla="*/ 2147483647 w 47"/>
              <a:gd name="T1" fmla="*/ 2147483647 h 32"/>
              <a:gd name="T2" fmla="*/ 2147483647 w 47"/>
              <a:gd name="T3" fmla="*/ 2147483647 h 32"/>
              <a:gd name="T4" fmla="*/ 0 w 47"/>
              <a:gd name="T5" fmla="*/ 2147483647 h 32"/>
              <a:gd name="T6" fmla="*/ 0 w 47"/>
              <a:gd name="T7" fmla="*/ 2147483647 h 32"/>
              <a:gd name="T8" fmla="*/ 0 w 47"/>
              <a:gd name="T9" fmla="*/ 0 h 32"/>
              <a:gd name="T10" fmla="*/ 0 w 47"/>
              <a:gd name="T11" fmla="*/ 0 h 32"/>
              <a:gd name="T12" fmla="*/ 2147483647 w 47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7"/>
              <a:gd name="T22" fmla="*/ 0 h 32"/>
              <a:gd name="T23" fmla="*/ 47 w 47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7" h="32">
                <a:moveTo>
                  <a:pt x="47" y="1"/>
                </a:moveTo>
                <a:lnTo>
                  <a:pt x="47" y="32"/>
                </a:lnTo>
                <a:lnTo>
                  <a:pt x="0" y="31"/>
                </a:lnTo>
                <a:lnTo>
                  <a:pt x="0" y="0"/>
                </a:lnTo>
                <a:lnTo>
                  <a:pt x="47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18" name="Freeform 2484"/>
          <p:cNvSpPr>
            <a:spLocks noChangeAspect="1"/>
          </p:cNvSpPr>
          <p:nvPr/>
        </p:nvSpPr>
        <p:spPr bwMode="auto">
          <a:xfrm>
            <a:off x="4310063" y="2019300"/>
            <a:ext cx="17462" cy="9525"/>
          </a:xfrm>
          <a:custGeom>
            <a:avLst/>
            <a:gdLst>
              <a:gd name="T0" fmla="*/ 2147483647 w 47"/>
              <a:gd name="T1" fmla="*/ 2147483647 h 32"/>
              <a:gd name="T2" fmla="*/ 2147483647 w 47"/>
              <a:gd name="T3" fmla="*/ 2147483647 h 32"/>
              <a:gd name="T4" fmla="*/ 0 w 47"/>
              <a:gd name="T5" fmla="*/ 2147483647 h 32"/>
              <a:gd name="T6" fmla="*/ 0 w 47"/>
              <a:gd name="T7" fmla="*/ 2147483647 h 32"/>
              <a:gd name="T8" fmla="*/ 0 w 47"/>
              <a:gd name="T9" fmla="*/ 0 h 32"/>
              <a:gd name="T10" fmla="*/ 0 w 47"/>
              <a:gd name="T11" fmla="*/ 0 h 32"/>
              <a:gd name="T12" fmla="*/ 2147483647 w 47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7"/>
              <a:gd name="T22" fmla="*/ 0 h 32"/>
              <a:gd name="T23" fmla="*/ 47 w 47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7" h="32">
                <a:moveTo>
                  <a:pt x="47" y="1"/>
                </a:moveTo>
                <a:lnTo>
                  <a:pt x="47" y="32"/>
                </a:lnTo>
                <a:lnTo>
                  <a:pt x="0" y="31"/>
                </a:lnTo>
                <a:lnTo>
                  <a:pt x="0" y="0"/>
                </a:lnTo>
                <a:lnTo>
                  <a:pt x="47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19" name="Freeform 2485"/>
          <p:cNvSpPr>
            <a:spLocks noChangeAspect="1"/>
          </p:cNvSpPr>
          <p:nvPr/>
        </p:nvSpPr>
        <p:spPr bwMode="auto">
          <a:xfrm>
            <a:off x="4294188" y="2019300"/>
            <a:ext cx="15875" cy="9525"/>
          </a:xfrm>
          <a:custGeom>
            <a:avLst/>
            <a:gdLst>
              <a:gd name="T0" fmla="*/ 2147483647 w 47"/>
              <a:gd name="T1" fmla="*/ 0 h 31"/>
              <a:gd name="T2" fmla="*/ 2147483647 w 47"/>
              <a:gd name="T3" fmla="*/ 2147483647 h 31"/>
              <a:gd name="T4" fmla="*/ 0 w 47"/>
              <a:gd name="T5" fmla="*/ 2147483647 h 31"/>
              <a:gd name="T6" fmla="*/ 0 w 47"/>
              <a:gd name="T7" fmla="*/ 2147483647 h 31"/>
              <a:gd name="T8" fmla="*/ 0 w 47"/>
              <a:gd name="T9" fmla="*/ 0 h 31"/>
              <a:gd name="T10" fmla="*/ 0 w 47"/>
              <a:gd name="T11" fmla="*/ 0 h 31"/>
              <a:gd name="T12" fmla="*/ 2147483647 w 47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7"/>
              <a:gd name="T22" fmla="*/ 0 h 31"/>
              <a:gd name="T23" fmla="*/ 47 w 47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7" h="31">
                <a:moveTo>
                  <a:pt x="47" y="0"/>
                </a:moveTo>
                <a:lnTo>
                  <a:pt x="47" y="31"/>
                </a:lnTo>
                <a:lnTo>
                  <a:pt x="0" y="31"/>
                </a:lnTo>
                <a:lnTo>
                  <a:pt x="0" y="0"/>
                </a:lnTo>
                <a:lnTo>
                  <a:pt x="4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20" name="Rectangle 2486"/>
          <p:cNvSpPr>
            <a:spLocks noChangeAspect="1" noChangeArrowheads="1"/>
          </p:cNvSpPr>
          <p:nvPr/>
        </p:nvSpPr>
        <p:spPr bwMode="auto">
          <a:xfrm>
            <a:off x="4276725" y="2019300"/>
            <a:ext cx="17463" cy="952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21" name="Freeform 2487"/>
          <p:cNvSpPr>
            <a:spLocks noChangeAspect="1"/>
          </p:cNvSpPr>
          <p:nvPr/>
        </p:nvSpPr>
        <p:spPr bwMode="auto">
          <a:xfrm>
            <a:off x="4276725" y="2019300"/>
            <a:ext cx="4763" cy="9525"/>
          </a:xfrm>
          <a:custGeom>
            <a:avLst/>
            <a:gdLst>
              <a:gd name="T0" fmla="*/ 0 w 16"/>
              <a:gd name="T1" fmla="*/ 0 h 31"/>
              <a:gd name="T2" fmla="*/ 0 w 16"/>
              <a:gd name="T3" fmla="*/ 0 h 31"/>
              <a:gd name="T4" fmla="*/ 2147483647 w 16"/>
              <a:gd name="T5" fmla="*/ 0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2147483647 w 16"/>
              <a:gd name="T19" fmla="*/ 2147483647 h 31"/>
              <a:gd name="T20" fmla="*/ 2147483647 w 16"/>
              <a:gd name="T21" fmla="*/ 2147483647 h 31"/>
              <a:gd name="T22" fmla="*/ 2147483647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2147483647 h 31"/>
              <a:gd name="T38" fmla="*/ 0 w 16"/>
              <a:gd name="T39" fmla="*/ 2147483647 h 31"/>
              <a:gd name="T40" fmla="*/ 0 w 16"/>
              <a:gd name="T41" fmla="*/ 2147483647 h 31"/>
              <a:gd name="T42" fmla="*/ 0 w 16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5" y="1"/>
                </a:lnTo>
                <a:lnTo>
                  <a:pt x="7" y="2"/>
                </a:lnTo>
                <a:lnTo>
                  <a:pt x="9" y="4"/>
                </a:lnTo>
                <a:lnTo>
                  <a:pt x="12" y="6"/>
                </a:lnTo>
                <a:lnTo>
                  <a:pt x="14" y="8"/>
                </a:lnTo>
                <a:lnTo>
                  <a:pt x="15" y="10"/>
                </a:lnTo>
                <a:lnTo>
                  <a:pt x="16" y="14"/>
                </a:lnTo>
                <a:lnTo>
                  <a:pt x="16" y="16"/>
                </a:lnTo>
                <a:lnTo>
                  <a:pt x="16" y="18"/>
                </a:lnTo>
                <a:lnTo>
                  <a:pt x="15" y="21"/>
                </a:lnTo>
                <a:lnTo>
                  <a:pt x="14" y="23"/>
                </a:lnTo>
                <a:lnTo>
                  <a:pt x="12" y="25"/>
                </a:lnTo>
                <a:lnTo>
                  <a:pt x="9" y="27"/>
                </a:lnTo>
                <a:lnTo>
                  <a:pt x="7" y="29"/>
                </a:lnTo>
                <a:lnTo>
                  <a:pt x="5" y="30"/>
                </a:ln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22" name="Freeform 2488"/>
          <p:cNvSpPr>
            <a:spLocks noChangeAspect="1"/>
          </p:cNvSpPr>
          <p:nvPr/>
        </p:nvSpPr>
        <p:spPr bwMode="auto">
          <a:xfrm>
            <a:off x="4240213" y="2019300"/>
            <a:ext cx="1587" cy="9525"/>
          </a:xfrm>
          <a:custGeom>
            <a:avLst/>
            <a:gdLst>
              <a:gd name="T0" fmla="*/ 0 w 1587"/>
              <a:gd name="T1" fmla="*/ 2147483647 h 31"/>
              <a:gd name="T2" fmla="*/ 0 w 1587"/>
              <a:gd name="T3" fmla="*/ 0 h 31"/>
              <a:gd name="T4" fmla="*/ 0 w 1587"/>
              <a:gd name="T5" fmla="*/ 2147483647 h 31"/>
              <a:gd name="T6" fmla="*/ 0 60000 65536"/>
              <a:gd name="T7" fmla="*/ 0 60000 65536"/>
              <a:gd name="T8" fmla="*/ 0 60000 65536"/>
              <a:gd name="T9" fmla="*/ 0 w 1587"/>
              <a:gd name="T10" fmla="*/ 0 h 31"/>
              <a:gd name="T11" fmla="*/ 1587 w 1587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31">
                <a:moveTo>
                  <a:pt x="0" y="31"/>
                </a:moveTo>
                <a:lnTo>
                  <a:pt x="0" y="0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23" name="Freeform 2489"/>
          <p:cNvSpPr>
            <a:spLocks noChangeAspect="1"/>
          </p:cNvSpPr>
          <p:nvPr/>
        </p:nvSpPr>
        <p:spPr bwMode="auto">
          <a:xfrm>
            <a:off x="4273550" y="2019300"/>
            <a:ext cx="3175" cy="9525"/>
          </a:xfrm>
          <a:custGeom>
            <a:avLst/>
            <a:gdLst>
              <a:gd name="T0" fmla="*/ 2147483647 w 13"/>
              <a:gd name="T1" fmla="*/ 0 h 31"/>
              <a:gd name="T2" fmla="*/ 2147483647 w 13"/>
              <a:gd name="T3" fmla="*/ 2147483647 h 31"/>
              <a:gd name="T4" fmla="*/ 0 w 13"/>
              <a:gd name="T5" fmla="*/ 2147483647 h 31"/>
              <a:gd name="T6" fmla="*/ 0 w 13"/>
              <a:gd name="T7" fmla="*/ 2147483647 h 31"/>
              <a:gd name="T8" fmla="*/ 0 w 13"/>
              <a:gd name="T9" fmla="*/ 0 h 31"/>
              <a:gd name="T10" fmla="*/ 0 w 13"/>
              <a:gd name="T11" fmla="*/ 0 h 31"/>
              <a:gd name="T12" fmla="*/ 2147483647 w 1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"/>
              <a:gd name="T22" fmla="*/ 0 h 31"/>
              <a:gd name="T23" fmla="*/ 13 w 1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" h="31">
                <a:moveTo>
                  <a:pt x="13" y="0"/>
                </a:moveTo>
                <a:lnTo>
                  <a:pt x="13" y="31"/>
                </a:lnTo>
                <a:lnTo>
                  <a:pt x="0" y="31"/>
                </a:lnTo>
                <a:lnTo>
                  <a:pt x="0" y="0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24" name="Freeform 2490"/>
          <p:cNvSpPr>
            <a:spLocks noChangeAspect="1"/>
          </p:cNvSpPr>
          <p:nvPr/>
        </p:nvSpPr>
        <p:spPr bwMode="auto">
          <a:xfrm>
            <a:off x="4268788" y="2019300"/>
            <a:ext cx="4762" cy="9525"/>
          </a:xfrm>
          <a:custGeom>
            <a:avLst/>
            <a:gdLst>
              <a:gd name="T0" fmla="*/ 2147483647 w 13"/>
              <a:gd name="T1" fmla="*/ 0 h 31"/>
              <a:gd name="T2" fmla="*/ 2147483647 w 13"/>
              <a:gd name="T3" fmla="*/ 2147483647 h 31"/>
              <a:gd name="T4" fmla="*/ 0 w 13"/>
              <a:gd name="T5" fmla="*/ 2147483647 h 31"/>
              <a:gd name="T6" fmla="*/ 0 w 13"/>
              <a:gd name="T7" fmla="*/ 2147483647 h 31"/>
              <a:gd name="T8" fmla="*/ 0 w 13"/>
              <a:gd name="T9" fmla="*/ 0 h 31"/>
              <a:gd name="T10" fmla="*/ 0 w 13"/>
              <a:gd name="T11" fmla="*/ 0 h 31"/>
              <a:gd name="T12" fmla="*/ 2147483647 w 1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"/>
              <a:gd name="T22" fmla="*/ 0 h 31"/>
              <a:gd name="T23" fmla="*/ 13 w 1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" h="31">
                <a:moveTo>
                  <a:pt x="13" y="0"/>
                </a:moveTo>
                <a:lnTo>
                  <a:pt x="13" y="31"/>
                </a:lnTo>
                <a:lnTo>
                  <a:pt x="0" y="31"/>
                </a:lnTo>
                <a:lnTo>
                  <a:pt x="0" y="0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25" name="Freeform 2491"/>
          <p:cNvSpPr>
            <a:spLocks noChangeAspect="1"/>
          </p:cNvSpPr>
          <p:nvPr/>
        </p:nvSpPr>
        <p:spPr bwMode="auto">
          <a:xfrm>
            <a:off x="4264025" y="2019300"/>
            <a:ext cx="4763" cy="9525"/>
          </a:xfrm>
          <a:custGeom>
            <a:avLst/>
            <a:gdLst>
              <a:gd name="T0" fmla="*/ 2147483647 w 13"/>
              <a:gd name="T1" fmla="*/ 0 h 31"/>
              <a:gd name="T2" fmla="*/ 2147483647 w 13"/>
              <a:gd name="T3" fmla="*/ 2147483647 h 31"/>
              <a:gd name="T4" fmla="*/ 0 w 13"/>
              <a:gd name="T5" fmla="*/ 2147483647 h 31"/>
              <a:gd name="T6" fmla="*/ 0 w 13"/>
              <a:gd name="T7" fmla="*/ 2147483647 h 31"/>
              <a:gd name="T8" fmla="*/ 0 w 13"/>
              <a:gd name="T9" fmla="*/ 0 h 31"/>
              <a:gd name="T10" fmla="*/ 0 w 13"/>
              <a:gd name="T11" fmla="*/ 0 h 31"/>
              <a:gd name="T12" fmla="*/ 2147483647 w 1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"/>
              <a:gd name="T22" fmla="*/ 0 h 31"/>
              <a:gd name="T23" fmla="*/ 13 w 1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" h="31">
                <a:moveTo>
                  <a:pt x="13" y="0"/>
                </a:moveTo>
                <a:lnTo>
                  <a:pt x="13" y="31"/>
                </a:lnTo>
                <a:lnTo>
                  <a:pt x="0" y="31"/>
                </a:lnTo>
                <a:lnTo>
                  <a:pt x="0" y="0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26" name="Freeform 2492"/>
          <p:cNvSpPr>
            <a:spLocks noChangeAspect="1"/>
          </p:cNvSpPr>
          <p:nvPr/>
        </p:nvSpPr>
        <p:spPr bwMode="auto">
          <a:xfrm>
            <a:off x="4259263" y="2019300"/>
            <a:ext cx="4762" cy="9525"/>
          </a:xfrm>
          <a:custGeom>
            <a:avLst/>
            <a:gdLst>
              <a:gd name="T0" fmla="*/ 2147483647 w 14"/>
              <a:gd name="T1" fmla="*/ 0 h 31"/>
              <a:gd name="T2" fmla="*/ 2147483647 w 14"/>
              <a:gd name="T3" fmla="*/ 2147483647 h 31"/>
              <a:gd name="T4" fmla="*/ 0 w 14"/>
              <a:gd name="T5" fmla="*/ 2147483647 h 31"/>
              <a:gd name="T6" fmla="*/ 0 w 14"/>
              <a:gd name="T7" fmla="*/ 2147483647 h 31"/>
              <a:gd name="T8" fmla="*/ 0 w 14"/>
              <a:gd name="T9" fmla="*/ 0 h 31"/>
              <a:gd name="T10" fmla="*/ 0 w 14"/>
              <a:gd name="T11" fmla="*/ 0 h 31"/>
              <a:gd name="T12" fmla="*/ 2147483647 w 14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31"/>
              <a:gd name="T23" fmla="*/ 14 w 1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31">
                <a:moveTo>
                  <a:pt x="14" y="0"/>
                </a:moveTo>
                <a:lnTo>
                  <a:pt x="14" y="31"/>
                </a:lnTo>
                <a:lnTo>
                  <a:pt x="0" y="31"/>
                </a:lnTo>
                <a:lnTo>
                  <a:pt x="0" y="0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27" name="Freeform 2493"/>
          <p:cNvSpPr>
            <a:spLocks noChangeAspect="1"/>
          </p:cNvSpPr>
          <p:nvPr/>
        </p:nvSpPr>
        <p:spPr bwMode="auto">
          <a:xfrm>
            <a:off x="4256088" y="2019300"/>
            <a:ext cx="3175" cy="9525"/>
          </a:xfrm>
          <a:custGeom>
            <a:avLst/>
            <a:gdLst>
              <a:gd name="T0" fmla="*/ 2147483647 w 12"/>
              <a:gd name="T1" fmla="*/ 0 h 31"/>
              <a:gd name="T2" fmla="*/ 2147483647 w 12"/>
              <a:gd name="T3" fmla="*/ 2147483647 h 31"/>
              <a:gd name="T4" fmla="*/ 0 w 12"/>
              <a:gd name="T5" fmla="*/ 2147483647 h 31"/>
              <a:gd name="T6" fmla="*/ 0 w 12"/>
              <a:gd name="T7" fmla="*/ 2147483647 h 31"/>
              <a:gd name="T8" fmla="*/ 0 w 12"/>
              <a:gd name="T9" fmla="*/ 0 h 31"/>
              <a:gd name="T10" fmla="*/ 0 w 12"/>
              <a:gd name="T11" fmla="*/ 0 h 31"/>
              <a:gd name="T12" fmla="*/ 2147483647 w 12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"/>
              <a:gd name="T22" fmla="*/ 0 h 31"/>
              <a:gd name="T23" fmla="*/ 12 w 12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" h="31">
                <a:moveTo>
                  <a:pt x="12" y="0"/>
                </a:moveTo>
                <a:lnTo>
                  <a:pt x="12" y="31"/>
                </a:lnTo>
                <a:lnTo>
                  <a:pt x="0" y="31"/>
                </a:lnTo>
                <a:lnTo>
                  <a:pt x="0" y="0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28" name="Freeform 2494"/>
          <p:cNvSpPr>
            <a:spLocks noChangeAspect="1"/>
          </p:cNvSpPr>
          <p:nvPr/>
        </p:nvSpPr>
        <p:spPr bwMode="auto">
          <a:xfrm>
            <a:off x="4251325" y="2019300"/>
            <a:ext cx="4763" cy="9525"/>
          </a:xfrm>
          <a:custGeom>
            <a:avLst/>
            <a:gdLst>
              <a:gd name="T0" fmla="*/ 2147483647 w 14"/>
              <a:gd name="T1" fmla="*/ 0 h 31"/>
              <a:gd name="T2" fmla="*/ 2147483647 w 14"/>
              <a:gd name="T3" fmla="*/ 2147483647 h 31"/>
              <a:gd name="T4" fmla="*/ 0 w 14"/>
              <a:gd name="T5" fmla="*/ 2147483647 h 31"/>
              <a:gd name="T6" fmla="*/ 0 w 14"/>
              <a:gd name="T7" fmla="*/ 2147483647 h 31"/>
              <a:gd name="T8" fmla="*/ 0 w 14"/>
              <a:gd name="T9" fmla="*/ 0 h 31"/>
              <a:gd name="T10" fmla="*/ 0 w 14"/>
              <a:gd name="T11" fmla="*/ 0 h 31"/>
              <a:gd name="T12" fmla="*/ 2147483647 w 14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31"/>
              <a:gd name="T23" fmla="*/ 14 w 1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31">
                <a:moveTo>
                  <a:pt x="14" y="0"/>
                </a:moveTo>
                <a:lnTo>
                  <a:pt x="14" y="31"/>
                </a:lnTo>
                <a:lnTo>
                  <a:pt x="0" y="31"/>
                </a:lnTo>
                <a:lnTo>
                  <a:pt x="0" y="0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29" name="Freeform 2495"/>
          <p:cNvSpPr>
            <a:spLocks noChangeAspect="1"/>
          </p:cNvSpPr>
          <p:nvPr/>
        </p:nvSpPr>
        <p:spPr bwMode="auto">
          <a:xfrm>
            <a:off x="4243388" y="2019300"/>
            <a:ext cx="7937" cy="9525"/>
          </a:xfrm>
          <a:custGeom>
            <a:avLst/>
            <a:gdLst>
              <a:gd name="T0" fmla="*/ 2147483647 w 13"/>
              <a:gd name="T1" fmla="*/ 0 h 31"/>
              <a:gd name="T2" fmla="*/ 2147483647 w 13"/>
              <a:gd name="T3" fmla="*/ 2147483647 h 31"/>
              <a:gd name="T4" fmla="*/ 0 w 13"/>
              <a:gd name="T5" fmla="*/ 2147483647 h 31"/>
              <a:gd name="T6" fmla="*/ 0 w 13"/>
              <a:gd name="T7" fmla="*/ 2147483647 h 31"/>
              <a:gd name="T8" fmla="*/ 0 w 13"/>
              <a:gd name="T9" fmla="*/ 0 h 31"/>
              <a:gd name="T10" fmla="*/ 0 w 13"/>
              <a:gd name="T11" fmla="*/ 0 h 31"/>
              <a:gd name="T12" fmla="*/ 2147483647 w 1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"/>
              <a:gd name="T22" fmla="*/ 0 h 31"/>
              <a:gd name="T23" fmla="*/ 13 w 1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" h="31">
                <a:moveTo>
                  <a:pt x="13" y="0"/>
                </a:moveTo>
                <a:lnTo>
                  <a:pt x="13" y="31"/>
                </a:lnTo>
                <a:lnTo>
                  <a:pt x="0" y="31"/>
                </a:lnTo>
                <a:lnTo>
                  <a:pt x="0" y="0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30" name="Rectangle 2496"/>
          <p:cNvSpPr>
            <a:spLocks noChangeAspect="1" noChangeArrowheads="1"/>
          </p:cNvSpPr>
          <p:nvPr/>
        </p:nvSpPr>
        <p:spPr bwMode="auto">
          <a:xfrm>
            <a:off x="4240213" y="2019300"/>
            <a:ext cx="3175" cy="952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31" name="Freeform 2497"/>
          <p:cNvSpPr>
            <a:spLocks noChangeAspect="1"/>
          </p:cNvSpPr>
          <p:nvPr/>
        </p:nvSpPr>
        <p:spPr bwMode="auto">
          <a:xfrm>
            <a:off x="4437063" y="2097088"/>
            <a:ext cx="6350" cy="7937"/>
          </a:xfrm>
          <a:custGeom>
            <a:avLst/>
            <a:gdLst>
              <a:gd name="T0" fmla="*/ 0 w 19"/>
              <a:gd name="T1" fmla="*/ 0 h 22"/>
              <a:gd name="T2" fmla="*/ 2147483647 w 19"/>
              <a:gd name="T3" fmla="*/ 2147483647 h 22"/>
              <a:gd name="T4" fmla="*/ 0 w 19"/>
              <a:gd name="T5" fmla="*/ 0 h 22"/>
              <a:gd name="T6" fmla="*/ 0 60000 65536"/>
              <a:gd name="T7" fmla="*/ 0 60000 65536"/>
              <a:gd name="T8" fmla="*/ 0 60000 65536"/>
              <a:gd name="T9" fmla="*/ 0 w 19"/>
              <a:gd name="T10" fmla="*/ 0 h 22"/>
              <a:gd name="T11" fmla="*/ 19 w 19"/>
              <a:gd name="T12" fmla="*/ 22 h 2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9" h="22">
                <a:moveTo>
                  <a:pt x="0" y="0"/>
                </a:moveTo>
                <a:lnTo>
                  <a:pt x="19" y="2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32" name="Freeform 2498"/>
          <p:cNvSpPr>
            <a:spLocks noChangeAspect="1"/>
          </p:cNvSpPr>
          <p:nvPr/>
        </p:nvSpPr>
        <p:spPr bwMode="auto">
          <a:xfrm>
            <a:off x="4300538" y="2173288"/>
            <a:ext cx="1587" cy="9525"/>
          </a:xfrm>
          <a:custGeom>
            <a:avLst/>
            <a:gdLst>
              <a:gd name="T0" fmla="*/ 2147483647 w 4"/>
              <a:gd name="T1" fmla="*/ 2147483647 h 31"/>
              <a:gd name="T2" fmla="*/ 0 w 4"/>
              <a:gd name="T3" fmla="*/ 0 h 31"/>
              <a:gd name="T4" fmla="*/ 2147483647 w 4"/>
              <a:gd name="T5" fmla="*/ 2147483647 h 31"/>
              <a:gd name="T6" fmla="*/ 0 60000 65536"/>
              <a:gd name="T7" fmla="*/ 0 60000 65536"/>
              <a:gd name="T8" fmla="*/ 0 60000 65536"/>
              <a:gd name="T9" fmla="*/ 0 w 4"/>
              <a:gd name="T10" fmla="*/ 0 h 31"/>
              <a:gd name="T11" fmla="*/ 4 w 4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" h="31">
                <a:moveTo>
                  <a:pt x="4" y="31"/>
                </a:moveTo>
                <a:lnTo>
                  <a:pt x="0" y="0"/>
                </a:lnTo>
                <a:lnTo>
                  <a:pt x="4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33" name="Freeform 2499"/>
          <p:cNvSpPr>
            <a:spLocks noChangeAspect="1"/>
          </p:cNvSpPr>
          <p:nvPr/>
        </p:nvSpPr>
        <p:spPr bwMode="auto">
          <a:xfrm>
            <a:off x="4425950" y="2097088"/>
            <a:ext cx="17463" cy="25400"/>
          </a:xfrm>
          <a:custGeom>
            <a:avLst/>
            <a:gdLst>
              <a:gd name="T0" fmla="*/ 2147483647 w 56"/>
              <a:gd name="T1" fmla="*/ 0 h 68"/>
              <a:gd name="T2" fmla="*/ 2147483647 w 56"/>
              <a:gd name="T3" fmla="*/ 2147483647 h 68"/>
              <a:gd name="T4" fmla="*/ 0 w 56"/>
              <a:gd name="T5" fmla="*/ 2147483647 h 68"/>
              <a:gd name="T6" fmla="*/ 2147483647 w 56"/>
              <a:gd name="T7" fmla="*/ 2147483647 h 68"/>
              <a:gd name="T8" fmla="*/ 2147483647 w 56"/>
              <a:gd name="T9" fmla="*/ 2147483647 h 68"/>
              <a:gd name="T10" fmla="*/ 2147483647 w 56"/>
              <a:gd name="T11" fmla="*/ 2147483647 h 68"/>
              <a:gd name="T12" fmla="*/ 2147483647 w 56"/>
              <a:gd name="T13" fmla="*/ 0 h 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6"/>
              <a:gd name="T22" fmla="*/ 0 h 68"/>
              <a:gd name="T23" fmla="*/ 56 w 56"/>
              <a:gd name="T24" fmla="*/ 68 h 6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6" h="68">
                <a:moveTo>
                  <a:pt x="37" y="0"/>
                </a:moveTo>
                <a:lnTo>
                  <a:pt x="56" y="22"/>
                </a:lnTo>
                <a:lnTo>
                  <a:pt x="0" y="68"/>
                </a:lnTo>
                <a:lnTo>
                  <a:pt x="21" y="52"/>
                </a:lnTo>
                <a:lnTo>
                  <a:pt x="2" y="28"/>
                </a:lnTo>
                <a:lnTo>
                  <a:pt x="23" y="12"/>
                </a:lnTo>
                <a:lnTo>
                  <a:pt x="3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34" name="Freeform 2500"/>
          <p:cNvSpPr>
            <a:spLocks noChangeAspect="1"/>
          </p:cNvSpPr>
          <p:nvPr/>
        </p:nvSpPr>
        <p:spPr bwMode="auto">
          <a:xfrm>
            <a:off x="4410075" y="2106613"/>
            <a:ext cx="20638" cy="20637"/>
          </a:xfrm>
          <a:custGeom>
            <a:avLst/>
            <a:gdLst>
              <a:gd name="T0" fmla="*/ 2147483647 w 65"/>
              <a:gd name="T1" fmla="*/ 0 h 60"/>
              <a:gd name="T2" fmla="*/ 2147483647 w 65"/>
              <a:gd name="T3" fmla="*/ 2147483647 h 60"/>
              <a:gd name="T4" fmla="*/ 2147483647 w 65"/>
              <a:gd name="T5" fmla="*/ 2147483647 h 60"/>
              <a:gd name="T6" fmla="*/ 2147483647 w 65"/>
              <a:gd name="T7" fmla="*/ 2147483647 h 60"/>
              <a:gd name="T8" fmla="*/ 0 w 65"/>
              <a:gd name="T9" fmla="*/ 2147483647 h 60"/>
              <a:gd name="T10" fmla="*/ 0 w 65"/>
              <a:gd name="T11" fmla="*/ 2147483647 h 60"/>
              <a:gd name="T12" fmla="*/ 2147483647 w 65"/>
              <a:gd name="T13" fmla="*/ 0 h 6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5"/>
              <a:gd name="T22" fmla="*/ 0 h 60"/>
              <a:gd name="T23" fmla="*/ 65 w 65"/>
              <a:gd name="T24" fmla="*/ 60 h 6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5" h="60">
                <a:moveTo>
                  <a:pt x="46" y="0"/>
                </a:moveTo>
                <a:lnTo>
                  <a:pt x="65" y="24"/>
                </a:lnTo>
                <a:lnTo>
                  <a:pt x="19" y="60"/>
                </a:lnTo>
                <a:lnTo>
                  <a:pt x="0" y="35"/>
                </a:lnTo>
                <a:lnTo>
                  <a:pt x="4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35" name="Freeform 2501"/>
          <p:cNvSpPr>
            <a:spLocks noChangeAspect="1"/>
          </p:cNvSpPr>
          <p:nvPr/>
        </p:nvSpPr>
        <p:spPr bwMode="auto">
          <a:xfrm>
            <a:off x="4389438" y="2119313"/>
            <a:ext cx="26987" cy="22225"/>
          </a:xfrm>
          <a:custGeom>
            <a:avLst/>
            <a:gdLst>
              <a:gd name="T0" fmla="*/ 2147483647 w 80"/>
              <a:gd name="T1" fmla="*/ 0 h 62"/>
              <a:gd name="T2" fmla="*/ 2147483647 w 80"/>
              <a:gd name="T3" fmla="*/ 2147483647 h 62"/>
              <a:gd name="T4" fmla="*/ 2147483647 w 80"/>
              <a:gd name="T5" fmla="*/ 2147483647 h 62"/>
              <a:gd name="T6" fmla="*/ 2147483647 w 80"/>
              <a:gd name="T7" fmla="*/ 2147483647 h 62"/>
              <a:gd name="T8" fmla="*/ 2147483647 w 80"/>
              <a:gd name="T9" fmla="*/ 2147483647 h 62"/>
              <a:gd name="T10" fmla="*/ 0 w 80"/>
              <a:gd name="T11" fmla="*/ 2147483647 h 62"/>
              <a:gd name="T12" fmla="*/ 2147483647 w 80"/>
              <a:gd name="T13" fmla="*/ 0 h 6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0"/>
              <a:gd name="T22" fmla="*/ 0 h 62"/>
              <a:gd name="T23" fmla="*/ 80 w 80"/>
              <a:gd name="T24" fmla="*/ 62 h 6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0" h="62">
                <a:moveTo>
                  <a:pt x="61" y="0"/>
                </a:moveTo>
                <a:lnTo>
                  <a:pt x="80" y="25"/>
                </a:lnTo>
                <a:lnTo>
                  <a:pt x="40" y="55"/>
                </a:lnTo>
                <a:lnTo>
                  <a:pt x="28" y="62"/>
                </a:lnTo>
                <a:lnTo>
                  <a:pt x="11" y="37"/>
                </a:lnTo>
                <a:lnTo>
                  <a:pt x="0" y="45"/>
                </a:lnTo>
                <a:lnTo>
                  <a:pt x="6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36" name="Freeform 2502"/>
          <p:cNvSpPr>
            <a:spLocks noChangeAspect="1"/>
          </p:cNvSpPr>
          <p:nvPr/>
        </p:nvSpPr>
        <p:spPr bwMode="auto">
          <a:xfrm>
            <a:off x="4373563" y="2132013"/>
            <a:ext cx="23812" cy="22225"/>
          </a:xfrm>
          <a:custGeom>
            <a:avLst/>
            <a:gdLst>
              <a:gd name="T0" fmla="*/ 2147483647 w 72"/>
              <a:gd name="T1" fmla="*/ 0 h 67"/>
              <a:gd name="T2" fmla="*/ 2147483647 w 72"/>
              <a:gd name="T3" fmla="*/ 2147483647 h 67"/>
              <a:gd name="T4" fmla="*/ 2147483647 w 72"/>
              <a:gd name="T5" fmla="*/ 2147483647 h 67"/>
              <a:gd name="T6" fmla="*/ 2147483647 w 72"/>
              <a:gd name="T7" fmla="*/ 2147483647 h 67"/>
              <a:gd name="T8" fmla="*/ 0 w 72"/>
              <a:gd name="T9" fmla="*/ 2147483647 h 67"/>
              <a:gd name="T10" fmla="*/ 2147483647 w 72"/>
              <a:gd name="T11" fmla="*/ 2147483647 h 67"/>
              <a:gd name="T12" fmla="*/ 2147483647 w 72"/>
              <a:gd name="T13" fmla="*/ 0 h 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2"/>
              <a:gd name="T22" fmla="*/ 0 h 67"/>
              <a:gd name="T23" fmla="*/ 72 w 72"/>
              <a:gd name="T24" fmla="*/ 67 h 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2" h="67">
                <a:moveTo>
                  <a:pt x="55" y="0"/>
                </a:moveTo>
                <a:lnTo>
                  <a:pt x="72" y="25"/>
                </a:lnTo>
                <a:lnTo>
                  <a:pt x="11" y="67"/>
                </a:lnTo>
                <a:lnTo>
                  <a:pt x="15" y="64"/>
                </a:lnTo>
                <a:lnTo>
                  <a:pt x="0" y="37"/>
                </a:lnTo>
                <a:lnTo>
                  <a:pt x="5" y="33"/>
                </a:lnTo>
                <a:lnTo>
                  <a:pt x="5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37" name="Freeform 2503"/>
          <p:cNvSpPr>
            <a:spLocks noChangeAspect="1"/>
          </p:cNvSpPr>
          <p:nvPr/>
        </p:nvSpPr>
        <p:spPr bwMode="auto">
          <a:xfrm>
            <a:off x="4352925" y="2144713"/>
            <a:ext cx="25400" cy="20637"/>
          </a:xfrm>
          <a:custGeom>
            <a:avLst/>
            <a:gdLst>
              <a:gd name="T0" fmla="*/ 2147483647 w 78"/>
              <a:gd name="T1" fmla="*/ 0 h 61"/>
              <a:gd name="T2" fmla="*/ 2147483647 w 78"/>
              <a:gd name="T3" fmla="*/ 2147483647 h 61"/>
              <a:gd name="T4" fmla="*/ 2147483647 w 78"/>
              <a:gd name="T5" fmla="*/ 2147483647 h 61"/>
              <a:gd name="T6" fmla="*/ 2147483647 w 78"/>
              <a:gd name="T7" fmla="*/ 2147483647 h 61"/>
              <a:gd name="T8" fmla="*/ 2147483647 w 78"/>
              <a:gd name="T9" fmla="*/ 2147483647 h 61"/>
              <a:gd name="T10" fmla="*/ 0 w 78"/>
              <a:gd name="T11" fmla="*/ 2147483647 h 61"/>
              <a:gd name="T12" fmla="*/ 2147483647 w 78"/>
              <a:gd name="T13" fmla="*/ 0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8"/>
              <a:gd name="T22" fmla="*/ 0 h 61"/>
              <a:gd name="T23" fmla="*/ 78 w 78"/>
              <a:gd name="T24" fmla="*/ 61 h 6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8" h="61">
                <a:moveTo>
                  <a:pt x="63" y="0"/>
                </a:moveTo>
                <a:lnTo>
                  <a:pt x="78" y="27"/>
                </a:lnTo>
                <a:lnTo>
                  <a:pt x="25" y="58"/>
                </a:lnTo>
                <a:lnTo>
                  <a:pt x="19" y="61"/>
                </a:lnTo>
                <a:lnTo>
                  <a:pt x="6" y="34"/>
                </a:lnTo>
                <a:lnTo>
                  <a:pt x="0" y="37"/>
                </a:lnTo>
                <a:lnTo>
                  <a:pt x="6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38" name="Freeform 2504"/>
          <p:cNvSpPr>
            <a:spLocks noChangeAspect="1"/>
          </p:cNvSpPr>
          <p:nvPr/>
        </p:nvSpPr>
        <p:spPr bwMode="auto">
          <a:xfrm>
            <a:off x="4333875" y="2155825"/>
            <a:ext cx="25400" cy="19050"/>
          </a:xfrm>
          <a:custGeom>
            <a:avLst/>
            <a:gdLst>
              <a:gd name="T0" fmla="*/ 2147483647 w 69"/>
              <a:gd name="T1" fmla="*/ 0 h 57"/>
              <a:gd name="T2" fmla="*/ 2147483647 w 69"/>
              <a:gd name="T3" fmla="*/ 2147483647 h 57"/>
              <a:gd name="T4" fmla="*/ 2147483647 w 69"/>
              <a:gd name="T5" fmla="*/ 2147483647 h 57"/>
              <a:gd name="T6" fmla="*/ 2147483647 w 69"/>
              <a:gd name="T7" fmla="*/ 2147483647 h 57"/>
              <a:gd name="T8" fmla="*/ 0 w 69"/>
              <a:gd name="T9" fmla="*/ 2147483647 h 57"/>
              <a:gd name="T10" fmla="*/ 2147483647 w 69"/>
              <a:gd name="T11" fmla="*/ 2147483647 h 57"/>
              <a:gd name="T12" fmla="*/ 2147483647 w 69"/>
              <a:gd name="T13" fmla="*/ 0 h 5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9"/>
              <a:gd name="T22" fmla="*/ 0 h 57"/>
              <a:gd name="T23" fmla="*/ 69 w 69"/>
              <a:gd name="T24" fmla="*/ 57 h 5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9" h="57">
                <a:moveTo>
                  <a:pt x="56" y="0"/>
                </a:moveTo>
                <a:lnTo>
                  <a:pt x="69" y="27"/>
                </a:lnTo>
                <a:lnTo>
                  <a:pt x="6" y="57"/>
                </a:lnTo>
                <a:lnTo>
                  <a:pt x="11" y="56"/>
                </a:lnTo>
                <a:lnTo>
                  <a:pt x="0" y="27"/>
                </a:lnTo>
                <a:lnTo>
                  <a:pt x="4" y="26"/>
                </a:lnTo>
                <a:lnTo>
                  <a:pt x="5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39" name="Freeform 2505"/>
          <p:cNvSpPr>
            <a:spLocks noChangeAspect="1"/>
          </p:cNvSpPr>
          <p:nvPr/>
        </p:nvSpPr>
        <p:spPr bwMode="auto">
          <a:xfrm>
            <a:off x="4316413" y="2165350"/>
            <a:ext cx="20637" cy="15875"/>
          </a:xfrm>
          <a:custGeom>
            <a:avLst/>
            <a:gdLst>
              <a:gd name="T0" fmla="*/ 2147483647 w 61"/>
              <a:gd name="T1" fmla="*/ 0 h 49"/>
              <a:gd name="T2" fmla="*/ 2147483647 w 61"/>
              <a:gd name="T3" fmla="*/ 2147483647 h 49"/>
              <a:gd name="T4" fmla="*/ 2147483647 w 61"/>
              <a:gd name="T5" fmla="*/ 2147483647 h 49"/>
              <a:gd name="T6" fmla="*/ 2147483647 w 61"/>
              <a:gd name="T7" fmla="*/ 2147483647 h 49"/>
              <a:gd name="T8" fmla="*/ 0 w 61"/>
              <a:gd name="T9" fmla="*/ 2147483647 h 49"/>
              <a:gd name="T10" fmla="*/ 0 w 61"/>
              <a:gd name="T11" fmla="*/ 2147483647 h 49"/>
              <a:gd name="T12" fmla="*/ 2147483647 w 61"/>
              <a:gd name="T13" fmla="*/ 0 h 4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1"/>
              <a:gd name="T22" fmla="*/ 0 h 49"/>
              <a:gd name="T23" fmla="*/ 61 w 61"/>
              <a:gd name="T24" fmla="*/ 49 h 4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1" h="49">
                <a:moveTo>
                  <a:pt x="50" y="0"/>
                </a:moveTo>
                <a:lnTo>
                  <a:pt x="61" y="29"/>
                </a:lnTo>
                <a:lnTo>
                  <a:pt x="5" y="49"/>
                </a:lnTo>
                <a:lnTo>
                  <a:pt x="0" y="17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40" name="Freeform 2506"/>
          <p:cNvSpPr>
            <a:spLocks noChangeAspect="1"/>
          </p:cNvSpPr>
          <p:nvPr/>
        </p:nvSpPr>
        <p:spPr bwMode="auto">
          <a:xfrm>
            <a:off x="4300538" y="2171700"/>
            <a:ext cx="19050" cy="11113"/>
          </a:xfrm>
          <a:custGeom>
            <a:avLst/>
            <a:gdLst>
              <a:gd name="T0" fmla="*/ 2147483647 w 51"/>
              <a:gd name="T1" fmla="*/ 0 h 39"/>
              <a:gd name="T2" fmla="*/ 2147483647 w 51"/>
              <a:gd name="T3" fmla="*/ 2147483647 h 39"/>
              <a:gd name="T4" fmla="*/ 2147483647 w 51"/>
              <a:gd name="T5" fmla="*/ 2147483647 h 39"/>
              <a:gd name="T6" fmla="*/ 0 w 51"/>
              <a:gd name="T7" fmla="*/ 2147483647 h 39"/>
              <a:gd name="T8" fmla="*/ 2147483647 w 51"/>
              <a:gd name="T9" fmla="*/ 0 h 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1"/>
              <a:gd name="T16" fmla="*/ 0 h 39"/>
              <a:gd name="T17" fmla="*/ 51 w 51"/>
              <a:gd name="T18" fmla="*/ 39 h 3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1" h="39">
                <a:moveTo>
                  <a:pt x="46" y="0"/>
                </a:moveTo>
                <a:lnTo>
                  <a:pt x="51" y="32"/>
                </a:lnTo>
                <a:lnTo>
                  <a:pt x="4" y="39"/>
                </a:lnTo>
                <a:lnTo>
                  <a:pt x="0" y="8"/>
                </a:lnTo>
                <a:lnTo>
                  <a:pt x="4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41" name="Freeform 2507"/>
          <p:cNvSpPr>
            <a:spLocks noChangeAspect="1"/>
          </p:cNvSpPr>
          <p:nvPr/>
        </p:nvSpPr>
        <p:spPr bwMode="auto">
          <a:xfrm>
            <a:off x="4462463" y="2205038"/>
            <a:ext cx="7937" cy="9525"/>
          </a:xfrm>
          <a:custGeom>
            <a:avLst/>
            <a:gdLst>
              <a:gd name="T0" fmla="*/ 0 w 23"/>
              <a:gd name="T1" fmla="*/ 0 h 21"/>
              <a:gd name="T2" fmla="*/ 2147483647 w 23"/>
              <a:gd name="T3" fmla="*/ 2147483647 h 21"/>
              <a:gd name="T4" fmla="*/ 0 w 23"/>
              <a:gd name="T5" fmla="*/ 0 h 21"/>
              <a:gd name="T6" fmla="*/ 0 60000 65536"/>
              <a:gd name="T7" fmla="*/ 0 60000 65536"/>
              <a:gd name="T8" fmla="*/ 0 60000 65536"/>
              <a:gd name="T9" fmla="*/ 0 w 23"/>
              <a:gd name="T10" fmla="*/ 0 h 21"/>
              <a:gd name="T11" fmla="*/ 23 w 23"/>
              <a:gd name="T12" fmla="*/ 21 h 2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3" h="21">
                <a:moveTo>
                  <a:pt x="0" y="0"/>
                </a:moveTo>
                <a:lnTo>
                  <a:pt x="23" y="2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42" name="Freeform 2508"/>
          <p:cNvSpPr>
            <a:spLocks noChangeAspect="1"/>
          </p:cNvSpPr>
          <p:nvPr/>
        </p:nvSpPr>
        <p:spPr bwMode="auto">
          <a:xfrm>
            <a:off x="4413250" y="2287588"/>
            <a:ext cx="9525" cy="4762"/>
          </a:xfrm>
          <a:custGeom>
            <a:avLst/>
            <a:gdLst>
              <a:gd name="T0" fmla="*/ 2147483647 w 27"/>
              <a:gd name="T1" fmla="*/ 2147483647 h 14"/>
              <a:gd name="T2" fmla="*/ 0 w 27"/>
              <a:gd name="T3" fmla="*/ 0 h 14"/>
              <a:gd name="T4" fmla="*/ 2147483647 w 27"/>
              <a:gd name="T5" fmla="*/ 2147483647 h 14"/>
              <a:gd name="T6" fmla="*/ 0 60000 65536"/>
              <a:gd name="T7" fmla="*/ 0 60000 65536"/>
              <a:gd name="T8" fmla="*/ 0 60000 65536"/>
              <a:gd name="T9" fmla="*/ 0 w 27"/>
              <a:gd name="T10" fmla="*/ 0 h 14"/>
              <a:gd name="T11" fmla="*/ 27 w 27"/>
              <a:gd name="T12" fmla="*/ 14 h 1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7" h="14">
                <a:moveTo>
                  <a:pt x="27" y="14"/>
                </a:moveTo>
                <a:lnTo>
                  <a:pt x="0" y="0"/>
                </a:lnTo>
                <a:lnTo>
                  <a:pt x="27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43" name="Freeform 2509"/>
          <p:cNvSpPr>
            <a:spLocks noChangeAspect="1"/>
          </p:cNvSpPr>
          <p:nvPr/>
        </p:nvSpPr>
        <p:spPr bwMode="auto">
          <a:xfrm>
            <a:off x="4452938" y="2205038"/>
            <a:ext cx="17462" cy="19050"/>
          </a:xfrm>
          <a:custGeom>
            <a:avLst/>
            <a:gdLst>
              <a:gd name="T0" fmla="*/ 2147483647 w 52"/>
              <a:gd name="T1" fmla="*/ 0 h 50"/>
              <a:gd name="T2" fmla="*/ 2147483647 w 52"/>
              <a:gd name="T3" fmla="*/ 2147483647 h 50"/>
              <a:gd name="T4" fmla="*/ 2147483647 w 52"/>
              <a:gd name="T5" fmla="*/ 2147483647 h 50"/>
              <a:gd name="T6" fmla="*/ 2147483647 w 52"/>
              <a:gd name="T7" fmla="*/ 2147483647 h 50"/>
              <a:gd name="T8" fmla="*/ 0 w 52"/>
              <a:gd name="T9" fmla="*/ 2147483647 h 50"/>
              <a:gd name="T10" fmla="*/ 0 w 52"/>
              <a:gd name="T11" fmla="*/ 2147483647 h 50"/>
              <a:gd name="T12" fmla="*/ 2147483647 w 52"/>
              <a:gd name="T13" fmla="*/ 0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2"/>
              <a:gd name="T22" fmla="*/ 0 h 50"/>
              <a:gd name="T23" fmla="*/ 52 w 52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2" h="50">
                <a:moveTo>
                  <a:pt x="29" y="0"/>
                </a:moveTo>
                <a:lnTo>
                  <a:pt x="52" y="21"/>
                </a:lnTo>
                <a:lnTo>
                  <a:pt x="25" y="50"/>
                </a:lnTo>
                <a:lnTo>
                  <a:pt x="0" y="31"/>
                </a:lnTo>
                <a:lnTo>
                  <a:pt x="2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44" name="Freeform 2510"/>
          <p:cNvSpPr>
            <a:spLocks noChangeAspect="1"/>
          </p:cNvSpPr>
          <p:nvPr/>
        </p:nvSpPr>
        <p:spPr bwMode="auto">
          <a:xfrm>
            <a:off x="4443413" y="2217738"/>
            <a:ext cx="17462" cy="15875"/>
          </a:xfrm>
          <a:custGeom>
            <a:avLst/>
            <a:gdLst>
              <a:gd name="T0" fmla="*/ 2147483647 w 48"/>
              <a:gd name="T1" fmla="*/ 0 h 49"/>
              <a:gd name="T2" fmla="*/ 2147483647 w 48"/>
              <a:gd name="T3" fmla="*/ 2147483647 h 49"/>
              <a:gd name="T4" fmla="*/ 2147483647 w 48"/>
              <a:gd name="T5" fmla="*/ 2147483647 h 49"/>
              <a:gd name="T6" fmla="*/ 2147483647 w 48"/>
              <a:gd name="T7" fmla="*/ 2147483647 h 49"/>
              <a:gd name="T8" fmla="*/ 0 w 48"/>
              <a:gd name="T9" fmla="*/ 2147483647 h 49"/>
              <a:gd name="T10" fmla="*/ 2147483647 w 48"/>
              <a:gd name="T11" fmla="*/ 2147483647 h 49"/>
              <a:gd name="T12" fmla="*/ 2147483647 w 48"/>
              <a:gd name="T13" fmla="*/ 0 h 4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8"/>
              <a:gd name="T22" fmla="*/ 0 h 49"/>
              <a:gd name="T23" fmla="*/ 48 w 48"/>
              <a:gd name="T24" fmla="*/ 49 h 4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8" h="49">
                <a:moveTo>
                  <a:pt x="23" y="0"/>
                </a:moveTo>
                <a:lnTo>
                  <a:pt x="48" y="19"/>
                </a:lnTo>
                <a:lnTo>
                  <a:pt x="26" y="49"/>
                </a:lnTo>
                <a:lnTo>
                  <a:pt x="27" y="46"/>
                </a:lnTo>
                <a:lnTo>
                  <a:pt x="0" y="31"/>
                </a:lnTo>
                <a:lnTo>
                  <a:pt x="1" y="28"/>
                </a:lnTo>
                <a:lnTo>
                  <a:pt x="2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45" name="Freeform 2511"/>
          <p:cNvSpPr>
            <a:spLocks noChangeAspect="1"/>
          </p:cNvSpPr>
          <p:nvPr/>
        </p:nvSpPr>
        <p:spPr bwMode="auto">
          <a:xfrm>
            <a:off x="4438650" y="2227263"/>
            <a:ext cx="15875" cy="17462"/>
          </a:xfrm>
          <a:custGeom>
            <a:avLst/>
            <a:gdLst>
              <a:gd name="T0" fmla="*/ 2147483647 w 43"/>
              <a:gd name="T1" fmla="*/ 0 h 50"/>
              <a:gd name="T2" fmla="*/ 2147483647 w 43"/>
              <a:gd name="T3" fmla="*/ 2147483647 h 50"/>
              <a:gd name="T4" fmla="*/ 2147483647 w 43"/>
              <a:gd name="T5" fmla="*/ 2147483647 h 50"/>
              <a:gd name="T6" fmla="*/ 2147483647 w 43"/>
              <a:gd name="T7" fmla="*/ 2147483647 h 50"/>
              <a:gd name="T8" fmla="*/ 0 w 43"/>
              <a:gd name="T9" fmla="*/ 2147483647 h 50"/>
              <a:gd name="T10" fmla="*/ 2147483647 w 43"/>
              <a:gd name="T11" fmla="*/ 2147483647 h 50"/>
              <a:gd name="T12" fmla="*/ 2147483647 w 43"/>
              <a:gd name="T13" fmla="*/ 0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3"/>
              <a:gd name="T22" fmla="*/ 0 h 50"/>
              <a:gd name="T23" fmla="*/ 43 w 43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3" h="50">
                <a:moveTo>
                  <a:pt x="16" y="0"/>
                </a:moveTo>
                <a:lnTo>
                  <a:pt x="43" y="15"/>
                </a:lnTo>
                <a:lnTo>
                  <a:pt x="23" y="50"/>
                </a:lnTo>
                <a:lnTo>
                  <a:pt x="27" y="42"/>
                </a:lnTo>
                <a:lnTo>
                  <a:pt x="0" y="29"/>
                </a:lnTo>
                <a:lnTo>
                  <a:pt x="5" y="22"/>
                </a:lnTo>
                <a:lnTo>
                  <a:pt x="1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46" name="Freeform 2512"/>
          <p:cNvSpPr>
            <a:spLocks noChangeAspect="1"/>
          </p:cNvSpPr>
          <p:nvPr/>
        </p:nvSpPr>
        <p:spPr bwMode="auto">
          <a:xfrm>
            <a:off x="4429125" y="2236788"/>
            <a:ext cx="17463" cy="19050"/>
          </a:xfrm>
          <a:custGeom>
            <a:avLst/>
            <a:gdLst>
              <a:gd name="T0" fmla="*/ 2147483647 w 54"/>
              <a:gd name="T1" fmla="*/ 0 h 56"/>
              <a:gd name="T2" fmla="*/ 2147483647 w 54"/>
              <a:gd name="T3" fmla="*/ 2147483647 h 56"/>
              <a:gd name="T4" fmla="*/ 2147483647 w 54"/>
              <a:gd name="T5" fmla="*/ 2147483647 h 56"/>
              <a:gd name="T6" fmla="*/ 2147483647 w 54"/>
              <a:gd name="T7" fmla="*/ 2147483647 h 56"/>
              <a:gd name="T8" fmla="*/ 2147483647 w 54"/>
              <a:gd name="T9" fmla="*/ 2147483647 h 56"/>
              <a:gd name="T10" fmla="*/ 0 w 54"/>
              <a:gd name="T11" fmla="*/ 2147483647 h 56"/>
              <a:gd name="T12" fmla="*/ 2147483647 w 54"/>
              <a:gd name="T13" fmla="*/ 0 h 5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4"/>
              <a:gd name="T22" fmla="*/ 0 h 56"/>
              <a:gd name="T23" fmla="*/ 54 w 54"/>
              <a:gd name="T24" fmla="*/ 56 h 5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4" h="56">
                <a:moveTo>
                  <a:pt x="27" y="0"/>
                </a:moveTo>
                <a:lnTo>
                  <a:pt x="54" y="13"/>
                </a:lnTo>
                <a:lnTo>
                  <a:pt x="42" y="41"/>
                </a:lnTo>
                <a:lnTo>
                  <a:pt x="13" y="28"/>
                </a:lnTo>
                <a:lnTo>
                  <a:pt x="0" y="56"/>
                </a:lnTo>
                <a:lnTo>
                  <a:pt x="2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47" name="Freeform 2513"/>
          <p:cNvSpPr>
            <a:spLocks noChangeAspect="1"/>
          </p:cNvSpPr>
          <p:nvPr/>
        </p:nvSpPr>
        <p:spPr bwMode="auto">
          <a:xfrm>
            <a:off x="4429125" y="2246313"/>
            <a:ext cx="14288" cy="14287"/>
          </a:xfrm>
          <a:custGeom>
            <a:avLst/>
            <a:gdLst>
              <a:gd name="T0" fmla="*/ 2147483647 w 42"/>
              <a:gd name="T1" fmla="*/ 0 h 41"/>
              <a:gd name="T2" fmla="*/ 2147483647 w 42"/>
              <a:gd name="T3" fmla="*/ 2147483647 h 41"/>
              <a:gd name="T4" fmla="*/ 2147483647 w 42"/>
              <a:gd name="T5" fmla="*/ 2147483647 h 41"/>
              <a:gd name="T6" fmla="*/ 2147483647 w 42"/>
              <a:gd name="T7" fmla="*/ 2147483647 h 41"/>
              <a:gd name="T8" fmla="*/ 0 w 42"/>
              <a:gd name="T9" fmla="*/ 2147483647 h 41"/>
              <a:gd name="T10" fmla="*/ 0 w 42"/>
              <a:gd name="T11" fmla="*/ 2147483647 h 41"/>
              <a:gd name="T12" fmla="*/ 2147483647 w 42"/>
              <a:gd name="T13" fmla="*/ 0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"/>
              <a:gd name="T22" fmla="*/ 0 h 41"/>
              <a:gd name="T23" fmla="*/ 42 w 42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" h="41">
                <a:moveTo>
                  <a:pt x="13" y="0"/>
                </a:moveTo>
                <a:lnTo>
                  <a:pt x="42" y="13"/>
                </a:lnTo>
                <a:lnTo>
                  <a:pt x="30" y="41"/>
                </a:lnTo>
                <a:lnTo>
                  <a:pt x="0" y="28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48" name="Freeform 2514"/>
          <p:cNvSpPr>
            <a:spLocks noChangeAspect="1"/>
          </p:cNvSpPr>
          <p:nvPr/>
        </p:nvSpPr>
        <p:spPr bwMode="auto">
          <a:xfrm>
            <a:off x="4425950" y="2255838"/>
            <a:ext cx="12700" cy="15875"/>
          </a:xfrm>
          <a:custGeom>
            <a:avLst/>
            <a:gdLst>
              <a:gd name="T0" fmla="*/ 2147483647 w 45"/>
              <a:gd name="T1" fmla="*/ 0 h 42"/>
              <a:gd name="T2" fmla="*/ 2147483647 w 45"/>
              <a:gd name="T3" fmla="*/ 2147483647 h 42"/>
              <a:gd name="T4" fmla="*/ 2147483647 w 45"/>
              <a:gd name="T5" fmla="*/ 2147483647 h 42"/>
              <a:gd name="T6" fmla="*/ 2147483647 w 45"/>
              <a:gd name="T7" fmla="*/ 2147483647 h 42"/>
              <a:gd name="T8" fmla="*/ 2147483647 w 45"/>
              <a:gd name="T9" fmla="*/ 2147483647 h 42"/>
              <a:gd name="T10" fmla="*/ 0 w 45"/>
              <a:gd name="T11" fmla="*/ 2147483647 h 42"/>
              <a:gd name="T12" fmla="*/ 2147483647 w 45"/>
              <a:gd name="T13" fmla="*/ 0 h 4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5"/>
              <a:gd name="T22" fmla="*/ 0 h 42"/>
              <a:gd name="T23" fmla="*/ 45 w 45"/>
              <a:gd name="T24" fmla="*/ 42 h 4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5" h="42">
                <a:moveTo>
                  <a:pt x="15" y="0"/>
                </a:moveTo>
                <a:lnTo>
                  <a:pt x="45" y="13"/>
                </a:lnTo>
                <a:lnTo>
                  <a:pt x="35" y="34"/>
                </a:lnTo>
                <a:lnTo>
                  <a:pt x="31" y="42"/>
                </a:lnTo>
                <a:lnTo>
                  <a:pt x="4" y="27"/>
                </a:lnTo>
                <a:lnTo>
                  <a:pt x="0" y="36"/>
                </a:lnTo>
                <a:lnTo>
                  <a:pt x="1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49" name="Freeform 2515"/>
          <p:cNvSpPr>
            <a:spLocks noChangeAspect="1"/>
          </p:cNvSpPr>
          <p:nvPr/>
        </p:nvSpPr>
        <p:spPr bwMode="auto">
          <a:xfrm>
            <a:off x="4421188" y="2265363"/>
            <a:ext cx="14287" cy="15875"/>
          </a:xfrm>
          <a:custGeom>
            <a:avLst/>
            <a:gdLst>
              <a:gd name="T0" fmla="*/ 2147483647 w 43"/>
              <a:gd name="T1" fmla="*/ 0 h 45"/>
              <a:gd name="T2" fmla="*/ 2147483647 w 43"/>
              <a:gd name="T3" fmla="*/ 2147483647 h 45"/>
              <a:gd name="T4" fmla="*/ 2147483647 w 43"/>
              <a:gd name="T5" fmla="*/ 2147483647 h 45"/>
              <a:gd name="T6" fmla="*/ 2147483647 w 43"/>
              <a:gd name="T7" fmla="*/ 2147483647 h 45"/>
              <a:gd name="T8" fmla="*/ 0 w 43"/>
              <a:gd name="T9" fmla="*/ 2147483647 h 45"/>
              <a:gd name="T10" fmla="*/ 0 w 43"/>
              <a:gd name="T11" fmla="*/ 2147483647 h 45"/>
              <a:gd name="T12" fmla="*/ 2147483647 w 43"/>
              <a:gd name="T13" fmla="*/ 0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3"/>
              <a:gd name="T22" fmla="*/ 0 h 45"/>
              <a:gd name="T23" fmla="*/ 43 w 43"/>
              <a:gd name="T24" fmla="*/ 45 h 4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3" h="45">
                <a:moveTo>
                  <a:pt x="16" y="0"/>
                </a:moveTo>
                <a:lnTo>
                  <a:pt x="43" y="15"/>
                </a:lnTo>
                <a:lnTo>
                  <a:pt x="27" y="45"/>
                </a:lnTo>
                <a:lnTo>
                  <a:pt x="0" y="30"/>
                </a:lnTo>
                <a:lnTo>
                  <a:pt x="1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50" name="Freeform 2516"/>
          <p:cNvSpPr>
            <a:spLocks noChangeAspect="1"/>
          </p:cNvSpPr>
          <p:nvPr/>
        </p:nvSpPr>
        <p:spPr bwMode="auto">
          <a:xfrm>
            <a:off x="4413250" y="2274888"/>
            <a:ext cx="15875" cy="17462"/>
          </a:xfrm>
          <a:custGeom>
            <a:avLst/>
            <a:gdLst>
              <a:gd name="T0" fmla="*/ 2147483647 w 45"/>
              <a:gd name="T1" fmla="*/ 0 h 47"/>
              <a:gd name="T2" fmla="*/ 2147483647 w 45"/>
              <a:gd name="T3" fmla="*/ 2147483647 h 47"/>
              <a:gd name="T4" fmla="*/ 2147483647 w 45"/>
              <a:gd name="T5" fmla="*/ 2147483647 h 47"/>
              <a:gd name="T6" fmla="*/ 0 w 45"/>
              <a:gd name="T7" fmla="*/ 2147483647 h 47"/>
              <a:gd name="T8" fmla="*/ 2147483647 w 45"/>
              <a:gd name="T9" fmla="*/ 0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47"/>
              <a:gd name="T17" fmla="*/ 45 w 45"/>
              <a:gd name="T18" fmla="*/ 47 h 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47">
                <a:moveTo>
                  <a:pt x="18" y="0"/>
                </a:moveTo>
                <a:lnTo>
                  <a:pt x="45" y="15"/>
                </a:lnTo>
                <a:lnTo>
                  <a:pt x="27" y="47"/>
                </a:lnTo>
                <a:lnTo>
                  <a:pt x="0" y="33"/>
                </a:lnTo>
                <a:lnTo>
                  <a:pt x="1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51" name="Freeform 2517"/>
          <p:cNvSpPr>
            <a:spLocks noChangeAspect="1"/>
          </p:cNvSpPr>
          <p:nvPr/>
        </p:nvSpPr>
        <p:spPr bwMode="auto">
          <a:xfrm>
            <a:off x="4437063" y="2151063"/>
            <a:ext cx="4762" cy="9525"/>
          </a:xfrm>
          <a:custGeom>
            <a:avLst/>
            <a:gdLst>
              <a:gd name="T0" fmla="*/ 0 w 11"/>
              <a:gd name="T1" fmla="*/ 0 h 29"/>
              <a:gd name="T2" fmla="*/ 2147483647 w 11"/>
              <a:gd name="T3" fmla="*/ 2147483647 h 29"/>
              <a:gd name="T4" fmla="*/ 0 w 11"/>
              <a:gd name="T5" fmla="*/ 0 h 29"/>
              <a:gd name="T6" fmla="*/ 0 60000 65536"/>
              <a:gd name="T7" fmla="*/ 0 60000 65536"/>
              <a:gd name="T8" fmla="*/ 0 60000 65536"/>
              <a:gd name="T9" fmla="*/ 0 w 11"/>
              <a:gd name="T10" fmla="*/ 0 h 29"/>
              <a:gd name="T11" fmla="*/ 11 w 11"/>
              <a:gd name="T12" fmla="*/ 29 h 2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29">
                <a:moveTo>
                  <a:pt x="0" y="0"/>
                </a:moveTo>
                <a:lnTo>
                  <a:pt x="11" y="2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52" name="Freeform 2518"/>
          <p:cNvSpPr>
            <a:spLocks noChangeAspect="1"/>
          </p:cNvSpPr>
          <p:nvPr/>
        </p:nvSpPr>
        <p:spPr bwMode="auto">
          <a:xfrm>
            <a:off x="4422775" y="2159000"/>
            <a:ext cx="7938" cy="11113"/>
          </a:xfrm>
          <a:custGeom>
            <a:avLst/>
            <a:gdLst>
              <a:gd name="T0" fmla="*/ 2147483647 w 25"/>
              <a:gd name="T1" fmla="*/ 2147483647 h 28"/>
              <a:gd name="T2" fmla="*/ 2147483647 w 25"/>
              <a:gd name="T3" fmla="*/ 2147483647 h 28"/>
              <a:gd name="T4" fmla="*/ 2147483647 w 25"/>
              <a:gd name="T5" fmla="*/ 2147483647 h 28"/>
              <a:gd name="T6" fmla="*/ 2147483647 w 25"/>
              <a:gd name="T7" fmla="*/ 2147483647 h 28"/>
              <a:gd name="T8" fmla="*/ 2147483647 w 25"/>
              <a:gd name="T9" fmla="*/ 2147483647 h 28"/>
              <a:gd name="T10" fmla="*/ 2147483647 w 25"/>
              <a:gd name="T11" fmla="*/ 2147483647 h 28"/>
              <a:gd name="T12" fmla="*/ 2147483647 w 25"/>
              <a:gd name="T13" fmla="*/ 2147483647 h 28"/>
              <a:gd name="T14" fmla="*/ 2147483647 w 25"/>
              <a:gd name="T15" fmla="*/ 2147483647 h 28"/>
              <a:gd name="T16" fmla="*/ 2147483647 w 25"/>
              <a:gd name="T17" fmla="*/ 2147483647 h 28"/>
              <a:gd name="T18" fmla="*/ 2147483647 w 25"/>
              <a:gd name="T19" fmla="*/ 2147483647 h 28"/>
              <a:gd name="T20" fmla="*/ 2147483647 w 25"/>
              <a:gd name="T21" fmla="*/ 2147483647 h 28"/>
              <a:gd name="T22" fmla="*/ 2147483647 w 25"/>
              <a:gd name="T23" fmla="*/ 2147483647 h 28"/>
              <a:gd name="T24" fmla="*/ 2147483647 w 25"/>
              <a:gd name="T25" fmla="*/ 2147483647 h 28"/>
              <a:gd name="T26" fmla="*/ 0 w 25"/>
              <a:gd name="T27" fmla="*/ 2147483647 h 28"/>
              <a:gd name="T28" fmla="*/ 0 w 25"/>
              <a:gd name="T29" fmla="*/ 2147483647 h 28"/>
              <a:gd name="T30" fmla="*/ 0 w 25"/>
              <a:gd name="T31" fmla="*/ 2147483647 h 28"/>
              <a:gd name="T32" fmla="*/ 2147483647 w 25"/>
              <a:gd name="T33" fmla="*/ 2147483647 h 28"/>
              <a:gd name="T34" fmla="*/ 2147483647 w 25"/>
              <a:gd name="T35" fmla="*/ 2147483647 h 28"/>
              <a:gd name="T36" fmla="*/ 2147483647 w 25"/>
              <a:gd name="T37" fmla="*/ 2147483647 h 28"/>
              <a:gd name="T38" fmla="*/ 2147483647 w 25"/>
              <a:gd name="T39" fmla="*/ 0 h 28"/>
              <a:gd name="T40" fmla="*/ 2147483647 w 25"/>
              <a:gd name="T41" fmla="*/ 0 h 28"/>
              <a:gd name="T42" fmla="*/ 2147483647 w 25"/>
              <a:gd name="T43" fmla="*/ 2147483647 h 2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5"/>
              <a:gd name="T67" fmla="*/ 0 h 28"/>
              <a:gd name="T68" fmla="*/ 25 w 25"/>
              <a:gd name="T69" fmla="*/ 28 h 2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5" h="28">
                <a:moveTo>
                  <a:pt x="25" y="25"/>
                </a:moveTo>
                <a:lnTo>
                  <a:pt x="25" y="25"/>
                </a:lnTo>
                <a:lnTo>
                  <a:pt x="23" y="26"/>
                </a:lnTo>
                <a:lnTo>
                  <a:pt x="19" y="27"/>
                </a:lnTo>
                <a:lnTo>
                  <a:pt x="16" y="28"/>
                </a:lnTo>
                <a:lnTo>
                  <a:pt x="15" y="28"/>
                </a:lnTo>
                <a:lnTo>
                  <a:pt x="12" y="28"/>
                </a:lnTo>
                <a:lnTo>
                  <a:pt x="9" y="27"/>
                </a:lnTo>
                <a:lnTo>
                  <a:pt x="7" y="25"/>
                </a:lnTo>
                <a:lnTo>
                  <a:pt x="5" y="24"/>
                </a:lnTo>
                <a:lnTo>
                  <a:pt x="3" y="22"/>
                </a:lnTo>
                <a:lnTo>
                  <a:pt x="2" y="20"/>
                </a:lnTo>
                <a:lnTo>
                  <a:pt x="1" y="17"/>
                </a:lnTo>
                <a:lnTo>
                  <a:pt x="0" y="14"/>
                </a:lnTo>
                <a:lnTo>
                  <a:pt x="0" y="13"/>
                </a:lnTo>
                <a:lnTo>
                  <a:pt x="0" y="9"/>
                </a:lnTo>
                <a:lnTo>
                  <a:pt x="1" y="6"/>
                </a:lnTo>
                <a:lnTo>
                  <a:pt x="3" y="4"/>
                </a:lnTo>
                <a:lnTo>
                  <a:pt x="4" y="2"/>
                </a:lnTo>
                <a:lnTo>
                  <a:pt x="6" y="0"/>
                </a:lnTo>
                <a:lnTo>
                  <a:pt x="25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53" name="Freeform 2519"/>
          <p:cNvSpPr>
            <a:spLocks noChangeAspect="1"/>
          </p:cNvSpPr>
          <p:nvPr/>
        </p:nvSpPr>
        <p:spPr bwMode="auto">
          <a:xfrm>
            <a:off x="4435475" y="2151063"/>
            <a:ext cx="6350" cy="12700"/>
          </a:xfrm>
          <a:custGeom>
            <a:avLst/>
            <a:gdLst>
              <a:gd name="T0" fmla="*/ 2147483647 w 17"/>
              <a:gd name="T1" fmla="*/ 0 h 33"/>
              <a:gd name="T2" fmla="*/ 2147483647 w 17"/>
              <a:gd name="T3" fmla="*/ 2147483647 h 33"/>
              <a:gd name="T4" fmla="*/ 2147483647 w 17"/>
              <a:gd name="T5" fmla="*/ 2147483647 h 33"/>
              <a:gd name="T6" fmla="*/ 2147483647 w 17"/>
              <a:gd name="T7" fmla="*/ 2147483647 h 33"/>
              <a:gd name="T8" fmla="*/ 0 w 17"/>
              <a:gd name="T9" fmla="*/ 2147483647 h 33"/>
              <a:gd name="T10" fmla="*/ 2147483647 w 17"/>
              <a:gd name="T11" fmla="*/ 0 h 33"/>
              <a:gd name="T12" fmla="*/ 2147483647 w 17"/>
              <a:gd name="T13" fmla="*/ 0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"/>
              <a:gd name="T22" fmla="*/ 0 h 33"/>
              <a:gd name="T23" fmla="*/ 17 w 17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" h="33">
                <a:moveTo>
                  <a:pt x="6" y="0"/>
                </a:moveTo>
                <a:lnTo>
                  <a:pt x="17" y="29"/>
                </a:lnTo>
                <a:lnTo>
                  <a:pt x="6" y="33"/>
                </a:lnTo>
                <a:lnTo>
                  <a:pt x="13" y="30"/>
                </a:lnTo>
                <a:lnTo>
                  <a:pt x="0" y="3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54" name="Freeform 2520"/>
          <p:cNvSpPr>
            <a:spLocks noChangeAspect="1"/>
          </p:cNvSpPr>
          <p:nvPr/>
        </p:nvSpPr>
        <p:spPr bwMode="auto">
          <a:xfrm>
            <a:off x="4433888" y="2152650"/>
            <a:ext cx="7937" cy="7938"/>
          </a:xfrm>
          <a:custGeom>
            <a:avLst/>
            <a:gdLst>
              <a:gd name="T0" fmla="*/ 2147483647 w 23"/>
              <a:gd name="T1" fmla="*/ 0 h 28"/>
              <a:gd name="T2" fmla="*/ 2147483647 w 23"/>
              <a:gd name="T3" fmla="*/ 2147483647 h 28"/>
              <a:gd name="T4" fmla="*/ 2147483647 w 23"/>
              <a:gd name="T5" fmla="*/ 2147483647 h 28"/>
              <a:gd name="T6" fmla="*/ 2147483647 w 23"/>
              <a:gd name="T7" fmla="*/ 2147483647 h 28"/>
              <a:gd name="T8" fmla="*/ 2147483647 w 23"/>
              <a:gd name="T9" fmla="*/ 2147483647 h 28"/>
              <a:gd name="T10" fmla="*/ 0 w 23"/>
              <a:gd name="T11" fmla="*/ 2147483647 h 28"/>
              <a:gd name="T12" fmla="*/ 2147483647 w 23"/>
              <a:gd name="T13" fmla="*/ 0 h 2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"/>
              <a:gd name="T22" fmla="*/ 0 h 28"/>
              <a:gd name="T23" fmla="*/ 23 w 23"/>
              <a:gd name="T24" fmla="*/ 28 h 2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" h="28">
                <a:moveTo>
                  <a:pt x="9" y="0"/>
                </a:moveTo>
                <a:lnTo>
                  <a:pt x="22" y="27"/>
                </a:lnTo>
                <a:lnTo>
                  <a:pt x="23" y="27"/>
                </a:lnTo>
                <a:lnTo>
                  <a:pt x="21" y="28"/>
                </a:lnTo>
                <a:lnTo>
                  <a:pt x="2" y="3"/>
                </a:lnTo>
                <a:lnTo>
                  <a:pt x="0" y="6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55" name="Freeform 2521"/>
          <p:cNvSpPr>
            <a:spLocks noChangeAspect="1"/>
          </p:cNvSpPr>
          <p:nvPr/>
        </p:nvSpPr>
        <p:spPr bwMode="auto">
          <a:xfrm>
            <a:off x="4430713" y="2152650"/>
            <a:ext cx="7937" cy="11113"/>
          </a:xfrm>
          <a:custGeom>
            <a:avLst/>
            <a:gdLst>
              <a:gd name="T0" fmla="*/ 2147483647 w 25"/>
              <a:gd name="T1" fmla="*/ 0 h 30"/>
              <a:gd name="T2" fmla="*/ 2147483647 w 25"/>
              <a:gd name="T3" fmla="*/ 2147483647 h 30"/>
              <a:gd name="T4" fmla="*/ 2147483647 w 25"/>
              <a:gd name="T5" fmla="*/ 2147483647 h 30"/>
              <a:gd name="T6" fmla="*/ 2147483647 w 25"/>
              <a:gd name="T7" fmla="*/ 2147483647 h 30"/>
              <a:gd name="T8" fmla="*/ 2147483647 w 25"/>
              <a:gd name="T9" fmla="*/ 2147483647 h 30"/>
              <a:gd name="T10" fmla="*/ 0 w 25"/>
              <a:gd name="T11" fmla="*/ 2147483647 h 30"/>
              <a:gd name="T12" fmla="*/ 2147483647 w 25"/>
              <a:gd name="T13" fmla="*/ 0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5"/>
              <a:gd name="T22" fmla="*/ 0 h 30"/>
              <a:gd name="T23" fmla="*/ 25 w 25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5" h="30">
                <a:moveTo>
                  <a:pt x="6" y="0"/>
                </a:moveTo>
                <a:lnTo>
                  <a:pt x="25" y="25"/>
                </a:lnTo>
                <a:lnTo>
                  <a:pt x="22" y="27"/>
                </a:lnTo>
                <a:lnTo>
                  <a:pt x="17" y="30"/>
                </a:lnTo>
                <a:lnTo>
                  <a:pt x="5" y="3"/>
                </a:lnTo>
                <a:lnTo>
                  <a:pt x="0" y="6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56" name="Freeform 2522"/>
          <p:cNvSpPr>
            <a:spLocks noChangeAspect="1"/>
          </p:cNvSpPr>
          <p:nvPr/>
        </p:nvSpPr>
        <p:spPr bwMode="auto">
          <a:xfrm>
            <a:off x="4429125" y="2152650"/>
            <a:ext cx="7938" cy="11113"/>
          </a:xfrm>
          <a:custGeom>
            <a:avLst/>
            <a:gdLst>
              <a:gd name="T0" fmla="*/ 2147483647 w 23"/>
              <a:gd name="T1" fmla="*/ 0 h 28"/>
              <a:gd name="T2" fmla="*/ 2147483647 w 23"/>
              <a:gd name="T3" fmla="*/ 2147483647 h 28"/>
              <a:gd name="T4" fmla="*/ 2147483647 w 23"/>
              <a:gd name="T5" fmla="*/ 2147483647 h 28"/>
              <a:gd name="T6" fmla="*/ 2147483647 w 23"/>
              <a:gd name="T7" fmla="*/ 2147483647 h 28"/>
              <a:gd name="T8" fmla="*/ 2147483647 w 23"/>
              <a:gd name="T9" fmla="*/ 2147483647 h 28"/>
              <a:gd name="T10" fmla="*/ 0 w 23"/>
              <a:gd name="T11" fmla="*/ 2147483647 h 28"/>
              <a:gd name="T12" fmla="*/ 2147483647 w 23"/>
              <a:gd name="T13" fmla="*/ 0 h 2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"/>
              <a:gd name="T22" fmla="*/ 0 h 28"/>
              <a:gd name="T23" fmla="*/ 23 w 23"/>
              <a:gd name="T24" fmla="*/ 28 h 2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" h="28">
                <a:moveTo>
                  <a:pt x="10" y="0"/>
                </a:moveTo>
                <a:lnTo>
                  <a:pt x="22" y="27"/>
                </a:lnTo>
                <a:lnTo>
                  <a:pt x="23" y="27"/>
                </a:lnTo>
                <a:lnTo>
                  <a:pt x="21" y="28"/>
                </a:lnTo>
                <a:lnTo>
                  <a:pt x="3" y="3"/>
                </a:lnTo>
                <a:lnTo>
                  <a:pt x="0" y="5"/>
                </a:lnTo>
                <a:lnTo>
                  <a:pt x="1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57" name="Freeform 2523"/>
          <p:cNvSpPr>
            <a:spLocks noChangeAspect="1"/>
          </p:cNvSpPr>
          <p:nvPr/>
        </p:nvSpPr>
        <p:spPr bwMode="auto">
          <a:xfrm>
            <a:off x="4429125" y="2154238"/>
            <a:ext cx="7938" cy="11112"/>
          </a:xfrm>
          <a:custGeom>
            <a:avLst/>
            <a:gdLst>
              <a:gd name="T0" fmla="*/ 2147483647 w 25"/>
              <a:gd name="T1" fmla="*/ 0 h 29"/>
              <a:gd name="T2" fmla="*/ 2147483647 w 25"/>
              <a:gd name="T3" fmla="*/ 2147483647 h 29"/>
              <a:gd name="T4" fmla="*/ 2147483647 w 25"/>
              <a:gd name="T5" fmla="*/ 2147483647 h 29"/>
              <a:gd name="T6" fmla="*/ 2147483647 w 25"/>
              <a:gd name="T7" fmla="*/ 2147483647 h 29"/>
              <a:gd name="T8" fmla="*/ 2147483647 w 25"/>
              <a:gd name="T9" fmla="*/ 2147483647 h 29"/>
              <a:gd name="T10" fmla="*/ 0 w 25"/>
              <a:gd name="T11" fmla="*/ 2147483647 h 29"/>
              <a:gd name="T12" fmla="*/ 2147483647 w 25"/>
              <a:gd name="T13" fmla="*/ 0 h 2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5"/>
              <a:gd name="T22" fmla="*/ 0 h 29"/>
              <a:gd name="T23" fmla="*/ 25 w 25"/>
              <a:gd name="T24" fmla="*/ 29 h 2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5" h="29">
                <a:moveTo>
                  <a:pt x="7" y="0"/>
                </a:moveTo>
                <a:lnTo>
                  <a:pt x="25" y="25"/>
                </a:lnTo>
                <a:lnTo>
                  <a:pt x="23" y="27"/>
                </a:lnTo>
                <a:lnTo>
                  <a:pt x="18" y="29"/>
                </a:lnTo>
                <a:lnTo>
                  <a:pt x="6" y="2"/>
                </a:lnTo>
                <a:lnTo>
                  <a:pt x="0" y="5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58" name="Freeform 2524"/>
          <p:cNvSpPr>
            <a:spLocks noChangeAspect="1"/>
          </p:cNvSpPr>
          <p:nvPr/>
        </p:nvSpPr>
        <p:spPr bwMode="auto">
          <a:xfrm>
            <a:off x="4427538" y="2154238"/>
            <a:ext cx="7937" cy="11112"/>
          </a:xfrm>
          <a:custGeom>
            <a:avLst/>
            <a:gdLst>
              <a:gd name="T0" fmla="*/ 2147483647 w 23"/>
              <a:gd name="T1" fmla="*/ 0 h 28"/>
              <a:gd name="T2" fmla="*/ 2147483647 w 23"/>
              <a:gd name="T3" fmla="*/ 2147483647 h 28"/>
              <a:gd name="T4" fmla="*/ 2147483647 w 23"/>
              <a:gd name="T5" fmla="*/ 2147483647 h 28"/>
              <a:gd name="T6" fmla="*/ 2147483647 w 23"/>
              <a:gd name="T7" fmla="*/ 2147483647 h 28"/>
              <a:gd name="T8" fmla="*/ 2147483647 w 23"/>
              <a:gd name="T9" fmla="*/ 2147483647 h 28"/>
              <a:gd name="T10" fmla="*/ 0 w 23"/>
              <a:gd name="T11" fmla="*/ 2147483647 h 28"/>
              <a:gd name="T12" fmla="*/ 2147483647 w 23"/>
              <a:gd name="T13" fmla="*/ 0 h 2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"/>
              <a:gd name="T22" fmla="*/ 0 h 28"/>
              <a:gd name="T23" fmla="*/ 23 w 23"/>
              <a:gd name="T24" fmla="*/ 28 h 2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" h="28">
                <a:moveTo>
                  <a:pt x="10" y="0"/>
                </a:moveTo>
                <a:lnTo>
                  <a:pt x="22" y="27"/>
                </a:lnTo>
                <a:lnTo>
                  <a:pt x="23" y="27"/>
                </a:lnTo>
                <a:lnTo>
                  <a:pt x="21" y="28"/>
                </a:lnTo>
                <a:lnTo>
                  <a:pt x="2" y="3"/>
                </a:lnTo>
                <a:lnTo>
                  <a:pt x="0" y="5"/>
                </a:lnTo>
                <a:lnTo>
                  <a:pt x="1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59" name="Freeform 2525"/>
          <p:cNvSpPr>
            <a:spLocks noChangeAspect="1"/>
          </p:cNvSpPr>
          <p:nvPr/>
        </p:nvSpPr>
        <p:spPr bwMode="auto">
          <a:xfrm>
            <a:off x="4427538" y="2155825"/>
            <a:ext cx="6350" cy="9525"/>
          </a:xfrm>
          <a:custGeom>
            <a:avLst/>
            <a:gdLst>
              <a:gd name="T0" fmla="*/ 2147483647 w 23"/>
              <a:gd name="T1" fmla="*/ 0 h 28"/>
              <a:gd name="T2" fmla="*/ 2147483647 w 23"/>
              <a:gd name="T3" fmla="*/ 2147483647 h 28"/>
              <a:gd name="T4" fmla="*/ 2147483647 w 23"/>
              <a:gd name="T5" fmla="*/ 2147483647 h 28"/>
              <a:gd name="T6" fmla="*/ 2147483647 w 23"/>
              <a:gd name="T7" fmla="*/ 2147483647 h 28"/>
              <a:gd name="T8" fmla="*/ 0 w 23"/>
              <a:gd name="T9" fmla="*/ 2147483647 h 28"/>
              <a:gd name="T10" fmla="*/ 0 w 23"/>
              <a:gd name="T11" fmla="*/ 2147483647 h 28"/>
              <a:gd name="T12" fmla="*/ 2147483647 w 23"/>
              <a:gd name="T13" fmla="*/ 0 h 2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"/>
              <a:gd name="T22" fmla="*/ 0 h 28"/>
              <a:gd name="T23" fmla="*/ 23 w 23"/>
              <a:gd name="T24" fmla="*/ 28 h 2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" h="28">
                <a:moveTo>
                  <a:pt x="4" y="0"/>
                </a:moveTo>
                <a:lnTo>
                  <a:pt x="23" y="25"/>
                </a:lnTo>
                <a:lnTo>
                  <a:pt x="19" y="28"/>
                </a:lnTo>
                <a:lnTo>
                  <a:pt x="0" y="3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60" name="Freeform 2526"/>
          <p:cNvSpPr>
            <a:spLocks noChangeAspect="1"/>
          </p:cNvSpPr>
          <p:nvPr/>
        </p:nvSpPr>
        <p:spPr bwMode="auto">
          <a:xfrm>
            <a:off x="4425950" y="2155825"/>
            <a:ext cx="7938" cy="12700"/>
          </a:xfrm>
          <a:custGeom>
            <a:avLst/>
            <a:gdLst>
              <a:gd name="T0" fmla="*/ 2147483647 w 23"/>
              <a:gd name="T1" fmla="*/ 0 h 28"/>
              <a:gd name="T2" fmla="*/ 2147483647 w 23"/>
              <a:gd name="T3" fmla="*/ 2147483647 h 28"/>
              <a:gd name="T4" fmla="*/ 2147483647 w 23"/>
              <a:gd name="T5" fmla="*/ 2147483647 h 28"/>
              <a:gd name="T6" fmla="*/ 0 w 23"/>
              <a:gd name="T7" fmla="*/ 2147483647 h 28"/>
              <a:gd name="T8" fmla="*/ 2147483647 w 23"/>
              <a:gd name="T9" fmla="*/ 0 h 2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3"/>
              <a:gd name="T16" fmla="*/ 0 h 28"/>
              <a:gd name="T17" fmla="*/ 23 w 23"/>
              <a:gd name="T18" fmla="*/ 28 h 2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3" h="28">
                <a:moveTo>
                  <a:pt x="4" y="0"/>
                </a:moveTo>
                <a:lnTo>
                  <a:pt x="23" y="25"/>
                </a:lnTo>
                <a:lnTo>
                  <a:pt x="19" y="28"/>
                </a:lnTo>
                <a:lnTo>
                  <a:pt x="0" y="3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61" name="Freeform 2527"/>
          <p:cNvSpPr>
            <a:spLocks noChangeAspect="1"/>
          </p:cNvSpPr>
          <p:nvPr/>
        </p:nvSpPr>
        <p:spPr bwMode="auto">
          <a:xfrm>
            <a:off x="4422775" y="2155825"/>
            <a:ext cx="11113" cy="7938"/>
          </a:xfrm>
          <a:custGeom>
            <a:avLst/>
            <a:gdLst>
              <a:gd name="T0" fmla="*/ 0 w 31"/>
              <a:gd name="T1" fmla="*/ 2147483647 h 16"/>
              <a:gd name="T2" fmla="*/ 0 w 31"/>
              <a:gd name="T3" fmla="*/ 2147483647 h 16"/>
              <a:gd name="T4" fmla="*/ 0 w 31"/>
              <a:gd name="T5" fmla="*/ 2147483647 h 16"/>
              <a:gd name="T6" fmla="*/ 2147483647 w 31"/>
              <a:gd name="T7" fmla="*/ 2147483647 h 16"/>
              <a:gd name="T8" fmla="*/ 2147483647 w 31"/>
              <a:gd name="T9" fmla="*/ 2147483647 h 16"/>
              <a:gd name="T10" fmla="*/ 2147483647 w 31"/>
              <a:gd name="T11" fmla="*/ 2147483647 h 16"/>
              <a:gd name="T12" fmla="*/ 2147483647 w 31"/>
              <a:gd name="T13" fmla="*/ 2147483647 h 16"/>
              <a:gd name="T14" fmla="*/ 2147483647 w 31"/>
              <a:gd name="T15" fmla="*/ 2147483647 h 16"/>
              <a:gd name="T16" fmla="*/ 2147483647 w 31"/>
              <a:gd name="T17" fmla="*/ 2147483647 h 16"/>
              <a:gd name="T18" fmla="*/ 2147483647 w 31"/>
              <a:gd name="T19" fmla="*/ 0 h 16"/>
              <a:gd name="T20" fmla="*/ 2147483647 w 31"/>
              <a:gd name="T21" fmla="*/ 0 h 16"/>
              <a:gd name="T22" fmla="*/ 2147483647 w 31"/>
              <a:gd name="T23" fmla="*/ 0 h 16"/>
              <a:gd name="T24" fmla="*/ 2147483647 w 31"/>
              <a:gd name="T25" fmla="*/ 2147483647 h 16"/>
              <a:gd name="T26" fmla="*/ 2147483647 w 31"/>
              <a:gd name="T27" fmla="*/ 2147483647 h 16"/>
              <a:gd name="T28" fmla="*/ 2147483647 w 31"/>
              <a:gd name="T29" fmla="*/ 2147483647 h 16"/>
              <a:gd name="T30" fmla="*/ 2147483647 w 31"/>
              <a:gd name="T31" fmla="*/ 2147483647 h 16"/>
              <a:gd name="T32" fmla="*/ 2147483647 w 31"/>
              <a:gd name="T33" fmla="*/ 2147483647 h 16"/>
              <a:gd name="T34" fmla="*/ 2147483647 w 31"/>
              <a:gd name="T35" fmla="*/ 2147483647 h 16"/>
              <a:gd name="T36" fmla="*/ 2147483647 w 31"/>
              <a:gd name="T37" fmla="*/ 2147483647 h 16"/>
              <a:gd name="T38" fmla="*/ 2147483647 w 31"/>
              <a:gd name="T39" fmla="*/ 2147483647 h 16"/>
              <a:gd name="T40" fmla="*/ 2147483647 w 31"/>
              <a:gd name="T41" fmla="*/ 2147483647 h 16"/>
              <a:gd name="T42" fmla="*/ 0 w 31"/>
              <a:gd name="T43" fmla="*/ 2147483647 h 1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6"/>
              <a:gd name="T68" fmla="*/ 31 w 31"/>
              <a:gd name="T69" fmla="*/ 16 h 1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6">
                <a:moveTo>
                  <a:pt x="0" y="16"/>
                </a:moveTo>
                <a:lnTo>
                  <a:pt x="0" y="16"/>
                </a:lnTo>
                <a:lnTo>
                  <a:pt x="0" y="13"/>
                </a:lnTo>
                <a:lnTo>
                  <a:pt x="1" y="10"/>
                </a:lnTo>
                <a:lnTo>
                  <a:pt x="2" y="8"/>
                </a:lnTo>
                <a:lnTo>
                  <a:pt x="4" y="6"/>
                </a:lnTo>
                <a:lnTo>
                  <a:pt x="6" y="4"/>
                </a:lnTo>
                <a:lnTo>
                  <a:pt x="8" y="2"/>
                </a:lnTo>
                <a:lnTo>
                  <a:pt x="10" y="1"/>
                </a:lnTo>
                <a:lnTo>
                  <a:pt x="13" y="0"/>
                </a:lnTo>
                <a:lnTo>
                  <a:pt x="15" y="0"/>
                </a:lnTo>
                <a:lnTo>
                  <a:pt x="17" y="0"/>
                </a:lnTo>
                <a:lnTo>
                  <a:pt x="20" y="1"/>
                </a:lnTo>
                <a:lnTo>
                  <a:pt x="23" y="2"/>
                </a:lnTo>
                <a:lnTo>
                  <a:pt x="25" y="4"/>
                </a:lnTo>
                <a:lnTo>
                  <a:pt x="27" y="6"/>
                </a:lnTo>
                <a:lnTo>
                  <a:pt x="29" y="8"/>
                </a:lnTo>
                <a:lnTo>
                  <a:pt x="30" y="10"/>
                </a:lnTo>
                <a:lnTo>
                  <a:pt x="31" y="13"/>
                </a:lnTo>
                <a:lnTo>
                  <a:pt x="31" y="16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62" name="Freeform 2528"/>
          <p:cNvSpPr>
            <a:spLocks noChangeAspect="1"/>
          </p:cNvSpPr>
          <p:nvPr/>
        </p:nvSpPr>
        <p:spPr bwMode="auto">
          <a:xfrm>
            <a:off x="4422775" y="2165350"/>
            <a:ext cx="11113" cy="6350"/>
          </a:xfrm>
          <a:custGeom>
            <a:avLst/>
            <a:gdLst>
              <a:gd name="T0" fmla="*/ 2147483647 w 31"/>
              <a:gd name="T1" fmla="*/ 0 h 15"/>
              <a:gd name="T2" fmla="*/ 2147483647 w 31"/>
              <a:gd name="T3" fmla="*/ 0 h 15"/>
              <a:gd name="T4" fmla="*/ 2147483647 w 31"/>
              <a:gd name="T5" fmla="*/ 2147483647 h 15"/>
              <a:gd name="T6" fmla="*/ 2147483647 w 31"/>
              <a:gd name="T7" fmla="*/ 2147483647 h 15"/>
              <a:gd name="T8" fmla="*/ 2147483647 w 31"/>
              <a:gd name="T9" fmla="*/ 2147483647 h 15"/>
              <a:gd name="T10" fmla="*/ 2147483647 w 31"/>
              <a:gd name="T11" fmla="*/ 2147483647 h 15"/>
              <a:gd name="T12" fmla="*/ 2147483647 w 31"/>
              <a:gd name="T13" fmla="*/ 2147483647 h 15"/>
              <a:gd name="T14" fmla="*/ 2147483647 w 31"/>
              <a:gd name="T15" fmla="*/ 2147483647 h 15"/>
              <a:gd name="T16" fmla="*/ 2147483647 w 31"/>
              <a:gd name="T17" fmla="*/ 2147483647 h 15"/>
              <a:gd name="T18" fmla="*/ 2147483647 w 31"/>
              <a:gd name="T19" fmla="*/ 2147483647 h 15"/>
              <a:gd name="T20" fmla="*/ 2147483647 w 31"/>
              <a:gd name="T21" fmla="*/ 2147483647 h 15"/>
              <a:gd name="T22" fmla="*/ 2147483647 w 31"/>
              <a:gd name="T23" fmla="*/ 2147483647 h 15"/>
              <a:gd name="T24" fmla="*/ 2147483647 w 31"/>
              <a:gd name="T25" fmla="*/ 2147483647 h 15"/>
              <a:gd name="T26" fmla="*/ 2147483647 w 31"/>
              <a:gd name="T27" fmla="*/ 2147483647 h 15"/>
              <a:gd name="T28" fmla="*/ 2147483647 w 31"/>
              <a:gd name="T29" fmla="*/ 2147483647 h 15"/>
              <a:gd name="T30" fmla="*/ 2147483647 w 31"/>
              <a:gd name="T31" fmla="*/ 2147483647 h 15"/>
              <a:gd name="T32" fmla="*/ 2147483647 w 31"/>
              <a:gd name="T33" fmla="*/ 2147483647 h 15"/>
              <a:gd name="T34" fmla="*/ 2147483647 w 31"/>
              <a:gd name="T35" fmla="*/ 2147483647 h 15"/>
              <a:gd name="T36" fmla="*/ 0 w 31"/>
              <a:gd name="T37" fmla="*/ 2147483647 h 15"/>
              <a:gd name="T38" fmla="*/ 0 w 31"/>
              <a:gd name="T39" fmla="*/ 0 h 15"/>
              <a:gd name="T40" fmla="*/ 0 w 31"/>
              <a:gd name="T41" fmla="*/ 0 h 15"/>
              <a:gd name="T42" fmla="*/ 2147483647 w 31"/>
              <a:gd name="T43" fmla="*/ 0 h 1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5"/>
              <a:gd name="T68" fmla="*/ 31 w 31"/>
              <a:gd name="T69" fmla="*/ 15 h 1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5">
                <a:moveTo>
                  <a:pt x="31" y="0"/>
                </a:moveTo>
                <a:lnTo>
                  <a:pt x="31" y="0"/>
                </a:lnTo>
                <a:lnTo>
                  <a:pt x="31" y="2"/>
                </a:lnTo>
                <a:lnTo>
                  <a:pt x="30" y="5"/>
                </a:lnTo>
                <a:lnTo>
                  <a:pt x="29" y="7"/>
                </a:lnTo>
                <a:lnTo>
                  <a:pt x="27" y="9"/>
                </a:lnTo>
                <a:lnTo>
                  <a:pt x="25" y="11"/>
                </a:lnTo>
                <a:lnTo>
                  <a:pt x="23" y="13"/>
                </a:lnTo>
                <a:lnTo>
                  <a:pt x="20" y="14"/>
                </a:lnTo>
                <a:lnTo>
                  <a:pt x="17" y="15"/>
                </a:lnTo>
                <a:lnTo>
                  <a:pt x="15" y="15"/>
                </a:lnTo>
                <a:lnTo>
                  <a:pt x="13" y="15"/>
                </a:lnTo>
                <a:lnTo>
                  <a:pt x="10" y="14"/>
                </a:lnTo>
                <a:lnTo>
                  <a:pt x="8" y="13"/>
                </a:lnTo>
                <a:lnTo>
                  <a:pt x="6" y="11"/>
                </a:lnTo>
                <a:lnTo>
                  <a:pt x="4" y="9"/>
                </a:lnTo>
                <a:lnTo>
                  <a:pt x="2" y="7"/>
                </a:lnTo>
                <a:lnTo>
                  <a:pt x="1" y="5"/>
                </a:lnTo>
                <a:lnTo>
                  <a:pt x="0" y="2"/>
                </a:lnTo>
                <a:lnTo>
                  <a:pt x="0" y="0"/>
                </a:lnTo>
                <a:lnTo>
                  <a:pt x="3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63" name="Freeform 2529"/>
          <p:cNvSpPr>
            <a:spLocks noChangeAspect="1"/>
          </p:cNvSpPr>
          <p:nvPr/>
        </p:nvSpPr>
        <p:spPr bwMode="auto">
          <a:xfrm>
            <a:off x="4422775" y="2163763"/>
            <a:ext cx="11113" cy="1587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64" name="Freeform 2530"/>
          <p:cNvSpPr>
            <a:spLocks noChangeAspect="1"/>
          </p:cNvSpPr>
          <p:nvPr/>
        </p:nvSpPr>
        <p:spPr bwMode="auto">
          <a:xfrm>
            <a:off x="4422775" y="2163763"/>
            <a:ext cx="11113" cy="1587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65" name="Freeform 2531"/>
          <p:cNvSpPr>
            <a:spLocks noChangeAspect="1"/>
          </p:cNvSpPr>
          <p:nvPr/>
        </p:nvSpPr>
        <p:spPr bwMode="auto">
          <a:xfrm>
            <a:off x="4422775" y="2163763"/>
            <a:ext cx="11113" cy="1587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66" name="Freeform 2532"/>
          <p:cNvSpPr>
            <a:spLocks noChangeAspect="1"/>
          </p:cNvSpPr>
          <p:nvPr/>
        </p:nvSpPr>
        <p:spPr bwMode="auto">
          <a:xfrm>
            <a:off x="4422775" y="2163763"/>
            <a:ext cx="11113" cy="1587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67" name="Freeform 2533"/>
          <p:cNvSpPr>
            <a:spLocks noChangeAspect="1"/>
          </p:cNvSpPr>
          <p:nvPr/>
        </p:nvSpPr>
        <p:spPr bwMode="auto">
          <a:xfrm>
            <a:off x="4422775" y="2165350"/>
            <a:ext cx="11113" cy="3175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68" name="Rectangle 2534"/>
          <p:cNvSpPr>
            <a:spLocks noChangeAspect="1" noChangeArrowheads="1"/>
          </p:cNvSpPr>
          <p:nvPr/>
        </p:nvSpPr>
        <p:spPr bwMode="auto">
          <a:xfrm>
            <a:off x="4422775" y="2165350"/>
            <a:ext cx="11113" cy="1588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69" name="Freeform 2535"/>
          <p:cNvSpPr>
            <a:spLocks noChangeAspect="1"/>
          </p:cNvSpPr>
          <p:nvPr/>
        </p:nvSpPr>
        <p:spPr bwMode="auto">
          <a:xfrm>
            <a:off x="4429125" y="2159000"/>
            <a:ext cx="4763" cy="12700"/>
          </a:xfrm>
          <a:custGeom>
            <a:avLst/>
            <a:gdLst>
              <a:gd name="T0" fmla="*/ 0 w 16"/>
              <a:gd name="T1" fmla="*/ 0 h 31"/>
              <a:gd name="T2" fmla="*/ 0 w 16"/>
              <a:gd name="T3" fmla="*/ 0 h 31"/>
              <a:gd name="T4" fmla="*/ 2147483647 w 16"/>
              <a:gd name="T5" fmla="*/ 0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2147483647 w 16"/>
              <a:gd name="T19" fmla="*/ 2147483647 h 31"/>
              <a:gd name="T20" fmla="*/ 2147483647 w 16"/>
              <a:gd name="T21" fmla="*/ 2147483647 h 31"/>
              <a:gd name="T22" fmla="*/ 2147483647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2147483647 h 31"/>
              <a:gd name="T38" fmla="*/ 0 w 16"/>
              <a:gd name="T39" fmla="*/ 2147483647 h 31"/>
              <a:gd name="T40" fmla="*/ 0 w 16"/>
              <a:gd name="T41" fmla="*/ 2147483647 h 31"/>
              <a:gd name="T42" fmla="*/ 0 w 16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5" y="1"/>
                </a:lnTo>
                <a:lnTo>
                  <a:pt x="8" y="2"/>
                </a:lnTo>
                <a:lnTo>
                  <a:pt x="10" y="4"/>
                </a:lnTo>
                <a:lnTo>
                  <a:pt x="12" y="6"/>
                </a:lnTo>
                <a:lnTo>
                  <a:pt x="14" y="8"/>
                </a:lnTo>
                <a:lnTo>
                  <a:pt x="15" y="11"/>
                </a:lnTo>
                <a:lnTo>
                  <a:pt x="16" y="14"/>
                </a:lnTo>
                <a:lnTo>
                  <a:pt x="16" y="16"/>
                </a:lnTo>
                <a:lnTo>
                  <a:pt x="16" y="18"/>
                </a:lnTo>
                <a:lnTo>
                  <a:pt x="15" y="21"/>
                </a:lnTo>
                <a:lnTo>
                  <a:pt x="14" y="23"/>
                </a:lnTo>
                <a:lnTo>
                  <a:pt x="12" y="25"/>
                </a:lnTo>
                <a:lnTo>
                  <a:pt x="10" y="27"/>
                </a:lnTo>
                <a:lnTo>
                  <a:pt x="8" y="29"/>
                </a:lnTo>
                <a:lnTo>
                  <a:pt x="5" y="30"/>
                </a:ln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70" name="Freeform 2536"/>
          <p:cNvSpPr>
            <a:spLocks noChangeAspect="1"/>
          </p:cNvSpPr>
          <p:nvPr/>
        </p:nvSpPr>
        <p:spPr bwMode="auto">
          <a:xfrm>
            <a:off x="4421188" y="2159000"/>
            <a:ext cx="4762" cy="12700"/>
          </a:xfrm>
          <a:custGeom>
            <a:avLst/>
            <a:gdLst>
              <a:gd name="T0" fmla="*/ 2147483647 w 16"/>
              <a:gd name="T1" fmla="*/ 2147483647 h 31"/>
              <a:gd name="T2" fmla="*/ 2147483647 w 16"/>
              <a:gd name="T3" fmla="*/ 2147483647 h 31"/>
              <a:gd name="T4" fmla="*/ 2147483647 w 16"/>
              <a:gd name="T5" fmla="*/ 2147483647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0 w 16"/>
              <a:gd name="T19" fmla="*/ 2147483647 h 31"/>
              <a:gd name="T20" fmla="*/ 0 w 16"/>
              <a:gd name="T21" fmla="*/ 2147483647 h 31"/>
              <a:gd name="T22" fmla="*/ 0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0 h 31"/>
              <a:gd name="T38" fmla="*/ 2147483647 w 16"/>
              <a:gd name="T39" fmla="*/ 0 h 31"/>
              <a:gd name="T40" fmla="*/ 2147483647 w 16"/>
              <a:gd name="T41" fmla="*/ 0 h 31"/>
              <a:gd name="T42" fmla="*/ 2147483647 w 16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16" y="31"/>
                </a:moveTo>
                <a:lnTo>
                  <a:pt x="16" y="31"/>
                </a:lnTo>
                <a:lnTo>
                  <a:pt x="14" y="31"/>
                </a:lnTo>
                <a:lnTo>
                  <a:pt x="11" y="30"/>
                </a:lnTo>
                <a:lnTo>
                  <a:pt x="9" y="29"/>
                </a:lnTo>
                <a:lnTo>
                  <a:pt x="7" y="27"/>
                </a:lnTo>
                <a:lnTo>
                  <a:pt x="5" y="25"/>
                </a:lnTo>
                <a:lnTo>
                  <a:pt x="3" y="23"/>
                </a:lnTo>
                <a:lnTo>
                  <a:pt x="1" y="21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1" y="11"/>
                </a:lnTo>
                <a:lnTo>
                  <a:pt x="3" y="8"/>
                </a:lnTo>
                <a:lnTo>
                  <a:pt x="5" y="6"/>
                </a:lnTo>
                <a:lnTo>
                  <a:pt x="7" y="4"/>
                </a:lnTo>
                <a:lnTo>
                  <a:pt x="9" y="2"/>
                </a:lnTo>
                <a:lnTo>
                  <a:pt x="11" y="1"/>
                </a:lnTo>
                <a:lnTo>
                  <a:pt x="14" y="0"/>
                </a:lnTo>
                <a:lnTo>
                  <a:pt x="16" y="0"/>
                </a:lnTo>
                <a:lnTo>
                  <a:pt x="16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71" name="Freeform 2537"/>
          <p:cNvSpPr>
            <a:spLocks noChangeAspect="1"/>
          </p:cNvSpPr>
          <p:nvPr/>
        </p:nvSpPr>
        <p:spPr bwMode="auto">
          <a:xfrm>
            <a:off x="4427538" y="2159000"/>
            <a:ext cx="1587" cy="12700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72" name="Freeform 2538"/>
          <p:cNvSpPr>
            <a:spLocks noChangeAspect="1"/>
          </p:cNvSpPr>
          <p:nvPr/>
        </p:nvSpPr>
        <p:spPr bwMode="auto">
          <a:xfrm>
            <a:off x="4427538" y="2159000"/>
            <a:ext cx="1587" cy="12700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73" name="Freeform 2539"/>
          <p:cNvSpPr>
            <a:spLocks noChangeAspect="1"/>
          </p:cNvSpPr>
          <p:nvPr/>
        </p:nvSpPr>
        <p:spPr bwMode="auto">
          <a:xfrm>
            <a:off x="4427538" y="2159000"/>
            <a:ext cx="1587" cy="12700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74" name="Freeform 2540"/>
          <p:cNvSpPr>
            <a:spLocks noChangeAspect="1"/>
          </p:cNvSpPr>
          <p:nvPr/>
        </p:nvSpPr>
        <p:spPr bwMode="auto">
          <a:xfrm>
            <a:off x="4427538" y="2159000"/>
            <a:ext cx="1587" cy="12700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75" name="Freeform 2541"/>
          <p:cNvSpPr>
            <a:spLocks noChangeAspect="1"/>
          </p:cNvSpPr>
          <p:nvPr/>
        </p:nvSpPr>
        <p:spPr bwMode="auto">
          <a:xfrm>
            <a:off x="4427538" y="2159000"/>
            <a:ext cx="1587" cy="12700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76" name="Freeform 2542"/>
          <p:cNvSpPr>
            <a:spLocks noChangeAspect="1"/>
          </p:cNvSpPr>
          <p:nvPr/>
        </p:nvSpPr>
        <p:spPr bwMode="auto">
          <a:xfrm>
            <a:off x="4427538" y="2159000"/>
            <a:ext cx="1587" cy="12700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77" name="Rectangle 2543"/>
          <p:cNvSpPr>
            <a:spLocks noChangeAspect="1" noChangeArrowheads="1"/>
          </p:cNvSpPr>
          <p:nvPr/>
        </p:nvSpPr>
        <p:spPr bwMode="auto">
          <a:xfrm>
            <a:off x="4425950" y="2159000"/>
            <a:ext cx="1588" cy="12700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78" name="Freeform 2544"/>
          <p:cNvSpPr>
            <a:spLocks noChangeAspect="1"/>
          </p:cNvSpPr>
          <p:nvPr/>
        </p:nvSpPr>
        <p:spPr bwMode="auto">
          <a:xfrm>
            <a:off x="4421188" y="2159000"/>
            <a:ext cx="9525" cy="6350"/>
          </a:xfrm>
          <a:custGeom>
            <a:avLst/>
            <a:gdLst>
              <a:gd name="T0" fmla="*/ 0 w 32"/>
              <a:gd name="T1" fmla="*/ 2147483647 h 16"/>
              <a:gd name="T2" fmla="*/ 0 w 32"/>
              <a:gd name="T3" fmla="*/ 2147483647 h 16"/>
              <a:gd name="T4" fmla="*/ 0 w 32"/>
              <a:gd name="T5" fmla="*/ 2147483647 h 16"/>
              <a:gd name="T6" fmla="*/ 2147483647 w 32"/>
              <a:gd name="T7" fmla="*/ 2147483647 h 16"/>
              <a:gd name="T8" fmla="*/ 2147483647 w 32"/>
              <a:gd name="T9" fmla="*/ 2147483647 h 16"/>
              <a:gd name="T10" fmla="*/ 2147483647 w 32"/>
              <a:gd name="T11" fmla="*/ 2147483647 h 16"/>
              <a:gd name="T12" fmla="*/ 2147483647 w 32"/>
              <a:gd name="T13" fmla="*/ 2147483647 h 16"/>
              <a:gd name="T14" fmla="*/ 2147483647 w 32"/>
              <a:gd name="T15" fmla="*/ 2147483647 h 16"/>
              <a:gd name="T16" fmla="*/ 2147483647 w 32"/>
              <a:gd name="T17" fmla="*/ 2147483647 h 16"/>
              <a:gd name="T18" fmla="*/ 2147483647 w 32"/>
              <a:gd name="T19" fmla="*/ 0 h 16"/>
              <a:gd name="T20" fmla="*/ 2147483647 w 32"/>
              <a:gd name="T21" fmla="*/ 0 h 16"/>
              <a:gd name="T22" fmla="*/ 2147483647 w 32"/>
              <a:gd name="T23" fmla="*/ 0 h 16"/>
              <a:gd name="T24" fmla="*/ 2147483647 w 32"/>
              <a:gd name="T25" fmla="*/ 2147483647 h 16"/>
              <a:gd name="T26" fmla="*/ 2147483647 w 32"/>
              <a:gd name="T27" fmla="*/ 2147483647 h 16"/>
              <a:gd name="T28" fmla="*/ 2147483647 w 32"/>
              <a:gd name="T29" fmla="*/ 2147483647 h 16"/>
              <a:gd name="T30" fmla="*/ 2147483647 w 32"/>
              <a:gd name="T31" fmla="*/ 2147483647 h 16"/>
              <a:gd name="T32" fmla="*/ 2147483647 w 32"/>
              <a:gd name="T33" fmla="*/ 2147483647 h 16"/>
              <a:gd name="T34" fmla="*/ 2147483647 w 32"/>
              <a:gd name="T35" fmla="*/ 2147483647 h 16"/>
              <a:gd name="T36" fmla="*/ 2147483647 w 32"/>
              <a:gd name="T37" fmla="*/ 2147483647 h 16"/>
              <a:gd name="T38" fmla="*/ 2147483647 w 32"/>
              <a:gd name="T39" fmla="*/ 2147483647 h 16"/>
              <a:gd name="T40" fmla="*/ 2147483647 w 32"/>
              <a:gd name="T41" fmla="*/ 2147483647 h 16"/>
              <a:gd name="T42" fmla="*/ 0 w 32"/>
              <a:gd name="T43" fmla="*/ 2147483647 h 1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2"/>
              <a:gd name="T67" fmla="*/ 0 h 16"/>
              <a:gd name="T68" fmla="*/ 32 w 32"/>
              <a:gd name="T69" fmla="*/ 16 h 1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2" h="16">
                <a:moveTo>
                  <a:pt x="0" y="16"/>
                </a:moveTo>
                <a:lnTo>
                  <a:pt x="0" y="16"/>
                </a:lnTo>
                <a:lnTo>
                  <a:pt x="0" y="14"/>
                </a:lnTo>
                <a:lnTo>
                  <a:pt x="1" y="11"/>
                </a:lnTo>
                <a:lnTo>
                  <a:pt x="3" y="8"/>
                </a:lnTo>
                <a:lnTo>
                  <a:pt x="5" y="6"/>
                </a:lnTo>
                <a:lnTo>
                  <a:pt x="7" y="4"/>
                </a:lnTo>
                <a:lnTo>
                  <a:pt x="9" y="2"/>
                </a:lnTo>
                <a:lnTo>
                  <a:pt x="11" y="1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21" y="1"/>
                </a:lnTo>
                <a:lnTo>
                  <a:pt x="23" y="2"/>
                </a:lnTo>
                <a:lnTo>
                  <a:pt x="25" y="4"/>
                </a:lnTo>
                <a:lnTo>
                  <a:pt x="27" y="6"/>
                </a:lnTo>
                <a:lnTo>
                  <a:pt x="30" y="8"/>
                </a:lnTo>
                <a:lnTo>
                  <a:pt x="31" y="11"/>
                </a:lnTo>
                <a:lnTo>
                  <a:pt x="32" y="14"/>
                </a:lnTo>
                <a:lnTo>
                  <a:pt x="32" y="16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79" name="Freeform 2545"/>
          <p:cNvSpPr>
            <a:spLocks noChangeAspect="1"/>
          </p:cNvSpPr>
          <p:nvPr/>
        </p:nvSpPr>
        <p:spPr bwMode="auto">
          <a:xfrm>
            <a:off x="4421188" y="2170113"/>
            <a:ext cx="9525" cy="4762"/>
          </a:xfrm>
          <a:custGeom>
            <a:avLst/>
            <a:gdLst>
              <a:gd name="T0" fmla="*/ 2147483647 w 32"/>
              <a:gd name="T1" fmla="*/ 0 h 16"/>
              <a:gd name="T2" fmla="*/ 2147483647 w 32"/>
              <a:gd name="T3" fmla="*/ 0 h 16"/>
              <a:gd name="T4" fmla="*/ 2147483647 w 32"/>
              <a:gd name="T5" fmla="*/ 2147483647 h 16"/>
              <a:gd name="T6" fmla="*/ 2147483647 w 32"/>
              <a:gd name="T7" fmla="*/ 2147483647 h 16"/>
              <a:gd name="T8" fmla="*/ 2147483647 w 32"/>
              <a:gd name="T9" fmla="*/ 2147483647 h 16"/>
              <a:gd name="T10" fmla="*/ 2147483647 w 32"/>
              <a:gd name="T11" fmla="*/ 2147483647 h 16"/>
              <a:gd name="T12" fmla="*/ 2147483647 w 32"/>
              <a:gd name="T13" fmla="*/ 2147483647 h 16"/>
              <a:gd name="T14" fmla="*/ 2147483647 w 32"/>
              <a:gd name="T15" fmla="*/ 2147483647 h 16"/>
              <a:gd name="T16" fmla="*/ 2147483647 w 32"/>
              <a:gd name="T17" fmla="*/ 2147483647 h 16"/>
              <a:gd name="T18" fmla="*/ 2147483647 w 32"/>
              <a:gd name="T19" fmla="*/ 2147483647 h 16"/>
              <a:gd name="T20" fmla="*/ 2147483647 w 32"/>
              <a:gd name="T21" fmla="*/ 2147483647 h 16"/>
              <a:gd name="T22" fmla="*/ 2147483647 w 32"/>
              <a:gd name="T23" fmla="*/ 2147483647 h 16"/>
              <a:gd name="T24" fmla="*/ 2147483647 w 32"/>
              <a:gd name="T25" fmla="*/ 2147483647 h 16"/>
              <a:gd name="T26" fmla="*/ 2147483647 w 32"/>
              <a:gd name="T27" fmla="*/ 2147483647 h 16"/>
              <a:gd name="T28" fmla="*/ 2147483647 w 32"/>
              <a:gd name="T29" fmla="*/ 2147483647 h 16"/>
              <a:gd name="T30" fmla="*/ 2147483647 w 32"/>
              <a:gd name="T31" fmla="*/ 2147483647 h 16"/>
              <a:gd name="T32" fmla="*/ 2147483647 w 32"/>
              <a:gd name="T33" fmla="*/ 2147483647 h 16"/>
              <a:gd name="T34" fmla="*/ 2147483647 w 32"/>
              <a:gd name="T35" fmla="*/ 2147483647 h 16"/>
              <a:gd name="T36" fmla="*/ 0 w 32"/>
              <a:gd name="T37" fmla="*/ 2147483647 h 16"/>
              <a:gd name="T38" fmla="*/ 0 w 32"/>
              <a:gd name="T39" fmla="*/ 0 h 16"/>
              <a:gd name="T40" fmla="*/ 0 w 32"/>
              <a:gd name="T41" fmla="*/ 0 h 16"/>
              <a:gd name="T42" fmla="*/ 2147483647 w 32"/>
              <a:gd name="T43" fmla="*/ 0 h 1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2"/>
              <a:gd name="T67" fmla="*/ 0 h 16"/>
              <a:gd name="T68" fmla="*/ 32 w 32"/>
              <a:gd name="T69" fmla="*/ 16 h 1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2" h="16">
                <a:moveTo>
                  <a:pt x="32" y="0"/>
                </a:moveTo>
                <a:lnTo>
                  <a:pt x="32" y="0"/>
                </a:lnTo>
                <a:lnTo>
                  <a:pt x="32" y="2"/>
                </a:lnTo>
                <a:lnTo>
                  <a:pt x="31" y="5"/>
                </a:lnTo>
                <a:lnTo>
                  <a:pt x="30" y="8"/>
                </a:lnTo>
                <a:lnTo>
                  <a:pt x="27" y="10"/>
                </a:lnTo>
                <a:lnTo>
                  <a:pt x="25" y="12"/>
                </a:lnTo>
                <a:lnTo>
                  <a:pt x="23" y="14"/>
                </a:lnTo>
                <a:lnTo>
                  <a:pt x="21" y="15"/>
                </a:lnTo>
                <a:lnTo>
                  <a:pt x="18" y="16"/>
                </a:lnTo>
                <a:lnTo>
                  <a:pt x="16" y="16"/>
                </a:lnTo>
                <a:lnTo>
                  <a:pt x="14" y="16"/>
                </a:lnTo>
                <a:lnTo>
                  <a:pt x="11" y="15"/>
                </a:lnTo>
                <a:lnTo>
                  <a:pt x="9" y="14"/>
                </a:lnTo>
                <a:lnTo>
                  <a:pt x="7" y="12"/>
                </a:lnTo>
                <a:lnTo>
                  <a:pt x="5" y="10"/>
                </a:lnTo>
                <a:lnTo>
                  <a:pt x="3" y="8"/>
                </a:lnTo>
                <a:lnTo>
                  <a:pt x="1" y="5"/>
                </a:lnTo>
                <a:lnTo>
                  <a:pt x="0" y="2"/>
                </a:lnTo>
                <a:lnTo>
                  <a:pt x="0" y="0"/>
                </a:lnTo>
                <a:lnTo>
                  <a:pt x="3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80" name="Freeform 2546"/>
          <p:cNvSpPr>
            <a:spLocks noChangeAspect="1"/>
          </p:cNvSpPr>
          <p:nvPr/>
        </p:nvSpPr>
        <p:spPr bwMode="auto">
          <a:xfrm>
            <a:off x="4421188" y="2165350"/>
            <a:ext cx="9525" cy="3175"/>
          </a:xfrm>
          <a:custGeom>
            <a:avLst/>
            <a:gdLst>
              <a:gd name="T0" fmla="*/ 0 w 32"/>
              <a:gd name="T1" fmla="*/ 0 h 1"/>
              <a:gd name="T2" fmla="*/ 2147483647 w 32"/>
              <a:gd name="T3" fmla="*/ 0 h 1"/>
              <a:gd name="T4" fmla="*/ 2147483647 w 32"/>
              <a:gd name="T5" fmla="*/ 2147483647 h 1"/>
              <a:gd name="T6" fmla="*/ 2147483647 w 32"/>
              <a:gd name="T7" fmla="*/ 2147483647 h 1"/>
              <a:gd name="T8" fmla="*/ 0 w 32"/>
              <a:gd name="T9" fmla="*/ 2147483647 h 1"/>
              <a:gd name="T10" fmla="*/ 0 w 32"/>
              <a:gd name="T11" fmla="*/ 2147483647 h 1"/>
              <a:gd name="T12" fmla="*/ 0 w 32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"/>
              <a:gd name="T23" fmla="*/ 32 w 32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">
                <a:moveTo>
                  <a:pt x="0" y="0"/>
                </a:moveTo>
                <a:lnTo>
                  <a:pt x="32" y="0"/>
                </a:lnTo>
                <a:lnTo>
                  <a:pt x="32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81" name="Freeform 2547"/>
          <p:cNvSpPr>
            <a:spLocks noChangeAspect="1"/>
          </p:cNvSpPr>
          <p:nvPr/>
        </p:nvSpPr>
        <p:spPr bwMode="auto">
          <a:xfrm>
            <a:off x="4421188" y="2165350"/>
            <a:ext cx="9525" cy="3175"/>
          </a:xfrm>
          <a:custGeom>
            <a:avLst/>
            <a:gdLst>
              <a:gd name="T0" fmla="*/ 0 w 32"/>
              <a:gd name="T1" fmla="*/ 0 h 2"/>
              <a:gd name="T2" fmla="*/ 2147483647 w 32"/>
              <a:gd name="T3" fmla="*/ 0 h 2"/>
              <a:gd name="T4" fmla="*/ 2147483647 w 32"/>
              <a:gd name="T5" fmla="*/ 2147483647 h 2"/>
              <a:gd name="T6" fmla="*/ 2147483647 w 32"/>
              <a:gd name="T7" fmla="*/ 2147483647 h 2"/>
              <a:gd name="T8" fmla="*/ 0 w 32"/>
              <a:gd name="T9" fmla="*/ 2147483647 h 2"/>
              <a:gd name="T10" fmla="*/ 0 w 32"/>
              <a:gd name="T11" fmla="*/ 2147483647 h 2"/>
              <a:gd name="T12" fmla="*/ 0 w 32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2"/>
              <a:gd name="T23" fmla="*/ 32 w 32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2">
                <a:moveTo>
                  <a:pt x="0" y="0"/>
                </a:moveTo>
                <a:lnTo>
                  <a:pt x="32" y="0"/>
                </a:lnTo>
                <a:lnTo>
                  <a:pt x="32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82" name="Freeform 2548"/>
          <p:cNvSpPr>
            <a:spLocks noChangeAspect="1"/>
          </p:cNvSpPr>
          <p:nvPr/>
        </p:nvSpPr>
        <p:spPr bwMode="auto">
          <a:xfrm>
            <a:off x="4421188" y="2165350"/>
            <a:ext cx="9525" cy="3175"/>
          </a:xfrm>
          <a:custGeom>
            <a:avLst/>
            <a:gdLst>
              <a:gd name="T0" fmla="*/ 0 w 32"/>
              <a:gd name="T1" fmla="*/ 0 h 2"/>
              <a:gd name="T2" fmla="*/ 2147483647 w 32"/>
              <a:gd name="T3" fmla="*/ 0 h 2"/>
              <a:gd name="T4" fmla="*/ 2147483647 w 32"/>
              <a:gd name="T5" fmla="*/ 2147483647 h 2"/>
              <a:gd name="T6" fmla="*/ 2147483647 w 32"/>
              <a:gd name="T7" fmla="*/ 2147483647 h 2"/>
              <a:gd name="T8" fmla="*/ 0 w 32"/>
              <a:gd name="T9" fmla="*/ 2147483647 h 2"/>
              <a:gd name="T10" fmla="*/ 0 w 32"/>
              <a:gd name="T11" fmla="*/ 2147483647 h 2"/>
              <a:gd name="T12" fmla="*/ 0 w 32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2"/>
              <a:gd name="T23" fmla="*/ 32 w 32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2">
                <a:moveTo>
                  <a:pt x="0" y="0"/>
                </a:moveTo>
                <a:lnTo>
                  <a:pt x="32" y="0"/>
                </a:lnTo>
                <a:lnTo>
                  <a:pt x="32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83" name="Freeform 2549"/>
          <p:cNvSpPr>
            <a:spLocks noChangeAspect="1"/>
          </p:cNvSpPr>
          <p:nvPr/>
        </p:nvSpPr>
        <p:spPr bwMode="auto">
          <a:xfrm>
            <a:off x="4421188" y="2168525"/>
            <a:ext cx="9525" cy="1588"/>
          </a:xfrm>
          <a:custGeom>
            <a:avLst/>
            <a:gdLst>
              <a:gd name="T0" fmla="*/ 0 w 32"/>
              <a:gd name="T1" fmla="*/ 0 h 2"/>
              <a:gd name="T2" fmla="*/ 2147483647 w 32"/>
              <a:gd name="T3" fmla="*/ 0 h 2"/>
              <a:gd name="T4" fmla="*/ 2147483647 w 32"/>
              <a:gd name="T5" fmla="*/ 2147483647 h 2"/>
              <a:gd name="T6" fmla="*/ 2147483647 w 32"/>
              <a:gd name="T7" fmla="*/ 2147483647 h 2"/>
              <a:gd name="T8" fmla="*/ 0 w 32"/>
              <a:gd name="T9" fmla="*/ 2147483647 h 2"/>
              <a:gd name="T10" fmla="*/ 0 w 32"/>
              <a:gd name="T11" fmla="*/ 2147483647 h 2"/>
              <a:gd name="T12" fmla="*/ 0 w 32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2"/>
              <a:gd name="T23" fmla="*/ 32 w 32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2">
                <a:moveTo>
                  <a:pt x="0" y="0"/>
                </a:moveTo>
                <a:lnTo>
                  <a:pt x="32" y="0"/>
                </a:lnTo>
                <a:lnTo>
                  <a:pt x="32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84" name="Freeform 2550"/>
          <p:cNvSpPr>
            <a:spLocks noChangeAspect="1"/>
          </p:cNvSpPr>
          <p:nvPr/>
        </p:nvSpPr>
        <p:spPr bwMode="auto">
          <a:xfrm>
            <a:off x="4421188" y="2168525"/>
            <a:ext cx="9525" cy="1588"/>
          </a:xfrm>
          <a:custGeom>
            <a:avLst/>
            <a:gdLst>
              <a:gd name="T0" fmla="*/ 0 w 32"/>
              <a:gd name="T1" fmla="*/ 0 h 1"/>
              <a:gd name="T2" fmla="*/ 2147483647 w 32"/>
              <a:gd name="T3" fmla="*/ 0 h 1"/>
              <a:gd name="T4" fmla="*/ 2147483647 w 32"/>
              <a:gd name="T5" fmla="*/ 2147483647 h 1"/>
              <a:gd name="T6" fmla="*/ 2147483647 w 32"/>
              <a:gd name="T7" fmla="*/ 2147483647 h 1"/>
              <a:gd name="T8" fmla="*/ 0 w 32"/>
              <a:gd name="T9" fmla="*/ 2147483647 h 1"/>
              <a:gd name="T10" fmla="*/ 0 w 32"/>
              <a:gd name="T11" fmla="*/ 2147483647 h 1"/>
              <a:gd name="T12" fmla="*/ 0 w 32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"/>
              <a:gd name="T23" fmla="*/ 32 w 32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">
                <a:moveTo>
                  <a:pt x="0" y="0"/>
                </a:moveTo>
                <a:lnTo>
                  <a:pt x="32" y="0"/>
                </a:lnTo>
                <a:lnTo>
                  <a:pt x="32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85" name="Freeform 2551"/>
          <p:cNvSpPr>
            <a:spLocks noChangeAspect="1"/>
          </p:cNvSpPr>
          <p:nvPr/>
        </p:nvSpPr>
        <p:spPr bwMode="auto">
          <a:xfrm>
            <a:off x="4421188" y="2168525"/>
            <a:ext cx="9525" cy="1588"/>
          </a:xfrm>
          <a:custGeom>
            <a:avLst/>
            <a:gdLst>
              <a:gd name="T0" fmla="*/ 0 w 32"/>
              <a:gd name="T1" fmla="*/ 0 h 2"/>
              <a:gd name="T2" fmla="*/ 2147483647 w 32"/>
              <a:gd name="T3" fmla="*/ 0 h 2"/>
              <a:gd name="T4" fmla="*/ 2147483647 w 32"/>
              <a:gd name="T5" fmla="*/ 2147483647 h 2"/>
              <a:gd name="T6" fmla="*/ 2147483647 w 32"/>
              <a:gd name="T7" fmla="*/ 2147483647 h 2"/>
              <a:gd name="T8" fmla="*/ 0 w 32"/>
              <a:gd name="T9" fmla="*/ 2147483647 h 2"/>
              <a:gd name="T10" fmla="*/ 0 w 32"/>
              <a:gd name="T11" fmla="*/ 2147483647 h 2"/>
              <a:gd name="T12" fmla="*/ 0 w 32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2"/>
              <a:gd name="T23" fmla="*/ 32 w 32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2">
                <a:moveTo>
                  <a:pt x="0" y="0"/>
                </a:moveTo>
                <a:lnTo>
                  <a:pt x="32" y="0"/>
                </a:lnTo>
                <a:lnTo>
                  <a:pt x="32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86" name="Freeform 2552"/>
          <p:cNvSpPr>
            <a:spLocks noChangeAspect="1"/>
          </p:cNvSpPr>
          <p:nvPr/>
        </p:nvSpPr>
        <p:spPr bwMode="auto">
          <a:xfrm>
            <a:off x="4421188" y="2170113"/>
            <a:ext cx="9525" cy="1587"/>
          </a:xfrm>
          <a:custGeom>
            <a:avLst/>
            <a:gdLst>
              <a:gd name="T0" fmla="*/ 0 w 32"/>
              <a:gd name="T1" fmla="*/ 0 h 2"/>
              <a:gd name="T2" fmla="*/ 2147483647 w 32"/>
              <a:gd name="T3" fmla="*/ 0 h 2"/>
              <a:gd name="T4" fmla="*/ 2147483647 w 32"/>
              <a:gd name="T5" fmla="*/ 2147483647 h 2"/>
              <a:gd name="T6" fmla="*/ 2147483647 w 32"/>
              <a:gd name="T7" fmla="*/ 2147483647 h 2"/>
              <a:gd name="T8" fmla="*/ 0 w 32"/>
              <a:gd name="T9" fmla="*/ 2147483647 h 2"/>
              <a:gd name="T10" fmla="*/ 0 w 32"/>
              <a:gd name="T11" fmla="*/ 2147483647 h 2"/>
              <a:gd name="T12" fmla="*/ 0 w 32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2"/>
              <a:gd name="T23" fmla="*/ 32 w 32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2">
                <a:moveTo>
                  <a:pt x="0" y="0"/>
                </a:moveTo>
                <a:lnTo>
                  <a:pt x="32" y="0"/>
                </a:lnTo>
                <a:lnTo>
                  <a:pt x="32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87" name="Rectangle 2553"/>
          <p:cNvSpPr>
            <a:spLocks noChangeAspect="1" noChangeArrowheads="1"/>
          </p:cNvSpPr>
          <p:nvPr/>
        </p:nvSpPr>
        <p:spPr bwMode="auto">
          <a:xfrm>
            <a:off x="4421188" y="2170113"/>
            <a:ext cx="9525" cy="1587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88" name="Freeform 2554"/>
          <p:cNvSpPr>
            <a:spLocks noChangeAspect="1"/>
          </p:cNvSpPr>
          <p:nvPr/>
        </p:nvSpPr>
        <p:spPr bwMode="auto">
          <a:xfrm>
            <a:off x="4425950" y="2165350"/>
            <a:ext cx="4763" cy="9525"/>
          </a:xfrm>
          <a:custGeom>
            <a:avLst/>
            <a:gdLst>
              <a:gd name="T0" fmla="*/ 0 w 17"/>
              <a:gd name="T1" fmla="*/ 0 h 31"/>
              <a:gd name="T2" fmla="*/ 0 w 17"/>
              <a:gd name="T3" fmla="*/ 0 h 31"/>
              <a:gd name="T4" fmla="*/ 2147483647 w 17"/>
              <a:gd name="T5" fmla="*/ 0 h 31"/>
              <a:gd name="T6" fmla="*/ 2147483647 w 17"/>
              <a:gd name="T7" fmla="*/ 2147483647 h 31"/>
              <a:gd name="T8" fmla="*/ 2147483647 w 17"/>
              <a:gd name="T9" fmla="*/ 2147483647 h 31"/>
              <a:gd name="T10" fmla="*/ 2147483647 w 17"/>
              <a:gd name="T11" fmla="*/ 2147483647 h 31"/>
              <a:gd name="T12" fmla="*/ 2147483647 w 17"/>
              <a:gd name="T13" fmla="*/ 2147483647 h 31"/>
              <a:gd name="T14" fmla="*/ 2147483647 w 17"/>
              <a:gd name="T15" fmla="*/ 2147483647 h 31"/>
              <a:gd name="T16" fmla="*/ 2147483647 w 17"/>
              <a:gd name="T17" fmla="*/ 2147483647 h 31"/>
              <a:gd name="T18" fmla="*/ 2147483647 w 17"/>
              <a:gd name="T19" fmla="*/ 2147483647 h 31"/>
              <a:gd name="T20" fmla="*/ 2147483647 w 17"/>
              <a:gd name="T21" fmla="*/ 2147483647 h 31"/>
              <a:gd name="T22" fmla="*/ 2147483647 w 17"/>
              <a:gd name="T23" fmla="*/ 2147483647 h 31"/>
              <a:gd name="T24" fmla="*/ 2147483647 w 17"/>
              <a:gd name="T25" fmla="*/ 2147483647 h 31"/>
              <a:gd name="T26" fmla="*/ 2147483647 w 17"/>
              <a:gd name="T27" fmla="*/ 2147483647 h 31"/>
              <a:gd name="T28" fmla="*/ 2147483647 w 17"/>
              <a:gd name="T29" fmla="*/ 2147483647 h 31"/>
              <a:gd name="T30" fmla="*/ 2147483647 w 17"/>
              <a:gd name="T31" fmla="*/ 2147483647 h 31"/>
              <a:gd name="T32" fmla="*/ 2147483647 w 17"/>
              <a:gd name="T33" fmla="*/ 2147483647 h 31"/>
              <a:gd name="T34" fmla="*/ 2147483647 w 17"/>
              <a:gd name="T35" fmla="*/ 2147483647 h 31"/>
              <a:gd name="T36" fmla="*/ 2147483647 w 17"/>
              <a:gd name="T37" fmla="*/ 2147483647 h 31"/>
              <a:gd name="T38" fmla="*/ 2147483647 w 17"/>
              <a:gd name="T39" fmla="*/ 2147483647 h 31"/>
              <a:gd name="T40" fmla="*/ 2147483647 w 17"/>
              <a:gd name="T41" fmla="*/ 2147483647 h 31"/>
              <a:gd name="T42" fmla="*/ 0 w 17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7"/>
              <a:gd name="T67" fmla="*/ 0 h 31"/>
              <a:gd name="T68" fmla="*/ 17 w 17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7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5" y="1"/>
                </a:lnTo>
                <a:lnTo>
                  <a:pt x="7" y="1"/>
                </a:lnTo>
                <a:lnTo>
                  <a:pt x="9" y="3"/>
                </a:lnTo>
                <a:lnTo>
                  <a:pt x="12" y="5"/>
                </a:lnTo>
                <a:lnTo>
                  <a:pt x="13" y="7"/>
                </a:lnTo>
                <a:lnTo>
                  <a:pt x="16" y="9"/>
                </a:lnTo>
                <a:lnTo>
                  <a:pt x="16" y="12"/>
                </a:lnTo>
                <a:lnTo>
                  <a:pt x="17" y="14"/>
                </a:lnTo>
                <a:lnTo>
                  <a:pt x="17" y="16"/>
                </a:lnTo>
                <a:lnTo>
                  <a:pt x="16" y="19"/>
                </a:lnTo>
                <a:lnTo>
                  <a:pt x="16" y="22"/>
                </a:lnTo>
                <a:lnTo>
                  <a:pt x="13" y="24"/>
                </a:lnTo>
                <a:lnTo>
                  <a:pt x="11" y="27"/>
                </a:lnTo>
                <a:lnTo>
                  <a:pt x="9" y="28"/>
                </a:lnTo>
                <a:lnTo>
                  <a:pt x="7" y="30"/>
                </a:lnTo>
                <a:lnTo>
                  <a:pt x="4" y="30"/>
                </a:lnTo>
                <a:lnTo>
                  <a:pt x="2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89" name="Freeform 2555"/>
          <p:cNvSpPr>
            <a:spLocks noChangeAspect="1"/>
          </p:cNvSpPr>
          <p:nvPr/>
        </p:nvSpPr>
        <p:spPr bwMode="auto">
          <a:xfrm>
            <a:off x="4400550" y="2173288"/>
            <a:ext cx="1588" cy="12700"/>
          </a:xfrm>
          <a:custGeom>
            <a:avLst/>
            <a:gdLst>
              <a:gd name="T0" fmla="*/ 2147483647 w 7"/>
              <a:gd name="T1" fmla="*/ 2147483647 h 31"/>
              <a:gd name="T2" fmla="*/ 0 w 7"/>
              <a:gd name="T3" fmla="*/ 0 h 31"/>
              <a:gd name="T4" fmla="*/ 2147483647 w 7"/>
              <a:gd name="T5" fmla="*/ 2147483647 h 31"/>
              <a:gd name="T6" fmla="*/ 0 60000 65536"/>
              <a:gd name="T7" fmla="*/ 0 60000 65536"/>
              <a:gd name="T8" fmla="*/ 0 60000 65536"/>
              <a:gd name="T9" fmla="*/ 0 w 7"/>
              <a:gd name="T10" fmla="*/ 0 h 31"/>
              <a:gd name="T11" fmla="*/ 7 w 7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" h="31">
                <a:moveTo>
                  <a:pt x="7" y="31"/>
                </a:moveTo>
                <a:lnTo>
                  <a:pt x="0" y="0"/>
                </a:lnTo>
                <a:lnTo>
                  <a:pt x="7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90" name="Freeform 2556"/>
          <p:cNvSpPr>
            <a:spLocks noChangeAspect="1"/>
          </p:cNvSpPr>
          <p:nvPr/>
        </p:nvSpPr>
        <p:spPr bwMode="auto">
          <a:xfrm>
            <a:off x="4421188" y="2165350"/>
            <a:ext cx="6350" cy="9525"/>
          </a:xfrm>
          <a:custGeom>
            <a:avLst/>
            <a:gdLst>
              <a:gd name="T0" fmla="*/ 2147483647 w 18"/>
              <a:gd name="T1" fmla="*/ 0 h 32"/>
              <a:gd name="T2" fmla="*/ 2147483647 w 18"/>
              <a:gd name="T3" fmla="*/ 2147483647 h 32"/>
              <a:gd name="T4" fmla="*/ 2147483647 w 18"/>
              <a:gd name="T5" fmla="*/ 2147483647 h 32"/>
              <a:gd name="T6" fmla="*/ 2147483647 w 18"/>
              <a:gd name="T7" fmla="*/ 2147483647 h 32"/>
              <a:gd name="T8" fmla="*/ 0 w 18"/>
              <a:gd name="T9" fmla="*/ 2147483647 h 32"/>
              <a:gd name="T10" fmla="*/ 2147483647 w 18"/>
              <a:gd name="T11" fmla="*/ 2147483647 h 32"/>
              <a:gd name="T12" fmla="*/ 2147483647 w 18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"/>
              <a:gd name="T22" fmla="*/ 0 h 32"/>
              <a:gd name="T23" fmla="*/ 18 w 18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" h="32">
                <a:moveTo>
                  <a:pt x="16" y="0"/>
                </a:moveTo>
                <a:lnTo>
                  <a:pt x="18" y="31"/>
                </a:lnTo>
                <a:lnTo>
                  <a:pt x="6" y="32"/>
                </a:lnTo>
                <a:lnTo>
                  <a:pt x="9" y="31"/>
                </a:lnTo>
                <a:lnTo>
                  <a:pt x="0" y="2"/>
                </a:lnTo>
                <a:lnTo>
                  <a:pt x="4" y="1"/>
                </a:lnTo>
                <a:lnTo>
                  <a:pt x="1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91" name="Freeform 2557"/>
          <p:cNvSpPr>
            <a:spLocks noChangeAspect="1"/>
          </p:cNvSpPr>
          <p:nvPr/>
        </p:nvSpPr>
        <p:spPr bwMode="auto">
          <a:xfrm>
            <a:off x="4413250" y="2165350"/>
            <a:ext cx="9525" cy="9525"/>
          </a:xfrm>
          <a:custGeom>
            <a:avLst/>
            <a:gdLst>
              <a:gd name="T0" fmla="*/ 2147483647 w 21"/>
              <a:gd name="T1" fmla="*/ 0 h 32"/>
              <a:gd name="T2" fmla="*/ 2147483647 w 21"/>
              <a:gd name="T3" fmla="*/ 2147483647 h 32"/>
              <a:gd name="T4" fmla="*/ 2147483647 w 21"/>
              <a:gd name="T5" fmla="*/ 2147483647 h 32"/>
              <a:gd name="T6" fmla="*/ 2147483647 w 21"/>
              <a:gd name="T7" fmla="*/ 2147483647 h 32"/>
              <a:gd name="T8" fmla="*/ 0 w 21"/>
              <a:gd name="T9" fmla="*/ 2147483647 h 32"/>
              <a:gd name="T10" fmla="*/ 2147483647 w 21"/>
              <a:gd name="T11" fmla="*/ 2147483647 h 32"/>
              <a:gd name="T12" fmla="*/ 2147483647 w 21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"/>
              <a:gd name="T22" fmla="*/ 0 h 32"/>
              <a:gd name="T23" fmla="*/ 21 w 21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" h="32">
                <a:moveTo>
                  <a:pt x="12" y="0"/>
                </a:moveTo>
                <a:lnTo>
                  <a:pt x="21" y="29"/>
                </a:lnTo>
                <a:lnTo>
                  <a:pt x="10" y="32"/>
                </a:lnTo>
                <a:lnTo>
                  <a:pt x="12" y="31"/>
                </a:lnTo>
                <a:lnTo>
                  <a:pt x="0" y="4"/>
                </a:lnTo>
                <a:lnTo>
                  <a:pt x="2" y="3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92" name="Freeform 2558"/>
          <p:cNvSpPr>
            <a:spLocks noChangeAspect="1"/>
          </p:cNvSpPr>
          <p:nvPr/>
        </p:nvSpPr>
        <p:spPr bwMode="auto">
          <a:xfrm>
            <a:off x="4411663" y="2168525"/>
            <a:ext cx="9525" cy="9525"/>
          </a:xfrm>
          <a:custGeom>
            <a:avLst/>
            <a:gdLst>
              <a:gd name="T0" fmla="*/ 2147483647 w 23"/>
              <a:gd name="T1" fmla="*/ 0 h 30"/>
              <a:gd name="T2" fmla="*/ 2147483647 w 23"/>
              <a:gd name="T3" fmla="*/ 2147483647 h 30"/>
              <a:gd name="T4" fmla="*/ 2147483647 w 23"/>
              <a:gd name="T5" fmla="*/ 2147483647 h 30"/>
              <a:gd name="T6" fmla="*/ 2147483647 w 23"/>
              <a:gd name="T7" fmla="*/ 2147483647 h 30"/>
              <a:gd name="T8" fmla="*/ 0 w 23"/>
              <a:gd name="T9" fmla="*/ 2147483647 h 30"/>
              <a:gd name="T10" fmla="*/ 2147483647 w 23"/>
              <a:gd name="T11" fmla="*/ 2147483647 h 30"/>
              <a:gd name="T12" fmla="*/ 2147483647 w 23"/>
              <a:gd name="T13" fmla="*/ 0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"/>
              <a:gd name="T22" fmla="*/ 0 h 30"/>
              <a:gd name="T23" fmla="*/ 23 w 23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" h="30">
                <a:moveTo>
                  <a:pt x="11" y="0"/>
                </a:moveTo>
                <a:lnTo>
                  <a:pt x="23" y="27"/>
                </a:lnTo>
                <a:lnTo>
                  <a:pt x="17" y="30"/>
                </a:lnTo>
                <a:lnTo>
                  <a:pt x="18" y="29"/>
                </a:lnTo>
                <a:lnTo>
                  <a:pt x="0" y="6"/>
                </a:lnTo>
                <a:lnTo>
                  <a:pt x="2" y="5"/>
                </a:lnTo>
                <a:lnTo>
                  <a:pt x="1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93" name="Freeform 2559"/>
          <p:cNvSpPr>
            <a:spLocks noChangeAspect="1"/>
          </p:cNvSpPr>
          <p:nvPr/>
        </p:nvSpPr>
        <p:spPr bwMode="auto">
          <a:xfrm>
            <a:off x="4410075" y="2170113"/>
            <a:ext cx="9525" cy="11112"/>
          </a:xfrm>
          <a:custGeom>
            <a:avLst/>
            <a:gdLst>
              <a:gd name="T0" fmla="*/ 2147483647 w 25"/>
              <a:gd name="T1" fmla="*/ 2147483647 h 37"/>
              <a:gd name="T2" fmla="*/ 2147483647 w 25"/>
              <a:gd name="T3" fmla="*/ 2147483647 h 37"/>
              <a:gd name="T4" fmla="*/ 2147483647 w 25"/>
              <a:gd name="T5" fmla="*/ 2147483647 h 37"/>
              <a:gd name="T6" fmla="*/ 2147483647 w 25"/>
              <a:gd name="T7" fmla="*/ 2147483647 h 37"/>
              <a:gd name="T8" fmla="*/ 0 w 25"/>
              <a:gd name="T9" fmla="*/ 2147483647 h 37"/>
              <a:gd name="T10" fmla="*/ 2147483647 w 25"/>
              <a:gd name="T11" fmla="*/ 0 h 37"/>
              <a:gd name="T12" fmla="*/ 2147483647 w 25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5"/>
              <a:gd name="T22" fmla="*/ 0 h 37"/>
              <a:gd name="T23" fmla="*/ 25 w 25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5" h="37">
                <a:moveTo>
                  <a:pt x="7" y="2"/>
                </a:moveTo>
                <a:lnTo>
                  <a:pt x="25" y="25"/>
                </a:lnTo>
                <a:lnTo>
                  <a:pt x="11" y="37"/>
                </a:lnTo>
                <a:lnTo>
                  <a:pt x="19" y="31"/>
                </a:lnTo>
                <a:lnTo>
                  <a:pt x="0" y="6"/>
                </a:lnTo>
                <a:lnTo>
                  <a:pt x="9" y="0"/>
                </a:lnTo>
                <a:lnTo>
                  <a:pt x="7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94" name="Freeform 2560"/>
          <p:cNvSpPr>
            <a:spLocks noChangeAspect="1"/>
          </p:cNvSpPr>
          <p:nvPr/>
        </p:nvSpPr>
        <p:spPr bwMode="auto">
          <a:xfrm>
            <a:off x="4402138" y="2171700"/>
            <a:ext cx="17462" cy="9525"/>
          </a:xfrm>
          <a:custGeom>
            <a:avLst/>
            <a:gdLst>
              <a:gd name="T0" fmla="*/ 2147483647 w 48"/>
              <a:gd name="T1" fmla="*/ 0 h 30"/>
              <a:gd name="T2" fmla="*/ 2147483647 w 48"/>
              <a:gd name="T3" fmla="*/ 2147483647 h 30"/>
              <a:gd name="T4" fmla="*/ 2147483647 w 48"/>
              <a:gd name="T5" fmla="*/ 2147483647 h 30"/>
              <a:gd name="T6" fmla="*/ 2147483647 w 48"/>
              <a:gd name="T7" fmla="*/ 2147483647 h 30"/>
              <a:gd name="T8" fmla="*/ 2147483647 w 48"/>
              <a:gd name="T9" fmla="*/ 2147483647 h 30"/>
              <a:gd name="T10" fmla="*/ 0 w 48"/>
              <a:gd name="T11" fmla="*/ 2147483647 h 30"/>
              <a:gd name="T12" fmla="*/ 2147483647 w 48"/>
              <a:gd name="T13" fmla="*/ 0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8"/>
              <a:gd name="T22" fmla="*/ 0 h 30"/>
              <a:gd name="T23" fmla="*/ 48 w 48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8" h="30">
                <a:moveTo>
                  <a:pt x="22" y="0"/>
                </a:moveTo>
                <a:lnTo>
                  <a:pt x="41" y="25"/>
                </a:lnTo>
                <a:lnTo>
                  <a:pt x="48" y="20"/>
                </a:lnTo>
                <a:lnTo>
                  <a:pt x="33" y="30"/>
                </a:lnTo>
                <a:lnTo>
                  <a:pt x="16" y="6"/>
                </a:lnTo>
                <a:lnTo>
                  <a:pt x="0" y="16"/>
                </a:lnTo>
                <a:lnTo>
                  <a:pt x="2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95" name="Freeform 2561"/>
          <p:cNvSpPr>
            <a:spLocks noChangeAspect="1"/>
          </p:cNvSpPr>
          <p:nvPr/>
        </p:nvSpPr>
        <p:spPr bwMode="auto">
          <a:xfrm>
            <a:off x="4405313" y="2171700"/>
            <a:ext cx="6350" cy="11113"/>
          </a:xfrm>
          <a:custGeom>
            <a:avLst/>
            <a:gdLst>
              <a:gd name="T0" fmla="*/ 2147483647 w 20"/>
              <a:gd name="T1" fmla="*/ 0 h 31"/>
              <a:gd name="T2" fmla="*/ 2147483647 w 20"/>
              <a:gd name="T3" fmla="*/ 2147483647 h 31"/>
              <a:gd name="T4" fmla="*/ 2147483647 w 20"/>
              <a:gd name="T5" fmla="*/ 2147483647 h 31"/>
              <a:gd name="T6" fmla="*/ 2147483647 w 20"/>
              <a:gd name="T7" fmla="*/ 2147483647 h 31"/>
              <a:gd name="T8" fmla="*/ 0 w 20"/>
              <a:gd name="T9" fmla="*/ 2147483647 h 31"/>
              <a:gd name="T10" fmla="*/ 0 w 20"/>
              <a:gd name="T11" fmla="*/ 2147483647 h 31"/>
              <a:gd name="T12" fmla="*/ 2147483647 w 20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"/>
              <a:gd name="T22" fmla="*/ 0 h 31"/>
              <a:gd name="T23" fmla="*/ 20 w 20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" h="31">
                <a:moveTo>
                  <a:pt x="3" y="0"/>
                </a:moveTo>
                <a:lnTo>
                  <a:pt x="20" y="24"/>
                </a:lnTo>
                <a:lnTo>
                  <a:pt x="10" y="31"/>
                </a:lnTo>
                <a:lnTo>
                  <a:pt x="0" y="2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96" name="Freeform 2562"/>
          <p:cNvSpPr>
            <a:spLocks noChangeAspect="1"/>
          </p:cNvSpPr>
          <p:nvPr/>
        </p:nvSpPr>
        <p:spPr bwMode="auto">
          <a:xfrm>
            <a:off x="4403725" y="2173288"/>
            <a:ext cx="6350" cy="9525"/>
          </a:xfrm>
          <a:custGeom>
            <a:avLst/>
            <a:gdLst>
              <a:gd name="T0" fmla="*/ 2147483647 w 16"/>
              <a:gd name="T1" fmla="*/ 0 h 33"/>
              <a:gd name="T2" fmla="*/ 2147483647 w 16"/>
              <a:gd name="T3" fmla="*/ 2147483647 h 33"/>
              <a:gd name="T4" fmla="*/ 2147483647 w 16"/>
              <a:gd name="T5" fmla="*/ 2147483647 h 33"/>
              <a:gd name="T6" fmla="*/ 2147483647 w 16"/>
              <a:gd name="T7" fmla="*/ 2147483647 h 33"/>
              <a:gd name="T8" fmla="*/ 0 w 16"/>
              <a:gd name="T9" fmla="*/ 2147483647 h 33"/>
              <a:gd name="T10" fmla="*/ 2147483647 w 16"/>
              <a:gd name="T11" fmla="*/ 2147483647 h 33"/>
              <a:gd name="T12" fmla="*/ 2147483647 w 16"/>
              <a:gd name="T13" fmla="*/ 0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"/>
              <a:gd name="T22" fmla="*/ 0 h 33"/>
              <a:gd name="T23" fmla="*/ 16 w 16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" h="33">
                <a:moveTo>
                  <a:pt x="6" y="0"/>
                </a:moveTo>
                <a:lnTo>
                  <a:pt x="16" y="29"/>
                </a:lnTo>
                <a:lnTo>
                  <a:pt x="5" y="33"/>
                </a:lnTo>
                <a:lnTo>
                  <a:pt x="6" y="33"/>
                </a:lnTo>
                <a:lnTo>
                  <a:pt x="0" y="2"/>
                </a:lnTo>
                <a:lnTo>
                  <a:pt x="1" y="2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97" name="Freeform 2563"/>
          <p:cNvSpPr>
            <a:spLocks noChangeAspect="1"/>
          </p:cNvSpPr>
          <p:nvPr/>
        </p:nvSpPr>
        <p:spPr bwMode="auto">
          <a:xfrm>
            <a:off x="4400550" y="2173288"/>
            <a:ext cx="4763" cy="12700"/>
          </a:xfrm>
          <a:custGeom>
            <a:avLst/>
            <a:gdLst>
              <a:gd name="T0" fmla="*/ 2147483647 w 17"/>
              <a:gd name="T1" fmla="*/ 0 h 33"/>
              <a:gd name="T2" fmla="*/ 2147483647 w 17"/>
              <a:gd name="T3" fmla="*/ 2147483647 h 33"/>
              <a:gd name="T4" fmla="*/ 2147483647 w 17"/>
              <a:gd name="T5" fmla="*/ 2147483647 h 33"/>
              <a:gd name="T6" fmla="*/ 0 w 17"/>
              <a:gd name="T7" fmla="*/ 2147483647 h 33"/>
              <a:gd name="T8" fmla="*/ 2147483647 w 17"/>
              <a:gd name="T9" fmla="*/ 0 h 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7"/>
              <a:gd name="T16" fmla="*/ 0 h 33"/>
              <a:gd name="T17" fmla="*/ 17 w 17"/>
              <a:gd name="T18" fmla="*/ 33 h 3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7" h="33">
                <a:moveTo>
                  <a:pt x="11" y="0"/>
                </a:moveTo>
                <a:lnTo>
                  <a:pt x="17" y="31"/>
                </a:lnTo>
                <a:lnTo>
                  <a:pt x="7" y="33"/>
                </a:lnTo>
                <a:lnTo>
                  <a:pt x="0" y="2"/>
                </a:lnTo>
                <a:lnTo>
                  <a:pt x="1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98" name="Freeform 2564"/>
          <p:cNvSpPr>
            <a:spLocks noChangeAspect="1"/>
          </p:cNvSpPr>
          <p:nvPr/>
        </p:nvSpPr>
        <p:spPr bwMode="auto">
          <a:xfrm>
            <a:off x="4402138" y="2057400"/>
            <a:ext cx="3175" cy="11113"/>
          </a:xfrm>
          <a:custGeom>
            <a:avLst/>
            <a:gdLst>
              <a:gd name="T0" fmla="*/ 0 w 13"/>
              <a:gd name="T1" fmla="*/ 0 h 29"/>
              <a:gd name="T2" fmla="*/ 2147483647 w 13"/>
              <a:gd name="T3" fmla="*/ 2147483647 h 29"/>
              <a:gd name="T4" fmla="*/ 0 w 13"/>
              <a:gd name="T5" fmla="*/ 0 h 29"/>
              <a:gd name="T6" fmla="*/ 0 60000 65536"/>
              <a:gd name="T7" fmla="*/ 0 60000 65536"/>
              <a:gd name="T8" fmla="*/ 0 60000 65536"/>
              <a:gd name="T9" fmla="*/ 0 w 13"/>
              <a:gd name="T10" fmla="*/ 0 h 29"/>
              <a:gd name="T11" fmla="*/ 13 w 13"/>
              <a:gd name="T12" fmla="*/ 29 h 2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" h="29">
                <a:moveTo>
                  <a:pt x="0" y="0"/>
                </a:moveTo>
                <a:lnTo>
                  <a:pt x="13" y="2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799" name="Freeform 2565"/>
          <p:cNvSpPr>
            <a:spLocks noChangeAspect="1"/>
          </p:cNvSpPr>
          <p:nvPr/>
        </p:nvSpPr>
        <p:spPr bwMode="auto">
          <a:xfrm>
            <a:off x="4375150" y="2070100"/>
            <a:ext cx="7938" cy="9525"/>
          </a:xfrm>
          <a:custGeom>
            <a:avLst/>
            <a:gdLst>
              <a:gd name="T0" fmla="*/ 2147483647 w 23"/>
              <a:gd name="T1" fmla="*/ 2147483647 h 29"/>
              <a:gd name="T2" fmla="*/ 2147483647 w 23"/>
              <a:gd name="T3" fmla="*/ 2147483647 h 29"/>
              <a:gd name="T4" fmla="*/ 2147483647 w 23"/>
              <a:gd name="T5" fmla="*/ 2147483647 h 29"/>
              <a:gd name="T6" fmla="*/ 2147483647 w 23"/>
              <a:gd name="T7" fmla="*/ 2147483647 h 29"/>
              <a:gd name="T8" fmla="*/ 2147483647 w 23"/>
              <a:gd name="T9" fmla="*/ 2147483647 h 29"/>
              <a:gd name="T10" fmla="*/ 2147483647 w 23"/>
              <a:gd name="T11" fmla="*/ 2147483647 h 29"/>
              <a:gd name="T12" fmla="*/ 2147483647 w 23"/>
              <a:gd name="T13" fmla="*/ 2147483647 h 29"/>
              <a:gd name="T14" fmla="*/ 2147483647 w 23"/>
              <a:gd name="T15" fmla="*/ 2147483647 h 29"/>
              <a:gd name="T16" fmla="*/ 2147483647 w 23"/>
              <a:gd name="T17" fmla="*/ 2147483647 h 29"/>
              <a:gd name="T18" fmla="*/ 2147483647 w 23"/>
              <a:gd name="T19" fmla="*/ 2147483647 h 29"/>
              <a:gd name="T20" fmla="*/ 2147483647 w 23"/>
              <a:gd name="T21" fmla="*/ 2147483647 h 29"/>
              <a:gd name="T22" fmla="*/ 2147483647 w 23"/>
              <a:gd name="T23" fmla="*/ 2147483647 h 29"/>
              <a:gd name="T24" fmla="*/ 0 w 23"/>
              <a:gd name="T25" fmla="*/ 2147483647 h 29"/>
              <a:gd name="T26" fmla="*/ 0 w 23"/>
              <a:gd name="T27" fmla="*/ 2147483647 h 29"/>
              <a:gd name="T28" fmla="*/ 0 w 23"/>
              <a:gd name="T29" fmla="*/ 2147483647 h 29"/>
              <a:gd name="T30" fmla="*/ 2147483647 w 23"/>
              <a:gd name="T31" fmla="*/ 2147483647 h 29"/>
              <a:gd name="T32" fmla="*/ 2147483647 w 23"/>
              <a:gd name="T33" fmla="*/ 2147483647 h 29"/>
              <a:gd name="T34" fmla="*/ 2147483647 w 23"/>
              <a:gd name="T35" fmla="*/ 2147483647 h 29"/>
              <a:gd name="T36" fmla="*/ 2147483647 w 23"/>
              <a:gd name="T37" fmla="*/ 2147483647 h 29"/>
              <a:gd name="T38" fmla="*/ 2147483647 w 23"/>
              <a:gd name="T39" fmla="*/ 0 h 29"/>
              <a:gd name="T40" fmla="*/ 2147483647 w 23"/>
              <a:gd name="T41" fmla="*/ 0 h 29"/>
              <a:gd name="T42" fmla="*/ 2147483647 w 23"/>
              <a:gd name="T43" fmla="*/ 2147483647 h 2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3"/>
              <a:gd name="T67" fmla="*/ 0 h 29"/>
              <a:gd name="T68" fmla="*/ 23 w 23"/>
              <a:gd name="T69" fmla="*/ 29 h 29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3" h="29">
                <a:moveTo>
                  <a:pt x="23" y="27"/>
                </a:moveTo>
                <a:lnTo>
                  <a:pt x="23" y="27"/>
                </a:lnTo>
                <a:lnTo>
                  <a:pt x="20" y="28"/>
                </a:lnTo>
                <a:lnTo>
                  <a:pt x="18" y="29"/>
                </a:lnTo>
                <a:lnTo>
                  <a:pt x="15" y="29"/>
                </a:lnTo>
                <a:lnTo>
                  <a:pt x="13" y="29"/>
                </a:lnTo>
                <a:lnTo>
                  <a:pt x="11" y="28"/>
                </a:lnTo>
                <a:lnTo>
                  <a:pt x="8" y="27"/>
                </a:lnTo>
                <a:lnTo>
                  <a:pt x="6" y="26"/>
                </a:lnTo>
                <a:lnTo>
                  <a:pt x="4" y="24"/>
                </a:lnTo>
                <a:lnTo>
                  <a:pt x="2" y="21"/>
                </a:lnTo>
                <a:lnTo>
                  <a:pt x="1" y="18"/>
                </a:lnTo>
                <a:lnTo>
                  <a:pt x="0" y="16"/>
                </a:lnTo>
                <a:lnTo>
                  <a:pt x="0" y="13"/>
                </a:lnTo>
                <a:lnTo>
                  <a:pt x="0" y="11"/>
                </a:lnTo>
                <a:lnTo>
                  <a:pt x="1" y="9"/>
                </a:lnTo>
                <a:lnTo>
                  <a:pt x="2" y="6"/>
                </a:lnTo>
                <a:lnTo>
                  <a:pt x="3" y="4"/>
                </a:lnTo>
                <a:lnTo>
                  <a:pt x="5" y="2"/>
                </a:lnTo>
                <a:lnTo>
                  <a:pt x="7" y="0"/>
                </a:lnTo>
                <a:lnTo>
                  <a:pt x="23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00" name="Freeform 2566"/>
          <p:cNvSpPr>
            <a:spLocks noChangeAspect="1"/>
          </p:cNvSpPr>
          <p:nvPr/>
        </p:nvSpPr>
        <p:spPr bwMode="auto">
          <a:xfrm>
            <a:off x="4395788" y="2055813"/>
            <a:ext cx="9525" cy="15875"/>
          </a:xfrm>
          <a:custGeom>
            <a:avLst/>
            <a:gdLst>
              <a:gd name="T0" fmla="*/ 2147483647 w 28"/>
              <a:gd name="T1" fmla="*/ 2147483647 h 46"/>
              <a:gd name="T2" fmla="*/ 2147483647 w 28"/>
              <a:gd name="T3" fmla="*/ 2147483647 h 46"/>
              <a:gd name="T4" fmla="*/ 0 w 28"/>
              <a:gd name="T5" fmla="*/ 2147483647 h 46"/>
              <a:gd name="T6" fmla="*/ 2147483647 w 28"/>
              <a:gd name="T7" fmla="*/ 2147483647 h 46"/>
              <a:gd name="T8" fmla="*/ 2147483647 w 28"/>
              <a:gd name="T9" fmla="*/ 2147483647 h 46"/>
              <a:gd name="T10" fmla="*/ 2147483647 w 28"/>
              <a:gd name="T11" fmla="*/ 0 h 46"/>
              <a:gd name="T12" fmla="*/ 2147483647 w 28"/>
              <a:gd name="T13" fmla="*/ 2147483647 h 4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"/>
              <a:gd name="T22" fmla="*/ 0 h 46"/>
              <a:gd name="T23" fmla="*/ 28 w 28"/>
              <a:gd name="T24" fmla="*/ 46 h 4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" h="46">
                <a:moveTo>
                  <a:pt x="15" y="4"/>
                </a:moveTo>
                <a:lnTo>
                  <a:pt x="28" y="33"/>
                </a:lnTo>
                <a:lnTo>
                  <a:pt x="0" y="46"/>
                </a:lnTo>
                <a:lnTo>
                  <a:pt x="19" y="36"/>
                </a:lnTo>
                <a:lnTo>
                  <a:pt x="6" y="10"/>
                </a:lnTo>
                <a:lnTo>
                  <a:pt x="25" y="0"/>
                </a:lnTo>
                <a:lnTo>
                  <a:pt x="15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01" name="Freeform 2567"/>
          <p:cNvSpPr>
            <a:spLocks noChangeAspect="1"/>
          </p:cNvSpPr>
          <p:nvPr/>
        </p:nvSpPr>
        <p:spPr bwMode="auto">
          <a:xfrm>
            <a:off x="4392613" y="2058988"/>
            <a:ext cx="11112" cy="11112"/>
          </a:xfrm>
          <a:custGeom>
            <a:avLst/>
            <a:gdLst>
              <a:gd name="T0" fmla="*/ 2147483647 w 34"/>
              <a:gd name="T1" fmla="*/ 0 h 31"/>
              <a:gd name="T2" fmla="*/ 2147483647 w 34"/>
              <a:gd name="T3" fmla="*/ 2147483647 h 31"/>
              <a:gd name="T4" fmla="*/ 2147483647 w 34"/>
              <a:gd name="T5" fmla="*/ 2147483647 h 31"/>
              <a:gd name="T6" fmla="*/ 2147483647 w 34"/>
              <a:gd name="T7" fmla="*/ 2147483647 h 31"/>
              <a:gd name="T8" fmla="*/ 2147483647 w 34"/>
              <a:gd name="T9" fmla="*/ 2147483647 h 31"/>
              <a:gd name="T10" fmla="*/ 0 w 34"/>
              <a:gd name="T11" fmla="*/ 2147483647 h 31"/>
              <a:gd name="T12" fmla="*/ 2147483647 w 34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31"/>
              <a:gd name="T23" fmla="*/ 34 w 3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31">
                <a:moveTo>
                  <a:pt x="19" y="0"/>
                </a:moveTo>
                <a:lnTo>
                  <a:pt x="32" y="26"/>
                </a:lnTo>
                <a:lnTo>
                  <a:pt x="34" y="25"/>
                </a:lnTo>
                <a:lnTo>
                  <a:pt x="24" y="31"/>
                </a:lnTo>
                <a:lnTo>
                  <a:pt x="10" y="4"/>
                </a:lnTo>
                <a:lnTo>
                  <a:pt x="0" y="9"/>
                </a:lnTo>
                <a:lnTo>
                  <a:pt x="1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02" name="Freeform 2568"/>
          <p:cNvSpPr>
            <a:spLocks noChangeAspect="1"/>
          </p:cNvSpPr>
          <p:nvPr/>
        </p:nvSpPr>
        <p:spPr bwMode="auto">
          <a:xfrm>
            <a:off x="4389438" y="2058988"/>
            <a:ext cx="11112" cy="12700"/>
          </a:xfrm>
          <a:custGeom>
            <a:avLst/>
            <a:gdLst>
              <a:gd name="T0" fmla="*/ 2147483647 w 33"/>
              <a:gd name="T1" fmla="*/ 0 h 32"/>
              <a:gd name="T2" fmla="*/ 2147483647 w 33"/>
              <a:gd name="T3" fmla="*/ 2147483647 h 32"/>
              <a:gd name="T4" fmla="*/ 2147483647 w 33"/>
              <a:gd name="T5" fmla="*/ 2147483647 h 32"/>
              <a:gd name="T6" fmla="*/ 2147483647 w 33"/>
              <a:gd name="T7" fmla="*/ 2147483647 h 32"/>
              <a:gd name="T8" fmla="*/ 2147483647 w 33"/>
              <a:gd name="T9" fmla="*/ 2147483647 h 32"/>
              <a:gd name="T10" fmla="*/ 0 w 33"/>
              <a:gd name="T11" fmla="*/ 2147483647 h 32"/>
              <a:gd name="T12" fmla="*/ 2147483647 w 33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2"/>
              <a:gd name="T23" fmla="*/ 33 w 33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2">
                <a:moveTo>
                  <a:pt x="19" y="0"/>
                </a:moveTo>
                <a:lnTo>
                  <a:pt x="33" y="27"/>
                </a:lnTo>
                <a:lnTo>
                  <a:pt x="23" y="32"/>
                </a:lnTo>
                <a:lnTo>
                  <a:pt x="10" y="5"/>
                </a:lnTo>
                <a:lnTo>
                  <a:pt x="0" y="10"/>
                </a:lnTo>
                <a:lnTo>
                  <a:pt x="1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03" name="Freeform 2569"/>
          <p:cNvSpPr>
            <a:spLocks noChangeAspect="1"/>
          </p:cNvSpPr>
          <p:nvPr/>
        </p:nvSpPr>
        <p:spPr bwMode="auto">
          <a:xfrm>
            <a:off x="4389438" y="2062163"/>
            <a:ext cx="6350" cy="9525"/>
          </a:xfrm>
          <a:custGeom>
            <a:avLst/>
            <a:gdLst>
              <a:gd name="T0" fmla="*/ 2147483647 w 21"/>
              <a:gd name="T1" fmla="*/ 0 h 31"/>
              <a:gd name="T2" fmla="*/ 2147483647 w 21"/>
              <a:gd name="T3" fmla="*/ 2147483647 h 31"/>
              <a:gd name="T4" fmla="*/ 2147483647 w 21"/>
              <a:gd name="T5" fmla="*/ 2147483647 h 31"/>
              <a:gd name="T6" fmla="*/ 2147483647 w 21"/>
              <a:gd name="T7" fmla="*/ 2147483647 h 31"/>
              <a:gd name="T8" fmla="*/ 0 w 21"/>
              <a:gd name="T9" fmla="*/ 2147483647 h 31"/>
              <a:gd name="T10" fmla="*/ 0 w 21"/>
              <a:gd name="T11" fmla="*/ 2147483647 h 31"/>
              <a:gd name="T12" fmla="*/ 2147483647 w 2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"/>
              <a:gd name="T22" fmla="*/ 0 h 31"/>
              <a:gd name="T23" fmla="*/ 21 w 2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" h="31">
                <a:moveTo>
                  <a:pt x="8" y="0"/>
                </a:moveTo>
                <a:lnTo>
                  <a:pt x="21" y="27"/>
                </a:lnTo>
                <a:lnTo>
                  <a:pt x="13" y="31"/>
                </a:lnTo>
                <a:lnTo>
                  <a:pt x="0" y="4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04" name="Freeform 2570"/>
          <p:cNvSpPr>
            <a:spLocks noChangeAspect="1"/>
          </p:cNvSpPr>
          <p:nvPr/>
        </p:nvSpPr>
        <p:spPr bwMode="auto">
          <a:xfrm>
            <a:off x="4386263" y="2062163"/>
            <a:ext cx="7937" cy="15875"/>
          </a:xfrm>
          <a:custGeom>
            <a:avLst/>
            <a:gdLst>
              <a:gd name="T0" fmla="*/ 2147483647 w 27"/>
              <a:gd name="T1" fmla="*/ 2147483647 h 45"/>
              <a:gd name="T2" fmla="*/ 2147483647 w 27"/>
              <a:gd name="T3" fmla="*/ 2147483647 h 45"/>
              <a:gd name="T4" fmla="*/ 0 w 27"/>
              <a:gd name="T5" fmla="*/ 2147483647 h 45"/>
              <a:gd name="T6" fmla="*/ 2147483647 w 27"/>
              <a:gd name="T7" fmla="*/ 2147483647 h 45"/>
              <a:gd name="T8" fmla="*/ 2147483647 w 27"/>
              <a:gd name="T9" fmla="*/ 2147483647 h 45"/>
              <a:gd name="T10" fmla="*/ 2147483647 w 27"/>
              <a:gd name="T11" fmla="*/ 0 h 45"/>
              <a:gd name="T12" fmla="*/ 2147483647 w 27"/>
              <a:gd name="T13" fmla="*/ 2147483647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"/>
              <a:gd name="T22" fmla="*/ 0 h 45"/>
              <a:gd name="T23" fmla="*/ 27 w 27"/>
              <a:gd name="T24" fmla="*/ 45 h 4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" h="45">
                <a:moveTo>
                  <a:pt x="14" y="5"/>
                </a:moveTo>
                <a:lnTo>
                  <a:pt x="27" y="32"/>
                </a:lnTo>
                <a:lnTo>
                  <a:pt x="0" y="45"/>
                </a:lnTo>
                <a:lnTo>
                  <a:pt x="18" y="37"/>
                </a:lnTo>
                <a:lnTo>
                  <a:pt x="6" y="8"/>
                </a:lnTo>
                <a:lnTo>
                  <a:pt x="25" y="0"/>
                </a:lnTo>
                <a:lnTo>
                  <a:pt x="14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05" name="Freeform 2571"/>
          <p:cNvSpPr>
            <a:spLocks noChangeAspect="1"/>
          </p:cNvSpPr>
          <p:nvPr/>
        </p:nvSpPr>
        <p:spPr bwMode="auto">
          <a:xfrm>
            <a:off x="4379913" y="2063750"/>
            <a:ext cx="12700" cy="14288"/>
          </a:xfrm>
          <a:custGeom>
            <a:avLst/>
            <a:gdLst>
              <a:gd name="T0" fmla="*/ 2147483647 w 28"/>
              <a:gd name="T1" fmla="*/ 2147483647 h 46"/>
              <a:gd name="T2" fmla="*/ 2147483647 w 28"/>
              <a:gd name="T3" fmla="*/ 2147483647 h 46"/>
              <a:gd name="T4" fmla="*/ 0 w 28"/>
              <a:gd name="T5" fmla="*/ 2147483647 h 46"/>
              <a:gd name="T6" fmla="*/ 2147483647 w 28"/>
              <a:gd name="T7" fmla="*/ 2147483647 h 46"/>
              <a:gd name="T8" fmla="*/ 2147483647 w 28"/>
              <a:gd name="T9" fmla="*/ 2147483647 h 46"/>
              <a:gd name="T10" fmla="*/ 2147483647 w 28"/>
              <a:gd name="T11" fmla="*/ 0 h 46"/>
              <a:gd name="T12" fmla="*/ 2147483647 w 28"/>
              <a:gd name="T13" fmla="*/ 2147483647 h 4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"/>
              <a:gd name="T22" fmla="*/ 0 h 46"/>
              <a:gd name="T23" fmla="*/ 28 w 28"/>
              <a:gd name="T24" fmla="*/ 46 h 4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" h="46">
                <a:moveTo>
                  <a:pt x="16" y="4"/>
                </a:moveTo>
                <a:lnTo>
                  <a:pt x="28" y="33"/>
                </a:lnTo>
                <a:lnTo>
                  <a:pt x="0" y="46"/>
                </a:lnTo>
                <a:lnTo>
                  <a:pt x="19" y="36"/>
                </a:lnTo>
                <a:lnTo>
                  <a:pt x="7" y="9"/>
                </a:lnTo>
                <a:lnTo>
                  <a:pt x="25" y="0"/>
                </a:lnTo>
                <a:lnTo>
                  <a:pt x="16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06" name="Freeform 2572"/>
          <p:cNvSpPr>
            <a:spLocks noChangeAspect="1"/>
          </p:cNvSpPr>
          <p:nvPr/>
        </p:nvSpPr>
        <p:spPr bwMode="auto">
          <a:xfrm>
            <a:off x="4376738" y="2066925"/>
            <a:ext cx="12700" cy="9525"/>
          </a:xfrm>
          <a:custGeom>
            <a:avLst/>
            <a:gdLst>
              <a:gd name="T0" fmla="*/ 2147483647 w 33"/>
              <a:gd name="T1" fmla="*/ 0 h 31"/>
              <a:gd name="T2" fmla="*/ 2147483647 w 33"/>
              <a:gd name="T3" fmla="*/ 2147483647 h 31"/>
              <a:gd name="T4" fmla="*/ 2147483647 w 33"/>
              <a:gd name="T5" fmla="*/ 2147483647 h 31"/>
              <a:gd name="T6" fmla="*/ 2147483647 w 33"/>
              <a:gd name="T7" fmla="*/ 2147483647 h 31"/>
              <a:gd name="T8" fmla="*/ 2147483647 w 33"/>
              <a:gd name="T9" fmla="*/ 2147483647 h 31"/>
              <a:gd name="T10" fmla="*/ 0 w 33"/>
              <a:gd name="T11" fmla="*/ 2147483647 h 31"/>
              <a:gd name="T12" fmla="*/ 2147483647 w 3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1"/>
              <a:gd name="T23" fmla="*/ 33 w 3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1">
                <a:moveTo>
                  <a:pt x="19" y="0"/>
                </a:moveTo>
                <a:lnTo>
                  <a:pt x="31" y="27"/>
                </a:lnTo>
                <a:lnTo>
                  <a:pt x="33" y="26"/>
                </a:lnTo>
                <a:lnTo>
                  <a:pt x="25" y="31"/>
                </a:lnTo>
                <a:lnTo>
                  <a:pt x="8" y="4"/>
                </a:lnTo>
                <a:lnTo>
                  <a:pt x="0" y="10"/>
                </a:lnTo>
                <a:lnTo>
                  <a:pt x="1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07" name="Freeform 2573"/>
          <p:cNvSpPr>
            <a:spLocks noChangeAspect="1"/>
          </p:cNvSpPr>
          <p:nvPr/>
        </p:nvSpPr>
        <p:spPr bwMode="auto">
          <a:xfrm>
            <a:off x="4376738" y="2068513"/>
            <a:ext cx="9525" cy="9525"/>
          </a:xfrm>
          <a:custGeom>
            <a:avLst/>
            <a:gdLst>
              <a:gd name="T0" fmla="*/ 2147483647 w 25"/>
              <a:gd name="T1" fmla="*/ 0 h 33"/>
              <a:gd name="T2" fmla="*/ 2147483647 w 25"/>
              <a:gd name="T3" fmla="*/ 2147483647 h 33"/>
              <a:gd name="T4" fmla="*/ 2147483647 w 25"/>
              <a:gd name="T5" fmla="*/ 2147483647 h 33"/>
              <a:gd name="T6" fmla="*/ 0 w 25"/>
              <a:gd name="T7" fmla="*/ 2147483647 h 33"/>
              <a:gd name="T8" fmla="*/ 2147483647 w 25"/>
              <a:gd name="T9" fmla="*/ 0 h 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"/>
              <a:gd name="T16" fmla="*/ 0 h 33"/>
              <a:gd name="T17" fmla="*/ 25 w 25"/>
              <a:gd name="T18" fmla="*/ 33 h 3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" h="33">
                <a:moveTo>
                  <a:pt x="8" y="0"/>
                </a:moveTo>
                <a:lnTo>
                  <a:pt x="25" y="27"/>
                </a:lnTo>
                <a:lnTo>
                  <a:pt x="16" y="33"/>
                </a:lnTo>
                <a:lnTo>
                  <a:pt x="0" y="6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08" name="Freeform 2574"/>
          <p:cNvSpPr>
            <a:spLocks noChangeAspect="1"/>
          </p:cNvSpPr>
          <p:nvPr/>
        </p:nvSpPr>
        <p:spPr bwMode="auto">
          <a:xfrm>
            <a:off x="4378325" y="2068513"/>
            <a:ext cx="7938" cy="11112"/>
          </a:xfrm>
          <a:custGeom>
            <a:avLst/>
            <a:gdLst>
              <a:gd name="T0" fmla="*/ 0 w 16"/>
              <a:gd name="T1" fmla="*/ 0 h 31"/>
              <a:gd name="T2" fmla="*/ 0 w 16"/>
              <a:gd name="T3" fmla="*/ 0 h 31"/>
              <a:gd name="T4" fmla="*/ 2147483647 w 16"/>
              <a:gd name="T5" fmla="*/ 0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2147483647 w 16"/>
              <a:gd name="T19" fmla="*/ 2147483647 h 31"/>
              <a:gd name="T20" fmla="*/ 2147483647 w 16"/>
              <a:gd name="T21" fmla="*/ 2147483647 h 31"/>
              <a:gd name="T22" fmla="*/ 2147483647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2147483647 h 31"/>
              <a:gd name="T38" fmla="*/ 0 w 16"/>
              <a:gd name="T39" fmla="*/ 2147483647 h 31"/>
              <a:gd name="T40" fmla="*/ 0 w 16"/>
              <a:gd name="T41" fmla="*/ 2147483647 h 31"/>
              <a:gd name="T42" fmla="*/ 0 w 16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5" y="1"/>
                </a:lnTo>
                <a:lnTo>
                  <a:pt x="7" y="2"/>
                </a:lnTo>
                <a:lnTo>
                  <a:pt x="9" y="4"/>
                </a:lnTo>
                <a:lnTo>
                  <a:pt x="12" y="6"/>
                </a:lnTo>
                <a:lnTo>
                  <a:pt x="14" y="8"/>
                </a:lnTo>
                <a:lnTo>
                  <a:pt x="15" y="10"/>
                </a:lnTo>
                <a:lnTo>
                  <a:pt x="16" y="13"/>
                </a:lnTo>
                <a:lnTo>
                  <a:pt x="16" y="15"/>
                </a:lnTo>
                <a:lnTo>
                  <a:pt x="16" y="17"/>
                </a:lnTo>
                <a:lnTo>
                  <a:pt x="15" y="20"/>
                </a:lnTo>
                <a:lnTo>
                  <a:pt x="14" y="22"/>
                </a:lnTo>
                <a:lnTo>
                  <a:pt x="12" y="24"/>
                </a:lnTo>
                <a:lnTo>
                  <a:pt x="9" y="27"/>
                </a:lnTo>
                <a:lnTo>
                  <a:pt x="7" y="29"/>
                </a:lnTo>
                <a:lnTo>
                  <a:pt x="5" y="30"/>
                </a:ln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09" name="Freeform 2575"/>
          <p:cNvSpPr>
            <a:spLocks noChangeAspect="1"/>
          </p:cNvSpPr>
          <p:nvPr/>
        </p:nvSpPr>
        <p:spPr bwMode="auto">
          <a:xfrm>
            <a:off x="4343400" y="2071688"/>
            <a:ext cx="1588" cy="9525"/>
          </a:xfrm>
          <a:custGeom>
            <a:avLst/>
            <a:gdLst>
              <a:gd name="T0" fmla="*/ 2147483647 w 2"/>
              <a:gd name="T1" fmla="*/ 2147483647 h 31"/>
              <a:gd name="T2" fmla="*/ 0 w 2"/>
              <a:gd name="T3" fmla="*/ 0 h 31"/>
              <a:gd name="T4" fmla="*/ 2147483647 w 2"/>
              <a:gd name="T5" fmla="*/ 2147483647 h 31"/>
              <a:gd name="T6" fmla="*/ 0 60000 65536"/>
              <a:gd name="T7" fmla="*/ 0 60000 65536"/>
              <a:gd name="T8" fmla="*/ 0 60000 65536"/>
              <a:gd name="T9" fmla="*/ 0 w 2"/>
              <a:gd name="T10" fmla="*/ 0 h 31"/>
              <a:gd name="T11" fmla="*/ 2 w 2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" h="31">
                <a:moveTo>
                  <a:pt x="2" y="31"/>
                </a:moveTo>
                <a:lnTo>
                  <a:pt x="0" y="0"/>
                </a:lnTo>
                <a:lnTo>
                  <a:pt x="2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10" name="Freeform 2576"/>
          <p:cNvSpPr>
            <a:spLocks noChangeAspect="1"/>
          </p:cNvSpPr>
          <p:nvPr/>
        </p:nvSpPr>
        <p:spPr bwMode="auto">
          <a:xfrm>
            <a:off x="4375150" y="2068513"/>
            <a:ext cx="3175" cy="11112"/>
          </a:xfrm>
          <a:custGeom>
            <a:avLst/>
            <a:gdLst>
              <a:gd name="T0" fmla="*/ 2147483647 w 14"/>
              <a:gd name="T1" fmla="*/ 0 h 31"/>
              <a:gd name="T2" fmla="*/ 2147483647 w 14"/>
              <a:gd name="T3" fmla="*/ 2147483647 h 31"/>
              <a:gd name="T4" fmla="*/ 2147483647 w 14"/>
              <a:gd name="T5" fmla="*/ 2147483647 h 31"/>
              <a:gd name="T6" fmla="*/ 2147483647 w 14"/>
              <a:gd name="T7" fmla="*/ 2147483647 h 31"/>
              <a:gd name="T8" fmla="*/ 0 w 14"/>
              <a:gd name="T9" fmla="*/ 0 h 31"/>
              <a:gd name="T10" fmla="*/ 0 w 14"/>
              <a:gd name="T11" fmla="*/ 0 h 31"/>
              <a:gd name="T12" fmla="*/ 2147483647 w 14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31"/>
              <a:gd name="T23" fmla="*/ 14 w 1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31">
                <a:moveTo>
                  <a:pt x="14" y="0"/>
                </a:moveTo>
                <a:lnTo>
                  <a:pt x="14" y="31"/>
                </a:lnTo>
                <a:lnTo>
                  <a:pt x="2" y="31"/>
                </a:lnTo>
                <a:lnTo>
                  <a:pt x="0" y="0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11" name="Freeform 2577"/>
          <p:cNvSpPr>
            <a:spLocks noChangeAspect="1"/>
          </p:cNvSpPr>
          <p:nvPr/>
        </p:nvSpPr>
        <p:spPr bwMode="auto">
          <a:xfrm>
            <a:off x="4370388" y="2068513"/>
            <a:ext cx="4762" cy="11112"/>
          </a:xfrm>
          <a:custGeom>
            <a:avLst/>
            <a:gdLst>
              <a:gd name="T0" fmla="*/ 2147483647 w 17"/>
              <a:gd name="T1" fmla="*/ 0 h 32"/>
              <a:gd name="T2" fmla="*/ 2147483647 w 17"/>
              <a:gd name="T3" fmla="*/ 2147483647 h 32"/>
              <a:gd name="T4" fmla="*/ 2147483647 w 17"/>
              <a:gd name="T5" fmla="*/ 2147483647 h 32"/>
              <a:gd name="T6" fmla="*/ 2147483647 w 17"/>
              <a:gd name="T7" fmla="*/ 2147483647 h 32"/>
              <a:gd name="T8" fmla="*/ 0 w 17"/>
              <a:gd name="T9" fmla="*/ 2147483647 h 32"/>
              <a:gd name="T10" fmla="*/ 0 w 17"/>
              <a:gd name="T11" fmla="*/ 2147483647 h 32"/>
              <a:gd name="T12" fmla="*/ 2147483647 w 17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"/>
              <a:gd name="T22" fmla="*/ 0 h 32"/>
              <a:gd name="T23" fmla="*/ 17 w 17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" h="32">
                <a:moveTo>
                  <a:pt x="15" y="0"/>
                </a:moveTo>
                <a:lnTo>
                  <a:pt x="17" y="31"/>
                </a:lnTo>
                <a:lnTo>
                  <a:pt x="2" y="32"/>
                </a:lnTo>
                <a:lnTo>
                  <a:pt x="0" y="1"/>
                </a:lnTo>
                <a:lnTo>
                  <a:pt x="1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12" name="Freeform 2578"/>
          <p:cNvSpPr>
            <a:spLocks noChangeAspect="1"/>
          </p:cNvSpPr>
          <p:nvPr/>
        </p:nvSpPr>
        <p:spPr bwMode="auto">
          <a:xfrm>
            <a:off x="4365625" y="2070100"/>
            <a:ext cx="4763" cy="9525"/>
          </a:xfrm>
          <a:custGeom>
            <a:avLst/>
            <a:gdLst>
              <a:gd name="T0" fmla="*/ 2147483647 w 15"/>
              <a:gd name="T1" fmla="*/ 0 h 32"/>
              <a:gd name="T2" fmla="*/ 2147483647 w 15"/>
              <a:gd name="T3" fmla="*/ 2147483647 h 32"/>
              <a:gd name="T4" fmla="*/ 2147483647 w 15"/>
              <a:gd name="T5" fmla="*/ 2147483647 h 32"/>
              <a:gd name="T6" fmla="*/ 2147483647 w 15"/>
              <a:gd name="T7" fmla="*/ 2147483647 h 32"/>
              <a:gd name="T8" fmla="*/ 0 w 15"/>
              <a:gd name="T9" fmla="*/ 2147483647 h 32"/>
              <a:gd name="T10" fmla="*/ 0 w 15"/>
              <a:gd name="T11" fmla="*/ 2147483647 h 32"/>
              <a:gd name="T12" fmla="*/ 2147483647 w 15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32"/>
              <a:gd name="T23" fmla="*/ 15 w 15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32">
                <a:moveTo>
                  <a:pt x="13" y="0"/>
                </a:moveTo>
                <a:lnTo>
                  <a:pt x="15" y="31"/>
                </a:lnTo>
                <a:lnTo>
                  <a:pt x="2" y="32"/>
                </a:lnTo>
                <a:lnTo>
                  <a:pt x="0" y="1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13" name="Freeform 2579"/>
          <p:cNvSpPr>
            <a:spLocks noChangeAspect="1"/>
          </p:cNvSpPr>
          <p:nvPr/>
        </p:nvSpPr>
        <p:spPr bwMode="auto">
          <a:xfrm>
            <a:off x="4360863" y="2070100"/>
            <a:ext cx="6350" cy="9525"/>
          </a:xfrm>
          <a:custGeom>
            <a:avLst/>
            <a:gdLst>
              <a:gd name="T0" fmla="*/ 2147483647 w 16"/>
              <a:gd name="T1" fmla="*/ 0 h 32"/>
              <a:gd name="T2" fmla="*/ 2147483647 w 16"/>
              <a:gd name="T3" fmla="*/ 2147483647 h 32"/>
              <a:gd name="T4" fmla="*/ 2147483647 w 16"/>
              <a:gd name="T5" fmla="*/ 2147483647 h 32"/>
              <a:gd name="T6" fmla="*/ 2147483647 w 16"/>
              <a:gd name="T7" fmla="*/ 2147483647 h 32"/>
              <a:gd name="T8" fmla="*/ 0 w 16"/>
              <a:gd name="T9" fmla="*/ 2147483647 h 32"/>
              <a:gd name="T10" fmla="*/ 0 w 16"/>
              <a:gd name="T11" fmla="*/ 2147483647 h 32"/>
              <a:gd name="T12" fmla="*/ 2147483647 w 16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"/>
              <a:gd name="T22" fmla="*/ 0 h 32"/>
              <a:gd name="T23" fmla="*/ 16 w 16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" h="32">
                <a:moveTo>
                  <a:pt x="14" y="0"/>
                </a:moveTo>
                <a:lnTo>
                  <a:pt x="16" y="31"/>
                </a:lnTo>
                <a:lnTo>
                  <a:pt x="2" y="32"/>
                </a:lnTo>
                <a:lnTo>
                  <a:pt x="0" y="1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14" name="Freeform 2580"/>
          <p:cNvSpPr>
            <a:spLocks noChangeAspect="1"/>
          </p:cNvSpPr>
          <p:nvPr/>
        </p:nvSpPr>
        <p:spPr bwMode="auto">
          <a:xfrm>
            <a:off x="4357688" y="2070100"/>
            <a:ext cx="3175" cy="9525"/>
          </a:xfrm>
          <a:custGeom>
            <a:avLst/>
            <a:gdLst>
              <a:gd name="T0" fmla="*/ 2147483647 w 15"/>
              <a:gd name="T1" fmla="*/ 0 h 32"/>
              <a:gd name="T2" fmla="*/ 2147483647 w 15"/>
              <a:gd name="T3" fmla="*/ 2147483647 h 32"/>
              <a:gd name="T4" fmla="*/ 2147483647 w 15"/>
              <a:gd name="T5" fmla="*/ 2147483647 h 32"/>
              <a:gd name="T6" fmla="*/ 2147483647 w 15"/>
              <a:gd name="T7" fmla="*/ 2147483647 h 32"/>
              <a:gd name="T8" fmla="*/ 0 w 15"/>
              <a:gd name="T9" fmla="*/ 2147483647 h 32"/>
              <a:gd name="T10" fmla="*/ 0 w 15"/>
              <a:gd name="T11" fmla="*/ 2147483647 h 32"/>
              <a:gd name="T12" fmla="*/ 2147483647 w 15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32"/>
              <a:gd name="T23" fmla="*/ 15 w 15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32">
                <a:moveTo>
                  <a:pt x="13" y="0"/>
                </a:moveTo>
                <a:lnTo>
                  <a:pt x="15" y="31"/>
                </a:lnTo>
                <a:lnTo>
                  <a:pt x="2" y="32"/>
                </a:lnTo>
                <a:lnTo>
                  <a:pt x="0" y="1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15" name="Freeform 2581"/>
          <p:cNvSpPr>
            <a:spLocks noChangeAspect="1"/>
          </p:cNvSpPr>
          <p:nvPr/>
        </p:nvSpPr>
        <p:spPr bwMode="auto">
          <a:xfrm>
            <a:off x="4352925" y="2070100"/>
            <a:ext cx="4763" cy="9525"/>
          </a:xfrm>
          <a:custGeom>
            <a:avLst/>
            <a:gdLst>
              <a:gd name="T0" fmla="*/ 2147483647 w 15"/>
              <a:gd name="T1" fmla="*/ 0 h 32"/>
              <a:gd name="T2" fmla="*/ 2147483647 w 15"/>
              <a:gd name="T3" fmla="*/ 2147483647 h 32"/>
              <a:gd name="T4" fmla="*/ 2147483647 w 15"/>
              <a:gd name="T5" fmla="*/ 2147483647 h 32"/>
              <a:gd name="T6" fmla="*/ 2147483647 w 15"/>
              <a:gd name="T7" fmla="*/ 2147483647 h 32"/>
              <a:gd name="T8" fmla="*/ 0 w 15"/>
              <a:gd name="T9" fmla="*/ 2147483647 h 32"/>
              <a:gd name="T10" fmla="*/ 0 w 15"/>
              <a:gd name="T11" fmla="*/ 2147483647 h 32"/>
              <a:gd name="T12" fmla="*/ 2147483647 w 15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32"/>
              <a:gd name="T23" fmla="*/ 15 w 15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32">
                <a:moveTo>
                  <a:pt x="13" y="0"/>
                </a:moveTo>
                <a:lnTo>
                  <a:pt x="15" y="31"/>
                </a:lnTo>
                <a:lnTo>
                  <a:pt x="2" y="32"/>
                </a:lnTo>
                <a:lnTo>
                  <a:pt x="0" y="1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16" name="Freeform 2582"/>
          <p:cNvSpPr>
            <a:spLocks noChangeAspect="1"/>
          </p:cNvSpPr>
          <p:nvPr/>
        </p:nvSpPr>
        <p:spPr bwMode="auto">
          <a:xfrm>
            <a:off x="4348163" y="2070100"/>
            <a:ext cx="4762" cy="11113"/>
          </a:xfrm>
          <a:custGeom>
            <a:avLst/>
            <a:gdLst>
              <a:gd name="T0" fmla="*/ 2147483647 w 14"/>
              <a:gd name="T1" fmla="*/ 0 h 32"/>
              <a:gd name="T2" fmla="*/ 2147483647 w 14"/>
              <a:gd name="T3" fmla="*/ 2147483647 h 32"/>
              <a:gd name="T4" fmla="*/ 2147483647 w 14"/>
              <a:gd name="T5" fmla="*/ 2147483647 h 32"/>
              <a:gd name="T6" fmla="*/ 2147483647 w 14"/>
              <a:gd name="T7" fmla="*/ 2147483647 h 32"/>
              <a:gd name="T8" fmla="*/ 0 w 14"/>
              <a:gd name="T9" fmla="*/ 2147483647 h 32"/>
              <a:gd name="T10" fmla="*/ 0 w 14"/>
              <a:gd name="T11" fmla="*/ 2147483647 h 32"/>
              <a:gd name="T12" fmla="*/ 2147483647 w 14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32"/>
              <a:gd name="T23" fmla="*/ 14 w 14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32">
                <a:moveTo>
                  <a:pt x="12" y="0"/>
                </a:moveTo>
                <a:lnTo>
                  <a:pt x="14" y="31"/>
                </a:lnTo>
                <a:lnTo>
                  <a:pt x="2" y="32"/>
                </a:lnTo>
                <a:lnTo>
                  <a:pt x="0" y="1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17" name="Freeform 2583"/>
          <p:cNvSpPr>
            <a:spLocks noChangeAspect="1"/>
          </p:cNvSpPr>
          <p:nvPr/>
        </p:nvSpPr>
        <p:spPr bwMode="auto">
          <a:xfrm>
            <a:off x="4343400" y="2070100"/>
            <a:ext cx="4763" cy="11113"/>
          </a:xfrm>
          <a:custGeom>
            <a:avLst/>
            <a:gdLst>
              <a:gd name="T0" fmla="*/ 2147483647 w 14"/>
              <a:gd name="T1" fmla="*/ 0 h 32"/>
              <a:gd name="T2" fmla="*/ 2147483647 w 14"/>
              <a:gd name="T3" fmla="*/ 2147483647 h 32"/>
              <a:gd name="T4" fmla="*/ 2147483647 w 14"/>
              <a:gd name="T5" fmla="*/ 2147483647 h 32"/>
              <a:gd name="T6" fmla="*/ 0 w 14"/>
              <a:gd name="T7" fmla="*/ 2147483647 h 32"/>
              <a:gd name="T8" fmla="*/ 2147483647 w 14"/>
              <a:gd name="T9" fmla="*/ 0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"/>
              <a:gd name="T16" fmla="*/ 0 h 32"/>
              <a:gd name="T17" fmla="*/ 14 w 14"/>
              <a:gd name="T18" fmla="*/ 32 h 3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" h="32">
                <a:moveTo>
                  <a:pt x="12" y="0"/>
                </a:moveTo>
                <a:lnTo>
                  <a:pt x="14" y="31"/>
                </a:lnTo>
                <a:lnTo>
                  <a:pt x="2" y="32"/>
                </a:lnTo>
                <a:lnTo>
                  <a:pt x="0" y="1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18" name="Freeform 2584"/>
          <p:cNvSpPr>
            <a:spLocks noChangeAspect="1"/>
          </p:cNvSpPr>
          <p:nvPr/>
        </p:nvSpPr>
        <p:spPr bwMode="auto">
          <a:xfrm>
            <a:off x="4386263" y="1946275"/>
            <a:ext cx="1587" cy="9525"/>
          </a:xfrm>
          <a:custGeom>
            <a:avLst/>
            <a:gdLst>
              <a:gd name="T0" fmla="*/ 2147483647 w 4"/>
              <a:gd name="T1" fmla="*/ 0 h 31"/>
              <a:gd name="T2" fmla="*/ 0 w 4"/>
              <a:gd name="T3" fmla="*/ 2147483647 h 31"/>
              <a:gd name="T4" fmla="*/ 2147483647 w 4"/>
              <a:gd name="T5" fmla="*/ 0 h 31"/>
              <a:gd name="T6" fmla="*/ 0 60000 65536"/>
              <a:gd name="T7" fmla="*/ 0 60000 65536"/>
              <a:gd name="T8" fmla="*/ 0 60000 65536"/>
              <a:gd name="T9" fmla="*/ 0 w 4"/>
              <a:gd name="T10" fmla="*/ 0 h 31"/>
              <a:gd name="T11" fmla="*/ 4 w 4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" h="31">
                <a:moveTo>
                  <a:pt x="4" y="0"/>
                </a:moveTo>
                <a:lnTo>
                  <a:pt x="0" y="31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19" name="Freeform 2585"/>
          <p:cNvSpPr>
            <a:spLocks noChangeAspect="1"/>
          </p:cNvSpPr>
          <p:nvPr/>
        </p:nvSpPr>
        <p:spPr bwMode="auto">
          <a:xfrm>
            <a:off x="4333875" y="1938338"/>
            <a:ext cx="6350" cy="9525"/>
          </a:xfrm>
          <a:custGeom>
            <a:avLst/>
            <a:gdLst>
              <a:gd name="T0" fmla="*/ 2147483647 w 16"/>
              <a:gd name="T1" fmla="*/ 2147483647 h 31"/>
              <a:gd name="T2" fmla="*/ 2147483647 w 16"/>
              <a:gd name="T3" fmla="*/ 2147483647 h 31"/>
              <a:gd name="T4" fmla="*/ 2147483647 w 16"/>
              <a:gd name="T5" fmla="*/ 2147483647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0 w 16"/>
              <a:gd name="T19" fmla="*/ 2147483647 h 31"/>
              <a:gd name="T20" fmla="*/ 0 w 16"/>
              <a:gd name="T21" fmla="*/ 2147483647 h 31"/>
              <a:gd name="T22" fmla="*/ 0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0 h 31"/>
              <a:gd name="T38" fmla="*/ 2147483647 w 16"/>
              <a:gd name="T39" fmla="*/ 0 h 31"/>
              <a:gd name="T40" fmla="*/ 2147483647 w 16"/>
              <a:gd name="T41" fmla="*/ 0 h 31"/>
              <a:gd name="T42" fmla="*/ 2147483647 w 16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16" y="31"/>
                </a:moveTo>
                <a:lnTo>
                  <a:pt x="16" y="31"/>
                </a:lnTo>
                <a:lnTo>
                  <a:pt x="14" y="31"/>
                </a:lnTo>
                <a:lnTo>
                  <a:pt x="11" y="30"/>
                </a:lnTo>
                <a:lnTo>
                  <a:pt x="8" y="29"/>
                </a:lnTo>
                <a:lnTo>
                  <a:pt x="6" y="27"/>
                </a:lnTo>
                <a:lnTo>
                  <a:pt x="4" y="25"/>
                </a:lnTo>
                <a:lnTo>
                  <a:pt x="2" y="22"/>
                </a:lnTo>
                <a:lnTo>
                  <a:pt x="1" y="20"/>
                </a:lnTo>
                <a:lnTo>
                  <a:pt x="0" y="17"/>
                </a:lnTo>
                <a:lnTo>
                  <a:pt x="0" y="15"/>
                </a:lnTo>
                <a:lnTo>
                  <a:pt x="0" y="13"/>
                </a:lnTo>
                <a:lnTo>
                  <a:pt x="1" y="10"/>
                </a:lnTo>
                <a:lnTo>
                  <a:pt x="2" y="8"/>
                </a:lnTo>
                <a:lnTo>
                  <a:pt x="4" y="6"/>
                </a:lnTo>
                <a:lnTo>
                  <a:pt x="6" y="4"/>
                </a:lnTo>
                <a:lnTo>
                  <a:pt x="8" y="2"/>
                </a:lnTo>
                <a:lnTo>
                  <a:pt x="11" y="1"/>
                </a:lnTo>
                <a:lnTo>
                  <a:pt x="14" y="0"/>
                </a:lnTo>
                <a:lnTo>
                  <a:pt x="16" y="0"/>
                </a:lnTo>
                <a:lnTo>
                  <a:pt x="16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20" name="Freeform 2586"/>
          <p:cNvSpPr>
            <a:spLocks noChangeAspect="1"/>
          </p:cNvSpPr>
          <p:nvPr/>
        </p:nvSpPr>
        <p:spPr bwMode="auto">
          <a:xfrm>
            <a:off x="4378325" y="1946275"/>
            <a:ext cx="9525" cy="9525"/>
          </a:xfrm>
          <a:custGeom>
            <a:avLst/>
            <a:gdLst>
              <a:gd name="T0" fmla="*/ 2147483647 w 27"/>
              <a:gd name="T1" fmla="*/ 2147483647 h 35"/>
              <a:gd name="T2" fmla="*/ 2147483647 w 27"/>
              <a:gd name="T3" fmla="*/ 2147483647 h 35"/>
              <a:gd name="T4" fmla="*/ 0 w 27"/>
              <a:gd name="T5" fmla="*/ 2147483647 h 35"/>
              <a:gd name="T6" fmla="*/ 2147483647 w 27"/>
              <a:gd name="T7" fmla="*/ 2147483647 h 35"/>
              <a:gd name="T8" fmla="*/ 2147483647 w 27"/>
              <a:gd name="T9" fmla="*/ 0 h 35"/>
              <a:gd name="T10" fmla="*/ 2147483647 w 27"/>
              <a:gd name="T11" fmla="*/ 0 h 35"/>
              <a:gd name="T12" fmla="*/ 2147483647 w 27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"/>
              <a:gd name="T22" fmla="*/ 0 h 35"/>
              <a:gd name="T23" fmla="*/ 27 w 27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" h="35">
                <a:moveTo>
                  <a:pt x="27" y="4"/>
                </a:moveTo>
                <a:lnTo>
                  <a:pt x="23" y="35"/>
                </a:lnTo>
                <a:lnTo>
                  <a:pt x="0" y="32"/>
                </a:lnTo>
                <a:lnTo>
                  <a:pt x="2" y="32"/>
                </a:lnTo>
                <a:lnTo>
                  <a:pt x="8" y="0"/>
                </a:lnTo>
                <a:lnTo>
                  <a:pt x="10" y="0"/>
                </a:lnTo>
                <a:lnTo>
                  <a:pt x="27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21" name="Freeform 2587"/>
          <p:cNvSpPr>
            <a:spLocks noChangeAspect="1"/>
          </p:cNvSpPr>
          <p:nvPr/>
        </p:nvSpPr>
        <p:spPr bwMode="auto">
          <a:xfrm>
            <a:off x="4373563" y="1943100"/>
            <a:ext cx="6350" cy="12700"/>
          </a:xfrm>
          <a:custGeom>
            <a:avLst/>
            <a:gdLst>
              <a:gd name="T0" fmla="*/ 2147483647 w 24"/>
              <a:gd name="T1" fmla="*/ 2147483647 h 36"/>
              <a:gd name="T2" fmla="*/ 2147483647 w 24"/>
              <a:gd name="T3" fmla="*/ 2147483647 h 36"/>
              <a:gd name="T4" fmla="*/ 0 w 24"/>
              <a:gd name="T5" fmla="*/ 2147483647 h 36"/>
              <a:gd name="T6" fmla="*/ 0 w 24"/>
              <a:gd name="T7" fmla="*/ 2147483647 h 36"/>
              <a:gd name="T8" fmla="*/ 2147483647 w 24"/>
              <a:gd name="T9" fmla="*/ 0 h 36"/>
              <a:gd name="T10" fmla="*/ 2147483647 w 24"/>
              <a:gd name="T11" fmla="*/ 0 h 36"/>
              <a:gd name="T12" fmla="*/ 2147483647 w 24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"/>
              <a:gd name="T22" fmla="*/ 0 h 36"/>
              <a:gd name="T23" fmla="*/ 24 w 24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" h="36">
                <a:moveTo>
                  <a:pt x="24" y="4"/>
                </a:moveTo>
                <a:lnTo>
                  <a:pt x="18" y="36"/>
                </a:lnTo>
                <a:lnTo>
                  <a:pt x="0" y="31"/>
                </a:lnTo>
                <a:lnTo>
                  <a:pt x="7" y="0"/>
                </a:lnTo>
                <a:lnTo>
                  <a:pt x="24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22" name="Freeform 2588"/>
          <p:cNvSpPr>
            <a:spLocks noChangeAspect="1"/>
          </p:cNvSpPr>
          <p:nvPr/>
        </p:nvSpPr>
        <p:spPr bwMode="auto">
          <a:xfrm>
            <a:off x="4365625" y="1941513"/>
            <a:ext cx="9525" cy="12700"/>
          </a:xfrm>
          <a:custGeom>
            <a:avLst/>
            <a:gdLst>
              <a:gd name="T0" fmla="*/ 2147483647 w 28"/>
              <a:gd name="T1" fmla="*/ 2147483647 h 38"/>
              <a:gd name="T2" fmla="*/ 2147483647 w 28"/>
              <a:gd name="T3" fmla="*/ 2147483647 h 38"/>
              <a:gd name="T4" fmla="*/ 2147483647 w 28"/>
              <a:gd name="T5" fmla="*/ 2147483647 h 38"/>
              <a:gd name="T6" fmla="*/ 2147483647 w 28"/>
              <a:gd name="T7" fmla="*/ 2147483647 h 38"/>
              <a:gd name="T8" fmla="*/ 2147483647 w 28"/>
              <a:gd name="T9" fmla="*/ 2147483647 h 38"/>
              <a:gd name="T10" fmla="*/ 0 w 28"/>
              <a:gd name="T11" fmla="*/ 0 h 38"/>
              <a:gd name="T12" fmla="*/ 2147483647 w 28"/>
              <a:gd name="T13" fmla="*/ 2147483647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"/>
              <a:gd name="T22" fmla="*/ 0 h 38"/>
              <a:gd name="T23" fmla="*/ 28 w 28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" h="38">
                <a:moveTo>
                  <a:pt x="28" y="7"/>
                </a:moveTo>
                <a:lnTo>
                  <a:pt x="21" y="38"/>
                </a:lnTo>
                <a:lnTo>
                  <a:pt x="16" y="37"/>
                </a:lnTo>
                <a:lnTo>
                  <a:pt x="4" y="33"/>
                </a:lnTo>
                <a:lnTo>
                  <a:pt x="12" y="4"/>
                </a:lnTo>
                <a:lnTo>
                  <a:pt x="0" y="0"/>
                </a:lnTo>
                <a:lnTo>
                  <a:pt x="28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23" name="Freeform 2589"/>
          <p:cNvSpPr>
            <a:spLocks noChangeAspect="1"/>
          </p:cNvSpPr>
          <p:nvPr/>
        </p:nvSpPr>
        <p:spPr bwMode="auto">
          <a:xfrm>
            <a:off x="4359275" y="1941513"/>
            <a:ext cx="11113" cy="9525"/>
          </a:xfrm>
          <a:custGeom>
            <a:avLst/>
            <a:gdLst>
              <a:gd name="T0" fmla="*/ 2147483647 w 31"/>
              <a:gd name="T1" fmla="*/ 2147483647 h 34"/>
              <a:gd name="T2" fmla="*/ 2147483647 w 31"/>
              <a:gd name="T3" fmla="*/ 2147483647 h 34"/>
              <a:gd name="T4" fmla="*/ 0 w 31"/>
              <a:gd name="T5" fmla="*/ 2147483647 h 34"/>
              <a:gd name="T6" fmla="*/ 2147483647 w 31"/>
              <a:gd name="T7" fmla="*/ 2147483647 h 34"/>
              <a:gd name="T8" fmla="*/ 2147483647 w 31"/>
              <a:gd name="T9" fmla="*/ 0 h 34"/>
              <a:gd name="T10" fmla="*/ 2147483647 w 31"/>
              <a:gd name="T11" fmla="*/ 2147483647 h 34"/>
              <a:gd name="T12" fmla="*/ 2147483647 w 31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4"/>
              <a:gd name="T23" fmla="*/ 31 w 31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4">
                <a:moveTo>
                  <a:pt x="31" y="5"/>
                </a:moveTo>
                <a:lnTo>
                  <a:pt x="23" y="34"/>
                </a:lnTo>
                <a:lnTo>
                  <a:pt x="0" y="27"/>
                </a:lnTo>
                <a:lnTo>
                  <a:pt x="7" y="29"/>
                </a:lnTo>
                <a:lnTo>
                  <a:pt x="13" y="0"/>
                </a:lnTo>
                <a:lnTo>
                  <a:pt x="21" y="2"/>
                </a:lnTo>
                <a:lnTo>
                  <a:pt x="31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24" name="Freeform 2590"/>
          <p:cNvSpPr>
            <a:spLocks noChangeAspect="1"/>
          </p:cNvSpPr>
          <p:nvPr/>
        </p:nvSpPr>
        <p:spPr bwMode="auto">
          <a:xfrm>
            <a:off x="4354513" y="1938338"/>
            <a:ext cx="11112" cy="12700"/>
          </a:xfrm>
          <a:custGeom>
            <a:avLst/>
            <a:gdLst>
              <a:gd name="T0" fmla="*/ 2147483647 w 26"/>
              <a:gd name="T1" fmla="*/ 2147483647 h 36"/>
              <a:gd name="T2" fmla="*/ 2147483647 w 26"/>
              <a:gd name="T3" fmla="*/ 2147483647 h 36"/>
              <a:gd name="T4" fmla="*/ 2147483647 w 26"/>
              <a:gd name="T5" fmla="*/ 2147483647 h 36"/>
              <a:gd name="T6" fmla="*/ 2147483647 w 26"/>
              <a:gd name="T7" fmla="*/ 2147483647 h 36"/>
              <a:gd name="T8" fmla="*/ 2147483647 w 26"/>
              <a:gd name="T9" fmla="*/ 2147483647 h 36"/>
              <a:gd name="T10" fmla="*/ 0 w 26"/>
              <a:gd name="T11" fmla="*/ 0 h 36"/>
              <a:gd name="T12" fmla="*/ 2147483647 w 26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6"/>
              <a:gd name="T22" fmla="*/ 0 h 36"/>
              <a:gd name="T23" fmla="*/ 26 w 26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6" h="36">
                <a:moveTo>
                  <a:pt x="26" y="7"/>
                </a:moveTo>
                <a:lnTo>
                  <a:pt x="20" y="36"/>
                </a:lnTo>
                <a:lnTo>
                  <a:pt x="15" y="35"/>
                </a:lnTo>
                <a:lnTo>
                  <a:pt x="6" y="33"/>
                </a:lnTo>
                <a:lnTo>
                  <a:pt x="10" y="2"/>
                </a:lnTo>
                <a:lnTo>
                  <a:pt x="0" y="0"/>
                </a:lnTo>
                <a:lnTo>
                  <a:pt x="26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25" name="Freeform 2591"/>
          <p:cNvSpPr>
            <a:spLocks noChangeAspect="1"/>
          </p:cNvSpPr>
          <p:nvPr/>
        </p:nvSpPr>
        <p:spPr bwMode="auto">
          <a:xfrm>
            <a:off x="4349750" y="1938338"/>
            <a:ext cx="9525" cy="11112"/>
          </a:xfrm>
          <a:custGeom>
            <a:avLst/>
            <a:gdLst>
              <a:gd name="T0" fmla="*/ 2147483647 w 21"/>
              <a:gd name="T1" fmla="*/ 2147483647 h 34"/>
              <a:gd name="T2" fmla="*/ 2147483647 w 21"/>
              <a:gd name="T3" fmla="*/ 2147483647 h 34"/>
              <a:gd name="T4" fmla="*/ 0 w 21"/>
              <a:gd name="T5" fmla="*/ 2147483647 h 34"/>
              <a:gd name="T6" fmla="*/ 0 w 21"/>
              <a:gd name="T7" fmla="*/ 2147483647 h 34"/>
              <a:gd name="T8" fmla="*/ 2147483647 w 21"/>
              <a:gd name="T9" fmla="*/ 0 h 34"/>
              <a:gd name="T10" fmla="*/ 2147483647 w 21"/>
              <a:gd name="T11" fmla="*/ 0 h 34"/>
              <a:gd name="T12" fmla="*/ 2147483647 w 21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"/>
              <a:gd name="T22" fmla="*/ 0 h 34"/>
              <a:gd name="T23" fmla="*/ 21 w 21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" h="34">
                <a:moveTo>
                  <a:pt x="21" y="3"/>
                </a:moveTo>
                <a:lnTo>
                  <a:pt x="17" y="34"/>
                </a:lnTo>
                <a:lnTo>
                  <a:pt x="0" y="31"/>
                </a:lnTo>
                <a:lnTo>
                  <a:pt x="4" y="0"/>
                </a:lnTo>
                <a:lnTo>
                  <a:pt x="21" y="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26" name="Freeform 2592"/>
          <p:cNvSpPr>
            <a:spLocks noChangeAspect="1"/>
          </p:cNvSpPr>
          <p:nvPr/>
        </p:nvSpPr>
        <p:spPr bwMode="auto">
          <a:xfrm>
            <a:off x="4343400" y="1938338"/>
            <a:ext cx="9525" cy="9525"/>
          </a:xfrm>
          <a:custGeom>
            <a:avLst/>
            <a:gdLst>
              <a:gd name="T0" fmla="*/ 2147483647 w 22"/>
              <a:gd name="T1" fmla="*/ 2147483647 h 34"/>
              <a:gd name="T2" fmla="*/ 2147483647 w 22"/>
              <a:gd name="T3" fmla="*/ 2147483647 h 34"/>
              <a:gd name="T4" fmla="*/ 0 w 22"/>
              <a:gd name="T5" fmla="*/ 2147483647 h 34"/>
              <a:gd name="T6" fmla="*/ 2147483647 w 22"/>
              <a:gd name="T7" fmla="*/ 2147483647 h 34"/>
              <a:gd name="T8" fmla="*/ 2147483647 w 22"/>
              <a:gd name="T9" fmla="*/ 0 h 34"/>
              <a:gd name="T10" fmla="*/ 2147483647 w 22"/>
              <a:gd name="T11" fmla="*/ 0 h 34"/>
              <a:gd name="T12" fmla="*/ 2147483647 w 22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34"/>
              <a:gd name="T23" fmla="*/ 22 w 22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34">
                <a:moveTo>
                  <a:pt x="22" y="3"/>
                </a:moveTo>
                <a:lnTo>
                  <a:pt x="18" y="34"/>
                </a:lnTo>
                <a:lnTo>
                  <a:pt x="0" y="31"/>
                </a:lnTo>
                <a:lnTo>
                  <a:pt x="2" y="31"/>
                </a:lnTo>
                <a:lnTo>
                  <a:pt x="2" y="0"/>
                </a:lnTo>
                <a:lnTo>
                  <a:pt x="5" y="0"/>
                </a:lnTo>
                <a:lnTo>
                  <a:pt x="22" y="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27" name="Rectangle 2593"/>
          <p:cNvSpPr>
            <a:spLocks noChangeAspect="1" noChangeArrowheads="1"/>
          </p:cNvSpPr>
          <p:nvPr/>
        </p:nvSpPr>
        <p:spPr bwMode="auto">
          <a:xfrm>
            <a:off x="4340225" y="1938338"/>
            <a:ext cx="4763" cy="952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28" name="Freeform 2594"/>
          <p:cNvSpPr>
            <a:spLocks noChangeAspect="1"/>
          </p:cNvSpPr>
          <p:nvPr/>
        </p:nvSpPr>
        <p:spPr bwMode="auto">
          <a:xfrm>
            <a:off x="4337050" y="1938338"/>
            <a:ext cx="6350" cy="9525"/>
          </a:xfrm>
          <a:custGeom>
            <a:avLst/>
            <a:gdLst>
              <a:gd name="T0" fmla="*/ 2147483647 w 18"/>
              <a:gd name="T1" fmla="*/ 0 h 31"/>
              <a:gd name="T2" fmla="*/ 2147483647 w 18"/>
              <a:gd name="T3" fmla="*/ 0 h 31"/>
              <a:gd name="T4" fmla="*/ 2147483647 w 18"/>
              <a:gd name="T5" fmla="*/ 2147483647 h 31"/>
              <a:gd name="T6" fmla="*/ 2147483647 w 18"/>
              <a:gd name="T7" fmla="*/ 2147483647 h 31"/>
              <a:gd name="T8" fmla="*/ 2147483647 w 18"/>
              <a:gd name="T9" fmla="*/ 2147483647 h 31"/>
              <a:gd name="T10" fmla="*/ 2147483647 w 18"/>
              <a:gd name="T11" fmla="*/ 2147483647 h 31"/>
              <a:gd name="T12" fmla="*/ 2147483647 w 18"/>
              <a:gd name="T13" fmla="*/ 2147483647 h 31"/>
              <a:gd name="T14" fmla="*/ 2147483647 w 18"/>
              <a:gd name="T15" fmla="*/ 2147483647 h 31"/>
              <a:gd name="T16" fmla="*/ 2147483647 w 18"/>
              <a:gd name="T17" fmla="*/ 2147483647 h 31"/>
              <a:gd name="T18" fmla="*/ 2147483647 w 18"/>
              <a:gd name="T19" fmla="*/ 2147483647 h 31"/>
              <a:gd name="T20" fmla="*/ 2147483647 w 18"/>
              <a:gd name="T21" fmla="*/ 2147483647 h 31"/>
              <a:gd name="T22" fmla="*/ 2147483647 w 18"/>
              <a:gd name="T23" fmla="*/ 2147483647 h 31"/>
              <a:gd name="T24" fmla="*/ 2147483647 w 18"/>
              <a:gd name="T25" fmla="*/ 2147483647 h 31"/>
              <a:gd name="T26" fmla="*/ 2147483647 w 18"/>
              <a:gd name="T27" fmla="*/ 2147483647 h 31"/>
              <a:gd name="T28" fmla="*/ 2147483647 w 18"/>
              <a:gd name="T29" fmla="*/ 2147483647 h 31"/>
              <a:gd name="T30" fmla="*/ 2147483647 w 18"/>
              <a:gd name="T31" fmla="*/ 2147483647 h 31"/>
              <a:gd name="T32" fmla="*/ 2147483647 w 18"/>
              <a:gd name="T33" fmla="*/ 2147483647 h 31"/>
              <a:gd name="T34" fmla="*/ 2147483647 w 18"/>
              <a:gd name="T35" fmla="*/ 2147483647 h 31"/>
              <a:gd name="T36" fmla="*/ 2147483647 w 18"/>
              <a:gd name="T37" fmla="*/ 2147483647 h 31"/>
              <a:gd name="T38" fmla="*/ 0 w 18"/>
              <a:gd name="T39" fmla="*/ 2147483647 h 31"/>
              <a:gd name="T40" fmla="*/ 0 w 18"/>
              <a:gd name="T41" fmla="*/ 2147483647 h 31"/>
              <a:gd name="T42" fmla="*/ 2147483647 w 18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8"/>
              <a:gd name="T67" fmla="*/ 0 h 31"/>
              <a:gd name="T68" fmla="*/ 18 w 18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8" h="31">
                <a:moveTo>
                  <a:pt x="6" y="0"/>
                </a:moveTo>
                <a:lnTo>
                  <a:pt x="6" y="0"/>
                </a:lnTo>
                <a:lnTo>
                  <a:pt x="9" y="1"/>
                </a:lnTo>
                <a:lnTo>
                  <a:pt x="11" y="3"/>
                </a:lnTo>
                <a:lnTo>
                  <a:pt x="13" y="4"/>
                </a:lnTo>
                <a:lnTo>
                  <a:pt x="15" y="6"/>
                </a:lnTo>
                <a:lnTo>
                  <a:pt x="16" y="9"/>
                </a:lnTo>
                <a:lnTo>
                  <a:pt x="17" y="11"/>
                </a:lnTo>
                <a:lnTo>
                  <a:pt x="18" y="14"/>
                </a:lnTo>
                <a:lnTo>
                  <a:pt x="18" y="16"/>
                </a:lnTo>
                <a:lnTo>
                  <a:pt x="18" y="18"/>
                </a:lnTo>
                <a:lnTo>
                  <a:pt x="17" y="21"/>
                </a:lnTo>
                <a:lnTo>
                  <a:pt x="15" y="23"/>
                </a:lnTo>
                <a:lnTo>
                  <a:pt x="14" y="26"/>
                </a:lnTo>
                <a:lnTo>
                  <a:pt x="12" y="28"/>
                </a:lnTo>
                <a:lnTo>
                  <a:pt x="9" y="29"/>
                </a:lnTo>
                <a:lnTo>
                  <a:pt x="7" y="30"/>
                </a:lnTo>
                <a:lnTo>
                  <a:pt x="4" y="31"/>
                </a:lnTo>
                <a:lnTo>
                  <a:pt x="2" y="31"/>
                </a:lnTo>
                <a:lnTo>
                  <a:pt x="0" y="31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29" name="Freeform 2595"/>
          <p:cNvSpPr>
            <a:spLocks noChangeAspect="1"/>
          </p:cNvSpPr>
          <p:nvPr/>
        </p:nvSpPr>
        <p:spPr bwMode="auto">
          <a:xfrm>
            <a:off x="4324350" y="1936750"/>
            <a:ext cx="4763" cy="9525"/>
          </a:xfrm>
          <a:custGeom>
            <a:avLst/>
            <a:gdLst>
              <a:gd name="T0" fmla="*/ 2147483647 w 16"/>
              <a:gd name="T1" fmla="*/ 2147483647 h 31"/>
              <a:gd name="T2" fmla="*/ 2147483647 w 16"/>
              <a:gd name="T3" fmla="*/ 2147483647 h 31"/>
              <a:gd name="T4" fmla="*/ 2147483647 w 16"/>
              <a:gd name="T5" fmla="*/ 2147483647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0 w 16"/>
              <a:gd name="T19" fmla="*/ 2147483647 h 31"/>
              <a:gd name="T20" fmla="*/ 0 w 16"/>
              <a:gd name="T21" fmla="*/ 2147483647 h 31"/>
              <a:gd name="T22" fmla="*/ 0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0 h 31"/>
              <a:gd name="T38" fmla="*/ 2147483647 w 16"/>
              <a:gd name="T39" fmla="*/ 0 h 31"/>
              <a:gd name="T40" fmla="*/ 2147483647 w 16"/>
              <a:gd name="T41" fmla="*/ 0 h 31"/>
              <a:gd name="T42" fmla="*/ 2147483647 w 16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16" y="31"/>
                </a:moveTo>
                <a:lnTo>
                  <a:pt x="16" y="31"/>
                </a:lnTo>
                <a:lnTo>
                  <a:pt x="14" y="31"/>
                </a:lnTo>
                <a:lnTo>
                  <a:pt x="11" y="30"/>
                </a:lnTo>
                <a:lnTo>
                  <a:pt x="8" y="29"/>
                </a:lnTo>
                <a:lnTo>
                  <a:pt x="6" y="27"/>
                </a:lnTo>
                <a:lnTo>
                  <a:pt x="4" y="25"/>
                </a:lnTo>
                <a:lnTo>
                  <a:pt x="2" y="23"/>
                </a:lnTo>
                <a:lnTo>
                  <a:pt x="1" y="21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1" y="11"/>
                </a:lnTo>
                <a:lnTo>
                  <a:pt x="2" y="9"/>
                </a:lnTo>
                <a:lnTo>
                  <a:pt x="4" y="7"/>
                </a:lnTo>
                <a:lnTo>
                  <a:pt x="6" y="4"/>
                </a:lnTo>
                <a:lnTo>
                  <a:pt x="8" y="2"/>
                </a:lnTo>
                <a:lnTo>
                  <a:pt x="11" y="1"/>
                </a:lnTo>
                <a:lnTo>
                  <a:pt x="14" y="0"/>
                </a:lnTo>
                <a:lnTo>
                  <a:pt x="16" y="0"/>
                </a:lnTo>
                <a:lnTo>
                  <a:pt x="16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30" name="Freeform 2596"/>
          <p:cNvSpPr>
            <a:spLocks noChangeAspect="1"/>
          </p:cNvSpPr>
          <p:nvPr/>
        </p:nvSpPr>
        <p:spPr bwMode="auto">
          <a:xfrm>
            <a:off x="4335463" y="1938338"/>
            <a:ext cx="4762" cy="9525"/>
          </a:xfrm>
          <a:custGeom>
            <a:avLst/>
            <a:gdLst>
              <a:gd name="T0" fmla="*/ 2147483647 w 11"/>
              <a:gd name="T1" fmla="*/ 2147483647 h 32"/>
              <a:gd name="T2" fmla="*/ 2147483647 w 11"/>
              <a:gd name="T3" fmla="*/ 2147483647 h 32"/>
              <a:gd name="T4" fmla="*/ 0 w 11"/>
              <a:gd name="T5" fmla="*/ 2147483647 h 32"/>
              <a:gd name="T6" fmla="*/ 0 w 11"/>
              <a:gd name="T7" fmla="*/ 2147483647 h 32"/>
              <a:gd name="T8" fmla="*/ 2147483647 w 11"/>
              <a:gd name="T9" fmla="*/ 0 h 32"/>
              <a:gd name="T10" fmla="*/ 2147483647 w 11"/>
              <a:gd name="T11" fmla="*/ 0 h 32"/>
              <a:gd name="T12" fmla="*/ 2147483647 w 11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"/>
              <a:gd name="T22" fmla="*/ 0 h 32"/>
              <a:gd name="T23" fmla="*/ 11 w 11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" h="32">
                <a:moveTo>
                  <a:pt x="11" y="1"/>
                </a:moveTo>
                <a:lnTo>
                  <a:pt x="5" y="32"/>
                </a:lnTo>
                <a:lnTo>
                  <a:pt x="0" y="31"/>
                </a:lnTo>
                <a:lnTo>
                  <a:pt x="7" y="0"/>
                </a:lnTo>
                <a:lnTo>
                  <a:pt x="11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31" name="Freeform 2597"/>
          <p:cNvSpPr>
            <a:spLocks noChangeAspect="1"/>
          </p:cNvSpPr>
          <p:nvPr/>
        </p:nvSpPr>
        <p:spPr bwMode="auto">
          <a:xfrm>
            <a:off x="4333875" y="1936750"/>
            <a:ext cx="3175" cy="11113"/>
          </a:xfrm>
          <a:custGeom>
            <a:avLst/>
            <a:gdLst>
              <a:gd name="T0" fmla="*/ 2147483647 w 13"/>
              <a:gd name="T1" fmla="*/ 2147483647 h 36"/>
              <a:gd name="T2" fmla="*/ 2147483647 w 13"/>
              <a:gd name="T3" fmla="*/ 2147483647 h 36"/>
              <a:gd name="T4" fmla="*/ 2147483647 w 13"/>
              <a:gd name="T5" fmla="*/ 2147483647 h 36"/>
              <a:gd name="T6" fmla="*/ 2147483647 w 13"/>
              <a:gd name="T7" fmla="*/ 2147483647 h 36"/>
              <a:gd name="T8" fmla="*/ 2147483647 w 13"/>
              <a:gd name="T9" fmla="*/ 2147483647 h 36"/>
              <a:gd name="T10" fmla="*/ 0 w 13"/>
              <a:gd name="T11" fmla="*/ 0 h 36"/>
              <a:gd name="T12" fmla="*/ 2147483647 w 13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"/>
              <a:gd name="T22" fmla="*/ 0 h 36"/>
              <a:gd name="T23" fmla="*/ 13 w 13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" h="36">
                <a:moveTo>
                  <a:pt x="13" y="4"/>
                </a:moveTo>
                <a:lnTo>
                  <a:pt x="6" y="35"/>
                </a:lnTo>
                <a:lnTo>
                  <a:pt x="11" y="36"/>
                </a:lnTo>
                <a:lnTo>
                  <a:pt x="1" y="33"/>
                </a:lnTo>
                <a:lnTo>
                  <a:pt x="10" y="4"/>
                </a:lnTo>
                <a:lnTo>
                  <a:pt x="0" y="0"/>
                </a:lnTo>
                <a:lnTo>
                  <a:pt x="13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32" name="Freeform 2598"/>
          <p:cNvSpPr>
            <a:spLocks noChangeAspect="1"/>
          </p:cNvSpPr>
          <p:nvPr/>
        </p:nvSpPr>
        <p:spPr bwMode="auto">
          <a:xfrm>
            <a:off x="4333875" y="1936750"/>
            <a:ext cx="3175" cy="9525"/>
          </a:xfrm>
          <a:custGeom>
            <a:avLst/>
            <a:gdLst>
              <a:gd name="T0" fmla="*/ 2147483647 w 12"/>
              <a:gd name="T1" fmla="*/ 2147483647 h 30"/>
              <a:gd name="T2" fmla="*/ 2147483647 w 12"/>
              <a:gd name="T3" fmla="*/ 2147483647 h 30"/>
              <a:gd name="T4" fmla="*/ 0 w 12"/>
              <a:gd name="T5" fmla="*/ 2147483647 h 30"/>
              <a:gd name="T6" fmla="*/ 0 w 12"/>
              <a:gd name="T7" fmla="*/ 2147483647 h 30"/>
              <a:gd name="T8" fmla="*/ 2147483647 w 12"/>
              <a:gd name="T9" fmla="*/ 0 h 30"/>
              <a:gd name="T10" fmla="*/ 2147483647 w 12"/>
              <a:gd name="T11" fmla="*/ 0 h 30"/>
              <a:gd name="T12" fmla="*/ 2147483647 w 12"/>
              <a:gd name="T13" fmla="*/ 2147483647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"/>
              <a:gd name="T22" fmla="*/ 0 h 30"/>
              <a:gd name="T23" fmla="*/ 12 w 12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" h="30">
                <a:moveTo>
                  <a:pt x="12" y="1"/>
                </a:moveTo>
                <a:lnTo>
                  <a:pt x="3" y="30"/>
                </a:lnTo>
                <a:lnTo>
                  <a:pt x="0" y="29"/>
                </a:lnTo>
                <a:lnTo>
                  <a:pt x="8" y="0"/>
                </a:lnTo>
                <a:lnTo>
                  <a:pt x="1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33" name="Freeform 2599"/>
          <p:cNvSpPr>
            <a:spLocks noChangeAspect="1"/>
          </p:cNvSpPr>
          <p:nvPr/>
        </p:nvSpPr>
        <p:spPr bwMode="auto">
          <a:xfrm>
            <a:off x="4333875" y="1936750"/>
            <a:ext cx="1588" cy="9525"/>
          </a:xfrm>
          <a:custGeom>
            <a:avLst/>
            <a:gdLst>
              <a:gd name="T0" fmla="*/ 2147483647 w 11"/>
              <a:gd name="T1" fmla="*/ 2147483647 h 31"/>
              <a:gd name="T2" fmla="*/ 2147483647 w 11"/>
              <a:gd name="T3" fmla="*/ 2147483647 h 31"/>
              <a:gd name="T4" fmla="*/ 0 w 11"/>
              <a:gd name="T5" fmla="*/ 2147483647 h 31"/>
              <a:gd name="T6" fmla="*/ 0 w 11"/>
              <a:gd name="T7" fmla="*/ 2147483647 h 31"/>
              <a:gd name="T8" fmla="*/ 2147483647 w 11"/>
              <a:gd name="T9" fmla="*/ 0 h 31"/>
              <a:gd name="T10" fmla="*/ 2147483647 w 11"/>
              <a:gd name="T11" fmla="*/ 0 h 31"/>
              <a:gd name="T12" fmla="*/ 2147483647 w 11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"/>
              <a:gd name="T22" fmla="*/ 0 h 31"/>
              <a:gd name="T23" fmla="*/ 11 w 1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" h="31">
                <a:moveTo>
                  <a:pt x="11" y="2"/>
                </a:moveTo>
                <a:lnTo>
                  <a:pt x="3" y="31"/>
                </a:lnTo>
                <a:lnTo>
                  <a:pt x="0" y="30"/>
                </a:lnTo>
                <a:lnTo>
                  <a:pt x="8" y="0"/>
                </a:lnTo>
                <a:lnTo>
                  <a:pt x="11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34" name="Freeform 2600"/>
          <p:cNvSpPr>
            <a:spLocks noChangeAspect="1"/>
          </p:cNvSpPr>
          <p:nvPr/>
        </p:nvSpPr>
        <p:spPr bwMode="auto">
          <a:xfrm>
            <a:off x="4332288" y="1936750"/>
            <a:ext cx="3175" cy="9525"/>
          </a:xfrm>
          <a:custGeom>
            <a:avLst/>
            <a:gdLst>
              <a:gd name="T0" fmla="*/ 2147483647 w 11"/>
              <a:gd name="T1" fmla="*/ 2147483647 h 31"/>
              <a:gd name="T2" fmla="*/ 2147483647 w 11"/>
              <a:gd name="T3" fmla="*/ 2147483647 h 31"/>
              <a:gd name="T4" fmla="*/ 0 w 11"/>
              <a:gd name="T5" fmla="*/ 2147483647 h 31"/>
              <a:gd name="T6" fmla="*/ 0 w 11"/>
              <a:gd name="T7" fmla="*/ 2147483647 h 31"/>
              <a:gd name="T8" fmla="*/ 2147483647 w 11"/>
              <a:gd name="T9" fmla="*/ 0 h 31"/>
              <a:gd name="T10" fmla="*/ 2147483647 w 11"/>
              <a:gd name="T11" fmla="*/ 0 h 31"/>
              <a:gd name="T12" fmla="*/ 2147483647 w 11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"/>
              <a:gd name="T22" fmla="*/ 0 h 31"/>
              <a:gd name="T23" fmla="*/ 11 w 1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" h="31">
                <a:moveTo>
                  <a:pt x="11" y="1"/>
                </a:moveTo>
                <a:lnTo>
                  <a:pt x="3" y="31"/>
                </a:lnTo>
                <a:lnTo>
                  <a:pt x="0" y="30"/>
                </a:lnTo>
                <a:lnTo>
                  <a:pt x="8" y="0"/>
                </a:lnTo>
                <a:lnTo>
                  <a:pt x="11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35" name="Freeform 2601"/>
          <p:cNvSpPr>
            <a:spLocks noChangeAspect="1"/>
          </p:cNvSpPr>
          <p:nvPr/>
        </p:nvSpPr>
        <p:spPr bwMode="auto">
          <a:xfrm>
            <a:off x="4329113" y="1936750"/>
            <a:ext cx="4762" cy="9525"/>
          </a:xfrm>
          <a:custGeom>
            <a:avLst/>
            <a:gdLst>
              <a:gd name="T0" fmla="*/ 2147483647 w 11"/>
              <a:gd name="T1" fmla="*/ 2147483647 h 31"/>
              <a:gd name="T2" fmla="*/ 2147483647 w 11"/>
              <a:gd name="T3" fmla="*/ 2147483647 h 31"/>
              <a:gd name="T4" fmla="*/ 0 w 11"/>
              <a:gd name="T5" fmla="*/ 2147483647 h 31"/>
              <a:gd name="T6" fmla="*/ 0 w 11"/>
              <a:gd name="T7" fmla="*/ 2147483647 h 31"/>
              <a:gd name="T8" fmla="*/ 2147483647 w 11"/>
              <a:gd name="T9" fmla="*/ 0 h 31"/>
              <a:gd name="T10" fmla="*/ 2147483647 w 11"/>
              <a:gd name="T11" fmla="*/ 0 h 31"/>
              <a:gd name="T12" fmla="*/ 2147483647 w 11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"/>
              <a:gd name="T22" fmla="*/ 0 h 31"/>
              <a:gd name="T23" fmla="*/ 11 w 1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" h="31">
                <a:moveTo>
                  <a:pt x="11" y="1"/>
                </a:moveTo>
                <a:lnTo>
                  <a:pt x="3" y="31"/>
                </a:lnTo>
                <a:lnTo>
                  <a:pt x="0" y="29"/>
                </a:lnTo>
                <a:lnTo>
                  <a:pt x="8" y="0"/>
                </a:lnTo>
                <a:lnTo>
                  <a:pt x="11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36" name="Freeform 2602"/>
          <p:cNvSpPr>
            <a:spLocks noChangeAspect="1"/>
          </p:cNvSpPr>
          <p:nvPr/>
        </p:nvSpPr>
        <p:spPr bwMode="auto">
          <a:xfrm>
            <a:off x="4329113" y="1936750"/>
            <a:ext cx="4762" cy="9525"/>
          </a:xfrm>
          <a:custGeom>
            <a:avLst/>
            <a:gdLst>
              <a:gd name="T0" fmla="*/ 2147483647 w 8"/>
              <a:gd name="T1" fmla="*/ 2147483647 h 31"/>
              <a:gd name="T2" fmla="*/ 0 w 8"/>
              <a:gd name="T3" fmla="*/ 2147483647 h 31"/>
              <a:gd name="T4" fmla="*/ 0 w 8"/>
              <a:gd name="T5" fmla="*/ 2147483647 h 31"/>
              <a:gd name="T6" fmla="*/ 2147483647 w 8"/>
              <a:gd name="T7" fmla="*/ 2147483647 h 31"/>
              <a:gd name="T8" fmla="*/ 2147483647 w 8"/>
              <a:gd name="T9" fmla="*/ 0 h 31"/>
              <a:gd name="T10" fmla="*/ 2147483647 w 8"/>
              <a:gd name="T11" fmla="*/ 0 h 31"/>
              <a:gd name="T12" fmla="*/ 2147483647 w 8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"/>
              <a:gd name="T22" fmla="*/ 0 h 31"/>
              <a:gd name="T23" fmla="*/ 8 w 8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" h="31">
                <a:moveTo>
                  <a:pt x="8" y="2"/>
                </a:moveTo>
                <a:lnTo>
                  <a:pt x="0" y="31"/>
                </a:lnTo>
                <a:lnTo>
                  <a:pt x="1" y="31"/>
                </a:lnTo>
                <a:lnTo>
                  <a:pt x="1" y="0"/>
                </a:lnTo>
                <a:lnTo>
                  <a:pt x="2" y="0"/>
                </a:lnTo>
                <a:lnTo>
                  <a:pt x="8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37" name="Rectangle 2603"/>
          <p:cNvSpPr>
            <a:spLocks noChangeAspect="1" noChangeArrowheads="1"/>
          </p:cNvSpPr>
          <p:nvPr/>
        </p:nvSpPr>
        <p:spPr bwMode="auto">
          <a:xfrm>
            <a:off x="4329113" y="1936750"/>
            <a:ext cx="3175" cy="952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38" name="Freeform 2604"/>
          <p:cNvSpPr>
            <a:spLocks noChangeAspect="1"/>
          </p:cNvSpPr>
          <p:nvPr/>
        </p:nvSpPr>
        <p:spPr bwMode="auto">
          <a:xfrm>
            <a:off x="4325938" y="1976438"/>
            <a:ext cx="4762" cy="11112"/>
          </a:xfrm>
          <a:custGeom>
            <a:avLst/>
            <a:gdLst>
              <a:gd name="T0" fmla="*/ 2147483647 w 16"/>
              <a:gd name="T1" fmla="*/ 0 h 31"/>
              <a:gd name="T2" fmla="*/ 2147483647 w 16"/>
              <a:gd name="T3" fmla="*/ 0 h 31"/>
              <a:gd name="T4" fmla="*/ 2147483647 w 16"/>
              <a:gd name="T5" fmla="*/ 0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2147483647 w 16"/>
              <a:gd name="T19" fmla="*/ 2147483647 h 31"/>
              <a:gd name="T20" fmla="*/ 2147483647 w 16"/>
              <a:gd name="T21" fmla="*/ 2147483647 h 31"/>
              <a:gd name="T22" fmla="*/ 2147483647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2147483647 h 31"/>
              <a:gd name="T38" fmla="*/ 0 w 16"/>
              <a:gd name="T39" fmla="*/ 2147483647 h 31"/>
              <a:gd name="T40" fmla="*/ 0 w 16"/>
              <a:gd name="T41" fmla="*/ 2147483647 h 31"/>
              <a:gd name="T42" fmla="*/ 2147483647 w 16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2" y="0"/>
                </a:moveTo>
                <a:lnTo>
                  <a:pt x="2" y="0"/>
                </a:lnTo>
                <a:lnTo>
                  <a:pt x="4" y="0"/>
                </a:lnTo>
                <a:lnTo>
                  <a:pt x="7" y="1"/>
                </a:lnTo>
                <a:lnTo>
                  <a:pt x="9" y="3"/>
                </a:lnTo>
                <a:lnTo>
                  <a:pt x="11" y="4"/>
                </a:lnTo>
                <a:lnTo>
                  <a:pt x="13" y="7"/>
                </a:lnTo>
                <a:lnTo>
                  <a:pt x="14" y="10"/>
                </a:lnTo>
                <a:lnTo>
                  <a:pt x="15" y="12"/>
                </a:lnTo>
                <a:lnTo>
                  <a:pt x="16" y="15"/>
                </a:lnTo>
                <a:lnTo>
                  <a:pt x="16" y="17"/>
                </a:lnTo>
                <a:lnTo>
                  <a:pt x="16" y="19"/>
                </a:lnTo>
                <a:lnTo>
                  <a:pt x="15" y="22"/>
                </a:lnTo>
                <a:lnTo>
                  <a:pt x="13" y="24"/>
                </a:lnTo>
                <a:lnTo>
                  <a:pt x="12" y="26"/>
                </a:lnTo>
                <a:lnTo>
                  <a:pt x="10" y="28"/>
                </a:lnTo>
                <a:lnTo>
                  <a:pt x="7" y="29"/>
                </a:lnTo>
                <a:lnTo>
                  <a:pt x="5" y="30"/>
                </a:lnTo>
                <a:lnTo>
                  <a:pt x="2" y="31"/>
                </a:lnTo>
                <a:lnTo>
                  <a:pt x="0" y="31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39" name="Freeform 2605"/>
          <p:cNvSpPr>
            <a:spLocks noChangeAspect="1"/>
          </p:cNvSpPr>
          <p:nvPr/>
        </p:nvSpPr>
        <p:spPr bwMode="auto">
          <a:xfrm>
            <a:off x="4292600" y="1970088"/>
            <a:ext cx="1588" cy="11112"/>
          </a:xfrm>
          <a:custGeom>
            <a:avLst/>
            <a:gdLst>
              <a:gd name="T0" fmla="*/ 0 w 1588"/>
              <a:gd name="T1" fmla="*/ 2147483647 h 31"/>
              <a:gd name="T2" fmla="*/ 0 w 1588"/>
              <a:gd name="T3" fmla="*/ 0 h 31"/>
              <a:gd name="T4" fmla="*/ 0 w 1588"/>
              <a:gd name="T5" fmla="*/ 2147483647 h 31"/>
              <a:gd name="T6" fmla="*/ 0 60000 65536"/>
              <a:gd name="T7" fmla="*/ 0 60000 65536"/>
              <a:gd name="T8" fmla="*/ 0 60000 65536"/>
              <a:gd name="T9" fmla="*/ 0 w 1588"/>
              <a:gd name="T10" fmla="*/ 0 h 31"/>
              <a:gd name="T11" fmla="*/ 1588 w 1588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31">
                <a:moveTo>
                  <a:pt x="0" y="31"/>
                </a:moveTo>
                <a:lnTo>
                  <a:pt x="0" y="0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40" name="Freeform 2606"/>
          <p:cNvSpPr>
            <a:spLocks noChangeAspect="1"/>
          </p:cNvSpPr>
          <p:nvPr/>
        </p:nvSpPr>
        <p:spPr bwMode="auto">
          <a:xfrm>
            <a:off x="4319588" y="1974850"/>
            <a:ext cx="6350" cy="12700"/>
          </a:xfrm>
          <a:custGeom>
            <a:avLst/>
            <a:gdLst>
              <a:gd name="T0" fmla="*/ 2147483647 w 19"/>
              <a:gd name="T1" fmla="*/ 2147483647 h 32"/>
              <a:gd name="T2" fmla="*/ 2147483647 w 19"/>
              <a:gd name="T3" fmla="*/ 2147483647 h 32"/>
              <a:gd name="T4" fmla="*/ 0 w 19"/>
              <a:gd name="T5" fmla="*/ 2147483647 h 32"/>
              <a:gd name="T6" fmla="*/ 2147483647 w 19"/>
              <a:gd name="T7" fmla="*/ 2147483647 h 32"/>
              <a:gd name="T8" fmla="*/ 2147483647 w 19"/>
              <a:gd name="T9" fmla="*/ 0 h 32"/>
              <a:gd name="T10" fmla="*/ 2147483647 w 19"/>
              <a:gd name="T11" fmla="*/ 0 h 32"/>
              <a:gd name="T12" fmla="*/ 2147483647 w 19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"/>
              <a:gd name="T22" fmla="*/ 0 h 32"/>
              <a:gd name="T23" fmla="*/ 19 w 19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" h="32">
                <a:moveTo>
                  <a:pt x="19" y="1"/>
                </a:moveTo>
                <a:lnTo>
                  <a:pt x="17" y="32"/>
                </a:lnTo>
                <a:lnTo>
                  <a:pt x="0" y="31"/>
                </a:lnTo>
                <a:lnTo>
                  <a:pt x="1" y="31"/>
                </a:lnTo>
                <a:lnTo>
                  <a:pt x="5" y="0"/>
                </a:lnTo>
                <a:lnTo>
                  <a:pt x="6" y="0"/>
                </a:lnTo>
                <a:lnTo>
                  <a:pt x="19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41" name="Freeform 2607"/>
          <p:cNvSpPr>
            <a:spLocks noChangeAspect="1"/>
          </p:cNvSpPr>
          <p:nvPr/>
        </p:nvSpPr>
        <p:spPr bwMode="auto">
          <a:xfrm>
            <a:off x="4313238" y="1974850"/>
            <a:ext cx="7937" cy="12700"/>
          </a:xfrm>
          <a:custGeom>
            <a:avLst/>
            <a:gdLst>
              <a:gd name="T0" fmla="*/ 2147483647 w 15"/>
              <a:gd name="T1" fmla="*/ 2147483647 h 33"/>
              <a:gd name="T2" fmla="*/ 2147483647 w 15"/>
              <a:gd name="T3" fmla="*/ 2147483647 h 33"/>
              <a:gd name="T4" fmla="*/ 0 w 15"/>
              <a:gd name="T5" fmla="*/ 2147483647 h 33"/>
              <a:gd name="T6" fmla="*/ 0 w 15"/>
              <a:gd name="T7" fmla="*/ 2147483647 h 33"/>
              <a:gd name="T8" fmla="*/ 2147483647 w 15"/>
              <a:gd name="T9" fmla="*/ 0 h 33"/>
              <a:gd name="T10" fmla="*/ 2147483647 w 15"/>
              <a:gd name="T11" fmla="*/ 0 h 33"/>
              <a:gd name="T12" fmla="*/ 2147483647 w 15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33"/>
              <a:gd name="T23" fmla="*/ 15 w 15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33">
                <a:moveTo>
                  <a:pt x="15" y="2"/>
                </a:moveTo>
                <a:lnTo>
                  <a:pt x="11" y="33"/>
                </a:lnTo>
                <a:lnTo>
                  <a:pt x="0" y="31"/>
                </a:lnTo>
                <a:lnTo>
                  <a:pt x="4" y="0"/>
                </a:lnTo>
                <a:lnTo>
                  <a:pt x="15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42" name="Freeform 2608"/>
          <p:cNvSpPr>
            <a:spLocks noChangeAspect="1"/>
          </p:cNvSpPr>
          <p:nvPr/>
        </p:nvSpPr>
        <p:spPr bwMode="auto">
          <a:xfrm>
            <a:off x="4310063" y="1974850"/>
            <a:ext cx="6350" cy="11113"/>
          </a:xfrm>
          <a:custGeom>
            <a:avLst/>
            <a:gdLst>
              <a:gd name="T0" fmla="*/ 2147483647 w 16"/>
              <a:gd name="T1" fmla="*/ 2147483647 h 33"/>
              <a:gd name="T2" fmla="*/ 2147483647 w 16"/>
              <a:gd name="T3" fmla="*/ 2147483647 h 33"/>
              <a:gd name="T4" fmla="*/ 0 w 16"/>
              <a:gd name="T5" fmla="*/ 2147483647 h 33"/>
              <a:gd name="T6" fmla="*/ 0 w 16"/>
              <a:gd name="T7" fmla="*/ 2147483647 h 33"/>
              <a:gd name="T8" fmla="*/ 2147483647 w 16"/>
              <a:gd name="T9" fmla="*/ 0 h 33"/>
              <a:gd name="T10" fmla="*/ 2147483647 w 16"/>
              <a:gd name="T11" fmla="*/ 0 h 33"/>
              <a:gd name="T12" fmla="*/ 2147483647 w 16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"/>
              <a:gd name="T22" fmla="*/ 0 h 33"/>
              <a:gd name="T23" fmla="*/ 16 w 16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" h="33">
                <a:moveTo>
                  <a:pt x="16" y="2"/>
                </a:moveTo>
                <a:lnTo>
                  <a:pt x="12" y="33"/>
                </a:lnTo>
                <a:lnTo>
                  <a:pt x="0" y="31"/>
                </a:lnTo>
                <a:lnTo>
                  <a:pt x="4" y="0"/>
                </a:lnTo>
                <a:lnTo>
                  <a:pt x="16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43" name="Freeform 2609"/>
          <p:cNvSpPr>
            <a:spLocks noChangeAspect="1"/>
          </p:cNvSpPr>
          <p:nvPr/>
        </p:nvSpPr>
        <p:spPr bwMode="auto">
          <a:xfrm>
            <a:off x="4306888" y="1973263"/>
            <a:ext cx="4762" cy="12700"/>
          </a:xfrm>
          <a:custGeom>
            <a:avLst/>
            <a:gdLst>
              <a:gd name="T0" fmla="*/ 2147483647 w 15"/>
              <a:gd name="T1" fmla="*/ 2147483647 h 33"/>
              <a:gd name="T2" fmla="*/ 2147483647 w 15"/>
              <a:gd name="T3" fmla="*/ 2147483647 h 33"/>
              <a:gd name="T4" fmla="*/ 0 w 15"/>
              <a:gd name="T5" fmla="*/ 2147483647 h 33"/>
              <a:gd name="T6" fmla="*/ 0 w 15"/>
              <a:gd name="T7" fmla="*/ 2147483647 h 33"/>
              <a:gd name="T8" fmla="*/ 2147483647 w 15"/>
              <a:gd name="T9" fmla="*/ 0 h 33"/>
              <a:gd name="T10" fmla="*/ 2147483647 w 15"/>
              <a:gd name="T11" fmla="*/ 0 h 33"/>
              <a:gd name="T12" fmla="*/ 2147483647 w 15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33"/>
              <a:gd name="T23" fmla="*/ 15 w 15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33">
                <a:moveTo>
                  <a:pt x="15" y="2"/>
                </a:moveTo>
                <a:lnTo>
                  <a:pt x="11" y="33"/>
                </a:lnTo>
                <a:lnTo>
                  <a:pt x="0" y="31"/>
                </a:lnTo>
                <a:lnTo>
                  <a:pt x="4" y="0"/>
                </a:lnTo>
                <a:lnTo>
                  <a:pt x="15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44" name="Freeform 2610"/>
          <p:cNvSpPr>
            <a:spLocks noChangeAspect="1"/>
          </p:cNvSpPr>
          <p:nvPr/>
        </p:nvSpPr>
        <p:spPr bwMode="auto">
          <a:xfrm>
            <a:off x="4303713" y="1973263"/>
            <a:ext cx="4762" cy="12700"/>
          </a:xfrm>
          <a:custGeom>
            <a:avLst/>
            <a:gdLst>
              <a:gd name="T0" fmla="*/ 2147483647 w 16"/>
              <a:gd name="T1" fmla="*/ 2147483647 h 33"/>
              <a:gd name="T2" fmla="*/ 2147483647 w 16"/>
              <a:gd name="T3" fmla="*/ 2147483647 h 33"/>
              <a:gd name="T4" fmla="*/ 0 w 16"/>
              <a:gd name="T5" fmla="*/ 2147483647 h 33"/>
              <a:gd name="T6" fmla="*/ 0 w 16"/>
              <a:gd name="T7" fmla="*/ 2147483647 h 33"/>
              <a:gd name="T8" fmla="*/ 2147483647 w 16"/>
              <a:gd name="T9" fmla="*/ 0 h 33"/>
              <a:gd name="T10" fmla="*/ 2147483647 w 16"/>
              <a:gd name="T11" fmla="*/ 0 h 33"/>
              <a:gd name="T12" fmla="*/ 2147483647 w 16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"/>
              <a:gd name="T22" fmla="*/ 0 h 33"/>
              <a:gd name="T23" fmla="*/ 16 w 16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" h="33">
                <a:moveTo>
                  <a:pt x="16" y="2"/>
                </a:moveTo>
                <a:lnTo>
                  <a:pt x="12" y="33"/>
                </a:lnTo>
                <a:lnTo>
                  <a:pt x="0" y="31"/>
                </a:lnTo>
                <a:lnTo>
                  <a:pt x="5" y="0"/>
                </a:lnTo>
                <a:lnTo>
                  <a:pt x="16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45" name="Freeform 2611"/>
          <p:cNvSpPr>
            <a:spLocks noChangeAspect="1"/>
          </p:cNvSpPr>
          <p:nvPr/>
        </p:nvSpPr>
        <p:spPr bwMode="auto">
          <a:xfrm>
            <a:off x="4300538" y="1973263"/>
            <a:ext cx="3175" cy="9525"/>
          </a:xfrm>
          <a:custGeom>
            <a:avLst/>
            <a:gdLst>
              <a:gd name="T0" fmla="*/ 2147483647 w 16"/>
              <a:gd name="T1" fmla="*/ 2147483647 h 33"/>
              <a:gd name="T2" fmla="*/ 2147483647 w 16"/>
              <a:gd name="T3" fmla="*/ 2147483647 h 33"/>
              <a:gd name="T4" fmla="*/ 0 w 16"/>
              <a:gd name="T5" fmla="*/ 2147483647 h 33"/>
              <a:gd name="T6" fmla="*/ 0 w 16"/>
              <a:gd name="T7" fmla="*/ 2147483647 h 33"/>
              <a:gd name="T8" fmla="*/ 2147483647 w 16"/>
              <a:gd name="T9" fmla="*/ 0 h 33"/>
              <a:gd name="T10" fmla="*/ 2147483647 w 16"/>
              <a:gd name="T11" fmla="*/ 0 h 33"/>
              <a:gd name="T12" fmla="*/ 2147483647 w 16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"/>
              <a:gd name="T22" fmla="*/ 0 h 33"/>
              <a:gd name="T23" fmla="*/ 16 w 16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" h="33">
                <a:moveTo>
                  <a:pt x="16" y="2"/>
                </a:moveTo>
                <a:lnTo>
                  <a:pt x="11" y="33"/>
                </a:lnTo>
                <a:lnTo>
                  <a:pt x="0" y="31"/>
                </a:lnTo>
                <a:lnTo>
                  <a:pt x="4" y="0"/>
                </a:lnTo>
                <a:lnTo>
                  <a:pt x="16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46" name="Freeform 2612"/>
          <p:cNvSpPr>
            <a:spLocks noChangeAspect="1"/>
          </p:cNvSpPr>
          <p:nvPr/>
        </p:nvSpPr>
        <p:spPr bwMode="auto">
          <a:xfrm>
            <a:off x="4295775" y="1970088"/>
            <a:ext cx="4763" cy="12700"/>
          </a:xfrm>
          <a:custGeom>
            <a:avLst/>
            <a:gdLst>
              <a:gd name="T0" fmla="*/ 2147483647 w 17"/>
              <a:gd name="T1" fmla="*/ 2147483647 h 33"/>
              <a:gd name="T2" fmla="*/ 2147483647 w 17"/>
              <a:gd name="T3" fmla="*/ 2147483647 h 33"/>
              <a:gd name="T4" fmla="*/ 0 w 17"/>
              <a:gd name="T5" fmla="*/ 2147483647 h 33"/>
              <a:gd name="T6" fmla="*/ 2147483647 w 17"/>
              <a:gd name="T7" fmla="*/ 2147483647 h 33"/>
              <a:gd name="T8" fmla="*/ 2147483647 w 17"/>
              <a:gd name="T9" fmla="*/ 0 h 33"/>
              <a:gd name="T10" fmla="*/ 2147483647 w 17"/>
              <a:gd name="T11" fmla="*/ 0 h 33"/>
              <a:gd name="T12" fmla="*/ 2147483647 w 17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"/>
              <a:gd name="T22" fmla="*/ 0 h 33"/>
              <a:gd name="T23" fmla="*/ 17 w 17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" h="33">
                <a:moveTo>
                  <a:pt x="17" y="2"/>
                </a:moveTo>
                <a:lnTo>
                  <a:pt x="13" y="33"/>
                </a:lnTo>
                <a:lnTo>
                  <a:pt x="0" y="31"/>
                </a:lnTo>
                <a:lnTo>
                  <a:pt x="3" y="31"/>
                </a:lnTo>
                <a:lnTo>
                  <a:pt x="3" y="0"/>
                </a:lnTo>
                <a:lnTo>
                  <a:pt x="5" y="0"/>
                </a:lnTo>
                <a:lnTo>
                  <a:pt x="17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47" name="Rectangle 2613"/>
          <p:cNvSpPr>
            <a:spLocks noChangeAspect="1" noChangeArrowheads="1"/>
          </p:cNvSpPr>
          <p:nvPr/>
        </p:nvSpPr>
        <p:spPr bwMode="auto">
          <a:xfrm>
            <a:off x="4292600" y="1970088"/>
            <a:ext cx="3175" cy="11112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48" name="Freeform 2614"/>
          <p:cNvSpPr>
            <a:spLocks noChangeAspect="1"/>
          </p:cNvSpPr>
          <p:nvPr/>
        </p:nvSpPr>
        <p:spPr bwMode="auto">
          <a:xfrm>
            <a:off x="4430713" y="1871663"/>
            <a:ext cx="4762" cy="9525"/>
          </a:xfrm>
          <a:custGeom>
            <a:avLst/>
            <a:gdLst>
              <a:gd name="T0" fmla="*/ 2147483647 w 13"/>
              <a:gd name="T1" fmla="*/ 0 h 29"/>
              <a:gd name="T2" fmla="*/ 0 w 13"/>
              <a:gd name="T3" fmla="*/ 2147483647 h 29"/>
              <a:gd name="T4" fmla="*/ 2147483647 w 13"/>
              <a:gd name="T5" fmla="*/ 0 h 29"/>
              <a:gd name="T6" fmla="*/ 0 60000 65536"/>
              <a:gd name="T7" fmla="*/ 0 60000 65536"/>
              <a:gd name="T8" fmla="*/ 0 60000 65536"/>
              <a:gd name="T9" fmla="*/ 0 w 13"/>
              <a:gd name="T10" fmla="*/ 0 h 29"/>
              <a:gd name="T11" fmla="*/ 13 w 13"/>
              <a:gd name="T12" fmla="*/ 29 h 2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" h="29">
                <a:moveTo>
                  <a:pt x="13" y="0"/>
                </a:moveTo>
                <a:lnTo>
                  <a:pt x="0" y="29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49" name="Freeform 2615"/>
          <p:cNvSpPr>
            <a:spLocks noChangeAspect="1"/>
          </p:cNvSpPr>
          <p:nvPr/>
        </p:nvSpPr>
        <p:spPr bwMode="auto">
          <a:xfrm>
            <a:off x="4364038" y="1846263"/>
            <a:ext cx="6350" cy="9525"/>
          </a:xfrm>
          <a:custGeom>
            <a:avLst/>
            <a:gdLst>
              <a:gd name="T0" fmla="*/ 2147483647 w 17"/>
              <a:gd name="T1" fmla="*/ 2147483647 h 31"/>
              <a:gd name="T2" fmla="*/ 2147483647 w 17"/>
              <a:gd name="T3" fmla="*/ 2147483647 h 31"/>
              <a:gd name="T4" fmla="*/ 2147483647 w 17"/>
              <a:gd name="T5" fmla="*/ 2147483647 h 31"/>
              <a:gd name="T6" fmla="*/ 2147483647 w 17"/>
              <a:gd name="T7" fmla="*/ 2147483647 h 31"/>
              <a:gd name="T8" fmla="*/ 2147483647 w 17"/>
              <a:gd name="T9" fmla="*/ 2147483647 h 31"/>
              <a:gd name="T10" fmla="*/ 2147483647 w 17"/>
              <a:gd name="T11" fmla="*/ 2147483647 h 31"/>
              <a:gd name="T12" fmla="*/ 2147483647 w 17"/>
              <a:gd name="T13" fmla="*/ 2147483647 h 31"/>
              <a:gd name="T14" fmla="*/ 2147483647 w 17"/>
              <a:gd name="T15" fmla="*/ 2147483647 h 31"/>
              <a:gd name="T16" fmla="*/ 0 w 17"/>
              <a:gd name="T17" fmla="*/ 2147483647 h 31"/>
              <a:gd name="T18" fmla="*/ 0 w 17"/>
              <a:gd name="T19" fmla="*/ 2147483647 h 31"/>
              <a:gd name="T20" fmla="*/ 0 w 17"/>
              <a:gd name="T21" fmla="*/ 2147483647 h 31"/>
              <a:gd name="T22" fmla="*/ 2147483647 w 17"/>
              <a:gd name="T23" fmla="*/ 2147483647 h 31"/>
              <a:gd name="T24" fmla="*/ 2147483647 w 17"/>
              <a:gd name="T25" fmla="*/ 2147483647 h 31"/>
              <a:gd name="T26" fmla="*/ 2147483647 w 17"/>
              <a:gd name="T27" fmla="*/ 2147483647 h 31"/>
              <a:gd name="T28" fmla="*/ 2147483647 w 17"/>
              <a:gd name="T29" fmla="*/ 2147483647 h 31"/>
              <a:gd name="T30" fmla="*/ 2147483647 w 17"/>
              <a:gd name="T31" fmla="*/ 2147483647 h 31"/>
              <a:gd name="T32" fmla="*/ 2147483647 w 17"/>
              <a:gd name="T33" fmla="*/ 2147483647 h 31"/>
              <a:gd name="T34" fmla="*/ 2147483647 w 17"/>
              <a:gd name="T35" fmla="*/ 0 h 31"/>
              <a:gd name="T36" fmla="*/ 2147483647 w 17"/>
              <a:gd name="T37" fmla="*/ 0 h 31"/>
              <a:gd name="T38" fmla="*/ 2147483647 w 17"/>
              <a:gd name="T39" fmla="*/ 0 h 31"/>
              <a:gd name="T40" fmla="*/ 2147483647 w 17"/>
              <a:gd name="T41" fmla="*/ 0 h 31"/>
              <a:gd name="T42" fmla="*/ 2147483647 w 17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7"/>
              <a:gd name="T67" fmla="*/ 0 h 31"/>
              <a:gd name="T68" fmla="*/ 17 w 17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7" h="31">
                <a:moveTo>
                  <a:pt x="15" y="31"/>
                </a:moveTo>
                <a:lnTo>
                  <a:pt x="15" y="31"/>
                </a:lnTo>
                <a:lnTo>
                  <a:pt x="11" y="30"/>
                </a:lnTo>
                <a:lnTo>
                  <a:pt x="9" y="29"/>
                </a:lnTo>
                <a:lnTo>
                  <a:pt x="6" y="28"/>
                </a:lnTo>
                <a:lnTo>
                  <a:pt x="4" y="26"/>
                </a:lnTo>
                <a:lnTo>
                  <a:pt x="3" y="23"/>
                </a:lnTo>
                <a:lnTo>
                  <a:pt x="1" y="21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1" y="11"/>
                </a:lnTo>
                <a:lnTo>
                  <a:pt x="2" y="9"/>
                </a:lnTo>
                <a:lnTo>
                  <a:pt x="3" y="6"/>
                </a:lnTo>
                <a:lnTo>
                  <a:pt x="5" y="4"/>
                </a:lnTo>
                <a:lnTo>
                  <a:pt x="7" y="3"/>
                </a:lnTo>
                <a:lnTo>
                  <a:pt x="9" y="1"/>
                </a:lnTo>
                <a:lnTo>
                  <a:pt x="12" y="0"/>
                </a:lnTo>
                <a:lnTo>
                  <a:pt x="15" y="0"/>
                </a:lnTo>
                <a:lnTo>
                  <a:pt x="17" y="0"/>
                </a:lnTo>
                <a:lnTo>
                  <a:pt x="15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50" name="Freeform 2616"/>
          <p:cNvSpPr>
            <a:spLocks noChangeAspect="1"/>
          </p:cNvSpPr>
          <p:nvPr/>
        </p:nvSpPr>
        <p:spPr bwMode="auto">
          <a:xfrm>
            <a:off x="4413250" y="1862138"/>
            <a:ext cx="23813" cy="22225"/>
          </a:xfrm>
          <a:custGeom>
            <a:avLst/>
            <a:gdLst>
              <a:gd name="T0" fmla="*/ 2147483647 w 67"/>
              <a:gd name="T1" fmla="*/ 2147483647 h 67"/>
              <a:gd name="T2" fmla="*/ 2147483647 w 67"/>
              <a:gd name="T3" fmla="*/ 2147483647 h 67"/>
              <a:gd name="T4" fmla="*/ 2147483647 w 67"/>
              <a:gd name="T5" fmla="*/ 2147483647 h 67"/>
              <a:gd name="T6" fmla="*/ 2147483647 w 67"/>
              <a:gd name="T7" fmla="*/ 2147483647 h 67"/>
              <a:gd name="T8" fmla="*/ 2147483647 w 67"/>
              <a:gd name="T9" fmla="*/ 2147483647 h 67"/>
              <a:gd name="T10" fmla="*/ 0 w 67"/>
              <a:gd name="T11" fmla="*/ 0 h 67"/>
              <a:gd name="T12" fmla="*/ 2147483647 w 67"/>
              <a:gd name="T13" fmla="*/ 2147483647 h 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7"/>
              <a:gd name="T22" fmla="*/ 0 h 67"/>
              <a:gd name="T23" fmla="*/ 67 w 67"/>
              <a:gd name="T24" fmla="*/ 67 h 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7" h="67">
                <a:moveTo>
                  <a:pt x="60" y="28"/>
                </a:moveTo>
                <a:lnTo>
                  <a:pt x="47" y="57"/>
                </a:lnTo>
                <a:lnTo>
                  <a:pt x="67" y="67"/>
                </a:lnTo>
                <a:lnTo>
                  <a:pt x="27" y="47"/>
                </a:lnTo>
                <a:lnTo>
                  <a:pt x="40" y="20"/>
                </a:lnTo>
                <a:lnTo>
                  <a:pt x="0" y="0"/>
                </a:lnTo>
                <a:lnTo>
                  <a:pt x="60" y="2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51" name="Freeform 2617"/>
          <p:cNvSpPr>
            <a:spLocks noChangeAspect="1"/>
          </p:cNvSpPr>
          <p:nvPr/>
        </p:nvSpPr>
        <p:spPr bwMode="auto">
          <a:xfrm>
            <a:off x="4414838" y="1865313"/>
            <a:ext cx="14287" cy="11112"/>
          </a:xfrm>
          <a:custGeom>
            <a:avLst/>
            <a:gdLst>
              <a:gd name="T0" fmla="*/ 2147483647 w 33"/>
              <a:gd name="T1" fmla="*/ 2147483647 h 37"/>
              <a:gd name="T2" fmla="*/ 2147483647 w 33"/>
              <a:gd name="T3" fmla="*/ 2147483647 h 37"/>
              <a:gd name="T4" fmla="*/ 0 w 33"/>
              <a:gd name="T5" fmla="*/ 2147483647 h 37"/>
              <a:gd name="T6" fmla="*/ 0 w 33"/>
              <a:gd name="T7" fmla="*/ 2147483647 h 37"/>
              <a:gd name="T8" fmla="*/ 2147483647 w 33"/>
              <a:gd name="T9" fmla="*/ 0 h 37"/>
              <a:gd name="T10" fmla="*/ 2147483647 w 33"/>
              <a:gd name="T11" fmla="*/ 0 h 37"/>
              <a:gd name="T12" fmla="*/ 2147483647 w 33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7"/>
              <a:gd name="T23" fmla="*/ 33 w 33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7">
                <a:moveTo>
                  <a:pt x="33" y="10"/>
                </a:moveTo>
                <a:lnTo>
                  <a:pt x="20" y="37"/>
                </a:lnTo>
                <a:lnTo>
                  <a:pt x="0" y="26"/>
                </a:lnTo>
                <a:lnTo>
                  <a:pt x="12" y="0"/>
                </a:lnTo>
                <a:lnTo>
                  <a:pt x="33" y="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52" name="Freeform 2618"/>
          <p:cNvSpPr>
            <a:spLocks noChangeAspect="1"/>
          </p:cNvSpPr>
          <p:nvPr/>
        </p:nvSpPr>
        <p:spPr bwMode="auto">
          <a:xfrm>
            <a:off x="4395788" y="1852613"/>
            <a:ext cx="31750" cy="23812"/>
          </a:xfrm>
          <a:custGeom>
            <a:avLst/>
            <a:gdLst>
              <a:gd name="T0" fmla="*/ 2147483647 w 92"/>
              <a:gd name="T1" fmla="*/ 2147483647 h 77"/>
              <a:gd name="T2" fmla="*/ 2147483647 w 92"/>
              <a:gd name="T3" fmla="*/ 2147483647 h 77"/>
              <a:gd name="T4" fmla="*/ 2147483647 w 92"/>
              <a:gd name="T5" fmla="*/ 2147483647 h 77"/>
              <a:gd name="T6" fmla="*/ 2147483647 w 92"/>
              <a:gd name="T7" fmla="*/ 2147483647 h 77"/>
              <a:gd name="T8" fmla="*/ 2147483647 w 92"/>
              <a:gd name="T9" fmla="*/ 2147483647 h 77"/>
              <a:gd name="T10" fmla="*/ 0 w 92"/>
              <a:gd name="T11" fmla="*/ 0 h 77"/>
              <a:gd name="T12" fmla="*/ 2147483647 w 92"/>
              <a:gd name="T13" fmla="*/ 2147483647 h 7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2"/>
              <a:gd name="T22" fmla="*/ 0 h 77"/>
              <a:gd name="T23" fmla="*/ 92 w 92"/>
              <a:gd name="T24" fmla="*/ 77 h 7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2" h="77">
                <a:moveTo>
                  <a:pt x="76" y="37"/>
                </a:moveTo>
                <a:lnTo>
                  <a:pt x="64" y="63"/>
                </a:lnTo>
                <a:lnTo>
                  <a:pt x="92" y="77"/>
                </a:lnTo>
                <a:lnTo>
                  <a:pt x="40" y="53"/>
                </a:lnTo>
                <a:lnTo>
                  <a:pt x="52" y="24"/>
                </a:lnTo>
                <a:lnTo>
                  <a:pt x="0" y="0"/>
                </a:lnTo>
                <a:lnTo>
                  <a:pt x="76" y="3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53" name="Freeform 2619"/>
          <p:cNvSpPr>
            <a:spLocks noChangeAspect="1"/>
          </p:cNvSpPr>
          <p:nvPr/>
        </p:nvSpPr>
        <p:spPr bwMode="auto">
          <a:xfrm>
            <a:off x="4397375" y="1855788"/>
            <a:ext cx="15875" cy="14287"/>
          </a:xfrm>
          <a:custGeom>
            <a:avLst/>
            <a:gdLst>
              <a:gd name="T0" fmla="*/ 2147483647 w 48"/>
              <a:gd name="T1" fmla="*/ 2147483647 h 40"/>
              <a:gd name="T2" fmla="*/ 2147483647 w 48"/>
              <a:gd name="T3" fmla="*/ 2147483647 h 40"/>
              <a:gd name="T4" fmla="*/ 0 w 48"/>
              <a:gd name="T5" fmla="*/ 2147483647 h 40"/>
              <a:gd name="T6" fmla="*/ 2147483647 w 48"/>
              <a:gd name="T7" fmla="*/ 2147483647 h 40"/>
              <a:gd name="T8" fmla="*/ 2147483647 w 48"/>
              <a:gd name="T9" fmla="*/ 0 h 40"/>
              <a:gd name="T10" fmla="*/ 2147483647 w 48"/>
              <a:gd name="T11" fmla="*/ 2147483647 h 40"/>
              <a:gd name="T12" fmla="*/ 2147483647 w 48"/>
              <a:gd name="T13" fmla="*/ 2147483647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8"/>
              <a:gd name="T22" fmla="*/ 0 h 40"/>
              <a:gd name="T23" fmla="*/ 48 w 48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8" h="40">
                <a:moveTo>
                  <a:pt x="48" y="11"/>
                </a:moveTo>
                <a:lnTo>
                  <a:pt x="36" y="40"/>
                </a:lnTo>
                <a:lnTo>
                  <a:pt x="0" y="24"/>
                </a:lnTo>
                <a:lnTo>
                  <a:pt x="12" y="29"/>
                </a:lnTo>
                <a:lnTo>
                  <a:pt x="22" y="0"/>
                </a:lnTo>
                <a:lnTo>
                  <a:pt x="34" y="5"/>
                </a:lnTo>
                <a:lnTo>
                  <a:pt x="48" y="1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54" name="Freeform 2620"/>
          <p:cNvSpPr>
            <a:spLocks noChangeAspect="1"/>
          </p:cNvSpPr>
          <p:nvPr/>
        </p:nvSpPr>
        <p:spPr bwMode="auto">
          <a:xfrm>
            <a:off x="4391025" y="1852613"/>
            <a:ext cx="12700" cy="12700"/>
          </a:xfrm>
          <a:custGeom>
            <a:avLst/>
            <a:gdLst>
              <a:gd name="T0" fmla="*/ 2147483647 w 35"/>
              <a:gd name="T1" fmla="*/ 2147483647 h 40"/>
              <a:gd name="T2" fmla="*/ 2147483647 w 35"/>
              <a:gd name="T3" fmla="*/ 2147483647 h 40"/>
              <a:gd name="T4" fmla="*/ 0 w 35"/>
              <a:gd name="T5" fmla="*/ 2147483647 h 40"/>
              <a:gd name="T6" fmla="*/ 0 w 35"/>
              <a:gd name="T7" fmla="*/ 2147483647 h 40"/>
              <a:gd name="T8" fmla="*/ 2147483647 w 35"/>
              <a:gd name="T9" fmla="*/ 0 h 40"/>
              <a:gd name="T10" fmla="*/ 2147483647 w 35"/>
              <a:gd name="T11" fmla="*/ 0 h 40"/>
              <a:gd name="T12" fmla="*/ 2147483647 w 35"/>
              <a:gd name="T13" fmla="*/ 2147483647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40"/>
              <a:gd name="T23" fmla="*/ 35 w 35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40">
                <a:moveTo>
                  <a:pt x="35" y="11"/>
                </a:moveTo>
                <a:lnTo>
                  <a:pt x="25" y="40"/>
                </a:lnTo>
                <a:lnTo>
                  <a:pt x="0" y="29"/>
                </a:lnTo>
                <a:lnTo>
                  <a:pt x="10" y="0"/>
                </a:lnTo>
                <a:lnTo>
                  <a:pt x="35" y="1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55" name="Freeform 2621"/>
          <p:cNvSpPr>
            <a:spLocks noChangeAspect="1"/>
          </p:cNvSpPr>
          <p:nvPr/>
        </p:nvSpPr>
        <p:spPr bwMode="auto">
          <a:xfrm>
            <a:off x="4386263" y="1847850"/>
            <a:ext cx="9525" cy="15875"/>
          </a:xfrm>
          <a:custGeom>
            <a:avLst/>
            <a:gdLst>
              <a:gd name="T0" fmla="*/ 2147483647 w 32"/>
              <a:gd name="T1" fmla="*/ 2147483647 h 39"/>
              <a:gd name="T2" fmla="*/ 2147483647 w 32"/>
              <a:gd name="T3" fmla="*/ 2147483647 h 39"/>
              <a:gd name="T4" fmla="*/ 2147483647 w 32"/>
              <a:gd name="T5" fmla="*/ 2147483647 h 39"/>
              <a:gd name="T6" fmla="*/ 0 w 32"/>
              <a:gd name="T7" fmla="*/ 2147483647 h 39"/>
              <a:gd name="T8" fmla="*/ 2147483647 w 32"/>
              <a:gd name="T9" fmla="*/ 0 h 39"/>
              <a:gd name="T10" fmla="*/ 2147483647 w 32"/>
              <a:gd name="T11" fmla="*/ 0 h 39"/>
              <a:gd name="T12" fmla="*/ 2147483647 w 32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9"/>
              <a:gd name="T23" fmla="*/ 32 w 32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9">
                <a:moveTo>
                  <a:pt x="32" y="10"/>
                </a:moveTo>
                <a:lnTo>
                  <a:pt x="22" y="39"/>
                </a:lnTo>
                <a:lnTo>
                  <a:pt x="1" y="31"/>
                </a:lnTo>
                <a:lnTo>
                  <a:pt x="0" y="31"/>
                </a:lnTo>
                <a:lnTo>
                  <a:pt x="6" y="0"/>
                </a:lnTo>
                <a:lnTo>
                  <a:pt x="5" y="0"/>
                </a:lnTo>
                <a:lnTo>
                  <a:pt x="32" y="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56" name="Freeform 2622"/>
          <p:cNvSpPr>
            <a:spLocks noChangeAspect="1"/>
          </p:cNvSpPr>
          <p:nvPr/>
        </p:nvSpPr>
        <p:spPr bwMode="auto">
          <a:xfrm>
            <a:off x="4376738" y="1846263"/>
            <a:ext cx="11112" cy="12700"/>
          </a:xfrm>
          <a:custGeom>
            <a:avLst/>
            <a:gdLst>
              <a:gd name="T0" fmla="*/ 2147483647 w 31"/>
              <a:gd name="T1" fmla="*/ 2147483647 h 36"/>
              <a:gd name="T2" fmla="*/ 2147483647 w 31"/>
              <a:gd name="T3" fmla="*/ 2147483647 h 36"/>
              <a:gd name="T4" fmla="*/ 0 w 31"/>
              <a:gd name="T5" fmla="*/ 2147483647 h 36"/>
              <a:gd name="T6" fmla="*/ 2147483647 w 31"/>
              <a:gd name="T7" fmla="*/ 2147483647 h 36"/>
              <a:gd name="T8" fmla="*/ 2147483647 w 31"/>
              <a:gd name="T9" fmla="*/ 0 h 36"/>
              <a:gd name="T10" fmla="*/ 2147483647 w 31"/>
              <a:gd name="T11" fmla="*/ 0 h 36"/>
              <a:gd name="T12" fmla="*/ 2147483647 w 31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6"/>
              <a:gd name="T23" fmla="*/ 31 w 31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6">
                <a:moveTo>
                  <a:pt x="31" y="5"/>
                </a:moveTo>
                <a:lnTo>
                  <a:pt x="25" y="36"/>
                </a:lnTo>
                <a:lnTo>
                  <a:pt x="0" y="31"/>
                </a:lnTo>
                <a:lnTo>
                  <a:pt x="4" y="31"/>
                </a:lnTo>
                <a:lnTo>
                  <a:pt x="6" y="0"/>
                </a:lnTo>
                <a:lnTo>
                  <a:pt x="11" y="0"/>
                </a:lnTo>
                <a:lnTo>
                  <a:pt x="31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57" name="Freeform 2623"/>
          <p:cNvSpPr>
            <a:spLocks noChangeAspect="1"/>
          </p:cNvSpPr>
          <p:nvPr/>
        </p:nvSpPr>
        <p:spPr bwMode="auto">
          <a:xfrm>
            <a:off x="4370388" y="1846263"/>
            <a:ext cx="7937" cy="9525"/>
          </a:xfrm>
          <a:custGeom>
            <a:avLst/>
            <a:gdLst>
              <a:gd name="T0" fmla="*/ 2147483647 w 22"/>
              <a:gd name="T1" fmla="*/ 2147483647 h 33"/>
              <a:gd name="T2" fmla="*/ 2147483647 w 22"/>
              <a:gd name="T3" fmla="*/ 2147483647 h 33"/>
              <a:gd name="T4" fmla="*/ 0 w 22"/>
              <a:gd name="T5" fmla="*/ 2147483647 h 33"/>
              <a:gd name="T6" fmla="*/ 2147483647 w 22"/>
              <a:gd name="T7" fmla="*/ 0 h 33"/>
              <a:gd name="T8" fmla="*/ 2147483647 w 22"/>
              <a:gd name="T9" fmla="*/ 2147483647 h 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"/>
              <a:gd name="T16" fmla="*/ 0 h 33"/>
              <a:gd name="T17" fmla="*/ 22 w 22"/>
              <a:gd name="T18" fmla="*/ 33 h 3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" h="33">
                <a:moveTo>
                  <a:pt x="22" y="2"/>
                </a:moveTo>
                <a:lnTo>
                  <a:pt x="20" y="33"/>
                </a:lnTo>
                <a:lnTo>
                  <a:pt x="0" y="31"/>
                </a:lnTo>
                <a:lnTo>
                  <a:pt x="2" y="0"/>
                </a:lnTo>
                <a:lnTo>
                  <a:pt x="22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58" name="Freeform 2624"/>
          <p:cNvSpPr>
            <a:spLocks noChangeAspect="1"/>
          </p:cNvSpPr>
          <p:nvPr/>
        </p:nvSpPr>
        <p:spPr bwMode="auto">
          <a:xfrm>
            <a:off x="4364038" y="1852613"/>
            <a:ext cx="12700" cy="3175"/>
          </a:xfrm>
          <a:custGeom>
            <a:avLst/>
            <a:gdLst>
              <a:gd name="T0" fmla="*/ 2147483647 w 31"/>
              <a:gd name="T1" fmla="*/ 0 h 16"/>
              <a:gd name="T2" fmla="*/ 2147483647 w 31"/>
              <a:gd name="T3" fmla="*/ 0 h 16"/>
              <a:gd name="T4" fmla="*/ 2147483647 w 31"/>
              <a:gd name="T5" fmla="*/ 2147483647 h 16"/>
              <a:gd name="T6" fmla="*/ 2147483647 w 31"/>
              <a:gd name="T7" fmla="*/ 2147483647 h 16"/>
              <a:gd name="T8" fmla="*/ 2147483647 w 31"/>
              <a:gd name="T9" fmla="*/ 2147483647 h 16"/>
              <a:gd name="T10" fmla="*/ 2147483647 w 31"/>
              <a:gd name="T11" fmla="*/ 2147483647 h 16"/>
              <a:gd name="T12" fmla="*/ 2147483647 w 31"/>
              <a:gd name="T13" fmla="*/ 2147483647 h 16"/>
              <a:gd name="T14" fmla="*/ 2147483647 w 31"/>
              <a:gd name="T15" fmla="*/ 2147483647 h 16"/>
              <a:gd name="T16" fmla="*/ 2147483647 w 31"/>
              <a:gd name="T17" fmla="*/ 2147483647 h 16"/>
              <a:gd name="T18" fmla="*/ 2147483647 w 31"/>
              <a:gd name="T19" fmla="*/ 2147483647 h 16"/>
              <a:gd name="T20" fmla="*/ 2147483647 w 31"/>
              <a:gd name="T21" fmla="*/ 2147483647 h 16"/>
              <a:gd name="T22" fmla="*/ 2147483647 w 31"/>
              <a:gd name="T23" fmla="*/ 2147483647 h 16"/>
              <a:gd name="T24" fmla="*/ 2147483647 w 31"/>
              <a:gd name="T25" fmla="*/ 2147483647 h 16"/>
              <a:gd name="T26" fmla="*/ 2147483647 w 31"/>
              <a:gd name="T27" fmla="*/ 2147483647 h 16"/>
              <a:gd name="T28" fmla="*/ 2147483647 w 31"/>
              <a:gd name="T29" fmla="*/ 2147483647 h 16"/>
              <a:gd name="T30" fmla="*/ 2147483647 w 31"/>
              <a:gd name="T31" fmla="*/ 2147483647 h 16"/>
              <a:gd name="T32" fmla="*/ 2147483647 w 31"/>
              <a:gd name="T33" fmla="*/ 2147483647 h 16"/>
              <a:gd name="T34" fmla="*/ 2147483647 w 31"/>
              <a:gd name="T35" fmla="*/ 2147483647 h 16"/>
              <a:gd name="T36" fmla="*/ 0 w 31"/>
              <a:gd name="T37" fmla="*/ 2147483647 h 16"/>
              <a:gd name="T38" fmla="*/ 0 w 31"/>
              <a:gd name="T39" fmla="*/ 0 h 16"/>
              <a:gd name="T40" fmla="*/ 0 w 31"/>
              <a:gd name="T41" fmla="*/ 0 h 16"/>
              <a:gd name="T42" fmla="*/ 2147483647 w 31"/>
              <a:gd name="T43" fmla="*/ 0 h 1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6"/>
              <a:gd name="T68" fmla="*/ 31 w 31"/>
              <a:gd name="T69" fmla="*/ 16 h 1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6">
                <a:moveTo>
                  <a:pt x="31" y="0"/>
                </a:moveTo>
                <a:lnTo>
                  <a:pt x="31" y="0"/>
                </a:lnTo>
                <a:lnTo>
                  <a:pt x="31" y="2"/>
                </a:lnTo>
                <a:lnTo>
                  <a:pt x="30" y="5"/>
                </a:lnTo>
                <a:lnTo>
                  <a:pt x="29" y="7"/>
                </a:lnTo>
                <a:lnTo>
                  <a:pt x="27" y="10"/>
                </a:lnTo>
                <a:lnTo>
                  <a:pt x="25" y="12"/>
                </a:lnTo>
                <a:lnTo>
                  <a:pt x="23" y="14"/>
                </a:lnTo>
                <a:lnTo>
                  <a:pt x="21" y="15"/>
                </a:lnTo>
                <a:lnTo>
                  <a:pt x="18" y="16"/>
                </a:lnTo>
                <a:lnTo>
                  <a:pt x="16" y="16"/>
                </a:lnTo>
                <a:lnTo>
                  <a:pt x="14" y="16"/>
                </a:lnTo>
                <a:lnTo>
                  <a:pt x="10" y="15"/>
                </a:lnTo>
                <a:lnTo>
                  <a:pt x="8" y="14"/>
                </a:lnTo>
                <a:lnTo>
                  <a:pt x="6" y="12"/>
                </a:lnTo>
                <a:lnTo>
                  <a:pt x="4" y="10"/>
                </a:lnTo>
                <a:lnTo>
                  <a:pt x="2" y="7"/>
                </a:lnTo>
                <a:lnTo>
                  <a:pt x="1" y="5"/>
                </a:lnTo>
                <a:lnTo>
                  <a:pt x="0" y="2"/>
                </a:lnTo>
                <a:lnTo>
                  <a:pt x="0" y="0"/>
                </a:lnTo>
                <a:lnTo>
                  <a:pt x="3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59" name="Freeform 2625"/>
          <p:cNvSpPr>
            <a:spLocks noChangeAspect="1"/>
          </p:cNvSpPr>
          <p:nvPr/>
        </p:nvSpPr>
        <p:spPr bwMode="auto">
          <a:xfrm>
            <a:off x="4364038" y="1844675"/>
            <a:ext cx="12700" cy="3175"/>
          </a:xfrm>
          <a:custGeom>
            <a:avLst/>
            <a:gdLst>
              <a:gd name="T0" fmla="*/ 0 w 31"/>
              <a:gd name="T1" fmla="*/ 2147483647 h 16"/>
              <a:gd name="T2" fmla="*/ 0 w 31"/>
              <a:gd name="T3" fmla="*/ 2147483647 h 16"/>
              <a:gd name="T4" fmla="*/ 0 w 31"/>
              <a:gd name="T5" fmla="*/ 2147483647 h 16"/>
              <a:gd name="T6" fmla="*/ 2147483647 w 31"/>
              <a:gd name="T7" fmla="*/ 2147483647 h 16"/>
              <a:gd name="T8" fmla="*/ 2147483647 w 31"/>
              <a:gd name="T9" fmla="*/ 2147483647 h 16"/>
              <a:gd name="T10" fmla="*/ 2147483647 w 31"/>
              <a:gd name="T11" fmla="*/ 2147483647 h 16"/>
              <a:gd name="T12" fmla="*/ 2147483647 w 31"/>
              <a:gd name="T13" fmla="*/ 2147483647 h 16"/>
              <a:gd name="T14" fmla="*/ 2147483647 w 31"/>
              <a:gd name="T15" fmla="*/ 2147483647 h 16"/>
              <a:gd name="T16" fmla="*/ 2147483647 w 31"/>
              <a:gd name="T17" fmla="*/ 2147483647 h 16"/>
              <a:gd name="T18" fmla="*/ 2147483647 w 31"/>
              <a:gd name="T19" fmla="*/ 0 h 16"/>
              <a:gd name="T20" fmla="*/ 2147483647 w 31"/>
              <a:gd name="T21" fmla="*/ 0 h 16"/>
              <a:gd name="T22" fmla="*/ 2147483647 w 31"/>
              <a:gd name="T23" fmla="*/ 0 h 16"/>
              <a:gd name="T24" fmla="*/ 2147483647 w 31"/>
              <a:gd name="T25" fmla="*/ 2147483647 h 16"/>
              <a:gd name="T26" fmla="*/ 2147483647 w 31"/>
              <a:gd name="T27" fmla="*/ 2147483647 h 16"/>
              <a:gd name="T28" fmla="*/ 2147483647 w 31"/>
              <a:gd name="T29" fmla="*/ 2147483647 h 16"/>
              <a:gd name="T30" fmla="*/ 2147483647 w 31"/>
              <a:gd name="T31" fmla="*/ 2147483647 h 16"/>
              <a:gd name="T32" fmla="*/ 2147483647 w 31"/>
              <a:gd name="T33" fmla="*/ 2147483647 h 16"/>
              <a:gd name="T34" fmla="*/ 2147483647 w 31"/>
              <a:gd name="T35" fmla="*/ 2147483647 h 16"/>
              <a:gd name="T36" fmla="*/ 2147483647 w 31"/>
              <a:gd name="T37" fmla="*/ 2147483647 h 16"/>
              <a:gd name="T38" fmla="*/ 2147483647 w 31"/>
              <a:gd name="T39" fmla="*/ 2147483647 h 16"/>
              <a:gd name="T40" fmla="*/ 2147483647 w 31"/>
              <a:gd name="T41" fmla="*/ 2147483647 h 16"/>
              <a:gd name="T42" fmla="*/ 0 w 31"/>
              <a:gd name="T43" fmla="*/ 2147483647 h 1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6"/>
              <a:gd name="T68" fmla="*/ 31 w 31"/>
              <a:gd name="T69" fmla="*/ 16 h 1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6">
                <a:moveTo>
                  <a:pt x="0" y="16"/>
                </a:moveTo>
                <a:lnTo>
                  <a:pt x="0" y="16"/>
                </a:lnTo>
                <a:lnTo>
                  <a:pt x="0" y="14"/>
                </a:lnTo>
                <a:lnTo>
                  <a:pt x="1" y="11"/>
                </a:lnTo>
                <a:lnTo>
                  <a:pt x="2" y="9"/>
                </a:lnTo>
                <a:lnTo>
                  <a:pt x="4" y="7"/>
                </a:lnTo>
                <a:lnTo>
                  <a:pt x="6" y="5"/>
                </a:lnTo>
                <a:lnTo>
                  <a:pt x="8" y="2"/>
                </a:lnTo>
                <a:lnTo>
                  <a:pt x="10" y="1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21" y="1"/>
                </a:lnTo>
                <a:lnTo>
                  <a:pt x="23" y="2"/>
                </a:lnTo>
                <a:lnTo>
                  <a:pt x="25" y="5"/>
                </a:lnTo>
                <a:lnTo>
                  <a:pt x="27" y="7"/>
                </a:lnTo>
                <a:lnTo>
                  <a:pt x="29" y="9"/>
                </a:lnTo>
                <a:lnTo>
                  <a:pt x="30" y="11"/>
                </a:lnTo>
                <a:lnTo>
                  <a:pt x="31" y="14"/>
                </a:lnTo>
                <a:lnTo>
                  <a:pt x="31" y="16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60" name="Freeform 2626"/>
          <p:cNvSpPr>
            <a:spLocks noChangeAspect="1"/>
          </p:cNvSpPr>
          <p:nvPr/>
        </p:nvSpPr>
        <p:spPr bwMode="auto">
          <a:xfrm>
            <a:off x="4364038" y="1851025"/>
            <a:ext cx="12700" cy="1588"/>
          </a:xfrm>
          <a:custGeom>
            <a:avLst/>
            <a:gdLst>
              <a:gd name="T0" fmla="*/ 2147483647 w 31"/>
              <a:gd name="T1" fmla="*/ 2147483647 h 1"/>
              <a:gd name="T2" fmla="*/ 0 w 31"/>
              <a:gd name="T3" fmla="*/ 2147483647 h 1"/>
              <a:gd name="T4" fmla="*/ 0 w 31"/>
              <a:gd name="T5" fmla="*/ 0 h 1"/>
              <a:gd name="T6" fmla="*/ 0 w 31"/>
              <a:gd name="T7" fmla="*/ 0 h 1"/>
              <a:gd name="T8" fmla="*/ 2147483647 w 31"/>
              <a:gd name="T9" fmla="*/ 0 h 1"/>
              <a:gd name="T10" fmla="*/ 2147483647 w 31"/>
              <a:gd name="T11" fmla="*/ 0 h 1"/>
              <a:gd name="T12" fmla="*/ 2147483647 w 31"/>
              <a:gd name="T13" fmla="*/ 2147483647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31" y="1"/>
                </a:moveTo>
                <a:lnTo>
                  <a:pt x="0" y="1"/>
                </a:lnTo>
                <a:lnTo>
                  <a:pt x="0" y="0"/>
                </a:lnTo>
                <a:lnTo>
                  <a:pt x="31" y="0"/>
                </a:lnTo>
                <a:lnTo>
                  <a:pt x="31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61" name="Freeform 2627"/>
          <p:cNvSpPr>
            <a:spLocks noChangeAspect="1"/>
          </p:cNvSpPr>
          <p:nvPr/>
        </p:nvSpPr>
        <p:spPr bwMode="auto">
          <a:xfrm>
            <a:off x="4364038" y="1851025"/>
            <a:ext cx="12700" cy="1588"/>
          </a:xfrm>
          <a:custGeom>
            <a:avLst/>
            <a:gdLst>
              <a:gd name="T0" fmla="*/ 2147483647 w 31"/>
              <a:gd name="T1" fmla="*/ 2147483647 h 1"/>
              <a:gd name="T2" fmla="*/ 0 w 31"/>
              <a:gd name="T3" fmla="*/ 2147483647 h 1"/>
              <a:gd name="T4" fmla="*/ 0 w 31"/>
              <a:gd name="T5" fmla="*/ 0 h 1"/>
              <a:gd name="T6" fmla="*/ 0 w 31"/>
              <a:gd name="T7" fmla="*/ 0 h 1"/>
              <a:gd name="T8" fmla="*/ 2147483647 w 31"/>
              <a:gd name="T9" fmla="*/ 0 h 1"/>
              <a:gd name="T10" fmla="*/ 2147483647 w 31"/>
              <a:gd name="T11" fmla="*/ 0 h 1"/>
              <a:gd name="T12" fmla="*/ 2147483647 w 31"/>
              <a:gd name="T13" fmla="*/ 2147483647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31" y="1"/>
                </a:moveTo>
                <a:lnTo>
                  <a:pt x="0" y="1"/>
                </a:lnTo>
                <a:lnTo>
                  <a:pt x="0" y="0"/>
                </a:lnTo>
                <a:lnTo>
                  <a:pt x="31" y="0"/>
                </a:lnTo>
                <a:lnTo>
                  <a:pt x="31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62" name="Freeform 2628"/>
          <p:cNvSpPr>
            <a:spLocks noChangeAspect="1"/>
          </p:cNvSpPr>
          <p:nvPr/>
        </p:nvSpPr>
        <p:spPr bwMode="auto">
          <a:xfrm>
            <a:off x="4364038" y="1851025"/>
            <a:ext cx="12700" cy="1588"/>
          </a:xfrm>
          <a:custGeom>
            <a:avLst/>
            <a:gdLst>
              <a:gd name="T0" fmla="*/ 2147483647 w 31"/>
              <a:gd name="T1" fmla="*/ 2147483647 h 1"/>
              <a:gd name="T2" fmla="*/ 0 w 31"/>
              <a:gd name="T3" fmla="*/ 2147483647 h 1"/>
              <a:gd name="T4" fmla="*/ 0 w 31"/>
              <a:gd name="T5" fmla="*/ 0 h 1"/>
              <a:gd name="T6" fmla="*/ 0 w 31"/>
              <a:gd name="T7" fmla="*/ 0 h 1"/>
              <a:gd name="T8" fmla="*/ 2147483647 w 31"/>
              <a:gd name="T9" fmla="*/ 0 h 1"/>
              <a:gd name="T10" fmla="*/ 2147483647 w 31"/>
              <a:gd name="T11" fmla="*/ 0 h 1"/>
              <a:gd name="T12" fmla="*/ 2147483647 w 31"/>
              <a:gd name="T13" fmla="*/ 2147483647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31" y="1"/>
                </a:moveTo>
                <a:lnTo>
                  <a:pt x="0" y="1"/>
                </a:lnTo>
                <a:lnTo>
                  <a:pt x="0" y="0"/>
                </a:lnTo>
                <a:lnTo>
                  <a:pt x="31" y="0"/>
                </a:lnTo>
                <a:lnTo>
                  <a:pt x="31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63" name="Freeform 2629"/>
          <p:cNvSpPr>
            <a:spLocks noChangeAspect="1"/>
          </p:cNvSpPr>
          <p:nvPr/>
        </p:nvSpPr>
        <p:spPr bwMode="auto">
          <a:xfrm>
            <a:off x="4364038" y="1851025"/>
            <a:ext cx="12700" cy="1588"/>
          </a:xfrm>
          <a:custGeom>
            <a:avLst/>
            <a:gdLst>
              <a:gd name="T0" fmla="*/ 2147483647 w 31"/>
              <a:gd name="T1" fmla="*/ 2147483647 h 1"/>
              <a:gd name="T2" fmla="*/ 0 w 31"/>
              <a:gd name="T3" fmla="*/ 2147483647 h 1"/>
              <a:gd name="T4" fmla="*/ 0 w 31"/>
              <a:gd name="T5" fmla="*/ 0 h 1"/>
              <a:gd name="T6" fmla="*/ 0 w 31"/>
              <a:gd name="T7" fmla="*/ 0 h 1"/>
              <a:gd name="T8" fmla="*/ 2147483647 w 31"/>
              <a:gd name="T9" fmla="*/ 0 h 1"/>
              <a:gd name="T10" fmla="*/ 2147483647 w 31"/>
              <a:gd name="T11" fmla="*/ 0 h 1"/>
              <a:gd name="T12" fmla="*/ 2147483647 w 31"/>
              <a:gd name="T13" fmla="*/ 2147483647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31" y="1"/>
                </a:moveTo>
                <a:lnTo>
                  <a:pt x="0" y="1"/>
                </a:lnTo>
                <a:lnTo>
                  <a:pt x="0" y="0"/>
                </a:lnTo>
                <a:lnTo>
                  <a:pt x="31" y="0"/>
                </a:lnTo>
                <a:lnTo>
                  <a:pt x="31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64" name="Freeform 2630"/>
          <p:cNvSpPr>
            <a:spLocks noChangeAspect="1"/>
          </p:cNvSpPr>
          <p:nvPr/>
        </p:nvSpPr>
        <p:spPr bwMode="auto">
          <a:xfrm>
            <a:off x="4364038" y="1851025"/>
            <a:ext cx="12700" cy="1588"/>
          </a:xfrm>
          <a:custGeom>
            <a:avLst/>
            <a:gdLst>
              <a:gd name="T0" fmla="*/ 2147483647 w 31"/>
              <a:gd name="T1" fmla="*/ 2147483647 h 1"/>
              <a:gd name="T2" fmla="*/ 0 w 31"/>
              <a:gd name="T3" fmla="*/ 2147483647 h 1"/>
              <a:gd name="T4" fmla="*/ 0 w 31"/>
              <a:gd name="T5" fmla="*/ 0 h 1"/>
              <a:gd name="T6" fmla="*/ 0 w 31"/>
              <a:gd name="T7" fmla="*/ 0 h 1"/>
              <a:gd name="T8" fmla="*/ 2147483647 w 31"/>
              <a:gd name="T9" fmla="*/ 0 h 1"/>
              <a:gd name="T10" fmla="*/ 2147483647 w 31"/>
              <a:gd name="T11" fmla="*/ 0 h 1"/>
              <a:gd name="T12" fmla="*/ 2147483647 w 31"/>
              <a:gd name="T13" fmla="*/ 2147483647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31" y="1"/>
                </a:moveTo>
                <a:lnTo>
                  <a:pt x="0" y="1"/>
                </a:lnTo>
                <a:lnTo>
                  <a:pt x="0" y="0"/>
                </a:lnTo>
                <a:lnTo>
                  <a:pt x="31" y="0"/>
                </a:lnTo>
                <a:lnTo>
                  <a:pt x="31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65" name="Rectangle 2631"/>
          <p:cNvSpPr>
            <a:spLocks noChangeAspect="1" noChangeArrowheads="1"/>
          </p:cNvSpPr>
          <p:nvPr/>
        </p:nvSpPr>
        <p:spPr bwMode="auto">
          <a:xfrm>
            <a:off x="4364038" y="1847850"/>
            <a:ext cx="12700" cy="317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66" name="Freeform 2632"/>
          <p:cNvSpPr>
            <a:spLocks noChangeAspect="1"/>
          </p:cNvSpPr>
          <p:nvPr/>
        </p:nvSpPr>
        <p:spPr bwMode="auto">
          <a:xfrm>
            <a:off x="4370388" y="1844675"/>
            <a:ext cx="6350" cy="9525"/>
          </a:xfrm>
          <a:custGeom>
            <a:avLst/>
            <a:gdLst>
              <a:gd name="T0" fmla="*/ 0 w 15"/>
              <a:gd name="T1" fmla="*/ 0 h 32"/>
              <a:gd name="T2" fmla="*/ 0 w 15"/>
              <a:gd name="T3" fmla="*/ 0 h 32"/>
              <a:gd name="T4" fmla="*/ 2147483647 w 15"/>
              <a:gd name="T5" fmla="*/ 0 h 32"/>
              <a:gd name="T6" fmla="*/ 2147483647 w 15"/>
              <a:gd name="T7" fmla="*/ 2147483647 h 32"/>
              <a:gd name="T8" fmla="*/ 2147483647 w 15"/>
              <a:gd name="T9" fmla="*/ 2147483647 h 32"/>
              <a:gd name="T10" fmla="*/ 2147483647 w 15"/>
              <a:gd name="T11" fmla="*/ 2147483647 h 32"/>
              <a:gd name="T12" fmla="*/ 2147483647 w 15"/>
              <a:gd name="T13" fmla="*/ 2147483647 h 32"/>
              <a:gd name="T14" fmla="*/ 2147483647 w 15"/>
              <a:gd name="T15" fmla="*/ 2147483647 h 32"/>
              <a:gd name="T16" fmla="*/ 2147483647 w 15"/>
              <a:gd name="T17" fmla="*/ 2147483647 h 32"/>
              <a:gd name="T18" fmla="*/ 2147483647 w 15"/>
              <a:gd name="T19" fmla="*/ 2147483647 h 32"/>
              <a:gd name="T20" fmla="*/ 2147483647 w 15"/>
              <a:gd name="T21" fmla="*/ 2147483647 h 32"/>
              <a:gd name="T22" fmla="*/ 2147483647 w 15"/>
              <a:gd name="T23" fmla="*/ 2147483647 h 32"/>
              <a:gd name="T24" fmla="*/ 2147483647 w 15"/>
              <a:gd name="T25" fmla="*/ 2147483647 h 32"/>
              <a:gd name="T26" fmla="*/ 2147483647 w 15"/>
              <a:gd name="T27" fmla="*/ 2147483647 h 32"/>
              <a:gd name="T28" fmla="*/ 2147483647 w 15"/>
              <a:gd name="T29" fmla="*/ 2147483647 h 32"/>
              <a:gd name="T30" fmla="*/ 2147483647 w 15"/>
              <a:gd name="T31" fmla="*/ 2147483647 h 32"/>
              <a:gd name="T32" fmla="*/ 2147483647 w 15"/>
              <a:gd name="T33" fmla="*/ 2147483647 h 32"/>
              <a:gd name="T34" fmla="*/ 2147483647 w 15"/>
              <a:gd name="T35" fmla="*/ 2147483647 h 32"/>
              <a:gd name="T36" fmla="*/ 2147483647 w 15"/>
              <a:gd name="T37" fmla="*/ 2147483647 h 32"/>
              <a:gd name="T38" fmla="*/ 0 w 15"/>
              <a:gd name="T39" fmla="*/ 2147483647 h 32"/>
              <a:gd name="T40" fmla="*/ 0 w 15"/>
              <a:gd name="T41" fmla="*/ 2147483647 h 32"/>
              <a:gd name="T42" fmla="*/ 0 w 15"/>
              <a:gd name="T43" fmla="*/ 0 h 3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"/>
              <a:gd name="T67" fmla="*/ 0 h 32"/>
              <a:gd name="T68" fmla="*/ 15 w 15"/>
              <a:gd name="T69" fmla="*/ 32 h 32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" h="32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5" y="1"/>
                </a:lnTo>
                <a:lnTo>
                  <a:pt x="7" y="2"/>
                </a:lnTo>
                <a:lnTo>
                  <a:pt x="9" y="5"/>
                </a:lnTo>
                <a:lnTo>
                  <a:pt x="11" y="7"/>
                </a:lnTo>
                <a:lnTo>
                  <a:pt x="13" y="9"/>
                </a:lnTo>
                <a:lnTo>
                  <a:pt x="14" y="11"/>
                </a:lnTo>
                <a:lnTo>
                  <a:pt x="15" y="14"/>
                </a:lnTo>
                <a:lnTo>
                  <a:pt x="15" y="16"/>
                </a:lnTo>
                <a:lnTo>
                  <a:pt x="15" y="18"/>
                </a:lnTo>
                <a:lnTo>
                  <a:pt x="14" y="21"/>
                </a:lnTo>
                <a:lnTo>
                  <a:pt x="13" y="23"/>
                </a:lnTo>
                <a:lnTo>
                  <a:pt x="11" y="25"/>
                </a:lnTo>
                <a:lnTo>
                  <a:pt x="9" y="27"/>
                </a:lnTo>
                <a:lnTo>
                  <a:pt x="7" y="29"/>
                </a:lnTo>
                <a:lnTo>
                  <a:pt x="5" y="30"/>
                </a:lnTo>
                <a:lnTo>
                  <a:pt x="2" y="32"/>
                </a:lnTo>
                <a:lnTo>
                  <a:pt x="0" y="3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67" name="Freeform 2633"/>
          <p:cNvSpPr>
            <a:spLocks noChangeAspect="1"/>
          </p:cNvSpPr>
          <p:nvPr/>
        </p:nvSpPr>
        <p:spPr bwMode="auto">
          <a:xfrm>
            <a:off x="4359275" y="1844675"/>
            <a:ext cx="3175" cy="9525"/>
          </a:xfrm>
          <a:custGeom>
            <a:avLst/>
            <a:gdLst>
              <a:gd name="T0" fmla="*/ 2147483647 w 16"/>
              <a:gd name="T1" fmla="*/ 2147483647 h 32"/>
              <a:gd name="T2" fmla="*/ 2147483647 w 16"/>
              <a:gd name="T3" fmla="*/ 2147483647 h 32"/>
              <a:gd name="T4" fmla="*/ 2147483647 w 16"/>
              <a:gd name="T5" fmla="*/ 2147483647 h 32"/>
              <a:gd name="T6" fmla="*/ 2147483647 w 16"/>
              <a:gd name="T7" fmla="*/ 2147483647 h 32"/>
              <a:gd name="T8" fmla="*/ 2147483647 w 16"/>
              <a:gd name="T9" fmla="*/ 2147483647 h 32"/>
              <a:gd name="T10" fmla="*/ 2147483647 w 16"/>
              <a:gd name="T11" fmla="*/ 2147483647 h 32"/>
              <a:gd name="T12" fmla="*/ 2147483647 w 16"/>
              <a:gd name="T13" fmla="*/ 2147483647 h 32"/>
              <a:gd name="T14" fmla="*/ 2147483647 w 16"/>
              <a:gd name="T15" fmla="*/ 2147483647 h 32"/>
              <a:gd name="T16" fmla="*/ 2147483647 w 16"/>
              <a:gd name="T17" fmla="*/ 2147483647 h 32"/>
              <a:gd name="T18" fmla="*/ 0 w 16"/>
              <a:gd name="T19" fmla="*/ 2147483647 h 32"/>
              <a:gd name="T20" fmla="*/ 0 w 16"/>
              <a:gd name="T21" fmla="*/ 2147483647 h 32"/>
              <a:gd name="T22" fmla="*/ 0 w 16"/>
              <a:gd name="T23" fmla="*/ 2147483647 h 32"/>
              <a:gd name="T24" fmla="*/ 2147483647 w 16"/>
              <a:gd name="T25" fmla="*/ 2147483647 h 32"/>
              <a:gd name="T26" fmla="*/ 2147483647 w 16"/>
              <a:gd name="T27" fmla="*/ 2147483647 h 32"/>
              <a:gd name="T28" fmla="*/ 2147483647 w 16"/>
              <a:gd name="T29" fmla="*/ 2147483647 h 32"/>
              <a:gd name="T30" fmla="*/ 2147483647 w 16"/>
              <a:gd name="T31" fmla="*/ 2147483647 h 32"/>
              <a:gd name="T32" fmla="*/ 2147483647 w 16"/>
              <a:gd name="T33" fmla="*/ 2147483647 h 32"/>
              <a:gd name="T34" fmla="*/ 2147483647 w 16"/>
              <a:gd name="T35" fmla="*/ 2147483647 h 32"/>
              <a:gd name="T36" fmla="*/ 2147483647 w 16"/>
              <a:gd name="T37" fmla="*/ 0 h 32"/>
              <a:gd name="T38" fmla="*/ 2147483647 w 16"/>
              <a:gd name="T39" fmla="*/ 0 h 32"/>
              <a:gd name="T40" fmla="*/ 2147483647 w 16"/>
              <a:gd name="T41" fmla="*/ 0 h 32"/>
              <a:gd name="T42" fmla="*/ 2147483647 w 16"/>
              <a:gd name="T43" fmla="*/ 2147483647 h 3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2"/>
              <a:gd name="T68" fmla="*/ 16 w 16"/>
              <a:gd name="T69" fmla="*/ 32 h 32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2">
                <a:moveTo>
                  <a:pt x="16" y="32"/>
                </a:moveTo>
                <a:lnTo>
                  <a:pt x="16" y="32"/>
                </a:lnTo>
                <a:lnTo>
                  <a:pt x="14" y="32"/>
                </a:lnTo>
                <a:lnTo>
                  <a:pt x="11" y="30"/>
                </a:lnTo>
                <a:lnTo>
                  <a:pt x="9" y="29"/>
                </a:lnTo>
                <a:lnTo>
                  <a:pt x="6" y="27"/>
                </a:lnTo>
                <a:lnTo>
                  <a:pt x="4" y="25"/>
                </a:lnTo>
                <a:lnTo>
                  <a:pt x="2" y="23"/>
                </a:lnTo>
                <a:lnTo>
                  <a:pt x="1" y="21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1" y="11"/>
                </a:lnTo>
                <a:lnTo>
                  <a:pt x="2" y="9"/>
                </a:lnTo>
                <a:lnTo>
                  <a:pt x="4" y="7"/>
                </a:lnTo>
                <a:lnTo>
                  <a:pt x="6" y="5"/>
                </a:lnTo>
                <a:lnTo>
                  <a:pt x="9" y="2"/>
                </a:lnTo>
                <a:lnTo>
                  <a:pt x="11" y="1"/>
                </a:lnTo>
                <a:lnTo>
                  <a:pt x="14" y="0"/>
                </a:lnTo>
                <a:lnTo>
                  <a:pt x="16" y="0"/>
                </a:lnTo>
                <a:lnTo>
                  <a:pt x="16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68" name="Freeform 2634"/>
          <p:cNvSpPr>
            <a:spLocks noChangeAspect="1"/>
          </p:cNvSpPr>
          <p:nvPr/>
        </p:nvSpPr>
        <p:spPr bwMode="auto">
          <a:xfrm>
            <a:off x="4368800" y="1844675"/>
            <a:ext cx="1588" cy="9525"/>
          </a:xfrm>
          <a:custGeom>
            <a:avLst/>
            <a:gdLst>
              <a:gd name="T0" fmla="*/ 2147483647 w 4"/>
              <a:gd name="T1" fmla="*/ 0 h 32"/>
              <a:gd name="T2" fmla="*/ 2147483647 w 4"/>
              <a:gd name="T3" fmla="*/ 2147483647 h 32"/>
              <a:gd name="T4" fmla="*/ 0 w 4"/>
              <a:gd name="T5" fmla="*/ 2147483647 h 32"/>
              <a:gd name="T6" fmla="*/ 0 w 4"/>
              <a:gd name="T7" fmla="*/ 2147483647 h 32"/>
              <a:gd name="T8" fmla="*/ 0 w 4"/>
              <a:gd name="T9" fmla="*/ 0 h 32"/>
              <a:gd name="T10" fmla="*/ 0 w 4"/>
              <a:gd name="T11" fmla="*/ 0 h 32"/>
              <a:gd name="T12" fmla="*/ 2147483647 w 4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"/>
              <a:gd name="T22" fmla="*/ 0 h 32"/>
              <a:gd name="T23" fmla="*/ 4 w 4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" h="32">
                <a:moveTo>
                  <a:pt x="4" y="0"/>
                </a:moveTo>
                <a:lnTo>
                  <a:pt x="4" y="32"/>
                </a:lnTo>
                <a:lnTo>
                  <a:pt x="0" y="32"/>
                </a:lnTo>
                <a:lnTo>
                  <a:pt x="0" y="0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69" name="Freeform 2635"/>
          <p:cNvSpPr>
            <a:spLocks noChangeAspect="1"/>
          </p:cNvSpPr>
          <p:nvPr/>
        </p:nvSpPr>
        <p:spPr bwMode="auto">
          <a:xfrm>
            <a:off x="4368800" y="1844675"/>
            <a:ext cx="1588" cy="9525"/>
          </a:xfrm>
          <a:custGeom>
            <a:avLst/>
            <a:gdLst>
              <a:gd name="T0" fmla="*/ 2147483647 w 2"/>
              <a:gd name="T1" fmla="*/ 0 h 32"/>
              <a:gd name="T2" fmla="*/ 2147483647 w 2"/>
              <a:gd name="T3" fmla="*/ 2147483647 h 32"/>
              <a:gd name="T4" fmla="*/ 0 w 2"/>
              <a:gd name="T5" fmla="*/ 2147483647 h 32"/>
              <a:gd name="T6" fmla="*/ 0 w 2"/>
              <a:gd name="T7" fmla="*/ 2147483647 h 32"/>
              <a:gd name="T8" fmla="*/ 0 w 2"/>
              <a:gd name="T9" fmla="*/ 0 h 32"/>
              <a:gd name="T10" fmla="*/ 0 w 2"/>
              <a:gd name="T11" fmla="*/ 0 h 32"/>
              <a:gd name="T12" fmla="*/ 2147483647 w 2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32"/>
              <a:gd name="T23" fmla="*/ 2 w 2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32">
                <a:moveTo>
                  <a:pt x="2" y="0"/>
                </a:moveTo>
                <a:lnTo>
                  <a:pt x="2" y="32"/>
                </a:lnTo>
                <a:lnTo>
                  <a:pt x="0" y="32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70" name="Freeform 2636"/>
          <p:cNvSpPr>
            <a:spLocks noChangeAspect="1"/>
          </p:cNvSpPr>
          <p:nvPr/>
        </p:nvSpPr>
        <p:spPr bwMode="auto">
          <a:xfrm>
            <a:off x="4368800" y="1844675"/>
            <a:ext cx="1588" cy="9525"/>
          </a:xfrm>
          <a:custGeom>
            <a:avLst/>
            <a:gdLst>
              <a:gd name="T0" fmla="*/ 2147483647 w 3"/>
              <a:gd name="T1" fmla="*/ 0 h 32"/>
              <a:gd name="T2" fmla="*/ 2147483647 w 3"/>
              <a:gd name="T3" fmla="*/ 2147483647 h 32"/>
              <a:gd name="T4" fmla="*/ 0 w 3"/>
              <a:gd name="T5" fmla="*/ 2147483647 h 32"/>
              <a:gd name="T6" fmla="*/ 0 w 3"/>
              <a:gd name="T7" fmla="*/ 2147483647 h 32"/>
              <a:gd name="T8" fmla="*/ 0 w 3"/>
              <a:gd name="T9" fmla="*/ 0 h 32"/>
              <a:gd name="T10" fmla="*/ 0 w 3"/>
              <a:gd name="T11" fmla="*/ 0 h 32"/>
              <a:gd name="T12" fmla="*/ 2147483647 w 3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32"/>
              <a:gd name="T23" fmla="*/ 3 w 3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32">
                <a:moveTo>
                  <a:pt x="3" y="0"/>
                </a:moveTo>
                <a:lnTo>
                  <a:pt x="3" y="32"/>
                </a:lnTo>
                <a:lnTo>
                  <a:pt x="0" y="32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71" name="Freeform 2637"/>
          <p:cNvSpPr>
            <a:spLocks noChangeAspect="1"/>
          </p:cNvSpPr>
          <p:nvPr/>
        </p:nvSpPr>
        <p:spPr bwMode="auto">
          <a:xfrm>
            <a:off x="4367213" y="1844675"/>
            <a:ext cx="1587" cy="9525"/>
          </a:xfrm>
          <a:custGeom>
            <a:avLst/>
            <a:gdLst>
              <a:gd name="T0" fmla="*/ 2147483647 w 2"/>
              <a:gd name="T1" fmla="*/ 0 h 32"/>
              <a:gd name="T2" fmla="*/ 2147483647 w 2"/>
              <a:gd name="T3" fmla="*/ 2147483647 h 32"/>
              <a:gd name="T4" fmla="*/ 0 w 2"/>
              <a:gd name="T5" fmla="*/ 2147483647 h 32"/>
              <a:gd name="T6" fmla="*/ 0 w 2"/>
              <a:gd name="T7" fmla="*/ 2147483647 h 32"/>
              <a:gd name="T8" fmla="*/ 0 w 2"/>
              <a:gd name="T9" fmla="*/ 0 h 32"/>
              <a:gd name="T10" fmla="*/ 0 w 2"/>
              <a:gd name="T11" fmla="*/ 0 h 32"/>
              <a:gd name="T12" fmla="*/ 2147483647 w 2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32"/>
              <a:gd name="T23" fmla="*/ 2 w 2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32">
                <a:moveTo>
                  <a:pt x="2" y="0"/>
                </a:moveTo>
                <a:lnTo>
                  <a:pt x="2" y="32"/>
                </a:lnTo>
                <a:lnTo>
                  <a:pt x="0" y="32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72" name="Freeform 2638"/>
          <p:cNvSpPr>
            <a:spLocks noChangeAspect="1"/>
          </p:cNvSpPr>
          <p:nvPr/>
        </p:nvSpPr>
        <p:spPr bwMode="auto">
          <a:xfrm>
            <a:off x="4367213" y="1844675"/>
            <a:ext cx="1587" cy="9525"/>
          </a:xfrm>
          <a:custGeom>
            <a:avLst/>
            <a:gdLst>
              <a:gd name="T0" fmla="*/ 2147483647 w 3"/>
              <a:gd name="T1" fmla="*/ 0 h 32"/>
              <a:gd name="T2" fmla="*/ 2147483647 w 3"/>
              <a:gd name="T3" fmla="*/ 2147483647 h 32"/>
              <a:gd name="T4" fmla="*/ 0 w 3"/>
              <a:gd name="T5" fmla="*/ 2147483647 h 32"/>
              <a:gd name="T6" fmla="*/ 0 w 3"/>
              <a:gd name="T7" fmla="*/ 2147483647 h 32"/>
              <a:gd name="T8" fmla="*/ 0 w 3"/>
              <a:gd name="T9" fmla="*/ 0 h 32"/>
              <a:gd name="T10" fmla="*/ 0 w 3"/>
              <a:gd name="T11" fmla="*/ 0 h 32"/>
              <a:gd name="T12" fmla="*/ 2147483647 w 3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32"/>
              <a:gd name="T23" fmla="*/ 3 w 3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32">
                <a:moveTo>
                  <a:pt x="3" y="0"/>
                </a:moveTo>
                <a:lnTo>
                  <a:pt x="3" y="32"/>
                </a:lnTo>
                <a:lnTo>
                  <a:pt x="0" y="32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73" name="Freeform 2639"/>
          <p:cNvSpPr>
            <a:spLocks noChangeAspect="1"/>
          </p:cNvSpPr>
          <p:nvPr/>
        </p:nvSpPr>
        <p:spPr bwMode="auto">
          <a:xfrm>
            <a:off x="4364038" y="1844675"/>
            <a:ext cx="3175" cy="9525"/>
          </a:xfrm>
          <a:custGeom>
            <a:avLst/>
            <a:gdLst>
              <a:gd name="T0" fmla="*/ 2147483647 w 2"/>
              <a:gd name="T1" fmla="*/ 0 h 32"/>
              <a:gd name="T2" fmla="*/ 2147483647 w 2"/>
              <a:gd name="T3" fmla="*/ 2147483647 h 32"/>
              <a:gd name="T4" fmla="*/ 0 w 2"/>
              <a:gd name="T5" fmla="*/ 2147483647 h 32"/>
              <a:gd name="T6" fmla="*/ 0 w 2"/>
              <a:gd name="T7" fmla="*/ 2147483647 h 32"/>
              <a:gd name="T8" fmla="*/ 0 w 2"/>
              <a:gd name="T9" fmla="*/ 0 h 32"/>
              <a:gd name="T10" fmla="*/ 0 w 2"/>
              <a:gd name="T11" fmla="*/ 0 h 32"/>
              <a:gd name="T12" fmla="*/ 2147483647 w 2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32"/>
              <a:gd name="T23" fmla="*/ 2 w 2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32">
                <a:moveTo>
                  <a:pt x="2" y="0"/>
                </a:moveTo>
                <a:lnTo>
                  <a:pt x="2" y="32"/>
                </a:lnTo>
                <a:lnTo>
                  <a:pt x="0" y="32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74" name="Freeform 2640"/>
          <p:cNvSpPr>
            <a:spLocks noChangeAspect="1"/>
          </p:cNvSpPr>
          <p:nvPr/>
        </p:nvSpPr>
        <p:spPr bwMode="auto">
          <a:xfrm>
            <a:off x="4364038" y="1844675"/>
            <a:ext cx="3175" cy="9525"/>
          </a:xfrm>
          <a:custGeom>
            <a:avLst/>
            <a:gdLst>
              <a:gd name="T0" fmla="*/ 2147483647 w 3"/>
              <a:gd name="T1" fmla="*/ 0 h 32"/>
              <a:gd name="T2" fmla="*/ 2147483647 w 3"/>
              <a:gd name="T3" fmla="*/ 2147483647 h 32"/>
              <a:gd name="T4" fmla="*/ 0 w 3"/>
              <a:gd name="T5" fmla="*/ 2147483647 h 32"/>
              <a:gd name="T6" fmla="*/ 0 w 3"/>
              <a:gd name="T7" fmla="*/ 2147483647 h 32"/>
              <a:gd name="T8" fmla="*/ 0 w 3"/>
              <a:gd name="T9" fmla="*/ 0 h 32"/>
              <a:gd name="T10" fmla="*/ 0 w 3"/>
              <a:gd name="T11" fmla="*/ 0 h 32"/>
              <a:gd name="T12" fmla="*/ 2147483647 w 3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32"/>
              <a:gd name="T23" fmla="*/ 3 w 3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32">
                <a:moveTo>
                  <a:pt x="3" y="0"/>
                </a:moveTo>
                <a:lnTo>
                  <a:pt x="3" y="32"/>
                </a:lnTo>
                <a:lnTo>
                  <a:pt x="0" y="32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75" name="Rectangle 2641"/>
          <p:cNvSpPr>
            <a:spLocks noChangeAspect="1" noChangeArrowheads="1"/>
          </p:cNvSpPr>
          <p:nvPr/>
        </p:nvSpPr>
        <p:spPr bwMode="auto">
          <a:xfrm>
            <a:off x="4362450" y="1844675"/>
            <a:ext cx="1588" cy="952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76" name="Freeform 2642"/>
          <p:cNvSpPr>
            <a:spLocks noChangeAspect="1"/>
          </p:cNvSpPr>
          <p:nvPr/>
        </p:nvSpPr>
        <p:spPr bwMode="auto">
          <a:xfrm>
            <a:off x="4359275" y="1847850"/>
            <a:ext cx="9525" cy="6350"/>
          </a:xfrm>
          <a:custGeom>
            <a:avLst/>
            <a:gdLst>
              <a:gd name="T0" fmla="*/ 2147483647 w 31"/>
              <a:gd name="T1" fmla="*/ 0 h 19"/>
              <a:gd name="T2" fmla="*/ 2147483647 w 31"/>
              <a:gd name="T3" fmla="*/ 0 h 19"/>
              <a:gd name="T4" fmla="*/ 2147483647 w 31"/>
              <a:gd name="T5" fmla="*/ 2147483647 h 19"/>
              <a:gd name="T6" fmla="*/ 2147483647 w 31"/>
              <a:gd name="T7" fmla="*/ 2147483647 h 19"/>
              <a:gd name="T8" fmla="*/ 2147483647 w 31"/>
              <a:gd name="T9" fmla="*/ 2147483647 h 19"/>
              <a:gd name="T10" fmla="*/ 2147483647 w 31"/>
              <a:gd name="T11" fmla="*/ 2147483647 h 19"/>
              <a:gd name="T12" fmla="*/ 2147483647 w 31"/>
              <a:gd name="T13" fmla="*/ 2147483647 h 19"/>
              <a:gd name="T14" fmla="*/ 2147483647 w 31"/>
              <a:gd name="T15" fmla="*/ 2147483647 h 19"/>
              <a:gd name="T16" fmla="*/ 2147483647 w 31"/>
              <a:gd name="T17" fmla="*/ 2147483647 h 19"/>
              <a:gd name="T18" fmla="*/ 2147483647 w 31"/>
              <a:gd name="T19" fmla="*/ 2147483647 h 19"/>
              <a:gd name="T20" fmla="*/ 2147483647 w 31"/>
              <a:gd name="T21" fmla="*/ 2147483647 h 19"/>
              <a:gd name="T22" fmla="*/ 2147483647 w 31"/>
              <a:gd name="T23" fmla="*/ 2147483647 h 19"/>
              <a:gd name="T24" fmla="*/ 2147483647 w 31"/>
              <a:gd name="T25" fmla="*/ 2147483647 h 19"/>
              <a:gd name="T26" fmla="*/ 2147483647 w 31"/>
              <a:gd name="T27" fmla="*/ 2147483647 h 19"/>
              <a:gd name="T28" fmla="*/ 2147483647 w 31"/>
              <a:gd name="T29" fmla="*/ 2147483647 h 19"/>
              <a:gd name="T30" fmla="*/ 2147483647 w 31"/>
              <a:gd name="T31" fmla="*/ 2147483647 h 19"/>
              <a:gd name="T32" fmla="*/ 2147483647 w 31"/>
              <a:gd name="T33" fmla="*/ 2147483647 h 19"/>
              <a:gd name="T34" fmla="*/ 2147483647 w 31"/>
              <a:gd name="T35" fmla="*/ 2147483647 h 19"/>
              <a:gd name="T36" fmla="*/ 2147483647 w 31"/>
              <a:gd name="T37" fmla="*/ 2147483647 h 19"/>
              <a:gd name="T38" fmla="*/ 0 w 31"/>
              <a:gd name="T39" fmla="*/ 2147483647 h 19"/>
              <a:gd name="T40" fmla="*/ 0 w 31"/>
              <a:gd name="T41" fmla="*/ 2147483647 h 19"/>
              <a:gd name="T42" fmla="*/ 2147483647 w 31"/>
              <a:gd name="T43" fmla="*/ 0 h 1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9"/>
              <a:gd name="T68" fmla="*/ 31 w 31"/>
              <a:gd name="T69" fmla="*/ 19 h 19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9">
                <a:moveTo>
                  <a:pt x="31" y="0"/>
                </a:moveTo>
                <a:lnTo>
                  <a:pt x="31" y="0"/>
                </a:lnTo>
                <a:lnTo>
                  <a:pt x="31" y="3"/>
                </a:lnTo>
                <a:lnTo>
                  <a:pt x="31" y="5"/>
                </a:lnTo>
                <a:lnTo>
                  <a:pt x="30" y="7"/>
                </a:lnTo>
                <a:lnTo>
                  <a:pt x="29" y="10"/>
                </a:lnTo>
                <a:lnTo>
                  <a:pt x="28" y="12"/>
                </a:lnTo>
                <a:lnTo>
                  <a:pt x="26" y="14"/>
                </a:lnTo>
                <a:lnTo>
                  <a:pt x="24" y="16"/>
                </a:lnTo>
                <a:lnTo>
                  <a:pt x="21" y="17"/>
                </a:lnTo>
                <a:lnTo>
                  <a:pt x="19" y="19"/>
                </a:lnTo>
                <a:lnTo>
                  <a:pt x="16" y="19"/>
                </a:lnTo>
                <a:lnTo>
                  <a:pt x="14" y="19"/>
                </a:lnTo>
                <a:lnTo>
                  <a:pt x="12" y="17"/>
                </a:lnTo>
                <a:lnTo>
                  <a:pt x="9" y="16"/>
                </a:lnTo>
                <a:lnTo>
                  <a:pt x="6" y="15"/>
                </a:lnTo>
                <a:lnTo>
                  <a:pt x="4" y="13"/>
                </a:lnTo>
                <a:lnTo>
                  <a:pt x="2" y="11"/>
                </a:lnTo>
                <a:lnTo>
                  <a:pt x="1" y="8"/>
                </a:lnTo>
                <a:lnTo>
                  <a:pt x="0" y="6"/>
                </a:lnTo>
                <a:lnTo>
                  <a:pt x="3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77" name="Freeform 2643"/>
          <p:cNvSpPr>
            <a:spLocks noChangeAspect="1"/>
          </p:cNvSpPr>
          <p:nvPr/>
        </p:nvSpPr>
        <p:spPr bwMode="auto">
          <a:xfrm>
            <a:off x="4356100" y="1833563"/>
            <a:ext cx="11113" cy="4762"/>
          </a:xfrm>
          <a:custGeom>
            <a:avLst/>
            <a:gdLst>
              <a:gd name="T0" fmla="*/ 0 w 31"/>
              <a:gd name="T1" fmla="*/ 2147483647 h 19"/>
              <a:gd name="T2" fmla="*/ 0 w 31"/>
              <a:gd name="T3" fmla="*/ 2147483647 h 19"/>
              <a:gd name="T4" fmla="*/ 0 w 31"/>
              <a:gd name="T5" fmla="*/ 2147483647 h 19"/>
              <a:gd name="T6" fmla="*/ 0 w 31"/>
              <a:gd name="T7" fmla="*/ 2147483647 h 19"/>
              <a:gd name="T8" fmla="*/ 2147483647 w 31"/>
              <a:gd name="T9" fmla="*/ 2147483647 h 19"/>
              <a:gd name="T10" fmla="*/ 2147483647 w 31"/>
              <a:gd name="T11" fmla="*/ 2147483647 h 19"/>
              <a:gd name="T12" fmla="*/ 2147483647 w 31"/>
              <a:gd name="T13" fmla="*/ 2147483647 h 19"/>
              <a:gd name="T14" fmla="*/ 2147483647 w 31"/>
              <a:gd name="T15" fmla="*/ 2147483647 h 19"/>
              <a:gd name="T16" fmla="*/ 2147483647 w 31"/>
              <a:gd name="T17" fmla="*/ 2147483647 h 19"/>
              <a:gd name="T18" fmla="*/ 2147483647 w 31"/>
              <a:gd name="T19" fmla="*/ 2147483647 h 19"/>
              <a:gd name="T20" fmla="*/ 2147483647 w 31"/>
              <a:gd name="T21" fmla="*/ 0 h 19"/>
              <a:gd name="T22" fmla="*/ 2147483647 w 31"/>
              <a:gd name="T23" fmla="*/ 0 h 19"/>
              <a:gd name="T24" fmla="*/ 2147483647 w 31"/>
              <a:gd name="T25" fmla="*/ 0 h 19"/>
              <a:gd name="T26" fmla="*/ 2147483647 w 31"/>
              <a:gd name="T27" fmla="*/ 2147483647 h 19"/>
              <a:gd name="T28" fmla="*/ 2147483647 w 31"/>
              <a:gd name="T29" fmla="*/ 2147483647 h 19"/>
              <a:gd name="T30" fmla="*/ 2147483647 w 31"/>
              <a:gd name="T31" fmla="*/ 2147483647 h 19"/>
              <a:gd name="T32" fmla="*/ 2147483647 w 31"/>
              <a:gd name="T33" fmla="*/ 2147483647 h 19"/>
              <a:gd name="T34" fmla="*/ 2147483647 w 31"/>
              <a:gd name="T35" fmla="*/ 2147483647 h 19"/>
              <a:gd name="T36" fmla="*/ 2147483647 w 31"/>
              <a:gd name="T37" fmla="*/ 2147483647 h 19"/>
              <a:gd name="T38" fmla="*/ 2147483647 w 31"/>
              <a:gd name="T39" fmla="*/ 2147483647 h 19"/>
              <a:gd name="T40" fmla="*/ 2147483647 w 31"/>
              <a:gd name="T41" fmla="*/ 2147483647 h 19"/>
              <a:gd name="T42" fmla="*/ 0 w 31"/>
              <a:gd name="T43" fmla="*/ 2147483647 h 1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9"/>
              <a:gd name="T68" fmla="*/ 31 w 31"/>
              <a:gd name="T69" fmla="*/ 19 h 19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9">
                <a:moveTo>
                  <a:pt x="0" y="19"/>
                </a:moveTo>
                <a:lnTo>
                  <a:pt x="0" y="19"/>
                </a:lnTo>
                <a:lnTo>
                  <a:pt x="0" y="17"/>
                </a:lnTo>
                <a:lnTo>
                  <a:pt x="0" y="15"/>
                </a:lnTo>
                <a:lnTo>
                  <a:pt x="1" y="12"/>
                </a:lnTo>
                <a:lnTo>
                  <a:pt x="2" y="9"/>
                </a:lnTo>
                <a:lnTo>
                  <a:pt x="3" y="6"/>
                </a:lnTo>
                <a:lnTo>
                  <a:pt x="5" y="4"/>
                </a:lnTo>
                <a:lnTo>
                  <a:pt x="7" y="3"/>
                </a:lnTo>
                <a:lnTo>
                  <a:pt x="9" y="1"/>
                </a:lnTo>
                <a:lnTo>
                  <a:pt x="12" y="0"/>
                </a:lnTo>
                <a:lnTo>
                  <a:pt x="15" y="0"/>
                </a:lnTo>
                <a:lnTo>
                  <a:pt x="17" y="0"/>
                </a:lnTo>
                <a:lnTo>
                  <a:pt x="20" y="1"/>
                </a:lnTo>
                <a:lnTo>
                  <a:pt x="22" y="2"/>
                </a:lnTo>
                <a:lnTo>
                  <a:pt x="25" y="3"/>
                </a:lnTo>
                <a:lnTo>
                  <a:pt x="27" y="5"/>
                </a:lnTo>
                <a:lnTo>
                  <a:pt x="28" y="7"/>
                </a:lnTo>
                <a:lnTo>
                  <a:pt x="30" y="9"/>
                </a:lnTo>
                <a:lnTo>
                  <a:pt x="31" y="13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78" name="Freeform 2644"/>
          <p:cNvSpPr>
            <a:spLocks noChangeAspect="1"/>
          </p:cNvSpPr>
          <p:nvPr/>
        </p:nvSpPr>
        <p:spPr bwMode="auto">
          <a:xfrm>
            <a:off x="4359275" y="1846263"/>
            <a:ext cx="9525" cy="4762"/>
          </a:xfrm>
          <a:custGeom>
            <a:avLst/>
            <a:gdLst>
              <a:gd name="T0" fmla="*/ 2147483647 w 32"/>
              <a:gd name="T1" fmla="*/ 2147483647 h 11"/>
              <a:gd name="T2" fmla="*/ 2147483647 w 32"/>
              <a:gd name="T3" fmla="*/ 2147483647 h 11"/>
              <a:gd name="T4" fmla="*/ 0 w 32"/>
              <a:gd name="T5" fmla="*/ 2147483647 h 11"/>
              <a:gd name="T6" fmla="*/ 0 w 32"/>
              <a:gd name="T7" fmla="*/ 2147483647 h 11"/>
              <a:gd name="T8" fmla="*/ 2147483647 w 32"/>
              <a:gd name="T9" fmla="*/ 2147483647 h 11"/>
              <a:gd name="T10" fmla="*/ 2147483647 w 32"/>
              <a:gd name="T11" fmla="*/ 0 h 11"/>
              <a:gd name="T12" fmla="*/ 2147483647 w 32"/>
              <a:gd name="T13" fmla="*/ 2147483647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1"/>
              <a:gd name="T23" fmla="*/ 32 w 32"/>
              <a:gd name="T24" fmla="*/ 11 h 1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1">
                <a:moveTo>
                  <a:pt x="32" y="5"/>
                </a:moveTo>
                <a:lnTo>
                  <a:pt x="1" y="11"/>
                </a:lnTo>
                <a:lnTo>
                  <a:pt x="0" y="6"/>
                </a:lnTo>
                <a:lnTo>
                  <a:pt x="0" y="3"/>
                </a:lnTo>
                <a:lnTo>
                  <a:pt x="31" y="3"/>
                </a:lnTo>
                <a:lnTo>
                  <a:pt x="31" y="0"/>
                </a:lnTo>
                <a:lnTo>
                  <a:pt x="32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79" name="Freeform 2645"/>
          <p:cNvSpPr>
            <a:spLocks noChangeAspect="1"/>
          </p:cNvSpPr>
          <p:nvPr/>
        </p:nvSpPr>
        <p:spPr bwMode="auto">
          <a:xfrm>
            <a:off x="4359275" y="1844675"/>
            <a:ext cx="9525" cy="3175"/>
          </a:xfrm>
          <a:custGeom>
            <a:avLst/>
            <a:gdLst>
              <a:gd name="T0" fmla="*/ 2147483647 w 31"/>
              <a:gd name="T1" fmla="*/ 2147483647 h 9"/>
              <a:gd name="T2" fmla="*/ 0 w 31"/>
              <a:gd name="T3" fmla="*/ 2147483647 h 9"/>
              <a:gd name="T4" fmla="*/ 0 w 31"/>
              <a:gd name="T5" fmla="*/ 2147483647 h 9"/>
              <a:gd name="T6" fmla="*/ 0 w 31"/>
              <a:gd name="T7" fmla="*/ 2147483647 h 9"/>
              <a:gd name="T8" fmla="*/ 2147483647 w 31"/>
              <a:gd name="T9" fmla="*/ 0 h 9"/>
              <a:gd name="T10" fmla="*/ 2147483647 w 31"/>
              <a:gd name="T11" fmla="*/ 0 h 9"/>
              <a:gd name="T12" fmla="*/ 2147483647 w 31"/>
              <a:gd name="T13" fmla="*/ 2147483647 h 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9"/>
              <a:gd name="T23" fmla="*/ 31 w 31"/>
              <a:gd name="T24" fmla="*/ 9 h 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9">
                <a:moveTo>
                  <a:pt x="31" y="9"/>
                </a:moveTo>
                <a:lnTo>
                  <a:pt x="0" y="9"/>
                </a:lnTo>
                <a:lnTo>
                  <a:pt x="0" y="7"/>
                </a:lnTo>
                <a:lnTo>
                  <a:pt x="31" y="0"/>
                </a:lnTo>
                <a:lnTo>
                  <a:pt x="31" y="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80" name="Freeform 2646"/>
          <p:cNvSpPr>
            <a:spLocks noChangeAspect="1"/>
          </p:cNvSpPr>
          <p:nvPr/>
        </p:nvSpPr>
        <p:spPr bwMode="auto">
          <a:xfrm>
            <a:off x="4359275" y="1844675"/>
            <a:ext cx="9525" cy="1588"/>
          </a:xfrm>
          <a:custGeom>
            <a:avLst/>
            <a:gdLst>
              <a:gd name="T0" fmla="*/ 2147483647 w 32"/>
              <a:gd name="T1" fmla="*/ 2147483647 h 11"/>
              <a:gd name="T2" fmla="*/ 2147483647 w 32"/>
              <a:gd name="T3" fmla="*/ 2147483647 h 11"/>
              <a:gd name="T4" fmla="*/ 0 w 32"/>
              <a:gd name="T5" fmla="*/ 2147483647 h 11"/>
              <a:gd name="T6" fmla="*/ 0 w 32"/>
              <a:gd name="T7" fmla="*/ 2147483647 h 11"/>
              <a:gd name="T8" fmla="*/ 2147483647 w 32"/>
              <a:gd name="T9" fmla="*/ 2147483647 h 11"/>
              <a:gd name="T10" fmla="*/ 2147483647 w 32"/>
              <a:gd name="T11" fmla="*/ 0 h 11"/>
              <a:gd name="T12" fmla="*/ 2147483647 w 32"/>
              <a:gd name="T13" fmla="*/ 2147483647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1"/>
              <a:gd name="T23" fmla="*/ 32 w 32"/>
              <a:gd name="T24" fmla="*/ 11 h 1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1">
                <a:moveTo>
                  <a:pt x="32" y="4"/>
                </a:moveTo>
                <a:lnTo>
                  <a:pt x="1" y="11"/>
                </a:lnTo>
                <a:lnTo>
                  <a:pt x="0" y="7"/>
                </a:lnTo>
                <a:lnTo>
                  <a:pt x="0" y="3"/>
                </a:lnTo>
                <a:lnTo>
                  <a:pt x="31" y="3"/>
                </a:lnTo>
                <a:lnTo>
                  <a:pt x="31" y="0"/>
                </a:lnTo>
                <a:lnTo>
                  <a:pt x="32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81" name="Freeform 2647"/>
          <p:cNvSpPr>
            <a:spLocks noChangeAspect="1"/>
          </p:cNvSpPr>
          <p:nvPr/>
        </p:nvSpPr>
        <p:spPr bwMode="auto">
          <a:xfrm>
            <a:off x="4359275" y="1843088"/>
            <a:ext cx="9525" cy="1587"/>
          </a:xfrm>
          <a:custGeom>
            <a:avLst/>
            <a:gdLst>
              <a:gd name="T0" fmla="*/ 2147483647 w 31"/>
              <a:gd name="T1" fmla="*/ 2147483647 h 7"/>
              <a:gd name="T2" fmla="*/ 0 w 31"/>
              <a:gd name="T3" fmla="*/ 2147483647 h 7"/>
              <a:gd name="T4" fmla="*/ 0 w 31"/>
              <a:gd name="T5" fmla="*/ 2147483647 h 7"/>
              <a:gd name="T6" fmla="*/ 0 w 31"/>
              <a:gd name="T7" fmla="*/ 2147483647 h 7"/>
              <a:gd name="T8" fmla="*/ 2147483647 w 31"/>
              <a:gd name="T9" fmla="*/ 0 h 7"/>
              <a:gd name="T10" fmla="*/ 2147483647 w 31"/>
              <a:gd name="T11" fmla="*/ 0 h 7"/>
              <a:gd name="T12" fmla="*/ 2147483647 w 31"/>
              <a:gd name="T13" fmla="*/ 2147483647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7"/>
              <a:gd name="T23" fmla="*/ 31 w 31"/>
              <a:gd name="T24" fmla="*/ 7 h 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7">
                <a:moveTo>
                  <a:pt x="31" y="7"/>
                </a:moveTo>
                <a:lnTo>
                  <a:pt x="0" y="7"/>
                </a:lnTo>
                <a:lnTo>
                  <a:pt x="0" y="6"/>
                </a:lnTo>
                <a:lnTo>
                  <a:pt x="31" y="0"/>
                </a:lnTo>
                <a:lnTo>
                  <a:pt x="31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82" name="Freeform 2648"/>
          <p:cNvSpPr>
            <a:spLocks noChangeAspect="1"/>
          </p:cNvSpPr>
          <p:nvPr/>
        </p:nvSpPr>
        <p:spPr bwMode="auto">
          <a:xfrm>
            <a:off x="4356100" y="1839913"/>
            <a:ext cx="12700" cy="4762"/>
          </a:xfrm>
          <a:custGeom>
            <a:avLst/>
            <a:gdLst>
              <a:gd name="T0" fmla="*/ 2147483647 w 32"/>
              <a:gd name="T1" fmla="*/ 2147483647 h 10"/>
              <a:gd name="T2" fmla="*/ 2147483647 w 32"/>
              <a:gd name="T3" fmla="*/ 2147483647 h 10"/>
              <a:gd name="T4" fmla="*/ 0 w 32"/>
              <a:gd name="T5" fmla="*/ 2147483647 h 10"/>
              <a:gd name="T6" fmla="*/ 0 w 32"/>
              <a:gd name="T7" fmla="*/ 2147483647 h 10"/>
              <a:gd name="T8" fmla="*/ 2147483647 w 32"/>
              <a:gd name="T9" fmla="*/ 0 h 10"/>
              <a:gd name="T10" fmla="*/ 2147483647 w 32"/>
              <a:gd name="T11" fmla="*/ 0 h 10"/>
              <a:gd name="T12" fmla="*/ 2147483647 w 32"/>
              <a:gd name="T13" fmla="*/ 2147483647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0"/>
              <a:gd name="T23" fmla="*/ 32 w 32"/>
              <a:gd name="T24" fmla="*/ 10 h 1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0">
                <a:moveTo>
                  <a:pt x="32" y="4"/>
                </a:moveTo>
                <a:lnTo>
                  <a:pt x="1" y="10"/>
                </a:lnTo>
                <a:lnTo>
                  <a:pt x="0" y="6"/>
                </a:lnTo>
                <a:lnTo>
                  <a:pt x="31" y="0"/>
                </a:lnTo>
                <a:lnTo>
                  <a:pt x="32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83" name="Freeform 2649"/>
          <p:cNvSpPr>
            <a:spLocks noChangeAspect="1"/>
          </p:cNvSpPr>
          <p:nvPr/>
        </p:nvSpPr>
        <p:spPr bwMode="auto">
          <a:xfrm>
            <a:off x="4356100" y="1838325"/>
            <a:ext cx="12700" cy="4763"/>
          </a:xfrm>
          <a:custGeom>
            <a:avLst/>
            <a:gdLst>
              <a:gd name="T0" fmla="*/ 2147483647 w 32"/>
              <a:gd name="T1" fmla="*/ 2147483647 h 10"/>
              <a:gd name="T2" fmla="*/ 2147483647 w 32"/>
              <a:gd name="T3" fmla="*/ 2147483647 h 10"/>
              <a:gd name="T4" fmla="*/ 0 w 32"/>
              <a:gd name="T5" fmla="*/ 2147483647 h 10"/>
              <a:gd name="T6" fmla="*/ 0 w 32"/>
              <a:gd name="T7" fmla="*/ 2147483647 h 10"/>
              <a:gd name="T8" fmla="*/ 2147483647 w 32"/>
              <a:gd name="T9" fmla="*/ 0 h 10"/>
              <a:gd name="T10" fmla="*/ 2147483647 w 32"/>
              <a:gd name="T11" fmla="*/ 0 h 10"/>
              <a:gd name="T12" fmla="*/ 2147483647 w 32"/>
              <a:gd name="T13" fmla="*/ 2147483647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0"/>
              <a:gd name="T23" fmla="*/ 32 w 32"/>
              <a:gd name="T24" fmla="*/ 10 h 1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0">
                <a:moveTo>
                  <a:pt x="32" y="4"/>
                </a:moveTo>
                <a:lnTo>
                  <a:pt x="1" y="10"/>
                </a:lnTo>
                <a:lnTo>
                  <a:pt x="0" y="6"/>
                </a:lnTo>
                <a:lnTo>
                  <a:pt x="31" y="0"/>
                </a:lnTo>
                <a:lnTo>
                  <a:pt x="32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84" name="Freeform 2650"/>
          <p:cNvSpPr>
            <a:spLocks noChangeAspect="1"/>
          </p:cNvSpPr>
          <p:nvPr/>
        </p:nvSpPr>
        <p:spPr bwMode="auto">
          <a:xfrm>
            <a:off x="4356100" y="1838325"/>
            <a:ext cx="11113" cy="4763"/>
          </a:xfrm>
          <a:custGeom>
            <a:avLst/>
            <a:gdLst>
              <a:gd name="T0" fmla="*/ 2147483647 w 32"/>
              <a:gd name="T1" fmla="*/ 2147483647 h 10"/>
              <a:gd name="T2" fmla="*/ 2147483647 w 32"/>
              <a:gd name="T3" fmla="*/ 2147483647 h 10"/>
              <a:gd name="T4" fmla="*/ 0 w 32"/>
              <a:gd name="T5" fmla="*/ 2147483647 h 10"/>
              <a:gd name="T6" fmla="*/ 0 w 32"/>
              <a:gd name="T7" fmla="*/ 2147483647 h 10"/>
              <a:gd name="T8" fmla="*/ 2147483647 w 32"/>
              <a:gd name="T9" fmla="*/ 0 h 10"/>
              <a:gd name="T10" fmla="*/ 2147483647 w 32"/>
              <a:gd name="T11" fmla="*/ 0 h 10"/>
              <a:gd name="T12" fmla="*/ 2147483647 w 32"/>
              <a:gd name="T13" fmla="*/ 2147483647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0"/>
              <a:gd name="T23" fmla="*/ 32 w 32"/>
              <a:gd name="T24" fmla="*/ 10 h 1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0">
                <a:moveTo>
                  <a:pt x="32" y="4"/>
                </a:moveTo>
                <a:lnTo>
                  <a:pt x="1" y="10"/>
                </a:lnTo>
                <a:lnTo>
                  <a:pt x="0" y="6"/>
                </a:lnTo>
                <a:lnTo>
                  <a:pt x="31" y="0"/>
                </a:lnTo>
                <a:lnTo>
                  <a:pt x="32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85" name="Freeform 2651"/>
          <p:cNvSpPr>
            <a:spLocks noChangeAspect="1"/>
          </p:cNvSpPr>
          <p:nvPr/>
        </p:nvSpPr>
        <p:spPr bwMode="auto">
          <a:xfrm>
            <a:off x="4356100" y="1836738"/>
            <a:ext cx="11113" cy="3175"/>
          </a:xfrm>
          <a:custGeom>
            <a:avLst/>
            <a:gdLst>
              <a:gd name="T0" fmla="*/ 2147483647 w 32"/>
              <a:gd name="T1" fmla="*/ 2147483647 h 10"/>
              <a:gd name="T2" fmla="*/ 2147483647 w 32"/>
              <a:gd name="T3" fmla="*/ 2147483647 h 10"/>
              <a:gd name="T4" fmla="*/ 0 w 32"/>
              <a:gd name="T5" fmla="*/ 2147483647 h 10"/>
              <a:gd name="T6" fmla="*/ 2147483647 w 32"/>
              <a:gd name="T7" fmla="*/ 0 h 10"/>
              <a:gd name="T8" fmla="*/ 2147483647 w 32"/>
              <a:gd name="T9" fmla="*/ 2147483647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"/>
              <a:gd name="T16" fmla="*/ 0 h 10"/>
              <a:gd name="T17" fmla="*/ 32 w 32"/>
              <a:gd name="T18" fmla="*/ 10 h 1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" h="10">
                <a:moveTo>
                  <a:pt x="32" y="4"/>
                </a:moveTo>
                <a:lnTo>
                  <a:pt x="1" y="10"/>
                </a:lnTo>
                <a:lnTo>
                  <a:pt x="0" y="6"/>
                </a:lnTo>
                <a:lnTo>
                  <a:pt x="31" y="0"/>
                </a:lnTo>
                <a:lnTo>
                  <a:pt x="32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86" name="Freeform 2652"/>
          <p:cNvSpPr>
            <a:spLocks noChangeAspect="1"/>
          </p:cNvSpPr>
          <p:nvPr/>
        </p:nvSpPr>
        <p:spPr bwMode="auto">
          <a:xfrm>
            <a:off x="4360863" y="1833563"/>
            <a:ext cx="6350" cy="9525"/>
          </a:xfrm>
          <a:custGeom>
            <a:avLst/>
            <a:gdLst>
              <a:gd name="T0" fmla="*/ 2147483647 w 19"/>
              <a:gd name="T1" fmla="*/ 0 h 31"/>
              <a:gd name="T2" fmla="*/ 2147483647 w 19"/>
              <a:gd name="T3" fmla="*/ 0 h 31"/>
              <a:gd name="T4" fmla="*/ 2147483647 w 19"/>
              <a:gd name="T5" fmla="*/ 2147483647 h 31"/>
              <a:gd name="T6" fmla="*/ 2147483647 w 19"/>
              <a:gd name="T7" fmla="*/ 2147483647 h 31"/>
              <a:gd name="T8" fmla="*/ 2147483647 w 19"/>
              <a:gd name="T9" fmla="*/ 2147483647 h 31"/>
              <a:gd name="T10" fmla="*/ 2147483647 w 19"/>
              <a:gd name="T11" fmla="*/ 2147483647 h 31"/>
              <a:gd name="T12" fmla="*/ 2147483647 w 19"/>
              <a:gd name="T13" fmla="*/ 2147483647 h 31"/>
              <a:gd name="T14" fmla="*/ 2147483647 w 19"/>
              <a:gd name="T15" fmla="*/ 2147483647 h 31"/>
              <a:gd name="T16" fmla="*/ 2147483647 w 19"/>
              <a:gd name="T17" fmla="*/ 2147483647 h 31"/>
              <a:gd name="T18" fmla="*/ 2147483647 w 19"/>
              <a:gd name="T19" fmla="*/ 2147483647 h 31"/>
              <a:gd name="T20" fmla="*/ 2147483647 w 19"/>
              <a:gd name="T21" fmla="*/ 2147483647 h 31"/>
              <a:gd name="T22" fmla="*/ 2147483647 w 19"/>
              <a:gd name="T23" fmla="*/ 2147483647 h 31"/>
              <a:gd name="T24" fmla="*/ 2147483647 w 19"/>
              <a:gd name="T25" fmla="*/ 2147483647 h 31"/>
              <a:gd name="T26" fmla="*/ 2147483647 w 19"/>
              <a:gd name="T27" fmla="*/ 2147483647 h 31"/>
              <a:gd name="T28" fmla="*/ 2147483647 w 19"/>
              <a:gd name="T29" fmla="*/ 2147483647 h 31"/>
              <a:gd name="T30" fmla="*/ 2147483647 w 19"/>
              <a:gd name="T31" fmla="*/ 2147483647 h 31"/>
              <a:gd name="T32" fmla="*/ 2147483647 w 19"/>
              <a:gd name="T33" fmla="*/ 2147483647 h 31"/>
              <a:gd name="T34" fmla="*/ 2147483647 w 19"/>
              <a:gd name="T35" fmla="*/ 2147483647 h 31"/>
              <a:gd name="T36" fmla="*/ 2147483647 w 19"/>
              <a:gd name="T37" fmla="*/ 2147483647 h 31"/>
              <a:gd name="T38" fmla="*/ 0 w 19"/>
              <a:gd name="T39" fmla="*/ 2147483647 h 31"/>
              <a:gd name="T40" fmla="*/ 0 w 19"/>
              <a:gd name="T41" fmla="*/ 2147483647 h 31"/>
              <a:gd name="T42" fmla="*/ 2147483647 w 19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9"/>
              <a:gd name="T67" fmla="*/ 0 h 31"/>
              <a:gd name="T68" fmla="*/ 19 w 19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9" h="31">
                <a:moveTo>
                  <a:pt x="7" y="0"/>
                </a:moveTo>
                <a:lnTo>
                  <a:pt x="7" y="0"/>
                </a:lnTo>
                <a:lnTo>
                  <a:pt x="9" y="1"/>
                </a:lnTo>
                <a:lnTo>
                  <a:pt x="12" y="2"/>
                </a:lnTo>
                <a:lnTo>
                  <a:pt x="14" y="4"/>
                </a:lnTo>
                <a:lnTo>
                  <a:pt x="16" y="6"/>
                </a:lnTo>
                <a:lnTo>
                  <a:pt x="17" y="8"/>
                </a:lnTo>
                <a:lnTo>
                  <a:pt x="18" y="12"/>
                </a:lnTo>
                <a:lnTo>
                  <a:pt x="19" y="14"/>
                </a:lnTo>
                <a:lnTo>
                  <a:pt x="19" y="16"/>
                </a:lnTo>
                <a:lnTo>
                  <a:pt x="19" y="19"/>
                </a:lnTo>
                <a:lnTo>
                  <a:pt x="18" y="21"/>
                </a:lnTo>
                <a:lnTo>
                  <a:pt x="17" y="24"/>
                </a:lnTo>
                <a:lnTo>
                  <a:pt x="15" y="26"/>
                </a:lnTo>
                <a:lnTo>
                  <a:pt x="13" y="28"/>
                </a:lnTo>
                <a:lnTo>
                  <a:pt x="11" y="29"/>
                </a:lnTo>
                <a:lnTo>
                  <a:pt x="8" y="30"/>
                </a:lnTo>
                <a:lnTo>
                  <a:pt x="6" y="31"/>
                </a:lnTo>
                <a:lnTo>
                  <a:pt x="4" y="31"/>
                </a:lnTo>
                <a:lnTo>
                  <a:pt x="0" y="31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87" name="Freeform 2653"/>
          <p:cNvSpPr>
            <a:spLocks noChangeAspect="1"/>
          </p:cNvSpPr>
          <p:nvPr/>
        </p:nvSpPr>
        <p:spPr bwMode="auto">
          <a:xfrm>
            <a:off x="4349750" y="1833563"/>
            <a:ext cx="9525" cy="1587"/>
          </a:xfrm>
          <a:custGeom>
            <a:avLst/>
            <a:gdLst>
              <a:gd name="T0" fmla="*/ 0 w 29"/>
              <a:gd name="T1" fmla="*/ 2147483647 h 8"/>
              <a:gd name="T2" fmla="*/ 2147483647 w 29"/>
              <a:gd name="T3" fmla="*/ 0 h 8"/>
              <a:gd name="T4" fmla="*/ 0 w 29"/>
              <a:gd name="T5" fmla="*/ 2147483647 h 8"/>
              <a:gd name="T6" fmla="*/ 0 60000 65536"/>
              <a:gd name="T7" fmla="*/ 0 60000 65536"/>
              <a:gd name="T8" fmla="*/ 0 60000 65536"/>
              <a:gd name="T9" fmla="*/ 0 w 29"/>
              <a:gd name="T10" fmla="*/ 0 h 8"/>
              <a:gd name="T11" fmla="*/ 29 w 29"/>
              <a:gd name="T12" fmla="*/ 8 h 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9" h="8">
                <a:moveTo>
                  <a:pt x="0" y="8"/>
                </a:moveTo>
                <a:lnTo>
                  <a:pt x="29" y="0"/>
                </a:lnTo>
                <a:lnTo>
                  <a:pt x="0" y="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88" name="Freeform 2654"/>
          <p:cNvSpPr>
            <a:spLocks noChangeAspect="1"/>
          </p:cNvSpPr>
          <p:nvPr/>
        </p:nvSpPr>
        <p:spPr bwMode="auto">
          <a:xfrm>
            <a:off x="4359275" y="1833563"/>
            <a:ext cx="3175" cy="9525"/>
          </a:xfrm>
          <a:custGeom>
            <a:avLst/>
            <a:gdLst>
              <a:gd name="T0" fmla="*/ 2147483647 w 12"/>
              <a:gd name="T1" fmla="*/ 2147483647 h 32"/>
              <a:gd name="T2" fmla="*/ 2147483647 w 12"/>
              <a:gd name="T3" fmla="*/ 2147483647 h 32"/>
              <a:gd name="T4" fmla="*/ 0 w 12"/>
              <a:gd name="T5" fmla="*/ 2147483647 h 32"/>
              <a:gd name="T6" fmla="*/ 2147483647 w 12"/>
              <a:gd name="T7" fmla="*/ 2147483647 h 32"/>
              <a:gd name="T8" fmla="*/ 2147483647 w 12"/>
              <a:gd name="T9" fmla="*/ 0 h 32"/>
              <a:gd name="T10" fmla="*/ 2147483647 w 12"/>
              <a:gd name="T11" fmla="*/ 0 h 32"/>
              <a:gd name="T12" fmla="*/ 2147483647 w 12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"/>
              <a:gd name="T22" fmla="*/ 0 h 32"/>
              <a:gd name="T23" fmla="*/ 12 w 12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" h="32">
                <a:moveTo>
                  <a:pt x="12" y="1"/>
                </a:moveTo>
                <a:lnTo>
                  <a:pt x="5" y="32"/>
                </a:lnTo>
                <a:lnTo>
                  <a:pt x="0" y="31"/>
                </a:lnTo>
                <a:lnTo>
                  <a:pt x="3" y="31"/>
                </a:lnTo>
                <a:lnTo>
                  <a:pt x="3" y="0"/>
                </a:lnTo>
                <a:lnTo>
                  <a:pt x="7" y="0"/>
                </a:lnTo>
                <a:lnTo>
                  <a:pt x="1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89" name="Freeform 2655"/>
          <p:cNvSpPr>
            <a:spLocks noChangeAspect="1"/>
          </p:cNvSpPr>
          <p:nvPr/>
        </p:nvSpPr>
        <p:spPr bwMode="auto">
          <a:xfrm>
            <a:off x="4356100" y="1833563"/>
            <a:ext cx="4763" cy="9525"/>
          </a:xfrm>
          <a:custGeom>
            <a:avLst/>
            <a:gdLst>
              <a:gd name="T0" fmla="*/ 2147483647 w 8"/>
              <a:gd name="T1" fmla="*/ 0 h 31"/>
              <a:gd name="T2" fmla="*/ 2147483647 w 8"/>
              <a:gd name="T3" fmla="*/ 2147483647 h 31"/>
              <a:gd name="T4" fmla="*/ 2147483647 w 8"/>
              <a:gd name="T5" fmla="*/ 2147483647 h 31"/>
              <a:gd name="T6" fmla="*/ 0 w 8"/>
              <a:gd name="T7" fmla="*/ 2147483647 h 31"/>
              <a:gd name="T8" fmla="*/ 2147483647 w 8"/>
              <a:gd name="T9" fmla="*/ 2147483647 h 31"/>
              <a:gd name="T10" fmla="*/ 2147483647 w 8"/>
              <a:gd name="T11" fmla="*/ 0 h 31"/>
              <a:gd name="T12" fmla="*/ 2147483647 w 8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"/>
              <a:gd name="T22" fmla="*/ 0 h 31"/>
              <a:gd name="T23" fmla="*/ 8 w 8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" h="31">
                <a:moveTo>
                  <a:pt x="8" y="0"/>
                </a:moveTo>
                <a:lnTo>
                  <a:pt x="8" y="31"/>
                </a:lnTo>
                <a:lnTo>
                  <a:pt x="3" y="31"/>
                </a:lnTo>
                <a:lnTo>
                  <a:pt x="0" y="30"/>
                </a:lnTo>
                <a:lnTo>
                  <a:pt x="8" y="1"/>
                </a:lnTo>
                <a:lnTo>
                  <a:pt x="5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90" name="Freeform 2656"/>
          <p:cNvSpPr>
            <a:spLocks noChangeAspect="1"/>
          </p:cNvSpPr>
          <p:nvPr/>
        </p:nvSpPr>
        <p:spPr bwMode="auto">
          <a:xfrm>
            <a:off x="4354513" y="1833563"/>
            <a:ext cx="6350" cy="9525"/>
          </a:xfrm>
          <a:custGeom>
            <a:avLst/>
            <a:gdLst>
              <a:gd name="T0" fmla="*/ 2147483647 w 13"/>
              <a:gd name="T1" fmla="*/ 2147483647 h 30"/>
              <a:gd name="T2" fmla="*/ 2147483647 w 13"/>
              <a:gd name="T3" fmla="*/ 2147483647 h 30"/>
              <a:gd name="T4" fmla="*/ 2147483647 w 13"/>
              <a:gd name="T5" fmla="*/ 2147483647 h 30"/>
              <a:gd name="T6" fmla="*/ 0 w 13"/>
              <a:gd name="T7" fmla="*/ 2147483647 h 30"/>
              <a:gd name="T8" fmla="*/ 2147483647 w 13"/>
              <a:gd name="T9" fmla="*/ 2147483647 h 30"/>
              <a:gd name="T10" fmla="*/ 2147483647 w 13"/>
              <a:gd name="T11" fmla="*/ 0 h 30"/>
              <a:gd name="T12" fmla="*/ 2147483647 w 13"/>
              <a:gd name="T13" fmla="*/ 2147483647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"/>
              <a:gd name="T22" fmla="*/ 0 h 30"/>
              <a:gd name="T23" fmla="*/ 13 w 13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" h="30">
                <a:moveTo>
                  <a:pt x="13" y="1"/>
                </a:moveTo>
                <a:lnTo>
                  <a:pt x="5" y="30"/>
                </a:lnTo>
                <a:lnTo>
                  <a:pt x="2" y="29"/>
                </a:lnTo>
                <a:lnTo>
                  <a:pt x="0" y="28"/>
                </a:lnTo>
                <a:lnTo>
                  <a:pt x="12" y="1"/>
                </a:lnTo>
                <a:lnTo>
                  <a:pt x="10" y="0"/>
                </a:lnTo>
                <a:lnTo>
                  <a:pt x="13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91" name="Freeform 2657"/>
          <p:cNvSpPr>
            <a:spLocks noChangeAspect="1"/>
          </p:cNvSpPr>
          <p:nvPr/>
        </p:nvSpPr>
        <p:spPr bwMode="auto">
          <a:xfrm>
            <a:off x="4352925" y="1833563"/>
            <a:ext cx="7938" cy="9525"/>
          </a:xfrm>
          <a:custGeom>
            <a:avLst/>
            <a:gdLst>
              <a:gd name="T0" fmla="*/ 2147483647 w 20"/>
              <a:gd name="T1" fmla="*/ 0 h 27"/>
              <a:gd name="T2" fmla="*/ 2147483647 w 20"/>
              <a:gd name="T3" fmla="*/ 2147483647 h 27"/>
              <a:gd name="T4" fmla="*/ 2147483647 w 20"/>
              <a:gd name="T5" fmla="*/ 2147483647 h 27"/>
              <a:gd name="T6" fmla="*/ 0 w 20"/>
              <a:gd name="T7" fmla="*/ 2147483647 h 27"/>
              <a:gd name="T8" fmla="*/ 2147483647 w 20"/>
              <a:gd name="T9" fmla="*/ 2147483647 h 27"/>
              <a:gd name="T10" fmla="*/ 2147483647 w 20"/>
              <a:gd name="T11" fmla="*/ 0 h 27"/>
              <a:gd name="T12" fmla="*/ 2147483647 w 20"/>
              <a:gd name="T13" fmla="*/ 0 h 2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"/>
              <a:gd name="T22" fmla="*/ 0 h 27"/>
              <a:gd name="T23" fmla="*/ 20 w 20"/>
              <a:gd name="T24" fmla="*/ 27 h 2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" h="27">
                <a:moveTo>
                  <a:pt x="18" y="0"/>
                </a:moveTo>
                <a:lnTo>
                  <a:pt x="6" y="27"/>
                </a:lnTo>
                <a:lnTo>
                  <a:pt x="2" y="25"/>
                </a:lnTo>
                <a:lnTo>
                  <a:pt x="0" y="23"/>
                </a:lnTo>
                <a:lnTo>
                  <a:pt x="20" y="2"/>
                </a:lnTo>
                <a:lnTo>
                  <a:pt x="1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92" name="Freeform 2658"/>
          <p:cNvSpPr>
            <a:spLocks noChangeAspect="1"/>
          </p:cNvSpPr>
          <p:nvPr/>
        </p:nvSpPr>
        <p:spPr bwMode="auto">
          <a:xfrm>
            <a:off x="4349750" y="1833563"/>
            <a:ext cx="11113" cy="6350"/>
          </a:xfrm>
          <a:custGeom>
            <a:avLst/>
            <a:gdLst>
              <a:gd name="T0" fmla="*/ 2147483647 w 27"/>
              <a:gd name="T1" fmla="*/ 0 h 21"/>
              <a:gd name="T2" fmla="*/ 2147483647 w 27"/>
              <a:gd name="T3" fmla="*/ 2147483647 h 21"/>
              <a:gd name="T4" fmla="*/ 2147483647 w 27"/>
              <a:gd name="T5" fmla="*/ 2147483647 h 21"/>
              <a:gd name="T6" fmla="*/ 0 w 27"/>
              <a:gd name="T7" fmla="*/ 2147483647 h 21"/>
              <a:gd name="T8" fmla="*/ 2147483647 w 27"/>
              <a:gd name="T9" fmla="*/ 2147483647 h 21"/>
              <a:gd name="T10" fmla="*/ 2147483647 w 27"/>
              <a:gd name="T11" fmla="*/ 0 h 21"/>
              <a:gd name="T12" fmla="*/ 2147483647 w 27"/>
              <a:gd name="T13" fmla="*/ 0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"/>
              <a:gd name="T22" fmla="*/ 0 h 21"/>
              <a:gd name="T23" fmla="*/ 27 w 27"/>
              <a:gd name="T24" fmla="*/ 21 h 2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" h="21">
                <a:moveTo>
                  <a:pt x="26" y="0"/>
                </a:moveTo>
                <a:lnTo>
                  <a:pt x="6" y="21"/>
                </a:lnTo>
                <a:lnTo>
                  <a:pt x="2" y="17"/>
                </a:lnTo>
                <a:lnTo>
                  <a:pt x="0" y="15"/>
                </a:lnTo>
                <a:lnTo>
                  <a:pt x="27" y="2"/>
                </a:lnTo>
                <a:lnTo>
                  <a:pt x="2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93" name="Freeform 2659"/>
          <p:cNvSpPr>
            <a:spLocks noChangeAspect="1"/>
          </p:cNvSpPr>
          <p:nvPr/>
        </p:nvSpPr>
        <p:spPr bwMode="auto">
          <a:xfrm>
            <a:off x="4349750" y="1833563"/>
            <a:ext cx="11113" cy="4762"/>
          </a:xfrm>
          <a:custGeom>
            <a:avLst/>
            <a:gdLst>
              <a:gd name="T0" fmla="*/ 2147483647 w 27"/>
              <a:gd name="T1" fmla="*/ 2147483647 h 17"/>
              <a:gd name="T2" fmla="*/ 0 w 27"/>
              <a:gd name="T3" fmla="*/ 2147483647 h 17"/>
              <a:gd name="T4" fmla="*/ 0 w 27"/>
              <a:gd name="T5" fmla="*/ 2147483647 h 17"/>
              <a:gd name="T6" fmla="*/ 0 w 27"/>
              <a:gd name="T7" fmla="*/ 2147483647 h 17"/>
              <a:gd name="T8" fmla="*/ 2147483647 w 27"/>
              <a:gd name="T9" fmla="*/ 0 h 17"/>
              <a:gd name="T10" fmla="*/ 2147483647 w 27"/>
              <a:gd name="T11" fmla="*/ 0 h 17"/>
              <a:gd name="T12" fmla="*/ 2147483647 w 27"/>
              <a:gd name="T13" fmla="*/ 2147483647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"/>
              <a:gd name="T22" fmla="*/ 0 h 17"/>
              <a:gd name="T23" fmla="*/ 27 w 27"/>
              <a:gd name="T24" fmla="*/ 17 h 1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" h="17">
                <a:moveTo>
                  <a:pt x="27" y="4"/>
                </a:moveTo>
                <a:lnTo>
                  <a:pt x="0" y="17"/>
                </a:lnTo>
                <a:lnTo>
                  <a:pt x="25" y="0"/>
                </a:lnTo>
                <a:lnTo>
                  <a:pt x="27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94" name="Freeform 2660"/>
          <p:cNvSpPr>
            <a:spLocks noChangeAspect="1"/>
          </p:cNvSpPr>
          <p:nvPr/>
        </p:nvSpPr>
        <p:spPr bwMode="auto">
          <a:xfrm>
            <a:off x="4349750" y="1833563"/>
            <a:ext cx="11113" cy="4762"/>
          </a:xfrm>
          <a:custGeom>
            <a:avLst/>
            <a:gdLst>
              <a:gd name="T0" fmla="*/ 2147483647 w 29"/>
              <a:gd name="T1" fmla="*/ 2147483647 h 18"/>
              <a:gd name="T2" fmla="*/ 2147483647 w 29"/>
              <a:gd name="T3" fmla="*/ 2147483647 h 18"/>
              <a:gd name="T4" fmla="*/ 2147483647 w 29"/>
              <a:gd name="T5" fmla="*/ 2147483647 h 18"/>
              <a:gd name="T6" fmla="*/ 0 w 29"/>
              <a:gd name="T7" fmla="*/ 2147483647 h 18"/>
              <a:gd name="T8" fmla="*/ 2147483647 w 29"/>
              <a:gd name="T9" fmla="*/ 2147483647 h 18"/>
              <a:gd name="T10" fmla="*/ 2147483647 w 29"/>
              <a:gd name="T11" fmla="*/ 0 h 18"/>
              <a:gd name="T12" fmla="*/ 2147483647 w 29"/>
              <a:gd name="T13" fmla="*/ 2147483647 h 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9"/>
              <a:gd name="T22" fmla="*/ 0 h 18"/>
              <a:gd name="T23" fmla="*/ 29 w 29"/>
              <a:gd name="T24" fmla="*/ 18 h 1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9" h="18">
                <a:moveTo>
                  <a:pt x="29" y="1"/>
                </a:moveTo>
                <a:lnTo>
                  <a:pt x="4" y="18"/>
                </a:lnTo>
                <a:lnTo>
                  <a:pt x="1" y="13"/>
                </a:lnTo>
                <a:lnTo>
                  <a:pt x="0" y="10"/>
                </a:lnTo>
                <a:lnTo>
                  <a:pt x="29" y="2"/>
                </a:lnTo>
                <a:lnTo>
                  <a:pt x="28" y="0"/>
                </a:lnTo>
                <a:lnTo>
                  <a:pt x="29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95" name="Freeform 2661"/>
          <p:cNvSpPr>
            <a:spLocks noChangeAspect="1"/>
          </p:cNvSpPr>
          <p:nvPr/>
        </p:nvSpPr>
        <p:spPr bwMode="auto">
          <a:xfrm>
            <a:off x="4349750" y="1833563"/>
            <a:ext cx="11113" cy="3175"/>
          </a:xfrm>
          <a:custGeom>
            <a:avLst/>
            <a:gdLst>
              <a:gd name="T0" fmla="*/ 2147483647 w 30"/>
              <a:gd name="T1" fmla="*/ 2147483647 h 11"/>
              <a:gd name="T2" fmla="*/ 2147483647 w 30"/>
              <a:gd name="T3" fmla="*/ 2147483647 h 11"/>
              <a:gd name="T4" fmla="*/ 0 w 30"/>
              <a:gd name="T5" fmla="*/ 2147483647 h 11"/>
              <a:gd name="T6" fmla="*/ 2147483647 w 30"/>
              <a:gd name="T7" fmla="*/ 0 h 11"/>
              <a:gd name="T8" fmla="*/ 2147483647 w 30"/>
              <a:gd name="T9" fmla="*/ 2147483647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"/>
              <a:gd name="T16" fmla="*/ 0 h 11"/>
              <a:gd name="T17" fmla="*/ 30 w 30"/>
              <a:gd name="T18" fmla="*/ 11 h 1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" h="11">
                <a:moveTo>
                  <a:pt x="30" y="3"/>
                </a:moveTo>
                <a:lnTo>
                  <a:pt x="1" y="11"/>
                </a:lnTo>
                <a:lnTo>
                  <a:pt x="0" y="8"/>
                </a:lnTo>
                <a:lnTo>
                  <a:pt x="29" y="0"/>
                </a:lnTo>
                <a:lnTo>
                  <a:pt x="30" y="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96" name="Freeform 2662"/>
          <p:cNvSpPr>
            <a:spLocks noChangeAspect="1"/>
          </p:cNvSpPr>
          <p:nvPr/>
        </p:nvSpPr>
        <p:spPr bwMode="auto">
          <a:xfrm>
            <a:off x="4552950" y="1816100"/>
            <a:ext cx="11113" cy="3175"/>
          </a:xfrm>
          <a:custGeom>
            <a:avLst/>
            <a:gdLst>
              <a:gd name="T0" fmla="*/ 2147483647 w 29"/>
              <a:gd name="T1" fmla="*/ 0 h 13"/>
              <a:gd name="T2" fmla="*/ 0 w 29"/>
              <a:gd name="T3" fmla="*/ 2147483647 h 13"/>
              <a:gd name="T4" fmla="*/ 2147483647 w 29"/>
              <a:gd name="T5" fmla="*/ 0 h 13"/>
              <a:gd name="T6" fmla="*/ 0 60000 65536"/>
              <a:gd name="T7" fmla="*/ 0 60000 65536"/>
              <a:gd name="T8" fmla="*/ 0 60000 65536"/>
              <a:gd name="T9" fmla="*/ 0 w 29"/>
              <a:gd name="T10" fmla="*/ 0 h 13"/>
              <a:gd name="T11" fmla="*/ 29 w 29"/>
              <a:gd name="T12" fmla="*/ 13 h 1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9" h="13">
                <a:moveTo>
                  <a:pt x="29" y="0"/>
                </a:moveTo>
                <a:lnTo>
                  <a:pt x="0" y="13"/>
                </a:lnTo>
                <a:lnTo>
                  <a:pt x="2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97" name="Freeform 2663"/>
          <p:cNvSpPr>
            <a:spLocks noChangeAspect="1"/>
          </p:cNvSpPr>
          <p:nvPr/>
        </p:nvSpPr>
        <p:spPr bwMode="auto">
          <a:xfrm>
            <a:off x="4525963" y="1771650"/>
            <a:ext cx="11112" cy="6350"/>
          </a:xfrm>
          <a:custGeom>
            <a:avLst/>
            <a:gdLst>
              <a:gd name="T0" fmla="*/ 2147483647 w 30"/>
              <a:gd name="T1" fmla="*/ 2147483647 h 19"/>
              <a:gd name="T2" fmla="*/ 2147483647 w 30"/>
              <a:gd name="T3" fmla="*/ 2147483647 h 19"/>
              <a:gd name="T4" fmla="*/ 0 w 30"/>
              <a:gd name="T5" fmla="*/ 2147483647 h 19"/>
              <a:gd name="T6" fmla="*/ 0 w 30"/>
              <a:gd name="T7" fmla="*/ 2147483647 h 19"/>
              <a:gd name="T8" fmla="*/ 0 w 30"/>
              <a:gd name="T9" fmla="*/ 2147483647 h 19"/>
              <a:gd name="T10" fmla="*/ 2147483647 w 30"/>
              <a:gd name="T11" fmla="*/ 2147483647 h 19"/>
              <a:gd name="T12" fmla="*/ 2147483647 w 30"/>
              <a:gd name="T13" fmla="*/ 2147483647 h 19"/>
              <a:gd name="T14" fmla="*/ 2147483647 w 30"/>
              <a:gd name="T15" fmla="*/ 2147483647 h 19"/>
              <a:gd name="T16" fmla="*/ 2147483647 w 30"/>
              <a:gd name="T17" fmla="*/ 2147483647 h 19"/>
              <a:gd name="T18" fmla="*/ 2147483647 w 30"/>
              <a:gd name="T19" fmla="*/ 2147483647 h 19"/>
              <a:gd name="T20" fmla="*/ 2147483647 w 30"/>
              <a:gd name="T21" fmla="*/ 2147483647 h 19"/>
              <a:gd name="T22" fmla="*/ 2147483647 w 30"/>
              <a:gd name="T23" fmla="*/ 0 h 19"/>
              <a:gd name="T24" fmla="*/ 2147483647 w 30"/>
              <a:gd name="T25" fmla="*/ 0 h 19"/>
              <a:gd name="T26" fmla="*/ 2147483647 w 30"/>
              <a:gd name="T27" fmla="*/ 0 h 19"/>
              <a:gd name="T28" fmla="*/ 2147483647 w 30"/>
              <a:gd name="T29" fmla="*/ 2147483647 h 19"/>
              <a:gd name="T30" fmla="*/ 2147483647 w 30"/>
              <a:gd name="T31" fmla="*/ 2147483647 h 19"/>
              <a:gd name="T32" fmla="*/ 2147483647 w 30"/>
              <a:gd name="T33" fmla="*/ 2147483647 h 19"/>
              <a:gd name="T34" fmla="*/ 2147483647 w 30"/>
              <a:gd name="T35" fmla="*/ 2147483647 h 19"/>
              <a:gd name="T36" fmla="*/ 2147483647 w 30"/>
              <a:gd name="T37" fmla="*/ 2147483647 h 19"/>
              <a:gd name="T38" fmla="*/ 2147483647 w 30"/>
              <a:gd name="T39" fmla="*/ 2147483647 h 19"/>
              <a:gd name="T40" fmla="*/ 2147483647 w 30"/>
              <a:gd name="T41" fmla="*/ 2147483647 h 19"/>
              <a:gd name="T42" fmla="*/ 2147483647 w 30"/>
              <a:gd name="T43" fmla="*/ 2147483647 h 1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0"/>
              <a:gd name="T67" fmla="*/ 0 h 19"/>
              <a:gd name="T68" fmla="*/ 30 w 30"/>
              <a:gd name="T69" fmla="*/ 19 h 19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0" h="19">
                <a:moveTo>
                  <a:pt x="1" y="19"/>
                </a:moveTo>
                <a:lnTo>
                  <a:pt x="1" y="19"/>
                </a:lnTo>
                <a:lnTo>
                  <a:pt x="0" y="17"/>
                </a:lnTo>
                <a:lnTo>
                  <a:pt x="0" y="15"/>
                </a:lnTo>
                <a:lnTo>
                  <a:pt x="0" y="12"/>
                </a:lnTo>
                <a:lnTo>
                  <a:pt x="1" y="10"/>
                </a:lnTo>
                <a:lnTo>
                  <a:pt x="2" y="7"/>
                </a:lnTo>
                <a:lnTo>
                  <a:pt x="4" y="5"/>
                </a:lnTo>
                <a:lnTo>
                  <a:pt x="7" y="3"/>
                </a:lnTo>
                <a:lnTo>
                  <a:pt x="9" y="2"/>
                </a:lnTo>
                <a:lnTo>
                  <a:pt x="12" y="1"/>
                </a:lnTo>
                <a:lnTo>
                  <a:pt x="14" y="0"/>
                </a:lnTo>
                <a:lnTo>
                  <a:pt x="16" y="0"/>
                </a:lnTo>
                <a:lnTo>
                  <a:pt x="19" y="0"/>
                </a:lnTo>
                <a:lnTo>
                  <a:pt x="21" y="1"/>
                </a:lnTo>
                <a:lnTo>
                  <a:pt x="24" y="2"/>
                </a:lnTo>
                <a:lnTo>
                  <a:pt x="26" y="4"/>
                </a:lnTo>
                <a:lnTo>
                  <a:pt x="28" y="6"/>
                </a:lnTo>
                <a:lnTo>
                  <a:pt x="29" y="8"/>
                </a:lnTo>
                <a:lnTo>
                  <a:pt x="30" y="11"/>
                </a:lnTo>
                <a:lnTo>
                  <a:pt x="1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98" name="Freeform 2664"/>
          <p:cNvSpPr>
            <a:spLocks noChangeAspect="1"/>
          </p:cNvSpPr>
          <p:nvPr/>
        </p:nvSpPr>
        <p:spPr bwMode="auto">
          <a:xfrm>
            <a:off x="4549775" y="1809750"/>
            <a:ext cx="14288" cy="9525"/>
          </a:xfrm>
          <a:custGeom>
            <a:avLst/>
            <a:gdLst>
              <a:gd name="T0" fmla="*/ 2147483647 w 37"/>
              <a:gd name="T1" fmla="*/ 2147483647 h 33"/>
              <a:gd name="T2" fmla="*/ 2147483647 w 37"/>
              <a:gd name="T3" fmla="*/ 2147483647 h 33"/>
              <a:gd name="T4" fmla="*/ 0 w 37"/>
              <a:gd name="T5" fmla="*/ 2147483647 h 33"/>
              <a:gd name="T6" fmla="*/ 2147483647 w 37"/>
              <a:gd name="T7" fmla="*/ 2147483647 h 33"/>
              <a:gd name="T8" fmla="*/ 2147483647 w 37"/>
              <a:gd name="T9" fmla="*/ 0 h 33"/>
              <a:gd name="T10" fmla="*/ 2147483647 w 37"/>
              <a:gd name="T11" fmla="*/ 2147483647 h 33"/>
              <a:gd name="T12" fmla="*/ 2147483647 w 37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7"/>
              <a:gd name="T22" fmla="*/ 0 h 33"/>
              <a:gd name="T23" fmla="*/ 37 w 37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7" h="33">
                <a:moveTo>
                  <a:pt x="37" y="20"/>
                </a:moveTo>
                <a:lnTo>
                  <a:pt x="8" y="33"/>
                </a:lnTo>
                <a:lnTo>
                  <a:pt x="0" y="16"/>
                </a:lnTo>
                <a:lnTo>
                  <a:pt x="2" y="18"/>
                </a:lnTo>
                <a:lnTo>
                  <a:pt x="27" y="0"/>
                </a:lnTo>
                <a:lnTo>
                  <a:pt x="29" y="2"/>
                </a:lnTo>
                <a:lnTo>
                  <a:pt x="37" y="2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899" name="Freeform 2665"/>
          <p:cNvSpPr>
            <a:spLocks noChangeAspect="1"/>
          </p:cNvSpPr>
          <p:nvPr/>
        </p:nvSpPr>
        <p:spPr bwMode="auto">
          <a:xfrm>
            <a:off x="4546600" y="1804988"/>
            <a:ext cx="12700" cy="11112"/>
          </a:xfrm>
          <a:custGeom>
            <a:avLst/>
            <a:gdLst>
              <a:gd name="T0" fmla="*/ 2147483647 w 35"/>
              <a:gd name="T1" fmla="*/ 2147483647 h 33"/>
              <a:gd name="T2" fmla="*/ 2147483647 w 35"/>
              <a:gd name="T3" fmla="*/ 2147483647 h 33"/>
              <a:gd name="T4" fmla="*/ 0 w 35"/>
              <a:gd name="T5" fmla="*/ 2147483647 h 33"/>
              <a:gd name="T6" fmla="*/ 0 w 35"/>
              <a:gd name="T7" fmla="*/ 2147483647 h 33"/>
              <a:gd name="T8" fmla="*/ 2147483647 w 35"/>
              <a:gd name="T9" fmla="*/ 0 h 33"/>
              <a:gd name="T10" fmla="*/ 2147483647 w 35"/>
              <a:gd name="T11" fmla="*/ 0 h 33"/>
              <a:gd name="T12" fmla="*/ 2147483647 w 35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33"/>
              <a:gd name="T23" fmla="*/ 35 w 35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33">
                <a:moveTo>
                  <a:pt x="35" y="15"/>
                </a:moveTo>
                <a:lnTo>
                  <a:pt x="10" y="33"/>
                </a:lnTo>
                <a:lnTo>
                  <a:pt x="0" y="19"/>
                </a:lnTo>
                <a:lnTo>
                  <a:pt x="24" y="0"/>
                </a:lnTo>
                <a:lnTo>
                  <a:pt x="35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00" name="Freeform 2666"/>
          <p:cNvSpPr>
            <a:spLocks noChangeAspect="1"/>
          </p:cNvSpPr>
          <p:nvPr/>
        </p:nvSpPr>
        <p:spPr bwMode="auto">
          <a:xfrm>
            <a:off x="4541838" y="1798638"/>
            <a:ext cx="14287" cy="12700"/>
          </a:xfrm>
          <a:custGeom>
            <a:avLst/>
            <a:gdLst>
              <a:gd name="T0" fmla="*/ 2147483647 w 38"/>
              <a:gd name="T1" fmla="*/ 2147483647 h 34"/>
              <a:gd name="T2" fmla="*/ 2147483647 w 38"/>
              <a:gd name="T3" fmla="*/ 2147483647 h 34"/>
              <a:gd name="T4" fmla="*/ 0 w 38"/>
              <a:gd name="T5" fmla="*/ 2147483647 h 34"/>
              <a:gd name="T6" fmla="*/ 2147483647 w 38"/>
              <a:gd name="T7" fmla="*/ 2147483647 h 34"/>
              <a:gd name="T8" fmla="*/ 2147483647 w 38"/>
              <a:gd name="T9" fmla="*/ 0 h 34"/>
              <a:gd name="T10" fmla="*/ 2147483647 w 38"/>
              <a:gd name="T11" fmla="*/ 2147483647 h 34"/>
              <a:gd name="T12" fmla="*/ 2147483647 w 38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8"/>
              <a:gd name="T22" fmla="*/ 0 h 34"/>
              <a:gd name="T23" fmla="*/ 38 w 38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8" h="34">
                <a:moveTo>
                  <a:pt x="38" y="15"/>
                </a:moveTo>
                <a:lnTo>
                  <a:pt x="14" y="34"/>
                </a:lnTo>
                <a:lnTo>
                  <a:pt x="0" y="16"/>
                </a:lnTo>
                <a:lnTo>
                  <a:pt x="3" y="20"/>
                </a:lnTo>
                <a:lnTo>
                  <a:pt x="26" y="0"/>
                </a:lnTo>
                <a:lnTo>
                  <a:pt x="29" y="4"/>
                </a:lnTo>
                <a:lnTo>
                  <a:pt x="38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01" name="Freeform 2667"/>
          <p:cNvSpPr>
            <a:spLocks noChangeAspect="1"/>
          </p:cNvSpPr>
          <p:nvPr/>
        </p:nvSpPr>
        <p:spPr bwMode="auto">
          <a:xfrm>
            <a:off x="4540250" y="1793875"/>
            <a:ext cx="9525" cy="11113"/>
          </a:xfrm>
          <a:custGeom>
            <a:avLst/>
            <a:gdLst>
              <a:gd name="T0" fmla="*/ 2147483647 w 34"/>
              <a:gd name="T1" fmla="*/ 2147483647 h 34"/>
              <a:gd name="T2" fmla="*/ 2147483647 w 34"/>
              <a:gd name="T3" fmla="*/ 2147483647 h 34"/>
              <a:gd name="T4" fmla="*/ 0 w 34"/>
              <a:gd name="T5" fmla="*/ 2147483647 h 34"/>
              <a:gd name="T6" fmla="*/ 0 w 34"/>
              <a:gd name="T7" fmla="*/ 2147483647 h 34"/>
              <a:gd name="T8" fmla="*/ 2147483647 w 34"/>
              <a:gd name="T9" fmla="*/ 0 h 34"/>
              <a:gd name="T10" fmla="*/ 2147483647 w 34"/>
              <a:gd name="T11" fmla="*/ 0 h 34"/>
              <a:gd name="T12" fmla="*/ 2147483647 w 34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34"/>
              <a:gd name="T23" fmla="*/ 34 w 34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34">
                <a:moveTo>
                  <a:pt x="34" y="14"/>
                </a:moveTo>
                <a:lnTo>
                  <a:pt x="11" y="34"/>
                </a:lnTo>
                <a:lnTo>
                  <a:pt x="0" y="21"/>
                </a:lnTo>
                <a:lnTo>
                  <a:pt x="23" y="0"/>
                </a:lnTo>
                <a:lnTo>
                  <a:pt x="34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02" name="Freeform 2668"/>
          <p:cNvSpPr>
            <a:spLocks noChangeAspect="1"/>
          </p:cNvSpPr>
          <p:nvPr/>
        </p:nvSpPr>
        <p:spPr bwMode="auto">
          <a:xfrm>
            <a:off x="4533900" y="1790700"/>
            <a:ext cx="12700" cy="9525"/>
          </a:xfrm>
          <a:custGeom>
            <a:avLst/>
            <a:gdLst>
              <a:gd name="T0" fmla="*/ 2147483647 w 37"/>
              <a:gd name="T1" fmla="*/ 2147483647 h 33"/>
              <a:gd name="T2" fmla="*/ 2147483647 w 37"/>
              <a:gd name="T3" fmla="*/ 2147483647 h 33"/>
              <a:gd name="T4" fmla="*/ 0 w 37"/>
              <a:gd name="T5" fmla="*/ 2147483647 h 33"/>
              <a:gd name="T6" fmla="*/ 2147483647 w 37"/>
              <a:gd name="T7" fmla="*/ 2147483647 h 33"/>
              <a:gd name="T8" fmla="*/ 2147483647 w 37"/>
              <a:gd name="T9" fmla="*/ 0 h 33"/>
              <a:gd name="T10" fmla="*/ 2147483647 w 37"/>
              <a:gd name="T11" fmla="*/ 2147483647 h 33"/>
              <a:gd name="T12" fmla="*/ 2147483647 w 37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7"/>
              <a:gd name="T22" fmla="*/ 0 h 33"/>
              <a:gd name="T23" fmla="*/ 37 w 37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7" h="33">
                <a:moveTo>
                  <a:pt x="37" y="12"/>
                </a:moveTo>
                <a:lnTo>
                  <a:pt x="14" y="33"/>
                </a:lnTo>
                <a:lnTo>
                  <a:pt x="0" y="17"/>
                </a:lnTo>
                <a:lnTo>
                  <a:pt x="1" y="18"/>
                </a:lnTo>
                <a:lnTo>
                  <a:pt x="26" y="0"/>
                </a:lnTo>
                <a:lnTo>
                  <a:pt x="27" y="1"/>
                </a:lnTo>
                <a:lnTo>
                  <a:pt x="37" y="1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03" name="Freeform 2669"/>
          <p:cNvSpPr>
            <a:spLocks noChangeAspect="1"/>
          </p:cNvSpPr>
          <p:nvPr/>
        </p:nvSpPr>
        <p:spPr bwMode="auto">
          <a:xfrm>
            <a:off x="4532313" y="1784350"/>
            <a:ext cx="11112" cy="12700"/>
          </a:xfrm>
          <a:custGeom>
            <a:avLst/>
            <a:gdLst>
              <a:gd name="T0" fmla="*/ 2147483647 w 36"/>
              <a:gd name="T1" fmla="*/ 2147483647 h 34"/>
              <a:gd name="T2" fmla="*/ 2147483647 w 36"/>
              <a:gd name="T3" fmla="*/ 2147483647 h 34"/>
              <a:gd name="T4" fmla="*/ 2147483647 w 36"/>
              <a:gd name="T5" fmla="*/ 2147483647 h 34"/>
              <a:gd name="T6" fmla="*/ 0 w 36"/>
              <a:gd name="T7" fmla="*/ 2147483647 h 34"/>
              <a:gd name="T8" fmla="*/ 2147483647 w 36"/>
              <a:gd name="T9" fmla="*/ 2147483647 h 34"/>
              <a:gd name="T10" fmla="*/ 2147483647 w 36"/>
              <a:gd name="T11" fmla="*/ 0 h 34"/>
              <a:gd name="T12" fmla="*/ 2147483647 w 36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34"/>
              <a:gd name="T23" fmla="*/ 36 w 36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34">
                <a:moveTo>
                  <a:pt x="36" y="16"/>
                </a:moveTo>
                <a:lnTo>
                  <a:pt x="11" y="34"/>
                </a:lnTo>
                <a:lnTo>
                  <a:pt x="2" y="21"/>
                </a:lnTo>
                <a:lnTo>
                  <a:pt x="0" y="18"/>
                </a:lnTo>
                <a:lnTo>
                  <a:pt x="27" y="3"/>
                </a:lnTo>
                <a:lnTo>
                  <a:pt x="25" y="0"/>
                </a:lnTo>
                <a:lnTo>
                  <a:pt x="36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04" name="Freeform 2670"/>
          <p:cNvSpPr>
            <a:spLocks noChangeAspect="1"/>
          </p:cNvSpPr>
          <p:nvPr/>
        </p:nvSpPr>
        <p:spPr bwMode="auto">
          <a:xfrm>
            <a:off x="4529138" y="1779588"/>
            <a:ext cx="11112" cy="11112"/>
          </a:xfrm>
          <a:custGeom>
            <a:avLst/>
            <a:gdLst>
              <a:gd name="T0" fmla="*/ 2147483647 w 36"/>
              <a:gd name="T1" fmla="*/ 2147483647 h 29"/>
              <a:gd name="T2" fmla="*/ 2147483647 w 36"/>
              <a:gd name="T3" fmla="*/ 2147483647 h 29"/>
              <a:gd name="T4" fmla="*/ 2147483647 w 36"/>
              <a:gd name="T5" fmla="*/ 2147483647 h 29"/>
              <a:gd name="T6" fmla="*/ 0 w 36"/>
              <a:gd name="T7" fmla="*/ 2147483647 h 29"/>
              <a:gd name="T8" fmla="*/ 2147483647 w 36"/>
              <a:gd name="T9" fmla="*/ 2147483647 h 29"/>
              <a:gd name="T10" fmla="*/ 2147483647 w 36"/>
              <a:gd name="T11" fmla="*/ 0 h 29"/>
              <a:gd name="T12" fmla="*/ 2147483647 w 36"/>
              <a:gd name="T13" fmla="*/ 2147483647 h 2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29"/>
              <a:gd name="T23" fmla="*/ 36 w 36"/>
              <a:gd name="T24" fmla="*/ 29 h 2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29">
                <a:moveTo>
                  <a:pt x="36" y="14"/>
                </a:moveTo>
                <a:lnTo>
                  <a:pt x="9" y="29"/>
                </a:lnTo>
                <a:lnTo>
                  <a:pt x="1" y="14"/>
                </a:lnTo>
                <a:lnTo>
                  <a:pt x="0" y="11"/>
                </a:lnTo>
                <a:lnTo>
                  <a:pt x="29" y="3"/>
                </a:lnTo>
                <a:lnTo>
                  <a:pt x="28" y="0"/>
                </a:lnTo>
                <a:lnTo>
                  <a:pt x="36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05" name="Freeform 2671"/>
          <p:cNvSpPr>
            <a:spLocks noChangeAspect="1"/>
          </p:cNvSpPr>
          <p:nvPr/>
        </p:nvSpPr>
        <p:spPr bwMode="auto">
          <a:xfrm>
            <a:off x="4525963" y="1774825"/>
            <a:ext cx="12700" cy="9525"/>
          </a:xfrm>
          <a:custGeom>
            <a:avLst/>
            <a:gdLst>
              <a:gd name="T0" fmla="*/ 2147483647 w 35"/>
              <a:gd name="T1" fmla="*/ 2147483647 h 24"/>
              <a:gd name="T2" fmla="*/ 2147483647 w 35"/>
              <a:gd name="T3" fmla="*/ 2147483647 h 24"/>
              <a:gd name="T4" fmla="*/ 0 w 35"/>
              <a:gd name="T5" fmla="*/ 2147483647 h 24"/>
              <a:gd name="T6" fmla="*/ 2147483647 w 35"/>
              <a:gd name="T7" fmla="*/ 0 h 24"/>
              <a:gd name="T8" fmla="*/ 2147483647 w 35"/>
              <a:gd name="T9" fmla="*/ 2147483647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"/>
              <a:gd name="T16" fmla="*/ 0 h 24"/>
              <a:gd name="T17" fmla="*/ 35 w 35"/>
              <a:gd name="T18" fmla="*/ 24 h 2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" h="24">
                <a:moveTo>
                  <a:pt x="35" y="16"/>
                </a:moveTo>
                <a:lnTo>
                  <a:pt x="6" y="24"/>
                </a:lnTo>
                <a:lnTo>
                  <a:pt x="0" y="8"/>
                </a:lnTo>
                <a:lnTo>
                  <a:pt x="29" y="0"/>
                </a:lnTo>
                <a:lnTo>
                  <a:pt x="35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06" name="Freeform 2672"/>
          <p:cNvSpPr>
            <a:spLocks noChangeAspect="1"/>
          </p:cNvSpPr>
          <p:nvPr/>
        </p:nvSpPr>
        <p:spPr bwMode="auto">
          <a:xfrm>
            <a:off x="4525963" y="1774825"/>
            <a:ext cx="11112" cy="7938"/>
          </a:xfrm>
          <a:custGeom>
            <a:avLst/>
            <a:gdLst>
              <a:gd name="T0" fmla="*/ 2147483647 w 31"/>
              <a:gd name="T1" fmla="*/ 0 h 19"/>
              <a:gd name="T2" fmla="*/ 2147483647 w 31"/>
              <a:gd name="T3" fmla="*/ 0 h 19"/>
              <a:gd name="T4" fmla="*/ 2147483647 w 31"/>
              <a:gd name="T5" fmla="*/ 2147483647 h 19"/>
              <a:gd name="T6" fmla="*/ 2147483647 w 31"/>
              <a:gd name="T7" fmla="*/ 2147483647 h 19"/>
              <a:gd name="T8" fmla="*/ 2147483647 w 31"/>
              <a:gd name="T9" fmla="*/ 2147483647 h 19"/>
              <a:gd name="T10" fmla="*/ 2147483647 w 31"/>
              <a:gd name="T11" fmla="*/ 2147483647 h 19"/>
              <a:gd name="T12" fmla="*/ 2147483647 w 31"/>
              <a:gd name="T13" fmla="*/ 2147483647 h 19"/>
              <a:gd name="T14" fmla="*/ 2147483647 w 31"/>
              <a:gd name="T15" fmla="*/ 2147483647 h 19"/>
              <a:gd name="T16" fmla="*/ 2147483647 w 31"/>
              <a:gd name="T17" fmla="*/ 2147483647 h 19"/>
              <a:gd name="T18" fmla="*/ 2147483647 w 31"/>
              <a:gd name="T19" fmla="*/ 2147483647 h 19"/>
              <a:gd name="T20" fmla="*/ 2147483647 w 31"/>
              <a:gd name="T21" fmla="*/ 2147483647 h 19"/>
              <a:gd name="T22" fmla="*/ 2147483647 w 31"/>
              <a:gd name="T23" fmla="*/ 2147483647 h 19"/>
              <a:gd name="T24" fmla="*/ 2147483647 w 31"/>
              <a:gd name="T25" fmla="*/ 2147483647 h 19"/>
              <a:gd name="T26" fmla="*/ 2147483647 w 31"/>
              <a:gd name="T27" fmla="*/ 2147483647 h 19"/>
              <a:gd name="T28" fmla="*/ 2147483647 w 31"/>
              <a:gd name="T29" fmla="*/ 2147483647 h 19"/>
              <a:gd name="T30" fmla="*/ 2147483647 w 31"/>
              <a:gd name="T31" fmla="*/ 2147483647 h 19"/>
              <a:gd name="T32" fmla="*/ 2147483647 w 31"/>
              <a:gd name="T33" fmla="*/ 2147483647 h 19"/>
              <a:gd name="T34" fmla="*/ 2147483647 w 31"/>
              <a:gd name="T35" fmla="*/ 2147483647 h 19"/>
              <a:gd name="T36" fmla="*/ 2147483647 w 31"/>
              <a:gd name="T37" fmla="*/ 2147483647 h 19"/>
              <a:gd name="T38" fmla="*/ 0 w 31"/>
              <a:gd name="T39" fmla="*/ 2147483647 h 19"/>
              <a:gd name="T40" fmla="*/ 0 w 31"/>
              <a:gd name="T41" fmla="*/ 2147483647 h 19"/>
              <a:gd name="T42" fmla="*/ 2147483647 w 31"/>
              <a:gd name="T43" fmla="*/ 0 h 1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9"/>
              <a:gd name="T68" fmla="*/ 31 w 31"/>
              <a:gd name="T69" fmla="*/ 19 h 19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9">
                <a:moveTo>
                  <a:pt x="31" y="0"/>
                </a:moveTo>
                <a:lnTo>
                  <a:pt x="31" y="0"/>
                </a:lnTo>
                <a:lnTo>
                  <a:pt x="31" y="3"/>
                </a:lnTo>
                <a:lnTo>
                  <a:pt x="31" y="5"/>
                </a:lnTo>
                <a:lnTo>
                  <a:pt x="30" y="7"/>
                </a:lnTo>
                <a:lnTo>
                  <a:pt x="29" y="11"/>
                </a:lnTo>
                <a:lnTo>
                  <a:pt x="28" y="13"/>
                </a:lnTo>
                <a:lnTo>
                  <a:pt x="26" y="15"/>
                </a:lnTo>
                <a:lnTo>
                  <a:pt x="24" y="17"/>
                </a:lnTo>
                <a:lnTo>
                  <a:pt x="21" y="18"/>
                </a:lnTo>
                <a:lnTo>
                  <a:pt x="19" y="19"/>
                </a:lnTo>
                <a:lnTo>
                  <a:pt x="16" y="19"/>
                </a:lnTo>
                <a:lnTo>
                  <a:pt x="14" y="19"/>
                </a:lnTo>
                <a:lnTo>
                  <a:pt x="12" y="18"/>
                </a:lnTo>
                <a:lnTo>
                  <a:pt x="9" y="17"/>
                </a:lnTo>
                <a:lnTo>
                  <a:pt x="7" y="16"/>
                </a:lnTo>
                <a:lnTo>
                  <a:pt x="4" y="14"/>
                </a:lnTo>
                <a:lnTo>
                  <a:pt x="2" y="12"/>
                </a:lnTo>
                <a:lnTo>
                  <a:pt x="1" y="9"/>
                </a:lnTo>
                <a:lnTo>
                  <a:pt x="0" y="6"/>
                </a:lnTo>
                <a:lnTo>
                  <a:pt x="3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07" name="Freeform 2673"/>
          <p:cNvSpPr>
            <a:spLocks noChangeAspect="1"/>
          </p:cNvSpPr>
          <p:nvPr/>
        </p:nvSpPr>
        <p:spPr bwMode="auto">
          <a:xfrm>
            <a:off x="4506913" y="1735138"/>
            <a:ext cx="7937" cy="7937"/>
          </a:xfrm>
          <a:custGeom>
            <a:avLst/>
            <a:gdLst>
              <a:gd name="T0" fmla="*/ 2147483647 w 27"/>
              <a:gd name="T1" fmla="*/ 2147483647 h 26"/>
              <a:gd name="T2" fmla="*/ 2147483647 w 27"/>
              <a:gd name="T3" fmla="*/ 2147483647 h 26"/>
              <a:gd name="T4" fmla="*/ 2147483647 w 27"/>
              <a:gd name="T5" fmla="*/ 2147483647 h 26"/>
              <a:gd name="T6" fmla="*/ 2147483647 w 27"/>
              <a:gd name="T7" fmla="*/ 2147483647 h 26"/>
              <a:gd name="T8" fmla="*/ 0 w 27"/>
              <a:gd name="T9" fmla="*/ 2147483647 h 26"/>
              <a:gd name="T10" fmla="*/ 0 w 27"/>
              <a:gd name="T11" fmla="*/ 2147483647 h 26"/>
              <a:gd name="T12" fmla="*/ 0 w 27"/>
              <a:gd name="T13" fmla="*/ 2147483647 h 26"/>
              <a:gd name="T14" fmla="*/ 2147483647 w 27"/>
              <a:gd name="T15" fmla="*/ 2147483647 h 26"/>
              <a:gd name="T16" fmla="*/ 2147483647 w 27"/>
              <a:gd name="T17" fmla="*/ 2147483647 h 26"/>
              <a:gd name="T18" fmla="*/ 2147483647 w 27"/>
              <a:gd name="T19" fmla="*/ 2147483647 h 26"/>
              <a:gd name="T20" fmla="*/ 2147483647 w 27"/>
              <a:gd name="T21" fmla="*/ 2147483647 h 26"/>
              <a:gd name="T22" fmla="*/ 2147483647 w 27"/>
              <a:gd name="T23" fmla="*/ 2147483647 h 26"/>
              <a:gd name="T24" fmla="*/ 2147483647 w 27"/>
              <a:gd name="T25" fmla="*/ 2147483647 h 26"/>
              <a:gd name="T26" fmla="*/ 2147483647 w 27"/>
              <a:gd name="T27" fmla="*/ 0 h 26"/>
              <a:gd name="T28" fmla="*/ 2147483647 w 27"/>
              <a:gd name="T29" fmla="*/ 0 h 26"/>
              <a:gd name="T30" fmla="*/ 2147483647 w 27"/>
              <a:gd name="T31" fmla="*/ 0 h 26"/>
              <a:gd name="T32" fmla="*/ 2147483647 w 27"/>
              <a:gd name="T33" fmla="*/ 2147483647 h 26"/>
              <a:gd name="T34" fmla="*/ 2147483647 w 27"/>
              <a:gd name="T35" fmla="*/ 2147483647 h 26"/>
              <a:gd name="T36" fmla="*/ 2147483647 w 27"/>
              <a:gd name="T37" fmla="*/ 2147483647 h 26"/>
              <a:gd name="T38" fmla="*/ 2147483647 w 27"/>
              <a:gd name="T39" fmla="*/ 2147483647 h 26"/>
              <a:gd name="T40" fmla="*/ 2147483647 w 27"/>
              <a:gd name="T41" fmla="*/ 2147483647 h 26"/>
              <a:gd name="T42" fmla="*/ 2147483647 w 27"/>
              <a:gd name="T43" fmla="*/ 2147483647 h 2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7"/>
              <a:gd name="T67" fmla="*/ 0 h 26"/>
              <a:gd name="T68" fmla="*/ 27 w 27"/>
              <a:gd name="T69" fmla="*/ 26 h 2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7" h="26">
                <a:moveTo>
                  <a:pt x="4" y="26"/>
                </a:moveTo>
                <a:lnTo>
                  <a:pt x="4" y="26"/>
                </a:lnTo>
                <a:lnTo>
                  <a:pt x="2" y="23"/>
                </a:lnTo>
                <a:lnTo>
                  <a:pt x="1" y="20"/>
                </a:lnTo>
                <a:lnTo>
                  <a:pt x="0" y="17"/>
                </a:lnTo>
                <a:lnTo>
                  <a:pt x="0" y="15"/>
                </a:lnTo>
                <a:lnTo>
                  <a:pt x="0" y="13"/>
                </a:lnTo>
                <a:lnTo>
                  <a:pt x="1" y="10"/>
                </a:lnTo>
                <a:lnTo>
                  <a:pt x="2" y="8"/>
                </a:lnTo>
                <a:lnTo>
                  <a:pt x="4" y="6"/>
                </a:lnTo>
                <a:lnTo>
                  <a:pt x="5" y="4"/>
                </a:lnTo>
                <a:lnTo>
                  <a:pt x="9" y="2"/>
                </a:lnTo>
                <a:lnTo>
                  <a:pt x="11" y="1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21" y="1"/>
                </a:lnTo>
                <a:lnTo>
                  <a:pt x="23" y="2"/>
                </a:lnTo>
                <a:lnTo>
                  <a:pt x="25" y="4"/>
                </a:lnTo>
                <a:lnTo>
                  <a:pt x="27" y="5"/>
                </a:lnTo>
                <a:lnTo>
                  <a:pt x="4" y="2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08" name="Freeform 2674"/>
          <p:cNvSpPr>
            <a:spLocks noChangeAspect="1"/>
          </p:cNvSpPr>
          <p:nvPr/>
        </p:nvSpPr>
        <p:spPr bwMode="auto">
          <a:xfrm>
            <a:off x="4525963" y="1771650"/>
            <a:ext cx="11112" cy="6350"/>
          </a:xfrm>
          <a:custGeom>
            <a:avLst/>
            <a:gdLst>
              <a:gd name="T0" fmla="*/ 2147483647 w 33"/>
              <a:gd name="T1" fmla="*/ 2147483647 h 18"/>
              <a:gd name="T2" fmla="*/ 2147483647 w 33"/>
              <a:gd name="T3" fmla="*/ 2147483647 h 18"/>
              <a:gd name="T4" fmla="*/ 0 w 33"/>
              <a:gd name="T5" fmla="*/ 2147483647 h 18"/>
              <a:gd name="T6" fmla="*/ 2147483647 w 33"/>
              <a:gd name="T7" fmla="*/ 2147483647 h 18"/>
              <a:gd name="T8" fmla="*/ 2147483647 w 33"/>
              <a:gd name="T9" fmla="*/ 0 h 18"/>
              <a:gd name="T10" fmla="*/ 2147483647 w 33"/>
              <a:gd name="T11" fmla="*/ 2147483647 h 18"/>
              <a:gd name="T12" fmla="*/ 2147483647 w 33"/>
              <a:gd name="T13" fmla="*/ 2147483647 h 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18"/>
              <a:gd name="T23" fmla="*/ 33 w 33"/>
              <a:gd name="T24" fmla="*/ 18 h 1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18">
                <a:moveTo>
                  <a:pt x="33" y="12"/>
                </a:moveTo>
                <a:lnTo>
                  <a:pt x="2" y="18"/>
                </a:lnTo>
                <a:lnTo>
                  <a:pt x="0" y="7"/>
                </a:lnTo>
                <a:lnTo>
                  <a:pt x="1" y="10"/>
                </a:lnTo>
                <a:lnTo>
                  <a:pt x="30" y="0"/>
                </a:lnTo>
                <a:lnTo>
                  <a:pt x="31" y="3"/>
                </a:lnTo>
                <a:lnTo>
                  <a:pt x="33" y="1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09" name="Freeform 2675"/>
          <p:cNvSpPr>
            <a:spLocks noChangeAspect="1"/>
          </p:cNvSpPr>
          <p:nvPr/>
        </p:nvSpPr>
        <p:spPr bwMode="auto">
          <a:xfrm>
            <a:off x="4524375" y="1763713"/>
            <a:ext cx="12700" cy="11112"/>
          </a:xfrm>
          <a:custGeom>
            <a:avLst/>
            <a:gdLst>
              <a:gd name="T0" fmla="*/ 2147483647 w 34"/>
              <a:gd name="T1" fmla="*/ 2147483647 h 32"/>
              <a:gd name="T2" fmla="*/ 2147483647 w 34"/>
              <a:gd name="T3" fmla="*/ 2147483647 h 32"/>
              <a:gd name="T4" fmla="*/ 2147483647 w 34"/>
              <a:gd name="T5" fmla="*/ 2147483647 h 32"/>
              <a:gd name="T6" fmla="*/ 0 w 34"/>
              <a:gd name="T7" fmla="*/ 2147483647 h 32"/>
              <a:gd name="T8" fmla="*/ 2147483647 w 34"/>
              <a:gd name="T9" fmla="*/ 2147483647 h 32"/>
              <a:gd name="T10" fmla="*/ 2147483647 w 34"/>
              <a:gd name="T11" fmla="*/ 0 h 32"/>
              <a:gd name="T12" fmla="*/ 2147483647 w 34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32"/>
              <a:gd name="T23" fmla="*/ 34 w 34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32">
                <a:moveTo>
                  <a:pt x="34" y="22"/>
                </a:moveTo>
                <a:lnTo>
                  <a:pt x="5" y="32"/>
                </a:lnTo>
                <a:lnTo>
                  <a:pt x="3" y="27"/>
                </a:lnTo>
                <a:lnTo>
                  <a:pt x="0" y="20"/>
                </a:lnTo>
                <a:lnTo>
                  <a:pt x="29" y="7"/>
                </a:lnTo>
                <a:lnTo>
                  <a:pt x="26" y="0"/>
                </a:lnTo>
                <a:lnTo>
                  <a:pt x="34" y="2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10" name="Freeform 2676"/>
          <p:cNvSpPr>
            <a:spLocks noChangeAspect="1"/>
          </p:cNvSpPr>
          <p:nvPr/>
        </p:nvSpPr>
        <p:spPr bwMode="auto">
          <a:xfrm>
            <a:off x="4522788" y="1762125"/>
            <a:ext cx="11112" cy="9525"/>
          </a:xfrm>
          <a:custGeom>
            <a:avLst/>
            <a:gdLst>
              <a:gd name="T0" fmla="*/ 2147483647 w 36"/>
              <a:gd name="T1" fmla="*/ 2147483647 h 29"/>
              <a:gd name="T2" fmla="*/ 2147483647 w 36"/>
              <a:gd name="T3" fmla="*/ 2147483647 h 29"/>
              <a:gd name="T4" fmla="*/ 0 w 36"/>
              <a:gd name="T5" fmla="*/ 2147483647 h 29"/>
              <a:gd name="T6" fmla="*/ 0 w 36"/>
              <a:gd name="T7" fmla="*/ 2147483647 h 29"/>
              <a:gd name="T8" fmla="*/ 2147483647 w 36"/>
              <a:gd name="T9" fmla="*/ 0 h 29"/>
              <a:gd name="T10" fmla="*/ 2147483647 w 36"/>
              <a:gd name="T11" fmla="*/ 0 h 29"/>
              <a:gd name="T12" fmla="*/ 2147483647 w 36"/>
              <a:gd name="T13" fmla="*/ 2147483647 h 2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29"/>
              <a:gd name="T23" fmla="*/ 36 w 36"/>
              <a:gd name="T24" fmla="*/ 29 h 2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29">
                <a:moveTo>
                  <a:pt x="36" y="16"/>
                </a:moveTo>
                <a:lnTo>
                  <a:pt x="7" y="29"/>
                </a:lnTo>
                <a:lnTo>
                  <a:pt x="0" y="12"/>
                </a:lnTo>
                <a:lnTo>
                  <a:pt x="29" y="0"/>
                </a:lnTo>
                <a:lnTo>
                  <a:pt x="36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11" name="Freeform 2677"/>
          <p:cNvSpPr>
            <a:spLocks noChangeAspect="1"/>
          </p:cNvSpPr>
          <p:nvPr/>
        </p:nvSpPr>
        <p:spPr bwMode="auto">
          <a:xfrm>
            <a:off x="4516438" y="1754188"/>
            <a:ext cx="15875" cy="11112"/>
          </a:xfrm>
          <a:custGeom>
            <a:avLst/>
            <a:gdLst>
              <a:gd name="T0" fmla="*/ 2147483647 w 42"/>
              <a:gd name="T1" fmla="*/ 2147483647 h 31"/>
              <a:gd name="T2" fmla="*/ 2147483647 w 42"/>
              <a:gd name="T3" fmla="*/ 2147483647 h 31"/>
              <a:gd name="T4" fmla="*/ 0 w 42"/>
              <a:gd name="T5" fmla="*/ 2147483647 h 31"/>
              <a:gd name="T6" fmla="*/ 2147483647 w 42"/>
              <a:gd name="T7" fmla="*/ 2147483647 h 31"/>
              <a:gd name="T8" fmla="*/ 2147483647 w 42"/>
              <a:gd name="T9" fmla="*/ 0 h 31"/>
              <a:gd name="T10" fmla="*/ 2147483647 w 42"/>
              <a:gd name="T11" fmla="*/ 2147483647 h 31"/>
              <a:gd name="T12" fmla="*/ 2147483647 w 42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"/>
              <a:gd name="T22" fmla="*/ 0 h 31"/>
              <a:gd name="T23" fmla="*/ 42 w 42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" h="31">
                <a:moveTo>
                  <a:pt x="42" y="19"/>
                </a:moveTo>
                <a:lnTo>
                  <a:pt x="13" y="31"/>
                </a:lnTo>
                <a:lnTo>
                  <a:pt x="0" y="5"/>
                </a:lnTo>
                <a:lnTo>
                  <a:pt x="6" y="14"/>
                </a:lnTo>
                <a:lnTo>
                  <a:pt x="33" y="0"/>
                </a:lnTo>
                <a:lnTo>
                  <a:pt x="38" y="9"/>
                </a:lnTo>
                <a:lnTo>
                  <a:pt x="42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12" name="Freeform 2678"/>
          <p:cNvSpPr>
            <a:spLocks noChangeAspect="1"/>
          </p:cNvSpPr>
          <p:nvPr/>
        </p:nvSpPr>
        <p:spPr bwMode="auto">
          <a:xfrm>
            <a:off x="4514850" y="1749425"/>
            <a:ext cx="14288" cy="11113"/>
          </a:xfrm>
          <a:custGeom>
            <a:avLst/>
            <a:gdLst>
              <a:gd name="T0" fmla="*/ 2147483647 w 37"/>
              <a:gd name="T1" fmla="*/ 2147483647 h 32"/>
              <a:gd name="T2" fmla="*/ 2147483647 w 37"/>
              <a:gd name="T3" fmla="*/ 2147483647 h 32"/>
              <a:gd name="T4" fmla="*/ 0 w 37"/>
              <a:gd name="T5" fmla="*/ 2147483647 h 32"/>
              <a:gd name="T6" fmla="*/ 0 w 37"/>
              <a:gd name="T7" fmla="*/ 2147483647 h 32"/>
              <a:gd name="T8" fmla="*/ 2147483647 w 37"/>
              <a:gd name="T9" fmla="*/ 0 h 32"/>
              <a:gd name="T10" fmla="*/ 2147483647 w 37"/>
              <a:gd name="T11" fmla="*/ 0 h 32"/>
              <a:gd name="T12" fmla="*/ 2147483647 w 37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7"/>
              <a:gd name="T22" fmla="*/ 0 h 32"/>
              <a:gd name="T23" fmla="*/ 37 w 37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7" h="32">
                <a:moveTo>
                  <a:pt x="37" y="18"/>
                </a:moveTo>
                <a:lnTo>
                  <a:pt x="10" y="32"/>
                </a:lnTo>
                <a:lnTo>
                  <a:pt x="0" y="15"/>
                </a:lnTo>
                <a:lnTo>
                  <a:pt x="27" y="0"/>
                </a:lnTo>
                <a:lnTo>
                  <a:pt x="37" y="1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13" name="Freeform 2679"/>
          <p:cNvSpPr>
            <a:spLocks noChangeAspect="1"/>
          </p:cNvSpPr>
          <p:nvPr/>
        </p:nvSpPr>
        <p:spPr bwMode="auto">
          <a:xfrm>
            <a:off x="4511675" y="1743075"/>
            <a:ext cx="14288" cy="9525"/>
          </a:xfrm>
          <a:custGeom>
            <a:avLst/>
            <a:gdLst>
              <a:gd name="T0" fmla="*/ 2147483647 w 36"/>
              <a:gd name="T1" fmla="*/ 2147483647 h 30"/>
              <a:gd name="T2" fmla="*/ 2147483647 w 36"/>
              <a:gd name="T3" fmla="*/ 2147483647 h 30"/>
              <a:gd name="T4" fmla="*/ 0 w 36"/>
              <a:gd name="T5" fmla="*/ 2147483647 h 30"/>
              <a:gd name="T6" fmla="*/ 0 w 36"/>
              <a:gd name="T7" fmla="*/ 2147483647 h 30"/>
              <a:gd name="T8" fmla="*/ 2147483647 w 36"/>
              <a:gd name="T9" fmla="*/ 0 h 30"/>
              <a:gd name="T10" fmla="*/ 2147483647 w 36"/>
              <a:gd name="T11" fmla="*/ 0 h 30"/>
              <a:gd name="T12" fmla="*/ 2147483647 w 36"/>
              <a:gd name="T13" fmla="*/ 2147483647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30"/>
              <a:gd name="T23" fmla="*/ 36 w 36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30">
                <a:moveTo>
                  <a:pt x="36" y="15"/>
                </a:moveTo>
                <a:lnTo>
                  <a:pt x="9" y="30"/>
                </a:lnTo>
                <a:lnTo>
                  <a:pt x="0" y="14"/>
                </a:lnTo>
                <a:lnTo>
                  <a:pt x="27" y="0"/>
                </a:lnTo>
                <a:lnTo>
                  <a:pt x="36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14" name="Freeform 2680"/>
          <p:cNvSpPr>
            <a:spLocks noChangeAspect="1"/>
          </p:cNvSpPr>
          <p:nvPr/>
        </p:nvSpPr>
        <p:spPr bwMode="auto">
          <a:xfrm>
            <a:off x="4508500" y="1738313"/>
            <a:ext cx="14288" cy="11112"/>
          </a:xfrm>
          <a:custGeom>
            <a:avLst/>
            <a:gdLst>
              <a:gd name="T0" fmla="*/ 2147483647 w 33"/>
              <a:gd name="T1" fmla="*/ 2147483647 h 30"/>
              <a:gd name="T2" fmla="*/ 2147483647 w 33"/>
              <a:gd name="T3" fmla="*/ 2147483647 h 30"/>
              <a:gd name="T4" fmla="*/ 0 w 33"/>
              <a:gd name="T5" fmla="*/ 2147483647 h 30"/>
              <a:gd name="T6" fmla="*/ 2147483647 w 33"/>
              <a:gd name="T7" fmla="*/ 2147483647 h 30"/>
              <a:gd name="T8" fmla="*/ 2147483647 w 33"/>
              <a:gd name="T9" fmla="*/ 0 h 30"/>
              <a:gd name="T10" fmla="*/ 2147483647 w 33"/>
              <a:gd name="T11" fmla="*/ 2147483647 h 30"/>
              <a:gd name="T12" fmla="*/ 2147483647 w 33"/>
              <a:gd name="T13" fmla="*/ 2147483647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0"/>
              <a:gd name="T23" fmla="*/ 33 w 33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0">
                <a:moveTo>
                  <a:pt x="33" y="16"/>
                </a:moveTo>
                <a:lnTo>
                  <a:pt x="6" y="30"/>
                </a:lnTo>
                <a:lnTo>
                  <a:pt x="0" y="20"/>
                </a:lnTo>
                <a:lnTo>
                  <a:pt x="1" y="21"/>
                </a:lnTo>
                <a:lnTo>
                  <a:pt x="23" y="0"/>
                </a:lnTo>
                <a:lnTo>
                  <a:pt x="25" y="1"/>
                </a:lnTo>
                <a:lnTo>
                  <a:pt x="33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15" name="Freeform 2681"/>
          <p:cNvSpPr>
            <a:spLocks noChangeAspect="1"/>
          </p:cNvSpPr>
          <p:nvPr/>
        </p:nvSpPr>
        <p:spPr bwMode="auto">
          <a:xfrm>
            <a:off x="4508500" y="1735138"/>
            <a:ext cx="7938" cy="9525"/>
          </a:xfrm>
          <a:custGeom>
            <a:avLst/>
            <a:gdLst>
              <a:gd name="T0" fmla="*/ 2147483647 w 29"/>
              <a:gd name="T1" fmla="*/ 2147483647 h 28"/>
              <a:gd name="T2" fmla="*/ 2147483647 w 29"/>
              <a:gd name="T3" fmla="*/ 2147483647 h 28"/>
              <a:gd name="T4" fmla="*/ 0 w 29"/>
              <a:gd name="T5" fmla="*/ 2147483647 h 28"/>
              <a:gd name="T6" fmla="*/ 2147483647 w 29"/>
              <a:gd name="T7" fmla="*/ 0 h 28"/>
              <a:gd name="T8" fmla="*/ 2147483647 w 29"/>
              <a:gd name="T9" fmla="*/ 2147483647 h 2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"/>
              <a:gd name="T16" fmla="*/ 0 h 28"/>
              <a:gd name="T17" fmla="*/ 29 w 29"/>
              <a:gd name="T18" fmla="*/ 28 h 2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" h="28">
                <a:moveTo>
                  <a:pt x="29" y="7"/>
                </a:moveTo>
                <a:lnTo>
                  <a:pt x="7" y="28"/>
                </a:lnTo>
                <a:lnTo>
                  <a:pt x="0" y="21"/>
                </a:lnTo>
                <a:lnTo>
                  <a:pt x="23" y="0"/>
                </a:lnTo>
                <a:lnTo>
                  <a:pt x="29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16" name="Freeform 2682"/>
          <p:cNvSpPr>
            <a:spLocks noChangeAspect="1"/>
          </p:cNvSpPr>
          <p:nvPr/>
        </p:nvSpPr>
        <p:spPr bwMode="auto">
          <a:xfrm>
            <a:off x="4506913" y="1735138"/>
            <a:ext cx="9525" cy="3175"/>
          </a:xfrm>
          <a:custGeom>
            <a:avLst/>
            <a:gdLst>
              <a:gd name="T0" fmla="*/ 0 w 31"/>
              <a:gd name="T1" fmla="*/ 2147483647 h 15"/>
              <a:gd name="T2" fmla="*/ 0 w 31"/>
              <a:gd name="T3" fmla="*/ 2147483647 h 15"/>
              <a:gd name="T4" fmla="*/ 0 w 31"/>
              <a:gd name="T5" fmla="*/ 2147483647 h 15"/>
              <a:gd name="T6" fmla="*/ 2147483647 w 31"/>
              <a:gd name="T7" fmla="*/ 2147483647 h 15"/>
              <a:gd name="T8" fmla="*/ 2147483647 w 31"/>
              <a:gd name="T9" fmla="*/ 2147483647 h 15"/>
              <a:gd name="T10" fmla="*/ 2147483647 w 31"/>
              <a:gd name="T11" fmla="*/ 2147483647 h 15"/>
              <a:gd name="T12" fmla="*/ 2147483647 w 31"/>
              <a:gd name="T13" fmla="*/ 2147483647 h 15"/>
              <a:gd name="T14" fmla="*/ 2147483647 w 31"/>
              <a:gd name="T15" fmla="*/ 2147483647 h 15"/>
              <a:gd name="T16" fmla="*/ 2147483647 w 31"/>
              <a:gd name="T17" fmla="*/ 2147483647 h 15"/>
              <a:gd name="T18" fmla="*/ 2147483647 w 31"/>
              <a:gd name="T19" fmla="*/ 0 h 15"/>
              <a:gd name="T20" fmla="*/ 2147483647 w 31"/>
              <a:gd name="T21" fmla="*/ 0 h 15"/>
              <a:gd name="T22" fmla="*/ 2147483647 w 31"/>
              <a:gd name="T23" fmla="*/ 0 h 15"/>
              <a:gd name="T24" fmla="*/ 2147483647 w 31"/>
              <a:gd name="T25" fmla="*/ 2147483647 h 15"/>
              <a:gd name="T26" fmla="*/ 2147483647 w 31"/>
              <a:gd name="T27" fmla="*/ 2147483647 h 15"/>
              <a:gd name="T28" fmla="*/ 2147483647 w 31"/>
              <a:gd name="T29" fmla="*/ 2147483647 h 15"/>
              <a:gd name="T30" fmla="*/ 2147483647 w 31"/>
              <a:gd name="T31" fmla="*/ 2147483647 h 15"/>
              <a:gd name="T32" fmla="*/ 2147483647 w 31"/>
              <a:gd name="T33" fmla="*/ 2147483647 h 15"/>
              <a:gd name="T34" fmla="*/ 2147483647 w 31"/>
              <a:gd name="T35" fmla="*/ 2147483647 h 15"/>
              <a:gd name="T36" fmla="*/ 2147483647 w 31"/>
              <a:gd name="T37" fmla="*/ 2147483647 h 15"/>
              <a:gd name="T38" fmla="*/ 2147483647 w 31"/>
              <a:gd name="T39" fmla="*/ 2147483647 h 15"/>
              <a:gd name="T40" fmla="*/ 2147483647 w 31"/>
              <a:gd name="T41" fmla="*/ 2147483647 h 15"/>
              <a:gd name="T42" fmla="*/ 0 w 31"/>
              <a:gd name="T43" fmla="*/ 2147483647 h 1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5"/>
              <a:gd name="T68" fmla="*/ 31 w 31"/>
              <a:gd name="T69" fmla="*/ 15 h 1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5">
                <a:moveTo>
                  <a:pt x="0" y="15"/>
                </a:moveTo>
                <a:lnTo>
                  <a:pt x="0" y="15"/>
                </a:lnTo>
                <a:lnTo>
                  <a:pt x="0" y="13"/>
                </a:lnTo>
                <a:lnTo>
                  <a:pt x="1" y="10"/>
                </a:lnTo>
                <a:lnTo>
                  <a:pt x="2" y="8"/>
                </a:lnTo>
                <a:lnTo>
                  <a:pt x="4" y="6"/>
                </a:lnTo>
                <a:lnTo>
                  <a:pt x="6" y="4"/>
                </a:lnTo>
                <a:lnTo>
                  <a:pt x="9" y="2"/>
                </a:lnTo>
                <a:lnTo>
                  <a:pt x="11" y="1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21" y="1"/>
                </a:lnTo>
                <a:lnTo>
                  <a:pt x="23" y="2"/>
                </a:lnTo>
                <a:lnTo>
                  <a:pt x="25" y="4"/>
                </a:lnTo>
                <a:lnTo>
                  <a:pt x="27" y="6"/>
                </a:lnTo>
                <a:lnTo>
                  <a:pt x="29" y="8"/>
                </a:lnTo>
                <a:lnTo>
                  <a:pt x="30" y="10"/>
                </a:lnTo>
                <a:lnTo>
                  <a:pt x="31" y="13"/>
                </a:lnTo>
                <a:lnTo>
                  <a:pt x="31" y="15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17" name="Freeform 2683"/>
          <p:cNvSpPr>
            <a:spLocks noChangeAspect="1"/>
          </p:cNvSpPr>
          <p:nvPr/>
        </p:nvSpPr>
        <p:spPr bwMode="auto">
          <a:xfrm>
            <a:off x="4506913" y="1741488"/>
            <a:ext cx="9525" cy="1587"/>
          </a:xfrm>
          <a:custGeom>
            <a:avLst/>
            <a:gdLst>
              <a:gd name="T0" fmla="*/ 2147483647 w 31"/>
              <a:gd name="T1" fmla="*/ 0 h 1587"/>
              <a:gd name="T2" fmla="*/ 0 w 31"/>
              <a:gd name="T3" fmla="*/ 0 h 1587"/>
              <a:gd name="T4" fmla="*/ 2147483647 w 31"/>
              <a:gd name="T5" fmla="*/ 0 h 1587"/>
              <a:gd name="T6" fmla="*/ 0 60000 65536"/>
              <a:gd name="T7" fmla="*/ 0 60000 65536"/>
              <a:gd name="T8" fmla="*/ 0 60000 65536"/>
              <a:gd name="T9" fmla="*/ 0 w 31"/>
              <a:gd name="T10" fmla="*/ 0 h 1587"/>
              <a:gd name="T11" fmla="*/ 31 w 31"/>
              <a:gd name="T12" fmla="*/ 1587 h 158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" h="1587">
                <a:moveTo>
                  <a:pt x="31" y="0"/>
                </a:moveTo>
                <a:lnTo>
                  <a:pt x="0" y="0"/>
                </a:lnTo>
                <a:lnTo>
                  <a:pt x="3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18" name="Freeform 2684"/>
          <p:cNvSpPr>
            <a:spLocks noChangeAspect="1"/>
          </p:cNvSpPr>
          <p:nvPr/>
        </p:nvSpPr>
        <p:spPr bwMode="auto">
          <a:xfrm>
            <a:off x="4506913" y="1738313"/>
            <a:ext cx="9525" cy="3175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19" name="Freeform 2685"/>
          <p:cNvSpPr>
            <a:spLocks noChangeAspect="1"/>
          </p:cNvSpPr>
          <p:nvPr/>
        </p:nvSpPr>
        <p:spPr bwMode="auto">
          <a:xfrm>
            <a:off x="4506913" y="1738313"/>
            <a:ext cx="9525" cy="3175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20" name="Freeform 2686"/>
          <p:cNvSpPr>
            <a:spLocks noChangeAspect="1"/>
          </p:cNvSpPr>
          <p:nvPr/>
        </p:nvSpPr>
        <p:spPr bwMode="auto">
          <a:xfrm>
            <a:off x="4506913" y="1741488"/>
            <a:ext cx="9525" cy="1587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21" name="Freeform 2687"/>
          <p:cNvSpPr>
            <a:spLocks noChangeAspect="1"/>
          </p:cNvSpPr>
          <p:nvPr/>
        </p:nvSpPr>
        <p:spPr bwMode="auto">
          <a:xfrm>
            <a:off x="4506913" y="1741488"/>
            <a:ext cx="9525" cy="1587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22" name="Freeform 2688"/>
          <p:cNvSpPr>
            <a:spLocks noChangeAspect="1"/>
          </p:cNvSpPr>
          <p:nvPr/>
        </p:nvSpPr>
        <p:spPr bwMode="auto">
          <a:xfrm>
            <a:off x="4506913" y="1741488"/>
            <a:ext cx="9525" cy="1587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23" name="Rectangle 2689"/>
          <p:cNvSpPr>
            <a:spLocks noChangeAspect="1" noChangeArrowheads="1"/>
          </p:cNvSpPr>
          <p:nvPr/>
        </p:nvSpPr>
        <p:spPr bwMode="auto">
          <a:xfrm>
            <a:off x="4506913" y="1741488"/>
            <a:ext cx="9525" cy="1587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24" name="Freeform 2690"/>
          <p:cNvSpPr>
            <a:spLocks noChangeAspect="1"/>
          </p:cNvSpPr>
          <p:nvPr/>
        </p:nvSpPr>
        <p:spPr bwMode="auto">
          <a:xfrm>
            <a:off x="4667250" y="1825625"/>
            <a:ext cx="11113" cy="1588"/>
          </a:xfrm>
          <a:custGeom>
            <a:avLst/>
            <a:gdLst>
              <a:gd name="T0" fmla="*/ 2147483647 w 31"/>
              <a:gd name="T1" fmla="*/ 0 h 1588"/>
              <a:gd name="T2" fmla="*/ 0 w 31"/>
              <a:gd name="T3" fmla="*/ 0 h 1588"/>
              <a:gd name="T4" fmla="*/ 2147483647 w 31"/>
              <a:gd name="T5" fmla="*/ 0 h 1588"/>
              <a:gd name="T6" fmla="*/ 0 60000 65536"/>
              <a:gd name="T7" fmla="*/ 0 60000 65536"/>
              <a:gd name="T8" fmla="*/ 0 60000 65536"/>
              <a:gd name="T9" fmla="*/ 0 w 31"/>
              <a:gd name="T10" fmla="*/ 0 h 1588"/>
              <a:gd name="T11" fmla="*/ 31 w 31"/>
              <a:gd name="T12" fmla="*/ 1588 h 158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" h="1588">
                <a:moveTo>
                  <a:pt x="31" y="0"/>
                </a:moveTo>
                <a:lnTo>
                  <a:pt x="0" y="0"/>
                </a:lnTo>
                <a:lnTo>
                  <a:pt x="3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25" name="Freeform 2691"/>
          <p:cNvSpPr>
            <a:spLocks noChangeAspect="1"/>
          </p:cNvSpPr>
          <p:nvPr/>
        </p:nvSpPr>
        <p:spPr bwMode="auto">
          <a:xfrm>
            <a:off x="4675188" y="1736725"/>
            <a:ext cx="11112" cy="4763"/>
          </a:xfrm>
          <a:custGeom>
            <a:avLst/>
            <a:gdLst>
              <a:gd name="T0" fmla="*/ 0 w 29"/>
              <a:gd name="T1" fmla="*/ 0 h 10"/>
              <a:gd name="T2" fmla="*/ 2147483647 w 29"/>
              <a:gd name="T3" fmla="*/ 2147483647 h 10"/>
              <a:gd name="T4" fmla="*/ 0 w 29"/>
              <a:gd name="T5" fmla="*/ 0 h 10"/>
              <a:gd name="T6" fmla="*/ 0 60000 65536"/>
              <a:gd name="T7" fmla="*/ 0 60000 65536"/>
              <a:gd name="T8" fmla="*/ 0 60000 65536"/>
              <a:gd name="T9" fmla="*/ 0 w 29"/>
              <a:gd name="T10" fmla="*/ 0 h 10"/>
              <a:gd name="T11" fmla="*/ 29 w 29"/>
              <a:gd name="T12" fmla="*/ 10 h 1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9" h="10">
                <a:moveTo>
                  <a:pt x="0" y="0"/>
                </a:moveTo>
                <a:lnTo>
                  <a:pt x="29" y="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26" name="Freeform 2692"/>
          <p:cNvSpPr>
            <a:spLocks noChangeAspect="1"/>
          </p:cNvSpPr>
          <p:nvPr/>
        </p:nvSpPr>
        <p:spPr bwMode="auto">
          <a:xfrm>
            <a:off x="4667250" y="1817688"/>
            <a:ext cx="11113" cy="7937"/>
          </a:xfrm>
          <a:custGeom>
            <a:avLst/>
            <a:gdLst>
              <a:gd name="T0" fmla="*/ 2147483647 w 33"/>
              <a:gd name="T1" fmla="*/ 2147483647 h 21"/>
              <a:gd name="T2" fmla="*/ 2147483647 w 33"/>
              <a:gd name="T3" fmla="*/ 2147483647 h 21"/>
              <a:gd name="T4" fmla="*/ 0 w 33"/>
              <a:gd name="T5" fmla="*/ 0 h 21"/>
              <a:gd name="T6" fmla="*/ 0 w 33"/>
              <a:gd name="T7" fmla="*/ 0 h 21"/>
              <a:gd name="T8" fmla="*/ 2147483647 w 33"/>
              <a:gd name="T9" fmla="*/ 0 h 21"/>
              <a:gd name="T10" fmla="*/ 2147483647 w 33"/>
              <a:gd name="T11" fmla="*/ 0 h 21"/>
              <a:gd name="T12" fmla="*/ 2147483647 w 33"/>
              <a:gd name="T13" fmla="*/ 2147483647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21"/>
              <a:gd name="T23" fmla="*/ 33 w 33"/>
              <a:gd name="T24" fmla="*/ 21 h 2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21">
                <a:moveTo>
                  <a:pt x="33" y="21"/>
                </a:moveTo>
                <a:lnTo>
                  <a:pt x="2" y="21"/>
                </a:lnTo>
                <a:lnTo>
                  <a:pt x="0" y="0"/>
                </a:lnTo>
                <a:lnTo>
                  <a:pt x="32" y="0"/>
                </a:lnTo>
                <a:lnTo>
                  <a:pt x="33" y="2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27" name="Freeform 2693"/>
          <p:cNvSpPr>
            <a:spLocks noChangeAspect="1"/>
          </p:cNvSpPr>
          <p:nvPr/>
        </p:nvSpPr>
        <p:spPr bwMode="auto">
          <a:xfrm>
            <a:off x="4667250" y="1808163"/>
            <a:ext cx="9525" cy="9525"/>
          </a:xfrm>
          <a:custGeom>
            <a:avLst/>
            <a:gdLst>
              <a:gd name="T0" fmla="*/ 2147483647 w 32"/>
              <a:gd name="T1" fmla="*/ 2147483647 h 29"/>
              <a:gd name="T2" fmla="*/ 0 w 32"/>
              <a:gd name="T3" fmla="*/ 2147483647 h 29"/>
              <a:gd name="T4" fmla="*/ 0 w 32"/>
              <a:gd name="T5" fmla="*/ 0 h 29"/>
              <a:gd name="T6" fmla="*/ 0 w 32"/>
              <a:gd name="T7" fmla="*/ 0 h 29"/>
              <a:gd name="T8" fmla="*/ 2147483647 w 32"/>
              <a:gd name="T9" fmla="*/ 0 h 29"/>
              <a:gd name="T10" fmla="*/ 2147483647 w 32"/>
              <a:gd name="T11" fmla="*/ 0 h 29"/>
              <a:gd name="T12" fmla="*/ 2147483647 w 32"/>
              <a:gd name="T13" fmla="*/ 2147483647 h 2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29"/>
              <a:gd name="T23" fmla="*/ 32 w 32"/>
              <a:gd name="T24" fmla="*/ 29 h 2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29">
                <a:moveTo>
                  <a:pt x="32" y="29"/>
                </a:moveTo>
                <a:lnTo>
                  <a:pt x="0" y="29"/>
                </a:lnTo>
                <a:lnTo>
                  <a:pt x="0" y="0"/>
                </a:lnTo>
                <a:lnTo>
                  <a:pt x="32" y="0"/>
                </a:lnTo>
                <a:lnTo>
                  <a:pt x="32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28" name="Freeform 2694"/>
          <p:cNvSpPr>
            <a:spLocks noChangeAspect="1"/>
          </p:cNvSpPr>
          <p:nvPr/>
        </p:nvSpPr>
        <p:spPr bwMode="auto">
          <a:xfrm>
            <a:off x="4667250" y="1797050"/>
            <a:ext cx="9525" cy="11113"/>
          </a:xfrm>
          <a:custGeom>
            <a:avLst/>
            <a:gdLst>
              <a:gd name="T0" fmla="*/ 2147483647 w 32"/>
              <a:gd name="T1" fmla="*/ 2147483647 h 35"/>
              <a:gd name="T2" fmla="*/ 0 w 32"/>
              <a:gd name="T3" fmla="*/ 2147483647 h 35"/>
              <a:gd name="T4" fmla="*/ 0 w 32"/>
              <a:gd name="T5" fmla="*/ 0 h 35"/>
              <a:gd name="T6" fmla="*/ 0 w 32"/>
              <a:gd name="T7" fmla="*/ 0 h 35"/>
              <a:gd name="T8" fmla="*/ 2147483647 w 32"/>
              <a:gd name="T9" fmla="*/ 0 h 35"/>
              <a:gd name="T10" fmla="*/ 2147483647 w 32"/>
              <a:gd name="T11" fmla="*/ 0 h 35"/>
              <a:gd name="T12" fmla="*/ 2147483647 w 32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5"/>
              <a:gd name="T23" fmla="*/ 32 w 32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5">
                <a:moveTo>
                  <a:pt x="32" y="35"/>
                </a:moveTo>
                <a:lnTo>
                  <a:pt x="0" y="35"/>
                </a:lnTo>
                <a:lnTo>
                  <a:pt x="0" y="0"/>
                </a:lnTo>
                <a:lnTo>
                  <a:pt x="32" y="0"/>
                </a:lnTo>
                <a:lnTo>
                  <a:pt x="32" y="3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29" name="Freeform 2695"/>
          <p:cNvSpPr>
            <a:spLocks noChangeAspect="1"/>
          </p:cNvSpPr>
          <p:nvPr/>
        </p:nvSpPr>
        <p:spPr bwMode="auto">
          <a:xfrm>
            <a:off x="4667250" y="1782763"/>
            <a:ext cx="11113" cy="14287"/>
          </a:xfrm>
          <a:custGeom>
            <a:avLst/>
            <a:gdLst>
              <a:gd name="T0" fmla="*/ 2147483647 w 33"/>
              <a:gd name="T1" fmla="*/ 2147483647 h 37"/>
              <a:gd name="T2" fmla="*/ 0 w 33"/>
              <a:gd name="T3" fmla="*/ 2147483647 h 37"/>
              <a:gd name="T4" fmla="*/ 2147483647 w 33"/>
              <a:gd name="T5" fmla="*/ 0 h 37"/>
              <a:gd name="T6" fmla="*/ 2147483647 w 33"/>
              <a:gd name="T7" fmla="*/ 0 h 37"/>
              <a:gd name="T8" fmla="*/ 2147483647 w 33"/>
              <a:gd name="T9" fmla="*/ 0 h 37"/>
              <a:gd name="T10" fmla="*/ 2147483647 w 33"/>
              <a:gd name="T11" fmla="*/ 0 h 37"/>
              <a:gd name="T12" fmla="*/ 2147483647 w 33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7"/>
              <a:gd name="T23" fmla="*/ 33 w 33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7">
                <a:moveTo>
                  <a:pt x="32" y="37"/>
                </a:moveTo>
                <a:lnTo>
                  <a:pt x="0" y="37"/>
                </a:lnTo>
                <a:lnTo>
                  <a:pt x="2" y="0"/>
                </a:lnTo>
                <a:lnTo>
                  <a:pt x="33" y="0"/>
                </a:lnTo>
                <a:lnTo>
                  <a:pt x="32" y="3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30" name="Freeform 2696"/>
          <p:cNvSpPr>
            <a:spLocks noChangeAspect="1"/>
          </p:cNvSpPr>
          <p:nvPr/>
        </p:nvSpPr>
        <p:spPr bwMode="auto">
          <a:xfrm>
            <a:off x="4667250" y="1770063"/>
            <a:ext cx="11113" cy="12700"/>
          </a:xfrm>
          <a:custGeom>
            <a:avLst/>
            <a:gdLst>
              <a:gd name="T0" fmla="*/ 2147483647 w 33"/>
              <a:gd name="T1" fmla="*/ 2147483647 h 41"/>
              <a:gd name="T2" fmla="*/ 0 w 33"/>
              <a:gd name="T3" fmla="*/ 2147483647 h 41"/>
              <a:gd name="T4" fmla="*/ 2147483647 w 33"/>
              <a:gd name="T5" fmla="*/ 0 h 41"/>
              <a:gd name="T6" fmla="*/ 2147483647 w 33"/>
              <a:gd name="T7" fmla="*/ 2147483647 h 41"/>
              <a:gd name="T8" fmla="*/ 2147483647 w 33"/>
              <a:gd name="T9" fmla="*/ 2147483647 h 41"/>
              <a:gd name="T10" fmla="*/ 2147483647 w 33"/>
              <a:gd name="T11" fmla="*/ 2147483647 h 41"/>
              <a:gd name="T12" fmla="*/ 2147483647 w 33"/>
              <a:gd name="T13" fmla="*/ 2147483647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41"/>
              <a:gd name="T23" fmla="*/ 33 w 33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41">
                <a:moveTo>
                  <a:pt x="31" y="41"/>
                </a:moveTo>
                <a:lnTo>
                  <a:pt x="0" y="41"/>
                </a:lnTo>
                <a:lnTo>
                  <a:pt x="2" y="0"/>
                </a:lnTo>
                <a:lnTo>
                  <a:pt x="2" y="3"/>
                </a:lnTo>
                <a:lnTo>
                  <a:pt x="33" y="5"/>
                </a:lnTo>
                <a:lnTo>
                  <a:pt x="33" y="7"/>
                </a:lnTo>
                <a:lnTo>
                  <a:pt x="31" y="4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31" name="Freeform 2697"/>
          <p:cNvSpPr>
            <a:spLocks noChangeAspect="1"/>
          </p:cNvSpPr>
          <p:nvPr/>
        </p:nvSpPr>
        <p:spPr bwMode="auto">
          <a:xfrm>
            <a:off x="4668838" y="1757363"/>
            <a:ext cx="9525" cy="12700"/>
          </a:xfrm>
          <a:custGeom>
            <a:avLst/>
            <a:gdLst>
              <a:gd name="T0" fmla="*/ 2147483647 w 34"/>
              <a:gd name="T1" fmla="*/ 2147483647 h 42"/>
              <a:gd name="T2" fmla="*/ 0 w 34"/>
              <a:gd name="T3" fmla="*/ 2147483647 h 42"/>
              <a:gd name="T4" fmla="*/ 2147483647 w 34"/>
              <a:gd name="T5" fmla="*/ 0 h 42"/>
              <a:gd name="T6" fmla="*/ 2147483647 w 34"/>
              <a:gd name="T7" fmla="*/ 2147483647 h 42"/>
              <a:gd name="T8" fmla="*/ 2147483647 w 34"/>
              <a:gd name="T9" fmla="*/ 2147483647 h 42"/>
              <a:gd name="T10" fmla="*/ 2147483647 w 34"/>
              <a:gd name="T11" fmla="*/ 2147483647 h 42"/>
              <a:gd name="T12" fmla="*/ 2147483647 w 34"/>
              <a:gd name="T13" fmla="*/ 2147483647 h 4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42"/>
              <a:gd name="T23" fmla="*/ 34 w 34"/>
              <a:gd name="T24" fmla="*/ 42 h 4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42">
                <a:moveTo>
                  <a:pt x="31" y="42"/>
                </a:moveTo>
                <a:lnTo>
                  <a:pt x="0" y="40"/>
                </a:lnTo>
                <a:lnTo>
                  <a:pt x="3" y="0"/>
                </a:lnTo>
                <a:lnTo>
                  <a:pt x="3" y="2"/>
                </a:lnTo>
                <a:lnTo>
                  <a:pt x="34" y="8"/>
                </a:lnTo>
                <a:lnTo>
                  <a:pt x="34" y="10"/>
                </a:lnTo>
                <a:lnTo>
                  <a:pt x="31" y="4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32" name="Freeform 2698"/>
          <p:cNvSpPr>
            <a:spLocks noChangeAspect="1"/>
          </p:cNvSpPr>
          <p:nvPr/>
        </p:nvSpPr>
        <p:spPr bwMode="auto">
          <a:xfrm>
            <a:off x="4668838" y="1744663"/>
            <a:ext cx="14287" cy="15875"/>
          </a:xfrm>
          <a:custGeom>
            <a:avLst/>
            <a:gdLst>
              <a:gd name="T0" fmla="*/ 2147483647 w 37"/>
              <a:gd name="T1" fmla="*/ 2147483647 h 39"/>
              <a:gd name="T2" fmla="*/ 0 w 37"/>
              <a:gd name="T3" fmla="*/ 2147483647 h 39"/>
              <a:gd name="T4" fmla="*/ 2147483647 w 37"/>
              <a:gd name="T5" fmla="*/ 2147483647 h 39"/>
              <a:gd name="T6" fmla="*/ 2147483647 w 37"/>
              <a:gd name="T7" fmla="*/ 0 h 39"/>
              <a:gd name="T8" fmla="*/ 2147483647 w 37"/>
              <a:gd name="T9" fmla="*/ 2147483647 h 39"/>
              <a:gd name="T10" fmla="*/ 2147483647 w 37"/>
              <a:gd name="T11" fmla="*/ 2147483647 h 39"/>
              <a:gd name="T12" fmla="*/ 2147483647 w 37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7"/>
              <a:gd name="T22" fmla="*/ 0 h 39"/>
              <a:gd name="T23" fmla="*/ 37 w 37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7" h="39">
                <a:moveTo>
                  <a:pt x="31" y="39"/>
                </a:moveTo>
                <a:lnTo>
                  <a:pt x="0" y="33"/>
                </a:lnTo>
                <a:lnTo>
                  <a:pt x="6" y="3"/>
                </a:lnTo>
                <a:lnTo>
                  <a:pt x="7" y="0"/>
                </a:lnTo>
                <a:lnTo>
                  <a:pt x="36" y="10"/>
                </a:lnTo>
                <a:lnTo>
                  <a:pt x="37" y="7"/>
                </a:lnTo>
                <a:lnTo>
                  <a:pt x="31" y="3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33" name="Freeform 2699"/>
          <p:cNvSpPr>
            <a:spLocks noChangeAspect="1"/>
          </p:cNvSpPr>
          <p:nvPr/>
        </p:nvSpPr>
        <p:spPr bwMode="auto">
          <a:xfrm>
            <a:off x="4670425" y="1736725"/>
            <a:ext cx="15875" cy="12700"/>
          </a:xfrm>
          <a:custGeom>
            <a:avLst/>
            <a:gdLst>
              <a:gd name="T0" fmla="*/ 2147483647 w 38"/>
              <a:gd name="T1" fmla="*/ 2147483647 h 34"/>
              <a:gd name="T2" fmla="*/ 0 w 38"/>
              <a:gd name="T3" fmla="*/ 2147483647 h 34"/>
              <a:gd name="T4" fmla="*/ 2147483647 w 38"/>
              <a:gd name="T5" fmla="*/ 0 h 34"/>
              <a:gd name="T6" fmla="*/ 2147483647 w 38"/>
              <a:gd name="T7" fmla="*/ 2147483647 h 34"/>
              <a:gd name="T8" fmla="*/ 2147483647 w 38"/>
              <a:gd name="T9" fmla="*/ 2147483647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8"/>
              <a:gd name="T16" fmla="*/ 0 h 34"/>
              <a:gd name="T17" fmla="*/ 38 w 38"/>
              <a:gd name="T18" fmla="*/ 34 h 3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8" h="34">
                <a:moveTo>
                  <a:pt x="29" y="34"/>
                </a:moveTo>
                <a:lnTo>
                  <a:pt x="0" y="24"/>
                </a:lnTo>
                <a:lnTo>
                  <a:pt x="9" y="0"/>
                </a:lnTo>
                <a:lnTo>
                  <a:pt x="38" y="10"/>
                </a:lnTo>
                <a:lnTo>
                  <a:pt x="29" y="3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34" name="Freeform 2700"/>
          <p:cNvSpPr>
            <a:spLocks noChangeAspect="1"/>
          </p:cNvSpPr>
          <p:nvPr/>
        </p:nvSpPr>
        <p:spPr bwMode="auto">
          <a:xfrm>
            <a:off x="4778375" y="1871663"/>
            <a:ext cx="9525" cy="3175"/>
          </a:xfrm>
          <a:custGeom>
            <a:avLst/>
            <a:gdLst>
              <a:gd name="T0" fmla="*/ 2147483647 w 25"/>
              <a:gd name="T1" fmla="*/ 2147483647 h 17"/>
              <a:gd name="T2" fmla="*/ 0 w 25"/>
              <a:gd name="T3" fmla="*/ 0 h 17"/>
              <a:gd name="T4" fmla="*/ 2147483647 w 25"/>
              <a:gd name="T5" fmla="*/ 2147483647 h 17"/>
              <a:gd name="T6" fmla="*/ 0 60000 65536"/>
              <a:gd name="T7" fmla="*/ 0 60000 65536"/>
              <a:gd name="T8" fmla="*/ 0 60000 65536"/>
              <a:gd name="T9" fmla="*/ 0 w 25"/>
              <a:gd name="T10" fmla="*/ 0 h 17"/>
              <a:gd name="T11" fmla="*/ 25 w 25"/>
              <a:gd name="T12" fmla="*/ 17 h 1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5" h="17">
                <a:moveTo>
                  <a:pt x="25" y="17"/>
                </a:moveTo>
                <a:lnTo>
                  <a:pt x="0" y="0"/>
                </a:lnTo>
                <a:lnTo>
                  <a:pt x="25" y="1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35" name="Freeform 2701"/>
          <p:cNvSpPr>
            <a:spLocks noChangeAspect="1"/>
          </p:cNvSpPr>
          <p:nvPr/>
        </p:nvSpPr>
        <p:spPr bwMode="auto">
          <a:xfrm>
            <a:off x="4832350" y="1816100"/>
            <a:ext cx="6350" cy="9525"/>
          </a:xfrm>
          <a:custGeom>
            <a:avLst/>
            <a:gdLst>
              <a:gd name="T0" fmla="*/ 0 w 22"/>
              <a:gd name="T1" fmla="*/ 2147483647 h 30"/>
              <a:gd name="T2" fmla="*/ 0 w 22"/>
              <a:gd name="T3" fmla="*/ 2147483647 h 30"/>
              <a:gd name="T4" fmla="*/ 2147483647 w 22"/>
              <a:gd name="T5" fmla="*/ 0 h 30"/>
              <a:gd name="T6" fmla="*/ 2147483647 w 22"/>
              <a:gd name="T7" fmla="*/ 0 h 30"/>
              <a:gd name="T8" fmla="*/ 2147483647 w 22"/>
              <a:gd name="T9" fmla="*/ 0 h 30"/>
              <a:gd name="T10" fmla="*/ 2147483647 w 22"/>
              <a:gd name="T11" fmla="*/ 2147483647 h 30"/>
              <a:gd name="T12" fmla="*/ 2147483647 w 22"/>
              <a:gd name="T13" fmla="*/ 2147483647 h 30"/>
              <a:gd name="T14" fmla="*/ 2147483647 w 22"/>
              <a:gd name="T15" fmla="*/ 2147483647 h 30"/>
              <a:gd name="T16" fmla="*/ 2147483647 w 22"/>
              <a:gd name="T17" fmla="*/ 2147483647 h 30"/>
              <a:gd name="T18" fmla="*/ 2147483647 w 22"/>
              <a:gd name="T19" fmla="*/ 2147483647 h 30"/>
              <a:gd name="T20" fmla="*/ 2147483647 w 22"/>
              <a:gd name="T21" fmla="*/ 2147483647 h 30"/>
              <a:gd name="T22" fmla="*/ 2147483647 w 22"/>
              <a:gd name="T23" fmla="*/ 2147483647 h 30"/>
              <a:gd name="T24" fmla="*/ 2147483647 w 22"/>
              <a:gd name="T25" fmla="*/ 2147483647 h 30"/>
              <a:gd name="T26" fmla="*/ 2147483647 w 22"/>
              <a:gd name="T27" fmla="*/ 2147483647 h 30"/>
              <a:gd name="T28" fmla="*/ 2147483647 w 22"/>
              <a:gd name="T29" fmla="*/ 2147483647 h 30"/>
              <a:gd name="T30" fmla="*/ 2147483647 w 22"/>
              <a:gd name="T31" fmla="*/ 2147483647 h 30"/>
              <a:gd name="T32" fmla="*/ 2147483647 w 22"/>
              <a:gd name="T33" fmla="*/ 2147483647 h 30"/>
              <a:gd name="T34" fmla="*/ 2147483647 w 22"/>
              <a:gd name="T35" fmla="*/ 2147483647 h 30"/>
              <a:gd name="T36" fmla="*/ 2147483647 w 22"/>
              <a:gd name="T37" fmla="*/ 2147483647 h 30"/>
              <a:gd name="T38" fmla="*/ 2147483647 w 22"/>
              <a:gd name="T39" fmla="*/ 2147483647 h 30"/>
              <a:gd name="T40" fmla="*/ 2147483647 w 22"/>
              <a:gd name="T41" fmla="*/ 2147483647 h 30"/>
              <a:gd name="T42" fmla="*/ 0 w 22"/>
              <a:gd name="T43" fmla="*/ 2147483647 h 3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2"/>
              <a:gd name="T67" fmla="*/ 0 h 30"/>
              <a:gd name="T68" fmla="*/ 22 w 22"/>
              <a:gd name="T69" fmla="*/ 30 h 30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2" h="30">
                <a:moveTo>
                  <a:pt x="0" y="1"/>
                </a:moveTo>
                <a:lnTo>
                  <a:pt x="0" y="1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11" y="1"/>
                </a:lnTo>
                <a:lnTo>
                  <a:pt x="13" y="2"/>
                </a:lnTo>
                <a:lnTo>
                  <a:pt x="16" y="3"/>
                </a:lnTo>
                <a:lnTo>
                  <a:pt x="18" y="5"/>
                </a:lnTo>
                <a:lnTo>
                  <a:pt x="19" y="8"/>
                </a:lnTo>
                <a:lnTo>
                  <a:pt x="21" y="10"/>
                </a:lnTo>
                <a:lnTo>
                  <a:pt x="22" y="13"/>
                </a:lnTo>
                <a:lnTo>
                  <a:pt x="22" y="15"/>
                </a:lnTo>
                <a:lnTo>
                  <a:pt x="22" y="17"/>
                </a:lnTo>
                <a:lnTo>
                  <a:pt x="21" y="20"/>
                </a:lnTo>
                <a:lnTo>
                  <a:pt x="20" y="22"/>
                </a:lnTo>
                <a:lnTo>
                  <a:pt x="19" y="25"/>
                </a:lnTo>
                <a:lnTo>
                  <a:pt x="17" y="27"/>
                </a:lnTo>
                <a:lnTo>
                  <a:pt x="15" y="28"/>
                </a:lnTo>
                <a:lnTo>
                  <a:pt x="13" y="30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36" name="Freeform 2702"/>
          <p:cNvSpPr>
            <a:spLocks noChangeAspect="1"/>
          </p:cNvSpPr>
          <p:nvPr/>
        </p:nvSpPr>
        <p:spPr bwMode="auto">
          <a:xfrm>
            <a:off x="4778375" y="1858963"/>
            <a:ext cx="15875" cy="15875"/>
          </a:xfrm>
          <a:custGeom>
            <a:avLst/>
            <a:gdLst>
              <a:gd name="T0" fmla="*/ 2147483647 w 39"/>
              <a:gd name="T1" fmla="*/ 2147483647 h 49"/>
              <a:gd name="T2" fmla="*/ 0 w 39"/>
              <a:gd name="T3" fmla="*/ 2147483647 h 49"/>
              <a:gd name="T4" fmla="*/ 2147483647 w 39"/>
              <a:gd name="T5" fmla="*/ 0 h 49"/>
              <a:gd name="T6" fmla="*/ 2147483647 w 39"/>
              <a:gd name="T7" fmla="*/ 2147483647 h 49"/>
              <a:gd name="T8" fmla="*/ 2147483647 w 39"/>
              <a:gd name="T9" fmla="*/ 2147483647 h 49"/>
              <a:gd name="T10" fmla="*/ 2147483647 w 39"/>
              <a:gd name="T11" fmla="*/ 2147483647 h 49"/>
              <a:gd name="T12" fmla="*/ 2147483647 w 39"/>
              <a:gd name="T13" fmla="*/ 2147483647 h 4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9"/>
              <a:gd name="T22" fmla="*/ 0 h 49"/>
              <a:gd name="T23" fmla="*/ 39 w 39"/>
              <a:gd name="T24" fmla="*/ 49 h 4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9" h="49">
                <a:moveTo>
                  <a:pt x="25" y="49"/>
                </a:moveTo>
                <a:lnTo>
                  <a:pt x="0" y="32"/>
                </a:lnTo>
                <a:lnTo>
                  <a:pt x="21" y="0"/>
                </a:lnTo>
                <a:lnTo>
                  <a:pt x="14" y="10"/>
                </a:lnTo>
                <a:lnTo>
                  <a:pt x="39" y="29"/>
                </a:lnTo>
                <a:lnTo>
                  <a:pt x="32" y="39"/>
                </a:lnTo>
                <a:lnTo>
                  <a:pt x="25" y="4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37" name="Freeform 2703"/>
          <p:cNvSpPr>
            <a:spLocks noChangeAspect="1"/>
          </p:cNvSpPr>
          <p:nvPr/>
        </p:nvSpPr>
        <p:spPr bwMode="auto">
          <a:xfrm>
            <a:off x="4781550" y="1854200"/>
            <a:ext cx="15875" cy="15875"/>
          </a:xfrm>
          <a:custGeom>
            <a:avLst/>
            <a:gdLst>
              <a:gd name="T0" fmla="*/ 2147483647 w 40"/>
              <a:gd name="T1" fmla="*/ 2147483647 h 40"/>
              <a:gd name="T2" fmla="*/ 0 w 40"/>
              <a:gd name="T3" fmla="*/ 2147483647 h 40"/>
              <a:gd name="T4" fmla="*/ 2147483647 w 40"/>
              <a:gd name="T5" fmla="*/ 0 h 40"/>
              <a:gd name="T6" fmla="*/ 2147483647 w 40"/>
              <a:gd name="T7" fmla="*/ 0 h 40"/>
              <a:gd name="T8" fmla="*/ 2147483647 w 40"/>
              <a:gd name="T9" fmla="*/ 2147483647 h 40"/>
              <a:gd name="T10" fmla="*/ 2147483647 w 40"/>
              <a:gd name="T11" fmla="*/ 2147483647 h 40"/>
              <a:gd name="T12" fmla="*/ 2147483647 w 40"/>
              <a:gd name="T13" fmla="*/ 2147483647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5" y="40"/>
                </a:moveTo>
                <a:lnTo>
                  <a:pt x="0" y="21"/>
                </a:lnTo>
                <a:lnTo>
                  <a:pt x="16" y="0"/>
                </a:lnTo>
                <a:lnTo>
                  <a:pt x="40" y="18"/>
                </a:lnTo>
                <a:lnTo>
                  <a:pt x="25" y="4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38" name="Freeform 2704"/>
          <p:cNvSpPr>
            <a:spLocks noChangeAspect="1"/>
          </p:cNvSpPr>
          <p:nvPr/>
        </p:nvSpPr>
        <p:spPr bwMode="auto">
          <a:xfrm>
            <a:off x="4789488" y="1846263"/>
            <a:ext cx="17462" cy="17462"/>
          </a:xfrm>
          <a:custGeom>
            <a:avLst/>
            <a:gdLst>
              <a:gd name="T0" fmla="*/ 2147483647 w 51"/>
              <a:gd name="T1" fmla="*/ 2147483647 h 42"/>
              <a:gd name="T2" fmla="*/ 0 w 51"/>
              <a:gd name="T3" fmla="*/ 2147483647 h 42"/>
              <a:gd name="T4" fmla="*/ 2147483647 w 51"/>
              <a:gd name="T5" fmla="*/ 2147483647 h 42"/>
              <a:gd name="T6" fmla="*/ 2147483647 w 51"/>
              <a:gd name="T7" fmla="*/ 0 h 42"/>
              <a:gd name="T8" fmla="*/ 2147483647 w 51"/>
              <a:gd name="T9" fmla="*/ 2147483647 h 42"/>
              <a:gd name="T10" fmla="*/ 2147483647 w 51"/>
              <a:gd name="T11" fmla="*/ 2147483647 h 42"/>
              <a:gd name="T12" fmla="*/ 2147483647 w 51"/>
              <a:gd name="T13" fmla="*/ 2147483647 h 4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1"/>
              <a:gd name="T22" fmla="*/ 0 h 42"/>
              <a:gd name="T23" fmla="*/ 51 w 51"/>
              <a:gd name="T24" fmla="*/ 42 h 4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1" h="42">
                <a:moveTo>
                  <a:pt x="24" y="42"/>
                </a:moveTo>
                <a:lnTo>
                  <a:pt x="0" y="24"/>
                </a:lnTo>
                <a:lnTo>
                  <a:pt x="8" y="13"/>
                </a:lnTo>
                <a:lnTo>
                  <a:pt x="18" y="0"/>
                </a:lnTo>
                <a:lnTo>
                  <a:pt x="41" y="18"/>
                </a:lnTo>
                <a:lnTo>
                  <a:pt x="51" y="5"/>
                </a:lnTo>
                <a:lnTo>
                  <a:pt x="24" y="4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39" name="Freeform 2705"/>
          <p:cNvSpPr>
            <a:spLocks noChangeAspect="1"/>
          </p:cNvSpPr>
          <p:nvPr/>
        </p:nvSpPr>
        <p:spPr bwMode="auto">
          <a:xfrm>
            <a:off x="4795838" y="1836738"/>
            <a:ext cx="14287" cy="17462"/>
          </a:xfrm>
          <a:custGeom>
            <a:avLst/>
            <a:gdLst>
              <a:gd name="T0" fmla="*/ 2147483647 w 42"/>
              <a:gd name="T1" fmla="*/ 2147483647 h 51"/>
              <a:gd name="T2" fmla="*/ 0 w 42"/>
              <a:gd name="T3" fmla="*/ 2147483647 h 51"/>
              <a:gd name="T4" fmla="*/ 2147483647 w 42"/>
              <a:gd name="T5" fmla="*/ 0 h 51"/>
              <a:gd name="T6" fmla="*/ 2147483647 w 42"/>
              <a:gd name="T7" fmla="*/ 2147483647 h 51"/>
              <a:gd name="T8" fmla="*/ 2147483647 w 42"/>
              <a:gd name="T9" fmla="*/ 2147483647 h 51"/>
              <a:gd name="T10" fmla="*/ 2147483647 w 42"/>
              <a:gd name="T11" fmla="*/ 2147483647 h 51"/>
              <a:gd name="T12" fmla="*/ 2147483647 w 42"/>
              <a:gd name="T13" fmla="*/ 2147483647 h 5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"/>
              <a:gd name="T22" fmla="*/ 0 h 51"/>
              <a:gd name="T23" fmla="*/ 42 w 42"/>
              <a:gd name="T24" fmla="*/ 51 h 5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" h="51">
                <a:moveTo>
                  <a:pt x="23" y="51"/>
                </a:moveTo>
                <a:lnTo>
                  <a:pt x="0" y="33"/>
                </a:lnTo>
                <a:lnTo>
                  <a:pt x="28" y="0"/>
                </a:lnTo>
                <a:lnTo>
                  <a:pt x="19" y="9"/>
                </a:lnTo>
                <a:lnTo>
                  <a:pt x="42" y="30"/>
                </a:lnTo>
                <a:lnTo>
                  <a:pt x="32" y="39"/>
                </a:lnTo>
                <a:lnTo>
                  <a:pt x="23" y="5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40" name="Freeform 2706"/>
          <p:cNvSpPr>
            <a:spLocks noChangeAspect="1"/>
          </p:cNvSpPr>
          <p:nvPr/>
        </p:nvSpPr>
        <p:spPr bwMode="auto">
          <a:xfrm>
            <a:off x="4802188" y="1833563"/>
            <a:ext cx="12700" cy="12700"/>
          </a:xfrm>
          <a:custGeom>
            <a:avLst/>
            <a:gdLst>
              <a:gd name="T0" fmla="*/ 2147483647 w 43"/>
              <a:gd name="T1" fmla="*/ 2147483647 h 44"/>
              <a:gd name="T2" fmla="*/ 0 w 43"/>
              <a:gd name="T3" fmla="*/ 2147483647 h 44"/>
              <a:gd name="T4" fmla="*/ 2147483647 w 43"/>
              <a:gd name="T5" fmla="*/ 2147483647 h 44"/>
              <a:gd name="T6" fmla="*/ 2147483647 w 43"/>
              <a:gd name="T7" fmla="*/ 0 h 44"/>
              <a:gd name="T8" fmla="*/ 2147483647 w 43"/>
              <a:gd name="T9" fmla="*/ 2147483647 h 44"/>
              <a:gd name="T10" fmla="*/ 2147483647 w 43"/>
              <a:gd name="T11" fmla="*/ 2147483647 h 44"/>
              <a:gd name="T12" fmla="*/ 2147483647 w 43"/>
              <a:gd name="T13" fmla="*/ 2147483647 h 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3"/>
              <a:gd name="T22" fmla="*/ 0 h 44"/>
              <a:gd name="T23" fmla="*/ 43 w 43"/>
              <a:gd name="T24" fmla="*/ 44 h 4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3" h="44">
                <a:moveTo>
                  <a:pt x="23" y="44"/>
                </a:moveTo>
                <a:lnTo>
                  <a:pt x="0" y="23"/>
                </a:lnTo>
                <a:lnTo>
                  <a:pt x="20" y="1"/>
                </a:lnTo>
                <a:lnTo>
                  <a:pt x="21" y="0"/>
                </a:lnTo>
                <a:lnTo>
                  <a:pt x="41" y="23"/>
                </a:lnTo>
                <a:lnTo>
                  <a:pt x="43" y="22"/>
                </a:lnTo>
                <a:lnTo>
                  <a:pt x="23" y="4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41" name="Freeform 2707"/>
          <p:cNvSpPr>
            <a:spLocks noChangeAspect="1"/>
          </p:cNvSpPr>
          <p:nvPr/>
        </p:nvSpPr>
        <p:spPr bwMode="auto">
          <a:xfrm>
            <a:off x="4810125" y="1824038"/>
            <a:ext cx="14288" cy="14287"/>
          </a:xfrm>
          <a:custGeom>
            <a:avLst/>
            <a:gdLst>
              <a:gd name="T0" fmla="*/ 2147483647 w 42"/>
              <a:gd name="T1" fmla="*/ 2147483647 h 43"/>
              <a:gd name="T2" fmla="*/ 0 w 42"/>
              <a:gd name="T3" fmla="*/ 2147483647 h 43"/>
              <a:gd name="T4" fmla="*/ 2147483647 w 42"/>
              <a:gd name="T5" fmla="*/ 2147483647 h 43"/>
              <a:gd name="T6" fmla="*/ 2147483647 w 42"/>
              <a:gd name="T7" fmla="*/ 0 h 43"/>
              <a:gd name="T8" fmla="*/ 2147483647 w 42"/>
              <a:gd name="T9" fmla="*/ 2147483647 h 43"/>
              <a:gd name="T10" fmla="*/ 2147483647 w 42"/>
              <a:gd name="T11" fmla="*/ 2147483647 h 43"/>
              <a:gd name="T12" fmla="*/ 2147483647 w 42"/>
              <a:gd name="T13" fmla="*/ 2147483647 h 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"/>
              <a:gd name="T22" fmla="*/ 0 h 43"/>
              <a:gd name="T23" fmla="*/ 42 w 42"/>
              <a:gd name="T24" fmla="*/ 43 h 4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" h="43">
                <a:moveTo>
                  <a:pt x="20" y="43"/>
                </a:moveTo>
                <a:lnTo>
                  <a:pt x="0" y="20"/>
                </a:lnTo>
                <a:lnTo>
                  <a:pt x="17" y="3"/>
                </a:lnTo>
                <a:lnTo>
                  <a:pt x="22" y="0"/>
                </a:lnTo>
                <a:lnTo>
                  <a:pt x="38" y="25"/>
                </a:lnTo>
                <a:lnTo>
                  <a:pt x="42" y="22"/>
                </a:lnTo>
                <a:lnTo>
                  <a:pt x="20" y="4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42" name="Freeform 2708"/>
          <p:cNvSpPr>
            <a:spLocks noChangeAspect="1"/>
          </p:cNvSpPr>
          <p:nvPr/>
        </p:nvSpPr>
        <p:spPr bwMode="auto">
          <a:xfrm>
            <a:off x="4814888" y="1817688"/>
            <a:ext cx="14287" cy="17462"/>
          </a:xfrm>
          <a:custGeom>
            <a:avLst/>
            <a:gdLst>
              <a:gd name="T0" fmla="*/ 2147483647 w 35"/>
              <a:gd name="T1" fmla="*/ 2147483647 h 42"/>
              <a:gd name="T2" fmla="*/ 0 w 35"/>
              <a:gd name="T3" fmla="*/ 2147483647 h 42"/>
              <a:gd name="T4" fmla="*/ 2147483647 w 35"/>
              <a:gd name="T5" fmla="*/ 0 h 42"/>
              <a:gd name="T6" fmla="*/ 2147483647 w 35"/>
              <a:gd name="T7" fmla="*/ 2147483647 h 42"/>
              <a:gd name="T8" fmla="*/ 2147483647 w 35"/>
              <a:gd name="T9" fmla="*/ 2147483647 h 42"/>
              <a:gd name="T10" fmla="*/ 2147483647 w 35"/>
              <a:gd name="T11" fmla="*/ 2147483647 h 42"/>
              <a:gd name="T12" fmla="*/ 2147483647 w 35"/>
              <a:gd name="T13" fmla="*/ 2147483647 h 4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42"/>
              <a:gd name="T23" fmla="*/ 35 w 35"/>
              <a:gd name="T24" fmla="*/ 42 h 4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42">
                <a:moveTo>
                  <a:pt x="16" y="42"/>
                </a:moveTo>
                <a:lnTo>
                  <a:pt x="0" y="17"/>
                </a:lnTo>
                <a:lnTo>
                  <a:pt x="24" y="0"/>
                </a:lnTo>
                <a:lnTo>
                  <a:pt x="22" y="1"/>
                </a:lnTo>
                <a:lnTo>
                  <a:pt x="35" y="30"/>
                </a:lnTo>
                <a:lnTo>
                  <a:pt x="33" y="31"/>
                </a:lnTo>
                <a:lnTo>
                  <a:pt x="16" y="4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43" name="Freeform 2709"/>
          <p:cNvSpPr>
            <a:spLocks noChangeAspect="1"/>
          </p:cNvSpPr>
          <p:nvPr/>
        </p:nvSpPr>
        <p:spPr bwMode="auto">
          <a:xfrm>
            <a:off x="4824413" y="1816100"/>
            <a:ext cx="12700" cy="11113"/>
          </a:xfrm>
          <a:custGeom>
            <a:avLst/>
            <a:gdLst>
              <a:gd name="T0" fmla="*/ 2147483647 w 34"/>
              <a:gd name="T1" fmla="*/ 2147483647 h 39"/>
              <a:gd name="T2" fmla="*/ 0 w 34"/>
              <a:gd name="T3" fmla="*/ 2147483647 h 39"/>
              <a:gd name="T4" fmla="*/ 2147483647 w 34"/>
              <a:gd name="T5" fmla="*/ 0 h 39"/>
              <a:gd name="T6" fmla="*/ 2147483647 w 34"/>
              <a:gd name="T7" fmla="*/ 2147483647 h 39"/>
              <a:gd name="T8" fmla="*/ 2147483647 w 34"/>
              <a:gd name="T9" fmla="*/ 2147483647 h 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"/>
              <a:gd name="T16" fmla="*/ 0 h 39"/>
              <a:gd name="T17" fmla="*/ 34 w 34"/>
              <a:gd name="T18" fmla="*/ 39 h 3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" h="39">
                <a:moveTo>
                  <a:pt x="13" y="39"/>
                </a:moveTo>
                <a:lnTo>
                  <a:pt x="0" y="10"/>
                </a:lnTo>
                <a:lnTo>
                  <a:pt x="21" y="0"/>
                </a:lnTo>
                <a:lnTo>
                  <a:pt x="34" y="29"/>
                </a:lnTo>
                <a:lnTo>
                  <a:pt x="13" y="3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44" name="Freeform 2710"/>
          <p:cNvSpPr>
            <a:spLocks noChangeAspect="1"/>
          </p:cNvSpPr>
          <p:nvPr/>
        </p:nvSpPr>
        <p:spPr bwMode="auto">
          <a:xfrm>
            <a:off x="4829175" y="1819275"/>
            <a:ext cx="9525" cy="6350"/>
          </a:xfrm>
          <a:custGeom>
            <a:avLst/>
            <a:gdLst>
              <a:gd name="T0" fmla="*/ 2147483647 w 31"/>
              <a:gd name="T1" fmla="*/ 0 h 15"/>
              <a:gd name="T2" fmla="*/ 2147483647 w 31"/>
              <a:gd name="T3" fmla="*/ 0 h 15"/>
              <a:gd name="T4" fmla="*/ 2147483647 w 31"/>
              <a:gd name="T5" fmla="*/ 2147483647 h 15"/>
              <a:gd name="T6" fmla="*/ 2147483647 w 31"/>
              <a:gd name="T7" fmla="*/ 2147483647 h 15"/>
              <a:gd name="T8" fmla="*/ 2147483647 w 31"/>
              <a:gd name="T9" fmla="*/ 2147483647 h 15"/>
              <a:gd name="T10" fmla="*/ 2147483647 w 31"/>
              <a:gd name="T11" fmla="*/ 2147483647 h 15"/>
              <a:gd name="T12" fmla="*/ 2147483647 w 31"/>
              <a:gd name="T13" fmla="*/ 2147483647 h 15"/>
              <a:gd name="T14" fmla="*/ 2147483647 w 31"/>
              <a:gd name="T15" fmla="*/ 2147483647 h 15"/>
              <a:gd name="T16" fmla="*/ 2147483647 w 31"/>
              <a:gd name="T17" fmla="*/ 2147483647 h 15"/>
              <a:gd name="T18" fmla="*/ 2147483647 w 31"/>
              <a:gd name="T19" fmla="*/ 2147483647 h 15"/>
              <a:gd name="T20" fmla="*/ 2147483647 w 31"/>
              <a:gd name="T21" fmla="*/ 2147483647 h 15"/>
              <a:gd name="T22" fmla="*/ 2147483647 w 31"/>
              <a:gd name="T23" fmla="*/ 2147483647 h 15"/>
              <a:gd name="T24" fmla="*/ 2147483647 w 31"/>
              <a:gd name="T25" fmla="*/ 2147483647 h 15"/>
              <a:gd name="T26" fmla="*/ 2147483647 w 31"/>
              <a:gd name="T27" fmla="*/ 2147483647 h 15"/>
              <a:gd name="T28" fmla="*/ 2147483647 w 31"/>
              <a:gd name="T29" fmla="*/ 2147483647 h 15"/>
              <a:gd name="T30" fmla="*/ 2147483647 w 31"/>
              <a:gd name="T31" fmla="*/ 2147483647 h 15"/>
              <a:gd name="T32" fmla="*/ 2147483647 w 31"/>
              <a:gd name="T33" fmla="*/ 2147483647 h 15"/>
              <a:gd name="T34" fmla="*/ 2147483647 w 31"/>
              <a:gd name="T35" fmla="*/ 2147483647 h 15"/>
              <a:gd name="T36" fmla="*/ 0 w 31"/>
              <a:gd name="T37" fmla="*/ 2147483647 h 15"/>
              <a:gd name="T38" fmla="*/ 0 w 31"/>
              <a:gd name="T39" fmla="*/ 0 h 15"/>
              <a:gd name="T40" fmla="*/ 0 w 31"/>
              <a:gd name="T41" fmla="*/ 0 h 15"/>
              <a:gd name="T42" fmla="*/ 2147483647 w 31"/>
              <a:gd name="T43" fmla="*/ 0 h 1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5"/>
              <a:gd name="T68" fmla="*/ 31 w 31"/>
              <a:gd name="T69" fmla="*/ 15 h 1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5">
                <a:moveTo>
                  <a:pt x="31" y="0"/>
                </a:moveTo>
                <a:lnTo>
                  <a:pt x="31" y="0"/>
                </a:lnTo>
                <a:lnTo>
                  <a:pt x="31" y="2"/>
                </a:lnTo>
                <a:lnTo>
                  <a:pt x="30" y="5"/>
                </a:lnTo>
                <a:lnTo>
                  <a:pt x="29" y="7"/>
                </a:lnTo>
                <a:lnTo>
                  <a:pt x="27" y="9"/>
                </a:lnTo>
                <a:lnTo>
                  <a:pt x="25" y="11"/>
                </a:lnTo>
                <a:lnTo>
                  <a:pt x="23" y="13"/>
                </a:lnTo>
                <a:lnTo>
                  <a:pt x="21" y="14"/>
                </a:lnTo>
                <a:lnTo>
                  <a:pt x="17" y="15"/>
                </a:lnTo>
                <a:lnTo>
                  <a:pt x="15" y="15"/>
                </a:lnTo>
                <a:lnTo>
                  <a:pt x="13" y="15"/>
                </a:lnTo>
                <a:lnTo>
                  <a:pt x="10" y="14"/>
                </a:lnTo>
                <a:lnTo>
                  <a:pt x="8" y="13"/>
                </a:lnTo>
                <a:lnTo>
                  <a:pt x="6" y="11"/>
                </a:lnTo>
                <a:lnTo>
                  <a:pt x="4" y="9"/>
                </a:lnTo>
                <a:lnTo>
                  <a:pt x="2" y="7"/>
                </a:lnTo>
                <a:lnTo>
                  <a:pt x="1" y="5"/>
                </a:lnTo>
                <a:lnTo>
                  <a:pt x="0" y="2"/>
                </a:lnTo>
                <a:lnTo>
                  <a:pt x="0" y="0"/>
                </a:lnTo>
                <a:lnTo>
                  <a:pt x="3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45" name="Freeform 2711"/>
          <p:cNvSpPr>
            <a:spLocks noChangeAspect="1"/>
          </p:cNvSpPr>
          <p:nvPr/>
        </p:nvSpPr>
        <p:spPr bwMode="auto">
          <a:xfrm>
            <a:off x="4829175" y="1816100"/>
            <a:ext cx="9525" cy="1588"/>
          </a:xfrm>
          <a:custGeom>
            <a:avLst/>
            <a:gdLst>
              <a:gd name="T0" fmla="*/ 0 w 31"/>
              <a:gd name="T1" fmla="*/ 0 h 1588"/>
              <a:gd name="T2" fmla="*/ 2147483647 w 31"/>
              <a:gd name="T3" fmla="*/ 0 h 1588"/>
              <a:gd name="T4" fmla="*/ 0 w 31"/>
              <a:gd name="T5" fmla="*/ 0 h 1588"/>
              <a:gd name="T6" fmla="*/ 0 60000 65536"/>
              <a:gd name="T7" fmla="*/ 0 60000 65536"/>
              <a:gd name="T8" fmla="*/ 0 60000 65536"/>
              <a:gd name="T9" fmla="*/ 0 w 31"/>
              <a:gd name="T10" fmla="*/ 0 h 1588"/>
              <a:gd name="T11" fmla="*/ 31 w 31"/>
              <a:gd name="T12" fmla="*/ 1588 h 158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" h="1588">
                <a:moveTo>
                  <a:pt x="0" y="0"/>
                </a:moveTo>
                <a:lnTo>
                  <a:pt x="31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46" name="Freeform 2712"/>
          <p:cNvSpPr>
            <a:spLocks noChangeAspect="1"/>
          </p:cNvSpPr>
          <p:nvPr/>
        </p:nvSpPr>
        <p:spPr bwMode="auto">
          <a:xfrm>
            <a:off x="4829175" y="1819275"/>
            <a:ext cx="9525" cy="1588"/>
          </a:xfrm>
          <a:custGeom>
            <a:avLst/>
            <a:gdLst>
              <a:gd name="T0" fmla="*/ 2147483647 w 31"/>
              <a:gd name="T1" fmla="*/ 2147483647 h 2"/>
              <a:gd name="T2" fmla="*/ 0 w 31"/>
              <a:gd name="T3" fmla="*/ 2147483647 h 2"/>
              <a:gd name="T4" fmla="*/ 0 w 31"/>
              <a:gd name="T5" fmla="*/ 0 h 2"/>
              <a:gd name="T6" fmla="*/ 0 w 31"/>
              <a:gd name="T7" fmla="*/ 0 h 2"/>
              <a:gd name="T8" fmla="*/ 2147483647 w 31"/>
              <a:gd name="T9" fmla="*/ 0 h 2"/>
              <a:gd name="T10" fmla="*/ 2147483647 w 31"/>
              <a:gd name="T11" fmla="*/ 0 h 2"/>
              <a:gd name="T12" fmla="*/ 2147483647 w 31"/>
              <a:gd name="T13" fmla="*/ 2147483647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"/>
              <a:gd name="T23" fmla="*/ 31 w 31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">
                <a:moveTo>
                  <a:pt x="31" y="2"/>
                </a:moveTo>
                <a:lnTo>
                  <a:pt x="0" y="2"/>
                </a:lnTo>
                <a:lnTo>
                  <a:pt x="0" y="0"/>
                </a:lnTo>
                <a:lnTo>
                  <a:pt x="31" y="0"/>
                </a:lnTo>
                <a:lnTo>
                  <a:pt x="31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47" name="Freeform 2713"/>
          <p:cNvSpPr>
            <a:spLocks noChangeAspect="1"/>
          </p:cNvSpPr>
          <p:nvPr/>
        </p:nvSpPr>
        <p:spPr bwMode="auto">
          <a:xfrm>
            <a:off x="4829175" y="1819275"/>
            <a:ext cx="9525" cy="1588"/>
          </a:xfrm>
          <a:custGeom>
            <a:avLst/>
            <a:gdLst>
              <a:gd name="T0" fmla="*/ 2147483647 w 31"/>
              <a:gd name="T1" fmla="*/ 2147483647 h 2"/>
              <a:gd name="T2" fmla="*/ 0 w 31"/>
              <a:gd name="T3" fmla="*/ 2147483647 h 2"/>
              <a:gd name="T4" fmla="*/ 0 w 31"/>
              <a:gd name="T5" fmla="*/ 0 h 2"/>
              <a:gd name="T6" fmla="*/ 0 w 31"/>
              <a:gd name="T7" fmla="*/ 0 h 2"/>
              <a:gd name="T8" fmla="*/ 2147483647 w 31"/>
              <a:gd name="T9" fmla="*/ 0 h 2"/>
              <a:gd name="T10" fmla="*/ 2147483647 w 31"/>
              <a:gd name="T11" fmla="*/ 0 h 2"/>
              <a:gd name="T12" fmla="*/ 2147483647 w 31"/>
              <a:gd name="T13" fmla="*/ 2147483647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"/>
              <a:gd name="T23" fmla="*/ 31 w 31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">
                <a:moveTo>
                  <a:pt x="31" y="2"/>
                </a:moveTo>
                <a:lnTo>
                  <a:pt x="0" y="2"/>
                </a:lnTo>
                <a:lnTo>
                  <a:pt x="0" y="0"/>
                </a:lnTo>
                <a:lnTo>
                  <a:pt x="31" y="0"/>
                </a:lnTo>
                <a:lnTo>
                  <a:pt x="31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48" name="Freeform 2714"/>
          <p:cNvSpPr>
            <a:spLocks noChangeAspect="1"/>
          </p:cNvSpPr>
          <p:nvPr/>
        </p:nvSpPr>
        <p:spPr bwMode="auto">
          <a:xfrm>
            <a:off x="4829175" y="1819275"/>
            <a:ext cx="9525" cy="1588"/>
          </a:xfrm>
          <a:custGeom>
            <a:avLst/>
            <a:gdLst>
              <a:gd name="T0" fmla="*/ 2147483647 w 31"/>
              <a:gd name="T1" fmla="*/ 2147483647 h 1"/>
              <a:gd name="T2" fmla="*/ 0 w 31"/>
              <a:gd name="T3" fmla="*/ 2147483647 h 1"/>
              <a:gd name="T4" fmla="*/ 0 w 31"/>
              <a:gd name="T5" fmla="*/ 0 h 1"/>
              <a:gd name="T6" fmla="*/ 0 w 31"/>
              <a:gd name="T7" fmla="*/ 0 h 1"/>
              <a:gd name="T8" fmla="*/ 2147483647 w 31"/>
              <a:gd name="T9" fmla="*/ 0 h 1"/>
              <a:gd name="T10" fmla="*/ 2147483647 w 31"/>
              <a:gd name="T11" fmla="*/ 0 h 1"/>
              <a:gd name="T12" fmla="*/ 2147483647 w 31"/>
              <a:gd name="T13" fmla="*/ 2147483647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31" y="1"/>
                </a:moveTo>
                <a:lnTo>
                  <a:pt x="0" y="1"/>
                </a:lnTo>
                <a:lnTo>
                  <a:pt x="0" y="0"/>
                </a:lnTo>
                <a:lnTo>
                  <a:pt x="31" y="0"/>
                </a:lnTo>
                <a:lnTo>
                  <a:pt x="31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49" name="Freeform 2715"/>
          <p:cNvSpPr>
            <a:spLocks noChangeAspect="1"/>
          </p:cNvSpPr>
          <p:nvPr/>
        </p:nvSpPr>
        <p:spPr bwMode="auto">
          <a:xfrm>
            <a:off x="4829175" y="1817688"/>
            <a:ext cx="9525" cy="1587"/>
          </a:xfrm>
          <a:custGeom>
            <a:avLst/>
            <a:gdLst>
              <a:gd name="T0" fmla="*/ 2147483647 w 31"/>
              <a:gd name="T1" fmla="*/ 2147483647 h 2"/>
              <a:gd name="T2" fmla="*/ 0 w 31"/>
              <a:gd name="T3" fmla="*/ 2147483647 h 2"/>
              <a:gd name="T4" fmla="*/ 0 w 31"/>
              <a:gd name="T5" fmla="*/ 0 h 2"/>
              <a:gd name="T6" fmla="*/ 0 w 31"/>
              <a:gd name="T7" fmla="*/ 0 h 2"/>
              <a:gd name="T8" fmla="*/ 2147483647 w 31"/>
              <a:gd name="T9" fmla="*/ 0 h 2"/>
              <a:gd name="T10" fmla="*/ 2147483647 w 31"/>
              <a:gd name="T11" fmla="*/ 0 h 2"/>
              <a:gd name="T12" fmla="*/ 2147483647 w 31"/>
              <a:gd name="T13" fmla="*/ 2147483647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"/>
              <a:gd name="T23" fmla="*/ 31 w 31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">
                <a:moveTo>
                  <a:pt x="31" y="2"/>
                </a:moveTo>
                <a:lnTo>
                  <a:pt x="0" y="2"/>
                </a:lnTo>
                <a:lnTo>
                  <a:pt x="0" y="0"/>
                </a:lnTo>
                <a:lnTo>
                  <a:pt x="31" y="0"/>
                </a:lnTo>
                <a:lnTo>
                  <a:pt x="31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50" name="Freeform 2716"/>
          <p:cNvSpPr>
            <a:spLocks noChangeAspect="1"/>
          </p:cNvSpPr>
          <p:nvPr/>
        </p:nvSpPr>
        <p:spPr bwMode="auto">
          <a:xfrm>
            <a:off x="4829175" y="1817688"/>
            <a:ext cx="9525" cy="1587"/>
          </a:xfrm>
          <a:custGeom>
            <a:avLst/>
            <a:gdLst>
              <a:gd name="T0" fmla="*/ 2147483647 w 31"/>
              <a:gd name="T1" fmla="*/ 2147483647 h 2"/>
              <a:gd name="T2" fmla="*/ 0 w 31"/>
              <a:gd name="T3" fmla="*/ 2147483647 h 2"/>
              <a:gd name="T4" fmla="*/ 0 w 31"/>
              <a:gd name="T5" fmla="*/ 0 h 2"/>
              <a:gd name="T6" fmla="*/ 0 w 31"/>
              <a:gd name="T7" fmla="*/ 0 h 2"/>
              <a:gd name="T8" fmla="*/ 2147483647 w 31"/>
              <a:gd name="T9" fmla="*/ 0 h 2"/>
              <a:gd name="T10" fmla="*/ 2147483647 w 31"/>
              <a:gd name="T11" fmla="*/ 0 h 2"/>
              <a:gd name="T12" fmla="*/ 2147483647 w 31"/>
              <a:gd name="T13" fmla="*/ 2147483647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"/>
              <a:gd name="T23" fmla="*/ 31 w 31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">
                <a:moveTo>
                  <a:pt x="31" y="2"/>
                </a:moveTo>
                <a:lnTo>
                  <a:pt x="0" y="2"/>
                </a:lnTo>
                <a:lnTo>
                  <a:pt x="0" y="0"/>
                </a:lnTo>
                <a:lnTo>
                  <a:pt x="31" y="0"/>
                </a:lnTo>
                <a:lnTo>
                  <a:pt x="31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51" name="Freeform 2717"/>
          <p:cNvSpPr>
            <a:spLocks noChangeAspect="1"/>
          </p:cNvSpPr>
          <p:nvPr/>
        </p:nvSpPr>
        <p:spPr bwMode="auto">
          <a:xfrm>
            <a:off x="4829175" y="1817688"/>
            <a:ext cx="9525" cy="1587"/>
          </a:xfrm>
          <a:custGeom>
            <a:avLst/>
            <a:gdLst>
              <a:gd name="T0" fmla="*/ 2147483647 w 31"/>
              <a:gd name="T1" fmla="*/ 2147483647 h 2"/>
              <a:gd name="T2" fmla="*/ 0 w 31"/>
              <a:gd name="T3" fmla="*/ 2147483647 h 2"/>
              <a:gd name="T4" fmla="*/ 0 w 31"/>
              <a:gd name="T5" fmla="*/ 0 h 2"/>
              <a:gd name="T6" fmla="*/ 0 w 31"/>
              <a:gd name="T7" fmla="*/ 0 h 2"/>
              <a:gd name="T8" fmla="*/ 2147483647 w 31"/>
              <a:gd name="T9" fmla="*/ 0 h 2"/>
              <a:gd name="T10" fmla="*/ 2147483647 w 31"/>
              <a:gd name="T11" fmla="*/ 0 h 2"/>
              <a:gd name="T12" fmla="*/ 2147483647 w 31"/>
              <a:gd name="T13" fmla="*/ 2147483647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"/>
              <a:gd name="T23" fmla="*/ 31 w 31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">
                <a:moveTo>
                  <a:pt x="31" y="2"/>
                </a:moveTo>
                <a:lnTo>
                  <a:pt x="0" y="2"/>
                </a:lnTo>
                <a:lnTo>
                  <a:pt x="0" y="0"/>
                </a:lnTo>
                <a:lnTo>
                  <a:pt x="31" y="0"/>
                </a:lnTo>
                <a:lnTo>
                  <a:pt x="31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52" name="Freeform 2718"/>
          <p:cNvSpPr>
            <a:spLocks noChangeAspect="1"/>
          </p:cNvSpPr>
          <p:nvPr/>
        </p:nvSpPr>
        <p:spPr bwMode="auto">
          <a:xfrm>
            <a:off x="4829175" y="1816100"/>
            <a:ext cx="9525" cy="1588"/>
          </a:xfrm>
          <a:custGeom>
            <a:avLst/>
            <a:gdLst>
              <a:gd name="T0" fmla="*/ 2147483647 w 31"/>
              <a:gd name="T1" fmla="*/ 2147483647 h 2"/>
              <a:gd name="T2" fmla="*/ 0 w 31"/>
              <a:gd name="T3" fmla="*/ 2147483647 h 2"/>
              <a:gd name="T4" fmla="*/ 0 w 31"/>
              <a:gd name="T5" fmla="*/ 0 h 2"/>
              <a:gd name="T6" fmla="*/ 0 w 31"/>
              <a:gd name="T7" fmla="*/ 0 h 2"/>
              <a:gd name="T8" fmla="*/ 2147483647 w 31"/>
              <a:gd name="T9" fmla="*/ 0 h 2"/>
              <a:gd name="T10" fmla="*/ 2147483647 w 31"/>
              <a:gd name="T11" fmla="*/ 0 h 2"/>
              <a:gd name="T12" fmla="*/ 2147483647 w 31"/>
              <a:gd name="T13" fmla="*/ 2147483647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"/>
              <a:gd name="T23" fmla="*/ 31 w 31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">
                <a:moveTo>
                  <a:pt x="31" y="2"/>
                </a:moveTo>
                <a:lnTo>
                  <a:pt x="0" y="2"/>
                </a:lnTo>
                <a:lnTo>
                  <a:pt x="0" y="0"/>
                </a:lnTo>
                <a:lnTo>
                  <a:pt x="31" y="0"/>
                </a:lnTo>
                <a:lnTo>
                  <a:pt x="31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53" name="Rectangle 2719"/>
          <p:cNvSpPr>
            <a:spLocks noChangeAspect="1" noChangeArrowheads="1"/>
          </p:cNvSpPr>
          <p:nvPr/>
        </p:nvSpPr>
        <p:spPr bwMode="auto">
          <a:xfrm>
            <a:off x="4829175" y="1816100"/>
            <a:ext cx="9525" cy="1588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54" name="Freeform 2720"/>
          <p:cNvSpPr>
            <a:spLocks noChangeAspect="1"/>
          </p:cNvSpPr>
          <p:nvPr/>
        </p:nvSpPr>
        <p:spPr bwMode="auto">
          <a:xfrm>
            <a:off x="4806950" y="1987550"/>
            <a:ext cx="3175" cy="9525"/>
          </a:xfrm>
          <a:custGeom>
            <a:avLst/>
            <a:gdLst>
              <a:gd name="T0" fmla="*/ 0 w 3175"/>
              <a:gd name="T1" fmla="*/ 2147483647 h 31"/>
              <a:gd name="T2" fmla="*/ 0 w 3175"/>
              <a:gd name="T3" fmla="*/ 0 h 31"/>
              <a:gd name="T4" fmla="*/ 0 w 3175"/>
              <a:gd name="T5" fmla="*/ 2147483647 h 31"/>
              <a:gd name="T6" fmla="*/ 0 60000 65536"/>
              <a:gd name="T7" fmla="*/ 0 60000 65536"/>
              <a:gd name="T8" fmla="*/ 0 60000 65536"/>
              <a:gd name="T9" fmla="*/ 0 w 3175"/>
              <a:gd name="T10" fmla="*/ 0 h 31"/>
              <a:gd name="T11" fmla="*/ 3175 w 3175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75" h="31">
                <a:moveTo>
                  <a:pt x="0" y="31"/>
                </a:moveTo>
                <a:lnTo>
                  <a:pt x="0" y="0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55" name="Freeform 2721"/>
          <p:cNvSpPr>
            <a:spLocks noChangeAspect="1"/>
          </p:cNvSpPr>
          <p:nvPr/>
        </p:nvSpPr>
        <p:spPr bwMode="auto">
          <a:xfrm>
            <a:off x="4821238" y="1987550"/>
            <a:ext cx="3175" cy="9525"/>
          </a:xfrm>
          <a:custGeom>
            <a:avLst/>
            <a:gdLst>
              <a:gd name="T0" fmla="*/ 0 w 15"/>
              <a:gd name="T1" fmla="*/ 0 h 31"/>
              <a:gd name="T2" fmla="*/ 0 w 15"/>
              <a:gd name="T3" fmla="*/ 0 h 31"/>
              <a:gd name="T4" fmla="*/ 2147483647 w 15"/>
              <a:gd name="T5" fmla="*/ 0 h 31"/>
              <a:gd name="T6" fmla="*/ 2147483647 w 15"/>
              <a:gd name="T7" fmla="*/ 2147483647 h 31"/>
              <a:gd name="T8" fmla="*/ 2147483647 w 15"/>
              <a:gd name="T9" fmla="*/ 2147483647 h 31"/>
              <a:gd name="T10" fmla="*/ 2147483647 w 15"/>
              <a:gd name="T11" fmla="*/ 2147483647 h 31"/>
              <a:gd name="T12" fmla="*/ 2147483647 w 15"/>
              <a:gd name="T13" fmla="*/ 2147483647 h 31"/>
              <a:gd name="T14" fmla="*/ 2147483647 w 15"/>
              <a:gd name="T15" fmla="*/ 2147483647 h 31"/>
              <a:gd name="T16" fmla="*/ 2147483647 w 15"/>
              <a:gd name="T17" fmla="*/ 2147483647 h 31"/>
              <a:gd name="T18" fmla="*/ 2147483647 w 15"/>
              <a:gd name="T19" fmla="*/ 2147483647 h 31"/>
              <a:gd name="T20" fmla="*/ 2147483647 w 15"/>
              <a:gd name="T21" fmla="*/ 2147483647 h 31"/>
              <a:gd name="T22" fmla="*/ 2147483647 w 15"/>
              <a:gd name="T23" fmla="*/ 2147483647 h 31"/>
              <a:gd name="T24" fmla="*/ 2147483647 w 15"/>
              <a:gd name="T25" fmla="*/ 2147483647 h 31"/>
              <a:gd name="T26" fmla="*/ 2147483647 w 15"/>
              <a:gd name="T27" fmla="*/ 2147483647 h 31"/>
              <a:gd name="T28" fmla="*/ 2147483647 w 15"/>
              <a:gd name="T29" fmla="*/ 2147483647 h 31"/>
              <a:gd name="T30" fmla="*/ 2147483647 w 15"/>
              <a:gd name="T31" fmla="*/ 2147483647 h 31"/>
              <a:gd name="T32" fmla="*/ 2147483647 w 15"/>
              <a:gd name="T33" fmla="*/ 2147483647 h 31"/>
              <a:gd name="T34" fmla="*/ 2147483647 w 15"/>
              <a:gd name="T35" fmla="*/ 2147483647 h 31"/>
              <a:gd name="T36" fmla="*/ 2147483647 w 15"/>
              <a:gd name="T37" fmla="*/ 2147483647 h 31"/>
              <a:gd name="T38" fmla="*/ 0 w 15"/>
              <a:gd name="T39" fmla="*/ 2147483647 h 31"/>
              <a:gd name="T40" fmla="*/ 0 w 15"/>
              <a:gd name="T41" fmla="*/ 2147483647 h 31"/>
              <a:gd name="T42" fmla="*/ 0 w 15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"/>
              <a:gd name="T67" fmla="*/ 0 h 31"/>
              <a:gd name="T68" fmla="*/ 15 w 15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" h="31">
                <a:moveTo>
                  <a:pt x="0" y="0"/>
                </a:moveTo>
                <a:lnTo>
                  <a:pt x="0" y="0"/>
                </a:lnTo>
                <a:lnTo>
                  <a:pt x="3" y="0"/>
                </a:lnTo>
                <a:lnTo>
                  <a:pt x="5" y="1"/>
                </a:lnTo>
                <a:lnTo>
                  <a:pt x="8" y="2"/>
                </a:lnTo>
                <a:lnTo>
                  <a:pt x="10" y="4"/>
                </a:lnTo>
                <a:lnTo>
                  <a:pt x="12" y="6"/>
                </a:lnTo>
                <a:lnTo>
                  <a:pt x="13" y="8"/>
                </a:lnTo>
                <a:lnTo>
                  <a:pt x="15" y="10"/>
                </a:lnTo>
                <a:lnTo>
                  <a:pt x="15" y="13"/>
                </a:lnTo>
                <a:lnTo>
                  <a:pt x="15" y="15"/>
                </a:lnTo>
                <a:lnTo>
                  <a:pt x="15" y="18"/>
                </a:lnTo>
                <a:lnTo>
                  <a:pt x="15" y="20"/>
                </a:lnTo>
                <a:lnTo>
                  <a:pt x="13" y="23"/>
                </a:lnTo>
                <a:lnTo>
                  <a:pt x="12" y="26"/>
                </a:lnTo>
                <a:lnTo>
                  <a:pt x="10" y="28"/>
                </a:lnTo>
                <a:lnTo>
                  <a:pt x="8" y="29"/>
                </a:lnTo>
                <a:lnTo>
                  <a:pt x="5" y="31"/>
                </a:lnTo>
                <a:lnTo>
                  <a:pt x="3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56" name="Freeform 2722"/>
          <p:cNvSpPr>
            <a:spLocks noChangeAspect="1"/>
          </p:cNvSpPr>
          <p:nvPr/>
        </p:nvSpPr>
        <p:spPr bwMode="auto">
          <a:xfrm>
            <a:off x="4806950" y="1987550"/>
            <a:ext cx="3175" cy="9525"/>
          </a:xfrm>
          <a:custGeom>
            <a:avLst/>
            <a:gdLst>
              <a:gd name="T0" fmla="*/ 0 w 4"/>
              <a:gd name="T1" fmla="*/ 2147483647 h 31"/>
              <a:gd name="T2" fmla="*/ 0 w 4"/>
              <a:gd name="T3" fmla="*/ 0 h 31"/>
              <a:gd name="T4" fmla="*/ 2147483647 w 4"/>
              <a:gd name="T5" fmla="*/ 0 h 31"/>
              <a:gd name="T6" fmla="*/ 2147483647 w 4"/>
              <a:gd name="T7" fmla="*/ 0 h 31"/>
              <a:gd name="T8" fmla="*/ 2147483647 w 4"/>
              <a:gd name="T9" fmla="*/ 2147483647 h 31"/>
              <a:gd name="T10" fmla="*/ 2147483647 w 4"/>
              <a:gd name="T11" fmla="*/ 2147483647 h 31"/>
              <a:gd name="T12" fmla="*/ 0 w 4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"/>
              <a:gd name="T22" fmla="*/ 0 h 31"/>
              <a:gd name="T23" fmla="*/ 4 w 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" h="31">
                <a:moveTo>
                  <a:pt x="0" y="31"/>
                </a:moveTo>
                <a:lnTo>
                  <a:pt x="0" y="0"/>
                </a:lnTo>
                <a:lnTo>
                  <a:pt x="4" y="0"/>
                </a:lnTo>
                <a:lnTo>
                  <a:pt x="4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57" name="Freeform 2723"/>
          <p:cNvSpPr>
            <a:spLocks noChangeAspect="1"/>
          </p:cNvSpPr>
          <p:nvPr/>
        </p:nvSpPr>
        <p:spPr bwMode="auto">
          <a:xfrm>
            <a:off x="4810125" y="1987550"/>
            <a:ext cx="1588" cy="9525"/>
          </a:xfrm>
          <a:custGeom>
            <a:avLst/>
            <a:gdLst>
              <a:gd name="T0" fmla="*/ 0 w 4"/>
              <a:gd name="T1" fmla="*/ 2147483647 h 31"/>
              <a:gd name="T2" fmla="*/ 0 w 4"/>
              <a:gd name="T3" fmla="*/ 0 h 31"/>
              <a:gd name="T4" fmla="*/ 2147483647 w 4"/>
              <a:gd name="T5" fmla="*/ 0 h 31"/>
              <a:gd name="T6" fmla="*/ 2147483647 w 4"/>
              <a:gd name="T7" fmla="*/ 0 h 31"/>
              <a:gd name="T8" fmla="*/ 2147483647 w 4"/>
              <a:gd name="T9" fmla="*/ 2147483647 h 31"/>
              <a:gd name="T10" fmla="*/ 2147483647 w 4"/>
              <a:gd name="T11" fmla="*/ 2147483647 h 31"/>
              <a:gd name="T12" fmla="*/ 0 w 4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"/>
              <a:gd name="T22" fmla="*/ 0 h 31"/>
              <a:gd name="T23" fmla="*/ 4 w 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" h="31">
                <a:moveTo>
                  <a:pt x="0" y="31"/>
                </a:moveTo>
                <a:lnTo>
                  <a:pt x="0" y="0"/>
                </a:lnTo>
                <a:lnTo>
                  <a:pt x="4" y="0"/>
                </a:lnTo>
                <a:lnTo>
                  <a:pt x="4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58" name="Freeform 2724"/>
          <p:cNvSpPr>
            <a:spLocks noChangeAspect="1"/>
          </p:cNvSpPr>
          <p:nvPr/>
        </p:nvSpPr>
        <p:spPr bwMode="auto">
          <a:xfrm>
            <a:off x="4810125" y="1987550"/>
            <a:ext cx="1588" cy="9525"/>
          </a:xfrm>
          <a:custGeom>
            <a:avLst/>
            <a:gdLst>
              <a:gd name="T0" fmla="*/ 0 w 4"/>
              <a:gd name="T1" fmla="*/ 2147483647 h 31"/>
              <a:gd name="T2" fmla="*/ 0 w 4"/>
              <a:gd name="T3" fmla="*/ 0 h 31"/>
              <a:gd name="T4" fmla="*/ 2147483647 w 4"/>
              <a:gd name="T5" fmla="*/ 0 h 31"/>
              <a:gd name="T6" fmla="*/ 2147483647 w 4"/>
              <a:gd name="T7" fmla="*/ 0 h 31"/>
              <a:gd name="T8" fmla="*/ 2147483647 w 4"/>
              <a:gd name="T9" fmla="*/ 2147483647 h 31"/>
              <a:gd name="T10" fmla="*/ 2147483647 w 4"/>
              <a:gd name="T11" fmla="*/ 2147483647 h 31"/>
              <a:gd name="T12" fmla="*/ 0 w 4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"/>
              <a:gd name="T22" fmla="*/ 0 h 31"/>
              <a:gd name="T23" fmla="*/ 4 w 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" h="31">
                <a:moveTo>
                  <a:pt x="0" y="31"/>
                </a:moveTo>
                <a:lnTo>
                  <a:pt x="0" y="0"/>
                </a:lnTo>
                <a:lnTo>
                  <a:pt x="4" y="0"/>
                </a:lnTo>
                <a:lnTo>
                  <a:pt x="4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59" name="Freeform 2725"/>
          <p:cNvSpPr>
            <a:spLocks noChangeAspect="1"/>
          </p:cNvSpPr>
          <p:nvPr/>
        </p:nvSpPr>
        <p:spPr bwMode="auto">
          <a:xfrm>
            <a:off x="4811713" y="1987550"/>
            <a:ext cx="1587" cy="9525"/>
          </a:xfrm>
          <a:custGeom>
            <a:avLst/>
            <a:gdLst>
              <a:gd name="T0" fmla="*/ 0 w 5"/>
              <a:gd name="T1" fmla="*/ 2147483647 h 31"/>
              <a:gd name="T2" fmla="*/ 0 w 5"/>
              <a:gd name="T3" fmla="*/ 0 h 31"/>
              <a:gd name="T4" fmla="*/ 2147483647 w 5"/>
              <a:gd name="T5" fmla="*/ 0 h 31"/>
              <a:gd name="T6" fmla="*/ 2147483647 w 5"/>
              <a:gd name="T7" fmla="*/ 0 h 31"/>
              <a:gd name="T8" fmla="*/ 2147483647 w 5"/>
              <a:gd name="T9" fmla="*/ 2147483647 h 31"/>
              <a:gd name="T10" fmla="*/ 2147483647 w 5"/>
              <a:gd name="T11" fmla="*/ 2147483647 h 31"/>
              <a:gd name="T12" fmla="*/ 0 w 5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"/>
              <a:gd name="T22" fmla="*/ 0 h 31"/>
              <a:gd name="T23" fmla="*/ 5 w 5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" h="31">
                <a:moveTo>
                  <a:pt x="0" y="31"/>
                </a:moveTo>
                <a:lnTo>
                  <a:pt x="0" y="0"/>
                </a:lnTo>
                <a:lnTo>
                  <a:pt x="5" y="0"/>
                </a:lnTo>
                <a:lnTo>
                  <a:pt x="5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60" name="Freeform 2726"/>
          <p:cNvSpPr>
            <a:spLocks noChangeAspect="1"/>
          </p:cNvSpPr>
          <p:nvPr/>
        </p:nvSpPr>
        <p:spPr bwMode="auto">
          <a:xfrm>
            <a:off x="4813300" y="1987550"/>
            <a:ext cx="1588" cy="9525"/>
          </a:xfrm>
          <a:custGeom>
            <a:avLst/>
            <a:gdLst>
              <a:gd name="T0" fmla="*/ 0 w 4"/>
              <a:gd name="T1" fmla="*/ 2147483647 h 31"/>
              <a:gd name="T2" fmla="*/ 0 w 4"/>
              <a:gd name="T3" fmla="*/ 0 h 31"/>
              <a:gd name="T4" fmla="*/ 2147483647 w 4"/>
              <a:gd name="T5" fmla="*/ 0 h 31"/>
              <a:gd name="T6" fmla="*/ 2147483647 w 4"/>
              <a:gd name="T7" fmla="*/ 0 h 31"/>
              <a:gd name="T8" fmla="*/ 2147483647 w 4"/>
              <a:gd name="T9" fmla="*/ 2147483647 h 31"/>
              <a:gd name="T10" fmla="*/ 2147483647 w 4"/>
              <a:gd name="T11" fmla="*/ 2147483647 h 31"/>
              <a:gd name="T12" fmla="*/ 0 w 4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"/>
              <a:gd name="T22" fmla="*/ 0 h 31"/>
              <a:gd name="T23" fmla="*/ 4 w 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" h="31">
                <a:moveTo>
                  <a:pt x="0" y="31"/>
                </a:moveTo>
                <a:lnTo>
                  <a:pt x="0" y="0"/>
                </a:lnTo>
                <a:lnTo>
                  <a:pt x="4" y="0"/>
                </a:lnTo>
                <a:lnTo>
                  <a:pt x="4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61" name="Freeform 2727"/>
          <p:cNvSpPr>
            <a:spLocks noChangeAspect="1"/>
          </p:cNvSpPr>
          <p:nvPr/>
        </p:nvSpPr>
        <p:spPr bwMode="auto">
          <a:xfrm>
            <a:off x="4814888" y="1987550"/>
            <a:ext cx="4762" cy="9525"/>
          </a:xfrm>
          <a:custGeom>
            <a:avLst/>
            <a:gdLst>
              <a:gd name="T0" fmla="*/ 0 w 4"/>
              <a:gd name="T1" fmla="*/ 2147483647 h 31"/>
              <a:gd name="T2" fmla="*/ 0 w 4"/>
              <a:gd name="T3" fmla="*/ 0 h 31"/>
              <a:gd name="T4" fmla="*/ 2147483647 w 4"/>
              <a:gd name="T5" fmla="*/ 0 h 31"/>
              <a:gd name="T6" fmla="*/ 2147483647 w 4"/>
              <a:gd name="T7" fmla="*/ 0 h 31"/>
              <a:gd name="T8" fmla="*/ 2147483647 w 4"/>
              <a:gd name="T9" fmla="*/ 2147483647 h 31"/>
              <a:gd name="T10" fmla="*/ 2147483647 w 4"/>
              <a:gd name="T11" fmla="*/ 2147483647 h 31"/>
              <a:gd name="T12" fmla="*/ 0 w 4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"/>
              <a:gd name="T22" fmla="*/ 0 h 31"/>
              <a:gd name="T23" fmla="*/ 4 w 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" h="31">
                <a:moveTo>
                  <a:pt x="0" y="31"/>
                </a:moveTo>
                <a:lnTo>
                  <a:pt x="0" y="0"/>
                </a:lnTo>
                <a:lnTo>
                  <a:pt x="4" y="0"/>
                </a:lnTo>
                <a:lnTo>
                  <a:pt x="4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62" name="Freeform 2728"/>
          <p:cNvSpPr>
            <a:spLocks noChangeAspect="1"/>
          </p:cNvSpPr>
          <p:nvPr/>
        </p:nvSpPr>
        <p:spPr bwMode="auto">
          <a:xfrm>
            <a:off x="4814888" y="1987550"/>
            <a:ext cx="4762" cy="9525"/>
          </a:xfrm>
          <a:custGeom>
            <a:avLst/>
            <a:gdLst>
              <a:gd name="T0" fmla="*/ 0 w 5"/>
              <a:gd name="T1" fmla="*/ 2147483647 h 31"/>
              <a:gd name="T2" fmla="*/ 0 w 5"/>
              <a:gd name="T3" fmla="*/ 0 h 31"/>
              <a:gd name="T4" fmla="*/ 2147483647 w 5"/>
              <a:gd name="T5" fmla="*/ 0 h 31"/>
              <a:gd name="T6" fmla="*/ 2147483647 w 5"/>
              <a:gd name="T7" fmla="*/ 0 h 31"/>
              <a:gd name="T8" fmla="*/ 2147483647 w 5"/>
              <a:gd name="T9" fmla="*/ 2147483647 h 31"/>
              <a:gd name="T10" fmla="*/ 2147483647 w 5"/>
              <a:gd name="T11" fmla="*/ 2147483647 h 31"/>
              <a:gd name="T12" fmla="*/ 0 w 5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"/>
              <a:gd name="T22" fmla="*/ 0 h 31"/>
              <a:gd name="T23" fmla="*/ 5 w 5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" h="31">
                <a:moveTo>
                  <a:pt x="0" y="31"/>
                </a:moveTo>
                <a:lnTo>
                  <a:pt x="0" y="0"/>
                </a:lnTo>
                <a:lnTo>
                  <a:pt x="5" y="0"/>
                </a:lnTo>
                <a:lnTo>
                  <a:pt x="5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63" name="Rectangle 2729"/>
          <p:cNvSpPr>
            <a:spLocks noChangeAspect="1" noChangeArrowheads="1"/>
          </p:cNvSpPr>
          <p:nvPr/>
        </p:nvSpPr>
        <p:spPr bwMode="auto">
          <a:xfrm>
            <a:off x="4819650" y="1987550"/>
            <a:ext cx="1588" cy="952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64" name="Freeform 2730"/>
          <p:cNvSpPr>
            <a:spLocks noChangeAspect="1"/>
          </p:cNvSpPr>
          <p:nvPr/>
        </p:nvSpPr>
        <p:spPr bwMode="auto">
          <a:xfrm>
            <a:off x="4813300" y="1989138"/>
            <a:ext cx="9525" cy="7937"/>
          </a:xfrm>
          <a:custGeom>
            <a:avLst/>
            <a:gdLst>
              <a:gd name="T0" fmla="*/ 2147483647 w 22"/>
              <a:gd name="T1" fmla="*/ 2147483647 h 29"/>
              <a:gd name="T2" fmla="*/ 2147483647 w 22"/>
              <a:gd name="T3" fmla="*/ 2147483647 h 29"/>
              <a:gd name="T4" fmla="*/ 2147483647 w 22"/>
              <a:gd name="T5" fmla="*/ 2147483647 h 29"/>
              <a:gd name="T6" fmla="*/ 2147483647 w 22"/>
              <a:gd name="T7" fmla="*/ 2147483647 h 29"/>
              <a:gd name="T8" fmla="*/ 2147483647 w 22"/>
              <a:gd name="T9" fmla="*/ 2147483647 h 29"/>
              <a:gd name="T10" fmla="*/ 2147483647 w 22"/>
              <a:gd name="T11" fmla="*/ 2147483647 h 29"/>
              <a:gd name="T12" fmla="*/ 2147483647 w 22"/>
              <a:gd name="T13" fmla="*/ 2147483647 h 29"/>
              <a:gd name="T14" fmla="*/ 2147483647 w 22"/>
              <a:gd name="T15" fmla="*/ 2147483647 h 29"/>
              <a:gd name="T16" fmla="*/ 2147483647 w 22"/>
              <a:gd name="T17" fmla="*/ 2147483647 h 29"/>
              <a:gd name="T18" fmla="*/ 2147483647 w 22"/>
              <a:gd name="T19" fmla="*/ 2147483647 h 29"/>
              <a:gd name="T20" fmla="*/ 2147483647 w 22"/>
              <a:gd name="T21" fmla="*/ 2147483647 h 29"/>
              <a:gd name="T22" fmla="*/ 2147483647 w 22"/>
              <a:gd name="T23" fmla="*/ 2147483647 h 29"/>
              <a:gd name="T24" fmla="*/ 0 w 22"/>
              <a:gd name="T25" fmla="*/ 2147483647 h 29"/>
              <a:gd name="T26" fmla="*/ 0 w 22"/>
              <a:gd name="T27" fmla="*/ 2147483647 h 29"/>
              <a:gd name="T28" fmla="*/ 0 w 22"/>
              <a:gd name="T29" fmla="*/ 2147483647 h 29"/>
              <a:gd name="T30" fmla="*/ 2147483647 w 22"/>
              <a:gd name="T31" fmla="*/ 2147483647 h 29"/>
              <a:gd name="T32" fmla="*/ 2147483647 w 22"/>
              <a:gd name="T33" fmla="*/ 2147483647 h 29"/>
              <a:gd name="T34" fmla="*/ 2147483647 w 22"/>
              <a:gd name="T35" fmla="*/ 2147483647 h 29"/>
              <a:gd name="T36" fmla="*/ 2147483647 w 22"/>
              <a:gd name="T37" fmla="*/ 2147483647 h 29"/>
              <a:gd name="T38" fmla="*/ 2147483647 w 22"/>
              <a:gd name="T39" fmla="*/ 0 h 29"/>
              <a:gd name="T40" fmla="*/ 2147483647 w 22"/>
              <a:gd name="T41" fmla="*/ 0 h 29"/>
              <a:gd name="T42" fmla="*/ 2147483647 w 22"/>
              <a:gd name="T43" fmla="*/ 2147483647 h 2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2"/>
              <a:gd name="T67" fmla="*/ 0 h 29"/>
              <a:gd name="T68" fmla="*/ 22 w 22"/>
              <a:gd name="T69" fmla="*/ 29 h 29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2" h="29">
                <a:moveTo>
                  <a:pt x="22" y="27"/>
                </a:moveTo>
                <a:lnTo>
                  <a:pt x="22" y="27"/>
                </a:lnTo>
                <a:lnTo>
                  <a:pt x="20" y="28"/>
                </a:lnTo>
                <a:lnTo>
                  <a:pt x="17" y="29"/>
                </a:lnTo>
                <a:lnTo>
                  <a:pt x="16" y="29"/>
                </a:lnTo>
                <a:lnTo>
                  <a:pt x="13" y="29"/>
                </a:lnTo>
                <a:lnTo>
                  <a:pt x="10" y="28"/>
                </a:lnTo>
                <a:lnTo>
                  <a:pt x="8" y="26"/>
                </a:lnTo>
                <a:lnTo>
                  <a:pt x="5" y="25"/>
                </a:lnTo>
                <a:lnTo>
                  <a:pt x="3" y="23"/>
                </a:lnTo>
                <a:lnTo>
                  <a:pt x="2" y="19"/>
                </a:lnTo>
                <a:lnTo>
                  <a:pt x="1" y="17"/>
                </a:lnTo>
                <a:lnTo>
                  <a:pt x="0" y="14"/>
                </a:lnTo>
                <a:lnTo>
                  <a:pt x="0" y="13"/>
                </a:lnTo>
                <a:lnTo>
                  <a:pt x="0" y="10"/>
                </a:lnTo>
                <a:lnTo>
                  <a:pt x="1" y="7"/>
                </a:lnTo>
                <a:lnTo>
                  <a:pt x="3" y="5"/>
                </a:lnTo>
                <a:lnTo>
                  <a:pt x="4" y="3"/>
                </a:lnTo>
                <a:lnTo>
                  <a:pt x="6" y="1"/>
                </a:lnTo>
                <a:lnTo>
                  <a:pt x="10" y="0"/>
                </a:lnTo>
                <a:lnTo>
                  <a:pt x="22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65" name="Freeform 2731"/>
          <p:cNvSpPr>
            <a:spLocks noChangeAspect="1"/>
          </p:cNvSpPr>
          <p:nvPr/>
        </p:nvSpPr>
        <p:spPr bwMode="auto">
          <a:xfrm>
            <a:off x="4916488" y="1955800"/>
            <a:ext cx="7937" cy="11113"/>
          </a:xfrm>
          <a:custGeom>
            <a:avLst/>
            <a:gdLst>
              <a:gd name="T0" fmla="*/ 0 w 16"/>
              <a:gd name="T1" fmla="*/ 0 h 31"/>
              <a:gd name="T2" fmla="*/ 0 w 16"/>
              <a:gd name="T3" fmla="*/ 0 h 31"/>
              <a:gd name="T4" fmla="*/ 2147483647 w 16"/>
              <a:gd name="T5" fmla="*/ 0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2147483647 w 16"/>
              <a:gd name="T19" fmla="*/ 2147483647 h 31"/>
              <a:gd name="T20" fmla="*/ 2147483647 w 16"/>
              <a:gd name="T21" fmla="*/ 2147483647 h 31"/>
              <a:gd name="T22" fmla="*/ 2147483647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2147483647 h 31"/>
              <a:gd name="T38" fmla="*/ 0 w 16"/>
              <a:gd name="T39" fmla="*/ 2147483647 h 31"/>
              <a:gd name="T40" fmla="*/ 0 w 16"/>
              <a:gd name="T41" fmla="*/ 2147483647 h 31"/>
              <a:gd name="T42" fmla="*/ 0 w 16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5" y="1"/>
                </a:lnTo>
                <a:lnTo>
                  <a:pt x="8" y="2"/>
                </a:lnTo>
                <a:lnTo>
                  <a:pt x="10" y="3"/>
                </a:lnTo>
                <a:lnTo>
                  <a:pt x="12" y="5"/>
                </a:lnTo>
                <a:lnTo>
                  <a:pt x="14" y="8"/>
                </a:lnTo>
                <a:lnTo>
                  <a:pt x="15" y="11"/>
                </a:lnTo>
                <a:lnTo>
                  <a:pt x="16" y="13"/>
                </a:lnTo>
                <a:lnTo>
                  <a:pt x="16" y="16"/>
                </a:lnTo>
                <a:lnTo>
                  <a:pt x="16" y="18"/>
                </a:lnTo>
                <a:lnTo>
                  <a:pt x="15" y="20"/>
                </a:lnTo>
                <a:lnTo>
                  <a:pt x="14" y="23"/>
                </a:lnTo>
                <a:lnTo>
                  <a:pt x="13" y="25"/>
                </a:lnTo>
                <a:lnTo>
                  <a:pt x="11" y="27"/>
                </a:lnTo>
                <a:lnTo>
                  <a:pt x="9" y="29"/>
                </a:lnTo>
                <a:lnTo>
                  <a:pt x="6" y="30"/>
                </a:lnTo>
                <a:lnTo>
                  <a:pt x="4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66" name="Freeform 2732"/>
          <p:cNvSpPr>
            <a:spLocks noChangeAspect="1"/>
          </p:cNvSpPr>
          <p:nvPr/>
        </p:nvSpPr>
        <p:spPr bwMode="auto">
          <a:xfrm>
            <a:off x="4819650" y="1982788"/>
            <a:ext cx="15875" cy="14287"/>
          </a:xfrm>
          <a:custGeom>
            <a:avLst/>
            <a:gdLst>
              <a:gd name="T0" fmla="*/ 2147483647 w 47"/>
              <a:gd name="T1" fmla="*/ 2147483647 h 45"/>
              <a:gd name="T2" fmla="*/ 0 w 47"/>
              <a:gd name="T3" fmla="*/ 2147483647 h 45"/>
              <a:gd name="T4" fmla="*/ 2147483647 w 47"/>
              <a:gd name="T5" fmla="*/ 0 h 45"/>
              <a:gd name="T6" fmla="*/ 2147483647 w 47"/>
              <a:gd name="T7" fmla="*/ 0 h 45"/>
              <a:gd name="T8" fmla="*/ 2147483647 w 47"/>
              <a:gd name="T9" fmla="*/ 2147483647 h 45"/>
              <a:gd name="T10" fmla="*/ 2147483647 w 47"/>
              <a:gd name="T11" fmla="*/ 2147483647 h 45"/>
              <a:gd name="T12" fmla="*/ 2147483647 w 47"/>
              <a:gd name="T13" fmla="*/ 2147483647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7"/>
              <a:gd name="T22" fmla="*/ 0 h 45"/>
              <a:gd name="T23" fmla="*/ 47 w 47"/>
              <a:gd name="T24" fmla="*/ 45 h 4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7" h="45">
                <a:moveTo>
                  <a:pt x="12" y="45"/>
                </a:moveTo>
                <a:lnTo>
                  <a:pt x="0" y="18"/>
                </a:lnTo>
                <a:lnTo>
                  <a:pt x="35" y="0"/>
                </a:lnTo>
                <a:lnTo>
                  <a:pt x="47" y="27"/>
                </a:lnTo>
                <a:lnTo>
                  <a:pt x="12" y="4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67" name="Freeform 2733"/>
          <p:cNvSpPr>
            <a:spLocks noChangeAspect="1"/>
          </p:cNvSpPr>
          <p:nvPr/>
        </p:nvSpPr>
        <p:spPr bwMode="auto">
          <a:xfrm>
            <a:off x="4830763" y="1976438"/>
            <a:ext cx="14287" cy="15875"/>
          </a:xfrm>
          <a:custGeom>
            <a:avLst/>
            <a:gdLst>
              <a:gd name="T0" fmla="*/ 2147483647 w 47"/>
              <a:gd name="T1" fmla="*/ 2147483647 h 44"/>
              <a:gd name="T2" fmla="*/ 0 w 47"/>
              <a:gd name="T3" fmla="*/ 2147483647 h 44"/>
              <a:gd name="T4" fmla="*/ 2147483647 w 47"/>
              <a:gd name="T5" fmla="*/ 0 h 44"/>
              <a:gd name="T6" fmla="*/ 2147483647 w 47"/>
              <a:gd name="T7" fmla="*/ 0 h 44"/>
              <a:gd name="T8" fmla="*/ 2147483647 w 47"/>
              <a:gd name="T9" fmla="*/ 2147483647 h 44"/>
              <a:gd name="T10" fmla="*/ 2147483647 w 47"/>
              <a:gd name="T11" fmla="*/ 2147483647 h 44"/>
              <a:gd name="T12" fmla="*/ 2147483647 w 47"/>
              <a:gd name="T13" fmla="*/ 2147483647 h 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7"/>
              <a:gd name="T22" fmla="*/ 0 h 44"/>
              <a:gd name="T23" fmla="*/ 47 w 47"/>
              <a:gd name="T24" fmla="*/ 44 h 4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7" h="44">
                <a:moveTo>
                  <a:pt x="12" y="44"/>
                </a:moveTo>
                <a:lnTo>
                  <a:pt x="0" y="17"/>
                </a:lnTo>
                <a:lnTo>
                  <a:pt x="34" y="0"/>
                </a:lnTo>
                <a:lnTo>
                  <a:pt x="47" y="27"/>
                </a:lnTo>
                <a:lnTo>
                  <a:pt x="12" y="4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68" name="Freeform 2734"/>
          <p:cNvSpPr>
            <a:spLocks noChangeAspect="1"/>
          </p:cNvSpPr>
          <p:nvPr/>
        </p:nvSpPr>
        <p:spPr bwMode="auto">
          <a:xfrm>
            <a:off x="4840288" y="1970088"/>
            <a:ext cx="17462" cy="15875"/>
          </a:xfrm>
          <a:custGeom>
            <a:avLst/>
            <a:gdLst>
              <a:gd name="T0" fmla="*/ 2147483647 w 44"/>
              <a:gd name="T1" fmla="*/ 2147483647 h 46"/>
              <a:gd name="T2" fmla="*/ 0 w 44"/>
              <a:gd name="T3" fmla="*/ 2147483647 h 46"/>
              <a:gd name="T4" fmla="*/ 2147483647 w 44"/>
              <a:gd name="T5" fmla="*/ 0 h 46"/>
              <a:gd name="T6" fmla="*/ 2147483647 w 44"/>
              <a:gd name="T7" fmla="*/ 2147483647 h 46"/>
              <a:gd name="T8" fmla="*/ 2147483647 w 44"/>
              <a:gd name="T9" fmla="*/ 2147483647 h 46"/>
              <a:gd name="T10" fmla="*/ 2147483647 w 44"/>
              <a:gd name="T11" fmla="*/ 2147483647 h 46"/>
              <a:gd name="T12" fmla="*/ 2147483647 w 44"/>
              <a:gd name="T13" fmla="*/ 2147483647 h 4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4"/>
              <a:gd name="T22" fmla="*/ 0 h 46"/>
              <a:gd name="T23" fmla="*/ 44 w 44"/>
              <a:gd name="T24" fmla="*/ 46 h 4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4" h="46">
                <a:moveTo>
                  <a:pt x="13" y="46"/>
                </a:moveTo>
                <a:lnTo>
                  <a:pt x="0" y="19"/>
                </a:lnTo>
                <a:lnTo>
                  <a:pt x="41" y="0"/>
                </a:lnTo>
                <a:lnTo>
                  <a:pt x="33" y="3"/>
                </a:lnTo>
                <a:lnTo>
                  <a:pt x="44" y="32"/>
                </a:lnTo>
                <a:lnTo>
                  <a:pt x="37" y="35"/>
                </a:lnTo>
                <a:lnTo>
                  <a:pt x="13" y="4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69" name="Freeform 2735"/>
          <p:cNvSpPr>
            <a:spLocks noChangeAspect="1"/>
          </p:cNvSpPr>
          <p:nvPr/>
        </p:nvSpPr>
        <p:spPr bwMode="auto">
          <a:xfrm>
            <a:off x="4854575" y="1966913"/>
            <a:ext cx="12700" cy="14287"/>
          </a:xfrm>
          <a:custGeom>
            <a:avLst/>
            <a:gdLst>
              <a:gd name="T0" fmla="*/ 2147483647 w 44"/>
              <a:gd name="T1" fmla="*/ 2147483647 h 43"/>
              <a:gd name="T2" fmla="*/ 0 w 44"/>
              <a:gd name="T3" fmla="*/ 2147483647 h 43"/>
              <a:gd name="T4" fmla="*/ 2147483647 w 44"/>
              <a:gd name="T5" fmla="*/ 0 h 43"/>
              <a:gd name="T6" fmla="*/ 2147483647 w 44"/>
              <a:gd name="T7" fmla="*/ 0 h 43"/>
              <a:gd name="T8" fmla="*/ 2147483647 w 44"/>
              <a:gd name="T9" fmla="*/ 2147483647 h 43"/>
              <a:gd name="T10" fmla="*/ 2147483647 w 44"/>
              <a:gd name="T11" fmla="*/ 2147483647 h 43"/>
              <a:gd name="T12" fmla="*/ 2147483647 w 44"/>
              <a:gd name="T13" fmla="*/ 2147483647 h 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4"/>
              <a:gd name="T22" fmla="*/ 0 h 43"/>
              <a:gd name="T23" fmla="*/ 44 w 44"/>
              <a:gd name="T24" fmla="*/ 43 h 4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4" h="43">
                <a:moveTo>
                  <a:pt x="11" y="43"/>
                </a:moveTo>
                <a:lnTo>
                  <a:pt x="0" y="14"/>
                </a:lnTo>
                <a:lnTo>
                  <a:pt x="34" y="0"/>
                </a:lnTo>
                <a:lnTo>
                  <a:pt x="44" y="29"/>
                </a:lnTo>
                <a:lnTo>
                  <a:pt x="11" y="4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70" name="Freeform 2736"/>
          <p:cNvSpPr>
            <a:spLocks noChangeAspect="1"/>
          </p:cNvSpPr>
          <p:nvPr/>
        </p:nvSpPr>
        <p:spPr bwMode="auto">
          <a:xfrm>
            <a:off x="4864100" y="1963738"/>
            <a:ext cx="14288" cy="12700"/>
          </a:xfrm>
          <a:custGeom>
            <a:avLst/>
            <a:gdLst>
              <a:gd name="T0" fmla="*/ 2147483647 w 41"/>
              <a:gd name="T1" fmla="*/ 2147483647 h 42"/>
              <a:gd name="T2" fmla="*/ 0 w 41"/>
              <a:gd name="T3" fmla="*/ 2147483647 h 42"/>
              <a:gd name="T4" fmla="*/ 2147483647 w 41"/>
              <a:gd name="T5" fmla="*/ 0 h 42"/>
              <a:gd name="T6" fmla="*/ 2147483647 w 41"/>
              <a:gd name="T7" fmla="*/ 2147483647 h 42"/>
              <a:gd name="T8" fmla="*/ 2147483647 w 41"/>
              <a:gd name="T9" fmla="*/ 2147483647 h 42"/>
              <a:gd name="T10" fmla="*/ 2147483647 w 41"/>
              <a:gd name="T11" fmla="*/ 2147483647 h 42"/>
              <a:gd name="T12" fmla="*/ 2147483647 w 41"/>
              <a:gd name="T13" fmla="*/ 2147483647 h 4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1"/>
              <a:gd name="T22" fmla="*/ 0 h 42"/>
              <a:gd name="T23" fmla="*/ 41 w 41"/>
              <a:gd name="T24" fmla="*/ 42 h 4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1" h="42">
                <a:moveTo>
                  <a:pt x="10" y="42"/>
                </a:moveTo>
                <a:lnTo>
                  <a:pt x="0" y="13"/>
                </a:lnTo>
                <a:lnTo>
                  <a:pt x="38" y="0"/>
                </a:lnTo>
                <a:lnTo>
                  <a:pt x="35" y="1"/>
                </a:lnTo>
                <a:lnTo>
                  <a:pt x="41" y="32"/>
                </a:lnTo>
                <a:lnTo>
                  <a:pt x="38" y="33"/>
                </a:lnTo>
                <a:lnTo>
                  <a:pt x="10" y="4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71" name="Freeform 2737"/>
          <p:cNvSpPr>
            <a:spLocks noChangeAspect="1"/>
          </p:cNvSpPr>
          <p:nvPr/>
        </p:nvSpPr>
        <p:spPr bwMode="auto">
          <a:xfrm>
            <a:off x="4875213" y="1957388"/>
            <a:ext cx="17462" cy="15875"/>
          </a:xfrm>
          <a:custGeom>
            <a:avLst/>
            <a:gdLst>
              <a:gd name="T0" fmla="*/ 2147483647 w 44"/>
              <a:gd name="T1" fmla="*/ 2147483647 h 39"/>
              <a:gd name="T2" fmla="*/ 0 w 44"/>
              <a:gd name="T3" fmla="*/ 2147483647 h 39"/>
              <a:gd name="T4" fmla="*/ 2147483647 w 44"/>
              <a:gd name="T5" fmla="*/ 2147483647 h 39"/>
              <a:gd name="T6" fmla="*/ 2147483647 w 44"/>
              <a:gd name="T7" fmla="*/ 0 h 39"/>
              <a:gd name="T8" fmla="*/ 2147483647 w 44"/>
              <a:gd name="T9" fmla="*/ 2147483647 h 39"/>
              <a:gd name="T10" fmla="*/ 2147483647 w 44"/>
              <a:gd name="T11" fmla="*/ 2147483647 h 39"/>
              <a:gd name="T12" fmla="*/ 2147483647 w 44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4"/>
              <a:gd name="T22" fmla="*/ 0 h 39"/>
              <a:gd name="T23" fmla="*/ 44 w 44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4" h="39">
                <a:moveTo>
                  <a:pt x="6" y="39"/>
                </a:moveTo>
                <a:lnTo>
                  <a:pt x="0" y="8"/>
                </a:lnTo>
                <a:lnTo>
                  <a:pt x="33" y="1"/>
                </a:lnTo>
                <a:lnTo>
                  <a:pt x="36" y="0"/>
                </a:lnTo>
                <a:lnTo>
                  <a:pt x="40" y="31"/>
                </a:lnTo>
                <a:lnTo>
                  <a:pt x="44" y="30"/>
                </a:lnTo>
                <a:lnTo>
                  <a:pt x="6" y="3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72" name="Freeform 2738"/>
          <p:cNvSpPr>
            <a:spLocks noChangeAspect="1"/>
          </p:cNvSpPr>
          <p:nvPr/>
        </p:nvSpPr>
        <p:spPr bwMode="auto">
          <a:xfrm>
            <a:off x="4889500" y="1955800"/>
            <a:ext cx="14288" cy="14288"/>
          </a:xfrm>
          <a:custGeom>
            <a:avLst/>
            <a:gdLst>
              <a:gd name="T0" fmla="*/ 2147483647 w 43"/>
              <a:gd name="T1" fmla="*/ 2147483647 h 38"/>
              <a:gd name="T2" fmla="*/ 0 w 43"/>
              <a:gd name="T3" fmla="*/ 2147483647 h 38"/>
              <a:gd name="T4" fmla="*/ 2147483647 w 43"/>
              <a:gd name="T5" fmla="*/ 0 h 38"/>
              <a:gd name="T6" fmla="*/ 2147483647 w 43"/>
              <a:gd name="T7" fmla="*/ 0 h 38"/>
              <a:gd name="T8" fmla="*/ 2147483647 w 43"/>
              <a:gd name="T9" fmla="*/ 2147483647 h 38"/>
              <a:gd name="T10" fmla="*/ 2147483647 w 43"/>
              <a:gd name="T11" fmla="*/ 2147483647 h 38"/>
              <a:gd name="T12" fmla="*/ 2147483647 w 43"/>
              <a:gd name="T13" fmla="*/ 2147483647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3"/>
              <a:gd name="T22" fmla="*/ 0 h 38"/>
              <a:gd name="T23" fmla="*/ 43 w 43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3" h="38">
                <a:moveTo>
                  <a:pt x="4" y="38"/>
                </a:moveTo>
                <a:lnTo>
                  <a:pt x="0" y="7"/>
                </a:lnTo>
                <a:lnTo>
                  <a:pt x="39" y="0"/>
                </a:lnTo>
                <a:lnTo>
                  <a:pt x="41" y="0"/>
                </a:lnTo>
                <a:lnTo>
                  <a:pt x="41" y="31"/>
                </a:lnTo>
                <a:lnTo>
                  <a:pt x="43" y="31"/>
                </a:lnTo>
                <a:lnTo>
                  <a:pt x="4" y="3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73" name="Freeform 2739"/>
          <p:cNvSpPr>
            <a:spLocks noChangeAspect="1"/>
          </p:cNvSpPr>
          <p:nvPr/>
        </p:nvSpPr>
        <p:spPr bwMode="auto">
          <a:xfrm>
            <a:off x="4903788" y="1955800"/>
            <a:ext cx="12700" cy="12700"/>
          </a:xfrm>
          <a:custGeom>
            <a:avLst/>
            <a:gdLst>
              <a:gd name="T0" fmla="*/ 0 w 42"/>
              <a:gd name="T1" fmla="*/ 2147483647 h 32"/>
              <a:gd name="T2" fmla="*/ 0 w 42"/>
              <a:gd name="T3" fmla="*/ 2147483647 h 32"/>
              <a:gd name="T4" fmla="*/ 2147483647 w 42"/>
              <a:gd name="T5" fmla="*/ 0 h 32"/>
              <a:gd name="T6" fmla="*/ 2147483647 w 42"/>
              <a:gd name="T7" fmla="*/ 2147483647 h 32"/>
              <a:gd name="T8" fmla="*/ 0 w 42"/>
              <a:gd name="T9" fmla="*/ 2147483647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2"/>
              <a:gd name="T16" fmla="*/ 0 h 32"/>
              <a:gd name="T17" fmla="*/ 42 w 42"/>
              <a:gd name="T18" fmla="*/ 32 h 3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2" h="32">
                <a:moveTo>
                  <a:pt x="0" y="32"/>
                </a:moveTo>
                <a:lnTo>
                  <a:pt x="0" y="1"/>
                </a:lnTo>
                <a:lnTo>
                  <a:pt x="42" y="0"/>
                </a:lnTo>
                <a:lnTo>
                  <a:pt x="42" y="31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74" name="Freeform 2740"/>
          <p:cNvSpPr>
            <a:spLocks noChangeAspect="1"/>
          </p:cNvSpPr>
          <p:nvPr/>
        </p:nvSpPr>
        <p:spPr bwMode="auto">
          <a:xfrm>
            <a:off x="4916488" y="1955800"/>
            <a:ext cx="7937" cy="11113"/>
          </a:xfrm>
          <a:custGeom>
            <a:avLst/>
            <a:gdLst>
              <a:gd name="T0" fmla="*/ 0 w 16"/>
              <a:gd name="T1" fmla="*/ 0 h 31"/>
              <a:gd name="T2" fmla="*/ 0 w 16"/>
              <a:gd name="T3" fmla="*/ 0 h 31"/>
              <a:gd name="T4" fmla="*/ 2147483647 w 16"/>
              <a:gd name="T5" fmla="*/ 0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2147483647 w 16"/>
              <a:gd name="T19" fmla="*/ 2147483647 h 31"/>
              <a:gd name="T20" fmla="*/ 2147483647 w 16"/>
              <a:gd name="T21" fmla="*/ 2147483647 h 31"/>
              <a:gd name="T22" fmla="*/ 2147483647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2147483647 h 31"/>
              <a:gd name="T38" fmla="*/ 0 w 16"/>
              <a:gd name="T39" fmla="*/ 2147483647 h 31"/>
              <a:gd name="T40" fmla="*/ 0 w 16"/>
              <a:gd name="T41" fmla="*/ 2147483647 h 31"/>
              <a:gd name="T42" fmla="*/ 0 w 16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6" y="1"/>
                </a:lnTo>
                <a:lnTo>
                  <a:pt x="8" y="2"/>
                </a:lnTo>
                <a:lnTo>
                  <a:pt x="10" y="4"/>
                </a:lnTo>
                <a:lnTo>
                  <a:pt x="12" y="7"/>
                </a:lnTo>
                <a:lnTo>
                  <a:pt x="14" y="9"/>
                </a:lnTo>
                <a:lnTo>
                  <a:pt x="15" y="11"/>
                </a:lnTo>
                <a:lnTo>
                  <a:pt x="16" y="14"/>
                </a:lnTo>
                <a:lnTo>
                  <a:pt x="16" y="16"/>
                </a:lnTo>
                <a:lnTo>
                  <a:pt x="16" y="18"/>
                </a:lnTo>
                <a:lnTo>
                  <a:pt x="15" y="21"/>
                </a:lnTo>
                <a:lnTo>
                  <a:pt x="14" y="23"/>
                </a:lnTo>
                <a:lnTo>
                  <a:pt x="12" y="25"/>
                </a:lnTo>
                <a:lnTo>
                  <a:pt x="10" y="27"/>
                </a:lnTo>
                <a:lnTo>
                  <a:pt x="8" y="29"/>
                </a:lnTo>
                <a:lnTo>
                  <a:pt x="6" y="30"/>
                </a:ln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75" name="Freeform 2741"/>
          <p:cNvSpPr>
            <a:spLocks noChangeAspect="1"/>
          </p:cNvSpPr>
          <p:nvPr/>
        </p:nvSpPr>
        <p:spPr bwMode="auto">
          <a:xfrm>
            <a:off x="4913313" y="1955800"/>
            <a:ext cx="1587" cy="11113"/>
          </a:xfrm>
          <a:custGeom>
            <a:avLst/>
            <a:gdLst>
              <a:gd name="T0" fmla="*/ 0 w 1587"/>
              <a:gd name="T1" fmla="*/ 2147483647 h 31"/>
              <a:gd name="T2" fmla="*/ 0 w 1587"/>
              <a:gd name="T3" fmla="*/ 0 h 31"/>
              <a:gd name="T4" fmla="*/ 0 w 1587"/>
              <a:gd name="T5" fmla="*/ 2147483647 h 31"/>
              <a:gd name="T6" fmla="*/ 0 60000 65536"/>
              <a:gd name="T7" fmla="*/ 0 60000 65536"/>
              <a:gd name="T8" fmla="*/ 0 60000 65536"/>
              <a:gd name="T9" fmla="*/ 0 w 1587"/>
              <a:gd name="T10" fmla="*/ 0 h 31"/>
              <a:gd name="T11" fmla="*/ 1587 w 1587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31">
                <a:moveTo>
                  <a:pt x="0" y="31"/>
                </a:moveTo>
                <a:lnTo>
                  <a:pt x="0" y="0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76" name="Freeform 2742"/>
          <p:cNvSpPr>
            <a:spLocks noChangeAspect="1"/>
          </p:cNvSpPr>
          <p:nvPr/>
        </p:nvSpPr>
        <p:spPr bwMode="auto">
          <a:xfrm>
            <a:off x="4916488" y="1955800"/>
            <a:ext cx="4762" cy="11113"/>
          </a:xfrm>
          <a:custGeom>
            <a:avLst/>
            <a:gdLst>
              <a:gd name="T0" fmla="*/ 2147483647 w 2"/>
              <a:gd name="T1" fmla="*/ 0 h 31"/>
              <a:gd name="T2" fmla="*/ 2147483647 w 2"/>
              <a:gd name="T3" fmla="*/ 2147483647 h 31"/>
              <a:gd name="T4" fmla="*/ 0 w 2"/>
              <a:gd name="T5" fmla="*/ 2147483647 h 31"/>
              <a:gd name="T6" fmla="*/ 0 w 2"/>
              <a:gd name="T7" fmla="*/ 2147483647 h 31"/>
              <a:gd name="T8" fmla="*/ 0 w 2"/>
              <a:gd name="T9" fmla="*/ 0 h 31"/>
              <a:gd name="T10" fmla="*/ 0 w 2"/>
              <a:gd name="T11" fmla="*/ 0 h 31"/>
              <a:gd name="T12" fmla="*/ 2147483647 w 2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31"/>
              <a:gd name="T23" fmla="*/ 2 w 2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31">
                <a:moveTo>
                  <a:pt x="2" y="0"/>
                </a:move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77" name="Freeform 2743"/>
          <p:cNvSpPr>
            <a:spLocks noChangeAspect="1"/>
          </p:cNvSpPr>
          <p:nvPr/>
        </p:nvSpPr>
        <p:spPr bwMode="auto">
          <a:xfrm>
            <a:off x="4916488" y="1955800"/>
            <a:ext cx="4762" cy="11113"/>
          </a:xfrm>
          <a:custGeom>
            <a:avLst/>
            <a:gdLst>
              <a:gd name="T0" fmla="*/ 2147483647 w 2"/>
              <a:gd name="T1" fmla="*/ 0 h 31"/>
              <a:gd name="T2" fmla="*/ 2147483647 w 2"/>
              <a:gd name="T3" fmla="*/ 2147483647 h 31"/>
              <a:gd name="T4" fmla="*/ 0 w 2"/>
              <a:gd name="T5" fmla="*/ 2147483647 h 31"/>
              <a:gd name="T6" fmla="*/ 0 w 2"/>
              <a:gd name="T7" fmla="*/ 2147483647 h 31"/>
              <a:gd name="T8" fmla="*/ 0 w 2"/>
              <a:gd name="T9" fmla="*/ 0 h 31"/>
              <a:gd name="T10" fmla="*/ 0 w 2"/>
              <a:gd name="T11" fmla="*/ 0 h 31"/>
              <a:gd name="T12" fmla="*/ 2147483647 w 2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31"/>
              <a:gd name="T23" fmla="*/ 2 w 2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31">
                <a:moveTo>
                  <a:pt x="2" y="0"/>
                </a:move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78" name="Freeform 2744"/>
          <p:cNvSpPr>
            <a:spLocks noChangeAspect="1"/>
          </p:cNvSpPr>
          <p:nvPr/>
        </p:nvSpPr>
        <p:spPr bwMode="auto">
          <a:xfrm>
            <a:off x="4914900" y="1955800"/>
            <a:ext cx="1588" cy="11113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79" name="Freeform 2745"/>
          <p:cNvSpPr>
            <a:spLocks noChangeAspect="1"/>
          </p:cNvSpPr>
          <p:nvPr/>
        </p:nvSpPr>
        <p:spPr bwMode="auto">
          <a:xfrm>
            <a:off x="4914900" y="1955800"/>
            <a:ext cx="1588" cy="11113"/>
          </a:xfrm>
          <a:custGeom>
            <a:avLst/>
            <a:gdLst>
              <a:gd name="T0" fmla="*/ 2147483647 w 2"/>
              <a:gd name="T1" fmla="*/ 0 h 31"/>
              <a:gd name="T2" fmla="*/ 2147483647 w 2"/>
              <a:gd name="T3" fmla="*/ 2147483647 h 31"/>
              <a:gd name="T4" fmla="*/ 0 w 2"/>
              <a:gd name="T5" fmla="*/ 2147483647 h 31"/>
              <a:gd name="T6" fmla="*/ 0 w 2"/>
              <a:gd name="T7" fmla="*/ 2147483647 h 31"/>
              <a:gd name="T8" fmla="*/ 0 w 2"/>
              <a:gd name="T9" fmla="*/ 0 h 31"/>
              <a:gd name="T10" fmla="*/ 0 w 2"/>
              <a:gd name="T11" fmla="*/ 0 h 31"/>
              <a:gd name="T12" fmla="*/ 2147483647 w 2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31"/>
              <a:gd name="T23" fmla="*/ 2 w 2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31">
                <a:moveTo>
                  <a:pt x="2" y="0"/>
                </a:move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80" name="Freeform 2746"/>
          <p:cNvSpPr>
            <a:spLocks noChangeAspect="1"/>
          </p:cNvSpPr>
          <p:nvPr/>
        </p:nvSpPr>
        <p:spPr bwMode="auto">
          <a:xfrm>
            <a:off x="4914900" y="1955800"/>
            <a:ext cx="1588" cy="11113"/>
          </a:xfrm>
          <a:custGeom>
            <a:avLst/>
            <a:gdLst>
              <a:gd name="T0" fmla="*/ 2147483647 w 2"/>
              <a:gd name="T1" fmla="*/ 0 h 31"/>
              <a:gd name="T2" fmla="*/ 2147483647 w 2"/>
              <a:gd name="T3" fmla="*/ 2147483647 h 31"/>
              <a:gd name="T4" fmla="*/ 0 w 2"/>
              <a:gd name="T5" fmla="*/ 2147483647 h 31"/>
              <a:gd name="T6" fmla="*/ 0 w 2"/>
              <a:gd name="T7" fmla="*/ 2147483647 h 31"/>
              <a:gd name="T8" fmla="*/ 0 w 2"/>
              <a:gd name="T9" fmla="*/ 0 h 31"/>
              <a:gd name="T10" fmla="*/ 0 w 2"/>
              <a:gd name="T11" fmla="*/ 0 h 31"/>
              <a:gd name="T12" fmla="*/ 2147483647 w 2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31"/>
              <a:gd name="T23" fmla="*/ 2 w 2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31">
                <a:moveTo>
                  <a:pt x="2" y="0"/>
                </a:move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81" name="Freeform 2747"/>
          <p:cNvSpPr>
            <a:spLocks noChangeAspect="1"/>
          </p:cNvSpPr>
          <p:nvPr/>
        </p:nvSpPr>
        <p:spPr bwMode="auto">
          <a:xfrm>
            <a:off x="4914900" y="1955800"/>
            <a:ext cx="1588" cy="11113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82" name="Freeform 2748"/>
          <p:cNvSpPr>
            <a:spLocks noChangeAspect="1"/>
          </p:cNvSpPr>
          <p:nvPr/>
        </p:nvSpPr>
        <p:spPr bwMode="auto">
          <a:xfrm>
            <a:off x="4913313" y="1955800"/>
            <a:ext cx="1587" cy="11113"/>
          </a:xfrm>
          <a:custGeom>
            <a:avLst/>
            <a:gdLst>
              <a:gd name="T0" fmla="*/ 2147483647 w 2"/>
              <a:gd name="T1" fmla="*/ 0 h 31"/>
              <a:gd name="T2" fmla="*/ 2147483647 w 2"/>
              <a:gd name="T3" fmla="*/ 2147483647 h 31"/>
              <a:gd name="T4" fmla="*/ 0 w 2"/>
              <a:gd name="T5" fmla="*/ 2147483647 h 31"/>
              <a:gd name="T6" fmla="*/ 0 w 2"/>
              <a:gd name="T7" fmla="*/ 2147483647 h 31"/>
              <a:gd name="T8" fmla="*/ 0 w 2"/>
              <a:gd name="T9" fmla="*/ 0 h 31"/>
              <a:gd name="T10" fmla="*/ 0 w 2"/>
              <a:gd name="T11" fmla="*/ 0 h 31"/>
              <a:gd name="T12" fmla="*/ 2147483647 w 2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31"/>
              <a:gd name="T23" fmla="*/ 2 w 2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31">
                <a:moveTo>
                  <a:pt x="2" y="0"/>
                </a:move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83" name="Rectangle 2749"/>
          <p:cNvSpPr>
            <a:spLocks noChangeAspect="1" noChangeArrowheads="1"/>
          </p:cNvSpPr>
          <p:nvPr/>
        </p:nvSpPr>
        <p:spPr bwMode="auto">
          <a:xfrm>
            <a:off x="4913313" y="1955800"/>
            <a:ext cx="1587" cy="11113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84" name="Freeform 2750"/>
          <p:cNvSpPr>
            <a:spLocks noChangeAspect="1"/>
          </p:cNvSpPr>
          <p:nvPr/>
        </p:nvSpPr>
        <p:spPr bwMode="auto">
          <a:xfrm>
            <a:off x="4799013" y="2093913"/>
            <a:ext cx="3175" cy="9525"/>
          </a:xfrm>
          <a:custGeom>
            <a:avLst/>
            <a:gdLst>
              <a:gd name="T0" fmla="*/ 0 w 8"/>
              <a:gd name="T1" fmla="*/ 2147483647 h 29"/>
              <a:gd name="T2" fmla="*/ 2147483647 w 8"/>
              <a:gd name="T3" fmla="*/ 0 h 29"/>
              <a:gd name="T4" fmla="*/ 0 w 8"/>
              <a:gd name="T5" fmla="*/ 2147483647 h 29"/>
              <a:gd name="T6" fmla="*/ 0 60000 65536"/>
              <a:gd name="T7" fmla="*/ 0 60000 65536"/>
              <a:gd name="T8" fmla="*/ 0 60000 65536"/>
              <a:gd name="T9" fmla="*/ 0 w 8"/>
              <a:gd name="T10" fmla="*/ 0 h 29"/>
              <a:gd name="T11" fmla="*/ 8 w 8"/>
              <a:gd name="T12" fmla="*/ 29 h 2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" h="29">
                <a:moveTo>
                  <a:pt x="0" y="29"/>
                </a:moveTo>
                <a:lnTo>
                  <a:pt x="8" y="0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85" name="Freeform 2751"/>
          <p:cNvSpPr>
            <a:spLocks noChangeAspect="1"/>
          </p:cNvSpPr>
          <p:nvPr/>
        </p:nvSpPr>
        <p:spPr bwMode="auto">
          <a:xfrm>
            <a:off x="4891088" y="2130425"/>
            <a:ext cx="7937" cy="11113"/>
          </a:xfrm>
          <a:custGeom>
            <a:avLst/>
            <a:gdLst>
              <a:gd name="T0" fmla="*/ 2147483647 w 25"/>
              <a:gd name="T1" fmla="*/ 0 h 28"/>
              <a:gd name="T2" fmla="*/ 2147483647 w 25"/>
              <a:gd name="T3" fmla="*/ 0 h 28"/>
              <a:gd name="T4" fmla="*/ 2147483647 w 25"/>
              <a:gd name="T5" fmla="*/ 2147483647 h 28"/>
              <a:gd name="T6" fmla="*/ 2147483647 w 25"/>
              <a:gd name="T7" fmla="*/ 2147483647 h 28"/>
              <a:gd name="T8" fmla="*/ 2147483647 w 25"/>
              <a:gd name="T9" fmla="*/ 2147483647 h 28"/>
              <a:gd name="T10" fmla="*/ 2147483647 w 25"/>
              <a:gd name="T11" fmla="*/ 2147483647 h 28"/>
              <a:gd name="T12" fmla="*/ 2147483647 w 25"/>
              <a:gd name="T13" fmla="*/ 2147483647 h 28"/>
              <a:gd name="T14" fmla="*/ 2147483647 w 25"/>
              <a:gd name="T15" fmla="*/ 2147483647 h 28"/>
              <a:gd name="T16" fmla="*/ 2147483647 w 25"/>
              <a:gd name="T17" fmla="*/ 2147483647 h 28"/>
              <a:gd name="T18" fmla="*/ 2147483647 w 25"/>
              <a:gd name="T19" fmla="*/ 2147483647 h 28"/>
              <a:gd name="T20" fmla="*/ 2147483647 w 25"/>
              <a:gd name="T21" fmla="*/ 2147483647 h 28"/>
              <a:gd name="T22" fmla="*/ 2147483647 w 25"/>
              <a:gd name="T23" fmla="*/ 2147483647 h 28"/>
              <a:gd name="T24" fmla="*/ 2147483647 w 25"/>
              <a:gd name="T25" fmla="*/ 2147483647 h 28"/>
              <a:gd name="T26" fmla="*/ 2147483647 w 25"/>
              <a:gd name="T27" fmla="*/ 2147483647 h 28"/>
              <a:gd name="T28" fmla="*/ 2147483647 w 25"/>
              <a:gd name="T29" fmla="*/ 2147483647 h 28"/>
              <a:gd name="T30" fmla="*/ 2147483647 w 25"/>
              <a:gd name="T31" fmla="*/ 2147483647 h 28"/>
              <a:gd name="T32" fmla="*/ 2147483647 w 25"/>
              <a:gd name="T33" fmla="*/ 2147483647 h 28"/>
              <a:gd name="T34" fmla="*/ 2147483647 w 25"/>
              <a:gd name="T35" fmla="*/ 2147483647 h 28"/>
              <a:gd name="T36" fmla="*/ 2147483647 w 25"/>
              <a:gd name="T37" fmla="*/ 2147483647 h 28"/>
              <a:gd name="T38" fmla="*/ 0 w 25"/>
              <a:gd name="T39" fmla="*/ 2147483647 h 28"/>
              <a:gd name="T40" fmla="*/ 0 w 25"/>
              <a:gd name="T41" fmla="*/ 2147483647 h 28"/>
              <a:gd name="T42" fmla="*/ 2147483647 w 25"/>
              <a:gd name="T43" fmla="*/ 0 h 2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5"/>
              <a:gd name="T67" fmla="*/ 0 h 28"/>
              <a:gd name="T68" fmla="*/ 25 w 25"/>
              <a:gd name="T69" fmla="*/ 28 h 2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5" h="28">
                <a:moveTo>
                  <a:pt x="19" y="0"/>
                </a:moveTo>
                <a:lnTo>
                  <a:pt x="19" y="0"/>
                </a:lnTo>
                <a:lnTo>
                  <a:pt x="21" y="2"/>
                </a:lnTo>
                <a:lnTo>
                  <a:pt x="23" y="4"/>
                </a:lnTo>
                <a:lnTo>
                  <a:pt x="24" y="7"/>
                </a:lnTo>
                <a:lnTo>
                  <a:pt x="25" y="9"/>
                </a:lnTo>
                <a:lnTo>
                  <a:pt x="25" y="12"/>
                </a:lnTo>
                <a:lnTo>
                  <a:pt x="25" y="13"/>
                </a:lnTo>
                <a:lnTo>
                  <a:pt x="24" y="16"/>
                </a:lnTo>
                <a:lnTo>
                  <a:pt x="23" y="19"/>
                </a:lnTo>
                <a:lnTo>
                  <a:pt x="22" y="21"/>
                </a:lnTo>
                <a:lnTo>
                  <a:pt x="20" y="24"/>
                </a:lnTo>
                <a:lnTo>
                  <a:pt x="18" y="26"/>
                </a:lnTo>
                <a:lnTo>
                  <a:pt x="15" y="27"/>
                </a:lnTo>
                <a:lnTo>
                  <a:pt x="13" y="28"/>
                </a:lnTo>
                <a:lnTo>
                  <a:pt x="10" y="28"/>
                </a:lnTo>
                <a:lnTo>
                  <a:pt x="9" y="28"/>
                </a:lnTo>
                <a:lnTo>
                  <a:pt x="6" y="27"/>
                </a:lnTo>
                <a:lnTo>
                  <a:pt x="3" y="26"/>
                </a:lnTo>
                <a:lnTo>
                  <a:pt x="0" y="25"/>
                </a:lnTo>
                <a:lnTo>
                  <a:pt x="1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86" name="Freeform 2752"/>
          <p:cNvSpPr>
            <a:spLocks noChangeAspect="1"/>
          </p:cNvSpPr>
          <p:nvPr/>
        </p:nvSpPr>
        <p:spPr bwMode="auto">
          <a:xfrm>
            <a:off x="4799013" y="2093913"/>
            <a:ext cx="12700" cy="12700"/>
          </a:xfrm>
          <a:custGeom>
            <a:avLst/>
            <a:gdLst>
              <a:gd name="T0" fmla="*/ 0 w 37"/>
              <a:gd name="T1" fmla="*/ 2147483647 h 38"/>
              <a:gd name="T2" fmla="*/ 2147483647 w 37"/>
              <a:gd name="T3" fmla="*/ 0 h 38"/>
              <a:gd name="T4" fmla="*/ 2147483647 w 37"/>
              <a:gd name="T5" fmla="*/ 2147483647 h 38"/>
              <a:gd name="T6" fmla="*/ 2147483647 w 37"/>
              <a:gd name="T7" fmla="*/ 2147483647 h 38"/>
              <a:gd name="T8" fmla="*/ 2147483647 w 37"/>
              <a:gd name="T9" fmla="*/ 2147483647 h 38"/>
              <a:gd name="T10" fmla="*/ 2147483647 w 37"/>
              <a:gd name="T11" fmla="*/ 2147483647 h 38"/>
              <a:gd name="T12" fmla="*/ 0 w 37"/>
              <a:gd name="T13" fmla="*/ 2147483647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7"/>
              <a:gd name="T22" fmla="*/ 0 h 38"/>
              <a:gd name="T23" fmla="*/ 37 w 37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7" h="38">
                <a:moveTo>
                  <a:pt x="0" y="29"/>
                </a:moveTo>
                <a:lnTo>
                  <a:pt x="8" y="0"/>
                </a:lnTo>
                <a:lnTo>
                  <a:pt x="37" y="9"/>
                </a:lnTo>
                <a:lnTo>
                  <a:pt x="29" y="38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87" name="Freeform 2753"/>
          <p:cNvSpPr>
            <a:spLocks noChangeAspect="1"/>
          </p:cNvSpPr>
          <p:nvPr/>
        </p:nvSpPr>
        <p:spPr bwMode="auto">
          <a:xfrm>
            <a:off x="4810125" y="2097088"/>
            <a:ext cx="14288" cy="15875"/>
          </a:xfrm>
          <a:custGeom>
            <a:avLst/>
            <a:gdLst>
              <a:gd name="T0" fmla="*/ 0 w 42"/>
              <a:gd name="T1" fmla="*/ 2147483647 h 40"/>
              <a:gd name="T2" fmla="*/ 2147483647 w 42"/>
              <a:gd name="T3" fmla="*/ 0 h 40"/>
              <a:gd name="T4" fmla="*/ 2147483647 w 42"/>
              <a:gd name="T5" fmla="*/ 2147483647 h 40"/>
              <a:gd name="T6" fmla="*/ 2147483647 w 42"/>
              <a:gd name="T7" fmla="*/ 2147483647 h 40"/>
              <a:gd name="T8" fmla="*/ 2147483647 w 42"/>
              <a:gd name="T9" fmla="*/ 2147483647 h 40"/>
              <a:gd name="T10" fmla="*/ 2147483647 w 42"/>
              <a:gd name="T11" fmla="*/ 2147483647 h 40"/>
              <a:gd name="T12" fmla="*/ 0 w 42"/>
              <a:gd name="T13" fmla="*/ 2147483647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"/>
              <a:gd name="T22" fmla="*/ 0 h 40"/>
              <a:gd name="T23" fmla="*/ 42 w 42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" h="40">
                <a:moveTo>
                  <a:pt x="0" y="29"/>
                </a:moveTo>
                <a:lnTo>
                  <a:pt x="8" y="0"/>
                </a:lnTo>
                <a:lnTo>
                  <a:pt x="42" y="11"/>
                </a:lnTo>
                <a:lnTo>
                  <a:pt x="34" y="40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88" name="Freeform 2754"/>
          <p:cNvSpPr>
            <a:spLocks noChangeAspect="1"/>
          </p:cNvSpPr>
          <p:nvPr/>
        </p:nvSpPr>
        <p:spPr bwMode="auto">
          <a:xfrm>
            <a:off x="4821238" y="2101850"/>
            <a:ext cx="22225" cy="12700"/>
          </a:xfrm>
          <a:custGeom>
            <a:avLst/>
            <a:gdLst>
              <a:gd name="T0" fmla="*/ 0 w 64"/>
              <a:gd name="T1" fmla="*/ 2147483647 h 39"/>
              <a:gd name="T2" fmla="*/ 2147483647 w 64"/>
              <a:gd name="T3" fmla="*/ 0 h 39"/>
              <a:gd name="T4" fmla="*/ 2147483647 w 64"/>
              <a:gd name="T5" fmla="*/ 2147483647 h 39"/>
              <a:gd name="T6" fmla="*/ 2147483647 w 64"/>
              <a:gd name="T7" fmla="*/ 2147483647 h 39"/>
              <a:gd name="T8" fmla="*/ 2147483647 w 64"/>
              <a:gd name="T9" fmla="*/ 2147483647 h 39"/>
              <a:gd name="T10" fmla="*/ 2147483647 w 64"/>
              <a:gd name="T11" fmla="*/ 2147483647 h 39"/>
              <a:gd name="T12" fmla="*/ 0 w 64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4"/>
              <a:gd name="T22" fmla="*/ 0 h 39"/>
              <a:gd name="T23" fmla="*/ 64 w 64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4" h="39">
                <a:moveTo>
                  <a:pt x="0" y="29"/>
                </a:moveTo>
                <a:lnTo>
                  <a:pt x="8" y="0"/>
                </a:lnTo>
                <a:lnTo>
                  <a:pt x="64" y="15"/>
                </a:lnTo>
                <a:lnTo>
                  <a:pt x="45" y="10"/>
                </a:lnTo>
                <a:lnTo>
                  <a:pt x="38" y="39"/>
                </a:lnTo>
                <a:lnTo>
                  <a:pt x="19" y="34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89" name="Freeform 2755"/>
          <p:cNvSpPr>
            <a:spLocks noChangeAspect="1"/>
          </p:cNvSpPr>
          <p:nvPr/>
        </p:nvSpPr>
        <p:spPr bwMode="auto">
          <a:xfrm>
            <a:off x="4835525" y="2103438"/>
            <a:ext cx="14288" cy="14287"/>
          </a:xfrm>
          <a:custGeom>
            <a:avLst/>
            <a:gdLst>
              <a:gd name="T0" fmla="*/ 0 w 51"/>
              <a:gd name="T1" fmla="*/ 2147483647 h 39"/>
              <a:gd name="T2" fmla="*/ 2147483647 w 51"/>
              <a:gd name="T3" fmla="*/ 0 h 39"/>
              <a:gd name="T4" fmla="*/ 2147483647 w 51"/>
              <a:gd name="T5" fmla="*/ 2147483647 h 39"/>
              <a:gd name="T6" fmla="*/ 2147483647 w 51"/>
              <a:gd name="T7" fmla="*/ 2147483647 h 39"/>
              <a:gd name="T8" fmla="*/ 2147483647 w 51"/>
              <a:gd name="T9" fmla="*/ 2147483647 h 39"/>
              <a:gd name="T10" fmla="*/ 2147483647 w 51"/>
              <a:gd name="T11" fmla="*/ 2147483647 h 39"/>
              <a:gd name="T12" fmla="*/ 0 w 51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1"/>
              <a:gd name="T22" fmla="*/ 0 h 39"/>
              <a:gd name="T23" fmla="*/ 51 w 51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1" h="39">
                <a:moveTo>
                  <a:pt x="0" y="29"/>
                </a:moveTo>
                <a:lnTo>
                  <a:pt x="7" y="0"/>
                </a:lnTo>
                <a:lnTo>
                  <a:pt x="51" y="11"/>
                </a:lnTo>
                <a:lnTo>
                  <a:pt x="47" y="10"/>
                </a:lnTo>
                <a:lnTo>
                  <a:pt x="39" y="39"/>
                </a:lnTo>
                <a:lnTo>
                  <a:pt x="35" y="38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90" name="Freeform 2756"/>
          <p:cNvSpPr>
            <a:spLocks noChangeAspect="1"/>
          </p:cNvSpPr>
          <p:nvPr/>
        </p:nvSpPr>
        <p:spPr bwMode="auto">
          <a:xfrm>
            <a:off x="4846638" y="2106613"/>
            <a:ext cx="19050" cy="15875"/>
          </a:xfrm>
          <a:custGeom>
            <a:avLst/>
            <a:gdLst>
              <a:gd name="T0" fmla="*/ 0 w 54"/>
              <a:gd name="T1" fmla="*/ 2147483647 h 42"/>
              <a:gd name="T2" fmla="*/ 2147483647 w 54"/>
              <a:gd name="T3" fmla="*/ 0 h 42"/>
              <a:gd name="T4" fmla="*/ 2147483647 w 54"/>
              <a:gd name="T5" fmla="*/ 2147483647 h 42"/>
              <a:gd name="T6" fmla="*/ 2147483647 w 54"/>
              <a:gd name="T7" fmla="*/ 2147483647 h 42"/>
              <a:gd name="T8" fmla="*/ 2147483647 w 54"/>
              <a:gd name="T9" fmla="*/ 2147483647 h 42"/>
              <a:gd name="T10" fmla="*/ 2147483647 w 54"/>
              <a:gd name="T11" fmla="*/ 2147483647 h 42"/>
              <a:gd name="T12" fmla="*/ 0 w 54"/>
              <a:gd name="T13" fmla="*/ 2147483647 h 4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4"/>
              <a:gd name="T22" fmla="*/ 0 h 42"/>
              <a:gd name="T23" fmla="*/ 54 w 54"/>
              <a:gd name="T24" fmla="*/ 42 h 4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4" h="42">
                <a:moveTo>
                  <a:pt x="0" y="29"/>
                </a:moveTo>
                <a:lnTo>
                  <a:pt x="8" y="0"/>
                </a:lnTo>
                <a:lnTo>
                  <a:pt x="54" y="15"/>
                </a:lnTo>
                <a:lnTo>
                  <a:pt x="48" y="13"/>
                </a:lnTo>
                <a:lnTo>
                  <a:pt x="37" y="42"/>
                </a:lnTo>
                <a:lnTo>
                  <a:pt x="31" y="40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91" name="Freeform 2757"/>
          <p:cNvSpPr>
            <a:spLocks noChangeAspect="1"/>
          </p:cNvSpPr>
          <p:nvPr/>
        </p:nvSpPr>
        <p:spPr bwMode="auto">
          <a:xfrm>
            <a:off x="4859338" y="2112963"/>
            <a:ext cx="15875" cy="12700"/>
          </a:xfrm>
          <a:custGeom>
            <a:avLst/>
            <a:gdLst>
              <a:gd name="T0" fmla="*/ 0 w 48"/>
              <a:gd name="T1" fmla="*/ 2147483647 h 42"/>
              <a:gd name="T2" fmla="*/ 2147483647 w 48"/>
              <a:gd name="T3" fmla="*/ 0 h 42"/>
              <a:gd name="T4" fmla="*/ 2147483647 w 48"/>
              <a:gd name="T5" fmla="*/ 2147483647 h 42"/>
              <a:gd name="T6" fmla="*/ 2147483647 w 48"/>
              <a:gd name="T7" fmla="*/ 2147483647 h 42"/>
              <a:gd name="T8" fmla="*/ 2147483647 w 48"/>
              <a:gd name="T9" fmla="*/ 2147483647 h 42"/>
              <a:gd name="T10" fmla="*/ 2147483647 w 48"/>
              <a:gd name="T11" fmla="*/ 2147483647 h 42"/>
              <a:gd name="T12" fmla="*/ 0 w 48"/>
              <a:gd name="T13" fmla="*/ 2147483647 h 4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8"/>
              <a:gd name="T22" fmla="*/ 0 h 42"/>
              <a:gd name="T23" fmla="*/ 48 w 48"/>
              <a:gd name="T24" fmla="*/ 42 h 4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8" h="42">
                <a:moveTo>
                  <a:pt x="0" y="29"/>
                </a:moveTo>
                <a:lnTo>
                  <a:pt x="11" y="0"/>
                </a:lnTo>
                <a:lnTo>
                  <a:pt x="47" y="13"/>
                </a:lnTo>
                <a:lnTo>
                  <a:pt x="48" y="14"/>
                </a:lnTo>
                <a:lnTo>
                  <a:pt x="33" y="41"/>
                </a:lnTo>
                <a:lnTo>
                  <a:pt x="34" y="42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92" name="Freeform 2758"/>
          <p:cNvSpPr>
            <a:spLocks noChangeAspect="1"/>
          </p:cNvSpPr>
          <p:nvPr/>
        </p:nvSpPr>
        <p:spPr bwMode="auto">
          <a:xfrm>
            <a:off x="4872038" y="2117725"/>
            <a:ext cx="17462" cy="14288"/>
          </a:xfrm>
          <a:custGeom>
            <a:avLst/>
            <a:gdLst>
              <a:gd name="T0" fmla="*/ 0 w 49"/>
              <a:gd name="T1" fmla="*/ 2147483647 h 44"/>
              <a:gd name="T2" fmla="*/ 2147483647 w 49"/>
              <a:gd name="T3" fmla="*/ 0 h 44"/>
              <a:gd name="T4" fmla="*/ 2147483647 w 49"/>
              <a:gd name="T5" fmla="*/ 2147483647 h 44"/>
              <a:gd name="T6" fmla="*/ 2147483647 w 49"/>
              <a:gd name="T7" fmla="*/ 2147483647 h 44"/>
              <a:gd name="T8" fmla="*/ 2147483647 w 49"/>
              <a:gd name="T9" fmla="*/ 2147483647 h 44"/>
              <a:gd name="T10" fmla="*/ 2147483647 w 49"/>
              <a:gd name="T11" fmla="*/ 2147483647 h 44"/>
              <a:gd name="T12" fmla="*/ 0 w 49"/>
              <a:gd name="T13" fmla="*/ 2147483647 h 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9"/>
              <a:gd name="T22" fmla="*/ 0 h 44"/>
              <a:gd name="T23" fmla="*/ 49 w 49"/>
              <a:gd name="T24" fmla="*/ 44 h 4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9" h="44">
                <a:moveTo>
                  <a:pt x="0" y="27"/>
                </a:moveTo>
                <a:lnTo>
                  <a:pt x="15" y="0"/>
                </a:lnTo>
                <a:lnTo>
                  <a:pt x="49" y="20"/>
                </a:lnTo>
                <a:lnTo>
                  <a:pt x="48" y="19"/>
                </a:lnTo>
                <a:lnTo>
                  <a:pt x="29" y="44"/>
                </a:lnTo>
                <a:lnTo>
                  <a:pt x="28" y="43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93" name="Freeform 2759"/>
          <p:cNvSpPr>
            <a:spLocks noChangeAspect="1"/>
          </p:cNvSpPr>
          <p:nvPr/>
        </p:nvSpPr>
        <p:spPr bwMode="auto">
          <a:xfrm>
            <a:off x="4881563" y="2124075"/>
            <a:ext cx="15875" cy="15875"/>
          </a:xfrm>
          <a:custGeom>
            <a:avLst/>
            <a:gdLst>
              <a:gd name="T0" fmla="*/ 0 w 45"/>
              <a:gd name="T1" fmla="*/ 2147483647 h 45"/>
              <a:gd name="T2" fmla="*/ 2147483647 w 45"/>
              <a:gd name="T3" fmla="*/ 0 h 45"/>
              <a:gd name="T4" fmla="*/ 2147483647 w 45"/>
              <a:gd name="T5" fmla="*/ 2147483647 h 45"/>
              <a:gd name="T6" fmla="*/ 2147483647 w 45"/>
              <a:gd name="T7" fmla="*/ 2147483647 h 45"/>
              <a:gd name="T8" fmla="*/ 0 w 45"/>
              <a:gd name="T9" fmla="*/ 2147483647 h 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45"/>
              <a:gd name="T17" fmla="*/ 45 w 45"/>
              <a:gd name="T18" fmla="*/ 45 h 4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45">
                <a:moveTo>
                  <a:pt x="0" y="25"/>
                </a:moveTo>
                <a:lnTo>
                  <a:pt x="19" y="0"/>
                </a:lnTo>
                <a:lnTo>
                  <a:pt x="45" y="20"/>
                </a:lnTo>
                <a:lnTo>
                  <a:pt x="26" y="45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94" name="Freeform 2760"/>
          <p:cNvSpPr>
            <a:spLocks noChangeAspect="1"/>
          </p:cNvSpPr>
          <p:nvPr/>
        </p:nvSpPr>
        <p:spPr bwMode="auto">
          <a:xfrm>
            <a:off x="4891088" y="2130425"/>
            <a:ext cx="7937" cy="11113"/>
          </a:xfrm>
          <a:custGeom>
            <a:avLst/>
            <a:gdLst>
              <a:gd name="T0" fmla="*/ 2147483647 w 26"/>
              <a:gd name="T1" fmla="*/ 0 h 26"/>
              <a:gd name="T2" fmla="*/ 2147483647 w 26"/>
              <a:gd name="T3" fmla="*/ 0 h 26"/>
              <a:gd name="T4" fmla="*/ 2147483647 w 26"/>
              <a:gd name="T5" fmla="*/ 2147483647 h 26"/>
              <a:gd name="T6" fmla="*/ 2147483647 w 26"/>
              <a:gd name="T7" fmla="*/ 2147483647 h 26"/>
              <a:gd name="T8" fmla="*/ 2147483647 w 26"/>
              <a:gd name="T9" fmla="*/ 2147483647 h 26"/>
              <a:gd name="T10" fmla="*/ 2147483647 w 26"/>
              <a:gd name="T11" fmla="*/ 2147483647 h 26"/>
              <a:gd name="T12" fmla="*/ 2147483647 w 26"/>
              <a:gd name="T13" fmla="*/ 2147483647 h 26"/>
              <a:gd name="T14" fmla="*/ 2147483647 w 26"/>
              <a:gd name="T15" fmla="*/ 2147483647 h 26"/>
              <a:gd name="T16" fmla="*/ 2147483647 w 26"/>
              <a:gd name="T17" fmla="*/ 2147483647 h 26"/>
              <a:gd name="T18" fmla="*/ 2147483647 w 26"/>
              <a:gd name="T19" fmla="*/ 2147483647 h 26"/>
              <a:gd name="T20" fmla="*/ 2147483647 w 26"/>
              <a:gd name="T21" fmla="*/ 2147483647 h 26"/>
              <a:gd name="T22" fmla="*/ 2147483647 w 26"/>
              <a:gd name="T23" fmla="*/ 2147483647 h 26"/>
              <a:gd name="T24" fmla="*/ 2147483647 w 26"/>
              <a:gd name="T25" fmla="*/ 2147483647 h 26"/>
              <a:gd name="T26" fmla="*/ 2147483647 w 26"/>
              <a:gd name="T27" fmla="*/ 2147483647 h 26"/>
              <a:gd name="T28" fmla="*/ 2147483647 w 26"/>
              <a:gd name="T29" fmla="*/ 2147483647 h 26"/>
              <a:gd name="T30" fmla="*/ 2147483647 w 26"/>
              <a:gd name="T31" fmla="*/ 2147483647 h 26"/>
              <a:gd name="T32" fmla="*/ 2147483647 w 26"/>
              <a:gd name="T33" fmla="*/ 2147483647 h 26"/>
              <a:gd name="T34" fmla="*/ 2147483647 w 26"/>
              <a:gd name="T35" fmla="*/ 2147483647 h 26"/>
              <a:gd name="T36" fmla="*/ 2147483647 w 26"/>
              <a:gd name="T37" fmla="*/ 2147483647 h 26"/>
              <a:gd name="T38" fmla="*/ 0 w 26"/>
              <a:gd name="T39" fmla="*/ 2147483647 h 26"/>
              <a:gd name="T40" fmla="*/ 0 w 26"/>
              <a:gd name="T41" fmla="*/ 2147483647 h 26"/>
              <a:gd name="T42" fmla="*/ 2147483647 w 26"/>
              <a:gd name="T43" fmla="*/ 0 h 2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6"/>
              <a:gd name="T67" fmla="*/ 0 h 26"/>
              <a:gd name="T68" fmla="*/ 26 w 26"/>
              <a:gd name="T69" fmla="*/ 26 h 2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6" h="26">
                <a:moveTo>
                  <a:pt x="21" y="0"/>
                </a:moveTo>
                <a:lnTo>
                  <a:pt x="21" y="0"/>
                </a:lnTo>
                <a:lnTo>
                  <a:pt x="23" y="2"/>
                </a:lnTo>
                <a:lnTo>
                  <a:pt x="25" y="4"/>
                </a:lnTo>
                <a:lnTo>
                  <a:pt x="25" y="6"/>
                </a:lnTo>
                <a:lnTo>
                  <a:pt x="26" y="9"/>
                </a:lnTo>
                <a:lnTo>
                  <a:pt x="26" y="11"/>
                </a:lnTo>
                <a:lnTo>
                  <a:pt x="25" y="14"/>
                </a:lnTo>
                <a:lnTo>
                  <a:pt x="25" y="16"/>
                </a:lnTo>
                <a:lnTo>
                  <a:pt x="23" y="18"/>
                </a:lnTo>
                <a:lnTo>
                  <a:pt x="21" y="21"/>
                </a:lnTo>
                <a:lnTo>
                  <a:pt x="19" y="23"/>
                </a:lnTo>
                <a:lnTo>
                  <a:pt x="17" y="25"/>
                </a:lnTo>
                <a:lnTo>
                  <a:pt x="15" y="25"/>
                </a:lnTo>
                <a:lnTo>
                  <a:pt x="12" y="26"/>
                </a:lnTo>
                <a:lnTo>
                  <a:pt x="10" y="26"/>
                </a:lnTo>
                <a:lnTo>
                  <a:pt x="7" y="25"/>
                </a:lnTo>
                <a:lnTo>
                  <a:pt x="5" y="25"/>
                </a:lnTo>
                <a:lnTo>
                  <a:pt x="3" y="23"/>
                </a:lnTo>
                <a:lnTo>
                  <a:pt x="0" y="21"/>
                </a:lnTo>
                <a:lnTo>
                  <a:pt x="2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95" name="Freeform 2761"/>
          <p:cNvSpPr>
            <a:spLocks noChangeAspect="1"/>
          </p:cNvSpPr>
          <p:nvPr/>
        </p:nvSpPr>
        <p:spPr bwMode="auto">
          <a:xfrm>
            <a:off x="4889500" y="2127250"/>
            <a:ext cx="6350" cy="7938"/>
          </a:xfrm>
          <a:custGeom>
            <a:avLst/>
            <a:gdLst>
              <a:gd name="T0" fmla="*/ 0 w 21"/>
              <a:gd name="T1" fmla="*/ 2147483647 h 20"/>
              <a:gd name="T2" fmla="*/ 2147483647 w 21"/>
              <a:gd name="T3" fmla="*/ 0 h 20"/>
              <a:gd name="T4" fmla="*/ 0 w 21"/>
              <a:gd name="T5" fmla="*/ 2147483647 h 20"/>
              <a:gd name="T6" fmla="*/ 0 60000 65536"/>
              <a:gd name="T7" fmla="*/ 0 60000 65536"/>
              <a:gd name="T8" fmla="*/ 0 60000 65536"/>
              <a:gd name="T9" fmla="*/ 0 w 21"/>
              <a:gd name="T10" fmla="*/ 0 h 20"/>
              <a:gd name="T11" fmla="*/ 21 w 21"/>
              <a:gd name="T12" fmla="*/ 20 h 2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" h="20">
                <a:moveTo>
                  <a:pt x="0" y="20"/>
                </a:moveTo>
                <a:lnTo>
                  <a:pt x="21" y="0"/>
                </a:lnTo>
                <a:lnTo>
                  <a:pt x="0" y="2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96" name="Freeform 2762"/>
          <p:cNvSpPr>
            <a:spLocks noChangeAspect="1"/>
          </p:cNvSpPr>
          <p:nvPr/>
        </p:nvSpPr>
        <p:spPr bwMode="auto">
          <a:xfrm>
            <a:off x="4891088" y="2130425"/>
            <a:ext cx="6350" cy="9525"/>
          </a:xfrm>
          <a:custGeom>
            <a:avLst/>
            <a:gdLst>
              <a:gd name="T0" fmla="*/ 2147483647 w 22"/>
              <a:gd name="T1" fmla="*/ 2147483647 h 22"/>
              <a:gd name="T2" fmla="*/ 2147483647 w 22"/>
              <a:gd name="T3" fmla="*/ 2147483647 h 22"/>
              <a:gd name="T4" fmla="*/ 0 w 22"/>
              <a:gd name="T5" fmla="*/ 2147483647 h 22"/>
              <a:gd name="T6" fmla="*/ 0 w 22"/>
              <a:gd name="T7" fmla="*/ 2147483647 h 22"/>
              <a:gd name="T8" fmla="*/ 2147483647 w 22"/>
              <a:gd name="T9" fmla="*/ 0 h 22"/>
              <a:gd name="T10" fmla="*/ 2147483647 w 22"/>
              <a:gd name="T11" fmla="*/ 0 h 22"/>
              <a:gd name="T12" fmla="*/ 2147483647 w 22"/>
              <a:gd name="T13" fmla="*/ 214748364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22"/>
              <a:gd name="T23" fmla="*/ 22 w 22"/>
              <a:gd name="T24" fmla="*/ 22 h 2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22">
                <a:moveTo>
                  <a:pt x="22" y="1"/>
                </a:moveTo>
                <a:lnTo>
                  <a:pt x="1" y="22"/>
                </a:lnTo>
                <a:lnTo>
                  <a:pt x="0" y="20"/>
                </a:lnTo>
                <a:lnTo>
                  <a:pt x="21" y="0"/>
                </a:lnTo>
                <a:lnTo>
                  <a:pt x="2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97" name="Freeform 2763"/>
          <p:cNvSpPr>
            <a:spLocks noChangeAspect="1"/>
          </p:cNvSpPr>
          <p:nvPr/>
        </p:nvSpPr>
        <p:spPr bwMode="auto">
          <a:xfrm>
            <a:off x="4891088" y="2130425"/>
            <a:ext cx="6350" cy="9525"/>
          </a:xfrm>
          <a:custGeom>
            <a:avLst/>
            <a:gdLst>
              <a:gd name="T0" fmla="*/ 2147483647 w 22"/>
              <a:gd name="T1" fmla="*/ 2147483647 h 21"/>
              <a:gd name="T2" fmla="*/ 2147483647 w 22"/>
              <a:gd name="T3" fmla="*/ 2147483647 h 21"/>
              <a:gd name="T4" fmla="*/ 0 w 22"/>
              <a:gd name="T5" fmla="*/ 2147483647 h 21"/>
              <a:gd name="T6" fmla="*/ 0 w 22"/>
              <a:gd name="T7" fmla="*/ 2147483647 h 21"/>
              <a:gd name="T8" fmla="*/ 2147483647 w 22"/>
              <a:gd name="T9" fmla="*/ 0 h 21"/>
              <a:gd name="T10" fmla="*/ 2147483647 w 22"/>
              <a:gd name="T11" fmla="*/ 0 h 21"/>
              <a:gd name="T12" fmla="*/ 2147483647 w 22"/>
              <a:gd name="T13" fmla="*/ 2147483647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21"/>
              <a:gd name="T23" fmla="*/ 22 w 22"/>
              <a:gd name="T24" fmla="*/ 21 h 2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21">
                <a:moveTo>
                  <a:pt x="22" y="1"/>
                </a:moveTo>
                <a:lnTo>
                  <a:pt x="1" y="21"/>
                </a:lnTo>
                <a:lnTo>
                  <a:pt x="0" y="20"/>
                </a:lnTo>
                <a:lnTo>
                  <a:pt x="21" y="0"/>
                </a:lnTo>
                <a:lnTo>
                  <a:pt x="2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98" name="Freeform 2764"/>
          <p:cNvSpPr>
            <a:spLocks noChangeAspect="1"/>
          </p:cNvSpPr>
          <p:nvPr/>
        </p:nvSpPr>
        <p:spPr bwMode="auto">
          <a:xfrm>
            <a:off x="4889500" y="2130425"/>
            <a:ext cx="7938" cy="9525"/>
          </a:xfrm>
          <a:custGeom>
            <a:avLst/>
            <a:gdLst>
              <a:gd name="T0" fmla="*/ 2147483647 w 22"/>
              <a:gd name="T1" fmla="*/ 2147483647 h 21"/>
              <a:gd name="T2" fmla="*/ 2147483647 w 22"/>
              <a:gd name="T3" fmla="*/ 2147483647 h 21"/>
              <a:gd name="T4" fmla="*/ 0 w 22"/>
              <a:gd name="T5" fmla="*/ 2147483647 h 21"/>
              <a:gd name="T6" fmla="*/ 0 w 22"/>
              <a:gd name="T7" fmla="*/ 2147483647 h 21"/>
              <a:gd name="T8" fmla="*/ 2147483647 w 22"/>
              <a:gd name="T9" fmla="*/ 0 h 21"/>
              <a:gd name="T10" fmla="*/ 2147483647 w 22"/>
              <a:gd name="T11" fmla="*/ 0 h 21"/>
              <a:gd name="T12" fmla="*/ 2147483647 w 22"/>
              <a:gd name="T13" fmla="*/ 2147483647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21"/>
              <a:gd name="T23" fmla="*/ 22 w 22"/>
              <a:gd name="T24" fmla="*/ 21 h 2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21">
                <a:moveTo>
                  <a:pt x="22" y="1"/>
                </a:moveTo>
                <a:lnTo>
                  <a:pt x="1" y="21"/>
                </a:lnTo>
                <a:lnTo>
                  <a:pt x="0" y="20"/>
                </a:lnTo>
                <a:lnTo>
                  <a:pt x="21" y="0"/>
                </a:lnTo>
                <a:lnTo>
                  <a:pt x="2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999" name="Freeform 2765"/>
          <p:cNvSpPr>
            <a:spLocks noChangeAspect="1"/>
          </p:cNvSpPr>
          <p:nvPr/>
        </p:nvSpPr>
        <p:spPr bwMode="auto">
          <a:xfrm>
            <a:off x="4889500" y="2130425"/>
            <a:ext cx="7938" cy="4763"/>
          </a:xfrm>
          <a:custGeom>
            <a:avLst/>
            <a:gdLst>
              <a:gd name="T0" fmla="*/ 2147483647 w 22"/>
              <a:gd name="T1" fmla="*/ 2147483647 h 21"/>
              <a:gd name="T2" fmla="*/ 2147483647 w 22"/>
              <a:gd name="T3" fmla="*/ 2147483647 h 21"/>
              <a:gd name="T4" fmla="*/ 0 w 22"/>
              <a:gd name="T5" fmla="*/ 2147483647 h 21"/>
              <a:gd name="T6" fmla="*/ 0 w 22"/>
              <a:gd name="T7" fmla="*/ 2147483647 h 21"/>
              <a:gd name="T8" fmla="*/ 2147483647 w 22"/>
              <a:gd name="T9" fmla="*/ 0 h 21"/>
              <a:gd name="T10" fmla="*/ 2147483647 w 22"/>
              <a:gd name="T11" fmla="*/ 0 h 21"/>
              <a:gd name="T12" fmla="*/ 2147483647 w 22"/>
              <a:gd name="T13" fmla="*/ 2147483647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21"/>
              <a:gd name="T23" fmla="*/ 22 w 22"/>
              <a:gd name="T24" fmla="*/ 21 h 2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21">
                <a:moveTo>
                  <a:pt x="22" y="1"/>
                </a:moveTo>
                <a:lnTo>
                  <a:pt x="1" y="21"/>
                </a:lnTo>
                <a:lnTo>
                  <a:pt x="0" y="20"/>
                </a:lnTo>
                <a:lnTo>
                  <a:pt x="21" y="0"/>
                </a:lnTo>
                <a:lnTo>
                  <a:pt x="2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00" name="Freeform 2766"/>
          <p:cNvSpPr>
            <a:spLocks noChangeAspect="1"/>
          </p:cNvSpPr>
          <p:nvPr/>
        </p:nvSpPr>
        <p:spPr bwMode="auto">
          <a:xfrm>
            <a:off x="4889500" y="2130425"/>
            <a:ext cx="7938" cy="4763"/>
          </a:xfrm>
          <a:custGeom>
            <a:avLst/>
            <a:gdLst>
              <a:gd name="T0" fmla="*/ 2147483647 w 22"/>
              <a:gd name="T1" fmla="*/ 2147483647 h 21"/>
              <a:gd name="T2" fmla="*/ 2147483647 w 22"/>
              <a:gd name="T3" fmla="*/ 2147483647 h 21"/>
              <a:gd name="T4" fmla="*/ 0 w 22"/>
              <a:gd name="T5" fmla="*/ 2147483647 h 21"/>
              <a:gd name="T6" fmla="*/ 0 w 22"/>
              <a:gd name="T7" fmla="*/ 2147483647 h 21"/>
              <a:gd name="T8" fmla="*/ 2147483647 w 22"/>
              <a:gd name="T9" fmla="*/ 0 h 21"/>
              <a:gd name="T10" fmla="*/ 2147483647 w 22"/>
              <a:gd name="T11" fmla="*/ 0 h 21"/>
              <a:gd name="T12" fmla="*/ 2147483647 w 22"/>
              <a:gd name="T13" fmla="*/ 2147483647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21"/>
              <a:gd name="T23" fmla="*/ 22 w 22"/>
              <a:gd name="T24" fmla="*/ 21 h 2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21">
                <a:moveTo>
                  <a:pt x="22" y="1"/>
                </a:moveTo>
                <a:lnTo>
                  <a:pt x="1" y="21"/>
                </a:lnTo>
                <a:lnTo>
                  <a:pt x="0" y="20"/>
                </a:lnTo>
                <a:lnTo>
                  <a:pt x="21" y="0"/>
                </a:lnTo>
                <a:lnTo>
                  <a:pt x="2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01" name="Freeform 2767"/>
          <p:cNvSpPr>
            <a:spLocks noChangeAspect="1"/>
          </p:cNvSpPr>
          <p:nvPr/>
        </p:nvSpPr>
        <p:spPr bwMode="auto">
          <a:xfrm>
            <a:off x="4889500" y="2127250"/>
            <a:ext cx="7938" cy="7938"/>
          </a:xfrm>
          <a:custGeom>
            <a:avLst/>
            <a:gdLst>
              <a:gd name="T0" fmla="*/ 2147483647 w 22"/>
              <a:gd name="T1" fmla="*/ 2147483647 h 21"/>
              <a:gd name="T2" fmla="*/ 2147483647 w 22"/>
              <a:gd name="T3" fmla="*/ 2147483647 h 21"/>
              <a:gd name="T4" fmla="*/ 0 w 22"/>
              <a:gd name="T5" fmla="*/ 2147483647 h 21"/>
              <a:gd name="T6" fmla="*/ 2147483647 w 22"/>
              <a:gd name="T7" fmla="*/ 0 h 21"/>
              <a:gd name="T8" fmla="*/ 2147483647 w 22"/>
              <a:gd name="T9" fmla="*/ 2147483647 h 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"/>
              <a:gd name="T16" fmla="*/ 0 h 21"/>
              <a:gd name="T17" fmla="*/ 22 w 22"/>
              <a:gd name="T18" fmla="*/ 21 h 2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" h="21">
                <a:moveTo>
                  <a:pt x="22" y="1"/>
                </a:moveTo>
                <a:lnTo>
                  <a:pt x="1" y="21"/>
                </a:lnTo>
                <a:lnTo>
                  <a:pt x="0" y="20"/>
                </a:lnTo>
                <a:lnTo>
                  <a:pt x="21" y="0"/>
                </a:lnTo>
                <a:lnTo>
                  <a:pt x="2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02" name="Freeform 2768"/>
          <p:cNvSpPr>
            <a:spLocks noChangeAspect="1"/>
          </p:cNvSpPr>
          <p:nvPr/>
        </p:nvSpPr>
        <p:spPr bwMode="auto">
          <a:xfrm>
            <a:off x="4760913" y="2206625"/>
            <a:ext cx="3175" cy="11113"/>
          </a:xfrm>
          <a:custGeom>
            <a:avLst/>
            <a:gdLst>
              <a:gd name="T0" fmla="*/ 0 w 11"/>
              <a:gd name="T1" fmla="*/ 2147483647 h 29"/>
              <a:gd name="T2" fmla="*/ 2147483647 w 11"/>
              <a:gd name="T3" fmla="*/ 0 h 29"/>
              <a:gd name="T4" fmla="*/ 0 w 11"/>
              <a:gd name="T5" fmla="*/ 2147483647 h 29"/>
              <a:gd name="T6" fmla="*/ 0 60000 65536"/>
              <a:gd name="T7" fmla="*/ 0 60000 65536"/>
              <a:gd name="T8" fmla="*/ 0 60000 65536"/>
              <a:gd name="T9" fmla="*/ 0 w 11"/>
              <a:gd name="T10" fmla="*/ 0 h 29"/>
              <a:gd name="T11" fmla="*/ 11 w 11"/>
              <a:gd name="T12" fmla="*/ 29 h 2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29">
                <a:moveTo>
                  <a:pt x="0" y="29"/>
                </a:moveTo>
                <a:lnTo>
                  <a:pt x="11" y="0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03" name="Freeform 2769"/>
          <p:cNvSpPr>
            <a:spLocks noChangeAspect="1"/>
          </p:cNvSpPr>
          <p:nvPr/>
        </p:nvSpPr>
        <p:spPr bwMode="auto">
          <a:xfrm>
            <a:off x="4829175" y="2241550"/>
            <a:ext cx="1588" cy="9525"/>
          </a:xfrm>
          <a:custGeom>
            <a:avLst/>
            <a:gdLst>
              <a:gd name="T0" fmla="*/ 2147483647 w 4"/>
              <a:gd name="T1" fmla="*/ 0 h 31"/>
              <a:gd name="T2" fmla="*/ 0 w 4"/>
              <a:gd name="T3" fmla="*/ 2147483647 h 31"/>
              <a:gd name="T4" fmla="*/ 2147483647 w 4"/>
              <a:gd name="T5" fmla="*/ 0 h 31"/>
              <a:gd name="T6" fmla="*/ 0 60000 65536"/>
              <a:gd name="T7" fmla="*/ 0 60000 65536"/>
              <a:gd name="T8" fmla="*/ 0 60000 65536"/>
              <a:gd name="T9" fmla="*/ 0 w 4"/>
              <a:gd name="T10" fmla="*/ 0 h 31"/>
              <a:gd name="T11" fmla="*/ 4 w 4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" h="31">
                <a:moveTo>
                  <a:pt x="4" y="0"/>
                </a:moveTo>
                <a:lnTo>
                  <a:pt x="0" y="31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04" name="Freeform 2770"/>
          <p:cNvSpPr>
            <a:spLocks noChangeAspect="1"/>
          </p:cNvSpPr>
          <p:nvPr/>
        </p:nvSpPr>
        <p:spPr bwMode="auto">
          <a:xfrm>
            <a:off x="4760913" y="2206625"/>
            <a:ext cx="11112" cy="12700"/>
          </a:xfrm>
          <a:custGeom>
            <a:avLst/>
            <a:gdLst>
              <a:gd name="T0" fmla="*/ 0 w 36"/>
              <a:gd name="T1" fmla="*/ 2147483647 h 37"/>
              <a:gd name="T2" fmla="*/ 2147483647 w 36"/>
              <a:gd name="T3" fmla="*/ 0 h 37"/>
              <a:gd name="T4" fmla="*/ 2147483647 w 36"/>
              <a:gd name="T5" fmla="*/ 2147483647 h 37"/>
              <a:gd name="T6" fmla="*/ 2147483647 w 36"/>
              <a:gd name="T7" fmla="*/ 2147483647 h 37"/>
              <a:gd name="T8" fmla="*/ 2147483647 w 36"/>
              <a:gd name="T9" fmla="*/ 2147483647 h 37"/>
              <a:gd name="T10" fmla="*/ 2147483647 w 36"/>
              <a:gd name="T11" fmla="*/ 2147483647 h 37"/>
              <a:gd name="T12" fmla="*/ 0 w 36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37"/>
              <a:gd name="T23" fmla="*/ 36 w 36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37">
                <a:moveTo>
                  <a:pt x="0" y="29"/>
                </a:moveTo>
                <a:lnTo>
                  <a:pt x="11" y="0"/>
                </a:lnTo>
                <a:lnTo>
                  <a:pt x="35" y="8"/>
                </a:lnTo>
                <a:lnTo>
                  <a:pt x="36" y="9"/>
                </a:lnTo>
                <a:lnTo>
                  <a:pt x="21" y="36"/>
                </a:lnTo>
                <a:lnTo>
                  <a:pt x="22" y="37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05" name="Freeform 2771"/>
          <p:cNvSpPr>
            <a:spLocks noChangeAspect="1"/>
          </p:cNvSpPr>
          <p:nvPr/>
        </p:nvSpPr>
        <p:spPr bwMode="auto">
          <a:xfrm>
            <a:off x="4768850" y="2209800"/>
            <a:ext cx="11113" cy="15875"/>
          </a:xfrm>
          <a:custGeom>
            <a:avLst/>
            <a:gdLst>
              <a:gd name="T0" fmla="*/ 0 w 40"/>
              <a:gd name="T1" fmla="*/ 2147483647 h 43"/>
              <a:gd name="T2" fmla="*/ 2147483647 w 40"/>
              <a:gd name="T3" fmla="*/ 0 h 43"/>
              <a:gd name="T4" fmla="*/ 2147483647 w 40"/>
              <a:gd name="T5" fmla="*/ 2147483647 h 43"/>
              <a:gd name="T6" fmla="*/ 2147483647 w 40"/>
              <a:gd name="T7" fmla="*/ 2147483647 h 43"/>
              <a:gd name="T8" fmla="*/ 2147483647 w 40"/>
              <a:gd name="T9" fmla="*/ 2147483647 h 43"/>
              <a:gd name="T10" fmla="*/ 2147483647 w 40"/>
              <a:gd name="T11" fmla="*/ 2147483647 h 43"/>
              <a:gd name="T12" fmla="*/ 0 w 40"/>
              <a:gd name="T13" fmla="*/ 2147483647 h 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3"/>
              <a:gd name="T23" fmla="*/ 40 w 40"/>
              <a:gd name="T24" fmla="*/ 43 h 4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3">
                <a:moveTo>
                  <a:pt x="0" y="27"/>
                </a:moveTo>
                <a:lnTo>
                  <a:pt x="15" y="0"/>
                </a:lnTo>
                <a:lnTo>
                  <a:pt x="36" y="12"/>
                </a:lnTo>
                <a:lnTo>
                  <a:pt x="40" y="15"/>
                </a:lnTo>
                <a:lnTo>
                  <a:pt x="23" y="40"/>
                </a:lnTo>
                <a:lnTo>
                  <a:pt x="27" y="43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06" name="Freeform 2772"/>
          <p:cNvSpPr>
            <a:spLocks noChangeAspect="1"/>
          </p:cNvSpPr>
          <p:nvPr/>
        </p:nvSpPr>
        <p:spPr bwMode="auto">
          <a:xfrm>
            <a:off x="4773613" y="2216150"/>
            <a:ext cx="15875" cy="12700"/>
          </a:xfrm>
          <a:custGeom>
            <a:avLst/>
            <a:gdLst>
              <a:gd name="T0" fmla="*/ 0 w 40"/>
              <a:gd name="T1" fmla="*/ 2147483647 h 40"/>
              <a:gd name="T2" fmla="*/ 2147483647 w 40"/>
              <a:gd name="T3" fmla="*/ 0 h 40"/>
              <a:gd name="T4" fmla="*/ 2147483647 w 40"/>
              <a:gd name="T5" fmla="*/ 2147483647 h 40"/>
              <a:gd name="T6" fmla="*/ 2147483647 w 40"/>
              <a:gd name="T7" fmla="*/ 2147483647 h 40"/>
              <a:gd name="T8" fmla="*/ 2147483647 w 40"/>
              <a:gd name="T9" fmla="*/ 2147483647 h 40"/>
              <a:gd name="T10" fmla="*/ 2147483647 w 40"/>
              <a:gd name="T11" fmla="*/ 2147483647 h 40"/>
              <a:gd name="T12" fmla="*/ 0 w 40"/>
              <a:gd name="T13" fmla="*/ 2147483647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0" y="25"/>
                </a:moveTo>
                <a:lnTo>
                  <a:pt x="17" y="0"/>
                </a:lnTo>
                <a:lnTo>
                  <a:pt x="40" y="15"/>
                </a:lnTo>
                <a:lnTo>
                  <a:pt x="23" y="40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07" name="Freeform 2773"/>
          <p:cNvSpPr>
            <a:spLocks noChangeAspect="1"/>
          </p:cNvSpPr>
          <p:nvPr/>
        </p:nvSpPr>
        <p:spPr bwMode="auto">
          <a:xfrm>
            <a:off x="4781550" y="2222500"/>
            <a:ext cx="15875" cy="11113"/>
          </a:xfrm>
          <a:custGeom>
            <a:avLst/>
            <a:gdLst>
              <a:gd name="T0" fmla="*/ 0 w 40"/>
              <a:gd name="T1" fmla="*/ 2147483647 h 42"/>
              <a:gd name="T2" fmla="*/ 2147483647 w 40"/>
              <a:gd name="T3" fmla="*/ 0 h 42"/>
              <a:gd name="T4" fmla="*/ 2147483647 w 40"/>
              <a:gd name="T5" fmla="*/ 2147483647 h 42"/>
              <a:gd name="T6" fmla="*/ 2147483647 w 40"/>
              <a:gd name="T7" fmla="*/ 2147483647 h 42"/>
              <a:gd name="T8" fmla="*/ 2147483647 w 40"/>
              <a:gd name="T9" fmla="*/ 2147483647 h 42"/>
              <a:gd name="T10" fmla="*/ 2147483647 w 40"/>
              <a:gd name="T11" fmla="*/ 2147483647 h 42"/>
              <a:gd name="T12" fmla="*/ 0 w 40"/>
              <a:gd name="T13" fmla="*/ 2147483647 h 4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2"/>
              <a:gd name="T23" fmla="*/ 40 w 40"/>
              <a:gd name="T24" fmla="*/ 42 h 4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2">
                <a:moveTo>
                  <a:pt x="0" y="25"/>
                </a:moveTo>
                <a:lnTo>
                  <a:pt x="17" y="0"/>
                </a:lnTo>
                <a:lnTo>
                  <a:pt x="40" y="17"/>
                </a:lnTo>
                <a:lnTo>
                  <a:pt x="24" y="42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08" name="Freeform 2774"/>
          <p:cNvSpPr>
            <a:spLocks noChangeAspect="1"/>
          </p:cNvSpPr>
          <p:nvPr/>
        </p:nvSpPr>
        <p:spPr bwMode="auto">
          <a:xfrm>
            <a:off x="4791075" y="2225675"/>
            <a:ext cx="14288" cy="15875"/>
          </a:xfrm>
          <a:custGeom>
            <a:avLst/>
            <a:gdLst>
              <a:gd name="T0" fmla="*/ 0 w 40"/>
              <a:gd name="T1" fmla="*/ 2147483647 h 42"/>
              <a:gd name="T2" fmla="*/ 2147483647 w 40"/>
              <a:gd name="T3" fmla="*/ 0 h 42"/>
              <a:gd name="T4" fmla="*/ 2147483647 w 40"/>
              <a:gd name="T5" fmla="*/ 2147483647 h 42"/>
              <a:gd name="T6" fmla="*/ 2147483647 w 40"/>
              <a:gd name="T7" fmla="*/ 2147483647 h 42"/>
              <a:gd name="T8" fmla="*/ 2147483647 w 40"/>
              <a:gd name="T9" fmla="*/ 2147483647 h 42"/>
              <a:gd name="T10" fmla="*/ 2147483647 w 40"/>
              <a:gd name="T11" fmla="*/ 2147483647 h 42"/>
              <a:gd name="T12" fmla="*/ 0 w 40"/>
              <a:gd name="T13" fmla="*/ 2147483647 h 4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2"/>
              <a:gd name="T23" fmla="*/ 40 w 40"/>
              <a:gd name="T24" fmla="*/ 42 h 4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2">
                <a:moveTo>
                  <a:pt x="0" y="25"/>
                </a:moveTo>
                <a:lnTo>
                  <a:pt x="16" y="0"/>
                </a:lnTo>
                <a:lnTo>
                  <a:pt x="40" y="16"/>
                </a:lnTo>
                <a:lnTo>
                  <a:pt x="38" y="15"/>
                </a:lnTo>
                <a:lnTo>
                  <a:pt x="26" y="42"/>
                </a:lnTo>
                <a:lnTo>
                  <a:pt x="24" y="41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09" name="Freeform 2775"/>
          <p:cNvSpPr>
            <a:spLocks noChangeAspect="1"/>
          </p:cNvSpPr>
          <p:nvPr/>
        </p:nvSpPr>
        <p:spPr bwMode="auto">
          <a:xfrm>
            <a:off x="4799013" y="2232025"/>
            <a:ext cx="14287" cy="14288"/>
          </a:xfrm>
          <a:custGeom>
            <a:avLst/>
            <a:gdLst>
              <a:gd name="T0" fmla="*/ 0 w 36"/>
              <a:gd name="T1" fmla="*/ 2147483647 h 42"/>
              <a:gd name="T2" fmla="*/ 2147483647 w 36"/>
              <a:gd name="T3" fmla="*/ 0 h 42"/>
              <a:gd name="T4" fmla="*/ 2147483647 w 36"/>
              <a:gd name="T5" fmla="*/ 2147483647 h 42"/>
              <a:gd name="T6" fmla="*/ 2147483647 w 36"/>
              <a:gd name="T7" fmla="*/ 2147483647 h 42"/>
              <a:gd name="T8" fmla="*/ 2147483647 w 36"/>
              <a:gd name="T9" fmla="*/ 2147483647 h 42"/>
              <a:gd name="T10" fmla="*/ 2147483647 w 36"/>
              <a:gd name="T11" fmla="*/ 2147483647 h 42"/>
              <a:gd name="T12" fmla="*/ 0 w 36"/>
              <a:gd name="T13" fmla="*/ 2147483647 h 4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42"/>
              <a:gd name="T23" fmla="*/ 36 w 36"/>
              <a:gd name="T24" fmla="*/ 42 h 4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42">
                <a:moveTo>
                  <a:pt x="0" y="27"/>
                </a:moveTo>
                <a:lnTo>
                  <a:pt x="12" y="0"/>
                </a:lnTo>
                <a:lnTo>
                  <a:pt x="32" y="11"/>
                </a:lnTo>
                <a:lnTo>
                  <a:pt x="36" y="12"/>
                </a:lnTo>
                <a:lnTo>
                  <a:pt x="26" y="41"/>
                </a:lnTo>
                <a:lnTo>
                  <a:pt x="30" y="42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10" name="Freeform 2776"/>
          <p:cNvSpPr>
            <a:spLocks noChangeAspect="1"/>
          </p:cNvSpPr>
          <p:nvPr/>
        </p:nvSpPr>
        <p:spPr bwMode="auto">
          <a:xfrm>
            <a:off x="4810125" y="2235200"/>
            <a:ext cx="11113" cy="12700"/>
          </a:xfrm>
          <a:custGeom>
            <a:avLst/>
            <a:gdLst>
              <a:gd name="T0" fmla="*/ 0 w 33"/>
              <a:gd name="T1" fmla="*/ 2147483647 h 39"/>
              <a:gd name="T2" fmla="*/ 2147483647 w 33"/>
              <a:gd name="T3" fmla="*/ 0 h 39"/>
              <a:gd name="T4" fmla="*/ 2147483647 w 33"/>
              <a:gd name="T5" fmla="*/ 2147483647 h 39"/>
              <a:gd name="T6" fmla="*/ 2147483647 w 33"/>
              <a:gd name="T7" fmla="*/ 2147483647 h 39"/>
              <a:gd name="T8" fmla="*/ 2147483647 w 33"/>
              <a:gd name="T9" fmla="*/ 2147483647 h 39"/>
              <a:gd name="T10" fmla="*/ 2147483647 w 33"/>
              <a:gd name="T11" fmla="*/ 2147483647 h 39"/>
              <a:gd name="T12" fmla="*/ 0 w 33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9"/>
              <a:gd name="T23" fmla="*/ 33 w 33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9">
                <a:moveTo>
                  <a:pt x="0" y="29"/>
                </a:moveTo>
                <a:lnTo>
                  <a:pt x="10" y="0"/>
                </a:lnTo>
                <a:lnTo>
                  <a:pt x="33" y="8"/>
                </a:lnTo>
                <a:lnTo>
                  <a:pt x="29" y="39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11" name="Freeform 2777"/>
          <p:cNvSpPr>
            <a:spLocks noChangeAspect="1"/>
          </p:cNvSpPr>
          <p:nvPr/>
        </p:nvSpPr>
        <p:spPr bwMode="auto">
          <a:xfrm>
            <a:off x="4821238" y="2236788"/>
            <a:ext cx="9525" cy="14287"/>
          </a:xfrm>
          <a:custGeom>
            <a:avLst/>
            <a:gdLst>
              <a:gd name="T0" fmla="*/ 0 w 31"/>
              <a:gd name="T1" fmla="*/ 2147483647 h 35"/>
              <a:gd name="T2" fmla="*/ 2147483647 w 31"/>
              <a:gd name="T3" fmla="*/ 0 h 35"/>
              <a:gd name="T4" fmla="*/ 2147483647 w 31"/>
              <a:gd name="T5" fmla="*/ 2147483647 h 35"/>
              <a:gd name="T6" fmla="*/ 2147483647 w 31"/>
              <a:gd name="T7" fmla="*/ 2147483647 h 35"/>
              <a:gd name="T8" fmla="*/ 0 w 31"/>
              <a:gd name="T9" fmla="*/ 2147483647 h 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1"/>
              <a:gd name="T16" fmla="*/ 0 h 35"/>
              <a:gd name="T17" fmla="*/ 31 w 31"/>
              <a:gd name="T18" fmla="*/ 35 h 3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1" h="35">
                <a:moveTo>
                  <a:pt x="0" y="31"/>
                </a:moveTo>
                <a:lnTo>
                  <a:pt x="4" y="0"/>
                </a:lnTo>
                <a:lnTo>
                  <a:pt x="31" y="4"/>
                </a:lnTo>
                <a:lnTo>
                  <a:pt x="27" y="35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12" name="Freeform 2778"/>
          <p:cNvSpPr>
            <a:spLocks noChangeAspect="1"/>
          </p:cNvSpPr>
          <p:nvPr/>
        </p:nvSpPr>
        <p:spPr bwMode="auto">
          <a:xfrm>
            <a:off x="4394200" y="1936750"/>
            <a:ext cx="4763" cy="9525"/>
          </a:xfrm>
          <a:custGeom>
            <a:avLst/>
            <a:gdLst>
              <a:gd name="T0" fmla="*/ 2147483647 w 19"/>
              <a:gd name="T1" fmla="*/ 0 h 25"/>
              <a:gd name="T2" fmla="*/ 0 w 19"/>
              <a:gd name="T3" fmla="*/ 2147483647 h 25"/>
              <a:gd name="T4" fmla="*/ 2147483647 w 19"/>
              <a:gd name="T5" fmla="*/ 0 h 25"/>
              <a:gd name="T6" fmla="*/ 0 60000 65536"/>
              <a:gd name="T7" fmla="*/ 0 60000 65536"/>
              <a:gd name="T8" fmla="*/ 0 60000 65536"/>
              <a:gd name="T9" fmla="*/ 0 w 19"/>
              <a:gd name="T10" fmla="*/ 0 h 25"/>
              <a:gd name="T11" fmla="*/ 19 w 19"/>
              <a:gd name="T12" fmla="*/ 25 h 2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9" h="25">
                <a:moveTo>
                  <a:pt x="19" y="0"/>
                </a:moveTo>
                <a:lnTo>
                  <a:pt x="0" y="25"/>
                </a:lnTo>
                <a:lnTo>
                  <a:pt x="1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13" name="Freeform 2779"/>
          <p:cNvSpPr>
            <a:spLocks noChangeAspect="1"/>
          </p:cNvSpPr>
          <p:nvPr/>
        </p:nvSpPr>
        <p:spPr bwMode="auto">
          <a:xfrm>
            <a:off x="4273550" y="1871663"/>
            <a:ext cx="7938" cy="9525"/>
          </a:xfrm>
          <a:custGeom>
            <a:avLst/>
            <a:gdLst>
              <a:gd name="T0" fmla="*/ 2147483647 w 21"/>
              <a:gd name="T1" fmla="*/ 2147483647 h 30"/>
              <a:gd name="T2" fmla="*/ 2147483647 w 21"/>
              <a:gd name="T3" fmla="*/ 2147483647 h 30"/>
              <a:gd name="T4" fmla="*/ 2147483647 w 21"/>
              <a:gd name="T5" fmla="*/ 2147483647 h 30"/>
              <a:gd name="T6" fmla="*/ 2147483647 w 21"/>
              <a:gd name="T7" fmla="*/ 2147483647 h 30"/>
              <a:gd name="T8" fmla="*/ 2147483647 w 21"/>
              <a:gd name="T9" fmla="*/ 2147483647 h 30"/>
              <a:gd name="T10" fmla="*/ 2147483647 w 21"/>
              <a:gd name="T11" fmla="*/ 2147483647 h 30"/>
              <a:gd name="T12" fmla="*/ 2147483647 w 21"/>
              <a:gd name="T13" fmla="*/ 2147483647 h 30"/>
              <a:gd name="T14" fmla="*/ 0 w 21"/>
              <a:gd name="T15" fmla="*/ 2147483647 h 30"/>
              <a:gd name="T16" fmla="*/ 0 w 21"/>
              <a:gd name="T17" fmla="*/ 2147483647 h 30"/>
              <a:gd name="T18" fmla="*/ 0 w 21"/>
              <a:gd name="T19" fmla="*/ 2147483647 h 30"/>
              <a:gd name="T20" fmla="*/ 2147483647 w 21"/>
              <a:gd name="T21" fmla="*/ 2147483647 h 30"/>
              <a:gd name="T22" fmla="*/ 2147483647 w 21"/>
              <a:gd name="T23" fmla="*/ 2147483647 h 30"/>
              <a:gd name="T24" fmla="*/ 2147483647 w 21"/>
              <a:gd name="T25" fmla="*/ 2147483647 h 30"/>
              <a:gd name="T26" fmla="*/ 2147483647 w 21"/>
              <a:gd name="T27" fmla="*/ 2147483647 h 30"/>
              <a:gd name="T28" fmla="*/ 2147483647 w 21"/>
              <a:gd name="T29" fmla="*/ 2147483647 h 30"/>
              <a:gd name="T30" fmla="*/ 2147483647 w 21"/>
              <a:gd name="T31" fmla="*/ 2147483647 h 30"/>
              <a:gd name="T32" fmla="*/ 2147483647 w 21"/>
              <a:gd name="T33" fmla="*/ 0 h 30"/>
              <a:gd name="T34" fmla="*/ 2147483647 w 21"/>
              <a:gd name="T35" fmla="*/ 0 h 30"/>
              <a:gd name="T36" fmla="*/ 2147483647 w 21"/>
              <a:gd name="T37" fmla="*/ 0 h 30"/>
              <a:gd name="T38" fmla="*/ 2147483647 w 21"/>
              <a:gd name="T39" fmla="*/ 2147483647 h 30"/>
              <a:gd name="T40" fmla="*/ 2147483647 w 21"/>
              <a:gd name="T41" fmla="*/ 2147483647 h 30"/>
              <a:gd name="T42" fmla="*/ 2147483647 w 21"/>
              <a:gd name="T43" fmla="*/ 2147483647 h 3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1"/>
              <a:gd name="T67" fmla="*/ 0 h 30"/>
              <a:gd name="T68" fmla="*/ 21 w 21"/>
              <a:gd name="T69" fmla="*/ 30 h 30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1" h="30">
                <a:moveTo>
                  <a:pt x="11" y="30"/>
                </a:moveTo>
                <a:lnTo>
                  <a:pt x="11" y="30"/>
                </a:lnTo>
                <a:lnTo>
                  <a:pt x="9" y="29"/>
                </a:lnTo>
                <a:lnTo>
                  <a:pt x="6" y="27"/>
                </a:lnTo>
                <a:lnTo>
                  <a:pt x="4" y="25"/>
                </a:lnTo>
                <a:lnTo>
                  <a:pt x="2" y="23"/>
                </a:lnTo>
                <a:lnTo>
                  <a:pt x="1" y="21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1" y="11"/>
                </a:lnTo>
                <a:lnTo>
                  <a:pt x="2" y="8"/>
                </a:lnTo>
                <a:lnTo>
                  <a:pt x="4" y="6"/>
                </a:lnTo>
                <a:lnTo>
                  <a:pt x="6" y="4"/>
                </a:lnTo>
                <a:lnTo>
                  <a:pt x="9" y="2"/>
                </a:lnTo>
                <a:lnTo>
                  <a:pt x="11" y="1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21" y="1"/>
                </a:lnTo>
                <a:lnTo>
                  <a:pt x="11" y="3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14" name="Freeform 2780"/>
          <p:cNvSpPr>
            <a:spLocks noChangeAspect="1"/>
          </p:cNvSpPr>
          <p:nvPr/>
        </p:nvSpPr>
        <p:spPr bwMode="auto">
          <a:xfrm>
            <a:off x="4376738" y="1927225"/>
            <a:ext cx="22225" cy="19050"/>
          </a:xfrm>
          <a:custGeom>
            <a:avLst/>
            <a:gdLst>
              <a:gd name="T0" fmla="*/ 2147483647 w 68"/>
              <a:gd name="T1" fmla="*/ 2147483647 h 54"/>
              <a:gd name="T2" fmla="*/ 2147483647 w 68"/>
              <a:gd name="T3" fmla="*/ 2147483647 h 54"/>
              <a:gd name="T4" fmla="*/ 0 w 68"/>
              <a:gd name="T5" fmla="*/ 2147483647 h 54"/>
              <a:gd name="T6" fmla="*/ 2147483647 w 68"/>
              <a:gd name="T7" fmla="*/ 2147483647 h 54"/>
              <a:gd name="T8" fmla="*/ 2147483647 w 68"/>
              <a:gd name="T9" fmla="*/ 0 h 54"/>
              <a:gd name="T10" fmla="*/ 2147483647 w 68"/>
              <a:gd name="T11" fmla="*/ 2147483647 h 54"/>
              <a:gd name="T12" fmla="*/ 2147483647 w 68"/>
              <a:gd name="T13" fmla="*/ 2147483647 h 5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8"/>
              <a:gd name="T22" fmla="*/ 0 h 54"/>
              <a:gd name="T23" fmla="*/ 68 w 68"/>
              <a:gd name="T24" fmla="*/ 54 h 5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8" h="54">
                <a:moveTo>
                  <a:pt x="68" y="29"/>
                </a:moveTo>
                <a:lnTo>
                  <a:pt x="49" y="54"/>
                </a:lnTo>
                <a:lnTo>
                  <a:pt x="0" y="17"/>
                </a:lnTo>
                <a:lnTo>
                  <a:pt x="13" y="25"/>
                </a:lnTo>
                <a:lnTo>
                  <a:pt x="29" y="0"/>
                </a:lnTo>
                <a:lnTo>
                  <a:pt x="42" y="8"/>
                </a:lnTo>
                <a:lnTo>
                  <a:pt x="68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15" name="Freeform 2781"/>
          <p:cNvSpPr>
            <a:spLocks noChangeAspect="1"/>
          </p:cNvSpPr>
          <p:nvPr/>
        </p:nvSpPr>
        <p:spPr bwMode="auto">
          <a:xfrm>
            <a:off x="4368800" y="1912938"/>
            <a:ext cx="19050" cy="23812"/>
          </a:xfrm>
          <a:custGeom>
            <a:avLst/>
            <a:gdLst>
              <a:gd name="T0" fmla="*/ 2147483647 w 56"/>
              <a:gd name="T1" fmla="*/ 2147483647 h 62"/>
              <a:gd name="T2" fmla="*/ 2147483647 w 56"/>
              <a:gd name="T3" fmla="*/ 2147483647 h 62"/>
              <a:gd name="T4" fmla="*/ 2147483647 w 56"/>
              <a:gd name="T5" fmla="*/ 2147483647 h 62"/>
              <a:gd name="T6" fmla="*/ 0 w 56"/>
              <a:gd name="T7" fmla="*/ 2147483647 h 62"/>
              <a:gd name="T8" fmla="*/ 2147483647 w 56"/>
              <a:gd name="T9" fmla="*/ 2147483647 h 62"/>
              <a:gd name="T10" fmla="*/ 2147483647 w 56"/>
              <a:gd name="T11" fmla="*/ 0 h 62"/>
              <a:gd name="T12" fmla="*/ 2147483647 w 56"/>
              <a:gd name="T13" fmla="*/ 2147483647 h 6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6"/>
              <a:gd name="T22" fmla="*/ 0 h 62"/>
              <a:gd name="T23" fmla="*/ 56 w 56"/>
              <a:gd name="T24" fmla="*/ 62 h 6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6" h="62">
                <a:moveTo>
                  <a:pt x="56" y="37"/>
                </a:moveTo>
                <a:lnTo>
                  <a:pt x="40" y="62"/>
                </a:lnTo>
                <a:lnTo>
                  <a:pt x="14" y="43"/>
                </a:lnTo>
                <a:lnTo>
                  <a:pt x="0" y="35"/>
                </a:lnTo>
                <a:lnTo>
                  <a:pt x="17" y="8"/>
                </a:lnTo>
                <a:lnTo>
                  <a:pt x="3" y="0"/>
                </a:lnTo>
                <a:lnTo>
                  <a:pt x="56" y="3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16" name="Freeform 2782"/>
          <p:cNvSpPr>
            <a:spLocks noChangeAspect="1"/>
          </p:cNvSpPr>
          <p:nvPr/>
        </p:nvSpPr>
        <p:spPr bwMode="auto">
          <a:xfrm>
            <a:off x="4349750" y="1906588"/>
            <a:ext cx="22225" cy="19050"/>
          </a:xfrm>
          <a:custGeom>
            <a:avLst/>
            <a:gdLst>
              <a:gd name="T0" fmla="*/ 2147483647 w 69"/>
              <a:gd name="T1" fmla="*/ 2147483647 h 54"/>
              <a:gd name="T2" fmla="*/ 2147483647 w 69"/>
              <a:gd name="T3" fmla="*/ 2147483647 h 54"/>
              <a:gd name="T4" fmla="*/ 0 w 69"/>
              <a:gd name="T5" fmla="*/ 2147483647 h 54"/>
              <a:gd name="T6" fmla="*/ 2147483647 w 69"/>
              <a:gd name="T7" fmla="*/ 2147483647 h 54"/>
              <a:gd name="T8" fmla="*/ 2147483647 w 69"/>
              <a:gd name="T9" fmla="*/ 0 h 54"/>
              <a:gd name="T10" fmla="*/ 2147483647 w 69"/>
              <a:gd name="T11" fmla="*/ 2147483647 h 54"/>
              <a:gd name="T12" fmla="*/ 2147483647 w 69"/>
              <a:gd name="T13" fmla="*/ 2147483647 h 5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9"/>
              <a:gd name="T22" fmla="*/ 0 h 54"/>
              <a:gd name="T23" fmla="*/ 69 w 69"/>
              <a:gd name="T24" fmla="*/ 54 h 5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9" h="54">
                <a:moveTo>
                  <a:pt x="69" y="27"/>
                </a:moveTo>
                <a:lnTo>
                  <a:pt x="52" y="54"/>
                </a:lnTo>
                <a:lnTo>
                  <a:pt x="0" y="21"/>
                </a:lnTo>
                <a:lnTo>
                  <a:pt x="11" y="27"/>
                </a:lnTo>
                <a:lnTo>
                  <a:pt x="25" y="0"/>
                </a:lnTo>
                <a:lnTo>
                  <a:pt x="36" y="6"/>
                </a:lnTo>
                <a:lnTo>
                  <a:pt x="69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17" name="Freeform 2783"/>
          <p:cNvSpPr>
            <a:spLocks noChangeAspect="1"/>
          </p:cNvSpPr>
          <p:nvPr/>
        </p:nvSpPr>
        <p:spPr bwMode="auto">
          <a:xfrm>
            <a:off x="4337050" y="1898650"/>
            <a:ext cx="22225" cy="19050"/>
          </a:xfrm>
          <a:custGeom>
            <a:avLst/>
            <a:gdLst>
              <a:gd name="T0" fmla="*/ 2147483647 w 58"/>
              <a:gd name="T1" fmla="*/ 2147483647 h 52"/>
              <a:gd name="T2" fmla="*/ 2147483647 w 58"/>
              <a:gd name="T3" fmla="*/ 2147483647 h 52"/>
              <a:gd name="T4" fmla="*/ 0 w 58"/>
              <a:gd name="T5" fmla="*/ 2147483647 h 52"/>
              <a:gd name="T6" fmla="*/ 0 w 58"/>
              <a:gd name="T7" fmla="*/ 2147483647 h 52"/>
              <a:gd name="T8" fmla="*/ 2147483647 w 58"/>
              <a:gd name="T9" fmla="*/ 0 h 52"/>
              <a:gd name="T10" fmla="*/ 2147483647 w 58"/>
              <a:gd name="T11" fmla="*/ 0 h 52"/>
              <a:gd name="T12" fmla="*/ 2147483647 w 58"/>
              <a:gd name="T13" fmla="*/ 2147483647 h 5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8"/>
              <a:gd name="T22" fmla="*/ 0 h 52"/>
              <a:gd name="T23" fmla="*/ 58 w 58"/>
              <a:gd name="T24" fmla="*/ 52 h 5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8" h="52">
                <a:moveTo>
                  <a:pt x="58" y="25"/>
                </a:moveTo>
                <a:lnTo>
                  <a:pt x="44" y="52"/>
                </a:lnTo>
                <a:lnTo>
                  <a:pt x="0" y="27"/>
                </a:lnTo>
                <a:lnTo>
                  <a:pt x="15" y="0"/>
                </a:lnTo>
                <a:lnTo>
                  <a:pt x="58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18" name="Freeform 2784"/>
          <p:cNvSpPr>
            <a:spLocks noChangeAspect="1"/>
          </p:cNvSpPr>
          <p:nvPr/>
        </p:nvSpPr>
        <p:spPr bwMode="auto">
          <a:xfrm>
            <a:off x="4322763" y="1889125"/>
            <a:ext cx="20637" cy="20638"/>
          </a:xfrm>
          <a:custGeom>
            <a:avLst/>
            <a:gdLst>
              <a:gd name="T0" fmla="*/ 2147483647 w 58"/>
              <a:gd name="T1" fmla="*/ 2147483647 h 55"/>
              <a:gd name="T2" fmla="*/ 2147483647 w 58"/>
              <a:gd name="T3" fmla="*/ 2147483647 h 55"/>
              <a:gd name="T4" fmla="*/ 2147483647 w 58"/>
              <a:gd name="T5" fmla="*/ 2147483647 h 55"/>
              <a:gd name="T6" fmla="*/ 0 w 58"/>
              <a:gd name="T7" fmla="*/ 2147483647 h 55"/>
              <a:gd name="T8" fmla="*/ 2147483647 w 58"/>
              <a:gd name="T9" fmla="*/ 2147483647 h 55"/>
              <a:gd name="T10" fmla="*/ 2147483647 w 58"/>
              <a:gd name="T11" fmla="*/ 0 h 55"/>
              <a:gd name="T12" fmla="*/ 2147483647 w 58"/>
              <a:gd name="T13" fmla="*/ 2147483647 h 5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8"/>
              <a:gd name="T22" fmla="*/ 0 h 55"/>
              <a:gd name="T23" fmla="*/ 58 w 58"/>
              <a:gd name="T24" fmla="*/ 55 h 5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8" h="55">
                <a:moveTo>
                  <a:pt x="58" y="28"/>
                </a:moveTo>
                <a:lnTo>
                  <a:pt x="43" y="55"/>
                </a:lnTo>
                <a:lnTo>
                  <a:pt x="6" y="35"/>
                </a:lnTo>
                <a:lnTo>
                  <a:pt x="0" y="32"/>
                </a:lnTo>
                <a:lnTo>
                  <a:pt x="12" y="3"/>
                </a:lnTo>
                <a:lnTo>
                  <a:pt x="6" y="0"/>
                </a:lnTo>
                <a:lnTo>
                  <a:pt x="58" y="2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19" name="Freeform 2785"/>
          <p:cNvSpPr>
            <a:spLocks noChangeAspect="1"/>
          </p:cNvSpPr>
          <p:nvPr/>
        </p:nvSpPr>
        <p:spPr bwMode="auto">
          <a:xfrm>
            <a:off x="4302125" y="1881188"/>
            <a:ext cx="25400" cy="19050"/>
          </a:xfrm>
          <a:custGeom>
            <a:avLst/>
            <a:gdLst>
              <a:gd name="T0" fmla="*/ 2147483647 w 71"/>
              <a:gd name="T1" fmla="*/ 2147483647 h 50"/>
              <a:gd name="T2" fmla="*/ 2147483647 w 71"/>
              <a:gd name="T3" fmla="*/ 2147483647 h 50"/>
              <a:gd name="T4" fmla="*/ 0 w 71"/>
              <a:gd name="T5" fmla="*/ 2147483647 h 50"/>
              <a:gd name="T6" fmla="*/ 2147483647 w 71"/>
              <a:gd name="T7" fmla="*/ 2147483647 h 50"/>
              <a:gd name="T8" fmla="*/ 2147483647 w 71"/>
              <a:gd name="T9" fmla="*/ 0 h 50"/>
              <a:gd name="T10" fmla="*/ 2147483647 w 71"/>
              <a:gd name="T11" fmla="*/ 2147483647 h 50"/>
              <a:gd name="T12" fmla="*/ 2147483647 w 71"/>
              <a:gd name="T13" fmla="*/ 2147483647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1"/>
              <a:gd name="T22" fmla="*/ 0 h 50"/>
              <a:gd name="T23" fmla="*/ 71 w 71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1" h="50">
                <a:moveTo>
                  <a:pt x="71" y="21"/>
                </a:moveTo>
                <a:lnTo>
                  <a:pt x="59" y="50"/>
                </a:lnTo>
                <a:lnTo>
                  <a:pt x="0" y="24"/>
                </a:lnTo>
                <a:lnTo>
                  <a:pt x="14" y="30"/>
                </a:lnTo>
                <a:lnTo>
                  <a:pt x="24" y="0"/>
                </a:lnTo>
                <a:lnTo>
                  <a:pt x="38" y="6"/>
                </a:lnTo>
                <a:lnTo>
                  <a:pt x="71" y="2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20" name="Freeform 2786"/>
          <p:cNvSpPr>
            <a:spLocks noChangeAspect="1"/>
          </p:cNvSpPr>
          <p:nvPr/>
        </p:nvSpPr>
        <p:spPr bwMode="auto">
          <a:xfrm>
            <a:off x="4292600" y="1874838"/>
            <a:ext cx="17463" cy="17462"/>
          </a:xfrm>
          <a:custGeom>
            <a:avLst/>
            <a:gdLst>
              <a:gd name="T0" fmla="*/ 2147483647 w 55"/>
              <a:gd name="T1" fmla="*/ 2147483647 h 48"/>
              <a:gd name="T2" fmla="*/ 2147483647 w 55"/>
              <a:gd name="T3" fmla="*/ 2147483647 h 48"/>
              <a:gd name="T4" fmla="*/ 0 w 55"/>
              <a:gd name="T5" fmla="*/ 2147483647 h 48"/>
              <a:gd name="T6" fmla="*/ 0 w 55"/>
              <a:gd name="T7" fmla="*/ 2147483647 h 48"/>
              <a:gd name="T8" fmla="*/ 2147483647 w 55"/>
              <a:gd name="T9" fmla="*/ 0 h 48"/>
              <a:gd name="T10" fmla="*/ 2147483647 w 55"/>
              <a:gd name="T11" fmla="*/ 0 h 48"/>
              <a:gd name="T12" fmla="*/ 2147483647 w 55"/>
              <a:gd name="T13" fmla="*/ 2147483647 h 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5"/>
              <a:gd name="T22" fmla="*/ 0 h 48"/>
              <a:gd name="T23" fmla="*/ 55 w 55"/>
              <a:gd name="T24" fmla="*/ 48 h 4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5" h="48">
                <a:moveTo>
                  <a:pt x="55" y="18"/>
                </a:moveTo>
                <a:lnTo>
                  <a:pt x="45" y="48"/>
                </a:lnTo>
                <a:lnTo>
                  <a:pt x="0" y="29"/>
                </a:lnTo>
                <a:lnTo>
                  <a:pt x="11" y="0"/>
                </a:lnTo>
                <a:lnTo>
                  <a:pt x="55" y="1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21" name="Freeform 2787"/>
          <p:cNvSpPr>
            <a:spLocks noChangeAspect="1"/>
          </p:cNvSpPr>
          <p:nvPr/>
        </p:nvSpPr>
        <p:spPr bwMode="auto">
          <a:xfrm>
            <a:off x="4276725" y="1871663"/>
            <a:ext cx="19050" cy="14287"/>
          </a:xfrm>
          <a:custGeom>
            <a:avLst/>
            <a:gdLst>
              <a:gd name="T0" fmla="*/ 2147483647 w 53"/>
              <a:gd name="T1" fmla="*/ 2147483647 h 45"/>
              <a:gd name="T2" fmla="*/ 2147483647 w 53"/>
              <a:gd name="T3" fmla="*/ 2147483647 h 45"/>
              <a:gd name="T4" fmla="*/ 0 w 53"/>
              <a:gd name="T5" fmla="*/ 2147483647 h 45"/>
              <a:gd name="T6" fmla="*/ 2147483647 w 53"/>
              <a:gd name="T7" fmla="*/ 0 h 45"/>
              <a:gd name="T8" fmla="*/ 2147483647 w 53"/>
              <a:gd name="T9" fmla="*/ 2147483647 h 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45"/>
              <a:gd name="T17" fmla="*/ 53 w 53"/>
              <a:gd name="T18" fmla="*/ 45 h 4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45">
                <a:moveTo>
                  <a:pt x="53" y="16"/>
                </a:moveTo>
                <a:lnTo>
                  <a:pt x="42" y="45"/>
                </a:lnTo>
                <a:lnTo>
                  <a:pt x="0" y="29"/>
                </a:lnTo>
                <a:lnTo>
                  <a:pt x="10" y="0"/>
                </a:lnTo>
                <a:lnTo>
                  <a:pt x="53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22" name="Freeform 2788"/>
          <p:cNvSpPr>
            <a:spLocks noChangeAspect="1"/>
          </p:cNvSpPr>
          <p:nvPr/>
        </p:nvSpPr>
        <p:spPr bwMode="auto">
          <a:xfrm>
            <a:off x="4275138" y="1871663"/>
            <a:ext cx="11112" cy="9525"/>
          </a:xfrm>
          <a:custGeom>
            <a:avLst/>
            <a:gdLst>
              <a:gd name="T0" fmla="*/ 2147483647 w 26"/>
              <a:gd name="T1" fmla="*/ 0 h 27"/>
              <a:gd name="T2" fmla="*/ 2147483647 w 26"/>
              <a:gd name="T3" fmla="*/ 0 h 27"/>
              <a:gd name="T4" fmla="*/ 2147483647 w 26"/>
              <a:gd name="T5" fmla="*/ 2147483647 h 27"/>
              <a:gd name="T6" fmla="*/ 2147483647 w 26"/>
              <a:gd name="T7" fmla="*/ 2147483647 h 27"/>
              <a:gd name="T8" fmla="*/ 2147483647 w 26"/>
              <a:gd name="T9" fmla="*/ 2147483647 h 27"/>
              <a:gd name="T10" fmla="*/ 2147483647 w 26"/>
              <a:gd name="T11" fmla="*/ 2147483647 h 27"/>
              <a:gd name="T12" fmla="*/ 2147483647 w 26"/>
              <a:gd name="T13" fmla="*/ 2147483647 h 27"/>
              <a:gd name="T14" fmla="*/ 2147483647 w 26"/>
              <a:gd name="T15" fmla="*/ 2147483647 h 27"/>
              <a:gd name="T16" fmla="*/ 2147483647 w 26"/>
              <a:gd name="T17" fmla="*/ 2147483647 h 27"/>
              <a:gd name="T18" fmla="*/ 2147483647 w 26"/>
              <a:gd name="T19" fmla="*/ 2147483647 h 27"/>
              <a:gd name="T20" fmla="*/ 2147483647 w 26"/>
              <a:gd name="T21" fmla="*/ 2147483647 h 27"/>
              <a:gd name="T22" fmla="*/ 2147483647 w 26"/>
              <a:gd name="T23" fmla="*/ 2147483647 h 27"/>
              <a:gd name="T24" fmla="*/ 2147483647 w 26"/>
              <a:gd name="T25" fmla="*/ 2147483647 h 27"/>
              <a:gd name="T26" fmla="*/ 2147483647 w 26"/>
              <a:gd name="T27" fmla="*/ 2147483647 h 27"/>
              <a:gd name="T28" fmla="*/ 2147483647 w 26"/>
              <a:gd name="T29" fmla="*/ 2147483647 h 27"/>
              <a:gd name="T30" fmla="*/ 2147483647 w 26"/>
              <a:gd name="T31" fmla="*/ 2147483647 h 27"/>
              <a:gd name="T32" fmla="*/ 2147483647 w 26"/>
              <a:gd name="T33" fmla="*/ 2147483647 h 27"/>
              <a:gd name="T34" fmla="*/ 2147483647 w 26"/>
              <a:gd name="T35" fmla="*/ 2147483647 h 27"/>
              <a:gd name="T36" fmla="*/ 2147483647 w 26"/>
              <a:gd name="T37" fmla="*/ 2147483647 h 27"/>
              <a:gd name="T38" fmla="*/ 0 w 26"/>
              <a:gd name="T39" fmla="*/ 2147483647 h 27"/>
              <a:gd name="T40" fmla="*/ 0 w 26"/>
              <a:gd name="T41" fmla="*/ 2147483647 h 27"/>
              <a:gd name="T42" fmla="*/ 2147483647 w 26"/>
              <a:gd name="T43" fmla="*/ 0 h 2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6"/>
              <a:gd name="T67" fmla="*/ 0 h 27"/>
              <a:gd name="T68" fmla="*/ 26 w 26"/>
              <a:gd name="T69" fmla="*/ 27 h 27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6" h="27">
                <a:moveTo>
                  <a:pt x="21" y="0"/>
                </a:moveTo>
                <a:lnTo>
                  <a:pt x="21" y="0"/>
                </a:lnTo>
                <a:lnTo>
                  <a:pt x="22" y="2"/>
                </a:lnTo>
                <a:lnTo>
                  <a:pt x="24" y="4"/>
                </a:lnTo>
                <a:lnTo>
                  <a:pt x="25" y="7"/>
                </a:lnTo>
                <a:lnTo>
                  <a:pt x="26" y="10"/>
                </a:lnTo>
                <a:lnTo>
                  <a:pt x="26" y="12"/>
                </a:lnTo>
                <a:lnTo>
                  <a:pt x="26" y="14"/>
                </a:lnTo>
                <a:lnTo>
                  <a:pt x="25" y="17"/>
                </a:lnTo>
                <a:lnTo>
                  <a:pt x="24" y="19"/>
                </a:lnTo>
                <a:lnTo>
                  <a:pt x="22" y="22"/>
                </a:lnTo>
                <a:lnTo>
                  <a:pt x="20" y="23"/>
                </a:lnTo>
                <a:lnTo>
                  <a:pt x="18" y="25"/>
                </a:lnTo>
                <a:lnTo>
                  <a:pt x="16" y="26"/>
                </a:lnTo>
                <a:lnTo>
                  <a:pt x="13" y="27"/>
                </a:lnTo>
                <a:lnTo>
                  <a:pt x="11" y="27"/>
                </a:lnTo>
                <a:lnTo>
                  <a:pt x="9" y="27"/>
                </a:lnTo>
                <a:lnTo>
                  <a:pt x="6" y="26"/>
                </a:lnTo>
                <a:lnTo>
                  <a:pt x="4" y="25"/>
                </a:lnTo>
                <a:lnTo>
                  <a:pt x="0" y="23"/>
                </a:lnTo>
                <a:lnTo>
                  <a:pt x="2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23" name="Freeform 2789"/>
          <p:cNvSpPr>
            <a:spLocks noChangeAspect="1"/>
          </p:cNvSpPr>
          <p:nvPr/>
        </p:nvSpPr>
        <p:spPr bwMode="auto">
          <a:xfrm>
            <a:off x="4259263" y="1863725"/>
            <a:ext cx="1587" cy="9525"/>
          </a:xfrm>
          <a:custGeom>
            <a:avLst/>
            <a:gdLst>
              <a:gd name="T0" fmla="*/ 0 w 1587"/>
              <a:gd name="T1" fmla="*/ 2147483647 h 32"/>
              <a:gd name="T2" fmla="*/ 0 w 1587"/>
              <a:gd name="T3" fmla="*/ 0 h 32"/>
              <a:gd name="T4" fmla="*/ 0 w 1587"/>
              <a:gd name="T5" fmla="*/ 2147483647 h 32"/>
              <a:gd name="T6" fmla="*/ 0 60000 65536"/>
              <a:gd name="T7" fmla="*/ 0 60000 65536"/>
              <a:gd name="T8" fmla="*/ 0 60000 65536"/>
              <a:gd name="T9" fmla="*/ 0 w 1587"/>
              <a:gd name="T10" fmla="*/ 0 h 32"/>
              <a:gd name="T11" fmla="*/ 1587 w 1587"/>
              <a:gd name="T12" fmla="*/ 32 h 3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32">
                <a:moveTo>
                  <a:pt x="0" y="32"/>
                </a:moveTo>
                <a:lnTo>
                  <a:pt x="0" y="0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24" name="Freeform 2790"/>
          <p:cNvSpPr>
            <a:spLocks noChangeAspect="1"/>
          </p:cNvSpPr>
          <p:nvPr/>
        </p:nvSpPr>
        <p:spPr bwMode="auto">
          <a:xfrm>
            <a:off x="4273550" y="1870075"/>
            <a:ext cx="9525" cy="9525"/>
          </a:xfrm>
          <a:custGeom>
            <a:avLst/>
            <a:gdLst>
              <a:gd name="T0" fmla="*/ 2147483647 w 30"/>
              <a:gd name="T1" fmla="*/ 2147483647 h 30"/>
              <a:gd name="T2" fmla="*/ 2147483647 w 30"/>
              <a:gd name="T3" fmla="*/ 2147483647 h 30"/>
              <a:gd name="T4" fmla="*/ 0 w 30"/>
              <a:gd name="T5" fmla="*/ 2147483647 h 30"/>
              <a:gd name="T6" fmla="*/ 2147483647 w 30"/>
              <a:gd name="T7" fmla="*/ 2147483647 h 30"/>
              <a:gd name="T8" fmla="*/ 2147483647 w 30"/>
              <a:gd name="T9" fmla="*/ 0 h 30"/>
              <a:gd name="T10" fmla="*/ 2147483647 w 30"/>
              <a:gd name="T11" fmla="*/ 2147483647 h 30"/>
              <a:gd name="T12" fmla="*/ 2147483647 w 30"/>
              <a:gd name="T13" fmla="*/ 2147483647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30"/>
              <a:gd name="T23" fmla="*/ 30 w 30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30">
                <a:moveTo>
                  <a:pt x="30" y="7"/>
                </a:moveTo>
                <a:lnTo>
                  <a:pt x="9" y="30"/>
                </a:lnTo>
                <a:lnTo>
                  <a:pt x="0" y="23"/>
                </a:lnTo>
                <a:lnTo>
                  <a:pt x="4" y="25"/>
                </a:lnTo>
                <a:lnTo>
                  <a:pt x="21" y="0"/>
                </a:lnTo>
                <a:lnTo>
                  <a:pt x="25" y="3"/>
                </a:lnTo>
                <a:lnTo>
                  <a:pt x="30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25" name="Freeform 2791"/>
          <p:cNvSpPr>
            <a:spLocks noChangeAspect="1"/>
          </p:cNvSpPr>
          <p:nvPr/>
        </p:nvSpPr>
        <p:spPr bwMode="auto">
          <a:xfrm>
            <a:off x="4270375" y="1866900"/>
            <a:ext cx="7938" cy="9525"/>
          </a:xfrm>
          <a:custGeom>
            <a:avLst/>
            <a:gdLst>
              <a:gd name="T0" fmla="*/ 2147483647 w 23"/>
              <a:gd name="T1" fmla="*/ 2147483647 h 29"/>
              <a:gd name="T2" fmla="*/ 2147483647 w 23"/>
              <a:gd name="T3" fmla="*/ 2147483647 h 29"/>
              <a:gd name="T4" fmla="*/ 0 w 23"/>
              <a:gd name="T5" fmla="*/ 2147483647 h 29"/>
              <a:gd name="T6" fmla="*/ 0 w 23"/>
              <a:gd name="T7" fmla="*/ 2147483647 h 29"/>
              <a:gd name="T8" fmla="*/ 2147483647 w 23"/>
              <a:gd name="T9" fmla="*/ 0 h 29"/>
              <a:gd name="T10" fmla="*/ 2147483647 w 23"/>
              <a:gd name="T11" fmla="*/ 0 h 29"/>
              <a:gd name="T12" fmla="*/ 2147483647 w 23"/>
              <a:gd name="T13" fmla="*/ 2147483647 h 2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"/>
              <a:gd name="T22" fmla="*/ 0 h 29"/>
              <a:gd name="T23" fmla="*/ 23 w 23"/>
              <a:gd name="T24" fmla="*/ 29 h 2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" h="29">
                <a:moveTo>
                  <a:pt x="23" y="4"/>
                </a:moveTo>
                <a:lnTo>
                  <a:pt x="6" y="29"/>
                </a:lnTo>
                <a:lnTo>
                  <a:pt x="0" y="25"/>
                </a:lnTo>
                <a:lnTo>
                  <a:pt x="17" y="0"/>
                </a:lnTo>
                <a:lnTo>
                  <a:pt x="23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26" name="Freeform 2792"/>
          <p:cNvSpPr>
            <a:spLocks noChangeAspect="1"/>
          </p:cNvSpPr>
          <p:nvPr/>
        </p:nvSpPr>
        <p:spPr bwMode="auto">
          <a:xfrm>
            <a:off x="4270375" y="1865313"/>
            <a:ext cx="6350" cy="9525"/>
          </a:xfrm>
          <a:custGeom>
            <a:avLst/>
            <a:gdLst>
              <a:gd name="T0" fmla="*/ 2147483647 w 21"/>
              <a:gd name="T1" fmla="*/ 2147483647 h 31"/>
              <a:gd name="T2" fmla="*/ 2147483647 w 21"/>
              <a:gd name="T3" fmla="*/ 2147483647 h 31"/>
              <a:gd name="T4" fmla="*/ 0 w 21"/>
              <a:gd name="T5" fmla="*/ 2147483647 h 31"/>
              <a:gd name="T6" fmla="*/ 2147483647 w 21"/>
              <a:gd name="T7" fmla="*/ 2147483647 h 31"/>
              <a:gd name="T8" fmla="*/ 2147483647 w 21"/>
              <a:gd name="T9" fmla="*/ 0 h 31"/>
              <a:gd name="T10" fmla="*/ 2147483647 w 21"/>
              <a:gd name="T11" fmla="*/ 0 h 31"/>
              <a:gd name="T12" fmla="*/ 2147483647 w 21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"/>
              <a:gd name="T22" fmla="*/ 0 h 31"/>
              <a:gd name="T23" fmla="*/ 21 w 2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" h="31">
                <a:moveTo>
                  <a:pt x="21" y="6"/>
                </a:moveTo>
                <a:lnTo>
                  <a:pt x="4" y="31"/>
                </a:lnTo>
                <a:lnTo>
                  <a:pt x="0" y="29"/>
                </a:lnTo>
                <a:lnTo>
                  <a:pt x="2" y="29"/>
                </a:lnTo>
                <a:lnTo>
                  <a:pt x="10" y="0"/>
                </a:lnTo>
                <a:lnTo>
                  <a:pt x="12" y="0"/>
                </a:lnTo>
                <a:lnTo>
                  <a:pt x="21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27" name="Freeform 2793"/>
          <p:cNvSpPr>
            <a:spLocks noChangeAspect="1"/>
          </p:cNvSpPr>
          <p:nvPr/>
        </p:nvSpPr>
        <p:spPr bwMode="auto">
          <a:xfrm>
            <a:off x="4265613" y="1863725"/>
            <a:ext cx="9525" cy="12700"/>
          </a:xfrm>
          <a:custGeom>
            <a:avLst/>
            <a:gdLst>
              <a:gd name="T0" fmla="*/ 2147483647 w 35"/>
              <a:gd name="T1" fmla="*/ 2147483647 h 42"/>
              <a:gd name="T2" fmla="*/ 2147483647 w 35"/>
              <a:gd name="T3" fmla="*/ 2147483647 h 42"/>
              <a:gd name="T4" fmla="*/ 2147483647 w 35"/>
              <a:gd name="T5" fmla="*/ 2147483647 h 42"/>
              <a:gd name="T6" fmla="*/ 2147483647 w 35"/>
              <a:gd name="T7" fmla="*/ 2147483647 h 42"/>
              <a:gd name="T8" fmla="*/ 2147483647 w 35"/>
              <a:gd name="T9" fmla="*/ 2147483647 h 42"/>
              <a:gd name="T10" fmla="*/ 0 w 35"/>
              <a:gd name="T11" fmla="*/ 0 h 42"/>
              <a:gd name="T12" fmla="*/ 2147483647 w 35"/>
              <a:gd name="T13" fmla="*/ 2147483647 h 4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42"/>
              <a:gd name="T23" fmla="*/ 35 w 35"/>
              <a:gd name="T24" fmla="*/ 42 h 4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42">
                <a:moveTo>
                  <a:pt x="29" y="9"/>
                </a:moveTo>
                <a:lnTo>
                  <a:pt x="21" y="38"/>
                </a:lnTo>
                <a:lnTo>
                  <a:pt x="35" y="42"/>
                </a:lnTo>
                <a:lnTo>
                  <a:pt x="15" y="37"/>
                </a:lnTo>
                <a:lnTo>
                  <a:pt x="21" y="6"/>
                </a:lnTo>
                <a:lnTo>
                  <a:pt x="0" y="0"/>
                </a:lnTo>
                <a:lnTo>
                  <a:pt x="29" y="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28" name="Freeform 2794"/>
          <p:cNvSpPr>
            <a:spLocks noChangeAspect="1"/>
          </p:cNvSpPr>
          <p:nvPr/>
        </p:nvSpPr>
        <p:spPr bwMode="auto">
          <a:xfrm>
            <a:off x="4267200" y="1863725"/>
            <a:ext cx="3175" cy="11113"/>
          </a:xfrm>
          <a:custGeom>
            <a:avLst/>
            <a:gdLst>
              <a:gd name="T0" fmla="*/ 2147483647 w 15"/>
              <a:gd name="T1" fmla="*/ 2147483647 h 34"/>
              <a:gd name="T2" fmla="*/ 2147483647 w 15"/>
              <a:gd name="T3" fmla="*/ 2147483647 h 34"/>
              <a:gd name="T4" fmla="*/ 0 w 15"/>
              <a:gd name="T5" fmla="*/ 2147483647 h 34"/>
              <a:gd name="T6" fmla="*/ 0 w 15"/>
              <a:gd name="T7" fmla="*/ 2147483647 h 34"/>
              <a:gd name="T8" fmla="*/ 2147483647 w 15"/>
              <a:gd name="T9" fmla="*/ 0 h 34"/>
              <a:gd name="T10" fmla="*/ 2147483647 w 15"/>
              <a:gd name="T11" fmla="*/ 0 h 34"/>
              <a:gd name="T12" fmla="*/ 2147483647 w 15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34"/>
              <a:gd name="T23" fmla="*/ 15 w 15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34">
                <a:moveTo>
                  <a:pt x="15" y="3"/>
                </a:moveTo>
                <a:lnTo>
                  <a:pt x="9" y="34"/>
                </a:lnTo>
                <a:lnTo>
                  <a:pt x="0" y="32"/>
                </a:lnTo>
                <a:lnTo>
                  <a:pt x="7" y="0"/>
                </a:lnTo>
                <a:lnTo>
                  <a:pt x="15" y="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29" name="Freeform 2795"/>
          <p:cNvSpPr>
            <a:spLocks noChangeAspect="1"/>
          </p:cNvSpPr>
          <p:nvPr/>
        </p:nvSpPr>
        <p:spPr bwMode="auto">
          <a:xfrm>
            <a:off x="4262438" y="1863725"/>
            <a:ext cx="6350" cy="11113"/>
          </a:xfrm>
          <a:custGeom>
            <a:avLst/>
            <a:gdLst>
              <a:gd name="T0" fmla="*/ 2147483647 w 15"/>
              <a:gd name="T1" fmla="*/ 2147483647 h 34"/>
              <a:gd name="T2" fmla="*/ 2147483647 w 15"/>
              <a:gd name="T3" fmla="*/ 2147483647 h 34"/>
              <a:gd name="T4" fmla="*/ 0 w 15"/>
              <a:gd name="T5" fmla="*/ 2147483647 h 34"/>
              <a:gd name="T6" fmla="*/ 2147483647 w 15"/>
              <a:gd name="T7" fmla="*/ 2147483647 h 34"/>
              <a:gd name="T8" fmla="*/ 2147483647 w 15"/>
              <a:gd name="T9" fmla="*/ 0 h 34"/>
              <a:gd name="T10" fmla="*/ 2147483647 w 15"/>
              <a:gd name="T11" fmla="*/ 0 h 34"/>
              <a:gd name="T12" fmla="*/ 2147483647 w 15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34"/>
              <a:gd name="T23" fmla="*/ 15 w 15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34">
                <a:moveTo>
                  <a:pt x="15" y="2"/>
                </a:moveTo>
                <a:lnTo>
                  <a:pt x="8" y="34"/>
                </a:lnTo>
                <a:lnTo>
                  <a:pt x="0" y="32"/>
                </a:lnTo>
                <a:lnTo>
                  <a:pt x="3" y="32"/>
                </a:lnTo>
                <a:lnTo>
                  <a:pt x="3" y="0"/>
                </a:lnTo>
                <a:lnTo>
                  <a:pt x="6" y="0"/>
                </a:lnTo>
                <a:lnTo>
                  <a:pt x="15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30" name="Freeform 2796"/>
          <p:cNvSpPr>
            <a:spLocks noChangeAspect="1"/>
          </p:cNvSpPr>
          <p:nvPr/>
        </p:nvSpPr>
        <p:spPr bwMode="auto">
          <a:xfrm>
            <a:off x="4260850" y="1863725"/>
            <a:ext cx="4763" cy="9525"/>
          </a:xfrm>
          <a:custGeom>
            <a:avLst/>
            <a:gdLst>
              <a:gd name="T0" fmla="*/ 2147483647 w 9"/>
              <a:gd name="T1" fmla="*/ 0 h 32"/>
              <a:gd name="T2" fmla="*/ 2147483647 w 9"/>
              <a:gd name="T3" fmla="*/ 2147483647 h 32"/>
              <a:gd name="T4" fmla="*/ 0 w 9"/>
              <a:gd name="T5" fmla="*/ 2147483647 h 32"/>
              <a:gd name="T6" fmla="*/ 0 w 9"/>
              <a:gd name="T7" fmla="*/ 2147483647 h 32"/>
              <a:gd name="T8" fmla="*/ 0 w 9"/>
              <a:gd name="T9" fmla="*/ 0 h 32"/>
              <a:gd name="T10" fmla="*/ 0 w 9"/>
              <a:gd name="T11" fmla="*/ 0 h 32"/>
              <a:gd name="T12" fmla="*/ 2147483647 w 9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"/>
              <a:gd name="T22" fmla="*/ 0 h 32"/>
              <a:gd name="T23" fmla="*/ 9 w 9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" h="32">
                <a:moveTo>
                  <a:pt x="9" y="0"/>
                </a:moveTo>
                <a:lnTo>
                  <a:pt x="9" y="32"/>
                </a:lnTo>
                <a:lnTo>
                  <a:pt x="0" y="32"/>
                </a:lnTo>
                <a:lnTo>
                  <a:pt x="0" y="0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31" name="Rectangle 2797"/>
          <p:cNvSpPr>
            <a:spLocks noChangeAspect="1" noChangeArrowheads="1"/>
          </p:cNvSpPr>
          <p:nvPr/>
        </p:nvSpPr>
        <p:spPr bwMode="auto">
          <a:xfrm>
            <a:off x="4259263" y="1863725"/>
            <a:ext cx="1587" cy="952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32" name="Freeform 2798"/>
          <p:cNvSpPr>
            <a:spLocks noChangeAspect="1"/>
          </p:cNvSpPr>
          <p:nvPr/>
        </p:nvSpPr>
        <p:spPr bwMode="auto">
          <a:xfrm>
            <a:off x="1193800" y="4503738"/>
            <a:ext cx="79375" cy="60325"/>
          </a:xfrm>
          <a:custGeom>
            <a:avLst/>
            <a:gdLst>
              <a:gd name="T0" fmla="*/ 2147483647 w 238"/>
              <a:gd name="T1" fmla="*/ 0 h 175"/>
              <a:gd name="T2" fmla="*/ 2147483647 w 238"/>
              <a:gd name="T3" fmla="*/ 2147483647 h 175"/>
              <a:gd name="T4" fmla="*/ 2147483647 w 238"/>
              <a:gd name="T5" fmla="*/ 2147483647 h 175"/>
              <a:gd name="T6" fmla="*/ 2147483647 w 238"/>
              <a:gd name="T7" fmla="*/ 2147483647 h 175"/>
              <a:gd name="T8" fmla="*/ 0 w 238"/>
              <a:gd name="T9" fmla="*/ 2147483647 h 175"/>
              <a:gd name="T10" fmla="*/ 2147483647 w 238"/>
              <a:gd name="T11" fmla="*/ 2147483647 h 175"/>
              <a:gd name="T12" fmla="*/ 2147483647 w 238"/>
              <a:gd name="T13" fmla="*/ 0 h 1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8"/>
              <a:gd name="T22" fmla="*/ 0 h 175"/>
              <a:gd name="T23" fmla="*/ 238 w 238"/>
              <a:gd name="T24" fmla="*/ 175 h 17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8" h="175">
                <a:moveTo>
                  <a:pt x="32" y="0"/>
                </a:moveTo>
                <a:lnTo>
                  <a:pt x="238" y="54"/>
                </a:lnTo>
                <a:lnTo>
                  <a:pt x="206" y="175"/>
                </a:lnTo>
                <a:lnTo>
                  <a:pt x="208" y="161"/>
                </a:lnTo>
                <a:lnTo>
                  <a:pt x="0" y="124"/>
                </a:lnTo>
                <a:lnTo>
                  <a:pt x="2" y="111"/>
                </a:lnTo>
                <a:lnTo>
                  <a:pt x="3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33" name="Freeform 2799"/>
          <p:cNvSpPr>
            <a:spLocks noChangeAspect="1"/>
          </p:cNvSpPr>
          <p:nvPr/>
        </p:nvSpPr>
        <p:spPr bwMode="auto">
          <a:xfrm>
            <a:off x="1187450" y="4546600"/>
            <a:ext cx="76200" cy="39688"/>
          </a:xfrm>
          <a:custGeom>
            <a:avLst/>
            <a:gdLst>
              <a:gd name="T0" fmla="*/ 2147483647 w 224"/>
              <a:gd name="T1" fmla="*/ 0 h 116"/>
              <a:gd name="T2" fmla="*/ 2147483647 w 224"/>
              <a:gd name="T3" fmla="*/ 2147483647 h 116"/>
              <a:gd name="T4" fmla="*/ 2147483647 w 224"/>
              <a:gd name="T5" fmla="*/ 2147483647 h 116"/>
              <a:gd name="T6" fmla="*/ 2147483647 w 224"/>
              <a:gd name="T7" fmla="*/ 2147483647 h 116"/>
              <a:gd name="T8" fmla="*/ 0 w 224"/>
              <a:gd name="T9" fmla="*/ 2147483647 h 116"/>
              <a:gd name="T10" fmla="*/ 2147483647 w 224"/>
              <a:gd name="T11" fmla="*/ 2147483647 h 116"/>
              <a:gd name="T12" fmla="*/ 2147483647 w 224"/>
              <a:gd name="T13" fmla="*/ 0 h 1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4"/>
              <a:gd name="T22" fmla="*/ 0 h 116"/>
              <a:gd name="T23" fmla="*/ 224 w 224"/>
              <a:gd name="T24" fmla="*/ 116 h 1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4" h="116">
                <a:moveTo>
                  <a:pt x="16" y="0"/>
                </a:moveTo>
                <a:lnTo>
                  <a:pt x="224" y="37"/>
                </a:lnTo>
                <a:lnTo>
                  <a:pt x="209" y="116"/>
                </a:lnTo>
                <a:lnTo>
                  <a:pt x="210" y="110"/>
                </a:lnTo>
                <a:lnTo>
                  <a:pt x="0" y="89"/>
                </a:lnTo>
                <a:lnTo>
                  <a:pt x="2" y="83"/>
                </a:lnTo>
                <a:lnTo>
                  <a:pt x="1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34" name="Freeform 2800"/>
          <p:cNvSpPr>
            <a:spLocks noChangeAspect="1"/>
          </p:cNvSpPr>
          <p:nvPr/>
        </p:nvSpPr>
        <p:spPr bwMode="auto">
          <a:xfrm>
            <a:off x="1179513" y="4576763"/>
            <a:ext cx="80962" cy="63500"/>
          </a:xfrm>
          <a:custGeom>
            <a:avLst/>
            <a:gdLst>
              <a:gd name="T0" fmla="*/ 2147483647 w 228"/>
              <a:gd name="T1" fmla="*/ 0 h 184"/>
              <a:gd name="T2" fmla="*/ 2147483647 w 228"/>
              <a:gd name="T3" fmla="*/ 2147483647 h 184"/>
              <a:gd name="T4" fmla="*/ 2147483647 w 228"/>
              <a:gd name="T5" fmla="*/ 2147483647 h 184"/>
              <a:gd name="T6" fmla="*/ 2147483647 w 228"/>
              <a:gd name="T7" fmla="*/ 2147483647 h 184"/>
              <a:gd name="T8" fmla="*/ 0 w 228"/>
              <a:gd name="T9" fmla="*/ 2147483647 h 184"/>
              <a:gd name="T10" fmla="*/ 0 w 228"/>
              <a:gd name="T11" fmla="*/ 2147483647 h 184"/>
              <a:gd name="T12" fmla="*/ 2147483647 w 228"/>
              <a:gd name="T13" fmla="*/ 0 h 18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8"/>
              <a:gd name="T22" fmla="*/ 0 h 184"/>
              <a:gd name="T23" fmla="*/ 228 w 228"/>
              <a:gd name="T24" fmla="*/ 184 h 18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8" h="184">
                <a:moveTo>
                  <a:pt x="18" y="0"/>
                </a:moveTo>
                <a:lnTo>
                  <a:pt x="228" y="21"/>
                </a:lnTo>
                <a:lnTo>
                  <a:pt x="212" y="178"/>
                </a:lnTo>
                <a:lnTo>
                  <a:pt x="212" y="184"/>
                </a:lnTo>
                <a:lnTo>
                  <a:pt x="0" y="176"/>
                </a:lnTo>
                <a:lnTo>
                  <a:pt x="0" y="182"/>
                </a:lnTo>
                <a:lnTo>
                  <a:pt x="1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35" name="Freeform 2801"/>
          <p:cNvSpPr>
            <a:spLocks noChangeAspect="1"/>
          </p:cNvSpPr>
          <p:nvPr/>
        </p:nvSpPr>
        <p:spPr bwMode="auto">
          <a:xfrm>
            <a:off x="1176338" y="4638675"/>
            <a:ext cx="77787" cy="122238"/>
          </a:xfrm>
          <a:custGeom>
            <a:avLst/>
            <a:gdLst>
              <a:gd name="T0" fmla="*/ 2147483647 w 227"/>
              <a:gd name="T1" fmla="*/ 0 h 359"/>
              <a:gd name="T2" fmla="*/ 2147483647 w 227"/>
              <a:gd name="T3" fmla="*/ 2147483647 h 359"/>
              <a:gd name="T4" fmla="*/ 2147483647 w 227"/>
              <a:gd name="T5" fmla="*/ 2147483647 h 359"/>
              <a:gd name="T6" fmla="*/ 2147483647 w 227"/>
              <a:gd name="T7" fmla="*/ 2147483647 h 359"/>
              <a:gd name="T8" fmla="*/ 0 w 227"/>
              <a:gd name="T9" fmla="*/ 2147483647 h 359"/>
              <a:gd name="T10" fmla="*/ 0 w 227"/>
              <a:gd name="T11" fmla="*/ 2147483647 h 359"/>
              <a:gd name="T12" fmla="*/ 2147483647 w 227"/>
              <a:gd name="T13" fmla="*/ 0 h 35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359"/>
              <a:gd name="T23" fmla="*/ 227 w 227"/>
              <a:gd name="T24" fmla="*/ 359 h 35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359">
                <a:moveTo>
                  <a:pt x="15" y="0"/>
                </a:moveTo>
                <a:lnTo>
                  <a:pt x="227" y="8"/>
                </a:lnTo>
                <a:lnTo>
                  <a:pt x="212" y="359"/>
                </a:lnTo>
                <a:lnTo>
                  <a:pt x="212" y="347"/>
                </a:lnTo>
                <a:lnTo>
                  <a:pt x="0" y="341"/>
                </a:lnTo>
                <a:lnTo>
                  <a:pt x="0" y="330"/>
                </a:lnTo>
                <a:lnTo>
                  <a:pt x="1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36" name="Freeform 2802"/>
          <p:cNvSpPr>
            <a:spLocks noChangeAspect="1"/>
          </p:cNvSpPr>
          <p:nvPr/>
        </p:nvSpPr>
        <p:spPr bwMode="auto">
          <a:xfrm>
            <a:off x="1174750" y="4756150"/>
            <a:ext cx="73025" cy="60325"/>
          </a:xfrm>
          <a:custGeom>
            <a:avLst/>
            <a:gdLst>
              <a:gd name="T0" fmla="*/ 2147483647 w 218"/>
              <a:gd name="T1" fmla="*/ 0 h 177"/>
              <a:gd name="T2" fmla="*/ 2147483647 w 218"/>
              <a:gd name="T3" fmla="*/ 2147483647 h 177"/>
              <a:gd name="T4" fmla="*/ 2147483647 w 218"/>
              <a:gd name="T5" fmla="*/ 2147483647 h 177"/>
              <a:gd name="T6" fmla="*/ 2147483647 w 218"/>
              <a:gd name="T7" fmla="*/ 2147483647 h 177"/>
              <a:gd name="T8" fmla="*/ 0 w 218"/>
              <a:gd name="T9" fmla="*/ 2147483647 h 177"/>
              <a:gd name="T10" fmla="*/ 0 w 218"/>
              <a:gd name="T11" fmla="*/ 2147483647 h 177"/>
              <a:gd name="T12" fmla="*/ 2147483647 w 218"/>
              <a:gd name="T13" fmla="*/ 0 h 17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8"/>
              <a:gd name="T22" fmla="*/ 0 h 177"/>
              <a:gd name="T23" fmla="*/ 218 w 218"/>
              <a:gd name="T24" fmla="*/ 177 h 17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8" h="177">
                <a:moveTo>
                  <a:pt x="6" y="0"/>
                </a:moveTo>
                <a:lnTo>
                  <a:pt x="218" y="6"/>
                </a:lnTo>
                <a:lnTo>
                  <a:pt x="212" y="177"/>
                </a:lnTo>
                <a:lnTo>
                  <a:pt x="212" y="170"/>
                </a:lnTo>
                <a:lnTo>
                  <a:pt x="0" y="158"/>
                </a:lnTo>
                <a:lnTo>
                  <a:pt x="0" y="152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37" name="Freeform 2803"/>
          <p:cNvSpPr>
            <a:spLocks noChangeAspect="1"/>
          </p:cNvSpPr>
          <p:nvPr/>
        </p:nvSpPr>
        <p:spPr bwMode="auto">
          <a:xfrm>
            <a:off x="1169988" y="4810125"/>
            <a:ext cx="76200" cy="77788"/>
          </a:xfrm>
          <a:custGeom>
            <a:avLst/>
            <a:gdLst>
              <a:gd name="T0" fmla="*/ 2147483647 w 224"/>
              <a:gd name="T1" fmla="*/ 0 h 220"/>
              <a:gd name="T2" fmla="*/ 2147483647 w 224"/>
              <a:gd name="T3" fmla="*/ 2147483647 h 220"/>
              <a:gd name="T4" fmla="*/ 2147483647 w 224"/>
              <a:gd name="T5" fmla="*/ 2147483647 h 220"/>
              <a:gd name="T6" fmla="*/ 2147483647 w 224"/>
              <a:gd name="T7" fmla="*/ 2147483647 h 220"/>
              <a:gd name="T8" fmla="*/ 0 w 224"/>
              <a:gd name="T9" fmla="*/ 2147483647 h 220"/>
              <a:gd name="T10" fmla="*/ 0 w 224"/>
              <a:gd name="T11" fmla="*/ 2147483647 h 220"/>
              <a:gd name="T12" fmla="*/ 2147483647 w 224"/>
              <a:gd name="T13" fmla="*/ 0 h 2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4"/>
              <a:gd name="T22" fmla="*/ 0 h 220"/>
              <a:gd name="T23" fmla="*/ 224 w 224"/>
              <a:gd name="T24" fmla="*/ 220 h 22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4" h="220">
                <a:moveTo>
                  <a:pt x="12" y="0"/>
                </a:moveTo>
                <a:lnTo>
                  <a:pt x="224" y="12"/>
                </a:lnTo>
                <a:lnTo>
                  <a:pt x="211" y="220"/>
                </a:lnTo>
                <a:lnTo>
                  <a:pt x="211" y="214"/>
                </a:lnTo>
                <a:lnTo>
                  <a:pt x="0" y="218"/>
                </a:lnTo>
                <a:lnTo>
                  <a:pt x="0" y="212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38" name="Freeform 2804"/>
          <p:cNvSpPr>
            <a:spLocks noChangeAspect="1"/>
          </p:cNvSpPr>
          <p:nvPr/>
        </p:nvSpPr>
        <p:spPr bwMode="auto">
          <a:xfrm>
            <a:off x="1169988" y="4883150"/>
            <a:ext cx="73025" cy="53975"/>
          </a:xfrm>
          <a:custGeom>
            <a:avLst/>
            <a:gdLst>
              <a:gd name="T0" fmla="*/ 0 w 215"/>
              <a:gd name="T1" fmla="*/ 2147483647 h 152"/>
              <a:gd name="T2" fmla="*/ 2147483647 w 215"/>
              <a:gd name="T3" fmla="*/ 0 h 152"/>
              <a:gd name="T4" fmla="*/ 2147483647 w 215"/>
              <a:gd name="T5" fmla="*/ 2147483647 h 152"/>
              <a:gd name="T6" fmla="*/ 2147483647 w 215"/>
              <a:gd name="T7" fmla="*/ 2147483647 h 152"/>
              <a:gd name="T8" fmla="*/ 2147483647 w 215"/>
              <a:gd name="T9" fmla="*/ 2147483647 h 152"/>
              <a:gd name="T10" fmla="*/ 2147483647 w 215"/>
              <a:gd name="T11" fmla="*/ 2147483647 h 152"/>
              <a:gd name="T12" fmla="*/ 0 w 215"/>
              <a:gd name="T13" fmla="*/ 2147483647 h 15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5"/>
              <a:gd name="T22" fmla="*/ 0 h 152"/>
              <a:gd name="T23" fmla="*/ 215 w 215"/>
              <a:gd name="T24" fmla="*/ 152 h 15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5" h="152">
                <a:moveTo>
                  <a:pt x="0" y="4"/>
                </a:moveTo>
                <a:lnTo>
                  <a:pt x="211" y="0"/>
                </a:lnTo>
                <a:lnTo>
                  <a:pt x="215" y="132"/>
                </a:lnTo>
                <a:lnTo>
                  <a:pt x="215" y="134"/>
                </a:lnTo>
                <a:lnTo>
                  <a:pt x="3" y="150"/>
                </a:lnTo>
                <a:lnTo>
                  <a:pt x="3" y="152"/>
                </a:lnTo>
                <a:lnTo>
                  <a:pt x="0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39" name="Freeform 2805"/>
          <p:cNvSpPr>
            <a:spLocks noChangeAspect="1"/>
          </p:cNvSpPr>
          <p:nvPr/>
        </p:nvSpPr>
        <p:spPr bwMode="auto">
          <a:xfrm>
            <a:off x="1169988" y="4929188"/>
            <a:ext cx="76200" cy="60325"/>
          </a:xfrm>
          <a:custGeom>
            <a:avLst/>
            <a:gdLst>
              <a:gd name="T0" fmla="*/ 0 w 223"/>
              <a:gd name="T1" fmla="*/ 2147483647 h 168"/>
              <a:gd name="T2" fmla="*/ 2147483647 w 223"/>
              <a:gd name="T3" fmla="*/ 0 h 168"/>
              <a:gd name="T4" fmla="*/ 2147483647 w 223"/>
              <a:gd name="T5" fmla="*/ 2147483647 h 168"/>
              <a:gd name="T6" fmla="*/ 2147483647 w 223"/>
              <a:gd name="T7" fmla="*/ 2147483647 h 168"/>
              <a:gd name="T8" fmla="*/ 2147483647 w 223"/>
              <a:gd name="T9" fmla="*/ 2147483647 h 168"/>
              <a:gd name="T10" fmla="*/ 2147483647 w 223"/>
              <a:gd name="T11" fmla="*/ 2147483647 h 168"/>
              <a:gd name="T12" fmla="*/ 0 w 223"/>
              <a:gd name="T13" fmla="*/ 2147483647 h 1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3"/>
              <a:gd name="T22" fmla="*/ 0 h 168"/>
              <a:gd name="T23" fmla="*/ 223 w 223"/>
              <a:gd name="T24" fmla="*/ 168 h 16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3" h="168">
                <a:moveTo>
                  <a:pt x="0" y="16"/>
                </a:moveTo>
                <a:lnTo>
                  <a:pt x="212" y="0"/>
                </a:lnTo>
                <a:lnTo>
                  <a:pt x="223" y="147"/>
                </a:lnTo>
                <a:lnTo>
                  <a:pt x="222" y="139"/>
                </a:lnTo>
                <a:lnTo>
                  <a:pt x="12" y="168"/>
                </a:lnTo>
                <a:lnTo>
                  <a:pt x="11" y="160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40" name="Freeform 2806"/>
          <p:cNvSpPr>
            <a:spLocks noChangeAspect="1"/>
          </p:cNvSpPr>
          <p:nvPr/>
        </p:nvSpPr>
        <p:spPr bwMode="auto">
          <a:xfrm>
            <a:off x="1174750" y="4978400"/>
            <a:ext cx="85725" cy="88900"/>
          </a:xfrm>
          <a:custGeom>
            <a:avLst/>
            <a:gdLst>
              <a:gd name="T0" fmla="*/ 0 w 243"/>
              <a:gd name="T1" fmla="*/ 2147483647 h 258"/>
              <a:gd name="T2" fmla="*/ 2147483647 w 243"/>
              <a:gd name="T3" fmla="*/ 0 h 258"/>
              <a:gd name="T4" fmla="*/ 2147483647 w 243"/>
              <a:gd name="T5" fmla="*/ 2147483647 h 258"/>
              <a:gd name="T6" fmla="*/ 2147483647 w 243"/>
              <a:gd name="T7" fmla="*/ 2147483647 h 258"/>
              <a:gd name="T8" fmla="*/ 2147483647 w 243"/>
              <a:gd name="T9" fmla="*/ 2147483647 h 258"/>
              <a:gd name="T10" fmla="*/ 2147483647 w 243"/>
              <a:gd name="T11" fmla="*/ 2147483647 h 258"/>
              <a:gd name="T12" fmla="*/ 0 w 243"/>
              <a:gd name="T13" fmla="*/ 2147483647 h 25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3"/>
              <a:gd name="T22" fmla="*/ 0 h 258"/>
              <a:gd name="T23" fmla="*/ 243 w 243"/>
              <a:gd name="T24" fmla="*/ 258 h 25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3" h="258">
                <a:moveTo>
                  <a:pt x="0" y="29"/>
                </a:moveTo>
                <a:lnTo>
                  <a:pt x="210" y="0"/>
                </a:lnTo>
                <a:lnTo>
                  <a:pt x="243" y="231"/>
                </a:lnTo>
                <a:lnTo>
                  <a:pt x="241" y="221"/>
                </a:lnTo>
                <a:lnTo>
                  <a:pt x="33" y="258"/>
                </a:lnTo>
                <a:lnTo>
                  <a:pt x="31" y="248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41" name="Freeform 2807"/>
          <p:cNvSpPr>
            <a:spLocks noChangeAspect="1"/>
          </p:cNvSpPr>
          <p:nvPr/>
        </p:nvSpPr>
        <p:spPr bwMode="auto">
          <a:xfrm>
            <a:off x="1187450" y="5054600"/>
            <a:ext cx="80963" cy="68263"/>
          </a:xfrm>
          <a:custGeom>
            <a:avLst/>
            <a:gdLst>
              <a:gd name="T0" fmla="*/ 0 w 236"/>
              <a:gd name="T1" fmla="*/ 2147483647 h 197"/>
              <a:gd name="T2" fmla="*/ 2147483647 w 236"/>
              <a:gd name="T3" fmla="*/ 0 h 197"/>
              <a:gd name="T4" fmla="*/ 2147483647 w 236"/>
              <a:gd name="T5" fmla="*/ 2147483647 h 197"/>
              <a:gd name="T6" fmla="*/ 2147483647 w 236"/>
              <a:gd name="T7" fmla="*/ 2147483647 h 197"/>
              <a:gd name="T8" fmla="*/ 2147483647 w 236"/>
              <a:gd name="T9" fmla="*/ 2147483647 h 197"/>
              <a:gd name="T10" fmla="*/ 2147483647 w 236"/>
              <a:gd name="T11" fmla="*/ 2147483647 h 197"/>
              <a:gd name="T12" fmla="*/ 0 w 236"/>
              <a:gd name="T13" fmla="*/ 2147483647 h 19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6"/>
              <a:gd name="T22" fmla="*/ 0 h 197"/>
              <a:gd name="T23" fmla="*/ 236 w 236"/>
              <a:gd name="T24" fmla="*/ 197 h 19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6" h="197">
                <a:moveTo>
                  <a:pt x="0" y="37"/>
                </a:moveTo>
                <a:lnTo>
                  <a:pt x="208" y="0"/>
                </a:lnTo>
                <a:lnTo>
                  <a:pt x="236" y="150"/>
                </a:lnTo>
                <a:lnTo>
                  <a:pt x="236" y="149"/>
                </a:lnTo>
                <a:lnTo>
                  <a:pt x="30" y="197"/>
                </a:lnTo>
                <a:lnTo>
                  <a:pt x="30" y="196"/>
                </a:lnTo>
                <a:lnTo>
                  <a:pt x="0" y="3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42" name="Freeform 2808"/>
          <p:cNvSpPr>
            <a:spLocks noChangeAspect="1"/>
          </p:cNvSpPr>
          <p:nvPr/>
        </p:nvSpPr>
        <p:spPr bwMode="auto">
          <a:xfrm>
            <a:off x="1196975" y="5105400"/>
            <a:ext cx="90488" cy="98425"/>
          </a:xfrm>
          <a:custGeom>
            <a:avLst/>
            <a:gdLst>
              <a:gd name="T0" fmla="*/ 0 w 262"/>
              <a:gd name="T1" fmla="*/ 2147483647 h 285"/>
              <a:gd name="T2" fmla="*/ 2147483647 w 262"/>
              <a:gd name="T3" fmla="*/ 0 h 285"/>
              <a:gd name="T4" fmla="*/ 2147483647 w 262"/>
              <a:gd name="T5" fmla="*/ 2147483647 h 285"/>
              <a:gd name="T6" fmla="*/ 2147483647 w 262"/>
              <a:gd name="T7" fmla="*/ 2147483647 h 285"/>
              <a:gd name="T8" fmla="*/ 2147483647 w 262"/>
              <a:gd name="T9" fmla="*/ 2147483647 h 285"/>
              <a:gd name="T10" fmla="*/ 2147483647 w 262"/>
              <a:gd name="T11" fmla="*/ 2147483647 h 285"/>
              <a:gd name="T12" fmla="*/ 0 w 262"/>
              <a:gd name="T13" fmla="*/ 2147483647 h 28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62"/>
              <a:gd name="T22" fmla="*/ 0 h 285"/>
              <a:gd name="T23" fmla="*/ 262 w 262"/>
              <a:gd name="T24" fmla="*/ 285 h 28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62" h="285">
                <a:moveTo>
                  <a:pt x="0" y="48"/>
                </a:moveTo>
                <a:lnTo>
                  <a:pt x="206" y="0"/>
                </a:lnTo>
                <a:lnTo>
                  <a:pt x="262" y="239"/>
                </a:lnTo>
                <a:lnTo>
                  <a:pt x="260" y="231"/>
                </a:lnTo>
                <a:lnTo>
                  <a:pt x="57" y="285"/>
                </a:lnTo>
                <a:lnTo>
                  <a:pt x="54" y="276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43" name="Freeform 2809"/>
          <p:cNvSpPr>
            <a:spLocks noChangeAspect="1"/>
          </p:cNvSpPr>
          <p:nvPr/>
        </p:nvSpPr>
        <p:spPr bwMode="auto">
          <a:xfrm>
            <a:off x="1216025" y="5186363"/>
            <a:ext cx="84138" cy="73025"/>
          </a:xfrm>
          <a:custGeom>
            <a:avLst/>
            <a:gdLst>
              <a:gd name="T0" fmla="*/ 0 w 245"/>
              <a:gd name="T1" fmla="*/ 2147483647 h 217"/>
              <a:gd name="T2" fmla="*/ 2147483647 w 245"/>
              <a:gd name="T3" fmla="*/ 0 h 217"/>
              <a:gd name="T4" fmla="*/ 2147483647 w 245"/>
              <a:gd name="T5" fmla="*/ 2147483647 h 217"/>
              <a:gd name="T6" fmla="*/ 2147483647 w 245"/>
              <a:gd name="T7" fmla="*/ 2147483647 h 217"/>
              <a:gd name="T8" fmla="*/ 2147483647 w 245"/>
              <a:gd name="T9" fmla="*/ 2147483647 h 217"/>
              <a:gd name="T10" fmla="*/ 2147483647 w 245"/>
              <a:gd name="T11" fmla="*/ 2147483647 h 217"/>
              <a:gd name="T12" fmla="*/ 0 w 245"/>
              <a:gd name="T13" fmla="*/ 2147483647 h 2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5"/>
              <a:gd name="T22" fmla="*/ 0 h 217"/>
              <a:gd name="T23" fmla="*/ 245 w 245"/>
              <a:gd name="T24" fmla="*/ 217 h 21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5" h="217">
                <a:moveTo>
                  <a:pt x="0" y="54"/>
                </a:moveTo>
                <a:lnTo>
                  <a:pt x="203" y="0"/>
                </a:lnTo>
                <a:lnTo>
                  <a:pt x="244" y="150"/>
                </a:lnTo>
                <a:lnTo>
                  <a:pt x="245" y="152"/>
                </a:lnTo>
                <a:lnTo>
                  <a:pt x="43" y="215"/>
                </a:lnTo>
                <a:lnTo>
                  <a:pt x="44" y="217"/>
                </a:lnTo>
                <a:lnTo>
                  <a:pt x="0" y="5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44" name="Freeform 2810"/>
          <p:cNvSpPr>
            <a:spLocks noChangeAspect="1"/>
          </p:cNvSpPr>
          <p:nvPr/>
        </p:nvSpPr>
        <p:spPr bwMode="auto">
          <a:xfrm>
            <a:off x="1230313" y="5240338"/>
            <a:ext cx="103187" cy="133350"/>
          </a:xfrm>
          <a:custGeom>
            <a:avLst/>
            <a:gdLst>
              <a:gd name="T0" fmla="*/ 0 w 297"/>
              <a:gd name="T1" fmla="*/ 2147483647 h 395"/>
              <a:gd name="T2" fmla="*/ 2147483647 w 297"/>
              <a:gd name="T3" fmla="*/ 0 h 395"/>
              <a:gd name="T4" fmla="*/ 2147483647 w 297"/>
              <a:gd name="T5" fmla="*/ 2147483647 h 395"/>
              <a:gd name="T6" fmla="*/ 2147483647 w 297"/>
              <a:gd name="T7" fmla="*/ 2147483647 h 395"/>
              <a:gd name="T8" fmla="*/ 2147483647 w 297"/>
              <a:gd name="T9" fmla="*/ 2147483647 h 395"/>
              <a:gd name="T10" fmla="*/ 2147483647 w 297"/>
              <a:gd name="T11" fmla="*/ 2147483647 h 395"/>
              <a:gd name="T12" fmla="*/ 0 w 297"/>
              <a:gd name="T13" fmla="*/ 2147483647 h 39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97"/>
              <a:gd name="T22" fmla="*/ 0 h 395"/>
              <a:gd name="T23" fmla="*/ 297 w 297"/>
              <a:gd name="T24" fmla="*/ 395 h 39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97" h="395">
                <a:moveTo>
                  <a:pt x="0" y="63"/>
                </a:moveTo>
                <a:lnTo>
                  <a:pt x="202" y="0"/>
                </a:lnTo>
                <a:lnTo>
                  <a:pt x="290" y="287"/>
                </a:lnTo>
                <a:lnTo>
                  <a:pt x="297" y="308"/>
                </a:lnTo>
                <a:lnTo>
                  <a:pt x="96" y="374"/>
                </a:lnTo>
                <a:lnTo>
                  <a:pt x="103" y="395"/>
                </a:lnTo>
                <a:lnTo>
                  <a:pt x="0" y="6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45" name="Freeform 2811"/>
          <p:cNvSpPr>
            <a:spLocks noChangeAspect="1"/>
          </p:cNvSpPr>
          <p:nvPr/>
        </p:nvSpPr>
        <p:spPr bwMode="auto">
          <a:xfrm>
            <a:off x="1263650" y="5345113"/>
            <a:ext cx="104775" cy="128587"/>
          </a:xfrm>
          <a:custGeom>
            <a:avLst/>
            <a:gdLst>
              <a:gd name="T0" fmla="*/ 0 w 302"/>
              <a:gd name="T1" fmla="*/ 2147483647 h 370"/>
              <a:gd name="T2" fmla="*/ 2147483647 w 302"/>
              <a:gd name="T3" fmla="*/ 0 h 370"/>
              <a:gd name="T4" fmla="*/ 2147483647 w 302"/>
              <a:gd name="T5" fmla="*/ 2147483647 h 370"/>
              <a:gd name="T6" fmla="*/ 2147483647 w 302"/>
              <a:gd name="T7" fmla="*/ 2147483647 h 370"/>
              <a:gd name="T8" fmla="*/ 2147483647 w 302"/>
              <a:gd name="T9" fmla="*/ 2147483647 h 370"/>
              <a:gd name="T10" fmla="*/ 2147483647 w 302"/>
              <a:gd name="T11" fmla="*/ 2147483647 h 370"/>
              <a:gd name="T12" fmla="*/ 0 w 302"/>
              <a:gd name="T13" fmla="*/ 2147483647 h 37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2"/>
              <a:gd name="T22" fmla="*/ 0 h 370"/>
              <a:gd name="T23" fmla="*/ 302 w 302"/>
              <a:gd name="T24" fmla="*/ 370 h 37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2" h="370">
                <a:moveTo>
                  <a:pt x="0" y="66"/>
                </a:moveTo>
                <a:lnTo>
                  <a:pt x="201" y="0"/>
                </a:lnTo>
                <a:lnTo>
                  <a:pt x="302" y="295"/>
                </a:lnTo>
                <a:lnTo>
                  <a:pt x="302" y="296"/>
                </a:lnTo>
                <a:lnTo>
                  <a:pt x="103" y="369"/>
                </a:lnTo>
                <a:lnTo>
                  <a:pt x="103" y="370"/>
                </a:lnTo>
                <a:lnTo>
                  <a:pt x="0" y="6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46" name="Freeform 2812"/>
          <p:cNvSpPr>
            <a:spLocks noChangeAspect="1"/>
          </p:cNvSpPr>
          <p:nvPr/>
        </p:nvSpPr>
        <p:spPr bwMode="auto">
          <a:xfrm>
            <a:off x="1298575" y="5446713"/>
            <a:ext cx="139700" cy="214312"/>
          </a:xfrm>
          <a:custGeom>
            <a:avLst/>
            <a:gdLst>
              <a:gd name="T0" fmla="*/ 0 w 399"/>
              <a:gd name="T1" fmla="*/ 2147483647 h 618"/>
              <a:gd name="T2" fmla="*/ 2147483647 w 399"/>
              <a:gd name="T3" fmla="*/ 0 h 618"/>
              <a:gd name="T4" fmla="*/ 2147483647 w 399"/>
              <a:gd name="T5" fmla="*/ 2147483647 h 618"/>
              <a:gd name="T6" fmla="*/ 2147483647 w 399"/>
              <a:gd name="T7" fmla="*/ 2147483647 h 618"/>
              <a:gd name="T8" fmla="*/ 2147483647 w 399"/>
              <a:gd name="T9" fmla="*/ 2147483647 h 618"/>
              <a:gd name="T10" fmla="*/ 2147483647 w 399"/>
              <a:gd name="T11" fmla="*/ 2147483647 h 618"/>
              <a:gd name="T12" fmla="*/ 0 w 399"/>
              <a:gd name="T13" fmla="*/ 2147483647 h 6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99"/>
              <a:gd name="T22" fmla="*/ 0 h 618"/>
              <a:gd name="T23" fmla="*/ 399 w 399"/>
              <a:gd name="T24" fmla="*/ 618 h 61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99" h="618">
                <a:moveTo>
                  <a:pt x="0" y="73"/>
                </a:moveTo>
                <a:lnTo>
                  <a:pt x="199" y="0"/>
                </a:lnTo>
                <a:lnTo>
                  <a:pt x="399" y="537"/>
                </a:lnTo>
                <a:lnTo>
                  <a:pt x="398" y="535"/>
                </a:lnTo>
                <a:lnTo>
                  <a:pt x="203" y="618"/>
                </a:lnTo>
                <a:lnTo>
                  <a:pt x="202" y="616"/>
                </a:lnTo>
                <a:lnTo>
                  <a:pt x="0" y="7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47" name="Freeform 2813"/>
          <p:cNvSpPr>
            <a:spLocks noChangeAspect="1"/>
          </p:cNvSpPr>
          <p:nvPr/>
        </p:nvSpPr>
        <p:spPr bwMode="auto">
          <a:xfrm>
            <a:off x="1368425" y="5630863"/>
            <a:ext cx="93663" cy="92075"/>
          </a:xfrm>
          <a:custGeom>
            <a:avLst/>
            <a:gdLst>
              <a:gd name="T0" fmla="*/ 0 w 268"/>
              <a:gd name="T1" fmla="*/ 2147483647 h 263"/>
              <a:gd name="T2" fmla="*/ 2147483647 w 268"/>
              <a:gd name="T3" fmla="*/ 0 h 263"/>
              <a:gd name="T4" fmla="*/ 2147483647 w 268"/>
              <a:gd name="T5" fmla="*/ 2147483647 h 263"/>
              <a:gd name="T6" fmla="*/ 2147483647 w 268"/>
              <a:gd name="T7" fmla="*/ 2147483647 h 263"/>
              <a:gd name="T8" fmla="*/ 2147483647 w 268"/>
              <a:gd name="T9" fmla="*/ 2147483647 h 263"/>
              <a:gd name="T10" fmla="*/ 2147483647 w 268"/>
              <a:gd name="T11" fmla="*/ 2147483647 h 263"/>
              <a:gd name="T12" fmla="*/ 0 w 268"/>
              <a:gd name="T13" fmla="*/ 2147483647 h 26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68"/>
              <a:gd name="T22" fmla="*/ 0 h 263"/>
              <a:gd name="T23" fmla="*/ 268 w 268"/>
              <a:gd name="T24" fmla="*/ 263 h 26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68" h="263">
                <a:moveTo>
                  <a:pt x="0" y="83"/>
                </a:moveTo>
                <a:lnTo>
                  <a:pt x="195" y="0"/>
                </a:lnTo>
                <a:lnTo>
                  <a:pt x="268" y="168"/>
                </a:lnTo>
                <a:lnTo>
                  <a:pt x="265" y="163"/>
                </a:lnTo>
                <a:lnTo>
                  <a:pt x="78" y="263"/>
                </a:lnTo>
                <a:lnTo>
                  <a:pt x="75" y="257"/>
                </a:lnTo>
                <a:lnTo>
                  <a:pt x="0" y="8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48" name="Freeform 2814"/>
          <p:cNvSpPr>
            <a:spLocks noChangeAspect="1"/>
          </p:cNvSpPr>
          <p:nvPr/>
        </p:nvSpPr>
        <p:spPr bwMode="auto">
          <a:xfrm>
            <a:off x="1397000" y="5686425"/>
            <a:ext cx="95250" cy="95250"/>
          </a:xfrm>
          <a:custGeom>
            <a:avLst/>
            <a:gdLst>
              <a:gd name="T0" fmla="*/ 0 w 274"/>
              <a:gd name="T1" fmla="*/ 2147483647 h 267"/>
              <a:gd name="T2" fmla="*/ 2147483647 w 274"/>
              <a:gd name="T3" fmla="*/ 0 h 267"/>
              <a:gd name="T4" fmla="*/ 2147483647 w 274"/>
              <a:gd name="T5" fmla="*/ 2147483647 h 267"/>
              <a:gd name="T6" fmla="*/ 2147483647 w 274"/>
              <a:gd name="T7" fmla="*/ 2147483647 h 267"/>
              <a:gd name="T8" fmla="*/ 2147483647 w 274"/>
              <a:gd name="T9" fmla="*/ 2147483647 h 267"/>
              <a:gd name="T10" fmla="*/ 2147483647 w 274"/>
              <a:gd name="T11" fmla="*/ 2147483647 h 267"/>
              <a:gd name="T12" fmla="*/ 0 w 274"/>
              <a:gd name="T13" fmla="*/ 2147483647 h 2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4"/>
              <a:gd name="T22" fmla="*/ 0 h 267"/>
              <a:gd name="T23" fmla="*/ 274 w 274"/>
              <a:gd name="T24" fmla="*/ 267 h 2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4" h="267">
                <a:moveTo>
                  <a:pt x="0" y="100"/>
                </a:moveTo>
                <a:lnTo>
                  <a:pt x="187" y="0"/>
                </a:lnTo>
                <a:lnTo>
                  <a:pt x="274" y="164"/>
                </a:lnTo>
                <a:lnTo>
                  <a:pt x="267" y="152"/>
                </a:lnTo>
                <a:lnTo>
                  <a:pt x="90" y="267"/>
                </a:lnTo>
                <a:lnTo>
                  <a:pt x="83" y="255"/>
                </a:lnTo>
                <a:lnTo>
                  <a:pt x="0" y="10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49" name="Freeform 2815"/>
          <p:cNvSpPr>
            <a:spLocks noChangeAspect="1"/>
          </p:cNvSpPr>
          <p:nvPr/>
        </p:nvSpPr>
        <p:spPr bwMode="auto">
          <a:xfrm>
            <a:off x="1427163" y="5740400"/>
            <a:ext cx="95250" cy="93663"/>
          </a:xfrm>
          <a:custGeom>
            <a:avLst/>
            <a:gdLst>
              <a:gd name="T0" fmla="*/ 0 w 271"/>
              <a:gd name="T1" fmla="*/ 2147483647 h 270"/>
              <a:gd name="T2" fmla="*/ 2147483647 w 271"/>
              <a:gd name="T3" fmla="*/ 0 h 270"/>
              <a:gd name="T4" fmla="*/ 2147483647 w 271"/>
              <a:gd name="T5" fmla="*/ 2147483647 h 270"/>
              <a:gd name="T6" fmla="*/ 2147483647 w 271"/>
              <a:gd name="T7" fmla="*/ 2147483647 h 270"/>
              <a:gd name="T8" fmla="*/ 2147483647 w 271"/>
              <a:gd name="T9" fmla="*/ 2147483647 h 270"/>
              <a:gd name="T10" fmla="*/ 2147483647 w 271"/>
              <a:gd name="T11" fmla="*/ 2147483647 h 270"/>
              <a:gd name="T12" fmla="*/ 0 w 271"/>
              <a:gd name="T13" fmla="*/ 2147483647 h 27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1"/>
              <a:gd name="T22" fmla="*/ 0 h 270"/>
              <a:gd name="T23" fmla="*/ 271 w 271"/>
              <a:gd name="T24" fmla="*/ 270 h 27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1" h="270">
                <a:moveTo>
                  <a:pt x="0" y="115"/>
                </a:moveTo>
                <a:lnTo>
                  <a:pt x="177" y="0"/>
                </a:lnTo>
                <a:lnTo>
                  <a:pt x="271" y="145"/>
                </a:lnTo>
                <a:lnTo>
                  <a:pt x="268" y="142"/>
                </a:lnTo>
                <a:lnTo>
                  <a:pt x="102" y="270"/>
                </a:lnTo>
                <a:lnTo>
                  <a:pt x="99" y="267"/>
                </a:lnTo>
                <a:lnTo>
                  <a:pt x="0" y="1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50" name="Freeform 2816"/>
          <p:cNvSpPr>
            <a:spLocks noChangeAspect="1"/>
          </p:cNvSpPr>
          <p:nvPr/>
        </p:nvSpPr>
        <p:spPr bwMode="auto">
          <a:xfrm>
            <a:off x="1462088" y="5788025"/>
            <a:ext cx="93662" cy="96838"/>
          </a:xfrm>
          <a:custGeom>
            <a:avLst/>
            <a:gdLst>
              <a:gd name="T0" fmla="*/ 0 w 269"/>
              <a:gd name="T1" fmla="*/ 2147483647 h 272"/>
              <a:gd name="T2" fmla="*/ 2147483647 w 269"/>
              <a:gd name="T3" fmla="*/ 0 h 272"/>
              <a:gd name="T4" fmla="*/ 2147483647 w 269"/>
              <a:gd name="T5" fmla="*/ 2147483647 h 272"/>
              <a:gd name="T6" fmla="*/ 2147483647 w 269"/>
              <a:gd name="T7" fmla="*/ 2147483647 h 272"/>
              <a:gd name="T8" fmla="*/ 2147483647 w 269"/>
              <a:gd name="T9" fmla="*/ 2147483647 h 272"/>
              <a:gd name="T10" fmla="*/ 2147483647 w 269"/>
              <a:gd name="T11" fmla="*/ 2147483647 h 272"/>
              <a:gd name="T12" fmla="*/ 0 w 269"/>
              <a:gd name="T13" fmla="*/ 2147483647 h 27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69"/>
              <a:gd name="T22" fmla="*/ 0 h 272"/>
              <a:gd name="T23" fmla="*/ 269 w 269"/>
              <a:gd name="T24" fmla="*/ 272 h 27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69" h="272">
                <a:moveTo>
                  <a:pt x="0" y="128"/>
                </a:moveTo>
                <a:lnTo>
                  <a:pt x="166" y="0"/>
                </a:lnTo>
                <a:lnTo>
                  <a:pt x="269" y="132"/>
                </a:lnTo>
                <a:lnTo>
                  <a:pt x="266" y="128"/>
                </a:lnTo>
                <a:lnTo>
                  <a:pt x="112" y="272"/>
                </a:lnTo>
                <a:lnTo>
                  <a:pt x="109" y="267"/>
                </a:lnTo>
                <a:lnTo>
                  <a:pt x="0" y="12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51" name="Freeform 2817"/>
          <p:cNvSpPr>
            <a:spLocks noChangeAspect="1"/>
          </p:cNvSpPr>
          <p:nvPr/>
        </p:nvSpPr>
        <p:spPr bwMode="auto">
          <a:xfrm>
            <a:off x="1501775" y="5834063"/>
            <a:ext cx="92075" cy="96837"/>
          </a:xfrm>
          <a:custGeom>
            <a:avLst/>
            <a:gdLst>
              <a:gd name="T0" fmla="*/ 0 w 266"/>
              <a:gd name="T1" fmla="*/ 2147483647 h 278"/>
              <a:gd name="T2" fmla="*/ 2147483647 w 266"/>
              <a:gd name="T3" fmla="*/ 0 h 278"/>
              <a:gd name="T4" fmla="*/ 2147483647 w 266"/>
              <a:gd name="T5" fmla="*/ 2147483647 h 278"/>
              <a:gd name="T6" fmla="*/ 2147483647 w 266"/>
              <a:gd name="T7" fmla="*/ 2147483647 h 278"/>
              <a:gd name="T8" fmla="*/ 2147483647 w 266"/>
              <a:gd name="T9" fmla="*/ 2147483647 h 278"/>
              <a:gd name="T10" fmla="*/ 2147483647 w 266"/>
              <a:gd name="T11" fmla="*/ 2147483647 h 278"/>
              <a:gd name="T12" fmla="*/ 0 w 266"/>
              <a:gd name="T13" fmla="*/ 2147483647 h 2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66"/>
              <a:gd name="T22" fmla="*/ 0 h 278"/>
              <a:gd name="T23" fmla="*/ 266 w 266"/>
              <a:gd name="T24" fmla="*/ 278 h 27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66" h="278">
                <a:moveTo>
                  <a:pt x="0" y="144"/>
                </a:moveTo>
                <a:lnTo>
                  <a:pt x="154" y="0"/>
                </a:lnTo>
                <a:lnTo>
                  <a:pt x="259" y="112"/>
                </a:lnTo>
                <a:lnTo>
                  <a:pt x="266" y="120"/>
                </a:lnTo>
                <a:lnTo>
                  <a:pt x="119" y="271"/>
                </a:lnTo>
                <a:lnTo>
                  <a:pt x="126" y="278"/>
                </a:lnTo>
                <a:lnTo>
                  <a:pt x="0" y="14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52" name="Freeform 2818"/>
          <p:cNvSpPr>
            <a:spLocks noChangeAspect="1"/>
          </p:cNvSpPr>
          <p:nvPr/>
        </p:nvSpPr>
        <p:spPr bwMode="auto">
          <a:xfrm>
            <a:off x="1543050" y="5876925"/>
            <a:ext cx="69850" cy="74613"/>
          </a:xfrm>
          <a:custGeom>
            <a:avLst/>
            <a:gdLst>
              <a:gd name="T0" fmla="*/ 0 w 207"/>
              <a:gd name="T1" fmla="*/ 2147483647 h 215"/>
              <a:gd name="T2" fmla="*/ 2147483647 w 207"/>
              <a:gd name="T3" fmla="*/ 0 h 215"/>
              <a:gd name="T4" fmla="*/ 2147483647 w 207"/>
              <a:gd name="T5" fmla="*/ 2147483647 h 215"/>
              <a:gd name="T6" fmla="*/ 2147483647 w 207"/>
              <a:gd name="T7" fmla="*/ 2147483647 h 215"/>
              <a:gd name="T8" fmla="*/ 2147483647 w 207"/>
              <a:gd name="T9" fmla="*/ 2147483647 h 215"/>
              <a:gd name="T10" fmla="*/ 2147483647 w 207"/>
              <a:gd name="T11" fmla="*/ 2147483647 h 215"/>
              <a:gd name="T12" fmla="*/ 0 w 207"/>
              <a:gd name="T13" fmla="*/ 2147483647 h 2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7"/>
              <a:gd name="T22" fmla="*/ 0 h 215"/>
              <a:gd name="T23" fmla="*/ 207 w 207"/>
              <a:gd name="T24" fmla="*/ 215 h 2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7" h="215">
                <a:moveTo>
                  <a:pt x="0" y="151"/>
                </a:moveTo>
                <a:lnTo>
                  <a:pt x="147" y="0"/>
                </a:lnTo>
                <a:lnTo>
                  <a:pt x="207" y="58"/>
                </a:lnTo>
                <a:lnTo>
                  <a:pt x="201" y="53"/>
                </a:lnTo>
                <a:lnTo>
                  <a:pt x="66" y="215"/>
                </a:lnTo>
                <a:lnTo>
                  <a:pt x="60" y="209"/>
                </a:lnTo>
                <a:lnTo>
                  <a:pt x="0" y="15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53" name="Freeform 2819"/>
          <p:cNvSpPr>
            <a:spLocks noChangeAspect="1"/>
          </p:cNvSpPr>
          <p:nvPr/>
        </p:nvSpPr>
        <p:spPr bwMode="auto">
          <a:xfrm>
            <a:off x="1566863" y="5894388"/>
            <a:ext cx="88900" cy="93662"/>
          </a:xfrm>
          <a:custGeom>
            <a:avLst/>
            <a:gdLst>
              <a:gd name="T0" fmla="*/ 0 w 257"/>
              <a:gd name="T1" fmla="*/ 2147483647 h 273"/>
              <a:gd name="T2" fmla="*/ 2147483647 w 257"/>
              <a:gd name="T3" fmla="*/ 0 h 273"/>
              <a:gd name="T4" fmla="*/ 2147483647 w 257"/>
              <a:gd name="T5" fmla="*/ 2147483647 h 273"/>
              <a:gd name="T6" fmla="*/ 2147483647 w 257"/>
              <a:gd name="T7" fmla="*/ 2147483647 h 273"/>
              <a:gd name="T8" fmla="*/ 2147483647 w 257"/>
              <a:gd name="T9" fmla="*/ 2147483647 h 273"/>
              <a:gd name="T10" fmla="*/ 2147483647 w 257"/>
              <a:gd name="T11" fmla="*/ 2147483647 h 273"/>
              <a:gd name="T12" fmla="*/ 0 w 257"/>
              <a:gd name="T13" fmla="*/ 2147483647 h 2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57"/>
              <a:gd name="T22" fmla="*/ 0 h 273"/>
              <a:gd name="T23" fmla="*/ 257 w 257"/>
              <a:gd name="T24" fmla="*/ 273 h 27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57" h="273">
                <a:moveTo>
                  <a:pt x="0" y="162"/>
                </a:moveTo>
                <a:lnTo>
                  <a:pt x="135" y="0"/>
                </a:lnTo>
                <a:lnTo>
                  <a:pt x="257" y="100"/>
                </a:lnTo>
                <a:lnTo>
                  <a:pt x="134" y="273"/>
                </a:lnTo>
                <a:lnTo>
                  <a:pt x="0" y="16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54" name="Freeform 2820"/>
          <p:cNvSpPr>
            <a:spLocks noChangeAspect="1"/>
          </p:cNvSpPr>
          <p:nvPr/>
        </p:nvSpPr>
        <p:spPr bwMode="auto">
          <a:xfrm>
            <a:off x="1611313" y="5929313"/>
            <a:ext cx="87312" cy="95250"/>
          </a:xfrm>
          <a:custGeom>
            <a:avLst/>
            <a:gdLst>
              <a:gd name="T0" fmla="*/ 0 w 253"/>
              <a:gd name="T1" fmla="*/ 2147483647 h 272"/>
              <a:gd name="T2" fmla="*/ 2147483647 w 253"/>
              <a:gd name="T3" fmla="*/ 0 h 272"/>
              <a:gd name="T4" fmla="*/ 2147483647 w 253"/>
              <a:gd name="T5" fmla="*/ 2147483647 h 272"/>
              <a:gd name="T6" fmla="*/ 2147483647 w 253"/>
              <a:gd name="T7" fmla="*/ 2147483647 h 272"/>
              <a:gd name="T8" fmla="*/ 2147483647 w 253"/>
              <a:gd name="T9" fmla="*/ 2147483647 h 272"/>
              <a:gd name="T10" fmla="*/ 2147483647 w 253"/>
              <a:gd name="T11" fmla="*/ 2147483647 h 272"/>
              <a:gd name="T12" fmla="*/ 0 w 253"/>
              <a:gd name="T13" fmla="*/ 2147483647 h 27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53"/>
              <a:gd name="T22" fmla="*/ 0 h 272"/>
              <a:gd name="T23" fmla="*/ 253 w 253"/>
              <a:gd name="T24" fmla="*/ 272 h 27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53" h="272">
                <a:moveTo>
                  <a:pt x="0" y="173"/>
                </a:moveTo>
                <a:lnTo>
                  <a:pt x="123" y="0"/>
                </a:lnTo>
                <a:lnTo>
                  <a:pt x="253" y="93"/>
                </a:lnTo>
                <a:lnTo>
                  <a:pt x="248" y="90"/>
                </a:lnTo>
                <a:lnTo>
                  <a:pt x="142" y="272"/>
                </a:lnTo>
                <a:lnTo>
                  <a:pt x="137" y="269"/>
                </a:lnTo>
                <a:lnTo>
                  <a:pt x="0" y="17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55" name="Freeform 2821"/>
          <p:cNvSpPr>
            <a:spLocks noChangeAspect="1"/>
          </p:cNvSpPr>
          <p:nvPr/>
        </p:nvSpPr>
        <p:spPr bwMode="auto">
          <a:xfrm>
            <a:off x="1662113" y="5959475"/>
            <a:ext cx="80962" cy="93663"/>
          </a:xfrm>
          <a:custGeom>
            <a:avLst/>
            <a:gdLst>
              <a:gd name="T0" fmla="*/ 0 w 239"/>
              <a:gd name="T1" fmla="*/ 2147483647 h 267"/>
              <a:gd name="T2" fmla="*/ 2147483647 w 239"/>
              <a:gd name="T3" fmla="*/ 0 h 267"/>
              <a:gd name="T4" fmla="*/ 2147483647 w 239"/>
              <a:gd name="T5" fmla="*/ 2147483647 h 267"/>
              <a:gd name="T6" fmla="*/ 2147483647 w 239"/>
              <a:gd name="T7" fmla="*/ 2147483647 h 267"/>
              <a:gd name="T8" fmla="*/ 2147483647 w 239"/>
              <a:gd name="T9" fmla="*/ 2147483647 h 267"/>
              <a:gd name="T10" fmla="*/ 2147483647 w 239"/>
              <a:gd name="T11" fmla="*/ 2147483647 h 267"/>
              <a:gd name="T12" fmla="*/ 0 w 239"/>
              <a:gd name="T13" fmla="*/ 2147483647 h 2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9"/>
              <a:gd name="T22" fmla="*/ 0 h 267"/>
              <a:gd name="T23" fmla="*/ 239 w 239"/>
              <a:gd name="T24" fmla="*/ 267 h 2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9" h="267">
                <a:moveTo>
                  <a:pt x="0" y="182"/>
                </a:moveTo>
                <a:lnTo>
                  <a:pt x="106" y="0"/>
                </a:lnTo>
                <a:lnTo>
                  <a:pt x="239" y="76"/>
                </a:lnTo>
                <a:lnTo>
                  <a:pt x="148" y="267"/>
                </a:lnTo>
                <a:lnTo>
                  <a:pt x="0" y="18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56" name="Freeform 2822"/>
          <p:cNvSpPr>
            <a:spLocks noChangeAspect="1"/>
          </p:cNvSpPr>
          <p:nvPr/>
        </p:nvSpPr>
        <p:spPr bwMode="auto">
          <a:xfrm>
            <a:off x="1711325" y="5986463"/>
            <a:ext cx="82550" cy="92075"/>
          </a:xfrm>
          <a:custGeom>
            <a:avLst/>
            <a:gdLst>
              <a:gd name="T0" fmla="*/ 0 w 237"/>
              <a:gd name="T1" fmla="*/ 2147483647 h 264"/>
              <a:gd name="T2" fmla="*/ 2147483647 w 237"/>
              <a:gd name="T3" fmla="*/ 0 h 264"/>
              <a:gd name="T4" fmla="*/ 2147483647 w 237"/>
              <a:gd name="T5" fmla="*/ 2147483647 h 264"/>
              <a:gd name="T6" fmla="*/ 2147483647 w 237"/>
              <a:gd name="T7" fmla="*/ 2147483647 h 264"/>
              <a:gd name="T8" fmla="*/ 2147483647 w 237"/>
              <a:gd name="T9" fmla="*/ 2147483647 h 264"/>
              <a:gd name="T10" fmla="*/ 2147483647 w 237"/>
              <a:gd name="T11" fmla="*/ 2147483647 h 264"/>
              <a:gd name="T12" fmla="*/ 0 w 237"/>
              <a:gd name="T13" fmla="*/ 2147483647 h 26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7"/>
              <a:gd name="T22" fmla="*/ 0 h 264"/>
              <a:gd name="T23" fmla="*/ 237 w 237"/>
              <a:gd name="T24" fmla="*/ 264 h 26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7" h="264">
                <a:moveTo>
                  <a:pt x="0" y="191"/>
                </a:moveTo>
                <a:lnTo>
                  <a:pt x="91" y="0"/>
                </a:lnTo>
                <a:lnTo>
                  <a:pt x="237" y="70"/>
                </a:lnTo>
                <a:lnTo>
                  <a:pt x="227" y="67"/>
                </a:lnTo>
                <a:lnTo>
                  <a:pt x="152" y="264"/>
                </a:lnTo>
                <a:lnTo>
                  <a:pt x="143" y="261"/>
                </a:lnTo>
                <a:lnTo>
                  <a:pt x="0" y="19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57" name="Freeform 2823"/>
          <p:cNvSpPr>
            <a:spLocks noChangeAspect="1"/>
          </p:cNvSpPr>
          <p:nvPr/>
        </p:nvSpPr>
        <p:spPr bwMode="auto">
          <a:xfrm>
            <a:off x="1765300" y="6008688"/>
            <a:ext cx="74613" cy="88900"/>
          </a:xfrm>
          <a:custGeom>
            <a:avLst/>
            <a:gdLst>
              <a:gd name="T0" fmla="*/ 0 w 218"/>
              <a:gd name="T1" fmla="*/ 2147483647 h 257"/>
              <a:gd name="T2" fmla="*/ 2147483647 w 218"/>
              <a:gd name="T3" fmla="*/ 0 h 257"/>
              <a:gd name="T4" fmla="*/ 2147483647 w 218"/>
              <a:gd name="T5" fmla="*/ 2147483647 h 257"/>
              <a:gd name="T6" fmla="*/ 2147483647 w 218"/>
              <a:gd name="T7" fmla="*/ 2147483647 h 257"/>
              <a:gd name="T8" fmla="*/ 2147483647 w 218"/>
              <a:gd name="T9" fmla="*/ 2147483647 h 257"/>
              <a:gd name="T10" fmla="*/ 2147483647 w 218"/>
              <a:gd name="T11" fmla="*/ 2147483647 h 257"/>
              <a:gd name="T12" fmla="*/ 0 w 218"/>
              <a:gd name="T13" fmla="*/ 2147483647 h 25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8"/>
              <a:gd name="T22" fmla="*/ 0 h 257"/>
              <a:gd name="T23" fmla="*/ 218 w 218"/>
              <a:gd name="T24" fmla="*/ 257 h 25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8" h="257">
                <a:moveTo>
                  <a:pt x="0" y="197"/>
                </a:moveTo>
                <a:lnTo>
                  <a:pt x="75" y="0"/>
                </a:lnTo>
                <a:lnTo>
                  <a:pt x="218" y="54"/>
                </a:lnTo>
                <a:lnTo>
                  <a:pt x="216" y="54"/>
                </a:lnTo>
                <a:lnTo>
                  <a:pt x="158" y="257"/>
                </a:lnTo>
                <a:lnTo>
                  <a:pt x="157" y="257"/>
                </a:lnTo>
                <a:lnTo>
                  <a:pt x="0" y="19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58" name="Freeform 2824"/>
          <p:cNvSpPr>
            <a:spLocks noChangeAspect="1"/>
          </p:cNvSpPr>
          <p:nvPr/>
        </p:nvSpPr>
        <p:spPr bwMode="auto">
          <a:xfrm>
            <a:off x="1819275" y="6027738"/>
            <a:ext cx="69850" cy="87312"/>
          </a:xfrm>
          <a:custGeom>
            <a:avLst/>
            <a:gdLst>
              <a:gd name="T0" fmla="*/ 0 w 206"/>
              <a:gd name="T1" fmla="*/ 2147483647 h 250"/>
              <a:gd name="T2" fmla="*/ 2147483647 w 206"/>
              <a:gd name="T3" fmla="*/ 0 h 250"/>
              <a:gd name="T4" fmla="*/ 2147483647 w 206"/>
              <a:gd name="T5" fmla="*/ 2147483647 h 250"/>
              <a:gd name="T6" fmla="*/ 2147483647 w 206"/>
              <a:gd name="T7" fmla="*/ 2147483647 h 250"/>
              <a:gd name="T8" fmla="*/ 2147483647 w 206"/>
              <a:gd name="T9" fmla="*/ 2147483647 h 250"/>
              <a:gd name="T10" fmla="*/ 2147483647 w 206"/>
              <a:gd name="T11" fmla="*/ 2147483647 h 250"/>
              <a:gd name="T12" fmla="*/ 0 w 206"/>
              <a:gd name="T13" fmla="*/ 2147483647 h 2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6"/>
              <a:gd name="T22" fmla="*/ 0 h 250"/>
              <a:gd name="T23" fmla="*/ 206 w 206"/>
              <a:gd name="T24" fmla="*/ 250 h 2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6" h="250">
                <a:moveTo>
                  <a:pt x="0" y="203"/>
                </a:moveTo>
                <a:lnTo>
                  <a:pt x="58" y="0"/>
                </a:lnTo>
                <a:lnTo>
                  <a:pt x="206" y="43"/>
                </a:lnTo>
                <a:lnTo>
                  <a:pt x="202" y="42"/>
                </a:lnTo>
                <a:lnTo>
                  <a:pt x="160" y="250"/>
                </a:lnTo>
                <a:lnTo>
                  <a:pt x="156" y="249"/>
                </a:lnTo>
                <a:lnTo>
                  <a:pt x="0" y="20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59" name="Freeform 2825"/>
          <p:cNvSpPr>
            <a:spLocks noChangeAspect="1"/>
          </p:cNvSpPr>
          <p:nvPr/>
        </p:nvSpPr>
        <p:spPr bwMode="auto">
          <a:xfrm>
            <a:off x="1874838" y="6042025"/>
            <a:ext cx="68262" cy="84138"/>
          </a:xfrm>
          <a:custGeom>
            <a:avLst/>
            <a:gdLst>
              <a:gd name="T0" fmla="*/ 0 w 197"/>
              <a:gd name="T1" fmla="*/ 2147483647 h 241"/>
              <a:gd name="T2" fmla="*/ 2147483647 w 197"/>
              <a:gd name="T3" fmla="*/ 0 h 241"/>
              <a:gd name="T4" fmla="*/ 2147483647 w 197"/>
              <a:gd name="T5" fmla="*/ 2147483647 h 241"/>
              <a:gd name="T6" fmla="*/ 2147483647 w 197"/>
              <a:gd name="T7" fmla="*/ 2147483647 h 241"/>
              <a:gd name="T8" fmla="*/ 2147483647 w 197"/>
              <a:gd name="T9" fmla="*/ 2147483647 h 241"/>
              <a:gd name="T10" fmla="*/ 2147483647 w 197"/>
              <a:gd name="T11" fmla="*/ 2147483647 h 241"/>
              <a:gd name="T12" fmla="*/ 0 w 197"/>
              <a:gd name="T13" fmla="*/ 2147483647 h 2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7"/>
              <a:gd name="T22" fmla="*/ 0 h 241"/>
              <a:gd name="T23" fmla="*/ 197 w 197"/>
              <a:gd name="T24" fmla="*/ 241 h 2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7" h="241">
                <a:moveTo>
                  <a:pt x="0" y="208"/>
                </a:moveTo>
                <a:lnTo>
                  <a:pt x="42" y="0"/>
                </a:lnTo>
                <a:lnTo>
                  <a:pt x="197" y="32"/>
                </a:lnTo>
                <a:lnTo>
                  <a:pt x="188" y="31"/>
                </a:lnTo>
                <a:lnTo>
                  <a:pt x="163" y="241"/>
                </a:lnTo>
                <a:lnTo>
                  <a:pt x="155" y="240"/>
                </a:lnTo>
                <a:lnTo>
                  <a:pt x="0" y="20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60" name="Freeform 2826"/>
          <p:cNvSpPr>
            <a:spLocks noChangeAspect="1"/>
          </p:cNvSpPr>
          <p:nvPr/>
        </p:nvSpPr>
        <p:spPr bwMode="auto">
          <a:xfrm>
            <a:off x="1930400" y="6053138"/>
            <a:ext cx="60325" cy="80962"/>
          </a:xfrm>
          <a:custGeom>
            <a:avLst/>
            <a:gdLst>
              <a:gd name="T0" fmla="*/ 0 w 176"/>
              <a:gd name="T1" fmla="*/ 2147483647 h 231"/>
              <a:gd name="T2" fmla="*/ 2147483647 w 176"/>
              <a:gd name="T3" fmla="*/ 0 h 231"/>
              <a:gd name="T4" fmla="*/ 2147483647 w 176"/>
              <a:gd name="T5" fmla="*/ 2147483647 h 231"/>
              <a:gd name="T6" fmla="*/ 2147483647 w 176"/>
              <a:gd name="T7" fmla="*/ 2147483647 h 231"/>
              <a:gd name="T8" fmla="*/ 2147483647 w 176"/>
              <a:gd name="T9" fmla="*/ 2147483647 h 231"/>
              <a:gd name="T10" fmla="*/ 2147483647 w 176"/>
              <a:gd name="T11" fmla="*/ 2147483647 h 231"/>
              <a:gd name="T12" fmla="*/ 0 w 176"/>
              <a:gd name="T13" fmla="*/ 2147483647 h 2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6"/>
              <a:gd name="T22" fmla="*/ 0 h 231"/>
              <a:gd name="T23" fmla="*/ 176 w 176"/>
              <a:gd name="T24" fmla="*/ 231 h 2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6" h="231">
                <a:moveTo>
                  <a:pt x="0" y="210"/>
                </a:moveTo>
                <a:lnTo>
                  <a:pt x="25" y="0"/>
                </a:lnTo>
                <a:lnTo>
                  <a:pt x="172" y="19"/>
                </a:lnTo>
                <a:lnTo>
                  <a:pt x="176" y="19"/>
                </a:lnTo>
                <a:lnTo>
                  <a:pt x="163" y="231"/>
                </a:lnTo>
                <a:lnTo>
                  <a:pt x="168" y="231"/>
                </a:lnTo>
                <a:lnTo>
                  <a:pt x="0" y="2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61" name="Freeform 2827"/>
          <p:cNvSpPr>
            <a:spLocks noChangeAspect="1"/>
          </p:cNvSpPr>
          <p:nvPr/>
        </p:nvSpPr>
        <p:spPr bwMode="auto">
          <a:xfrm>
            <a:off x="1987550" y="6061075"/>
            <a:ext cx="30163" cy="74613"/>
          </a:xfrm>
          <a:custGeom>
            <a:avLst/>
            <a:gdLst>
              <a:gd name="T0" fmla="*/ 0 w 91"/>
              <a:gd name="T1" fmla="*/ 2147483647 h 217"/>
              <a:gd name="T2" fmla="*/ 2147483647 w 91"/>
              <a:gd name="T3" fmla="*/ 0 h 217"/>
              <a:gd name="T4" fmla="*/ 2147483647 w 91"/>
              <a:gd name="T5" fmla="*/ 2147483647 h 217"/>
              <a:gd name="T6" fmla="*/ 2147483647 w 91"/>
              <a:gd name="T7" fmla="*/ 2147483647 h 217"/>
              <a:gd name="T8" fmla="*/ 2147483647 w 91"/>
              <a:gd name="T9" fmla="*/ 2147483647 h 217"/>
              <a:gd name="T10" fmla="*/ 2147483647 w 91"/>
              <a:gd name="T11" fmla="*/ 2147483647 h 217"/>
              <a:gd name="T12" fmla="*/ 0 w 91"/>
              <a:gd name="T13" fmla="*/ 2147483647 h 2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1"/>
              <a:gd name="T22" fmla="*/ 0 h 217"/>
              <a:gd name="T23" fmla="*/ 91 w 91"/>
              <a:gd name="T24" fmla="*/ 217 h 21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1" h="217">
                <a:moveTo>
                  <a:pt x="0" y="212"/>
                </a:moveTo>
                <a:lnTo>
                  <a:pt x="13" y="0"/>
                </a:lnTo>
                <a:lnTo>
                  <a:pt x="91" y="5"/>
                </a:lnTo>
                <a:lnTo>
                  <a:pt x="84" y="5"/>
                </a:lnTo>
                <a:lnTo>
                  <a:pt x="84" y="217"/>
                </a:lnTo>
                <a:lnTo>
                  <a:pt x="78" y="217"/>
                </a:lnTo>
                <a:lnTo>
                  <a:pt x="0" y="21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62" name="Freeform 2828"/>
          <p:cNvSpPr>
            <a:spLocks noChangeAspect="1"/>
          </p:cNvSpPr>
          <p:nvPr/>
        </p:nvSpPr>
        <p:spPr bwMode="auto">
          <a:xfrm>
            <a:off x="2014538" y="6061075"/>
            <a:ext cx="57150" cy="74613"/>
          </a:xfrm>
          <a:custGeom>
            <a:avLst/>
            <a:gdLst>
              <a:gd name="T0" fmla="*/ 0 w 162"/>
              <a:gd name="T1" fmla="*/ 2147483647 h 212"/>
              <a:gd name="T2" fmla="*/ 0 w 162"/>
              <a:gd name="T3" fmla="*/ 0 h 212"/>
              <a:gd name="T4" fmla="*/ 2147483647 w 162"/>
              <a:gd name="T5" fmla="*/ 0 h 212"/>
              <a:gd name="T6" fmla="*/ 2147483647 w 162"/>
              <a:gd name="T7" fmla="*/ 0 h 212"/>
              <a:gd name="T8" fmla="*/ 2147483647 w 162"/>
              <a:gd name="T9" fmla="*/ 2147483647 h 212"/>
              <a:gd name="T10" fmla="*/ 2147483647 w 162"/>
              <a:gd name="T11" fmla="*/ 2147483647 h 212"/>
              <a:gd name="T12" fmla="*/ 0 w 162"/>
              <a:gd name="T13" fmla="*/ 2147483647 h 2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2"/>
              <a:gd name="T22" fmla="*/ 0 h 212"/>
              <a:gd name="T23" fmla="*/ 162 w 162"/>
              <a:gd name="T24" fmla="*/ 212 h 21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2" h="212">
                <a:moveTo>
                  <a:pt x="0" y="212"/>
                </a:moveTo>
                <a:lnTo>
                  <a:pt x="0" y="0"/>
                </a:lnTo>
                <a:lnTo>
                  <a:pt x="152" y="0"/>
                </a:lnTo>
                <a:lnTo>
                  <a:pt x="162" y="212"/>
                </a:lnTo>
                <a:lnTo>
                  <a:pt x="0" y="21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63" name="Freeform 2829"/>
          <p:cNvSpPr>
            <a:spLocks noChangeAspect="1"/>
          </p:cNvSpPr>
          <p:nvPr/>
        </p:nvSpPr>
        <p:spPr bwMode="auto">
          <a:xfrm>
            <a:off x="2070100" y="6061075"/>
            <a:ext cx="30163" cy="74613"/>
          </a:xfrm>
          <a:custGeom>
            <a:avLst/>
            <a:gdLst>
              <a:gd name="T0" fmla="*/ 2147483647 w 96"/>
              <a:gd name="T1" fmla="*/ 2147483647 h 216"/>
              <a:gd name="T2" fmla="*/ 0 w 96"/>
              <a:gd name="T3" fmla="*/ 2147483647 h 216"/>
              <a:gd name="T4" fmla="*/ 2147483647 w 96"/>
              <a:gd name="T5" fmla="*/ 0 h 216"/>
              <a:gd name="T6" fmla="*/ 2147483647 w 96"/>
              <a:gd name="T7" fmla="*/ 2147483647 h 216"/>
              <a:gd name="T8" fmla="*/ 2147483647 w 96"/>
              <a:gd name="T9" fmla="*/ 2147483647 h 216"/>
              <a:gd name="T10" fmla="*/ 2147483647 w 96"/>
              <a:gd name="T11" fmla="*/ 2147483647 h 216"/>
              <a:gd name="T12" fmla="*/ 2147483647 w 96"/>
              <a:gd name="T13" fmla="*/ 2147483647 h 2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6"/>
              <a:gd name="T22" fmla="*/ 0 h 216"/>
              <a:gd name="T23" fmla="*/ 96 w 96"/>
              <a:gd name="T24" fmla="*/ 216 h 2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6" h="216">
                <a:moveTo>
                  <a:pt x="10" y="216"/>
                </a:moveTo>
                <a:lnTo>
                  <a:pt x="0" y="4"/>
                </a:lnTo>
                <a:lnTo>
                  <a:pt x="80" y="0"/>
                </a:lnTo>
                <a:lnTo>
                  <a:pt x="71" y="1"/>
                </a:lnTo>
                <a:lnTo>
                  <a:pt x="96" y="211"/>
                </a:lnTo>
                <a:lnTo>
                  <a:pt x="86" y="212"/>
                </a:lnTo>
                <a:lnTo>
                  <a:pt x="10" y="2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64" name="Freeform 2830"/>
          <p:cNvSpPr>
            <a:spLocks noChangeAspect="1"/>
          </p:cNvSpPr>
          <p:nvPr/>
        </p:nvSpPr>
        <p:spPr bwMode="auto">
          <a:xfrm>
            <a:off x="2092325" y="6054725"/>
            <a:ext cx="66675" cy="79375"/>
          </a:xfrm>
          <a:custGeom>
            <a:avLst/>
            <a:gdLst>
              <a:gd name="T0" fmla="*/ 2147483647 w 189"/>
              <a:gd name="T1" fmla="*/ 2147483647 h 228"/>
              <a:gd name="T2" fmla="*/ 0 w 189"/>
              <a:gd name="T3" fmla="*/ 2147483647 h 228"/>
              <a:gd name="T4" fmla="*/ 2147483647 w 189"/>
              <a:gd name="T5" fmla="*/ 0 h 228"/>
              <a:gd name="T6" fmla="*/ 2147483647 w 189"/>
              <a:gd name="T7" fmla="*/ 0 h 228"/>
              <a:gd name="T8" fmla="*/ 2147483647 w 189"/>
              <a:gd name="T9" fmla="*/ 2147483647 h 228"/>
              <a:gd name="T10" fmla="*/ 2147483647 w 189"/>
              <a:gd name="T11" fmla="*/ 2147483647 h 228"/>
              <a:gd name="T12" fmla="*/ 2147483647 w 189"/>
              <a:gd name="T13" fmla="*/ 2147483647 h 22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9"/>
              <a:gd name="T22" fmla="*/ 0 h 228"/>
              <a:gd name="T23" fmla="*/ 189 w 189"/>
              <a:gd name="T24" fmla="*/ 228 h 22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9" h="228">
                <a:moveTo>
                  <a:pt x="25" y="228"/>
                </a:moveTo>
                <a:lnTo>
                  <a:pt x="0" y="18"/>
                </a:lnTo>
                <a:lnTo>
                  <a:pt x="147" y="0"/>
                </a:lnTo>
                <a:lnTo>
                  <a:pt x="189" y="207"/>
                </a:lnTo>
                <a:lnTo>
                  <a:pt x="25" y="22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65" name="Freeform 2831"/>
          <p:cNvSpPr>
            <a:spLocks noChangeAspect="1"/>
          </p:cNvSpPr>
          <p:nvPr/>
        </p:nvSpPr>
        <p:spPr bwMode="auto">
          <a:xfrm>
            <a:off x="2143125" y="6043613"/>
            <a:ext cx="71438" cy="82550"/>
          </a:xfrm>
          <a:custGeom>
            <a:avLst/>
            <a:gdLst>
              <a:gd name="T0" fmla="*/ 2147483647 w 204"/>
              <a:gd name="T1" fmla="*/ 2147483647 h 237"/>
              <a:gd name="T2" fmla="*/ 0 w 204"/>
              <a:gd name="T3" fmla="*/ 2147483647 h 237"/>
              <a:gd name="T4" fmla="*/ 2147483647 w 204"/>
              <a:gd name="T5" fmla="*/ 0 h 237"/>
              <a:gd name="T6" fmla="*/ 2147483647 w 204"/>
              <a:gd name="T7" fmla="*/ 0 h 237"/>
              <a:gd name="T8" fmla="*/ 2147483647 w 204"/>
              <a:gd name="T9" fmla="*/ 2147483647 h 237"/>
              <a:gd name="T10" fmla="*/ 2147483647 w 204"/>
              <a:gd name="T11" fmla="*/ 2147483647 h 237"/>
              <a:gd name="T12" fmla="*/ 2147483647 w 204"/>
              <a:gd name="T13" fmla="*/ 2147483647 h 2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4"/>
              <a:gd name="T22" fmla="*/ 0 h 237"/>
              <a:gd name="T23" fmla="*/ 204 w 204"/>
              <a:gd name="T24" fmla="*/ 237 h 2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4" h="237">
                <a:moveTo>
                  <a:pt x="42" y="237"/>
                </a:moveTo>
                <a:lnTo>
                  <a:pt x="0" y="30"/>
                </a:lnTo>
                <a:lnTo>
                  <a:pt x="146" y="0"/>
                </a:lnTo>
                <a:lnTo>
                  <a:pt x="144" y="0"/>
                </a:lnTo>
                <a:lnTo>
                  <a:pt x="204" y="204"/>
                </a:lnTo>
                <a:lnTo>
                  <a:pt x="202" y="204"/>
                </a:lnTo>
                <a:lnTo>
                  <a:pt x="42" y="23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66" name="Freeform 2832"/>
          <p:cNvSpPr>
            <a:spLocks noChangeAspect="1"/>
          </p:cNvSpPr>
          <p:nvPr/>
        </p:nvSpPr>
        <p:spPr bwMode="auto">
          <a:xfrm>
            <a:off x="2193925" y="6027738"/>
            <a:ext cx="74613" cy="87312"/>
          </a:xfrm>
          <a:custGeom>
            <a:avLst/>
            <a:gdLst>
              <a:gd name="T0" fmla="*/ 2147483647 w 217"/>
              <a:gd name="T1" fmla="*/ 2147483647 h 248"/>
              <a:gd name="T2" fmla="*/ 0 w 217"/>
              <a:gd name="T3" fmla="*/ 2147483647 h 248"/>
              <a:gd name="T4" fmla="*/ 2147483647 w 217"/>
              <a:gd name="T5" fmla="*/ 0 h 248"/>
              <a:gd name="T6" fmla="*/ 2147483647 w 217"/>
              <a:gd name="T7" fmla="*/ 2147483647 h 248"/>
              <a:gd name="T8" fmla="*/ 2147483647 w 217"/>
              <a:gd name="T9" fmla="*/ 2147483647 h 248"/>
              <a:gd name="T10" fmla="*/ 2147483647 w 217"/>
              <a:gd name="T11" fmla="*/ 2147483647 h 248"/>
              <a:gd name="T12" fmla="*/ 2147483647 w 217"/>
              <a:gd name="T13" fmla="*/ 2147483647 h 2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7"/>
              <a:gd name="T22" fmla="*/ 0 h 248"/>
              <a:gd name="T23" fmla="*/ 217 w 217"/>
              <a:gd name="T24" fmla="*/ 248 h 24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7" h="248">
                <a:moveTo>
                  <a:pt x="60" y="248"/>
                </a:moveTo>
                <a:lnTo>
                  <a:pt x="0" y="44"/>
                </a:lnTo>
                <a:lnTo>
                  <a:pt x="147" y="0"/>
                </a:lnTo>
                <a:lnTo>
                  <a:pt x="144" y="1"/>
                </a:lnTo>
                <a:lnTo>
                  <a:pt x="217" y="200"/>
                </a:lnTo>
                <a:lnTo>
                  <a:pt x="213" y="201"/>
                </a:lnTo>
                <a:lnTo>
                  <a:pt x="60" y="2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67" name="Freeform 2833"/>
          <p:cNvSpPr>
            <a:spLocks noChangeAspect="1"/>
          </p:cNvSpPr>
          <p:nvPr/>
        </p:nvSpPr>
        <p:spPr bwMode="auto">
          <a:xfrm>
            <a:off x="2243138" y="6018213"/>
            <a:ext cx="52387" cy="79375"/>
          </a:xfrm>
          <a:custGeom>
            <a:avLst/>
            <a:gdLst>
              <a:gd name="T0" fmla="*/ 2147483647 w 154"/>
              <a:gd name="T1" fmla="*/ 2147483647 h 225"/>
              <a:gd name="T2" fmla="*/ 0 w 154"/>
              <a:gd name="T3" fmla="*/ 2147483647 h 225"/>
              <a:gd name="T4" fmla="*/ 2147483647 w 154"/>
              <a:gd name="T5" fmla="*/ 0 h 225"/>
              <a:gd name="T6" fmla="*/ 2147483647 w 154"/>
              <a:gd name="T7" fmla="*/ 2147483647 h 225"/>
              <a:gd name="T8" fmla="*/ 2147483647 w 154"/>
              <a:gd name="T9" fmla="*/ 2147483647 h 225"/>
              <a:gd name="T10" fmla="*/ 2147483647 w 154"/>
              <a:gd name="T11" fmla="*/ 2147483647 h 225"/>
              <a:gd name="T12" fmla="*/ 2147483647 w 154"/>
              <a:gd name="T13" fmla="*/ 2147483647 h 2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4"/>
              <a:gd name="T22" fmla="*/ 0 h 225"/>
              <a:gd name="T23" fmla="*/ 154 w 154"/>
              <a:gd name="T24" fmla="*/ 225 h 22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4" h="225">
                <a:moveTo>
                  <a:pt x="73" y="225"/>
                </a:moveTo>
                <a:lnTo>
                  <a:pt x="0" y="26"/>
                </a:lnTo>
                <a:lnTo>
                  <a:pt x="72" y="0"/>
                </a:lnTo>
                <a:lnTo>
                  <a:pt x="66" y="2"/>
                </a:lnTo>
                <a:lnTo>
                  <a:pt x="154" y="195"/>
                </a:lnTo>
                <a:lnTo>
                  <a:pt x="148" y="197"/>
                </a:lnTo>
                <a:lnTo>
                  <a:pt x="73" y="2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68" name="Freeform 2834"/>
          <p:cNvSpPr>
            <a:spLocks noChangeAspect="1"/>
          </p:cNvSpPr>
          <p:nvPr/>
        </p:nvSpPr>
        <p:spPr bwMode="auto">
          <a:xfrm>
            <a:off x="2266950" y="5999163"/>
            <a:ext cx="80963" cy="88900"/>
          </a:xfrm>
          <a:custGeom>
            <a:avLst/>
            <a:gdLst>
              <a:gd name="T0" fmla="*/ 2147483647 w 239"/>
              <a:gd name="T1" fmla="*/ 2147483647 h 256"/>
              <a:gd name="T2" fmla="*/ 0 w 239"/>
              <a:gd name="T3" fmla="*/ 2147483647 h 256"/>
              <a:gd name="T4" fmla="*/ 2147483647 w 239"/>
              <a:gd name="T5" fmla="*/ 0 h 256"/>
              <a:gd name="T6" fmla="*/ 2147483647 w 239"/>
              <a:gd name="T7" fmla="*/ 2147483647 h 256"/>
              <a:gd name="T8" fmla="*/ 2147483647 w 239"/>
              <a:gd name="T9" fmla="*/ 2147483647 h 256"/>
              <a:gd name="T10" fmla="*/ 2147483647 w 239"/>
              <a:gd name="T11" fmla="*/ 2147483647 h 256"/>
              <a:gd name="T12" fmla="*/ 2147483647 w 239"/>
              <a:gd name="T13" fmla="*/ 2147483647 h 25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9"/>
              <a:gd name="T22" fmla="*/ 0 h 256"/>
              <a:gd name="T23" fmla="*/ 239 w 239"/>
              <a:gd name="T24" fmla="*/ 256 h 25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9" h="256">
                <a:moveTo>
                  <a:pt x="88" y="256"/>
                </a:moveTo>
                <a:lnTo>
                  <a:pt x="0" y="63"/>
                </a:lnTo>
                <a:lnTo>
                  <a:pt x="138" y="0"/>
                </a:lnTo>
                <a:lnTo>
                  <a:pt x="135" y="2"/>
                </a:lnTo>
                <a:lnTo>
                  <a:pt x="239" y="187"/>
                </a:lnTo>
                <a:lnTo>
                  <a:pt x="236" y="189"/>
                </a:lnTo>
                <a:lnTo>
                  <a:pt x="88" y="25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69" name="Freeform 2835"/>
          <p:cNvSpPr>
            <a:spLocks noChangeAspect="1"/>
          </p:cNvSpPr>
          <p:nvPr/>
        </p:nvSpPr>
        <p:spPr bwMode="auto">
          <a:xfrm>
            <a:off x="2311400" y="5973763"/>
            <a:ext cx="87313" cy="88900"/>
          </a:xfrm>
          <a:custGeom>
            <a:avLst/>
            <a:gdLst>
              <a:gd name="T0" fmla="*/ 2147483647 w 252"/>
              <a:gd name="T1" fmla="*/ 2147483647 h 261"/>
              <a:gd name="T2" fmla="*/ 0 w 252"/>
              <a:gd name="T3" fmla="*/ 2147483647 h 261"/>
              <a:gd name="T4" fmla="*/ 2147483647 w 252"/>
              <a:gd name="T5" fmla="*/ 0 h 261"/>
              <a:gd name="T6" fmla="*/ 2147483647 w 252"/>
              <a:gd name="T7" fmla="*/ 2147483647 h 261"/>
              <a:gd name="T8" fmla="*/ 2147483647 w 252"/>
              <a:gd name="T9" fmla="*/ 2147483647 h 261"/>
              <a:gd name="T10" fmla="*/ 2147483647 w 252"/>
              <a:gd name="T11" fmla="*/ 2147483647 h 261"/>
              <a:gd name="T12" fmla="*/ 2147483647 w 252"/>
              <a:gd name="T13" fmla="*/ 2147483647 h 2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52"/>
              <a:gd name="T22" fmla="*/ 0 h 261"/>
              <a:gd name="T23" fmla="*/ 252 w 252"/>
              <a:gd name="T24" fmla="*/ 261 h 26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52" h="261">
                <a:moveTo>
                  <a:pt x="104" y="261"/>
                </a:moveTo>
                <a:lnTo>
                  <a:pt x="0" y="76"/>
                </a:lnTo>
                <a:lnTo>
                  <a:pt x="135" y="0"/>
                </a:lnTo>
                <a:lnTo>
                  <a:pt x="131" y="3"/>
                </a:lnTo>
                <a:lnTo>
                  <a:pt x="252" y="177"/>
                </a:lnTo>
                <a:lnTo>
                  <a:pt x="247" y="181"/>
                </a:lnTo>
                <a:lnTo>
                  <a:pt x="104" y="26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70" name="Freeform 2836"/>
          <p:cNvSpPr>
            <a:spLocks noChangeAspect="1"/>
          </p:cNvSpPr>
          <p:nvPr/>
        </p:nvSpPr>
        <p:spPr bwMode="auto">
          <a:xfrm>
            <a:off x="2357438" y="5942013"/>
            <a:ext cx="88900" cy="92075"/>
          </a:xfrm>
          <a:custGeom>
            <a:avLst/>
            <a:gdLst>
              <a:gd name="T0" fmla="*/ 2147483647 w 260"/>
              <a:gd name="T1" fmla="*/ 2147483647 h 266"/>
              <a:gd name="T2" fmla="*/ 0 w 260"/>
              <a:gd name="T3" fmla="*/ 2147483647 h 266"/>
              <a:gd name="T4" fmla="*/ 2147483647 w 260"/>
              <a:gd name="T5" fmla="*/ 0 h 266"/>
              <a:gd name="T6" fmla="*/ 2147483647 w 260"/>
              <a:gd name="T7" fmla="*/ 2147483647 h 266"/>
              <a:gd name="T8" fmla="*/ 2147483647 w 260"/>
              <a:gd name="T9" fmla="*/ 2147483647 h 266"/>
              <a:gd name="T10" fmla="*/ 2147483647 w 260"/>
              <a:gd name="T11" fmla="*/ 2147483647 h 266"/>
              <a:gd name="T12" fmla="*/ 2147483647 w 260"/>
              <a:gd name="T13" fmla="*/ 2147483647 h 26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60"/>
              <a:gd name="T22" fmla="*/ 0 h 266"/>
              <a:gd name="T23" fmla="*/ 260 w 260"/>
              <a:gd name="T24" fmla="*/ 266 h 26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60" h="266">
                <a:moveTo>
                  <a:pt x="121" y="266"/>
                </a:moveTo>
                <a:lnTo>
                  <a:pt x="0" y="92"/>
                </a:lnTo>
                <a:lnTo>
                  <a:pt x="133" y="0"/>
                </a:lnTo>
                <a:lnTo>
                  <a:pt x="125" y="7"/>
                </a:lnTo>
                <a:lnTo>
                  <a:pt x="260" y="169"/>
                </a:lnTo>
                <a:lnTo>
                  <a:pt x="252" y="176"/>
                </a:lnTo>
                <a:lnTo>
                  <a:pt x="121" y="26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71" name="Freeform 2837"/>
          <p:cNvSpPr>
            <a:spLocks noChangeAspect="1"/>
          </p:cNvSpPr>
          <p:nvPr/>
        </p:nvSpPr>
        <p:spPr bwMode="auto">
          <a:xfrm>
            <a:off x="2400300" y="5911850"/>
            <a:ext cx="93663" cy="88900"/>
          </a:xfrm>
          <a:custGeom>
            <a:avLst/>
            <a:gdLst>
              <a:gd name="T0" fmla="*/ 2147483647 w 268"/>
              <a:gd name="T1" fmla="*/ 2147483647 h 262"/>
              <a:gd name="T2" fmla="*/ 0 w 268"/>
              <a:gd name="T3" fmla="*/ 2147483647 h 262"/>
              <a:gd name="T4" fmla="*/ 2147483647 w 268"/>
              <a:gd name="T5" fmla="*/ 0 h 262"/>
              <a:gd name="T6" fmla="*/ 2147483647 w 268"/>
              <a:gd name="T7" fmla="*/ 2147483647 h 262"/>
              <a:gd name="T8" fmla="*/ 2147483647 w 268"/>
              <a:gd name="T9" fmla="*/ 2147483647 h 262"/>
              <a:gd name="T10" fmla="*/ 2147483647 w 268"/>
              <a:gd name="T11" fmla="*/ 2147483647 h 262"/>
              <a:gd name="T12" fmla="*/ 2147483647 w 268"/>
              <a:gd name="T13" fmla="*/ 2147483647 h 26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68"/>
              <a:gd name="T22" fmla="*/ 0 h 262"/>
              <a:gd name="T23" fmla="*/ 268 w 268"/>
              <a:gd name="T24" fmla="*/ 262 h 26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68" h="262">
                <a:moveTo>
                  <a:pt x="135" y="262"/>
                </a:moveTo>
                <a:lnTo>
                  <a:pt x="0" y="100"/>
                </a:lnTo>
                <a:lnTo>
                  <a:pt x="119" y="0"/>
                </a:lnTo>
                <a:lnTo>
                  <a:pt x="118" y="1"/>
                </a:lnTo>
                <a:lnTo>
                  <a:pt x="268" y="151"/>
                </a:lnTo>
                <a:lnTo>
                  <a:pt x="267" y="152"/>
                </a:lnTo>
                <a:lnTo>
                  <a:pt x="135" y="26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72" name="Freeform 2838"/>
          <p:cNvSpPr>
            <a:spLocks noChangeAspect="1"/>
          </p:cNvSpPr>
          <p:nvPr/>
        </p:nvSpPr>
        <p:spPr bwMode="auto">
          <a:xfrm>
            <a:off x="2441575" y="5868988"/>
            <a:ext cx="95250" cy="93662"/>
          </a:xfrm>
          <a:custGeom>
            <a:avLst/>
            <a:gdLst>
              <a:gd name="T0" fmla="*/ 2147483647 w 275"/>
              <a:gd name="T1" fmla="*/ 2147483647 h 266"/>
              <a:gd name="T2" fmla="*/ 0 w 275"/>
              <a:gd name="T3" fmla="*/ 2147483647 h 266"/>
              <a:gd name="T4" fmla="*/ 2147483647 w 275"/>
              <a:gd name="T5" fmla="*/ 0 h 266"/>
              <a:gd name="T6" fmla="*/ 2147483647 w 275"/>
              <a:gd name="T7" fmla="*/ 2147483647 h 266"/>
              <a:gd name="T8" fmla="*/ 2147483647 w 275"/>
              <a:gd name="T9" fmla="*/ 2147483647 h 266"/>
              <a:gd name="T10" fmla="*/ 2147483647 w 275"/>
              <a:gd name="T11" fmla="*/ 2147483647 h 266"/>
              <a:gd name="T12" fmla="*/ 2147483647 w 275"/>
              <a:gd name="T13" fmla="*/ 2147483647 h 26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5"/>
              <a:gd name="T22" fmla="*/ 0 h 266"/>
              <a:gd name="T23" fmla="*/ 275 w 275"/>
              <a:gd name="T24" fmla="*/ 266 h 26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5" h="266">
                <a:moveTo>
                  <a:pt x="150" y="266"/>
                </a:moveTo>
                <a:lnTo>
                  <a:pt x="0" y="116"/>
                </a:lnTo>
                <a:lnTo>
                  <a:pt x="117" y="0"/>
                </a:lnTo>
                <a:lnTo>
                  <a:pt x="111" y="6"/>
                </a:lnTo>
                <a:lnTo>
                  <a:pt x="275" y="139"/>
                </a:lnTo>
                <a:lnTo>
                  <a:pt x="270" y="145"/>
                </a:lnTo>
                <a:lnTo>
                  <a:pt x="150" y="26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73" name="Freeform 2839"/>
          <p:cNvSpPr>
            <a:spLocks noChangeAspect="1"/>
          </p:cNvSpPr>
          <p:nvPr/>
        </p:nvSpPr>
        <p:spPr bwMode="auto">
          <a:xfrm>
            <a:off x="2479675" y="5829300"/>
            <a:ext cx="95250" cy="90488"/>
          </a:xfrm>
          <a:custGeom>
            <a:avLst/>
            <a:gdLst>
              <a:gd name="T0" fmla="*/ 2147483647 w 278"/>
              <a:gd name="T1" fmla="*/ 2147483647 h 262"/>
              <a:gd name="T2" fmla="*/ 0 w 278"/>
              <a:gd name="T3" fmla="*/ 2147483647 h 262"/>
              <a:gd name="T4" fmla="*/ 2147483647 w 278"/>
              <a:gd name="T5" fmla="*/ 0 h 262"/>
              <a:gd name="T6" fmla="*/ 2147483647 w 278"/>
              <a:gd name="T7" fmla="*/ 2147483647 h 262"/>
              <a:gd name="T8" fmla="*/ 2147483647 w 278"/>
              <a:gd name="T9" fmla="*/ 2147483647 h 262"/>
              <a:gd name="T10" fmla="*/ 2147483647 w 278"/>
              <a:gd name="T11" fmla="*/ 2147483647 h 262"/>
              <a:gd name="T12" fmla="*/ 2147483647 w 278"/>
              <a:gd name="T13" fmla="*/ 2147483647 h 26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8"/>
              <a:gd name="T22" fmla="*/ 0 h 262"/>
              <a:gd name="T23" fmla="*/ 278 w 278"/>
              <a:gd name="T24" fmla="*/ 262 h 26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8" h="262">
                <a:moveTo>
                  <a:pt x="164" y="262"/>
                </a:moveTo>
                <a:lnTo>
                  <a:pt x="0" y="129"/>
                </a:lnTo>
                <a:lnTo>
                  <a:pt x="107" y="0"/>
                </a:lnTo>
                <a:lnTo>
                  <a:pt x="103" y="5"/>
                </a:lnTo>
                <a:lnTo>
                  <a:pt x="278" y="123"/>
                </a:lnTo>
                <a:lnTo>
                  <a:pt x="273" y="128"/>
                </a:lnTo>
                <a:lnTo>
                  <a:pt x="164" y="26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74" name="Freeform 2840"/>
          <p:cNvSpPr>
            <a:spLocks noChangeAspect="1"/>
          </p:cNvSpPr>
          <p:nvPr/>
        </p:nvSpPr>
        <p:spPr bwMode="auto">
          <a:xfrm>
            <a:off x="2514600" y="5781675"/>
            <a:ext cx="96838" cy="87313"/>
          </a:xfrm>
          <a:custGeom>
            <a:avLst/>
            <a:gdLst>
              <a:gd name="T0" fmla="*/ 2147483647 w 278"/>
              <a:gd name="T1" fmla="*/ 2147483647 h 258"/>
              <a:gd name="T2" fmla="*/ 0 w 278"/>
              <a:gd name="T3" fmla="*/ 2147483647 h 258"/>
              <a:gd name="T4" fmla="*/ 2147483647 w 278"/>
              <a:gd name="T5" fmla="*/ 0 h 258"/>
              <a:gd name="T6" fmla="*/ 2147483647 w 278"/>
              <a:gd name="T7" fmla="*/ 2147483647 h 258"/>
              <a:gd name="T8" fmla="*/ 2147483647 w 278"/>
              <a:gd name="T9" fmla="*/ 2147483647 h 258"/>
              <a:gd name="T10" fmla="*/ 2147483647 w 278"/>
              <a:gd name="T11" fmla="*/ 2147483647 h 258"/>
              <a:gd name="T12" fmla="*/ 2147483647 w 278"/>
              <a:gd name="T13" fmla="*/ 2147483647 h 25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8"/>
              <a:gd name="T22" fmla="*/ 0 h 258"/>
              <a:gd name="T23" fmla="*/ 278 w 278"/>
              <a:gd name="T24" fmla="*/ 258 h 25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8" h="258">
                <a:moveTo>
                  <a:pt x="175" y="258"/>
                </a:moveTo>
                <a:lnTo>
                  <a:pt x="0" y="140"/>
                </a:lnTo>
                <a:lnTo>
                  <a:pt x="97" y="0"/>
                </a:lnTo>
                <a:lnTo>
                  <a:pt x="96" y="1"/>
                </a:lnTo>
                <a:lnTo>
                  <a:pt x="278" y="107"/>
                </a:lnTo>
                <a:lnTo>
                  <a:pt x="277" y="108"/>
                </a:lnTo>
                <a:lnTo>
                  <a:pt x="175" y="25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75" name="Freeform 2841"/>
          <p:cNvSpPr>
            <a:spLocks noChangeAspect="1"/>
          </p:cNvSpPr>
          <p:nvPr/>
        </p:nvSpPr>
        <p:spPr bwMode="auto">
          <a:xfrm>
            <a:off x="2547938" y="5754688"/>
            <a:ext cx="80962" cy="63500"/>
          </a:xfrm>
          <a:custGeom>
            <a:avLst/>
            <a:gdLst>
              <a:gd name="T0" fmla="*/ 2147483647 w 231"/>
              <a:gd name="T1" fmla="*/ 2147483647 h 184"/>
              <a:gd name="T2" fmla="*/ 0 w 231"/>
              <a:gd name="T3" fmla="*/ 2147483647 h 184"/>
              <a:gd name="T4" fmla="*/ 2147483647 w 231"/>
              <a:gd name="T5" fmla="*/ 0 h 184"/>
              <a:gd name="T6" fmla="*/ 2147483647 w 231"/>
              <a:gd name="T7" fmla="*/ 2147483647 h 184"/>
              <a:gd name="T8" fmla="*/ 2147483647 w 231"/>
              <a:gd name="T9" fmla="*/ 2147483647 h 184"/>
              <a:gd name="T10" fmla="*/ 2147483647 w 231"/>
              <a:gd name="T11" fmla="*/ 2147483647 h 184"/>
              <a:gd name="T12" fmla="*/ 2147483647 w 231"/>
              <a:gd name="T13" fmla="*/ 2147483647 h 18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1"/>
              <a:gd name="T22" fmla="*/ 0 h 184"/>
              <a:gd name="T23" fmla="*/ 231 w 231"/>
              <a:gd name="T24" fmla="*/ 184 h 18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1" h="184">
                <a:moveTo>
                  <a:pt x="182" y="184"/>
                </a:moveTo>
                <a:lnTo>
                  <a:pt x="0" y="78"/>
                </a:lnTo>
                <a:lnTo>
                  <a:pt x="45" y="0"/>
                </a:lnTo>
                <a:lnTo>
                  <a:pt x="42" y="6"/>
                </a:lnTo>
                <a:lnTo>
                  <a:pt x="231" y="100"/>
                </a:lnTo>
                <a:lnTo>
                  <a:pt x="228" y="106"/>
                </a:lnTo>
                <a:lnTo>
                  <a:pt x="182" y="18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76" name="Freeform 2842"/>
          <p:cNvSpPr>
            <a:spLocks noChangeAspect="1"/>
          </p:cNvSpPr>
          <p:nvPr/>
        </p:nvSpPr>
        <p:spPr bwMode="auto">
          <a:xfrm>
            <a:off x="2562225" y="5702300"/>
            <a:ext cx="96838" cy="85725"/>
          </a:xfrm>
          <a:custGeom>
            <a:avLst/>
            <a:gdLst>
              <a:gd name="T0" fmla="*/ 2147483647 w 274"/>
              <a:gd name="T1" fmla="*/ 2147483647 h 254"/>
              <a:gd name="T2" fmla="*/ 0 w 274"/>
              <a:gd name="T3" fmla="*/ 2147483647 h 254"/>
              <a:gd name="T4" fmla="*/ 2147483647 w 274"/>
              <a:gd name="T5" fmla="*/ 2147483647 h 254"/>
              <a:gd name="T6" fmla="*/ 2147483647 w 274"/>
              <a:gd name="T7" fmla="*/ 0 h 254"/>
              <a:gd name="T8" fmla="*/ 2147483647 w 274"/>
              <a:gd name="T9" fmla="*/ 2147483647 h 254"/>
              <a:gd name="T10" fmla="*/ 2147483647 w 274"/>
              <a:gd name="T11" fmla="*/ 2147483647 h 254"/>
              <a:gd name="T12" fmla="*/ 2147483647 w 274"/>
              <a:gd name="T13" fmla="*/ 2147483647 h 25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4"/>
              <a:gd name="T22" fmla="*/ 0 h 254"/>
              <a:gd name="T23" fmla="*/ 274 w 274"/>
              <a:gd name="T24" fmla="*/ 254 h 25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4" h="254">
                <a:moveTo>
                  <a:pt x="189" y="254"/>
                </a:moveTo>
                <a:lnTo>
                  <a:pt x="0" y="160"/>
                </a:lnTo>
                <a:lnTo>
                  <a:pt x="79" y="1"/>
                </a:lnTo>
                <a:lnTo>
                  <a:pt x="79" y="0"/>
                </a:lnTo>
                <a:lnTo>
                  <a:pt x="274" y="81"/>
                </a:lnTo>
                <a:lnTo>
                  <a:pt x="274" y="80"/>
                </a:lnTo>
                <a:lnTo>
                  <a:pt x="189" y="25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77" name="Freeform 2843"/>
          <p:cNvSpPr>
            <a:spLocks noChangeAspect="1"/>
          </p:cNvSpPr>
          <p:nvPr/>
        </p:nvSpPr>
        <p:spPr bwMode="auto">
          <a:xfrm>
            <a:off x="2592388" y="5673725"/>
            <a:ext cx="79375" cy="55563"/>
          </a:xfrm>
          <a:custGeom>
            <a:avLst/>
            <a:gdLst>
              <a:gd name="T0" fmla="*/ 2147483647 w 237"/>
              <a:gd name="T1" fmla="*/ 2147483647 h 165"/>
              <a:gd name="T2" fmla="*/ 0 w 237"/>
              <a:gd name="T3" fmla="*/ 2147483647 h 165"/>
              <a:gd name="T4" fmla="*/ 2147483647 w 237"/>
              <a:gd name="T5" fmla="*/ 2147483647 h 165"/>
              <a:gd name="T6" fmla="*/ 2147483647 w 237"/>
              <a:gd name="T7" fmla="*/ 0 h 165"/>
              <a:gd name="T8" fmla="*/ 2147483647 w 237"/>
              <a:gd name="T9" fmla="*/ 2147483647 h 165"/>
              <a:gd name="T10" fmla="*/ 2147483647 w 237"/>
              <a:gd name="T11" fmla="*/ 2147483647 h 165"/>
              <a:gd name="T12" fmla="*/ 2147483647 w 237"/>
              <a:gd name="T13" fmla="*/ 2147483647 h 16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7"/>
              <a:gd name="T22" fmla="*/ 0 h 165"/>
              <a:gd name="T23" fmla="*/ 237 w 237"/>
              <a:gd name="T24" fmla="*/ 165 h 16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7" h="165">
                <a:moveTo>
                  <a:pt x="195" y="165"/>
                </a:moveTo>
                <a:lnTo>
                  <a:pt x="0" y="84"/>
                </a:lnTo>
                <a:lnTo>
                  <a:pt x="33" y="6"/>
                </a:lnTo>
                <a:lnTo>
                  <a:pt x="35" y="0"/>
                </a:lnTo>
                <a:lnTo>
                  <a:pt x="235" y="73"/>
                </a:lnTo>
                <a:lnTo>
                  <a:pt x="237" y="67"/>
                </a:lnTo>
                <a:lnTo>
                  <a:pt x="195" y="16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78" name="Freeform 2844"/>
          <p:cNvSpPr>
            <a:spLocks noChangeAspect="1"/>
          </p:cNvSpPr>
          <p:nvPr/>
        </p:nvSpPr>
        <p:spPr bwMode="auto">
          <a:xfrm>
            <a:off x="2601913" y="5640388"/>
            <a:ext cx="84137" cy="58737"/>
          </a:xfrm>
          <a:custGeom>
            <a:avLst/>
            <a:gdLst>
              <a:gd name="T0" fmla="*/ 2147483647 w 236"/>
              <a:gd name="T1" fmla="*/ 2147483647 h 162"/>
              <a:gd name="T2" fmla="*/ 0 w 236"/>
              <a:gd name="T3" fmla="*/ 2147483647 h 162"/>
              <a:gd name="T4" fmla="*/ 2147483647 w 236"/>
              <a:gd name="T5" fmla="*/ 0 h 162"/>
              <a:gd name="T6" fmla="*/ 2147483647 w 236"/>
              <a:gd name="T7" fmla="*/ 2147483647 h 162"/>
              <a:gd name="T8" fmla="*/ 2147483647 w 236"/>
              <a:gd name="T9" fmla="*/ 2147483647 h 162"/>
              <a:gd name="T10" fmla="*/ 2147483647 w 236"/>
              <a:gd name="T11" fmla="*/ 2147483647 h 162"/>
              <a:gd name="T12" fmla="*/ 2147483647 w 236"/>
              <a:gd name="T13" fmla="*/ 2147483647 h 16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6"/>
              <a:gd name="T22" fmla="*/ 0 h 162"/>
              <a:gd name="T23" fmla="*/ 236 w 236"/>
              <a:gd name="T24" fmla="*/ 162 h 16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6" h="162">
                <a:moveTo>
                  <a:pt x="200" y="162"/>
                </a:moveTo>
                <a:lnTo>
                  <a:pt x="0" y="89"/>
                </a:lnTo>
                <a:lnTo>
                  <a:pt x="34" y="0"/>
                </a:lnTo>
                <a:lnTo>
                  <a:pt x="33" y="3"/>
                </a:lnTo>
                <a:lnTo>
                  <a:pt x="236" y="63"/>
                </a:lnTo>
                <a:lnTo>
                  <a:pt x="235" y="66"/>
                </a:lnTo>
                <a:lnTo>
                  <a:pt x="200" y="16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79" name="Freeform 2845"/>
          <p:cNvSpPr>
            <a:spLocks noChangeAspect="1"/>
          </p:cNvSpPr>
          <p:nvPr/>
        </p:nvSpPr>
        <p:spPr bwMode="auto">
          <a:xfrm>
            <a:off x="2613025" y="5578475"/>
            <a:ext cx="92075" cy="85725"/>
          </a:xfrm>
          <a:custGeom>
            <a:avLst/>
            <a:gdLst>
              <a:gd name="T0" fmla="*/ 2147483647 w 263"/>
              <a:gd name="T1" fmla="*/ 2147483647 h 251"/>
              <a:gd name="T2" fmla="*/ 0 w 263"/>
              <a:gd name="T3" fmla="*/ 2147483647 h 251"/>
              <a:gd name="T4" fmla="*/ 2147483647 w 263"/>
              <a:gd name="T5" fmla="*/ 0 h 251"/>
              <a:gd name="T6" fmla="*/ 2147483647 w 263"/>
              <a:gd name="T7" fmla="*/ 2147483647 h 251"/>
              <a:gd name="T8" fmla="*/ 2147483647 w 263"/>
              <a:gd name="T9" fmla="*/ 2147483647 h 251"/>
              <a:gd name="T10" fmla="*/ 2147483647 w 263"/>
              <a:gd name="T11" fmla="*/ 2147483647 h 251"/>
              <a:gd name="T12" fmla="*/ 2147483647 w 263"/>
              <a:gd name="T13" fmla="*/ 2147483647 h 25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63"/>
              <a:gd name="T22" fmla="*/ 0 h 251"/>
              <a:gd name="T23" fmla="*/ 263 w 263"/>
              <a:gd name="T24" fmla="*/ 251 h 25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63" h="251">
                <a:moveTo>
                  <a:pt x="203" y="251"/>
                </a:moveTo>
                <a:lnTo>
                  <a:pt x="0" y="191"/>
                </a:lnTo>
                <a:lnTo>
                  <a:pt x="57" y="0"/>
                </a:lnTo>
                <a:lnTo>
                  <a:pt x="56" y="5"/>
                </a:lnTo>
                <a:lnTo>
                  <a:pt x="263" y="49"/>
                </a:lnTo>
                <a:lnTo>
                  <a:pt x="262" y="54"/>
                </a:lnTo>
                <a:lnTo>
                  <a:pt x="203" y="25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80" name="Freeform 2846"/>
          <p:cNvSpPr>
            <a:spLocks noChangeAspect="1"/>
          </p:cNvSpPr>
          <p:nvPr/>
        </p:nvSpPr>
        <p:spPr bwMode="auto">
          <a:xfrm>
            <a:off x="2633663" y="5507038"/>
            <a:ext cx="87312" cy="87312"/>
          </a:xfrm>
          <a:custGeom>
            <a:avLst/>
            <a:gdLst>
              <a:gd name="T0" fmla="*/ 2147483647 w 253"/>
              <a:gd name="T1" fmla="*/ 2147483647 h 251"/>
              <a:gd name="T2" fmla="*/ 0 w 253"/>
              <a:gd name="T3" fmla="*/ 2147483647 h 251"/>
              <a:gd name="T4" fmla="*/ 2147483647 w 253"/>
              <a:gd name="T5" fmla="*/ 0 h 251"/>
              <a:gd name="T6" fmla="*/ 2147483647 w 253"/>
              <a:gd name="T7" fmla="*/ 2147483647 h 251"/>
              <a:gd name="T8" fmla="*/ 2147483647 w 253"/>
              <a:gd name="T9" fmla="*/ 2147483647 h 251"/>
              <a:gd name="T10" fmla="*/ 2147483647 w 253"/>
              <a:gd name="T11" fmla="*/ 2147483647 h 251"/>
              <a:gd name="T12" fmla="*/ 2147483647 w 253"/>
              <a:gd name="T13" fmla="*/ 2147483647 h 25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53"/>
              <a:gd name="T22" fmla="*/ 0 h 251"/>
              <a:gd name="T23" fmla="*/ 253 w 253"/>
              <a:gd name="T24" fmla="*/ 251 h 25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53" h="251">
                <a:moveTo>
                  <a:pt x="207" y="251"/>
                </a:moveTo>
                <a:lnTo>
                  <a:pt x="0" y="207"/>
                </a:lnTo>
                <a:lnTo>
                  <a:pt x="44" y="0"/>
                </a:lnTo>
                <a:lnTo>
                  <a:pt x="43" y="5"/>
                </a:lnTo>
                <a:lnTo>
                  <a:pt x="253" y="36"/>
                </a:lnTo>
                <a:lnTo>
                  <a:pt x="252" y="41"/>
                </a:lnTo>
                <a:lnTo>
                  <a:pt x="207" y="25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81" name="Freeform 2847"/>
          <p:cNvSpPr>
            <a:spLocks noChangeAspect="1"/>
          </p:cNvSpPr>
          <p:nvPr/>
        </p:nvSpPr>
        <p:spPr bwMode="auto">
          <a:xfrm>
            <a:off x="2646363" y="5473700"/>
            <a:ext cx="80962" cy="46038"/>
          </a:xfrm>
          <a:custGeom>
            <a:avLst/>
            <a:gdLst>
              <a:gd name="T0" fmla="*/ 2147483647 w 228"/>
              <a:gd name="T1" fmla="*/ 2147483647 h 134"/>
              <a:gd name="T2" fmla="*/ 0 w 228"/>
              <a:gd name="T3" fmla="*/ 2147483647 h 134"/>
              <a:gd name="T4" fmla="*/ 2147483647 w 228"/>
              <a:gd name="T5" fmla="*/ 2147483647 h 134"/>
              <a:gd name="T6" fmla="*/ 2147483647 w 228"/>
              <a:gd name="T7" fmla="*/ 0 h 134"/>
              <a:gd name="T8" fmla="*/ 2147483647 w 228"/>
              <a:gd name="T9" fmla="*/ 2147483647 h 134"/>
              <a:gd name="T10" fmla="*/ 2147483647 w 228"/>
              <a:gd name="T11" fmla="*/ 2147483647 h 134"/>
              <a:gd name="T12" fmla="*/ 2147483647 w 228"/>
              <a:gd name="T13" fmla="*/ 2147483647 h 1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8"/>
              <a:gd name="T22" fmla="*/ 0 h 134"/>
              <a:gd name="T23" fmla="*/ 228 w 228"/>
              <a:gd name="T24" fmla="*/ 134 h 1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8" h="134">
                <a:moveTo>
                  <a:pt x="210" y="134"/>
                </a:moveTo>
                <a:lnTo>
                  <a:pt x="0" y="103"/>
                </a:lnTo>
                <a:lnTo>
                  <a:pt x="16" y="1"/>
                </a:lnTo>
                <a:lnTo>
                  <a:pt x="16" y="0"/>
                </a:lnTo>
                <a:lnTo>
                  <a:pt x="228" y="19"/>
                </a:lnTo>
                <a:lnTo>
                  <a:pt x="228" y="18"/>
                </a:lnTo>
                <a:lnTo>
                  <a:pt x="210" y="13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82" name="Freeform 2848"/>
          <p:cNvSpPr>
            <a:spLocks noChangeAspect="1"/>
          </p:cNvSpPr>
          <p:nvPr/>
        </p:nvSpPr>
        <p:spPr bwMode="auto">
          <a:xfrm>
            <a:off x="2654300" y="5394325"/>
            <a:ext cx="80963" cy="85725"/>
          </a:xfrm>
          <a:custGeom>
            <a:avLst/>
            <a:gdLst>
              <a:gd name="T0" fmla="*/ 2147483647 w 234"/>
              <a:gd name="T1" fmla="*/ 2147483647 h 248"/>
              <a:gd name="T2" fmla="*/ 0 w 234"/>
              <a:gd name="T3" fmla="*/ 2147483647 h 248"/>
              <a:gd name="T4" fmla="*/ 2147483647 w 234"/>
              <a:gd name="T5" fmla="*/ 0 h 248"/>
              <a:gd name="T6" fmla="*/ 2147483647 w 234"/>
              <a:gd name="T7" fmla="*/ 0 h 248"/>
              <a:gd name="T8" fmla="*/ 2147483647 w 234"/>
              <a:gd name="T9" fmla="*/ 2147483647 h 248"/>
              <a:gd name="T10" fmla="*/ 2147483647 w 234"/>
              <a:gd name="T11" fmla="*/ 2147483647 h 248"/>
              <a:gd name="T12" fmla="*/ 2147483647 w 234"/>
              <a:gd name="T13" fmla="*/ 2147483647 h 2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4"/>
              <a:gd name="T22" fmla="*/ 0 h 248"/>
              <a:gd name="T23" fmla="*/ 234 w 234"/>
              <a:gd name="T24" fmla="*/ 248 h 24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4" h="248">
                <a:moveTo>
                  <a:pt x="212" y="248"/>
                </a:moveTo>
                <a:lnTo>
                  <a:pt x="0" y="229"/>
                </a:lnTo>
                <a:lnTo>
                  <a:pt x="22" y="0"/>
                </a:lnTo>
                <a:lnTo>
                  <a:pt x="234" y="18"/>
                </a:lnTo>
                <a:lnTo>
                  <a:pt x="212" y="2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83" name="Freeform 2849"/>
          <p:cNvSpPr>
            <a:spLocks noChangeAspect="1"/>
          </p:cNvSpPr>
          <p:nvPr/>
        </p:nvSpPr>
        <p:spPr bwMode="auto">
          <a:xfrm>
            <a:off x="2662238" y="5332413"/>
            <a:ext cx="77787" cy="68262"/>
          </a:xfrm>
          <a:custGeom>
            <a:avLst/>
            <a:gdLst>
              <a:gd name="T0" fmla="*/ 2147483647 w 228"/>
              <a:gd name="T1" fmla="*/ 2147483647 h 194"/>
              <a:gd name="T2" fmla="*/ 0 w 228"/>
              <a:gd name="T3" fmla="*/ 2147483647 h 194"/>
              <a:gd name="T4" fmla="*/ 2147483647 w 228"/>
              <a:gd name="T5" fmla="*/ 2147483647 h 194"/>
              <a:gd name="T6" fmla="*/ 2147483647 w 228"/>
              <a:gd name="T7" fmla="*/ 0 h 194"/>
              <a:gd name="T8" fmla="*/ 2147483647 w 228"/>
              <a:gd name="T9" fmla="*/ 2147483647 h 194"/>
              <a:gd name="T10" fmla="*/ 2147483647 w 228"/>
              <a:gd name="T11" fmla="*/ 2147483647 h 194"/>
              <a:gd name="T12" fmla="*/ 2147483647 w 228"/>
              <a:gd name="T13" fmla="*/ 2147483647 h 19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8"/>
              <a:gd name="T22" fmla="*/ 0 h 194"/>
              <a:gd name="T23" fmla="*/ 228 w 228"/>
              <a:gd name="T24" fmla="*/ 194 h 19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8" h="194">
                <a:moveTo>
                  <a:pt x="212" y="194"/>
                </a:moveTo>
                <a:lnTo>
                  <a:pt x="0" y="176"/>
                </a:lnTo>
                <a:lnTo>
                  <a:pt x="14" y="15"/>
                </a:lnTo>
                <a:lnTo>
                  <a:pt x="16" y="0"/>
                </a:lnTo>
                <a:lnTo>
                  <a:pt x="226" y="27"/>
                </a:lnTo>
                <a:lnTo>
                  <a:pt x="228" y="13"/>
                </a:lnTo>
                <a:lnTo>
                  <a:pt x="212" y="19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84" name="Freeform 2850"/>
          <p:cNvSpPr>
            <a:spLocks noChangeAspect="1"/>
          </p:cNvSpPr>
          <p:nvPr/>
        </p:nvSpPr>
        <p:spPr bwMode="auto">
          <a:xfrm>
            <a:off x="2665413" y="5181600"/>
            <a:ext cx="93662" cy="161925"/>
          </a:xfrm>
          <a:custGeom>
            <a:avLst/>
            <a:gdLst>
              <a:gd name="T0" fmla="*/ 2147483647 w 269"/>
              <a:gd name="T1" fmla="*/ 2147483647 h 464"/>
              <a:gd name="T2" fmla="*/ 0 w 269"/>
              <a:gd name="T3" fmla="*/ 2147483647 h 464"/>
              <a:gd name="T4" fmla="*/ 2147483647 w 269"/>
              <a:gd name="T5" fmla="*/ 0 h 464"/>
              <a:gd name="T6" fmla="*/ 2147483647 w 269"/>
              <a:gd name="T7" fmla="*/ 0 h 464"/>
              <a:gd name="T8" fmla="*/ 2147483647 w 269"/>
              <a:gd name="T9" fmla="*/ 2147483647 h 464"/>
              <a:gd name="T10" fmla="*/ 2147483647 w 269"/>
              <a:gd name="T11" fmla="*/ 2147483647 h 464"/>
              <a:gd name="T12" fmla="*/ 2147483647 w 269"/>
              <a:gd name="T13" fmla="*/ 2147483647 h 46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69"/>
              <a:gd name="T22" fmla="*/ 0 h 464"/>
              <a:gd name="T23" fmla="*/ 269 w 269"/>
              <a:gd name="T24" fmla="*/ 464 h 46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69" h="464">
                <a:moveTo>
                  <a:pt x="210" y="464"/>
                </a:moveTo>
                <a:lnTo>
                  <a:pt x="0" y="437"/>
                </a:lnTo>
                <a:lnTo>
                  <a:pt x="60" y="0"/>
                </a:lnTo>
                <a:lnTo>
                  <a:pt x="269" y="27"/>
                </a:lnTo>
                <a:lnTo>
                  <a:pt x="210" y="46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85" name="Freeform 2851"/>
          <p:cNvSpPr>
            <a:spLocks noChangeAspect="1"/>
          </p:cNvSpPr>
          <p:nvPr/>
        </p:nvSpPr>
        <p:spPr bwMode="auto">
          <a:xfrm>
            <a:off x="2687638" y="4994275"/>
            <a:ext cx="95250" cy="198438"/>
          </a:xfrm>
          <a:custGeom>
            <a:avLst/>
            <a:gdLst>
              <a:gd name="T0" fmla="*/ 2147483647 w 280"/>
              <a:gd name="T1" fmla="*/ 2147483647 h 566"/>
              <a:gd name="T2" fmla="*/ 0 w 280"/>
              <a:gd name="T3" fmla="*/ 2147483647 h 566"/>
              <a:gd name="T4" fmla="*/ 2147483647 w 280"/>
              <a:gd name="T5" fmla="*/ 0 h 566"/>
              <a:gd name="T6" fmla="*/ 2147483647 w 280"/>
              <a:gd name="T7" fmla="*/ 2147483647 h 566"/>
              <a:gd name="T8" fmla="*/ 2147483647 w 280"/>
              <a:gd name="T9" fmla="*/ 2147483647 h 566"/>
              <a:gd name="T10" fmla="*/ 2147483647 w 280"/>
              <a:gd name="T11" fmla="*/ 2147483647 h 566"/>
              <a:gd name="T12" fmla="*/ 2147483647 w 280"/>
              <a:gd name="T13" fmla="*/ 2147483647 h 56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0"/>
              <a:gd name="T22" fmla="*/ 0 h 566"/>
              <a:gd name="T23" fmla="*/ 280 w 280"/>
              <a:gd name="T24" fmla="*/ 566 h 56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0" h="566">
                <a:moveTo>
                  <a:pt x="209" y="566"/>
                </a:moveTo>
                <a:lnTo>
                  <a:pt x="0" y="539"/>
                </a:lnTo>
                <a:lnTo>
                  <a:pt x="72" y="0"/>
                </a:lnTo>
                <a:lnTo>
                  <a:pt x="70" y="15"/>
                </a:lnTo>
                <a:lnTo>
                  <a:pt x="280" y="36"/>
                </a:lnTo>
                <a:lnTo>
                  <a:pt x="278" y="52"/>
                </a:lnTo>
                <a:lnTo>
                  <a:pt x="209" y="56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86" name="Freeform 2852"/>
          <p:cNvSpPr>
            <a:spLocks noChangeAspect="1"/>
          </p:cNvSpPr>
          <p:nvPr/>
        </p:nvSpPr>
        <p:spPr bwMode="auto">
          <a:xfrm>
            <a:off x="2711450" y="4899025"/>
            <a:ext cx="85725" cy="109538"/>
          </a:xfrm>
          <a:custGeom>
            <a:avLst/>
            <a:gdLst>
              <a:gd name="T0" fmla="*/ 2147483647 w 243"/>
              <a:gd name="T1" fmla="*/ 2147483647 h 312"/>
              <a:gd name="T2" fmla="*/ 0 w 243"/>
              <a:gd name="T3" fmla="*/ 2147483647 h 312"/>
              <a:gd name="T4" fmla="*/ 2147483647 w 243"/>
              <a:gd name="T5" fmla="*/ 2147483647 h 312"/>
              <a:gd name="T6" fmla="*/ 2147483647 w 243"/>
              <a:gd name="T7" fmla="*/ 2147483647 h 312"/>
              <a:gd name="T8" fmla="*/ 2147483647 w 243"/>
              <a:gd name="T9" fmla="*/ 2147483647 h 312"/>
              <a:gd name="T10" fmla="*/ 2147483647 w 243"/>
              <a:gd name="T11" fmla="*/ 0 h 312"/>
              <a:gd name="T12" fmla="*/ 2147483647 w 243"/>
              <a:gd name="T13" fmla="*/ 2147483647 h 3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3"/>
              <a:gd name="T22" fmla="*/ 0 h 312"/>
              <a:gd name="T23" fmla="*/ 243 w 243"/>
              <a:gd name="T24" fmla="*/ 312 h 31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3" h="312">
                <a:moveTo>
                  <a:pt x="210" y="312"/>
                </a:moveTo>
                <a:lnTo>
                  <a:pt x="0" y="291"/>
                </a:lnTo>
                <a:lnTo>
                  <a:pt x="27" y="41"/>
                </a:lnTo>
                <a:lnTo>
                  <a:pt x="29" y="12"/>
                </a:lnTo>
                <a:lnTo>
                  <a:pt x="241" y="29"/>
                </a:lnTo>
                <a:lnTo>
                  <a:pt x="243" y="0"/>
                </a:lnTo>
                <a:lnTo>
                  <a:pt x="210" y="31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87" name="Freeform 2853"/>
          <p:cNvSpPr>
            <a:spLocks noChangeAspect="1"/>
          </p:cNvSpPr>
          <p:nvPr/>
        </p:nvSpPr>
        <p:spPr bwMode="auto">
          <a:xfrm>
            <a:off x="2722563" y="4805363"/>
            <a:ext cx="80962" cy="104775"/>
          </a:xfrm>
          <a:custGeom>
            <a:avLst/>
            <a:gdLst>
              <a:gd name="T0" fmla="*/ 2147483647 w 235"/>
              <a:gd name="T1" fmla="*/ 2147483647 h 309"/>
              <a:gd name="T2" fmla="*/ 0 w 235"/>
              <a:gd name="T3" fmla="*/ 2147483647 h 309"/>
              <a:gd name="T4" fmla="*/ 2147483647 w 235"/>
              <a:gd name="T5" fmla="*/ 0 h 309"/>
              <a:gd name="T6" fmla="*/ 2147483647 w 235"/>
              <a:gd name="T7" fmla="*/ 2147483647 h 309"/>
              <a:gd name="T8" fmla="*/ 2147483647 w 235"/>
              <a:gd name="T9" fmla="*/ 2147483647 h 309"/>
              <a:gd name="T10" fmla="*/ 2147483647 w 235"/>
              <a:gd name="T11" fmla="*/ 2147483647 h 309"/>
              <a:gd name="T12" fmla="*/ 2147483647 w 235"/>
              <a:gd name="T13" fmla="*/ 2147483647 h 30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5"/>
              <a:gd name="T22" fmla="*/ 0 h 309"/>
              <a:gd name="T23" fmla="*/ 235 w 235"/>
              <a:gd name="T24" fmla="*/ 309 h 30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5" h="309">
                <a:moveTo>
                  <a:pt x="212" y="309"/>
                </a:moveTo>
                <a:lnTo>
                  <a:pt x="0" y="292"/>
                </a:lnTo>
                <a:lnTo>
                  <a:pt x="23" y="0"/>
                </a:lnTo>
                <a:lnTo>
                  <a:pt x="23" y="9"/>
                </a:lnTo>
                <a:lnTo>
                  <a:pt x="235" y="17"/>
                </a:lnTo>
                <a:lnTo>
                  <a:pt x="235" y="25"/>
                </a:lnTo>
                <a:lnTo>
                  <a:pt x="212" y="30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88" name="Freeform 2854"/>
          <p:cNvSpPr>
            <a:spLocks noChangeAspect="1"/>
          </p:cNvSpPr>
          <p:nvPr/>
        </p:nvSpPr>
        <p:spPr bwMode="auto">
          <a:xfrm>
            <a:off x="2730500" y="4708525"/>
            <a:ext cx="76200" cy="101600"/>
          </a:xfrm>
          <a:custGeom>
            <a:avLst/>
            <a:gdLst>
              <a:gd name="T0" fmla="*/ 2147483647 w 223"/>
              <a:gd name="T1" fmla="*/ 2147483647 h 295"/>
              <a:gd name="T2" fmla="*/ 0 w 223"/>
              <a:gd name="T3" fmla="*/ 2147483647 h 295"/>
              <a:gd name="T4" fmla="*/ 2147483647 w 223"/>
              <a:gd name="T5" fmla="*/ 0 h 295"/>
              <a:gd name="T6" fmla="*/ 2147483647 w 223"/>
              <a:gd name="T7" fmla="*/ 2147483647 h 295"/>
              <a:gd name="T8" fmla="*/ 2147483647 w 223"/>
              <a:gd name="T9" fmla="*/ 2147483647 h 295"/>
              <a:gd name="T10" fmla="*/ 2147483647 w 223"/>
              <a:gd name="T11" fmla="*/ 2147483647 h 295"/>
              <a:gd name="T12" fmla="*/ 2147483647 w 223"/>
              <a:gd name="T13" fmla="*/ 2147483647 h 29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3"/>
              <a:gd name="T22" fmla="*/ 0 h 295"/>
              <a:gd name="T23" fmla="*/ 223 w 223"/>
              <a:gd name="T24" fmla="*/ 295 h 29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3" h="295">
                <a:moveTo>
                  <a:pt x="212" y="295"/>
                </a:moveTo>
                <a:lnTo>
                  <a:pt x="0" y="287"/>
                </a:lnTo>
                <a:lnTo>
                  <a:pt x="12" y="0"/>
                </a:lnTo>
                <a:lnTo>
                  <a:pt x="12" y="4"/>
                </a:lnTo>
                <a:lnTo>
                  <a:pt x="223" y="4"/>
                </a:lnTo>
                <a:lnTo>
                  <a:pt x="223" y="8"/>
                </a:lnTo>
                <a:lnTo>
                  <a:pt x="212" y="29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89" name="Freeform 2855"/>
          <p:cNvSpPr>
            <a:spLocks noChangeAspect="1"/>
          </p:cNvSpPr>
          <p:nvPr/>
        </p:nvSpPr>
        <p:spPr bwMode="auto">
          <a:xfrm>
            <a:off x="2735263" y="4659313"/>
            <a:ext cx="71437" cy="49212"/>
          </a:xfrm>
          <a:custGeom>
            <a:avLst/>
            <a:gdLst>
              <a:gd name="T0" fmla="*/ 2147483647 w 211"/>
              <a:gd name="T1" fmla="*/ 2147483647 h 145"/>
              <a:gd name="T2" fmla="*/ 0 w 211"/>
              <a:gd name="T3" fmla="*/ 2147483647 h 145"/>
              <a:gd name="T4" fmla="*/ 0 w 211"/>
              <a:gd name="T5" fmla="*/ 2147483647 h 145"/>
              <a:gd name="T6" fmla="*/ 0 w 211"/>
              <a:gd name="T7" fmla="*/ 2147483647 h 145"/>
              <a:gd name="T8" fmla="*/ 2147483647 w 211"/>
              <a:gd name="T9" fmla="*/ 0 h 145"/>
              <a:gd name="T10" fmla="*/ 2147483647 w 211"/>
              <a:gd name="T11" fmla="*/ 0 h 145"/>
              <a:gd name="T12" fmla="*/ 2147483647 w 211"/>
              <a:gd name="T13" fmla="*/ 2147483647 h 1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1"/>
              <a:gd name="T22" fmla="*/ 0 h 145"/>
              <a:gd name="T23" fmla="*/ 211 w 211"/>
              <a:gd name="T24" fmla="*/ 145 h 14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1" h="145">
                <a:moveTo>
                  <a:pt x="211" y="145"/>
                </a:moveTo>
                <a:lnTo>
                  <a:pt x="0" y="145"/>
                </a:lnTo>
                <a:lnTo>
                  <a:pt x="0" y="8"/>
                </a:lnTo>
                <a:lnTo>
                  <a:pt x="211" y="0"/>
                </a:lnTo>
                <a:lnTo>
                  <a:pt x="211" y="14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90" name="Freeform 2856"/>
          <p:cNvSpPr>
            <a:spLocks noChangeAspect="1"/>
          </p:cNvSpPr>
          <p:nvPr/>
        </p:nvSpPr>
        <p:spPr bwMode="auto">
          <a:xfrm>
            <a:off x="2730500" y="4584700"/>
            <a:ext cx="76200" cy="76200"/>
          </a:xfrm>
          <a:custGeom>
            <a:avLst/>
            <a:gdLst>
              <a:gd name="T0" fmla="*/ 2147483647 w 220"/>
              <a:gd name="T1" fmla="*/ 2147483647 h 223"/>
              <a:gd name="T2" fmla="*/ 2147483647 w 220"/>
              <a:gd name="T3" fmla="*/ 2147483647 h 223"/>
              <a:gd name="T4" fmla="*/ 0 w 220"/>
              <a:gd name="T5" fmla="*/ 2147483647 h 223"/>
              <a:gd name="T6" fmla="*/ 0 w 220"/>
              <a:gd name="T7" fmla="*/ 2147483647 h 223"/>
              <a:gd name="T8" fmla="*/ 2147483647 w 220"/>
              <a:gd name="T9" fmla="*/ 2147483647 h 223"/>
              <a:gd name="T10" fmla="*/ 2147483647 w 220"/>
              <a:gd name="T11" fmla="*/ 0 h 223"/>
              <a:gd name="T12" fmla="*/ 2147483647 w 220"/>
              <a:gd name="T13" fmla="*/ 2147483647 h 22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0"/>
              <a:gd name="T22" fmla="*/ 0 h 223"/>
              <a:gd name="T23" fmla="*/ 220 w 220"/>
              <a:gd name="T24" fmla="*/ 223 h 22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0" h="223">
                <a:moveTo>
                  <a:pt x="220" y="215"/>
                </a:moveTo>
                <a:lnTo>
                  <a:pt x="9" y="223"/>
                </a:lnTo>
                <a:lnTo>
                  <a:pt x="0" y="25"/>
                </a:lnTo>
                <a:lnTo>
                  <a:pt x="0" y="21"/>
                </a:lnTo>
                <a:lnTo>
                  <a:pt x="212" y="4"/>
                </a:lnTo>
                <a:lnTo>
                  <a:pt x="212" y="0"/>
                </a:lnTo>
                <a:lnTo>
                  <a:pt x="220" y="2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91" name="Freeform 2857"/>
          <p:cNvSpPr>
            <a:spLocks noChangeAspect="1"/>
          </p:cNvSpPr>
          <p:nvPr/>
        </p:nvSpPr>
        <p:spPr bwMode="auto">
          <a:xfrm>
            <a:off x="2727325" y="4538663"/>
            <a:ext cx="77788" cy="53975"/>
          </a:xfrm>
          <a:custGeom>
            <a:avLst/>
            <a:gdLst>
              <a:gd name="T0" fmla="*/ 2147483647 w 223"/>
              <a:gd name="T1" fmla="*/ 2147483647 h 157"/>
              <a:gd name="T2" fmla="*/ 2147483647 w 223"/>
              <a:gd name="T3" fmla="*/ 2147483647 h 157"/>
              <a:gd name="T4" fmla="*/ 0 w 223"/>
              <a:gd name="T5" fmla="*/ 2147483647 h 157"/>
              <a:gd name="T6" fmla="*/ 2147483647 w 223"/>
              <a:gd name="T7" fmla="*/ 2147483647 h 157"/>
              <a:gd name="T8" fmla="*/ 2147483647 w 223"/>
              <a:gd name="T9" fmla="*/ 0 h 157"/>
              <a:gd name="T10" fmla="*/ 2147483647 w 223"/>
              <a:gd name="T11" fmla="*/ 2147483647 h 157"/>
              <a:gd name="T12" fmla="*/ 2147483647 w 223"/>
              <a:gd name="T13" fmla="*/ 2147483647 h 15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3"/>
              <a:gd name="T22" fmla="*/ 0 h 157"/>
              <a:gd name="T23" fmla="*/ 223 w 223"/>
              <a:gd name="T24" fmla="*/ 157 h 15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3" h="157">
                <a:moveTo>
                  <a:pt x="223" y="140"/>
                </a:moveTo>
                <a:lnTo>
                  <a:pt x="11" y="157"/>
                </a:lnTo>
                <a:lnTo>
                  <a:pt x="0" y="21"/>
                </a:lnTo>
                <a:lnTo>
                  <a:pt x="1" y="29"/>
                </a:lnTo>
                <a:lnTo>
                  <a:pt x="211" y="0"/>
                </a:lnTo>
                <a:lnTo>
                  <a:pt x="212" y="9"/>
                </a:lnTo>
                <a:lnTo>
                  <a:pt x="223" y="14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92" name="Freeform 2858"/>
          <p:cNvSpPr>
            <a:spLocks noChangeAspect="1"/>
          </p:cNvSpPr>
          <p:nvPr/>
        </p:nvSpPr>
        <p:spPr bwMode="auto">
          <a:xfrm>
            <a:off x="2719388" y="4467225"/>
            <a:ext cx="79375" cy="79375"/>
          </a:xfrm>
          <a:custGeom>
            <a:avLst/>
            <a:gdLst>
              <a:gd name="T0" fmla="*/ 2147483647 w 237"/>
              <a:gd name="T1" fmla="*/ 2147483647 h 229"/>
              <a:gd name="T2" fmla="*/ 2147483647 w 237"/>
              <a:gd name="T3" fmla="*/ 2147483647 h 229"/>
              <a:gd name="T4" fmla="*/ 0 w 237"/>
              <a:gd name="T5" fmla="*/ 2147483647 h 229"/>
              <a:gd name="T6" fmla="*/ 0 w 237"/>
              <a:gd name="T7" fmla="*/ 2147483647 h 229"/>
              <a:gd name="T8" fmla="*/ 2147483647 w 237"/>
              <a:gd name="T9" fmla="*/ 0 h 229"/>
              <a:gd name="T10" fmla="*/ 2147483647 w 237"/>
              <a:gd name="T11" fmla="*/ 0 h 229"/>
              <a:gd name="T12" fmla="*/ 2147483647 w 237"/>
              <a:gd name="T13" fmla="*/ 2147483647 h 22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7"/>
              <a:gd name="T22" fmla="*/ 0 h 229"/>
              <a:gd name="T23" fmla="*/ 237 w 237"/>
              <a:gd name="T24" fmla="*/ 229 h 22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7" h="229">
                <a:moveTo>
                  <a:pt x="237" y="200"/>
                </a:moveTo>
                <a:lnTo>
                  <a:pt x="27" y="229"/>
                </a:lnTo>
                <a:lnTo>
                  <a:pt x="0" y="43"/>
                </a:lnTo>
                <a:lnTo>
                  <a:pt x="208" y="0"/>
                </a:lnTo>
                <a:lnTo>
                  <a:pt x="237" y="20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93" name="Freeform 2859"/>
          <p:cNvSpPr>
            <a:spLocks noChangeAspect="1"/>
          </p:cNvSpPr>
          <p:nvPr/>
        </p:nvSpPr>
        <p:spPr bwMode="auto">
          <a:xfrm>
            <a:off x="2706688" y="4425950"/>
            <a:ext cx="84137" cy="57150"/>
          </a:xfrm>
          <a:custGeom>
            <a:avLst/>
            <a:gdLst>
              <a:gd name="T0" fmla="*/ 2147483647 w 235"/>
              <a:gd name="T1" fmla="*/ 2147483647 h 171"/>
              <a:gd name="T2" fmla="*/ 2147483647 w 235"/>
              <a:gd name="T3" fmla="*/ 2147483647 h 171"/>
              <a:gd name="T4" fmla="*/ 0 w 235"/>
              <a:gd name="T5" fmla="*/ 2147483647 h 171"/>
              <a:gd name="T6" fmla="*/ 2147483647 w 235"/>
              <a:gd name="T7" fmla="*/ 2147483647 h 171"/>
              <a:gd name="T8" fmla="*/ 2147483647 w 235"/>
              <a:gd name="T9" fmla="*/ 0 h 171"/>
              <a:gd name="T10" fmla="*/ 2147483647 w 235"/>
              <a:gd name="T11" fmla="*/ 2147483647 h 171"/>
              <a:gd name="T12" fmla="*/ 2147483647 w 235"/>
              <a:gd name="T13" fmla="*/ 2147483647 h 17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5"/>
              <a:gd name="T22" fmla="*/ 0 h 171"/>
              <a:gd name="T23" fmla="*/ 235 w 235"/>
              <a:gd name="T24" fmla="*/ 171 h 17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5" h="171">
                <a:moveTo>
                  <a:pt x="235" y="128"/>
                </a:moveTo>
                <a:lnTo>
                  <a:pt x="27" y="171"/>
                </a:lnTo>
                <a:lnTo>
                  <a:pt x="0" y="45"/>
                </a:lnTo>
                <a:lnTo>
                  <a:pt x="3" y="56"/>
                </a:lnTo>
                <a:lnTo>
                  <a:pt x="207" y="0"/>
                </a:lnTo>
                <a:lnTo>
                  <a:pt x="210" y="12"/>
                </a:lnTo>
                <a:lnTo>
                  <a:pt x="235" y="12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94" name="Freeform 2860"/>
          <p:cNvSpPr>
            <a:spLocks noChangeAspect="1"/>
          </p:cNvSpPr>
          <p:nvPr/>
        </p:nvSpPr>
        <p:spPr bwMode="auto">
          <a:xfrm>
            <a:off x="2698750" y="4381500"/>
            <a:ext cx="80963" cy="61913"/>
          </a:xfrm>
          <a:custGeom>
            <a:avLst/>
            <a:gdLst>
              <a:gd name="T0" fmla="*/ 2147483647 w 234"/>
              <a:gd name="T1" fmla="*/ 2147483647 h 179"/>
              <a:gd name="T2" fmla="*/ 2147483647 w 234"/>
              <a:gd name="T3" fmla="*/ 2147483647 h 179"/>
              <a:gd name="T4" fmla="*/ 0 w 234"/>
              <a:gd name="T5" fmla="*/ 2147483647 h 179"/>
              <a:gd name="T6" fmla="*/ 0 w 234"/>
              <a:gd name="T7" fmla="*/ 2147483647 h 179"/>
              <a:gd name="T8" fmla="*/ 2147483647 w 234"/>
              <a:gd name="T9" fmla="*/ 0 h 179"/>
              <a:gd name="T10" fmla="*/ 2147483647 w 234"/>
              <a:gd name="T11" fmla="*/ 2147483647 h 179"/>
              <a:gd name="T12" fmla="*/ 2147483647 w 234"/>
              <a:gd name="T13" fmla="*/ 2147483647 h 17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4"/>
              <a:gd name="T22" fmla="*/ 0 h 179"/>
              <a:gd name="T23" fmla="*/ 234 w 234"/>
              <a:gd name="T24" fmla="*/ 179 h 17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4" h="179">
                <a:moveTo>
                  <a:pt x="234" y="123"/>
                </a:moveTo>
                <a:lnTo>
                  <a:pt x="30" y="179"/>
                </a:lnTo>
                <a:lnTo>
                  <a:pt x="0" y="69"/>
                </a:lnTo>
                <a:lnTo>
                  <a:pt x="0" y="70"/>
                </a:lnTo>
                <a:lnTo>
                  <a:pt x="199" y="0"/>
                </a:lnTo>
                <a:lnTo>
                  <a:pt x="199" y="1"/>
                </a:lnTo>
                <a:lnTo>
                  <a:pt x="234" y="12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95" name="Freeform 2861"/>
          <p:cNvSpPr>
            <a:spLocks noChangeAspect="1"/>
          </p:cNvSpPr>
          <p:nvPr/>
        </p:nvSpPr>
        <p:spPr bwMode="auto">
          <a:xfrm>
            <a:off x="2687638" y="4341813"/>
            <a:ext cx="79375" cy="63500"/>
          </a:xfrm>
          <a:custGeom>
            <a:avLst/>
            <a:gdLst>
              <a:gd name="T0" fmla="*/ 2147483647 w 237"/>
              <a:gd name="T1" fmla="*/ 2147483647 h 188"/>
              <a:gd name="T2" fmla="*/ 2147483647 w 237"/>
              <a:gd name="T3" fmla="*/ 2147483647 h 188"/>
              <a:gd name="T4" fmla="*/ 0 w 237"/>
              <a:gd name="T5" fmla="*/ 2147483647 h 188"/>
              <a:gd name="T6" fmla="*/ 2147483647 w 237"/>
              <a:gd name="T7" fmla="*/ 2147483647 h 188"/>
              <a:gd name="T8" fmla="*/ 2147483647 w 237"/>
              <a:gd name="T9" fmla="*/ 0 h 188"/>
              <a:gd name="T10" fmla="*/ 2147483647 w 237"/>
              <a:gd name="T11" fmla="*/ 2147483647 h 188"/>
              <a:gd name="T12" fmla="*/ 2147483647 w 237"/>
              <a:gd name="T13" fmla="*/ 2147483647 h 18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7"/>
              <a:gd name="T22" fmla="*/ 0 h 188"/>
              <a:gd name="T23" fmla="*/ 237 w 237"/>
              <a:gd name="T24" fmla="*/ 188 h 18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7" h="188">
                <a:moveTo>
                  <a:pt x="237" y="118"/>
                </a:moveTo>
                <a:lnTo>
                  <a:pt x="38" y="188"/>
                </a:lnTo>
                <a:lnTo>
                  <a:pt x="0" y="87"/>
                </a:lnTo>
                <a:lnTo>
                  <a:pt x="1" y="88"/>
                </a:lnTo>
                <a:lnTo>
                  <a:pt x="195" y="0"/>
                </a:lnTo>
                <a:lnTo>
                  <a:pt x="196" y="1"/>
                </a:lnTo>
                <a:lnTo>
                  <a:pt x="237" y="11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96" name="Freeform 2862"/>
          <p:cNvSpPr>
            <a:spLocks noChangeAspect="1"/>
          </p:cNvSpPr>
          <p:nvPr/>
        </p:nvSpPr>
        <p:spPr bwMode="auto">
          <a:xfrm>
            <a:off x="2671763" y="4302125"/>
            <a:ext cx="82550" cy="68263"/>
          </a:xfrm>
          <a:custGeom>
            <a:avLst/>
            <a:gdLst>
              <a:gd name="T0" fmla="*/ 2147483647 w 237"/>
              <a:gd name="T1" fmla="*/ 2147483647 h 201"/>
              <a:gd name="T2" fmla="*/ 2147483647 w 237"/>
              <a:gd name="T3" fmla="*/ 2147483647 h 201"/>
              <a:gd name="T4" fmla="*/ 0 w 237"/>
              <a:gd name="T5" fmla="*/ 2147483647 h 201"/>
              <a:gd name="T6" fmla="*/ 2147483647 w 237"/>
              <a:gd name="T7" fmla="*/ 2147483647 h 201"/>
              <a:gd name="T8" fmla="*/ 2147483647 w 237"/>
              <a:gd name="T9" fmla="*/ 0 h 201"/>
              <a:gd name="T10" fmla="*/ 2147483647 w 237"/>
              <a:gd name="T11" fmla="*/ 2147483647 h 201"/>
              <a:gd name="T12" fmla="*/ 2147483647 w 237"/>
              <a:gd name="T13" fmla="*/ 2147483647 h 20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7"/>
              <a:gd name="T22" fmla="*/ 0 h 201"/>
              <a:gd name="T23" fmla="*/ 237 w 237"/>
              <a:gd name="T24" fmla="*/ 201 h 20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7" h="201">
                <a:moveTo>
                  <a:pt x="237" y="113"/>
                </a:moveTo>
                <a:lnTo>
                  <a:pt x="43" y="201"/>
                </a:lnTo>
                <a:lnTo>
                  <a:pt x="0" y="105"/>
                </a:lnTo>
                <a:lnTo>
                  <a:pt x="2" y="108"/>
                </a:lnTo>
                <a:lnTo>
                  <a:pt x="185" y="0"/>
                </a:lnTo>
                <a:lnTo>
                  <a:pt x="187" y="3"/>
                </a:lnTo>
                <a:lnTo>
                  <a:pt x="237" y="11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97" name="Freeform 2863"/>
          <p:cNvSpPr>
            <a:spLocks noChangeAspect="1"/>
          </p:cNvSpPr>
          <p:nvPr/>
        </p:nvSpPr>
        <p:spPr bwMode="auto">
          <a:xfrm>
            <a:off x="2654300" y="4265613"/>
            <a:ext cx="80963" cy="73025"/>
          </a:xfrm>
          <a:custGeom>
            <a:avLst/>
            <a:gdLst>
              <a:gd name="T0" fmla="*/ 2147483647 w 235"/>
              <a:gd name="T1" fmla="*/ 2147483647 h 210"/>
              <a:gd name="T2" fmla="*/ 2147483647 w 235"/>
              <a:gd name="T3" fmla="*/ 2147483647 h 210"/>
              <a:gd name="T4" fmla="*/ 0 w 235"/>
              <a:gd name="T5" fmla="*/ 2147483647 h 210"/>
              <a:gd name="T6" fmla="*/ 2147483647 w 235"/>
              <a:gd name="T7" fmla="*/ 2147483647 h 210"/>
              <a:gd name="T8" fmla="*/ 2147483647 w 235"/>
              <a:gd name="T9" fmla="*/ 0 h 210"/>
              <a:gd name="T10" fmla="*/ 2147483647 w 235"/>
              <a:gd name="T11" fmla="*/ 2147483647 h 210"/>
              <a:gd name="T12" fmla="*/ 2147483647 w 235"/>
              <a:gd name="T13" fmla="*/ 2147483647 h 2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5"/>
              <a:gd name="T22" fmla="*/ 0 h 210"/>
              <a:gd name="T23" fmla="*/ 235 w 235"/>
              <a:gd name="T24" fmla="*/ 210 h 21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5" h="210">
                <a:moveTo>
                  <a:pt x="235" y="102"/>
                </a:moveTo>
                <a:lnTo>
                  <a:pt x="52" y="210"/>
                </a:lnTo>
                <a:lnTo>
                  <a:pt x="0" y="121"/>
                </a:lnTo>
                <a:lnTo>
                  <a:pt x="3" y="126"/>
                </a:lnTo>
                <a:lnTo>
                  <a:pt x="173" y="0"/>
                </a:lnTo>
                <a:lnTo>
                  <a:pt x="177" y="5"/>
                </a:lnTo>
                <a:lnTo>
                  <a:pt x="235" y="10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98" name="Freeform 2864"/>
          <p:cNvSpPr>
            <a:spLocks noChangeAspect="1"/>
          </p:cNvSpPr>
          <p:nvPr/>
        </p:nvSpPr>
        <p:spPr bwMode="auto">
          <a:xfrm>
            <a:off x="2635250" y="4233863"/>
            <a:ext cx="77788" cy="76200"/>
          </a:xfrm>
          <a:custGeom>
            <a:avLst/>
            <a:gdLst>
              <a:gd name="T0" fmla="*/ 2147483647 w 231"/>
              <a:gd name="T1" fmla="*/ 2147483647 h 221"/>
              <a:gd name="T2" fmla="*/ 2147483647 w 231"/>
              <a:gd name="T3" fmla="*/ 2147483647 h 221"/>
              <a:gd name="T4" fmla="*/ 0 w 231"/>
              <a:gd name="T5" fmla="*/ 2147483647 h 221"/>
              <a:gd name="T6" fmla="*/ 2147483647 w 231"/>
              <a:gd name="T7" fmla="*/ 2147483647 h 221"/>
              <a:gd name="T8" fmla="*/ 2147483647 w 231"/>
              <a:gd name="T9" fmla="*/ 0 h 221"/>
              <a:gd name="T10" fmla="*/ 2147483647 w 231"/>
              <a:gd name="T11" fmla="*/ 2147483647 h 221"/>
              <a:gd name="T12" fmla="*/ 2147483647 w 231"/>
              <a:gd name="T13" fmla="*/ 2147483647 h 2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1"/>
              <a:gd name="T22" fmla="*/ 0 h 221"/>
              <a:gd name="T23" fmla="*/ 231 w 231"/>
              <a:gd name="T24" fmla="*/ 221 h 22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1" h="221">
                <a:moveTo>
                  <a:pt x="231" y="95"/>
                </a:moveTo>
                <a:lnTo>
                  <a:pt x="61" y="221"/>
                </a:lnTo>
                <a:lnTo>
                  <a:pt x="0" y="139"/>
                </a:lnTo>
                <a:lnTo>
                  <a:pt x="6" y="145"/>
                </a:lnTo>
                <a:lnTo>
                  <a:pt x="160" y="0"/>
                </a:lnTo>
                <a:lnTo>
                  <a:pt x="166" y="6"/>
                </a:lnTo>
                <a:lnTo>
                  <a:pt x="231" y="9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099" name="Freeform 2865"/>
          <p:cNvSpPr>
            <a:spLocks noChangeAspect="1"/>
          </p:cNvSpPr>
          <p:nvPr/>
        </p:nvSpPr>
        <p:spPr bwMode="auto">
          <a:xfrm>
            <a:off x="2613025" y="4205288"/>
            <a:ext cx="76200" cy="77787"/>
          </a:xfrm>
          <a:custGeom>
            <a:avLst/>
            <a:gdLst>
              <a:gd name="T0" fmla="*/ 2147483647 w 220"/>
              <a:gd name="T1" fmla="*/ 2147483647 h 230"/>
              <a:gd name="T2" fmla="*/ 2147483647 w 220"/>
              <a:gd name="T3" fmla="*/ 2147483647 h 230"/>
              <a:gd name="T4" fmla="*/ 0 w 220"/>
              <a:gd name="T5" fmla="*/ 2147483647 h 230"/>
              <a:gd name="T6" fmla="*/ 2147483647 w 220"/>
              <a:gd name="T7" fmla="*/ 2147483647 h 230"/>
              <a:gd name="T8" fmla="*/ 2147483647 w 220"/>
              <a:gd name="T9" fmla="*/ 0 h 230"/>
              <a:gd name="T10" fmla="*/ 2147483647 w 220"/>
              <a:gd name="T11" fmla="*/ 2147483647 h 230"/>
              <a:gd name="T12" fmla="*/ 2147483647 w 220"/>
              <a:gd name="T13" fmla="*/ 2147483647 h 2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0"/>
              <a:gd name="T22" fmla="*/ 0 h 230"/>
              <a:gd name="T23" fmla="*/ 220 w 220"/>
              <a:gd name="T24" fmla="*/ 230 h 2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0" h="230">
                <a:moveTo>
                  <a:pt x="220" y="85"/>
                </a:moveTo>
                <a:lnTo>
                  <a:pt x="66" y="230"/>
                </a:lnTo>
                <a:lnTo>
                  <a:pt x="0" y="161"/>
                </a:lnTo>
                <a:lnTo>
                  <a:pt x="6" y="166"/>
                </a:lnTo>
                <a:lnTo>
                  <a:pt x="137" y="0"/>
                </a:lnTo>
                <a:lnTo>
                  <a:pt x="143" y="5"/>
                </a:lnTo>
                <a:lnTo>
                  <a:pt x="220" y="8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00" name="Freeform 2866"/>
          <p:cNvSpPr>
            <a:spLocks noChangeAspect="1"/>
          </p:cNvSpPr>
          <p:nvPr/>
        </p:nvSpPr>
        <p:spPr bwMode="auto">
          <a:xfrm>
            <a:off x="2587625" y="4179888"/>
            <a:ext cx="73025" cy="82550"/>
          </a:xfrm>
          <a:custGeom>
            <a:avLst/>
            <a:gdLst>
              <a:gd name="T0" fmla="*/ 2147483647 w 210"/>
              <a:gd name="T1" fmla="*/ 2147483647 h 237"/>
              <a:gd name="T2" fmla="*/ 2147483647 w 210"/>
              <a:gd name="T3" fmla="*/ 2147483647 h 237"/>
              <a:gd name="T4" fmla="*/ 0 w 210"/>
              <a:gd name="T5" fmla="*/ 2147483647 h 237"/>
              <a:gd name="T6" fmla="*/ 2147483647 w 210"/>
              <a:gd name="T7" fmla="*/ 2147483647 h 237"/>
              <a:gd name="T8" fmla="*/ 2147483647 w 210"/>
              <a:gd name="T9" fmla="*/ 0 h 237"/>
              <a:gd name="T10" fmla="*/ 2147483647 w 210"/>
              <a:gd name="T11" fmla="*/ 2147483647 h 237"/>
              <a:gd name="T12" fmla="*/ 2147483647 w 210"/>
              <a:gd name="T13" fmla="*/ 2147483647 h 2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0"/>
              <a:gd name="T22" fmla="*/ 0 h 237"/>
              <a:gd name="T23" fmla="*/ 210 w 210"/>
              <a:gd name="T24" fmla="*/ 237 h 2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0" h="237">
                <a:moveTo>
                  <a:pt x="210" y="71"/>
                </a:moveTo>
                <a:lnTo>
                  <a:pt x="79" y="237"/>
                </a:lnTo>
                <a:lnTo>
                  <a:pt x="0" y="174"/>
                </a:lnTo>
                <a:lnTo>
                  <a:pt x="4" y="177"/>
                </a:lnTo>
                <a:lnTo>
                  <a:pt x="120" y="0"/>
                </a:lnTo>
                <a:lnTo>
                  <a:pt x="125" y="4"/>
                </a:lnTo>
                <a:lnTo>
                  <a:pt x="210" y="7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01" name="Freeform 2867"/>
          <p:cNvSpPr>
            <a:spLocks noChangeAspect="1"/>
          </p:cNvSpPr>
          <p:nvPr/>
        </p:nvSpPr>
        <p:spPr bwMode="auto">
          <a:xfrm>
            <a:off x="2574925" y="4167188"/>
            <a:ext cx="55563" cy="73025"/>
          </a:xfrm>
          <a:custGeom>
            <a:avLst/>
            <a:gdLst>
              <a:gd name="T0" fmla="*/ 2147483647 w 156"/>
              <a:gd name="T1" fmla="*/ 2147483647 h 212"/>
              <a:gd name="T2" fmla="*/ 2147483647 w 156"/>
              <a:gd name="T3" fmla="*/ 2147483647 h 212"/>
              <a:gd name="T4" fmla="*/ 0 w 156"/>
              <a:gd name="T5" fmla="*/ 2147483647 h 212"/>
              <a:gd name="T6" fmla="*/ 2147483647 w 156"/>
              <a:gd name="T7" fmla="*/ 2147483647 h 212"/>
              <a:gd name="T8" fmla="*/ 2147483647 w 156"/>
              <a:gd name="T9" fmla="*/ 0 h 212"/>
              <a:gd name="T10" fmla="*/ 2147483647 w 156"/>
              <a:gd name="T11" fmla="*/ 2147483647 h 212"/>
              <a:gd name="T12" fmla="*/ 2147483647 w 156"/>
              <a:gd name="T13" fmla="*/ 2147483647 h 2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6"/>
              <a:gd name="T22" fmla="*/ 0 h 212"/>
              <a:gd name="T23" fmla="*/ 156 w 156"/>
              <a:gd name="T24" fmla="*/ 212 h 21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6" h="212">
                <a:moveTo>
                  <a:pt x="156" y="35"/>
                </a:moveTo>
                <a:lnTo>
                  <a:pt x="40" y="212"/>
                </a:lnTo>
                <a:lnTo>
                  <a:pt x="0" y="185"/>
                </a:lnTo>
                <a:lnTo>
                  <a:pt x="8" y="189"/>
                </a:lnTo>
                <a:lnTo>
                  <a:pt x="101" y="0"/>
                </a:lnTo>
                <a:lnTo>
                  <a:pt x="110" y="4"/>
                </a:lnTo>
                <a:lnTo>
                  <a:pt x="156" y="3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02" name="Freeform 2868"/>
          <p:cNvSpPr>
            <a:spLocks noChangeAspect="1"/>
          </p:cNvSpPr>
          <p:nvPr/>
        </p:nvSpPr>
        <p:spPr bwMode="auto">
          <a:xfrm>
            <a:off x="2547938" y="4149725"/>
            <a:ext cx="61912" cy="84138"/>
          </a:xfrm>
          <a:custGeom>
            <a:avLst/>
            <a:gdLst>
              <a:gd name="T0" fmla="*/ 2147483647 w 179"/>
              <a:gd name="T1" fmla="*/ 2147483647 h 243"/>
              <a:gd name="T2" fmla="*/ 2147483647 w 179"/>
              <a:gd name="T3" fmla="*/ 2147483647 h 243"/>
              <a:gd name="T4" fmla="*/ 0 w 179"/>
              <a:gd name="T5" fmla="*/ 2147483647 h 243"/>
              <a:gd name="T6" fmla="*/ 2147483647 w 179"/>
              <a:gd name="T7" fmla="*/ 2147483647 h 243"/>
              <a:gd name="T8" fmla="*/ 2147483647 w 179"/>
              <a:gd name="T9" fmla="*/ 0 h 243"/>
              <a:gd name="T10" fmla="*/ 2147483647 w 179"/>
              <a:gd name="T11" fmla="*/ 2147483647 h 243"/>
              <a:gd name="T12" fmla="*/ 2147483647 w 179"/>
              <a:gd name="T13" fmla="*/ 2147483647 h 2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9"/>
              <a:gd name="T22" fmla="*/ 0 h 243"/>
              <a:gd name="T23" fmla="*/ 179 w 179"/>
              <a:gd name="T24" fmla="*/ 243 h 24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9" h="243">
                <a:moveTo>
                  <a:pt x="179" y="54"/>
                </a:moveTo>
                <a:lnTo>
                  <a:pt x="86" y="243"/>
                </a:lnTo>
                <a:lnTo>
                  <a:pt x="0" y="200"/>
                </a:lnTo>
                <a:lnTo>
                  <a:pt x="3" y="201"/>
                </a:lnTo>
                <a:lnTo>
                  <a:pt x="69" y="0"/>
                </a:lnTo>
                <a:lnTo>
                  <a:pt x="72" y="1"/>
                </a:lnTo>
                <a:lnTo>
                  <a:pt x="179" y="5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03" name="Freeform 2869"/>
          <p:cNvSpPr>
            <a:spLocks noChangeAspect="1"/>
          </p:cNvSpPr>
          <p:nvPr/>
        </p:nvSpPr>
        <p:spPr bwMode="auto">
          <a:xfrm>
            <a:off x="2514600" y="4135438"/>
            <a:ext cx="58738" cy="82550"/>
          </a:xfrm>
          <a:custGeom>
            <a:avLst/>
            <a:gdLst>
              <a:gd name="T0" fmla="*/ 2147483647 w 168"/>
              <a:gd name="T1" fmla="*/ 2147483647 h 240"/>
              <a:gd name="T2" fmla="*/ 2147483647 w 168"/>
              <a:gd name="T3" fmla="*/ 2147483647 h 240"/>
              <a:gd name="T4" fmla="*/ 0 w 168"/>
              <a:gd name="T5" fmla="*/ 2147483647 h 240"/>
              <a:gd name="T6" fmla="*/ 2147483647 w 168"/>
              <a:gd name="T7" fmla="*/ 2147483647 h 240"/>
              <a:gd name="T8" fmla="*/ 2147483647 w 168"/>
              <a:gd name="T9" fmla="*/ 0 h 240"/>
              <a:gd name="T10" fmla="*/ 2147483647 w 168"/>
              <a:gd name="T11" fmla="*/ 2147483647 h 240"/>
              <a:gd name="T12" fmla="*/ 2147483647 w 168"/>
              <a:gd name="T13" fmla="*/ 2147483647 h 2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8"/>
              <a:gd name="T22" fmla="*/ 0 h 240"/>
              <a:gd name="T23" fmla="*/ 168 w 168"/>
              <a:gd name="T24" fmla="*/ 240 h 2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8" h="240">
                <a:moveTo>
                  <a:pt x="168" y="39"/>
                </a:moveTo>
                <a:lnTo>
                  <a:pt x="102" y="240"/>
                </a:lnTo>
                <a:lnTo>
                  <a:pt x="0" y="206"/>
                </a:lnTo>
                <a:lnTo>
                  <a:pt x="6" y="207"/>
                </a:lnTo>
                <a:lnTo>
                  <a:pt x="50" y="0"/>
                </a:lnTo>
                <a:lnTo>
                  <a:pt x="56" y="1"/>
                </a:lnTo>
                <a:lnTo>
                  <a:pt x="168" y="3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04" name="Freeform 2870"/>
          <p:cNvSpPr>
            <a:spLocks noChangeAspect="1"/>
          </p:cNvSpPr>
          <p:nvPr/>
        </p:nvSpPr>
        <p:spPr bwMode="auto">
          <a:xfrm>
            <a:off x="2465388" y="4124325"/>
            <a:ext cx="66675" cy="82550"/>
          </a:xfrm>
          <a:custGeom>
            <a:avLst/>
            <a:gdLst>
              <a:gd name="T0" fmla="*/ 2147483647 w 191"/>
              <a:gd name="T1" fmla="*/ 2147483647 h 239"/>
              <a:gd name="T2" fmla="*/ 2147483647 w 191"/>
              <a:gd name="T3" fmla="*/ 2147483647 h 239"/>
              <a:gd name="T4" fmla="*/ 0 w 191"/>
              <a:gd name="T5" fmla="*/ 2147483647 h 239"/>
              <a:gd name="T6" fmla="*/ 2147483647 w 191"/>
              <a:gd name="T7" fmla="*/ 2147483647 h 239"/>
              <a:gd name="T8" fmla="*/ 2147483647 w 191"/>
              <a:gd name="T9" fmla="*/ 0 h 239"/>
              <a:gd name="T10" fmla="*/ 2147483647 w 191"/>
              <a:gd name="T11" fmla="*/ 2147483647 h 239"/>
              <a:gd name="T12" fmla="*/ 2147483647 w 191"/>
              <a:gd name="T13" fmla="*/ 2147483647 h 2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1"/>
              <a:gd name="T22" fmla="*/ 0 h 239"/>
              <a:gd name="T23" fmla="*/ 191 w 191"/>
              <a:gd name="T24" fmla="*/ 239 h 2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1" h="239">
                <a:moveTo>
                  <a:pt x="191" y="32"/>
                </a:moveTo>
                <a:lnTo>
                  <a:pt x="147" y="239"/>
                </a:lnTo>
                <a:lnTo>
                  <a:pt x="0" y="208"/>
                </a:lnTo>
                <a:lnTo>
                  <a:pt x="5" y="209"/>
                </a:lnTo>
                <a:lnTo>
                  <a:pt x="36" y="0"/>
                </a:lnTo>
                <a:lnTo>
                  <a:pt x="41" y="1"/>
                </a:lnTo>
                <a:lnTo>
                  <a:pt x="191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05" name="Freeform 2871"/>
          <p:cNvSpPr>
            <a:spLocks noChangeAspect="1"/>
          </p:cNvSpPr>
          <p:nvPr/>
        </p:nvSpPr>
        <p:spPr bwMode="auto">
          <a:xfrm>
            <a:off x="2390775" y="4113213"/>
            <a:ext cx="88900" cy="84137"/>
          </a:xfrm>
          <a:custGeom>
            <a:avLst/>
            <a:gdLst>
              <a:gd name="T0" fmla="*/ 2147483647 w 255"/>
              <a:gd name="T1" fmla="*/ 2147483647 h 243"/>
              <a:gd name="T2" fmla="*/ 2147483647 w 255"/>
              <a:gd name="T3" fmla="*/ 2147483647 h 243"/>
              <a:gd name="T4" fmla="*/ 0 w 255"/>
              <a:gd name="T5" fmla="*/ 2147483647 h 243"/>
              <a:gd name="T6" fmla="*/ 2147483647 w 255"/>
              <a:gd name="T7" fmla="*/ 2147483647 h 243"/>
              <a:gd name="T8" fmla="*/ 2147483647 w 255"/>
              <a:gd name="T9" fmla="*/ 0 h 243"/>
              <a:gd name="T10" fmla="*/ 2147483647 w 255"/>
              <a:gd name="T11" fmla="*/ 2147483647 h 243"/>
              <a:gd name="T12" fmla="*/ 2147483647 w 255"/>
              <a:gd name="T13" fmla="*/ 2147483647 h 2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55"/>
              <a:gd name="T22" fmla="*/ 0 h 243"/>
              <a:gd name="T23" fmla="*/ 255 w 255"/>
              <a:gd name="T24" fmla="*/ 243 h 24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55" h="243">
                <a:moveTo>
                  <a:pt x="255" y="34"/>
                </a:moveTo>
                <a:lnTo>
                  <a:pt x="224" y="243"/>
                </a:lnTo>
                <a:lnTo>
                  <a:pt x="0" y="208"/>
                </a:lnTo>
                <a:lnTo>
                  <a:pt x="16" y="210"/>
                </a:lnTo>
                <a:lnTo>
                  <a:pt x="37" y="0"/>
                </a:lnTo>
                <a:lnTo>
                  <a:pt x="54" y="2"/>
                </a:lnTo>
                <a:lnTo>
                  <a:pt x="255" y="3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06" name="Freeform 2872"/>
          <p:cNvSpPr>
            <a:spLocks noChangeAspect="1"/>
          </p:cNvSpPr>
          <p:nvPr/>
        </p:nvSpPr>
        <p:spPr bwMode="auto">
          <a:xfrm>
            <a:off x="2355850" y="4106863"/>
            <a:ext cx="47625" cy="79375"/>
          </a:xfrm>
          <a:custGeom>
            <a:avLst/>
            <a:gdLst>
              <a:gd name="T0" fmla="*/ 2147483647 w 139"/>
              <a:gd name="T1" fmla="*/ 2147483647 h 224"/>
              <a:gd name="T2" fmla="*/ 2147483647 w 139"/>
              <a:gd name="T3" fmla="*/ 2147483647 h 224"/>
              <a:gd name="T4" fmla="*/ 2147483647 w 139"/>
              <a:gd name="T5" fmla="*/ 2147483647 h 224"/>
              <a:gd name="T6" fmla="*/ 2147483647 w 139"/>
              <a:gd name="T7" fmla="*/ 2147483647 h 224"/>
              <a:gd name="T8" fmla="*/ 2147483647 w 139"/>
              <a:gd name="T9" fmla="*/ 2147483647 h 224"/>
              <a:gd name="T10" fmla="*/ 0 w 139"/>
              <a:gd name="T11" fmla="*/ 0 h 224"/>
              <a:gd name="T12" fmla="*/ 2147483647 w 139"/>
              <a:gd name="T13" fmla="*/ 2147483647 h 2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9"/>
              <a:gd name="T22" fmla="*/ 0 h 224"/>
              <a:gd name="T23" fmla="*/ 139 w 139"/>
              <a:gd name="T24" fmla="*/ 224 h 22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9" h="224">
                <a:moveTo>
                  <a:pt x="139" y="14"/>
                </a:moveTo>
                <a:lnTo>
                  <a:pt x="118" y="224"/>
                </a:lnTo>
                <a:lnTo>
                  <a:pt x="25" y="214"/>
                </a:lnTo>
                <a:lnTo>
                  <a:pt x="5" y="213"/>
                </a:lnTo>
                <a:lnTo>
                  <a:pt x="20" y="1"/>
                </a:lnTo>
                <a:lnTo>
                  <a:pt x="0" y="0"/>
                </a:lnTo>
                <a:lnTo>
                  <a:pt x="139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07" name="Freeform 2873"/>
          <p:cNvSpPr>
            <a:spLocks noChangeAspect="1"/>
          </p:cNvSpPr>
          <p:nvPr/>
        </p:nvSpPr>
        <p:spPr bwMode="auto">
          <a:xfrm>
            <a:off x="2314575" y="4105275"/>
            <a:ext cx="47625" cy="76200"/>
          </a:xfrm>
          <a:custGeom>
            <a:avLst/>
            <a:gdLst>
              <a:gd name="T0" fmla="*/ 2147483647 w 132"/>
              <a:gd name="T1" fmla="*/ 2147483647 h 220"/>
              <a:gd name="T2" fmla="*/ 2147483647 w 132"/>
              <a:gd name="T3" fmla="*/ 2147483647 h 220"/>
              <a:gd name="T4" fmla="*/ 0 w 132"/>
              <a:gd name="T5" fmla="*/ 2147483647 h 220"/>
              <a:gd name="T6" fmla="*/ 2147483647 w 132"/>
              <a:gd name="T7" fmla="*/ 2147483647 h 220"/>
              <a:gd name="T8" fmla="*/ 2147483647 w 132"/>
              <a:gd name="T9" fmla="*/ 0 h 220"/>
              <a:gd name="T10" fmla="*/ 2147483647 w 132"/>
              <a:gd name="T11" fmla="*/ 0 h 220"/>
              <a:gd name="T12" fmla="*/ 2147483647 w 132"/>
              <a:gd name="T13" fmla="*/ 2147483647 h 2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2"/>
              <a:gd name="T22" fmla="*/ 0 h 220"/>
              <a:gd name="T23" fmla="*/ 132 w 132"/>
              <a:gd name="T24" fmla="*/ 220 h 22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2" h="220">
                <a:moveTo>
                  <a:pt x="132" y="8"/>
                </a:moveTo>
                <a:lnTo>
                  <a:pt x="117" y="220"/>
                </a:lnTo>
                <a:lnTo>
                  <a:pt x="0" y="211"/>
                </a:lnTo>
                <a:lnTo>
                  <a:pt x="8" y="211"/>
                </a:lnTo>
                <a:lnTo>
                  <a:pt x="8" y="0"/>
                </a:lnTo>
                <a:lnTo>
                  <a:pt x="16" y="0"/>
                </a:lnTo>
                <a:lnTo>
                  <a:pt x="132" y="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08" name="Freeform 2874"/>
          <p:cNvSpPr>
            <a:spLocks noChangeAspect="1"/>
          </p:cNvSpPr>
          <p:nvPr/>
        </p:nvSpPr>
        <p:spPr bwMode="auto">
          <a:xfrm>
            <a:off x="2276475" y="4105275"/>
            <a:ext cx="44450" cy="73025"/>
          </a:xfrm>
          <a:custGeom>
            <a:avLst/>
            <a:gdLst>
              <a:gd name="T0" fmla="*/ 2147483647 w 122"/>
              <a:gd name="T1" fmla="*/ 2147483647 h 213"/>
              <a:gd name="T2" fmla="*/ 2147483647 w 122"/>
              <a:gd name="T3" fmla="*/ 2147483647 h 213"/>
              <a:gd name="T4" fmla="*/ 2147483647 w 122"/>
              <a:gd name="T5" fmla="*/ 2147483647 h 213"/>
              <a:gd name="T6" fmla="*/ 2147483647 w 122"/>
              <a:gd name="T7" fmla="*/ 2147483647 h 213"/>
              <a:gd name="T8" fmla="*/ 0 w 122"/>
              <a:gd name="T9" fmla="*/ 0 h 213"/>
              <a:gd name="T10" fmla="*/ 2147483647 w 122"/>
              <a:gd name="T11" fmla="*/ 0 h 213"/>
              <a:gd name="T12" fmla="*/ 2147483647 w 122"/>
              <a:gd name="T13" fmla="*/ 2147483647 h 2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2"/>
              <a:gd name="T22" fmla="*/ 0 h 213"/>
              <a:gd name="T23" fmla="*/ 122 w 122"/>
              <a:gd name="T24" fmla="*/ 213 h 21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2" h="213">
                <a:moveTo>
                  <a:pt x="122" y="2"/>
                </a:moveTo>
                <a:lnTo>
                  <a:pt x="122" y="213"/>
                </a:lnTo>
                <a:lnTo>
                  <a:pt x="13" y="212"/>
                </a:lnTo>
                <a:lnTo>
                  <a:pt x="14" y="212"/>
                </a:lnTo>
                <a:lnTo>
                  <a:pt x="0" y="0"/>
                </a:lnTo>
                <a:lnTo>
                  <a:pt x="1" y="0"/>
                </a:lnTo>
                <a:lnTo>
                  <a:pt x="122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09" name="Freeform 2875"/>
          <p:cNvSpPr>
            <a:spLocks noChangeAspect="1"/>
          </p:cNvSpPr>
          <p:nvPr/>
        </p:nvSpPr>
        <p:spPr bwMode="auto">
          <a:xfrm>
            <a:off x="2235200" y="4105275"/>
            <a:ext cx="47625" cy="76200"/>
          </a:xfrm>
          <a:custGeom>
            <a:avLst/>
            <a:gdLst>
              <a:gd name="T0" fmla="*/ 2147483647 w 134"/>
              <a:gd name="T1" fmla="*/ 0 h 221"/>
              <a:gd name="T2" fmla="*/ 2147483647 w 134"/>
              <a:gd name="T3" fmla="*/ 2147483647 h 221"/>
              <a:gd name="T4" fmla="*/ 2147483647 w 134"/>
              <a:gd name="T5" fmla="*/ 2147483647 h 221"/>
              <a:gd name="T6" fmla="*/ 2147483647 w 134"/>
              <a:gd name="T7" fmla="*/ 2147483647 h 221"/>
              <a:gd name="T8" fmla="*/ 0 w 134"/>
              <a:gd name="T9" fmla="*/ 2147483647 h 221"/>
              <a:gd name="T10" fmla="*/ 2147483647 w 134"/>
              <a:gd name="T11" fmla="*/ 2147483647 h 221"/>
              <a:gd name="T12" fmla="*/ 2147483647 w 134"/>
              <a:gd name="T13" fmla="*/ 0 h 2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4"/>
              <a:gd name="T22" fmla="*/ 0 h 221"/>
              <a:gd name="T23" fmla="*/ 134 w 134"/>
              <a:gd name="T24" fmla="*/ 221 h 22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4" h="221">
                <a:moveTo>
                  <a:pt x="120" y="0"/>
                </a:moveTo>
                <a:lnTo>
                  <a:pt x="134" y="212"/>
                </a:lnTo>
                <a:lnTo>
                  <a:pt x="23" y="221"/>
                </a:lnTo>
                <a:lnTo>
                  <a:pt x="35" y="218"/>
                </a:lnTo>
                <a:lnTo>
                  <a:pt x="0" y="11"/>
                </a:lnTo>
                <a:lnTo>
                  <a:pt x="13" y="9"/>
                </a:lnTo>
                <a:lnTo>
                  <a:pt x="12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10" name="Freeform 2876"/>
          <p:cNvSpPr>
            <a:spLocks noChangeAspect="1"/>
          </p:cNvSpPr>
          <p:nvPr/>
        </p:nvSpPr>
        <p:spPr bwMode="auto">
          <a:xfrm>
            <a:off x="2195513" y="4108450"/>
            <a:ext cx="50800" cy="77788"/>
          </a:xfrm>
          <a:custGeom>
            <a:avLst/>
            <a:gdLst>
              <a:gd name="T0" fmla="*/ 2147483647 w 150"/>
              <a:gd name="T1" fmla="*/ 0 h 223"/>
              <a:gd name="T2" fmla="*/ 2147483647 w 150"/>
              <a:gd name="T3" fmla="*/ 2147483647 h 223"/>
              <a:gd name="T4" fmla="*/ 2147483647 w 150"/>
              <a:gd name="T5" fmla="*/ 2147483647 h 223"/>
              <a:gd name="T6" fmla="*/ 2147483647 w 150"/>
              <a:gd name="T7" fmla="*/ 2147483647 h 223"/>
              <a:gd name="T8" fmla="*/ 0 w 150"/>
              <a:gd name="T9" fmla="*/ 2147483647 h 223"/>
              <a:gd name="T10" fmla="*/ 2147483647 w 150"/>
              <a:gd name="T11" fmla="*/ 2147483647 h 223"/>
              <a:gd name="T12" fmla="*/ 2147483647 w 150"/>
              <a:gd name="T13" fmla="*/ 0 h 22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0"/>
              <a:gd name="T22" fmla="*/ 0 h 223"/>
              <a:gd name="T23" fmla="*/ 150 w 150"/>
              <a:gd name="T24" fmla="*/ 223 h 22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0" h="223">
                <a:moveTo>
                  <a:pt x="115" y="0"/>
                </a:moveTo>
                <a:lnTo>
                  <a:pt x="150" y="207"/>
                </a:lnTo>
                <a:lnTo>
                  <a:pt x="64" y="223"/>
                </a:lnTo>
                <a:lnTo>
                  <a:pt x="66" y="222"/>
                </a:lnTo>
                <a:lnTo>
                  <a:pt x="0" y="21"/>
                </a:lnTo>
                <a:lnTo>
                  <a:pt x="2" y="20"/>
                </a:lnTo>
                <a:lnTo>
                  <a:pt x="11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11" name="Freeform 2877"/>
          <p:cNvSpPr>
            <a:spLocks noChangeAspect="1"/>
          </p:cNvSpPr>
          <p:nvPr/>
        </p:nvSpPr>
        <p:spPr bwMode="auto">
          <a:xfrm>
            <a:off x="2160588" y="4114800"/>
            <a:ext cx="58737" cy="80963"/>
          </a:xfrm>
          <a:custGeom>
            <a:avLst/>
            <a:gdLst>
              <a:gd name="T0" fmla="*/ 2147483647 w 171"/>
              <a:gd name="T1" fmla="*/ 0 h 229"/>
              <a:gd name="T2" fmla="*/ 2147483647 w 171"/>
              <a:gd name="T3" fmla="*/ 2147483647 h 229"/>
              <a:gd name="T4" fmla="*/ 2147483647 w 171"/>
              <a:gd name="T5" fmla="*/ 2147483647 h 229"/>
              <a:gd name="T6" fmla="*/ 2147483647 w 171"/>
              <a:gd name="T7" fmla="*/ 2147483647 h 229"/>
              <a:gd name="T8" fmla="*/ 0 w 171"/>
              <a:gd name="T9" fmla="*/ 2147483647 h 229"/>
              <a:gd name="T10" fmla="*/ 2147483647 w 171"/>
              <a:gd name="T11" fmla="*/ 2147483647 h 229"/>
              <a:gd name="T12" fmla="*/ 2147483647 w 171"/>
              <a:gd name="T13" fmla="*/ 0 h 22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1"/>
              <a:gd name="T22" fmla="*/ 0 h 229"/>
              <a:gd name="T23" fmla="*/ 171 w 171"/>
              <a:gd name="T24" fmla="*/ 229 h 22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1" h="229">
                <a:moveTo>
                  <a:pt x="105" y="0"/>
                </a:moveTo>
                <a:lnTo>
                  <a:pt x="171" y="201"/>
                </a:lnTo>
                <a:lnTo>
                  <a:pt x="87" y="229"/>
                </a:lnTo>
                <a:lnTo>
                  <a:pt x="98" y="224"/>
                </a:lnTo>
                <a:lnTo>
                  <a:pt x="0" y="37"/>
                </a:lnTo>
                <a:lnTo>
                  <a:pt x="10" y="32"/>
                </a:lnTo>
                <a:lnTo>
                  <a:pt x="10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12" name="Freeform 2878"/>
          <p:cNvSpPr>
            <a:spLocks noChangeAspect="1"/>
          </p:cNvSpPr>
          <p:nvPr/>
        </p:nvSpPr>
        <p:spPr bwMode="auto">
          <a:xfrm>
            <a:off x="2125663" y="4127500"/>
            <a:ext cx="68262" cy="79375"/>
          </a:xfrm>
          <a:custGeom>
            <a:avLst/>
            <a:gdLst>
              <a:gd name="T0" fmla="*/ 2147483647 w 196"/>
              <a:gd name="T1" fmla="*/ 0 h 226"/>
              <a:gd name="T2" fmla="*/ 2147483647 w 196"/>
              <a:gd name="T3" fmla="*/ 2147483647 h 226"/>
              <a:gd name="T4" fmla="*/ 2147483647 w 196"/>
              <a:gd name="T5" fmla="*/ 2147483647 h 226"/>
              <a:gd name="T6" fmla="*/ 2147483647 w 196"/>
              <a:gd name="T7" fmla="*/ 2147483647 h 226"/>
              <a:gd name="T8" fmla="*/ 2147483647 w 196"/>
              <a:gd name="T9" fmla="*/ 2147483647 h 226"/>
              <a:gd name="T10" fmla="*/ 0 w 196"/>
              <a:gd name="T11" fmla="*/ 2147483647 h 226"/>
              <a:gd name="T12" fmla="*/ 2147483647 w 196"/>
              <a:gd name="T13" fmla="*/ 0 h 22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6"/>
              <a:gd name="T22" fmla="*/ 0 h 226"/>
              <a:gd name="T23" fmla="*/ 196 w 196"/>
              <a:gd name="T24" fmla="*/ 226 h 22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6" h="226">
                <a:moveTo>
                  <a:pt x="98" y="0"/>
                </a:moveTo>
                <a:lnTo>
                  <a:pt x="196" y="187"/>
                </a:lnTo>
                <a:lnTo>
                  <a:pt x="123" y="225"/>
                </a:lnTo>
                <a:lnTo>
                  <a:pt x="121" y="226"/>
                </a:lnTo>
                <a:lnTo>
                  <a:pt x="2" y="50"/>
                </a:lnTo>
                <a:lnTo>
                  <a:pt x="0" y="51"/>
                </a:lnTo>
                <a:lnTo>
                  <a:pt x="9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13" name="Freeform 2879"/>
          <p:cNvSpPr>
            <a:spLocks noChangeAspect="1"/>
          </p:cNvSpPr>
          <p:nvPr/>
        </p:nvSpPr>
        <p:spPr bwMode="auto">
          <a:xfrm>
            <a:off x="2106613" y="4146550"/>
            <a:ext cx="60325" cy="71438"/>
          </a:xfrm>
          <a:custGeom>
            <a:avLst/>
            <a:gdLst>
              <a:gd name="T0" fmla="*/ 2147483647 w 180"/>
              <a:gd name="T1" fmla="*/ 0 h 209"/>
              <a:gd name="T2" fmla="*/ 2147483647 w 180"/>
              <a:gd name="T3" fmla="*/ 2147483647 h 209"/>
              <a:gd name="T4" fmla="*/ 2147483647 w 180"/>
              <a:gd name="T5" fmla="*/ 2147483647 h 209"/>
              <a:gd name="T6" fmla="*/ 2147483647 w 180"/>
              <a:gd name="T7" fmla="*/ 2147483647 h 209"/>
              <a:gd name="T8" fmla="*/ 0 w 180"/>
              <a:gd name="T9" fmla="*/ 2147483647 h 209"/>
              <a:gd name="T10" fmla="*/ 2147483647 w 180"/>
              <a:gd name="T11" fmla="*/ 2147483647 h 209"/>
              <a:gd name="T12" fmla="*/ 2147483647 w 180"/>
              <a:gd name="T13" fmla="*/ 0 h 20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0"/>
              <a:gd name="T22" fmla="*/ 0 h 209"/>
              <a:gd name="T23" fmla="*/ 180 w 180"/>
              <a:gd name="T24" fmla="*/ 209 h 20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0" h="209">
                <a:moveTo>
                  <a:pt x="61" y="0"/>
                </a:moveTo>
                <a:lnTo>
                  <a:pt x="180" y="176"/>
                </a:lnTo>
                <a:lnTo>
                  <a:pt x="131" y="209"/>
                </a:lnTo>
                <a:lnTo>
                  <a:pt x="133" y="207"/>
                </a:lnTo>
                <a:lnTo>
                  <a:pt x="0" y="41"/>
                </a:lnTo>
                <a:lnTo>
                  <a:pt x="2" y="39"/>
                </a:lnTo>
                <a:lnTo>
                  <a:pt x="6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14" name="Freeform 2880"/>
          <p:cNvSpPr>
            <a:spLocks noChangeAspect="1"/>
          </p:cNvSpPr>
          <p:nvPr/>
        </p:nvSpPr>
        <p:spPr bwMode="auto">
          <a:xfrm>
            <a:off x="2087563" y="4160838"/>
            <a:ext cx="65087" cy="71437"/>
          </a:xfrm>
          <a:custGeom>
            <a:avLst/>
            <a:gdLst>
              <a:gd name="T0" fmla="*/ 2147483647 w 192"/>
              <a:gd name="T1" fmla="*/ 0 h 209"/>
              <a:gd name="T2" fmla="*/ 2147483647 w 192"/>
              <a:gd name="T3" fmla="*/ 2147483647 h 209"/>
              <a:gd name="T4" fmla="*/ 2147483647 w 192"/>
              <a:gd name="T5" fmla="*/ 2147483647 h 209"/>
              <a:gd name="T6" fmla="*/ 2147483647 w 192"/>
              <a:gd name="T7" fmla="*/ 2147483647 h 209"/>
              <a:gd name="T8" fmla="*/ 0 w 192"/>
              <a:gd name="T9" fmla="*/ 2147483647 h 209"/>
              <a:gd name="T10" fmla="*/ 2147483647 w 192"/>
              <a:gd name="T11" fmla="*/ 2147483647 h 209"/>
              <a:gd name="T12" fmla="*/ 2147483647 w 192"/>
              <a:gd name="T13" fmla="*/ 0 h 20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2"/>
              <a:gd name="T22" fmla="*/ 0 h 209"/>
              <a:gd name="T23" fmla="*/ 192 w 192"/>
              <a:gd name="T24" fmla="*/ 209 h 20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2" h="209">
                <a:moveTo>
                  <a:pt x="59" y="0"/>
                </a:moveTo>
                <a:lnTo>
                  <a:pt x="192" y="166"/>
                </a:lnTo>
                <a:lnTo>
                  <a:pt x="139" y="209"/>
                </a:lnTo>
                <a:lnTo>
                  <a:pt x="147" y="201"/>
                </a:lnTo>
                <a:lnTo>
                  <a:pt x="0" y="49"/>
                </a:lnTo>
                <a:lnTo>
                  <a:pt x="8" y="41"/>
                </a:lnTo>
                <a:lnTo>
                  <a:pt x="5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15" name="Freeform 2881"/>
          <p:cNvSpPr>
            <a:spLocks noChangeAspect="1"/>
          </p:cNvSpPr>
          <p:nvPr/>
        </p:nvSpPr>
        <p:spPr bwMode="auto">
          <a:xfrm>
            <a:off x="2047875" y="4178300"/>
            <a:ext cx="87313" cy="82550"/>
          </a:xfrm>
          <a:custGeom>
            <a:avLst/>
            <a:gdLst>
              <a:gd name="T0" fmla="*/ 2147483647 w 253"/>
              <a:gd name="T1" fmla="*/ 0 h 241"/>
              <a:gd name="T2" fmla="*/ 2147483647 w 253"/>
              <a:gd name="T3" fmla="*/ 2147483647 h 241"/>
              <a:gd name="T4" fmla="*/ 2147483647 w 253"/>
              <a:gd name="T5" fmla="*/ 2147483647 h 241"/>
              <a:gd name="T6" fmla="*/ 2147483647 w 253"/>
              <a:gd name="T7" fmla="*/ 2147483647 h 241"/>
              <a:gd name="T8" fmla="*/ 0 w 253"/>
              <a:gd name="T9" fmla="*/ 2147483647 h 241"/>
              <a:gd name="T10" fmla="*/ 2147483647 w 253"/>
              <a:gd name="T11" fmla="*/ 2147483647 h 241"/>
              <a:gd name="T12" fmla="*/ 2147483647 w 253"/>
              <a:gd name="T13" fmla="*/ 0 h 2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53"/>
              <a:gd name="T22" fmla="*/ 0 h 241"/>
              <a:gd name="T23" fmla="*/ 253 w 253"/>
              <a:gd name="T24" fmla="*/ 241 h 2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53" h="241">
                <a:moveTo>
                  <a:pt x="106" y="0"/>
                </a:moveTo>
                <a:lnTo>
                  <a:pt x="253" y="152"/>
                </a:lnTo>
                <a:lnTo>
                  <a:pt x="162" y="241"/>
                </a:lnTo>
                <a:lnTo>
                  <a:pt x="166" y="236"/>
                </a:lnTo>
                <a:lnTo>
                  <a:pt x="0" y="105"/>
                </a:lnTo>
                <a:lnTo>
                  <a:pt x="4" y="100"/>
                </a:lnTo>
                <a:lnTo>
                  <a:pt x="10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16" name="Freeform 2882"/>
          <p:cNvSpPr>
            <a:spLocks noChangeAspect="1"/>
          </p:cNvSpPr>
          <p:nvPr/>
        </p:nvSpPr>
        <p:spPr bwMode="auto">
          <a:xfrm>
            <a:off x="2017713" y="4213225"/>
            <a:ext cx="88900" cy="79375"/>
          </a:xfrm>
          <a:custGeom>
            <a:avLst/>
            <a:gdLst>
              <a:gd name="T0" fmla="*/ 2147483647 w 258"/>
              <a:gd name="T1" fmla="*/ 0 h 232"/>
              <a:gd name="T2" fmla="*/ 2147483647 w 258"/>
              <a:gd name="T3" fmla="*/ 2147483647 h 232"/>
              <a:gd name="T4" fmla="*/ 2147483647 w 258"/>
              <a:gd name="T5" fmla="*/ 2147483647 h 232"/>
              <a:gd name="T6" fmla="*/ 2147483647 w 258"/>
              <a:gd name="T7" fmla="*/ 2147483647 h 232"/>
              <a:gd name="T8" fmla="*/ 2147483647 w 258"/>
              <a:gd name="T9" fmla="*/ 2147483647 h 232"/>
              <a:gd name="T10" fmla="*/ 0 w 258"/>
              <a:gd name="T11" fmla="*/ 2147483647 h 232"/>
              <a:gd name="T12" fmla="*/ 2147483647 w 258"/>
              <a:gd name="T13" fmla="*/ 0 h 2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58"/>
              <a:gd name="T22" fmla="*/ 0 h 232"/>
              <a:gd name="T23" fmla="*/ 258 w 258"/>
              <a:gd name="T24" fmla="*/ 232 h 2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58" h="232">
                <a:moveTo>
                  <a:pt x="92" y="0"/>
                </a:moveTo>
                <a:lnTo>
                  <a:pt x="258" y="131"/>
                </a:lnTo>
                <a:lnTo>
                  <a:pt x="180" y="230"/>
                </a:lnTo>
                <a:lnTo>
                  <a:pt x="178" y="232"/>
                </a:lnTo>
                <a:lnTo>
                  <a:pt x="2" y="114"/>
                </a:lnTo>
                <a:lnTo>
                  <a:pt x="0" y="116"/>
                </a:lnTo>
                <a:lnTo>
                  <a:pt x="9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17" name="Freeform 2883"/>
          <p:cNvSpPr>
            <a:spLocks noChangeAspect="1"/>
          </p:cNvSpPr>
          <p:nvPr/>
        </p:nvSpPr>
        <p:spPr bwMode="auto">
          <a:xfrm>
            <a:off x="2003425" y="4252913"/>
            <a:ext cx="74613" cy="61912"/>
          </a:xfrm>
          <a:custGeom>
            <a:avLst/>
            <a:gdLst>
              <a:gd name="T0" fmla="*/ 2147483647 w 219"/>
              <a:gd name="T1" fmla="*/ 0 h 180"/>
              <a:gd name="T2" fmla="*/ 2147483647 w 219"/>
              <a:gd name="T3" fmla="*/ 2147483647 h 180"/>
              <a:gd name="T4" fmla="*/ 2147483647 w 219"/>
              <a:gd name="T5" fmla="*/ 2147483647 h 180"/>
              <a:gd name="T6" fmla="*/ 2147483647 w 219"/>
              <a:gd name="T7" fmla="*/ 2147483647 h 180"/>
              <a:gd name="T8" fmla="*/ 0 w 219"/>
              <a:gd name="T9" fmla="*/ 2147483647 h 180"/>
              <a:gd name="T10" fmla="*/ 2147483647 w 219"/>
              <a:gd name="T11" fmla="*/ 2147483647 h 180"/>
              <a:gd name="T12" fmla="*/ 2147483647 w 219"/>
              <a:gd name="T13" fmla="*/ 0 h 18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9"/>
              <a:gd name="T22" fmla="*/ 0 h 180"/>
              <a:gd name="T23" fmla="*/ 219 w 219"/>
              <a:gd name="T24" fmla="*/ 180 h 18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9" h="180">
                <a:moveTo>
                  <a:pt x="43" y="0"/>
                </a:moveTo>
                <a:lnTo>
                  <a:pt x="219" y="118"/>
                </a:lnTo>
                <a:lnTo>
                  <a:pt x="179" y="180"/>
                </a:lnTo>
                <a:lnTo>
                  <a:pt x="185" y="167"/>
                </a:lnTo>
                <a:lnTo>
                  <a:pt x="0" y="65"/>
                </a:lnTo>
                <a:lnTo>
                  <a:pt x="6" y="53"/>
                </a:lnTo>
                <a:lnTo>
                  <a:pt x="4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18" name="Freeform 2884"/>
          <p:cNvSpPr>
            <a:spLocks noChangeAspect="1"/>
          </p:cNvSpPr>
          <p:nvPr/>
        </p:nvSpPr>
        <p:spPr bwMode="auto">
          <a:xfrm>
            <a:off x="1978025" y="4275138"/>
            <a:ext cx="88900" cy="74612"/>
          </a:xfrm>
          <a:custGeom>
            <a:avLst/>
            <a:gdLst>
              <a:gd name="T0" fmla="*/ 2147483647 w 253"/>
              <a:gd name="T1" fmla="*/ 0 h 218"/>
              <a:gd name="T2" fmla="*/ 2147483647 w 253"/>
              <a:gd name="T3" fmla="*/ 2147483647 h 218"/>
              <a:gd name="T4" fmla="*/ 2147483647 w 253"/>
              <a:gd name="T5" fmla="*/ 2147483647 h 218"/>
              <a:gd name="T6" fmla="*/ 2147483647 w 253"/>
              <a:gd name="T7" fmla="*/ 2147483647 h 218"/>
              <a:gd name="T8" fmla="*/ 0 w 253"/>
              <a:gd name="T9" fmla="*/ 2147483647 h 218"/>
              <a:gd name="T10" fmla="*/ 2147483647 w 253"/>
              <a:gd name="T11" fmla="*/ 2147483647 h 218"/>
              <a:gd name="T12" fmla="*/ 2147483647 w 253"/>
              <a:gd name="T13" fmla="*/ 0 h 2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53"/>
              <a:gd name="T22" fmla="*/ 0 h 218"/>
              <a:gd name="T23" fmla="*/ 253 w 253"/>
              <a:gd name="T24" fmla="*/ 218 h 21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53" h="218">
                <a:moveTo>
                  <a:pt x="68" y="0"/>
                </a:moveTo>
                <a:lnTo>
                  <a:pt x="253" y="102"/>
                </a:lnTo>
                <a:lnTo>
                  <a:pt x="189" y="218"/>
                </a:lnTo>
                <a:lnTo>
                  <a:pt x="191" y="214"/>
                </a:lnTo>
                <a:lnTo>
                  <a:pt x="0" y="125"/>
                </a:lnTo>
                <a:lnTo>
                  <a:pt x="2" y="121"/>
                </a:lnTo>
                <a:lnTo>
                  <a:pt x="6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19" name="Freeform 2885"/>
          <p:cNvSpPr>
            <a:spLocks noChangeAspect="1"/>
          </p:cNvSpPr>
          <p:nvPr/>
        </p:nvSpPr>
        <p:spPr bwMode="auto">
          <a:xfrm>
            <a:off x="1968500" y="4318000"/>
            <a:ext cx="76200" cy="49213"/>
          </a:xfrm>
          <a:custGeom>
            <a:avLst/>
            <a:gdLst>
              <a:gd name="T0" fmla="*/ 2147483647 w 224"/>
              <a:gd name="T1" fmla="*/ 0 h 142"/>
              <a:gd name="T2" fmla="*/ 2147483647 w 224"/>
              <a:gd name="T3" fmla="*/ 2147483647 h 142"/>
              <a:gd name="T4" fmla="*/ 2147483647 w 224"/>
              <a:gd name="T5" fmla="*/ 2147483647 h 142"/>
              <a:gd name="T6" fmla="*/ 2147483647 w 224"/>
              <a:gd name="T7" fmla="*/ 2147483647 h 142"/>
              <a:gd name="T8" fmla="*/ 0 w 224"/>
              <a:gd name="T9" fmla="*/ 2147483647 h 142"/>
              <a:gd name="T10" fmla="*/ 2147483647 w 224"/>
              <a:gd name="T11" fmla="*/ 2147483647 h 142"/>
              <a:gd name="T12" fmla="*/ 2147483647 w 224"/>
              <a:gd name="T13" fmla="*/ 0 h 14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4"/>
              <a:gd name="T22" fmla="*/ 0 h 142"/>
              <a:gd name="T23" fmla="*/ 224 w 224"/>
              <a:gd name="T24" fmla="*/ 142 h 14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4" h="142">
                <a:moveTo>
                  <a:pt x="33" y="0"/>
                </a:moveTo>
                <a:lnTo>
                  <a:pt x="224" y="89"/>
                </a:lnTo>
                <a:lnTo>
                  <a:pt x="199" y="142"/>
                </a:lnTo>
                <a:lnTo>
                  <a:pt x="200" y="140"/>
                </a:lnTo>
                <a:lnTo>
                  <a:pt x="0" y="70"/>
                </a:lnTo>
                <a:lnTo>
                  <a:pt x="1" y="68"/>
                </a:lnTo>
                <a:lnTo>
                  <a:pt x="3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20" name="Freeform 2886"/>
          <p:cNvSpPr>
            <a:spLocks noChangeAspect="1"/>
          </p:cNvSpPr>
          <p:nvPr/>
        </p:nvSpPr>
        <p:spPr bwMode="auto">
          <a:xfrm>
            <a:off x="1952625" y="4341813"/>
            <a:ext cx="84138" cy="66675"/>
          </a:xfrm>
          <a:custGeom>
            <a:avLst/>
            <a:gdLst>
              <a:gd name="T0" fmla="*/ 2147483647 w 245"/>
              <a:gd name="T1" fmla="*/ 0 h 186"/>
              <a:gd name="T2" fmla="*/ 2147483647 w 245"/>
              <a:gd name="T3" fmla="*/ 2147483647 h 186"/>
              <a:gd name="T4" fmla="*/ 2147483647 w 245"/>
              <a:gd name="T5" fmla="*/ 2147483647 h 186"/>
              <a:gd name="T6" fmla="*/ 2147483647 w 245"/>
              <a:gd name="T7" fmla="*/ 2147483647 h 186"/>
              <a:gd name="T8" fmla="*/ 0 w 245"/>
              <a:gd name="T9" fmla="*/ 2147483647 h 186"/>
              <a:gd name="T10" fmla="*/ 2147483647 w 245"/>
              <a:gd name="T11" fmla="*/ 2147483647 h 186"/>
              <a:gd name="T12" fmla="*/ 2147483647 w 245"/>
              <a:gd name="T13" fmla="*/ 0 h 18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5"/>
              <a:gd name="T22" fmla="*/ 0 h 186"/>
              <a:gd name="T23" fmla="*/ 245 w 245"/>
              <a:gd name="T24" fmla="*/ 186 h 18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5" h="186">
                <a:moveTo>
                  <a:pt x="45" y="0"/>
                </a:moveTo>
                <a:lnTo>
                  <a:pt x="245" y="70"/>
                </a:lnTo>
                <a:lnTo>
                  <a:pt x="203" y="186"/>
                </a:lnTo>
                <a:lnTo>
                  <a:pt x="205" y="178"/>
                </a:lnTo>
                <a:lnTo>
                  <a:pt x="0" y="130"/>
                </a:lnTo>
                <a:lnTo>
                  <a:pt x="2" y="122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21" name="Freeform 2887"/>
          <p:cNvSpPr>
            <a:spLocks noChangeAspect="1"/>
          </p:cNvSpPr>
          <p:nvPr/>
        </p:nvSpPr>
        <p:spPr bwMode="auto">
          <a:xfrm>
            <a:off x="1941513" y="4386263"/>
            <a:ext cx="82550" cy="63500"/>
          </a:xfrm>
          <a:custGeom>
            <a:avLst/>
            <a:gdLst>
              <a:gd name="T0" fmla="*/ 2147483647 w 238"/>
              <a:gd name="T1" fmla="*/ 0 h 179"/>
              <a:gd name="T2" fmla="*/ 2147483647 w 238"/>
              <a:gd name="T3" fmla="*/ 2147483647 h 179"/>
              <a:gd name="T4" fmla="*/ 2147483647 w 238"/>
              <a:gd name="T5" fmla="*/ 2147483647 h 179"/>
              <a:gd name="T6" fmla="*/ 2147483647 w 238"/>
              <a:gd name="T7" fmla="*/ 2147483647 h 179"/>
              <a:gd name="T8" fmla="*/ 0 w 238"/>
              <a:gd name="T9" fmla="*/ 2147483647 h 179"/>
              <a:gd name="T10" fmla="*/ 2147483647 w 238"/>
              <a:gd name="T11" fmla="*/ 2147483647 h 179"/>
              <a:gd name="T12" fmla="*/ 2147483647 w 238"/>
              <a:gd name="T13" fmla="*/ 0 h 17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8"/>
              <a:gd name="T22" fmla="*/ 0 h 179"/>
              <a:gd name="T23" fmla="*/ 238 w 238"/>
              <a:gd name="T24" fmla="*/ 179 h 17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8" h="179">
                <a:moveTo>
                  <a:pt x="33" y="0"/>
                </a:moveTo>
                <a:lnTo>
                  <a:pt x="238" y="48"/>
                </a:lnTo>
                <a:lnTo>
                  <a:pt x="207" y="179"/>
                </a:lnTo>
                <a:lnTo>
                  <a:pt x="208" y="172"/>
                </a:lnTo>
                <a:lnTo>
                  <a:pt x="0" y="136"/>
                </a:lnTo>
                <a:lnTo>
                  <a:pt x="1" y="129"/>
                </a:lnTo>
                <a:lnTo>
                  <a:pt x="3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22" name="Freeform 2888"/>
          <p:cNvSpPr>
            <a:spLocks noChangeAspect="1"/>
          </p:cNvSpPr>
          <p:nvPr/>
        </p:nvSpPr>
        <p:spPr bwMode="auto">
          <a:xfrm>
            <a:off x="1933575" y="4435475"/>
            <a:ext cx="79375" cy="57150"/>
          </a:xfrm>
          <a:custGeom>
            <a:avLst/>
            <a:gdLst>
              <a:gd name="T0" fmla="*/ 2147483647 w 232"/>
              <a:gd name="T1" fmla="*/ 0 h 168"/>
              <a:gd name="T2" fmla="*/ 2147483647 w 232"/>
              <a:gd name="T3" fmla="*/ 2147483647 h 168"/>
              <a:gd name="T4" fmla="*/ 2147483647 w 232"/>
              <a:gd name="T5" fmla="*/ 2147483647 h 168"/>
              <a:gd name="T6" fmla="*/ 2147483647 w 232"/>
              <a:gd name="T7" fmla="*/ 2147483647 h 168"/>
              <a:gd name="T8" fmla="*/ 0 w 232"/>
              <a:gd name="T9" fmla="*/ 2147483647 h 168"/>
              <a:gd name="T10" fmla="*/ 0 w 232"/>
              <a:gd name="T11" fmla="*/ 2147483647 h 168"/>
              <a:gd name="T12" fmla="*/ 2147483647 w 232"/>
              <a:gd name="T13" fmla="*/ 0 h 1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2"/>
              <a:gd name="T22" fmla="*/ 0 h 168"/>
              <a:gd name="T23" fmla="*/ 232 w 232"/>
              <a:gd name="T24" fmla="*/ 168 h 16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2" h="168">
                <a:moveTo>
                  <a:pt x="24" y="0"/>
                </a:moveTo>
                <a:lnTo>
                  <a:pt x="232" y="36"/>
                </a:lnTo>
                <a:lnTo>
                  <a:pt x="209" y="168"/>
                </a:lnTo>
                <a:lnTo>
                  <a:pt x="209" y="165"/>
                </a:lnTo>
                <a:lnTo>
                  <a:pt x="0" y="145"/>
                </a:lnTo>
                <a:lnTo>
                  <a:pt x="0" y="141"/>
                </a:lnTo>
                <a:lnTo>
                  <a:pt x="2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23" name="Freeform 2889"/>
          <p:cNvSpPr>
            <a:spLocks noChangeAspect="1"/>
          </p:cNvSpPr>
          <p:nvPr/>
        </p:nvSpPr>
        <p:spPr bwMode="auto">
          <a:xfrm>
            <a:off x="1927225" y="4484688"/>
            <a:ext cx="77788" cy="57150"/>
          </a:xfrm>
          <a:custGeom>
            <a:avLst/>
            <a:gdLst>
              <a:gd name="T0" fmla="*/ 2147483647 w 227"/>
              <a:gd name="T1" fmla="*/ 0 h 171"/>
              <a:gd name="T2" fmla="*/ 2147483647 w 227"/>
              <a:gd name="T3" fmla="*/ 2147483647 h 171"/>
              <a:gd name="T4" fmla="*/ 2147483647 w 227"/>
              <a:gd name="T5" fmla="*/ 2147483647 h 171"/>
              <a:gd name="T6" fmla="*/ 2147483647 w 227"/>
              <a:gd name="T7" fmla="*/ 2147483647 h 171"/>
              <a:gd name="T8" fmla="*/ 0 w 227"/>
              <a:gd name="T9" fmla="*/ 2147483647 h 171"/>
              <a:gd name="T10" fmla="*/ 0 w 227"/>
              <a:gd name="T11" fmla="*/ 2147483647 h 171"/>
              <a:gd name="T12" fmla="*/ 2147483647 w 227"/>
              <a:gd name="T13" fmla="*/ 0 h 17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171"/>
              <a:gd name="T23" fmla="*/ 227 w 227"/>
              <a:gd name="T24" fmla="*/ 171 h 17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171">
                <a:moveTo>
                  <a:pt x="18" y="0"/>
                </a:moveTo>
                <a:lnTo>
                  <a:pt x="227" y="20"/>
                </a:lnTo>
                <a:lnTo>
                  <a:pt x="212" y="168"/>
                </a:lnTo>
                <a:lnTo>
                  <a:pt x="212" y="171"/>
                </a:lnTo>
                <a:lnTo>
                  <a:pt x="0" y="165"/>
                </a:lnTo>
                <a:lnTo>
                  <a:pt x="0" y="168"/>
                </a:lnTo>
                <a:lnTo>
                  <a:pt x="1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24" name="Freeform 2890"/>
          <p:cNvSpPr>
            <a:spLocks noChangeAspect="1"/>
          </p:cNvSpPr>
          <p:nvPr/>
        </p:nvSpPr>
        <p:spPr bwMode="auto">
          <a:xfrm>
            <a:off x="1925638" y="4540250"/>
            <a:ext cx="73025" cy="42863"/>
          </a:xfrm>
          <a:custGeom>
            <a:avLst/>
            <a:gdLst>
              <a:gd name="T0" fmla="*/ 2147483647 w 215"/>
              <a:gd name="T1" fmla="*/ 0 h 115"/>
              <a:gd name="T2" fmla="*/ 2147483647 w 215"/>
              <a:gd name="T3" fmla="*/ 2147483647 h 115"/>
              <a:gd name="T4" fmla="*/ 2147483647 w 215"/>
              <a:gd name="T5" fmla="*/ 2147483647 h 115"/>
              <a:gd name="T6" fmla="*/ 2147483647 w 215"/>
              <a:gd name="T7" fmla="*/ 2147483647 h 115"/>
              <a:gd name="T8" fmla="*/ 0 w 215"/>
              <a:gd name="T9" fmla="*/ 2147483647 h 115"/>
              <a:gd name="T10" fmla="*/ 0 w 215"/>
              <a:gd name="T11" fmla="*/ 2147483647 h 115"/>
              <a:gd name="T12" fmla="*/ 2147483647 w 215"/>
              <a:gd name="T13" fmla="*/ 0 h 1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5"/>
              <a:gd name="T22" fmla="*/ 0 h 115"/>
              <a:gd name="T23" fmla="*/ 215 w 215"/>
              <a:gd name="T24" fmla="*/ 115 h 1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5" h="115">
                <a:moveTo>
                  <a:pt x="3" y="0"/>
                </a:moveTo>
                <a:lnTo>
                  <a:pt x="215" y="6"/>
                </a:lnTo>
                <a:lnTo>
                  <a:pt x="212" y="103"/>
                </a:lnTo>
                <a:lnTo>
                  <a:pt x="212" y="100"/>
                </a:lnTo>
                <a:lnTo>
                  <a:pt x="0" y="115"/>
                </a:lnTo>
                <a:lnTo>
                  <a:pt x="0" y="112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25" name="Freeform 2891"/>
          <p:cNvSpPr>
            <a:spLocks noChangeAspect="1"/>
          </p:cNvSpPr>
          <p:nvPr/>
        </p:nvSpPr>
        <p:spPr bwMode="auto">
          <a:xfrm>
            <a:off x="1925638" y="4576763"/>
            <a:ext cx="76200" cy="42862"/>
          </a:xfrm>
          <a:custGeom>
            <a:avLst/>
            <a:gdLst>
              <a:gd name="T0" fmla="*/ 0 w 219"/>
              <a:gd name="T1" fmla="*/ 2147483647 h 123"/>
              <a:gd name="T2" fmla="*/ 2147483647 w 219"/>
              <a:gd name="T3" fmla="*/ 0 h 123"/>
              <a:gd name="T4" fmla="*/ 2147483647 w 219"/>
              <a:gd name="T5" fmla="*/ 2147483647 h 123"/>
              <a:gd name="T6" fmla="*/ 2147483647 w 219"/>
              <a:gd name="T7" fmla="*/ 2147483647 h 123"/>
              <a:gd name="T8" fmla="*/ 2147483647 w 219"/>
              <a:gd name="T9" fmla="*/ 2147483647 h 123"/>
              <a:gd name="T10" fmla="*/ 2147483647 w 219"/>
              <a:gd name="T11" fmla="*/ 2147483647 h 123"/>
              <a:gd name="T12" fmla="*/ 0 w 219"/>
              <a:gd name="T13" fmla="*/ 2147483647 h 12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9"/>
              <a:gd name="T22" fmla="*/ 0 h 123"/>
              <a:gd name="T23" fmla="*/ 219 w 219"/>
              <a:gd name="T24" fmla="*/ 123 h 12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9" h="123">
                <a:moveTo>
                  <a:pt x="0" y="15"/>
                </a:moveTo>
                <a:lnTo>
                  <a:pt x="212" y="0"/>
                </a:lnTo>
                <a:lnTo>
                  <a:pt x="219" y="94"/>
                </a:lnTo>
                <a:lnTo>
                  <a:pt x="218" y="90"/>
                </a:lnTo>
                <a:lnTo>
                  <a:pt x="8" y="123"/>
                </a:lnTo>
                <a:lnTo>
                  <a:pt x="7" y="119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26" name="Freeform 2892"/>
          <p:cNvSpPr>
            <a:spLocks noChangeAspect="1"/>
          </p:cNvSpPr>
          <p:nvPr/>
        </p:nvSpPr>
        <p:spPr bwMode="auto">
          <a:xfrm>
            <a:off x="1928813" y="4606925"/>
            <a:ext cx="74612" cy="31750"/>
          </a:xfrm>
          <a:custGeom>
            <a:avLst/>
            <a:gdLst>
              <a:gd name="T0" fmla="*/ 0 w 216"/>
              <a:gd name="T1" fmla="*/ 2147483647 h 91"/>
              <a:gd name="T2" fmla="*/ 2147483647 w 216"/>
              <a:gd name="T3" fmla="*/ 0 h 91"/>
              <a:gd name="T4" fmla="*/ 2147483647 w 216"/>
              <a:gd name="T5" fmla="*/ 2147483647 h 91"/>
              <a:gd name="T6" fmla="*/ 2147483647 w 216"/>
              <a:gd name="T7" fmla="*/ 2147483647 h 91"/>
              <a:gd name="T8" fmla="*/ 2147483647 w 216"/>
              <a:gd name="T9" fmla="*/ 2147483647 h 91"/>
              <a:gd name="T10" fmla="*/ 2147483647 w 216"/>
              <a:gd name="T11" fmla="*/ 2147483647 h 91"/>
              <a:gd name="T12" fmla="*/ 0 w 216"/>
              <a:gd name="T13" fmla="*/ 2147483647 h 9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6"/>
              <a:gd name="T22" fmla="*/ 0 h 91"/>
              <a:gd name="T23" fmla="*/ 216 w 216"/>
              <a:gd name="T24" fmla="*/ 91 h 9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6" h="91">
                <a:moveTo>
                  <a:pt x="0" y="33"/>
                </a:moveTo>
                <a:lnTo>
                  <a:pt x="210" y="0"/>
                </a:lnTo>
                <a:lnTo>
                  <a:pt x="216" y="38"/>
                </a:lnTo>
                <a:lnTo>
                  <a:pt x="214" y="31"/>
                </a:lnTo>
                <a:lnTo>
                  <a:pt x="10" y="91"/>
                </a:lnTo>
                <a:lnTo>
                  <a:pt x="8" y="84"/>
                </a:lnTo>
                <a:lnTo>
                  <a:pt x="0" y="3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27" name="Freeform 2893"/>
          <p:cNvSpPr>
            <a:spLocks noChangeAspect="1"/>
          </p:cNvSpPr>
          <p:nvPr/>
        </p:nvSpPr>
        <p:spPr bwMode="auto">
          <a:xfrm>
            <a:off x="1933575" y="4616450"/>
            <a:ext cx="73025" cy="50800"/>
          </a:xfrm>
          <a:custGeom>
            <a:avLst/>
            <a:gdLst>
              <a:gd name="T0" fmla="*/ 0 w 219"/>
              <a:gd name="T1" fmla="*/ 2147483647 h 141"/>
              <a:gd name="T2" fmla="*/ 2147483647 w 219"/>
              <a:gd name="T3" fmla="*/ 0 h 141"/>
              <a:gd name="T4" fmla="*/ 2147483647 w 219"/>
              <a:gd name="T5" fmla="*/ 2147483647 h 141"/>
              <a:gd name="T6" fmla="*/ 2147483647 w 219"/>
              <a:gd name="T7" fmla="*/ 2147483647 h 141"/>
              <a:gd name="T8" fmla="*/ 2147483647 w 219"/>
              <a:gd name="T9" fmla="*/ 2147483647 h 141"/>
              <a:gd name="T10" fmla="*/ 2147483647 w 219"/>
              <a:gd name="T11" fmla="*/ 2147483647 h 141"/>
              <a:gd name="T12" fmla="*/ 0 w 219"/>
              <a:gd name="T13" fmla="*/ 2147483647 h 1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9"/>
              <a:gd name="T22" fmla="*/ 0 h 141"/>
              <a:gd name="T23" fmla="*/ 219 w 219"/>
              <a:gd name="T24" fmla="*/ 141 h 1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9" h="141">
                <a:moveTo>
                  <a:pt x="0" y="60"/>
                </a:moveTo>
                <a:lnTo>
                  <a:pt x="204" y="0"/>
                </a:lnTo>
                <a:lnTo>
                  <a:pt x="219" y="47"/>
                </a:lnTo>
                <a:lnTo>
                  <a:pt x="212" y="37"/>
                </a:lnTo>
                <a:lnTo>
                  <a:pt x="27" y="141"/>
                </a:lnTo>
                <a:lnTo>
                  <a:pt x="21" y="130"/>
                </a:lnTo>
                <a:lnTo>
                  <a:pt x="0" y="6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28" name="Freeform 2894"/>
          <p:cNvSpPr>
            <a:spLocks noChangeAspect="1"/>
          </p:cNvSpPr>
          <p:nvPr/>
        </p:nvSpPr>
        <p:spPr bwMode="auto">
          <a:xfrm>
            <a:off x="1941513" y="4632325"/>
            <a:ext cx="71437" cy="57150"/>
          </a:xfrm>
          <a:custGeom>
            <a:avLst/>
            <a:gdLst>
              <a:gd name="T0" fmla="*/ 0 w 207"/>
              <a:gd name="T1" fmla="*/ 2147483647 h 170"/>
              <a:gd name="T2" fmla="*/ 2147483647 w 207"/>
              <a:gd name="T3" fmla="*/ 0 h 170"/>
              <a:gd name="T4" fmla="*/ 2147483647 w 207"/>
              <a:gd name="T5" fmla="*/ 2147483647 h 170"/>
              <a:gd name="T6" fmla="*/ 2147483647 w 207"/>
              <a:gd name="T7" fmla="*/ 2147483647 h 170"/>
              <a:gd name="T8" fmla="*/ 2147483647 w 207"/>
              <a:gd name="T9" fmla="*/ 2147483647 h 170"/>
              <a:gd name="T10" fmla="*/ 2147483647 w 207"/>
              <a:gd name="T11" fmla="*/ 2147483647 h 170"/>
              <a:gd name="T12" fmla="*/ 0 w 207"/>
              <a:gd name="T13" fmla="*/ 2147483647 h 17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7"/>
              <a:gd name="T22" fmla="*/ 0 h 170"/>
              <a:gd name="T23" fmla="*/ 207 w 207"/>
              <a:gd name="T24" fmla="*/ 170 h 17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7" h="170">
                <a:moveTo>
                  <a:pt x="0" y="104"/>
                </a:moveTo>
                <a:lnTo>
                  <a:pt x="185" y="0"/>
                </a:lnTo>
                <a:lnTo>
                  <a:pt x="207" y="38"/>
                </a:lnTo>
                <a:lnTo>
                  <a:pt x="199" y="29"/>
                </a:lnTo>
                <a:lnTo>
                  <a:pt x="41" y="170"/>
                </a:lnTo>
                <a:lnTo>
                  <a:pt x="33" y="161"/>
                </a:lnTo>
                <a:lnTo>
                  <a:pt x="0" y="10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29" name="Freeform 2895"/>
          <p:cNvSpPr>
            <a:spLocks noChangeAspect="1"/>
          </p:cNvSpPr>
          <p:nvPr/>
        </p:nvSpPr>
        <p:spPr bwMode="auto">
          <a:xfrm>
            <a:off x="1955800" y="4640263"/>
            <a:ext cx="76200" cy="77787"/>
          </a:xfrm>
          <a:custGeom>
            <a:avLst/>
            <a:gdLst>
              <a:gd name="T0" fmla="*/ 0 w 225"/>
              <a:gd name="T1" fmla="*/ 2147483647 h 228"/>
              <a:gd name="T2" fmla="*/ 2147483647 w 225"/>
              <a:gd name="T3" fmla="*/ 0 h 228"/>
              <a:gd name="T4" fmla="*/ 2147483647 w 225"/>
              <a:gd name="T5" fmla="*/ 2147483647 h 228"/>
              <a:gd name="T6" fmla="*/ 2147483647 w 225"/>
              <a:gd name="T7" fmla="*/ 2147483647 h 228"/>
              <a:gd name="T8" fmla="*/ 2147483647 w 225"/>
              <a:gd name="T9" fmla="*/ 2147483647 h 228"/>
              <a:gd name="T10" fmla="*/ 2147483647 w 225"/>
              <a:gd name="T11" fmla="*/ 2147483647 h 228"/>
              <a:gd name="T12" fmla="*/ 0 w 225"/>
              <a:gd name="T13" fmla="*/ 2147483647 h 22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5"/>
              <a:gd name="T22" fmla="*/ 0 h 228"/>
              <a:gd name="T23" fmla="*/ 225 w 225"/>
              <a:gd name="T24" fmla="*/ 228 h 22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5" h="228">
                <a:moveTo>
                  <a:pt x="0" y="141"/>
                </a:moveTo>
                <a:lnTo>
                  <a:pt x="158" y="0"/>
                </a:lnTo>
                <a:lnTo>
                  <a:pt x="225" y="76"/>
                </a:lnTo>
                <a:lnTo>
                  <a:pt x="217" y="69"/>
                </a:lnTo>
                <a:lnTo>
                  <a:pt x="80" y="228"/>
                </a:lnTo>
                <a:lnTo>
                  <a:pt x="72" y="221"/>
                </a:lnTo>
                <a:lnTo>
                  <a:pt x="0" y="14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30" name="Freeform 2896"/>
          <p:cNvSpPr>
            <a:spLocks noChangeAspect="1"/>
          </p:cNvSpPr>
          <p:nvPr/>
        </p:nvSpPr>
        <p:spPr bwMode="auto">
          <a:xfrm>
            <a:off x="1981200" y="4665663"/>
            <a:ext cx="74613" cy="79375"/>
          </a:xfrm>
          <a:custGeom>
            <a:avLst/>
            <a:gdLst>
              <a:gd name="T0" fmla="*/ 0 w 212"/>
              <a:gd name="T1" fmla="*/ 2147483647 h 233"/>
              <a:gd name="T2" fmla="*/ 2147483647 w 212"/>
              <a:gd name="T3" fmla="*/ 0 h 233"/>
              <a:gd name="T4" fmla="*/ 2147483647 w 212"/>
              <a:gd name="T5" fmla="*/ 2147483647 h 233"/>
              <a:gd name="T6" fmla="*/ 2147483647 w 212"/>
              <a:gd name="T7" fmla="*/ 2147483647 h 233"/>
              <a:gd name="T8" fmla="*/ 2147483647 w 212"/>
              <a:gd name="T9" fmla="*/ 2147483647 h 233"/>
              <a:gd name="T10" fmla="*/ 2147483647 w 212"/>
              <a:gd name="T11" fmla="*/ 2147483647 h 233"/>
              <a:gd name="T12" fmla="*/ 0 w 212"/>
              <a:gd name="T13" fmla="*/ 2147483647 h 2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2"/>
              <a:gd name="T22" fmla="*/ 0 h 233"/>
              <a:gd name="T23" fmla="*/ 212 w 212"/>
              <a:gd name="T24" fmla="*/ 233 h 2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2" h="233">
                <a:moveTo>
                  <a:pt x="0" y="159"/>
                </a:moveTo>
                <a:lnTo>
                  <a:pt x="137" y="0"/>
                </a:lnTo>
                <a:lnTo>
                  <a:pt x="212" y="64"/>
                </a:lnTo>
                <a:lnTo>
                  <a:pt x="211" y="63"/>
                </a:lnTo>
                <a:lnTo>
                  <a:pt x="86" y="233"/>
                </a:lnTo>
                <a:lnTo>
                  <a:pt x="85" y="232"/>
                </a:lnTo>
                <a:lnTo>
                  <a:pt x="0" y="15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31" name="Freeform 2897"/>
          <p:cNvSpPr>
            <a:spLocks noChangeAspect="1"/>
          </p:cNvSpPr>
          <p:nvPr/>
        </p:nvSpPr>
        <p:spPr bwMode="auto">
          <a:xfrm>
            <a:off x="2012950" y="4686300"/>
            <a:ext cx="60325" cy="76200"/>
          </a:xfrm>
          <a:custGeom>
            <a:avLst/>
            <a:gdLst>
              <a:gd name="T0" fmla="*/ 0 w 177"/>
              <a:gd name="T1" fmla="*/ 2147483647 h 218"/>
              <a:gd name="T2" fmla="*/ 2147483647 w 177"/>
              <a:gd name="T3" fmla="*/ 0 h 218"/>
              <a:gd name="T4" fmla="*/ 2147483647 w 177"/>
              <a:gd name="T5" fmla="*/ 2147483647 h 218"/>
              <a:gd name="T6" fmla="*/ 2147483647 w 177"/>
              <a:gd name="T7" fmla="*/ 2147483647 h 218"/>
              <a:gd name="T8" fmla="*/ 2147483647 w 177"/>
              <a:gd name="T9" fmla="*/ 2147483647 h 218"/>
              <a:gd name="T10" fmla="*/ 2147483647 w 177"/>
              <a:gd name="T11" fmla="*/ 2147483647 h 218"/>
              <a:gd name="T12" fmla="*/ 0 w 177"/>
              <a:gd name="T13" fmla="*/ 2147483647 h 2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7"/>
              <a:gd name="T22" fmla="*/ 0 h 218"/>
              <a:gd name="T23" fmla="*/ 177 w 177"/>
              <a:gd name="T24" fmla="*/ 218 h 21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7" h="218">
                <a:moveTo>
                  <a:pt x="0" y="170"/>
                </a:moveTo>
                <a:lnTo>
                  <a:pt x="125" y="0"/>
                </a:lnTo>
                <a:lnTo>
                  <a:pt x="177" y="38"/>
                </a:lnTo>
                <a:lnTo>
                  <a:pt x="176" y="37"/>
                </a:lnTo>
                <a:lnTo>
                  <a:pt x="66" y="218"/>
                </a:lnTo>
                <a:lnTo>
                  <a:pt x="64" y="217"/>
                </a:lnTo>
                <a:lnTo>
                  <a:pt x="0" y="17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32" name="Freeform 2898"/>
          <p:cNvSpPr>
            <a:spLocks noChangeAspect="1"/>
          </p:cNvSpPr>
          <p:nvPr/>
        </p:nvSpPr>
        <p:spPr bwMode="auto">
          <a:xfrm>
            <a:off x="2033588" y="4699000"/>
            <a:ext cx="84137" cy="90488"/>
          </a:xfrm>
          <a:custGeom>
            <a:avLst/>
            <a:gdLst>
              <a:gd name="T0" fmla="*/ 0 w 237"/>
              <a:gd name="T1" fmla="*/ 2147483647 h 259"/>
              <a:gd name="T2" fmla="*/ 2147483647 w 237"/>
              <a:gd name="T3" fmla="*/ 0 h 259"/>
              <a:gd name="T4" fmla="*/ 2147483647 w 237"/>
              <a:gd name="T5" fmla="*/ 2147483647 h 259"/>
              <a:gd name="T6" fmla="*/ 2147483647 w 237"/>
              <a:gd name="T7" fmla="*/ 2147483647 h 259"/>
              <a:gd name="T8" fmla="*/ 2147483647 w 237"/>
              <a:gd name="T9" fmla="*/ 2147483647 h 259"/>
              <a:gd name="T10" fmla="*/ 2147483647 w 237"/>
              <a:gd name="T11" fmla="*/ 2147483647 h 259"/>
              <a:gd name="T12" fmla="*/ 0 w 237"/>
              <a:gd name="T13" fmla="*/ 2147483647 h 25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7"/>
              <a:gd name="T22" fmla="*/ 0 h 259"/>
              <a:gd name="T23" fmla="*/ 237 w 237"/>
              <a:gd name="T24" fmla="*/ 259 h 25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7" h="259">
                <a:moveTo>
                  <a:pt x="0" y="181"/>
                </a:moveTo>
                <a:lnTo>
                  <a:pt x="110" y="0"/>
                </a:lnTo>
                <a:lnTo>
                  <a:pt x="237" y="78"/>
                </a:lnTo>
                <a:lnTo>
                  <a:pt x="230" y="74"/>
                </a:lnTo>
                <a:lnTo>
                  <a:pt x="128" y="259"/>
                </a:lnTo>
                <a:lnTo>
                  <a:pt x="121" y="255"/>
                </a:lnTo>
                <a:lnTo>
                  <a:pt x="0" y="18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33" name="Freeform 2899"/>
          <p:cNvSpPr>
            <a:spLocks noChangeAspect="1"/>
          </p:cNvSpPr>
          <p:nvPr/>
        </p:nvSpPr>
        <p:spPr bwMode="auto">
          <a:xfrm>
            <a:off x="2079625" y="4724400"/>
            <a:ext cx="153988" cy="125413"/>
          </a:xfrm>
          <a:custGeom>
            <a:avLst/>
            <a:gdLst>
              <a:gd name="T0" fmla="*/ 0 w 443"/>
              <a:gd name="T1" fmla="*/ 2147483647 h 362"/>
              <a:gd name="T2" fmla="*/ 2147483647 w 443"/>
              <a:gd name="T3" fmla="*/ 0 h 362"/>
              <a:gd name="T4" fmla="*/ 2147483647 w 443"/>
              <a:gd name="T5" fmla="*/ 2147483647 h 362"/>
              <a:gd name="T6" fmla="*/ 2147483647 w 443"/>
              <a:gd name="T7" fmla="*/ 2147483647 h 362"/>
              <a:gd name="T8" fmla="*/ 2147483647 w 443"/>
              <a:gd name="T9" fmla="*/ 2147483647 h 362"/>
              <a:gd name="T10" fmla="*/ 2147483647 w 443"/>
              <a:gd name="T11" fmla="*/ 2147483647 h 362"/>
              <a:gd name="T12" fmla="*/ 0 w 443"/>
              <a:gd name="T13" fmla="*/ 2147483647 h 36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43"/>
              <a:gd name="T22" fmla="*/ 0 h 362"/>
              <a:gd name="T23" fmla="*/ 443 w 443"/>
              <a:gd name="T24" fmla="*/ 362 h 36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43" h="362">
                <a:moveTo>
                  <a:pt x="0" y="185"/>
                </a:moveTo>
                <a:lnTo>
                  <a:pt x="102" y="0"/>
                </a:lnTo>
                <a:lnTo>
                  <a:pt x="443" y="186"/>
                </a:lnTo>
                <a:lnTo>
                  <a:pt x="440" y="184"/>
                </a:lnTo>
                <a:lnTo>
                  <a:pt x="325" y="362"/>
                </a:lnTo>
                <a:lnTo>
                  <a:pt x="322" y="360"/>
                </a:lnTo>
                <a:lnTo>
                  <a:pt x="0" y="18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34" name="Freeform 2900"/>
          <p:cNvSpPr>
            <a:spLocks noChangeAspect="1"/>
          </p:cNvSpPr>
          <p:nvPr/>
        </p:nvSpPr>
        <p:spPr bwMode="auto">
          <a:xfrm>
            <a:off x="2192338" y="4787900"/>
            <a:ext cx="85725" cy="90488"/>
          </a:xfrm>
          <a:custGeom>
            <a:avLst/>
            <a:gdLst>
              <a:gd name="T0" fmla="*/ 0 w 251"/>
              <a:gd name="T1" fmla="*/ 2147483647 h 258"/>
              <a:gd name="T2" fmla="*/ 2147483647 w 251"/>
              <a:gd name="T3" fmla="*/ 0 h 258"/>
              <a:gd name="T4" fmla="*/ 2147483647 w 251"/>
              <a:gd name="T5" fmla="*/ 2147483647 h 258"/>
              <a:gd name="T6" fmla="*/ 2147483647 w 251"/>
              <a:gd name="T7" fmla="*/ 2147483647 h 258"/>
              <a:gd name="T8" fmla="*/ 2147483647 w 251"/>
              <a:gd name="T9" fmla="*/ 2147483647 h 258"/>
              <a:gd name="T10" fmla="*/ 2147483647 w 251"/>
              <a:gd name="T11" fmla="*/ 2147483647 h 258"/>
              <a:gd name="T12" fmla="*/ 0 w 251"/>
              <a:gd name="T13" fmla="*/ 2147483647 h 25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51"/>
              <a:gd name="T22" fmla="*/ 0 h 258"/>
              <a:gd name="T23" fmla="*/ 251 w 251"/>
              <a:gd name="T24" fmla="*/ 258 h 25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51" h="258">
                <a:moveTo>
                  <a:pt x="0" y="178"/>
                </a:moveTo>
                <a:lnTo>
                  <a:pt x="115" y="0"/>
                </a:lnTo>
                <a:lnTo>
                  <a:pt x="241" y="82"/>
                </a:lnTo>
                <a:lnTo>
                  <a:pt x="251" y="89"/>
                </a:lnTo>
                <a:lnTo>
                  <a:pt x="116" y="251"/>
                </a:lnTo>
                <a:lnTo>
                  <a:pt x="125" y="258"/>
                </a:lnTo>
                <a:lnTo>
                  <a:pt x="0" y="17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35" name="Freeform 2901"/>
          <p:cNvSpPr>
            <a:spLocks noChangeAspect="1"/>
          </p:cNvSpPr>
          <p:nvPr/>
        </p:nvSpPr>
        <p:spPr bwMode="auto">
          <a:xfrm>
            <a:off x="2230438" y="4818063"/>
            <a:ext cx="90487" cy="88900"/>
          </a:xfrm>
          <a:custGeom>
            <a:avLst/>
            <a:gdLst>
              <a:gd name="T0" fmla="*/ 0 w 258"/>
              <a:gd name="T1" fmla="*/ 2147483647 h 251"/>
              <a:gd name="T2" fmla="*/ 2147483647 w 258"/>
              <a:gd name="T3" fmla="*/ 0 h 251"/>
              <a:gd name="T4" fmla="*/ 2147483647 w 258"/>
              <a:gd name="T5" fmla="*/ 2147483647 h 251"/>
              <a:gd name="T6" fmla="*/ 2147483647 w 258"/>
              <a:gd name="T7" fmla="*/ 2147483647 h 251"/>
              <a:gd name="T8" fmla="*/ 2147483647 w 258"/>
              <a:gd name="T9" fmla="*/ 2147483647 h 251"/>
              <a:gd name="T10" fmla="*/ 2147483647 w 258"/>
              <a:gd name="T11" fmla="*/ 2147483647 h 251"/>
              <a:gd name="T12" fmla="*/ 0 w 258"/>
              <a:gd name="T13" fmla="*/ 2147483647 h 25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58"/>
              <a:gd name="T22" fmla="*/ 0 h 251"/>
              <a:gd name="T23" fmla="*/ 258 w 258"/>
              <a:gd name="T24" fmla="*/ 251 h 25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58" h="251">
                <a:moveTo>
                  <a:pt x="0" y="162"/>
                </a:moveTo>
                <a:lnTo>
                  <a:pt x="135" y="0"/>
                </a:lnTo>
                <a:lnTo>
                  <a:pt x="256" y="100"/>
                </a:lnTo>
                <a:lnTo>
                  <a:pt x="258" y="103"/>
                </a:lnTo>
                <a:lnTo>
                  <a:pt x="105" y="248"/>
                </a:lnTo>
                <a:lnTo>
                  <a:pt x="107" y="251"/>
                </a:lnTo>
                <a:lnTo>
                  <a:pt x="0" y="16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36" name="Freeform 2902"/>
          <p:cNvSpPr>
            <a:spLocks noChangeAspect="1"/>
          </p:cNvSpPr>
          <p:nvPr/>
        </p:nvSpPr>
        <p:spPr bwMode="auto">
          <a:xfrm>
            <a:off x="2268538" y="4852988"/>
            <a:ext cx="71437" cy="68262"/>
          </a:xfrm>
          <a:custGeom>
            <a:avLst/>
            <a:gdLst>
              <a:gd name="T0" fmla="*/ 0 w 211"/>
              <a:gd name="T1" fmla="*/ 2147483647 h 194"/>
              <a:gd name="T2" fmla="*/ 2147483647 w 211"/>
              <a:gd name="T3" fmla="*/ 0 h 194"/>
              <a:gd name="T4" fmla="*/ 2147483647 w 211"/>
              <a:gd name="T5" fmla="*/ 2147483647 h 194"/>
              <a:gd name="T6" fmla="*/ 2147483647 w 211"/>
              <a:gd name="T7" fmla="*/ 2147483647 h 194"/>
              <a:gd name="T8" fmla="*/ 2147483647 w 211"/>
              <a:gd name="T9" fmla="*/ 2147483647 h 194"/>
              <a:gd name="T10" fmla="*/ 2147483647 w 211"/>
              <a:gd name="T11" fmla="*/ 2147483647 h 194"/>
              <a:gd name="T12" fmla="*/ 0 w 211"/>
              <a:gd name="T13" fmla="*/ 2147483647 h 19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1"/>
              <a:gd name="T22" fmla="*/ 0 h 194"/>
              <a:gd name="T23" fmla="*/ 211 w 211"/>
              <a:gd name="T24" fmla="*/ 194 h 19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1" h="194">
                <a:moveTo>
                  <a:pt x="0" y="145"/>
                </a:moveTo>
                <a:lnTo>
                  <a:pt x="153" y="0"/>
                </a:lnTo>
                <a:lnTo>
                  <a:pt x="211" y="61"/>
                </a:lnTo>
                <a:lnTo>
                  <a:pt x="209" y="59"/>
                </a:lnTo>
                <a:lnTo>
                  <a:pt x="45" y="194"/>
                </a:lnTo>
                <a:lnTo>
                  <a:pt x="43" y="192"/>
                </a:lnTo>
                <a:lnTo>
                  <a:pt x="0" y="14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37" name="Freeform 2903"/>
          <p:cNvSpPr>
            <a:spLocks noChangeAspect="1"/>
          </p:cNvSpPr>
          <p:nvPr/>
        </p:nvSpPr>
        <p:spPr bwMode="auto">
          <a:xfrm>
            <a:off x="2282825" y="4873625"/>
            <a:ext cx="98425" cy="100013"/>
          </a:xfrm>
          <a:custGeom>
            <a:avLst/>
            <a:gdLst>
              <a:gd name="T0" fmla="*/ 0 w 286"/>
              <a:gd name="T1" fmla="*/ 2147483647 h 286"/>
              <a:gd name="T2" fmla="*/ 2147483647 w 286"/>
              <a:gd name="T3" fmla="*/ 0 h 286"/>
              <a:gd name="T4" fmla="*/ 2147483647 w 286"/>
              <a:gd name="T5" fmla="*/ 2147483647 h 286"/>
              <a:gd name="T6" fmla="*/ 2147483647 w 286"/>
              <a:gd name="T7" fmla="*/ 2147483647 h 286"/>
              <a:gd name="T8" fmla="*/ 2147483647 w 286"/>
              <a:gd name="T9" fmla="*/ 2147483647 h 286"/>
              <a:gd name="T10" fmla="*/ 2147483647 w 286"/>
              <a:gd name="T11" fmla="*/ 2147483647 h 286"/>
              <a:gd name="T12" fmla="*/ 0 w 286"/>
              <a:gd name="T13" fmla="*/ 2147483647 h 28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6"/>
              <a:gd name="T22" fmla="*/ 0 h 286"/>
              <a:gd name="T23" fmla="*/ 286 w 286"/>
              <a:gd name="T24" fmla="*/ 286 h 28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6" h="286">
                <a:moveTo>
                  <a:pt x="0" y="135"/>
                </a:moveTo>
                <a:lnTo>
                  <a:pt x="164" y="0"/>
                </a:lnTo>
                <a:lnTo>
                  <a:pt x="275" y="135"/>
                </a:lnTo>
                <a:lnTo>
                  <a:pt x="286" y="148"/>
                </a:lnTo>
                <a:lnTo>
                  <a:pt x="115" y="273"/>
                </a:lnTo>
                <a:lnTo>
                  <a:pt x="126" y="286"/>
                </a:lnTo>
                <a:lnTo>
                  <a:pt x="0" y="13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38" name="Freeform 2904"/>
          <p:cNvSpPr>
            <a:spLocks noChangeAspect="1"/>
          </p:cNvSpPr>
          <p:nvPr/>
        </p:nvSpPr>
        <p:spPr bwMode="auto">
          <a:xfrm>
            <a:off x="2324100" y="4926013"/>
            <a:ext cx="96838" cy="87312"/>
          </a:xfrm>
          <a:custGeom>
            <a:avLst/>
            <a:gdLst>
              <a:gd name="T0" fmla="*/ 0 w 277"/>
              <a:gd name="T1" fmla="*/ 2147483647 h 255"/>
              <a:gd name="T2" fmla="*/ 2147483647 w 277"/>
              <a:gd name="T3" fmla="*/ 0 h 255"/>
              <a:gd name="T4" fmla="*/ 2147483647 w 277"/>
              <a:gd name="T5" fmla="*/ 2147483647 h 255"/>
              <a:gd name="T6" fmla="*/ 2147483647 w 277"/>
              <a:gd name="T7" fmla="*/ 2147483647 h 255"/>
              <a:gd name="T8" fmla="*/ 2147483647 w 277"/>
              <a:gd name="T9" fmla="*/ 2147483647 h 255"/>
              <a:gd name="T10" fmla="*/ 2147483647 w 277"/>
              <a:gd name="T11" fmla="*/ 2147483647 h 255"/>
              <a:gd name="T12" fmla="*/ 0 w 277"/>
              <a:gd name="T13" fmla="*/ 2147483647 h 25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7"/>
              <a:gd name="T22" fmla="*/ 0 h 255"/>
              <a:gd name="T23" fmla="*/ 277 w 277"/>
              <a:gd name="T24" fmla="*/ 255 h 25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7" h="255">
                <a:moveTo>
                  <a:pt x="0" y="125"/>
                </a:moveTo>
                <a:lnTo>
                  <a:pt x="171" y="0"/>
                </a:lnTo>
                <a:lnTo>
                  <a:pt x="277" y="144"/>
                </a:lnTo>
                <a:lnTo>
                  <a:pt x="275" y="140"/>
                </a:lnTo>
                <a:lnTo>
                  <a:pt x="96" y="255"/>
                </a:lnTo>
                <a:lnTo>
                  <a:pt x="94" y="252"/>
                </a:lnTo>
                <a:lnTo>
                  <a:pt x="0" y="1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39" name="Freeform 2905"/>
          <p:cNvSpPr>
            <a:spLocks noChangeAspect="1"/>
          </p:cNvSpPr>
          <p:nvPr/>
        </p:nvSpPr>
        <p:spPr bwMode="auto">
          <a:xfrm>
            <a:off x="2357438" y="4973638"/>
            <a:ext cx="88900" cy="85725"/>
          </a:xfrm>
          <a:custGeom>
            <a:avLst/>
            <a:gdLst>
              <a:gd name="T0" fmla="*/ 0 w 263"/>
              <a:gd name="T1" fmla="*/ 2147483647 h 243"/>
              <a:gd name="T2" fmla="*/ 2147483647 w 263"/>
              <a:gd name="T3" fmla="*/ 0 h 243"/>
              <a:gd name="T4" fmla="*/ 2147483647 w 263"/>
              <a:gd name="T5" fmla="*/ 2147483647 h 243"/>
              <a:gd name="T6" fmla="*/ 2147483647 w 263"/>
              <a:gd name="T7" fmla="*/ 2147483647 h 243"/>
              <a:gd name="T8" fmla="*/ 2147483647 w 263"/>
              <a:gd name="T9" fmla="*/ 2147483647 h 243"/>
              <a:gd name="T10" fmla="*/ 2147483647 w 263"/>
              <a:gd name="T11" fmla="*/ 2147483647 h 243"/>
              <a:gd name="T12" fmla="*/ 0 w 263"/>
              <a:gd name="T13" fmla="*/ 2147483647 h 2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63"/>
              <a:gd name="T22" fmla="*/ 0 h 243"/>
              <a:gd name="T23" fmla="*/ 263 w 263"/>
              <a:gd name="T24" fmla="*/ 243 h 24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63" h="243">
                <a:moveTo>
                  <a:pt x="0" y="115"/>
                </a:moveTo>
                <a:lnTo>
                  <a:pt x="179" y="0"/>
                </a:lnTo>
                <a:lnTo>
                  <a:pt x="258" y="123"/>
                </a:lnTo>
                <a:lnTo>
                  <a:pt x="263" y="132"/>
                </a:lnTo>
                <a:lnTo>
                  <a:pt x="78" y="234"/>
                </a:lnTo>
                <a:lnTo>
                  <a:pt x="83" y="243"/>
                </a:lnTo>
                <a:lnTo>
                  <a:pt x="0" y="1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40" name="Freeform 2906"/>
          <p:cNvSpPr>
            <a:spLocks noChangeAspect="1"/>
          </p:cNvSpPr>
          <p:nvPr/>
        </p:nvSpPr>
        <p:spPr bwMode="auto">
          <a:xfrm>
            <a:off x="2381250" y="5019675"/>
            <a:ext cx="90488" cy="73025"/>
          </a:xfrm>
          <a:custGeom>
            <a:avLst/>
            <a:gdLst>
              <a:gd name="T0" fmla="*/ 0 w 254"/>
              <a:gd name="T1" fmla="*/ 2147483647 h 210"/>
              <a:gd name="T2" fmla="*/ 2147483647 w 254"/>
              <a:gd name="T3" fmla="*/ 0 h 210"/>
              <a:gd name="T4" fmla="*/ 2147483647 w 254"/>
              <a:gd name="T5" fmla="*/ 2147483647 h 210"/>
              <a:gd name="T6" fmla="*/ 2147483647 w 254"/>
              <a:gd name="T7" fmla="*/ 2147483647 h 210"/>
              <a:gd name="T8" fmla="*/ 2147483647 w 254"/>
              <a:gd name="T9" fmla="*/ 2147483647 h 210"/>
              <a:gd name="T10" fmla="*/ 2147483647 w 254"/>
              <a:gd name="T11" fmla="*/ 2147483647 h 210"/>
              <a:gd name="T12" fmla="*/ 0 w 254"/>
              <a:gd name="T13" fmla="*/ 2147483647 h 2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54"/>
              <a:gd name="T22" fmla="*/ 0 h 210"/>
              <a:gd name="T23" fmla="*/ 254 w 254"/>
              <a:gd name="T24" fmla="*/ 210 h 21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54" h="210">
                <a:moveTo>
                  <a:pt x="0" y="102"/>
                </a:moveTo>
                <a:lnTo>
                  <a:pt x="185" y="0"/>
                </a:lnTo>
                <a:lnTo>
                  <a:pt x="254" y="128"/>
                </a:lnTo>
                <a:lnTo>
                  <a:pt x="254" y="127"/>
                </a:lnTo>
                <a:lnTo>
                  <a:pt x="59" y="210"/>
                </a:lnTo>
                <a:lnTo>
                  <a:pt x="59" y="209"/>
                </a:lnTo>
                <a:lnTo>
                  <a:pt x="0" y="10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41" name="Freeform 2907"/>
          <p:cNvSpPr>
            <a:spLocks noChangeAspect="1"/>
          </p:cNvSpPr>
          <p:nvPr/>
        </p:nvSpPr>
        <p:spPr bwMode="auto">
          <a:xfrm>
            <a:off x="2403475" y="5064125"/>
            <a:ext cx="87313" cy="63500"/>
          </a:xfrm>
          <a:custGeom>
            <a:avLst/>
            <a:gdLst>
              <a:gd name="T0" fmla="*/ 0 w 247"/>
              <a:gd name="T1" fmla="*/ 2147483647 h 186"/>
              <a:gd name="T2" fmla="*/ 2147483647 w 247"/>
              <a:gd name="T3" fmla="*/ 0 h 186"/>
              <a:gd name="T4" fmla="*/ 2147483647 w 247"/>
              <a:gd name="T5" fmla="*/ 2147483647 h 186"/>
              <a:gd name="T6" fmla="*/ 2147483647 w 247"/>
              <a:gd name="T7" fmla="*/ 2147483647 h 186"/>
              <a:gd name="T8" fmla="*/ 2147483647 w 247"/>
              <a:gd name="T9" fmla="*/ 2147483647 h 186"/>
              <a:gd name="T10" fmla="*/ 2147483647 w 247"/>
              <a:gd name="T11" fmla="*/ 2147483647 h 186"/>
              <a:gd name="T12" fmla="*/ 0 w 247"/>
              <a:gd name="T13" fmla="*/ 2147483647 h 18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7"/>
              <a:gd name="T22" fmla="*/ 0 h 186"/>
              <a:gd name="T23" fmla="*/ 247 w 247"/>
              <a:gd name="T24" fmla="*/ 186 h 18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7" h="186">
                <a:moveTo>
                  <a:pt x="0" y="83"/>
                </a:moveTo>
                <a:lnTo>
                  <a:pt x="195" y="0"/>
                </a:lnTo>
                <a:lnTo>
                  <a:pt x="246" y="117"/>
                </a:lnTo>
                <a:lnTo>
                  <a:pt x="247" y="120"/>
                </a:lnTo>
                <a:lnTo>
                  <a:pt x="44" y="183"/>
                </a:lnTo>
                <a:lnTo>
                  <a:pt x="45" y="186"/>
                </a:lnTo>
                <a:lnTo>
                  <a:pt x="0" y="8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42" name="Freeform 2908"/>
          <p:cNvSpPr>
            <a:spLocks noChangeAspect="1"/>
          </p:cNvSpPr>
          <p:nvPr/>
        </p:nvSpPr>
        <p:spPr bwMode="auto">
          <a:xfrm>
            <a:off x="2420938" y="5105400"/>
            <a:ext cx="79375" cy="58738"/>
          </a:xfrm>
          <a:custGeom>
            <a:avLst/>
            <a:gdLst>
              <a:gd name="T0" fmla="*/ 0 w 237"/>
              <a:gd name="T1" fmla="*/ 2147483647 h 164"/>
              <a:gd name="T2" fmla="*/ 2147483647 w 237"/>
              <a:gd name="T3" fmla="*/ 0 h 164"/>
              <a:gd name="T4" fmla="*/ 2147483647 w 237"/>
              <a:gd name="T5" fmla="*/ 2147483647 h 164"/>
              <a:gd name="T6" fmla="*/ 2147483647 w 237"/>
              <a:gd name="T7" fmla="*/ 2147483647 h 164"/>
              <a:gd name="T8" fmla="*/ 2147483647 w 237"/>
              <a:gd name="T9" fmla="*/ 2147483647 h 164"/>
              <a:gd name="T10" fmla="*/ 2147483647 w 237"/>
              <a:gd name="T11" fmla="*/ 2147483647 h 164"/>
              <a:gd name="T12" fmla="*/ 0 w 237"/>
              <a:gd name="T13" fmla="*/ 2147483647 h 16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7"/>
              <a:gd name="T22" fmla="*/ 0 h 164"/>
              <a:gd name="T23" fmla="*/ 237 w 237"/>
              <a:gd name="T24" fmla="*/ 164 h 16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7" h="164">
                <a:moveTo>
                  <a:pt x="0" y="63"/>
                </a:moveTo>
                <a:lnTo>
                  <a:pt x="203" y="0"/>
                </a:lnTo>
                <a:lnTo>
                  <a:pt x="234" y="102"/>
                </a:lnTo>
                <a:lnTo>
                  <a:pt x="237" y="111"/>
                </a:lnTo>
                <a:lnTo>
                  <a:pt x="29" y="155"/>
                </a:lnTo>
                <a:lnTo>
                  <a:pt x="31" y="164"/>
                </a:lnTo>
                <a:lnTo>
                  <a:pt x="0" y="6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43" name="Freeform 2909"/>
          <p:cNvSpPr>
            <a:spLocks noChangeAspect="1"/>
          </p:cNvSpPr>
          <p:nvPr/>
        </p:nvSpPr>
        <p:spPr bwMode="auto">
          <a:xfrm>
            <a:off x="2428875" y="5145088"/>
            <a:ext cx="76200" cy="30162"/>
          </a:xfrm>
          <a:custGeom>
            <a:avLst/>
            <a:gdLst>
              <a:gd name="T0" fmla="*/ 0 w 219"/>
              <a:gd name="T1" fmla="*/ 2147483647 h 93"/>
              <a:gd name="T2" fmla="*/ 2147483647 w 219"/>
              <a:gd name="T3" fmla="*/ 0 h 93"/>
              <a:gd name="T4" fmla="*/ 2147483647 w 219"/>
              <a:gd name="T5" fmla="*/ 2147483647 h 93"/>
              <a:gd name="T6" fmla="*/ 2147483647 w 219"/>
              <a:gd name="T7" fmla="*/ 2147483647 h 93"/>
              <a:gd name="T8" fmla="*/ 2147483647 w 219"/>
              <a:gd name="T9" fmla="*/ 2147483647 h 93"/>
              <a:gd name="T10" fmla="*/ 2147483647 w 219"/>
              <a:gd name="T11" fmla="*/ 2147483647 h 93"/>
              <a:gd name="T12" fmla="*/ 0 w 219"/>
              <a:gd name="T13" fmla="*/ 2147483647 h 9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9"/>
              <a:gd name="T22" fmla="*/ 0 h 93"/>
              <a:gd name="T23" fmla="*/ 219 w 219"/>
              <a:gd name="T24" fmla="*/ 93 h 9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9" h="93">
                <a:moveTo>
                  <a:pt x="0" y="44"/>
                </a:moveTo>
                <a:lnTo>
                  <a:pt x="208" y="0"/>
                </a:lnTo>
                <a:lnTo>
                  <a:pt x="218" y="47"/>
                </a:lnTo>
                <a:lnTo>
                  <a:pt x="219" y="60"/>
                </a:lnTo>
                <a:lnTo>
                  <a:pt x="9" y="80"/>
                </a:lnTo>
                <a:lnTo>
                  <a:pt x="10" y="93"/>
                </a:lnTo>
                <a:lnTo>
                  <a:pt x="0" y="4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44" name="Freeform 2910"/>
          <p:cNvSpPr>
            <a:spLocks noChangeAspect="1"/>
          </p:cNvSpPr>
          <p:nvPr/>
        </p:nvSpPr>
        <p:spPr bwMode="auto">
          <a:xfrm>
            <a:off x="2432050" y="5165725"/>
            <a:ext cx="76200" cy="36513"/>
          </a:xfrm>
          <a:custGeom>
            <a:avLst/>
            <a:gdLst>
              <a:gd name="T0" fmla="*/ 0 w 220"/>
              <a:gd name="T1" fmla="*/ 2147483647 h 106"/>
              <a:gd name="T2" fmla="*/ 2147483647 w 220"/>
              <a:gd name="T3" fmla="*/ 0 h 106"/>
              <a:gd name="T4" fmla="*/ 2147483647 w 220"/>
              <a:gd name="T5" fmla="*/ 2147483647 h 106"/>
              <a:gd name="T6" fmla="*/ 2147483647 w 220"/>
              <a:gd name="T7" fmla="*/ 2147483647 h 106"/>
              <a:gd name="T8" fmla="*/ 2147483647 w 220"/>
              <a:gd name="T9" fmla="*/ 2147483647 h 106"/>
              <a:gd name="T10" fmla="*/ 2147483647 w 220"/>
              <a:gd name="T11" fmla="*/ 2147483647 h 106"/>
              <a:gd name="T12" fmla="*/ 0 w 220"/>
              <a:gd name="T13" fmla="*/ 2147483647 h 10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0"/>
              <a:gd name="T22" fmla="*/ 0 h 106"/>
              <a:gd name="T23" fmla="*/ 220 w 220"/>
              <a:gd name="T24" fmla="*/ 106 h 10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0" h="106">
                <a:moveTo>
                  <a:pt x="0" y="20"/>
                </a:moveTo>
                <a:lnTo>
                  <a:pt x="210" y="0"/>
                </a:lnTo>
                <a:lnTo>
                  <a:pt x="220" y="102"/>
                </a:lnTo>
                <a:lnTo>
                  <a:pt x="220" y="106"/>
                </a:lnTo>
                <a:lnTo>
                  <a:pt x="8" y="94"/>
                </a:lnTo>
                <a:lnTo>
                  <a:pt x="8" y="98"/>
                </a:lnTo>
                <a:lnTo>
                  <a:pt x="0" y="2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45" name="Freeform 2911"/>
          <p:cNvSpPr>
            <a:spLocks noChangeAspect="1"/>
          </p:cNvSpPr>
          <p:nvPr/>
        </p:nvSpPr>
        <p:spPr bwMode="auto">
          <a:xfrm>
            <a:off x="2433638" y="5197475"/>
            <a:ext cx="74612" cy="34925"/>
          </a:xfrm>
          <a:custGeom>
            <a:avLst/>
            <a:gdLst>
              <a:gd name="T0" fmla="*/ 2147483647 w 217"/>
              <a:gd name="T1" fmla="*/ 0 h 107"/>
              <a:gd name="T2" fmla="*/ 2147483647 w 217"/>
              <a:gd name="T3" fmla="*/ 2147483647 h 107"/>
              <a:gd name="T4" fmla="*/ 2147483647 w 217"/>
              <a:gd name="T5" fmla="*/ 2147483647 h 107"/>
              <a:gd name="T6" fmla="*/ 2147483647 w 217"/>
              <a:gd name="T7" fmla="*/ 2147483647 h 107"/>
              <a:gd name="T8" fmla="*/ 2147483647 w 217"/>
              <a:gd name="T9" fmla="*/ 2147483647 h 107"/>
              <a:gd name="T10" fmla="*/ 0 w 217"/>
              <a:gd name="T11" fmla="*/ 2147483647 h 107"/>
              <a:gd name="T12" fmla="*/ 2147483647 w 217"/>
              <a:gd name="T13" fmla="*/ 0 h 1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7"/>
              <a:gd name="T22" fmla="*/ 0 h 107"/>
              <a:gd name="T23" fmla="*/ 217 w 217"/>
              <a:gd name="T24" fmla="*/ 107 h 1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7" h="107">
                <a:moveTo>
                  <a:pt x="5" y="0"/>
                </a:moveTo>
                <a:lnTo>
                  <a:pt x="217" y="12"/>
                </a:lnTo>
                <a:lnTo>
                  <a:pt x="212" y="103"/>
                </a:lnTo>
                <a:lnTo>
                  <a:pt x="211" y="107"/>
                </a:lnTo>
                <a:lnTo>
                  <a:pt x="1" y="74"/>
                </a:lnTo>
                <a:lnTo>
                  <a:pt x="0" y="78"/>
                </a:lnTo>
                <a:lnTo>
                  <a:pt x="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46" name="Freeform 2912"/>
          <p:cNvSpPr>
            <a:spLocks noChangeAspect="1"/>
          </p:cNvSpPr>
          <p:nvPr/>
        </p:nvSpPr>
        <p:spPr bwMode="auto">
          <a:xfrm>
            <a:off x="2432050" y="5222875"/>
            <a:ext cx="74613" cy="28575"/>
          </a:xfrm>
          <a:custGeom>
            <a:avLst/>
            <a:gdLst>
              <a:gd name="T0" fmla="*/ 2147483647 w 216"/>
              <a:gd name="T1" fmla="*/ 0 h 82"/>
              <a:gd name="T2" fmla="*/ 2147483647 w 216"/>
              <a:gd name="T3" fmla="*/ 2147483647 h 82"/>
              <a:gd name="T4" fmla="*/ 2147483647 w 216"/>
              <a:gd name="T5" fmla="*/ 2147483647 h 82"/>
              <a:gd name="T6" fmla="*/ 2147483647 w 216"/>
              <a:gd name="T7" fmla="*/ 2147483647 h 82"/>
              <a:gd name="T8" fmla="*/ 2147483647 w 216"/>
              <a:gd name="T9" fmla="*/ 2147483647 h 82"/>
              <a:gd name="T10" fmla="*/ 0 w 216"/>
              <a:gd name="T11" fmla="*/ 2147483647 h 82"/>
              <a:gd name="T12" fmla="*/ 2147483647 w 216"/>
              <a:gd name="T13" fmla="*/ 0 h 8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6"/>
              <a:gd name="T22" fmla="*/ 0 h 82"/>
              <a:gd name="T23" fmla="*/ 216 w 216"/>
              <a:gd name="T24" fmla="*/ 82 h 8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6" h="82">
                <a:moveTo>
                  <a:pt x="6" y="0"/>
                </a:moveTo>
                <a:lnTo>
                  <a:pt x="216" y="33"/>
                </a:lnTo>
                <a:lnTo>
                  <a:pt x="210" y="68"/>
                </a:lnTo>
                <a:lnTo>
                  <a:pt x="207" y="82"/>
                </a:lnTo>
                <a:lnTo>
                  <a:pt x="3" y="28"/>
                </a:lnTo>
                <a:lnTo>
                  <a:pt x="0" y="41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47" name="Freeform 2913"/>
          <p:cNvSpPr>
            <a:spLocks noChangeAspect="1"/>
          </p:cNvSpPr>
          <p:nvPr/>
        </p:nvSpPr>
        <p:spPr bwMode="auto">
          <a:xfrm>
            <a:off x="2430463" y="5232400"/>
            <a:ext cx="71437" cy="36513"/>
          </a:xfrm>
          <a:custGeom>
            <a:avLst/>
            <a:gdLst>
              <a:gd name="T0" fmla="*/ 2147483647 w 211"/>
              <a:gd name="T1" fmla="*/ 0 h 107"/>
              <a:gd name="T2" fmla="*/ 2147483647 w 211"/>
              <a:gd name="T3" fmla="*/ 2147483647 h 107"/>
              <a:gd name="T4" fmla="*/ 2147483647 w 211"/>
              <a:gd name="T5" fmla="*/ 2147483647 h 107"/>
              <a:gd name="T6" fmla="*/ 2147483647 w 211"/>
              <a:gd name="T7" fmla="*/ 2147483647 h 107"/>
              <a:gd name="T8" fmla="*/ 2147483647 w 211"/>
              <a:gd name="T9" fmla="*/ 2147483647 h 107"/>
              <a:gd name="T10" fmla="*/ 0 w 211"/>
              <a:gd name="T11" fmla="*/ 2147483647 h 107"/>
              <a:gd name="T12" fmla="*/ 2147483647 w 211"/>
              <a:gd name="T13" fmla="*/ 0 h 1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1"/>
              <a:gd name="T22" fmla="*/ 0 h 107"/>
              <a:gd name="T23" fmla="*/ 211 w 211"/>
              <a:gd name="T24" fmla="*/ 107 h 1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1" h="107">
                <a:moveTo>
                  <a:pt x="7" y="0"/>
                </a:moveTo>
                <a:lnTo>
                  <a:pt x="211" y="54"/>
                </a:lnTo>
                <a:lnTo>
                  <a:pt x="197" y="106"/>
                </a:lnTo>
                <a:lnTo>
                  <a:pt x="196" y="107"/>
                </a:lnTo>
                <a:lnTo>
                  <a:pt x="1" y="24"/>
                </a:lnTo>
                <a:lnTo>
                  <a:pt x="0" y="25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48" name="Freeform 2914"/>
          <p:cNvSpPr>
            <a:spLocks noChangeAspect="1"/>
          </p:cNvSpPr>
          <p:nvPr/>
        </p:nvSpPr>
        <p:spPr bwMode="auto">
          <a:xfrm>
            <a:off x="2422525" y="5241925"/>
            <a:ext cx="76200" cy="57150"/>
          </a:xfrm>
          <a:custGeom>
            <a:avLst/>
            <a:gdLst>
              <a:gd name="T0" fmla="*/ 2147483647 w 222"/>
              <a:gd name="T1" fmla="*/ 0 h 168"/>
              <a:gd name="T2" fmla="*/ 2147483647 w 222"/>
              <a:gd name="T3" fmla="*/ 2147483647 h 168"/>
              <a:gd name="T4" fmla="*/ 2147483647 w 222"/>
              <a:gd name="T5" fmla="*/ 2147483647 h 168"/>
              <a:gd name="T6" fmla="*/ 2147483647 w 222"/>
              <a:gd name="T7" fmla="*/ 2147483647 h 168"/>
              <a:gd name="T8" fmla="*/ 2147483647 w 222"/>
              <a:gd name="T9" fmla="*/ 2147483647 h 168"/>
              <a:gd name="T10" fmla="*/ 0 w 222"/>
              <a:gd name="T11" fmla="*/ 2147483647 h 168"/>
              <a:gd name="T12" fmla="*/ 2147483647 w 222"/>
              <a:gd name="T13" fmla="*/ 0 h 1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2"/>
              <a:gd name="T22" fmla="*/ 0 h 168"/>
              <a:gd name="T23" fmla="*/ 222 w 222"/>
              <a:gd name="T24" fmla="*/ 168 h 16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2" h="168">
                <a:moveTo>
                  <a:pt x="27" y="0"/>
                </a:moveTo>
                <a:lnTo>
                  <a:pt x="222" y="83"/>
                </a:lnTo>
                <a:lnTo>
                  <a:pt x="189" y="160"/>
                </a:lnTo>
                <a:lnTo>
                  <a:pt x="184" y="168"/>
                </a:lnTo>
                <a:lnTo>
                  <a:pt x="5" y="54"/>
                </a:lnTo>
                <a:lnTo>
                  <a:pt x="0" y="61"/>
                </a:lnTo>
                <a:lnTo>
                  <a:pt x="2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49" name="Freeform 2915"/>
          <p:cNvSpPr>
            <a:spLocks noChangeAspect="1"/>
          </p:cNvSpPr>
          <p:nvPr/>
        </p:nvSpPr>
        <p:spPr bwMode="auto">
          <a:xfrm>
            <a:off x="2408238" y="5259388"/>
            <a:ext cx="74612" cy="66675"/>
          </a:xfrm>
          <a:custGeom>
            <a:avLst/>
            <a:gdLst>
              <a:gd name="T0" fmla="*/ 2147483647 w 216"/>
              <a:gd name="T1" fmla="*/ 0 h 192"/>
              <a:gd name="T2" fmla="*/ 2147483647 w 216"/>
              <a:gd name="T3" fmla="*/ 2147483647 h 192"/>
              <a:gd name="T4" fmla="*/ 2147483647 w 216"/>
              <a:gd name="T5" fmla="*/ 2147483647 h 192"/>
              <a:gd name="T6" fmla="*/ 2147483647 w 216"/>
              <a:gd name="T7" fmla="*/ 2147483647 h 192"/>
              <a:gd name="T8" fmla="*/ 2147483647 w 216"/>
              <a:gd name="T9" fmla="*/ 2147483647 h 192"/>
              <a:gd name="T10" fmla="*/ 0 w 216"/>
              <a:gd name="T11" fmla="*/ 2147483647 h 192"/>
              <a:gd name="T12" fmla="*/ 2147483647 w 216"/>
              <a:gd name="T13" fmla="*/ 0 h 1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6"/>
              <a:gd name="T22" fmla="*/ 0 h 192"/>
              <a:gd name="T23" fmla="*/ 216 w 216"/>
              <a:gd name="T24" fmla="*/ 192 h 19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6" h="192">
                <a:moveTo>
                  <a:pt x="37" y="0"/>
                </a:moveTo>
                <a:lnTo>
                  <a:pt x="216" y="114"/>
                </a:lnTo>
                <a:lnTo>
                  <a:pt x="170" y="184"/>
                </a:lnTo>
                <a:lnTo>
                  <a:pt x="164" y="192"/>
                </a:lnTo>
                <a:lnTo>
                  <a:pt x="6" y="50"/>
                </a:lnTo>
                <a:lnTo>
                  <a:pt x="0" y="58"/>
                </a:lnTo>
                <a:lnTo>
                  <a:pt x="3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50" name="Freeform 2916"/>
          <p:cNvSpPr>
            <a:spLocks noChangeAspect="1"/>
          </p:cNvSpPr>
          <p:nvPr/>
        </p:nvSpPr>
        <p:spPr bwMode="auto">
          <a:xfrm>
            <a:off x="2397125" y="5276850"/>
            <a:ext cx="69850" cy="73025"/>
          </a:xfrm>
          <a:custGeom>
            <a:avLst/>
            <a:gdLst>
              <a:gd name="T0" fmla="*/ 2147483647 w 204"/>
              <a:gd name="T1" fmla="*/ 0 h 210"/>
              <a:gd name="T2" fmla="*/ 2147483647 w 204"/>
              <a:gd name="T3" fmla="*/ 2147483647 h 210"/>
              <a:gd name="T4" fmla="*/ 2147483647 w 204"/>
              <a:gd name="T5" fmla="*/ 2147483647 h 210"/>
              <a:gd name="T6" fmla="*/ 2147483647 w 204"/>
              <a:gd name="T7" fmla="*/ 2147483647 h 210"/>
              <a:gd name="T8" fmla="*/ 2147483647 w 204"/>
              <a:gd name="T9" fmla="*/ 2147483647 h 210"/>
              <a:gd name="T10" fmla="*/ 0 w 204"/>
              <a:gd name="T11" fmla="*/ 2147483647 h 210"/>
              <a:gd name="T12" fmla="*/ 2147483647 w 204"/>
              <a:gd name="T13" fmla="*/ 0 h 2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4"/>
              <a:gd name="T22" fmla="*/ 0 h 210"/>
              <a:gd name="T23" fmla="*/ 204 w 204"/>
              <a:gd name="T24" fmla="*/ 210 h 21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4" h="210">
                <a:moveTo>
                  <a:pt x="46" y="0"/>
                </a:moveTo>
                <a:lnTo>
                  <a:pt x="204" y="142"/>
                </a:lnTo>
                <a:lnTo>
                  <a:pt x="146" y="206"/>
                </a:lnTo>
                <a:lnTo>
                  <a:pt x="142" y="210"/>
                </a:lnTo>
                <a:lnTo>
                  <a:pt x="4" y="48"/>
                </a:lnTo>
                <a:lnTo>
                  <a:pt x="0" y="52"/>
                </a:lnTo>
                <a:lnTo>
                  <a:pt x="4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51" name="Freeform 2917"/>
          <p:cNvSpPr>
            <a:spLocks noChangeAspect="1"/>
          </p:cNvSpPr>
          <p:nvPr/>
        </p:nvSpPr>
        <p:spPr bwMode="auto">
          <a:xfrm>
            <a:off x="2374900" y="5294313"/>
            <a:ext cx="69850" cy="76200"/>
          </a:xfrm>
          <a:custGeom>
            <a:avLst/>
            <a:gdLst>
              <a:gd name="T0" fmla="*/ 2147483647 w 201"/>
              <a:gd name="T1" fmla="*/ 0 h 221"/>
              <a:gd name="T2" fmla="*/ 2147483647 w 201"/>
              <a:gd name="T3" fmla="*/ 2147483647 h 221"/>
              <a:gd name="T4" fmla="*/ 2147483647 w 201"/>
              <a:gd name="T5" fmla="*/ 2147483647 h 221"/>
              <a:gd name="T6" fmla="*/ 2147483647 w 201"/>
              <a:gd name="T7" fmla="*/ 2147483647 h 221"/>
              <a:gd name="T8" fmla="*/ 2147483647 w 201"/>
              <a:gd name="T9" fmla="*/ 2147483647 h 221"/>
              <a:gd name="T10" fmla="*/ 0 w 201"/>
              <a:gd name="T11" fmla="*/ 2147483647 h 221"/>
              <a:gd name="T12" fmla="*/ 2147483647 w 201"/>
              <a:gd name="T13" fmla="*/ 0 h 2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1"/>
              <a:gd name="T22" fmla="*/ 0 h 221"/>
              <a:gd name="T23" fmla="*/ 201 w 201"/>
              <a:gd name="T24" fmla="*/ 221 h 22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1" h="221">
                <a:moveTo>
                  <a:pt x="63" y="0"/>
                </a:moveTo>
                <a:lnTo>
                  <a:pt x="201" y="162"/>
                </a:lnTo>
                <a:lnTo>
                  <a:pt x="139" y="215"/>
                </a:lnTo>
                <a:lnTo>
                  <a:pt x="129" y="221"/>
                </a:lnTo>
                <a:lnTo>
                  <a:pt x="10" y="47"/>
                </a:lnTo>
                <a:lnTo>
                  <a:pt x="0" y="53"/>
                </a:lnTo>
                <a:lnTo>
                  <a:pt x="6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52" name="Freeform 2918"/>
          <p:cNvSpPr>
            <a:spLocks noChangeAspect="1"/>
          </p:cNvSpPr>
          <p:nvPr/>
        </p:nvSpPr>
        <p:spPr bwMode="auto">
          <a:xfrm>
            <a:off x="2357438" y="5310188"/>
            <a:ext cx="63500" cy="79375"/>
          </a:xfrm>
          <a:custGeom>
            <a:avLst/>
            <a:gdLst>
              <a:gd name="T0" fmla="*/ 2147483647 w 181"/>
              <a:gd name="T1" fmla="*/ 0 h 228"/>
              <a:gd name="T2" fmla="*/ 2147483647 w 181"/>
              <a:gd name="T3" fmla="*/ 2147483647 h 228"/>
              <a:gd name="T4" fmla="*/ 2147483647 w 181"/>
              <a:gd name="T5" fmla="*/ 2147483647 h 228"/>
              <a:gd name="T6" fmla="*/ 2147483647 w 181"/>
              <a:gd name="T7" fmla="*/ 2147483647 h 228"/>
              <a:gd name="T8" fmla="*/ 2147483647 w 181"/>
              <a:gd name="T9" fmla="*/ 2147483647 h 228"/>
              <a:gd name="T10" fmla="*/ 0 w 181"/>
              <a:gd name="T11" fmla="*/ 2147483647 h 228"/>
              <a:gd name="T12" fmla="*/ 2147483647 w 181"/>
              <a:gd name="T13" fmla="*/ 0 h 22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1"/>
              <a:gd name="T22" fmla="*/ 0 h 228"/>
              <a:gd name="T23" fmla="*/ 181 w 181"/>
              <a:gd name="T24" fmla="*/ 228 h 22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1" h="228">
                <a:moveTo>
                  <a:pt x="62" y="0"/>
                </a:moveTo>
                <a:lnTo>
                  <a:pt x="181" y="174"/>
                </a:lnTo>
                <a:lnTo>
                  <a:pt x="102" y="228"/>
                </a:lnTo>
                <a:lnTo>
                  <a:pt x="101" y="228"/>
                </a:lnTo>
                <a:lnTo>
                  <a:pt x="1" y="41"/>
                </a:lnTo>
                <a:lnTo>
                  <a:pt x="0" y="41"/>
                </a:lnTo>
                <a:lnTo>
                  <a:pt x="6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53" name="Freeform 2919"/>
          <p:cNvSpPr>
            <a:spLocks noChangeAspect="1"/>
          </p:cNvSpPr>
          <p:nvPr/>
        </p:nvSpPr>
        <p:spPr bwMode="auto">
          <a:xfrm>
            <a:off x="2330450" y="5324475"/>
            <a:ext cx="61913" cy="80963"/>
          </a:xfrm>
          <a:custGeom>
            <a:avLst/>
            <a:gdLst>
              <a:gd name="T0" fmla="*/ 2147483647 w 179"/>
              <a:gd name="T1" fmla="*/ 0 h 234"/>
              <a:gd name="T2" fmla="*/ 2147483647 w 179"/>
              <a:gd name="T3" fmla="*/ 2147483647 h 234"/>
              <a:gd name="T4" fmla="*/ 2147483647 w 179"/>
              <a:gd name="T5" fmla="*/ 2147483647 h 234"/>
              <a:gd name="T6" fmla="*/ 2147483647 w 179"/>
              <a:gd name="T7" fmla="*/ 2147483647 h 234"/>
              <a:gd name="T8" fmla="*/ 2147483647 w 179"/>
              <a:gd name="T9" fmla="*/ 2147483647 h 234"/>
              <a:gd name="T10" fmla="*/ 0 w 179"/>
              <a:gd name="T11" fmla="*/ 2147483647 h 234"/>
              <a:gd name="T12" fmla="*/ 2147483647 w 179"/>
              <a:gd name="T13" fmla="*/ 0 h 2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9"/>
              <a:gd name="T22" fmla="*/ 0 h 234"/>
              <a:gd name="T23" fmla="*/ 179 w 179"/>
              <a:gd name="T24" fmla="*/ 234 h 2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9" h="234">
                <a:moveTo>
                  <a:pt x="79" y="0"/>
                </a:moveTo>
                <a:lnTo>
                  <a:pt x="179" y="187"/>
                </a:lnTo>
                <a:lnTo>
                  <a:pt x="100" y="230"/>
                </a:lnTo>
                <a:lnTo>
                  <a:pt x="90" y="234"/>
                </a:lnTo>
                <a:lnTo>
                  <a:pt x="11" y="39"/>
                </a:lnTo>
                <a:lnTo>
                  <a:pt x="0" y="43"/>
                </a:lnTo>
                <a:lnTo>
                  <a:pt x="7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54" name="Freeform 2920"/>
          <p:cNvSpPr>
            <a:spLocks noChangeAspect="1"/>
          </p:cNvSpPr>
          <p:nvPr/>
        </p:nvSpPr>
        <p:spPr bwMode="auto">
          <a:xfrm>
            <a:off x="2292350" y="5335588"/>
            <a:ext cx="69850" cy="90487"/>
          </a:xfrm>
          <a:custGeom>
            <a:avLst/>
            <a:gdLst>
              <a:gd name="T0" fmla="*/ 2147483647 w 206"/>
              <a:gd name="T1" fmla="*/ 0 h 255"/>
              <a:gd name="T2" fmla="*/ 2147483647 w 206"/>
              <a:gd name="T3" fmla="*/ 2147483647 h 255"/>
              <a:gd name="T4" fmla="*/ 2147483647 w 206"/>
              <a:gd name="T5" fmla="*/ 2147483647 h 255"/>
              <a:gd name="T6" fmla="*/ 2147483647 w 206"/>
              <a:gd name="T7" fmla="*/ 2147483647 h 255"/>
              <a:gd name="T8" fmla="*/ 0 w 206"/>
              <a:gd name="T9" fmla="*/ 2147483647 h 255"/>
              <a:gd name="T10" fmla="*/ 2147483647 w 206"/>
              <a:gd name="T11" fmla="*/ 2147483647 h 255"/>
              <a:gd name="T12" fmla="*/ 2147483647 w 206"/>
              <a:gd name="T13" fmla="*/ 0 h 25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6"/>
              <a:gd name="T22" fmla="*/ 0 h 255"/>
              <a:gd name="T23" fmla="*/ 206 w 206"/>
              <a:gd name="T24" fmla="*/ 255 h 25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6" h="255">
                <a:moveTo>
                  <a:pt x="127" y="0"/>
                </a:moveTo>
                <a:lnTo>
                  <a:pt x="206" y="195"/>
                </a:lnTo>
                <a:lnTo>
                  <a:pt x="58" y="255"/>
                </a:lnTo>
                <a:lnTo>
                  <a:pt x="66" y="252"/>
                </a:lnTo>
                <a:lnTo>
                  <a:pt x="0" y="51"/>
                </a:lnTo>
                <a:lnTo>
                  <a:pt x="8" y="48"/>
                </a:lnTo>
                <a:lnTo>
                  <a:pt x="12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55" name="Freeform 2921"/>
          <p:cNvSpPr>
            <a:spLocks noChangeAspect="1"/>
          </p:cNvSpPr>
          <p:nvPr/>
        </p:nvSpPr>
        <p:spPr bwMode="auto">
          <a:xfrm>
            <a:off x="2260600" y="5354638"/>
            <a:ext cx="52388" cy="80962"/>
          </a:xfrm>
          <a:custGeom>
            <a:avLst/>
            <a:gdLst>
              <a:gd name="T0" fmla="*/ 2147483647 w 156"/>
              <a:gd name="T1" fmla="*/ 0 h 235"/>
              <a:gd name="T2" fmla="*/ 2147483647 w 156"/>
              <a:gd name="T3" fmla="*/ 2147483647 h 235"/>
              <a:gd name="T4" fmla="*/ 2147483647 w 156"/>
              <a:gd name="T5" fmla="*/ 2147483647 h 235"/>
              <a:gd name="T6" fmla="*/ 2147483647 w 156"/>
              <a:gd name="T7" fmla="*/ 2147483647 h 235"/>
              <a:gd name="T8" fmla="*/ 0 w 156"/>
              <a:gd name="T9" fmla="*/ 2147483647 h 235"/>
              <a:gd name="T10" fmla="*/ 0 w 156"/>
              <a:gd name="T11" fmla="*/ 2147483647 h 235"/>
              <a:gd name="T12" fmla="*/ 2147483647 w 156"/>
              <a:gd name="T13" fmla="*/ 0 h 2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6"/>
              <a:gd name="T22" fmla="*/ 0 h 235"/>
              <a:gd name="T23" fmla="*/ 156 w 156"/>
              <a:gd name="T24" fmla="*/ 235 h 2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6" h="235">
                <a:moveTo>
                  <a:pt x="90" y="0"/>
                </a:moveTo>
                <a:lnTo>
                  <a:pt x="156" y="201"/>
                </a:lnTo>
                <a:lnTo>
                  <a:pt x="54" y="235"/>
                </a:lnTo>
                <a:lnTo>
                  <a:pt x="0" y="30"/>
                </a:lnTo>
                <a:lnTo>
                  <a:pt x="9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56" name="Freeform 2922"/>
          <p:cNvSpPr>
            <a:spLocks noChangeAspect="1"/>
          </p:cNvSpPr>
          <p:nvPr/>
        </p:nvSpPr>
        <p:spPr bwMode="auto">
          <a:xfrm>
            <a:off x="2224088" y="5367338"/>
            <a:ext cx="53975" cy="79375"/>
          </a:xfrm>
          <a:custGeom>
            <a:avLst/>
            <a:gdLst>
              <a:gd name="T0" fmla="*/ 2147483647 w 160"/>
              <a:gd name="T1" fmla="*/ 0 h 233"/>
              <a:gd name="T2" fmla="*/ 2147483647 w 160"/>
              <a:gd name="T3" fmla="*/ 2147483647 h 233"/>
              <a:gd name="T4" fmla="*/ 2147483647 w 160"/>
              <a:gd name="T5" fmla="*/ 2147483647 h 233"/>
              <a:gd name="T6" fmla="*/ 2147483647 w 160"/>
              <a:gd name="T7" fmla="*/ 2147483647 h 233"/>
              <a:gd name="T8" fmla="*/ 2147483647 w 160"/>
              <a:gd name="T9" fmla="*/ 2147483647 h 233"/>
              <a:gd name="T10" fmla="*/ 0 w 160"/>
              <a:gd name="T11" fmla="*/ 2147483647 h 233"/>
              <a:gd name="T12" fmla="*/ 2147483647 w 160"/>
              <a:gd name="T13" fmla="*/ 0 h 2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0"/>
              <a:gd name="T22" fmla="*/ 0 h 233"/>
              <a:gd name="T23" fmla="*/ 160 w 160"/>
              <a:gd name="T24" fmla="*/ 233 h 2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0" h="233">
                <a:moveTo>
                  <a:pt x="106" y="0"/>
                </a:moveTo>
                <a:lnTo>
                  <a:pt x="160" y="205"/>
                </a:lnTo>
                <a:lnTo>
                  <a:pt x="60" y="231"/>
                </a:lnTo>
                <a:lnTo>
                  <a:pt x="51" y="233"/>
                </a:lnTo>
                <a:lnTo>
                  <a:pt x="9" y="26"/>
                </a:lnTo>
                <a:lnTo>
                  <a:pt x="0" y="28"/>
                </a:lnTo>
                <a:lnTo>
                  <a:pt x="10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57" name="Freeform 2923"/>
          <p:cNvSpPr>
            <a:spLocks noChangeAspect="1"/>
          </p:cNvSpPr>
          <p:nvPr/>
        </p:nvSpPr>
        <p:spPr bwMode="auto">
          <a:xfrm>
            <a:off x="2152650" y="5373688"/>
            <a:ext cx="88900" cy="87312"/>
          </a:xfrm>
          <a:custGeom>
            <a:avLst/>
            <a:gdLst>
              <a:gd name="T0" fmla="*/ 2147483647 w 258"/>
              <a:gd name="T1" fmla="*/ 0 h 252"/>
              <a:gd name="T2" fmla="*/ 2147483647 w 258"/>
              <a:gd name="T3" fmla="*/ 2147483647 h 252"/>
              <a:gd name="T4" fmla="*/ 2147483647 w 258"/>
              <a:gd name="T5" fmla="*/ 2147483647 h 252"/>
              <a:gd name="T6" fmla="*/ 2147483647 w 258"/>
              <a:gd name="T7" fmla="*/ 2147483647 h 252"/>
              <a:gd name="T8" fmla="*/ 2147483647 w 258"/>
              <a:gd name="T9" fmla="*/ 2147483647 h 252"/>
              <a:gd name="T10" fmla="*/ 0 w 258"/>
              <a:gd name="T11" fmla="*/ 2147483647 h 252"/>
              <a:gd name="T12" fmla="*/ 2147483647 w 258"/>
              <a:gd name="T13" fmla="*/ 0 h 25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58"/>
              <a:gd name="T22" fmla="*/ 0 h 252"/>
              <a:gd name="T23" fmla="*/ 258 w 258"/>
              <a:gd name="T24" fmla="*/ 252 h 25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58" h="252">
                <a:moveTo>
                  <a:pt x="216" y="0"/>
                </a:moveTo>
                <a:lnTo>
                  <a:pt x="258" y="207"/>
                </a:lnTo>
                <a:lnTo>
                  <a:pt x="40" y="251"/>
                </a:lnTo>
                <a:lnTo>
                  <a:pt x="33" y="252"/>
                </a:lnTo>
                <a:lnTo>
                  <a:pt x="6" y="42"/>
                </a:lnTo>
                <a:lnTo>
                  <a:pt x="0" y="43"/>
                </a:lnTo>
                <a:lnTo>
                  <a:pt x="21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58" name="Freeform 2924"/>
          <p:cNvSpPr>
            <a:spLocks noChangeAspect="1"/>
          </p:cNvSpPr>
          <p:nvPr/>
        </p:nvSpPr>
        <p:spPr bwMode="auto">
          <a:xfrm>
            <a:off x="2074863" y="5389563"/>
            <a:ext cx="87312" cy="84137"/>
          </a:xfrm>
          <a:custGeom>
            <a:avLst/>
            <a:gdLst>
              <a:gd name="T0" fmla="*/ 2147483647 w 253"/>
              <a:gd name="T1" fmla="*/ 0 h 243"/>
              <a:gd name="T2" fmla="*/ 2147483647 w 253"/>
              <a:gd name="T3" fmla="*/ 2147483647 h 243"/>
              <a:gd name="T4" fmla="*/ 2147483647 w 253"/>
              <a:gd name="T5" fmla="*/ 2147483647 h 243"/>
              <a:gd name="T6" fmla="*/ 2147483647 w 253"/>
              <a:gd name="T7" fmla="*/ 2147483647 h 243"/>
              <a:gd name="T8" fmla="*/ 0 w 253"/>
              <a:gd name="T9" fmla="*/ 2147483647 h 243"/>
              <a:gd name="T10" fmla="*/ 2147483647 w 253"/>
              <a:gd name="T11" fmla="*/ 2147483647 h 243"/>
              <a:gd name="T12" fmla="*/ 2147483647 w 253"/>
              <a:gd name="T13" fmla="*/ 0 h 2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53"/>
              <a:gd name="T22" fmla="*/ 0 h 243"/>
              <a:gd name="T23" fmla="*/ 253 w 253"/>
              <a:gd name="T24" fmla="*/ 243 h 24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53" h="243">
                <a:moveTo>
                  <a:pt x="226" y="0"/>
                </a:moveTo>
                <a:lnTo>
                  <a:pt x="253" y="210"/>
                </a:lnTo>
                <a:lnTo>
                  <a:pt x="7" y="243"/>
                </a:lnTo>
                <a:lnTo>
                  <a:pt x="19" y="242"/>
                </a:lnTo>
                <a:lnTo>
                  <a:pt x="0" y="30"/>
                </a:lnTo>
                <a:lnTo>
                  <a:pt x="11" y="29"/>
                </a:lnTo>
                <a:lnTo>
                  <a:pt x="22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59" name="Freeform 2925"/>
          <p:cNvSpPr>
            <a:spLocks noChangeAspect="1"/>
          </p:cNvSpPr>
          <p:nvPr/>
        </p:nvSpPr>
        <p:spPr bwMode="auto">
          <a:xfrm>
            <a:off x="1990725" y="5399088"/>
            <a:ext cx="90488" cy="80962"/>
          </a:xfrm>
          <a:custGeom>
            <a:avLst/>
            <a:gdLst>
              <a:gd name="T0" fmla="*/ 2147483647 w 262"/>
              <a:gd name="T1" fmla="*/ 0 h 234"/>
              <a:gd name="T2" fmla="*/ 2147483647 w 262"/>
              <a:gd name="T3" fmla="*/ 2147483647 h 234"/>
              <a:gd name="T4" fmla="*/ 2147483647 w 262"/>
              <a:gd name="T5" fmla="*/ 2147483647 h 234"/>
              <a:gd name="T6" fmla="*/ 2147483647 w 262"/>
              <a:gd name="T7" fmla="*/ 2147483647 h 234"/>
              <a:gd name="T8" fmla="*/ 2147483647 w 262"/>
              <a:gd name="T9" fmla="*/ 2147483647 h 234"/>
              <a:gd name="T10" fmla="*/ 0 w 262"/>
              <a:gd name="T11" fmla="*/ 2147483647 h 234"/>
              <a:gd name="T12" fmla="*/ 2147483647 w 262"/>
              <a:gd name="T13" fmla="*/ 0 h 2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62"/>
              <a:gd name="T22" fmla="*/ 0 h 234"/>
              <a:gd name="T23" fmla="*/ 262 w 262"/>
              <a:gd name="T24" fmla="*/ 234 h 2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62" h="234">
                <a:moveTo>
                  <a:pt x="243" y="0"/>
                </a:moveTo>
                <a:lnTo>
                  <a:pt x="262" y="212"/>
                </a:lnTo>
                <a:lnTo>
                  <a:pt x="31" y="233"/>
                </a:lnTo>
                <a:lnTo>
                  <a:pt x="21" y="234"/>
                </a:lnTo>
                <a:lnTo>
                  <a:pt x="10" y="22"/>
                </a:lnTo>
                <a:lnTo>
                  <a:pt x="0" y="23"/>
                </a:lnTo>
                <a:lnTo>
                  <a:pt x="24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60" name="Freeform 2926"/>
          <p:cNvSpPr>
            <a:spLocks noChangeAspect="1"/>
          </p:cNvSpPr>
          <p:nvPr/>
        </p:nvSpPr>
        <p:spPr bwMode="auto">
          <a:xfrm>
            <a:off x="1911350" y="5407025"/>
            <a:ext cx="87313" cy="76200"/>
          </a:xfrm>
          <a:custGeom>
            <a:avLst/>
            <a:gdLst>
              <a:gd name="T0" fmla="*/ 2147483647 w 250"/>
              <a:gd name="T1" fmla="*/ 0 h 225"/>
              <a:gd name="T2" fmla="*/ 2147483647 w 250"/>
              <a:gd name="T3" fmla="*/ 2147483647 h 225"/>
              <a:gd name="T4" fmla="*/ 2147483647 w 250"/>
              <a:gd name="T5" fmla="*/ 2147483647 h 225"/>
              <a:gd name="T6" fmla="*/ 2147483647 w 250"/>
              <a:gd name="T7" fmla="*/ 2147483647 h 225"/>
              <a:gd name="T8" fmla="*/ 2147483647 w 250"/>
              <a:gd name="T9" fmla="*/ 2147483647 h 225"/>
              <a:gd name="T10" fmla="*/ 0 w 250"/>
              <a:gd name="T11" fmla="*/ 2147483647 h 225"/>
              <a:gd name="T12" fmla="*/ 2147483647 w 250"/>
              <a:gd name="T13" fmla="*/ 0 h 2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50"/>
              <a:gd name="T22" fmla="*/ 0 h 225"/>
              <a:gd name="T23" fmla="*/ 250 w 250"/>
              <a:gd name="T24" fmla="*/ 225 h 22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50" h="225">
                <a:moveTo>
                  <a:pt x="239" y="0"/>
                </a:moveTo>
                <a:lnTo>
                  <a:pt x="250" y="212"/>
                </a:lnTo>
                <a:lnTo>
                  <a:pt x="15" y="225"/>
                </a:lnTo>
                <a:lnTo>
                  <a:pt x="11" y="225"/>
                </a:lnTo>
                <a:lnTo>
                  <a:pt x="5" y="14"/>
                </a:lnTo>
                <a:lnTo>
                  <a:pt x="0" y="14"/>
                </a:lnTo>
                <a:lnTo>
                  <a:pt x="23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61" name="Freeform 2927"/>
          <p:cNvSpPr>
            <a:spLocks noChangeAspect="1"/>
          </p:cNvSpPr>
          <p:nvPr/>
        </p:nvSpPr>
        <p:spPr bwMode="auto">
          <a:xfrm>
            <a:off x="1758950" y="5411788"/>
            <a:ext cx="158750" cy="76200"/>
          </a:xfrm>
          <a:custGeom>
            <a:avLst/>
            <a:gdLst>
              <a:gd name="T0" fmla="*/ 2147483647 w 459"/>
              <a:gd name="T1" fmla="*/ 0 h 225"/>
              <a:gd name="T2" fmla="*/ 2147483647 w 459"/>
              <a:gd name="T3" fmla="*/ 2147483647 h 225"/>
              <a:gd name="T4" fmla="*/ 2147483647 w 459"/>
              <a:gd name="T5" fmla="*/ 2147483647 h 225"/>
              <a:gd name="T6" fmla="*/ 2147483647 w 459"/>
              <a:gd name="T7" fmla="*/ 2147483647 h 225"/>
              <a:gd name="T8" fmla="*/ 2147483647 w 459"/>
              <a:gd name="T9" fmla="*/ 2147483647 h 225"/>
              <a:gd name="T10" fmla="*/ 0 w 459"/>
              <a:gd name="T11" fmla="*/ 2147483647 h 225"/>
              <a:gd name="T12" fmla="*/ 2147483647 w 459"/>
              <a:gd name="T13" fmla="*/ 0 h 2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59"/>
              <a:gd name="T22" fmla="*/ 0 h 225"/>
              <a:gd name="T23" fmla="*/ 459 w 459"/>
              <a:gd name="T24" fmla="*/ 225 h 22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59" h="225">
                <a:moveTo>
                  <a:pt x="453" y="0"/>
                </a:moveTo>
                <a:lnTo>
                  <a:pt x="459" y="211"/>
                </a:lnTo>
                <a:lnTo>
                  <a:pt x="14" y="225"/>
                </a:lnTo>
                <a:lnTo>
                  <a:pt x="9" y="225"/>
                </a:lnTo>
                <a:lnTo>
                  <a:pt x="5" y="13"/>
                </a:lnTo>
                <a:lnTo>
                  <a:pt x="0" y="13"/>
                </a:lnTo>
                <a:lnTo>
                  <a:pt x="45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62" name="Freeform 2928"/>
          <p:cNvSpPr>
            <a:spLocks noChangeAspect="1"/>
          </p:cNvSpPr>
          <p:nvPr/>
        </p:nvSpPr>
        <p:spPr bwMode="auto">
          <a:xfrm>
            <a:off x="1595438" y="5416550"/>
            <a:ext cx="165100" cy="76200"/>
          </a:xfrm>
          <a:custGeom>
            <a:avLst/>
            <a:gdLst>
              <a:gd name="T0" fmla="*/ 2147483647 w 481"/>
              <a:gd name="T1" fmla="*/ 0 h 223"/>
              <a:gd name="T2" fmla="*/ 2147483647 w 481"/>
              <a:gd name="T3" fmla="*/ 2147483647 h 223"/>
              <a:gd name="T4" fmla="*/ 2147483647 w 481"/>
              <a:gd name="T5" fmla="*/ 2147483647 h 223"/>
              <a:gd name="T6" fmla="*/ 2147483647 w 481"/>
              <a:gd name="T7" fmla="*/ 2147483647 h 223"/>
              <a:gd name="T8" fmla="*/ 2147483647 w 481"/>
              <a:gd name="T9" fmla="*/ 2147483647 h 223"/>
              <a:gd name="T10" fmla="*/ 0 w 481"/>
              <a:gd name="T11" fmla="*/ 2147483647 h 223"/>
              <a:gd name="T12" fmla="*/ 2147483647 w 481"/>
              <a:gd name="T13" fmla="*/ 0 h 22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81"/>
              <a:gd name="T22" fmla="*/ 0 h 223"/>
              <a:gd name="T23" fmla="*/ 481 w 481"/>
              <a:gd name="T24" fmla="*/ 223 h 22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81" h="223">
                <a:moveTo>
                  <a:pt x="477" y="0"/>
                </a:moveTo>
                <a:lnTo>
                  <a:pt x="481" y="212"/>
                </a:lnTo>
                <a:lnTo>
                  <a:pt x="11" y="223"/>
                </a:lnTo>
                <a:lnTo>
                  <a:pt x="9" y="223"/>
                </a:lnTo>
                <a:lnTo>
                  <a:pt x="2" y="12"/>
                </a:lnTo>
                <a:lnTo>
                  <a:pt x="0" y="12"/>
                </a:lnTo>
                <a:lnTo>
                  <a:pt x="47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63" name="Freeform 2929"/>
          <p:cNvSpPr>
            <a:spLocks noChangeAspect="1"/>
          </p:cNvSpPr>
          <p:nvPr/>
        </p:nvSpPr>
        <p:spPr bwMode="auto">
          <a:xfrm>
            <a:off x="1465263" y="5419725"/>
            <a:ext cx="131762" cy="79375"/>
          </a:xfrm>
          <a:custGeom>
            <a:avLst/>
            <a:gdLst>
              <a:gd name="T0" fmla="*/ 2147483647 w 387"/>
              <a:gd name="T1" fmla="*/ 0 h 225"/>
              <a:gd name="T2" fmla="*/ 2147483647 w 387"/>
              <a:gd name="T3" fmla="*/ 2147483647 h 225"/>
              <a:gd name="T4" fmla="*/ 2147483647 w 387"/>
              <a:gd name="T5" fmla="*/ 2147483647 h 225"/>
              <a:gd name="T6" fmla="*/ 2147483647 w 387"/>
              <a:gd name="T7" fmla="*/ 2147483647 h 225"/>
              <a:gd name="T8" fmla="*/ 2147483647 w 387"/>
              <a:gd name="T9" fmla="*/ 2147483647 h 225"/>
              <a:gd name="T10" fmla="*/ 0 w 387"/>
              <a:gd name="T11" fmla="*/ 2147483647 h 225"/>
              <a:gd name="T12" fmla="*/ 2147483647 w 387"/>
              <a:gd name="T13" fmla="*/ 0 h 2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87"/>
              <a:gd name="T22" fmla="*/ 0 h 225"/>
              <a:gd name="T23" fmla="*/ 387 w 387"/>
              <a:gd name="T24" fmla="*/ 225 h 22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87" h="225">
                <a:moveTo>
                  <a:pt x="380" y="0"/>
                </a:moveTo>
                <a:lnTo>
                  <a:pt x="387" y="211"/>
                </a:lnTo>
                <a:lnTo>
                  <a:pt x="19" y="225"/>
                </a:lnTo>
                <a:lnTo>
                  <a:pt x="15" y="225"/>
                </a:lnTo>
                <a:lnTo>
                  <a:pt x="4" y="13"/>
                </a:lnTo>
                <a:lnTo>
                  <a:pt x="0" y="13"/>
                </a:lnTo>
                <a:lnTo>
                  <a:pt x="38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64" name="Freeform 2930"/>
          <p:cNvSpPr>
            <a:spLocks noChangeAspect="1"/>
          </p:cNvSpPr>
          <p:nvPr/>
        </p:nvSpPr>
        <p:spPr bwMode="auto">
          <a:xfrm>
            <a:off x="1333500" y="5424488"/>
            <a:ext cx="134938" cy="80962"/>
          </a:xfrm>
          <a:custGeom>
            <a:avLst/>
            <a:gdLst>
              <a:gd name="T0" fmla="*/ 2147483647 w 391"/>
              <a:gd name="T1" fmla="*/ 0 h 231"/>
              <a:gd name="T2" fmla="*/ 2147483647 w 391"/>
              <a:gd name="T3" fmla="*/ 2147483647 h 231"/>
              <a:gd name="T4" fmla="*/ 2147483647 w 391"/>
              <a:gd name="T5" fmla="*/ 2147483647 h 231"/>
              <a:gd name="T6" fmla="*/ 2147483647 w 391"/>
              <a:gd name="T7" fmla="*/ 2147483647 h 231"/>
              <a:gd name="T8" fmla="*/ 2147483647 w 391"/>
              <a:gd name="T9" fmla="*/ 2147483647 h 231"/>
              <a:gd name="T10" fmla="*/ 0 w 391"/>
              <a:gd name="T11" fmla="*/ 2147483647 h 231"/>
              <a:gd name="T12" fmla="*/ 2147483647 w 391"/>
              <a:gd name="T13" fmla="*/ 0 h 2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91"/>
              <a:gd name="T22" fmla="*/ 0 h 231"/>
              <a:gd name="T23" fmla="*/ 391 w 391"/>
              <a:gd name="T24" fmla="*/ 231 h 2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91" h="231">
                <a:moveTo>
                  <a:pt x="380" y="0"/>
                </a:moveTo>
                <a:lnTo>
                  <a:pt x="391" y="212"/>
                </a:lnTo>
                <a:lnTo>
                  <a:pt x="25" y="231"/>
                </a:lnTo>
                <a:lnTo>
                  <a:pt x="20" y="231"/>
                </a:lnTo>
                <a:lnTo>
                  <a:pt x="6" y="20"/>
                </a:lnTo>
                <a:lnTo>
                  <a:pt x="0" y="20"/>
                </a:lnTo>
                <a:lnTo>
                  <a:pt x="38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65" name="Freeform 2931"/>
          <p:cNvSpPr>
            <a:spLocks noChangeAspect="1"/>
          </p:cNvSpPr>
          <p:nvPr/>
        </p:nvSpPr>
        <p:spPr bwMode="auto">
          <a:xfrm>
            <a:off x="1182688" y="5432425"/>
            <a:ext cx="158750" cy="84138"/>
          </a:xfrm>
          <a:custGeom>
            <a:avLst/>
            <a:gdLst>
              <a:gd name="T0" fmla="*/ 2147483647 w 458"/>
              <a:gd name="T1" fmla="*/ 0 h 245"/>
              <a:gd name="T2" fmla="*/ 2147483647 w 458"/>
              <a:gd name="T3" fmla="*/ 2147483647 h 245"/>
              <a:gd name="T4" fmla="*/ 2147483647 w 458"/>
              <a:gd name="T5" fmla="*/ 2147483647 h 245"/>
              <a:gd name="T6" fmla="*/ 2147483647 w 458"/>
              <a:gd name="T7" fmla="*/ 2147483647 h 245"/>
              <a:gd name="T8" fmla="*/ 0 w 458"/>
              <a:gd name="T9" fmla="*/ 2147483647 h 245"/>
              <a:gd name="T10" fmla="*/ 2147483647 w 458"/>
              <a:gd name="T11" fmla="*/ 2147483647 h 245"/>
              <a:gd name="T12" fmla="*/ 2147483647 w 458"/>
              <a:gd name="T13" fmla="*/ 0 h 2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58"/>
              <a:gd name="T22" fmla="*/ 0 h 245"/>
              <a:gd name="T23" fmla="*/ 458 w 458"/>
              <a:gd name="T24" fmla="*/ 245 h 24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58" h="245">
                <a:moveTo>
                  <a:pt x="444" y="0"/>
                </a:moveTo>
                <a:lnTo>
                  <a:pt x="458" y="211"/>
                </a:lnTo>
                <a:lnTo>
                  <a:pt x="18" y="245"/>
                </a:lnTo>
                <a:lnTo>
                  <a:pt x="27" y="244"/>
                </a:lnTo>
                <a:lnTo>
                  <a:pt x="0" y="34"/>
                </a:lnTo>
                <a:lnTo>
                  <a:pt x="9" y="33"/>
                </a:lnTo>
                <a:lnTo>
                  <a:pt x="44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66" name="Freeform 2932"/>
          <p:cNvSpPr>
            <a:spLocks noChangeAspect="1"/>
          </p:cNvSpPr>
          <p:nvPr/>
        </p:nvSpPr>
        <p:spPr bwMode="auto">
          <a:xfrm>
            <a:off x="1139825" y="5443538"/>
            <a:ext cx="53975" cy="77787"/>
          </a:xfrm>
          <a:custGeom>
            <a:avLst/>
            <a:gdLst>
              <a:gd name="T0" fmla="*/ 2147483647 w 155"/>
              <a:gd name="T1" fmla="*/ 0 h 226"/>
              <a:gd name="T2" fmla="*/ 2147483647 w 155"/>
              <a:gd name="T3" fmla="*/ 2147483647 h 226"/>
              <a:gd name="T4" fmla="*/ 2147483647 w 155"/>
              <a:gd name="T5" fmla="*/ 2147483647 h 226"/>
              <a:gd name="T6" fmla="*/ 2147483647 w 155"/>
              <a:gd name="T7" fmla="*/ 2147483647 h 226"/>
              <a:gd name="T8" fmla="*/ 0 w 155"/>
              <a:gd name="T9" fmla="*/ 2147483647 h 226"/>
              <a:gd name="T10" fmla="*/ 2147483647 w 155"/>
              <a:gd name="T11" fmla="*/ 2147483647 h 226"/>
              <a:gd name="T12" fmla="*/ 2147483647 w 155"/>
              <a:gd name="T13" fmla="*/ 0 h 22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5"/>
              <a:gd name="T22" fmla="*/ 0 h 226"/>
              <a:gd name="T23" fmla="*/ 155 w 155"/>
              <a:gd name="T24" fmla="*/ 226 h 22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5" h="226">
                <a:moveTo>
                  <a:pt x="128" y="0"/>
                </a:moveTo>
                <a:lnTo>
                  <a:pt x="155" y="210"/>
                </a:lnTo>
                <a:lnTo>
                  <a:pt x="30" y="226"/>
                </a:lnTo>
                <a:lnTo>
                  <a:pt x="38" y="225"/>
                </a:lnTo>
                <a:lnTo>
                  <a:pt x="0" y="18"/>
                </a:lnTo>
                <a:lnTo>
                  <a:pt x="8" y="17"/>
                </a:lnTo>
                <a:lnTo>
                  <a:pt x="12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67" name="Freeform 2933"/>
          <p:cNvSpPr>
            <a:spLocks noChangeAspect="1"/>
          </p:cNvSpPr>
          <p:nvPr/>
        </p:nvSpPr>
        <p:spPr bwMode="auto">
          <a:xfrm>
            <a:off x="1095375" y="5449888"/>
            <a:ext cx="57150" cy="77787"/>
          </a:xfrm>
          <a:custGeom>
            <a:avLst/>
            <a:gdLst>
              <a:gd name="T0" fmla="*/ 2147483647 w 162"/>
              <a:gd name="T1" fmla="*/ 0 h 227"/>
              <a:gd name="T2" fmla="*/ 2147483647 w 162"/>
              <a:gd name="T3" fmla="*/ 2147483647 h 227"/>
              <a:gd name="T4" fmla="*/ 2147483647 w 162"/>
              <a:gd name="T5" fmla="*/ 2147483647 h 227"/>
              <a:gd name="T6" fmla="*/ 2147483647 w 162"/>
              <a:gd name="T7" fmla="*/ 2147483647 h 227"/>
              <a:gd name="T8" fmla="*/ 2147483647 w 162"/>
              <a:gd name="T9" fmla="*/ 2147483647 h 227"/>
              <a:gd name="T10" fmla="*/ 0 w 162"/>
              <a:gd name="T11" fmla="*/ 2147483647 h 227"/>
              <a:gd name="T12" fmla="*/ 2147483647 w 162"/>
              <a:gd name="T13" fmla="*/ 0 h 22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2"/>
              <a:gd name="T22" fmla="*/ 0 h 227"/>
              <a:gd name="T23" fmla="*/ 162 w 162"/>
              <a:gd name="T24" fmla="*/ 227 h 22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2" h="227">
                <a:moveTo>
                  <a:pt x="124" y="0"/>
                </a:moveTo>
                <a:lnTo>
                  <a:pt x="162" y="207"/>
                </a:lnTo>
                <a:lnTo>
                  <a:pt x="60" y="226"/>
                </a:lnTo>
                <a:lnTo>
                  <a:pt x="56" y="227"/>
                </a:lnTo>
                <a:lnTo>
                  <a:pt x="4" y="21"/>
                </a:lnTo>
                <a:lnTo>
                  <a:pt x="0" y="22"/>
                </a:lnTo>
                <a:lnTo>
                  <a:pt x="12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68" name="Freeform 2934"/>
          <p:cNvSpPr>
            <a:spLocks noChangeAspect="1"/>
          </p:cNvSpPr>
          <p:nvPr/>
        </p:nvSpPr>
        <p:spPr bwMode="auto">
          <a:xfrm>
            <a:off x="1041400" y="5456238"/>
            <a:ext cx="74613" cy="82550"/>
          </a:xfrm>
          <a:custGeom>
            <a:avLst/>
            <a:gdLst>
              <a:gd name="T0" fmla="*/ 2147483647 w 212"/>
              <a:gd name="T1" fmla="*/ 0 h 242"/>
              <a:gd name="T2" fmla="*/ 2147483647 w 212"/>
              <a:gd name="T3" fmla="*/ 2147483647 h 242"/>
              <a:gd name="T4" fmla="*/ 2147483647 w 212"/>
              <a:gd name="T5" fmla="*/ 2147483647 h 242"/>
              <a:gd name="T6" fmla="*/ 2147483647 w 212"/>
              <a:gd name="T7" fmla="*/ 2147483647 h 242"/>
              <a:gd name="T8" fmla="*/ 0 w 212"/>
              <a:gd name="T9" fmla="*/ 2147483647 h 242"/>
              <a:gd name="T10" fmla="*/ 2147483647 w 212"/>
              <a:gd name="T11" fmla="*/ 2147483647 h 242"/>
              <a:gd name="T12" fmla="*/ 2147483647 w 212"/>
              <a:gd name="T13" fmla="*/ 0 h 24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2"/>
              <a:gd name="T22" fmla="*/ 0 h 242"/>
              <a:gd name="T23" fmla="*/ 212 w 212"/>
              <a:gd name="T24" fmla="*/ 242 h 24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2" h="242">
                <a:moveTo>
                  <a:pt x="160" y="0"/>
                </a:moveTo>
                <a:lnTo>
                  <a:pt x="212" y="206"/>
                </a:lnTo>
                <a:lnTo>
                  <a:pt x="68" y="242"/>
                </a:lnTo>
                <a:lnTo>
                  <a:pt x="73" y="241"/>
                </a:lnTo>
                <a:lnTo>
                  <a:pt x="0" y="42"/>
                </a:lnTo>
                <a:lnTo>
                  <a:pt x="4" y="41"/>
                </a:lnTo>
                <a:lnTo>
                  <a:pt x="16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69" name="Freeform 2935"/>
          <p:cNvSpPr>
            <a:spLocks noChangeAspect="1"/>
          </p:cNvSpPr>
          <p:nvPr/>
        </p:nvSpPr>
        <p:spPr bwMode="auto">
          <a:xfrm>
            <a:off x="995363" y="5472113"/>
            <a:ext cx="71437" cy="84137"/>
          </a:xfrm>
          <a:custGeom>
            <a:avLst/>
            <a:gdLst>
              <a:gd name="T0" fmla="*/ 2147483647 w 210"/>
              <a:gd name="T1" fmla="*/ 0 h 246"/>
              <a:gd name="T2" fmla="*/ 2147483647 w 210"/>
              <a:gd name="T3" fmla="*/ 2147483647 h 246"/>
              <a:gd name="T4" fmla="*/ 2147483647 w 210"/>
              <a:gd name="T5" fmla="*/ 2147483647 h 246"/>
              <a:gd name="T6" fmla="*/ 2147483647 w 210"/>
              <a:gd name="T7" fmla="*/ 2147483647 h 246"/>
              <a:gd name="T8" fmla="*/ 0 w 210"/>
              <a:gd name="T9" fmla="*/ 2147483647 h 246"/>
              <a:gd name="T10" fmla="*/ 2147483647 w 210"/>
              <a:gd name="T11" fmla="*/ 2147483647 h 246"/>
              <a:gd name="T12" fmla="*/ 2147483647 w 210"/>
              <a:gd name="T13" fmla="*/ 0 h 24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0"/>
              <a:gd name="T22" fmla="*/ 0 h 246"/>
              <a:gd name="T23" fmla="*/ 210 w 210"/>
              <a:gd name="T24" fmla="*/ 246 h 24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0" h="246">
                <a:moveTo>
                  <a:pt x="137" y="0"/>
                </a:moveTo>
                <a:lnTo>
                  <a:pt x="210" y="199"/>
                </a:lnTo>
                <a:lnTo>
                  <a:pt x="85" y="246"/>
                </a:lnTo>
                <a:lnTo>
                  <a:pt x="91" y="243"/>
                </a:lnTo>
                <a:lnTo>
                  <a:pt x="0" y="52"/>
                </a:lnTo>
                <a:lnTo>
                  <a:pt x="6" y="49"/>
                </a:lnTo>
                <a:lnTo>
                  <a:pt x="13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70" name="Freeform 2936"/>
          <p:cNvSpPr>
            <a:spLocks noChangeAspect="1"/>
          </p:cNvSpPr>
          <p:nvPr/>
        </p:nvSpPr>
        <p:spPr bwMode="auto">
          <a:xfrm>
            <a:off x="965200" y="5487988"/>
            <a:ext cx="61913" cy="79375"/>
          </a:xfrm>
          <a:custGeom>
            <a:avLst/>
            <a:gdLst>
              <a:gd name="T0" fmla="*/ 2147483647 w 175"/>
              <a:gd name="T1" fmla="*/ 0 h 223"/>
              <a:gd name="T2" fmla="*/ 2147483647 w 175"/>
              <a:gd name="T3" fmla="*/ 2147483647 h 223"/>
              <a:gd name="T4" fmla="*/ 2147483647 w 175"/>
              <a:gd name="T5" fmla="*/ 2147483647 h 223"/>
              <a:gd name="T6" fmla="*/ 2147483647 w 175"/>
              <a:gd name="T7" fmla="*/ 2147483647 h 223"/>
              <a:gd name="T8" fmla="*/ 0 w 175"/>
              <a:gd name="T9" fmla="*/ 2147483647 h 223"/>
              <a:gd name="T10" fmla="*/ 2147483647 w 175"/>
              <a:gd name="T11" fmla="*/ 2147483647 h 223"/>
              <a:gd name="T12" fmla="*/ 2147483647 w 175"/>
              <a:gd name="T13" fmla="*/ 0 h 22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5"/>
              <a:gd name="T22" fmla="*/ 0 h 223"/>
              <a:gd name="T23" fmla="*/ 175 w 175"/>
              <a:gd name="T24" fmla="*/ 223 h 22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5" h="223">
                <a:moveTo>
                  <a:pt x="84" y="0"/>
                </a:moveTo>
                <a:lnTo>
                  <a:pt x="175" y="191"/>
                </a:lnTo>
                <a:lnTo>
                  <a:pt x="110" y="223"/>
                </a:lnTo>
                <a:lnTo>
                  <a:pt x="114" y="220"/>
                </a:lnTo>
                <a:lnTo>
                  <a:pt x="0" y="41"/>
                </a:lnTo>
                <a:lnTo>
                  <a:pt x="4" y="38"/>
                </a:lnTo>
                <a:lnTo>
                  <a:pt x="8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71" name="Freeform 2937"/>
          <p:cNvSpPr>
            <a:spLocks noChangeAspect="1"/>
          </p:cNvSpPr>
          <p:nvPr/>
        </p:nvSpPr>
        <p:spPr bwMode="auto">
          <a:xfrm>
            <a:off x="930275" y="5502275"/>
            <a:ext cx="74613" cy="80963"/>
          </a:xfrm>
          <a:custGeom>
            <a:avLst/>
            <a:gdLst>
              <a:gd name="T0" fmla="*/ 2147483647 w 219"/>
              <a:gd name="T1" fmla="*/ 0 h 233"/>
              <a:gd name="T2" fmla="*/ 2147483647 w 219"/>
              <a:gd name="T3" fmla="*/ 2147483647 h 233"/>
              <a:gd name="T4" fmla="*/ 2147483647 w 219"/>
              <a:gd name="T5" fmla="*/ 2147483647 h 233"/>
              <a:gd name="T6" fmla="*/ 2147483647 w 219"/>
              <a:gd name="T7" fmla="*/ 2147483647 h 233"/>
              <a:gd name="T8" fmla="*/ 0 w 219"/>
              <a:gd name="T9" fmla="*/ 2147483647 h 233"/>
              <a:gd name="T10" fmla="*/ 2147483647 w 219"/>
              <a:gd name="T11" fmla="*/ 2147483647 h 233"/>
              <a:gd name="T12" fmla="*/ 2147483647 w 219"/>
              <a:gd name="T13" fmla="*/ 0 h 2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9"/>
              <a:gd name="T22" fmla="*/ 0 h 233"/>
              <a:gd name="T23" fmla="*/ 219 w 219"/>
              <a:gd name="T24" fmla="*/ 233 h 2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9" h="233">
                <a:moveTo>
                  <a:pt x="105" y="0"/>
                </a:moveTo>
                <a:lnTo>
                  <a:pt x="219" y="179"/>
                </a:lnTo>
                <a:lnTo>
                  <a:pt x="134" y="233"/>
                </a:lnTo>
                <a:lnTo>
                  <a:pt x="141" y="227"/>
                </a:lnTo>
                <a:lnTo>
                  <a:pt x="0" y="69"/>
                </a:lnTo>
                <a:lnTo>
                  <a:pt x="7" y="63"/>
                </a:lnTo>
                <a:lnTo>
                  <a:pt x="10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72" name="Freeform 2938"/>
          <p:cNvSpPr>
            <a:spLocks noChangeAspect="1"/>
          </p:cNvSpPr>
          <p:nvPr/>
        </p:nvSpPr>
        <p:spPr bwMode="auto">
          <a:xfrm>
            <a:off x="901700" y="5527675"/>
            <a:ext cx="77788" cy="74613"/>
          </a:xfrm>
          <a:custGeom>
            <a:avLst/>
            <a:gdLst>
              <a:gd name="T0" fmla="*/ 2147483647 w 224"/>
              <a:gd name="T1" fmla="*/ 0 h 216"/>
              <a:gd name="T2" fmla="*/ 2147483647 w 224"/>
              <a:gd name="T3" fmla="*/ 2147483647 h 216"/>
              <a:gd name="T4" fmla="*/ 2147483647 w 224"/>
              <a:gd name="T5" fmla="*/ 2147483647 h 216"/>
              <a:gd name="T6" fmla="*/ 2147483647 w 224"/>
              <a:gd name="T7" fmla="*/ 2147483647 h 216"/>
              <a:gd name="T8" fmla="*/ 0 w 224"/>
              <a:gd name="T9" fmla="*/ 2147483647 h 216"/>
              <a:gd name="T10" fmla="*/ 2147483647 w 224"/>
              <a:gd name="T11" fmla="*/ 2147483647 h 216"/>
              <a:gd name="T12" fmla="*/ 2147483647 w 224"/>
              <a:gd name="T13" fmla="*/ 0 h 2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4"/>
              <a:gd name="T22" fmla="*/ 0 h 216"/>
              <a:gd name="T23" fmla="*/ 224 w 224"/>
              <a:gd name="T24" fmla="*/ 216 h 2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4" h="216">
                <a:moveTo>
                  <a:pt x="83" y="0"/>
                </a:moveTo>
                <a:lnTo>
                  <a:pt x="224" y="158"/>
                </a:lnTo>
                <a:lnTo>
                  <a:pt x="160" y="216"/>
                </a:lnTo>
                <a:lnTo>
                  <a:pt x="166" y="207"/>
                </a:lnTo>
                <a:lnTo>
                  <a:pt x="0" y="77"/>
                </a:lnTo>
                <a:lnTo>
                  <a:pt x="6" y="68"/>
                </a:lnTo>
                <a:lnTo>
                  <a:pt x="8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73" name="Freeform 2939"/>
          <p:cNvSpPr>
            <a:spLocks noChangeAspect="1"/>
          </p:cNvSpPr>
          <p:nvPr/>
        </p:nvSpPr>
        <p:spPr bwMode="auto">
          <a:xfrm>
            <a:off x="887413" y="5554663"/>
            <a:ext cx="71437" cy="57150"/>
          </a:xfrm>
          <a:custGeom>
            <a:avLst/>
            <a:gdLst>
              <a:gd name="T0" fmla="*/ 2147483647 w 212"/>
              <a:gd name="T1" fmla="*/ 0 h 169"/>
              <a:gd name="T2" fmla="*/ 2147483647 w 212"/>
              <a:gd name="T3" fmla="*/ 2147483647 h 169"/>
              <a:gd name="T4" fmla="*/ 2147483647 w 212"/>
              <a:gd name="T5" fmla="*/ 2147483647 h 169"/>
              <a:gd name="T6" fmla="*/ 2147483647 w 212"/>
              <a:gd name="T7" fmla="*/ 2147483647 h 169"/>
              <a:gd name="T8" fmla="*/ 0 w 212"/>
              <a:gd name="T9" fmla="*/ 2147483647 h 169"/>
              <a:gd name="T10" fmla="*/ 2147483647 w 212"/>
              <a:gd name="T11" fmla="*/ 2147483647 h 169"/>
              <a:gd name="T12" fmla="*/ 2147483647 w 212"/>
              <a:gd name="T13" fmla="*/ 0 h 16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2"/>
              <a:gd name="T22" fmla="*/ 0 h 169"/>
              <a:gd name="T23" fmla="*/ 212 w 212"/>
              <a:gd name="T24" fmla="*/ 169 h 16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2" h="169">
                <a:moveTo>
                  <a:pt x="46" y="0"/>
                </a:moveTo>
                <a:lnTo>
                  <a:pt x="212" y="130"/>
                </a:lnTo>
                <a:lnTo>
                  <a:pt x="182" y="169"/>
                </a:lnTo>
                <a:lnTo>
                  <a:pt x="187" y="158"/>
                </a:lnTo>
                <a:lnTo>
                  <a:pt x="0" y="61"/>
                </a:lnTo>
                <a:lnTo>
                  <a:pt x="5" y="51"/>
                </a:lnTo>
                <a:lnTo>
                  <a:pt x="4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74" name="Freeform 2940"/>
          <p:cNvSpPr>
            <a:spLocks noChangeAspect="1"/>
          </p:cNvSpPr>
          <p:nvPr/>
        </p:nvSpPr>
        <p:spPr bwMode="auto">
          <a:xfrm>
            <a:off x="869950" y="5575300"/>
            <a:ext cx="80963" cy="53975"/>
          </a:xfrm>
          <a:custGeom>
            <a:avLst/>
            <a:gdLst>
              <a:gd name="T0" fmla="*/ 2147483647 w 234"/>
              <a:gd name="T1" fmla="*/ 0 h 156"/>
              <a:gd name="T2" fmla="*/ 2147483647 w 234"/>
              <a:gd name="T3" fmla="*/ 2147483647 h 156"/>
              <a:gd name="T4" fmla="*/ 2147483647 w 234"/>
              <a:gd name="T5" fmla="*/ 2147483647 h 156"/>
              <a:gd name="T6" fmla="*/ 2147483647 w 234"/>
              <a:gd name="T7" fmla="*/ 2147483647 h 156"/>
              <a:gd name="T8" fmla="*/ 0 w 234"/>
              <a:gd name="T9" fmla="*/ 2147483647 h 156"/>
              <a:gd name="T10" fmla="*/ 2147483647 w 234"/>
              <a:gd name="T11" fmla="*/ 2147483647 h 156"/>
              <a:gd name="T12" fmla="*/ 2147483647 w 234"/>
              <a:gd name="T13" fmla="*/ 0 h 15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4"/>
              <a:gd name="T22" fmla="*/ 0 h 156"/>
              <a:gd name="T23" fmla="*/ 234 w 234"/>
              <a:gd name="T24" fmla="*/ 156 h 15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4" h="156">
                <a:moveTo>
                  <a:pt x="47" y="0"/>
                </a:moveTo>
                <a:lnTo>
                  <a:pt x="234" y="97"/>
                </a:lnTo>
                <a:lnTo>
                  <a:pt x="203" y="156"/>
                </a:lnTo>
                <a:lnTo>
                  <a:pt x="206" y="144"/>
                </a:lnTo>
                <a:lnTo>
                  <a:pt x="0" y="94"/>
                </a:lnTo>
                <a:lnTo>
                  <a:pt x="3" y="83"/>
                </a:lnTo>
                <a:lnTo>
                  <a:pt x="4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75" name="Freeform 2941"/>
          <p:cNvSpPr>
            <a:spLocks noChangeAspect="1"/>
          </p:cNvSpPr>
          <p:nvPr/>
        </p:nvSpPr>
        <p:spPr bwMode="auto">
          <a:xfrm>
            <a:off x="862013" y="5608638"/>
            <a:ext cx="77787" cy="38100"/>
          </a:xfrm>
          <a:custGeom>
            <a:avLst/>
            <a:gdLst>
              <a:gd name="T0" fmla="*/ 2147483647 w 226"/>
              <a:gd name="T1" fmla="*/ 0 h 110"/>
              <a:gd name="T2" fmla="*/ 2147483647 w 226"/>
              <a:gd name="T3" fmla="*/ 2147483647 h 110"/>
              <a:gd name="T4" fmla="*/ 2147483647 w 226"/>
              <a:gd name="T5" fmla="*/ 2147483647 h 110"/>
              <a:gd name="T6" fmla="*/ 2147483647 w 226"/>
              <a:gd name="T7" fmla="*/ 2147483647 h 110"/>
              <a:gd name="T8" fmla="*/ 0 w 226"/>
              <a:gd name="T9" fmla="*/ 2147483647 h 110"/>
              <a:gd name="T10" fmla="*/ 0 w 226"/>
              <a:gd name="T11" fmla="*/ 2147483647 h 110"/>
              <a:gd name="T12" fmla="*/ 2147483647 w 226"/>
              <a:gd name="T13" fmla="*/ 0 h 1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6"/>
              <a:gd name="T22" fmla="*/ 0 h 110"/>
              <a:gd name="T23" fmla="*/ 226 w 226"/>
              <a:gd name="T24" fmla="*/ 110 h 11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6" h="110">
                <a:moveTo>
                  <a:pt x="20" y="0"/>
                </a:moveTo>
                <a:lnTo>
                  <a:pt x="226" y="50"/>
                </a:lnTo>
                <a:lnTo>
                  <a:pt x="211" y="110"/>
                </a:lnTo>
                <a:lnTo>
                  <a:pt x="211" y="99"/>
                </a:lnTo>
                <a:lnTo>
                  <a:pt x="0" y="95"/>
                </a:lnTo>
                <a:lnTo>
                  <a:pt x="0" y="83"/>
                </a:lnTo>
                <a:lnTo>
                  <a:pt x="2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76" name="Freeform 2942"/>
          <p:cNvSpPr>
            <a:spLocks noChangeAspect="1"/>
          </p:cNvSpPr>
          <p:nvPr/>
        </p:nvSpPr>
        <p:spPr bwMode="auto">
          <a:xfrm>
            <a:off x="862013" y="5638800"/>
            <a:ext cx="74612" cy="23813"/>
          </a:xfrm>
          <a:custGeom>
            <a:avLst/>
            <a:gdLst>
              <a:gd name="T0" fmla="*/ 2147483647 w 212"/>
              <a:gd name="T1" fmla="*/ 0 h 63"/>
              <a:gd name="T2" fmla="*/ 2147483647 w 212"/>
              <a:gd name="T3" fmla="*/ 2147483647 h 63"/>
              <a:gd name="T4" fmla="*/ 2147483647 w 212"/>
              <a:gd name="T5" fmla="*/ 2147483647 h 63"/>
              <a:gd name="T6" fmla="*/ 2147483647 w 212"/>
              <a:gd name="T7" fmla="*/ 2147483647 h 63"/>
              <a:gd name="T8" fmla="*/ 2147483647 w 212"/>
              <a:gd name="T9" fmla="*/ 2147483647 h 63"/>
              <a:gd name="T10" fmla="*/ 0 w 212"/>
              <a:gd name="T11" fmla="*/ 2147483647 h 63"/>
              <a:gd name="T12" fmla="*/ 2147483647 w 212"/>
              <a:gd name="T13" fmla="*/ 0 h 6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2"/>
              <a:gd name="T22" fmla="*/ 0 h 63"/>
              <a:gd name="T23" fmla="*/ 212 w 212"/>
              <a:gd name="T24" fmla="*/ 63 h 6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2" h="63">
                <a:moveTo>
                  <a:pt x="1" y="0"/>
                </a:moveTo>
                <a:lnTo>
                  <a:pt x="212" y="4"/>
                </a:lnTo>
                <a:lnTo>
                  <a:pt x="211" y="48"/>
                </a:lnTo>
                <a:lnTo>
                  <a:pt x="210" y="38"/>
                </a:lnTo>
                <a:lnTo>
                  <a:pt x="1" y="63"/>
                </a:lnTo>
                <a:lnTo>
                  <a:pt x="0" y="54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77" name="Freeform 2943"/>
          <p:cNvSpPr>
            <a:spLocks noChangeAspect="1"/>
          </p:cNvSpPr>
          <p:nvPr/>
        </p:nvSpPr>
        <p:spPr bwMode="auto">
          <a:xfrm>
            <a:off x="862013" y="5654675"/>
            <a:ext cx="74612" cy="31750"/>
          </a:xfrm>
          <a:custGeom>
            <a:avLst/>
            <a:gdLst>
              <a:gd name="T0" fmla="*/ 0 w 215"/>
              <a:gd name="T1" fmla="*/ 2147483647 h 97"/>
              <a:gd name="T2" fmla="*/ 2147483647 w 215"/>
              <a:gd name="T3" fmla="*/ 0 h 97"/>
              <a:gd name="T4" fmla="*/ 2147483647 w 215"/>
              <a:gd name="T5" fmla="*/ 2147483647 h 97"/>
              <a:gd name="T6" fmla="*/ 2147483647 w 215"/>
              <a:gd name="T7" fmla="*/ 2147483647 h 97"/>
              <a:gd name="T8" fmla="*/ 2147483647 w 215"/>
              <a:gd name="T9" fmla="*/ 2147483647 h 97"/>
              <a:gd name="T10" fmla="*/ 2147483647 w 215"/>
              <a:gd name="T11" fmla="*/ 2147483647 h 97"/>
              <a:gd name="T12" fmla="*/ 0 w 215"/>
              <a:gd name="T13" fmla="*/ 2147483647 h 9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5"/>
              <a:gd name="T22" fmla="*/ 0 h 97"/>
              <a:gd name="T23" fmla="*/ 215 w 215"/>
              <a:gd name="T24" fmla="*/ 97 h 9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5" h="97">
                <a:moveTo>
                  <a:pt x="0" y="25"/>
                </a:moveTo>
                <a:lnTo>
                  <a:pt x="209" y="0"/>
                </a:lnTo>
                <a:lnTo>
                  <a:pt x="215" y="40"/>
                </a:lnTo>
                <a:lnTo>
                  <a:pt x="210" y="28"/>
                </a:lnTo>
                <a:lnTo>
                  <a:pt x="11" y="97"/>
                </a:lnTo>
                <a:lnTo>
                  <a:pt x="7" y="85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78" name="Freeform 2944"/>
          <p:cNvSpPr>
            <a:spLocks noChangeAspect="1"/>
          </p:cNvSpPr>
          <p:nvPr/>
        </p:nvSpPr>
        <p:spPr bwMode="auto">
          <a:xfrm>
            <a:off x="865188" y="5662613"/>
            <a:ext cx="76200" cy="57150"/>
          </a:xfrm>
          <a:custGeom>
            <a:avLst/>
            <a:gdLst>
              <a:gd name="T0" fmla="*/ 0 w 220"/>
              <a:gd name="T1" fmla="*/ 2147483647 h 160"/>
              <a:gd name="T2" fmla="*/ 2147483647 w 220"/>
              <a:gd name="T3" fmla="*/ 0 h 160"/>
              <a:gd name="T4" fmla="*/ 2147483647 w 220"/>
              <a:gd name="T5" fmla="*/ 2147483647 h 160"/>
              <a:gd name="T6" fmla="*/ 2147483647 w 220"/>
              <a:gd name="T7" fmla="*/ 2147483647 h 160"/>
              <a:gd name="T8" fmla="*/ 2147483647 w 220"/>
              <a:gd name="T9" fmla="*/ 2147483647 h 160"/>
              <a:gd name="T10" fmla="*/ 2147483647 w 220"/>
              <a:gd name="T11" fmla="*/ 2147483647 h 160"/>
              <a:gd name="T12" fmla="*/ 0 w 220"/>
              <a:gd name="T13" fmla="*/ 2147483647 h 16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0"/>
              <a:gd name="T22" fmla="*/ 0 h 160"/>
              <a:gd name="T23" fmla="*/ 220 w 220"/>
              <a:gd name="T24" fmla="*/ 160 h 16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0" h="160">
                <a:moveTo>
                  <a:pt x="0" y="69"/>
                </a:moveTo>
                <a:lnTo>
                  <a:pt x="199" y="0"/>
                </a:lnTo>
                <a:lnTo>
                  <a:pt x="220" y="63"/>
                </a:lnTo>
                <a:lnTo>
                  <a:pt x="216" y="54"/>
                </a:lnTo>
                <a:lnTo>
                  <a:pt x="33" y="160"/>
                </a:lnTo>
                <a:lnTo>
                  <a:pt x="29" y="152"/>
                </a:lnTo>
                <a:lnTo>
                  <a:pt x="0" y="6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79" name="Freeform 2945"/>
          <p:cNvSpPr>
            <a:spLocks noChangeAspect="1"/>
          </p:cNvSpPr>
          <p:nvPr/>
        </p:nvSpPr>
        <p:spPr bwMode="auto">
          <a:xfrm>
            <a:off x="877888" y="5681663"/>
            <a:ext cx="77787" cy="68262"/>
          </a:xfrm>
          <a:custGeom>
            <a:avLst/>
            <a:gdLst>
              <a:gd name="T0" fmla="*/ 0 w 221"/>
              <a:gd name="T1" fmla="*/ 2147483647 h 194"/>
              <a:gd name="T2" fmla="*/ 2147483647 w 221"/>
              <a:gd name="T3" fmla="*/ 0 h 194"/>
              <a:gd name="T4" fmla="*/ 2147483647 w 221"/>
              <a:gd name="T5" fmla="*/ 2147483647 h 194"/>
              <a:gd name="T6" fmla="*/ 2147483647 w 221"/>
              <a:gd name="T7" fmla="*/ 2147483647 h 194"/>
              <a:gd name="T8" fmla="*/ 2147483647 w 221"/>
              <a:gd name="T9" fmla="*/ 2147483647 h 194"/>
              <a:gd name="T10" fmla="*/ 2147483647 w 221"/>
              <a:gd name="T11" fmla="*/ 2147483647 h 194"/>
              <a:gd name="T12" fmla="*/ 0 w 221"/>
              <a:gd name="T13" fmla="*/ 2147483647 h 19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1"/>
              <a:gd name="T22" fmla="*/ 0 h 194"/>
              <a:gd name="T23" fmla="*/ 221 w 221"/>
              <a:gd name="T24" fmla="*/ 194 h 19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1" h="194">
                <a:moveTo>
                  <a:pt x="0" y="106"/>
                </a:moveTo>
                <a:lnTo>
                  <a:pt x="183" y="0"/>
                </a:lnTo>
                <a:lnTo>
                  <a:pt x="221" y="66"/>
                </a:lnTo>
                <a:lnTo>
                  <a:pt x="214" y="57"/>
                </a:lnTo>
                <a:lnTo>
                  <a:pt x="54" y="194"/>
                </a:lnTo>
                <a:lnTo>
                  <a:pt x="47" y="186"/>
                </a:lnTo>
                <a:lnTo>
                  <a:pt x="0" y="10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80" name="Freeform 2946"/>
          <p:cNvSpPr>
            <a:spLocks noChangeAspect="1"/>
          </p:cNvSpPr>
          <p:nvPr/>
        </p:nvSpPr>
        <p:spPr bwMode="auto">
          <a:xfrm>
            <a:off x="896938" y="5702300"/>
            <a:ext cx="73025" cy="74613"/>
          </a:xfrm>
          <a:custGeom>
            <a:avLst/>
            <a:gdLst>
              <a:gd name="T0" fmla="*/ 0 w 212"/>
              <a:gd name="T1" fmla="*/ 2147483647 h 216"/>
              <a:gd name="T2" fmla="*/ 2147483647 w 212"/>
              <a:gd name="T3" fmla="*/ 0 h 216"/>
              <a:gd name="T4" fmla="*/ 2147483647 w 212"/>
              <a:gd name="T5" fmla="*/ 2147483647 h 216"/>
              <a:gd name="T6" fmla="*/ 2147483647 w 212"/>
              <a:gd name="T7" fmla="*/ 2147483647 h 216"/>
              <a:gd name="T8" fmla="*/ 2147483647 w 212"/>
              <a:gd name="T9" fmla="*/ 2147483647 h 216"/>
              <a:gd name="T10" fmla="*/ 2147483647 w 212"/>
              <a:gd name="T11" fmla="*/ 2147483647 h 216"/>
              <a:gd name="T12" fmla="*/ 0 w 212"/>
              <a:gd name="T13" fmla="*/ 2147483647 h 2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2"/>
              <a:gd name="T22" fmla="*/ 0 h 216"/>
              <a:gd name="T23" fmla="*/ 212 w 212"/>
              <a:gd name="T24" fmla="*/ 216 h 2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2" h="216">
                <a:moveTo>
                  <a:pt x="0" y="137"/>
                </a:moveTo>
                <a:lnTo>
                  <a:pt x="160" y="0"/>
                </a:lnTo>
                <a:lnTo>
                  <a:pt x="212" y="59"/>
                </a:lnTo>
                <a:lnTo>
                  <a:pt x="210" y="58"/>
                </a:lnTo>
                <a:lnTo>
                  <a:pt x="69" y="216"/>
                </a:lnTo>
                <a:lnTo>
                  <a:pt x="67" y="215"/>
                </a:lnTo>
                <a:lnTo>
                  <a:pt x="0" y="13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81" name="Freeform 2947"/>
          <p:cNvSpPr>
            <a:spLocks noChangeAspect="1"/>
          </p:cNvSpPr>
          <p:nvPr/>
        </p:nvSpPr>
        <p:spPr bwMode="auto">
          <a:xfrm>
            <a:off x="920750" y="5722938"/>
            <a:ext cx="71438" cy="79375"/>
          </a:xfrm>
          <a:custGeom>
            <a:avLst/>
            <a:gdLst>
              <a:gd name="T0" fmla="*/ 0 w 208"/>
              <a:gd name="T1" fmla="*/ 2147483647 h 234"/>
              <a:gd name="T2" fmla="*/ 2147483647 w 208"/>
              <a:gd name="T3" fmla="*/ 0 h 234"/>
              <a:gd name="T4" fmla="*/ 2147483647 w 208"/>
              <a:gd name="T5" fmla="*/ 2147483647 h 234"/>
              <a:gd name="T6" fmla="*/ 2147483647 w 208"/>
              <a:gd name="T7" fmla="*/ 2147483647 h 234"/>
              <a:gd name="T8" fmla="*/ 2147483647 w 208"/>
              <a:gd name="T9" fmla="*/ 2147483647 h 234"/>
              <a:gd name="T10" fmla="*/ 2147483647 w 208"/>
              <a:gd name="T11" fmla="*/ 2147483647 h 234"/>
              <a:gd name="T12" fmla="*/ 0 w 208"/>
              <a:gd name="T13" fmla="*/ 2147483647 h 2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8"/>
              <a:gd name="T22" fmla="*/ 0 h 234"/>
              <a:gd name="T23" fmla="*/ 208 w 208"/>
              <a:gd name="T24" fmla="*/ 234 h 2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8" h="234">
                <a:moveTo>
                  <a:pt x="0" y="158"/>
                </a:moveTo>
                <a:lnTo>
                  <a:pt x="141" y="0"/>
                </a:lnTo>
                <a:lnTo>
                  <a:pt x="208" y="60"/>
                </a:lnTo>
                <a:lnTo>
                  <a:pt x="204" y="58"/>
                </a:lnTo>
                <a:lnTo>
                  <a:pt x="86" y="234"/>
                </a:lnTo>
                <a:lnTo>
                  <a:pt x="82" y="232"/>
                </a:lnTo>
                <a:lnTo>
                  <a:pt x="0" y="15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82" name="Freeform 2948"/>
          <p:cNvSpPr>
            <a:spLocks noChangeAspect="1"/>
          </p:cNvSpPr>
          <p:nvPr/>
        </p:nvSpPr>
        <p:spPr bwMode="auto">
          <a:xfrm>
            <a:off x="947738" y="5740400"/>
            <a:ext cx="76200" cy="87313"/>
          </a:xfrm>
          <a:custGeom>
            <a:avLst/>
            <a:gdLst>
              <a:gd name="T0" fmla="*/ 0 w 211"/>
              <a:gd name="T1" fmla="*/ 2147483647 h 242"/>
              <a:gd name="T2" fmla="*/ 2147483647 w 211"/>
              <a:gd name="T3" fmla="*/ 0 h 242"/>
              <a:gd name="T4" fmla="*/ 2147483647 w 211"/>
              <a:gd name="T5" fmla="*/ 2147483647 h 242"/>
              <a:gd name="T6" fmla="*/ 2147483647 w 211"/>
              <a:gd name="T7" fmla="*/ 2147483647 h 242"/>
              <a:gd name="T8" fmla="*/ 2147483647 w 211"/>
              <a:gd name="T9" fmla="*/ 2147483647 h 242"/>
              <a:gd name="T10" fmla="*/ 2147483647 w 211"/>
              <a:gd name="T11" fmla="*/ 2147483647 h 242"/>
              <a:gd name="T12" fmla="*/ 0 w 211"/>
              <a:gd name="T13" fmla="*/ 2147483647 h 24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1"/>
              <a:gd name="T22" fmla="*/ 0 h 242"/>
              <a:gd name="T23" fmla="*/ 211 w 211"/>
              <a:gd name="T24" fmla="*/ 242 h 24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1" h="242">
                <a:moveTo>
                  <a:pt x="0" y="176"/>
                </a:moveTo>
                <a:lnTo>
                  <a:pt x="118" y="0"/>
                </a:lnTo>
                <a:lnTo>
                  <a:pt x="211" y="62"/>
                </a:lnTo>
                <a:lnTo>
                  <a:pt x="199" y="56"/>
                </a:lnTo>
                <a:lnTo>
                  <a:pt x="102" y="242"/>
                </a:lnTo>
                <a:lnTo>
                  <a:pt x="90" y="236"/>
                </a:lnTo>
                <a:lnTo>
                  <a:pt x="0" y="17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83" name="Freeform 2949"/>
          <p:cNvSpPr>
            <a:spLocks noChangeAspect="1"/>
          </p:cNvSpPr>
          <p:nvPr/>
        </p:nvSpPr>
        <p:spPr bwMode="auto">
          <a:xfrm>
            <a:off x="984250" y="5759450"/>
            <a:ext cx="68263" cy="88900"/>
          </a:xfrm>
          <a:custGeom>
            <a:avLst/>
            <a:gdLst>
              <a:gd name="T0" fmla="*/ 0 w 194"/>
              <a:gd name="T1" fmla="*/ 2147483647 h 248"/>
              <a:gd name="T2" fmla="*/ 2147483647 w 194"/>
              <a:gd name="T3" fmla="*/ 0 h 248"/>
              <a:gd name="T4" fmla="*/ 2147483647 w 194"/>
              <a:gd name="T5" fmla="*/ 2147483647 h 248"/>
              <a:gd name="T6" fmla="*/ 2147483647 w 194"/>
              <a:gd name="T7" fmla="*/ 2147483647 h 248"/>
              <a:gd name="T8" fmla="*/ 2147483647 w 194"/>
              <a:gd name="T9" fmla="*/ 2147483647 h 248"/>
              <a:gd name="T10" fmla="*/ 2147483647 w 194"/>
              <a:gd name="T11" fmla="*/ 2147483647 h 248"/>
              <a:gd name="T12" fmla="*/ 0 w 194"/>
              <a:gd name="T13" fmla="*/ 2147483647 h 2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4"/>
              <a:gd name="T22" fmla="*/ 0 h 248"/>
              <a:gd name="T23" fmla="*/ 194 w 194"/>
              <a:gd name="T24" fmla="*/ 248 h 24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4" h="248">
                <a:moveTo>
                  <a:pt x="0" y="186"/>
                </a:moveTo>
                <a:lnTo>
                  <a:pt x="97" y="0"/>
                </a:lnTo>
                <a:lnTo>
                  <a:pt x="191" y="48"/>
                </a:lnTo>
                <a:lnTo>
                  <a:pt x="194" y="49"/>
                </a:lnTo>
                <a:lnTo>
                  <a:pt x="115" y="247"/>
                </a:lnTo>
                <a:lnTo>
                  <a:pt x="118" y="248"/>
                </a:lnTo>
                <a:lnTo>
                  <a:pt x="0" y="18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84" name="Freeform 2950"/>
          <p:cNvSpPr>
            <a:spLocks noChangeAspect="1"/>
          </p:cNvSpPr>
          <p:nvPr/>
        </p:nvSpPr>
        <p:spPr bwMode="auto">
          <a:xfrm>
            <a:off x="1025525" y="5778500"/>
            <a:ext cx="66675" cy="85725"/>
          </a:xfrm>
          <a:custGeom>
            <a:avLst/>
            <a:gdLst>
              <a:gd name="T0" fmla="*/ 0 w 195"/>
              <a:gd name="T1" fmla="*/ 2147483647 h 248"/>
              <a:gd name="T2" fmla="*/ 2147483647 w 195"/>
              <a:gd name="T3" fmla="*/ 0 h 248"/>
              <a:gd name="T4" fmla="*/ 2147483647 w 195"/>
              <a:gd name="T5" fmla="*/ 2147483647 h 248"/>
              <a:gd name="T6" fmla="*/ 2147483647 w 195"/>
              <a:gd name="T7" fmla="*/ 2147483647 h 248"/>
              <a:gd name="T8" fmla="*/ 2147483647 w 195"/>
              <a:gd name="T9" fmla="*/ 2147483647 h 248"/>
              <a:gd name="T10" fmla="*/ 2147483647 w 195"/>
              <a:gd name="T11" fmla="*/ 2147483647 h 248"/>
              <a:gd name="T12" fmla="*/ 0 w 195"/>
              <a:gd name="T13" fmla="*/ 2147483647 h 2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5"/>
              <a:gd name="T22" fmla="*/ 0 h 248"/>
              <a:gd name="T23" fmla="*/ 195 w 195"/>
              <a:gd name="T24" fmla="*/ 248 h 24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5" h="248">
                <a:moveTo>
                  <a:pt x="0" y="198"/>
                </a:moveTo>
                <a:lnTo>
                  <a:pt x="79" y="0"/>
                </a:lnTo>
                <a:lnTo>
                  <a:pt x="195" y="47"/>
                </a:lnTo>
                <a:lnTo>
                  <a:pt x="189" y="45"/>
                </a:lnTo>
                <a:lnTo>
                  <a:pt x="129" y="248"/>
                </a:lnTo>
                <a:lnTo>
                  <a:pt x="123" y="246"/>
                </a:lnTo>
                <a:lnTo>
                  <a:pt x="0" y="19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85" name="Freeform 2951"/>
          <p:cNvSpPr>
            <a:spLocks noChangeAspect="1"/>
          </p:cNvSpPr>
          <p:nvPr/>
        </p:nvSpPr>
        <p:spPr bwMode="auto">
          <a:xfrm>
            <a:off x="1068388" y="5792788"/>
            <a:ext cx="71437" cy="85725"/>
          </a:xfrm>
          <a:custGeom>
            <a:avLst/>
            <a:gdLst>
              <a:gd name="T0" fmla="*/ 0 w 202"/>
              <a:gd name="T1" fmla="*/ 2147483647 h 245"/>
              <a:gd name="T2" fmla="*/ 2147483647 w 202"/>
              <a:gd name="T3" fmla="*/ 0 h 245"/>
              <a:gd name="T4" fmla="*/ 2147483647 w 202"/>
              <a:gd name="T5" fmla="*/ 2147483647 h 245"/>
              <a:gd name="T6" fmla="*/ 2147483647 w 202"/>
              <a:gd name="T7" fmla="*/ 2147483647 h 245"/>
              <a:gd name="T8" fmla="*/ 2147483647 w 202"/>
              <a:gd name="T9" fmla="*/ 2147483647 h 245"/>
              <a:gd name="T10" fmla="*/ 2147483647 w 202"/>
              <a:gd name="T11" fmla="*/ 2147483647 h 245"/>
              <a:gd name="T12" fmla="*/ 0 w 202"/>
              <a:gd name="T13" fmla="*/ 2147483647 h 2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2"/>
              <a:gd name="T22" fmla="*/ 0 h 245"/>
              <a:gd name="T23" fmla="*/ 202 w 202"/>
              <a:gd name="T24" fmla="*/ 245 h 24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2" h="245">
                <a:moveTo>
                  <a:pt x="0" y="203"/>
                </a:moveTo>
                <a:lnTo>
                  <a:pt x="60" y="0"/>
                </a:lnTo>
                <a:lnTo>
                  <a:pt x="202" y="43"/>
                </a:lnTo>
                <a:lnTo>
                  <a:pt x="187" y="39"/>
                </a:lnTo>
                <a:lnTo>
                  <a:pt x="141" y="245"/>
                </a:lnTo>
                <a:lnTo>
                  <a:pt x="125" y="242"/>
                </a:lnTo>
                <a:lnTo>
                  <a:pt x="0" y="20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86" name="Freeform 2952"/>
          <p:cNvSpPr>
            <a:spLocks noChangeAspect="1"/>
          </p:cNvSpPr>
          <p:nvPr/>
        </p:nvSpPr>
        <p:spPr bwMode="auto">
          <a:xfrm>
            <a:off x="1119188" y="5807075"/>
            <a:ext cx="44450" cy="79375"/>
          </a:xfrm>
          <a:custGeom>
            <a:avLst/>
            <a:gdLst>
              <a:gd name="T0" fmla="*/ 0 w 135"/>
              <a:gd name="T1" fmla="*/ 2147483647 h 231"/>
              <a:gd name="T2" fmla="*/ 2147483647 w 135"/>
              <a:gd name="T3" fmla="*/ 0 h 231"/>
              <a:gd name="T4" fmla="*/ 2147483647 w 135"/>
              <a:gd name="T5" fmla="*/ 2147483647 h 231"/>
              <a:gd name="T6" fmla="*/ 2147483647 w 135"/>
              <a:gd name="T7" fmla="*/ 2147483647 h 231"/>
              <a:gd name="T8" fmla="*/ 2147483647 w 135"/>
              <a:gd name="T9" fmla="*/ 2147483647 h 231"/>
              <a:gd name="T10" fmla="*/ 2147483647 w 135"/>
              <a:gd name="T11" fmla="*/ 2147483647 h 231"/>
              <a:gd name="T12" fmla="*/ 0 w 135"/>
              <a:gd name="T13" fmla="*/ 2147483647 h 2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5"/>
              <a:gd name="T22" fmla="*/ 0 h 231"/>
              <a:gd name="T23" fmla="*/ 135 w 135"/>
              <a:gd name="T24" fmla="*/ 231 h 2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5" h="231">
                <a:moveTo>
                  <a:pt x="0" y="206"/>
                </a:moveTo>
                <a:lnTo>
                  <a:pt x="46" y="0"/>
                </a:lnTo>
                <a:lnTo>
                  <a:pt x="129" y="19"/>
                </a:lnTo>
                <a:lnTo>
                  <a:pt x="135" y="20"/>
                </a:lnTo>
                <a:lnTo>
                  <a:pt x="104" y="230"/>
                </a:lnTo>
                <a:lnTo>
                  <a:pt x="110" y="231"/>
                </a:lnTo>
                <a:lnTo>
                  <a:pt x="0" y="20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87" name="Freeform 2953"/>
          <p:cNvSpPr>
            <a:spLocks noChangeAspect="1"/>
          </p:cNvSpPr>
          <p:nvPr/>
        </p:nvSpPr>
        <p:spPr bwMode="auto">
          <a:xfrm>
            <a:off x="1154113" y="5813425"/>
            <a:ext cx="61912" cy="80963"/>
          </a:xfrm>
          <a:custGeom>
            <a:avLst/>
            <a:gdLst>
              <a:gd name="T0" fmla="*/ 0 w 182"/>
              <a:gd name="T1" fmla="*/ 2147483647 h 235"/>
              <a:gd name="T2" fmla="*/ 2147483647 w 182"/>
              <a:gd name="T3" fmla="*/ 0 h 235"/>
              <a:gd name="T4" fmla="*/ 2147483647 w 182"/>
              <a:gd name="T5" fmla="*/ 2147483647 h 235"/>
              <a:gd name="T6" fmla="*/ 2147483647 w 182"/>
              <a:gd name="T7" fmla="*/ 2147483647 h 235"/>
              <a:gd name="T8" fmla="*/ 2147483647 w 182"/>
              <a:gd name="T9" fmla="*/ 2147483647 h 235"/>
              <a:gd name="T10" fmla="*/ 2147483647 w 182"/>
              <a:gd name="T11" fmla="*/ 2147483647 h 235"/>
              <a:gd name="T12" fmla="*/ 0 w 182"/>
              <a:gd name="T13" fmla="*/ 2147483647 h 2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2"/>
              <a:gd name="T22" fmla="*/ 0 h 235"/>
              <a:gd name="T23" fmla="*/ 182 w 182"/>
              <a:gd name="T24" fmla="*/ 235 h 2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2" h="235">
                <a:moveTo>
                  <a:pt x="0" y="210"/>
                </a:moveTo>
                <a:lnTo>
                  <a:pt x="31" y="0"/>
                </a:lnTo>
                <a:lnTo>
                  <a:pt x="182" y="23"/>
                </a:lnTo>
                <a:lnTo>
                  <a:pt x="178" y="23"/>
                </a:lnTo>
                <a:lnTo>
                  <a:pt x="164" y="235"/>
                </a:lnTo>
                <a:lnTo>
                  <a:pt x="161" y="235"/>
                </a:lnTo>
                <a:lnTo>
                  <a:pt x="0" y="2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88" name="Freeform 2954"/>
          <p:cNvSpPr>
            <a:spLocks noChangeAspect="1"/>
          </p:cNvSpPr>
          <p:nvPr/>
        </p:nvSpPr>
        <p:spPr bwMode="auto">
          <a:xfrm>
            <a:off x="1209675" y="5822950"/>
            <a:ext cx="63500" cy="76200"/>
          </a:xfrm>
          <a:custGeom>
            <a:avLst/>
            <a:gdLst>
              <a:gd name="T0" fmla="*/ 0 w 187"/>
              <a:gd name="T1" fmla="*/ 2147483647 h 224"/>
              <a:gd name="T2" fmla="*/ 2147483647 w 187"/>
              <a:gd name="T3" fmla="*/ 0 h 224"/>
              <a:gd name="T4" fmla="*/ 2147483647 w 187"/>
              <a:gd name="T5" fmla="*/ 2147483647 h 224"/>
              <a:gd name="T6" fmla="*/ 2147483647 w 187"/>
              <a:gd name="T7" fmla="*/ 2147483647 h 224"/>
              <a:gd name="T8" fmla="*/ 2147483647 w 187"/>
              <a:gd name="T9" fmla="*/ 2147483647 h 224"/>
              <a:gd name="T10" fmla="*/ 2147483647 w 187"/>
              <a:gd name="T11" fmla="*/ 2147483647 h 224"/>
              <a:gd name="T12" fmla="*/ 0 w 187"/>
              <a:gd name="T13" fmla="*/ 2147483647 h 2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7"/>
              <a:gd name="T22" fmla="*/ 0 h 224"/>
              <a:gd name="T23" fmla="*/ 187 w 187"/>
              <a:gd name="T24" fmla="*/ 224 h 22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7" h="224">
                <a:moveTo>
                  <a:pt x="0" y="212"/>
                </a:moveTo>
                <a:lnTo>
                  <a:pt x="14" y="0"/>
                </a:lnTo>
                <a:lnTo>
                  <a:pt x="187" y="12"/>
                </a:lnTo>
                <a:lnTo>
                  <a:pt x="180" y="12"/>
                </a:lnTo>
                <a:lnTo>
                  <a:pt x="171" y="224"/>
                </a:lnTo>
                <a:lnTo>
                  <a:pt x="164" y="224"/>
                </a:lnTo>
                <a:lnTo>
                  <a:pt x="0" y="21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89" name="Freeform 2955"/>
          <p:cNvSpPr>
            <a:spLocks noChangeAspect="1"/>
          </p:cNvSpPr>
          <p:nvPr/>
        </p:nvSpPr>
        <p:spPr bwMode="auto">
          <a:xfrm>
            <a:off x="1270000" y="5827713"/>
            <a:ext cx="79375" cy="76200"/>
          </a:xfrm>
          <a:custGeom>
            <a:avLst/>
            <a:gdLst>
              <a:gd name="T0" fmla="*/ 0 w 233"/>
              <a:gd name="T1" fmla="*/ 2147483647 h 222"/>
              <a:gd name="T2" fmla="*/ 2147483647 w 233"/>
              <a:gd name="T3" fmla="*/ 0 h 222"/>
              <a:gd name="T4" fmla="*/ 2147483647 w 233"/>
              <a:gd name="T5" fmla="*/ 2147483647 h 222"/>
              <a:gd name="T6" fmla="*/ 2147483647 w 233"/>
              <a:gd name="T7" fmla="*/ 2147483647 h 222"/>
              <a:gd name="T8" fmla="*/ 2147483647 w 233"/>
              <a:gd name="T9" fmla="*/ 2147483647 h 222"/>
              <a:gd name="T10" fmla="*/ 2147483647 w 233"/>
              <a:gd name="T11" fmla="*/ 2147483647 h 222"/>
              <a:gd name="T12" fmla="*/ 0 w 233"/>
              <a:gd name="T13" fmla="*/ 2147483647 h 2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3"/>
              <a:gd name="T22" fmla="*/ 0 h 222"/>
              <a:gd name="T23" fmla="*/ 233 w 233"/>
              <a:gd name="T24" fmla="*/ 222 h 22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3" h="222">
                <a:moveTo>
                  <a:pt x="0" y="212"/>
                </a:moveTo>
                <a:lnTo>
                  <a:pt x="9" y="0"/>
                </a:lnTo>
                <a:lnTo>
                  <a:pt x="233" y="10"/>
                </a:lnTo>
                <a:lnTo>
                  <a:pt x="229" y="10"/>
                </a:lnTo>
                <a:lnTo>
                  <a:pt x="216" y="222"/>
                </a:lnTo>
                <a:lnTo>
                  <a:pt x="212" y="222"/>
                </a:lnTo>
                <a:lnTo>
                  <a:pt x="0" y="21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90" name="Freeform 2956"/>
          <p:cNvSpPr>
            <a:spLocks noChangeAspect="1"/>
          </p:cNvSpPr>
          <p:nvPr/>
        </p:nvSpPr>
        <p:spPr bwMode="auto">
          <a:xfrm>
            <a:off x="1344613" y="5829300"/>
            <a:ext cx="150812" cy="82550"/>
          </a:xfrm>
          <a:custGeom>
            <a:avLst/>
            <a:gdLst>
              <a:gd name="T0" fmla="*/ 0 w 441"/>
              <a:gd name="T1" fmla="*/ 2147483647 h 240"/>
              <a:gd name="T2" fmla="*/ 2147483647 w 441"/>
              <a:gd name="T3" fmla="*/ 0 h 240"/>
              <a:gd name="T4" fmla="*/ 2147483647 w 441"/>
              <a:gd name="T5" fmla="*/ 2147483647 h 240"/>
              <a:gd name="T6" fmla="*/ 2147483647 w 441"/>
              <a:gd name="T7" fmla="*/ 2147483647 h 240"/>
              <a:gd name="T8" fmla="*/ 2147483647 w 441"/>
              <a:gd name="T9" fmla="*/ 2147483647 h 240"/>
              <a:gd name="T10" fmla="*/ 2147483647 w 441"/>
              <a:gd name="T11" fmla="*/ 2147483647 h 240"/>
              <a:gd name="T12" fmla="*/ 0 w 441"/>
              <a:gd name="T13" fmla="*/ 2147483647 h 2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41"/>
              <a:gd name="T22" fmla="*/ 0 h 240"/>
              <a:gd name="T23" fmla="*/ 441 w 441"/>
              <a:gd name="T24" fmla="*/ 240 h 2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41" h="240">
                <a:moveTo>
                  <a:pt x="0" y="212"/>
                </a:moveTo>
                <a:lnTo>
                  <a:pt x="13" y="0"/>
                </a:lnTo>
                <a:lnTo>
                  <a:pt x="441" y="28"/>
                </a:lnTo>
                <a:lnTo>
                  <a:pt x="434" y="28"/>
                </a:lnTo>
                <a:lnTo>
                  <a:pt x="428" y="240"/>
                </a:lnTo>
                <a:lnTo>
                  <a:pt x="422" y="240"/>
                </a:lnTo>
                <a:lnTo>
                  <a:pt x="0" y="21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91" name="Freeform 2957"/>
          <p:cNvSpPr>
            <a:spLocks noChangeAspect="1"/>
          </p:cNvSpPr>
          <p:nvPr/>
        </p:nvSpPr>
        <p:spPr bwMode="auto">
          <a:xfrm>
            <a:off x="1492250" y="5838825"/>
            <a:ext cx="84138" cy="76200"/>
          </a:xfrm>
          <a:custGeom>
            <a:avLst/>
            <a:gdLst>
              <a:gd name="T0" fmla="*/ 0 w 242"/>
              <a:gd name="T1" fmla="*/ 2147483647 h 219"/>
              <a:gd name="T2" fmla="*/ 2147483647 w 242"/>
              <a:gd name="T3" fmla="*/ 0 h 219"/>
              <a:gd name="T4" fmla="*/ 2147483647 w 242"/>
              <a:gd name="T5" fmla="*/ 2147483647 h 219"/>
              <a:gd name="T6" fmla="*/ 2147483647 w 242"/>
              <a:gd name="T7" fmla="*/ 2147483647 h 219"/>
              <a:gd name="T8" fmla="*/ 2147483647 w 242"/>
              <a:gd name="T9" fmla="*/ 2147483647 h 219"/>
              <a:gd name="T10" fmla="*/ 2147483647 w 242"/>
              <a:gd name="T11" fmla="*/ 2147483647 h 219"/>
              <a:gd name="T12" fmla="*/ 0 w 242"/>
              <a:gd name="T13" fmla="*/ 2147483647 h 2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2"/>
              <a:gd name="T22" fmla="*/ 0 h 219"/>
              <a:gd name="T23" fmla="*/ 242 w 242"/>
              <a:gd name="T24" fmla="*/ 219 h 21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2" h="219">
                <a:moveTo>
                  <a:pt x="0" y="212"/>
                </a:moveTo>
                <a:lnTo>
                  <a:pt x="6" y="0"/>
                </a:lnTo>
                <a:lnTo>
                  <a:pt x="242" y="7"/>
                </a:lnTo>
                <a:lnTo>
                  <a:pt x="239" y="7"/>
                </a:lnTo>
                <a:lnTo>
                  <a:pt x="241" y="219"/>
                </a:lnTo>
                <a:lnTo>
                  <a:pt x="238" y="219"/>
                </a:lnTo>
                <a:lnTo>
                  <a:pt x="0" y="21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92" name="Freeform 2958"/>
          <p:cNvSpPr>
            <a:spLocks noChangeAspect="1"/>
          </p:cNvSpPr>
          <p:nvPr/>
        </p:nvSpPr>
        <p:spPr bwMode="auto">
          <a:xfrm>
            <a:off x="1574800" y="5840413"/>
            <a:ext cx="44450" cy="74612"/>
          </a:xfrm>
          <a:custGeom>
            <a:avLst/>
            <a:gdLst>
              <a:gd name="T0" fmla="*/ 2147483647 w 128"/>
              <a:gd name="T1" fmla="*/ 2147483647 h 214"/>
              <a:gd name="T2" fmla="*/ 0 w 128"/>
              <a:gd name="T3" fmla="*/ 2147483647 h 214"/>
              <a:gd name="T4" fmla="*/ 2147483647 w 128"/>
              <a:gd name="T5" fmla="*/ 0 h 214"/>
              <a:gd name="T6" fmla="*/ 2147483647 w 128"/>
              <a:gd name="T7" fmla="*/ 0 h 214"/>
              <a:gd name="T8" fmla="*/ 2147483647 w 128"/>
              <a:gd name="T9" fmla="*/ 2147483647 h 214"/>
              <a:gd name="T10" fmla="*/ 2147483647 w 128"/>
              <a:gd name="T11" fmla="*/ 2147483647 h 214"/>
              <a:gd name="T12" fmla="*/ 2147483647 w 128"/>
              <a:gd name="T13" fmla="*/ 2147483647 h 2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8"/>
              <a:gd name="T22" fmla="*/ 0 h 214"/>
              <a:gd name="T23" fmla="*/ 128 w 128"/>
              <a:gd name="T24" fmla="*/ 214 h 21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8" h="214">
                <a:moveTo>
                  <a:pt x="2" y="214"/>
                </a:moveTo>
                <a:lnTo>
                  <a:pt x="0" y="2"/>
                </a:lnTo>
                <a:lnTo>
                  <a:pt x="111" y="0"/>
                </a:lnTo>
                <a:lnTo>
                  <a:pt x="113" y="0"/>
                </a:lnTo>
                <a:lnTo>
                  <a:pt x="126" y="212"/>
                </a:lnTo>
                <a:lnTo>
                  <a:pt x="128" y="212"/>
                </a:lnTo>
                <a:lnTo>
                  <a:pt x="2" y="2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93" name="Freeform 2959"/>
          <p:cNvSpPr>
            <a:spLocks noChangeAspect="1"/>
          </p:cNvSpPr>
          <p:nvPr/>
        </p:nvSpPr>
        <p:spPr bwMode="auto">
          <a:xfrm>
            <a:off x="1612900" y="5837238"/>
            <a:ext cx="66675" cy="76200"/>
          </a:xfrm>
          <a:custGeom>
            <a:avLst/>
            <a:gdLst>
              <a:gd name="T0" fmla="*/ 2147483647 w 192"/>
              <a:gd name="T1" fmla="*/ 2147483647 h 222"/>
              <a:gd name="T2" fmla="*/ 0 w 192"/>
              <a:gd name="T3" fmla="*/ 2147483647 h 222"/>
              <a:gd name="T4" fmla="*/ 2147483647 w 192"/>
              <a:gd name="T5" fmla="*/ 0 h 222"/>
              <a:gd name="T6" fmla="*/ 2147483647 w 192"/>
              <a:gd name="T7" fmla="*/ 2147483647 h 222"/>
              <a:gd name="T8" fmla="*/ 2147483647 w 192"/>
              <a:gd name="T9" fmla="*/ 2147483647 h 222"/>
              <a:gd name="T10" fmla="*/ 2147483647 w 192"/>
              <a:gd name="T11" fmla="*/ 2147483647 h 222"/>
              <a:gd name="T12" fmla="*/ 2147483647 w 192"/>
              <a:gd name="T13" fmla="*/ 2147483647 h 2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2"/>
              <a:gd name="T22" fmla="*/ 0 h 222"/>
              <a:gd name="T23" fmla="*/ 192 w 192"/>
              <a:gd name="T24" fmla="*/ 222 h 22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2" h="222">
                <a:moveTo>
                  <a:pt x="13" y="222"/>
                </a:moveTo>
                <a:lnTo>
                  <a:pt x="0" y="10"/>
                </a:lnTo>
                <a:lnTo>
                  <a:pt x="174" y="0"/>
                </a:lnTo>
                <a:lnTo>
                  <a:pt x="165" y="1"/>
                </a:lnTo>
                <a:lnTo>
                  <a:pt x="192" y="210"/>
                </a:lnTo>
                <a:lnTo>
                  <a:pt x="184" y="211"/>
                </a:lnTo>
                <a:lnTo>
                  <a:pt x="13" y="22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94" name="Freeform 2960"/>
          <p:cNvSpPr>
            <a:spLocks noChangeAspect="1"/>
          </p:cNvSpPr>
          <p:nvPr/>
        </p:nvSpPr>
        <p:spPr bwMode="auto">
          <a:xfrm>
            <a:off x="1670050" y="5832475"/>
            <a:ext cx="50800" cy="76200"/>
          </a:xfrm>
          <a:custGeom>
            <a:avLst/>
            <a:gdLst>
              <a:gd name="T0" fmla="*/ 2147483647 w 144"/>
              <a:gd name="T1" fmla="*/ 2147483647 h 224"/>
              <a:gd name="T2" fmla="*/ 0 w 144"/>
              <a:gd name="T3" fmla="*/ 2147483647 h 224"/>
              <a:gd name="T4" fmla="*/ 2147483647 w 144"/>
              <a:gd name="T5" fmla="*/ 0 h 224"/>
              <a:gd name="T6" fmla="*/ 2147483647 w 144"/>
              <a:gd name="T7" fmla="*/ 2147483647 h 224"/>
              <a:gd name="T8" fmla="*/ 2147483647 w 144"/>
              <a:gd name="T9" fmla="*/ 2147483647 h 224"/>
              <a:gd name="T10" fmla="*/ 2147483647 w 144"/>
              <a:gd name="T11" fmla="*/ 2147483647 h 224"/>
              <a:gd name="T12" fmla="*/ 2147483647 w 144"/>
              <a:gd name="T13" fmla="*/ 2147483647 h 2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4"/>
              <a:gd name="T22" fmla="*/ 0 h 224"/>
              <a:gd name="T23" fmla="*/ 144 w 144"/>
              <a:gd name="T24" fmla="*/ 224 h 22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4" h="224">
                <a:moveTo>
                  <a:pt x="27" y="224"/>
                </a:moveTo>
                <a:lnTo>
                  <a:pt x="0" y="15"/>
                </a:lnTo>
                <a:lnTo>
                  <a:pt x="107" y="0"/>
                </a:lnTo>
                <a:lnTo>
                  <a:pt x="104" y="1"/>
                </a:lnTo>
                <a:lnTo>
                  <a:pt x="144" y="209"/>
                </a:lnTo>
                <a:lnTo>
                  <a:pt x="141" y="210"/>
                </a:lnTo>
                <a:lnTo>
                  <a:pt x="27" y="22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95" name="Freeform 2961"/>
          <p:cNvSpPr>
            <a:spLocks noChangeAspect="1"/>
          </p:cNvSpPr>
          <p:nvPr/>
        </p:nvSpPr>
        <p:spPr bwMode="auto">
          <a:xfrm>
            <a:off x="1706563" y="5827713"/>
            <a:ext cx="52387" cy="77787"/>
          </a:xfrm>
          <a:custGeom>
            <a:avLst/>
            <a:gdLst>
              <a:gd name="T0" fmla="*/ 2147483647 w 152"/>
              <a:gd name="T1" fmla="*/ 2147483647 h 225"/>
              <a:gd name="T2" fmla="*/ 0 w 152"/>
              <a:gd name="T3" fmla="*/ 2147483647 h 225"/>
              <a:gd name="T4" fmla="*/ 2147483647 w 152"/>
              <a:gd name="T5" fmla="*/ 0 h 225"/>
              <a:gd name="T6" fmla="*/ 2147483647 w 152"/>
              <a:gd name="T7" fmla="*/ 0 h 225"/>
              <a:gd name="T8" fmla="*/ 2147483647 w 152"/>
              <a:gd name="T9" fmla="*/ 2147483647 h 225"/>
              <a:gd name="T10" fmla="*/ 2147483647 w 152"/>
              <a:gd name="T11" fmla="*/ 2147483647 h 225"/>
              <a:gd name="T12" fmla="*/ 2147483647 w 152"/>
              <a:gd name="T13" fmla="*/ 2147483647 h 2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2"/>
              <a:gd name="T22" fmla="*/ 0 h 225"/>
              <a:gd name="T23" fmla="*/ 152 w 152"/>
              <a:gd name="T24" fmla="*/ 225 h 22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2" h="225">
                <a:moveTo>
                  <a:pt x="40" y="225"/>
                </a:moveTo>
                <a:lnTo>
                  <a:pt x="0" y="17"/>
                </a:lnTo>
                <a:lnTo>
                  <a:pt x="93" y="0"/>
                </a:lnTo>
                <a:lnTo>
                  <a:pt x="92" y="0"/>
                </a:lnTo>
                <a:lnTo>
                  <a:pt x="152" y="203"/>
                </a:lnTo>
                <a:lnTo>
                  <a:pt x="151" y="203"/>
                </a:lnTo>
                <a:lnTo>
                  <a:pt x="40" y="2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96" name="Freeform 2962"/>
          <p:cNvSpPr>
            <a:spLocks noChangeAspect="1"/>
          </p:cNvSpPr>
          <p:nvPr/>
        </p:nvSpPr>
        <p:spPr bwMode="auto">
          <a:xfrm>
            <a:off x="1738313" y="5818188"/>
            <a:ext cx="58737" cy="79375"/>
          </a:xfrm>
          <a:custGeom>
            <a:avLst/>
            <a:gdLst>
              <a:gd name="T0" fmla="*/ 2147483647 w 166"/>
              <a:gd name="T1" fmla="*/ 2147483647 h 229"/>
              <a:gd name="T2" fmla="*/ 0 w 166"/>
              <a:gd name="T3" fmla="*/ 2147483647 h 229"/>
              <a:gd name="T4" fmla="*/ 2147483647 w 166"/>
              <a:gd name="T5" fmla="*/ 0 h 229"/>
              <a:gd name="T6" fmla="*/ 2147483647 w 166"/>
              <a:gd name="T7" fmla="*/ 2147483647 h 229"/>
              <a:gd name="T8" fmla="*/ 2147483647 w 166"/>
              <a:gd name="T9" fmla="*/ 2147483647 h 229"/>
              <a:gd name="T10" fmla="*/ 2147483647 w 166"/>
              <a:gd name="T11" fmla="*/ 2147483647 h 229"/>
              <a:gd name="T12" fmla="*/ 2147483647 w 166"/>
              <a:gd name="T13" fmla="*/ 2147483647 h 22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6"/>
              <a:gd name="T22" fmla="*/ 0 h 229"/>
              <a:gd name="T23" fmla="*/ 166 w 166"/>
              <a:gd name="T24" fmla="*/ 229 h 22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6" h="229">
                <a:moveTo>
                  <a:pt x="60" y="229"/>
                </a:moveTo>
                <a:lnTo>
                  <a:pt x="0" y="26"/>
                </a:lnTo>
                <a:lnTo>
                  <a:pt x="88" y="0"/>
                </a:lnTo>
                <a:lnTo>
                  <a:pt x="83" y="2"/>
                </a:lnTo>
                <a:lnTo>
                  <a:pt x="166" y="197"/>
                </a:lnTo>
                <a:lnTo>
                  <a:pt x="161" y="199"/>
                </a:lnTo>
                <a:lnTo>
                  <a:pt x="60" y="2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97" name="Freeform 2963"/>
          <p:cNvSpPr>
            <a:spLocks noChangeAspect="1"/>
          </p:cNvSpPr>
          <p:nvPr/>
        </p:nvSpPr>
        <p:spPr bwMode="auto">
          <a:xfrm>
            <a:off x="1766888" y="5805488"/>
            <a:ext cx="60325" cy="80962"/>
          </a:xfrm>
          <a:custGeom>
            <a:avLst/>
            <a:gdLst>
              <a:gd name="T0" fmla="*/ 2147483647 w 175"/>
              <a:gd name="T1" fmla="*/ 2147483647 h 231"/>
              <a:gd name="T2" fmla="*/ 0 w 175"/>
              <a:gd name="T3" fmla="*/ 2147483647 h 231"/>
              <a:gd name="T4" fmla="*/ 2147483647 w 175"/>
              <a:gd name="T5" fmla="*/ 0 h 231"/>
              <a:gd name="T6" fmla="*/ 2147483647 w 175"/>
              <a:gd name="T7" fmla="*/ 2147483647 h 231"/>
              <a:gd name="T8" fmla="*/ 2147483647 w 175"/>
              <a:gd name="T9" fmla="*/ 2147483647 h 231"/>
              <a:gd name="T10" fmla="*/ 2147483647 w 175"/>
              <a:gd name="T11" fmla="*/ 2147483647 h 231"/>
              <a:gd name="T12" fmla="*/ 2147483647 w 175"/>
              <a:gd name="T13" fmla="*/ 2147483647 h 2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5"/>
              <a:gd name="T22" fmla="*/ 0 h 231"/>
              <a:gd name="T23" fmla="*/ 175 w 175"/>
              <a:gd name="T24" fmla="*/ 231 h 2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5" h="231">
                <a:moveTo>
                  <a:pt x="83" y="231"/>
                </a:moveTo>
                <a:lnTo>
                  <a:pt x="0" y="36"/>
                </a:lnTo>
                <a:lnTo>
                  <a:pt x="81" y="0"/>
                </a:lnTo>
                <a:lnTo>
                  <a:pt x="75" y="3"/>
                </a:lnTo>
                <a:lnTo>
                  <a:pt x="175" y="190"/>
                </a:lnTo>
                <a:lnTo>
                  <a:pt x="170" y="193"/>
                </a:lnTo>
                <a:lnTo>
                  <a:pt x="83" y="2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98" name="Freeform 2964"/>
          <p:cNvSpPr>
            <a:spLocks noChangeAspect="1"/>
          </p:cNvSpPr>
          <p:nvPr/>
        </p:nvSpPr>
        <p:spPr bwMode="auto">
          <a:xfrm>
            <a:off x="1792288" y="5802313"/>
            <a:ext cx="52387" cy="69850"/>
          </a:xfrm>
          <a:custGeom>
            <a:avLst/>
            <a:gdLst>
              <a:gd name="T0" fmla="*/ 2147483647 w 153"/>
              <a:gd name="T1" fmla="*/ 2147483647 h 203"/>
              <a:gd name="T2" fmla="*/ 0 w 153"/>
              <a:gd name="T3" fmla="*/ 2147483647 h 203"/>
              <a:gd name="T4" fmla="*/ 2147483647 w 153"/>
              <a:gd name="T5" fmla="*/ 0 h 203"/>
              <a:gd name="T6" fmla="*/ 2147483647 w 153"/>
              <a:gd name="T7" fmla="*/ 2147483647 h 203"/>
              <a:gd name="T8" fmla="*/ 2147483647 w 153"/>
              <a:gd name="T9" fmla="*/ 2147483647 h 203"/>
              <a:gd name="T10" fmla="*/ 2147483647 w 153"/>
              <a:gd name="T11" fmla="*/ 2147483647 h 203"/>
              <a:gd name="T12" fmla="*/ 2147483647 w 153"/>
              <a:gd name="T13" fmla="*/ 2147483647 h 20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3"/>
              <a:gd name="T22" fmla="*/ 0 h 203"/>
              <a:gd name="T23" fmla="*/ 153 w 153"/>
              <a:gd name="T24" fmla="*/ 203 h 20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3" h="203">
                <a:moveTo>
                  <a:pt x="100" y="203"/>
                </a:moveTo>
                <a:lnTo>
                  <a:pt x="0" y="16"/>
                </a:lnTo>
                <a:lnTo>
                  <a:pt x="31" y="0"/>
                </a:lnTo>
                <a:lnTo>
                  <a:pt x="24" y="5"/>
                </a:lnTo>
                <a:lnTo>
                  <a:pt x="153" y="173"/>
                </a:lnTo>
                <a:lnTo>
                  <a:pt x="147" y="178"/>
                </a:lnTo>
                <a:lnTo>
                  <a:pt x="100" y="20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199" name="Freeform 2965"/>
          <p:cNvSpPr>
            <a:spLocks noChangeAspect="1"/>
          </p:cNvSpPr>
          <p:nvPr/>
        </p:nvSpPr>
        <p:spPr bwMode="auto">
          <a:xfrm>
            <a:off x="1800225" y="5788025"/>
            <a:ext cx="71438" cy="73025"/>
          </a:xfrm>
          <a:custGeom>
            <a:avLst/>
            <a:gdLst>
              <a:gd name="T0" fmla="*/ 2147483647 w 210"/>
              <a:gd name="T1" fmla="*/ 2147483647 h 212"/>
              <a:gd name="T2" fmla="*/ 0 w 210"/>
              <a:gd name="T3" fmla="*/ 2147483647 h 212"/>
              <a:gd name="T4" fmla="*/ 2147483647 w 210"/>
              <a:gd name="T5" fmla="*/ 0 h 212"/>
              <a:gd name="T6" fmla="*/ 2147483647 w 210"/>
              <a:gd name="T7" fmla="*/ 2147483647 h 212"/>
              <a:gd name="T8" fmla="*/ 2147483647 w 210"/>
              <a:gd name="T9" fmla="*/ 2147483647 h 212"/>
              <a:gd name="T10" fmla="*/ 2147483647 w 210"/>
              <a:gd name="T11" fmla="*/ 2147483647 h 212"/>
              <a:gd name="T12" fmla="*/ 2147483647 w 210"/>
              <a:gd name="T13" fmla="*/ 2147483647 h 2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0"/>
              <a:gd name="T22" fmla="*/ 0 h 212"/>
              <a:gd name="T23" fmla="*/ 210 w 210"/>
              <a:gd name="T24" fmla="*/ 212 h 21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0" h="212">
                <a:moveTo>
                  <a:pt x="129" y="212"/>
                </a:moveTo>
                <a:lnTo>
                  <a:pt x="0" y="44"/>
                </a:lnTo>
                <a:lnTo>
                  <a:pt x="57" y="0"/>
                </a:lnTo>
                <a:lnTo>
                  <a:pt x="50" y="9"/>
                </a:lnTo>
                <a:lnTo>
                  <a:pt x="210" y="148"/>
                </a:lnTo>
                <a:lnTo>
                  <a:pt x="203" y="156"/>
                </a:lnTo>
                <a:lnTo>
                  <a:pt x="129" y="21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00" name="Freeform 2966"/>
          <p:cNvSpPr>
            <a:spLocks noChangeAspect="1"/>
          </p:cNvSpPr>
          <p:nvPr/>
        </p:nvSpPr>
        <p:spPr bwMode="auto">
          <a:xfrm>
            <a:off x="1819275" y="5770563"/>
            <a:ext cx="77788" cy="68262"/>
          </a:xfrm>
          <a:custGeom>
            <a:avLst/>
            <a:gdLst>
              <a:gd name="T0" fmla="*/ 2147483647 w 230"/>
              <a:gd name="T1" fmla="*/ 2147483647 h 198"/>
              <a:gd name="T2" fmla="*/ 0 w 230"/>
              <a:gd name="T3" fmla="*/ 2147483647 h 198"/>
              <a:gd name="T4" fmla="*/ 2147483647 w 230"/>
              <a:gd name="T5" fmla="*/ 0 h 198"/>
              <a:gd name="T6" fmla="*/ 2147483647 w 230"/>
              <a:gd name="T7" fmla="*/ 2147483647 h 198"/>
              <a:gd name="T8" fmla="*/ 2147483647 w 230"/>
              <a:gd name="T9" fmla="*/ 2147483647 h 198"/>
              <a:gd name="T10" fmla="*/ 2147483647 w 230"/>
              <a:gd name="T11" fmla="*/ 2147483647 h 198"/>
              <a:gd name="T12" fmla="*/ 2147483647 w 230"/>
              <a:gd name="T13" fmla="*/ 2147483647 h 19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0"/>
              <a:gd name="T22" fmla="*/ 0 h 198"/>
              <a:gd name="T23" fmla="*/ 230 w 230"/>
              <a:gd name="T24" fmla="*/ 198 h 19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0" h="198">
                <a:moveTo>
                  <a:pt x="160" y="198"/>
                </a:moveTo>
                <a:lnTo>
                  <a:pt x="0" y="59"/>
                </a:lnTo>
                <a:lnTo>
                  <a:pt x="52" y="0"/>
                </a:lnTo>
                <a:lnTo>
                  <a:pt x="47" y="8"/>
                </a:lnTo>
                <a:lnTo>
                  <a:pt x="230" y="116"/>
                </a:lnTo>
                <a:lnTo>
                  <a:pt x="225" y="124"/>
                </a:lnTo>
                <a:lnTo>
                  <a:pt x="160" y="19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01" name="Freeform 2967"/>
          <p:cNvSpPr>
            <a:spLocks noChangeAspect="1"/>
          </p:cNvSpPr>
          <p:nvPr/>
        </p:nvSpPr>
        <p:spPr bwMode="auto">
          <a:xfrm>
            <a:off x="1833563" y="5748338"/>
            <a:ext cx="79375" cy="63500"/>
          </a:xfrm>
          <a:custGeom>
            <a:avLst/>
            <a:gdLst>
              <a:gd name="T0" fmla="*/ 2147483647 w 234"/>
              <a:gd name="T1" fmla="*/ 2147483647 h 184"/>
              <a:gd name="T2" fmla="*/ 0 w 234"/>
              <a:gd name="T3" fmla="*/ 2147483647 h 184"/>
              <a:gd name="T4" fmla="*/ 2147483647 w 234"/>
              <a:gd name="T5" fmla="*/ 0 h 184"/>
              <a:gd name="T6" fmla="*/ 2147483647 w 234"/>
              <a:gd name="T7" fmla="*/ 2147483647 h 184"/>
              <a:gd name="T8" fmla="*/ 2147483647 w 234"/>
              <a:gd name="T9" fmla="*/ 2147483647 h 184"/>
              <a:gd name="T10" fmla="*/ 2147483647 w 234"/>
              <a:gd name="T11" fmla="*/ 2147483647 h 184"/>
              <a:gd name="T12" fmla="*/ 2147483647 w 234"/>
              <a:gd name="T13" fmla="*/ 2147483647 h 18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4"/>
              <a:gd name="T22" fmla="*/ 0 h 184"/>
              <a:gd name="T23" fmla="*/ 234 w 234"/>
              <a:gd name="T24" fmla="*/ 184 h 18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4" h="184">
                <a:moveTo>
                  <a:pt x="183" y="184"/>
                </a:moveTo>
                <a:lnTo>
                  <a:pt x="0" y="76"/>
                </a:lnTo>
                <a:lnTo>
                  <a:pt x="46" y="0"/>
                </a:lnTo>
                <a:lnTo>
                  <a:pt x="40" y="11"/>
                </a:lnTo>
                <a:lnTo>
                  <a:pt x="234" y="96"/>
                </a:lnTo>
                <a:lnTo>
                  <a:pt x="228" y="106"/>
                </a:lnTo>
                <a:lnTo>
                  <a:pt x="183" y="18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02" name="Freeform 2968"/>
          <p:cNvSpPr>
            <a:spLocks noChangeAspect="1"/>
          </p:cNvSpPr>
          <p:nvPr/>
        </p:nvSpPr>
        <p:spPr bwMode="auto">
          <a:xfrm>
            <a:off x="1847850" y="5732463"/>
            <a:ext cx="77788" cy="49212"/>
          </a:xfrm>
          <a:custGeom>
            <a:avLst/>
            <a:gdLst>
              <a:gd name="T0" fmla="*/ 2147483647 w 222"/>
              <a:gd name="T1" fmla="*/ 2147483647 h 139"/>
              <a:gd name="T2" fmla="*/ 0 w 222"/>
              <a:gd name="T3" fmla="*/ 2147483647 h 139"/>
              <a:gd name="T4" fmla="*/ 2147483647 w 222"/>
              <a:gd name="T5" fmla="*/ 0 h 139"/>
              <a:gd name="T6" fmla="*/ 2147483647 w 222"/>
              <a:gd name="T7" fmla="*/ 2147483647 h 139"/>
              <a:gd name="T8" fmla="*/ 2147483647 w 222"/>
              <a:gd name="T9" fmla="*/ 2147483647 h 139"/>
              <a:gd name="T10" fmla="*/ 2147483647 w 222"/>
              <a:gd name="T11" fmla="*/ 2147483647 h 139"/>
              <a:gd name="T12" fmla="*/ 2147483647 w 222"/>
              <a:gd name="T13" fmla="*/ 2147483647 h 1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2"/>
              <a:gd name="T22" fmla="*/ 0 h 139"/>
              <a:gd name="T23" fmla="*/ 222 w 222"/>
              <a:gd name="T24" fmla="*/ 139 h 1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2" h="139">
                <a:moveTo>
                  <a:pt x="194" y="139"/>
                </a:moveTo>
                <a:lnTo>
                  <a:pt x="0" y="54"/>
                </a:lnTo>
                <a:lnTo>
                  <a:pt x="24" y="0"/>
                </a:lnTo>
                <a:lnTo>
                  <a:pt x="22" y="6"/>
                </a:lnTo>
                <a:lnTo>
                  <a:pt x="222" y="74"/>
                </a:lnTo>
                <a:lnTo>
                  <a:pt x="220" y="81"/>
                </a:lnTo>
                <a:lnTo>
                  <a:pt x="194" y="13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03" name="Freeform 2969"/>
          <p:cNvSpPr>
            <a:spLocks noChangeAspect="1"/>
          </p:cNvSpPr>
          <p:nvPr/>
        </p:nvSpPr>
        <p:spPr bwMode="auto">
          <a:xfrm>
            <a:off x="1857375" y="5716588"/>
            <a:ext cx="76200" cy="41275"/>
          </a:xfrm>
          <a:custGeom>
            <a:avLst/>
            <a:gdLst>
              <a:gd name="T0" fmla="*/ 2147483647 w 224"/>
              <a:gd name="T1" fmla="*/ 2147483647 h 121"/>
              <a:gd name="T2" fmla="*/ 0 w 224"/>
              <a:gd name="T3" fmla="*/ 2147483647 h 121"/>
              <a:gd name="T4" fmla="*/ 2147483647 w 224"/>
              <a:gd name="T5" fmla="*/ 0 h 121"/>
              <a:gd name="T6" fmla="*/ 2147483647 w 224"/>
              <a:gd name="T7" fmla="*/ 2147483647 h 121"/>
              <a:gd name="T8" fmla="*/ 2147483647 w 224"/>
              <a:gd name="T9" fmla="*/ 2147483647 h 121"/>
              <a:gd name="T10" fmla="*/ 2147483647 w 224"/>
              <a:gd name="T11" fmla="*/ 2147483647 h 121"/>
              <a:gd name="T12" fmla="*/ 2147483647 w 224"/>
              <a:gd name="T13" fmla="*/ 2147483647 h 1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4"/>
              <a:gd name="T22" fmla="*/ 0 h 121"/>
              <a:gd name="T23" fmla="*/ 224 w 224"/>
              <a:gd name="T24" fmla="*/ 121 h 12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4" h="121">
                <a:moveTo>
                  <a:pt x="200" y="121"/>
                </a:moveTo>
                <a:lnTo>
                  <a:pt x="0" y="53"/>
                </a:lnTo>
                <a:lnTo>
                  <a:pt x="19" y="0"/>
                </a:lnTo>
                <a:lnTo>
                  <a:pt x="18" y="4"/>
                </a:lnTo>
                <a:lnTo>
                  <a:pt x="224" y="52"/>
                </a:lnTo>
                <a:lnTo>
                  <a:pt x="223" y="56"/>
                </a:lnTo>
                <a:lnTo>
                  <a:pt x="200" y="12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04" name="Freeform 2970"/>
          <p:cNvSpPr>
            <a:spLocks noChangeAspect="1"/>
          </p:cNvSpPr>
          <p:nvPr/>
        </p:nvSpPr>
        <p:spPr bwMode="auto">
          <a:xfrm>
            <a:off x="1862138" y="5676900"/>
            <a:ext cx="80962" cy="58738"/>
          </a:xfrm>
          <a:custGeom>
            <a:avLst/>
            <a:gdLst>
              <a:gd name="T0" fmla="*/ 2147483647 w 238"/>
              <a:gd name="T1" fmla="*/ 2147483647 h 167"/>
              <a:gd name="T2" fmla="*/ 0 w 238"/>
              <a:gd name="T3" fmla="*/ 2147483647 h 167"/>
              <a:gd name="T4" fmla="*/ 2147483647 w 238"/>
              <a:gd name="T5" fmla="*/ 0 h 167"/>
              <a:gd name="T6" fmla="*/ 2147483647 w 238"/>
              <a:gd name="T7" fmla="*/ 2147483647 h 167"/>
              <a:gd name="T8" fmla="*/ 2147483647 w 238"/>
              <a:gd name="T9" fmla="*/ 2147483647 h 167"/>
              <a:gd name="T10" fmla="*/ 2147483647 w 238"/>
              <a:gd name="T11" fmla="*/ 2147483647 h 167"/>
              <a:gd name="T12" fmla="*/ 2147483647 w 238"/>
              <a:gd name="T13" fmla="*/ 2147483647 h 1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8"/>
              <a:gd name="T22" fmla="*/ 0 h 167"/>
              <a:gd name="T23" fmla="*/ 238 w 238"/>
              <a:gd name="T24" fmla="*/ 167 h 1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8" h="167">
                <a:moveTo>
                  <a:pt x="206" y="167"/>
                </a:moveTo>
                <a:lnTo>
                  <a:pt x="0" y="119"/>
                </a:lnTo>
                <a:lnTo>
                  <a:pt x="28" y="0"/>
                </a:lnTo>
                <a:lnTo>
                  <a:pt x="28" y="2"/>
                </a:lnTo>
                <a:lnTo>
                  <a:pt x="238" y="31"/>
                </a:lnTo>
                <a:lnTo>
                  <a:pt x="238" y="33"/>
                </a:lnTo>
                <a:lnTo>
                  <a:pt x="206" y="16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05" name="Freeform 2971"/>
          <p:cNvSpPr>
            <a:spLocks noChangeAspect="1"/>
          </p:cNvSpPr>
          <p:nvPr/>
        </p:nvSpPr>
        <p:spPr bwMode="auto">
          <a:xfrm>
            <a:off x="1870075" y="5634038"/>
            <a:ext cx="82550" cy="52387"/>
          </a:xfrm>
          <a:custGeom>
            <a:avLst/>
            <a:gdLst>
              <a:gd name="T0" fmla="*/ 2147483647 w 231"/>
              <a:gd name="T1" fmla="*/ 2147483647 h 157"/>
              <a:gd name="T2" fmla="*/ 0 w 231"/>
              <a:gd name="T3" fmla="*/ 2147483647 h 157"/>
              <a:gd name="T4" fmla="*/ 2147483647 w 231"/>
              <a:gd name="T5" fmla="*/ 2147483647 h 157"/>
              <a:gd name="T6" fmla="*/ 2147483647 w 231"/>
              <a:gd name="T7" fmla="*/ 0 h 157"/>
              <a:gd name="T8" fmla="*/ 2147483647 w 231"/>
              <a:gd name="T9" fmla="*/ 2147483647 h 157"/>
              <a:gd name="T10" fmla="*/ 2147483647 w 231"/>
              <a:gd name="T11" fmla="*/ 2147483647 h 157"/>
              <a:gd name="T12" fmla="*/ 2147483647 w 231"/>
              <a:gd name="T13" fmla="*/ 2147483647 h 15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1"/>
              <a:gd name="T22" fmla="*/ 0 h 157"/>
              <a:gd name="T23" fmla="*/ 231 w 231"/>
              <a:gd name="T24" fmla="*/ 157 h 15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1" h="157">
                <a:moveTo>
                  <a:pt x="210" y="157"/>
                </a:moveTo>
                <a:lnTo>
                  <a:pt x="0" y="128"/>
                </a:lnTo>
                <a:lnTo>
                  <a:pt x="19" y="2"/>
                </a:lnTo>
                <a:lnTo>
                  <a:pt x="19" y="0"/>
                </a:lnTo>
                <a:lnTo>
                  <a:pt x="231" y="17"/>
                </a:lnTo>
                <a:lnTo>
                  <a:pt x="231" y="15"/>
                </a:lnTo>
                <a:lnTo>
                  <a:pt x="210" y="15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06" name="Freeform 2972"/>
          <p:cNvSpPr>
            <a:spLocks noChangeAspect="1"/>
          </p:cNvSpPr>
          <p:nvPr/>
        </p:nvSpPr>
        <p:spPr bwMode="auto">
          <a:xfrm>
            <a:off x="1878013" y="5561013"/>
            <a:ext cx="79375" cy="77787"/>
          </a:xfrm>
          <a:custGeom>
            <a:avLst/>
            <a:gdLst>
              <a:gd name="T0" fmla="*/ 2147483647 w 228"/>
              <a:gd name="T1" fmla="*/ 2147483647 h 229"/>
              <a:gd name="T2" fmla="*/ 0 w 228"/>
              <a:gd name="T3" fmla="*/ 2147483647 h 229"/>
              <a:gd name="T4" fmla="*/ 2147483647 w 228"/>
              <a:gd name="T5" fmla="*/ 0 h 229"/>
              <a:gd name="T6" fmla="*/ 2147483647 w 228"/>
              <a:gd name="T7" fmla="*/ 2147483647 h 229"/>
              <a:gd name="T8" fmla="*/ 2147483647 w 228"/>
              <a:gd name="T9" fmla="*/ 2147483647 h 229"/>
              <a:gd name="T10" fmla="*/ 2147483647 w 228"/>
              <a:gd name="T11" fmla="*/ 2147483647 h 229"/>
              <a:gd name="T12" fmla="*/ 2147483647 w 228"/>
              <a:gd name="T13" fmla="*/ 2147483647 h 22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8"/>
              <a:gd name="T22" fmla="*/ 0 h 229"/>
              <a:gd name="T23" fmla="*/ 228 w 228"/>
              <a:gd name="T24" fmla="*/ 229 h 22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8" h="229">
                <a:moveTo>
                  <a:pt x="212" y="229"/>
                </a:moveTo>
                <a:lnTo>
                  <a:pt x="0" y="212"/>
                </a:lnTo>
                <a:lnTo>
                  <a:pt x="17" y="0"/>
                </a:lnTo>
                <a:lnTo>
                  <a:pt x="16" y="11"/>
                </a:lnTo>
                <a:lnTo>
                  <a:pt x="228" y="23"/>
                </a:lnTo>
                <a:lnTo>
                  <a:pt x="227" y="34"/>
                </a:lnTo>
                <a:lnTo>
                  <a:pt x="212" y="2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07" name="Freeform 2973"/>
          <p:cNvSpPr>
            <a:spLocks noChangeAspect="1"/>
          </p:cNvSpPr>
          <p:nvPr/>
        </p:nvSpPr>
        <p:spPr bwMode="auto">
          <a:xfrm>
            <a:off x="1884363" y="5472113"/>
            <a:ext cx="77787" cy="95250"/>
          </a:xfrm>
          <a:custGeom>
            <a:avLst/>
            <a:gdLst>
              <a:gd name="T0" fmla="*/ 2147483647 w 229"/>
              <a:gd name="T1" fmla="*/ 2147483647 h 278"/>
              <a:gd name="T2" fmla="*/ 0 w 229"/>
              <a:gd name="T3" fmla="*/ 2147483647 h 278"/>
              <a:gd name="T4" fmla="*/ 2147483647 w 229"/>
              <a:gd name="T5" fmla="*/ 0 h 278"/>
              <a:gd name="T6" fmla="*/ 2147483647 w 229"/>
              <a:gd name="T7" fmla="*/ 2147483647 h 278"/>
              <a:gd name="T8" fmla="*/ 2147483647 w 229"/>
              <a:gd name="T9" fmla="*/ 2147483647 h 278"/>
              <a:gd name="T10" fmla="*/ 2147483647 w 229"/>
              <a:gd name="T11" fmla="*/ 2147483647 h 278"/>
              <a:gd name="T12" fmla="*/ 2147483647 w 229"/>
              <a:gd name="T13" fmla="*/ 2147483647 h 2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9"/>
              <a:gd name="T22" fmla="*/ 0 h 278"/>
              <a:gd name="T23" fmla="*/ 229 w 229"/>
              <a:gd name="T24" fmla="*/ 278 h 27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9" h="278">
                <a:moveTo>
                  <a:pt x="212" y="278"/>
                </a:moveTo>
                <a:lnTo>
                  <a:pt x="0" y="266"/>
                </a:lnTo>
                <a:lnTo>
                  <a:pt x="18" y="0"/>
                </a:lnTo>
                <a:lnTo>
                  <a:pt x="17" y="8"/>
                </a:lnTo>
                <a:lnTo>
                  <a:pt x="229" y="25"/>
                </a:lnTo>
                <a:lnTo>
                  <a:pt x="228" y="33"/>
                </a:lnTo>
                <a:lnTo>
                  <a:pt x="212" y="27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08" name="Freeform 2974"/>
          <p:cNvSpPr>
            <a:spLocks noChangeAspect="1"/>
          </p:cNvSpPr>
          <p:nvPr/>
        </p:nvSpPr>
        <p:spPr bwMode="auto">
          <a:xfrm>
            <a:off x="1889125" y="5408613"/>
            <a:ext cx="79375" cy="71437"/>
          </a:xfrm>
          <a:custGeom>
            <a:avLst/>
            <a:gdLst>
              <a:gd name="T0" fmla="*/ 2147483647 w 226"/>
              <a:gd name="T1" fmla="*/ 2147483647 h 204"/>
              <a:gd name="T2" fmla="*/ 0 w 226"/>
              <a:gd name="T3" fmla="*/ 2147483647 h 204"/>
              <a:gd name="T4" fmla="*/ 2147483647 w 226"/>
              <a:gd name="T5" fmla="*/ 0 h 204"/>
              <a:gd name="T6" fmla="*/ 2147483647 w 226"/>
              <a:gd name="T7" fmla="*/ 2147483647 h 204"/>
              <a:gd name="T8" fmla="*/ 2147483647 w 226"/>
              <a:gd name="T9" fmla="*/ 2147483647 h 204"/>
              <a:gd name="T10" fmla="*/ 2147483647 w 226"/>
              <a:gd name="T11" fmla="*/ 2147483647 h 204"/>
              <a:gd name="T12" fmla="*/ 2147483647 w 226"/>
              <a:gd name="T13" fmla="*/ 2147483647 h 2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6"/>
              <a:gd name="T22" fmla="*/ 0 h 204"/>
              <a:gd name="T23" fmla="*/ 226 w 226"/>
              <a:gd name="T24" fmla="*/ 204 h 20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6" h="204">
                <a:moveTo>
                  <a:pt x="212" y="204"/>
                </a:moveTo>
                <a:lnTo>
                  <a:pt x="0" y="187"/>
                </a:lnTo>
                <a:lnTo>
                  <a:pt x="15" y="0"/>
                </a:lnTo>
                <a:lnTo>
                  <a:pt x="14" y="11"/>
                </a:lnTo>
                <a:lnTo>
                  <a:pt x="226" y="21"/>
                </a:lnTo>
                <a:lnTo>
                  <a:pt x="225" y="32"/>
                </a:lnTo>
                <a:lnTo>
                  <a:pt x="212" y="20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09" name="Freeform 2975"/>
          <p:cNvSpPr>
            <a:spLocks noChangeAspect="1"/>
          </p:cNvSpPr>
          <p:nvPr/>
        </p:nvSpPr>
        <p:spPr bwMode="auto">
          <a:xfrm>
            <a:off x="1895475" y="5351463"/>
            <a:ext cx="76200" cy="66675"/>
          </a:xfrm>
          <a:custGeom>
            <a:avLst/>
            <a:gdLst>
              <a:gd name="T0" fmla="*/ 2147483647 w 223"/>
              <a:gd name="T1" fmla="*/ 2147483647 h 193"/>
              <a:gd name="T2" fmla="*/ 0 w 223"/>
              <a:gd name="T3" fmla="*/ 2147483647 h 193"/>
              <a:gd name="T4" fmla="*/ 2147483647 w 223"/>
              <a:gd name="T5" fmla="*/ 0 h 193"/>
              <a:gd name="T6" fmla="*/ 2147483647 w 223"/>
              <a:gd name="T7" fmla="*/ 2147483647 h 193"/>
              <a:gd name="T8" fmla="*/ 2147483647 w 223"/>
              <a:gd name="T9" fmla="*/ 2147483647 h 193"/>
              <a:gd name="T10" fmla="*/ 2147483647 w 223"/>
              <a:gd name="T11" fmla="*/ 2147483647 h 193"/>
              <a:gd name="T12" fmla="*/ 2147483647 w 223"/>
              <a:gd name="T13" fmla="*/ 2147483647 h 19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3"/>
              <a:gd name="T22" fmla="*/ 0 h 193"/>
              <a:gd name="T23" fmla="*/ 223 w 223"/>
              <a:gd name="T24" fmla="*/ 193 h 19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3" h="193">
                <a:moveTo>
                  <a:pt x="212" y="193"/>
                </a:moveTo>
                <a:lnTo>
                  <a:pt x="0" y="183"/>
                </a:lnTo>
                <a:lnTo>
                  <a:pt x="11" y="0"/>
                </a:lnTo>
                <a:lnTo>
                  <a:pt x="11" y="5"/>
                </a:lnTo>
                <a:lnTo>
                  <a:pt x="223" y="10"/>
                </a:lnTo>
                <a:lnTo>
                  <a:pt x="223" y="15"/>
                </a:lnTo>
                <a:lnTo>
                  <a:pt x="212" y="19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10" name="Freeform 2976"/>
          <p:cNvSpPr>
            <a:spLocks noChangeAspect="1"/>
          </p:cNvSpPr>
          <p:nvPr/>
        </p:nvSpPr>
        <p:spPr bwMode="auto">
          <a:xfrm>
            <a:off x="1897063" y="5227638"/>
            <a:ext cx="76200" cy="125412"/>
          </a:xfrm>
          <a:custGeom>
            <a:avLst/>
            <a:gdLst>
              <a:gd name="T0" fmla="*/ 2147483647 w 219"/>
              <a:gd name="T1" fmla="*/ 2147483647 h 367"/>
              <a:gd name="T2" fmla="*/ 0 w 219"/>
              <a:gd name="T3" fmla="*/ 2147483647 h 367"/>
              <a:gd name="T4" fmla="*/ 2147483647 w 219"/>
              <a:gd name="T5" fmla="*/ 2147483647 h 367"/>
              <a:gd name="T6" fmla="*/ 2147483647 w 219"/>
              <a:gd name="T7" fmla="*/ 2147483647 h 367"/>
              <a:gd name="T8" fmla="*/ 2147483647 w 219"/>
              <a:gd name="T9" fmla="*/ 0 h 367"/>
              <a:gd name="T10" fmla="*/ 2147483647 w 219"/>
              <a:gd name="T11" fmla="*/ 2147483647 h 367"/>
              <a:gd name="T12" fmla="*/ 2147483647 w 219"/>
              <a:gd name="T13" fmla="*/ 2147483647 h 3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9"/>
              <a:gd name="T22" fmla="*/ 0 h 367"/>
              <a:gd name="T23" fmla="*/ 219 w 219"/>
              <a:gd name="T24" fmla="*/ 367 h 3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9" h="367">
                <a:moveTo>
                  <a:pt x="212" y="367"/>
                </a:moveTo>
                <a:lnTo>
                  <a:pt x="0" y="362"/>
                </a:lnTo>
                <a:lnTo>
                  <a:pt x="7" y="2"/>
                </a:lnTo>
                <a:lnTo>
                  <a:pt x="7" y="4"/>
                </a:lnTo>
                <a:lnTo>
                  <a:pt x="219" y="0"/>
                </a:lnTo>
                <a:lnTo>
                  <a:pt x="219" y="2"/>
                </a:lnTo>
                <a:lnTo>
                  <a:pt x="212" y="36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11" name="Freeform 2977"/>
          <p:cNvSpPr>
            <a:spLocks noChangeAspect="1"/>
          </p:cNvSpPr>
          <p:nvPr/>
        </p:nvSpPr>
        <p:spPr bwMode="auto">
          <a:xfrm>
            <a:off x="1897063" y="5100638"/>
            <a:ext cx="76200" cy="128587"/>
          </a:xfrm>
          <a:custGeom>
            <a:avLst/>
            <a:gdLst>
              <a:gd name="T0" fmla="*/ 2147483647 w 220"/>
              <a:gd name="T1" fmla="*/ 2147483647 h 372"/>
              <a:gd name="T2" fmla="*/ 2147483647 w 220"/>
              <a:gd name="T3" fmla="*/ 2147483647 h 372"/>
              <a:gd name="T4" fmla="*/ 0 w 220"/>
              <a:gd name="T5" fmla="*/ 2147483647 h 372"/>
              <a:gd name="T6" fmla="*/ 0 w 220"/>
              <a:gd name="T7" fmla="*/ 2147483647 h 372"/>
              <a:gd name="T8" fmla="*/ 2147483647 w 220"/>
              <a:gd name="T9" fmla="*/ 2147483647 h 372"/>
              <a:gd name="T10" fmla="*/ 2147483647 w 220"/>
              <a:gd name="T11" fmla="*/ 0 h 372"/>
              <a:gd name="T12" fmla="*/ 2147483647 w 220"/>
              <a:gd name="T13" fmla="*/ 2147483647 h 37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0"/>
              <a:gd name="T22" fmla="*/ 0 h 372"/>
              <a:gd name="T23" fmla="*/ 220 w 220"/>
              <a:gd name="T24" fmla="*/ 372 h 37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0" h="372">
                <a:moveTo>
                  <a:pt x="220" y="368"/>
                </a:moveTo>
                <a:lnTo>
                  <a:pt x="8" y="372"/>
                </a:lnTo>
                <a:lnTo>
                  <a:pt x="0" y="14"/>
                </a:lnTo>
                <a:lnTo>
                  <a:pt x="0" y="12"/>
                </a:lnTo>
                <a:lnTo>
                  <a:pt x="212" y="2"/>
                </a:lnTo>
                <a:lnTo>
                  <a:pt x="212" y="0"/>
                </a:lnTo>
                <a:lnTo>
                  <a:pt x="220" y="36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12" name="Freeform 2978"/>
          <p:cNvSpPr>
            <a:spLocks noChangeAspect="1"/>
          </p:cNvSpPr>
          <p:nvPr/>
        </p:nvSpPr>
        <p:spPr bwMode="auto">
          <a:xfrm>
            <a:off x="1892300" y="4972050"/>
            <a:ext cx="77788" cy="131763"/>
          </a:xfrm>
          <a:custGeom>
            <a:avLst/>
            <a:gdLst>
              <a:gd name="T0" fmla="*/ 2147483647 w 232"/>
              <a:gd name="T1" fmla="*/ 2147483647 h 381"/>
              <a:gd name="T2" fmla="*/ 2147483647 w 232"/>
              <a:gd name="T3" fmla="*/ 2147483647 h 381"/>
              <a:gd name="T4" fmla="*/ 2147483647 w 232"/>
              <a:gd name="T5" fmla="*/ 2147483647 h 381"/>
              <a:gd name="T6" fmla="*/ 0 w 232"/>
              <a:gd name="T7" fmla="*/ 2147483647 h 381"/>
              <a:gd name="T8" fmla="*/ 2147483647 w 232"/>
              <a:gd name="T9" fmla="*/ 2147483647 h 381"/>
              <a:gd name="T10" fmla="*/ 2147483647 w 232"/>
              <a:gd name="T11" fmla="*/ 0 h 381"/>
              <a:gd name="T12" fmla="*/ 2147483647 w 232"/>
              <a:gd name="T13" fmla="*/ 2147483647 h 38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2"/>
              <a:gd name="T22" fmla="*/ 0 h 381"/>
              <a:gd name="T23" fmla="*/ 232 w 232"/>
              <a:gd name="T24" fmla="*/ 381 h 38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2" h="381">
                <a:moveTo>
                  <a:pt x="232" y="371"/>
                </a:moveTo>
                <a:lnTo>
                  <a:pt x="20" y="381"/>
                </a:lnTo>
                <a:lnTo>
                  <a:pt x="1" y="29"/>
                </a:lnTo>
                <a:lnTo>
                  <a:pt x="0" y="23"/>
                </a:lnTo>
                <a:lnTo>
                  <a:pt x="212" y="6"/>
                </a:lnTo>
                <a:lnTo>
                  <a:pt x="211" y="0"/>
                </a:lnTo>
                <a:lnTo>
                  <a:pt x="232" y="37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13" name="Freeform 2979"/>
          <p:cNvSpPr>
            <a:spLocks noChangeAspect="1"/>
          </p:cNvSpPr>
          <p:nvPr/>
        </p:nvSpPr>
        <p:spPr bwMode="auto">
          <a:xfrm>
            <a:off x="1878013" y="4841875"/>
            <a:ext cx="85725" cy="138113"/>
          </a:xfrm>
          <a:custGeom>
            <a:avLst/>
            <a:gdLst>
              <a:gd name="T0" fmla="*/ 2147483647 w 244"/>
              <a:gd name="T1" fmla="*/ 2147483647 h 402"/>
              <a:gd name="T2" fmla="*/ 2147483647 w 244"/>
              <a:gd name="T3" fmla="*/ 2147483647 h 402"/>
              <a:gd name="T4" fmla="*/ 0 w 244"/>
              <a:gd name="T5" fmla="*/ 0 h 402"/>
              <a:gd name="T6" fmla="*/ 2147483647 w 244"/>
              <a:gd name="T7" fmla="*/ 2147483647 h 402"/>
              <a:gd name="T8" fmla="*/ 2147483647 w 244"/>
              <a:gd name="T9" fmla="*/ 2147483647 h 402"/>
              <a:gd name="T10" fmla="*/ 2147483647 w 244"/>
              <a:gd name="T11" fmla="*/ 2147483647 h 402"/>
              <a:gd name="T12" fmla="*/ 2147483647 w 244"/>
              <a:gd name="T13" fmla="*/ 2147483647 h 40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4"/>
              <a:gd name="T22" fmla="*/ 0 h 402"/>
              <a:gd name="T23" fmla="*/ 244 w 244"/>
              <a:gd name="T24" fmla="*/ 402 h 40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4" h="402">
                <a:moveTo>
                  <a:pt x="244" y="385"/>
                </a:moveTo>
                <a:lnTo>
                  <a:pt x="32" y="402"/>
                </a:lnTo>
                <a:lnTo>
                  <a:pt x="0" y="0"/>
                </a:lnTo>
                <a:lnTo>
                  <a:pt x="4" y="45"/>
                </a:lnTo>
                <a:lnTo>
                  <a:pt x="214" y="24"/>
                </a:lnTo>
                <a:lnTo>
                  <a:pt x="218" y="69"/>
                </a:lnTo>
                <a:lnTo>
                  <a:pt x="244" y="38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14" name="Freeform 2980"/>
          <p:cNvSpPr>
            <a:spLocks noChangeAspect="1"/>
          </p:cNvSpPr>
          <p:nvPr/>
        </p:nvSpPr>
        <p:spPr bwMode="auto">
          <a:xfrm>
            <a:off x="1868488" y="4722813"/>
            <a:ext cx="85725" cy="133350"/>
          </a:xfrm>
          <a:custGeom>
            <a:avLst/>
            <a:gdLst>
              <a:gd name="T0" fmla="*/ 2147483647 w 245"/>
              <a:gd name="T1" fmla="*/ 2147483647 h 386"/>
              <a:gd name="T2" fmla="*/ 2147483647 w 245"/>
              <a:gd name="T3" fmla="*/ 2147483647 h 386"/>
              <a:gd name="T4" fmla="*/ 2147483647 w 245"/>
              <a:gd name="T5" fmla="*/ 2147483647 h 386"/>
              <a:gd name="T6" fmla="*/ 0 w 245"/>
              <a:gd name="T7" fmla="*/ 2147483647 h 386"/>
              <a:gd name="T8" fmla="*/ 2147483647 w 245"/>
              <a:gd name="T9" fmla="*/ 2147483647 h 386"/>
              <a:gd name="T10" fmla="*/ 2147483647 w 245"/>
              <a:gd name="T11" fmla="*/ 0 h 386"/>
              <a:gd name="T12" fmla="*/ 2147483647 w 245"/>
              <a:gd name="T13" fmla="*/ 2147483647 h 38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5"/>
              <a:gd name="T22" fmla="*/ 0 h 386"/>
              <a:gd name="T23" fmla="*/ 245 w 245"/>
              <a:gd name="T24" fmla="*/ 386 h 38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5" h="386">
                <a:moveTo>
                  <a:pt x="245" y="365"/>
                </a:moveTo>
                <a:lnTo>
                  <a:pt x="35" y="386"/>
                </a:lnTo>
                <a:lnTo>
                  <a:pt x="1" y="48"/>
                </a:lnTo>
                <a:lnTo>
                  <a:pt x="0" y="36"/>
                </a:lnTo>
                <a:lnTo>
                  <a:pt x="209" y="11"/>
                </a:lnTo>
                <a:lnTo>
                  <a:pt x="208" y="0"/>
                </a:lnTo>
                <a:lnTo>
                  <a:pt x="245" y="36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15" name="Freeform 2981"/>
          <p:cNvSpPr>
            <a:spLocks noChangeAspect="1"/>
          </p:cNvSpPr>
          <p:nvPr/>
        </p:nvSpPr>
        <p:spPr bwMode="auto">
          <a:xfrm>
            <a:off x="1836738" y="4464050"/>
            <a:ext cx="104775" cy="271463"/>
          </a:xfrm>
          <a:custGeom>
            <a:avLst/>
            <a:gdLst>
              <a:gd name="T0" fmla="*/ 2147483647 w 299"/>
              <a:gd name="T1" fmla="*/ 2147483647 h 790"/>
              <a:gd name="T2" fmla="*/ 2147483647 w 299"/>
              <a:gd name="T3" fmla="*/ 2147483647 h 790"/>
              <a:gd name="T4" fmla="*/ 2147483647 w 299"/>
              <a:gd name="T5" fmla="*/ 2147483647 h 790"/>
              <a:gd name="T6" fmla="*/ 0 w 299"/>
              <a:gd name="T7" fmla="*/ 2147483647 h 790"/>
              <a:gd name="T8" fmla="*/ 2147483647 w 299"/>
              <a:gd name="T9" fmla="*/ 2147483647 h 790"/>
              <a:gd name="T10" fmla="*/ 2147483647 w 299"/>
              <a:gd name="T11" fmla="*/ 0 h 790"/>
              <a:gd name="T12" fmla="*/ 2147483647 w 299"/>
              <a:gd name="T13" fmla="*/ 2147483647 h 79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99"/>
              <a:gd name="T22" fmla="*/ 0 h 790"/>
              <a:gd name="T23" fmla="*/ 299 w 299"/>
              <a:gd name="T24" fmla="*/ 790 h 79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99" h="790">
                <a:moveTo>
                  <a:pt x="299" y="765"/>
                </a:moveTo>
                <a:lnTo>
                  <a:pt x="90" y="790"/>
                </a:lnTo>
                <a:lnTo>
                  <a:pt x="1" y="50"/>
                </a:lnTo>
                <a:lnTo>
                  <a:pt x="0" y="41"/>
                </a:lnTo>
                <a:lnTo>
                  <a:pt x="210" y="10"/>
                </a:lnTo>
                <a:lnTo>
                  <a:pt x="209" y="0"/>
                </a:lnTo>
                <a:lnTo>
                  <a:pt x="299" y="76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16" name="Freeform 2982"/>
          <p:cNvSpPr>
            <a:spLocks noChangeAspect="1"/>
          </p:cNvSpPr>
          <p:nvPr/>
        </p:nvSpPr>
        <p:spPr bwMode="auto">
          <a:xfrm>
            <a:off x="1827213" y="4394200"/>
            <a:ext cx="82550" cy="82550"/>
          </a:xfrm>
          <a:custGeom>
            <a:avLst/>
            <a:gdLst>
              <a:gd name="T0" fmla="*/ 2147483647 w 240"/>
              <a:gd name="T1" fmla="*/ 2147483647 h 236"/>
              <a:gd name="T2" fmla="*/ 2147483647 w 240"/>
              <a:gd name="T3" fmla="*/ 2147483647 h 236"/>
              <a:gd name="T4" fmla="*/ 0 w 240"/>
              <a:gd name="T5" fmla="*/ 2147483647 h 236"/>
              <a:gd name="T6" fmla="*/ 0 w 240"/>
              <a:gd name="T7" fmla="*/ 2147483647 h 236"/>
              <a:gd name="T8" fmla="*/ 2147483647 w 240"/>
              <a:gd name="T9" fmla="*/ 0 h 236"/>
              <a:gd name="T10" fmla="*/ 2147483647 w 240"/>
              <a:gd name="T11" fmla="*/ 2147483647 h 236"/>
              <a:gd name="T12" fmla="*/ 2147483647 w 240"/>
              <a:gd name="T13" fmla="*/ 2147483647 h 2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0"/>
              <a:gd name="T22" fmla="*/ 0 h 236"/>
              <a:gd name="T23" fmla="*/ 240 w 240"/>
              <a:gd name="T24" fmla="*/ 236 h 2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0" h="236">
                <a:moveTo>
                  <a:pt x="240" y="205"/>
                </a:moveTo>
                <a:lnTo>
                  <a:pt x="30" y="236"/>
                </a:lnTo>
                <a:lnTo>
                  <a:pt x="0" y="43"/>
                </a:lnTo>
                <a:lnTo>
                  <a:pt x="0" y="44"/>
                </a:lnTo>
                <a:lnTo>
                  <a:pt x="208" y="0"/>
                </a:lnTo>
                <a:lnTo>
                  <a:pt x="208" y="1"/>
                </a:lnTo>
                <a:lnTo>
                  <a:pt x="240" y="20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17" name="Freeform 2983"/>
          <p:cNvSpPr>
            <a:spLocks noChangeAspect="1"/>
          </p:cNvSpPr>
          <p:nvPr/>
        </p:nvSpPr>
        <p:spPr bwMode="auto">
          <a:xfrm>
            <a:off x="1814513" y="4333875"/>
            <a:ext cx="85725" cy="76200"/>
          </a:xfrm>
          <a:custGeom>
            <a:avLst/>
            <a:gdLst>
              <a:gd name="T0" fmla="*/ 2147483647 w 245"/>
              <a:gd name="T1" fmla="*/ 2147483647 h 223"/>
              <a:gd name="T2" fmla="*/ 2147483647 w 245"/>
              <a:gd name="T3" fmla="*/ 2147483647 h 223"/>
              <a:gd name="T4" fmla="*/ 0 w 245"/>
              <a:gd name="T5" fmla="*/ 2147483647 h 223"/>
              <a:gd name="T6" fmla="*/ 2147483647 w 245"/>
              <a:gd name="T7" fmla="*/ 2147483647 h 223"/>
              <a:gd name="T8" fmla="*/ 2147483647 w 245"/>
              <a:gd name="T9" fmla="*/ 0 h 223"/>
              <a:gd name="T10" fmla="*/ 2147483647 w 245"/>
              <a:gd name="T11" fmla="*/ 2147483647 h 223"/>
              <a:gd name="T12" fmla="*/ 2147483647 w 245"/>
              <a:gd name="T13" fmla="*/ 2147483647 h 22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5"/>
              <a:gd name="T22" fmla="*/ 0 h 223"/>
              <a:gd name="T23" fmla="*/ 245 w 245"/>
              <a:gd name="T24" fmla="*/ 223 h 22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5" h="223">
                <a:moveTo>
                  <a:pt x="245" y="179"/>
                </a:moveTo>
                <a:lnTo>
                  <a:pt x="37" y="223"/>
                </a:lnTo>
                <a:lnTo>
                  <a:pt x="0" y="44"/>
                </a:lnTo>
                <a:lnTo>
                  <a:pt x="3" y="56"/>
                </a:lnTo>
                <a:lnTo>
                  <a:pt x="207" y="0"/>
                </a:lnTo>
                <a:lnTo>
                  <a:pt x="210" y="11"/>
                </a:lnTo>
                <a:lnTo>
                  <a:pt x="245" y="17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18" name="Freeform 2984"/>
          <p:cNvSpPr>
            <a:spLocks noChangeAspect="1"/>
          </p:cNvSpPr>
          <p:nvPr/>
        </p:nvSpPr>
        <p:spPr bwMode="auto">
          <a:xfrm>
            <a:off x="1801813" y="4279900"/>
            <a:ext cx="85725" cy="73025"/>
          </a:xfrm>
          <a:custGeom>
            <a:avLst/>
            <a:gdLst>
              <a:gd name="T0" fmla="*/ 2147483647 w 243"/>
              <a:gd name="T1" fmla="*/ 2147483647 h 213"/>
              <a:gd name="T2" fmla="*/ 2147483647 w 243"/>
              <a:gd name="T3" fmla="*/ 2147483647 h 213"/>
              <a:gd name="T4" fmla="*/ 0 w 243"/>
              <a:gd name="T5" fmla="*/ 2147483647 h 213"/>
              <a:gd name="T6" fmla="*/ 0 w 243"/>
              <a:gd name="T7" fmla="*/ 2147483647 h 213"/>
              <a:gd name="T8" fmla="*/ 2147483647 w 243"/>
              <a:gd name="T9" fmla="*/ 0 h 213"/>
              <a:gd name="T10" fmla="*/ 2147483647 w 243"/>
              <a:gd name="T11" fmla="*/ 2147483647 h 213"/>
              <a:gd name="T12" fmla="*/ 2147483647 w 243"/>
              <a:gd name="T13" fmla="*/ 2147483647 h 2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3"/>
              <a:gd name="T22" fmla="*/ 0 h 213"/>
              <a:gd name="T23" fmla="*/ 243 w 243"/>
              <a:gd name="T24" fmla="*/ 213 h 21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3" h="213">
                <a:moveTo>
                  <a:pt x="243" y="157"/>
                </a:moveTo>
                <a:lnTo>
                  <a:pt x="39" y="213"/>
                </a:lnTo>
                <a:lnTo>
                  <a:pt x="0" y="69"/>
                </a:lnTo>
                <a:lnTo>
                  <a:pt x="0" y="70"/>
                </a:lnTo>
                <a:lnTo>
                  <a:pt x="199" y="0"/>
                </a:lnTo>
                <a:lnTo>
                  <a:pt x="199" y="1"/>
                </a:lnTo>
                <a:lnTo>
                  <a:pt x="243" y="15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19" name="Freeform 2985"/>
          <p:cNvSpPr>
            <a:spLocks noChangeAspect="1"/>
          </p:cNvSpPr>
          <p:nvPr/>
        </p:nvSpPr>
        <p:spPr bwMode="auto">
          <a:xfrm>
            <a:off x="1789113" y="4232275"/>
            <a:ext cx="80962" cy="71438"/>
          </a:xfrm>
          <a:custGeom>
            <a:avLst/>
            <a:gdLst>
              <a:gd name="T0" fmla="*/ 2147483647 w 244"/>
              <a:gd name="T1" fmla="*/ 2147483647 h 206"/>
              <a:gd name="T2" fmla="*/ 2147483647 w 244"/>
              <a:gd name="T3" fmla="*/ 2147483647 h 206"/>
              <a:gd name="T4" fmla="*/ 0 w 244"/>
              <a:gd name="T5" fmla="*/ 2147483647 h 206"/>
              <a:gd name="T6" fmla="*/ 2147483647 w 244"/>
              <a:gd name="T7" fmla="*/ 2147483647 h 206"/>
              <a:gd name="T8" fmla="*/ 2147483647 w 244"/>
              <a:gd name="T9" fmla="*/ 0 h 206"/>
              <a:gd name="T10" fmla="*/ 2147483647 w 244"/>
              <a:gd name="T11" fmla="*/ 2147483647 h 206"/>
              <a:gd name="T12" fmla="*/ 2147483647 w 244"/>
              <a:gd name="T13" fmla="*/ 2147483647 h 20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4"/>
              <a:gd name="T22" fmla="*/ 0 h 206"/>
              <a:gd name="T23" fmla="*/ 244 w 244"/>
              <a:gd name="T24" fmla="*/ 206 h 20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4" h="206">
                <a:moveTo>
                  <a:pt x="244" y="136"/>
                </a:moveTo>
                <a:lnTo>
                  <a:pt x="45" y="206"/>
                </a:lnTo>
                <a:lnTo>
                  <a:pt x="0" y="82"/>
                </a:lnTo>
                <a:lnTo>
                  <a:pt x="3" y="89"/>
                </a:lnTo>
                <a:lnTo>
                  <a:pt x="194" y="0"/>
                </a:lnTo>
                <a:lnTo>
                  <a:pt x="197" y="7"/>
                </a:lnTo>
                <a:lnTo>
                  <a:pt x="244" y="13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20" name="Freeform 2986"/>
          <p:cNvSpPr>
            <a:spLocks noChangeAspect="1"/>
          </p:cNvSpPr>
          <p:nvPr/>
        </p:nvSpPr>
        <p:spPr bwMode="auto">
          <a:xfrm>
            <a:off x="1771650" y="4191000"/>
            <a:ext cx="82550" cy="71438"/>
          </a:xfrm>
          <a:custGeom>
            <a:avLst/>
            <a:gdLst>
              <a:gd name="T0" fmla="*/ 2147483647 w 239"/>
              <a:gd name="T1" fmla="*/ 2147483647 h 206"/>
              <a:gd name="T2" fmla="*/ 2147483647 w 239"/>
              <a:gd name="T3" fmla="*/ 2147483647 h 206"/>
              <a:gd name="T4" fmla="*/ 0 w 239"/>
              <a:gd name="T5" fmla="*/ 2147483647 h 206"/>
              <a:gd name="T6" fmla="*/ 2147483647 w 239"/>
              <a:gd name="T7" fmla="*/ 2147483647 h 206"/>
              <a:gd name="T8" fmla="*/ 2147483647 w 239"/>
              <a:gd name="T9" fmla="*/ 0 h 206"/>
              <a:gd name="T10" fmla="*/ 2147483647 w 239"/>
              <a:gd name="T11" fmla="*/ 2147483647 h 206"/>
              <a:gd name="T12" fmla="*/ 2147483647 w 239"/>
              <a:gd name="T13" fmla="*/ 2147483647 h 20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9"/>
              <a:gd name="T22" fmla="*/ 0 h 206"/>
              <a:gd name="T23" fmla="*/ 239 w 239"/>
              <a:gd name="T24" fmla="*/ 206 h 20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9" h="206">
                <a:moveTo>
                  <a:pt x="239" y="117"/>
                </a:moveTo>
                <a:lnTo>
                  <a:pt x="48" y="206"/>
                </a:lnTo>
                <a:lnTo>
                  <a:pt x="0" y="107"/>
                </a:lnTo>
                <a:lnTo>
                  <a:pt x="5" y="114"/>
                </a:lnTo>
                <a:lnTo>
                  <a:pt x="182" y="0"/>
                </a:lnTo>
                <a:lnTo>
                  <a:pt x="187" y="7"/>
                </a:lnTo>
                <a:lnTo>
                  <a:pt x="239" y="11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21" name="Freeform 2987"/>
          <p:cNvSpPr>
            <a:spLocks noChangeAspect="1"/>
          </p:cNvSpPr>
          <p:nvPr/>
        </p:nvSpPr>
        <p:spPr bwMode="auto">
          <a:xfrm>
            <a:off x="1757363" y="4159250"/>
            <a:ext cx="76200" cy="73025"/>
          </a:xfrm>
          <a:custGeom>
            <a:avLst/>
            <a:gdLst>
              <a:gd name="T0" fmla="*/ 2147483647 w 225"/>
              <a:gd name="T1" fmla="*/ 2147483647 h 207"/>
              <a:gd name="T2" fmla="*/ 2147483647 w 225"/>
              <a:gd name="T3" fmla="*/ 2147483647 h 207"/>
              <a:gd name="T4" fmla="*/ 0 w 225"/>
              <a:gd name="T5" fmla="*/ 2147483647 h 207"/>
              <a:gd name="T6" fmla="*/ 2147483647 w 225"/>
              <a:gd name="T7" fmla="*/ 2147483647 h 207"/>
              <a:gd name="T8" fmla="*/ 2147483647 w 225"/>
              <a:gd name="T9" fmla="*/ 0 h 207"/>
              <a:gd name="T10" fmla="*/ 2147483647 w 225"/>
              <a:gd name="T11" fmla="*/ 2147483647 h 207"/>
              <a:gd name="T12" fmla="*/ 2147483647 w 225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5"/>
              <a:gd name="T22" fmla="*/ 0 h 207"/>
              <a:gd name="T23" fmla="*/ 225 w 225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5" h="207">
                <a:moveTo>
                  <a:pt x="225" y="93"/>
                </a:moveTo>
                <a:lnTo>
                  <a:pt x="48" y="207"/>
                </a:lnTo>
                <a:lnTo>
                  <a:pt x="0" y="132"/>
                </a:lnTo>
                <a:lnTo>
                  <a:pt x="1" y="133"/>
                </a:lnTo>
                <a:lnTo>
                  <a:pt x="165" y="0"/>
                </a:lnTo>
                <a:lnTo>
                  <a:pt x="166" y="1"/>
                </a:lnTo>
                <a:lnTo>
                  <a:pt x="225" y="9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22" name="Freeform 2988"/>
          <p:cNvSpPr>
            <a:spLocks noChangeAspect="1"/>
          </p:cNvSpPr>
          <p:nvPr/>
        </p:nvSpPr>
        <p:spPr bwMode="auto">
          <a:xfrm>
            <a:off x="1746250" y="4140200"/>
            <a:ext cx="65088" cy="66675"/>
          </a:xfrm>
          <a:custGeom>
            <a:avLst/>
            <a:gdLst>
              <a:gd name="T0" fmla="*/ 2147483647 w 197"/>
              <a:gd name="T1" fmla="*/ 2147483647 h 192"/>
              <a:gd name="T2" fmla="*/ 2147483647 w 197"/>
              <a:gd name="T3" fmla="*/ 2147483647 h 192"/>
              <a:gd name="T4" fmla="*/ 0 w 197"/>
              <a:gd name="T5" fmla="*/ 2147483647 h 192"/>
              <a:gd name="T6" fmla="*/ 2147483647 w 197"/>
              <a:gd name="T7" fmla="*/ 2147483647 h 192"/>
              <a:gd name="T8" fmla="*/ 2147483647 w 197"/>
              <a:gd name="T9" fmla="*/ 0 h 192"/>
              <a:gd name="T10" fmla="*/ 2147483647 w 197"/>
              <a:gd name="T11" fmla="*/ 2147483647 h 192"/>
              <a:gd name="T12" fmla="*/ 2147483647 w 197"/>
              <a:gd name="T13" fmla="*/ 2147483647 h 1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7"/>
              <a:gd name="T22" fmla="*/ 0 h 192"/>
              <a:gd name="T23" fmla="*/ 197 w 197"/>
              <a:gd name="T24" fmla="*/ 192 h 19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7" h="192">
                <a:moveTo>
                  <a:pt x="197" y="59"/>
                </a:moveTo>
                <a:lnTo>
                  <a:pt x="33" y="192"/>
                </a:lnTo>
                <a:lnTo>
                  <a:pt x="0" y="153"/>
                </a:lnTo>
                <a:lnTo>
                  <a:pt x="9" y="160"/>
                </a:lnTo>
                <a:lnTo>
                  <a:pt x="146" y="0"/>
                </a:lnTo>
                <a:lnTo>
                  <a:pt x="154" y="7"/>
                </a:lnTo>
                <a:lnTo>
                  <a:pt x="197" y="5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23" name="Freeform 2989"/>
          <p:cNvSpPr>
            <a:spLocks noChangeAspect="1"/>
          </p:cNvSpPr>
          <p:nvPr/>
        </p:nvSpPr>
        <p:spPr bwMode="auto">
          <a:xfrm>
            <a:off x="1731963" y="4116388"/>
            <a:ext cx="65087" cy="79375"/>
          </a:xfrm>
          <a:custGeom>
            <a:avLst/>
            <a:gdLst>
              <a:gd name="T0" fmla="*/ 2147483647 w 187"/>
              <a:gd name="T1" fmla="*/ 2147483647 h 224"/>
              <a:gd name="T2" fmla="*/ 2147483647 w 187"/>
              <a:gd name="T3" fmla="*/ 2147483647 h 224"/>
              <a:gd name="T4" fmla="*/ 0 w 187"/>
              <a:gd name="T5" fmla="*/ 2147483647 h 224"/>
              <a:gd name="T6" fmla="*/ 2147483647 w 187"/>
              <a:gd name="T7" fmla="*/ 2147483647 h 224"/>
              <a:gd name="T8" fmla="*/ 2147483647 w 187"/>
              <a:gd name="T9" fmla="*/ 0 h 224"/>
              <a:gd name="T10" fmla="*/ 2147483647 w 187"/>
              <a:gd name="T11" fmla="*/ 2147483647 h 224"/>
              <a:gd name="T12" fmla="*/ 2147483647 w 187"/>
              <a:gd name="T13" fmla="*/ 2147483647 h 2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7"/>
              <a:gd name="T22" fmla="*/ 0 h 224"/>
              <a:gd name="T23" fmla="*/ 187 w 187"/>
              <a:gd name="T24" fmla="*/ 224 h 22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7" h="224">
                <a:moveTo>
                  <a:pt x="187" y="64"/>
                </a:moveTo>
                <a:lnTo>
                  <a:pt x="50" y="224"/>
                </a:lnTo>
                <a:lnTo>
                  <a:pt x="0" y="181"/>
                </a:lnTo>
                <a:lnTo>
                  <a:pt x="10" y="187"/>
                </a:lnTo>
                <a:lnTo>
                  <a:pt x="108" y="0"/>
                </a:lnTo>
                <a:lnTo>
                  <a:pt x="118" y="5"/>
                </a:lnTo>
                <a:lnTo>
                  <a:pt x="187" y="6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24" name="Freeform 2990"/>
          <p:cNvSpPr>
            <a:spLocks noChangeAspect="1"/>
          </p:cNvSpPr>
          <p:nvPr/>
        </p:nvSpPr>
        <p:spPr bwMode="auto">
          <a:xfrm>
            <a:off x="1717675" y="4103688"/>
            <a:ext cx="50800" cy="77787"/>
          </a:xfrm>
          <a:custGeom>
            <a:avLst/>
            <a:gdLst>
              <a:gd name="T0" fmla="*/ 2147483647 w 150"/>
              <a:gd name="T1" fmla="*/ 2147483647 h 228"/>
              <a:gd name="T2" fmla="*/ 2147483647 w 150"/>
              <a:gd name="T3" fmla="*/ 2147483647 h 228"/>
              <a:gd name="T4" fmla="*/ 0 w 150"/>
              <a:gd name="T5" fmla="*/ 2147483647 h 228"/>
              <a:gd name="T6" fmla="*/ 2147483647 w 150"/>
              <a:gd name="T7" fmla="*/ 2147483647 h 228"/>
              <a:gd name="T8" fmla="*/ 2147483647 w 150"/>
              <a:gd name="T9" fmla="*/ 0 h 228"/>
              <a:gd name="T10" fmla="*/ 2147483647 w 150"/>
              <a:gd name="T11" fmla="*/ 2147483647 h 228"/>
              <a:gd name="T12" fmla="*/ 2147483647 w 150"/>
              <a:gd name="T13" fmla="*/ 2147483647 h 22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0"/>
              <a:gd name="T22" fmla="*/ 0 h 228"/>
              <a:gd name="T23" fmla="*/ 150 w 150"/>
              <a:gd name="T24" fmla="*/ 228 h 22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0" h="228">
                <a:moveTo>
                  <a:pt x="150" y="41"/>
                </a:moveTo>
                <a:lnTo>
                  <a:pt x="52" y="228"/>
                </a:lnTo>
                <a:lnTo>
                  <a:pt x="0" y="201"/>
                </a:lnTo>
                <a:lnTo>
                  <a:pt x="13" y="204"/>
                </a:lnTo>
                <a:lnTo>
                  <a:pt x="67" y="0"/>
                </a:lnTo>
                <a:lnTo>
                  <a:pt x="79" y="3"/>
                </a:lnTo>
                <a:lnTo>
                  <a:pt x="150" y="4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25" name="Freeform 2991"/>
          <p:cNvSpPr>
            <a:spLocks noChangeAspect="1"/>
          </p:cNvSpPr>
          <p:nvPr/>
        </p:nvSpPr>
        <p:spPr bwMode="auto">
          <a:xfrm>
            <a:off x="1708150" y="4098925"/>
            <a:ext cx="31750" cy="74613"/>
          </a:xfrm>
          <a:custGeom>
            <a:avLst/>
            <a:gdLst>
              <a:gd name="T0" fmla="*/ 2147483647 w 87"/>
              <a:gd name="T1" fmla="*/ 2147483647 h 218"/>
              <a:gd name="T2" fmla="*/ 2147483647 w 87"/>
              <a:gd name="T3" fmla="*/ 2147483647 h 218"/>
              <a:gd name="T4" fmla="*/ 0 w 87"/>
              <a:gd name="T5" fmla="*/ 2147483647 h 218"/>
              <a:gd name="T6" fmla="*/ 2147483647 w 87"/>
              <a:gd name="T7" fmla="*/ 2147483647 h 218"/>
              <a:gd name="T8" fmla="*/ 2147483647 w 87"/>
              <a:gd name="T9" fmla="*/ 0 h 218"/>
              <a:gd name="T10" fmla="*/ 2147483647 w 87"/>
              <a:gd name="T11" fmla="*/ 2147483647 h 218"/>
              <a:gd name="T12" fmla="*/ 2147483647 w 87"/>
              <a:gd name="T13" fmla="*/ 2147483647 h 2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7"/>
              <a:gd name="T22" fmla="*/ 0 h 218"/>
              <a:gd name="T23" fmla="*/ 87 w 87"/>
              <a:gd name="T24" fmla="*/ 218 h 21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7" h="218">
                <a:moveTo>
                  <a:pt x="87" y="14"/>
                </a:moveTo>
                <a:lnTo>
                  <a:pt x="33" y="218"/>
                </a:lnTo>
                <a:lnTo>
                  <a:pt x="0" y="208"/>
                </a:lnTo>
                <a:lnTo>
                  <a:pt x="5" y="209"/>
                </a:lnTo>
                <a:lnTo>
                  <a:pt x="30" y="0"/>
                </a:lnTo>
                <a:lnTo>
                  <a:pt x="35" y="1"/>
                </a:lnTo>
                <a:lnTo>
                  <a:pt x="87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26" name="Freeform 2992"/>
          <p:cNvSpPr>
            <a:spLocks noChangeAspect="1"/>
          </p:cNvSpPr>
          <p:nvPr/>
        </p:nvSpPr>
        <p:spPr bwMode="auto">
          <a:xfrm>
            <a:off x="1697038" y="4097338"/>
            <a:ext cx="23812" cy="74612"/>
          </a:xfrm>
          <a:custGeom>
            <a:avLst/>
            <a:gdLst>
              <a:gd name="T0" fmla="*/ 2147483647 w 67"/>
              <a:gd name="T1" fmla="*/ 2147483647 h 215"/>
              <a:gd name="T2" fmla="*/ 2147483647 w 67"/>
              <a:gd name="T3" fmla="*/ 2147483647 h 215"/>
              <a:gd name="T4" fmla="*/ 2147483647 w 67"/>
              <a:gd name="T5" fmla="*/ 2147483647 h 215"/>
              <a:gd name="T6" fmla="*/ 2147483647 w 67"/>
              <a:gd name="T7" fmla="*/ 2147483647 h 215"/>
              <a:gd name="T8" fmla="*/ 0 w 67"/>
              <a:gd name="T9" fmla="*/ 2147483647 h 215"/>
              <a:gd name="T10" fmla="*/ 2147483647 w 67"/>
              <a:gd name="T11" fmla="*/ 0 h 215"/>
              <a:gd name="T12" fmla="*/ 2147483647 w 67"/>
              <a:gd name="T13" fmla="*/ 2147483647 h 2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7"/>
              <a:gd name="T22" fmla="*/ 0 h 215"/>
              <a:gd name="T23" fmla="*/ 67 w 67"/>
              <a:gd name="T24" fmla="*/ 215 h 2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7" h="215">
                <a:moveTo>
                  <a:pt x="67" y="6"/>
                </a:moveTo>
                <a:lnTo>
                  <a:pt x="42" y="215"/>
                </a:lnTo>
                <a:lnTo>
                  <a:pt x="11" y="211"/>
                </a:lnTo>
                <a:lnTo>
                  <a:pt x="23" y="210"/>
                </a:lnTo>
                <a:lnTo>
                  <a:pt x="0" y="1"/>
                </a:lnTo>
                <a:lnTo>
                  <a:pt x="13" y="0"/>
                </a:lnTo>
                <a:lnTo>
                  <a:pt x="67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27" name="Freeform 2993"/>
          <p:cNvSpPr>
            <a:spLocks noChangeAspect="1"/>
          </p:cNvSpPr>
          <p:nvPr/>
        </p:nvSpPr>
        <p:spPr bwMode="auto">
          <a:xfrm>
            <a:off x="1665288" y="4097338"/>
            <a:ext cx="39687" cy="74612"/>
          </a:xfrm>
          <a:custGeom>
            <a:avLst/>
            <a:gdLst>
              <a:gd name="T0" fmla="*/ 2147483647 w 112"/>
              <a:gd name="T1" fmla="*/ 0 h 215"/>
              <a:gd name="T2" fmla="*/ 2147483647 w 112"/>
              <a:gd name="T3" fmla="*/ 2147483647 h 215"/>
              <a:gd name="T4" fmla="*/ 2147483647 w 112"/>
              <a:gd name="T5" fmla="*/ 2147483647 h 215"/>
              <a:gd name="T6" fmla="*/ 2147483647 w 112"/>
              <a:gd name="T7" fmla="*/ 2147483647 h 215"/>
              <a:gd name="T8" fmla="*/ 0 w 112"/>
              <a:gd name="T9" fmla="*/ 2147483647 h 215"/>
              <a:gd name="T10" fmla="*/ 2147483647 w 112"/>
              <a:gd name="T11" fmla="*/ 2147483647 h 215"/>
              <a:gd name="T12" fmla="*/ 2147483647 w 112"/>
              <a:gd name="T13" fmla="*/ 0 h 2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2"/>
              <a:gd name="T22" fmla="*/ 0 h 215"/>
              <a:gd name="T23" fmla="*/ 112 w 112"/>
              <a:gd name="T24" fmla="*/ 215 h 2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2" h="215">
                <a:moveTo>
                  <a:pt x="89" y="0"/>
                </a:moveTo>
                <a:lnTo>
                  <a:pt x="112" y="209"/>
                </a:lnTo>
                <a:lnTo>
                  <a:pt x="57" y="215"/>
                </a:lnTo>
                <a:lnTo>
                  <a:pt x="68" y="211"/>
                </a:lnTo>
                <a:lnTo>
                  <a:pt x="0" y="12"/>
                </a:lnTo>
                <a:lnTo>
                  <a:pt x="11" y="8"/>
                </a:lnTo>
                <a:lnTo>
                  <a:pt x="8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28" name="Freeform 2994"/>
          <p:cNvSpPr>
            <a:spLocks noChangeAspect="1"/>
          </p:cNvSpPr>
          <p:nvPr/>
        </p:nvSpPr>
        <p:spPr bwMode="auto">
          <a:xfrm>
            <a:off x="1638300" y="4100513"/>
            <a:ext cx="52388" cy="76200"/>
          </a:xfrm>
          <a:custGeom>
            <a:avLst/>
            <a:gdLst>
              <a:gd name="T0" fmla="*/ 2147483647 w 151"/>
              <a:gd name="T1" fmla="*/ 0 h 219"/>
              <a:gd name="T2" fmla="*/ 2147483647 w 151"/>
              <a:gd name="T3" fmla="*/ 2147483647 h 219"/>
              <a:gd name="T4" fmla="*/ 2147483647 w 151"/>
              <a:gd name="T5" fmla="*/ 2147483647 h 219"/>
              <a:gd name="T6" fmla="*/ 2147483647 w 151"/>
              <a:gd name="T7" fmla="*/ 2147483647 h 219"/>
              <a:gd name="T8" fmla="*/ 0 w 151"/>
              <a:gd name="T9" fmla="*/ 2147483647 h 219"/>
              <a:gd name="T10" fmla="*/ 2147483647 w 151"/>
              <a:gd name="T11" fmla="*/ 2147483647 h 219"/>
              <a:gd name="T12" fmla="*/ 2147483647 w 151"/>
              <a:gd name="T13" fmla="*/ 0 h 2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1"/>
              <a:gd name="T22" fmla="*/ 0 h 219"/>
              <a:gd name="T23" fmla="*/ 151 w 151"/>
              <a:gd name="T24" fmla="*/ 219 h 21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1" h="219">
                <a:moveTo>
                  <a:pt x="83" y="0"/>
                </a:moveTo>
                <a:lnTo>
                  <a:pt x="151" y="199"/>
                </a:lnTo>
                <a:lnTo>
                  <a:pt x="94" y="219"/>
                </a:lnTo>
                <a:lnTo>
                  <a:pt x="102" y="215"/>
                </a:lnTo>
                <a:lnTo>
                  <a:pt x="0" y="30"/>
                </a:lnTo>
                <a:lnTo>
                  <a:pt x="7" y="26"/>
                </a:lnTo>
                <a:lnTo>
                  <a:pt x="8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29" name="Freeform 2995"/>
          <p:cNvSpPr>
            <a:spLocks noChangeAspect="1"/>
          </p:cNvSpPr>
          <p:nvPr/>
        </p:nvSpPr>
        <p:spPr bwMode="auto">
          <a:xfrm>
            <a:off x="1609725" y="4111625"/>
            <a:ext cx="63500" cy="74613"/>
          </a:xfrm>
          <a:custGeom>
            <a:avLst/>
            <a:gdLst>
              <a:gd name="T0" fmla="*/ 2147483647 w 181"/>
              <a:gd name="T1" fmla="*/ 0 h 218"/>
              <a:gd name="T2" fmla="*/ 2147483647 w 181"/>
              <a:gd name="T3" fmla="*/ 2147483647 h 218"/>
              <a:gd name="T4" fmla="*/ 2147483647 w 181"/>
              <a:gd name="T5" fmla="*/ 2147483647 h 218"/>
              <a:gd name="T6" fmla="*/ 2147483647 w 181"/>
              <a:gd name="T7" fmla="*/ 2147483647 h 218"/>
              <a:gd name="T8" fmla="*/ 0 w 181"/>
              <a:gd name="T9" fmla="*/ 2147483647 h 218"/>
              <a:gd name="T10" fmla="*/ 2147483647 w 181"/>
              <a:gd name="T11" fmla="*/ 2147483647 h 218"/>
              <a:gd name="T12" fmla="*/ 2147483647 w 181"/>
              <a:gd name="T13" fmla="*/ 0 h 2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1"/>
              <a:gd name="T22" fmla="*/ 0 h 218"/>
              <a:gd name="T23" fmla="*/ 181 w 181"/>
              <a:gd name="T24" fmla="*/ 218 h 21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1" h="218">
                <a:moveTo>
                  <a:pt x="79" y="0"/>
                </a:moveTo>
                <a:lnTo>
                  <a:pt x="181" y="185"/>
                </a:lnTo>
                <a:lnTo>
                  <a:pt x="119" y="218"/>
                </a:lnTo>
                <a:lnTo>
                  <a:pt x="122" y="216"/>
                </a:lnTo>
                <a:lnTo>
                  <a:pt x="0" y="44"/>
                </a:lnTo>
                <a:lnTo>
                  <a:pt x="3" y="42"/>
                </a:lnTo>
                <a:lnTo>
                  <a:pt x="7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30" name="Freeform 2996"/>
          <p:cNvSpPr>
            <a:spLocks noChangeAspect="1"/>
          </p:cNvSpPr>
          <p:nvPr/>
        </p:nvSpPr>
        <p:spPr bwMode="auto">
          <a:xfrm>
            <a:off x="1590675" y="4125913"/>
            <a:ext cx="63500" cy="71437"/>
          </a:xfrm>
          <a:custGeom>
            <a:avLst/>
            <a:gdLst>
              <a:gd name="T0" fmla="*/ 2147483647 w 177"/>
              <a:gd name="T1" fmla="*/ 0 h 200"/>
              <a:gd name="T2" fmla="*/ 2147483647 w 177"/>
              <a:gd name="T3" fmla="*/ 2147483647 h 200"/>
              <a:gd name="T4" fmla="*/ 2147483647 w 177"/>
              <a:gd name="T5" fmla="*/ 2147483647 h 200"/>
              <a:gd name="T6" fmla="*/ 2147483647 w 177"/>
              <a:gd name="T7" fmla="*/ 2147483647 h 200"/>
              <a:gd name="T8" fmla="*/ 0 w 177"/>
              <a:gd name="T9" fmla="*/ 2147483647 h 200"/>
              <a:gd name="T10" fmla="*/ 2147483647 w 177"/>
              <a:gd name="T11" fmla="*/ 2147483647 h 200"/>
              <a:gd name="T12" fmla="*/ 2147483647 w 177"/>
              <a:gd name="T13" fmla="*/ 0 h 20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7"/>
              <a:gd name="T22" fmla="*/ 0 h 200"/>
              <a:gd name="T23" fmla="*/ 177 w 177"/>
              <a:gd name="T24" fmla="*/ 200 h 20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7" h="200">
                <a:moveTo>
                  <a:pt x="55" y="0"/>
                </a:moveTo>
                <a:lnTo>
                  <a:pt x="177" y="172"/>
                </a:lnTo>
                <a:lnTo>
                  <a:pt x="138" y="200"/>
                </a:lnTo>
                <a:lnTo>
                  <a:pt x="141" y="197"/>
                </a:lnTo>
                <a:lnTo>
                  <a:pt x="0" y="39"/>
                </a:lnTo>
                <a:lnTo>
                  <a:pt x="3" y="36"/>
                </a:lnTo>
                <a:lnTo>
                  <a:pt x="5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31" name="Freeform 2997"/>
          <p:cNvSpPr>
            <a:spLocks noChangeAspect="1"/>
          </p:cNvSpPr>
          <p:nvPr/>
        </p:nvSpPr>
        <p:spPr bwMode="auto">
          <a:xfrm>
            <a:off x="1558925" y="4140200"/>
            <a:ext cx="80963" cy="80963"/>
          </a:xfrm>
          <a:custGeom>
            <a:avLst/>
            <a:gdLst>
              <a:gd name="T0" fmla="*/ 2147483647 w 240"/>
              <a:gd name="T1" fmla="*/ 0 h 239"/>
              <a:gd name="T2" fmla="*/ 2147483647 w 240"/>
              <a:gd name="T3" fmla="*/ 2147483647 h 239"/>
              <a:gd name="T4" fmla="*/ 2147483647 w 240"/>
              <a:gd name="T5" fmla="*/ 2147483647 h 239"/>
              <a:gd name="T6" fmla="*/ 2147483647 w 240"/>
              <a:gd name="T7" fmla="*/ 2147483647 h 239"/>
              <a:gd name="T8" fmla="*/ 0 w 240"/>
              <a:gd name="T9" fmla="*/ 2147483647 h 239"/>
              <a:gd name="T10" fmla="*/ 2147483647 w 240"/>
              <a:gd name="T11" fmla="*/ 2147483647 h 239"/>
              <a:gd name="T12" fmla="*/ 2147483647 w 240"/>
              <a:gd name="T13" fmla="*/ 0 h 2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0"/>
              <a:gd name="T22" fmla="*/ 0 h 239"/>
              <a:gd name="T23" fmla="*/ 240 w 240"/>
              <a:gd name="T24" fmla="*/ 239 h 2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0" h="239">
                <a:moveTo>
                  <a:pt x="99" y="0"/>
                </a:moveTo>
                <a:lnTo>
                  <a:pt x="240" y="158"/>
                </a:lnTo>
                <a:lnTo>
                  <a:pt x="150" y="239"/>
                </a:lnTo>
                <a:lnTo>
                  <a:pt x="158" y="230"/>
                </a:lnTo>
                <a:lnTo>
                  <a:pt x="0" y="90"/>
                </a:lnTo>
                <a:lnTo>
                  <a:pt x="9" y="81"/>
                </a:lnTo>
                <a:lnTo>
                  <a:pt x="9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32" name="Freeform 2998"/>
          <p:cNvSpPr>
            <a:spLocks noChangeAspect="1"/>
          </p:cNvSpPr>
          <p:nvPr/>
        </p:nvSpPr>
        <p:spPr bwMode="auto">
          <a:xfrm>
            <a:off x="1524000" y="4173538"/>
            <a:ext cx="87313" cy="79375"/>
          </a:xfrm>
          <a:custGeom>
            <a:avLst/>
            <a:gdLst>
              <a:gd name="T0" fmla="*/ 2147483647 w 259"/>
              <a:gd name="T1" fmla="*/ 0 h 236"/>
              <a:gd name="T2" fmla="*/ 2147483647 w 259"/>
              <a:gd name="T3" fmla="*/ 2147483647 h 236"/>
              <a:gd name="T4" fmla="*/ 2147483647 w 259"/>
              <a:gd name="T5" fmla="*/ 2147483647 h 236"/>
              <a:gd name="T6" fmla="*/ 2147483647 w 259"/>
              <a:gd name="T7" fmla="*/ 2147483647 h 236"/>
              <a:gd name="T8" fmla="*/ 2147483647 w 259"/>
              <a:gd name="T9" fmla="*/ 2147483647 h 236"/>
              <a:gd name="T10" fmla="*/ 0 w 259"/>
              <a:gd name="T11" fmla="*/ 2147483647 h 236"/>
              <a:gd name="T12" fmla="*/ 2147483647 w 259"/>
              <a:gd name="T13" fmla="*/ 0 h 2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59"/>
              <a:gd name="T22" fmla="*/ 0 h 236"/>
              <a:gd name="T23" fmla="*/ 259 w 259"/>
              <a:gd name="T24" fmla="*/ 236 h 2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59" h="236">
                <a:moveTo>
                  <a:pt x="101" y="0"/>
                </a:moveTo>
                <a:lnTo>
                  <a:pt x="259" y="140"/>
                </a:lnTo>
                <a:lnTo>
                  <a:pt x="179" y="231"/>
                </a:lnTo>
                <a:lnTo>
                  <a:pt x="175" y="236"/>
                </a:lnTo>
                <a:lnTo>
                  <a:pt x="5" y="109"/>
                </a:lnTo>
                <a:lnTo>
                  <a:pt x="0" y="115"/>
                </a:lnTo>
                <a:lnTo>
                  <a:pt x="10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33" name="Freeform 2999"/>
          <p:cNvSpPr>
            <a:spLocks noChangeAspect="1"/>
          </p:cNvSpPr>
          <p:nvPr/>
        </p:nvSpPr>
        <p:spPr bwMode="auto">
          <a:xfrm>
            <a:off x="1492250" y="4210050"/>
            <a:ext cx="90488" cy="87313"/>
          </a:xfrm>
          <a:custGeom>
            <a:avLst/>
            <a:gdLst>
              <a:gd name="T0" fmla="*/ 2147483647 w 265"/>
              <a:gd name="T1" fmla="*/ 0 h 251"/>
              <a:gd name="T2" fmla="*/ 2147483647 w 265"/>
              <a:gd name="T3" fmla="*/ 2147483647 h 251"/>
              <a:gd name="T4" fmla="*/ 2147483647 w 265"/>
              <a:gd name="T5" fmla="*/ 2147483647 h 251"/>
              <a:gd name="T6" fmla="*/ 2147483647 w 265"/>
              <a:gd name="T7" fmla="*/ 2147483647 h 251"/>
              <a:gd name="T8" fmla="*/ 0 w 265"/>
              <a:gd name="T9" fmla="*/ 2147483647 h 251"/>
              <a:gd name="T10" fmla="*/ 2147483647 w 265"/>
              <a:gd name="T11" fmla="*/ 2147483647 h 251"/>
              <a:gd name="T12" fmla="*/ 2147483647 w 265"/>
              <a:gd name="T13" fmla="*/ 0 h 25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65"/>
              <a:gd name="T22" fmla="*/ 0 h 251"/>
              <a:gd name="T23" fmla="*/ 265 w 265"/>
              <a:gd name="T24" fmla="*/ 251 h 25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65" h="251">
                <a:moveTo>
                  <a:pt x="95" y="0"/>
                </a:moveTo>
                <a:lnTo>
                  <a:pt x="265" y="127"/>
                </a:lnTo>
                <a:lnTo>
                  <a:pt x="174" y="251"/>
                </a:lnTo>
                <a:lnTo>
                  <a:pt x="181" y="238"/>
                </a:lnTo>
                <a:lnTo>
                  <a:pt x="0" y="130"/>
                </a:lnTo>
                <a:lnTo>
                  <a:pt x="7" y="118"/>
                </a:lnTo>
                <a:lnTo>
                  <a:pt x="9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34" name="Freeform 3000"/>
          <p:cNvSpPr>
            <a:spLocks noChangeAspect="1"/>
          </p:cNvSpPr>
          <p:nvPr/>
        </p:nvSpPr>
        <p:spPr bwMode="auto">
          <a:xfrm>
            <a:off x="1446213" y="4256088"/>
            <a:ext cx="107950" cy="106362"/>
          </a:xfrm>
          <a:custGeom>
            <a:avLst/>
            <a:gdLst>
              <a:gd name="T0" fmla="*/ 2147483647 w 315"/>
              <a:gd name="T1" fmla="*/ 0 h 314"/>
              <a:gd name="T2" fmla="*/ 2147483647 w 315"/>
              <a:gd name="T3" fmla="*/ 2147483647 h 314"/>
              <a:gd name="T4" fmla="*/ 2147483647 w 315"/>
              <a:gd name="T5" fmla="*/ 2147483647 h 314"/>
              <a:gd name="T6" fmla="*/ 2147483647 w 315"/>
              <a:gd name="T7" fmla="*/ 2147483647 h 314"/>
              <a:gd name="T8" fmla="*/ 2147483647 w 315"/>
              <a:gd name="T9" fmla="*/ 2147483647 h 314"/>
              <a:gd name="T10" fmla="*/ 0 w 315"/>
              <a:gd name="T11" fmla="*/ 2147483647 h 314"/>
              <a:gd name="T12" fmla="*/ 2147483647 w 315"/>
              <a:gd name="T13" fmla="*/ 0 h 3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5"/>
              <a:gd name="T22" fmla="*/ 0 h 314"/>
              <a:gd name="T23" fmla="*/ 315 w 315"/>
              <a:gd name="T24" fmla="*/ 314 h 31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5" h="314">
                <a:moveTo>
                  <a:pt x="134" y="0"/>
                </a:moveTo>
                <a:lnTo>
                  <a:pt x="315" y="108"/>
                </a:lnTo>
                <a:lnTo>
                  <a:pt x="193" y="309"/>
                </a:lnTo>
                <a:lnTo>
                  <a:pt x="191" y="314"/>
                </a:lnTo>
                <a:lnTo>
                  <a:pt x="2" y="218"/>
                </a:lnTo>
                <a:lnTo>
                  <a:pt x="0" y="222"/>
                </a:lnTo>
                <a:lnTo>
                  <a:pt x="13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35" name="Freeform 3001"/>
          <p:cNvSpPr>
            <a:spLocks noChangeAspect="1"/>
          </p:cNvSpPr>
          <p:nvPr/>
        </p:nvSpPr>
        <p:spPr bwMode="auto">
          <a:xfrm>
            <a:off x="1416050" y="4330700"/>
            <a:ext cx="95250" cy="87313"/>
          </a:xfrm>
          <a:custGeom>
            <a:avLst/>
            <a:gdLst>
              <a:gd name="T0" fmla="*/ 2147483647 w 271"/>
              <a:gd name="T1" fmla="*/ 0 h 259"/>
              <a:gd name="T2" fmla="*/ 2147483647 w 271"/>
              <a:gd name="T3" fmla="*/ 2147483647 h 259"/>
              <a:gd name="T4" fmla="*/ 2147483647 w 271"/>
              <a:gd name="T5" fmla="*/ 2147483647 h 259"/>
              <a:gd name="T6" fmla="*/ 2147483647 w 271"/>
              <a:gd name="T7" fmla="*/ 2147483647 h 259"/>
              <a:gd name="T8" fmla="*/ 0 w 271"/>
              <a:gd name="T9" fmla="*/ 2147483647 h 259"/>
              <a:gd name="T10" fmla="*/ 2147483647 w 271"/>
              <a:gd name="T11" fmla="*/ 2147483647 h 259"/>
              <a:gd name="T12" fmla="*/ 2147483647 w 271"/>
              <a:gd name="T13" fmla="*/ 0 h 25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1"/>
              <a:gd name="T22" fmla="*/ 0 h 259"/>
              <a:gd name="T23" fmla="*/ 271 w 271"/>
              <a:gd name="T24" fmla="*/ 259 h 25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1" h="259">
                <a:moveTo>
                  <a:pt x="82" y="0"/>
                </a:moveTo>
                <a:lnTo>
                  <a:pt x="271" y="96"/>
                </a:lnTo>
                <a:lnTo>
                  <a:pt x="189" y="259"/>
                </a:lnTo>
                <a:lnTo>
                  <a:pt x="193" y="249"/>
                </a:lnTo>
                <a:lnTo>
                  <a:pt x="0" y="164"/>
                </a:lnTo>
                <a:lnTo>
                  <a:pt x="4" y="155"/>
                </a:lnTo>
                <a:lnTo>
                  <a:pt x="8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36" name="Freeform 3002"/>
          <p:cNvSpPr>
            <a:spLocks noChangeAspect="1"/>
          </p:cNvSpPr>
          <p:nvPr/>
        </p:nvSpPr>
        <p:spPr bwMode="auto">
          <a:xfrm>
            <a:off x="1392238" y="4386263"/>
            <a:ext cx="93662" cy="85725"/>
          </a:xfrm>
          <a:custGeom>
            <a:avLst/>
            <a:gdLst>
              <a:gd name="T0" fmla="*/ 2147483647 w 270"/>
              <a:gd name="T1" fmla="*/ 0 h 252"/>
              <a:gd name="T2" fmla="*/ 2147483647 w 270"/>
              <a:gd name="T3" fmla="*/ 2147483647 h 252"/>
              <a:gd name="T4" fmla="*/ 2147483647 w 270"/>
              <a:gd name="T5" fmla="*/ 2147483647 h 252"/>
              <a:gd name="T6" fmla="*/ 2147483647 w 270"/>
              <a:gd name="T7" fmla="*/ 2147483647 h 252"/>
              <a:gd name="T8" fmla="*/ 0 w 270"/>
              <a:gd name="T9" fmla="*/ 2147483647 h 252"/>
              <a:gd name="T10" fmla="*/ 2147483647 w 270"/>
              <a:gd name="T11" fmla="*/ 2147483647 h 252"/>
              <a:gd name="T12" fmla="*/ 2147483647 w 270"/>
              <a:gd name="T13" fmla="*/ 0 h 25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0"/>
              <a:gd name="T22" fmla="*/ 0 h 252"/>
              <a:gd name="T23" fmla="*/ 270 w 270"/>
              <a:gd name="T24" fmla="*/ 252 h 25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0" h="252">
                <a:moveTo>
                  <a:pt x="77" y="0"/>
                </a:moveTo>
                <a:lnTo>
                  <a:pt x="270" y="85"/>
                </a:lnTo>
                <a:lnTo>
                  <a:pt x="197" y="252"/>
                </a:lnTo>
                <a:lnTo>
                  <a:pt x="198" y="248"/>
                </a:lnTo>
                <a:lnTo>
                  <a:pt x="0" y="173"/>
                </a:lnTo>
                <a:lnTo>
                  <a:pt x="1" y="169"/>
                </a:lnTo>
                <a:lnTo>
                  <a:pt x="7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37" name="Freeform 3003"/>
          <p:cNvSpPr>
            <a:spLocks noChangeAspect="1"/>
          </p:cNvSpPr>
          <p:nvPr/>
        </p:nvSpPr>
        <p:spPr bwMode="auto">
          <a:xfrm>
            <a:off x="1365250" y="4445000"/>
            <a:ext cx="93663" cy="88900"/>
          </a:xfrm>
          <a:custGeom>
            <a:avLst/>
            <a:gdLst>
              <a:gd name="T0" fmla="*/ 2147483647 w 272"/>
              <a:gd name="T1" fmla="*/ 0 h 250"/>
              <a:gd name="T2" fmla="*/ 2147483647 w 272"/>
              <a:gd name="T3" fmla="*/ 2147483647 h 250"/>
              <a:gd name="T4" fmla="*/ 2147483647 w 272"/>
              <a:gd name="T5" fmla="*/ 2147483647 h 250"/>
              <a:gd name="T6" fmla="*/ 2147483647 w 272"/>
              <a:gd name="T7" fmla="*/ 2147483647 h 250"/>
              <a:gd name="T8" fmla="*/ 2147483647 w 272"/>
              <a:gd name="T9" fmla="*/ 2147483647 h 250"/>
              <a:gd name="T10" fmla="*/ 0 w 272"/>
              <a:gd name="T11" fmla="*/ 2147483647 h 250"/>
              <a:gd name="T12" fmla="*/ 2147483647 w 272"/>
              <a:gd name="T13" fmla="*/ 0 h 2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2"/>
              <a:gd name="T22" fmla="*/ 0 h 250"/>
              <a:gd name="T23" fmla="*/ 272 w 272"/>
              <a:gd name="T24" fmla="*/ 250 h 2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2" h="250">
                <a:moveTo>
                  <a:pt x="74" y="0"/>
                </a:moveTo>
                <a:lnTo>
                  <a:pt x="272" y="75"/>
                </a:lnTo>
                <a:lnTo>
                  <a:pt x="209" y="239"/>
                </a:lnTo>
                <a:lnTo>
                  <a:pt x="205" y="250"/>
                </a:lnTo>
                <a:lnTo>
                  <a:pt x="4" y="183"/>
                </a:lnTo>
                <a:lnTo>
                  <a:pt x="0" y="194"/>
                </a:lnTo>
                <a:lnTo>
                  <a:pt x="7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38" name="Freeform 3004"/>
          <p:cNvSpPr>
            <a:spLocks noChangeAspect="1"/>
          </p:cNvSpPr>
          <p:nvPr/>
        </p:nvSpPr>
        <p:spPr bwMode="auto">
          <a:xfrm>
            <a:off x="1344613" y="4510088"/>
            <a:ext cx="90487" cy="87312"/>
          </a:xfrm>
          <a:custGeom>
            <a:avLst/>
            <a:gdLst>
              <a:gd name="T0" fmla="*/ 2147483647 w 265"/>
              <a:gd name="T1" fmla="*/ 0 h 253"/>
              <a:gd name="T2" fmla="*/ 2147483647 w 265"/>
              <a:gd name="T3" fmla="*/ 2147483647 h 253"/>
              <a:gd name="T4" fmla="*/ 2147483647 w 265"/>
              <a:gd name="T5" fmla="*/ 2147483647 h 253"/>
              <a:gd name="T6" fmla="*/ 2147483647 w 265"/>
              <a:gd name="T7" fmla="*/ 2147483647 h 253"/>
              <a:gd name="T8" fmla="*/ 0 w 265"/>
              <a:gd name="T9" fmla="*/ 2147483647 h 253"/>
              <a:gd name="T10" fmla="*/ 2147483647 w 265"/>
              <a:gd name="T11" fmla="*/ 2147483647 h 253"/>
              <a:gd name="T12" fmla="*/ 2147483647 w 265"/>
              <a:gd name="T13" fmla="*/ 0 h 25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65"/>
              <a:gd name="T22" fmla="*/ 0 h 253"/>
              <a:gd name="T23" fmla="*/ 265 w 265"/>
              <a:gd name="T24" fmla="*/ 253 h 25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65" h="253">
                <a:moveTo>
                  <a:pt x="64" y="0"/>
                </a:moveTo>
                <a:lnTo>
                  <a:pt x="265" y="67"/>
                </a:lnTo>
                <a:lnTo>
                  <a:pt x="202" y="253"/>
                </a:lnTo>
                <a:lnTo>
                  <a:pt x="204" y="246"/>
                </a:lnTo>
                <a:lnTo>
                  <a:pt x="0" y="188"/>
                </a:lnTo>
                <a:lnTo>
                  <a:pt x="2" y="181"/>
                </a:lnTo>
                <a:lnTo>
                  <a:pt x="6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39" name="Freeform 3005"/>
          <p:cNvSpPr>
            <a:spLocks noChangeAspect="1"/>
          </p:cNvSpPr>
          <p:nvPr/>
        </p:nvSpPr>
        <p:spPr bwMode="auto">
          <a:xfrm>
            <a:off x="1327150" y="4573588"/>
            <a:ext cx="87313" cy="88900"/>
          </a:xfrm>
          <a:custGeom>
            <a:avLst/>
            <a:gdLst>
              <a:gd name="T0" fmla="*/ 2147483647 w 259"/>
              <a:gd name="T1" fmla="*/ 0 h 250"/>
              <a:gd name="T2" fmla="*/ 2147483647 w 259"/>
              <a:gd name="T3" fmla="*/ 2147483647 h 250"/>
              <a:gd name="T4" fmla="*/ 2147483647 w 259"/>
              <a:gd name="T5" fmla="*/ 2147483647 h 250"/>
              <a:gd name="T6" fmla="*/ 2147483647 w 259"/>
              <a:gd name="T7" fmla="*/ 2147483647 h 250"/>
              <a:gd name="T8" fmla="*/ 0 w 259"/>
              <a:gd name="T9" fmla="*/ 2147483647 h 250"/>
              <a:gd name="T10" fmla="*/ 2147483647 w 259"/>
              <a:gd name="T11" fmla="*/ 2147483647 h 250"/>
              <a:gd name="T12" fmla="*/ 2147483647 w 259"/>
              <a:gd name="T13" fmla="*/ 0 h 2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59"/>
              <a:gd name="T22" fmla="*/ 0 h 250"/>
              <a:gd name="T23" fmla="*/ 259 w 259"/>
              <a:gd name="T24" fmla="*/ 250 h 2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59" h="250">
                <a:moveTo>
                  <a:pt x="55" y="0"/>
                </a:moveTo>
                <a:lnTo>
                  <a:pt x="259" y="58"/>
                </a:lnTo>
                <a:lnTo>
                  <a:pt x="204" y="250"/>
                </a:lnTo>
                <a:lnTo>
                  <a:pt x="206" y="242"/>
                </a:lnTo>
                <a:lnTo>
                  <a:pt x="0" y="194"/>
                </a:lnTo>
                <a:lnTo>
                  <a:pt x="2" y="186"/>
                </a:lnTo>
                <a:lnTo>
                  <a:pt x="5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40" name="Freeform 3006"/>
          <p:cNvSpPr>
            <a:spLocks noChangeAspect="1"/>
          </p:cNvSpPr>
          <p:nvPr/>
        </p:nvSpPr>
        <p:spPr bwMode="auto">
          <a:xfrm>
            <a:off x="1309688" y="4640263"/>
            <a:ext cx="87312" cy="82550"/>
          </a:xfrm>
          <a:custGeom>
            <a:avLst/>
            <a:gdLst>
              <a:gd name="T0" fmla="*/ 2147483647 w 251"/>
              <a:gd name="T1" fmla="*/ 0 h 238"/>
              <a:gd name="T2" fmla="*/ 2147483647 w 251"/>
              <a:gd name="T3" fmla="*/ 2147483647 h 238"/>
              <a:gd name="T4" fmla="*/ 2147483647 w 251"/>
              <a:gd name="T5" fmla="*/ 2147483647 h 238"/>
              <a:gd name="T6" fmla="*/ 2147483647 w 251"/>
              <a:gd name="T7" fmla="*/ 2147483647 h 238"/>
              <a:gd name="T8" fmla="*/ 0 w 251"/>
              <a:gd name="T9" fmla="*/ 2147483647 h 238"/>
              <a:gd name="T10" fmla="*/ 2147483647 w 251"/>
              <a:gd name="T11" fmla="*/ 2147483647 h 238"/>
              <a:gd name="T12" fmla="*/ 2147483647 w 251"/>
              <a:gd name="T13" fmla="*/ 0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51"/>
              <a:gd name="T22" fmla="*/ 0 h 238"/>
              <a:gd name="T23" fmla="*/ 251 w 251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51" h="238">
                <a:moveTo>
                  <a:pt x="45" y="0"/>
                </a:moveTo>
                <a:lnTo>
                  <a:pt x="251" y="48"/>
                </a:lnTo>
                <a:lnTo>
                  <a:pt x="206" y="238"/>
                </a:lnTo>
                <a:lnTo>
                  <a:pt x="207" y="235"/>
                </a:lnTo>
                <a:lnTo>
                  <a:pt x="0" y="197"/>
                </a:lnTo>
                <a:lnTo>
                  <a:pt x="1" y="194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41" name="Freeform 3007"/>
          <p:cNvSpPr>
            <a:spLocks noChangeAspect="1"/>
          </p:cNvSpPr>
          <p:nvPr/>
        </p:nvSpPr>
        <p:spPr bwMode="auto">
          <a:xfrm>
            <a:off x="1296988" y="4710113"/>
            <a:ext cx="84137" cy="76200"/>
          </a:xfrm>
          <a:custGeom>
            <a:avLst/>
            <a:gdLst>
              <a:gd name="T0" fmla="*/ 2147483647 w 244"/>
              <a:gd name="T1" fmla="*/ 0 h 224"/>
              <a:gd name="T2" fmla="*/ 2147483647 w 244"/>
              <a:gd name="T3" fmla="*/ 2147483647 h 224"/>
              <a:gd name="T4" fmla="*/ 2147483647 w 244"/>
              <a:gd name="T5" fmla="*/ 2147483647 h 224"/>
              <a:gd name="T6" fmla="*/ 2147483647 w 244"/>
              <a:gd name="T7" fmla="*/ 2147483647 h 224"/>
              <a:gd name="T8" fmla="*/ 0 w 244"/>
              <a:gd name="T9" fmla="*/ 2147483647 h 224"/>
              <a:gd name="T10" fmla="*/ 0 w 244"/>
              <a:gd name="T11" fmla="*/ 2147483647 h 224"/>
              <a:gd name="T12" fmla="*/ 2147483647 w 244"/>
              <a:gd name="T13" fmla="*/ 0 h 2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4"/>
              <a:gd name="T22" fmla="*/ 0 h 224"/>
              <a:gd name="T23" fmla="*/ 244 w 244"/>
              <a:gd name="T24" fmla="*/ 224 h 22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4" h="224">
                <a:moveTo>
                  <a:pt x="37" y="0"/>
                </a:moveTo>
                <a:lnTo>
                  <a:pt x="244" y="38"/>
                </a:lnTo>
                <a:lnTo>
                  <a:pt x="210" y="224"/>
                </a:lnTo>
                <a:lnTo>
                  <a:pt x="210" y="222"/>
                </a:lnTo>
                <a:lnTo>
                  <a:pt x="0" y="198"/>
                </a:lnTo>
                <a:lnTo>
                  <a:pt x="0" y="195"/>
                </a:lnTo>
                <a:lnTo>
                  <a:pt x="3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42" name="Freeform 3008"/>
          <p:cNvSpPr>
            <a:spLocks noChangeAspect="1"/>
          </p:cNvSpPr>
          <p:nvPr/>
        </p:nvSpPr>
        <p:spPr bwMode="auto">
          <a:xfrm>
            <a:off x="1289050" y="4776788"/>
            <a:ext cx="80963" cy="73025"/>
          </a:xfrm>
          <a:custGeom>
            <a:avLst/>
            <a:gdLst>
              <a:gd name="T0" fmla="*/ 2147483647 w 235"/>
              <a:gd name="T1" fmla="*/ 0 h 207"/>
              <a:gd name="T2" fmla="*/ 2147483647 w 235"/>
              <a:gd name="T3" fmla="*/ 2147483647 h 207"/>
              <a:gd name="T4" fmla="*/ 2147483647 w 235"/>
              <a:gd name="T5" fmla="*/ 2147483647 h 207"/>
              <a:gd name="T6" fmla="*/ 2147483647 w 235"/>
              <a:gd name="T7" fmla="*/ 2147483647 h 207"/>
              <a:gd name="T8" fmla="*/ 0 w 235"/>
              <a:gd name="T9" fmla="*/ 2147483647 h 207"/>
              <a:gd name="T10" fmla="*/ 0 w 235"/>
              <a:gd name="T11" fmla="*/ 2147483647 h 207"/>
              <a:gd name="T12" fmla="*/ 2147483647 w 235"/>
              <a:gd name="T13" fmla="*/ 0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5"/>
              <a:gd name="T22" fmla="*/ 0 h 207"/>
              <a:gd name="T23" fmla="*/ 235 w 235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5" h="207">
                <a:moveTo>
                  <a:pt x="25" y="0"/>
                </a:moveTo>
                <a:lnTo>
                  <a:pt x="235" y="24"/>
                </a:lnTo>
                <a:lnTo>
                  <a:pt x="212" y="203"/>
                </a:lnTo>
                <a:lnTo>
                  <a:pt x="212" y="207"/>
                </a:lnTo>
                <a:lnTo>
                  <a:pt x="0" y="195"/>
                </a:lnTo>
                <a:lnTo>
                  <a:pt x="0" y="199"/>
                </a:lnTo>
                <a:lnTo>
                  <a:pt x="2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43" name="Freeform 3009"/>
          <p:cNvSpPr>
            <a:spLocks noChangeAspect="1"/>
          </p:cNvSpPr>
          <p:nvPr/>
        </p:nvSpPr>
        <p:spPr bwMode="auto">
          <a:xfrm>
            <a:off x="1285875" y="4843463"/>
            <a:ext cx="77788" cy="69850"/>
          </a:xfrm>
          <a:custGeom>
            <a:avLst/>
            <a:gdLst>
              <a:gd name="T0" fmla="*/ 2147483647 w 224"/>
              <a:gd name="T1" fmla="*/ 0 h 198"/>
              <a:gd name="T2" fmla="*/ 2147483647 w 224"/>
              <a:gd name="T3" fmla="*/ 2147483647 h 198"/>
              <a:gd name="T4" fmla="*/ 2147483647 w 224"/>
              <a:gd name="T5" fmla="*/ 2147483647 h 198"/>
              <a:gd name="T6" fmla="*/ 2147483647 w 224"/>
              <a:gd name="T7" fmla="*/ 2147483647 h 198"/>
              <a:gd name="T8" fmla="*/ 0 w 224"/>
              <a:gd name="T9" fmla="*/ 2147483647 h 198"/>
              <a:gd name="T10" fmla="*/ 0 w 224"/>
              <a:gd name="T11" fmla="*/ 2147483647 h 198"/>
              <a:gd name="T12" fmla="*/ 2147483647 w 224"/>
              <a:gd name="T13" fmla="*/ 0 h 19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4"/>
              <a:gd name="T22" fmla="*/ 0 h 198"/>
              <a:gd name="T23" fmla="*/ 224 w 224"/>
              <a:gd name="T24" fmla="*/ 198 h 19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4" h="198">
                <a:moveTo>
                  <a:pt x="12" y="0"/>
                </a:moveTo>
                <a:lnTo>
                  <a:pt x="224" y="12"/>
                </a:lnTo>
                <a:lnTo>
                  <a:pt x="212" y="198"/>
                </a:lnTo>
                <a:lnTo>
                  <a:pt x="212" y="192"/>
                </a:lnTo>
                <a:lnTo>
                  <a:pt x="0" y="190"/>
                </a:lnTo>
                <a:lnTo>
                  <a:pt x="0" y="183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44" name="Freeform 3010"/>
          <p:cNvSpPr>
            <a:spLocks noChangeAspect="1"/>
          </p:cNvSpPr>
          <p:nvPr/>
        </p:nvSpPr>
        <p:spPr bwMode="auto">
          <a:xfrm>
            <a:off x="1285875" y="4911725"/>
            <a:ext cx="71438" cy="31750"/>
          </a:xfrm>
          <a:custGeom>
            <a:avLst/>
            <a:gdLst>
              <a:gd name="T0" fmla="*/ 2147483647 w 213"/>
              <a:gd name="T1" fmla="*/ 0 h 95"/>
              <a:gd name="T2" fmla="*/ 2147483647 w 213"/>
              <a:gd name="T3" fmla="*/ 2147483647 h 95"/>
              <a:gd name="T4" fmla="*/ 2147483647 w 213"/>
              <a:gd name="T5" fmla="*/ 2147483647 h 95"/>
              <a:gd name="T6" fmla="*/ 2147483647 w 213"/>
              <a:gd name="T7" fmla="*/ 2147483647 h 95"/>
              <a:gd name="T8" fmla="*/ 0 w 213"/>
              <a:gd name="T9" fmla="*/ 2147483647 h 95"/>
              <a:gd name="T10" fmla="*/ 0 w 213"/>
              <a:gd name="T11" fmla="*/ 2147483647 h 95"/>
              <a:gd name="T12" fmla="*/ 2147483647 w 213"/>
              <a:gd name="T13" fmla="*/ 0 h 9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3"/>
              <a:gd name="T22" fmla="*/ 0 h 95"/>
              <a:gd name="T23" fmla="*/ 213 w 213"/>
              <a:gd name="T24" fmla="*/ 95 h 9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3" h="95">
                <a:moveTo>
                  <a:pt x="1" y="0"/>
                </a:moveTo>
                <a:lnTo>
                  <a:pt x="213" y="2"/>
                </a:lnTo>
                <a:lnTo>
                  <a:pt x="212" y="88"/>
                </a:lnTo>
                <a:lnTo>
                  <a:pt x="212" y="87"/>
                </a:lnTo>
                <a:lnTo>
                  <a:pt x="0" y="95"/>
                </a:lnTo>
                <a:lnTo>
                  <a:pt x="0" y="94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45" name="Freeform 3011"/>
          <p:cNvSpPr>
            <a:spLocks noChangeAspect="1"/>
          </p:cNvSpPr>
          <p:nvPr/>
        </p:nvSpPr>
        <p:spPr bwMode="auto">
          <a:xfrm>
            <a:off x="1285875" y="4941888"/>
            <a:ext cx="76200" cy="66675"/>
          </a:xfrm>
          <a:custGeom>
            <a:avLst/>
            <a:gdLst>
              <a:gd name="T0" fmla="*/ 0 w 219"/>
              <a:gd name="T1" fmla="*/ 2147483647 h 192"/>
              <a:gd name="T2" fmla="*/ 2147483647 w 219"/>
              <a:gd name="T3" fmla="*/ 0 h 192"/>
              <a:gd name="T4" fmla="*/ 2147483647 w 219"/>
              <a:gd name="T5" fmla="*/ 2147483647 h 192"/>
              <a:gd name="T6" fmla="*/ 2147483647 w 219"/>
              <a:gd name="T7" fmla="*/ 2147483647 h 192"/>
              <a:gd name="T8" fmla="*/ 2147483647 w 219"/>
              <a:gd name="T9" fmla="*/ 2147483647 h 192"/>
              <a:gd name="T10" fmla="*/ 2147483647 w 219"/>
              <a:gd name="T11" fmla="*/ 2147483647 h 192"/>
              <a:gd name="T12" fmla="*/ 0 w 219"/>
              <a:gd name="T13" fmla="*/ 2147483647 h 1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9"/>
              <a:gd name="T22" fmla="*/ 0 h 192"/>
              <a:gd name="T23" fmla="*/ 219 w 219"/>
              <a:gd name="T24" fmla="*/ 192 h 19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9" h="192">
                <a:moveTo>
                  <a:pt x="0" y="8"/>
                </a:moveTo>
                <a:lnTo>
                  <a:pt x="212" y="0"/>
                </a:lnTo>
                <a:lnTo>
                  <a:pt x="219" y="172"/>
                </a:lnTo>
                <a:lnTo>
                  <a:pt x="218" y="165"/>
                </a:lnTo>
                <a:lnTo>
                  <a:pt x="8" y="192"/>
                </a:lnTo>
                <a:lnTo>
                  <a:pt x="7" y="185"/>
                </a:lnTo>
                <a:lnTo>
                  <a:pt x="0" y="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46" name="Freeform 3012"/>
          <p:cNvSpPr>
            <a:spLocks noChangeAspect="1"/>
          </p:cNvSpPr>
          <p:nvPr/>
        </p:nvSpPr>
        <p:spPr bwMode="auto">
          <a:xfrm>
            <a:off x="1287463" y="4997450"/>
            <a:ext cx="79375" cy="71438"/>
          </a:xfrm>
          <a:custGeom>
            <a:avLst/>
            <a:gdLst>
              <a:gd name="T0" fmla="*/ 0 w 231"/>
              <a:gd name="T1" fmla="*/ 2147483647 h 200"/>
              <a:gd name="T2" fmla="*/ 2147483647 w 231"/>
              <a:gd name="T3" fmla="*/ 0 h 200"/>
              <a:gd name="T4" fmla="*/ 2147483647 w 231"/>
              <a:gd name="T5" fmla="*/ 2147483647 h 200"/>
              <a:gd name="T6" fmla="*/ 2147483647 w 231"/>
              <a:gd name="T7" fmla="*/ 2147483647 h 200"/>
              <a:gd name="T8" fmla="*/ 2147483647 w 231"/>
              <a:gd name="T9" fmla="*/ 2147483647 h 200"/>
              <a:gd name="T10" fmla="*/ 2147483647 w 231"/>
              <a:gd name="T11" fmla="*/ 2147483647 h 200"/>
              <a:gd name="T12" fmla="*/ 0 w 231"/>
              <a:gd name="T13" fmla="*/ 2147483647 h 20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1"/>
              <a:gd name="T22" fmla="*/ 0 h 200"/>
              <a:gd name="T23" fmla="*/ 231 w 231"/>
              <a:gd name="T24" fmla="*/ 200 h 20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1" h="200">
                <a:moveTo>
                  <a:pt x="0" y="27"/>
                </a:moveTo>
                <a:lnTo>
                  <a:pt x="210" y="0"/>
                </a:lnTo>
                <a:lnTo>
                  <a:pt x="231" y="154"/>
                </a:lnTo>
                <a:lnTo>
                  <a:pt x="231" y="155"/>
                </a:lnTo>
                <a:lnTo>
                  <a:pt x="23" y="199"/>
                </a:lnTo>
                <a:lnTo>
                  <a:pt x="23" y="200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47" name="Freeform 3013"/>
          <p:cNvSpPr>
            <a:spLocks noChangeAspect="1"/>
          </p:cNvSpPr>
          <p:nvPr/>
        </p:nvSpPr>
        <p:spPr bwMode="auto">
          <a:xfrm>
            <a:off x="1295400" y="5051425"/>
            <a:ext cx="77788" cy="44450"/>
          </a:xfrm>
          <a:custGeom>
            <a:avLst/>
            <a:gdLst>
              <a:gd name="T0" fmla="*/ 0 w 225"/>
              <a:gd name="T1" fmla="*/ 2147483647 h 128"/>
              <a:gd name="T2" fmla="*/ 2147483647 w 225"/>
              <a:gd name="T3" fmla="*/ 0 h 128"/>
              <a:gd name="T4" fmla="*/ 2147483647 w 225"/>
              <a:gd name="T5" fmla="*/ 2147483647 h 128"/>
              <a:gd name="T6" fmla="*/ 2147483647 w 225"/>
              <a:gd name="T7" fmla="*/ 2147483647 h 128"/>
              <a:gd name="T8" fmla="*/ 2147483647 w 225"/>
              <a:gd name="T9" fmla="*/ 2147483647 h 128"/>
              <a:gd name="T10" fmla="*/ 2147483647 w 225"/>
              <a:gd name="T11" fmla="*/ 2147483647 h 128"/>
              <a:gd name="T12" fmla="*/ 0 w 225"/>
              <a:gd name="T13" fmla="*/ 2147483647 h 12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5"/>
              <a:gd name="T22" fmla="*/ 0 h 128"/>
              <a:gd name="T23" fmla="*/ 225 w 225"/>
              <a:gd name="T24" fmla="*/ 128 h 12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5" h="128">
                <a:moveTo>
                  <a:pt x="0" y="44"/>
                </a:moveTo>
                <a:lnTo>
                  <a:pt x="208" y="0"/>
                </a:lnTo>
                <a:lnTo>
                  <a:pt x="225" y="84"/>
                </a:lnTo>
                <a:lnTo>
                  <a:pt x="222" y="72"/>
                </a:lnTo>
                <a:lnTo>
                  <a:pt x="19" y="128"/>
                </a:lnTo>
                <a:lnTo>
                  <a:pt x="16" y="117"/>
                </a:lnTo>
                <a:lnTo>
                  <a:pt x="0" y="4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48" name="Freeform 3014"/>
          <p:cNvSpPr>
            <a:spLocks noChangeAspect="1"/>
          </p:cNvSpPr>
          <p:nvPr/>
        </p:nvSpPr>
        <p:spPr bwMode="auto">
          <a:xfrm>
            <a:off x="1301750" y="5076825"/>
            <a:ext cx="77788" cy="47625"/>
          </a:xfrm>
          <a:custGeom>
            <a:avLst/>
            <a:gdLst>
              <a:gd name="T0" fmla="*/ 0 w 223"/>
              <a:gd name="T1" fmla="*/ 2147483647 h 140"/>
              <a:gd name="T2" fmla="*/ 2147483647 w 223"/>
              <a:gd name="T3" fmla="*/ 0 h 140"/>
              <a:gd name="T4" fmla="*/ 2147483647 w 223"/>
              <a:gd name="T5" fmla="*/ 2147483647 h 140"/>
              <a:gd name="T6" fmla="*/ 2147483647 w 223"/>
              <a:gd name="T7" fmla="*/ 2147483647 h 140"/>
              <a:gd name="T8" fmla="*/ 2147483647 w 223"/>
              <a:gd name="T9" fmla="*/ 2147483647 h 140"/>
              <a:gd name="T10" fmla="*/ 2147483647 w 223"/>
              <a:gd name="T11" fmla="*/ 2147483647 h 140"/>
              <a:gd name="T12" fmla="*/ 0 w 223"/>
              <a:gd name="T13" fmla="*/ 2147483647 h 1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3"/>
              <a:gd name="T22" fmla="*/ 0 h 140"/>
              <a:gd name="T23" fmla="*/ 223 w 223"/>
              <a:gd name="T24" fmla="*/ 140 h 1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3" h="140">
                <a:moveTo>
                  <a:pt x="0" y="56"/>
                </a:moveTo>
                <a:lnTo>
                  <a:pt x="203" y="0"/>
                </a:lnTo>
                <a:lnTo>
                  <a:pt x="223" y="71"/>
                </a:lnTo>
                <a:lnTo>
                  <a:pt x="221" y="65"/>
                </a:lnTo>
                <a:lnTo>
                  <a:pt x="24" y="140"/>
                </a:lnTo>
                <a:lnTo>
                  <a:pt x="22" y="135"/>
                </a:lnTo>
                <a:lnTo>
                  <a:pt x="0" y="5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49" name="Freeform 3015"/>
          <p:cNvSpPr>
            <a:spLocks noChangeAspect="1"/>
          </p:cNvSpPr>
          <p:nvPr/>
        </p:nvSpPr>
        <p:spPr bwMode="auto">
          <a:xfrm>
            <a:off x="1309688" y="5099050"/>
            <a:ext cx="85725" cy="79375"/>
          </a:xfrm>
          <a:custGeom>
            <a:avLst/>
            <a:gdLst>
              <a:gd name="T0" fmla="*/ 0 w 247"/>
              <a:gd name="T1" fmla="*/ 2147483647 h 227"/>
              <a:gd name="T2" fmla="*/ 2147483647 w 247"/>
              <a:gd name="T3" fmla="*/ 0 h 227"/>
              <a:gd name="T4" fmla="*/ 2147483647 w 247"/>
              <a:gd name="T5" fmla="*/ 2147483647 h 227"/>
              <a:gd name="T6" fmla="*/ 2147483647 w 247"/>
              <a:gd name="T7" fmla="*/ 2147483647 h 227"/>
              <a:gd name="T8" fmla="*/ 2147483647 w 247"/>
              <a:gd name="T9" fmla="*/ 2147483647 h 227"/>
              <a:gd name="T10" fmla="*/ 2147483647 w 247"/>
              <a:gd name="T11" fmla="*/ 2147483647 h 227"/>
              <a:gd name="T12" fmla="*/ 0 w 247"/>
              <a:gd name="T13" fmla="*/ 2147483647 h 22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7"/>
              <a:gd name="T22" fmla="*/ 0 h 227"/>
              <a:gd name="T23" fmla="*/ 247 w 247"/>
              <a:gd name="T24" fmla="*/ 227 h 22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7" h="227">
                <a:moveTo>
                  <a:pt x="0" y="75"/>
                </a:moveTo>
                <a:lnTo>
                  <a:pt x="197" y="0"/>
                </a:lnTo>
                <a:lnTo>
                  <a:pt x="247" y="131"/>
                </a:lnTo>
                <a:lnTo>
                  <a:pt x="244" y="125"/>
                </a:lnTo>
                <a:lnTo>
                  <a:pt x="59" y="227"/>
                </a:lnTo>
                <a:lnTo>
                  <a:pt x="56" y="221"/>
                </a:lnTo>
                <a:lnTo>
                  <a:pt x="0" y="7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50" name="Freeform 3016"/>
          <p:cNvSpPr>
            <a:spLocks noChangeAspect="1"/>
          </p:cNvSpPr>
          <p:nvPr/>
        </p:nvSpPr>
        <p:spPr bwMode="auto">
          <a:xfrm>
            <a:off x="1330325" y="5143500"/>
            <a:ext cx="80963" cy="71438"/>
          </a:xfrm>
          <a:custGeom>
            <a:avLst/>
            <a:gdLst>
              <a:gd name="T0" fmla="*/ 0 w 230"/>
              <a:gd name="T1" fmla="*/ 2147483647 h 208"/>
              <a:gd name="T2" fmla="*/ 2147483647 w 230"/>
              <a:gd name="T3" fmla="*/ 0 h 208"/>
              <a:gd name="T4" fmla="*/ 2147483647 w 230"/>
              <a:gd name="T5" fmla="*/ 2147483647 h 208"/>
              <a:gd name="T6" fmla="*/ 2147483647 w 230"/>
              <a:gd name="T7" fmla="*/ 2147483647 h 208"/>
              <a:gd name="T8" fmla="*/ 2147483647 w 230"/>
              <a:gd name="T9" fmla="*/ 2147483647 h 208"/>
              <a:gd name="T10" fmla="*/ 2147483647 w 230"/>
              <a:gd name="T11" fmla="*/ 2147483647 h 208"/>
              <a:gd name="T12" fmla="*/ 0 w 230"/>
              <a:gd name="T13" fmla="*/ 2147483647 h 20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0"/>
              <a:gd name="T22" fmla="*/ 0 h 208"/>
              <a:gd name="T23" fmla="*/ 230 w 230"/>
              <a:gd name="T24" fmla="*/ 208 h 20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0" h="208">
                <a:moveTo>
                  <a:pt x="0" y="102"/>
                </a:moveTo>
                <a:lnTo>
                  <a:pt x="185" y="0"/>
                </a:lnTo>
                <a:lnTo>
                  <a:pt x="230" y="83"/>
                </a:lnTo>
                <a:lnTo>
                  <a:pt x="229" y="81"/>
                </a:lnTo>
                <a:lnTo>
                  <a:pt x="59" y="208"/>
                </a:lnTo>
                <a:lnTo>
                  <a:pt x="58" y="206"/>
                </a:lnTo>
                <a:lnTo>
                  <a:pt x="0" y="10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51" name="Freeform 3017"/>
          <p:cNvSpPr>
            <a:spLocks noChangeAspect="1"/>
          </p:cNvSpPr>
          <p:nvPr/>
        </p:nvSpPr>
        <p:spPr bwMode="auto">
          <a:xfrm>
            <a:off x="1349375" y="5170488"/>
            <a:ext cx="82550" cy="76200"/>
          </a:xfrm>
          <a:custGeom>
            <a:avLst/>
            <a:gdLst>
              <a:gd name="T0" fmla="*/ 0 w 232"/>
              <a:gd name="T1" fmla="*/ 2147483647 h 219"/>
              <a:gd name="T2" fmla="*/ 2147483647 w 232"/>
              <a:gd name="T3" fmla="*/ 0 h 219"/>
              <a:gd name="T4" fmla="*/ 2147483647 w 232"/>
              <a:gd name="T5" fmla="*/ 2147483647 h 219"/>
              <a:gd name="T6" fmla="*/ 2147483647 w 232"/>
              <a:gd name="T7" fmla="*/ 2147483647 h 219"/>
              <a:gd name="T8" fmla="*/ 2147483647 w 232"/>
              <a:gd name="T9" fmla="*/ 2147483647 h 219"/>
              <a:gd name="T10" fmla="*/ 2147483647 w 232"/>
              <a:gd name="T11" fmla="*/ 2147483647 h 219"/>
              <a:gd name="T12" fmla="*/ 0 w 232"/>
              <a:gd name="T13" fmla="*/ 2147483647 h 2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2"/>
              <a:gd name="T22" fmla="*/ 0 h 219"/>
              <a:gd name="T23" fmla="*/ 232 w 232"/>
              <a:gd name="T24" fmla="*/ 219 h 21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2" h="219">
                <a:moveTo>
                  <a:pt x="0" y="127"/>
                </a:moveTo>
                <a:lnTo>
                  <a:pt x="170" y="0"/>
                </a:lnTo>
                <a:lnTo>
                  <a:pt x="232" y="83"/>
                </a:lnTo>
                <a:lnTo>
                  <a:pt x="221" y="72"/>
                </a:lnTo>
                <a:lnTo>
                  <a:pt x="72" y="219"/>
                </a:lnTo>
                <a:lnTo>
                  <a:pt x="61" y="208"/>
                </a:lnTo>
                <a:lnTo>
                  <a:pt x="0" y="1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52" name="Freeform 3018"/>
          <p:cNvSpPr>
            <a:spLocks noChangeAspect="1"/>
          </p:cNvSpPr>
          <p:nvPr/>
        </p:nvSpPr>
        <p:spPr bwMode="auto">
          <a:xfrm>
            <a:off x="1374775" y="5194300"/>
            <a:ext cx="73025" cy="80963"/>
          </a:xfrm>
          <a:custGeom>
            <a:avLst/>
            <a:gdLst>
              <a:gd name="T0" fmla="*/ 0 w 212"/>
              <a:gd name="T1" fmla="*/ 2147483647 h 232"/>
              <a:gd name="T2" fmla="*/ 2147483647 w 212"/>
              <a:gd name="T3" fmla="*/ 0 h 232"/>
              <a:gd name="T4" fmla="*/ 2147483647 w 212"/>
              <a:gd name="T5" fmla="*/ 2147483647 h 232"/>
              <a:gd name="T6" fmla="*/ 2147483647 w 212"/>
              <a:gd name="T7" fmla="*/ 2147483647 h 232"/>
              <a:gd name="T8" fmla="*/ 2147483647 w 212"/>
              <a:gd name="T9" fmla="*/ 2147483647 h 232"/>
              <a:gd name="T10" fmla="*/ 2147483647 w 212"/>
              <a:gd name="T11" fmla="*/ 2147483647 h 232"/>
              <a:gd name="T12" fmla="*/ 0 w 212"/>
              <a:gd name="T13" fmla="*/ 2147483647 h 2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2"/>
              <a:gd name="T22" fmla="*/ 0 h 232"/>
              <a:gd name="T23" fmla="*/ 212 w 212"/>
              <a:gd name="T24" fmla="*/ 232 h 2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2" h="232">
                <a:moveTo>
                  <a:pt x="0" y="147"/>
                </a:moveTo>
                <a:lnTo>
                  <a:pt x="149" y="0"/>
                </a:lnTo>
                <a:lnTo>
                  <a:pt x="212" y="63"/>
                </a:lnTo>
                <a:lnTo>
                  <a:pt x="207" y="60"/>
                </a:lnTo>
                <a:lnTo>
                  <a:pt x="85" y="232"/>
                </a:lnTo>
                <a:lnTo>
                  <a:pt x="81" y="229"/>
                </a:lnTo>
                <a:lnTo>
                  <a:pt x="0" y="14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53" name="Freeform 3019"/>
          <p:cNvSpPr>
            <a:spLocks noChangeAspect="1"/>
          </p:cNvSpPr>
          <p:nvPr/>
        </p:nvSpPr>
        <p:spPr bwMode="auto">
          <a:xfrm>
            <a:off x="1404938" y="5216525"/>
            <a:ext cx="68262" cy="82550"/>
          </a:xfrm>
          <a:custGeom>
            <a:avLst/>
            <a:gdLst>
              <a:gd name="T0" fmla="*/ 0 w 199"/>
              <a:gd name="T1" fmla="*/ 2147483647 h 239"/>
              <a:gd name="T2" fmla="*/ 2147483647 w 199"/>
              <a:gd name="T3" fmla="*/ 0 h 239"/>
              <a:gd name="T4" fmla="*/ 2147483647 w 199"/>
              <a:gd name="T5" fmla="*/ 2147483647 h 239"/>
              <a:gd name="T6" fmla="*/ 2147483647 w 199"/>
              <a:gd name="T7" fmla="*/ 2147483647 h 239"/>
              <a:gd name="T8" fmla="*/ 2147483647 w 199"/>
              <a:gd name="T9" fmla="*/ 2147483647 h 239"/>
              <a:gd name="T10" fmla="*/ 2147483647 w 199"/>
              <a:gd name="T11" fmla="*/ 2147483647 h 239"/>
              <a:gd name="T12" fmla="*/ 0 w 199"/>
              <a:gd name="T13" fmla="*/ 2147483647 h 2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9"/>
              <a:gd name="T22" fmla="*/ 0 h 239"/>
              <a:gd name="T23" fmla="*/ 199 w 199"/>
              <a:gd name="T24" fmla="*/ 239 h 2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9" h="239">
                <a:moveTo>
                  <a:pt x="0" y="172"/>
                </a:moveTo>
                <a:lnTo>
                  <a:pt x="122" y="0"/>
                </a:lnTo>
                <a:lnTo>
                  <a:pt x="199" y="55"/>
                </a:lnTo>
                <a:lnTo>
                  <a:pt x="194" y="52"/>
                </a:lnTo>
                <a:lnTo>
                  <a:pt x="94" y="239"/>
                </a:lnTo>
                <a:lnTo>
                  <a:pt x="89" y="235"/>
                </a:lnTo>
                <a:lnTo>
                  <a:pt x="0" y="17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54" name="Freeform 3020"/>
          <p:cNvSpPr>
            <a:spLocks noChangeAspect="1"/>
          </p:cNvSpPr>
          <p:nvPr/>
        </p:nvSpPr>
        <p:spPr bwMode="auto">
          <a:xfrm>
            <a:off x="1438275" y="5233988"/>
            <a:ext cx="53975" cy="76200"/>
          </a:xfrm>
          <a:custGeom>
            <a:avLst/>
            <a:gdLst>
              <a:gd name="T0" fmla="*/ 0 w 154"/>
              <a:gd name="T1" fmla="*/ 2147483647 h 225"/>
              <a:gd name="T2" fmla="*/ 2147483647 w 154"/>
              <a:gd name="T3" fmla="*/ 0 h 225"/>
              <a:gd name="T4" fmla="*/ 2147483647 w 154"/>
              <a:gd name="T5" fmla="*/ 2147483647 h 225"/>
              <a:gd name="T6" fmla="*/ 2147483647 w 154"/>
              <a:gd name="T7" fmla="*/ 2147483647 h 225"/>
              <a:gd name="T8" fmla="*/ 2147483647 w 154"/>
              <a:gd name="T9" fmla="*/ 2147483647 h 225"/>
              <a:gd name="T10" fmla="*/ 2147483647 w 154"/>
              <a:gd name="T11" fmla="*/ 2147483647 h 225"/>
              <a:gd name="T12" fmla="*/ 0 w 154"/>
              <a:gd name="T13" fmla="*/ 2147483647 h 2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4"/>
              <a:gd name="T22" fmla="*/ 0 h 225"/>
              <a:gd name="T23" fmla="*/ 154 w 154"/>
              <a:gd name="T24" fmla="*/ 225 h 22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4" h="225">
                <a:moveTo>
                  <a:pt x="0" y="187"/>
                </a:moveTo>
                <a:lnTo>
                  <a:pt x="100" y="0"/>
                </a:lnTo>
                <a:lnTo>
                  <a:pt x="154" y="29"/>
                </a:lnTo>
                <a:lnTo>
                  <a:pt x="151" y="28"/>
                </a:lnTo>
                <a:lnTo>
                  <a:pt x="72" y="225"/>
                </a:lnTo>
                <a:lnTo>
                  <a:pt x="69" y="224"/>
                </a:lnTo>
                <a:lnTo>
                  <a:pt x="0" y="18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55" name="Freeform 3021"/>
          <p:cNvSpPr>
            <a:spLocks noChangeAspect="1"/>
          </p:cNvSpPr>
          <p:nvPr/>
        </p:nvSpPr>
        <p:spPr bwMode="auto">
          <a:xfrm>
            <a:off x="1463675" y="5243513"/>
            <a:ext cx="38100" cy="76200"/>
          </a:xfrm>
          <a:custGeom>
            <a:avLst/>
            <a:gdLst>
              <a:gd name="T0" fmla="*/ 0 w 116"/>
              <a:gd name="T1" fmla="*/ 2147483647 h 218"/>
              <a:gd name="T2" fmla="*/ 2147483647 w 116"/>
              <a:gd name="T3" fmla="*/ 0 h 218"/>
              <a:gd name="T4" fmla="*/ 2147483647 w 116"/>
              <a:gd name="T5" fmla="*/ 2147483647 h 218"/>
              <a:gd name="T6" fmla="*/ 2147483647 w 116"/>
              <a:gd name="T7" fmla="*/ 2147483647 h 218"/>
              <a:gd name="T8" fmla="*/ 2147483647 w 116"/>
              <a:gd name="T9" fmla="*/ 2147483647 h 218"/>
              <a:gd name="T10" fmla="*/ 2147483647 w 116"/>
              <a:gd name="T11" fmla="*/ 2147483647 h 218"/>
              <a:gd name="T12" fmla="*/ 0 w 116"/>
              <a:gd name="T13" fmla="*/ 2147483647 h 2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6"/>
              <a:gd name="T22" fmla="*/ 0 h 218"/>
              <a:gd name="T23" fmla="*/ 116 w 116"/>
              <a:gd name="T24" fmla="*/ 218 h 21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6" h="218">
                <a:moveTo>
                  <a:pt x="0" y="197"/>
                </a:moveTo>
                <a:lnTo>
                  <a:pt x="79" y="0"/>
                </a:lnTo>
                <a:lnTo>
                  <a:pt x="116" y="15"/>
                </a:lnTo>
                <a:lnTo>
                  <a:pt x="106" y="12"/>
                </a:lnTo>
                <a:lnTo>
                  <a:pt x="56" y="218"/>
                </a:lnTo>
                <a:lnTo>
                  <a:pt x="46" y="215"/>
                </a:lnTo>
                <a:lnTo>
                  <a:pt x="0" y="19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56" name="Freeform 3022"/>
          <p:cNvSpPr>
            <a:spLocks noChangeAspect="1"/>
          </p:cNvSpPr>
          <p:nvPr/>
        </p:nvSpPr>
        <p:spPr bwMode="auto">
          <a:xfrm>
            <a:off x="1481138" y="5248275"/>
            <a:ext cx="47625" cy="79375"/>
          </a:xfrm>
          <a:custGeom>
            <a:avLst/>
            <a:gdLst>
              <a:gd name="T0" fmla="*/ 0 w 137"/>
              <a:gd name="T1" fmla="*/ 2147483647 h 229"/>
              <a:gd name="T2" fmla="*/ 2147483647 w 137"/>
              <a:gd name="T3" fmla="*/ 0 h 229"/>
              <a:gd name="T4" fmla="*/ 2147483647 w 137"/>
              <a:gd name="T5" fmla="*/ 2147483647 h 229"/>
              <a:gd name="T6" fmla="*/ 2147483647 w 137"/>
              <a:gd name="T7" fmla="*/ 2147483647 h 229"/>
              <a:gd name="T8" fmla="*/ 2147483647 w 137"/>
              <a:gd name="T9" fmla="*/ 2147483647 h 229"/>
              <a:gd name="T10" fmla="*/ 2147483647 w 137"/>
              <a:gd name="T11" fmla="*/ 2147483647 h 229"/>
              <a:gd name="T12" fmla="*/ 0 w 137"/>
              <a:gd name="T13" fmla="*/ 2147483647 h 22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7"/>
              <a:gd name="T22" fmla="*/ 0 h 229"/>
              <a:gd name="T23" fmla="*/ 137 w 137"/>
              <a:gd name="T24" fmla="*/ 229 h 22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7" h="229">
                <a:moveTo>
                  <a:pt x="0" y="206"/>
                </a:moveTo>
                <a:lnTo>
                  <a:pt x="50" y="0"/>
                </a:lnTo>
                <a:lnTo>
                  <a:pt x="137" y="22"/>
                </a:lnTo>
                <a:lnTo>
                  <a:pt x="133" y="21"/>
                </a:lnTo>
                <a:lnTo>
                  <a:pt x="94" y="229"/>
                </a:lnTo>
                <a:lnTo>
                  <a:pt x="89" y="228"/>
                </a:lnTo>
                <a:lnTo>
                  <a:pt x="0" y="20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57" name="Freeform 3023"/>
          <p:cNvSpPr>
            <a:spLocks noChangeAspect="1"/>
          </p:cNvSpPr>
          <p:nvPr/>
        </p:nvSpPr>
        <p:spPr bwMode="auto">
          <a:xfrm>
            <a:off x="1514475" y="5254625"/>
            <a:ext cx="63500" cy="80963"/>
          </a:xfrm>
          <a:custGeom>
            <a:avLst/>
            <a:gdLst>
              <a:gd name="T0" fmla="*/ 0 w 188"/>
              <a:gd name="T1" fmla="*/ 2147483647 h 231"/>
              <a:gd name="T2" fmla="*/ 2147483647 w 188"/>
              <a:gd name="T3" fmla="*/ 0 h 231"/>
              <a:gd name="T4" fmla="*/ 2147483647 w 188"/>
              <a:gd name="T5" fmla="*/ 2147483647 h 231"/>
              <a:gd name="T6" fmla="*/ 2147483647 w 188"/>
              <a:gd name="T7" fmla="*/ 2147483647 h 231"/>
              <a:gd name="T8" fmla="*/ 2147483647 w 188"/>
              <a:gd name="T9" fmla="*/ 2147483647 h 231"/>
              <a:gd name="T10" fmla="*/ 2147483647 w 188"/>
              <a:gd name="T11" fmla="*/ 2147483647 h 231"/>
              <a:gd name="T12" fmla="*/ 0 w 188"/>
              <a:gd name="T13" fmla="*/ 2147483647 h 2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8"/>
              <a:gd name="T22" fmla="*/ 0 h 231"/>
              <a:gd name="T23" fmla="*/ 188 w 188"/>
              <a:gd name="T24" fmla="*/ 231 h 2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8" h="231">
                <a:moveTo>
                  <a:pt x="0" y="208"/>
                </a:moveTo>
                <a:lnTo>
                  <a:pt x="39" y="0"/>
                </a:lnTo>
                <a:lnTo>
                  <a:pt x="183" y="28"/>
                </a:lnTo>
                <a:lnTo>
                  <a:pt x="188" y="29"/>
                </a:lnTo>
                <a:lnTo>
                  <a:pt x="121" y="230"/>
                </a:lnTo>
                <a:lnTo>
                  <a:pt x="125" y="231"/>
                </a:lnTo>
                <a:lnTo>
                  <a:pt x="0" y="20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58" name="Freeform 3024"/>
          <p:cNvSpPr>
            <a:spLocks noChangeAspect="1"/>
          </p:cNvSpPr>
          <p:nvPr/>
        </p:nvSpPr>
        <p:spPr bwMode="auto">
          <a:xfrm>
            <a:off x="1557338" y="5265738"/>
            <a:ext cx="52387" cy="79375"/>
          </a:xfrm>
          <a:custGeom>
            <a:avLst/>
            <a:gdLst>
              <a:gd name="T0" fmla="*/ 0 w 159"/>
              <a:gd name="T1" fmla="*/ 2147483647 h 229"/>
              <a:gd name="T2" fmla="*/ 2147483647 w 159"/>
              <a:gd name="T3" fmla="*/ 0 h 229"/>
              <a:gd name="T4" fmla="*/ 2147483647 w 159"/>
              <a:gd name="T5" fmla="*/ 2147483647 h 229"/>
              <a:gd name="T6" fmla="*/ 2147483647 w 159"/>
              <a:gd name="T7" fmla="*/ 2147483647 h 229"/>
              <a:gd name="T8" fmla="*/ 2147483647 w 159"/>
              <a:gd name="T9" fmla="*/ 2147483647 h 229"/>
              <a:gd name="T10" fmla="*/ 2147483647 w 159"/>
              <a:gd name="T11" fmla="*/ 2147483647 h 229"/>
              <a:gd name="T12" fmla="*/ 0 w 159"/>
              <a:gd name="T13" fmla="*/ 2147483647 h 22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9"/>
              <a:gd name="T22" fmla="*/ 0 h 229"/>
              <a:gd name="T23" fmla="*/ 159 w 159"/>
              <a:gd name="T24" fmla="*/ 229 h 22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9" h="229">
                <a:moveTo>
                  <a:pt x="0" y="201"/>
                </a:moveTo>
                <a:lnTo>
                  <a:pt x="67" y="0"/>
                </a:lnTo>
                <a:lnTo>
                  <a:pt x="151" y="28"/>
                </a:lnTo>
                <a:lnTo>
                  <a:pt x="159" y="31"/>
                </a:lnTo>
                <a:lnTo>
                  <a:pt x="78" y="226"/>
                </a:lnTo>
                <a:lnTo>
                  <a:pt x="86" y="229"/>
                </a:lnTo>
                <a:lnTo>
                  <a:pt x="0" y="20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59" name="Freeform 3025"/>
          <p:cNvSpPr>
            <a:spLocks noChangeAspect="1"/>
          </p:cNvSpPr>
          <p:nvPr/>
        </p:nvSpPr>
        <p:spPr bwMode="auto">
          <a:xfrm>
            <a:off x="1582738" y="5275263"/>
            <a:ext cx="88900" cy="93662"/>
          </a:xfrm>
          <a:custGeom>
            <a:avLst/>
            <a:gdLst>
              <a:gd name="T0" fmla="*/ 0 w 257"/>
              <a:gd name="T1" fmla="*/ 2147483647 h 272"/>
              <a:gd name="T2" fmla="*/ 2147483647 w 257"/>
              <a:gd name="T3" fmla="*/ 0 h 272"/>
              <a:gd name="T4" fmla="*/ 2147483647 w 257"/>
              <a:gd name="T5" fmla="*/ 2147483647 h 272"/>
              <a:gd name="T6" fmla="*/ 2147483647 w 257"/>
              <a:gd name="T7" fmla="*/ 2147483647 h 272"/>
              <a:gd name="T8" fmla="*/ 2147483647 w 257"/>
              <a:gd name="T9" fmla="*/ 2147483647 h 272"/>
              <a:gd name="T10" fmla="*/ 2147483647 w 257"/>
              <a:gd name="T11" fmla="*/ 2147483647 h 272"/>
              <a:gd name="T12" fmla="*/ 0 w 257"/>
              <a:gd name="T13" fmla="*/ 2147483647 h 27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57"/>
              <a:gd name="T22" fmla="*/ 0 h 272"/>
              <a:gd name="T23" fmla="*/ 257 w 257"/>
              <a:gd name="T24" fmla="*/ 272 h 27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57" h="272">
                <a:moveTo>
                  <a:pt x="0" y="195"/>
                </a:moveTo>
                <a:lnTo>
                  <a:pt x="81" y="0"/>
                </a:lnTo>
                <a:lnTo>
                  <a:pt x="257" y="73"/>
                </a:lnTo>
                <a:lnTo>
                  <a:pt x="250" y="71"/>
                </a:lnTo>
                <a:lnTo>
                  <a:pt x="188" y="272"/>
                </a:lnTo>
                <a:lnTo>
                  <a:pt x="181" y="270"/>
                </a:lnTo>
                <a:lnTo>
                  <a:pt x="0" y="19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60" name="Freeform 3026"/>
          <p:cNvSpPr>
            <a:spLocks noChangeAspect="1"/>
          </p:cNvSpPr>
          <p:nvPr/>
        </p:nvSpPr>
        <p:spPr bwMode="auto">
          <a:xfrm>
            <a:off x="1646238" y="5300663"/>
            <a:ext cx="84137" cy="90487"/>
          </a:xfrm>
          <a:custGeom>
            <a:avLst/>
            <a:gdLst>
              <a:gd name="T0" fmla="*/ 0 w 241"/>
              <a:gd name="T1" fmla="*/ 2147483647 h 260"/>
              <a:gd name="T2" fmla="*/ 2147483647 w 241"/>
              <a:gd name="T3" fmla="*/ 0 h 260"/>
              <a:gd name="T4" fmla="*/ 2147483647 w 241"/>
              <a:gd name="T5" fmla="*/ 2147483647 h 260"/>
              <a:gd name="T6" fmla="*/ 2147483647 w 241"/>
              <a:gd name="T7" fmla="*/ 2147483647 h 260"/>
              <a:gd name="T8" fmla="*/ 2147483647 w 241"/>
              <a:gd name="T9" fmla="*/ 2147483647 h 260"/>
              <a:gd name="T10" fmla="*/ 2147483647 w 241"/>
              <a:gd name="T11" fmla="*/ 2147483647 h 260"/>
              <a:gd name="T12" fmla="*/ 0 w 241"/>
              <a:gd name="T13" fmla="*/ 2147483647 h 26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1"/>
              <a:gd name="T22" fmla="*/ 0 h 260"/>
              <a:gd name="T23" fmla="*/ 241 w 241"/>
              <a:gd name="T24" fmla="*/ 260 h 26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1" h="260">
                <a:moveTo>
                  <a:pt x="0" y="201"/>
                </a:moveTo>
                <a:lnTo>
                  <a:pt x="62" y="0"/>
                </a:lnTo>
                <a:lnTo>
                  <a:pt x="241" y="56"/>
                </a:lnTo>
                <a:lnTo>
                  <a:pt x="238" y="55"/>
                </a:lnTo>
                <a:lnTo>
                  <a:pt x="190" y="260"/>
                </a:lnTo>
                <a:lnTo>
                  <a:pt x="187" y="259"/>
                </a:lnTo>
                <a:lnTo>
                  <a:pt x="0" y="20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61" name="Freeform 3027"/>
          <p:cNvSpPr>
            <a:spLocks noChangeAspect="1"/>
          </p:cNvSpPr>
          <p:nvPr/>
        </p:nvSpPr>
        <p:spPr bwMode="auto">
          <a:xfrm>
            <a:off x="1712913" y="5319713"/>
            <a:ext cx="82550" cy="85725"/>
          </a:xfrm>
          <a:custGeom>
            <a:avLst/>
            <a:gdLst>
              <a:gd name="T0" fmla="*/ 0 w 237"/>
              <a:gd name="T1" fmla="*/ 2147483647 h 251"/>
              <a:gd name="T2" fmla="*/ 2147483647 w 237"/>
              <a:gd name="T3" fmla="*/ 0 h 251"/>
              <a:gd name="T4" fmla="*/ 2147483647 w 237"/>
              <a:gd name="T5" fmla="*/ 2147483647 h 251"/>
              <a:gd name="T6" fmla="*/ 2147483647 w 237"/>
              <a:gd name="T7" fmla="*/ 2147483647 h 251"/>
              <a:gd name="T8" fmla="*/ 2147483647 w 237"/>
              <a:gd name="T9" fmla="*/ 2147483647 h 251"/>
              <a:gd name="T10" fmla="*/ 2147483647 w 237"/>
              <a:gd name="T11" fmla="*/ 2147483647 h 251"/>
              <a:gd name="T12" fmla="*/ 0 w 237"/>
              <a:gd name="T13" fmla="*/ 2147483647 h 25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7"/>
              <a:gd name="T22" fmla="*/ 0 h 251"/>
              <a:gd name="T23" fmla="*/ 237 w 237"/>
              <a:gd name="T24" fmla="*/ 251 h 25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7" h="251">
                <a:moveTo>
                  <a:pt x="0" y="205"/>
                </a:moveTo>
                <a:lnTo>
                  <a:pt x="48" y="0"/>
                </a:lnTo>
                <a:lnTo>
                  <a:pt x="237" y="44"/>
                </a:lnTo>
                <a:lnTo>
                  <a:pt x="229" y="43"/>
                </a:lnTo>
                <a:lnTo>
                  <a:pt x="194" y="251"/>
                </a:lnTo>
                <a:lnTo>
                  <a:pt x="187" y="250"/>
                </a:lnTo>
                <a:lnTo>
                  <a:pt x="0" y="20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62" name="Freeform 3028"/>
          <p:cNvSpPr>
            <a:spLocks noChangeAspect="1"/>
          </p:cNvSpPr>
          <p:nvPr/>
        </p:nvSpPr>
        <p:spPr bwMode="auto">
          <a:xfrm>
            <a:off x="1779588" y="5334000"/>
            <a:ext cx="77787" cy="85725"/>
          </a:xfrm>
          <a:custGeom>
            <a:avLst/>
            <a:gdLst>
              <a:gd name="T0" fmla="*/ 0 w 221"/>
              <a:gd name="T1" fmla="*/ 2147483647 h 242"/>
              <a:gd name="T2" fmla="*/ 2147483647 w 221"/>
              <a:gd name="T3" fmla="*/ 0 h 242"/>
              <a:gd name="T4" fmla="*/ 2147483647 w 221"/>
              <a:gd name="T5" fmla="*/ 2147483647 h 242"/>
              <a:gd name="T6" fmla="*/ 2147483647 w 221"/>
              <a:gd name="T7" fmla="*/ 2147483647 h 242"/>
              <a:gd name="T8" fmla="*/ 2147483647 w 221"/>
              <a:gd name="T9" fmla="*/ 2147483647 h 242"/>
              <a:gd name="T10" fmla="*/ 2147483647 w 221"/>
              <a:gd name="T11" fmla="*/ 2147483647 h 242"/>
              <a:gd name="T12" fmla="*/ 0 w 221"/>
              <a:gd name="T13" fmla="*/ 2147483647 h 24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1"/>
              <a:gd name="T22" fmla="*/ 0 h 242"/>
              <a:gd name="T23" fmla="*/ 221 w 221"/>
              <a:gd name="T24" fmla="*/ 242 h 24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1" h="242">
                <a:moveTo>
                  <a:pt x="0" y="208"/>
                </a:moveTo>
                <a:lnTo>
                  <a:pt x="35" y="0"/>
                </a:lnTo>
                <a:lnTo>
                  <a:pt x="218" y="33"/>
                </a:lnTo>
                <a:lnTo>
                  <a:pt x="221" y="33"/>
                </a:lnTo>
                <a:lnTo>
                  <a:pt x="196" y="242"/>
                </a:lnTo>
                <a:lnTo>
                  <a:pt x="200" y="242"/>
                </a:lnTo>
                <a:lnTo>
                  <a:pt x="0" y="20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63" name="Freeform 3029"/>
          <p:cNvSpPr>
            <a:spLocks noChangeAspect="1"/>
          </p:cNvSpPr>
          <p:nvPr/>
        </p:nvSpPr>
        <p:spPr bwMode="auto">
          <a:xfrm>
            <a:off x="1847850" y="5346700"/>
            <a:ext cx="76200" cy="80963"/>
          </a:xfrm>
          <a:custGeom>
            <a:avLst/>
            <a:gdLst>
              <a:gd name="T0" fmla="*/ 0 w 217"/>
              <a:gd name="T1" fmla="*/ 2147483647 h 236"/>
              <a:gd name="T2" fmla="*/ 2147483647 w 217"/>
              <a:gd name="T3" fmla="*/ 0 h 236"/>
              <a:gd name="T4" fmla="*/ 2147483647 w 217"/>
              <a:gd name="T5" fmla="*/ 2147483647 h 236"/>
              <a:gd name="T6" fmla="*/ 2147483647 w 217"/>
              <a:gd name="T7" fmla="*/ 2147483647 h 236"/>
              <a:gd name="T8" fmla="*/ 2147483647 w 217"/>
              <a:gd name="T9" fmla="*/ 2147483647 h 236"/>
              <a:gd name="T10" fmla="*/ 2147483647 w 217"/>
              <a:gd name="T11" fmla="*/ 2147483647 h 236"/>
              <a:gd name="T12" fmla="*/ 0 w 217"/>
              <a:gd name="T13" fmla="*/ 2147483647 h 2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7"/>
              <a:gd name="T22" fmla="*/ 0 h 236"/>
              <a:gd name="T23" fmla="*/ 217 w 217"/>
              <a:gd name="T24" fmla="*/ 236 h 2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7" h="236">
                <a:moveTo>
                  <a:pt x="0" y="209"/>
                </a:moveTo>
                <a:lnTo>
                  <a:pt x="25" y="0"/>
                </a:lnTo>
                <a:lnTo>
                  <a:pt x="205" y="22"/>
                </a:lnTo>
                <a:lnTo>
                  <a:pt x="217" y="23"/>
                </a:lnTo>
                <a:lnTo>
                  <a:pt x="201" y="235"/>
                </a:lnTo>
                <a:lnTo>
                  <a:pt x="213" y="236"/>
                </a:lnTo>
                <a:lnTo>
                  <a:pt x="0" y="20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64" name="Freeform 3030"/>
          <p:cNvSpPr>
            <a:spLocks noChangeAspect="1"/>
          </p:cNvSpPr>
          <p:nvPr/>
        </p:nvSpPr>
        <p:spPr bwMode="auto">
          <a:xfrm>
            <a:off x="1917700" y="5354638"/>
            <a:ext cx="112713" cy="80962"/>
          </a:xfrm>
          <a:custGeom>
            <a:avLst/>
            <a:gdLst>
              <a:gd name="T0" fmla="*/ 0 w 327"/>
              <a:gd name="T1" fmla="*/ 2147483647 h 238"/>
              <a:gd name="T2" fmla="*/ 2147483647 w 327"/>
              <a:gd name="T3" fmla="*/ 0 h 238"/>
              <a:gd name="T4" fmla="*/ 2147483647 w 327"/>
              <a:gd name="T5" fmla="*/ 2147483647 h 238"/>
              <a:gd name="T6" fmla="*/ 2147483647 w 327"/>
              <a:gd name="T7" fmla="*/ 2147483647 h 238"/>
              <a:gd name="T8" fmla="*/ 2147483647 w 327"/>
              <a:gd name="T9" fmla="*/ 2147483647 h 238"/>
              <a:gd name="T10" fmla="*/ 2147483647 w 327"/>
              <a:gd name="T11" fmla="*/ 2147483647 h 238"/>
              <a:gd name="T12" fmla="*/ 0 w 327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7"/>
              <a:gd name="T22" fmla="*/ 0 h 238"/>
              <a:gd name="T23" fmla="*/ 327 w 327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7" h="238">
                <a:moveTo>
                  <a:pt x="0" y="212"/>
                </a:moveTo>
                <a:lnTo>
                  <a:pt x="16" y="0"/>
                </a:lnTo>
                <a:lnTo>
                  <a:pt x="327" y="26"/>
                </a:lnTo>
                <a:lnTo>
                  <a:pt x="320" y="26"/>
                </a:lnTo>
                <a:lnTo>
                  <a:pt x="307" y="238"/>
                </a:lnTo>
                <a:lnTo>
                  <a:pt x="300" y="238"/>
                </a:lnTo>
                <a:lnTo>
                  <a:pt x="0" y="21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65" name="Freeform 3031"/>
          <p:cNvSpPr>
            <a:spLocks noChangeAspect="1"/>
          </p:cNvSpPr>
          <p:nvPr/>
        </p:nvSpPr>
        <p:spPr bwMode="auto">
          <a:xfrm>
            <a:off x="2025650" y="5364163"/>
            <a:ext cx="180975" cy="82550"/>
          </a:xfrm>
          <a:custGeom>
            <a:avLst/>
            <a:gdLst>
              <a:gd name="T0" fmla="*/ 0 w 528"/>
              <a:gd name="T1" fmla="*/ 2147483647 h 243"/>
              <a:gd name="T2" fmla="*/ 2147483647 w 528"/>
              <a:gd name="T3" fmla="*/ 0 h 243"/>
              <a:gd name="T4" fmla="*/ 2147483647 w 528"/>
              <a:gd name="T5" fmla="*/ 2147483647 h 243"/>
              <a:gd name="T6" fmla="*/ 2147483647 w 528"/>
              <a:gd name="T7" fmla="*/ 2147483647 h 243"/>
              <a:gd name="T8" fmla="*/ 2147483647 w 528"/>
              <a:gd name="T9" fmla="*/ 2147483647 h 243"/>
              <a:gd name="T10" fmla="*/ 2147483647 w 528"/>
              <a:gd name="T11" fmla="*/ 2147483647 h 243"/>
              <a:gd name="T12" fmla="*/ 0 w 528"/>
              <a:gd name="T13" fmla="*/ 2147483647 h 2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28"/>
              <a:gd name="T22" fmla="*/ 0 h 243"/>
              <a:gd name="T23" fmla="*/ 528 w 528"/>
              <a:gd name="T24" fmla="*/ 243 h 24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28" h="243">
                <a:moveTo>
                  <a:pt x="0" y="212"/>
                </a:moveTo>
                <a:lnTo>
                  <a:pt x="13" y="0"/>
                </a:lnTo>
                <a:lnTo>
                  <a:pt x="528" y="31"/>
                </a:lnTo>
                <a:lnTo>
                  <a:pt x="522" y="31"/>
                </a:lnTo>
                <a:lnTo>
                  <a:pt x="517" y="243"/>
                </a:lnTo>
                <a:lnTo>
                  <a:pt x="511" y="243"/>
                </a:lnTo>
                <a:lnTo>
                  <a:pt x="0" y="21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66" name="Freeform 3032"/>
          <p:cNvSpPr>
            <a:spLocks noChangeAspect="1"/>
          </p:cNvSpPr>
          <p:nvPr/>
        </p:nvSpPr>
        <p:spPr bwMode="auto">
          <a:xfrm>
            <a:off x="2203450" y="5373688"/>
            <a:ext cx="68263" cy="74612"/>
          </a:xfrm>
          <a:custGeom>
            <a:avLst/>
            <a:gdLst>
              <a:gd name="T0" fmla="*/ 0 w 200"/>
              <a:gd name="T1" fmla="*/ 2147483647 h 216"/>
              <a:gd name="T2" fmla="*/ 2147483647 w 200"/>
              <a:gd name="T3" fmla="*/ 0 h 216"/>
              <a:gd name="T4" fmla="*/ 2147483647 w 200"/>
              <a:gd name="T5" fmla="*/ 2147483647 h 216"/>
              <a:gd name="T6" fmla="*/ 2147483647 w 200"/>
              <a:gd name="T7" fmla="*/ 2147483647 h 216"/>
              <a:gd name="T8" fmla="*/ 2147483647 w 200"/>
              <a:gd name="T9" fmla="*/ 2147483647 h 216"/>
              <a:gd name="T10" fmla="*/ 2147483647 w 200"/>
              <a:gd name="T11" fmla="*/ 2147483647 h 216"/>
              <a:gd name="T12" fmla="*/ 0 w 200"/>
              <a:gd name="T13" fmla="*/ 2147483647 h 2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0"/>
              <a:gd name="T22" fmla="*/ 0 h 216"/>
              <a:gd name="T23" fmla="*/ 200 w 200"/>
              <a:gd name="T24" fmla="*/ 216 h 2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0" h="216">
                <a:moveTo>
                  <a:pt x="0" y="212"/>
                </a:moveTo>
                <a:lnTo>
                  <a:pt x="5" y="0"/>
                </a:lnTo>
                <a:lnTo>
                  <a:pt x="194" y="5"/>
                </a:lnTo>
                <a:lnTo>
                  <a:pt x="192" y="5"/>
                </a:lnTo>
                <a:lnTo>
                  <a:pt x="200" y="216"/>
                </a:lnTo>
                <a:lnTo>
                  <a:pt x="198" y="216"/>
                </a:lnTo>
                <a:lnTo>
                  <a:pt x="0" y="21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67" name="Freeform 3033"/>
          <p:cNvSpPr>
            <a:spLocks noChangeAspect="1"/>
          </p:cNvSpPr>
          <p:nvPr/>
        </p:nvSpPr>
        <p:spPr bwMode="auto">
          <a:xfrm>
            <a:off x="2268538" y="5373688"/>
            <a:ext cx="55562" cy="74612"/>
          </a:xfrm>
          <a:custGeom>
            <a:avLst/>
            <a:gdLst>
              <a:gd name="T0" fmla="*/ 2147483647 w 159"/>
              <a:gd name="T1" fmla="*/ 2147483647 h 218"/>
              <a:gd name="T2" fmla="*/ 0 w 159"/>
              <a:gd name="T3" fmla="*/ 2147483647 h 218"/>
              <a:gd name="T4" fmla="*/ 2147483647 w 159"/>
              <a:gd name="T5" fmla="*/ 0 h 218"/>
              <a:gd name="T6" fmla="*/ 2147483647 w 159"/>
              <a:gd name="T7" fmla="*/ 2147483647 h 218"/>
              <a:gd name="T8" fmla="*/ 2147483647 w 159"/>
              <a:gd name="T9" fmla="*/ 2147483647 h 218"/>
              <a:gd name="T10" fmla="*/ 2147483647 w 159"/>
              <a:gd name="T11" fmla="*/ 2147483647 h 218"/>
              <a:gd name="T12" fmla="*/ 2147483647 w 159"/>
              <a:gd name="T13" fmla="*/ 2147483647 h 2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9"/>
              <a:gd name="T22" fmla="*/ 0 h 218"/>
              <a:gd name="T23" fmla="*/ 159 w 159"/>
              <a:gd name="T24" fmla="*/ 218 h 21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9" h="218">
                <a:moveTo>
                  <a:pt x="8" y="218"/>
                </a:moveTo>
                <a:lnTo>
                  <a:pt x="0" y="7"/>
                </a:lnTo>
                <a:lnTo>
                  <a:pt x="137" y="0"/>
                </a:lnTo>
                <a:lnTo>
                  <a:pt x="130" y="1"/>
                </a:lnTo>
                <a:lnTo>
                  <a:pt x="159" y="211"/>
                </a:lnTo>
                <a:lnTo>
                  <a:pt x="153" y="212"/>
                </a:lnTo>
                <a:lnTo>
                  <a:pt x="8" y="21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68" name="Freeform 3034"/>
          <p:cNvSpPr>
            <a:spLocks noChangeAspect="1"/>
          </p:cNvSpPr>
          <p:nvPr/>
        </p:nvSpPr>
        <p:spPr bwMode="auto">
          <a:xfrm>
            <a:off x="2314575" y="5367338"/>
            <a:ext cx="58738" cy="79375"/>
          </a:xfrm>
          <a:custGeom>
            <a:avLst/>
            <a:gdLst>
              <a:gd name="T0" fmla="*/ 2147483647 w 174"/>
              <a:gd name="T1" fmla="*/ 2147483647 h 227"/>
              <a:gd name="T2" fmla="*/ 0 w 174"/>
              <a:gd name="T3" fmla="*/ 2147483647 h 227"/>
              <a:gd name="T4" fmla="*/ 2147483647 w 174"/>
              <a:gd name="T5" fmla="*/ 0 h 227"/>
              <a:gd name="T6" fmla="*/ 2147483647 w 174"/>
              <a:gd name="T7" fmla="*/ 2147483647 h 227"/>
              <a:gd name="T8" fmla="*/ 2147483647 w 174"/>
              <a:gd name="T9" fmla="*/ 2147483647 h 227"/>
              <a:gd name="T10" fmla="*/ 2147483647 w 174"/>
              <a:gd name="T11" fmla="*/ 2147483647 h 227"/>
              <a:gd name="T12" fmla="*/ 2147483647 w 174"/>
              <a:gd name="T13" fmla="*/ 2147483647 h 22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4"/>
              <a:gd name="T22" fmla="*/ 0 h 227"/>
              <a:gd name="T23" fmla="*/ 174 w 174"/>
              <a:gd name="T24" fmla="*/ 227 h 22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4" h="227">
                <a:moveTo>
                  <a:pt x="29" y="227"/>
                </a:moveTo>
                <a:lnTo>
                  <a:pt x="0" y="17"/>
                </a:lnTo>
                <a:lnTo>
                  <a:pt x="130" y="0"/>
                </a:lnTo>
                <a:lnTo>
                  <a:pt x="124" y="1"/>
                </a:lnTo>
                <a:lnTo>
                  <a:pt x="174" y="206"/>
                </a:lnTo>
                <a:lnTo>
                  <a:pt x="168" y="207"/>
                </a:lnTo>
                <a:lnTo>
                  <a:pt x="29" y="2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69" name="Freeform 3035"/>
          <p:cNvSpPr>
            <a:spLocks noChangeAspect="1"/>
          </p:cNvSpPr>
          <p:nvPr/>
        </p:nvSpPr>
        <p:spPr bwMode="auto">
          <a:xfrm>
            <a:off x="2357438" y="5359400"/>
            <a:ext cx="50800" cy="77788"/>
          </a:xfrm>
          <a:custGeom>
            <a:avLst/>
            <a:gdLst>
              <a:gd name="T0" fmla="*/ 2147483647 w 146"/>
              <a:gd name="T1" fmla="*/ 2147483647 h 224"/>
              <a:gd name="T2" fmla="*/ 0 w 146"/>
              <a:gd name="T3" fmla="*/ 2147483647 h 224"/>
              <a:gd name="T4" fmla="*/ 2147483647 w 146"/>
              <a:gd name="T5" fmla="*/ 0 h 224"/>
              <a:gd name="T6" fmla="*/ 2147483647 w 146"/>
              <a:gd name="T7" fmla="*/ 2147483647 h 224"/>
              <a:gd name="T8" fmla="*/ 2147483647 w 146"/>
              <a:gd name="T9" fmla="*/ 2147483647 h 224"/>
              <a:gd name="T10" fmla="*/ 2147483647 w 146"/>
              <a:gd name="T11" fmla="*/ 2147483647 h 224"/>
              <a:gd name="T12" fmla="*/ 2147483647 w 146"/>
              <a:gd name="T13" fmla="*/ 2147483647 h 2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6"/>
              <a:gd name="T22" fmla="*/ 0 h 224"/>
              <a:gd name="T23" fmla="*/ 146 w 146"/>
              <a:gd name="T24" fmla="*/ 224 h 22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6" h="224">
                <a:moveTo>
                  <a:pt x="50" y="224"/>
                </a:moveTo>
                <a:lnTo>
                  <a:pt x="0" y="19"/>
                </a:lnTo>
                <a:lnTo>
                  <a:pt x="76" y="0"/>
                </a:lnTo>
                <a:lnTo>
                  <a:pt x="74" y="1"/>
                </a:lnTo>
                <a:lnTo>
                  <a:pt x="146" y="200"/>
                </a:lnTo>
                <a:lnTo>
                  <a:pt x="144" y="202"/>
                </a:lnTo>
                <a:lnTo>
                  <a:pt x="50" y="22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70" name="Freeform 3036"/>
          <p:cNvSpPr>
            <a:spLocks noChangeAspect="1"/>
          </p:cNvSpPr>
          <p:nvPr/>
        </p:nvSpPr>
        <p:spPr bwMode="auto">
          <a:xfrm>
            <a:off x="2381250" y="5353050"/>
            <a:ext cx="57150" cy="76200"/>
          </a:xfrm>
          <a:custGeom>
            <a:avLst/>
            <a:gdLst>
              <a:gd name="T0" fmla="*/ 2147483647 w 165"/>
              <a:gd name="T1" fmla="*/ 2147483647 h 227"/>
              <a:gd name="T2" fmla="*/ 0 w 165"/>
              <a:gd name="T3" fmla="*/ 2147483647 h 227"/>
              <a:gd name="T4" fmla="*/ 2147483647 w 165"/>
              <a:gd name="T5" fmla="*/ 0 h 227"/>
              <a:gd name="T6" fmla="*/ 2147483647 w 165"/>
              <a:gd name="T7" fmla="*/ 2147483647 h 227"/>
              <a:gd name="T8" fmla="*/ 2147483647 w 165"/>
              <a:gd name="T9" fmla="*/ 2147483647 h 227"/>
              <a:gd name="T10" fmla="*/ 2147483647 w 165"/>
              <a:gd name="T11" fmla="*/ 2147483647 h 227"/>
              <a:gd name="T12" fmla="*/ 2147483647 w 165"/>
              <a:gd name="T13" fmla="*/ 2147483647 h 22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5"/>
              <a:gd name="T22" fmla="*/ 0 h 227"/>
              <a:gd name="T23" fmla="*/ 165 w 165"/>
              <a:gd name="T24" fmla="*/ 227 h 22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5" h="227">
                <a:moveTo>
                  <a:pt x="72" y="227"/>
                </a:moveTo>
                <a:lnTo>
                  <a:pt x="0" y="28"/>
                </a:lnTo>
                <a:lnTo>
                  <a:pt x="77" y="0"/>
                </a:lnTo>
                <a:lnTo>
                  <a:pt x="69" y="3"/>
                </a:lnTo>
                <a:lnTo>
                  <a:pt x="165" y="192"/>
                </a:lnTo>
                <a:lnTo>
                  <a:pt x="158" y="195"/>
                </a:lnTo>
                <a:lnTo>
                  <a:pt x="72" y="2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71" name="Freeform 3037"/>
          <p:cNvSpPr>
            <a:spLocks noChangeAspect="1"/>
          </p:cNvSpPr>
          <p:nvPr/>
        </p:nvSpPr>
        <p:spPr bwMode="auto">
          <a:xfrm>
            <a:off x="2405063" y="5340350"/>
            <a:ext cx="65087" cy="79375"/>
          </a:xfrm>
          <a:custGeom>
            <a:avLst/>
            <a:gdLst>
              <a:gd name="T0" fmla="*/ 2147483647 w 184"/>
              <a:gd name="T1" fmla="*/ 2147483647 h 224"/>
              <a:gd name="T2" fmla="*/ 0 w 184"/>
              <a:gd name="T3" fmla="*/ 2147483647 h 224"/>
              <a:gd name="T4" fmla="*/ 2147483647 w 184"/>
              <a:gd name="T5" fmla="*/ 0 h 224"/>
              <a:gd name="T6" fmla="*/ 2147483647 w 184"/>
              <a:gd name="T7" fmla="*/ 2147483647 h 224"/>
              <a:gd name="T8" fmla="*/ 2147483647 w 184"/>
              <a:gd name="T9" fmla="*/ 2147483647 h 224"/>
              <a:gd name="T10" fmla="*/ 2147483647 w 184"/>
              <a:gd name="T11" fmla="*/ 2147483647 h 224"/>
              <a:gd name="T12" fmla="*/ 2147483647 w 184"/>
              <a:gd name="T13" fmla="*/ 2147483647 h 2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4"/>
              <a:gd name="T22" fmla="*/ 0 h 224"/>
              <a:gd name="T23" fmla="*/ 184 w 184"/>
              <a:gd name="T24" fmla="*/ 224 h 22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4" h="224">
                <a:moveTo>
                  <a:pt x="96" y="224"/>
                </a:moveTo>
                <a:lnTo>
                  <a:pt x="0" y="35"/>
                </a:lnTo>
                <a:lnTo>
                  <a:pt x="69" y="0"/>
                </a:lnTo>
                <a:lnTo>
                  <a:pt x="64" y="4"/>
                </a:lnTo>
                <a:lnTo>
                  <a:pt x="184" y="179"/>
                </a:lnTo>
                <a:lnTo>
                  <a:pt x="179" y="183"/>
                </a:lnTo>
                <a:lnTo>
                  <a:pt x="96" y="22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72" name="Freeform 3038"/>
          <p:cNvSpPr>
            <a:spLocks noChangeAspect="1"/>
          </p:cNvSpPr>
          <p:nvPr/>
        </p:nvSpPr>
        <p:spPr bwMode="auto">
          <a:xfrm>
            <a:off x="2428875" y="5327650"/>
            <a:ext cx="68263" cy="74613"/>
          </a:xfrm>
          <a:custGeom>
            <a:avLst/>
            <a:gdLst>
              <a:gd name="T0" fmla="*/ 2147483647 w 202"/>
              <a:gd name="T1" fmla="*/ 2147483647 h 218"/>
              <a:gd name="T2" fmla="*/ 0 w 202"/>
              <a:gd name="T3" fmla="*/ 2147483647 h 218"/>
              <a:gd name="T4" fmla="*/ 2147483647 w 202"/>
              <a:gd name="T5" fmla="*/ 0 h 218"/>
              <a:gd name="T6" fmla="*/ 2147483647 w 202"/>
              <a:gd name="T7" fmla="*/ 2147483647 h 218"/>
              <a:gd name="T8" fmla="*/ 2147483647 w 202"/>
              <a:gd name="T9" fmla="*/ 2147483647 h 218"/>
              <a:gd name="T10" fmla="*/ 2147483647 w 202"/>
              <a:gd name="T11" fmla="*/ 2147483647 h 218"/>
              <a:gd name="T12" fmla="*/ 2147483647 w 202"/>
              <a:gd name="T13" fmla="*/ 2147483647 h 2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2"/>
              <a:gd name="T22" fmla="*/ 0 h 218"/>
              <a:gd name="T23" fmla="*/ 202 w 202"/>
              <a:gd name="T24" fmla="*/ 218 h 21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2" h="218">
                <a:moveTo>
                  <a:pt x="120" y="218"/>
                </a:moveTo>
                <a:lnTo>
                  <a:pt x="0" y="43"/>
                </a:lnTo>
                <a:lnTo>
                  <a:pt x="64" y="0"/>
                </a:lnTo>
                <a:lnTo>
                  <a:pt x="57" y="6"/>
                </a:lnTo>
                <a:lnTo>
                  <a:pt x="202" y="159"/>
                </a:lnTo>
                <a:lnTo>
                  <a:pt x="195" y="166"/>
                </a:lnTo>
                <a:lnTo>
                  <a:pt x="120" y="21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73" name="Freeform 3039"/>
          <p:cNvSpPr>
            <a:spLocks noChangeAspect="1"/>
          </p:cNvSpPr>
          <p:nvPr/>
        </p:nvSpPr>
        <p:spPr bwMode="auto">
          <a:xfrm>
            <a:off x="2446338" y="5308600"/>
            <a:ext cx="77787" cy="73025"/>
          </a:xfrm>
          <a:custGeom>
            <a:avLst/>
            <a:gdLst>
              <a:gd name="T0" fmla="*/ 2147483647 w 220"/>
              <a:gd name="T1" fmla="*/ 2147483647 h 209"/>
              <a:gd name="T2" fmla="*/ 0 w 220"/>
              <a:gd name="T3" fmla="*/ 2147483647 h 209"/>
              <a:gd name="T4" fmla="*/ 2147483647 w 220"/>
              <a:gd name="T5" fmla="*/ 0 h 209"/>
              <a:gd name="T6" fmla="*/ 2147483647 w 220"/>
              <a:gd name="T7" fmla="*/ 2147483647 h 209"/>
              <a:gd name="T8" fmla="*/ 2147483647 w 220"/>
              <a:gd name="T9" fmla="*/ 2147483647 h 209"/>
              <a:gd name="T10" fmla="*/ 2147483647 w 220"/>
              <a:gd name="T11" fmla="*/ 2147483647 h 209"/>
              <a:gd name="T12" fmla="*/ 2147483647 w 220"/>
              <a:gd name="T13" fmla="*/ 2147483647 h 20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0"/>
              <a:gd name="T22" fmla="*/ 0 h 209"/>
              <a:gd name="T23" fmla="*/ 220 w 220"/>
              <a:gd name="T24" fmla="*/ 209 h 20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0" h="209">
                <a:moveTo>
                  <a:pt x="145" y="209"/>
                </a:moveTo>
                <a:lnTo>
                  <a:pt x="0" y="56"/>
                </a:lnTo>
                <a:lnTo>
                  <a:pt x="59" y="0"/>
                </a:lnTo>
                <a:lnTo>
                  <a:pt x="52" y="9"/>
                </a:lnTo>
                <a:lnTo>
                  <a:pt x="220" y="136"/>
                </a:lnTo>
                <a:lnTo>
                  <a:pt x="213" y="145"/>
                </a:lnTo>
                <a:lnTo>
                  <a:pt x="145" y="20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74" name="Freeform 3040"/>
          <p:cNvSpPr>
            <a:spLocks noChangeAspect="1"/>
          </p:cNvSpPr>
          <p:nvPr/>
        </p:nvSpPr>
        <p:spPr bwMode="auto">
          <a:xfrm>
            <a:off x="2466975" y="5291138"/>
            <a:ext cx="77788" cy="65087"/>
          </a:xfrm>
          <a:custGeom>
            <a:avLst/>
            <a:gdLst>
              <a:gd name="T0" fmla="*/ 2147483647 w 231"/>
              <a:gd name="T1" fmla="*/ 2147483647 h 190"/>
              <a:gd name="T2" fmla="*/ 0 w 231"/>
              <a:gd name="T3" fmla="*/ 2147483647 h 190"/>
              <a:gd name="T4" fmla="*/ 2147483647 w 231"/>
              <a:gd name="T5" fmla="*/ 0 h 190"/>
              <a:gd name="T6" fmla="*/ 2147483647 w 231"/>
              <a:gd name="T7" fmla="*/ 2147483647 h 190"/>
              <a:gd name="T8" fmla="*/ 2147483647 w 231"/>
              <a:gd name="T9" fmla="*/ 2147483647 h 190"/>
              <a:gd name="T10" fmla="*/ 2147483647 w 231"/>
              <a:gd name="T11" fmla="*/ 2147483647 h 190"/>
              <a:gd name="T12" fmla="*/ 2147483647 w 231"/>
              <a:gd name="T13" fmla="*/ 2147483647 h 19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1"/>
              <a:gd name="T22" fmla="*/ 0 h 190"/>
              <a:gd name="T23" fmla="*/ 231 w 231"/>
              <a:gd name="T24" fmla="*/ 190 h 19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1" h="190">
                <a:moveTo>
                  <a:pt x="168" y="190"/>
                </a:moveTo>
                <a:lnTo>
                  <a:pt x="0" y="63"/>
                </a:lnTo>
                <a:lnTo>
                  <a:pt x="47" y="0"/>
                </a:lnTo>
                <a:lnTo>
                  <a:pt x="46" y="2"/>
                </a:lnTo>
                <a:lnTo>
                  <a:pt x="231" y="106"/>
                </a:lnTo>
                <a:lnTo>
                  <a:pt x="230" y="108"/>
                </a:lnTo>
                <a:lnTo>
                  <a:pt x="168" y="19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75" name="Freeform 3041"/>
          <p:cNvSpPr>
            <a:spLocks noChangeAspect="1"/>
          </p:cNvSpPr>
          <p:nvPr/>
        </p:nvSpPr>
        <p:spPr bwMode="auto">
          <a:xfrm>
            <a:off x="2481263" y="5264150"/>
            <a:ext cx="84137" cy="63500"/>
          </a:xfrm>
          <a:custGeom>
            <a:avLst/>
            <a:gdLst>
              <a:gd name="T0" fmla="*/ 2147483647 w 240"/>
              <a:gd name="T1" fmla="*/ 2147483647 h 187"/>
              <a:gd name="T2" fmla="*/ 0 w 240"/>
              <a:gd name="T3" fmla="*/ 2147483647 h 187"/>
              <a:gd name="T4" fmla="*/ 2147483647 w 240"/>
              <a:gd name="T5" fmla="*/ 0 h 187"/>
              <a:gd name="T6" fmla="*/ 2147483647 w 240"/>
              <a:gd name="T7" fmla="*/ 2147483647 h 187"/>
              <a:gd name="T8" fmla="*/ 2147483647 w 240"/>
              <a:gd name="T9" fmla="*/ 2147483647 h 187"/>
              <a:gd name="T10" fmla="*/ 2147483647 w 240"/>
              <a:gd name="T11" fmla="*/ 2147483647 h 187"/>
              <a:gd name="T12" fmla="*/ 2147483647 w 240"/>
              <a:gd name="T13" fmla="*/ 2147483647 h 18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0"/>
              <a:gd name="T22" fmla="*/ 0 h 187"/>
              <a:gd name="T23" fmla="*/ 240 w 240"/>
              <a:gd name="T24" fmla="*/ 187 h 18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0" h="187">
                <a:moveTo>
                  <a:pt x="185" y="187"/>
                </a:moveTo>
                <a:lnTo>
                  <a:pt x="0" y="83"/>
                </a:lnTo>
                <a:lnTo>
                  <a:pt x="47" y="0"/>
                </a:lnTo>
                <a:lnTo>
                  <a:pt x="43" y="11"/>
                </a:lnTo>
                <a:lnTo>
                  <a:pt x="240" y="86"/>
                </a:lnTo>
                <a:lnTo>
                  <a:pt x="236" y="97"/>
                </a:lnTo>
                <a:lnTo>
                  <a:pt x="185" y="18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76" name="Freeform 3042"/>
          <p:cNvSpPr>
            <a:spLocks noChangeAspect="1"/>
          </p:cNvSpPr>
          <p:nvPr/>
        </p:nvSpPr>
        <p:spPr bwMode="auto">
          <a:xfrm>
            <a:off x="2497138" y="5233988"/>
            <a:ext cx="82550" cy="58737"/>
          </a:xfrm>
          <a:custGeom>
            <a:avLst/>
            <a:gdLst>
              <a:gd name="T0" fmla="*/ 2147483647 w 240"/>
              <a:gd name="T1" fmla="*/ 2147483647 h 167"/>
              <a:gd name="T2" fmla="*/ 0 w 240"/>
              <a:gd name="T3" fmla="*/ 2147483647 h 167"/>
              <a:gd name="T4" fmla="*/ 2147483647 w 240"/>
              <a:gd name="T5" fmla="*/ 2147483647 h 167"/>
              <a:gd name="T6" fmla="*/ 2147483647 w 240"/>
              <a:gd name="T7" fmla="*/ 0 h 167"/>
              <a:gd name="T8" fmla="*/ 2147483647 w 240"/>
              <a:gd name="T9" fmla="*/ 2147483647 h 167"/>
              <a:gd name="T10" fmla="*/ 2147483647 w 240"/>
              <a:gd name="T11" fmla="*/ 2147483647 h 167"/>
              <a:gd name="T12" fmla="*/ 2147483647 w 240"/>
              <a:gd name="T13" fmla="*/ 2147483647 h 1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0"/>
              <a:gd name="T22" fmla="*/ 0 h 167"/>
              <a:gd name="T23" fmla="*/ 240 w 240"/>
              <a:gd name="T24" fmla="*/ 167 h 1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0" h="167">
                <a:moveTo>
                  <a:pt x="197" y="167"/>
                </a:moveTo>
                <a:lnTo>
                  <a:pt x="0" y="92"/>
                </a:lnTo>
                <a:lnTo>
                  <a:pt x="34" y="3"/>
                </a:lnTo>
                <a:lnTo>
                  <a:pt x="35" y="0"/>
                </a:lnTo>
                <a:lnTo>
                  <a:pt x="239" y="60"/>
                </a:lnTo>
                <a:lnTo>
                  <a:pt x="240" y="57"/>
                </a:lnTo>
                <a:lnTo>
                  <a:pt x="197" y="16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77" name="Freeform 3043"/>
          <p:cNvSpPr>
            <a:spLocks noChangeAspect="1"/>
          </p:cNvSpPr>
          <p:nvPr/>
        </p:nvSpPr>
        <p:spPr bwMode="auto">
          <a:xfrm>
            <a:off x="2509838" y="5216525"/>
            <a:ext cx="77787" cy="38100"/>
          </a:xfrm>
          <a:custGeom>
            <a:avLst/>
            <a:gdLst>
              <a:gd name="T0" fmla="*/ 2147483647 w 223"/>
              <a:gd name="T1" fmla="*/ 2147483647 h 116"/>
              <a:gd name="T2" fmla="*/ 0 w 223"/>
              <a:gd name="T3" fmla="*/ 2147483647 h 116"/>
              <a:gd name="T4" fmla="*/ 2147483647 w 223"/>
              <a:gd name="T5" fmla="*/ 0 h 116"/>
              <a:gd name="T6" fmla="*/ 2147483647 w 223"/>
              <a:gd name="T7" fmla="*/ 2147483647 h 116"/>
              <a:gd name="T8" fmla="*/ 2147483647 w 223"/>
              <a:gd name="T9" fmla="*/ 2147483647 h 116"/>
              <a:gd name="T10" fmla="*/ 2147483647 w 223"/>
              <a:gd name="T11" fmla="*/ 2147483647 h 116"/>
              <a:gd name="T12" fmla="*/ 2147483647 w 223"/>
              <a:gd name="T13" fmla="*/ 2147483647 h 1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3"/>
              <a:gd name="T22" fmla="*/ 0 h 116"/>
              <a:gd name="T23" fmla="*/ 223 w 223"/>
              <a:gd name="T24" fmla="*/ 116 h 1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3" h="116">
                <a:moveTo>
                  <a:pt x="204" y="116"/>
                </a:moveTo>
                <a:lnTo>
                  <a:pt x="0" y="56"/>
                </a:lnTo>
                <a:lnTo>
                  <a:pt x="17" y="0"/>
                </a:lnTo>
                <a:lnTo>
                  <a:pt x="15" y="10"/>
                </a:lnTo>
                <a:lnTo>
                  <a:pt x="223" y="50"/>
                </a:lnTo>
                <a:lnTo>
                  <a:pt x="220" y="60"/>
                </a:lnTo>
                <a:lnTo>
                  <a:pt x="204" y="1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78" name="Freeform 3044"/>
          <p:cNvSpPr>
            <a:spLocks noChangeAspect="1"/>
          </p:cNvSpPr>
          <p:nvPr/>
        </p:nvSpPr>
        <p:spPr bwMode="auto">
          <a:xfrm>
            <a:off x="2513013" y="5175250"/>
            <a:ext cx="82550" cy="57150"/>
          </a:xfrm>
          <a:custGeom>
            <a:avLst/>
            <a:gdLst>
              <a:gd name="T0" fmla="*/ 2147483647 w 233"/>
              <a:gd name="T1" fmla="*/ 2147483647 h 162"/>
              <a:gd name="T2" fmla="*/ 0 w 233"/>
              <a:gd name="T3" fmla="*/ 2147483647 h 162"/>
              <a:gd name="T4" fmla="*/ 2147483647 w 233"/>
              <a:gd name="T5" fmla="*/ 0 h 162"/>
              <a:gd name="T6" fmla="*/ 2147483647 w 233"/>
              <a:gd name="T7" fmla="*/ 0 h 162"/>
              <a:gd name="T8" fmla="*/ 2147483647 w 233"/>
              <a:gd name="T9" fmla="*/ 2147483647 h 162"/>
              <a:gd name="T10" fmla="*/ 2147483647 w 233"/>
              <a:gd name="T11" fmla="*/ 2147483647 h 162"/>
              <a:gd name="T12" fmla="*/ 2147483647 w 233"/>
              <a:gd name="T13" fmla="*/ 2147483647 h 16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3"/>
              <a:gd name="T22" fmla="*/ 0 h 162"/>
              <a:gd name="T23" fmla="*/ 233 w 233"/>
              <a:gd name="T24" fmla="*/ 162 h 16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3" h="162">
                <a:moveTo>
                  <a:pt x="208" y="162"/>
                </a:moveTo>
                <a:lnTo>
                  <a:pt x="0" y="122"/>
                </a:lnTo>
                <a:lnTo>
                  <a:pt x="24" y="0"/>
                </a:lnTo>
                <a:lnTo>
                  <a:pt x="233" y="29"/>
                </a:lnTo>
                <a:lnTo>
                  <a:pt x="208" y="16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79" name="Freeform 3045"/>
          <p:cNvSpPr>
            <a:spLocks noChangeAspect="1"/>
          </p:cNvSpPr>
          <p:nvPr/>
        </p:nvSpPr>
        <p:spPr bwMode="auto">
          <a:xfrm>
            <a:off x="2522538" y="5154613"/>
            <a:ext cx="76200" cy="33337"/>
          </a:xfrm>
          <a:custGeom>
            <a:avLst/>
            <a:gdLst>
              <a:gd name="T0" fmla="*/ 2147483647 w 220"/>
              <a:gd name="T1" fmla="*/ 2147483647 h 90"/>
              <a:gd name="T2" fmla="*/ 0 w 220"/>
              <a:gd name="T3" fmla="*/ 2147483647 h 90"/>
              <a:gd name="T4" fmla="*/ 2147483647 w 220"/>
              <a:gd name="T5" fmla="*/ 0 h 90"/>
              <a:gd name="T6" fmla="*/ 2147483647 w 220"/>
              <a:gd name="T7" fmla="*/ 2147483647 h 90"/>
              <a:gd name="T8" fmla="*/ 2147483647 w 220"/>
              <a:gd name="T9" fmla="*/ 2147483647 h 90"/>
              <a:gd name="T10" fmla="*/ 2147483647 w 220"/>
              <a:gd name="T11" fmla="*/ 2147483647 h 90"/>
              <a:gd name="T12" fmla="*/ 2147483647 w 220"/>
              <a:gd name="T13" fmla="*/ 2147483647 h 9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0"/>
              <a:gd name="T22" fmla="*/ 0 h 90"/>
              <a:gd name="T23" fmla="*/ 220 w 220"/>
              <a:gd name="T24" fmla="*/ 90 h 9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0" h="90">
                <a:moveTo>
                  <a:pt x="209" y="90"/>
                </a:moveTo>
                <a:lnTo>
                  <a:pt x="0" y="61"/>
                </a:lnTo>
                <a:lnTo>
                  <a:pt x="8" y="0"/>
                </a:lnTo>
                <a:lnTo>
                  <a:pt x="8" y="4"/>
                </a:lnTo>
                <a:lnTo>
                  <a:pt x="220" y="14"/>
                </a:lnTo>
                <a:lnTo>
                  <a:pt x="220" y="17"/>
                </a:lnTo>
                <a:lnTo>
                  <a:pt x="209" y="9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80" name="Freeform 3046"/>
          <p:cNvSpPr>
            <a:spLocks noChangeAspect="1"/>
          </p:cNvSpPr>
          <p:nvPr/>
        </p:nvSpPr>
        <p:spPr bwMode="auto">
          <a:xfrm>
            <a:off x="2524125" y="5111750"/>
            <a:ext cx="76200" cy="49213"/>
          </a:xfrm>
          <a:custGeom>
            <a:avLst/>
            <a:gdLst>
              <a:gd name="T0" fmla="*/ 2147483647 w 219"/>
              <a:gd name="T1" fmla="*/ 2147483647 h 141"/>
              <a:gd name="T2" fmla="*/ 0 w 219"/>
              <a:gd name="T3" fmla="*/ 2147483647 h 141"/>
              <a:gd name="T4" fmla="*/ 2147483647 w 219"/>
              <a:gd name="T5" fmla="*/ 2147483647 h 141"/>
              <a:gd name="T6" fmla="*/ 2147483647 w 219"/>
              <a:gd name="T7" fmla="*/ 2147483647 h 141"/>
              <a:gd name="T8" fmla="*/ 2147483647 w 219"/>
              <a:gd name="T9" fmla="*/ 0 h 141"/>
              <a:gd name="T10" fmla="*/ 2147483647 w 219"/>
              <a:gd name="T11" fmla="*/ 2147483647 h 141"/>
              <a:gd name="T12" fmla="*/ 2147483647 w 219"/>
              <a:gd name="T13" fmla="*/ 2147483647 h 1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9"/>
              <a:gd name="T22" fmla="*/ 0 h 141"/>
              <a:gd name="T23" fmla="*/ 219 w 219"/>
              <a:gd name="T24" fmla="*/ 141 h 1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9" h="141">
                <a:moveTo>
                  <a:pt x="212" y="141"/>
                </a:moveTo>
                <a:lnTo>
                  <a:pt x="0" y="131"/>
                </a:lnTo>
                <a:lnTo>
                  <a:pt x="7" y="3"/>
                </a:lnTo>
                <a:lnTo>
                  <a:pt x="7" y="8"/>
                </a:lnTo>
                <a:lnTo>
                  <a:pt x="219" y="0"/>
                </a:lnTo>
                <a:lnTo>
                  <a:pt x="219" y="5"/>
                </a:lnTo>
                <a:lnTo>
                  <a:pt x="212" y="14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81" name="Freeform 3047"/>
          <p:cNvSpPr>
            <a:spLocks noChangeAspect="1"/>
          </p:cNvSpPr>
          <p:nvPr/>
        </p:nvSpPr>
        <p:spPr bwMode="auto">
          <a:xfrm>
            <a:off x="2527300" y="5064125"/>
            <a:ext cx="73025" cy="50800"/>
          </a:xfrm>
          <a:custGeom>
            <a:avLst/>
            <a:gdLst>
              <a:gd name="T0" fmla="*/ 2147483647 w 217"/>
              <a:gd name="T1" fmla="*/ 2147483647 h 146"/>
              <a:gd name="T2" fmla="*/ 2147483647 w 217"/>
              <a:gd name="T3" fmla="*/ 2147483647 h 146"/>
              <a:gd name="T4" fmla="*/ 0 w 217"/>
              <a:gd name="T5" fmla="*/ 2147483647 h 146"/>
              <a:gd name="T6" fmla="*/ 2147483647 w 217"/>
              <a:gd name="T7" fmla="*/ 2147483647 h 146"/>
              <a:gd name="T8" fmla="*/ 2147483647 w 217"/>
              <a:gd name="T9" fmla="*/ 0 h 146"/>
              <a:gd name="T10" fmla="*/ 2147483647 w 217"/>
              <a:gd name="T11" fmla="*/ 2147483647 h 146"/>
              <a:gd name="T12" fmla="*/ 2147483647 w 217"/>
              <a:gd name="T13" fmla="*/ 2147483647 h 14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7"/>
              <a:gd name="T22" fmla="*/ 0 h 146"/>
              <a:gd name="T23" fmla="*/ 217 w 217"/>
              <a:gd name="T24" fmla="*/ 146 h 14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7" h="146">
                <a:moveTo>
                  <a:pt x="217" y="138"/>
                </a:moveTo>
                <a:lnTo>
                  <a:pt x="5" y="146"/>
                </a:lnTo>
                <a:lnTo>
                  <a:pt x="0" y="16"/>
                </a:lnTo>
                <a:lnTo>
                  <a:pt x="1" y="25"/>
                </a:lnTo>
                <a:lnTo>
                  <a:pt x="211" y="0"/>
                </a:lnTo>
                <a:lnTo>
                  <a:pt x="212" y="8"/>
                </a:lnTo>
                <a:lnTo>
                  <a:pt x="217" y="13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82" name="Freeform 3048"/>
          <p:cNvSpPr>
            <a:spLocks noChangeAspect="1"/>
          </p:cNvSpPr>
          <p:nvPr/>
        </p:nvSpPr>
        <p:spPr bwMode="auto">
          <a:xfrm>
            <a:off x="2520950" y="5016500"/>
            <a:ext cx="77788" cy="55563"/>
          </a:xfrm>
          <a:custGeom>
            <a:avLst/>
            <a:gdLst>
              <a:gd name="T0" fmla="*/ 2147483647 w 224"/>
              <a:gd name="T1" fmla="*/ 2147483647 h 163"/>
              <a:gd name="T2" fmla="*/ 2147483647 w 224"/>
              <a:gd name="T3" fmla="*/ 2147483647 h 163"/>
              <a:gd name="T4" fmla="*/ 0 w 224"/>
              <a:gd name="T5" fmla="*/ 2147483647 h 163"/>
              <a:gd name="T6" fmla="*/ 2147483647 w 224"/>
              <a:gd name="T7" fmla="*/ 2147483647 h 163"/>
              <a:gd name="T8" fmla="*/ 2147483647 w 224"/>
              <a:gd name="T9" fmla="*/ 0 h 163"/>
              <a:gd name="T10" fmla="*/ 2147483647 w 224"/>
              <a:gd name="T11" fmla="*/ 2147483647 h 163"/>
              <a:gd name="T12" fmla="*/ 2147483647 w 224"/>
              <a:gd name="T13" fmla="*/ 2147483647 h 16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4"/>
              <a:gd name="T22" fmla="*/ 0 h 163"/>
              <a:gd name="T23" fmla="*/ 224 w 224"/>
              <a:gd name="T24" fmla="*/ 163 h 16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4" h="163">
                <a:moveTo>
                  <a:pt x="224" y="138"/>
                </a:moveTo>
                <a:lnTo>
                  <a:pt x="14" y="163"/>
                </a:lnTo>
                <a:lnTo>
                  <a:pt x="0" y="41"/>
                </a:lnTo>
                <a:lnTo>
                  <a:pt x="1" y="47"/>
                </a:lnTo>
                <a:lnTo>
                  <a:pt x="206" y="0"/>
                </a:lnTo>
                <a:lnTo>
                  <a:pt x="207" y="6"/>
                </a:lnTo>
                <a:lnTo>
                  <a:pt x="224" y="13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83" name="Freeform 3049"/>
          <p:cNvSpPr>
            <a:spLocks noChangeAspect="1"/>
          </p:cNvSpPr>
          <p:nvPr/>
        </p:nvSpPr>
        <p:spPr bwMode="auto">
          <a:xfrm>
            <a:off x="2511425" y="4970463"/>
            <a:ext cx="80963" cy="63500"/>
          </a:xfrm>
          <a:custGeom>
            <a:avLst/>
            <a:gdLst>
              <a:gd name="T0" fmla="*/ 2147483647 w 232"/>
              <a:gd name="T1" fmla="*/ 2147483647 h 177"/>
              <a:gd name="T2" fmla="*/ 2147483647 w 232"/>
              <a:gd name="T3" fmla="*/ 2147483647 h 177"/>
              <a:gd name="T4" fmla="*/ 0 w 232"/>
              <a:gd name="T5" fmla="*/ 2147483647 h 177"/>
              <a:gd name="T6" fmla="*/ 0 w 232"/>
              <a:gd name="T7" fmla="*/ 2147483647 h 177"/>
              <a:gd name="T8" fmla="*/ 2147483647 w 232"/>
              <a:gd name="T9" fmla="*/ 0 h 177"/>
              <a:gd name="T10" fmla="*/ 2147483647 w 232"/>
              <a:gd name="T11" fmla="*/ 2147483647 h 177"/>
              <a:gd name="T12" fmla="*/ 2147483647 w 232"/>
              <a:gd name="T13" fmla="*/ 2147483647 h 17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2"/>
              <a:gd name="T22" fmla="*/ 0 h 177"/>
              <a:gd name="T23" fmla="*/ 232 w 232"/>
              <a:gd name="T24" fmla="*/ 177 h 17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2" h="177">
                <a:moveTo>
                  <a:pt x="232" y="130"/>
                </a:moveTo>
                <a:lnTo>
                  <a:pt x="27" y="177"/>
                </a:lnTo>
                <a:lnTo>
                  <a:pt x="0" y="63"/>
                </a:lnTo>
                <a:lnTo>
                  <a:pt x="0" y="64"/>
                </a:lnTo>
                <a:lnTo>
                  <a:pt x="201" y="0"/>
                </a:lnTo>
                <a:lnTo>
                  <a:pt x="201" y="1"/>
                </a:lnTo>
                <a:lnTo>
                  <a:pt x="232" y="13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84" name="Freeform 3050"/>
          <p:cNvSpPr>
            <a:spLocks noChangeAspect="1"/>
          </p:cNvSpPr>
          <p:nvPr/>
        </p:nvSpPr>
        <p:spPr bwMode="auto">
          <a:xfrm>
            <a:off x="2498725" y="4926013"/>
            <a:ext cx="82550" cy="68262"/>
          </a:xfrm>
          <a:custGeom>
            <a:avLst/>
            <a:gdLst>
              <a:gd name="T0" fmla="*/ 2147483647 w 237"/>
              <a:gd name="T1" fmla="*/ 2147483647 h 193"/>
              <a:gd name="T2" fmla="*/ 2147483647 w 237"/>
              <a:gd name="T3" fmla="*/ 2147483647 h 193"/>
              <a:gd name="T4" fmla="*/ 0 w 237"/>
              <a:gd name="T5" fmla="*/ 2147483647 h 193"/>
              <a:gd name="T6" fmla="*/ 2147483647 w 237"/>
              <a:gd name="T7" fmla="*/ 2147483647 h 193"/>
              <a:gd name="T8" fmla="*/ 2147483647 w 237"/>
              <a:gd name="T9" fmla="*/ 0 h 193"/>
              <a:gd name="T10" fmla="*/ 2147483647 w 237"/>
              <a:gd name="T11" fmla="*/ 2147483647 h 193"/>
              <a:gd name="T12" fmla="*/ 2147483647 w 237"/>
              <a:gd name="T13" fmla="*/ 2147483647 h 19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7"/>
              <a:gd name="T22" fmla="*/ 0 h 193"/>
              <a:gd name="T23" fmla="*/ 237 w 237"/>
              <a:gd name="T24" fmla="*/ 193 h 19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7" h="193">
                <a:moveTo>
                  <a:pt x="237" y="129"/>
                </a:moveTo>
                <a:lnTo>
                  <a:pt x="36" y="193"/>
                </a:lnTo>
                <a:lnTo>
                  <a:pt x="0" y="84"/>
                </a:lnTo>
                <a:lnTo>
                  <a:pt x="1" y="87"/>
                </a:lnTo>
                <a:lnTo>
                  <a:pt x="195" y="0"/>
                </a:lnTo>
                <a:lnTo>
                  <a:pt x="196" y="3"/>
                </a:lnTo>
                <a:lnTo>
                  <a:pt x="237" y="1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85" name="Freeform 3051"/>
          <p:cNvSpPr>
            <a:spLocks noChangeAspect="1"/>
          </p:cNvSpPr>
          <p:nvPr/>
        </p:nvSpPr>
        <p:spPr bwMode="auto">
          <a:xfrm>
            <a:off x="2481263" y="4887913"/>
            <a:ext cx="85725" cy="69850"/>
          </a:xfrm>
          <a:custGeom>
            <a:avLst/>
            <a:gdLst>
              <a:gd name="T0" fmla="*/ 2147483647 w 247"/>
              <a:gd name="T1" fmla="*/ 2147483647 h 203"/>
              <a:gd name="T2" fmla="*/ 2147483647 w 247"/>
              <a:gd name="T3" fmla="*/ 2147483647 h 203"/>
              <a:gd name="T4" fmla="*/ 0 w 247"/>
              <a:gd name="T5" fmla="*/ 2147483647 h 203"/>
              <a:gd name="T6" fmla="*/ 2147483647 w 247"/>
              <a:gd name="T7" fmla="*/ 2147483647 h 203"/>
              <a:gd name="T8" fmla="*/ 2147483647 w 247"/>
              <a:gd name="T9" fmla="*/ 0 h 203"/>
              <a:gd name="T10" fmla="*/ 2147483647 w 247"/>
              <a:gd name="T11" fmla="*/ 2147483647 h 203"/>
              <a:gd name="T12" fmla="*/ 2147483647 w 247"/>
              <a:gd name="T13" fmla="*/ 2147483647 h 20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7"/>
              <a:gd name="T22" fmla="*/ 0 h 203"/>
              <a:gd name="T23" fmla="*/ 247 w 247"/>
              <a:gd name="T24" fmla="*/ 203 h 20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7" h="203">
                <a:moveTo>
                  <a:pt x="247" y="116"/>
                </a:moveTo>
                <a:lnTo>
                  <a:pt x="53" y="203"/>
                </a:lnTo>
                <a:lnTo>
                  <a:pt x="0" y="87"/>
                </a:lnTo>
                <a:lnTo>
                  <a:pt x="6" y="98"/>
                </a:lnTo>
                <a:lnTo>
                  <a:pt x="193" y="0"/>
                </a:lnTo>
                <a:lnTo>
                  <a:pt x="198" y="10"/>
                </a:lnTo>
                <a:lnTo>
                  <a:pt x="247" y="1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86" name="Freeform 3052"/>
          <p:cNvSpPr>
            <a:spLocks noChangeAspect="1"/>
          </p:cNvSpPr>
          <p:nvPr/>
        </p:nvSpPr>
        <p:spPr bwMode="auto">
          <a:xfrm>
            <a:off x="2474913" y="4865688"/>
            <a:ext cx="73025" cy="55562"/>
          </a:xfrm>
          <a:custGeom>
            <a:avLst/>
            <a:gdLst>
              <a:gd name="T0" fmla="*/ 2147483647 w 214"/>
              <a:gd name="T1" fmla="*/ 2147483647 h 159"/>
              <a:gd name="T2" fmla="*/ 2147483647 w 214"/>
              <a:gd name="T3" fmla="*/ 2147483647 h 159"/>
              <a:gd name="T4" fmla="*/ 0 w 214"/>
              <a:gd name="T5" fmla="*/ 2147483647 h 159"/>
              <a:gd name="T6" fmla="*/ 2147483647 w 214"/>
              <a:gd name="T7" fmla="*/ 2147483647 h 159"/>
              <a:gd name="T8" fmla="*/ 2147483647 w 214"/>
              <a:gd name="T9" fmla="*/ 0 h 159"/>
              <a:gd name="T10" fmla="*/ 2147483647 w 214"/>
              <a:gd name="T11" fmla="*/ 2147483647 h 159"/>
              <a:gd name="T12" fmla="*/ 2147483647 w 214"/>
              <a:gd name="T13" fmla="*/ 2147483647 h 15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4"/>
              <a:gd name="T22" fmla="*/ 0 h 159"/>
              <a:gd name="T23" fmla="*/ 214 w 214"/>
              <a:gd name="T24" fmla="*/ 159 h 15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4" h="159">
                <a:moveTo>
                  <a:pt x="214" y="61"/>
                </a:moveTo>
                <a:lnTo>
                  <a:pt x="27" y="159"/>
                </a:lnTo>
                <a:lnTo>
                  <a:pt x="0" y="108"/>
                </a:lnTo>
                <a:lnTo>
                  <a:pt x="4" y="114"/>
                </a:lnTo>
                <a:lnTo>
                  <a:pt x="180" y="0"/>
                </a:lnTo>
                <a:lnTo>
                  <a:pt x="184" y="6"/>
                </a:lnTo>
                <a:lnTo>
                  <a:pt x="214" y="6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87" name="Freeform 3053"/>
          <p:cNvSpPr>
            <a:spLocks noChangeAspect="1"/>
          </p:cNvSpPr>
          <p:nvPr/>
        </p:nvSpPr>
        <p:spPr bwMode="auto">
          <a:xfrm>
            <a:off x="2455863" y="4824413"/>
            <a:ext cx="80962" cy="79375"/>
          </a:xfrm>
          <a:custGeom>
            <a:avLst/>
            <a:gdLst>
              <a:gd name="T0" fmla="*/ 2147483647 w 235"/>
              <a:gd name="T1" fmla="*/ 2147483647 h 228"/>
              <a:gd name="T2" fmla="*/ 2147483647 w 235"/>
              <a:gd name="T3" fmla="*/ 2147483647 h 228"/>
              <a:gd name="T4" fmla="*/ 2147483647 w 235"/>
              <a:gd name="T5" fmla="*/ 2147483647 h 228"/>
              <a:gd name="T6" fmla="*/ 0 w 235"/>
              <a:gd name="T7" fmla="*/ 2147483647 h 228"/>
              <a:gd name="T8" fmla="*/ 2147483647 w 235"/>
              <a:gd name="T9" fmla="*/ 2147483647 h 228"/>
              <a:gd name="T10" fmla="*/ 2147483647 w 235"/>
              <a:gd name="T11" fmla="*/ 0 h 228"/>
              <a:gd name="T12" fmla="*/ 2147483647 w 235"/>
              <a:gd name="T13" fmla="*/ 2147483647 h 22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5"/>
              <a:gd name="T22" fmla="*/ 0 h 228"/>
              <a:gd name="T23" fmla="*/ 235 w 235"/>
              <a:gd name="T24" fmla="*/ 228 h 22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5" h="228">
                <a:moveTo>
                  <a:pt x="235" y="114"/>
                </a:moveTo>
                <a:lnTo>
                  <a:pt x="59" y="228"/>
                </a:lnTo>
                <a:lnTo>
                  <a:pt x="2" y="141"/>
                </a:lnTo>
                <a:lnTo>
                  <a:pt x="0" y="138"/>
                </a:lnTo>
                <a:lnTo>
                  <a:pt x="164" y="3"/>
                </a:lnTo>
                <a:lnTo>
                  <a:pt x="162" y="0"/>
                </a:lnTo>
                <a:lnTo>
                  <a:pt x="235" y="1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88" name="Freeform 3054"/>
          <p:cNvSpPr>
            <a:spLocks noChangeAspect="1"/>
          </p:cNvSpPr>
          <p:nvPr/>
        </p:nvSpPr>
        <p:spPr bwMode="auto">
          <a:xfrm>
            <a:off x="2428875" y="4792663"/>
            <a:ext cx="82550" cy="80962"/>
          </a:xfrm>
          <a:custGeom>
            <a:avLst/>
            <a:gdLst>
              <a:gd name="T0" fmla="*/ 2147483647 w 240"/>
              <a:gd name="T1" fmla="*/ 2147483647 h 235"/>
              <a:gd name="T2" fmla="*/ 2147483647 w 240"/>
              <a:gd name="T3" fmla="*/ 2147483647 h 235"/>
              <a:gd name="T4" fmla="*/ 0 w 240"/>
              <a:gd name="T5" fmla="*/ 2147483647 h 235"/>
              <a:gd name="T6" fmla="*/ 2147483647 w 240"/>
              <a:gd name="T7" fmla="*/ 2147483647 h 235"/>
              <a:gd name="T8" fmla="*/ 2147483647 w 240"/>
              <a:gd name="T9" fmla="*/ 0 h 235"/>
              <a:gd name="T10" fmla="*/ 2147483647 w 240"/>
              <a:gd name="T11" fmla="*/ 2147483647 h 235"/>
              <a:gd name="T12" fmla="*/ 2147483647 w 240"/>
              <a:gd name="T13" fmla="*/ 2147483647 h 2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0"/>
              <a:gd name="T22" fmla="*/ 0 h 235"/>
              <a:gd name="T23" fmla="*/ 240 w 240"/>
              <a:gd name="T24" fmla="*/ 235 h 2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0" h="235">
                <a:moveTo>
                  <a:pt x="240" y="100"/>
                </a:moveTo>
                <a:lnTo>
                  <a:pt x="76" y="235"/>
                </a:lnTo>
                <a:lnTo>
                  <a:pt x="0" y="142"/>
                </a:lnTo>
                <a:lnTo>
                  <a:pt x="7" y="150"/>
                </a:lnTo>
                <a:lnTo>
                  <a:pt x="157" y="0"/>
                </a:lnTo>
                <a:lnTo>
                  <a:pt x="164" y="7"/>
                </a:lnTo>
                <a:lnTo>
                  <a:pt x="240" y="10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89" name="Freeform 3055"/>
          <p:cNvSpPr>
            <a:spLocks noChangeAspect="1"/>
          </p:cNvSpPr>
          <p:nvPr/>
        </p:nvSpPr>
        <p:spPr bwMode="auto">
          <a:xfrm>
            <a:off x="2405063" y="4760913"/>
            <a:ext cx="76200" cy="82550"/>
          </a:xfrm>
          <a:custGeom>
            <a:avLst/>
            <a:gdLst>
              <a:gd name="T0" fmla="*/ 2147483647 w 226"/>
              <a:gd name="T1" fmla="*/ 2147483647 h 241"/>
              <a:gd name="T2" fmla="*/ 2147483647 w 226"/>
              <a:gd name="T3" fmla="*/ 2147483647 h 241"/>
              <a:gd name="T4" fmla="*/ 2147483647 w 226"/>
              <a:gd name="T5" fmla="*/ 2147483647 h 241"/>
              <a:gd name="T6" fmla="*/ 0 w 226"/>
              <a:gd name="T7" fmla="*/ 2147483647 h 241"/>
              <a:gd name="T8" fmla="*/ 2147483647 w 226"/>
              <a:gd name="T9" fmla="*/ 0 h 241"/>
              <a:gd name="T10" fmla="*/ 2147483647 w 226"/>
              <a:gd name="T11" fmla="*/ 0 h 241"/>
              <a:gd name="T12" fmla="*/ 2147483647 w 226"/>
              <a:gd name="T13" fmla="*/ 2147483647 h 2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6"/>
              <a:gd name="T22" fmla="*/ 0 h 241"/>
              <a:gd name="T23" fmla="*/ 226 w 226"/>
              <a:gd name="T24" fmla="*/ 241 h 2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6" h="241">
                <a:moveTo>
                  <a:pt x="226" y="91"/>
                </a:moveTo>
                <a:lnTo>
                  <a:pt x="76" y="241"/>
                </a:lnTo>
                <a:lnTo>
                  <a:pt x="1" y="166"/>
                </a:lnTo>
                <a:lnTo>
                  <a:pt x="0" y="166"/>
                </a:lnTo>
                <a:lnTo>
                  <a:pt x="133" y="0"/>
                </a:lnTo>
                <a:lnTo>
                  <a:pt x="132" y="0"/>
                </a:lnTo>
                <a:lnTo>
                  <a:pt x="226" y="9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90" name="Freeform 3056"/>
          <p:cNvSpPr>
            <a:spLocks noChangeAspect="1"/>
          </p:cNvSpPr>
          <p:nvPr/>
        </p:nvSpPr>
        <p:spPr bwMode="auto">
          <a:xfrm>
            <a:off x="2374900" y="4732338"/>
            <a:ext cx="77788" cy="87312"/>
          </a:xfrm>
          <a:custGeom>
            <a:avLst/>
            <a:gdLst>
              <a:gd name="T0" fmla="*/ 2147483647 w 222"/>
              <a:gd name="T1" fmla="*/ 2147483647 h 248"/>
              <a:gd name="T2" fmla="*/ 2147483647 w 222"/>
              <a:gd name="T3" fmla="*/ 2147483647 h 248"/>
              <a:gd name="T4" fmla="*/ 0 w 222"/>
              <a:gd name="T5" fmla="*/ 2147483647 h 248"/>
              <a:gd name="T6" fmla="*/ 2147483647 w 222"/>
              <a:gd name="T7" fmla="*/ 2147483647 h 248"/>
              <a:gd name="T8" fmla="*/ 2147483647 w 222"/>
              <a:gd name="T9" fmla="*/ 0 h 248"/>
              <a:gd name="T10" fmla="*/ 2147483647 w 222"/>
              <a:gd name="T11" fmla="*/ 2147483647 h 248"/>
              <a:gd name="T12" fmla="*/ 2147483647 w 222"/>
              <a:gd name="T13" fmla="*/ 2147483647 h 2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2"/>
              <a:gd name="T22" fmla="*/ 0 h 248"/>
              <a:gd name="T23" fmla="*/ 222 w 222"/>
              <a:gd name="T24" fmla="*/ 248 h 24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2" h="248">
                <a:moveTo>
                  <a:pt x="222" y="82"/>
                </a:moveTo>
                <a:lnTo>
                  <a:pt x="89" y="248"/>
                </a:lnTo>
                <a:lnTo>
                  <a:pt x="0" y="176"/>
                </a:lnTo>
                <a:lnTo>
                  <a:pt x="6" y="180"/>
                </a:lnTo>
                <a:lnTo>
                  <a:pt x="118" y="0"/>
                </a:lnTo>
                <a:lnTo>
                  <a:pt x="125" y="4"/>
                </a:lnTo>
                <a:lnTo>
                  <a:pt x="222" y="8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91" name="Freeform 3057"/>
          <p:cNvSpPr>
            <a:spLocks noChangeAspect="1"/>
          </p:cNvSpPr>
          <p:nvPr/>
        </p:nvSpPr>
        <p:spPr bwMode="auto">
          <a:xfrm>
            <a:off x="2339975" y="4710113"/>
            <a:ext cx="76200" cy="84137"/>
          </a:xfrm>
          <a:custGeom>
            <a:avLst/>
            <a:gdLst>
              <a:gd name="T0" fmla="*/ 2147483647 w 220"/>
              <a:gd name="T1" fmla="*/ 2147483647 h 247"/>
              <a:gd name="T2" fmla="*/ 2147483647 w 220"/>
              <a:gd name="T3" fmla="*/ 2147483647 h 247"/>
              <a:gd name="T4" fmla="*/ 0 w 220"/>
              <a:gd name="T5" fmla="*/ 2147483647 h 247"/>
              <a:gd name="T6" fmla="*/ 2147483647 w 220"/>
              <a:gd name="T7" fmla="*/ 2147483647 h 247"/>
              <a:gd name="T8" fmla="*/ 2147483647 w 220"/>
              <a:gd name="T9" fmla="*/ 0 h 247"/>
              <a:gd name="T10" fmla="*/ 2147483647 w 220"/>
              <a:gd name="T11" fmla="*/ 2147483647 h 247"/>
              <a:gd name="T12" fmla="*/ 2147483647 w 220"/>
              <a:gd name="T13" fmla="*/ 2147483647 h 2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0"/>
              <a:gd name="T22" fmla="*/ 0 h 247"/>
              <a:gd name="T23" fmla="*/ 220 w 220"/>
              <a:gd name="T24" fmla="*/ 247 h 24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0" h="247">
                <a:moveTo>
                  <a:pt x="220" y="67"/>
                </a:moveTo>
                <a:lnTo>
                  <a:pt x="108" y="247"/>
                </a:lnTo>
                <a:lnTo>
                  <a:pt x="0" y="180"/>
                </a:lnTo>
                <a:lnTo>
                  <a:pt x="14" y="187"/>
                </a:lnTo>
                <a:lnTo>
                  <a:pt x="111" y="0"/>
                </a:lnTo>
                <a:lnTo>
                  <a:pt x="125" y="8"/>
                </a:lnTo>
                <a:lnTo>
                  <a:pt x="220" y="6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92" name="Freeform 3058"/>
          <p:cNvSpPr>
            <a:spLocks noChangeAspect="1"/>
          </p:cNvSpPr>
          <p:nvPr/>
        </p:nvSpPr>
        <p:spPr bwMode="auto">
          <a:xfrm>
            <a:off x="2328863" y="4699000"/>
            <a:ext cx="47625" cy="74613"/>
          </a:xfrm>
          <a:custGeom>
            <a:avLst/>
            <a:gdLst>
              <a:gd name="T0" fmla="*/ 2147483647 w 142"/>
              <a:gd name="T1" fmla="*/ 2147483647 h 221"/>
              <a:gd name="T2" fmla="*/ 2147483647 w 142"/>
              <a:gd name="T3" fmla="*/ 2147483647 h 221"/>
              <a:gd name="T4" fmla="*/ 2147483647 w 142"/>
              <a:gd name="T5" fmla="*/ 2147483647 h 221"/>
              <a:gd name="T6" fmla="*/ 0 w 142"/>
              <a:gd name="T7" fmla="*/ 2147483647 h 221"/>
              <a:gd name="T8" fmla="*/ 2147483647 w 142"/>
              <a:gd name="T9" fmla="*/ 2147483647 h 221"/>
              <a:gd name="T10" fmla="*/ 2147483647 w 142"/>
              <a:gd name="T11" fmla="*/ 0 h 221"/>
              <a:gd name="T12" fmla="*/ 2147483647 w 142"/>
              <a:gd name="T13" fmla="*/ 2147483647 h 2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2"/>
              <a:gd name="T22" fmla="*/ 0 h 221"/>
              <a:gd name="T23" fmla="*/ 142 w 142"/>
              <a:gd name="T24" fmla="*/ 221 h 22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2" h="221">
                <a:moveTo>
                  <a:pt x="142" y="34"/>
                </a:moveTo>
                <a:lnTo>
                  <a:pt x="45" y="221"/>
                </a:lnTo>
                <a:lnTo>
                  <a:pt x="3" y="199"/>
                </a:lnTo>
                <a:lnTo>
                  <a:pt x="0" y="198"/>
                </a:lnTo>
                <a:lnTo>
                  <a:pt x="79" y="1"/>
                </a:lnTo>
                <a:lnTo>
                  <a:pt x="76" y="0"/>
                </a:lnTo>
                <a:lnTo>
                  <a:pt x="142" y="3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93" name="Freeform 3059"/>
          <p:cNvSpPr>
            <a:spLocks noChangeAspect="1"/>
          </p:cNvSpPr>
          <p:nvPr/>
        </p:nvSpPr>
        <p:spPr bwMode="auto">
          <a:xfrm>
            <a:off x="2289175" y="4683125"/>
            <a:ext cx="68263" cy="84138"/>
          </a:xfrm>
          <a:custGeom>
            <a:avLst/>
            <a:gdLst>
              <a:gd name="T0" fmla="*/ 2147483647 w 194"/>
              <a:gd name="T1" fmla="*/ 2147483647 h 246"/>
              <a:gd name="T2" fmla="*/ 2147483647 w 194"/>
              <a:gd name="T3" fmla="*/ 2147483647 h 246"/>
              <a:gd name="T4" fmla="*/ 0 w 194"/>
              <a:gd name="T5" fmla="*/ 2147483647 h 246"/>
              <a:gd name="T6" fmla="*/ 2147483647 w 194"/>
              <a:gd name="T7" fmla="*/ 2147483647 h 246"/>
              <a:gd name="T8" fmla="*/ 2147483647 w 194"/>
              <a:gd name="T9" fmla="*/ 0 h 246"/>
              <a:gd name="T10" fmla="*/ 2147483647 w 194"/>
              <a:gd name="T11" fmla="*/ 2147483647 h 246"/>
              <a:gd name="T12" fmla="*/ 2147483647 w 194"/>
              <a:gd name="T13" fmla="*/ 2147483647 h 24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4"/>
              <a:gd name="T22" fmla="*/ 0 h 246"/>
              <a:gd name="T23" fmla="*/ 194 w 194"/>
              <a:gd name="T24" fmla="*/ 246 h 24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4" h="246">
                <a:moveTo>
                  <a:pt x="194" y="49"/>
                </a:moveTo>
                <a:lnTo>
                  <a:pt x="115" y="246"/>
                </a:lnTo>
                <a:lnTo>
                  <a:pt x="0" y="201"/>
                </a:lnTo>
                <a:lnTo>
                  <a:pt x="12" y="204"/>
                </a:lnTo>
                <a:lnTo>
                  <a:pt x="68" y="0"/>
                </a:lnTo>
                <a:lnTo>
                  <a:pt x="81" y="3"/>
                </a:lnTo>
                <a:lnTo>
                  <a:pt x="194" y="4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94" name="Freeform 3060"/>
          <p:cNvSpPr>
            <a:spLocks noChangeAspect="1"/>
          </p:cNvSpPr>
          <p:nvPr/>
        </p:nvSpPr>
        <p:spPr bwMode="auto">
          <a:xfrm>
            <a:off x="2255838" y="4667250"/>
            <a:ext cx="57150" cy="82550"/>
          </a:xfrm>
          <a:custGeom>
            <a:avLst/>
            <a:gdLst>
              <a:gd name="T0" fmla="*/ 2147483647 w 168"/>
              <a:gd name="T1" fmla="*/ 2147483647 h 241"/>
              <a:gd name="T2" fmla="*/ 2147483647 w 168"/>
              <a:gd name="T3" fmla="*/ 2147483647 h 241"/>
              <a:gd name="T4" fmla="*/ 0 w 168"/>
              <a:gd name="T5" fmla="*/ 2147483647 h 241"/>
              <a:gd name="T6" fmla="*/ 2147483647 w 168"/>
              <a:gd name="T7" fmla="*/ 2147483647 h 241"/>
              <a:gd name="T8" fmla="*/ 2147483647 w 168"/>
              <a:gd name="T9" fmla="*/ 0 h 241"/>
              <a:gd name="T10" fmla="*/ 2147483647 w 168"/>
              <a:gd name="T11" fmla="*/ 0 h 241"/>
              <a:gd name="T12" fmla="*/ 2147483647 w 168"/>
              <a:gd name="T13" fmla="*/ 2147483647 h 2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8"/>
              <a:gd name="T22" fmla="*/ 0 h 241"/>
              <a:gd name="T23" fmla="*/ 168 w 168"/>
              <a:gd name="T24" fmla="*/ 241 h 2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8" h="241">
                <a:moveTo>
                  <a:pt x="168" y="37"/>
                </a:moveTo>
                <a:lnTo>
                  <a:pt x="112" y="241"/>
                </a:lnTo>
                <a:lnTo>
                  <a:pt x="0" y="210"/>
                </a:lnTo>
                <a:lnTo>
                  <a:pt x="3" y="210"/>
                </a:lnTo>
                <a:lnTo>
                  <a:pt x="34" y="0"/>
                </a:lnTo>
                <a:lnTo>
                  <a:pt x="37" y="0"/>
                </a:lnTo>
                <a:lnTo>
                  <a:pt x="168" y="3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95" name="Freeform 3061"/>
          <p:cNvSpPr>
            <a:spLocks noChangeAspect="1"/>
          </p:cNvSpPr>
          <p:nvPr/>
        </p:nvSpPr>
        <p:spPr bwMode="auto">
          <a:xfrm>
            <a:off x="2212975" y="4662488"/>
            <a:ext cx="53975" cy="77787"/>
          </a:xfrm>
          <a:custGeom>
            <a:avLst/>
            <a:gdLst>
              <a:gd name="T0" fmla="*/ 2147483647 w 154"/>
              <a:gd name="T1" fmla="*/ 2147483647 h 231"/>
              <a:gd name="T2" fmla="*/ 2147483647 w 154"/>
              <a:gd name="T3" fmla="*/ 2147483647 h 231"/>
              <a:gd name="T4" fmla="*/ 0 w 154"/>
              <a:gd name="T5" fmla="*/ 2147483647 h 231"/>
              <a:gd name="T6" fmla="*/ 2147483647 w 154"/>
              <a:gd name="T7" fmla="*/ 2147483647 h 231"/>
              <a:gd name="T8" fmla="*/ 2147483647 w 154"/>
              <a:gd name="T9" fmla="*/ 0 h 231"/>
              <a:gd name="T10" fmla="*/ 2147483647 w 154"/>
              <a:gd name="T11" fmla="*/ 0 h 231"/>
              <a:gd name="T12" fmla="*/ 2147483647 w 154"/>
              <a:gd name="T13" fmla="*/ 2147483647 h 2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4"/>
              <a:gd name="T22" fmla="*/ 0 h 231"/>
              <a:gd name="T23" fmla="*/ 154 w 154"/>
              <a:gd name="T24" fmla="*/ 231 h 2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4" h="231">
                <a:moveTo>
                  <a:pt x="154" y="21"/>
                </a:moveTo>
                <a:lnTo>
                  <a:pt x="123" y="231"/>
                </a:lnTo>
                <a:lnTo>
                  <a:pt x="0" y="212"/>
                </a:lnTo>
                <a:lnTo>
                  <a:pt x="6" y="212"/>
                </a:lnTo>
                <a:lnTo>
                  <a:pt x="14" y="0"/>
                </a:lnTo>
                <a:lnTo>
                  <a:pt x="20" y="0"/>
                </a:lnTo>
                <a:lnTo>
                  <a:pt x="154" y="2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96" name="Freeform 3062"/>
          <p:cNvSpPr>
            <a:spLocks noChangeAspect="1"/>
          </p:cNvSpPr>
          <p:nvPr/>
        </p:nvSpPr>
        <p:spPr bwMode="auto">
          <a:xfrm>
            <a:off x="2178050" y="4659313"/>
            <a:ext cx="38100" cy="76200"/>
          </a:xfrm>
          <a:custGeom>
            <a:avLst/>
            <a:gdLst>
              <a:gd name="T0" fmla="*/ 2147483647 w 117"/>
              <a:gd name="T1" fmla="*/ 2147483647 h 217"/>
              <a:gd name="T2" fmla="*/ 2147483647 w 117"/>
              <a:gd name="T3" fmla="*/ 2147483647 h 217"/>
              <a:gd name="T4" fmla="*/ 0 w 117"/>
              <a:gd name="T5" fmla="*/ 2147483647 h 217"/>
              <a:gd name="T6" fmla="*/ 2147483647 w 117"/>
              <a:gd name="T7" fmla="*/ 2147483647 h 217"/>
              <a:gd name="T8" fmla="*/ 0 w 117"/>
              <a:gd name="T9" fmla="*/ 0 h 217"/>
              <a:gd name="T10" fmla="*/ 2147483647 w 117"/>
              <a:gd name="T11" fmla="*/ 0 h 217"/>
              <a:gd name="T12" fmla="*/ 2147483647 w 117"/>
              <a:gd name="T13" fmla="*/ 2147483647 h 2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7"/>
              <a:gd name="T22" fmla="*/ 0 h 217"/>
              <a:gd name="T23" fmla="*/ 117 w 117"/>
              <a:gd name="T24" fmla="*/ 217 h 21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7" h="217">
                <a:moveTo>
                  <a:pt x="117" y="5"/>
                </a:moveTo>
                <a:lnTo>
                  <a:pt x="109" y="217"/>
                </a:lnTo>
                <a:lnTo>
                  <a:pt x="0" y="212"/>
                </a:lnTo>
                <a:lnTo>
                  <a:pt x="4" y="212"/>
                </a:lnTo>
                <a:lnTo>
                  <a:pt x="0" y="0"/>
                </a:lnTo>
                <a:lnTo>
                  <a:pt x="4" y="0"/>
                </a:lnTo>
                <a:lnTo>
                  <a:pt x="117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97" name="Freeform 3063"/>
          <p:cNvSpPr>
            <a:spLocks noChangeAspect="1"/>
          </p:cNvSpPr>
          <p:nvPr/>
        </p:nvSpPr>
        <p:spPr bwMode="auto">
          <a:xfrm>
            <a:off x="2135188" y="4659313"/>
            <a:ext cx="42862" cy="76200"/>
          </a:xfrm>
          <a:custGeom>
            <a:avLst/>
            <a:gdLst>
              <a:gd name="T0" fmla="*/ 2147483647 w 130"/>
              <a:gd name="T1" fmla="*/ 0 h 215"/>
              <a:gd name="T2" fmla="*/ 2147483647 w 130"/>
              <a:gd name="T3" fmla="*/ 2147483647 h 215"/>
              <a:gd name="T4" fmla="*/ 2147483647 w 130"/>
              <a:gd name="T5" fmla="*/ 2147483647 h 215"/>
              <a:gd name="T6" fmla="*/ 2147483647 w 130"/>
              <a:gd name="T7" fmla="*/ 2147483647 h 215"/>
              <a:gd name="T8" fmla="*/ 2147483647 w 130"/>
              <a:gd name="T9" fmla="*/ 2147483647 h 215"/>
              <a:gd name="T10" fmla="*/ 0 w 130"/>
              <a:gd name="T11" fmla="*/ 2147483647 h 215"/>
              <a:gd name="T12" fmla="*/ 2147483647 w 130"/>
              <a:gd name="T13" fmla="*/ 0 h 2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0"/>
              <a:gd name="T22" fmla="*/ 0 h 215"/>
              <a:gd name="T23" fmla="*/ 130 w 130"/>
              <a:gd name="T24" fmla="*/ 215 h 2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0" h="215">
                <a:moveTo>
                  <a:pt x="126" y="0"/>
                </a:moveTo>
                <a:lnTo>
                  <a:pt x="130" y="212"/>
                </a:lnTo>
                <a:lnTo>
                  <a:pt x="25" y="215"/>
                </a:lnTo>
                <a:lnTo>
                  <a:pt x="22" y="215"/>
                </a:lnTo>
                <a:lnTo>
                  <a:pt x="3" y="3"/>
                </a:lnTo>
                <a:lnTo>
                  <a:pt x="0" y="3"/>
                </a:lnTo>
                <a:lnTo>
                  <a:pt x="12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98" name="Freeform 3064"/>
          <p:cNvSpPr>
            <a:spLocks noChangeAspect="1"/>
          </p:cNvSpPr>
          <p:nvPr/>
        </p:nvSpPr>
        <p:spPr bwMode="auto">
          <a:xfrm>
            <a:off x="2093913" y="4662488"/>
            <a:ext cx="46037" cy="76200"/>
          </a:xfrm>
          <a:custGeom>
            <a:avLst/>
            <a:gdLst>
              <a:gd name="T0" fmla="*/ 2147483647 w 141"/>
              <a:gd name="T1" fmla="*/ 0 h 224"/>
              <a:gd name="T2" fmla="*/ 2147483647 w 141"/>
              <a:gd name="T3" fmla="*/ 2147483647 h 224"/>
              <a:gd name="T4" fmla="*/ 2147483647 w 141"/>
              <a:gd name="T5" fmla="*/ 2147483647 h 224"/>
              <a:gd name="T6" fmla="*/ 2147483647 w 141"/>
              <a:gd name="T7" fmla="*/ 2147483647 h 224"/>
              <a:gd name="T8" fmla="*/ 0 w 141"/>
              <a:gd name="T9" fmla="*/ 2147483647 h 224"/>
              <a:gd name="T10" fmla="*/ 2147483647 w 141"/>
              <a:gd name="T11" fmla="*/ 2147483647 h 224"/>
              <a:gd name="T12" fmla="*/ 2147483647 w 141"/>
              <a:gd name="T13" fmla="*/ 0 h 2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1"/>
              <a:gd name="T22" fmla="*/ 0 h 224"/>
              <a:gd name="T23" fmla="*/ 141 w 141"/>
              <a:gd name="T24" fmla="*/ 224 h 22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1" h="224">
                <a:moveTo>
                  <a:pt x="122" y="0"/>
                </a:moveTo>
                <a:lnTo>
                  <a:pt x="141" y="212"/>
                </a:lnTo>
                <a:lnTo>
                  <a:pt x="16" y="224"/>
                </a:lnTo>
                <a:lnTo>
                  <a:pt x="29" y="222"/>
                </a:lnTo>
                <a:lnTo>
                  <a:pt x="0" y="13"/>
                </a:lnTo>
                <a:lnTo>
                  <a:pt x="12" y="11"/>
                </a:lnTo>
                <a:lnTo>
                  <a:pt x="12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299" name="Freeform 3065"/>
          <p:cNvSpPr>
            <a:spLocks noChangeAspect="1"/>
          </p:cNvSpPr>
          <p:nvPr/>
        </p:nvSpPr>
        <p:spPr bwMode="auto">
          <a:xfrm>
            <a:off x="2051050" y="4665663"/>
            <a:ext cx="52388" cy="76200"/>
          </a:xfrm>
          <a:custGeom>
            <a:avLst/>
            <a:gdLst>
              <a:gd name="T0" fmla="*/ 2147483647 w 153"/>
              <a:gd name="T1" fmla="*/ 0 h 226"/>
              <a:gd name="T2" fmla="*/ 2147483647 w 153"/>
              <a:gd name="T3" fmla="*/ 2147483647 h 226"/>
              <a:gd name="T4" fmla="*/ 2147483647 w 153"/>
              <a:gd name="T5" fmla="*/ 2147483647 h 226"/>
              <a:gd name="T6" fmla="*/ 2147483647 w 153"/>
              <a:gd name="T7" fmla="*/ 2147483647 h 226"/>
              <a:gd name="T8" fmla="*/ 0 w 153"/>
              <a:gd name="T9" fmla="*/ 2147483647 h 226"/>
              <a:gd name="T10" fmla="*/ 2147483647 w 153"/>
              <a:gd name="T11" fmla="*/ 2147483647 h 226"/>
              <a:gd name="T12" fmla="*/ 2147483647 w 153"/>
              <a:gd name="T13" fmla="*/ 0 h 22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3"/>
              <a:gd name="T22" fmla="*/ 0 h 226"/>
              <a:gd name="T23" fmla="*/ 153 w 153"/>
              <a:gd name="T24" fmla="*/ 226 h 22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3" h="226">
                <a:moveTo>
                  <a:pt x="124" y="0"/>
                </a:moveTo>
                <a:lnTo>
                  <a:pt x="153" y="209"/>
                </a:lnTo>
                <a:lnTo>
                  <a:pt x="33" y="226"/>
                </a:lnTo>
                <a:lnTo>
                  <a:pt x="39" y="225"/>
                </a:lnTo>
                <a:lnTo>
                  <a:pt x="0" y="17"/>
                </a:lnTo>
                <a:lnTo>
                  <a:pt x="6" y="16"/>
                </a:lnTo>
                <a:lnTo>
                  <a:pt x="12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00" name="Freeform 3066"/>
          <p:cNvSpPr>
            <a:spLocks noChangeAspect="1"/>
          </p:cNvSpPr>
          <p:nvPr/>
        </p:nvSpPr>
        <p:spPr bwMode="auto">
          <a:xfrm>
            <a:off x="1960563" y="4672013"/>
            <a:ext cx="103187" cy="87312"/>
          </a:xfrm>
          <a:custGeom>
            <a:avLst/>
            <a:gdLst>
              <a:gd name="T0" fmla="*/ 2147483647 w 295"/>
              <a:gd name="T1" fmla="*/ 0 h 252"/>
              <a:gd name="T2" fmla="*/ 2147483647 w 295"/>
              <a:gd name="T3" fmla="*/ 2147483647 h 252"/>
              <a:gd name="T4" fmla="*/ 2147483647 w 295"/>
              <a:gd name="T5" fmla="*/ 2147483647 h 252"/>
              <a:gd name="T6" fmla="*/ 2147483647 w 295"/>
              <a:gd name="T7" fmla="*/ 2147483647 h 252"/>
              <a:gd name="T8" fmla="*/ 2147483647 w 295"/>
              <a:gd name="T9" fmla="*/ 2147483647 h 252"/>
              <a:gd name="T10" fmla="*/ 0 w 295"/>
              <a:gd name="T11" fmla="*/ 2147483647 h 252"/>
              <a:gd name="T12" fmla="*/ 2147483647 w 295"/>
              <a:gd name="T13" fmla="*/ 0 h 25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95"/>
              <a:gd name="T22" fmla="*/ 0 h 252"/>
              <a:gd name="T23" fmla="*/ 295 w 295"/>
              <a:gd name="T24" fmla="*/ 252 h 25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95" h="252">
                <a:moveTo>
                  <a:pt x="256" y="0"/>
                </a:moveTo>
                <a:lnTo>
                  <a:pt x="295" y="208"/>
                </a:lnTo>
                <a:lnTo>
                  <a:pt x="89" y="247"/>
                </a:lnTo>
                <a:lnTo>
                  <a:pt x="66" y="252"/>
                </a:lnTo>
                <a:lnTo>
                  <a:pt x="22" y="45"/>
                </a:lnTo>
                <a:lnTo>
                  <a:pt x="0" y="50"/>
                </a:lnTo>
                <a:lnTo>
                  <a:pt x="25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01" name="Freeform 3067"/>
          <p:cNvSpPr>
            <a:spLocks noChangeAspect="1"/>
          </p:cNvSpPr>
          <p:nvPr/>
        </p:nvSpPr>
        <p:spPr bwMode="auto">
          <a:xfrm>
            <a:off x="1871663" y="4686300"/>
            <a:ext cx="112712" cy="90488"/>
          </a:xfrm>
          <a:custGeom>
            <a:avLst/>
            <a:gdLst>
              <a:gd name="T0" fmla="*/ 2147483647 w 325"/>
              <a:gd name="T1" fmla="*/ 0 h 261"/>
              <a:gd name="T2" fmla="*/ 2147483647 w 325"/>
              <a:gd name="T3" fmla="*/ 2147483647 h 261"/>
              <a:gd name="T4" fmla="*/ 2147483647 w 325"/>
              <a:gd name="T5" fmla="*/ 2147483647 h 261"/>
              <a:gd name="T6" fmla="*/ 2147483647 w 325"/>
              <a:gd name="T7" fmla="*/ 2147483647 h 261"/>
              <a:gd name="T8" fmla="*/ 2147483647 w 325"/>
              <a:gd name="T9" fmla="*/ 2147483647 h 261"/>
              <a:gd name="T10" fmla="*/ 0 w 325"/>
              <a:gd name="T11" fmla="*/ 2147483647 h 261"/>
              <a:gd name="T12" fmla="*/ 2147483647 w 325"/>
              <a:gd name="T13" fmla="*/ 0 h 2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5"/>
              <a:gd name="T22" fmla="*/ 0 h 261"/>
              <a:gd name="T23" fmla="*/ 325 w 325"/>
              <a:gd name="T24" fmla="*/ 261 h 26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5" h="261">
                <a:moveTo>
                  <a:pt x="281" y="0"/>
                </a:moveTo>
                <a:lnTo>
                  <a:pt x="325" y="207"/>
                </a:lnTo>
                <a:lnTo>
                  <a:pt x="93" y="256"/>
                </a:lnTo>
                <a:lnTo>
                  <a:pt x="65" y="261"/>
                </a:lnTo>
                <a:lnTo>
                  <a:pt x="28" y="54"/>
                </a:lnTo>
                <a:lnTo>
                  <a:pt x="0" y="59"/>
                </a:lnTo>
                <a:lnTo>
                  <a:pt x="28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02" name="Freeform 3068"/>
          <p:cNvSpPr>
            <a:spLocks noChangeAspect="1"/>
          </p:cNvSpPr>
          <p:nvPr/>
        </p:nvSpPr>
        <p:spPr bwMode="auto">
          <a:xfrm>
            <a:off x="1798638" y="4705350"/>
            <a:ext cx="95250" cy="87313"/>
          </a:xfrm>
          <a:custGeom>
            <a:avLst/>
            <a:gdLst>
              <a:gd name="T0" fmla="*/ 2147483647 w 275"/>
              <a:gd name="T1" fmla="*/ 0 h 250"/>
              <a:gd name="T2" fmla="*/ 2147483647 w 275"/>
              <a:gd name="T3" fmla="*/ 2147483647 h 250"/>
              <a:gd name="T4" fmla="*/ 2147483647 w 275"/>
              <a:gd name="T5" fmla="*/ 2147483647 h 250"/>
              <a:gd name="T6" fmla="*/ 2147483647 w 275"/>
              <a:gd name="T7" fmla="*/ 2147483647 h 250"/>
              <a:gd name="T8" fmla="*/ 0 w 275"/>
              <a:gd name="T9" fmla="*/ 2147483647 h 250"/>
              <a:gd name="T10" fmla="*/ 2147483647 w 275"/>
              <a:gd name="T11" fmla="*/ 2147483647 h 250"/>
              <a:gd name="T12" fmla="*/ 2147483647 w 275"/>
              <a:gd name="T13" fmla="*/ 0 h 2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5"/>
              <a:gd name="T22" fmla="*/ 0 h 250"/>
              <a:gd name="T23" fmla="*/ 275 w 275"/>
              <a:gd name="T24" fmla="*/ 250 h 2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5" h="250">
                <a:moveTo>
                  <a:pt x="238" y="0"/>
                </a:moveTo>
                <a:lnTo>
                  <a:pt x="275" y="207"/>
                </a:lnTo>
                <a:lnTo>
                  <a:pt x="47" y="250"/>
                </a:lnTo>
                <a:lnTo>
                  <a:pt x="48" y="250"/>
                </a:lnTo>
                <a:lnTo>
                  <a:pt x="0" y="44"/>
                </a:lnTo>
                <a:lnTo>
                  <a:pt x="1" y="44"/>
                </a:lnTo>
                <a:lnTo>
                  <a:pt x="23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03" name="Freeform 3069"/>
          <p:cNvSpPr>
            <a:spLocks noChangeAspect="1"/>
          </p:cNvSpPr>
          <p:nvPr/>
        </p:nvSpPr>
        <p:spPr bwMode="auto">
          <a:xfrm>
            <a:off x="1714500" y="4719638"/>
            <a:ext cx="100013" cy="90487"/>
          </a:xfrm>
          <a:custGeom>
            <a:avLst/>
            <a:gdLst>
              <a:gd name="T0" fmla="*/ 2147483647 w 292"/>
              <a:gd name="T1" fmla="*/ 0 h 259"/>
              <a:gd name="T2" fmla="*/ 2147483647 w 292"/>
              <a:gd name="T3" fmla="*/ 2147483647 h 259"/>
              <a:gd name="T4" fmla="*/ 2147483647 w 292"/>
              <a:gd name="T5" fmla="*/ 2147483647 h 259"/>
              <a:gd name="T6" fmla="*/ 2147483647 w 292"/>
              <a:gd name="T7" fmla="*/ 2147483647 h 259"/>
              <a:gd name="T8" fmla="*/ 2147483647 w 292"/>
              <a:gd name="T9" fmla="*/ 2147483647 h 259"/>
              <a:gd name="T10" fmla="*/ 0 w 292"/>
              <a:gd name="T11" fmla="*/ 2147483647 h 259"/>
              <a:gd name="T12" fmla="*/ 2147483647 w 292"/>
              <a:gd name="T13" fmla="*/ 0 h 25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92"/>
              <a:gd name="T22" fmla="*/ 0 h 259"/>
              <a:gd name="T23" fmla="*/ 292 w 292"/>
              <a:gd name="T24" fmla="*/ 259 h 25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92" h="259">
                <a:moveTo>
                  <a:pt x="244" y="0"/>
                </a:moveTo>
                <a:lnTo>
                  <a:pt x="292" y="206"/>
                </a:lnTo>
                <a:lnTo>
                  <a:pt x="73" y="257"/>
                </a:lnTo>
                <a:lnTo>
                  <a:pt x="67" y="259"/>
                </a:lnTo>
                <a:lnTo>
                  <a:pt x="6" y="55"/>
                </a:lnTo>
                <a:lnTo>
                  <a:pt x="0" y="58"/>
                </a:lnTo>
                <a:lnTo>
                  <a:pt x="24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04" name="Freeform 3070"/>
          <p:cNvSpPr>
            <a:spLocks noChangeAspect="1"/>
          </p:cNvSpPr>
          <p:nvPr/>
        </p:nvSpPr>
        <p:spPr bwMode="auto">
          <a:xfrm>
            <a:off x="1651000" y="4740275"/>
            <a:ext cx="87313" cy="92075"/>
          </a:xfrm>
          <a:custGeom>
            <a:avLst/>
            <a:gdLst>
              <a:gd name="T0" fmla="*/ 2147483647 w 259"/>
              <a:gd name="T1" fmla="*/ 0 h 264"/>
              <a:gd name="T2" fmla="*/ 2147483647 w 259"/>
              <a:gd name="T3" fmla="*/ 2147483647 h 264"/>
              <a:gd name="T4" fmla="*/ 2147483647 w 259"/>
              <a:gd name="T5" fmla="*/ 2147483647 h 264"/>
              <a:gd name="T6" fmla="*/ 2147483647 w 259"/>
              <a:gd name="T7" fmla="*/ 2147483647 h 264"/>
              <a:gd name="T8" fmla="*/ 0 w 259"/>
              <a:gd name="T9" fmla="*/ 2147483647 h 264"/>
              <a:gd name="T10" fmla="*/ 2147483647 w 259"/>
              <a:gd name="T11" fmla="*/ 2147483647 h 264"/>
              <a:gd name="T12" fmla="*/ 2147483647 w 259"/>
              <a:gd name="T13" fmla="*/ 0 h 26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59"/>
              <a:gd name="T22" fmla="*/ 0 h 264"/>
              <a:gd name="T23" fmla="*/ 259 w 259"/>
              <a:gd name="T24" fmla="*/ 264 h 26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59" h="264">
                <a:moveTo>
                  <a:pt x="198" y="0"/>
                </a:moveTo>
                <a:lnTo>
                  <a:pt x="259" y="204"/>
                </a:lnTo>
                <a:lnTo>
                  <a:pt x="56" y="264"/>
                </a:lnTo>
                <a:lnTo>
                  <a:pt x="73" y="258"/>
                </a:lnTo>
                <a:lnTo>
                  <a:pt x="0" y="61"/>
                </a:lnTo>
                <a:lnTo>
                  <a:pt x="17" y="54"/>
                </a:lnTo>
                <a:lnTo>
                  <a:pt x="19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05" name="Freeform 3071"/>
          <p:cNvSpPr>
            <a:spLocks noChangeAspect="1"/>
          </p:cNvSpPr>
          <p:nvPr/>
        </p:nvSpPr>
        <p:spPr bwMode="auto">
          <a:xfrm>
            <a:off x="1597025" y="4760913"/>
            <a:ext cx="76200" cy="82550"/>
          </a:xfrm>
          <a:custGeom>
            <a:avLst/>
            <a:gdLst>
              <a:gd name="T0" fmla="*/ 2147483647 w 223"/>
              <a:gd name="T1" fmla="*/ 0 h 244"/>
              <a:gd name="T2" fmla="*/ 2147483647 w 223"/>
              <a:gd name="T3" fmla="*/ 2147483647 h 244"/>
              <a:gd name="T4" fmla="*/ 2147483647 w 223"/>
              <a:gd name="T5" fmla="*/ 2147483647 h 244"/>
              <a:gd name="T6" fmla="*/ 2147483647 w 223"/>
              <a:gd name="T7" fmla="*/ 2147483647 h 244"/>
              <a:gd name="T8" fmla="*/ 2147483647 w 223"/>
              <a:gd name="T9" fmla="*/ 2147483647 h 244"/>
              <a:gd name="T10" fmla="*/ 0 w 223"/>
              <a:gd name="T11" fmla="*/ 2147483647 h 244"/>
              <a:gd name="T12" fmla="*/ 2147483647 w 223"/>
              <a:gd name="T13" fmla="*/ 0 h 2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3"/>
              <a:gd name="T22" fmla="*/ 0 h 244"/>
              <a:gd name="T23" fmla="*/ 223 w 223"/>
              <a:gd name="T24" fmla="*/ 244 h 24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3" h="244">
                <a:moveTo>
                  <a:pt x="150" y="0"/>
                </a:moveTo>
                <a:lnTo>
                  <a:pt x="223" y="197"/>
                </a:lnTo>
                <a:lnTo>
                  <a:pt x="106" y="240"/>
                </a:lnTo>
                <a:lnTo>
                  <a:pt x="100" y="244"/>
                </a:lnTo>
                <a:lnTo>
                  <a:pt x="7" y="53"/>
                </a:lnTo>
                <a:lnTo>
                  <a:pt x="0" y="56"/>
                </a:lnTo>
                <a:lnTo>
                  <a:pt x="15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06" name="Freeform 3072"/>
          <p:cNvSpPr>
            <a:spLocks noChangeAspect="1"/>
          </p:cNvSpPr>
          <p:nvPr/>
        </p:nvSpPr>
        <p:spPr bwMode="auto">
          <a:xfrm>
            <a:off x="1557338" y="4776788"/>
            <a:ext cx="73025" cy="85725"/>
          </a:xfrm>
          <a:custGeom>
            <a:avLst/>
            <a:gdLst>
              <a:gd name="T0" fmla="*/ 2147483647 w 218"/>
              <a:gd name="T1" fmla="*/ 0 h 245"/>
              <a:gd name="T2" fmla="*/ 2147483647 w 218"/>
              <a:gd name="T3" fmla="*/ 2147483647 h 245"/>
              <a:gd name="T4" fmla="*/ 2147483647 w 218"/>
              <a:gd name="T5" fmla="*/ 2147483647 h 245"/>
              <a:gd name="T6" fmla="*/ 2147483647 w 218"/>
              <a:gd name="T7" fmla="*/ 2147483647 h 245"/>
              <a:gd name="T8" fmla="*/ 0 w 218"/>
              <a:gd name="T9" fmla="*/ 2147483647 h 245"/>
              <a:gd name="T10" fmla="*/ 2147483647 w 218"/>
              <a:gd name="T11" fmla="*/ 2147483647 h 245"/>
              <a:gd name="T12" fmla="*/ 2147483647 w 218"/>
              <a:gd name="T13" fmla="*/ 0 h 2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8"/>
              <a:gd name="T22" fmla="*/ 0 h 245"/>
              <a:gd name="T23" fmla="*/ 218 w 218"/>
              <a:gd name="T24" fmla="*/ 245 h 24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8" h="245">
                <a:moveTo>
                  <a:pt x="125" y="0"/>
                </a:moveTo>
                <a:lnTo>
                  <a:pt x="218" y="191"/>
                </a:lnTo>
                <a:lnTo>
                  <a:pt x="107" y="245"/>
                </a:lnTo>
                <a:lnTo>
                  <a:pt x="118" y="237"/>
                </a:lnTo>
                <a:lnTo>
                  <a:pt x="0" y="63"/>
                </a:lnTo>
                <a:lnTo>
                  <a:pt x="11" y="56"/>
                </a:lnTo>
                <a:lnTo>
                  <a:pt x="12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07" name="Freeform 3073"/>
          <p:cNvSpPr>
            <a:spLocks noChangeAspect="1"/>
          </p:cNvSpPr>
          <p:nvPr/>
        </p:nvSpPr>
        <p:spPr bwMode="auto">
          <a:xfrm>
            <a:off x="1531938" y="4800600"/>
            <a:ext cx="65087" cy="73025"/>
          </a:xfrm>
          <a:custGeom>
            <a:avLst/>
            <a:gdLst>
              <a:gd name="T0" fmla="*/ 2147483647 w 193"/>
              <a:gd name="T1" fmla="*/ 0 h 208"/>
              <a:gd name="T2" fmla="*/ 2147483647 w 193"/>
              <a:gd name="T3" fmla="*/ 2147483647 h 208"/>
              <a:gd name="T4" fmla="*/ 2147483647 w 193"/>
              <a:gd name="T5" fmla="*/ 2147483647 h 208"/>
              <a:gd name="T6" fmla="*/ 2147483647 w 193"/>
              <a:gd name="T7" fmla="*/ 2147483647 h 208"/>
              <a:gd name="T8" fmla="*/ 0 w 193"/>
              <a:gd name="T9" fmla="*/ 2147483647 h 208"/>
              <a:gd name="T10" fmla="*/ 2147483647 w 193"/>
              <a:gd name="T11" fmla="*/ 2147483647 h 208"/>
              <a:gd name="T12" fmla="*/ 2147483647 w 193"/>
              <a:gd name="T13" fmla="*/ 0 h 20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3"/>
              <a:gd name="T22" fmla="*/ 0 h 208"/>
              <a:gd name="T23" fmla="*/ 193 w 193"/>
              <a:gd name="T24" fmla="*/ 208 h 20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3" h="208">
                <a:moveTo>
                  <a:pt x="75" y="0"/>
                </a:moveTo>
                <a:lnTo>
                  <a:pt x="193" y="174"/>
                </a:lnTo>
                <a:lnTo>
                  <a:pt x="145" y="208"/>
                </a:lnTo>
                <a:lnTo>
                  <a:pt x="150" y="202"/>
                </a:lnTo>
                <a:lnTo>
                  <a:pt x="0" y="53"/>
                </a:lnTo>
                <a:lnTo>
                  <a:pt x="6" y="47"/>
                </a:lnTo>
                <a:lnTo>
                  <a:pt x="7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08" name="Freeform 3074"/>
          <p:cNvSpPr>
            <a:spLocks noChangeAspect="1"/>
          </p:cNvSpPr>
          <p:nvPr/>
        </p:nvSpPr>
        <p:spPr bwMode="auto">
          <a:xfrm>
            <a:off x="1509713" y="4819650"/>
            <a:ext cx="71437" cy="65088"/>
          </a:xfrm>
          <a:custGeom>
            <a:avLst/>
            <a:gdLst>
              <a:gd name="T0" fmla="*/ 2147483647 w 205"/>
              <a:gd name="T1" fmla="*/ 0 h 187"/>
              <a:gd name="T2" fmla="*/ 2147483647 w 205"/>
              <a:gd name="T3" fmla="*/ 2147483647 h 187"/>
              <a:gd name="T4" fmla="*/ 2147483647 w 205"/>
              <a:gd name="T5" fmla="*/ 2147483647 h 187"/>
              <a:gd name="T6" fmla="*/ 2147483647 w 205"/>
              <a:gd name="T7" fmla="*/ 2147483647 h 187"/>
              <a:gd name="T8" fmla="*/ 0 w 205"/>
              <a:gd name="T9" fmla="*/ 2147483647 h 187"/>
              <a:gd name="T10" fmla="*/ 2147483647 w 205"/>
              <a:gd name="T11" fmla="*/ 2147483647 h 187"/>
              <a:gd name="T12" fmla="*/ 2147483647 w 205"/>
              <a:gd name="T13" fmla="*/ 0 h 18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5"/>
              <a:gd name="T22" fmla="*/ 0 h 187"/>
              <a:gd name="T23" fmla="*/ 205 w 205"/>
              <a:gd name="T24" fmla="*/ 187 h 18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5" h="187">
                <a:moveTo>
                  <a:pt x="55" y="0"/>
                </a:moveTo>
                <a:lnTo>
                  <a:pt x="205" y="149"/>
                </a:lnTo>
                <a:lnTo>
                  <a:pt x="167" y="187"/>
                </a:lnTo>
                <a:lnTo>
                  <a:pt x="173" y="179"/>
                </a:lnTo>
                <a:lnTo>
                  <a:pt x="0" y="57"/>
                </a:lnTo>
                <a:lnTo>
                  <a:pt x="5" y="50"/>
                </a:lnTo>
                <a:lnTo>
                  <a:pt x="5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09" name="Freeform 3075"/>
          <p:cNvSpPr>
            <a:spLocks noChangeAspect="1"/>
          </p:cNvSpPr>
          <p:nvPr/>
        </p:nvSpPr>
        <p:spPr bwMode="auto">
          <a:xfrm>
            <a:off x="1500188" y="4838700"/>
            <a:ext cx="69850" cy="46038"/>
          </a:xfrm>
          <a:custGeom>
            <a:avLst/>
            <a:gdLst>
              <a:gd name="T0" fmla="*/ 2147483647 w 203"/>
              <a:gd name="T1" fmla="*/ 0 h 131"/>
              <a:gd name="T2" fmla="*/ 2147483647 w 203"/>
              <a:gd name="T3" fmla="*/ 2147483647 h 131"/>
              <a:gd name="T4" fmla="*/ 2147483647 w 203"/>
              <a:gd name="T5" fmla="*/ 2147483647 h 131"/>
              <a:gd name="T6" fmla="*/ 2147483647 w 203"/>
              <a:gd name="T7" fmla="*/ 2147483647 h 131"/>
              <a:gd name="T8" fmla="*/ 0 w 203"/>
              <a:gd name="T9" fmla="*/ 2147483647 h 131"/>
              <a:gd name="T10" fmla="*/ 2147483647 w 203"/>
              <a:gd name="T11" fmla="*/ 2147483647 h 131"/>
              <a:gd name="T12" fmla="*/ 2147483647 w 203"/>
              <a:gd name="T13" fmla="*/ 0 h 1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3"/>
              <a:gd name="T22" fmla="*/ 0 h 131"/>
              <a:gd name="T23" fmla="*/ 203 w 203"/>
              <a:gd name="T24" fmla="*/ 131 h 1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3" h="131">
                <a:moveTo>
                  <a:pt x="30" y="0"/>
                </a:moveTo>
                <a:lnTo>
                  <a:pt x="203" y="122"/>
                </a:lnTo>
                <a:lnTo>
                  <a:pt x="196" y="131"/>
                </a:lnTo>
                <a:lnTo>
                  <a:pt x="202" y="115"/>
                </a:lnTo>
                <a:lnTo>
                  <a:pt x="0" y="51"/>
                </a:lnTo>
                <a:lnTo>
                  <a:pt x="5" y="35"/>
                </a:lnTo>
                <a:lnTo>
                  <a:pt x="3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10" name="Freeform 3076"/>
          <p:cNvSpPr>
            <a:spLocks noChangeAspect="1"/>
          </p:cNvSpPr>
          <p:nvPr/>
        </p:nvSpPr>
        <p:spPr bwMode="auto">
          <a:xfrm>
            <a:off x="1493838" y="4857750"/>
            <a:ext cx="76200" cy="38100"/>
          </a:xfrm>
          <a:custGeom>
            <a:avLst/>
            <a:gdLst>
              <a:gd name="T0" fmla="*/ 2147483647 w 225"/>
              <a:gd name="T1" fmla="*/ 0 h 117"/>
              <a:gd name="T2" fmla="*/ 2147483647 w 225"/>
              <a:gd name="T3" fmla="*/ 2147483647 h 117"/>
              <a:gd name="T4" fmla="*/ 2147483647 w 225"/>
              <a:gd name="T5" fmla="*/ 2147483647 h 117"/>
              <a:gd name="T6" fmla="*/ 2147483647 w 225"/>
              <a:gd name="T7" fmla="*/ 2147483647 h 117"/>
              <a:gd name="T8" fmla="*/ 0 w 225"/>
              <a:gd name="T9" fmla="*/ 2147483647 h 117"/>
              <a:gd name="T10" fmla="*/ 0 w 225"/>
              <a:gd name="T11" fmla="*/ 2147483647 h 117"/>
              <a:gd name="T12" fmla="*/ 2147483647 w 225"/>
              <a:gd name="T13" fmla="*/ 0 h 1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5"/>
              <a:gd name="T22" fmla="*/ 0 h 117"/>
              <a:gd name="T23" fmla="*/ 225 w 225"/>
              <a:gd name="T24" fmla="*/ 117 h 11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5" h="117">
                <a:moveTo>
                  <a:pt x="23" y="0"/>
                </a:moveTo>
                <a:lnTo>
                  <a:pt x="225" y="64"/>
                </a:lnTo>
                <a:lnTo>
                  <a:pt x="208" y="117"/>
                </a:lnTo>
                <a:lnTo>
                  <a:pt x="208" y="115"/>
                </a:lnTo>
                <a:lnTo>
                  <a:pt x="0" y="71"/>
                </a:lnTo>
                <a:lnTo>
                  <a:pt x="0" y="69"/>
                </a:lnTo>
                <a:lnTo>
                  <a:pt x="2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11" name="Freeform 3077"/>
          <p:cNvSpPr>
            <a:spLocks noChangeAspect="1"/>
          </p:cNvSpPr>
          <p:nvPr/>
        </p:nvSpPr>
        <p:spPr bwMode="auto">
          <a:xfrm>
            <a:off x="1489075" y="4883150"/>
            <a:ext cx="76200" cy="36513"/>
          </a:xfrm>
          <a:custGeom>
            <a:avLst/>
            <a:gdLst>
              <a:gd name="T0" fmla="*/ 2147483647 w 225"/>
              <a:gd name="T1" fmla="*/ 0 h 108"/>
              <a:gd name="T2" fmla="*/ 2147483647 w 225"/>
              <a:gd name="T3" fmla="*/ 2147483647 h 108"/>
              <a:gd name="T4" fmla="*/ 2147483647 w 225"/>
              <a:gd name="T5" fmla="*/ 2147483647 h 108"/>
              <a:gd name="T6" fmla="*/ 2147483647 w 225"/>
              <a:gd name="T7" fmla="*/ 2147483647 h 108"/>
              <a:gd name="T8" fmla="*/ 0 w 225"/>
              <a:gd name="T9" fmla="*/ 2147483647 h 108"/>
              <a:gd name="T10" fmla="*/ 2147483647 w 225"/>
              <a:gd name="T11" fmla="*/ 2147483647 h 108"/>
              <a:gd name="T12" fmla="*/ 2147483647 w 225"/>
              <a:gd name="T13" fmla="*/ 0 h 10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5"/>
              <a:gd name="T22" fmla="*/ 0 h 108"/>
              <a:gd name="T23" fmla="*/ 225 w 225"/>
              <a:gd name="T24" fmla="*/ 108 h 10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5" h="108">
                <a:moveTo>
                  <a:pt x="17" y="0"/>
                </a:moveTo>
                <a:lnTo>
                  <a:pt x="225" y="44"/>
                </a:lnTo>
                <a:lnTo>
                  <a:pt x="210" y="108"/>
                </a:lnTo>
                <a:lnTo>
                  <a:pt x="211" y="101"/>
                </a:lnTo>
                <a:lnTo>
                  <a:pt x="0" y="87"/>
                </a:lnTo>
                <a:lnTo>
                  <a:pt x="1" y="79"/>
                </a:lnTo>
                <a:lnTo>
                  <a:pt x="1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12" name="Freeform 3078"/>
          <p:cNvSpPr>
            <a:spLocks noChangeAspect="1"/>
          </p:cNvSpPr>
          <p:nvPr/>
        </p:nvSpPr>
        <p:spPr bwMode="auto">
          <a:xfrm>
            <a:off x="1482725" y="4911725"/>
            <a:ext cx="77788" cy="38100"/>
          </a:xfrm>
          <a:custGeom>
            <a:avLst/>
            <a:gdLst>
              <a:gd name="T0" fmla="*/ 2147483647 w 220"/>
              <a:gd name="T1" fmla="*/ 0 h 114"/>
              <a:gd name="T2" fmla="*/ 2147483647 w 220"/>
              <a:gd name="T3" fmla="*/ 2147483647 h 114"/>
              <a:gd name="T4" fmla="*/ 2147483647 w 220"/>
              <a:gd name="T5" fmla="*/ 2147483647 h 114"/>
              <a:gd name="T6" fmla="*/ 2147483647 w 220"/>
              <a:gd name="T7" fmla="*/ 2147483647 h 114"/>
              <a:gd name="T8" fmla="*/ 2147483647 w 220"/>
              <a:gd name="T9" fmla="*/ 2147483647 h 114"/>
              <a:gd name="T10" fmla="*/ 0 w 220"/>
              <a:gd name="T11" fmla="*/ 2147483647 h 114"/>
              <a:gd name="T12" fmla="*/ 2147483647 w 220"/>
              <a:gd name="T13" fmla="*/ 0 h 1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0"/>
              <a:gd name="T22" fmla="*/ 0 h 114"/>
              <a:gd name="T23" fmla="*/ 220 w 220"/>
              <a:gd name="T24" fmla="*/ 114 h 11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0" h="114">
                <a:moveTo>
                  <a:pt x="9" y="0"/>
                </a:moveTo>
                <a:lnTo>
                  <a:pt x="220" y="14"/>
                </a:lnTo>
                <a:lnTo>
                  <a:pt x="214" y="104"/>
                </a:lnTo>
                <a:lnTo>
                  <a:pt x="213" y="97"/>
                </a:lnTo>
                <a:lnTo>
                  <a:pt x="1" y="114"/>
                </a:lnTo>
                <a:lnTo>
                  <a:pt x="0" y="106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13" name="Freeform 3079"/>
          <p:cNvSpPr>
            <a:spLocks noChangeAspect="1"/>
          </p:cNvSpPr>
          <p:nvPr/>
        </p:nvSpPr>
        <p:spPr bwMode="auto">
          <a:xfrm>
            <a:off x="1482725" y="4943475"/>
            <a:ext cx="77788" cy="33338"/>
          </a:xfrm>
          <a:custGeom>
            <a:avLst/>
            <a:gdLst>
              <a:gd name="T0" fmla="*/ 0 w 217"/>
              <a:gd name="T1" fmla="*/ 2147483647 h 91"/>
              <a:gd name="T2" fmla="*/ 2147483647 w 217"/>
              <a:gd name="T3" fmla="*/ 0 h 91"/>
              <a:gd name="T4" fmla="*/ 2147483647 w 217"/>
              <a:gd name="T5" fmla="*/ 2147483647 h 91"/>
              <a:gd name="T6" fmla="*/ 2147483647 w 217"/>
              <a:gd name="T7" fmla="*/ 2147483647 h 91"/>
              <a:gd name="T8" fmla="*/ 2147483647 w 217"/>
              <a:gd name="T9" fmla="*/ 2147483647 h 91"/>
              <a:gd name="T10" fmla="*/ 2147483647 w 217"/>
              <a:gd name="T11" fmla="*/ 2147483647 h 91"/>
              <a:gd name="T12" fmla="*/ 0 w 217"/>
              <a:gd name="T13" fmla="*/ 2147483647 h 9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7"/>
              <a:gd name="T22" fmla="*/ 0 h 91"/>
              <a:gd name="T23" fmla="*/ 217 w 217"/>
              <a:gd name="T24" fmla="*/ 91 h 9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7" h="91">
                <a:moveTo>
                  <a:pt x="0" y="17"/>
                </a:moveTo>
                <a:lnTo>
                  <a:pt x="212" y="0"/>
                </a:lnTo>
                <a:lnTo>
                  <a:pt x="217" y="56"/>
                </a:lnTo>
                <a:lnTo>
                  <a:pt x="214" y="44"/>
                </a:lnTo>
                <a:lnTo>
                  <a:pt x="9" y="91"/>
                </a:lnTo>
                <a:lnTo>
                  <a:pt x="6" y="79"/>
                </a:lnTo>
                <a:lnTo>
                  <a:pt x="0" y="1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14" name="Freeform 3080"/>
          <p:cNvSpPr>
            <a:spLocks noChangeAspect="1"/>
          </p:cNvSpPr>
          <p:nvPr/>
        </p:nvSpPr>
        <p:spPr bwMode="auto">
          <a:xfrm>
            <a:off x="1489075" y="4960938"/>
            <a:ext cx="73025" cy="38100"/>
          </a:xfrm>
          <a:custGeom>
            <a:avLst/>
            <a:gdLst>
              <a:gd name="T0" fmla="*/ 0 w 216"/>
              <a:gd name="T1" fmla="*/ 2147483647 h 116"/>
              <a:gd name="T2" fmla="*/ 2147483647 w 216"/>
              <a:gd name="T3" fmla="*/ 0 h 116"/>
              <a:gd name="T4" fmla="*/ 2147483647 w 216"/>
              <a:gd name="T5" fmla="*/ 2147483647 h 116"/>
              <a:gd name="T6" fmla="*/ 2147483647 w 216"/>
              <a:gd name="T7" fmla="*/ 2147483647 h 116"/>
              <a:gd name="T8" fmla="*/ 2147483647 w 216"/>
              <a:gd name="T9" fmla="*/ 2147483647 h 116"/>
              <a:gd name="T10" fmla="*/ 2147483647 w 216"/>
              <a:gd name="T11" fmla="*/ 2147483647 h 116"/>
              <a:gd name="T12" fmla="*/ 0 w 216"/>
              <a:gd name="T13" fmla="*/ 2147483647 h 1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6"/>
              <a:gd name="T22" fmla="*/ 0 h 116"/>
              <a:gd name="T23" fmla="*/ 216 w 216"/>
              <a:gd name="T24" fmla="*/ 116 h 1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6" h="116">
                <a:moveTo>
                  <a:pt x="0" y="47"/>
                </a:moveTo>
                <a:lnTo>
                  <a:pt x="205" y="0"/>
                </a:lnTo>
                <a:lnTo>
                  <a:pt x="216" y="44"/>
                </a:lnTo>
                <a:lnTo>
                  <a:pt x="214" y="39"/>
                </a:lnTo>
                <a:lnTo>
                  <a:pt x="16" y="116"/>
                </a:lnTo>
                <a:lnTo>
                  <a:pt x="14" y="111"/>
                </a:lnTo>
                <a:lnTo>
                  <a:pt x="0" y="4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15" name="Freeform 3081"/>
          <p:cNvSpPr>
            <a:spLocks noChangeAspect="1"/>
          </p:cNvSpPr>
          <p:nvPr/>
        </p:nvSpPr>
        <p:spPr bwMode="auto">
          <a:xfrm>
            <a:off x="1493838" y="4972050"/>
            <a:ext cx="73025" cy="50800"/>
          </a:xfrm>
          <a:custGeom>
            <a:avLst/>
            <a:gdLst>
              <a:gd name="T0" fmla="*/ 0 w 214"/>
              <a:gd name="T1" fmla="*/ 2147483647 h 144"/>
              <a:gd name="T2" fmla="*/ 2147483647 w 214"/>
              <a:gd name="T3" fmla="*/ 0 h 144"/>
              <a:gd name="T4" fmla="*/ 2147483647 w 214"/>
              <a:gd name="T5" fmla="*/ 2147483647 h 144"/>
              <a:gd name="T6" fmla="*/ 2147483647 w 214"/>
              <a:gd name="T7" fmla="*/ 2147483647 h 144"/>
              <a:gd name="T8" fmla="*/ 2147483647 w 214"/>
              <a:gd name="T9" fmla="*/ 2147483647 h 144"/>
              <a:gd name="T10" fmla="*/ 2147483647 w 214"/>
              <a:gd name="T11" fmla="*/ 2147483647 h 144"/>
              <a:gd name="T12" fmla="*/ 0 w 214"/>
              <a:gd name="T13" fmla="*/ 2147483647 h 1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4"/>
              <a:gd name="T22" fmla="*/ 0 h 144"/>
              <a:gd name="T23" fmla="*/ 214 w 214"/>
              <a:gd name="T24" fmla="*/ 144 h 14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4" h="144">
                <a:moveTo>
                  <a:pt x="0" y="77"/>
                </a:moveTo>
                <a:lnTo>
                  <a:pt x="198" y="0"/>
                </a:lnTo>
                <a:lnTo>
                  <a:pt x="214" y="42"/>
                </a:lnTo>
                <a:lnTo>
                  <a:pt x="208" y="32"/>
                </a:lnTo>
                <a:lnTo>
                  <a:pt x="29" y="144"/>
                </a:lnTo>
                <a:lnTo>
                  <a:pt x="23" y="135"/>
                </a:lnTo>
                <a:lnTo>
                  <a:pt x="0" y="7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16" name="Freeform 3082"/>
          <p:cNvSpPr>
            <a:spLocks noChangeAspect="1"/>
          </p:cNvSpPr>
          <p:nvPr/>
        </p:nvSpPr>
        <p:spPr bwMode="auto">
          <a:xfrm>
            <a:off x="1501775" y="4986338"/>
            <a:ext cx="74613" cy="65087"/>
          </a:xfrm>
          <a:custGeom>
            <a:avLst/>
            <a:gdLst>
              <a:gd name="T0" fmla="*/ 0 w 213"/>
              <a:gd name="T1" fmla="*/ 2147483647 h 195"/>
              <a:gd name="T2" fmla="*/ 2147483647 w 213"/>
              <a:gd name="T3" fmla="*/ 0 h 195"/>
              <a:gd name="T4" fmla="*/ 2147483647 w 213"/>
              <a:gd name="T5" fmla="*/ 2147483647 h 195"/>
              <a:gd name="T6" fmla="*/ 2147483647 w 213"/>
              <a:gd name="T7" fmla="*/ 2147483647 h 195"/>
              <a:gd name="T8" fmla="*/ 2147483647 w 213"/>
              <a:gd name="T9" fmla="*/ 2147483647 h 195"/>
              <a:gd name="T10" fmla="*/ 2147483647 w 213"/>
              <a:gd name="T11" fmla="*/ 2147483647 h 195"/>
              <a:gd name="T12" fmla="*/ 0 w 213"/>
              <a:gd name="T13" fmla="*/ 2147483647 h 19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3"/>
              <a:gd name="T22" fmla="*/ 0 h 195"/>
              <a:gd name="T23" fmla="*/ 213 w 213"/>
              <a:gd name="T24" fmla="*/ 195 h 19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3" h="195">
                <a:moveTo>
                  <a:pt x="0" y="112"/>
                </a:moveTo>
                <a:lnTo>
                  <a:pt x="179" y="0"/>
                </a:lnTo>
                <a:lnTo>
                  <a:pt x="213" y="55"/>
                </a:lnTo>
                <a:lnTo>
                  <a:pt x="207" y="48"/>
                </a:lnTo>
                <a:lnTo>
                  <a:pt x="55" y="195"/>
                </a:lnTo>
                <a:lnTo>
                  <a:pt x="49" y="188"/>
                </a:lnTo>
                <a:lnTo>
                  <a:pt x="0" y="11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17" name="Freeform 3083"/>
          <p:cNvSpPr>
            <a:spLocks noChangeAspect="1"/>
          </p:cNvSpPr>
          <p:nvPr/>
        </p:nvSpPr>
        <p:spPr bwMode="auto">
          <a:xfrm>
            <a:off x="1524000" y="5002213"/>
            <a:ext cx="68263" cy="71437"/>
          </a:xfrm>
          <a:custGeom>
            <a:avLst/>
            <a:gdLst>
              <a:gd name="T0" fmla="*/ 0 w 204"/>
              <a:gd name="T1" fmla="*/ 2147483647 h 215"/>
              <a:gd name="T2" fmla="*/ 2147483647 w 204"/>
              <a:gd name="T3" fmla="*/ 0 h 215"/>
              <a:gd name="T4" fmla="*/ 2147483647 w 204"/>
              <a:gd name="T5" fmla="*/ 2147483647 h 215"/>
              <a:gd name="T6" fmla="*/ 2147483647 w 204"/>
              <a:gd name="T7" fmla="*/ 2147483647 h 215"/>
              <a:gd name="T8" fmla="*/ 2147483647 w 204"/>
              <a:gd name="T9" fmla="*/ 2147483647 h 215"/>
              <a:gd name="T10" fmla="*/ 2147483647 w 204"/>
              <a:gd name="T11" fmla="*/ 2147483647 h 215"/>
              <a:gd name="T12" fmla="*/ 0 w 204"/>
              <a:gd name="T13" fmla="*/ 2147483647 h 2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4"/>
              <a:gd name="T22" fmla="*/ 0 h 215"/>
              <a:gd name="T23" fmla="*/ 204 w 204"/>
              <a:gd name="T24" fmla="*/ 215 h 2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4" h="215">
                <a:moveTo>
                  <a:pt x="0" y="147"/>
                </a:moveTo>
                <a:lnTo>
                  <a:pt x="152" y="0"/>
                </a:lnTo>
                <a:lnTo>
                  <a:pt x="204" y="54"/>
                </a:lnTo>
                <a:lnTo>
                  <a:pt x="195" y="47"/>
                </a:lnTo>
                <a:lnTo>
                  <a:pt x="68" y="215"/>
                </a:lnTo>
                <a:lnTo>
                  <a:pt x="59" y="208"/>
                </a:lnTo>
                <a:lnTo>
                  <a:pt x="0" y="14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18" name="Freeform 3084"/>
          <p:cNvSpPr>
            <a:spLocks noChangeAspect="1"/>
          </p:cNvSpPr>
          <p:nvPr/>
        </p:nvSpPr>
        <p:spPr bwMode="auto">
          <a:xfrm>
            <a:off x="1544638" y="5016500"/>
            <a:ext cx="57150" cy="73025"/>
          </a:xfrm>
          <a:custGeom>
            <a:avLst/>
            <a:gdLst>
              <a:gd name="T0" fmla="*/ 0 w 161"/>
              <a:gd name="T1" fmla="*/ 2147483647 h 206"/>
              <a:gd name="T2" fmla="*/ 2147483647 w 161"/>
              <a:gd name="T3" fmla="*/ 0 h 206"/>
              <a:gd name="T4" fmla="*/ 2147483647 w 161"/>
              <a:gd name="T5" fmla="*/ 2147483647 h 206"/>
              <a:gd name="T6" fmla="*/ 2147483647 w 161"/>
              <a:gd name="T7" fmla="*/ 2147483647 h 206"/>
              <a:gd name="T8" fmla="*/ 2147483647 w 161"/>
              <a:gd name="T9" fmla="*/ 2147483647 h 206"/>
              <a:gd name="T10" fmla="*/ 2147483647 w 161"/>
              <a:gd name="T11" fmla="*/ 2147483647 h 206"/>
              <a:gd name="T12" fmla="*/ 0 w 161"/>
              <a:gd name="T13" fmla="*/ 2147483647 h 20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1"/>
              <a:gd name="T22" fmla="*/ 0 h 206"/>
              <a:gd name="T23" fmla="*/ 161 w 161"/>
              <a:gd name="T24" fmla="*/ 206 h 20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1" h="206">
                <a:moveTo>
                  <a:pt x="0" y="168"/>
                </a:moveTo>
                <a:lnTo>
                  <a:pt x="127" y="0"/>
                </a:lnTo>
                <a:lnTo>
                  <a:pt x="161" y="26"/>
                </a:lnTo>
                <a:lnTo>
                  <a:pt x="51" y="206"/>
                </a:lnTo>
                <a:lnTo>
                  <a:pt x="0" y="16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19" name="Freeform 3085"/>
          <p:cNvSpPr>
            <a:spLocks noChangeAspect="1"/>
          </p:cNvSpPr>
          <p:nvPr/>
        </p:nvSpPr>
        <p:spPr bwMode="auto">
          <a:xfrm>
            <a:off x="1562100" y="5026025"/>
            <a:ext cx="53975" cy="74613"/>
          </a:xfrm>
          <a:custGeom>
            <a:avLst/>
            <a:gdLst>
              <a:gd name="T0" fmla="*/ 0 w 153"/>
              <a:gd name="T1" fmla="*/ 2147483647 h 216"/>
              <a:gd name="T2" fmla="*/ 2147483647 w 153"/>
              <a:gd name="T3" fmla="*/ 0 h 216"/>
              <a:gd name="T4" fmla="*/ 2147483647 w 153"/>
              <a:gd name="T5" fmla="*/ 2147483647 h 216"/>
              <a:gd name="T6" fmla="*/ 2147483647 w 153"/>
              <a:gd name="T7" fmla="*/ 2147483647 h 216"/>
              <a:gd name="T8" fmla="*/ 2147483647 w 153"/>
              <a:gd name="T9" fmla="*/ 2147483647 h 216"/>
              <a:gd name="T10" fmla="*/ 2147483647 w 153"/>
              <a:gd name="T11" fmla="*/ 2147483647 h 216"/>
              <a:gd name="T12" fmla="*/ 0 w 153"/>
              <a:gd name="T13" fmla="*/ 2147483647 h 2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3"/>
              <a:gd name="T22" fmla="*/ 0 h 216"/>
              <a:gd name="T23" fmla="*/ 153 w 153"/>
              <a:gd name="T24" fmla="*/ 216 h 2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3" h="216">
                <a:moveTo>
                  <a:pt x="0" y="180"/>
                </a:moveTo>
                <a:lnTo>
                  <a:pt x="110" y="0"/>
                </a:lnTo>
                <a:lnTo>
                  <a:pt x="153" y="27"/>
                </a:lnTo>
                <a:lnTo>
                  <a:pt x="145" y="23"/>
                </a:lnTo>
                <a:lnTo>
                  <a:pt x="60" y="216"/>
                </a:lnTo>
                <a:lnTo>
                  <a:pt x="52" y="211"/>
                </a:lnTo>
                <a:lnTo>
                  <a:pt x="0" y="18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20" name="Freeform 3086"/>
          <p:cNvSpPr>
            <a:spLocks noChangeAspect="1"/>
          </p:cNvSpPr>
          <p:nvPr/>
        </p:nvSpPr>
        <p:spPr bwMode="auto">
          <a:xfrm>
            <a:off x="1582738" y="5033963"/>
            <a:ext cx="63500" cy="84137"/>
          </a:xfrm>
          <a:custGeom>
            <a:avLst/>
            <a:gdLst>
              <a:gd name="T0" fmla="*/ 0 w 185"/>
              <a:gd name="T1" fmla="*/ 2147483647 h 246"/>
              <a:gd name="T2" fmla="*/ 2147483647 w 185"/>
              <a:gd name="T3" fmla="*/ 0 h 246"/>
              <a:gd name="T4" fmla="*/ 2147483647 w 185"/>
              <a:gd name="T5" fmla="*/ 2147483647 h 246"/>
              <a:gd name="T6" fmla="*/ 2147483647 w 185"/>
              <a:gd name="T7" fmla="*/ 2147483647 h 246"/>
              <a:gd name="T8" fmla="*/ 2147483647 w 185"/>
              <a:gd name="T9" fmla="*/ 2147483647 h 246"/>
              <a:gd name="T10" fmla="*/ 2147483647 w 185"/>
              <a:gd name="T11" fmla="*/ 2147483647 h 246"/>
              <a:gd name="T12" fmla="*/ 0 w 185"/>
              <a:gd name="T13" fmla="*/ 2147483647 h 24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5"/>
              <a:gd name="T22" fmla="*/ 0 h 246"/>
              <a:gd name="T23" fmla="*/ 185 w 185"/>
              <a:gd name="T24" fmla="*/ 246 h 24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5" h="246">
                <a:moveTo>
                  <a:pt x="0" y="193"/>
                </a:moveTo>
                <a:lnTo>
                  <a:pt x="85" y="0"/>
                </a:lnTo>
                <a:lnTo>
                  <a:pt x="185" y="44"/>
                </a:lnTo>
                <a:lnTo>
                  <a:pt x="118" y="246"/>
                </a:lnTo>
                <a:lnTo>
                  <a:pt x="0" y="19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21" name="Freeform 3087"/>
          <p:cNvSpPr>
            <a:spLocks noChangeAspect="1"/>
          </p:cNvSpPr>
          <p:nvPr/>
        </p:nvSpPr>
        <p:spPr bwMode="auto">
          <a:xfrm>
            <a:off x="1625600" y="5049838"/>
            <a:ext cx="42863" cy="76200"/>
          </a:xfrm>
          <a:custGeom>
            <a:avLst/>
            <a:gdLst>
              <a:gd name="T0" fmla="*/ 0 w 127"/>
              <a:gd name="T1" fmla="*/ 2147483647 h 223"/>
              <a:gd name="T2" fmla="*/ 2147483647 w 127"/>
              <a:gd name="T3" fmla="*/ 0 h 223"/>
              <a:gd name="T4" fmla="*/ 2147483647 w 127"/>
              <a:gd name="T5" fmla="*/ 2147483647 h 223"/>
              <a:gd name="T6" fmla="*/ 2147483647 w 127"/>
              <a:gd name="T7" fmla="*/ 2147483647 h 223"/>
              <a:gd name="T8" fmla="*/ 2147483647 w 127"/>
              <a:gd name="T9" fmla="*/ 2147483647 h 223"/>
              <a:gd name="T10" fmla="*/ 2147483647 w 127"/>
              <a:gd name="T11" fmla="*/ 2147483647 h 223"/>
              <a:gd name="T12" fmla="*/ 0 w 127"/>
              <a:gd name="T13" fmla="*/ 2147483647 h 22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7"/>
              <a:gd name="T22" fmla="*/ 0 h 223"/>
              <a:gd name="T23" fmla="*/ 127 w 127"/>
              <a:gd name="T24" fmla="*/ 223 h 22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7" h="223">
                <a:moveTo>
                  <a:pt x="0" y="202"/>
                </a:moveTo>
                <a:lnTo>
                  <a:pt x="67" y="0"/>
                </a:lnTo>
                <a:lnTo>
                  <a:pt x="127" y="20"/>
                </a:lnTo>
                <a:lnTo>
                  <a:pt x="117" y="18"/>
                </a:lnTo>
                <a:lnTo>
                  <a:pt x="69" y="223"/>
                </a:lnTo>
                <a:lnTo>
                  <a:pt x="59" y="221"/>
                </a:lnTo>
                <a:lnTo>
                  <a:pt x="0" y="20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22" name="Freeform 3088"/>
          <p:cNvSpPr>
            <a:spLocks noChangeAspect="1"/>
          </p:cNvSpPr>
          <p:nvPr/>
        </p:nvSpPr>
        <p:spPr bwMode="auto">
          <a:xfrm>
            <a:off x="1646238" y="5054600"/>
            <a:ext cx="60325" cy="82550"/>
          </a:xfrm>
          <a:custGeom>
            <a:avLst/>
            <a:gdLst>
              <a:gd name="T0" fmla="*/ 0 w 168"/>
              <a:gd name="T1" fmla="*/ 2147483647 h 238"/>
              <a:gd name="T2" fmla="*/ 2147483647 w 168"/>
              <a:gd name="T3" fmla="*/ 0 h 238"/>
              <a:gd name="T4" fmla="*/ 2147483647 w 168"/>
              <a:gd name="T5" fmla="*/ 2147483647 h 238"/>
              <a:gd name="T6" fmla="*/ 2147483647 w 168"/>
              <a:gd name="T7" fmla="*/ 2147483647 h 238"/>
              <a:gd name="T8" fmla="*/ 2147483647 w 168"/>
              <a:gd name="T9" fmla="*/ 2147483647 h 238"/>
              <a:gd name="T10" fmla="*/ 2147483647 w 168"/>
              <a:gd name="T11" fmla="*/ 2147483647 h 238"/>
              <a:gd name="T12" fmla="*/ 0 w 168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8"/>
              <a:gd name="T22" fmla="*/ 0 h 238"/>
              <a:gd name="T23" fmla="*/ 168 w 168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8" h="238">
                <a:moveTo>
                  <a:pt x="0" y="205"/>
                </a:moveTo>
                <a:lnTo>
                  <a:pt x="48" y="0"/>
                </a:lnTo>
                <a:lnTo>
                  <a:pt x="166" y="28"/>
                </a:lnTo>
                <a:lnTo>
                  <a:pt x="168" y="28"/>
                </a:lnTo>
                <a:lnTo>
                  <a:pt x="137" y="238"/>
                </a:lnTo>
                <a:lnTo>
                  <a:pt x="139" y="238"/>
                </a:lnTo>
                <a:lnTo>
                  <a:pt x="0" y="20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23" name="Freeform 3089"/>
          <p:cNvSpPr>
            <a:spLocks noChangeAspect="1"/>
          </p:cNvSpPr>
          <p:nvPr/>
        </p:nvSpPr>
        <p:spPr bwMode="auto">
          <a:xfrm>
            <a:off x="1695450" y="5064125"/>
            <a:ext cx="58738" cy="80963"/>
          </a:xfrm>
          <a:custGeom>
            <a:avLst/>
            <a:gdLst>
              <a:gd name="T0" fmla="*/ 0 w 163"/>
              <a:gd name="T1" fmla="*/ 2147483647 h 232"/>
              <a:gd name="T2" fmla="*/ 2147483647 w 163"/>
              <a:gd name="T3" fmla="*/ 0 h 232"/>
              <a:gd name="T4" fmla="*/ 2147483647 w 163"/>
              <a:gd name="T5" fmla="*/ 2147483647 h 232"/>
              <a:gd name="T6" fmla="*/ 2147483647 w 163"/>
              <a:gd name="T7" fmla="*/ 2147483647 h 232"/>
              <a:gd name="T8" fmla="*/ 2147483647 w 163"/>
              <a:gd name="T9" fmla="*/ 2147483647 h 232"/>
              <a:gd name="T10" fmla="*/ 2147483647 w 163"/>
              <a:gd name="T11" fmla="*/ 2147483647 h 232"/>
              <a:gd name="T12" fmla="*/ 0 w 163"/>
              <a:gd name="T13" fmla="*/ 2147483647 h 2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3"/>
              <a:gd name="T22" fmla="*/ 0 h 232"/>
              <a:gd name="T23" fmla="*/ 163 w 163"/>
              <a:gd name="T24" fmla="*/ 232 h 2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3" h="232">
                <a:moveTo>
                  <a:pt x="0" y="210"/>
                </a:moveTo>
                <a:lnTo>
                  <a:pt x="31" y="0"/>
                </a:lnTo>
                <a:lnTo>
                  <a:pt x="162" y="21"/>
                </a:lnTo>
                <a:lnTo>
                  <a:pt x="163" y="21"/>
                </a:lnTo>
                <a:lnTo>
                  <a:pt x="144" y="232"/>
                </a:lnTo>
                <a:lnTo>
                  <a:pt x="145" y="232"/>
                </a:lnTo>
                <a:lnTo>
                  <a:pt x="0" y="2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24" name="Freeform 3090"/>
          <p:cNvSpPr>
            <a:spLocks noChangeAspect="1"/>
          </p:cNvSpPr>
          <p:nvPr/>
        </p:nvSpPr>
        <p:spPr bwMode="auto">
          <a:xfrm>
            <a:off x="1744663" y="5072063"/>
            <a:ext cx="58737" cy="77787"/>
          </a:xfrm>
          <a:custGeom>
            <a:avLst/>
            <a:gdLst>
              <a:gd name="T0" fmla="*/ 0 w 167"/>
              <a:gd name="T1" fmla="*/ 2147483647 h 225"/>
              <a:gd name="T2" fmla="*/ 2147483647 w 167"/>
              <a:gd name="T3" fmla="*/ 0 h 225"/>
              <a:gd name="T4" fmla="*/ 2147483647 w 167"/>
              <a:gd name="T5" fmla="*/ 2147483647 h 225"/>
              <a:gd name="T6" fmla="*/ 2147483647 w 167"/>
              <a:gd name="T7" fmla="*/ 2147483647 h 225"/>
              <a:gd name="T8" fmla="*/ 2147483647 w 167"/>
              <a:gd name="T9" fmla="*/ 2147483647 h 225"/>
              <a:gd name="T10" fmla="*/ 2147483647 w 167"/>
              <a:gd name="T11" fmla="*/ 2147483647 h 225"/>
              <a:gd name="T12" fmla="*/ 0 w 167"/>
              <a:gd name="T13" fmla="*/ 2147483647 h 2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7"/>
              <a:gd name="T22" fmla="*/ 0 h 225"/>
              <a:gd name="T23" fmla="*/ 167 w 167"/>
              <a:gd name="T24" fmla="*/ 225 h 22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7" h="225">
                <a:moveTo>
                  <a:pt x="0" y="211"/>
                </a:moveTo>
                <a:lnTo>
                  <a:pt x="19" y="0"/>
                </a:lnTo>
                <a:lnTo>
                  <a:pt x="167" y="13"/>
                </a:lnTo>
                <a:lnTo>
                  <a:pt x="158" y="13"/>
                </a:lnTo>
                <a:lnTo>
                  <a:pt x="148" y="225"/>
                </a:lnTo>
                <a:lnTo>
                  <a:pt x="140" y="225"/>
                </a:lnTo>
                <a:lnTo>
                  <a:pt x="0" y="21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25" name="Freeform 3091"/>
          <p:cNvSpPr>
            <a:spLocks noChangeAspect="1"/>
          </p:cNvSpPr>
          <p:nvPr/>
        </p:nvSpPr>
        <p:spPr bwMode="auto">
          <a:xfrm>
            <a:off x="1797050" y="5076825"/>
            <a:ext cx="53975" cy="76200"/>
          </a:xfrm>
          <a:custGeom>
            <a:avLst/>
            <a:gdLst>
              <a:gd name="T0" fmla="*/ 0 w 158"/>
              <a:gd name="T1" fmla="*/ 2147483647 h 219"/>
              <a:gd name="T2" fmla="*/ 2147483647 w 158"/>
              <a:gd name="T3" fmla="*/ 0 h 219"/>
              <a:gd name="T4" fmla="*/ 2147483647 w 158"/>
              <a:gd name="T5" fmla="*/ 2147483647 h 219"/>
              <a:gd name="T6" fmla="*/ 2147483647 w 158"/>
              <a:gd name="T7" fmla="*/ 2147483647 h 219"/>
              <a:gd name="T8" fmla="*/ 2147483647 w 158"/>
              <a:gd name="T9" fmla="*/ 2147483647 h 219"/>
              <a:gd name="T10" fmla="*/ 2147483647 w 158"/>
              <a:gd name="T11" fmla="*/ 2147483647 h 219"/>
              <a:gd name="T12" fmla="*/ 0 w 158"/>
              <a:gd name="T13" fmla="*/ 2147483647 h 2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8"/>
              <a:gd name="T22" fmla="*/ 0 h 219"/>
              <a:gd name="T23" fmla="*/ 158 w 158"/>
              <a:gd name="T24" fmla="*/ 219 h 21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8" h="219">
                <a:moveTo>
                  <a:pt x="0" y="212"/>
                </a:moveTo>
                <a:lnTo>
                  <a:pt x="10" y="0"/>
                </a:lnTo>
                <a:lnTo>
                  <a:pt x="158" y="7"/>
                </a:lnTo>
                <a:lnTo>
                  <a:pt x="151" y="7"/>
                </a:lnTo>
                <a:lnTo>
                  <a:pt x="151" y="219"/>
                </a:lnTo>
                <a:lnTo>
                  <a:pt x="145" y="219"/>
                </a:lnTo>
                <a:lnTo>
                  <a:pt x="0" y="21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26" name="Freeform 3092"/>
          <p:cNvSpPr>
            <a:spLocks noChangeAspect="1"/>
          </p:cNvSpPr>
          <p:nvPr/>
        </p:nvSpPr>
        <p:spPr bwMode="auto">
          <a:xfrm>
            <a:off x="1847850" y="5078413"/>
            <a:ext cx="100013" cy="74612"/>
          </a:xfrm>
          <a:custGeom>
            <a:avLst/>
            <a:gdLst>
              <a:gd name="T0" fmla="*/ 0 w 285"/>
              <a:gd name="T1" fmla="*/ 2147483647 h 214"/>
              <a:gd name="T2" fmla="*/ 0 w 285"/>
              <a:gd name="T3" fmla="*/ 0 h 214"/>
              <a:gd name="T4" fmla="*/ 2147483647 w 285"/>
              <a:gd name="T5" fmla="*/ 2147483647 h 214"/>
              <a:gd name="T6" fmla="*/ 2147483647 w 285"/>
              <a:gd name="T7" fmla="*/ 2147483647 h 214"/>
              <a:gd name="T8" fmla="*/ 2147483647 w 285"/>
              <a:gd name="T9" fmla="*/ 2147483647 h 214"/>
              <a:gd name="T10" fmla="*/ 2147483647 w 285"/>
              <a:gd name="T11" fmla="*/ 2147483647 h 214"/>
              <a:gd name="T12" fmla="*/ 0 w 285"/>
              <a:gd name="T13" fmla="*/ 2147483647 h 2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5"/>
              <a:gd name="T22" fmla="*/ 0 h 214"/>
              <a:gd name="T23" fmla="*/ 285 w 285"/>
              <a:gd name="T24" fmla="*/ 214 h 21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5" h="214">
                <a:moveTo>
                  <a:pt x="0" y="212"/>
                </a:moveTo>
                <a:lnTo>
                  <a:pt x="0" y="0"/>
                </a:lnTo>
                <a:lnTo>
                  <a:pt x="285" y="2"/>
                </a:lnTo>
                <a:lnTo>
                  <a:pt x="285" y="214"/>
                </a:lnTo>
                <a:lnTo>
                  <a:pt x="0" y="21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27" name="Freeform 3093"/>
          <p:cNvSpPr>
            <a:spLocks noChangeAspect="1"/>
          </p:cNvSpPr>
          <p:nvPr/>
        </p:nvSpPr>
        <p:spPr bwMode="auto">
          <a:xfrm>
            <a:off x="1947863" y="5080000"/>
            <a:ext cx="123825" cy="73025"/>
          </a:xfrm>
          <a:custGeom>
            <a:avLst/>
            <a:gdLst>
              <a:gd name="T0" fmla="*/ 0 w 360"/>
              <a:gd name="T1" fmla="*/ 2147483647 h 213"/>
              <a:gd name="T2" fmla="*/ 0 w 360"/>
              <a:gd name="T3" fmla="*/ 2147483647 h 213"/>
              <a:gd name="T4" fmla="*/ 2147483647 w 360"/>
              <a:gd name="T5" fmla="*/ 0 h 213"/>
              <a:gd name="T6" fmla="*/ 2147483647 w 360"/>
              <a:gd name="T7" fmla="*/ 0 h 213"/>
              <a:gd name="T8" fmla="*/ 2147483647 w 360"/>
              <a:gd name="T9" fmla="*/ 2147483647 h 213"/>
              <a:gd name="T10" fmla="*/ 2147483647 w 360"/>
              <a:gd name="T11" fmla="*/ 2147483647 h 213"/>
              <a:gd name="T12" fmla="*/ 0 w 360"/>
              <a:gd name="T13" fmla="*/ 2147483647 h 2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0"/>
              <a:gd name="T22" fmla="*/ 0 h 213"/>
              <a:gd name="T23" fmla="*/ 360 w 360"/>
              <a:gd name="T24" fmla="*/ 213 h 21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0" h="213">
                <a:moveTo>
                  <a:pt x="0" y="213"/>
                </a:moveTo>
                <a:lnTo>
                  <a:pt x="0" y="1"/>
                </a:lnTo>
                <a:lnTo>
                  <a:pt x="360" y="0"/>
                </a:lnTo>
                <a:lnTo>
                  <a:pt x="360" y="212"/>
                </a:lnTo>
                <a:lnTo>
                  <a:pt x="0" y="21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28" name="Freeform 3094"/>
          <p:cNvSpPr>
            <a:spLocks noChangeAspect="1"/>
          </p:cNvSpPr>
          <p:nvPr/>
        </p:nvSpPr>
        <p:spPr bwMode="auto">
          <a:xfrm>
            <a:off x="2071688" y="5080000"/>
            <a:ext cx="22225" cy="73025"/>
          </a:xfrm>
          <a:custGeom>
            <a:avLst/>
            <a:gdLst>
              <a:gd name="T0" fmla="*/ 0 w 60"/>
              <a:gd name="T1" fmla="*/ 2147483647 h 212"/>
              <a:gd name="T2" fmla="*/ 0 w 60"/>
              <a:gd name="T3" fmla="*/ 0 h 212"/>
              <a:gd name="T4" fmla="*/ 2147483647 w 60"/>
              <a:gd name="T5" fmla="*/ 0 h 212"/>
              <a:gd name="T6" fmla="*/ 2147483647 w 60"/>
              <a:gd name="T7" fmla="*/ 0 h 212"/>
              <a:gd name="T8" fmla="*/ 2147483647 w 60"/>
              <a:gd name="T9" fmla="*/ 2147483647 h 212"/>
              <a:gd name="T10" fmla="*/ 2147483647 w 60"/>
              <a:gd name="T11" fmla="*/ 2147483647 h 212"/>
              <a:gd name="T12" fmla="*/ 0 w 60"/>
              <a:gd name="T13" fmla="*/ 2147483647 h 2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0"/>
              <a:gd name="T22" fmla="*/ 0 h 212"/>
              <a:gd name="T23" fmla="*/ 60 w 60"/>
              <a:gd name="T24" fmla="*/ 212 h 21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0" h="212">
                <a:moveTo>
                  <a:pt x="0" y="212"/>
                </a:moveTo>
                <a:lnTo>
                  <a:pt x="0" y="0"/>
                </a:lnTo>
                <a:lnTo>
                  <a:pt x="45" y="0"/>
                </a:lnTo>
                <a:lnTo>
                  <a:pt x="60" y="212"/>
                </a:lnTo>
                <a:lnTo>
                  <a:pt x="0" y="21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29" name="Freeform 3095"/>
          <p:cNvSpPr>
            <a:spLocks noChangeAspect="1"/>
          </p:cNvSpPr>
          <p:nvPr/>
        </p:nvSpPr>
        <p:spPr bwMode="auto">
          <a:xfrm>
            <a:off x="2087563" y="5078413"/>
            <a:ext cx="25400" cy="74612"/>
          </a:xfrm>
          <a:custGeom>
            <a:avLst/>
            <a:gdLst>
              <a:gd name="T0" fmla="*/ 2147483647 w 80"/>
              <a:gd name="T1" fmla="*/ 2147483647 h 216"/>
              <a:gd name="T2" fmla="*/ 0 w 80"/>
              <a:gd name="T3" fmla="*/ 2147483647 h 216"/>
              <a:gd name="T4" fmla="*/ 2147483647 w 80"/>
              <a:gd name="T5" fmla="*/ 0 h 216"/>
              <a:gd name="T6" fmla="*/ 2147483647 w 80"/>
              <a:gd name="T7" fmla="*/ 2147483647 h 216"/>
              <a:gd name="T8" fmla="*/ 2147483647 w 80"/>
              <a:gd name="T9" fmla="*/ 2147483647 h 216"/>
              <a:gd name="T10" fmla="*/ 2147483647 w 80"/>
              <a:gd name="T11" fmla="*/ 2147483647 h 216"/>
              <a:gd name="T12" fmla="*/ 2147483647 w 80"/>
              <a:gd name="T13" fmla="*/ 2147483647 h 2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0"/>
              <a:gd name="T22" fmla="*/ 0 h 216"/>
              <a:gd name="T23" fmla="*/ 80 w 80"/>
              <a:gd name="T24" fmla="*/ 216 h 2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0" h="216">
                <a:moveTo>
                  <a:pt x="15" y="216"/>
                </a:moveTo>
                <a:lnTo>
                  <a:pt x="0" y="4"/>
                </a:lnTo>
                <a:lnTo>
                  <a:pt x="51" y="0"/>
                </a:lnTo>
                <a:lnTo>
                  <a:pt x="47" y="1"/>
                </a:lnTo>
                <a:lnTo>
                  <a:pt x="80" y="211"/>
                </a:lnTo>
                <a:lnTo>
                  <a:pt x="76" y="212"/>
                </a:lnTo>
                <a:lnTo>
                  <a:pt x="15" y="2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30" name="Freeform 3096"/>
          <p:cNvSpPr>
            <a:spLocks noChangeAspect="1"/>
          </p:cNvSpPr>
          <p:nvPr/>
        </p:nvSpPr>
        <p:spPr bwMode="auto">
          <a:xfrm>
            <a:off x="2103438" y="5072063"/>
            <a:ext cx="55562" cy="79375"/>
          </a:xfrm>
          <a:custGeom>
            <a:avLst/>
            <a:gdLst>
              <a:gd name="T0" fmla="*/ 2147483647 w 160"/>
              <a:gd name="T1" fmla="*/ 2147483647 h 227"/>
              <a:gd name="T2" fmla="*/ 0 w 160"/>
              <a:gd name="T3" fmla="*/ 2147483647 h 227"/>
              <a:gd name="T4" fmla="*/ 2147483647 w 160"/>
              <a:gd name="T5" fmla="*/ 0 h 227"/>
              <a:gd name="T6" fmla="*/ 2147483647 w 160"/>
              <a:gd name="T7" fmla="*/ 2147483647 h 227"/>
              <a:gd name="T8" fmla="*/ 2147483647 w 160"/>
              <a:gd name="T9" fmla="*/ 2147483647 h 227"/>
              <a:gd name="T10" fmla="*/ 2147483647 w 160"/>
              <a:gd name="T11" fmla="*/ 2147483647 h 227"/>
              <a:gd name="T12" fmla="*/ 2147483647 w 160"/>
              <a:gd name="T13" fmla="*/ 2147483647 h 22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0"/>
              <a:gd name="T22" fmla="*/ 0 h 227"/>
              <a:gd name="T23" fmla="*/ 160 w 160"/>
              <a:gd name="T24" fmla="*/ 227 h 22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0" h="227">
                <a:moveTo>
                  <a:pt x="33" y="227"/>
                </a:moveTo>
                <a:lnTo>
                  <a:pt x="0" y="17"/>
                </a:lnTo>
                <a:lnTo>
                  <a:pt x="110" y="0"/>
                </a:lnTo>
                <a:lnTo>
                  <a:pt x="102" y="2"/>
                </a:lnTo>
                <a:lnTo>
                  <a:pt x="160" y="205"/>
                </a:lnTo>
                <a:lnTo>
                  <a:pt x="151" y="207"/>
                </a:lnTo>
                <a:lnTo>
                  <a:pt x="33" y="2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31" name="Freeform 3097"/>
          <p:cNvSpPr>
            <a:spLocks noChangeAspect="1"/>
          </p:cNvSpPr>
          <p:nvPr/>
        </p:nvSpPr>
        <p:spPr bwMode="auto">
          <a:xfrm>
            <a:off x="2138363" y="5062538"/>
            <a:ext cx="60325" cy="80962"/>
          </a:xfrm>
          <a:custGeom>
            <a:avLst/>
            <a:gdLst>
              <a:gd name="T0" fmla="*/ 2147483647 w 174"/>
              <a:gd name="T1" fmla="*/ 2147483647 h 234"/>
              <a:gd name="T2" fmla="*/ 0 w 174"/>
              <a:gd name="T3" fmla="*/ 2147483647 h 234"/>
              <a:gd name="T4" fmla="*/ 2147483647 w 174"/>
              <a:gd name="T5" fmla="*/ 0 h 234"/>
              <a:gd name="T6" fmla="*/ 2147483647 w 174"/>
              <a:gd name="T7" fmla="*/ 2147483647 h 234"/>
              <a:gd name="T8" fmla="*/ 2147483647 w 174"/>
              <a:gd name="T9" fmla="*/ 2147483647 h 234"/>
              <a:gd name="T10" fmla="*/ 2147483647 w 174"/>
              <a:gd name="T11" fmla="*/ 2147483647 h 234"/>
              <a:gd name="T12" fmla="*/ 2147483647 w 174"/>
              <a:gd name="T13" fmla="*/ 2147483647 h 2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4"/>
              <a:gd name="T22" fmla="*/ 0 h 234"/>
              <a:gd name="T23" fmla="*/ 174 w 174"/>
              <a:gd name="T24" fmla="*/ 234 h 2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4" h="234">
                <a:moveTo>
                  <a:pt x="58" y="234"/>
                </a:moveTo>
                <a:lnTo>
                  <a:pt x="0" y="31"/>
                </a:lnTo>
                <a:lnTo>
                  <a:pt x="104" y="0"/>
                </a:lnTo>
                <a:lnTo>
                  <a:pt x="95" y="4"/>
                </a:lnTo>
                <a:lnTo>
                  <a:pt x="174" y="199"/>
                </a:lnTo>
                <a:lnTo>
                  <a:pt x="165" y="203"/>
                </a:lnTo>
                <a:lnTo>
                  <a:pt x="58" y="23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32" name="Freeform 3098"/>
          <p:cNvSpPr>
            <a:spLocks noChangeAspect="1"/>
          </p:cNvSpPr>
          <p:nvPr/>
        </p:nvSpPr>
        <p:spPr bwMode="auto">
          <a:xfrm>
            <a:off x="2171700" y="5060950"/>
            <a:ext cx="50800" cy="69850"/>
          </a:xfrm>
          <a:custGeom>
            <a:avLst/>
            <a:gdLst>
              <a:gd name="T0" fmla="*/ 2147483647 w 142"/>
              <a:gd name="T1" fmla="*/ 2147483647 h 209"/>
              <a:gd name="T2" fmla="*/ 0 w 142"/>
              <a:gd name="T3" fmla="*/ 2147483647 h 209"/>
              <a:gd name="T4" fmla="*/ 2147483647 w 142"/>
              <a:gd name="T5" fmla="*/ 0 h 209"/>
              <a:gd name="T6" fmla="*/ 2147483647 w 142"/>
              <a:gd name="T7" fmla="*/ 2147483647 h 209"/>
              <a:gd name="T8" fmla="*/ 2147483647 w 142"/>
              <a:gd name="T9" fmla="*/ 2147483647 h 209"/>
              <a:gd name="T10" fmla="*/ 2147483647 w 142"/>
              <a:gd name="T11" fmla="*/ 2147483647 h 209"/>
              <a:gd name="T12" fmla="*/ 2147483647 w 142"/>
              <a:gd name="T13" fmla="*/ 2147483647 h 20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2"/>
              <a:gd name="T22" fmla="*/ 0 h 209"/>
              <a:gd name="T23" fmla="*/ 142 w 142"/>
              <a:gd name="T24" fmla="*/ 209 h 20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2" h="209">
                <a:moveTo>
                  <a:pt x="79" y="209"/>
                </a:moveTo>
                <a:lnTo>
                  <a:pt x="0" y="14"/>
                </a:lnTo>
                <a:lnTo>
                  <a:pt x="32" y="0"/>
                </a:lnTo>
                <a:lnTo>
                  <a:pt x="28" y="3"/>
                </a:lnTo>
                <a:lnTo>
                  <a:pt x="142" y="182"/>
                </a:lnTo>
                <a:lnTo>
                  <a:pt x="138" y="185"/>
                </a:lnTo>
                <a:lnTo>
                  <a:pt x="79" y="20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33" name="Freeform 3099"/>
          <p:cNvSpPr>
            <a:spLocks noChangeAspect="1"/>
          </p:cNvSpPr>
          <p:nvPr/>
        </p:nvSpPr>
        <p:spPr bwMode="auto">
          <a:xfrm>
            <a:off x="2181225" y="5051425"/>
            <a:ext cx="65088" cy="71438"/>
          </a:xfrm>
          <a:custGeom>
            <a:avLst/>
            <a:gdLst>
              <a:gd name="T0" fmla="*/ 2147483647 w 187"/>
              <a:gd name="T1" fmla="*/ 2147483647 h 207"/>
              <a:gd name="T2" fmla="*/ 0 w 187"/>
              <a:gd name="T3" fmla="*/ 2147483647 h 207"/>
              <a:gd name="T4" fmla="*/ 2147483647 w 187"/>
              <a:gd name="T5" fmla="*/ 0 h 207"/>
              <a:gd name="T6" fmla="*/ 2147483647 w 187"/>
              <a:gd name="T7" fmla="*/ 2147483647 h 207"/>
              <a:gd name="T8" fmla="*/ 2147483647 w 187"/>
              <a:gd name="T9" fmla="*/ 2147483647 h 207"/>
              <a:gd name="T10" fmla="*/ 2147483647 w 187"/>
              <a:gd name="T11" fmla="*/ 2147483647 h 207"/>
              <a:gd name="T12" fmla="*/ 2147483647 w 18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7"/>
              <a:gd name="T22" fmla="*/ 0 h 207"/>
              <a:gd name="T23" fmla="*/ 187 w 18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7" h="207">
                <a:moveTo>
                  <a:pt x="114" y="207"/>
                </a:moveTo>
                <a:lnTo>
                  <a:pt x="0" y="28"/>
                </a:lnTo>
                <a:lnTo>
                  <a:pt x="43" y="0"/>
                </a:lnTo>
                <a:lnTo>
                  <a:pt x="33" y="11"/>
                </a:lnTo>
                <a:lnTo>
                  <a:pt x="187" y="156"/>
                </a:lnTo>
                <a:lnTo>
                  <a:pt x="178" y="166"/>
                </a:lnTo>
                <a:lnTo>
                  <a:pt x="114" y="20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34" name="Freeform 3100"/>
          <p:cNvSpPr>
            <a:spLocks noChangeAspect="1"/>
          </p:cNvSpPr>
          <p:nvPr/>
        </p:nvSpPr>
        <p:spPr bwMode="auto">
          <a:xfrm>
            <a:off x="2192338" y="5049838"/>
            <a:ext cx="68262" cy="55562"/>
          </a:xfrm>
          <a:custGeom>
            <a:avLst/>
            <a:gdLst>
              <a:gd name="T0" fmla="*/ 2147483647 w 198"/>
              <a:gd name="T1" fmla="*/ 2147483647 h 158"/>
              <a:gd name="T2" fmla="*/ 0 w 198"/>
              <a:gd name="T3" fmla="*/ 2147483647 h 158"/>
              <a:gd name="T4" fmla="*/ 2147483647 w 198"/>
              <a:gd name="T5" fmla="*/ 0 h 158"/>
              <a:gd name="T6" fmla="*/ 2147483647 w 198"/>
              <a:gd name="T7" fmla="*/ 2147483647 h 158"/>
              <a:gd name="T8" fmla="*/ 2147483647 w 198"/>
              <a:gd name="T9" fmla="*/ 2147483647 h 158"/>
              <a:gd name="T10" fmla="*/ 2147483647 w 198"/>
              <a:gd name="T11" fmla="*/ 2147483647 h 158"/>
              <a:gd name="T12" fmla="*/ 2147483647 w 198"/>
              <a:gd name="T13" fmla="*/ 2147483647 h 15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8"/>
              <a:gd name="T22" fmla="*/ 0 h 158"/>
              <a:gd name="T23" fmla="*/ 198 w 198"/>
              <a:gd name="T24" fmla="*/ 158 h 15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8" h="158">
                <a:moveTo>
                  <a:pt x="154" y="158"/>
                </a:moveTo>
                <a:lnTo>
                  <a:pt x="0" y="13"/>
                </a:lnTo>
                <a:lnTo>
                  <a:pt x="12" y="0"/>
                </a:lnTo>
                <a:lnTo>
                  <a:pt x="5" y="18"/>
                </a:lnTo>
                <a:lnTo>
                  <a:pt x="198" y="103"/>
                </a:lnTo>
                <a:lnTo>
                  <a:pt x="190" y="121"/>
                </a:lnTo>
                <a:lnTo>
                  <a:pt x="154" y="15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35" name="Freeform 3101"/>
          <p:cNvSpPr>
            <a:spLocks noChangeAspect="1"/>
          </p:cNvSpPr>
          <p:nvPr/>
        </p:nvSpPr>
        <p:spPr bwMode="auto">
          <a:xfrm>
            <a:off x="2195513" y="5053013"/>
            <a:ext cx="71437" cy="33337"/>
          </a:xfrm>
          <a:custGeom>
            <a:avLst/>
            <a:gdLst>
              <a:gd name="T0" fmla="*/ 2147483647 w 213"/>
              <a:gd name="T1" fmla="*/ 2147483647 h 92"/>
              <a:gd name="T2" fmla="*/ 0 w 213"/>
              <a:gd name="T3" fmla="*/ 2147483647 h 92"/>
              <a:gd name="T4" fmla="*/ 2147483647 w 213"/>
              <a:gd name="T5" fmla="*/ 0 h 92"/>
              <a:gd name="T6" fmla="*/ 2147483647 w 213"/>
              <a:gd name="T7" fmla="*/ 2147483647 h 92"/>
              <a:gd name="T8" fmla="*/ 2147483647 w 213"/>
              <a:gd name="T9" fmla="*/ 2147483647 h 92"/>
              <a:gd name="T10" fmla="*/ 2147483647 w 213"/>
              <a:gd name="T11" fmla="*/ 2147483647 h 92"/>
              <a:gd name="T12" fmla="*/ 2147483647 w 213"/>
              <a:gd name="T13" fmla="*/ 2147483647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3"/>
              <a:gd name="T22" fmla="*/ 0 h 92"/>
              <a:gd name="T23" fmla="*/ 213 w 213"/>
              <a:gd name="T24" fmla="*/ 92 h 9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3" h="92">
                <a:moveTo>
                  <a:pt x="193" y="92"/>
                </a:moveTo>
                <a:lnTo>
                  <a:pt x="0" y="7"/>
                </a:lnTo>
                <a:lnTo>
                  <a:pt x="3" y="0"/>
                </a:lnTo>
                <a:lnTo>
                  <a:pt x="2" y="16"/>
                </a:lnTo>
                <a:lnTo>
                  <a:pt x="213" y="31"/>
                </a:lnTo>
                <a:lnTo>
                  <a:pt x="212" y="47"/>
                </a:lnTo>
                <a:lnTo>
                  <a:pt x="193" y="9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36" name="Freeform 3102"/>
          <p:cNvSpPr>
            <a:spLocks noChangeAspect="1"/>
          </p:cNvSpPr>
          <p:nvPr/>
        </p:nvSpPr>
        <p:spPr bwMode="auto">
          <a:xfrm>
            <a:off x="2195513" y="5045075"/>
            <a:ext cx="73025" cy="23813"/>
          </a:xfrm>
          <a:custGeom>
            <a:avLst/>
            <a:gdLst>
              <a:gd name="T0" fmla="*/ 2147483647 w 214"/>
              <a:gd name="T1" fmla="*/ 2147483647 h 66"/>
              <a:gd name="T2" fmla="*/ 0 w 214"/>
              <a:gd name="T3" fmla="*/ 2147483647 h 66"/>
              <a:gd name="T4" fmla="*/ 0 w 214"/>
              <a:gd name="T5" fmla="*/ 2147483647 h 66"/>
              <a:gd name="T6" fmla="*/ 2147483647 w 214"/>
              <a:gd name="T7" fmla="*/ 2147483647 h 66"/>
              <a:gd name="T8" fmla="*/ 2147483647 w 214"/>
              <a:gd name="T9" fmla="*/ 0 h 66"/>
              <a:gd name="T10" fmla="*/ 2147483647 w 214"/>
              <a:gd name="T11" fmla="*/ 2147483647 h 66"/>
              <a:gd name="T12" fmla="*/ 2147483647 w 214"/>
              <a:gd name="T13" fmla="*/ 2147483647 h 6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4"/>
              <a:gd name="T22" fmla="*/ 0 h 66"/>
              <a:gd name="T23" fmla="*/ 214 w 214"/>
              <a:gd name="T24" fmla="*/ 66 h 6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4" h="66">
                <a:moveTo>
                  <a:pt x="211" y="55"/>
                </a:moveTo>
                <a:lnTo>
                  <a:pt x="0" y="40"/>
                </a:lnTo>
                <a:lnTo>
                  <a:pt x="0" y="47"/>
                </a:lnTo>
                <a:lnTo>
                  <a:pt x="6" y="66"/>
                </a:lnTo>
                <a:lnTo>
                  <a:pt x="207" y="0"/>
                </a:lnTo>
                <a:lnTo>
                  <a:pt x="214" y="20"/>
                </a:lnTo>
                <a:lnTo>
                  <a:pt x="211" y="5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37" name="Freeform 3103"/>
          <p:cNvSpPr>
            <a:spLocks noChangeAspect="1"/>
          </p:cNvSpPr>
          <p:nvPr/>
        </p:nvSpPr>
        <p:spPr bwMode="auto">
          <a:xfrm>
            <a:off x="2197100" y="5022850"/>
            <a:ext cx="69850" cy="49213"/>
          </a:xfrm>
          <a:custGeom>
            <a:avLst/>
            <a:gdLst>
              <a:gd name="T0" fmla="*/ 2147483647 w 203"/>
              <a:gd name="T1" fmla="*/ 2147483647 h 142"/>
              <a:gd name="T2" fmla="*/ 2147483647 w 203"/>
              <a:gd name="T3" fmla="*/ 2147483647 h 142"/>
              <a:gd name="T4" fmla="*/ 0 w 203"/>
              <a:gd name="T5" fmla="*/ 2147483647 h 142"/>
              <a:gd name="T6" fmla="*/ 2147483647 w 203"/>
              <a:gd name="T7" fmla="*/ 2147483647 h 142"/>
              <a:gd name="T8" fmla="*/ 2147483647 w 203"/>
              <a:gd name="T9" fmla="*/ 0 h 142"/>
              <a:gd name="T10" fmla="*/ 2147483647 w 203"/>
              <a:gd name="T11" fmla="*/ 2147483647 h 142"/>
              <a:gd name="T12" fmla="*/ 2147483647 w 203"/>
              <a:gd name="T13" fmla="*/ 2147483647 h 14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3"/>
              <a:gd name="T22" fmla="*/ 0 h 142"/>
              <a:gd name="T23" fmla="*/ 203 w 203"/>
              <a:gd name="T24" fmla="*/ 142 h 14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3" h="142">
                <a:moveTo>
                  <a:pt x="203" y="66"/>
                </a:moveTo>
                <a:lnTo>
                  <a:pt x="2" y="132"/>
                </a:lnTo>
                <a:lnTo>
                  <a:pt x="0" y="125"/>
                </a:lnTo>
                <a:lnTo>
                  <a:pt x="14" y="142"/>
                </a:lnTo>
                <a:lnTo>
                  <a:pt x="172" y="0"/>
                </a:lnTo>
                <a:lnTo>
                  <a:pt x="187" y="17"/>
                </a:lnTo>
                <a:lnTo>
                  <a:pt x="203" y="6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38" name="Freeform 3104"/>
          <p:cNvSpPr>
            <a:spLocks noChangeAspect="1"/>
          </p:cNvSpPr>
          <p:nvPr/>
        </p:nvSpPr>
        <p:spPr bwMode="auto">
          <a:xfrm>
            <a:off x="2195513" y="5005388"/>
            <a:ext cx="61912" cy="66675"/>
          </a:xfrm>
          <a:custGeom>
            <a:avLst/>
            <a:gdLst>
              <a:gd name="T0" fmla="*/ 2147483647 w 177"/>
              <a:gd name="T1" fmla="*/ 2147483647 h 187"/>
              <a:gd name="T2" fmla="*/ 2147483647 w 177"/>
              <a:gd name="T3" fmla="*/ 2147483647 h 187"/>
              <a:gd name="T4" fmla="*/ 0 w 177"/>
              <a:gd name="T5" fmla="*/ 2147483647 h 187"/>
              <a:gd name="T6" fmla="*/ 2147483647 w 177"/>
              <a:gd name="T7" fmla="*/ 2147483647 h 187"/>
              <a:gd name="T8" fmla="*/ 2147483647 w 177"/>
              <a:gd name="T9" fmla="*/ 0 h 187"/>
              <a:gd name="T10" fmla="*/ 2147483647 w 177"/>
              <a:gd name="T11" fmla="*/ 2147483647 h 187"/>
              <a:gd name="T12" fmla="*/ 2147483647 w 177"/>
              <a:gd name="T13" fmla="*/ 2147483647 h 18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7"/>
              <a:gd name="T22" fmla="*/ 0 h 187"/>
              <a:gd name="T23" fmla="*/ 177 w 177"/>
              <a:gd name="T24" fmla="*/ 187 h 18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7" h="187">
                <a:moveTo>
                  <a:pt x="177" y="45"/>
                </a:moveTo>
                <a:lnTo>
                  <a:pt x="19" y="187"/>
                </a:lnTo>
                <a:lnTo>
                  <a:pt x="0" y="165"/>
                </a:lnTo>
                <a:lnTo>
                  <a:pt x="10" y="172"/>
                </a:lnTo>
                <a:lnTo>
                  <a:pt x="132" y="0"/>
                </a:lnTo>
                <a:lnTo>
                  <a:pt x="143" y="7"/>
                </a:lnTo>
                <a:lnTo>
                  <a:pt x="177" y="4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39" name="Freeform 3105"/>
          <p:cNvSpPr>
            <a:spLocks noChangeAspect="1"/>
          </p:cNvSpPr>
          <p:nvPr/>
        </p:nvSpPr>
        <p:spPr bwMode="auto">
          <a:xfrm>
            <a:off x="2182813" y="4994275"/>
            <a:ext cx="57150" cy="73025"/>
          </a:xfrm>
          <a:custGeom>
            <a:avLst/>
            <a:gdLst>
              <a:gd name="T0" fmla="*/ 2147483647 w 160"/>
              <a:gd name="T1" fmla="*/ 2147483647 h 212"/>
              <a:gd name="T2" fmla="*/ 2147483647 w 160"/>
              <a:gd name="T3" fmla="*/ 2147483647 h 212"/>
              <a:gd name="T4" fmla="*/ 0 w 160"/>
              <a:gd name="T5" fmla="*/ 2147483647 h 212"/>
              <a:gd name="T6" fmla="*/ 2147483647 w 160"/>
              <a:gd name="T7" fmla="*/ 2147483647 h 212"/>
              <a:gd name="T8" fmla="*/ 2147483647 w 160"/>
              <a:gd name="T9" fmla="*/ 0 h 212"/>
              <a:gd name="T10" fmla="*/ 2147483647 w 160"/>
              <a:gd name="T11" fmla="*/ 2147483647 h 212"/>
              <a:gd name="T12" fmla="*/ 2147483647 w 160"/>
              <a:gd name="T13" fmla="*/ 2147483647 h 2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0"/>
              <a:gd name="T22" fmla="*/ 0 h 212"/>
              <a:gd name="T23" fmla="*/ 160 w 160"/>
              <a:gd name="T24" fmla="*/ 212 h 21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0" h="212">
                <a:moveTo>
                  <a:pt x="160" y="40"/>
                </a:moveTo>
                <a:lnTo>
                  <a:pt x="38" y="212"/>
                </a:lnTo>
                <a:lnTo>
                  <a:pt x="0" y="184"/>
                </a:lnTo>
                <a:lnTo>
                  <a:pt x="9" y="189"/>
                </a:lnTo>
                <a:lnTo>
                  <a:pt x="102" y="0"/>
                </a:lnTo>
                <a:lnTo>
                  <a:pt x="112" y="5"/>
                </a:lnTo>
                <a:lnTo>
                  <a:pt x="160" y="4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40" name="Freeform 3106"/>
          <p:cNvSpPr>
            <a:spLocks noChangeAspect="1"/>
          </p:cNvSpPr>
          <p:nvPr/>
        </p:nvSpPr>
        <p:spPr bwMode="auto">
          <a:xfrm>
            <a:off x="2170113" y="4979988"/>
            <a:ext cx="50800" cy="79375"/>
          </a:xfrm>
          <a:custGeom>
            <a:avLst/>
            <a:gdLst>
              <a:gd name="T0" fmla="*/ 2147483647 w 147"/>
              <a:gd name="T1" fmla="*/ 2147483647 h 226"/>
              <a:gd name="T2" fmla="*/ 2147483647 w 147"/>
              <a:gd name="T3" fmla="*/ 2147483647 h 226"/>
              <a:gd name="T4" fmla="*/ 0 w 147"/>
              <a:gd name="T5" fmla="*/ 2147483647 h 226"/>
              <a:gd name="T6" fmla="*/ 0 w 147"/>
              <a:gd name="T7" fmla="*/ 2147483647 h 226"/>
              <a:gd name="T8" fmla="*/ 2147483647 w 147"/>
              <a:gd name="T9" fmla="*/ 0 h 226"/>
              <a:gd name="T10" fmla="*/ 2147483647 w 147"/>
              <a:gd name="T11" fmla="*/ 0 h 226"/>
              <a:gd name="T12" fmla="*/ 2147483647 w 147"/>
              <a:gd name="T13" fmla="*/ 2147483647 h 22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7"/>
              <a:gd name="T22" fmla="*/ 0 h 226"/>
              <a:gd name="T23" fmla="*/ 147 w 147"/>
              <a:gd name="T24" fmla="*/ 226 h 22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7" h="226">
                <a:moveTo>
                  <a:pt x="147" y="37"/>
                </a:moveTo>
                <a:lnTo>
                  <a:pt x="54" y="226"/>
                </a:lnTo>
                <a:lnTo>
                  <a:pt x="0" y="199"/>
                </a:lnTo>
                <a:lnTo>
                  <a:pt x="73" y="0"/>
                </a:lnTo>
                <a:lnTo>
                  <a:pt x="147" y="3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41" name="Freeform 3107"/>
          <p:cNvSpPr>
            <a:spLocks noChangeAspect="1"/>
          </p:cNvSpPr>
          <p:nvPr/>
        </p:nvSpPr>
        <p:spPr bwMode="auto">
          <a:xfrm>
            <a:off x="2138363" y="4968875"/>
            <a:ext cx="57150" cy="80963"/>
          </a:xfrm>
          <a:custGeom>
            <a:avLst/>
            <a:gdLst>
              <a:gd name="T0" fmla="*/ 2147483647 w 159"/>
              <a:gd name="T1" fmla="*/ 2147483647 h 231"/>
              <a:gd name="T2" fmla="*/ 2147483647 w 159"/>
              <a:gd name="T3" fmla="*/ 2147483647 h 231"/>
              <a:gd name="T4" fmla="*/ 0 w 159"/>
              <a:gd name="T5" fmla="*/ 2147483647 h 231"/>
              <a:gd name="T6" fmla="*/ 2147483647 w 159"/>
              <a:gd name="T7" fmla="*/ 0 h 231"/>
              <a:gd name="T8" fmla="*/ 2147483647 w 159"/>
              <a:gd name="T9" fmla="*/ 2147483647 h 23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9"/>
              <a:gd name="T16" fmla="*/ 0 h 231"/>
              <a:gd name="T17" fmla="*/ 159 w 159"/>
              <a:gd name="T18" fmla="*/ 231 h 23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9" h="231">
                <a:moveTo>
                  <a:pt x="159" y="32"/>
                </a:moveTo>
                <a:lnTo>
                  <a:pt x="86" y="231"/>
                </a:lnTo>
                <a:lnTo>
                  <a:pt x="0" y="199"/>
                </a:lnTo>
                <a:lnTo>
                  <a:pt x="72" y="0"/>
                </a:lnTo>
                <a:lnTo>
                  <a:pt x="159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42" name="Freeform 3108"/>
          <p:cNvSpPr>
            <a:spLocks noChangeAspect="1"/>
          </p:cNvSpPr>
          <p:nvPr/>
        </p:nvSpPr>
        <p:spPr bwMode="auto">
          <a:xfrm>
            <a:off x="1277938" y="4394200"/>
            <a:ext cx="44450" cy="42863"/>
          </a:xfrm>
          <a:custGeom>
            <a:avLst/>
            <a:gdLst>
              <a:gd name="T0" fmla="*/ 0 w 127"/>
              <a:gd name="T1" fmla="*/ 0 h 127"/>
              <a:gd name="T2" fmla="*/ 2147483647 w 127"/>
              <a:gd name="T3" fmla="*/ 2147483647 h 127"/>
              <a:gd name="T4" fmla="*/ 0 w 127"/>
              <a:gd name="T5" fmla="*/ 0 h 127"/>
              <a:gd name="T6" fmla="*/ 0 60000 65536"/>
              <a:gd name="T7" fmla="*/ 0 60000 65536"/>
              <a:gd name="T8" fmla="*/ 0 60000 65536"/>
              <a:gd name="T9" fmla="*/ 0 w 127"/>
              <a:gd name="T10" fmla="*/ 0 h 127"/>
              <a:gd name="T11" fmla="*/ 127 w 127"/>
              <a:gd name="T12" fmla="*/ 127 h 12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27" h="127">
                <a:moveTo>
                  <a:pt x="0" y="0"/>
                </a:moveTo>
                <a:lnTo>
                  <a:pt x="127" y="127"/>
                </a:lnTo>
                <a:lnTo>
                  <a:pt x="0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43" name="Freeform 3109"/>
          <p:cNvSpPr>
            <a:spLocks noChangeAspect="1"/>
          </p:cNvSpPr>
          <p:nvPr/>
        </p:nvSpPr>
        <p:spPr bwMode="auto">
          <a:xfrm>
            <a:off x="2143125" y="4975225"/>
            <a:ext cx="20638" cy="58738"/>
          </a:xfrm>
          <a:custGeom>
            <a:avLst/>
            <a:gdLst>
              <a:gd name="T0" fmla="*/ 0 w 60"/>
              <a:gd name="T1" fmla="*/ 2147483647 h 168"/>
              <a:gd name="T2" fmla="*/ 2147483647 w 60"/>
              <a:gd name="T3" fmla="*/ 0 h 168"/>
              <a:gd name="T4" fmla="*/ 0 w 60"/>
              <a:gd name="T5" fmla="*/ 2147483647 h 168"/>
              <a:gd name="T6" fmla="*/ 0 60000 65536"/>
              <a:gd name="T7" fmla="*/ 0 60000 65536"/>
              <a:gd name="T8" fmla="*/ 0 60000 65536"/>
              <a:gd name="T9" fmla="*/ 0 w 60"/>
              <a:gd name="T10" fmla="*/ 0 h 168"/>
              <a:gd name="T11" fmla="*/ 60 w 60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60" h="168">
                <a:moveTo>
                  <a:pt x="0" y="168"/>
                </a:moveTo>
                <a:lnTo>
                  <a:pt x="60" y="0"/>
                </a:lnTo>
                <a:lnTo>
                  <a:pt x="0" y="168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44" name="Freeform 3110"/>
          <p:cNvSpPr>
            <a:spLocks noChangeAspect="1"/>
          </p:cNvSpPr>
          <p:nvPr/>
        </p:nvSpPr>
        <p:spPr bwMode="auto">
          <a:xfrm>
            <a:off x="1258888" y="4394200"/>
            <a:ext cx="63500" cy="60325"/>
          </a:xfrm>
          <a:custGeom>
            <a:avLst/>
            <a:gdLst>
              <a:gd name="T0" fmla="*/ 2147483647 w 187"/>
              <a:gd name="T1" fmla="*/ 0 h 173"/>
              <a:gd name="T2" fmla="*/ 2147483647 w 187"/>
              <a:gd name="T3" fmla="*/ 2147483647 h 173"/>
              <a:gd name="T4" fmla="*/ 2147483647 w 187"/>
              <a:gd name="T5" fmla="*/ 2147483647 h 173"/>
              <a:gd name="T6" fmla="*/ 2147483647 w 187"/>
              <a:gd name="T7" fmla="*/ 2147483647 h 173"/>
              <a:gd name="T8" fmla="*/ 0 w 187"/>
              <a:gd name="T9" fmla="*/ 2147483647 h 173"/>
              <a:gd name="T10" fmla="*/ 2147483647 w 187"/>
              <a:gd name="T11" fmla="*/ 2147483647 h 173"/>
              <a:gd name="T12" fmla="*/ 2147483647 w 187"/>
              <a:gd name="T13" fmla="*/ 0 h 1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7"/>
              <a:gd name="T22" fmla="*/ 0 h 173"/>
              <a:gd name="T23" fmla="*/ 187 w 187"/>
              <a:gd name="T24" fmla="*/ 173 h 17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7" h="173">
                <a:moveTo>
                  <a:pt x="60" y="0"/>
                </a:moveTo>
                <a:lnTo>
                  <a:pt x="187" y="127"/>
                </a:lnTo>
                <a:lnTo>
                  <a:pt x="140" y="173"/>
                </a:lnTo>
                <a:lnTo>
                  <a:pt x="143" y="169"/>
                </a:lnTo>
                <a:lnTo>
                  <a:pt x="0" y="61"/>
                </a:lnTo>
                <a:lnTo>
                  <a:pt x="3" y="57"/>
                </a:lnTo>
                <a:lnTo>
                  <a:pt x="60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45" name="Freeform 3111"/>
          <p:cNvSpPr>
            <a:spLocks noChangeAspect="1"/>
          </p:cNvSpPr>
          <p:nvPr/>
        </p:nvSpPr>
        <p:spPr bwMode="auto">
          <a:xfrm>
            <a:off x="1241425" y="4414838"/>
            <a:ext cx="65088" cy="55562"/>
          </a:xfrm>
          <a:custGeom>
            <a:avLst/>
            <a:gdLst>
              <a:gd name="T0" fmla="*/ 2147483647 w 193"/>
              <a:gd name="T1" fmla="*/ 0 h 164"/>
              <a:gd name="T2" fmla="*/ 2147483647 w 193"/>
              <a:gd name="T3" fmla="*/ 2147483647 h 164"/>
              <a:gd name="T4" fmla="*/ 2147483647 w 193"/>
              <a:gd name="T5" fmla="*/ 2147483647 h 164"/>
              <a:gd name="T6" fmla="*/ 2147483647 w 193"/>
              <a:gd name="T7" fmla="*/ 2147483647 h 164"/>
              <a:gd name="T8" fmla="*/ 0 w 193"/>
              <a:gd name="T9" fmla="*/ 2147483647 h 164"/>
              <a:gd name="T10" fmla="*/ 2147483647 w 193"/>
              <a:gd name="T11" fmla="*/ 2147483647 h 164"/>
              <a:gd name="T12" fmla="*/ 2147483647 w 193"/>
              <a:gd name="T13" fmla="*/ 0 h 16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3"/>
              <a:gd name="T22" fmla="*/ 0 h 164"/>
              <a:gd name="T23" fmla="*/ 193 w 193"/>
              <a:gd name="T24" fmla="*/ 164 h 16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3" h="164">
                <a:moveTo>
                  <a:pt x="50" y="0"/>
                </a:moveTo>
                <a:lnTo>
                  <a:pt x="193" y="108"/>
                </a:lnTo>
                <a:lnTo>
                  <a:pt x="151" y="164"/>
                </a:lnTo>
                <a:lnTo>
                  <a:pt x="156" y="156"/>
                </a:lnTo>
                <a:lnTo>
                  <a:pt x="0" y="69"/>
                </a:lnTo>
                <a:lnTo>
                  <a:pt x="5" y="60"/>
                </a:lnTo>
                <a:lnTo>
                  <a:pt x="50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46" name="Freeform 3112"/>
          <p:cNvSpPr>
            <a:spLocks noChangeAspect="1"/>
          </p:cNvSpPr>
          <p:nvPr/>
        </p:nvSpPr>
        <p:spPr bwMode="auto">
          <a:xfrm>
            <a:off x="1227138" y="4437063"/>
            <a:ext cx="68262" cy="52387"/>
          </a:xfrm>
          <a:custGeom>
            <a:avLst/>
            <a:gdLst>
              <a:gd name="T0" fmla="*/ 2147483647 w 196"/>
              <a:gd name="T1" fmla="*/ 0 h 146"/>
              <a:gd name="T2" fmla="*/ 2147483647 w 196"/>
              <a:gd name="T3" fmla="*/ 2147483647 h 146"/>
              <a:gd name="T4" fmla="*/ 2147483647 w 196"/>
              <a:gd name="T5" fmla="*/ 2147483647 h 146"/>
              <a:gd name="T6" fmla="*/ 2147483647 w 196"/>
              <a:gd name="T7" fmla="*/ 2147483647 h 146"/>
              <a:gd name="T8" fmla="*/ 2147483647 w 196"/>
              <a:gd name="T9" fmla="*/ 2147483647 h 146"/>
              <a:gd name="T10" fmla="*/ 0 w 196"/>
              <a:gd name="T11" fmla="*/ 2147483647 h 146"/>
              <a:gd name="T12" fmla="*/ 2147483647 w 196"/>
              <a:gd name="T13" fmla="*/ 0 h 14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6"/>
              <a:gd name="T22" fmla="*/ 0 h 146"/>
              <a:gd name="T23" fmla="*/ 196 w 196"/>
              <a:gd name="T24" fmla="*/ 146 h 14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6" h="146">
                <a:moveTo>
                  <a:pt x="40" y="0"/>
                </a:moveTo>
                <a:lnTo>
                  <a:pt x="196" y="87"/>
                </a:lnTo>
                <a:lnTo>
                  <a:pt x="164" y="144"/>
                </a:lnTo>
                <a:lnTo>
                  <a:pt x="163" y="146"/>
                </a:lnTo>
                <a:lnTo>
                  <a:pt x="1" y="69"/>
                </a:lnTo>
                <a:lnTo>
                  <a:pt x="0" y="71"/>
                </a:lnTo>
                <a:lnTo>
                  <a:pt x="40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47" name="Freeform 3113"/>
          <p:cNvSpPr>
            <a:spLocks noChangeAspect="1"/>
          </p:cNvSpPr>
          <p:nvPr/>
        </p:nvSpPr>
        <p:spPr bwMode="auto">
          <a:xfrm>
            <a:off x="1220788" y="4462463"/>
            <a:ext cx="60325" cy="38100"/>
          </a:xfrm>
          <a:custGeom>
            <a:avLst/>
            <a:gdLst>
              <a:gd name="T0" fmla="*/ 2147483647 w 183"/>
              <a:gd name="T1" fmla="*/ 0 h 105"/>
              <a:gd name="T2" fmla="*/ 2147483647 w 183"/>
              <a:gd name="T3" fmla="*/ 2147483647 h 105"/>
              <a:gd name="T4" fmla="*/ 2147483647 w 183"/>
              <a:gd name="T5" fmla="*/ 2147483647 h 105"/>
              <a:gd name="T6" fmla="*/ 2147483647 w 183"/>
              <a:gd name="T7" fmla="*/ 2147483647 h 105"/>
              <a:gd name="T8" fmla="*/ 0 w 183"/>
              <a:gd name="T9" fmla="*/ 2147483647 h 105"/>
              <a:gd name="T10" fmla="*/ 2147483647 w 183"/>
              <a:gd name="T11" fmla="*/ 2147483647 h 105"/>
              <a:gd name="T12" fmla="*/ 2147483647 w 183"/>
              <a:gd name="T13" fmla="*/ 0 h 10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3"/>
              <a:gd name="T22" fmla="*/ 0 h 105"/>
              <a:gd name="T23" fmla="*/ 183 w 183"/>
              <a:gd name="T24" fmla="*/ 105 h 10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3" h="105">
                <a:moveTo>
                  <a:pt x="21" y="0"/>
                </a:moveTo>
                <a:lnTo>
                  <a:pt x="183" y="77"/>
                </a:lnTo>
                <a:lnTo>
                  <a:pt x="169" y="105"/>
                </a:lnTo>
                <a:lnTo>
                  <a:pt x="170" y="102"/>
                </a:lnTo>
                <a:lnTo>
                  <a:pt x="0" y="44"/>
                </a:lnTo>
                <a:lnTo>
                  <a:pt x="1" y="41"/>
                </a:lnTo>
                <a:lnTo>
                  <a:pt x="21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48" name="Freeform 3114"/>
          <p:cNvSpPr>
            <a:spLocks noChangeAspect="1"/>
          </p:cNvSpPr>
          <p:nvPr/>
        </p:nvSpPr>
        <p:spPr bwMode="auto">
          <a:xfrm>
            <a:off x="1204913" y="4478338"/>
            <a:ext cx="73025" cy="57150"/>
          </a:xfrm>
          <a:custGeom>
            <a:avLst/>
            <a:gdLst>
              <a:gd name="T0" fmla="*/ 2147483647 w 211"/>
              <a:gd name="T1" fmla="*/ 0 h 167"/>
              <a:gd name="T2" fmla="*/ 2147483647 w 211"/>
              <a:gd name="T3" fmla="*/ 2147483647 h 167"/>
              <a:gd name="T4" fmla="*/ 2147483647 w 211"/>
              <a:gd name="T5" fmla="*/ 2147483647 h 167"/>
              <a:gd name="T6" fmla="*/ 2147483647 w 211"/>
              <a:gd name="T7" fmla="*/ 2147483647 h 167"/>
              <a:gd name="T8" fmla="*/ 0 w 211"/>
              <a:gd name="T9" fmla="*/ 2147483647 h 167"/>
              <a:gd name="T10" fmla="*/ 2147483647 w 211"/>
              <a:gd name="T11" fmla="*/ 2147483647 h 167"/>
              <a:gd name="T12" fmla="*/ 2147483647 w 211"/>
              <a:gd name="T13" fmla="*/ 0 h 1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1"/>
              <a:gd name="T22" fmla="*/ 0 h 167"/>
              <a:gd name="T23" fmla="*/ 211 w 211"/>
              <a:gd name="T24" fmla="*/ 167 h 1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1" h="167">
                <a:moveTo>
                  <a:pt x="41" y="0"/>
                </a:moveTo>
                <a:lnTo>
                  <a:pt x="211" y="58"/>
                </a:lnTo>
                <a:lnTo>
                  <a:pt x="173" y="167"/>
                </a:lnTo>
                <a:lnTo>
                  <a:pt x="175" y="160"/>
                </a:lnTo>
                <a:lnTo>
                  <a:pt x="0" y="118"/>
                </a:lnTo>
                <a:lnTo>
                  <a:pt x="3" y="111"/>
                </a:lnTo>
                <a:lnTo>
                  <a:pt x="41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49" name="Freeform 3115"/>
          <p:cNvSpPr>
            <a:spLocks noChangeAspect="1"/>
          </p:cNvSpPr>
          <p:nvPr/>
        </p:nvSpPr>
        <p:spPr bwMode="auto">
          <a:xfrm>
            <a:off x="1200150" y="4518025"/>
            <a:ext cx="65088" cy="42863"/>
          </a:xfrm>
          <a:custGeom>
            <a:avLst/>
            <a:gdLst>
              <a:gd name="T0" fmla="*/ 2147483647 w 194"/>
              <a:gd name="T1" fmla="*/ 0 h 118"/>
              <a:gd name="T2" fmla="*/ 2147483647 w 194"/>
              <a:gd name="T3" fmla="*/ 2147483647 h 118"/>
              <a:gd name="T4" fmla="*/ 2147483647 w 194"/>
              <a:gd name="T5" fmla="*/ 2147483647 h 118"/>
              <a:gd name="T6" fmla="*/ 2147483647 w 194"/>
              <a:gd name="T7" fmla="*/ 2147483647 h 118"/>
              <a:gd name="T8" fmla="*/ 0 w 194"/>
              <a:gd name="T9" fmla="*/ 2147483647 h 118"/>
              <a:gd name="T10" fmla="*/ 2147483647 w 194"/>
              <a:gd name="T11" fmla="*/ 2147483647 h 118"/>
              <a:gd name="T12" fmla="*/ 2147483647 w 194"/>
              <a:gd name="T13" fmla="*/ 0 h 1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4"/>
              <a:gd name="T22" fmla="*/ 0 h 118"/>
              <a:gd name="T23" fmla="*/ 194 w 194"/>
              <a:gd name="T24" fmla="*/ 118 h 11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4" h="118">
                <a:moveTo>
                  <a:pt x="19" y="0"/>
                </a:moveTo>
                <a:lnTo>
                  <a:pt x="194" y="42"/>
                </a:lnTo>
                <a:lnTo>
                  <a:pt x="175" y="118"/>
                </a:lnTo>
                <a:lnTo>
                  <a:pt x="176" y="115"/>
                </a:lnTo>
                <a:lnTo>
                  <a:pt x="0" y="84"/>
                </a:lnTo>
                <a:lnTo>
                  <a:pt x="1" y="81"/>
                </a:lnTo>
                <a:lnTo>
                  <a:pt x="19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50" name="Freeform 3116"/>
          <p:cNvSpPr>
            <a:spLocks noChangeAspect="1"/>
          </p:cNvSpPr>
          <p:nvPr/>
        </p:nvSpPr>
        <p:spPr bwMode="auto">
          <a:xfrm>
            <a:off x="1193800" y="4546600"/>
            <a:ext cx="66675" cy="38100"/>
          </a:xfrm>
          <a:custGeom>
            <a:avLst/>
            <a:gdLst>
              <a:gd name="T0" fmla="*/ 2147483647 w 192"/>
              <a:gd name="T1" fmla="*/ 0 h 107"/>
              <a:gd name="T2" fmla="*/ 2147483647 w 192"/>
              <a:gd name="T3" fmla="*/ 2147483647 h 107"/>
              <a:gd name="T4" fmla="*/ 2147483647 w 192"/>
              <a:gd name="T5" fmla="*/ 2147483647 h 107"/>
              <a:gd name="T6" fmla="*/ 2147483647 w 192"/>
              <a:gd name="T7" fmla="*/ 2147483647 h 107"/>
              <a:gd name="T8" fmla="*/ 0 w 192"/>
              <a:gd name="T9" fmla="*/ 2147483647 h 107"/>
              <a:gd name="T10" fmla="*/ 0 w 192"/>
              <a:gd name="T11" fmla="*/ 2147483647 h 107"/>
              <a:gd name="T12" fmla="*/ 2147483647 w 192"/>
              <a:gd name="T13" fmla="*/ 0 h 1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2"/>
              <a:gd name="T22" fmla="*/ 0 h 107"/>
              <a:gd name="T23" fmla="*/ 192 w 192"/>
              <a:gd name="T24" fmla="*/ 107 h 1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2" h="107">
                <a:moveTo>
                  <a:pt x="16" y="0"/>
                </a:moveTo>
                <a:lnTo>
                  <a:pt x="192" y="31"/>
                </a:lnTo>
                <a:lnTo>
                  <a:pt x="179" y="107"/>
                </a:lnTo>
                <a:lnTo>
                  <a:pt x="179" y="106"/>
                </a:lnTo>
                <a:lnTo>
                  <a:pt x="0" y="87"/>
                </a:lnTo>
                <a:lnTo>
                  <a:pt x="0" y="86"/>
                </a:lnTo>
                <a:lnTo>
                  <a:pt x="16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51" name="Freeform 3117"/>
          <p:cNvSpPr>
            <a:spLocks noChangeAspect="1"/>
          </p:cNvSpPr>
          <p:nvPr/>
        </p:nvSpPr>
        <p:spPr bwMode="auto">
          <a:xfrm>
            <a:off x="1187450" y="4579938"/>
            <a:ext cx="68263" cy="65087"/>
          </a:xfrm>
          <a:custGeom>
            <a:avLst/>
            <a:gdLst>
              <a:gd name="T0" fmla="*/ 2147483647 w 198"/>
              <a:gd name="T1" fmla="*/ 0 h 193"/>
              <a:gd name="T2" fmla="*/ 2147483647 w 198"/>
              <a:gd name="T3" fmla="*/ 2147483647 h 193"/>
              <a:gd name="T4" fmla="*/ 2147483647 w 198"/>
              <a:gd name="T5" fmla="*/ 2147483647 h 193"/>
              <a:gd name="T6" fmla="*/ 2147483647 w 198"/>
              <a:gd name="T7" fmla="*/ 2147483647 h 193"/>
              <a:gd name="T8" fmla="*/ 0 w 198"/>
              <a:gd name="T9" fmla="*/ 2147483647 h 193"/>
              <a:gd name="T10" fmla="*/ 2147483647 w 198"/>
              <a:gd name="T11" fmla="*/ 2147483647 h 193"/>
              <a:gd name="T12" fmla="*/ 2147483647 w 198"/>
              <a:gd name="T13" fmla="*/ 0 h 19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8"/>
              <a:gd name="T22" fmla="*/ 0 h 193"/>
              <a:gd name="T23" fmla="*/ 198 w 198"/>
              <a:gd name="T24" fmla="*/ 193 h 19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8" h="193">
                <a:moveTo>
                  <a:pt x="19" y="0"/>
                </a:moveTo>
                <a:lnTo>
                  <a:pt x="198" y="19"/>
                </a:lnTo>
                <a:lnTo>
                  <a:pt x="178" y="193"/>
                </a:lnTo>
                <a:lnTo>
                  <a:pt x="179" y="184"/>
                </a:lnTo>
                <a:lnTo>
                  <a:pt x="0" y="174"/>
                </a:lnTo>
                <a:lnTo>
                  <a:pt x="1" y="164"/>
                </a:lnTo>
                <a:lnTo>
                  <a:pt x="19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52" name="Freeform 3118"/>
          <p:cNvSpPr>
            <a:spLocks noChangeAspect="1"/>
          </p:cNvSpPr>
          <p:nvPr/>
        </p:nvSpPr>
        <p:spPr bwMode="auto">
          <a:xfrm>
            <a:off x="1185863" y="4637088"/>
            <a:ext cx="63500" cy="34925"/>
          </a:xfrm>
          <a:custGeom>
            <a:avLst/>
            <a:gdLst>
              <a:gd name="T0" fmla="*/ 2147483647 w 184"/>
              <a:gd name="T1" fmla="*/ 0 h 98"/>
              <a:gd name="T2" fmla="*/ 2147483647 w 184"/>
              <a:gd name="T3" fmla="*/ 2147483647 h 98"/>
              <a:gd name="T4" fmla="*/ 2147483647 w 184"/>
              <a:gd name="T5" fmla="*/ 2147483647 h 98"/>
              <a:gd name="T6" fmla="*/ 2147483647 w 184"/>
              <a:gd name="T7" fmla="*/ 2147483647 h 98"/>
              <a:gd name="T8" fmla="*/ 0 w 184"/>
              <a:gd name="T9" fmla="*/ 2147483647 h 98"/>
              <a:gd name="T10" fmla="*/ 0 w 184"/>
              <a:gd name="T11" fmla="*/ 2147483647 h 98"/>
              <a:gd name="T12" fmla="*/ 2147483647 w 184"/>
              <a:gd name="T13" fmla="*/ 0 h 9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4"/>
              <a:gd name="T22" fmla="*/ 0 h 98"/>
              <a:gd name="T23" fmla="*/ 184 w 184"/>
              <a:gd name="T24" fmla="*/ 98 h 9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4" h="98">
                <a:moveTo>
                  <a:pt x="5" y="0"/>
                </a:moveTo>
                <a:lnTo>
                  <a:pt x="184" y="10"/>
                </a:lnTo>
                <a:lnTo>
                  <a:pt x="179" y="98"/>
                </a:lnTo>
                <a:lnTo>
                  <a:pt x="179" y="93"/>
                </a:lnTo>
                <a:lnTo>
                  <a:pt x="0" y="87"/>
                </a:lnTo>
                <a:lnTo>
                  <a:pt x="0" y="82"/>
                </a:lnTo>
                <a:lnTo>
                  <a:pt x="5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53" name="Freeform 3119"/>
          <p:cNvSpPr>
            <a:spLocks noChangeAspect="1"/>
          </p:cNvSpPr>
          <p:nvPr/>
        </p:nvSpPr>
        <p:spPr bwMode="auto">
          <a:xfrm>
            <a:off x="1179513" y="4667250"/>
            <a:ext cx="66675" cy="147638"/>
          </a:xfrm>
          <a:custGeom>
            <a:avLst/>
            <a:gdLst>
              <a:gd name="T0" fmla="*/ 2147483647 w 193"/>
              <a:gd name="T1" fmla="*/ 0 h 428"/>
              <a:gd name="T2" fmla="*/ 2147483647 w 193"/>
              <a:gd name="T3" fmla="*/ 2147483647 h 428"/>
              <a:gd name="T4" fmla="*/ 2147483647 w 193"/>
              <a:gd name="T5" fmla="*/ 2147483647 h 428"/>
              <a:gd name="T6" fmla="*/ 2147483647 w 193"/>
              <a:gd name="T7" fmla="*/ 2147483647 h 428"/>
              <a:gd name="T8" fmla="*/ 0 w 193"/>
              <a:gd name="T9" fmla="*/ 2147483647 h 428"/>
              <a:gd name="T10" fmla="*/ 0 w 193"/>
              <a:gd name="T11" fmla="*/ 2147483647 h 428"/>
              <a:gd name="T12" fmla="*/ 2147483647 w 193"/>
              <a:gd name="T13" fmla="*/ 0 h 42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3"/>
              <a:gd name="T22" fmla="*/ 0 h 428"/>
              <a:gd name="T23" fmla="*/ 193 w 193"/>
              <a:gd name="T24" fmla="*/ 428 h 42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3" h="428">
                <a:moveTo>
                  <a:pt x="14" y="0"/>
                </a:moveTo>
                <a:lnTo>
                  <a:pt x="193" y="6"/>
                </a:lnTo>
                <a:lnTo>
                  <a:pt x="178" y="428"/>
                </a:lnTo>
                <a:lnTo>
                  <a:pt x="178" y="424"/>
                </a:lnTo>
                <a:lnTo>
                  <a:pt x="0" y="414"/>
                </a:lnTo>
                <a:lnTo>
                  <a:pt x="0" y="411"/>
                </a:lnTo>
                <a:lnTo>
                  <a:pt x="14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54" name="Freeform 3120"/>
          <p:cNvSpPr>
            <a:spLocks noChangeAspect="1"/>
          </p:cNvSpPr>
          <p:nvPr/>
        </p:nvSpPr>
        <p:spPr bwMode="auto">
          <a:xfrm>
            <a:off x="1176338" y="4811713"/>
            <a:ext cx="66675" cy="74612"/>
          </a:xfrm>
          <a:custGeom>
            <a:avLst/>
            <a:gdLst>
              <a:gd name="T0" fmla="*/ 2147483647 w 191"/>
              <a:gd name="T1" fmla="*/ 0 h 218"/>
              <a:gd name="T2" fmla="*/ 2147483647 w 191"/>
              <a:gd name="T3" fmla="*/ 2147483647 h 218"/>
              <a:gd name="T4" fmla="*/ 2147483647 w 191"/>
              <a:gd name="T5" fmla="*/ 2147483647 h 218"/>
              <a:gd name="T6" fmla="*/ 2147483647 w 191"/>
              <a:gd name="T7" fmla="*/ 2147483647 h 218"/>
              <a:gd name="T8" fmla="*/ 0 w 191"/>
              <a:gd name="T9" fmla="*/ 2147483647 h 218"/>
              <a:gd name="T10" fmla="*/ 0 w 191"/>
              <a:gd name="T11" fmla="*/ 2147483647 h 218"/>
              <a:gd name="T12" fmla="*/ 2147483647 w 191"/>
              <a:gd name="T13" fmla="*/ 0 h 2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1"/>
              <a:gd name="T22" fmla="*/ 0 h 218"/>
              <a:gd name="T23" fmla="*/ 191 w 191"/>
              <a:gd name="T24" fmla="*/ 218 h 21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1" h="218">
                <a:moveTo>
                  <a:pt x="13" y="0"/>
                </a:moveTo>
                <a:lnTo>
                  <a:pt x="191" y="10"/>
                </a:lnTo>
                <a:lnTo>
                  <a:pt x="179" y="218"/>
                </a:lnTo>
                <a:lnTo>
                  <a:pt x="179" y="214"/>
                </a:lnTo>
                <a:lnTo>
                  <a:pt x="0" y="216"/>
                </a:lnTo>
                <a:lnTo>
                  <a:pt x="0" y="212"/>
                </a:lnTo>
                <a:lnTo>
                  <a:pt x="13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55" name="Freeform 3121"/>
          <p:cNvSpPr>
            <a:spLocks noChangeAspect="1"/>
          </p:cNvSpPr>
          <p:nvPr/>
        </p:nvSpPr>
        <p:spPr bwMode="auto">
          <a:xfrm>
            <a:off x="1176338" y="4886325"/>
            <a:ext cx="61912" cy="52388"/>
          </a:xfrm>
          <a:custGeom>
            <a:avLst/>
            <a:gdLst>
              <a:gd name="T0" fmla="*/ 0 w 182"/>
              <a:gd name="T1" fmla="*/ 2147483647 h 149"/>
              <a:gd name="T2" fmla="*/ 2147483647 w 182"/>
              <a:gd name="T3" fmla="*/ 0 h 149"/>
              <a:gd name="T4" fmla="*/ 2147483647 w 182"/>
              <a:gd name="T5" fmla="*/ 2147483647 h 149"/>
              <a:gd name="T6" fmla="*/ 2147483647 w 182"/>
              <a:gd name="T7" fmla="*/ 2147483647 h 149"/>
              <a:gd name="T8" fmla="*/ 2147483647 w 182"/>
              <a:gd name="T9" fmla="*/ 2147483647 h 149"/>
              <a:gd name="T10" fmla="*/ 2147483647 w 182"/>
              <a:gd name="T11" fmla="*/ 2147483647 h 149"/>
              <a:gd name="T12" fmla="*/ 0 w 182"/>
              <a:gd name="T13" fmla="*/ 2147483647 h 14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2"/>
              <a:gd name="T22" fmla="*/ 0 h 149"/>
              <a:gd name="T23" fmla="*/ 182 w 182"/>
              <a:gd name="T24" fmla="*/ 149 h 14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2" h="149">
                <a:moveTo>
                  <a:pt x="0" y="2"/>
                </a:moveTo>
                <a:lnTo>
                  <a:pt x="179" y="0"/>
                </a:lnTo>
                <a:lnTo>
                  <a:pt x="182" y="133"/>
                </a:lnTo>
                <a:lnTo>
                  <a:pt x="182" y="135"/>
                </a:lnTo>
                <a:lnTo>
                  <a:pt x="3" y="147"/>
                </a:lnTo>
                <a:lnTo>
                  <a:pt x="3" y="149"/>
                </a:lnTo>
                <a:lnTo>
                  <a:pt x="0" y="2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56" name="Freeform 3122"/>
          <p:cNvSpPr>
            <a:spLocks noChangeAspect="1"/>
          </p:cNvSpPr>
          <p:nvPr/>
        </p:nvSpPr>
        <p:spPr bwMode="auto">
          <a:xfrm>
            <a:off x="1176338" y="4932363"/>
            <a:ext cx="66675" cy="58737"/>
          </a:xfrm>
          <a:custGeom>
            <a:avLst/>
            <a:gdLst>
              <a:gd name="T0" fmla="*/ 0 w 190"/>
              <a:gd name="T1" fmla="*/ 2147483647 h 171"/>
              <a:gd name="T2" fmla="*/ 2147483647 w 190"/>
              <a:gd name="T3" fmla="*/ 0 h 171"/>
              <a:gd name="T4" fmla="*/ 2147483647 w 190"/>
              <a:gd name="T5" fmla="*/ 2147483647 h 171"/>
              <a:gd name="T6" fmla="*/ 2147483647 w 190"/>
              <a:gd name="T7" fmla="*/ 2147483647 h 171"/>
              <a:gd name="T8" fmla="*/ 2147483647 w 190"/>
              <a:gd name="T9" fmla="*/ 2147483647 h 171"/>
              <a:gd name="T10" fmla="*/ 2147483647 w 190"/>
              <a:gd name="T11" fmla="*/ 2147483647 h 171"/>
              <a:gd name="T12" fmla="*/ 0 w 190"/>
              <a:gd name="T13" fmla="*/ 2147483647 h 17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0"/>
              <a:gd name="T22" fmla="*/ 0 h 171"/>
              <a:gd name="T23" fmla="*/ 190 w 190"/>
              <a:gd name="T24" fmla="*/ 171 h 17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0" h="171">
                <a:moveTo>
                  <a:pt x="0" y="12"/>
                </a:moveTo>
                <a:lnTo>
                  <a:pt x="179" y="0"/>
                </a:lnTo>
                <a:lnTo>
                  <a:pt x="189" y="132"/>
                </a:lnTo>
                <a:lnTo>
                  <a:pt x="190" y="139"/>
                </a:lnTo>
                <a:lnTo>
                  <a:pt x="12" y="164"/>
                </a:lnTo>
                <a:lnTo>
                  <a:pt x="13" y="171"/>
                </a:lnTo>
                <a:lnTo>
                  <a:pt x="0" y="12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57" name="Freeform 3123"/>
          <p:cNvSpPr>
            <a:spLocks noChangeAspect="1"/>
          </p:cNvSpPr>
          <p:nvPr/>
        </p:nvSpPr>
        <p:spPr bwMode="auto">
          <a:xfrm>
            <a:off x="1179513" y="4978400"/>
            <a:ext cx="74612" cy="90488"/>
          </a:xfrm>
          <a:custGeom>
            <a:avLst/>
            <a:gdLst>
              <a:gd name="T0" fmla="*/ 0 w 212"/>
              <a:gd name="T1" fmla="*/ 2147483647 h 254"/>
              <a:gd name="T2" fmla="*/ 2147483647 w 212"/>
              <a:gd name="T3" fmla="*/ 0 h 254"/>
              <a:gd name="T4" fmla="*/ 2147483647 w 212"/>
              <a:gd name="T5" fmla="*/ 2147483647 h 254"/>
              <a:gd name="T6" fmla="*/ 2147483647 w 212"/>
              <a:gd name="T7" fmla="*/ 2147483647 h 254"/>
              <a:gd name="T8" fmla="*/ 2147483647 w 212"/>
              <a:gd name="T9" fmla="*/ 2147483647 h 254"/>
              <a:gd name="T10" fmla="*/ 2147483647 w 212"/>
              <a:gd name="T11" fmla="*/ 2147483647 h 254"/>
              <a:gd name="T12" fmla="*/ 0 w 212"/>
              <a:gd name="T13" fmla="*/ 2147483647 h 25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2"/>
              <a:gd name="T22" fmla="*/ 0 h 254"/>
              <a:gd name="T23" fmla="*/ 212 w 212"/>
              <a:gd name="T24" fmla="*/ 254 h 25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2" h="254">
                <a:moveTo>
                  <a:pt x="0" y="25"/>
                </a:moveTo>
                <a:lnTo>
                  <a:pt x="178" y="0"/>
                </a:lnTo>
                <a:lnTo>
                  <a:pt x="212" y="231"/>
                </a:lnTo>
                <a:lnTo>
                  <a:pt x="210" y="221"/>
                </a:lnTo>
                <a:lnTo>
                  <a:pt x="33" y="254"/>
                </a:lnTo>
                <a:lnTo>
                  <a:pt x="31" y="244"/>
                </a:lnTo>
                <a:lnTo>
                  <a:pt x="0" y="25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58" name="Freeform 3124"/>
          <p:cNvSpPr>
            <a:spLocks noChangeAspect="1"/>
          </p:cNvSpPr>
          <p:nvPr/>
        </p:nvSpPr>
        <p:spPr bwMode="auto">
          <a:xfrm>
            <a:off x="1193800" y="5054600"/>
            <a:ext cx="69850" cy="68263"/>
          </a:xfrm>
          <a:custGeom>
            <a:avLst/>
            <a:gdLst>
              <a:gd name="T0" fmla="*/ 0 w 207"/>
              <a:gd name="T1" fmla="*/ 2147483647 h 191"/>
              <a:gd name="T2" fmla="*/ 2147483647 w 207"/>
              <a:gd name="T3" fmla="*/ 0 h 191"/>
              <a:gd name="T4" fmla="*/ 2147483647 w 207"/>
              <a:gd name="T5" fmla="*/ 2147483647 h 191"/>
              <a:gd name="T6" fmla="*/ 2147483647 w 207"/>
              <a:gd name="T7" fmla="*/ 2147483647 h 191"/>
              <a:gd name="T8" fmla="*/ 2147483647 w 207"/>
              <a:gd name="T9" fmla="*/ 2147483647 h 191"/>
              <a:gd name="T10" fmla="*/ 2147483647 w 207"/>
              <a:gd name="T11" fmla="*/ 2147483647 h 191"/>
              <a:gd name="T12" fmla="*/ 0 w 207"/>
              <a:gd name="T13" fmla="*/ 2147483647 h 19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7"/>
              <a:gd name="T22" fmla="*/ 0 h 191"/>
              <a:gd name="T23" fmla="*/ 207 w 207"/>
              <a:gd name="T24" fmla="*/ 191 h 19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7" h="191">
                <a:moveTo>
                  <a:pt x="0" y="33"/>
                </a:moveTo>
                <a:lnTo>
                  <a:pt x="177" y="0"/>
                </a:lnTo>
                <a:lnTo>
                  <a:pt x="207" y="161"/>
                </a:lnTo>
                <a:lnTo>
                  <a:pt x="205" y="151"/>
                </a:lnTo>
                <a:lnTo>
                  <a:pt x="30" y="191"/>
                </a:lnTo>
                <a:lnTo>
                  <a:pt x="28" y="182"/>
                </a:lnTo>
                <a:lnTo>
                  <a:pt x="0" y="33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59" name="Freeform 3125"/>
          <p:cNvSpPr>
            <a:spLocks noChangeAspect="1"/>
          </p:cNvSpPr>
          <p:nvPr/>
        </p:nvSpPr>
        <p:spPr bwMode="auto">
          <a:xfrm>
            <a:off x="1203325" y="5106988"/>
            <a:ext cx="77788" cy="98425"/>
          </a:xfrm>
          <a:custGeom>
            <a:avLst/>
            <a:gdLst>
              <a:gd name="T0" fmla="*/ 0 w 229"/>
              <a:gd name="T1" fmla="*/ 2147483647 h 278"/>
              <a:gd name="T2" fmla="*/ 2147483647 w 229"/>
              <a:gd name="T3" fmla="*/ 0 h 278"/>
              <a:gd name="T4" fmla="*/ 2147483647 w 229"/>
              <a:gd name="T5" fmla="*/ 2147483647 h 278"/>
              <a:gd name="T6" fmla="*/ 2147483647 w 229"/>
              <a:gd name="T7" fmla="*/ 2147483647 h 278"/>
              <a:gd name="T8" fmla="*/ 2147483647 w 229"/>
              <a:gd name="T9" fmla="*/ 2147483647 h 278"/>
              <a:gd name="T10" fmla="*/ 2147483647 w 229"/>
              <a:gd name="T11" fmla="*/ 2147483647 h 278"/>
              <a:gd name="T12" fmla="*/ 0 w 229"/>
              <a:gd name="T13" fmla="*/ 2147483647 h 2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9"/>
              <a:gd name="T22" fmla="*/ 0 h 278"/>
              <a:gd name="T23" fmla="*/ 229 w 229"/>
              <a:gd name="T24" fmla="*/ 278 h 27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9" h="278">
                <a:moveTo>
                  <a:pt x="0" y="40"/>
                </a:moveTo>
                <a:lnTo>
                  <a:pt x="175" y="0"/>
                </a:lnTo>
                <a:lnTo>
                  <a:pt x="229" y="231"/>
                </a:lnTo>
                <a:lnTo>
                  <a:pt x="229" y="230"/>
                </a:lnTo>
                <a:lnTo>
                  <a:pt x="56" y="278"/>
                </a:lnTo>
                <a:lnTo>
                  <a:pt x="56" y="277"/>
                </a:lnTo>
                <a:lnTo>
                  <a:pt x="0" y="4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60" name="Freeform 3126"/>
          <p:cNvSpPr>
            <a:spLocks noChangeAspect="1"/>
          </p:cNvSpPr>
          <p:nvPr/>
        </p:nvSpPr>
        <p:spPr bwMode="auto">
          <a:xfrm>
            <a:off x="1222375" y="5189538"/>
            <a:ext cx="88900" cy="127000"/>
          </a:xfrm>
          <a:custGeom>
            <a:avLst/>
            <a:gdLst>
              <a:gd name="T0" fmla="*/ 0 w 260"/>
              <a:gd name="T1" fmla="*/ 2147483647 h 367"/>
              <a:gd name="T2" fmla="*/ 2147483647 w 260"/>
              <a:gd name="T3" fmla="*/ 0 h 367"/>
              <a:gd name="T4" fmla="*/ 2147483647 w 260"/>
              <a:gd name="T5" fmla="*/ 2147483647 h 367"/>
              <a:gd name="T6" fmla="*/ 2147483647 w 260"/>
              <a:gd name="T7" fmla="*/ 2147483647 h 367"/>
              <a:gd name="T8" fmla="*/ 2147483647 w 260"/>
              <a:gd name="T9" fmla="*/ 2147483647 h 367"/>
              <a:gd name="T10" fmla="*/ 2147483647 w 260"/>
              <a:gd name="T11" fmla="*/ 2147483647 h 367"/>
              <a:gd name="T12" fmla="*/ 0 w 260"/>
              <a:gd name="T13" fmla="*/ 2147483647 h 3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60"/>
              <a:gd name="T22" fmla="*/ 0 h 367"/>
              <a:gd name="T23" fmla="*/ 260 w 260"/>
              <a:gd name="T24" fmla="*/ 367 h 3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60" h="367">
                <a:moveTo>
                  <a:pt x="0" y="48"/>
                </a:moveTo>
                <a:lnTo>
                  <a:pt x="173" y="0"/>
                </a:lnTo>
                <a:lnTo>
                  <a:pt x="259" y="305"/>
                </a:lnTo>
                <a:lnTo>
                  <a:pt x="260" y="308"/>
                </a:lnTo>
                <a:lnTo>
                  <a:pt x="90" y="364"/>
                </a:lnTo>
                <a:lnTo>
                  <a:pt x="91" y="367"/>
                </a:lnTo>
                <a:lnTo>
                  <a:pt x="0" y="48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61" name="Freeform 3127"/>
          <p:cNvSpPr>
            <a:spLocks noChangeAspect="1"/>
          </p:cNvSpPr>
          <p:nvPr/>
        </p:nvSpPr>
        <p:spPr bwMode="auto">
          <a:xfrm>
            <a:off x="1254125" y="5294313"/>
            <a:ext cx="92075" cy="127000"/>
          </a:xfrm>
          <a:custGeom>
            <a:avLst/>
            <a:gdLst>
              <a:gd name="T0" fmla="*/ 0 w 273"/>
              <a:gd name="T1" fmla="*/ 2147483647 h 363"/>
              <a:gd name="T2" fmla="*/ 2147483647 w 273"/>
              <a:gd name="T3" fmla="*/ 0 h 363"/>
              <a:gd name="T4" fmla="*/ 2147483647 w 273"/>
              <a:gd name="T5" fmla="*/ 2147483647 h 363"/>
              <a:gd name="T6" fmla="*/ 2147483647 w 273"/>
              <a:gd name="T7" fmla="*/ 2147483647 h 363"/>
              <a:gd name="T8" fmla="*/ 2147483647 w 273"/>
              <a:gd name="T9" fmla="*/ 2147483647 h 363"/>
              <a:gd name="T10" fmla="*/ 2147483647 w 273"/>
              <a:gd name="T11" fmla="*/ 2147483647 h 363"/>
              <a:gd name="T12" fmla="*/ 0 w 273"/>
              <a:gd name="T13" fmla="*/ 2147483647 h 36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3"/>
              <a:gd name="T22" fmla="*/ 0 h 363"/>
              <a:gd name="T23" fmla="*/ 273 w 273"/>
              <a:gd name="T24" fmla="*/ 363 h 36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3" h="363">
                <a:moveTo>
                  <a:pt x="0" y="56"/>
                </a:moveTo>
                <a:lnTo>
                  <a:pt x="170" y="0"/>
                </a:lnTo>
                <a:lnTo>
                  <a:pt x="273" y="314"/>
                </a:lnTo>
                <a:lnTo>
                  <a:pt x="269" y="303"/>
                </a:lnTo>
                <a:lnTo>
                  <a:pt x="100" y="363"/>
                </a:lnTo>
                <a:lnTo>
                  <a:pt x="96" y="353"/>
                </a:lnTo>
                <a:lnTo>
                  <a:pt x="0" y="56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62" name="Freeform 3128"/>
          <p:cNvSpPr>
            <a:spLocks noChangeAspect="1"/>
          </p:cNvSpPr>
          <p:nvPr/>
        </p:nvSpPr>
        <p:spPr bwMode="auto">
          <a:xfrm>
            <a:off x="1289050" y="5400675"/>
            <a:ext cx="111125" cy="179388"/>
          </a:xfrm>
          <a:custGeom>
            <a:avLst/>
            <a:gdLst>
              <a:gd name="T0" fmla="*/ 0 w 324"/>
              <a:gd name="T1" fmla="*/ 2147483647 h 524"/>
              <a:gd name="T2" fmla="*/ 2147483647 w 324"/>
              <a:gd name="T3" fmla="*/ 0 h 524"/>
              <a:gd name="T4" fmla="*/ 2147483647 w 324"/>
              <a:gd name="T5" fmla="*/ 2147483647 h 524"/>
              <a:gd name="T6" fmla="*/ 2147483647 w 324"/>
              <a:gd name="T7" fmla="*/ 2147483647 h 524"/>
              <a:gd name="T8" fmla="*/ 2147483647 w 324"/>
              <a:gd name="T9" fmla="*/ 2147483647 h 524"/>
              <a:gd name="T10" fmla="*/ 2147483647 w 324"/>
              <a:gd name="T11" fmla="*/ 2147483647 h 524"/>
              <a:gd name="T12" fmla="*/ 0 w 324"/>
              <a:gd name="T13" fmla="*/ 2147483647 h 5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4"/>
              <a:gd name="T22" fmla="*/ 0 h 524"/>
              <a:gd name="T23" fmla="*/ 324 w 324"/>
              <a:gd name="T24" fmla="*/ 524 h 52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4" h="524">
                <a:moveTo>
                  <a:pt x="0" y="60"/>
                </a:moveTo>
                <a:lnTo>
                  <a:pt x="169" y="0"/>
                </a:lnTo>
                <a:lnTo>
                  <a:pt x="312" y="398"/>
                </a:lnTo>
                <a:lnTo>
                  <a:pt x="324" y="429"/>
                </a:lnTo>
                <a:lnTo>
                  <a:pt x="156" y="493"/>
                </a:lnTo>
                <a:lnTo>
                  <a:pt x="169" y="524"/>
                </a:lnTo>
                <a:lnTo>
                  <a:pt x="0" y="6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63" name="Freeform 3129"/>
          <p:cNvSpPr>
            <a:spLocks noChangeAspect="1"/>
          </p:cNvSpPr>
          <p:nvPr/>
        </p:nvSpPr>
        <p:spPr bwMode="auto">
          <a:xfrm>
            <a:off x="1341438" y="5548313"/>
            <a:ext cx="104775" cy="141287"/>
          </a:xfrm>
          <a:custGeom>
            <a:avLst/>
            <a:gdLst>
              <a:gd name="T0" fmla="*/ 0 w 301"/>
              <a:gd name="T1" fmla="*/ 2147483647 h 415"/>
              <a:gd name="T2" fmla="*/ 2147483647 w 301"/>
              <a:gd name="T3" fmla="*/ 0 h 415"/>
              <a:gd name="T4" fmla="*/ 2147483647 w 301"/>
              <a:gd name="T5" fmla="*/ 2147483647 h 415"/>
              <a:gd name="T6" fmla="*/ 2147483647 w 301"/>
              <a:gd name="T7" fmla="*/ 2147483647 h 415"/>
              <a:gd name="T8" fmla="*/ 2147483647 w 301"/>
              <a:gd name="T9" fmla="*/ 2147483647 h 415"/>
              <a:gd name="T10" fmla="*/ 2147483647 w 301"/>
              <a:gd name="T11" fmla="*/ 2147483647 h 415"/>
              <a:gd name="T12" fmla="*/ 0 w 301"/>
              <a:gd name="T13" fmla="*/ 2147483647 h 4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1"/>
              <a:gd name="T22" fmla="*/ 0 h 415"/>
              <a:gd name="T23" fmla="*/ 301 w 301"/>
              <a:gd name="T24" fmla="*/ 415 h 4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1" h="415">
                <a:moveTo>
                  <a:pt x="0" y="64"/>
                </a:moveTo>
                <a:lnTo>
                  <a:pt x="168" y="0"/>
                </a:lnTo>
                <a:lnTo>
                  <a:pt x="301" y="345"/>
                </a:lnTo>
                <a:lnTo>
                  <a:pt x="298" y="338"/>
                </a:lnTo>
                <a:lnTo>
                  <a:pt x="136" y="415"/>
                </a:lnTo>
                <a:lnTo>
                  <a:pt x="133" y="408"/>
                </a:lnTo>
                <a:lnTo>
                  <a:pt x="0" y="64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64" name="Freeform 3130"/>
          <p:cNvSpPr>
            <a:spLocks noChangeAspect="1"/>
          </p:cNvSpPr>
          <p:nvPr/>
        </p:nvSpPr>
        <p:spPr bwMode="auto">
          <a:xfrm>
            <a:off x="1389063" y="5662613"/>
            <a:ext cx="82550" cy="88900"/>
          </a:xfrm>
          <a:custGeom>
            <a:avLst/>
            <a:gdLst>
              <a:gd name="T0" fmla="*/ 0 w 240"/>
              <a:gd name="T1" fmla="*/ 2147483647 h 248"/>
              <a:gd name="T2" fmla="*/ 2147483647 w 240"/>
              <a:gd name="T3" fmla="*/ 0 h 248"/>
              <a:gd name="T4" fmla="*/ 2147483647 w 240"/>
              <a:gd name="T5" fmla="*/ 2147483647 h 248"/>
              <a:gd name="T6" fmla="*/ 2147483647 w 240"/>
              <a:gd name="T7" fmla="*/ 2147483647 h 248"/>
              <a:gd name="T8" fmla="*/ 2147483647 w 240"/>
              <a:gd name="T9" fmla="*/ 2147483647 h 248"/>
              <a:gd name="T10" fmla="*/ 2147483647 w 240"/>
              <a:gd name="T11" fmla="*/ 2147483647 h 248"/>
              <a:gd name="T12" fmla="*/ 0 w 240"/>
              <a:gd name="T13" fmla="*/ 2147483647 h 2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0"/>
              <a:gd name="T22" fmla="*/ 0 h 248"/>
              <a:gd name="T23" fmla="*/ 240 w 240"/>
              <a:gd name="T24" fmla="*/ 248 h 24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0" h="248">
                <a:moveTo>
                  <a:pt x="0" y="77"/>
                </a:moveTo>
                <a:lnTo>
                  <a:pt x="162" y="0"/>
                </a:lnTo>
                <a:lnTo>
                  <a:pt x="240" y="160"/>
                </a:lnTo>
                <a:lnTo>
                  <a:pt x="239" y="159"/>
                </a:lnTo>
                <a:lnTo>
                  <a:pt x="83" y="248"/>
                </a:lnTo>
                <a:lnTo>
                  <a:pt x="82" y="247"/>
                </a:lnTo>
                <a:lnTo>
                  <a:pt x="0" y="77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65" name="Freeform 3131"/>
          <p:cNvSpPr>
            <a:spLocks noChangeAspect="1"/>
          </p:cNvSpPr>
          <p:nvPr/>
        </p:nvSpPr>
        <p:spPr bwMode="auto">
          <a:xfrm>
            <a:off x="1416050" y="5719763"/>
            <a:ext cx="85725" cy="87312"/>
          </a:xfrm>
          <a:custGeom>
            <a:avLst/>
            <a:gdLst>
              <a:gd name="T0" fmla="*/ 0 w 246"/>
              <a:gd name="T1" fmla="*/ 2147483647 h 251"/>
              <a:gd name="T2" fmla="*/ 2147483647 w 246"/>
              <a:gd name="T3" fmla="*/ 0 h 251"/>
              <a:gd name="T4" fmla="*/ 2147483647 w 246"/>
              <a:gd name="T5" fmla="*/ 2147483647 h 251"/>
              <a:gd name="T6" fmla="*/ 2147483647 w 246"/>
              <a:gd name="T7" fmla="*/ 2147483647 h 251"/>
              <a:gd name="T8" fmla="*/ 2147483647 w 246"/>
              <a:gd name="T9" fmla="*/ 2147483647 h 251"/>
              <a:gd name="T10" fmla="*/ 2147483647 w 246"/>
              <a:gd name="T11" fmla="*/ 2147483647 h 251"/>
              <a:gd name="T12" fmla="*/ 0 w 246"/>
              <a:gd name="T13" fmla="*/ 2147483647 h 25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6"/>
              <a:gd name="T22" fmla="*/ 0 h 251"/>
              <a:gd name="T23" fmla="*/ 246 w 246"/>
              <a:gd name="T24" fmla="*/ 251 h 25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6" h="251">
                <a:moveTo>
                  <a:pt x="0" y="89"/>
                </a:moveTo>
                <a:lnTo>
                  <a:pt x="156" y="0"/>
                </a:lnTo>
                <a:lnTo>
                  <a:pt x="246" y="155"/>
                </a:lnTo>
                <a:lnTo>
                  <a:pt x="241" y="147"/>
                </a:lnTo>
                <a:lnTo>
                  <a:pt x="96" y="251"/>
                </a:lnTo>
                <a:lnTo>
                  <a:pt x="91" y="244"/>
                </a:lnTo>
                <a:lnTo>
                  <a:pt x="0" y="89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66" name="Freeform 3132"/>
          <p:cNvSpPr>
            <a:spLocks noChangeAspect="1"/>
          </p:cNvSpPr>
          <p:nvPr/>
        </p:nvSpPr>
        <p:spPr bwMode="auto">
          <a:xfrm>
            <a:off x="1449388" y="5770563"/>
            <a:ext cx="85725" cy="88900"/>
          </a:xfrm>
          <a:custGeom>
            <a:avLst/>
            <a:gdLst>
              <a:gd name="T0" fmla="*/ 0 w 243"/>
              <a:gd name="T1" fmla="*/ 2147483647 h 255"/>
              <a:gd name="T2" fmla="*/ 2147483647 w 243"/>
              <a:gd name="T3" fmla="*/ 0 h 255"/>
              <a:gd name="T4" fmla="*/ 2147483647 w 243"/>
              <a:gd name="T5" fmla="*/ 2147483647 h 255"/>
              <a:gd name="T6" fmla="*/ 2147483647 w 243"/>
              <a:gd name="T7" fmla="*/ 2147483647 h 255"/>
              <a:gd name="T8" fmla="*/ 2147483647 w 243"/>
              <a:gd name="T9" fmla="*/ 2147483647 h 255"/>
              <a:gd name="T10" fmla="*/ 2147483647 w 243"/>
              <a:gd name="T11" fmla="*/ 2147483647 h 255"/>
              <a:gd name="T12" fmla="*/ 0 w 243"/>
              <a:gd name="T13" fmla="*/ 2147483647 h 25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3"/>
              <a:gd name="T22" fmla="*/ 0 h 255"/>
              <a:gd name="T23" fmla="*/ 243 w 243"/>
              <a:gd name="T24" fmla="*/ 255 h 25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3" h="255">
                <a:moveTo>
                  <a:pt x="0" y="104"/>
                </a:moveTo>
                <a:lnTo>
                  <a:pt x="145" y="0"/>
                </a:lnTo>
                <a:lnTo>
                  <a:pt x="241" y="134"/>
                </a:lnTo>
                <a:lnTo>
                  <a:pt x="243" y="136"/>
                </a:lnTo>
                <a:lnTo>
                  <a:pt x="106" y="253"/>
                </a:lnTo>
                <a:lnTo>
                  <a:pt x="108" y="255"/>
                </a:lnTo>
                <a:lnTo>
                  <a:pt x="0" y="104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67" name="Freeform 3133"/>
          <p:cNvSpPr>
            <a:spLocks noChangeAspect="1"/>
          </p:cNvSpPr>
          <p:nvPr/>
        </p:nvSpPr>
        <p:spPr bwMode="auto">
          <a:xfrm>
            <a:off x="1489075" y="5816600"/>
            <a:ext cx="84138" cy="87313"/>
          </a:xfrm>
          <a:custGeom>
            <a:avLst/>
            <a:gdLst>
              <a:gd name="T0" fmla="*/ 0 w 247"/>
              <a:gd name="T1" fmla="*/ 2147483647 h 252"/>
              <a:gd name="T2" fmla="*/ 2147483647 w 247"/>
              <a:gd name="T3" fmla="*/ 0 h 252"/>
              <a:gd name="T4" fmla="*/ 2147483647 w 247"/>
              <a:gd name="T5" fmla="*/ 2147483647 h 252"/>
              <a:gd name="T6" fmla="*/ 2147483647 w 247"/>
              <a:gd name="T7" fmla="*/ 2147483647 h 252"/>
              <a:gd name="T8" fmla="*/ 2147483647 w 247"/>
              <a:gd name="T9" fmla="*/ 2147483647 h 252"/>
              <a:gd name="T10" fmla="*/ 2147483647 w 247"/>
              <a:gd name="T11" fmla="*/ 2147483647 h 252"/>
              <a:gd name="T12" fmla="*/ 0 w 247"/>
              <a:gd name="T13" fmla="*/ 2147483647 h 25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7"/>
              <a:gd name="T22" fmla="*/ 0 h 252"/>
              <a:gd name="T23" fmla="*/ 247 w 247"/>
              <a:gd name="T24" fmla="*/ 252 h 25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7" h="252">
                <a:moveTo>
                  <a:pt x="0" y="117"/>
                </a:moveTo>
                <a:lnTo>
                  <a:pt x="137" y="0"/>
                </a:lnTo>
                <a:lnTo>
                  <a:pt x="247" y="130"/>
                </a:lnTo>
                <a:lnTo>
                  <a:pt x="242" y="125"/>
                </a:lnTo>
                <a:lnTo>
                  <a:pt x="115" y="252"/>
                </a:lnTo>
                <a:lnTo>
                  <a:pt x="110" y="246"/>
                </a:lnTo>
                <a:lnTo>
                  <a:pt x="0" y="117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68" name="Freeform 3134"/>
          <p:cNvSpPr>
            <a:spLocks noChangeAspect="1"/>
          </p:cNvSpPr>
          <p:nvPr/>
        </p:nvSpPr>
        <p:spPr bwMode="auto">
          <a:xfrm>
            <a:off x="1527175" y="5861050"/>
            <a:ext cx="84138" cy="87313"/>
          </a:xfrm>
          <a:custGeom>
            <a:avLst/>
            <a:gdLst>
              <a:gd name="T0" fmla="*/ 0 w 246"/>
              <a:gd name="T1" fmla="*/ 2147483647 h 250"/>
              <a:gd name="T2" fmla="*/ 2147483647 w 246"/>
              <a:gd name="T3" fmla="*/ 0 h 250"/>
              <a:gd name="T4" fmla="*/ 2147483647 w 246"/>
              <a:gd name="T5" fmla="*/ 2147483647 h 250"/>
              <a:gd name="T6" fmla="*/ 2147483647 w 246"/>
              <a:gd name="T7" fmla="*/ 2147483647 h 250"/>
              <a:gd name="T8" fmla="*/ 2147483647 w 246"/>
              <a:gd name="T9" fmla="*/ 2147483647 h 250"/>
              <a:gd name="T10" fmla="*/ 2147483647 w 246"/>
              <a:gd name="T11" fmla="*/ 2147483647 h 250"/>
              <a:gd name="T12" fmla="*/ 0 w 246"/>
              <a:gd name="T13" fmla="*/ 2147483647 h 2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6"/>
              <a:gd name="T22" fmla="*/ 0 h 250"/>
              <a:gd name="T23" fmla="*/ 246 w 246"/>
              <a:gd name="T24" fmla="*/ 250 h 2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6" h="250">
                <a:moveTo>
                  <a:pt x="0" y="127"/>
                </a:moveTo>
                <a:lnTo>
                  <a:pt x="127" y="0"/>
                </a:lnTo>
                <a:lnTo>
                  <a:pt x="246" y="118"/>
                </a:lnTo>
                <a:lnTo>
                  <a:pt x="240" y="113"/>
                </a:lnTo>
                <a:lnTo>
                  <a:pt x="126" y="250"/>
                </a:lnTo>
                <a:lnTo>
                  <a:pt x="119" y="245"/>
                </a:lnTo>
                <a:lnTo>
                  <a:pt x="0" y="127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69" name="Freeform 3135"/>
          <p:cNvSpPr>
            <a:spLocks noChangeAspect="1"/>
          </p:cNvSpPr>
          <p:nvPr/>
        </p:nvSpPr>
        <p:spPr bwMode="auto">
          <a:xfrm>
            <a:off x="1570038" y="5900738"/>
            <a:ext cx="82550" cy="85725"/>
          </a:xfrm>
          <a:custGeom>
            <a:avLst/>
            <a:gdLst>
              <a:gd name="T0" fmla="*/ 0 w 236"/>
              <a:gd name="T1" fmla="*/ 2147483647 h 253"/>
              <a:gd name="T2" fmla="*/ 2147483647 w 236"/>
              <a:gd name="T3" fmla="*/ 0 h 253"/>
              <a:gd name="T4" fmla="*/ 2147483647 w 236"/>
              <a:gd name="T5" fmla="*/ 2147483647 h 253"/>
              <a:gd name="T6" fmla="*/ 2147483647 w 236"/>
              <a:gd name="T7" fmla="*/ 2147483647 h 253"/>
              <a:gd name="T8" fmla="*/ 2147483647 w 236"/>
              <a:gd name="T9" fmla="*/ 2147483647 h 253"/>
              <a:gd name="T10" fmla="*/ 2147483647 w 236"/>
              <a:gd name="T11" fmla="*/ 2147483647 h 253"/>
              <a:gd name="T12" fmla="*/ 0 w 236"/>
              <a:gd name="T13" fmla="*/ 2147483647 h 25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6"/>
              <a:gd name="T22" fmla="*/ 0 h 253"/>
              <a:gd name="T23" fmla="*/ 236 w 236"/>
              <a:gd name="T24" fmla="*/ 253 h 25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6" h="253">
                <a:moveTo>
                  <a:pt x="0" y="137"/>
                </a:moveTo>
                <a:lnTo>
                  <a:pt x="114" y="0"/>
                </a:lnTo>
                <a:lnTo>
                  <a:pt x="229" y="96"/>
                </a:lnTo>
                <a:lnTo>
                  <a:pt x="236" y="101"/>
                </a:lnTo>
                <a:lnTo>
                  <a:pt x="133" y="248"/>
                </a:lnTo>
                <a:lnTo>
                  <a:pt x="140" y="253"/>
                </a:lnTo>
                <a:lnTo>
                  <a:pt x="0" y="137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70" name="Freeform 3136"/>
          <p:cNvSpPr>
            <a:spLocks noChangeAspect="1"/>
          </p:cNvSpPr>
          <p:nvPr/>
        </p:nvSpPr>
        <p:spPr bwMode="auto">
          <a:xfrm>
            <a:off x="1616075" y="5934075"/>
            <a:ext cx="82550" cy="84138"/>
          </a:xfrm>
          <a:custGeom>
            <a:avLst/>
            <a:gdLst>
              <a:gd name="T0" fmla="*/ 0 w 237"/>
              <a:gd name="T1" fmla="*/ 2147483647 h 246"/>
              <a:gd name="T2" fmla="*/ 2147483647 w 237"/>
              <a:gd name="T3" fmla="*/ 0 h 246"/>
              <a:gd name="T4" fmla="*/ 2147483647 w 237"/>
              <a:gd name="T5" fmla="*/ 2147483647 h 246"/>
              <a:gd name="T6" fmla="*/ 2147483647 w 237"/>
              <a:gd name="T7" fmla="*/ 2147483647 h 246"/>
              <a:gd name="T8" fmla="*/ 2147483647 w 237"/>
              <a:gd name="T9" fmla="*/ 2147483647 h 246"/>
              <a:gd name="T10" fmla="*/ 2147483647 w 237"/>
              <a:gd name="T11" fmla="*/ 2147483647 h 246"/>
              <a:gd name="T12" fmla="*/ 0 w 237"/>
              <a:gd name="T13" fmla="*/ 2147483647 h 24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7"/>
              <a:gd name="T22" fmla="*/ 0 h 246"/>
              <a:gd name="T23" fmla="*/ 237 w 237"/>
              <a:gd name="T24" fmla="*/ 246 h 24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7" h="246">
                <a:moveTo>
                  <a:pt x="0" y="147"/>
                </a:moveTo>
                <a:lnTo>
                  <a:pt x="103" y="0"/>
                </a:lnTo>
                <a:lnTo>
                  <a:pt x="237" y="94"/>
                </a:lnTo>
                <a:lnTo>
                  <a:pt x="230" y="90"/>
                </a:lnTo>
                <a:lnTo>
                  <a:pt x="141" y="246"/>
                </a:lnTo>
                <a:lnTo>
                  <a:pt x="133" y="242"/>
                </a:lnTo>
                <a:lnTo>
                  <a:pt x="0" y="147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71" name="Freeform 3137"/>
          <p:cNvSpPr>
            <a:spLocks noChangeAspect="1"/>
          </p:cNvSpPr>
          <p:nvPr/>
        </p:nvSpPr>
        <p:spPr bwMode="auto">
          <a:xfrm>
            <a:off x="1665288" y="5965825"/>
            <a:ext cx="79375" cy="80963"/>
          </a:xfrm>
          <a:custGeom>
            <a:avLst/>
            <a:gdLst>
              <a:gd name="T0" fmla="*/ 0 w 228"/>
              <a:gd name="T1" fmla="*/ 2147483647 h 240"/>
              <a:gd name="T2" fmla="*/ 2147483647 w 228"/>
              <a:gd name="T3" fmla="*/ 0 h 240"/>
              <a:gd name="T4" fmla="*/ 2147483647 w 228"/>
              <a:gd name="T5" fmla="*/ 2147483647 h 240"/>
              <a:gd name="T6" fmla="*/ 2147483647 w 228"/>
              <a:gd name="T7" fmla="*/ 2147483647 h 240"/>
              <a:gd name="T8" fmla="*/ 2147483647 w 228"/>
              <a:gd name="T9" fmla="*/ 2147483647 h 240"/>
              <a:gd name="T10" fmla="*/ 2147483647 w 228"/>
              <a:gd name="T11" fmla="*/ 2147483647 h 240"/>
              <a:gd name="T12" fmla="*/ 0 w 228"/>
              <a:gd name="T13" fmla="*/ 2147483647 h 2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8"/>
              <a:gd name="T22" fmla="*/ 0 h 240"/>
              <a:gd name="T23" fmla="*/ 228 w 228"/>
              <a:gd name="T24" fmla="*/ 240 h 2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8" h="240">
                <a:moveTo>
                  <a:pt x="0" y="156"/>
                </a:moveTo>
                <a:lnTo>
                  <a:pt x="89" y="0"/>
                </a:lnTo>
                <a:lnTo>
                  <a:pt x="228" y="80"/>
                </a:lnTo>
                <a:lnTo>
                  <a:pt x="223" y="78"/>
                </a:lnTo>
                <a:lnTo>
                  <a:pt x="146" y="240"/>
                </a:lnTo>
                <a:lnTo>
                  <a:pt x="141" y="238"/>
                </a:lnTo>
                <a:lnTo>
                  <a:pt x="0" y="156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72" name="Freeform 3138"/>
          <p:cNvSpPr>
            <a:spLocks noChangeAspect="1"/>
          </p:cNvSpPr>
          <p:nvPr/>
        </p:nvSpPr>
        <p:spPr bwMode="auto">
          <a:xfrm>
            <a:off x="1714500" y="5991225"/>
            <a:ext cx="76200" cy="84138"/>
          </a:xfrm>
          <a:custGeom>
            <a:avLst/>
            <a:gdLst>
              <a:gd name="T0" fmla="*/ 0 w 215"/>
              <a:gd name="T1" fmla="*/ 2147483647 h 234"/>
              <a:gd name="T2" fmla="*/ 2147483647 w 215"/>
              <a:gd name="T3" fmla="*/ 0 h 234"/>
              <a:gd name="T4" fmla="*/ 2147483647 w 215"/>
              <a:gd name="T5" fmla="*/ 2147483647 h 234"/>
              <a:gd name="T6" fmla="*/ 2147483647 w 215"/>
              <a:gd name="T7" fmla="*/ 2147483647 h 234"/>
              <a:gd name="T8" fmla="*/ 2147483647 w 215"/>
              <a:gd name="T9" fmla="*/ 2147483647 h 234"/>
              <a:gd name="T10" fmla="*/ 2147483647 w 215"/>
              <a:gd name="T11" fmla="*/ 2147483647 h 234"/>
              <a:gd name="T12" fmla="*/ 0 w 215"/>
              <a:gd name="T13" fmla="*/ 2147483647 h 2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5"/>
              <a:gd name="T22" fmla="*/ 0 h 234"/>
              <a:gd name="T23" fmla="*/ 215 w 215"/>
              <a:gd name="T24" fmla="*/ 234 h 2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5" h="234">
                <a:moveTo>
                  <a:pt x="0" y="162"/>
                </a:moveTo>
                <a:lnTo>
                  <a:pt x="77" y="0"/>
                </a:lnTo>
                <a:lnTo>
                  <a:pt x="214" y="66"/>
                </a:lnTo>
                <a:lnTo>
                  <a:pt x="215" y="66"/>
                </a:lnTo>
                <a:lnTo>
                  <a:pt x="151" y="234"/>
                </a:lnTo>
                <a:lnTo>
                  <a:pt x="152" y="234"/>
                </a:lnTo>
                <a:lnTo>
                  <a:pt x="0" y="162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73" name="Freeform 3139"/>
          <p:cNvSpPr>
            <a:spLocks noChangeAspect="1"/>
          </p:cNvSpPr>
          <p:nvPr/>
        </p:nvSpPr>
        <p:spPr bwMode="auto">
          <a:xfrm>
            <a:off x="1766888" y="6016625"/>
            <a:ext cx="74612" cy="76200"/>
          </a:xfrm>
          <a:custGeom>
            <a:avLst/>
            <a:gdLst>
              <a:gd name="T0" fmla="*/ 0 w 215"/>
              <a:gd name="T1" fmla="*/ 2147483647 h 228"/>
              <a:gd name="T2" fmla="*/ 2147483647 w 215"/>
              <a:gd name="T3" fmla="*/ 0 h 228"/>
              <a:gd name="T4" fmla="*/ 2147483647 w 215"/>
              <a:gd name="T5" fmla="*/ 2147483647 h 228"/>
              <a:gd name="T6" fmla="*/ 2147483647 w 215"/>
              <a:gd name="T7" fmla="*/ 2147483647 h 228"/>
              <a:gd name="T8" fmla="*/ 2147483647 w 215"/>
              <a:gd name="T9" fmla="*/ 2147483647 h 228"/>
              <a:gd name="T10" fmla="*/ 2147483647 w 215"/>
              <a:gd name="T11" fmla="*/ 2147483647 h 228"/>
              <a:gd name="T12" fmla="*/ 0 w 215"/>
              <a:gd name="T13" fmla="*/ 2147483647 h 22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5"/>
              <a:gd name="T22" fmla="*/ 0 h 228"/>
              <a:gd name="T23" fmla="*/ 215 w 215"/>
              <a:gd name="T24" fmla="*/ 228 h 22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5" h="228">
                <a:moveTo>
                  <a:pt x="0" y="168"/>
                </a:moveTo>
                <a:lnTo>
                  <a:pt x="64" y="0"/>
                </a:lnTo>
                <a:lnTo>
                  <a:pt x="215" y="57"/>
                </a:lnTo>
                <a:lnTo>
                  <a:pt x="206" y="55"/>
                </a:lnTo>
                <a:lnTo>
                  <a:pt x="157" y="228"/>
                </a:lnTo>
                <a:lnTo>
                  <a:pt x="148" y="226"/>
                </a:lnTo>
                <a:lnTo>
                  <a:pt x="0" y="168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74" name="Freeform 3140"/>
          <p:cNvSpPr>
            <a:spLocks noChangeAspect="1"/>
          </p:cNvSpPr>
          <p:nvPr/>
        </p:nvSpPr>
        <p:spPr bwMode="auto">
          <a:xfrm>
            <a:off x="1822450" y="6035675"/>
            <a:ext cx="68263" cy="74613"/>
          </a:xfrm>
          <a:custGeom>
            <a:avLst/>
            <a:gdLst>
              <a:gd name="T0" fmla="*/ 0 w 195"/>
              <a:gd name="T1" fmla="*/ 2147483647 h 219"/>
              <a:gd name="T2" fmla="*/ 2147483647 w 195"/>
              <a:gd name="T3" fmla="*/ 0 h 219"/>
              <a:gd name="T4" fmla="*/ 2147483647 w 195"/>
              <a:gd name="T5" fmla="*/ 2147483647 h 219"/>
              <a:gd name="T6" fmla="*/ 2147483647 w 195"/>
              <a:gd name="T7" fmla="*/ 2147483647 h 219"/>
              <a:gd name="T8" fmla="*/ 2147483647 w 195"/>
              <a:gd name="T9" fmla="*/ 2147483647 h 219"/>
              <a:gd name="T10" fmla="*/ 2147483647 w 195"/>
              <a:gd name="T11" fmla="*/ 2147483647 h 219"/>
              <a:gd name="T12" fmla="*/ 0 w 195"/>
              <a:gd name="T13" fmla="*/ 2147483647 h 2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5"/>
              <a:gd name="T22" fmla="*/ 0 h 219"/>
              <a:gd name="T23" fmla="*/ 195 w 195"/>
              <a:gd name="T24" fmla="*/ 219 h 21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5" h="219">
                <a:moveTo>
                  <a:pt x="0" y="173"/>
                </a:moveTo>
                <a:lnTo>
                  <a:pt x="49" y="0"/>
                </a:lnTo>
                <a:lnTo>
                  <a:pt x="195" y="43"/>
                </a:lnTo>
                <a:lnTo>
                  <a:pt x="194" y="43"/>
                </a:lnTo>
                <a:lnTo>
                  <a:pt x="158" y="219"/>
                </a:lnTo>
                <a:lnTo>
                  <a:pt x="157" y="219"/>
                </a:lnTo>
                <a:lnTo>
                  <a:pt x="0" y="173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75" name="Freeform 3141"/>
          <p:cNvSpPr>
            <a:spLocks noChangeAspect="1"/>
          </p:cNvSpPr>
          <p:nvPr/>
        </p:nvSpPr>
        <p:spPr bwMode="auto">
          <a:xfrm>
            <a:off x="1876425" y="6049963"/>
            <a:ext cx="65088" cy="71437"/>
          </a:xfrm>
          <a:custGeom>
            <a:avLst/>
            <a:gdLst>
              <a:gd name="T0" fmla="*/ 0 w 189"/>
              <a:gd name="T1" fmla="*/ 2147483647 h 210"/>
              <a:gd name="T2" fmla="*/ 2147483647 w 189"/>
              <a:gd name="T3" fmla="*/ 0 h 210"/>
              <a:gd name="T4" fmla="*/ 2147483647 w 189"/>
              <a:gd name="T5" fmla="*/ 2147483647 h 210"/>
              <a:gd name="T6" fmla="*/ 2147483647 w 189"/>
              <a:gd name="T7" fmla="*/ 2147483647 h 210"/>
              <a:gd name="T8" fmla="*/ 2147483647 w 189"/>
              <a:gd name="T9" fmla="*/ 2147483647 h 210"/>
              <a:gd name="T10" fmla="*/ 2147483647 w 189"/>
              <a:gd name="T11" fmla="*/ 2147483647 h 210"/>
              <a:gd name="T12" fmla="*/ 0 w 189"/>
              <a:gd name="T13" fmla="*/ 2147483647 h 2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9"/>
              <a:gd name="T22" fmla="*/ 0 h 210"/>
              <a:gd name="T23" fmla="*/ 189 w 189"/>
              <a:gd name="T24" fmla="*/ 210 h 21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9" h="210">
                <a:moveTo>
                  <a:pt x="0" y="176"/>
                </a:moveTo>
                <a:lnTo>
                  <a:pt x="36" y="0"/>
                </a:lnTo>
                <a:lnTo>
                  <a:pt x="189" y="32"/>
                </a:lnTo>
                <a:lnTo>
                  <a:pt x="183" y="31"/>
                </a:lnTo>
                <a:lnTo>
                  <a:pt x="162" y="210"/>
                </a:lnTo>
                <a:lnTo>
                  <a:pt x="156" y="209"/>
                </a:lnTo>
                <a:lnTo>
                  <a:pt x="0" y="176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76" name="Freeform 3142"/>
          <p:cNvSpPr>
            <a:spLocks noChangeAspect="1"/>
          </p:cNvSpPr>
          <p:nvPr/>
        </p:nvSpPr>
        <p:spPr bwMode="auto">
          <a:xfrm>
            <a:off x="1933575" y="6059488"/>
            <a:ext cx="61913" cy="69850"/>
          </a:xfrm>
          <a:custGeom>
            <a:avLst/>
            <a:gdLst>
              <a:gd name="T0" fmla="*/ 0 w 184"/>
              <a:gd name="T1" fmla="*/ 2147483647 h 198"/>
              <a:gd name="T2" fmla="*/ 2147483647 w 184"/>
              <a:gd name="T3" fmla="*/ 0 h 198"/>
              <a:gd name="T4" fmla="*/ 2147483647 w 184"/>
              <a:gd name="T5" fmla="*/ 2147483647 h 198"/>
              <a:gd name="T6" fmla="*/ 2147483647 w 184"/>
              <a:gd name="T7" fmla="*/ 2147483647 h 198"/>
              <a:gd name="T8" fmla="*/ 2147483647 w 184"/>
              <a:gd name="T9" fmla="*/ 2147483647 h 198"/>
              <a:gd name="T10" fmla="*/ 2147483647 w 184"/>
              <a:gd name="T11" fmla="*/ 2147483647 h 198"/>
              <a:gd name="T12" fmla="*/ 0 w 184"/>
              <a:gd name="T13" fmla="*/ 2147483647 h 19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4"/>
              <a:gd name="T22" fmla="*/ 0 h 198"/>
              <a:gd name="T23" fmla="*/ 184 w 184"/>
              <a:gd name="T24" fmla="*/ 198 h 19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4" h="198">
                <a:moveTo>
                  <a:pt x="0" y="179"/>
                </a:moveTo>
                <a:lnTo>
                  <a:pt x="21" y="0"/>
                </a:lnTo>
                <a:lnTo>
                  <a:pt x="184" y="21"/>
                </a:lnTo>
                <a:lnTo>
                  <a:pt x="173" y="20"/>
                </a:lnTo>
                <a:lnTo>
                  <a:pt x="162" y="198"/>
                </a:lnTo>
                <a:lnTo>
                  <a:pt x="151" y="197"/>
                </a:lnTo>
                <a:lnTo>
                  <a:pt x="0" y="179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77" name="Freeform 3143"/>
          <p:cNvSpPr>
            <a:spLocks noChangeAspect="1"/>
          </p:cNvSpPr>
          <p:nvPr/>
        </p:nvSpPr>
        <p:spPr bwMode="auto">
          <a:xfrm>
            <a:off x="1990725" y="6065838"/>
            <a:ext cx="30163" cy="65087"/>
          </a:xfrm>
          <a:custGeom>
            <a:avLst/>
            <a:gdLst>
              <a:gd name="T0" fmla="*/ 0 w 94"/>
              <a:gd name="T1" fmla="*/ 2147483647 h 184"/>
              <a:gd name="T2" fmla="*/ 2147483647 w 94"/>
              <a:gd name="T3" fmla="*/ 0 h 184"/>
              <a:gd name="T4" fmla="*/ 2147483647 w 94"/>
              <a:gd name="T5" fmla="*/ 2147483647 h 184"/>
              <a:gd name="T6" fmla="*/ 2147483647 w 94"/>
              <a:gd name="T7" fmla="*/ 2147483647 h 184"/>
              <a:gd name="T8" fmla="*/ 2147483647 w 94"/>
              <a:gd name="T9" fmla="*/ 2147483647 h 184"/>
              <a:gd name="T10" fmla="*/ 2147483647 w 94"/>
              <a:gd name="T11" fmla="*/ 2147483647 h 184"/>
              <a:gd name="T12" fmla="*/ 0 w 94"/>
              <a:gd name="T13" fmla="*/ 2147483647 h 18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4"/>
              <a:gd name="T22" fmla="*/ 0 h 184"/>
              <a:gd name="T23" fmla="*/ 94 w 94"/>
              <a:gd name="T24" fmla="*/ 184 h 18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4" h="184">
                <a:moveTo>
                  <a:pt x="0" y="178"/>
                </a:moveTo>
                <a:lnTo>
                  <a:pt x="11" y="0"/>
                </a:lnTo>
                <a:lnTo>
                  <a:pt x="89" y="5"/>
                </a:lnTo>
                <a:lnTo>
                  <a:pt x="84" y="5"/>
                </a:lnTo>
                <a:lnTo>
                  <a:pt x="84" y="184"/>
                </a:lnTo>
                <a:lnTo>
                  <a:pt x="94" y="184"/>
                </a:lnTo>
                <a:lnTo>
                  <a:pt x="0" y="178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78" name="Freeform 3144"/>
          <p:cNvSpPr>
            <a:spLocks noChangeAspect="1"/>
          </p:cNvSpPr>
          <p:nvPr/>
        </p:nvSpPr>
        <p:spPr bwMode="auto">
          <a:xfrm>
            <a:off x="2019300" y="6067425"/>
            <a:ext cx="52388" cy="63500"/>
          </a:xfrm>
          <a:custGeom>
            <a:avLst/>
            <a:gdLst>
              <a:gd name="T0" fmla="*/ 0 w 161"/>
              <a:gd name="T1" fmla="*/ 2147483647 h 179"/>
              <a:gd name="T2" fmla="*/ 0 w 161"/>
              <a:gd name="T3" fmla="*/ 0 h 179"/>
              <a:gd name="T4" fmla="*/ 2147483647 w 161"/>
              <a:gd name="T5" fmla="*/ 0 h 179"/>
              <a:gd name="T6" fmla="*/ 2147483647 w 161"/>
              <a:gd name="T7" fmla="*/ 0 h 179"/>
              <a:gd name="T8" fmla="*/ 2147483647 w 161"/>
              <a:gd name="T9" fmla="*/ 2147483647 h 179"/>
              <a:gd name="T10" fmla="*/ 2147483647 w 161"/>
              <a:gd name="T11" fmla="*/ 2147483647 h 179"/>
              <a:gd name="T12" fmla="*/ 0 w 161"/>
              <a:gd name="T13" fmla="*/ 2147483647 h 17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1"/>
              <a:gd name="T22" fmla="*/ 0 h 179"/>
              <a:gd name="T23" fmla="*/ 161 w 161"/>
              <a:gd name="T24" fmla="*/ 179 h 17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1" h="179">
                <a:moveTo>
                  <a:pt x="0" y="179"/>
                </a:moveTo>
                <a:lnTo>
                  <a:pt x="0" y="0"/>
                </a:lnTo>
                <a:lnTo>
                  <a:pt x="152" y="0"/>
                </a:lnTo>
                <a:lnTo>
                  <a:pt x="161" y="178"/>
                </a:lnTo>
                <a:lnTo>
                  <a:pt x="141" y="179"/>
                </a:lnTo>
                <a:lnTo>
                  <a:pt x="0" y="179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79" name="Freeform 3145"/>
          <p:cNvSpPr>
            <a:spLocks noChangeAspect="1"/>
          </p:cNvSpPr>
          <p:nvPr/>
        </p:nvSpPr>
        <p:spPr bwMode="auto">
          <a:xfrm>
            <a:off x="2070100" y="6065838"/>
            <a:ext cx="33338" cy="65087"/>
          </a:xfrm>
          <a:custGeom>
            <a:avLst/>
            <a:gdLst>
              <a:gd name="T0" fmla="*/ 2147483647 w 97"/>
              <a:gd name="T1" fmla="*/ 2147483647 h 182"/>
              <a:gd name="T2" fmla="*/ 0 w 97"/>
              <a:gd name="T3" fmla="*/ 2147483647 h 182"/>
              <a:gd name="T4" fmla="*/ 2147483647 w 97"/>
              <a:gd name="T5" fmla="*/ 2147483647 h 182"/>
              <a:gd name="T6" fmla="*/ 2147483647 w 97"/>
              <a:gd name="T7" fmla="*/ 0 h 182"/>
              <a:gd name="T8" fmla="*/ 2147483647 w 97"/>
              <a:gd name="T9" fmla="*/ 2147483647 h 182"/>
              <a:gd name="T10" fmla="*/ 2147483647 w 97"/>
              <a:gd name="T11" fmla="*/ 2147483647 h 182"/>
              <a:gd name="T12" fmla="*/ 2147483647 w 97"/>
              <a:gd name="T13" fmla="*/ 2147483647 h 18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7"/>
              <a:gd name="T22" fmla="*/ 0 h 182"/>
              <a:gd name="T23" fmla="*/ 97 w 97"/>
              <a:gd name="T24" fmla="*/ 182 h 18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7" h="182">
                <a:moveTo>
                  <a:pt x="9" y="182"/>
                </a:moveTo>
                <a:lnTo>
                  <a:pt x="0" y="4"/>
                </a:lnTo>
                <a:lnTo>
                  <a:pt x="68" y="1"/>
                </a:lnTo>
                <a:lnTo>
                  <a:pt x="72" y="0"/>
                </a:lnTo>
                <a:lnTo>
                  <a:pt x="93" y="178"/>
                </a:lnTo>
                <a:lnTo>
                  <a:pt x="97" y="177"/>
                </a:lnTo>
                <a:lnTo>
                  <a:pt x="9" y="182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80" name="Freeform 3146"/>
          <p:cNvSpPr>
            <a:spLocks noChangeAspect="1"/>
          </p:cNvSpPr>
          <p:nvPr/>
        </p:nvSpPr>
        <p:spPr bwMode="auto">
          <a:xfrm>
            <a:off x="2095500" y="6059488"/>
            <a:ext cx="63500" cy="69850"/>
          </a:xfrm>
          <a:custGeom>
            <a:avLst/>
            <a:gdLst>
              <a:gd name="T0" fmla="*/ 2147483647 w 184"/>
              <a:gd name="T1" fmla="*/ 2147483647 h 197"/>
              <a:gd name="T2" fmla="*/ 0 w 184"/>
              <a:gd name="T3" fmla="*/ 2147483647 h 197"/>
              <a:gd name="T4" fmla="*/ 2147483647 w 184"/>
              <a:gd name="T5" fmla="*/ 0 h 197"/>
              <a:gd name="T6" fmla="*/ 2147483647 w 184"/>
              <a:gd name="T7" fmla="*/ 0 h 197"/>
              <a:gd name="T8" fmla="*/ 2147483647 w 184"/>
              <a:gd name="T9" fmla="*/ 2147483647 h 197"/>
              <a:gd name="T10" fmla="*/ 2147483647 w 184"/>
              <a:gd name="T11" fmla="*/ 2147483647 h 197"/>
              <a:gd name="T12" fmla="*/ 2147483647 w 184"/>
              <a:gd name="T13" fmla="*/ 2147483647 h 19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4"/>
              <a:gd name="T22" fmla="*/ 0 h 197"/>
              <a:gd name="T23" fmla="*/ 184 w 184"/>
              <a:gd name="T24" fmla="*/ 197 h 19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4" h="197">
                <a:moveTo>
                  <a:pt x="21" y="197"/>
                </a:moveTo>
                <a:lnTo>
                  <a:pt x="0" y="19"/>
                </a:lnTo>
                <a:lnTo>
                  <a:pt x="149" y="0"/>
                </a:lnTo>
                <a:lnTo>
                  <a:pt x="148" y="0"/>
                </a:lnTo>
                <a:lnTo>
                  <a:pt x="184" y="177"/>
                </a:lnTo>
                <a:lnTo>
                  <a:pt x="183" y="177"/>
                </a:lnTo>
                <a:lnTo>
                  <a:pt x="21" y="197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81" name="Freeform 3147"/>
          <p:cNvSpPr>
            <a:spLocks noChangeAspect="1"/>
          </p:cNvSpPr>
          <p:nvPr/>
        </p:nvSpPr>
        <p:spPr bwMode="auto">
          <a:xfrm>
            <a:off x="2146300" y="6049963"/>
            <a:ext cx="66675" cy="71437"/>
          </a:xfrm>
          <a:custGeom>
            <a:avLst/>
            <a:gdLst>
              <a:gd name="T0" fmla="*/ 2147483647 w 197"/>
              <a:gd name="T1" fmla="*/ 2147483647 h 207"/>
              <a:gd name="T2" fmla="*/ 0 w 197"/>
              <a:gd name="T3" fmla="*/ 2147483647 h 207"/>
              <a:gd name="T4" fmla="*/ 2147483647 w 197"/>
              <a:gd name="T5" fmla="*/ 0 h 207"/>
              <a:gd name="T6" fmla="*/ 2147483647 w 197"/>
              <a:gd name="T7" fmla="*/ 2147483647 h 207"/>
              <a:gd name="T8" fmla="*/ 2147483647 w 197"/>
              <a:gd name="T9" fmla="*/ 2147483647 h 207"/>
              <a:gd name="T10" fmla="*/ 2147483647 w 197"/>
              <a:gd name="T11" fmla="*/ 2147483647 h 207"/>
              <a:gd name="T12" fmla="*/ 2147483647 w 197"/>
              <a:gd name="T13" fmla="*/ 2147483647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7"/>
              <a:gd name="T22" fmla="*/ 0 h 207"/>
              <a:gd name="T23" fmla="*/ 197 w 19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7" h="207">
                <a:moveTo>
                  <a:pt x="36" y="207"/>
                </a:moveTo>
                <a:lnTo>
                  <a:pt x="0" y="30"/>
                </a:lnTo>
                <a:lnTo>
                  <a:pt x="149" y="0"/>
                </a:lnTo>
                <a:lnTo>
                  <a:pt x="145" y="1"/>
                </a:lnTo>
                <a:lnTo>
                  <a:pt x="197" y="173"/>
                </a:lnTo>
                <a:lnTo>
                  <a:pt x="193" y="174"/>
                </a:lnTo>
                <a:lnTo>
                  <a:pt x="36" y="207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82" name="Freeform 3148"/>
          <p:cNvSpPr>
            <a:spLocks noChangeAspect="1"/>
          </p:cNvSpPr>
          <p:nvPr/>
        </p:nvSpPr>
        <p:spPr bwMode="auto">
          <a:xfrm>
            <a:off x="2197100" y="6032500"/>
            <a:ext cx="69850" cy="77788"/>
          </a:xfrm>
          <a:custGeom>
            <a:avLst/>
            <a:gdLst>
              <a:gd name="T0" fmla="*/ 2147483647 w 206"/>
              <a:gd name="T1" fmla="*/ 2147483647 h 221"/>
              <a:gd name="T2" fmla="*/ 0 w 206"/>
              <a:gd name="T3" fmla="*/ 2147483647 h 221"/>
              <a:gd name="T4" fmla="*/ 2147483647 w 206"/>
              <a:gd name="T5" fmla="*/ 0 h 221"/>
              <a:gd name="T6" fmla="*/ 2147483647 w 206"/>
              <a:gd name="T7" fmla="*/ 2147483647 h 221"/>
              <a:gd name="T8" fmla="*/ 2147483647 w 206"/>
              <a:gd name="T9" fmla="*/ 2147483647 h 221"/>
              <a:gd name="T10" fmla="*/ 2147483647 w 206"/>
              <a:gd name="T11" fmla="*/ 2147483647 h 221"/>
              <a:gd name="T12" fmla="*/ 2147483647 w 206"/>
              <a:gd name="T13" fmla="*/ 2147483647 h 2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6"/>
              <a:gd name="T22" fmla="*/ 0 h 221"/>
              <a:gd name="T23" fmla="*/ 206 w 206"/>
              <a:gd name="T24" fmla="*/ 221 h 22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6" h="221">
                <a:moveTo>
                  <a:pt x="52" y="221"/>
                </a:moveTo>
                <a:lnTo>
                  <a:pt x="0" y="49"/>
                </a:lnTo>
                <a:lnTo>
                  <a:pt x="160" y="0"/>
                </a:lnTo>
                <a:lnTo>
                  <a:pt x="146" y="5"/>
                </a:lnTo>
                <a:lnTo>
                  <a:pt x="206" y="174"/>
                </a:lnTo>
                <a:lnTo>
                  <a:pt x="193" y="179"/>
                </a:lnTo>
                <a:lnTo>
                  <a:pt x="52" y="221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83" name="Freeform 3149"/>
          <p:cNvSpPr>
            <a:spLocks noChangeAspect="1"/>
          </p:cNvSpPr>
          <p:nvPr/>
        </p:nvSpPr>
        <p:spPr bwMode="auto">
          <a:xfrm>
            <a:off x="2246313" y="6027738"/>
            <a:ext cx="52387" cy="65087"/>
          </a:xfrm>
          <a:custGeom>
            <a:avLst/>
            <a:gdLst>
              <a:gd name="T0" fmla="*/ 2147483647 w 148"/>
              <a:gd name="T1" fmla="*/ 2147483647 h 193"/>
              <a:gd name="T2" fmla="*/ 0 w 148"/>
              <a:gd name="T3" fmla="*/ 2147483647 h 193"/>
              <a:gd name="T4" fmla="*/ 2147483647 w 148"/>
              <a:gd name="T5" fmla="*/ 2147483647 h 193"/>
              <a:gd name="T6" fmla="*/ 2147483647 w 148"/>
              <a:gd name="T7" fmla="*/ 0 h 193"/>
              <a:gd name="T8" fmla="*/ 2147483647 w 148"/>
              <a:gd name="T9" fmla="*/ 2147483647 h 193"/>
              <a:gd name="T10" fmla="*/ 2147483647 w 148"/>
              <a:gd name="T11" fmla="*/ 2147483647 h 193"/>
              <a:gd name="T12" fmla="*/ 2147483647 w 148"/>
              <a:gd name="T13" fmla="*/ 2147483647 h 19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8"/>
              <a:gd name="T22" fmla="*/ 0 h 193"/>
              <a:gd name="T23" fmla="*/ 148 w 148"/>
              <a:gd name="T24" fmla="*/ 193 h 19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8" h="193">
                <a:moveTo>
                  <a:pt x="60" y="193"/>
                </a:moveTo>
                <a:lnTo>
                  <a:pt x="0" y="24"/>
                </a:lnTo>
                <a:lnTo>
                  <a:pt x="60" y="3"/>
                </a:lnTo>
                <a:lnTo>
                  <a:pt x="67" y="0"/>
                </a:lnTo>
                <a:lnTo>
                  <a:pt x="141" y="164"/>
                </a:lnTo>
                <a:lnTo>
                  <a:pt x="148" y="160"/>
                </a:lnTo>
                <a:lnTo>
                  <a:pt x="60" y="193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84" name="Freeform 3150"/>
          <p:cNvSpPr>
            <a:spLocks noChangeAspect="1"/>
          </p:cNvSpPr>
          <p:nvPr/>
        </p:nvSpPr>
        <p:spPr bwMode="auto">
          <a:xfrm>
            <a:off x="2268538" y="6003925"/>
            <a:ext cx="79375" cy="79375"/>
          </a:xfrm>
          <a:custGeom>
            <a:avLst/>
            <a:gdLst>
              <a:gd name="T0" fmla="*/ 2147483647 w 224"/>
              <a:gd name="T1" fmla="*/ 2147483647 h 233"/>
              <a:gd name="T2" fmla="*/ 0 w 224"/>
              <a:gd name="T3" fmla="*/ 2147483647 h 233"/>
              <a:gd name="T4" fmla="*/ 2147483647 w 224"/>
              <a:gd name="T5" fmla="*/ 0 h 233"/>
              <a:gd name="T6" fmla="*/ 2147483647 w 224"/>
              <a:gd name="T7" fmla="*/ 2147483647 h 233"/>
              <a:gd name="T8" fmla="*/ 2147483647 w 224"/>
              <a:gd name="T9" fmla="*/ 2147483647 h 233"/>
              <a:gd name="T10" fmla="*/ 2147483647 w 224"/>
              <a:gd name="T11" fmla="*/ 2147483647 h 233"/>
              <a:gd name="T12" fmla="*/ 2147483647 w 224"/>
              <a:gd name="T13" fmla="*/ 2147483647 h 2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4"/>
              <a:gd name="T22" fmla="*/ 0 h 233"/>
              <a:gd name="T23" fmla="*/ 224 w 224"/>
              <a:gd name="T24" fmla="*/ 233 h 2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4" h="233">
                <a:moveTo>
                  <a:pt x="74" y="233"/>
                </a:moveTo>
                <a:lnTo>
                  <a:pt x="0" y="69"/>
                </a:lnTo>
                <a:lnTo>
                  <a:pt x="149" y="0"/>
                </a:lnTo>
                <a:lnTo>
                  <a:pt x="137" y="7"/>
                </a:lnTo>
                <a:lnTo>
                  <a:pt x="224" y="163"/>
                </a:lnTo>
                <a:lnTo>
                  <a:pt x="211" y="170"/>
                </a:lnTo>
                <a:lnTo>
                  <a:pt x="74" y="233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85" name="Freeform 3151"/>
          <p:cNvSpPr>
            <a:spLocks noChangeAspect="1"/>
          </p:cNvSpPr>
          <p:nvPr/>
        </p:nvSpPr>
        <p:spPr bwMode="auto">
          <a:xfrm>
            <a:off x="2316163" y="5981700"/>
            <a:ext cx="80962" cy="77788"/>
          </a:xfrm>
          <a:custGeom>
            <a:avLst/>
            <a:gdLst>
              <a:gd name="T0" fmla="*/ 2147483647 w 233"/>
              <a:gd name="T1" fmla="*/ 2147483647 h 229"/>
              <a:gd name="T2" fmla="*/ 0 w 233"/>
              <a:gd name="T3" fmla="*/ 2147483647 h 229"/>
              <a:gd name="T4" fmla="*/ 2147483647 w 233"/>
              <a:gd name="T5" fmla="*/ 0 h 229"/>
              <a:gd name="T6" fmla="*/ 2147483647 w 233"/>
              <a:gd name="T7" fmla="*/ 0 h 229"/>
              <a:gd name="T8" fmla="*/ 2147483647 w 233"/>
              <a:gd name="T9" fmla="*/ 2147483647 h 229"/>
              <a:gd name="T10" fmla="*/ 2147483647 w 233"/>
              <a:gd name="T11" fmla="*/ 2147483647 h 229"/>
              <a:gd name="T12" fmla="*/ 2147483647 w 233"/>
              <a:gd name="T13" fmla="*/ 2147483647 h 22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3"/>
              <a:gd name="T22" fmla="*/ 0 h 229"/>
              <a:gd name="T23" fmla="*/ 233 w 233"/>
              <a:gd name="T24" fmla="*/ 229 h 22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3" h="229">
                <a:moveTo>
                  <a:pt x="87" y="229"/>
                </a:moveTo>
                <a:lnTo>
                  <a:pt x="0" y="73"/>
                </a:lnTo>
                <a:lnTo>
                  <a:pt x="133" y="0"/>
                </a:lnTo>
                <a:lnTo>
                  <a:pt x="132" y="0"/>
                </a:lnTo>
                <a:lnTo>
                  <a:pt x="233" y="147"/>
                </a:lnTo>
                <a:lnTo>
                  <a:pt x="232" y="147"/>
                </a:lnTo>
                <a:lnTo>
                  <a:pt x="87" y="229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86" name="Freeform 3152"/>
          <p:cNvSpPr>
            <a:spLocks noChangeAspect="1"/>
          </p:cNvSpPr>
          <p:nvPr/>
        </p:nvSpPr>
        <p:spPr bwMode="auto">
          <a:xfrm>
            <a:off x="2362200" y="5948363"/>
            <a:ext cx="82550" cy="82550"/>
          </a:xfrm>
          <a:custGeom>
            <a:avLst/>
            <a:gdLst>
              <a:gd name="T0" fmla="*/ 2147483647 w 240"/>
              <a:gd name="T1" fmla="*/ 2147483647 h 239"/>
              <a:gd name="T2" fmla="*/ 0 w 240"/>
              <a:gd name="T3" fmla="*/ 2147483647 h 239"/>
              <a:gd name="T4" fmla="*/ 2147483647 w 240"/>
              <a:gd name="T5" fmla="*/ 0 h 239"/>
              <a:gd name="T6" fmla="*/ 2147483647 w 240"/>
              <a:gd name="T7" fmla="*/ 2147483647 h 239"/>
              <a:gd name="T8" fmla="*/ 2147483647 w 240"/>
              <a:gd name="T9" fmla="*/ 2147483647 h 239"/>
              <a:gd name="T10" fmla="*/ 2147483647 w 240"/>
              <a:gd name="T11" fmla="*/ 2147483647 h 239"/>
              <a:gd name="T12" fmla="*/ 2147483647 w 240"/>
              <a:gd name="T13" fmla="*/ 2147483647 h 2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0"/>
              <a:gd name="T22" fmla="*/ 0 h 239"/>
              <a:gd name="T23" fmla="*/ 240 w 240"/>
              <a:gd name="T24" fmla="*/ 239 h 2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0" h="239">
                <a:moveTo>
                  <a:pt x="101" y="239"/>
                </a:moveTo>
                <a:lnTo>
                  <a:pt x="0" y="92"/>
                </a:lnTo>
                <a:lnTo>
                  <a:pt x="131" y="0"/>
                </a:lnTo>
                <a:lnTo>
                  <a:pt x="125" y="5"/>
                </a:lnTo>
                <a:lnTo>
                  <a:pt x="240" y="142"/>
                </a:lnTo>
                <a:lnTo>
                  <a:pt x="233" y="148"/>
                </a:lnTo>
                <a:lnTo>
                  <a:pt x="101" y="239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87" name="Freeform 3153"/>
          <p:cNvSpPr>
            <a:spLocks noChangeAspect="1"/>
          </p:cNvSpPr>
          <p:nvPr/>
        </p:nvSpPr>
        <p:spPr bwMode="auto">
          <a:xfrm>
            <a:off x="2405063" y="5916613"/>
            <a:ext cx="85725" cy="82550"/>
          </a:xfrm>
          <a:custGeom>
            <a:avLst/>
            <a:gdLst>
              <a:gd name="T0" fmla="*/ 2147483647 w 246"/>
              <a:gd name="T1" fmla="*/ 2147483647 h 236"/>
              <a:gd name="T2" fmla="*/ 0 w 246"/>
              <a:gd name="T3" fmla="*/ 2147483647 h 236"/>
              <a:gd name="T4" fmla="*/ 2147483647 w 246"/>
              <a:gd name="T5" fmla="*/ 0 h 236"/>
              <a:gd name="T6" fmla="*/ 2147483647 w 246"/>
              <a:gd name="T7" fmla="*/ 0 h 236"/>
              <a:gd name="T8" fmla="*/ 2147483647 w 246"/>
              <a:gd name="T9" fmla="*/ 2147483647 h 236"/>
              <a:gd name="T10" fmla="*/ 2147483647 w 246"/>
              <a:gd name="T11" fmla="*/ 2147483647 h 236"/>
              <a:gd name="T12" fmla="*/ 2147483647 w 246"/>
              <a:gd name="T13" fmla="*/ 2147483647 h 2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6"/>
              <a:gd name="T22" fmla="*/ 0 h 236"/>
              <a:gd name="T23" fmla="*/ 246 w 246"/>
              <a:gd name="T24" fmla="*/ 236 h 2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6" h="236">
                <a:moveTo>
                  <a:pt x="115" y="236"/>
                </a:moveTo>
                <a:lnTo>
                  <a:pt x="0" y="99"/>
                </a:lnTo>
                <a:lnTo>
                  <a:pt x="120" y="0"/>
                </a:lnTo>
                <a:lnTo>
                  <a:pt x="246" y="126"/>
                </a:lnTo>
                <a:lnTo>
                  <a:pt x="115" y="236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88" name="Freeform 3154"/>
          <p:cNvSpPr>
            <a:spLocks noChangeAspect="1"/>
          </p:cNvSpPr>
          <p:nvPr/>
        </p:nvSpPr>
        <p:spPr bwMode="auto">
          <a:xfrm>
            <a:off x="2446338" y="5878513"/>
            <a:ext cx="88900" cy="82550"/>
          </a:xfrm>
          <a:custGeom>
            <a:avLst/>
            <a:gdLst>
              <a:gd name="T0" fmla="*/ 2147483647 w 251"/>
              <a:gd name="T1" fmla="*/ 2147483647 h 238"/>
              <a:gd name="T2" fmla="*/ 0 w 251"/>
              <a:gd name="T3" fmla="*/ 2147483647 h 238"/>
              <a:gd name="T4" fmla="*/ 2147483647 w 251"/>
              <a:gd name="T5" fmla="*/ 0 h 238"/>
              <a:gd name="T6" fmla="*/ 2147483647 w 251"/>
              <a:gd name="T7" fmla="*/ 0 h 238"/>
              <a:gd name="T8" fmla="*/ 2147483647 w 251"/>
              <a:gd name="T9" fmla="*/ 2147483647 h 238"/>
              <a:gd name="T10" fmla="*/ 2147483647 w 251"/>
              <a:gd name="T11" fmla="*/ 2147483647 h 238"/>
              <a:gd name="T12" fmla="*/ 2147483647 w 251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51"/>
              <a:gd name="T22" fmla="*/ 0 h 238"/>
              <a:gd name="T23" fmla="*/ 251 w 251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51" h="238">
                <a:moveTo>
                  <a:pt x="126" y="238"/>
                </a:moveTo>
                <a:lnTo>
                  <a:pt x="0" y="112"/>
                </a:lnTo>
                <a:lnTo>
                  <a:pt x="112" y="0"/>
                </a:lnTo>
                <a:lnTo>
                  <a:pt x="251" y="114"/>
                </a:lnTo>
                <a:lnTo>
                  <a:pt x="126" y="238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89" name="Freeform 3155"/>
          <p:cNvSpPr>
            <a:spLocks noChangeAspect="1"/>
          </p:cNvSpPr>
          <p:nvPr/>
        </p:nvSpPr>
        <p:spPr bwMode="auto">
          <a:xfrm>
            <a:off x="2487613" y="5832475"/>
            <a:ext cx="85725" cy="84138"/>
          </a:xfrm>
          <a:custGeom>
            <a:avLst/>
            <a:gdLst>
              <a:gd name="T0" fmla="*/ 2147483647 w 251"/>
              <a:gd name="T1" fmla="*/ 2147483647 h 247"/>
              <a:gd name="T2" fmla="*/ 0 w 251"/>
              <a:gd name="T3" fmla="*/ 2147483647 h 247"/>
              <a:gd name="T4" fmla="*/ 2147483647 w 251"/>
              <a:gd name="T5" fmla="*/ 0 h 247"/>
              <a:gd name="T6" fmla="*/ 2147483647 w 251"/>
              <a:gd name="T7" fmla="*/ 2147483647 h 247"/>
              <a:gd name="T8" fmla="*/ 2147483647 w 251"/>
              <a:gd name="T9" fmla="*/ 2147483647 h 247"/>
              <a:gd name="T10" fmla="*/ 2147483647 w 251"/>
              <a:gd name="T11" fmla="*/ 2147483647 h 247"/>
              <a:gd name="T12" fmla="*/ 2147483647 w 251"/>
              <a:gd name="T13" fmla="*/ 2147483647 h 2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51"/>
              <a:gd name="T22" fmla="*/ 0 h 247"/>
              <a:gd name="T23" fmla="*/ 251 w 251"/>
              <a:gd name="T24" fmla="*/ 247 h 24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51" h="247">
                <a:moveTo>
                  <a:pt x="139" y="247"/>
                </a:moveTo>
                <a:lnTo>
                  <a:pt x="0" y="133"/>
                </a:lnTo>
                <a:lnTo>
                  <a:pt x="109" y="0"/>
                </a:lnTo>
                <a:lnTo>
                  <a:pt x="104" y="7"/>
                </a:lnTo>
                <a:lnTo>
                  <a:pt x="251" y="109"/>
                </a:lnTo>
                <a:lnTo>
                  <a:pt x="246" y="116"/>
                </a:lnTo>
                <a:lnTo>
                  <a:pt x="139" y="247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90" name="Freeform 3156"/>
          <p:cNvSpPr>
            <a:spLocks noChangeAspect="1"/>
          </p:cNvSpPr>
          <p:nvPr/>
        </p:nvSpPr>
        <p:spPr bwMode="auto">
          <a:xfrm>
            <a:off x="2522538" y="5786438"/>
            <a:ext cx="85725" cy="82550"/>
          </a:xfrm>
          <a:custGeom>
            <a:avLst/>
            <a:gdLst>
              <a:gd name="T0" fmla="*/ 2147483647 w 254"/>
              <a:gd name="T1" fmla="*/ 2147483647 h 242"/>
              <a:gd name="T2" fmla="*/ 0 w 254"/>
              <a:gd name="T3" fmla="*/ 2147483647 h 242"/>
              <a:gd name="T4" fmla="*/ 2147483647 w 254"/>
              <a:gd name="T5" fmla="*/ 2147483647 h 242"/>
              <a:gd name="T6" fmla="*/ 2147483647 w 254"/>
              <a:gd name="T7" fmla="*/ 0 h 242"/>
              <a:gd name="T8" fmla="*/ 2147483647 w 254"/>
              <a:gd name="T9" fmla="*/ 2147483647 h 242"/>
              <a:gd name="T10" fmla="*/ 2147483647 w 254"/>
              <a:gd name="T11" fmla="*/ 2147483647 h 242"/>
              <a:gd name="T12" fmla="*/ 2147483647 w 254"/>
              <a:gd name="T13" fmla="*/ 2147483647 h 24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54"/>
              <a:gd name="T22" fmla="*/ 0 h 242"/>
              <a:gd name="T23" fmla="*/ 254 w 254"/>
              <a:gd name="T24" fmla="*/ 242 h 24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54" h="242">
                <a:moveTo>
                  <a:pt x="147" y="242"/>
                </a:moveTo>
                <a:lnTo>
                  <a:pt x="0" y="140"/>
                </a:lnTo>
                <a:lnTo>
                  <a:pt x="92" y="6"/>
                </a:lnTo>
                <a:lnTo>
                  <a:pt x="95" y="0"/>
                </a:lnTo>
                <a:lnTo>
                  <a:pt x="251" y="91"/>
                </a:lnTo>
                <a:lnTo>
                  <a:pt x="254" y="85"/>
                </a:lnTo>
                <a:lnTo>
                  <a:pt x="147" y="242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91" name="Freeform 3157"/>
          <p:cNvSpPr>
            <a:spLocks noChangeAspect="1"/>
          </p:cNvSpPr>
          <p:nvPr/>
        </p:nvSpPr>
        <p:spPr bwMode="auto">
          <a:xfrm>
            <a:off x="2555875" y="5759450"/>
            <a:ext cx="69850" cy="57150"/>
          </a:xfrm>
          <a:custGeom>
            <a:avLst/>
            <a:gdLst>
              <a:gd name="T0" fmla="*/ 2147483647 w 205"/>
              <a:gd name="T1" fmla="*/ 2147483647 h 169"/>
              <a:gd name="T2" fmla="*/ 0 w 205"/>
              <a:gd name="T3" fmla="*/ 2147483647 h 169"/>
              <a:gd name="T4" fmla="*/ 2147483647 w 205"/>
              <a:gd name="T5" fmla="*/ 0 h 169"/>
              <a:gd name="T6" fmla="*/ 2147483647 w 205"/>
              <a:gd name="T7" fmla="*/ 2147483647 h 169"/>
              <a:gd name="T8" fmla="*/ 2147483647 w 205"/>
              <a:gd name="T9" fmla="*/ 2147483647 h 169"/>
              <a:gd name="T10" fmla="*/ 2147483647 w 205"/>
              <a:gd name="T11" fmla="*/ 2147483647 h 169"/>
              <a:gd name="T12" fmla="*/ 2147483647 w 205"/>
              <a:gd name="T13" fmla="*/ 2147483647 h 16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5"/>
              <a:gd name="T22" fmla="*/ 0 h 169"/>
              <a:gd name="T23" fmla="*/ 205 w 205"/>
              <a:gd name="T24" fmla="*/ 169 h 16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5" h="169">
                <a:moveTo>
                  <a:pt x="156" y="169"/>
                </a:moveTo>
                <a:lnTo>
                  <a:pt x="0" y="78"/>
                </a:lnTo>
                <a:lnTo>
                  <a:pt x="46" y="0"/>
                </a:lnTo>
                <a:lnTo>
                  <a:pt x="43" y="6"/>
                </a:lnTo>
                <a:lnTo>
                  <a:pt x="205" y="85"/>
                </a:lnTo>
                <a:lnTo>
                  <a:pt x="202" y="92"/>
                </a:lnTo>
                <a:lnTo>
                  <a:pt x="156" y="169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92" name="Freeform 3158"/>
          <p:cNvSpPr>
            <a:spLocks noChangeAspect="1"/>
          </p:cNvSpPr>
          <p:nvPr/>
        </p:nvSpPr>
        <p:spPr bwMode="auto">
          <a:xfrm>
            <a:off x="2570163" y="5703888"/>
            <a:ext cx="85725" cy="84137"/>
          </a:xfrm>
          <a:custGeom>
            <a:avLst/>
            <a:gdLst>
              <a:gd name="T0" fmla="*/ 2147483647 w 246"/>
              <a:gd name="T1" fmla="*/ 2147483647 h 247"/>
              <a:gd name="T2" fmla="*/ 0 w 246"/>
              <a:gd name="T3" fmla="*/ 2147483647 h 247"/>
              <a:gd name="T4" fmla="*/ 2147483647 w 246"/>
              <a:gd name="T5" fmla="*/ 0 h 247"/>
              <a:gd name="T6" fmla="*/ 2147483647 w 246"/>
              <a:gd name="T7" fmla="*/ 2147483647 h 247"/>
              <a:gd name="T8" fmla="*/ 2147483647 w 246"/>
              <a:gd name="T9" fmla="*/ 2147483647 h 247"/>
              <a:gd name="T10" fmla="*/ 2147483647 w 246"/>
              <a:gd name="T11" fmla="*/ 2147483647 h 247"/>
              <a:gd name="T12" fmla="*/ 2147483647 w 246"/>
              <a:gd name="T13" fmla="*/ 2147483647 h 2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6"/>
              <a:gd name="T22" fmla="*/ 0 h 247"/>
              <a:gd name="T23" fmla="*/ 246 w 246"/>
              <a:gd name="T24" fmla="*/ 247 h 24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6" h="247">
                <a:moveTo>
                  <a:pt x="162" y="247"/>
                </a:moveTo>
                <a:lnTo>
                  <a:pt x="0" y="168"/>
                </a:lnTo>
                <a:lnTo>
                  <a:pt x="83" y="0"/>
                </a:lnTo>
                <a:lnTo>
                  <a:pt x="80" y="8"/>
                </a:lnTo>
                <a:lnTo>
                  <a:pt x="246" y="76"/>
                </a:lnTo>
                <a:lnTo>
                  <a:pt x="243" y="83"/>
                </a:lnTo>
                <a:lnTo>
                  <a:pt x="162" y="247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93" name="Freeform 3159"/>
          <p:cNvSpPr>
            <a:spLocks noChangeAspect="1"/>
          </p:cNvSpPr>
          <p:nvPr/>
        </p:nvSpPr>
        <p:spPr bwMode="auto">
          <a:xfrm>
            <a:off x="2597150" y="5673725"/>
            <a:ext cx="69850" cy="53975"/>
          </a:xfrm>
          <a:custGeom>
            <a:avLst/>
            <a:gdLst>
              <a:gd name="T0" fmla="*/ 2147483647 w 204"/>
              <a:gd name="T1" fmla="*/ 2147483647 h 159"/>
              <a:gd name="T2" fmla="*/ 0 w 204"/>
              <a:gd name="T3" fmla="*/ 2147483647 h 159"/>
              <a:gd name="T4" fmla="*/ 2147483647 w 204"/>
              <a:gd name="T5" fmla="*/ 0 h 159"/>
              <a:gd name="T6" fmla="*/ 2147483647 w 204"/>
              <a:gd name="T7" fmla="*/ 2147483647 h 159"/>
              <a:gd name="T8" fmla="*/ 2147483647 w 204"/>
              <a:gd name="T9" fmla="*/ 2147483647 h 159"/>
              <a:gd name="T10" fmla="*/ 2147483647 w 204"/>
              <a:gd name="T11" fmla="*/ 2147483647 h 159"/>
              <a:gd name="T12" fmla="*/ 2147483647 w 204"/>
              <a:gd name="T13" fmla="*/ 2147483647 h 15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4"/>
              <a:gd name="T22" fmla="*/ 0 h 159"/>
              <a:gd name="T23" fmla="*/ 204 w 204"/>
              <a:gd name="T24" fmla="*/ 159 h 15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4" h="159">
                <a:moveTo>
                  <a:pt x="166" y="159"/>
                </a:moveTo>
                <a:lnTo>
                  <a:pt x="0" y="91"/>
                </a:lnTo>
                <a:lnTo>
                  <a:pt x="38" y="0"/>
                </a:lnTo>
                <a:lnTo>
                  <a:pt x="36" y="5"/>
                </a:lnTo>
                <a:lnTo>
                  <a:pt x="204" y="68"/>
                </a:lnTo>
                <a:lnTo>
                  <a:pt x="202" y="73"/>
                </a:lnTo>
                <a:lnTo>
                  <a:pt x="166" y="159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94" name="Freeform 3160"/>
          <p:cNvSpPr>
            <a:spLocks noChangeAspect="1"/>
          </p:cNvSpPr>
          <p:nvPr/>
        </p:nvSpPr>
        <p:spPr bwMode="auto">
          <a:xfrm>
            <a:off x="2608263" y="5645150"/>
            <a:ext cx="71437" cy="52388"/>
          </a:xfrm>
          <a:custGeom>
            <a:avLst/>
            <a:gdLst>
              <a:gd name="T0" fmla="*/ 2147483647 w 205"/>
              <a:gd name="T1" fmla="*/ 2147483647 h 152"/>
              <a:gd name="T2" fmla="*/ 0 w 205"/>
              <a:gd name="T3" fmla="*/ 2147483647 h 152"/>
              <a:gd name="T4" fmla="*/ 2147483647 w 205"/>
              <a:gd name="T5" fmla="*/ 0 h 152"/>
              <a:gd name="T6" fmla="*/ 2147483647 w 205"/>
              <a:gd name="T7" fmla="*/ 2147483647 h 152"/>
              <a:gd name="T8" fmla="*/ 2147483647 w 205"/>
              <a:gd name="T9" fmla="*/ 2147483647 h 152"/>
              <a:gd name="T10" fmla="*/ 2147483647 w 205"/>
              <a:gd name="T11" fmla="*/ 2147483647 h 152"/>
              <a:gd name="T12" fmla="*/ 2147483647 w 205"/>
              <a:gd name="T13" fmla="*/ 2147483647 h 15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5"/>
              <a:gd name="T22" fmla="*/ 0 h 152"/>
              <a:gd name="T23" fmla="*/ 205 w 205"/>
              <a:gd name="T24" fmla="*/ 152 h 15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5" h="152">
                <a:moveTo>
                  <a:pt x="168" y="152"/>
                </a:moveTo>
                <a:lnTo>
                  <a:pt x="0" y="89"/>
                </a:lnTo>
                <a:lnTo>
                  <a:pt x="33" y="0"/>
                </a:lnTo>
                <a:lnTo>
                  <a:pt x="32" y="3"/>
                </a:lnTo>
                <a:lnTo>
                  <a:pt x="205" y="53"/>
                </a:lnTo>
                <a:lnTo>
                  <a:pt x="204" y="56"/>
                </a:lnTo>
                <a:lnTo>
                  <a:pt x="168" y="152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95" name="Freeform 3161"/>
          <p:cNvSpPr>
            <a:spLocks noChangeAspect="1"/>
          </p:cNvSpPr>
          <p:nvPr/>
        </p:nvSpPr>
        <p:spPr bwMode="auto">
          <a:xfrm>
            <a:off x="2622550" y="5580063"/>
            <a:ext cx="79375" cy="82550"/>
          </a:xfrm>
          <a:custGeom>
            <a:avLst/>
            <a:gdLst>
              <a:gd name="T0" fmla="*/ 2147483647 w 234"/>
              <a:gd name="T1" fmla="*/ 2147483647 h 238"/>
              <a:gd name="T2" fmla="*/ 0 w 234"/>
              <a:gd name="T3" fmla="*/ 2147483647 h 238"/>
              <a:gd name="T4" fmla="*/ 2147483647 w 234"/>
              <a:gd name="T5" fmla="*/ 2147483647 h 238"/>
              <a:gd name="T6" fmla="*/ 2147483647 w 234"/>
              <a:gd name="T7" fmla="*/ 0 h 238"/>
              <a:gd name="T8" fmla="*/ 2147483647 w 234"/>
              <a:gd name="T9" fmla="*/ 2147483647 h 238"/>
              <a:gd name="T10" fmla="*/ 2147483647 w 234"/>
              <a:gd name="T11" fmla="*/ 2147483647 h 238"/>
              <a:gd name="T12" fmla="*/ 2147483647 w 234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4"/>
              <a:gd name="T22" fmla="*/ 0 h 238"/>
              <a:gd name="T23" fmla="*/ 234 w 234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4" h="238">
                <a:moveTo>
                  <a:pt x="173" y="238"/>
                </a:moveTo>
                <a:lnTo>
                  <a:pt x="0" y="188"/>
                </a:lnTo>
                <a:lnTo>
                  <a:pt x="55" y="2"/>
                </a:lnTo>
                <a:lnTo>
                  <a:pt x="56" y="0"/>
                </a:lnTo>
                <a:lnTo>
                  <a:pt x="233" y="38"/>
                </a:lnTo>
                <a:lnTo>
                  <a:pt x="234" y="36"/>
                </a:lnTo>
                <a:lnTo>
                  <a:pt x="173" y="238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96" name="Freeform 3162"/>
          <p:cNvSpPr>
            <a:spLocks noChangeAspect="1"/>
          </p:cNvSpPr>
          <p:nvPr/>
        </p:nvSpPr>
        <p:spPr bwMode="auto">
          <a:xfrm>
            <a:off x="2640013" y="5510213"/>
            <a:ext cx="76200" cy="84137"/>
          </a:xfrm>
          <a:custGeom>
            <a:avLst/>
            <a:gdLst>
              <a:gd name="T0" fmla="*/ 2147483647 w 223"/>
              <a:gd name="T1" fmla="*/ 2147483647 h 242"/>
              <a:gd name="T2" fmla="*/ 0 w 223"/>
              <a:gd name="T3" fmla="*/ 2147483647 h 242"/>
              <a:gd name="T4" fmla="*/ 2147483647 w 223"/>
              <a:gd name="T5" fmla="*/ 0 h 242"/>
              <a:gd name="T6" fmla="*/ 2147483647 w 223"/>
              <a:gd name="T7" fmla="*/ 2147483647 h 242"/>
              <a:gd name="T8" fmla="*/ 2147483647 w 223"/>
              <a:gd name="T9" fmla="*/ 2147483647 h 242"/>
              <a:gd name="T10" fmla="*/ 2147483647 w 223"/>
              <a:gd name="T11" fmla="*/ 2147483647 h 242"/>
              <a:gd name="T12" fmla="*/ 2147483647 w 223"/>
              <a:gd name="T13" fmla="*/ 2147483647 h 24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3"/>
              <a:gd name="T22" fmla="*/ 0 h 242"/>
              <a:gd name="T23" fmla="*/ 223 w 223"/>
              <a:gd name="T24" fmla="*/ 242 h 24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3" h="242">
                <a:moveTo>
                  <a:pt x="177" y="242"/>
                </a:moveTo>
                <a:lnTo>
                  <a:pt x="0" y="204"/>
                </a:lnTo>
                <a:lnTo>
                  <a:pt x="44" y="0"/>
                </a:lnTo>
                <a:lnTo>
                  <a:pt x="44" y="1"/>
                </a:lnTo>
                <a:lnTo>
                  <a:pt x="223" y="28"/>
                </a:lnTo>
                <a:lnTo>
                  <a:pt x="223" y="29"/>
                </a:lnTo>
                <a:lnTo>
                  <a:pt x="177" y="242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97" name="Freeform 3163"/>
          <p:cNvSpPr>
            <a:spLocks noChangeAspect="1"/>
          </p:cNvSpPr>
          <p:nvPr/>
        </p:nvSpPr>
        <p:spPr bwMode="auto">
          <a:xfrm>
            <a:off x="2655888" y="5470525"/>
            <a:ext cx="68262" cy="50800"/>
          </a:xfrm>
          <a:custGeom>
            <a:avLst/>
            <a:gdLst>
              <a:gd name="T0" fmla="*/ 2147483647 w 195"/>
              <a:gd name="T1" fmla="*/ 2147483647 h 144"/>
              <a:gd name="T2" fmla="*/ 0 w 195"/>
              <a:gd name="T3" fmla="*/ 2147483647 h 144"/>
              <a:gd name="T4" fmla="*/ 2147483647 w 195"/>
              <a:gd name="T5" fmla="*/ 0 h 144"/>
              <a:gd name="T6" fmla="*/ 2147483647 w 195"/>
              <a:gd name="T7" fmla="*/ 2147483647 h 144"/>
              <a:gd name="T8" fmla="*/ 2147483647 w 195"/>
              <a:gd name="T9" fmla="*/ 2147483647 h 144"/>
              <a:gd name="T10" fmla="*/ 2147483647 w 195"/>
              <a:gd name="T11" fmla="*/ 2147483647 h 144"/>
              <a:gd name="T12" fmla="*/ 2147483647 w 195"/>
              <a:gd name="T13" fmla="*/ 2147483647 h 1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5"/>
              <a:gd name="T22" fmla="*/ 0 h 144"/>
              <a:gd name="T23" fmla="*/ 195 w 195"/>
              <a:gd name="T24" fmla="*/ 144 h 14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5" h="144">
                <a:moveTo>
                  <a:pt x="179" y="144"/>
                </a:moveTo>
                <a:lnTo>
                  <a:pt x="0" y="117"/>
                </a:lnTo>
                <a:lnTo>
                  <a:pt x="18" y="0"/>
                </a:lnTo>
                <a:lnTo>
                  <a:pt x="17" y="13"/>
                </a:lnTo>
                <a:lnTo>
                  <a:pt x="195" y="30"/>
                </a:lnTo>
                <a:lnTo>
                  <a:pt x="194" y="43"/>
                </a:lnTo>
                <a:lnTo>
                  <a:pt x="179" y="144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98" name="Freeform 3164"/>
          <p:cNvSpPr>
            <a:spLocks noChangeAspect="1"/>
          </p:cNvSpPr>
          <p:nvPr/>
        </p:nvSpPr>
        <p:spPr bwMode="auto">
          <a:xfrm>
            <a:off x="2660650" y="5386388"/>
            <a:ext cx="71438" cy="95250"/>
          </a:xfrm>
          <a:custGeom>
            <a:avLst/>
            <a:gdLst>
              <a:gd name="T0" fmla="*/ 2147483647 w 200"/>
              <a:gd name="T1" fmla="*/ 2147483647 h 269"/>
              <a:gd name="T2" fmla="*/ 0 w 200"/>
              <a:gd name="T3" fmla="*/ 2147483647 h 269"/>
              <a:gd name="T4" fmla="*/ 2147483647 w 200"/>
              <a:gd name="T5" fmla="*/ 0 h 269"/>
              <a:gd name="T6" fmla="*/ 2147483647 w 200"/>
              <a:gd name="T7" fmla="*/ 2147483647 h 269"/>
              <a:gd name="T8" fmla="*/ 2147483647 w 200"/>
              <a:gd name="T9" fmla="*/ 2147483647 h 269"/>
              <a:gd name="T10" fmla="*/ 2147483647 w 200"/>
              <a:gd name="T11" fmla="*/ 2147483647 h 269"/>
              <a:gd name="T12" fmla="*/ 2147483647 w 200"/>
              <a:gd name="T13" fmla="*/ 2147483647 h 26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0"/>
              <a:gd name="T22" fmla="*/ 0 h 269"/>
              <a:gd name="T23" fmla="*/ 200 w 200"/>
              <a:gd name="T24" fmla="*/ 269 h 26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0" h="269">
                <a:moveTo>
                  <a:pt x="178" y="269"/>
                </a:moveTo>
                <a:lnTo>
                  <a:pt x="0" y="252"/>
                </a:lnTo>
                <a:lnTo>
                  <a:pt x="24" y="0"/>
                </a:lnTo>
                <a:lnTo>
                  <a:pt x="21" y="24"/>
                </a:lnTo>
                <a:lnTo>
                  <a:pt x="200" y="38"/>
                </a:lnTo>
                <a:lnTo>
                  <a:pt x="198" y="62"/>
                </a:lnTo>
                <a:lnTo>
                  <a:pt x="178" y="269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399" name="Freeform 3165"/>
          <p:cNvSpPr>
            <a:spLocks noChangeAspect="1"/>
          </p:cNvSpPr>
          <p:nvPr/>
        </p:nvSpPr>
        <p:spPr bwMode="auto">
          <a:xfrm>
            <a:off x="2668588" y="5330825"/>
            <a:ext cx="66675" cy="69850"/>
          </a:xfrm>
          <a:custGeom>
            <a:avLst/>
            <a:gdLst>
              <a:gd name="T0" fmla="*/ 2147483647 w 195"/>
              <a:gd name="T1" fmla="*/ 2147483647 h 198"/>
              <a:gd name="T2" fmla="*/ 0 w 195"/>
              <a:gd name="T3" fmla="*/ 2147483647 h 198"/>
              <a:gd name="T4" fmla="*/ 2147483647 w 195"/>
              <a:gd name="T5" fmla="*/ 0 h 198"/>
              <a:gd name="T6" fmla="*/ 2147483647 w 195"/>
              <a:gd name="T7" fmla="*/ 2147483647 h 198"/>
              <a:gd name="T8" fmla="*/ 2147483647 w 195"/>
              <a:gd name="T9" fmla="*/ 2147483647 h 198"/>
              <a:gd name="T10" fmla="*/ 2147483647 w 195"/>
              <a:gd name="T11" fmla="*/ 2147483647 h 198"/>
              <a:gd name="T12" fmla="*/ 2147483647 w 195"/>
              <a:gd name="T13" fmla="*/ 2147483647 h 19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5"/>
              <a:gd name="T22" fmla="*/ 0 h 198"/>
              <a:gd name="T23" fmla="*/ 195 w 195"/>
              <a:gd name="T24" fmla="*/ 198 h 19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5" h="198">
                <a:moveTo>
                  <a:pt x="179" y="198"/>
                </a:moveTo>
                <a:lnTo>
                  <a:pt x="0" y="184"/>
                </a:lnTo>
                <a:lnTo>
                  <a:pt x="17" y="0"/>
                </a:lnTo>
                <a:lnTo>
                  <a:pt x="16" y="8"/>
                </a:lnTo>
                <a:lnTo>
                  <a:pt x="195" y="31"/>
                </a:lnTo>
                <a:lnTo>
                  <a:pt x="194" y="40"/>
                </a:lnTo>
                <a:lnTo>
                  <a:pt x="179" y="198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00" name="Freeform 3166"/>
          <p:cNvSpPr>
            <a:spLocks noChangeAspect="1"/>
          </p:cNvSpPr>
          <p:nvPr/>
        </p:nvSpPr>
        <p:spPr bwMode="auto">
          <a:xfrm>
            <a:off x="2673350" y="5183188"/>
            <a:ext cx="84138" cy="158750"/>
          </a:xfrm>
          <a:custGeom>
            <a:avLst/>
            <a:gdLst>
              <a:gd name="T0" fmla="*/ 2147483647 w 238"/>
              <a:gd name="T1" fmla="*/ 2147483647 h 460"/>
              <a:gd name="T2" fmla="*/ 0 w 238"/>
              <a:gd name="T3" fmla="*/ 2147483647 h 460"/>
              <a:gd name="T4" fmla="*/ 2147483647 w 238"/>
              <a:gd name="T5" fmla="*/ 0 h 460"/>
              <a:gd name="T6" fmla="*/ 2147483647 w 238"/>
              <a:gd name="T7" fmla="*/ 0 h 460"/>
              <a:gd name="T8" fmla="*/ 2147483647 w 238"/>
              <a:gd name="T9" fmla="*/ 2147483647 h 460"/>
              <a:gd name="T10" fmla="*/ 2147483647 w 238"/>
              <a:gd name="T11" fmla="*/ 2147483647 h 460"/>
              <a:gd name="T12" fmla="*/ 2147483647 w 238"/>
              <a:gd name="T13" fmla="*/ 2147483647 h 46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8"/>
              <a:gd name="T22" fmla="*/ 0 h 460"/>
              <a:gd name="T23" fmla="*/ 238 w 238"/>
              <a:gd name="T24" fmla="*/ 460 h 46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8" h="460">
                <a:moveTo>
                  <a:pt x="179" y="460"/>
                </a:moveTo>
                <a:lnTo>
                  <a:pt x="0" y="437"/>
                </a:lnTo>
                <a:lnTo>
                  <a:pt x="59" y="0"/>
                </a:lnTo>
                <a:lnTo>
                  <a:pt x="238" y="23"/>
                </a:lnTo>
                <a:lnTo>
                  <a:pt x="179" y="46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01" name="Freeform 3167"/>
          <p:cNvSpPr>
            <a:spLocks noChangeAspect="1"/>
          </p:cNvSpPr>
          <p:nvPr/>
        </p:nvSpPr>
        <p:spPr bwMode="auto">
          <a:xfrm>
            <a:off x="2693988" y="4997450"/>
            <a:ext cx="87312" cy="195263"/>
          </a:xfrm>
          <a:custGeom>
            <a:avLst/>
            <a:gdLst>
              <a:gd name="T0" fmla="*/ 2147483647 w 249"/>
              <a:gd name="T1" fmla="*/ 2147483647 h 558"/>
              <a:gd name="T2" fmla="*/ 0 w 249"/>
              <a:gd name="T3" fmla="*/ 2147483647 h 558"/>
              <a:gd name="T4" fmla="*/ 2147483647 w 249"/>
              <a:gd name="T5" fmla="*/ 0 h 558"/>
              <a:gd name="T6" fmla="*/ 2147483647 w 249"/>
              <a:gd name="T7" fmla="*/ 2147483647 h 558"/>
              <a:gd name="T8" fmla="*/ 2147483647 w 249"/>
              <a:gd name="T9" fmla="*/ 2147483647 h 558"/>
              <a:gd name="T10" fmla="*/ 2147483647 w 249"/>
              <a:gd name="T11" fmla="*/ 2147483647 h 558"/>
              <a:gd name="T12" fmla="*/ 2147483647 w 249"/>
              <a:gd name="T13" fmla="*/ 2147483647 h 55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9"/>
              <a:gd name="T22" fmla="*/ 0 h 558"/>
              <a:gd name="T23" fmla="*/ 249 w 249"/>
              <a:gd name="T24" fmla="*/ 558 h 55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9" h="558">
                <a:moveTo>
                  <a:pt x="179" y="558"/>
                </a:moveTo>
                <a:lnTo>
                  <a:pt x="0" y="535"/>
                </a:lnTo>
                <a:lnTo>
                  <a:pt x="72" y="0"/>
                </a:lnTo>
                <a:lnTo>
                  <a:pt x="71" y="10"/>
                </a:lnTo>
                <a:lnTo>
                  <a:pt x="249" y="29"/>
                </a:lnTo>
                <a:lnTo>
                  <a:pt x="248" y="39"/>
                </a:lnTo>
                <a:lnTo>
                  <a:pt x="179" y="558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02" name="Freeform 3168"/>
          <p:cNvSpPr>
            <a:spLocks noChangeAspect="1"/>
          </p:cNvSpPr>
          <p:nvPr/>
        </p:nvSpPr>
        <p:spPr bwMode="auto">
          <a:xfrm>
            <a:off x="2719388" y="4902200"/>
            <a:ext cx="73025" cy="106363"/>
          </a:xfrm>
          <a:custGeom>
            <a:avLst/>
            <a:gdLst>
              <a:gd name="T0" fmla="*/ 2147483647 w 209"/>
              <a:gd name="T1" fmla="*/ 2147483647 h 309"/>
              <a:gd name="T2" fmla="*/ 0 w 209"/>
              <a:gd name="T3" fmla="*/ 2147483647 h 309"/>
              <a:gd name="T4" fmla="*/ 2147483647 w 209"/>
              <a:gd name="T5" fmla="*/ 0 h 309"/>
              <a:gd name="T6" fmla="*/ 2147483647 w 209"/>
              <a:gd name="T7" fmla="*/ 2147483647 h 309"/>
              <a:gd name="T8" fmla="*/ 2147483647 w 209"/>
              <a:gd name="T9" fmla="*/ 2147483647 h 309"/>
              <a:gd name="T10" fmla="*/ 2147483647 w 209"/>
              <a:gd name="T11" fmla="*/ 2147483647 h 309"/>
              <a:gd name="T12" fmla="*/ 2147483647 w 209"/>
              <a:gd name="T13" fmla="*/ 2147483647 h 30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9"/>
              <a:gd name="T22" fmla="*/ 0 h 309"/>
              <a:gd name="T23" fmla="*/ 209 w 209"/>
              <a:gd name="T24" fmla="*/ 309 h 30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9" h="309">
                <a:moveTo>
                  <a:pt x="178" y="309"/>
                </a:moveTo>
                <a:lnTo>
                  <a:pt x="0" y="290"/>
                </a:lnTo>
                <a:lnTo>
                  <a:pt x="31" y="0"/>
                </a:lnTo>
                <a:lnTo>
                  <a:pt x="30" y="12"/>
                </a:lnTo>
                <a:lnTo>
                  <a:pt x="209" y="25"/>
                </a:lnTo>
                <a:lnTo>
                  <a:pt x="208" y="37"/>
                </a:lnTo>
                <a:lnTo>
                  <a:pt x="178" y="309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03" name="Freeform 3169"/>
          <p:cNvSpPr>
            <a:spLocks noChangeAspect="1"/>
          </p:cNvSpPr>
          <p:nvPr/>
        </p:nvSpPr>
        <p:spPr bwMode="auto">
          <a:xfrm>
            <a:off x="2728913" y="4805363"/>
            <a:ext cx="71437" cy="106362"/>
          </a:xfrm>
          <a:custGeom>
            <a:avLst/>
            <a:gdLst>
              <a:gd name="T0" fmla="*/ 2147483647 w 201"/>
              <a:gd name="T1" fmla="*/ 2147483647 h 304"/>
              <a:gd name="T2" fmla="*/ 0 w 201"/>
              <a:gd name="T3" fmla="*/ 2147483647 h 304"/>
              <a:gd name="T4" fmla="*/ 2147483647 w 201"/>
              <a:gd name="T5" fmla="*/ 0 h 304"/>
              <a:gd name="T6" fmla="*/ 2147483647 w 201"/>
              <a:gd name="T7" fmla="*/ 2147483647 h 304"/>
              <a:gd name="T8" fmla="*/ 2147483647 w 201"/>
              <a:gd name="T9" fmla="*/ 2147483647 h 304"/>
              <a:gd name="T10" fmla="*/ 2147483647 w 201"/>
              <a:gd name="T11" fmla="*/ 2147483647 h 304"/>
              <a:gd name="T12" fmla="*/ 2147483647 w 201"/>
              <a:gd name="T13" fmla="*/ 2147483647 h 3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1"/>
              <a:gd name="T22" fmla="*/ 0 h 304"/>
              <a:gd name="T23" fmla="*/ 201 w 201"/>
              <a:gd name="T24" fmla="*/ 304 h 30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1" h="304">
                <a:moveTo>
                  <a:pt x="179" y="304"/>
                </a:moveTo>
                <a:lnTo>
                  <a:pt x="0" y="291"/>
                </a:lnTo>
                <a:lnTo>
                  <a:pt x="23" y="0"/>
                </a:lnTo>
                <a:lnTo>
                  <a:pt x="23" y="7"/>
                </a:lnTo>
                <a:lnTo>
                  <a:pt x="201" y="13"/>
                </a:lnTo>
                <a:lnTo>
                  <a:pt x="201" y="19"/>
                </a:lnTo>
                <a:lnTo>
                  <a:pt x="179" y="304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04" name="Freeform 3170"/>
          <p:cNvSpPr>
            <a:spLocks noChangeAspect="1"/>
          </p:cNvSpPr>
          <p:nvPr/>
        </p:nvSpPr>
        <p:spPr bwMode="auto">
          <a:xfrm>
            <a:off x="2736850" y="4710113"/>
            <a:ext cx="65088" cy="100012"/>
          </a:xfrm>
          <a:custGeom>
            <a:avLst/>
            <a:gdLst>
              <a:gd name="T0" fmla="*/ 2147483647 w 190"/>
              <a:gd name="T1" fmla="*/ 2147483647 h 293"/>
              <a:gd name="T2" fmla="*/ 0 w 190"/>
              <a:gd name="T3" fmla="*/ 2147483647 h 293"/>
              <a:gd name="T4" fmla="*/ 2147483647 w 190"/>
              <a:gd name="T5" fmla="*/ 0 h 293"/>
              <a:gd name="T6" fmla="*/ 2147483647 w 190"/>
              <a:gd name="T7" fmla="*/ 2147483647 h 293"/>
              <a:gd name="T8" fmla="*/ 2147483647 w 190"/>
              <a:gd name="T9" fmla="*/ 2147483647 h 293"/>
              <a:gd name="T10" fmla="*/ 2147483647 w 190"/>
              <a:gd name="T11" fmla="*/ 2147483647 h 293"/>
              <a:gd name="T12" fmla="*/ 2147483647 w 190"/>
              <a:gd name="T13" fmla="*/ 2147483647 h 29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0"/>
              <a:gd name="T22" fmla="*/ 0 h 293"/>
              <a:gd name="T23" fmla="*/ 190 w 190"/>
              <a:gd name="T24" fmla="*/ 293 h 29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0" h="293">
                <a:moveTo>
                  <a:pt x="178" y="293"/>
                </a:moveTo>
                <a:lnTo>
                  <a:pt x="0" y="287"/>
                </a:lnTo>
                <a:lnTo>
                  <a:pt x="11" y="0"/>
                </a:lnTo>
                <a:lnTo>
                  <a:pt x="11" y="3"/>
                </a:lnTo>
                <a:lnTo>
                  <a:pt x="190" y="3"/>
                </a:lnTo>
                <a:lnTo>
                  <a:pt x="190" y="6"/>
                </a:lnTo>
                <a:lnTo>
                  <a:pt x="178" y="293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05" name="Freeform 3171"/>
          <p:cNvSpPr>
            <a:spLocks noChangeAspect="1"/>
          </p:cNvSpPr>
          <p:nvPr/>
        </p:nvSpPr>
        <p:spPr bwMode="auto">
          <a:xfrm>
            <a:off x="2741613" y="4659313"/>
            <a:ext cx="60325" cy="50800"/>
          </a:xfrm>
          <a:custGeom>
            <a:avLst/>
            <a:gdLst>
              <a:gd name="T0" fmla="*/ 2147483647 w 179"/>
              <a:gd name="T1" fmla="*/ 2147483647 h 144"/>
              <a:gd name="T2" fmla="*/ 0 w 179"/>
              <a:gd name="T3" fmla="*/ 2147483647 h 144"/>
              <a:gd name="T4" fmla="*/ 0 w 179"/>
              <a:gd name="T5" fmla="*/ 2147483647 h 144"/>
              <a:gd name="T6" fmla="*/ 0 w 179"/>
              <a:gd name="T7" fmla="*/ 2147483647 h 144"/>
              <a:gd name="T8" fmla="*/ 2147483647 w 179"/>
              <a:gd name="T9" fmla="*/ 0 h 144"/>
              <a:gd name="T10" fmla="*/ 2147483647 w 179"/>
              <a:gd name="T11" fmla="*/ 0 h 144"/>
              <a:gd name="T12" fmla="*/ 2147483647 w 179"/>
              <a:gd name="T13" fmla="*/ 2147483647 h 1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9"/>
              <a:gd name="T22" fmla="*/ 0 h 144"/>
              <a:gd name="T23" fmla="*/ 179 w 179"/>
              <a:gd name="T24" fmla="*/ 144 h 14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9" h="144">
                <a:moveTo>
                  <a:pt x="179" y="144"/>
                </a:moveTo>
                <a:lnTo>
                  <a:pt x="0" y="144"/>
                </a:lnTo>
                <a:lnTo>
                  <a:pt x="0" y="6"/>
                </a:lnTo>
                <a:lnTo>
                  <a:pt x="179" y="0"/>
                </a:lnTo>
                <a:lnTo>
                  <a:pt x="179" y="144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06" name="Freeform 3172"/>
          <p:cNvSpPr>
            <a:spLocks noChangeAspect="1"/>
          </p:cNvSpPr>
          <p:nvPr/>
        </p:nvSpPr>
        <p:spPr bwMode="auto">
          <a:xfrm>
            <a:off x="2736850" y="4584700"/>
            <a:ext cx="65088" cy="77788"/>
          </a:xfrm>
          <a:custGeom>
            <a:avLst/>
            <a:gdLst>
              <a:gd name="T0" fmla="*/ 2147483647 w 187"/>
              <a:gd name="T1" fmla="*/ 2147483647 h 221"/>
              <a:gd name="T2" fmla="*/ 2147483647 w 187"/>
              <a:gd name="T3" fmla="*/ 2147483647 h 221"/>
              <a:gd name="T4" fmla="*/ 0 w 187"/>
              <a:gd name="T5" fmla="*/ 2147483647 h 221"/>
              <a:gd name="T6" fmla="*/ 0 w 187"/>
              <a:gd name="T7" fmla="*/ 2147483647 h 221"/>
              <a:gd name="T8" fmla="*/ 2147483647 w 187"/>
              <a:gd name="T9" fmla="*/ 2147483647 h 221"/>
              <a:gd name="T10" fmla="*/ 2147483647 w 187"/>
              <a:gd name="T11" fmla="*/ 0 h 221"/>
              <a:gd name="T12" fmla="*/ 2147483647 w 187"/>
              <a:gd name="T13" fmla="*/ 2147483647 h 2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7"/>
              <a:gd name="T22" fmla="*/ 0 h 221"/>
              <a:gd name="T23" fmla="*/ 187 w 187"/>
              <a:gd name="T24" fmla="*/ 221 h 22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7" h="221">
                <a:moveTo>
                  <a:pt x="187" y="215"/>
                </a:moveTo>
                <a:lnTo>
                  <a:pt x="8" y="221"/>
                </a:lnTo>
                <a:lnTo>
                  <a:pt x="0" y="23"/>
                </a:lnTo>
                <a:lnTo>
                  <a:pt x="0" y="19"/>
                </a:lnTo>
                <a:lnTo>
                  <a:pt x="179" y="4"/>
                </a:lnTo>
                <a:lnTo>
                  <a:pt x="179" y="0"/>
                </a:lnTo>
                <a:lnTo>
                  <a:pt x="187" y="215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07" name="Freeform 3173"/>
          <p:cNvSpPr>
            <a:spLocks noChangeAspect="1"/>
          </p:cNvSpPr>
          <p:nvPr/>
        </p:nvSpPr>
        <p:spPr bwMode="auto">
          <a:xfrm>
            <a:off x="2733675" y="4537075"/>
            <a:ext cx="66675" cy="53975"/>
          </a:xfrm>
          <a:custGeom>
            <a:avLst/>
            <a:gdLst>
              <a:gd name="T0" fmla="*/ 2147483647 w 190"/>
              <a:gd name="T1" fmla="*/ 2147483647 h 161"/>
              <a:gd name="T2" fmla="*/ 2147483647 w 190"/>
              <a:gd name="T3" fmla="*/ 2147483647 h 161"/>
              <a:gd name="T4" fmla="*/ 2147483647 w 190"/>
              <a:gd name="T5" fmla="*/ 2147483647 h 161"/>
              <a:gd name="T6" fmla="*/ 0 w 190"/>
              <a:gd name="T7" fmla="*/ 2147483647 h 161"/>
              <a:gd name="T8" fmla="*/ 2147483647 w 190"/>
              <a:gd name="T9" fmla="*/ 2147483647 h 161"/>
              <a:gd name="T10" fmla="*/ 2147483647 w 190"/>
              <a:gd name="T11" fmla="*/ 0 h 161"/>
              <a:gd name="T12" fmla="*/ 2147483647 w 190"/>
              <a:gd name="T13" fmla="*/ 2147483647 h 1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0"/>
              <a:gd name="T22" fmla="*/ 0 h 161"/>
              <a:gd name="T23" fmla="*/ 190 w 190"/>
              <a:gd name="T24" fmla="*/ 161 h 16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0" h="161">
                <a:moveTo>
                  <a:pt x="190" y="146"/>
                </a:moveTo>
                <a:lnTo>
                  <a:pt x="11" y="161"/>
                </a:lnTo>
                <a:lnTo>
                  <a:pt x="1" y="39"/>
                </a:lnTo>
                <a:lnTo>
                  <a:pt x="0" y="32"/>
                </a:lnTo>
                <a:lnTo>
                  <a:pt x="178" y="7"/>
                </a:lnTo>
                <a:lnTo>
                  <a:pt x="177" y="0"/>
                </a:lnTo>
                <a:lnTo>
                  <a:pt x="190" y="146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08" name="Freeform 3174"/>
          <p:cNvSpPr>
            <a:spLocks noChangeAspect="1"/>
          </p:cNvSpPr>
          <p:nvPr/>
        </p:nvSpPr>
        <p:spPr bwMode="auto">
          <a:xfrm>
            <a:off x="2725738" y="4470400"/>
            <a:ext cx="69850" cy="76200"/>
          </a:xfrm>
          <a:custGeom>
            <a:avLst/>
            <a:gdLst>
              <a:gd name="T0" fmla="*/ 2147483647 w 205"/>
              <a:gd name="T1" fmla="*/ 2147483647 h 224"/>
              <a:gd name="T2" fmla="*/ 2147483647 w 205"/>
              <a:gd name="T3" fmla="*/ 2147483647 h 224"/>
              <a:gd name="T4" fmla="*/ 0 w 205"/>
              <a:gd name="T5" fmla="*/ 2147483647 h 224"/>
              <a:gd name="T6" fmla="*/ 0 w 205"/>
              <a:gd name="T7" fmla="*/ 2147483647 h 224"/>
              <a:gd name="T8" fmla="*/ 2147483647 w 205"/>
              <a:gd name="T9" fmla="*/ 0 h 224"/>
              <a:gd name="T10" fmla="*/ 2147483647 w 205"/>
              <a:gd name="T11" fmla="*/ 2147483647 h 224"/>
              <a:gd name="T12" fmla="*/ 2147483647 w 205"/>
              <a:gd name="T13" fmla="*/ 2147483647 h 2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5"/>
              <a:gd name="T22" fmla="*/ 0 h 224"/>
              <a:gd name="T23" fmla="*/ 205 w 205"/>
              <a:gd name="T24" fmla="*/ 224 h 22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5" h="224">
                <a:moveTo>
                  <a:pt x="205" y="199"/>
                </a:moveTo>
                <a:lnTo>
                  <a:pt x="27" y="224"/>
                </a:lnTo>
                <a:lnTo>
                  <a:pt x="0" y="35"/>
                </a:lnTo>
                <a:lnTo>
                  <a:pt x="0" y="37"/>
                </a:lnTo>
                <a:lnTo>
                  <a:pt x="176" y="0"/>
                </a:lnTo>
                <a:lnTo>
                  <a:pt x="176" y="2"/>
                </a:lnTo>
                <a:lnTo>
                  <a:pt x="205" y="199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09" name="Freeform 3175"/>
          <p:cNvSpPr>
            <a:spLocks noChangeAspect="1"/>
          </p:cNvSpPr>
          <p:nvPr/>
        </p:nvSpPr>
        <p:spPr bwMode="auto">
          <a:xfrm>
            <a:off x="2714625" y="4427538"/>
            <a:ext cx="71438" cy="55562"/>
          </a:xfrm>
          <a:custGeom>
            <a:avLst/>
            <a:gdLst>
              <a:gd name="T0" fmla="*/ 2147483647 w 205"/>
              <a:gd name="T1" fmla="*/ 2147483647 h 164"/>
              <a:gd name="T2" fmla="*/ 2147483647 w 205"/>
              <a:gd name="T3" fmla="*/ 2147483647 h 164"/>
              <a:gd name="T4" fmla="*/ 0 w 205"/>
              <a:gd name="T5" fmla="*/ 2147483647 h 164"/>
              <a:gd name="T6" fmla="*/ 2147483647 w 205"/>
              <a:gd name="T7" fmla="*/ 2147483647 h 164"/>
              <a:gd name="T8" fmla="*/ 2147483647 w 205"/>
              <a:gd name="T9" fmla="*/ 0 h 164"/>
              <a:gd name="T10" fmla="*/ 2147483647 w 205"/>
              <a:gd name="T11" fmla="*/ 2147483647 h 164"/>
              <a:gd name="T12" fmla="*/ 2147483647 w 205"/>
              <a:gd name="T13" fmla="*/ 2147483647 h 16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5"/>
              <a:gd name="T22" fmla="*/ 0 h 164"/>
              <a:gd name="T23" fmla="*/ 205 w 205"/>
              <a:gd name="T24" fmla="*/ 164 h 16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5" h="164">
                <a:moveTo>
                  <a:pt x="205" y="127"/>
                </a:moveTo>
                <a:lnTo>
                  <a:pt x="29" y="164"/>
                </a:lnTo>
                <a:lnTo>
                  <a:pt x="0" y="33"/>
                </a:lnTo>
                <a:lnTo>
                  <a:pt x="5" y="48"/>
                </a:lnTo>
                <a:lnTo>
                  <a:pt x="177" y="0"/>
                </a:lnTo>
                <a:lnTo>
                  <a:pt x="181" y="16"/>
                </a:lnTo>
                <a:lnTo>
                  <a:pt x="205" y="127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10" name="Freeform 3176"/>
          <p:cNvSpPr>
            <a:spLocks noChangeAspect="1"/>
          </p:cNvSpPr>
          <p:nvPr/>
        </p:nvSpPr>
        <p:spPr bwMode="auto">
          <a:xfrm>
            <a:off x="2706688" y="4383088"/>
            <a:ext cx="69850" cy="60325"/>
          </a:xfrm>
          <a:custGeom>
            <a:avLst/>
            <a:gdLst>
              <a:gd name="T0" fmla="*/ 2147483647 w 204"/>
              <a:gd name="T1" fmla="*/ 2147483647 h 170"/>
              <a:gd name="T2" fmla="*/ 2147483647 w 204"/>
              <a:gd name="T3" fmla="*/ 2147483647 h 170"/>
              <a:gd name="T4" fmla="*/ 0 w 204"/>
              <a:gd name="T5" fmla="*/ 2147483647 h 170"/>
              <a:gd name="T6" fmla="*/ 2147483647 w 204"/>
              <a:gd name="T7" fmla="*/ 2147483647 h 170"/>
              <a:gd name="T8" fmla="*/ 2147483647 w 204"/>
              <a:gd name="T9" fmla="*/ 0 h 170"/>
              <a:gd name="T10" fmla="*/ 2147483647 w 204"/>
              <a:gd name="T11" fmla="*/ 2147483647 h 170"/>
              <a:gd name="T12" fmla="*/ 2147483647 w 204"/>
              <a:gd name="T13" fmla="*/ 2147483647 h 17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4"/>
              <a:gd name="T22" fmla="*/ 0 h 170"/>
              <a:gd name="T23" fmla="*/ 204 w 204"/>
              <a:gd name="T24" fmla="*/ 170 h 17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4" h="170">
                <a:moveTo>
                  <a:pt x="204" y="122"/>
                </a:moveTo>
                <a:lnTo>
                  <a:pt x="32" y="170"/>
                </a:lnTo>
                <a:lnTo>
                  <a:pt x="0" y="56"/>
                </a:lnTo>
                <a:lnTo>
                  <a:pt x="2" y="60"/>
                </a:lnTo>
                <a:lnTo>
                  <a:pt x="170" y="0"/>
                </a:lnTo>
                <a:lnTo>
                  <a:pt x="171" y="4"/>
                </a:lnTo>
                <a:lnTo>
                  <a:pt x="204" y="122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11" name="Freeform 3177"/>
          <p:cNvSpPr>
            <a:spLocks noChangeAspect="1"/>
          </p:cNvSpPr>
          <p:nvPr/>
        </p:nvSpPr>
        <p:spPr bwMode="auto">
          <a:xfrm>
            <a:off x="2693988" y="4343400"/>
            <a:ext cx="71437" cy="61913"/>
          </a:xfrm>
          <a:custGeom>
            <a:avLst/>
            <a:gdLst>
              <a:gd name="T0" fmla="*/ 2147483647 w 206"/>
              <a:gd name="T1" fmla="*/ 2147483647 h 177"/>
              <a:gd name="T2" fmla="*/ 2147483647 w 206"/>
              <a:gd name="T3" fmla="*/ 2147483647 h 177"/>
              <a:gd name="T4" fmla="*/ 2147483647 w 206"/>
              <a:gd name="T5" fmla="*/ 2147483647 h 177"/>
              <a:gd name="T6" fmla="*/ 0 w 206"/>
              <a:gd name="T7" fmla="*/ 2147483647 h 177"/>
              <a:gd name="T8" fmla="*/ 2147483647 w 206"/>
              <a:gd name="T9" fmla="*/ 2147483647 h 177"/>
              <a:gd name="T10" fmla="*/ 2147483647 w 206"/>
              <a:gd name="T11" fmla="*/ 0 h 177"/>
              <a:gd name="T12" fmla="*/ 2147483647 w 206"/>
              <a:gd name="T13" fmla="*/ 2147483647 h 17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6"/>
              <a:gd name="T22" fmla="*/ 0 h 177"/>
              <a:gd name="T23" fmla="*/ 206 w 206"/>
              <a:gd name="T24" fmla="*/ 177 h 17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6" h="177">
                <a:moveTo>
                  <a:pt x="206" y="117"/>
                </a:moveTo>
                <a:lnTo>
                  <a:pt x="38" y="177"/>
                </a:lnTo>
                <a:lnTo>
                  <a:pt x="1" y="76"/>
                </a:lnTo>
                <a:lnTo>
                  <a:pt x="0" y="74"/>
                </a:lnTo>
                <a:lnTo>
                  <a:pt x="164" y="2"/>
                </a:lnTo>
                <a:lnTo>
                  <a:pt x="163" y="0"/>
                </a:lnTo>
                <a:lnTo>
                  <a:pt x="206" y="117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12" name="Freeform 3178"/>
          <p:cNvSpPr>
            <a:spLocks noChangeAspect="1"/>
          </p:cNvSpPr>
          <p:nvPr/>
        </p:nvSpPr>
        <p:spPr bwMode="auto">
          <a:xfrm>
            <a:off x="2676525" y="4305300"/>
            <a:ext cx="73025" cy="63500"/>
          </a:xfrm>
          <a:custGeom>
            <a:avLst/>
            <a:gdLst>
              <a:gd name="T0" fmla="*/ 2147483647 w 210"/>
              <a:gd name="T1" fmla="*/ 2147483647 h 184"/>
              <a:gd name="T2" fmla="*/ 2147483647 w 210"/>
              <a:gd name="T3" fmla="*/ 2147483647 h 184"/>
              <a:gd name="T4" fmla="*/ 0 w 210"/>
              <a:gd name="T5" fmla="*/ 2147483647 h 184"/>
              <a:gd name="T6" fmla="*/ 2147483647 w 210"/>
              <a:gd name="T7" fmla="*/ 2147483647 h 184"/>
              <a:gd name="T8" fmla="*/ 2147483647 w 210"/>
              <a:gd name="T9" fmla="*/ 0 h 184"/>
              <a:gd name="T10" fmla="*/ 2147483647 w 210"/>
              <a:gd name="T11" fmla="*/ 2147483647 h 184"/>
              <a:gd name="T12" fmla="*/ 2147483647 w 210"/>
              <a:gd name="T13" fmla="*/ 2147483647 h 18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0"/>
              <a:gd name="T22" fmla="*/ 0 h 184"/>
              <a:gd name="T23" fmla="*/ 210 w 210"/>
              <a:gd name="T24" fmla="*/ 184 h 18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0" h="184">
                <a:moveTo>
                  <a:pt x="210" y="112"/>
                </a:moveTo>
                <a:lnTo>
                  <a:pt x="46" y="184"/>
                </a:lnTo>
                <a:lnTo>
                  <a:pt x="0" y="84"/>
                </a:lnTo>
                <a:lnTo>
                  <a:pt x="5" y="91"/>
                </a:lnTo>
                <a:lnTo>
                  <a:pt x="158" y="0"/>
                </a:lnTo>
                <a:lnTo>
                  <a:pt x="162" y="7"/>
                </a:lnTo>
                <a:lnTo>
                  <a:pt x="210" y="112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13" name="Freeform 3179"/>
          <p:cNvSpPr>
            <a:spLocks noChangeAspect="1"/>
          </p:cNvSpPr>
          <p:nvPr/>
        </p:nvSpPr>
        <p:spPr bwMode="auto">
          <a:xfrm>
            <a:off x="2660650" y="4268788"/>
            <a:ext cx="71438" cy="66675"/>
          </a:xfrm>
          <a:custGeom>
            <a:avLst/>
            <a:gdLst>
              <a:gd name="T0" fmla="*/ 2147483647 w 207"/>
              <a:gd name="T1" fmla="*/ 2147483647 h 192"/>
              <a:gd name="T2" fmla="*/ 2147483647 w 207"/>
              <a:gd name="T3" fmla="*/ 2147483647 h 192"/>
              <a:gd name="T4" fmla="*/ 0 w 207"/>
              <a:gd name="T5" fmla="*/ 2147483647 h 192"/>
              <a:gd name="T6" fmla="*/ 2147483647 w 207"/>
              <a:gd name="T7" fmla="*/ 2147483647 h 192"/>
              <a:gd name="T8" fmla="*/ 2147483647 w 207"/>
              <a:gd name="T9" fmla="*/ 0 h 192"/>
              <a:gd name="T10" fmla="*/ 2147483647 w 207"/>
              <a:gd name="T11" fmla="*/ 2147483647 h 192"/>
              <a:gd name="T12" fmla="*/ 2147483647 w 207"/>
              <a:gd name="T13" fmla="*/ 2147483647 h 1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7"/>
              <a:gd name="T22" fmla="*/ 0 h 192"/>
              <a:gd name="T23" fmla="*/ 207 w 207"/>
              <a:gd name="T24" fmla="*/ 192 h 19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7" h="192">
                <a:moveTo>
                  <a:pt x="207" y="101"/>
                </a:moveTo>
                <a:lnTo>
                  <a:pt x="54" y="192"/>
                </a:lnTo>
                <a:lnTo>
                  <a:pt x="0" y="100"/>
                </a:lnTo>
                <a:lnTo>
                  <a:pt x="4" y="106"/>
                </a:lnTo>
                <a:lnTo>
                  <a:pt x="147" y="0"/>
                </a:lnTo>
                <a:lnTo>
                  <a:pt x="151" y="6"/>
                </a:lnTo>
                <a:lnTo>
                  <a:pt x="207" y="101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14" name="Freeform 3180"/>
          <p:cNvSpPr>
            <a:spLocks noChangeAspect="1"/>
          </p:cNvSpPr>
          <p:nvPr/>
        </p:nvSpPr>
        <p:spPr bwMode="auto">
          <a:xfrm>
            <a:off x="2641600" y="4238625"/>
            <a:ext cx="68263" cy="68263"/>
          </a:xfrm>
          <a:custGeom>
            <a:avLst/>
            <a:gdLst>
              <a:gd name="T0" fmla="*/ 2147483647 w 200"/>
              <a:gd name="T1" fmla="*/ 2147483647 h 201"/>
              <a:gd name="T2" fmla="*/ 2147483647 w 200"/>
              <a:gd name="T3" fmla="*/ 2147483647 h 201"/>
              <a:gd name="T4" fmla="*/ 0 w 200"/>
              <a:gd name="T5" fmla="*/ 2147483647 h 201"/>
              <a:gd name="T6" fmla="*/ 2147483647 w 200"/>
              <a:gd name="T7" fmla="*/ 2147483647 h 201"/>
              <a:gd name="T8" fmla="*/ 2147483647 w 200"/>
              <a:gd name="T9" fmla="*/ 0 h 201"/>
              <a:gd name="T10" fmla="*/ 2147483647 w 200"/>
              <a:gd name="T11" fmla="*/ 2147483647 h 201"/>
              <a:gd name="T12" fmla="*/ 2147483647 w 200"/>
              <a:gd name="T13" fmla="*/ 2147483647 h 20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0"/>
              <a:gd name="T22" fmla="*/ 0 h 201"/>
              <a:gd name="T23" fmla="*/ 200 w 200"/>
              <a:gd name="T24" fmla="*/ 201 h 20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0" h="201">
                <a:moveTo>
                  <a:pt x="200" y="95"/>
                </a:moveTo>
                <a:lnTo>
                  <a:pt x="57" y="201"/>
                </a:lnTo>
                <a:lnTo>
                  <a:pt x="0" y="124"/>
                </a:lnTo>
                <a:lnTo>
                  <a:pt x="1" y="125"/>
                </a:lnTo>
                <a:lnTo>
                  <a:pt x="129" y="0"/>
                </a:lnTo>
                <a:lnTo>
                  <a:pt x="130" y="2"/>
                </a:lnTo>
                <a:lnTo>
                  <a:pt x="200" y="95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15" name="Freeform 3181"/>
          <p:cNvSpPr>
            <a:spLocks noChangeAspect="1"/>
          </p:cNvSpPr>
          <p:nvPr/>
        </p:nvSpPr>
        <p:spPr bwMode="auto">
          <a:xfrm>
            <a:off x="2620963" y="4210050"/>
            <a:ext cx="68262" cy="71438"/>
          </a:xfrm>
          <a:custGeom>
            <a:avLst/>
            <a:gdLst>
              <a:gd name="T0" fmla="*/ 2147483647 w 193"/>
              <a:gd name="T1" fmla="*/ 2147483647 h 208"/>
              <a:gd name="T2" fmla="*/ 2147483647 w 193"/>
              <a:gd name="T3" fmla="*/ 2147483647 h 208"/>
              <a:gd name="T4" fmla="*/ 0 w 193"/>
              <a:gd name="T5" fmla="*/ 2147483647 h 208"/>
              <a:gd name="T6" fmla="*/ 2147483647 w 193"/>
              <a:gd name="T7" fmla="*/ 2147483647 h 208"/>
              <a:gd name="T8" fmla="*/ 2147483647 w 193"/>
              <a:gd name="T9" fmla="*/ 0 h 208"/>
              <a:gd name="T10" fmla="*/ 2147483647 w 193"/>
              <a:gd name="T11" fmla="*/ 2147483647 h 208"/>
              <a:gd name="T12" fmla="*/ 2147483647 w 193"/>
              <a:gd name="T13" fmla="*/ 2147483647 h 20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3"/>
              <a:gd name="T22" fmla="*/ 0 h 208"/>
              <a:gd name="T23" fmla="*/ 193 w 193"/>
              <a:gd name="T24" fmla="*/ 208 h 20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3" h="208">
                <a:moveTo>
                  <a:pt x="193" y="83"/>
                </a:moveTo>
                <a:lnTo>
                  <a:pt x="65" y="208"/>
                </a:lnTo>
                <a:lnTo>
                  <a:pt x="0" y="141"/>
                </a:lnTo>
                <a:lnTo>
                  <a:pt x="1" y="142"/>
                </a:lnTo>
                <a:lnTo>
                  <a:pt x="113" y="0"/>
                </a:lnTo>
                <a:lnTo>
                  <a:pt x="114" y="1"/>
                </a:lnTo>
                <a:lnTo>
                  <a:pt x="193" y="83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16" name="Freeform 3182"/>
          <p:cNvSpPr>
            <a:spLocks noChangeAspect="1"/>
          </p:cNvSpPr>
          <p:nvPr/>
        </p:nvSpPr>
        <p:spPr bwMode="auto">
          <a:xfrm>
            <a:off x="2592388" y="4184650"/>
            <a:ext cx="66675" cy="73025"/>
          </a:xfrm>
          <a:custGeom>
            <a:avLst/>
            <a:gdLst>
              <a:gd name="T0" fmla="*/ 2147483647 w 194"/>
              <a:gd name="T1" fmla="*/ 2147483647 h 211"/>
              <a:gd name="T2" fmla="*/ 2147483647 w 194"/>
              <a:gd name="T3" fmla="*/ 2147483647 h 211"/>
              <a:gd name="T4" fmla="*/ 0 w 194"/>
              <a:gd name="T5" fmla="*/ 2147483647 h 211"/>
              <a:gd name="T6" fmla="*/ 2147483647 w 194"/>
              <a:gd name="T7" fmla="*/ 2147483647 h 211"/>
              <a:gd name="T8" fmla="*/ 2147483647 w 194"/>
              <a:gd name="T9" fmla="*/ 0 h 211"/>
              <a:gd name="T10" fmla="*/ 2147483647 w 194"/>
              <a:gd name="T11" fmla="*/ 2147483647 h 211"/>
              <a:gd name="T12" fmla="*/ 2147483647 w 194"/>
              <a:gd name="T13" fmla="*/ 2147483647 h 2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4"/>
              <a:gd name="T22" fmla="*/ 0 h 211"/>
              <a:gd name="T23" fmla="*/ 194 w 194"/>
              <a:gd name="T24" fmla="*/ 211 h 21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4" h="211">
                <a:moveTo>
                  <a:pt x="194" y="69"/>
                </a:moveTo>
                <a:lnTo>
                  <a:pt x="82" y="211"/>
                </a:lnTo>
                <a:lnTo>
                  <a:pt x="0" y="145"/>
                </a:lnTo>
                <a:lnTo>
                  <a:pt x="6" y="149"/>
                </a:lnTo>
                <a:lnTo>
                  <a:pt x="106" y="0"/>
                </a:lnTo>
                <a:lnTo>
                  <a:pt x="112" y="4"/>
                </a:lnTo>
                <a:lnTo>
                  <a:pt x="194" y="69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17" name="Freeform 3183"/>
          <p:cNvSpPr>
            <a:spLocks noChangeAspect="1"/>
          </p:cNvSpPr>
          <p:nvPr/>
        </p:nvSpPr>
        <p:spPr bwMode="auto">
          <a:xfrm>
            <a:off x="2579688" y="4175125"/>
            <a:ext cx="50800" cy="61913"/>
          </a:xfrm>
          <a:custGeom>
            <a:avLst/>
            <a:gdLst>
              <a:gd name="T0" fmla="*/ 2147483647 w 143"/>
              <a:gd name="T1" fmla="*/ 2147483647 h 183"/>
              <a:gd name="T2" fmla="*/ 2147483647 w 143"/>
              <a:gd name="T3" fmla="*/ 2147483647 h 183"/>
              <a:gd name="T4" fmla="*/ 0 w 143"/>
              <a:gd name="T5" fmla="*/ 2147483647 h 183"/>
              <a:gd name="T6" fmla="*/ 2147483647 w 143"/>
              <a:gd name="T7" fmla="*/ 2147483647 h 183"/>
              <a:gd name="T8" fmla="*/ 2147483647 w 143"/>
              <a:gd name="T9" fmla="*/ 0 h 183"/>
              <a:gd name="T10" fmla="*/ 2147483647 w 143"/>
              <a:gd name="T11" fmla="*/ 2147483647 h 183"/>
              <a:gd name="T12" fmla="*/ 2147483647 w 143"/>
              <a:gd name="T13" fmla="*/ 2147483647 h 18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3"/>
              <a:gd name="T22" fmla="*/ 0 h 183"/>
              <a:gd name="T23" fmla="*/ 143 w 143"/>
              <a:gd name="T24" fmla="*/ 183 h 18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3" h="183">
                <a:moveTo>
                  <a:pt x="143" y="34"/>
                </a:moveTo>
                <a:lnTo>
                  <a:pt x="43" y="183"/>
                </a:lnTo>
                <a:lnTo>
                  <a:pt x="0" y="154"/>
                </a:lnTo>
                <a:lnTo>
                  <a:pt x="10" y="159"/>
                </a:lnTo>
                <a:lnTo>
                  <a:pt x="89" y="0"/>
                </a:lnTo>
                <a:lnTo>
                  <a:pt x="100" y="5"/>
                </a:lnTo>
                <a:lnTo>
                  <a:pt x="143" y="34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18" name="Freeform 3184"/>
          <p:cNvSpPr>
            <a:spLocks noChangeAspect="1"/>
          </p:cNvSpPr>
          <p:nvPr/>
        </p:nvSpPr>
        <p:spPr bwMode="auto">
          <a:xfrm>
            <a:off x="2554288" y="4156075"/>
            <a:ext cx="57150" cy="73025"/>
          </a:xfrm>
          <a:custGeom>
            <a:avLst/>
            <a:gdLst>
              <a:gd name="T0" fmla="*/ 2147483647 w 167"/>
              <a:gd name="T1" fmla="*/ 2147483647 h 212"/>
              <a:gd name="T2" fmla="*/ 2147483647 w 167"/>
              <a:gd name="T3" fmla="*/ 2147483647 h 212"/>
              <a:gd name="T4" fmla="*/ 0 w 167"/>
              <a:gd name="T5" fmla="*/ 2147483647 h 212"/>
              <a:gd name="T6" fmla="*/ 2147483647 w 167"/>
              <a:gd name="T7" fmla="*/ 2147483647 h 212"/>
              <a:gd name="T8" fmla="*/ 2147483647 w 167"/>
              <a:gd name="T9" fmla="*/ 0 h 212"/>
              <a:gd name="T10" fmla="*/ 2147483647 w 167"/>
              <a:gd name="T11" fmla="*/ 2147483647 h 212"/>
              <a:gd name="T12" fmla="*/ 2147483647 w 167"/>
              <a:gd name="T13" fmla="*/ 2147483647 h 2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7"/>
              <a:gd name="T22" fmla="*/ 0 h 212"/>
              <a:gd name="T23" fmla="*/ 167 w 167"/>
              <a:gd name="T24" fmla="*/ 212 h 21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7" h="212">
                <a:moveTo>
                  <a:pt x="167" y="53"/>
                </a:moveTo>
                <a:lnTo>
                  <a:pt x="88" y="212"/>
                </a:lnTo>
                <a:lnTo>
                  <a:pt x="0" y="169"/>
                </a:lnTo>
                <a:lnTo>
                  <a:pt x="3" y="170"/>
                </a:lnTo>
                <a:lnTo>
                  <a:pt x="59" y="0"/>
                </a:lnTo>
                <a:lnTo>
                  <a:pt x="62" y="1"/>
                </a:lnTo>
                <a:lnTo>
                  <a:pt x="167" y="53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19" name="Freeform 3185"/>
          <p:cNvSpPr>
            <a:spLocks noChangeAspect="1"/>
          </p:cNvSpPr>
          <p:nvPr/>
        </p:nvSpPr>
        <p:spPr bwMode="auto">
          <a:xfrm>
            <a:off x="2520950" y="4140200"/>
            <a:ext cx="52388" cy="73025"/>
          </a:xfrm>
          <a:custGeom>
            <a:avLst/>
            <a:gdLst>
              <a:gd name="T0" fmla="*/ 2147483647 w 156"/>
              <a:gd name="T1" fmla="*/ 2147483647 h 210"/>
              <a:gd name="T2" fmla="*/ 2147483647 w 156"/>
              <a:gd name="T3" fmla="*/ 2147483647 h 210"/>
              <a:gd name="T4" fmla="*/ 0 w 156"/>
              <a:gd name="T5" fmla="*/ 2147483647 h 210"/>
              <a:gd name="T6" fmla="*/ 2147483647 w 156"/>
              <a:gd name="T7" fmla="*/ 2147483647 h 210"/>
              <a:gd name="T8" fmla="*/ 2147483647 w 156"/>
              <a:gd name="T9" fmla="*/ 0 h 210"/>
              <a:gd name="T10" fmla="*/ 2147483647 w 156"/>
              <a:gd name="T11" fmla="*/ 2147483647 h 210"/>
              <a:gd name="T12" fmla="*/ 2147483647 w 156"/>
              <a:gd name="T13" fmla="*/ 2147483647 h 2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6"/>
              <a:gd name="T22" fmla="*/ 0 h 210"/>
              <a:gd name="T23" fmla="*/ 156 w 156"/>
              <a:gd name="T24" fmla="*/ 210 h 21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6" h="210">
                <a:moveTo>
                  <a:pt x="156" y="40"/>
                </a:moveTo>
                <a:lnTo>
                  <a:pt x="100" y="210"/>
                </a:lnTo>
                <a:lnTo>
                  <a:pt x="0" y="176"/>
                </a:lnTo>
                <a:lnTo>
                  <a:pt x="4" y="177"/>
                </a:lnTo>
                <a:lnTo>
                  <a:pt x="39" y="0"/>
                </a:lnTo>
                <a:lnTo>
                  <a:pt x="42" y="1"/>
                </a:lnTo>
                <a:lnTo>
                  <a:pt x="156" y="4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20" name="Freeform 3186"/>
          <p:cNvSpPr>
            <a:spLocks noChangeAspect="1"/>
          </p:cNvSpPr>
          <p:nvPr/>
        </p:nvSpPr>
        <p:spPr bwMode="auto">
          <a:xfrm>
            <a:off x="2446338" y="4127500"/>
            <a:ext cx="85725" cy="76200"/>
          </a:xfrm>
          <a:custGeom>
            <a:avLst/>
            <a:gdLst>
              <a:gd name="T0" fmla="*/ 2147483647 w 246"/>
              <a:gd name="T1" fmla="*/ 2147483647 h 217"/>
              <a:gd name="T2" fmla="*/ 2147483647 w 246"/>
              <a:gd name="T3" fmla="*/ 2147483647 h 217"/>
              <a:gd name="T4" fmla="*/ 0 w 246"/>
              <a:gd name="T5" fmla="*/ 2147483647 h 217"/>
              <a:gd name="T6" fmla="*/ 2147483647 w 246"/>
              <a:gd name="T7" fmla="*/ 2147483647 h 217"/>
              <a:gd name="T8" fmla="*/ 2147483647 w 246"/>
              <a:gd name="T9" fmla="*/ 0 h 217"/>
              <a:gd name="T10" fmla="*/ 2147483647 w 246"/>
              <a:gd name="T11" fmla="*/ 2147483647 h 217"/>
              <a:gd name="T12" fmla="*/ 2147483647 w 246"/>
              <a:gd name="T13" fmla="*/ 2147483647 h 2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6"/>
              <a:gd name="T22" fmla="*/ 0 h 217"/>
              <a:gd name="T23" fmla="*/ 246 w 246"/>
              <a:gd name="T24" fmla="*/ 217 h 21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6" h="217">
                <a:moveTo>
                  <a:pt x="246" y="40"/>
                </a:moveTo>
                <a:lnTo>
                  <a:pt x="211" y="217"/>
                </a:lnTo>
                <a:lnTo>
                  <a:pt x="0" y="174"/>
                </a:lnTo>
                <a:lnTo>
                  <a:pt x="16" y="176"/>
                </a:lnTo>
                <a:lnTo>
                  <a:pt x="43" y="0"/>
                </a:lnTo>
                <a:lnTo>
                  <a:pt x="60" y="2"/>
                </a:lnTo>
                <a:lnTo>
                  <a:pt x="246" y="4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21" name="Freeform 3187"/>
          <p:cNvSpPr>
            <a:spLocks noChangeAspect="1"/>
          </p:cNvSpPr>
          <p:nvPr/>
        </p:nvSpPr>
        <p:spPr bwMode="auto">
          <a:xfrm>
            <a:off x="2397125" y="4119563"/>
            <a:ext cx="65088" cy="68262"/>
          </a:xfrm>
          <a:custGeom>
            <a:avLst/>
            <a:gdLst>
              <a:gd name="T0" fmla="*/ 2147483647 w 186"/>
              <a:gd name="T1" fmla="*/ 2147483647 h 203"/>
              <a:gd name="T2" fmla="*/ 2147483647 w 186"/>
              <a:gd name="T3" fmla="*/ 2147483647 h 203"/>
              <a:gd name="T4" fmla="*/ 2147483647 w 186"/>
              <a:gd name="T5" fmla="*/ 2147483647 h 203"/>
              <a:gd name="T6" fmla="*/ 0 w 186"/>
              <a:gd name="T7" fmla="*/ 2147483647 h 203"/>
              <a:gd name="T8" fmla="*/ 2147483647 w 186"/>
              <a:gd name="T9" fmla="*/ 2147483647 h 203"/>
              <a:gd name="T10" fmla="*/ 2147483647 w 186"/>
              <a:gd name="T11" fmla="*/ 0 h 203"/>
              <a:gd name="T12" fmla="*/ 2147483647 w 186"/>
              <a:gd name="T13" fmla="*/ 2147483647 h 20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6"/>
              <a:gd name="T22" fmla="*/ 0 h 203"/>
              <a:gd name="T23" fmla="*/ 186 w 186"/>
              <a:gd name="T24" fmla="*/ 203 h 20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6" h="203">
                <a:moveTo>
                  <a:pt x="186" y="27"/>
                </a:moveTo>
                <a:lnTo>
                  <a:pt x="159" y="203"/>
                </a:lnTo>
                <a:lnTo>
                  <a:pt x="9" y="180"/>
                </a:lnTo>
                <a:lnTo>
                  <a:pt x="0" y="179"/>
                </a:lnTo>
                <a:lnTo>
                  <a:pt x="19" y="1"/>
                </a:lnTo>
                <a:lnTo>
                  <a:pt x="11" y="0"/>
                </a:lnTo>
                <a:lnTo>
                  <a:pt x="186" y="27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22" name="Freeform 3188"/>
          <p:cNvSpPr>
            <a:spLocks noChangeAspect="1"/>
          </p:cNvSpPr>
          <p:nvPr/>
        </p:nvSpPr>
        <p:spPr bwMode="auto">
          <a:xfrm>
            <a:off x="2357438" y="4113213"/>
            <a:ext cx="46037" cy="66675"/>
          </a:xfrm>
          <a:custGeom>
            <a:avLst/>
            <a:gdLst>
              <a:gd name="T0" fmla="*/ 2147483647 w 141"/>
              <a:gd name="T1" fmla="*/ 2147483647 h 191"/>
              <a:gd name="T2" fmla="*/ 2147483647 w 141"/>
              <a:gd name="T3" fmla="*/ 2147483647 h 191"/>
              <a:gd name="T4" fmla="*/ 0 w 141"/>
              <a:gd name="T5" fmla="*/ 2147483647 h 191"/>
              <a:gd name="T6" fmla="*/ 2147483647 w 141"/>
              <a:gd name="T7" fmla="*/ 2147483647 h 191"/>
              <a:gd name="T8" fmla="*/ 2147483647 w 141"/>
              <a:gd name="T9" fmla="*/ 0 h 191"/>
              <a:gd name="T10" fmla="*/ 2147483647 w 141"/>
              <a:gd name="T11" fmla="*/ 2147483647 h 191"/>
              <a:gd name="T12" fmla="*/ 2147483647 w 141"/>
              <a:gd name="T13" fmla="*/ 2147483647 h 19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1"/>
              <a:gd name="T22" fmla="*/ 0 h 191"/>
              <a:gd name="T23" fmla="*/ 141 w 141"/>
              <a:gd name="T24" fmla="*/ 191 h 19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1" h="191">
                <a:moveTo>
                  <a:pt x="141" y="13"/>
                </a:moveTo>
                <a:lnTo>
                  <a:pt x="122" y="191"/>
                </a:lnTo>
                <a:lnTo>
                  <a:pt x="0" y="178"/>
                </a:lnTo>
                <a:lnTo>
                  <a:pt x="10" y="179"/>
                </a:lnTo>
                <a:lnTo>
                  <a:pt x="21" y="0"/>
                </a:lnTo>
                <a:lnTo>
                  <a:pt x="31" y="1"/>
                </a:lnTo>
                <a:lnTo>
                  <a:pt x="141" y="13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23" name="Freeform 3189"/>
          <p:cNvSpPr>
            <a:spLocks noChangeAspect="1"/>
          </p:cNvSpPr>
          <p:nvPr/>
        </p:nvSpPr>
        <p:spPr bwMode="auto">
          <a:xfrm>
            <a:off x="2319338" y="4111625"/>
            <a:ext cx="42862" cy="65088"/>
          </a:xfrm>
          <a:custGeom>
            <a:avLst/>
            <a:gdLst>
              <a:gd name="T0" fmla="*/ 2147483647 w 128"/>
              <a:gd name="T1" fmla="*/ 2147483647 h 186"/>
              <a:gd name="T2" fmla="*/ 2147483647 w 128"/>
              <a:gd name="T3" fmla="*/ 2147483647 h 186"/>
              <a:gd name="T4" fmla="*/ 0 w 128"/>
              <a:gd name="T5" fmla="*/ 2147483647 h 186"/>
              <a:gd name="T6" fmla="*/ 2147483647 w 128"/>
              <a:gd name="T7" fmla="*/ 2147483647 h 186"/>
              <a:gd name="T8" fmla="*/ 2147483647 w 128"/>
              <a:gd name="T9" fmla="*/ 0 h 186"/>
              <a:gd name="T10" fmla="*/ 2147483647 w 128"/>
              <a:gd name="T11" fmla="*/ 0 h 186"/>
              <a:gd name="T12" fmla="*/ 2147483647 w 128"/>
              <a:gd name="T13" fmla="*/ 2147483647 h 18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8"/>
              <a:gd name="T22" fmla="*/ 0 h 186"/>
              <a:gd name="T23" fmla="*/ 128 w 128"/>
              <a:gd name="T24" fmla="*/ 186 h 18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8" h="186">
                <a:moveTo>
                  <a:pt x="128" y="7"/>
                </a:moveTo>
                <a:lnTo>
                  <a:pt x="117" y="186"/>
                </a:lnTo>
                <a:lnTo>
                  <a:pt x="0" y="179"/>
                </a:lnTo>
                <a:lnTo>
                  <a:pt x="6" y="179"/>
                </a:lnTo>
                <a:lnTo>
                  <a:pt x="6" y="0"/>
                </a:lnTo>
                <a:lnTo>
                  <a:pt x="12" y="0"/>
                </a:lnTo>
                <a:lnTo>
                  <a:pt x="128" y="7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24" name="Freeform 3190"/>
          <p:cNvSpPr>
            <a:spLocks noChangeAspect="1"/>
          </p:cNvSpPr>
          <p:nvPr/>
        </p:nvSpPr>
        <p:spPr bwMode="auto">
          <a:xfrm>
            <a:off x="2279650" y="4111625"/>
            <a:ext cx="41275" cy="63500"/>
          </a:xfrm>
          <a:custGeom>
            <a:avLst/>
            <a:gdLst>
              <a:gd name="T0" fmla="*/ 2147483647 w 121"/>
              <a:gd name="T1" fmla="*/ 2147483647 h 180"/>
              <a:gd name="T2" fmla="*/ 2147483647 w 121"/>
              <a:gd name="T3" fmla="*/ 2147483647 h 180"/>
              <a:gd name="T4" fmla="*/ 2147483647 w 121"/>
              <a:gd name="T5" fmla="*/ 2147483647 h 180"/>
              <a:gd name="T6" fmla="*/ 2147483647 w 121"/>
              <a:gd name="T7" fmla="*/ 2147483647 h 180"/>
              <a:gd name="T8" fmla="*/ 0 w 121"/>
              <a:gd name="T9" fmla="*/ 0 h 180"/>
              <a:gd name="T10" fmla="*/ 2147483647 w 121"/>
              <a:gd name="T11" fmla="*/ 0 h 180"/>
              <a:gd name="T12" fmla="*/ 2147483647 w 121"/>
              <a:gd name="T13" fmla="*/ 2147483647 h 18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1"/>
              <a:gd name="T22" fmla="*/ 0 h 180"/>
              <a:gd name="T23" fmla="*/ 121 w 121"/>
              <a:gd name="T24" fmla="*/ 180 h 18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1" h="180">
                <a:moveTo>
                  <a:pt x="121" y="1"/>
                </a:moveTo>
                <a:lnTo>
                  <a:pt x="121" y="180"/>
                </a:lnTo>
                <a:lnTo>
                  <a:pt x="11" y="179"/>
                </a:lnTo>
                <a:lnTo>
                  <a:pt x="12" y="179"/>
                </a:lnTo>
                <a:lnTo>
                  <a:pt x="0" y="0"/>
                </a:lnTo>
                <a:lnTo>
                  <a:pt x="1" y="0"/>
                </a:lnTo>
                <a:lnTo>
                  <a:pt x="121" y="1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25" name="Freeform 3191"/>
          <p:cNvSpPr>
            <a:spLocks noChangeAspect="1"/>
          </p:cNvSpPr>
          <p:nvPr/>
        </p:nvSpPr>
        <p:spPr bwMode="auto">
          <a:xfrm>
            <a:off x="2238375" y="4111625"/>
            <a:ext cx="44450" cy="65088"/>
          </a:xfrm>
          <a:custGeom>
            <a:avLst/>
            <a:gdLst>
              <a:gd name="T0" fmla="*/ 2147483647 w 131"/>
              <a:gd name="T1" fmla="*/ 0 h 187"/>
              <a:gd name="T2" fmla="*/ 2147483647 w 131"/>
              <a:gd name="T3" fmla="*/ 2147483647 h 187"/>
              <a:gd name="T4" fmla="*/ 2147483647 w 131"/>
              <a:gd name="T5" fmla="*/ 2147483647 h 187"/>
              <a:gd name="T6" fmla="*/ 2147483647 w 131"/>
              <a:gd name="T7" fmla="*/ 2147483647 h 187"/>
              <a:gd name="T8" fmla="*/ 0 w 131"/>
              <a:gd name="T9" fmla="*/ 2147483647 h 187"/>
              <a:gd name="T10" fmla="*/ 2147483647 w 131"/>
              <a:gd name="T11" fmla="*/ 2147483647 h 187"/>
              <a:gd name="T12" fmla="*/ 2147483647 w 131"/>
              <a:gd name="T13" fmla="*/ 0 h 18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1"/>
              <a:gd name="T22" fmla="*/ 0 h 187"/>
              <a:gd name="T23" fmla="*/ 131 w 131"/>
              <a:gd name="T24" fmla="*/ 187 h 18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1" h="187">
                <a:moveTo>
                  <a:pt x="119" y="0"/>
                </a:moveTo>
                <a:lnTo>
                  <a:pt x="131" y="179"/>
                </a:lnTo>
                <a:lnTo>
                  <a:pt x="28" y="187"/>
                </a:lnTo>
                <a:lnTo>
                  <a:pt x="31" y="186"/>
                </a:lnTo>
                <a:lnTo>
                  <a:pt x="0" y="9"/>
                </a:lnTo>
                <a:lnTo>
                  <a:pt x="3" y="8"/>
                </a:lnTo>
                <a:lnTo>
                  <a:pt x="119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26" name="Freeform 3192"/>
          <p:cNvSpPr>
            <a:spLocks noChangeAspect="1"/>
          </p:cNvSpPr>
          <p:nvPr/>
        </p:nvSpPr>
        <p:spPr bwMode="auto">
          <a:xfrm>
            <a:off x="2198688" y="4113213"/>
            <a:ext cx="49212" cy="66675"/>
          </a:xfrm>
          <a:custGeom>
            <a:avLst/>
            <a:gdLst>
              <a:gd name="T0" fmla="*/ 2147483647 w 143"/>
              <a:gd name="T1" fmla="*/ 0 h 193"/>
              <a:gd name="T2" fmla="*/ 2147483647 w 143"/>
              <a:gd name="T3" fmla="*/ 2147483647 h 193"/>
              <a:gd name="T4" fmla="*/ 2147483647 w 143"/>
              <a:gd name="T5" fmla="*/ 2147483647 h 193"/>
              <a:gd name="T6" fmla="*/ 2147483647 w 143"/>
              <a:gd name="T7" fmla="*/ 2147483647 h 193"/>
              <a:gd name="T8" fmla="*/ 0 w 143"/>
              <a:gd name="T9" fmla="*/ 2147483647 h 193"/>
              <a:gd name="T10" fmla="*/ 2147483647 w 143"/>
              <a:gd name="T11" fmla="*/ 2147483647 h 193"/>
              <a:gd name="T12" fmla="*/ 2147483647 w 143"/>
              <a:gd name="T13" fmla="*/ 0 h 19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3"/>
              <a:gd name="T22" fmla="*/ 0 h 193"/>
              <a:gd name="T23" fmla="*/ 143 w 143"/>
              <a:gd name="T24" fmla="*/ 193 h 19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3" h="193">
                <a:moveTo>
                  <a:pt x="112" y="0"/>
                </a:moveTo>
                <a:lnTo>
                  <a:pt x="143" y="177"/>
                </a:lnTo>
                <a:lnTo>
                  <a:pt x="51" y="193"/>
                </a:lnTo>
                <a:lnTo>
                  <a:pt x="56" y="191"/>
                </a:lnTo>
                <a:lnTo>
                  <a:pt x="0" y="21"/>
                </a:lnTo>
                <a:lnTo>
                  <a:pt x="5" y="19"/>
                </a:lnTo>
                <a:lnTo>
                  <a:pt x="112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27" name="Freeform 3193"/>
          <p:cNvSpPr>
            <a:spLocks noChangeAspect="1"/>
          </p:cNvSpPr>
          <p:nvPr/>
        </p:nvSpPr>
        <p:spPr bwMode="auto">
          <a:xfrm>
            <a:off x="2163763" y="4122738"/>
            <a:ext cx="57150" cy="68262"/>
          </a:xfrm>
          <a:custGeom>
            <a:avLst/>
            <a:gdLst>
              <a:gd name="T0" fmla="*/ 2147483647 w 159"/>
              <a:gd name="T1" fmla="*/ 0 h 197"/>
              <a:gd name="T2" fmla="*/ 2147483647 w 159"/>
              <a:gd name="T3" fmla="*/ 2147483647 h 197"/>
              <a:gd name="T4" fmla="*/ 2147483647 w 159"/>
              <a:gd name="T5" fmla="*/ 2147483647 h 197"/>
              <a:gd name="T6" fmla="*/ 2147483647 w 159"/>
              <a:gd name="T7" fmla="*/ 2147483647 h 197"/>
              <a:gd name="T8" fmla="*/ 0 w 159"/>
              <a:gd name="T9" fmla="*/ 2147483647 h 197"/>
              <a:gd name="T10" fmla="*/ 2147483647 w 159"/>
              <a:gd name="T11" fmla="*/ 2147483647 h 197"/>
              <a:gd name="T12" fmla="*/ 2147483647 w 159"/>
              <a:gd name="T13" fmla="*/ 0 h 19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9"/>
              <a:gd name="T22" fmla="*/ 0 h 197"/>
              <a:gd name="T23" fmla="*/ 159 w 159"/>
              <a:gd name="T24" fmla="*/ 197 h 19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9" h="197">
                <a:moveTo>
                  <a:pt x="103" y="0"/>
                </a:moveTo>
                <a:lnTo>
                  <a:pt x="159" y="170"/>
                </a:lnTo>
                <a:lnTo>
                  <a:pt x="80" y="197"/>
                </a:lnTo>
                <a:lnTo>
                  <a:pt x="83" y="195"/>
                </a:lnTo>
                <a:lnTo>
                  <a:pt x="0" y="35"/>
                </a:lnTo>
                <a:lnTo>
                  <a:pt x="3" y="33"/>
                </a:lnTo>
                <a:lnTo>
                  <a:pt x="103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28" name="Freeform 3194"/>
          <p:cNvSpPr>
            <a:spLocks noChangeAspect="1"/>
          </p:cNvSpPr>
          <p:nvPr/>
        </p:nvSpPr>
        <p:spPr bwMode="auto">
          <a:xfrm>
            <a:off x="2132013" y="4133850"/>
            <a:ext cx="60325" cy="69850"/>
          </a:xfrm>
          <a:custGeom>
            <a:avLst/>
            <a:gdLst>
              <a:gd name="T0" fmla="*/ 2147483647 w 176"/>
              <a:gd name="T1" fmla="*/ 0 h 204"/>
              <a:gd name="T2" fmla="*/ 2147483647 w 176"/>
              <a:gd name="T3" fmla="*/ 2147483647 h 204"/>
              <a:gd name="T4" fmla="*/ 2147483647 w 176"/>
              <a:gd name="T5" fmla="*/ 2147483647 h 204"/>
              <a:gd name="T6" fmla="*/ 2147483647 w 176"/>
              <a:gd name="T7" fmla="*/ 2147483647 h 204"/>
              <a:gd name="T8" fmla="*/ 0 w 176"/>
              <a:gd name="T9" fmla="*/ 2147483647 h 204"/>
              <a:gd name="T10" fmla="*/ 2147483647 w 176"/>
              <a:gd name="T11" fmla="*/ 2147483647 h 204"/>
              <a:gd name="T12" fmla="*/ 2147483647 w 176"/>
              <a:gd name="T13" fmla="*/ 0 h 2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6"/>
              <a:gd name="T22" fmla="*/ 0 h 204"/>
              <a:gd name="T23" fmla="*/ 176 w 176"/>
              <a:gd name="T24" fmla="*/ 204 h 20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6" h="204">
                <a:moveTo>
                  <a:pt x="93" y="0"/>
                </a:moveTo>
                <a:lnTo>
                  <a:pt x="176" y="160"/>
                </a:lnTo>
                <a:lnTo>
                  <a:pt x="94" y="204"/>
                </a:lnTo>
                <a:lnTo>
                  <a:pt x="100" y="200"/>
                </a:lnTo>
                <a:lnTo>
                  <a:pt x="0" y="50"/>
                </a:lnTo>
                <a:lnTo>
                  <a:pt x="5" y="46"/>
                </a:lnTo>
                <a:lnTo>
                  <a:pt x="93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29" name="Freeform 3195"/>
          <p:cNvSpPr>
            <a:spLocks noChangeAspect="1"/>
          </p:cNvSpPr>
          <p:nvPr/>
        </p:nvSpPr>
        <p:spPr bwMode="auto">
          <a:xfrm>
            <a:off x="2111375" y="4151313"/>
            <a:ext cx="53975" cy="63500"/>
          </a:xfrm>
          <a:custGeom>
            <a:avLst/>
            <a:gdLst>
              <a:gd name="T0" fmla="*/ 2147483647 w 160"/>
              <a:gd name="T1" fmla="*/ 0 h 187"/>
              <a:gd name="T2" fmla="*/ 2147483647 w 160"/>
              <a:gd name="T3" fmla="*/ 2147483647 h 187"/>
              <a:gd name="T4" fmla="*/ 2147483647 w 160"/>
              <a:gd name="T5" fmla="*/ 2147483647 h 187"/>
              <a:gd name="T6" fmla="*/ 2147483647 w 160"/>
              <a:gd name="T7" fmla="*/ 2147483647 h 187"/>
              <a:gd name="T8" fmla="*/ 0 w 160"/>
              <a:gd name="T9" fmla="*/ 2147483647 h 187"/>
              <a:gd name="T10" fmla="*/ 2147483647 w 160"/>
              <a:gd name="T11" fmla="*/ 2147483647 h 187"/>
              <a:gd name="T12" fmla="*/ 2147483647 w 160"/>
              <a:gd name="T13" fmla="*/ 0 h 18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0"/>
              <a:gd name="T22" fmla="*/ 0 h 187"/>
              <a:gd name="T23" fmla="*/ 160 w 160"/>
              <a:gd name="T24" fmla="*/ 187 h 18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0" h="187">
                <a:moveTo>
                  <a:pt x="60" y="0"/>
                </a:moveTo>
                <a:lnTo>
                  <a:pt x="160" y="150"/>
                </a:lnTo>
                <a:lnTo>
                  <a:pt x="103" y="187"/>
                </a:lnTo>
                <a:lnTo>
                  <a:pt x="112" y="181"/>
                </a:lnTo>
                <a:lnTo>
                  <a:pt x="0" y="42"/>
                </a:lnTo>
                <a:lnTo>
                  <a:pt x="8" y="36"/>
                </a:lnTo>
                <a:lnTo>
                  <a:pt x="60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30" name="Freeform 3196"/>
          <p:cNvSpPr>
            <a:spLocks noChangeAspect="1"/>
          </p:cNvSpPr>
          <p:nvPr/>
        </p:nvSpPr>
        <p:spPr bwMode="auto">
          <a:xfrm>
            <a:off x="2090738" y="4165600"/>
            <a:ext cx="57150" cy="60325"/>
          </a:xfrm>
          <a:custGeom>
            <a:avLst/>
            <a:gdLst>
              <a:gd name="T0" fmla="*/ 2147483647 w 171"/>
              <a:gd name="T1" fmla="*/ 0 h 176"/>
              <a:gd name="T2" fmla="*/ 2147483647 w 171"/>
              <a:gd name="T3" fmla="*/ 2147483647 h 176"/>
              <a:gd name="T4" fmla="*/ 2147483647 w 171"/>
              <a:gd name="T5" fmla="*/ 2147483647 h 176"/>
              <a:gd name="T6" fmla="*/ 2147483647 w 171"/>
              <a:gd name="T7" fmla="*/ 2147483647 h 176"/>
              <a:gd name="T8" fmla="*/ 0 w 171"/>
              <a:gd name="T9" fmla="*/ 2147483647 h 176"/>
              <a:gd name="T10" fmla="*/ 2147483647 w 171"/>
              <a:gd name="T11" fmla="*/ 2147483647 h 176"/>
              <a:gd name="T12" fmla="*/ 2147483647 w 171"/>
              <a:gd name="T13" fmla="*/ 0 h 1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1"/>
              <a:gd name="T22" fmla="*/ 0 h 176"/>
              <a:gd name="T23" fmla="*/ 171 w 171"/>
              <a:gd name="T24" fmla="*/ 176 h 1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1" h="176">
                <a:moveTo>
                  <a:pt x="59" y="0"/>
                </a:moveTo>
                <a:lnTo>
                  <a:pt x="171" y="139"/>
                </a:lnTo>
                <a:lnTo>
                  <a:pt x="124" y="176"/>
                </a:lnTo>
                <a:lnTo>
                  <a:pt x="125" y="175"/>
                </a:lnTo>
                <a:lnTo>
                  <a:pt x="0" y="47"/>
                </a:lnTo>
                <a:lnTo>
                  <a:pt x="1" y="45"/>
                </a:lnTo>
                <a:lnTo>
                  <a:pt x="59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31" name="Freeform 3197"/>
          <p:cNvSpPr>
            <a:spLocks noChangeAspect="1"/>
          </p:cNvSpPr>
          <p:nvPr/>
        </p:nvSpPr>
        <p:spPr bwMode="auto">
          <a:xfrm>
            <a:off x="2054225" y="4183063"/>
            <a:ext cx="80963" cy="74612"/>
          </a:xfrm>
          <a:custGeom>
            <a:avLst/>
            <a:gdLst>
              <a:gd name="T0" fmla="*/ 2147483647 w 229"/>
              <a:gd name="T1" fmla="*/ 0 h 219"/>
              <a:gd name="T2" fmla="*/ 2147483647 w 229"/>
              <a:gd name="T3" fmla="*/ 2147483647 h 219"/>
              <a:gd name="T4" fmla="*/ 2147483647 w 229"/>
              <a:gd name="T5" fmla="*/ 2147483647 h 219"/>
              <a:gd name="T6" fmla="*/ 2147483647 w 229"/>
              <a:gd name="T7" fmla="*/ 2147483647 h 219"/>
              <a:gd name="T8" fmla="*/ 0 w 229"/>
              <a:gd name="T9" fmla="*/ 2147483647 h 219"/>
              <a:gd name="T10" fmla="*/ 2147483647 w 229"/>
              <a:gd name="T11" fmla="*/ 2147483647 h 219"/>
              <a:gd name="T12" fmla="*/ 2147483647 w 229"/>
              <a:gd name="T13" fmla="*/ 0 h 2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9"/>
              <a:gd name="T22" fmla="*/ 0 h 219"/>
              <a:gd name="T23" fmla="*/ 229 w 229"/>
              <a:gd name="T24" fmla="*/ 219 h 21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9" h="219">
                <a:moveTo>
                  <a:pt x="104" y="0"/>
                </a:moveTo>
                <a:lnTo>
                  <a:pt x="229" y="128"/>
                </a:lnTo>
                <a:lnTo>
                  <a:pt x="137" y="219"/>
                </a:lnTo>
                <a:lnTo>
                  <a:pt x="141" y="213"/>
                </a:lnTo>
                <a:lnTo>
                  <a:pt x="0" y="103"/>
                </a:lnTo>
                <a:lnTo>
                  <a:pt x="4" y="98"/>
                </a:lnTo>
                <a:lnTo>
                  <a:pt x="104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32" name="Freeform 3198"/>
          <p:cNvSpPr>
            <a:spLocks noChangeAspect="1"/>
          </p:cNvSpPr>
          <p:nvPr/>
        </p:nvSpPr>
        <p:spPr bwMode="auto">
          <a:xfrm>
            <a:off x="2024063" y="4217988"/>
            <a:ext cx="77787" cy="71437"/>
          </a:xfrm>
          <a:custGeom>
            <a:avLst/>
            <a:gdLst>
              <a:gd name="T0" fmla="*/ 2147483647 w 231"/>
              <a:gd name="T1" fmla="*/ 0 h 213"/>
              <a:gd name="T2" fmla="*/ 2147483647 w 231"/>
              <a:gd name="T3" fmla="*/ 2147483647 h 213"/>
              <a:gd name="T4" fmla="*/ 2147483647 w 231"/>
              <a:gd name="T5" fmla="*/ 2147483647 h 213"/>
              <a:gd name="T6" fmla="*/ 2147483647 w 231"/>
              <a:gd name="T7" fmla="*/ 2147483647 h 213"/>
              <a:gd name="T8" fmla="*/ 0 w 231"/>
              <a:gd name="T9" fmla="*/ 2147483647 h 213"/>
              <a:gd name="T10" fmla="*/ 0 w 231"/>
              <a:gd name="T11" fmla="*/ 2147483647 h 213"/>
              <a:gd name="T12" fmla="*/ 2147483647 w 231"/>
              <a:gd name="T13" fmla="*/ 0 h 2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1"/>
              <a:gd name="T22" fmla="*/ 0 h 213"/>
              <a:gd name="T23" fmla="*/ 231 w 231"/>
              <a:gd name="T24" fmla="*/ 213 h 21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1" h="213">
                <a:moveTo>
                  <a:pt x="90" y="0"/>
                </a:moveTo>
                <a:lnTo>
                  <a:pt x="231" y="110"/>
                </a:lnTo>
                <a:lnTo>
                  <a:pt x="150" y="213"/>
                </a:lnTo>
                <a:lnTo>
                  <a:pt x="0" y="113"/>
                </a:lnTo>
                <a:lnTo>
                  <a:pt x="90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33" name="Freeform 3199"/>
          <p:cNvSpPr>
            <a:spLocks noChangeAspect="1"/>
          </p:cNvSpPr>
          <p:nvPr/>
        </p:nvSpPr>
        <p:spPr bwMode="auto">
          <a:xfrm>
            <a:off x="2006600" y="4257675"/>
            <a:ext cx="66675" cy="50800"/>
          </a:xfrm>
          <a:custGeom>
            <a:avLst/>
            <a:gdLst>
              <a:gd name="T0" fmla="*/ 2147483647 w 192"/>
              <a:gd name="T1" fmla="*/ 0 h 151"/>
              <a:gd name="T2" fmla="*/ 2147483647 w 192"/>
              <a:gd name="T3" fmla="*/ 2147483647 h 151"/>
              <a:gd name="T4" fmla="*/ 2147483647 w 192"/>
              <a:gd name="T5" fmla="*/ 2147483647 h 151"/>
              <a:gd name="T6" fmla="*/ 2147483647 w 192"/>
              <a:gd name="T7" fmla="*/ 2147483647 h 151"/>
              <a:gd name="T8" fmla="*/ 0 w 192"/>
              <a:gd name="T9" fmla="*/ 2147483647 h 151"/>
              <a:gd name="T10" fmla="*/ 0 w 192"/>
              <a:gd name="T11" fmla="*/ 2147483647 h 151"/>
              <a:gd name="T12" fmla="*/ 2147483647 w 192"/>
              <a:gd name="T13" fmla="*/ 0 h 15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2"/>
              <a:gd name="T22" fmla="*/ 0 h 151"/>
              <a:gd name="T23" fmla="*/ 192 w 192"/>
              <a:gd name="T24" fmla="*/ 151 h 15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2" h="151">
                <a:moveTo>
                  <a:pt x="42" y="0"/>
                </a:moveTo>
                <a:lnTo>
                  <a:pt x="192" y="100"/>
                </a:lnTo>
                <a:lnTo>
                  <a:pt x="157" y="151"/>
                </a:lnTo>
                <a:lnTo>
                  <a:pt x="0" y="64"/>
                </a:lnTo>
                <a:lnTo>
                  <a:pt x="42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34" name="Freeform 3200"/>
          <p:cNvSpPr>
            <a:spLocks noChangeAspect="1"/>
          </p:cNvSpPr>
          <p:nvPr/>
        </p:nvSpPr>
        <p:spPr bwMode="auto">
          <a:xfrm>
            <a:off x="1984375" y="4278313"/>
            <a:ext cx="79375" cy="74612"/>
          </a:xfrm>
          <a:custGeom>
            <a:avLst/>
            <a:gdLst>
              <a:gd name="T0" fmla="*/ 2147483647 w 225"/>
              <a:gd name="T1" fmla="*/ 0 h 215"/>
              <a:gd name="T2" fmla="*/ 2147483647 w 225"/>
              <a:gd name="T3" fmla="*/ 2147483647 h 215"/>
              <a:gd name="T4" fmla="*/ 2147483647 w 225"/>
              <a:gd name="T5" fmla="*/ 2147483647 h 215"/>
              <a:gd name="T6" fmla="*/ 2147483647 w 225"/>
              <a:gd name="T7" fmla="*/ 2147483647 h 215"/>
              <a:gd name="T8" fmla="*/ 0 w 225"/>
              <a:gd name="T9" fmla="*/ 2147483647 h 215"/>
              <a:gd name="T10" fmla="*/ 2147483647 w 225"/>
              <a:gd name="T11" fmla="*/ 2147483647 h 215"/>
              <a:gd name="T12" fmla="*/ 2147483647 w 225"/>
              <a:gd name="T13" fmla="*/ 0 h 2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5"/>
              <a:gd name="T22" fmla="*/ 0 h 215"/>
              <a:gd name="T23" fmla="*/ 225 w 225"/>
              <a:gd name="T24" fmla="*/ 215 h 2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5" h="215">
                <a:moveTo>
                  <a:pt x="68" y="0"/>
                </a:moveTo>
                <a:lnTo>
                  <a:pt x="225" y="87"/>
                </a:lnTo>
                <a:lnTo>
                  <a:pt x="155" y="215"/>
                </a:lnTo>
                <a:lnTo>
                  <a:pt x="162" y="199"/>
                </a:lnTo>
                <a:lnTo>
                  <a:pt x="0" y="124"/>
                </a:lnTo>
                <a:lnTo>
                  <a:pt x="7" y="109"/>
                </a:lnTo>
                <a:lnTo>
                  <a:pt x="68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35" name="Freeform 3201"/>
          <p:cNvSpPr>
            <a:spLocks noChangeAspect="1"/>
          </p:cNvSpPr>
          <p:nvPr/>
        </p:nvSpPr>
        <p:spPr bwMode="auto">
          <a:xfrm>
            <a:off x="1973263" y="4322763"/>
            <a:ext cx="66675" cy="44450"/>
          </a:xfrm>
          <a:custGeom>
            <a:avLst/>
            <a:gdLst>
              <a:gd name="T0" fmla="*/ 2147483647 w 193"/>
              <a:gd name="T1" fmla="*/ 0 h 130"/>
              <a:gd name="T2" fmla="*/ 2147483647 w 193"/>
              <a:gd name="T3" fmla="*/ 2147483647 h 130"/>
              <a:gd name="T4" fmla="*/ 2147483647 w 193"/>
              <a:gd name="T5" fmla="*/ 2147483647 h 130"/>
              <a:gd name="T6" fmla="*/ 2147483647 w 193"/>
              <a:gd name="T7" fmla="*/ 2147483647 h 130"/>
              <a:gd name="T8" fmla="*/ 0 w 193"/>
              <a:gd name="T9" fmla="*/ 2147483647 h 130"/>
              <a:gd name="T10" fmla="*/ 2147483647 w 193"/>
              <a:gd name="T11" fmla="*/ 2147483647 h 130"/>
              <a:gd name="T12" fmla="*/ 2147483647 w 193"/>
              <a:gd name="T13" fmla="*/ 0 h 1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3"/>
              <a:gd name="T22" fmla="*/ 0 h 130"/>
              <a:gd name="T23" fmla="*/ 193 w 193"/>
              <a:gd name="T24" fmla="*/ 130 h 1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3" h="130">
                <a:moveTo>
                  <a:pt x="31" y="0"/>
                </a:moveTo>
                <a:lnTo>
                  <a:pt x="193" y="75"/>
                </a:lnTo>
                <a:lnTo>
                  <a:pt x="167" y="130"/>
                </a:lnTo>
                <a:lnTo>
                  <a:pt x="168" y="128"/>
                </a:lnTo>
                <a:lnTo>
                  <a:pt x="0" y="68"/>
                </a:lnTo>
                <a:lnTo>
                  <a:pt x="1" y="66"/>
                </a:lnTo>
                <a:lnTo>
                  <a:pt x="31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36" name="Freeform 3202"/>
          <p:cNvSpPr>
            <a:spLocks noChangeAspect="1"/>
          </p:cNvSpPr>
          <p:nvPr/>
        </p:nvSpPr>
        <p:spPr bwMode="auto">
          <a:xfrm>
            <a:off x="1957388" y="4343400"/>
            <a:ext cx="74612" cy="61913"/>
          </a:xfrm>
          <a:custGeom>
            <a:avLst/>
            <a:gdLst>
              <a:gd name="T0" fmla="*/ 2147483647 w 214"/>
              <a:gd name="T1" fmla="*/ 0 h 172"/>
              <a:gd name="T2" fmla="*/ 2147483647 w 214"/>
              <a:gd name="T3" fmla="*/ 2147483647 h 172"/>
              <a:gd name="T4" fmla="*/ 2147483647 w 214"/>
              <a:gd name="T5" fmla="*/ 2147483647 h 172"/>
              <a:gd name="T6" fmla="*/ 2147483647 w 214"/>
              <a:gd name="T7" fmla="*/ 2147483647 h 172"/>
              <a:gd name="T8" fmla="*/ 0 w 214"/>
              <a:gd name="T9" fmla="*/ 2147483647 h 172"/>
              <a:gd name="T10" fmla="*/ 0 w 214"/>
              <a:gd name="T11" fmla="*/ 2147483647 h 172"/>
              <a:gd name="T12" fmla="*/ 2147483647 w 214"/>
              <a:gd name="T13" fmla="*/ 0 h 17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4"/>
              <a:gd name="T22" fmla="*/ 0 h 172"/>
              <a:gd name="T23" fmla="*/ 214 w 214"/>
              <a:gd name="T24" fmla="*/ 172 h 17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4" h="172">
                <a:moveTo>
                  <a:pt x="46" y="0"/>
                </a:moveTo>
                <a:lnTo>
                  <a:pt x="214" y="60"/>
                </a:lnTo>
                <a:lnTo>
                  <a:pt x="175" y="172"/>
                </a:lnTo>
                <a:lnTo>
                  <a:pt x="175" y="170"/>
                </a:lnTo>
                <a:lnTo>
                  <a:pt x="0" y="128"/>
                </a:lnTo>
                <a:lnTo>
                  <a:pt x="0" y="126"/>
                </a:lnTo>
                <a:lnTo>
                  <a:pt x="46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37" name="Freeform 3203"/>
          <p:cNvSpPr>
            <a:spLocks noChangeAspect="1"/>
          </p:cNvSpPr>
          <p:nvPr/>
        </p:nvSpPr>
        <p:spPr bwMode="auto">
          <a:xfrm>
            <a:off x="1946275" y="4389438"/>
            <a:ext cx="71438" cy="60325"/>
          </a:xfrm>
          <a:custGeom>
            <a:avLst/>
            <a:gdLst>
              <a:gd name="T0" fmla="*/ 2147483647 w 207"/>
              <a:gd name="T1" fmla="*/ 0 h 173"/>
              <a:gd name="T2" fmla="*/ 2147483647 w 207"/>
              <a:gd name="T3" fmla="*/ 2147483647 h 173"/>
              <a:gd name="T4" fmla="*/ 2147483647 w 207"/>
              <a:gd name="T5" fmla="*/ 2147483647 h 173"/>
              <a:gd name="T6" fmla="*/ 2147483647 w 207"/>
              <a:gd name="T7" fmla="*/ 2147483647 h 173"/>
              <a:gd name="T8" fmla="*/ 0 w 207"/>
              <a:gd name="T9" fmla="*/ 2147483647 h 173"/>
              <a:gd name="T10" fmla="*/ 2147483647 w 207"/>
              <a:gd name="T11" fmla="*/ 2147483647 h 173"/>
              <a:gd name="T12" fmla="*/ 2147483647 w 207"/>
              <a:gd name="T13" fmla="*/ 0 h 1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7"/>
              <a:gd name="T22" fmla="*/ 0 h 173"/>
              <a:gd name="T23" fmla="*/ 207 w 207"/>
              <a:gd name="T24" fmla="*/ 173 h 17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7" h="173">
                <a:moveTo>
                  <a:pt x="32" y="0"/>
                </a:moveTo>
                <a:lnTo>
                  <a:pt x="207" y="42"/>
                </a:lnTo>
                <a:lnTo>
                  <a:pt x="176" y="173"/>
                </a:lnTo>
                <a:lnTo>
                  <a:pt x="177" y="166"/>
                </a:lnTo>
                <a:lnTo>
                  <a:pt x="0" y="136"/>
                </a:lnTo>
                <a:lnTo>
                  <a:pt x="1" y="129"/>
                </a:lnTo>
                <a:lnTo>
                  <a:pt x="32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38" name="Freeform 3204"/>
          <p:cNvSpPr>
            <a:spLocks noChangeAspect="1"/>
          </p:cNvSpPr>
          <p:nvPr/>
        </p:nvSpPr>
        <p:spPr bwMode="auto">
          <a:xfrm>
            <a:off x="1938338" y="4435475"/>
            <a:ext cx="68262" cy="55563"/>
          </a:xfrm>
          <a:custGeom>
            <a:avLst/>
            <a:gdLst>
              <a:gd name="T0" fmla="*/ 2147483647 w 202"/>
              <a:gd name="T1" fmla="*/ 0 h 161"/>
              <a:gd name="T2" fmla="*/ 2147483647 w 202"/>
              <a:gd name="T3" fmla="*/ 2147483647 h 161"/>
              <a:gd name="T4" fmla="*/ 2147483647 w 202"/>
              <a:gd name="T5" fmla="*/ 2147483647 h 161"/>
              <a:gd name="T6" fmla="*/ 2147483647 w 202"/>
              <a:gd name="T7" fmla="*/ 2147483647 h 161"/>
              <a:gd name="T8" fmla="*/ 0 w 202"/>
              <a:gd name="T9" fmla="*/ 2147483647 h 161"/>
              <a:gd name="T10" fmla="*/ 0 w 202"/>
              <a:gd name="T11" fmla="*/ 2147483647 h 161"/>
              <a:gd name="T12" fmla="*/ 2147483647 w 202"/>
              <a:gd name="T13" fmla="*/ 0 h 1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2"/>
              <a:gd name="T22" fmla="*/ 0 h 161"/>
              <a:gd name="T23" fmla="*/ 202 w 202"/>
              <a:gd name="T24" fmla="*/ 161 h 16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2" h="161">
                <a:moveTo>
                  <a:pt x="25" y="0"/>
                </a:moveTo>
                <a:lnTo>
                  <a:pt x="202" y="30"/>
                </a:lnTo>
                <a:lnTo>
                  <a:pt x="179" y="159"/>
                </a:lnTo>
                <a:lnTo>
                  <a:pt x="179" y="161"/>
                </a:lnTo>
                <a:lnTo>
                  <a:pt x="0" y="143"/>
                </a:lnTo>
                <a:lnTo>
                  <a:pt x="0" y="145"/>
                </a:lnTo>
                <a:lnTo>
                  <a:pt x="25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39" name="Freeform 3205"/>
          <p:cNvSpPr>
            <a:spLocks noChangeAspect="1"/>
          </p:cNvSpPr>
          <p:nvPr/>
        </p:nvSpPr>
        <p:spPr bwMode="auto">
          <a:xfrm>
            <a:off x="1931988" y="4486275"/>
            <a:ext cx="68262" cy="60325"/>
          </a:xfrm>
          <a:custGeom>
            <a:avLst/>
            <a:gdLst>
              <a:gd name="T0" fmla="*/ 2147483647 w 195"/>
              <a:gd name="T1" fmla="*/ 0 h 179"/>
              <a:gd name="T2" fmla="*/ 2147483647 w 195"/>
              <a:gd name="T3" fmla="*/ 2147483647 h 179"/>
              <a:gd name="T4" fmla="*/ 2147483647 w 195"/>
              <a:gd name="T5" fmla="*/ 2147483647 h 179"/>
              <a:gd name="T6" fmla="*/ 2147483647 w 195"/>
              <a:gd name="T7" fmla="*/ 2147483647 h 179"/>
              <a:gd name="T8" fmla="*/ 0 w 195"/>
              <a:gd name="T9" fmla="*/ 2147483647 h 179"/>
              <a:gd name="T10" fmla="*/ 0 w 195"/>
              <a:gd name="T11" fmla="*/ 2147483647 h 179"/>
              <a:gd name="T12" fmla="*/ 2147483647 w 195"/>
              <a:gd name="T13" fmla="*/ 0 h 17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5"/>
              <a:gd name="T22" fmla="*/ 0 h 179"/>
              <a:gd name="T23" fmla="*/ 195 w 195"/>
              <a:gd name="T24" fmla="*/ 179 h 17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5" h="179">
                <a:moveTo>
                  <a:pt x="16" y="0"/>
                </a:moveTo>
                <a:lnTo>
                  <a:pt x="195" y="18"/>
                </a:lnTo>
                <a:lnTo>
                  <a:pt x="178" y="179"/>
                </a:lnTo>
                <a:lnTo>
                  <a:pt x="178" y="169"/>
                </a:lnTo>
                <a:lnTo>
                  <a:pt x="0" y="165"/>
                </a:lnTo>
                <a:lnTo>
                  <a:pt x="0" y="154"/>
                </a:lnTo>
                <a:lnTo>
                  <a:pt x="16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40" name="Freeform 3206"/>
          <p:cNvSpPr>
            <a:spLocks noChangeAspect="1"/>
          </p:cNvSpPr>
          <p:nvPr/>
        </p:nvSpPr>
        <p:spPr bwMode="auto">
          <a:xfrm>
            <a:off x="1931988" y="4543425"/>
            <a:ext cx="63500" cy="38100"/>
          </a:xfrm>
          <a:custGeom>
            <a:avLst/>
            <a:gdLst>
              <a:gd name="T0" fmla="*/ 2147483647 w 182"/>
              <a:gd name="T1" fmla="*/ 0 h 113"/>
              <a:gd name="T2" fmla="*/ 2147483647 w 182"/>
              <a:gd name="T3" fmla="*/ 2147483647 h 113"/>
              <a:gd name="T4" fmla="*/ 2147483647 w 182"/>
              <a:gd name="T5" fmla="*/ 2147483647 h 113"/>
              <a:gd name="T6" fmla="*/ 2147483647 w 182"/>
              <a:gd name="T7" fmla="*/ 2147483647 h 113"/>
              <a:gd name="T8" fmla="*/ 0 w 182"/>
              <a:gd name="T9" fmla="*/ 2147483647 h 113"/>
              <a:gd name="T10" fmla="*/ 0 w 182"/>
              <a:gd name="T11" fmla="*/ 2147483647 h 113"/>
              <a:gd name="T12" fmla="*/ 2147483647 w 182"/>
              <a:gd name="T13" fmla="*/ 0 h 1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2"/>
              <a:gd name="T22" fmla="*/ 0 h 113"/>
              <a:gd name="T23" fmla="*/ 182 w 182"/>
              <a:gd name="T24" fmla="*/ 113 h 11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2" h="113">
                <a:moveTo>
                  <a:pt x="4" y="0"/>
                </a:moveTo>
                <a:lnTo>
                  <a:pt x="182" y="4"/>
                </a:lnTo>
                <a:lnTo>
                  <a:pt x="179" y="102"/>
                </a:lnTo>
                <a:lnTo>
                  <a:pt x="179" y="100"/>
                </a:lnTo>
                <a:lnTo>
                  <a:pt x="0" y="113"/>
                </a:lnTo>
                <a:lnTo>
                  <a:pt x="0" y="111"/>
                </a:lnTo>
                <a:lnTo>
                  <a:pt x="4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41" name="Freeform 3207"/>
          <p:cNvSpPr>
            <a:spLocks noChangeAspect="1"/>
          </p:cNvSpPr>
          <p:nvPr/>
        </p:nvSpPr>
        <p:spPr bwMode="auto">
          <a:xfrm>
            <a:off x="1931988" y="4576763"/>
            <a:ext cx="65087" cy="41275"/>
          </a:xfrm>
          <a:custGeom>
            <a:avLst/>
            <a:gdLst>
              <a:gd name="T0" fmla="*/ 0 w 186"/>
              <a:gd name="T1" fmla="*/ 2147483647 h 119"/>
              <a:gd name="T2" fmla="*/ 2147483647 w 186"/>
              <a:gd name="T3" fmla="*/ 0 h 119"/>
              <a:gd name="T4" fmla="*/ 2147483647 w 186"/>
              <a:gd name="T5" fmla="*/ 2147483647 h 119"/>
              <a:gd name="T6" fmla="*/ 2147483647 w 186"/>
              <a:gd name="T7" fmla="*/ 2147483647 h 119"/>
              <a:gd name="T8" fmla="*/ 2147483647 w 186"/>
              <a:gd name="T9" fmla="*/ 2147483647 h 119"/>
              <a:gd name="T10" fmla="*/ 2147483647 w 186"/>
              <a:gd name="T11" fmla="*/ 2147483647 h 119"/>
              <a:gd name="T12" fmla="*/ 0 w 186"/>
              <a:gd name="T13" fmla="*/ 2147483647 h 1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6"/>
              <a:gd name="T22" fmla="*/ 0 h 119"/>
              <a:gd name="T23" fmla="*/ 186 w 186"/>
              <a:gd name="T24" fmla="*/ 119 h 11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6" h="119">
                <a:moveTo>
                  <a:pt x="0" y="13"/>
                </a:moveTo>
                <a:lnTo>
                  <a:pt x="179" y="0"/>
                </a:lnTo>
                <a:lnTo>
                  <a:pt x="186" y="97"/>
                </a:lnTo>
                <a:lnTo>
                  <a:pt x="185" y="92"/>
                </a:lnTo>
                <a:lnTo>
                  <a:pt x="9" y="119"/>
                </a:lnTo>
                <a:lnTo>
                  <a:pt x="8" y="113"/>
                </a:lnTo>
                <a:lnTo>
                  <a:pt x="0" y="13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42" name="Freeform 3208"/>
          <p:cNvSpPr>
            <a:spLocks noChangeAspect="1"/>
          </p:cNvSpPr>
          <p:nvPr/>
        </p:nvSpPr>
        <p:spPr bwMode="auto">
          <a:xfrm>
            <a:off x="1935163" y="4610100"/>
            <a:ext cx="61912" cy="26988"/>
          </a:xfrm>
          <a:custGeom>
            <a:avLst/>
            <a:gdLst>
              <a:gd name="T0" fmla="*/ 0 w 181"/>
              <a:gd name="T1" fmla="*/ 2147483647 h 83"/>
              <a:gd name="T2" fmla="*/ 2147483647 w 181"/>
              <a:gd name="T3" fmla="*/ 0 h 83"/>
              <a:gd name="T4" fmla="*/ 2147483647 w 181"/>
              <a:gd name="T5" fmla="*/ 2147483647 h 83"/>
              <a:gd name="T6" fmla="*/ 2147483647 w 181"/>
              <a:gd name="T7" fmla="*/ 2147483647 h 83"/>
              <a:gd name="T8" fmla="*/ 2147483647 w 181"/>
              <a:gd name="T9" fmla="*/ 2147483647 h 83"/>
              <a:gd name="T10" fmla="*/ 2147483647 w 181"/>
              <a:gd name="T11" fmla="*/ 2147483647 h 83"/>
              <a:gd name="T12" fmla="*/ 0 w 181"/>
              <a:gd name="T13" fmla="*/ 2147483647 h 8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1"/>
              <a:gd name="T22" fmla="*/ 0 h 83"/>
              <a:gd name="T23" fmla="*/ 181 w 181"/>
              <a:gd name="T24" fmla="*/ 83 h 8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1" h="83">
                <a:moveTo>
                  <a:pt x="0" y="27"/>
                </a:moveTo>
                <a:lnTo>
                  <a:pt x="176" y="0"/>
                </a:lnTo>
                <a:lnTo>
                  <a:pt x="181" y="35"/>
                </a:lnTo>
                <a:lnTo>
                  <a:pt x="181" y="33"/>
                </a:lnTo>
                <a:lnTo>
                  <a:pt x="9" y="83"/>
                </a:lnTo>
                <a:lnTo>
                  <a:pt x="9" y="81"/>
                </a:lnTo>
                <a:lnTo>
                  <a:pt x="0" y="27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43" name="Freeform 3209"/>
          <p:cNvSpPr>
            <a:spLocks noChangeAspect="1"/>
          </p:cNvSpPr>
          <p:nvPr/>
        </p:nvSpPr>
        <p:spPr bwMode="auto">
          <a:xfrm>
            <a:off x="1938338" y="4619625"/>
            <a:ext cx="65087" cy="44450"/>
          </a:xfrm>
          <a:custGeom>
            <a:avLst/>
            <a:gdLst>
              <a:gd name="T0" fmla="*/ 0 w 188"/>
              <a:gd name="T1" fmla="*/ 2147483647 h 128"/>
              <a:gd name="T2" fmla="*/ 2147483647 w 188"/>
              <a:gd name="T3" fmla="*/ 0 h 128"/>
              <a:gd name="T4" fmla="*/ 2147483647 w 188"/>
              <a:gd name="T5" fmla="*/ 2147483647 h 128"/>
              <a:gd name="T6" fmla="*/ 2147483647 w 188"/>
              <a:gd name="T7" fmla="*/ 2147483647 h 128"/>
              <a:gd name="T8" fmla="*/ 2147483647 w 188"/>
              <a:gd name="T9" fmla="*/ 2147483647 h 128"/>
              <a:gd name="T10" fmla="*/ 2147483647 w 188"/>
              <a:gd name="T11" fmla="*/ 2147483647 h 128"/>
              <a:gd name="T12" fmla="*/ 0 w 188"/>
              <a:gd name="T13" fmla="*/ 2147483647 h 12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8"/>
              <a:gd name="T22" fmla="*/ 0 h 128"/>
              <a:gd name="T23" fmla="*/ 188 w 188"/>
              <a:gd name="T24" fmla="*/ 128 h 12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8" h="128">
                <a:moveTo>
                  <a:pt x="0" y="50"/>
                </a:moveTo>
                <a:lnTo>
                  <a:pt x="172" y="0"/>
                </a:lnTo>
                <a:lnTo>
                  <a:pt x="188" y="51"/>
                </a:lnTo>
                <a:lnTo>
                  <a:pt x="182" y="40"/>
                </a:lnTo>
                <a:lnTo>
                  <a:pt x="26" y="128"/>
                </a:lnTo>
                <a:lnTo>
                  <a:pt x="20" y="117"/>
                </a:lnTo>
                <a:lnTo>
                  <a:pt x="0" y="5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44" name="Freeform 3210"/>
          <p:cNvSpPr>
            <a:spLocks noChangeAspect="1"/>
          </p:cNvSpPr>
          <p:nvPr/>
        </p:nvSpPr>
        <p:spPr bwMode="auto">
          <a:xfrm>
            <a:off x="1946275" y="4635500"/>
            <a:ext cx="61913" cy="50800"/>
          </a:xfrm>
          <a:custGeom>
            <a:avLst/>
            <a:gdLst>
              <a:gd name="T0" fmla="*/ 0 w 179"/>
              <a:gd name="T1" fmla="*/ 2147483647 h 151"/>
              <a:gd name="T2" fmla="*/ 2147483647 w 179"/>
              <a:gd name="T3" fmla="*/ 0 h 151"/>
              <a:gd name="T4" fmla="*/ 2147483647 w 179"/>
              <a:gd name="T5" fmla="*/ 2147483647 h 151"/>
              <a:gd name="T6" fmla="*/ 2147483647 w 179"/>
              <a:gd name="T7" fmla="*/ 2147483647 h 151"/>
              <a:gd name="T8" fmla="*/ 2147483647 w 179"/>
              <a:gd name="T9" fmla="*/ 2147483647 h 151"/>
              <a:gd name="T10" fmla="*/ 2147483647 w 179"/>
              <a:gd name="T11" fmla="*/ 2147483647 h 151"/>
              <a:gd name="T12" fmla="*/ 0 w 179"/>
              <a:gd name="T13" fmla="*/ 2147483647 h 15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9"/>
              <a:gd name="T22" fmla="*/ 0 h 151"/>
              <a:gd name="T23" fmla="*/ 179 w 179"/>
              <a:gd name="T24" fmla="*/ 151 h 15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9" h="151">
                <a:moveTo>
                  <a:pt x="0" y="88"/>
                </a:moveTo>
                <a:lnTo>
                  <a:pt x="156" y="0"/>
                </a:lnTo>
                <a:lnTo>
                  <a:pt x="179" y="41"/>
                </a:lnTo>
                <a:lnTo>
                  <a:pt x="171" y="33"/>
                </a:lnTo>
                <a:lnTo>
                  <a:pt x="38" y="151"/>
                </a:lnTo>
                <a:lnTo>
                  <a:pt x="31" y="143"/>
                </a:lnTo>
                <a:lnTo>
                  <a:pt x="0" y="88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45" name="Freeform 3211"/>
          <p:cNvSpPr>
            <a:spLocks noChangeAspect="1"/>
          </p:cNvSpPr>
          <p:nvPr/>
        </p:nvSpPr>
        <p:spPr bwMode="auto">
          <a:xfrm>
            <a:off x="1958975" y="4645025"/>
            <a:ext cx="68263" cy="73025"/>
          </a:xfrm>
          <a:custGeom>
            <a:avLst/>
            <a:gdLst>
              <a:gd name="T0" fmla="*/ 0 w 195"/>
              <a:gd name="T1" fmla="*/ 2147483647 h 205"/>
              <a:gd name="T2" fmla="*/ 2147483647 w 195"/>
              <a:gd name="T3" fmla="*/ 0 h 205"/>
              <a:gd name="T4" fmla="*/ 2147483647 w 195"/>
              <a:gd name="T5" fmla="*/ 2147483647 h 205"/>
              <a:gd name="T6" fmla="*/ 2147483647 w 195"/>
              <a:gd name="T7" fmla="*/ 2147483647 h 205"/>
              <a:gd name="T8" fmla="*/ 2147483647 w 195"/>
              <a:gd name="T9" fmla="*/ 2147483647 h 205"/>
              <a:gd name="T10" fmla="*/ 2147483647 w 195"/>
              <a:gd name="T11" fmla="*/ 2147483647 h 205"/>
              <a:gd name="T12" fmla="*/ 0 w 195"/>
              <a:gd name="T13" fmla="*/ 2147483647 h 20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5"/>
              <a:gd name="T22" fmla="*/ 0 h 205"/>
              <a:gd name="T23" fmla="*/ 195 w 195"/>
              <a:gd name="T24" fmla="*/ 205 h 20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5" h="205">
                <a:moveTo>
                  <a:pt x="0" y="118"/>
                </a:moveTo>
                <a:lnTo>
                  <a:pt x="133" y="0"/>
                </a:lnTo>
                <a:lnTo>
                  <a:pt x="195" y="68"/>
                </a:lnTo>
                <a:lnTo>
                  <a:pt x="78" y="205"/>
                </a:lnTo>
                <a:lnTo>
                  <a:pt x="0" y="118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46" name="Freeform 3212"/>
          <p:cNvSpPr>
            <a:spLocks noChangeAspect="1"/>
          </p:cNvSpPr>
          <p:nvPr/>
        </p:nvSpPr>
        <p:spPr bwMode="auto">
          <a:xfrm>
            <a:off x="1987550" y="4670425"/>
            <a:ext cx="65088" cy="71438"/>
          </a:xfrm>
          <a:custGeom>
            <a:avLst/>
            <a:gdLst>
              <a:gd name="T0" fmla="*/ 0 w 194"/>
              <a:gd name="T1" fmla="*/ 2147483647 h 210"/>
              <a:gd name="T2" fmla="*/ 2147483647 w 194"/>
              <a:gd name="T3" fmla="*/ 0 h 210"/>
              <a:gd name="T4" fmla="*/ 2147483647 w 194"/>
              <a:gd name="T5" fmla="*/ 2147483647 h 210"/>
              <a:gd name="T6" fmla="*/ 2147483647 w 194"/>
              <a:gd name="T7" fmla="*/ 2147483647 h 210"/>
              <a:gd name="T8" fmla="*/ 2147483647 w 194"/>
              <a:gd name="T9" fmla="*/ 2147483647 h 210"/>
              <a:gd name="T10" fmla="*/ 2147483647 w 194"/>
              <a:gd name="T11" fmla="*/ 2147483647 h 210"/>
              <a:gd name="T12" fmla="*/ 0 w 194"/>
              <a:gd name="T13" fmla="*/ 2147483647 h 2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4"/>
              <a:gd name="T22" fmla="*/ 0 h 210"/>
              <a:gd name="T23" fmla="*/ 194 w 194"/>
              <a:gd name="T24" fmla="*/ 210 h 21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4" h="210">
                <a:moveTo>
                  <a:pt x="0" y="137"/>
                </a:moveTo>
                <a:lnTo>
                  <a:pt x="117" y="0"/>
                </a:lnTo>
                <a:lnTo>
                  <a:pt x="194" y="66"/>
                </a:lnTo>
                <a:lnTo>
                  <a:pt x="191" y="64"/>
                </a:lnTo>
                <a:lnTo>
                  <a:pt x="86" y="210"/>
                </a:lnTo>
                <a:lnTo>
                  <a:pt x="83" y="208"/>
                </a:lnTo>
                <a:lnTo>
                  <a:pt x="0" y="137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47" name="Freeform 3213"/>
          <p:cNvSpPr>
            <a:spLocks noChangeAspect="1"/>
          </p:cNvSpPr>
          <p:nvPr/>
        </p:nvSpPr>
        <p:spPr bwMode="auto">
          <a:xfrm>
            <a:off x="2014538" y="4691063"/>
            <a:ext cx="57150" cy="66675"/>
          </a:xfrm>
          <a:custGeom>
            <a:avLst/>
            <a:gdLst>
              <a:gd name="T0" fmla="*/ 0 w 160"/>
              <a:gd name="T1" fmla="*/ 2147483647 h 192"/>
              <a:gd name="T2" fmla="*/ 2147483647 w 160"/>
              <a:gd name="T3" fmla="*/ 0 h 192"/>
              <a:gd name="T4" fmla="*/ 2147483647 w 160"/>
              <a:gd name="T5" fmla="*/ 2147483647 h 192"/>
              <a:gd name="T6" fmla="*/ 2147483647 w 160"/>
              <a:gd name="T7" fmla="*/ 2147483647 h 192"/>
              <a:gd name="T8" fmla="*/ 2147483647 w 160"/>
              <a:gd name="T9" fmla="*/ 2147483647 h 192"/>
              <a:gd name="T10" fmla="*/ 2147483647 w 160"/>
              <a:gd name="T11" fmla="*/ 2147483647 h 192"/>
              <a:gd name="T12" fmla="*/ 0 w 160"/>
              <a:gd name="T13" fmla="*/ 2147483647 h 1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0"/>
              <a:gd name="T22" fmla="*/ 0 h 192"/>
              <a:gd name="T23" fmla="*/ 160 w 160"/>
              <a:gd name="T24" fmla="*/ 192 h 19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0" h="192">
                <a:moveTo>
                  <a:pt x="0" y="146"/>
                </a:moveTo>
                <a:lnTo>
                  <a:pt x="105" y="0"/>
                </a:lnTo>
                <a:lnTo>
                  <a:pt x="160" y="41"/>
                </a:lnTo>
                <a:lnTo>
                  <a:pt x="157" y="39"/>
                </a:lnTo>
                <a:lnTo>
                  <a:pt x="64" y="192"/>
                </a:lnTo>
                <a:lnTo>
                  <a:pt x="61" y="190"/>
                </a:lnTo>
                <a:lnTo>
                  <a:pt x="0" y="146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48" name="Freeform 3214"/>
          <p:cNvSpPr>
            <a:spLocks noChangeAspect="1"/>
          </p:cNvSpPr>
          <p:nvPr/>
        </p:nvSpPr>
        <p:spPr bwMode="auto">
          <a:xfrm>
            <a:off x="2038350" y="4705350"/>
            <a:ext cx="76200" cy="79375"/>
          </a:xfrm>
          <a:custGeom>
            <a:avLst/>
            <a:gdLst>
              <a:gd name="T0" fmla="*/ 0 w 221"/>
              <a:gd name="T1" fmla="*/ 2147483647 h 231"/>
              <a:gd name="T2" fmla="*/ 2147483647 w 221"/>
              <a:gd name="T3" fmla="*/ 0 h 231"/>
              <a:gd name="T4" fmla="*/ 2147483647 w 221"/>
              <a:gd name="T5" fmla="*/ 2147483647 h 231"/>
              <a:gd name="T6" fmla="*/ 2147483647 w 221"/>
              <a:gd name="T7" fmla="*/ 2147483647 h 231"/>
              <a:gd name="T8" fmla="*/ 2147483647 w 221"/>
              <a:gd name="T9" fmla="*/ 2147483647 h 231"/>
              <a:gd name="T10" fmla="*/ 2147483647 w 221"/>
              <a:gd name="T11" fmla="*/ 2147483647 h 231"/>
              <a:gd name="T12" fmla="*/ 0 w 221"/>
              <a:gd name="T13" fmla="*/ 2147483647 h 2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1"/>
              <a:gd name="T22" fmla="*/ 0 h 231"/>
              <a:gd name="T23" fmla="*/ 221 w 221"/>
              <a:gd name="T24" fmla="*/ 231 h 2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1" h="231">
                <a:moveTo>
                  <a:pt x="0" y="153"/>
                </a:moveTo>
                <a:lnTo>
                  <a:pt x="93" y="0"/>
                </a:lnTo>
                <a:lnTo>
                  <a:pt x="221" y="78"/>
                </a:lnTo>
                <a:lnTo>
                  <a:pt x="214" y="74"/>
                </a:lnTo>
                <a:lnTo>
                  <a:pt x="129" y="231"/>
                </a:lnTo>
                <a:lnTo>
                  <a:pt x="121" y="227"/>
                </a:lnTo>
                <a:lnTo>
                  <a:pt x="0" y="153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49" name="Freeform 3215"/>
          <p:cNvSpPr>
            <a:spLocks noChangeAspect="1"/>
          </p:cNvSpPr>
          <p:nvPr/>
        </p:nvSpPr>
        <p:spPr bwMode="auto">
          <a:xfrm>
            <a:off x="2084388" y="4730750"/>
            <a:ext cx="146050" cy="115888"/>
          </a:xfrm>
          <a:custGeom>
            <a:avLst/>
            <a:gdLst>
              <a:gd name="T0" fmla="*/ 0 w 425"/>
              <a:gd name="T1" fmla="*/ 2147483647 h 335"/>
              <a:gd name="T2" fmla="*/ 2147483647 w 425"/>
              <a:gd name="T3" fmla="*/ 0 h 335"/>
              <a:gd name="T4" fmla="*/ 2147483647 w 425"/>
              <a:gd name="T5" fmla="*/ 2147483647 h 335"/>
              <a:gd name="T6" fmla="*/ 2147483647 w 425"/>
              <a:gd name="T7" fmla="*/ 2147483647 h 335"/>
              <a:gd name="T8" fmla="*/ 2147483647 w 425"/>
              <a:gd name="T9" fmla="*/ 2147483647 h 335"/>
              <a:gd name="T10" fmla="*/ 2147483647 w 425"/>
              <a:gd name="T11" fmla="*/ 2147483647 h 335"/>
              <a:gd name="T12" fmla="*/ 0 w 425"/>
              <a:gd name="T13" fmla="*/ 2147483647 h 3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5"/>
              <a:gd name="T22" fmla="*/ 0 h 335"/>
              <a:gd name="T23" fmla="*/ 425 w 425"/>
              <a:gd name="T24" fmla="*/ 335 h 3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5" h="335">
                <a:moveTo>
                  <a:pt x="0" y="157"/>
                </a:moveTo>
                <a:lnTo>
                  <a:pt x="85" y="0"/>
                </a:lnTo>
                <a:lnTo>
                  <a:pt x="425" y="185"/>
                </a:lnTo>
                <a:lnTo>
                  <a:pt x="422" y="183"/>
                </a:lnTo>
                <a:lnTo>
                  <a:pt x="325" y="335"/>
                </a:lnTo>
                <a:lnTo>
                  <a:pt x="322" y="333"/>
                </a:lnTo>
                <a:lnTo>
                  <a:pt x="0" y="157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50" name="Freeform 3216"/>
          <p:cNvSpPr>
            <a:spLocks noChangeAspect="1"/>
          </p:cNvSpPr>
          <p:nvPr/>
        </p:nvSpPr>
        <p:spPr bwMode="auto">
          <a:xfrm>
            <a:off x="2195513" y="4794250"/>
            <a:ext cx="77787" cy="79375"/>
          </a:xfrm>
          <a:custGeom>
            <a:avLst/>
            <a:gdLst>
              <a:gd name="T0" fmla="*/ 0 w 231"/>
              <a:gd name="T1" fmla="*/ 2147483647 h 231"/>
              <a:gd name="T2" fmla="*/ 2147483647 w 231"/>
              <a:gd name="T3" fmla="*/ 0 h 231"/>
              <a:gd name="T4" fmla="*/ 2147483647 w 231"/>
              <a:gd name="T5" fmla="*/ 2147483647 h 231"/>
              <a:gd name="T6" fmla="*/ 2147483647 w 231"/>
              <a:gd name="T7" fmla="*/ 2147483647 h 231"/>
              <a:gd name="T8" fmla="*/ 2147483647 w 231"/>
              <a:gd name="T9" fmla="*/ 2147483647 h 231"/>
              <a:gd name="T10" fmla="*/ 2147483647 w 231"/>
              <a:gd name="T11" fmla="*/ 2147483647 h 231"/>
              <a:gd name="T12" fmla="*/ 0 w 231"/>
              <a:gd name="T13" fmla="*/ 2147483647 h 2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1"/>
              <a:gd name="T22" fmla="*/ 0 h 231"/>
              <a:gd name="T23" fmla="*/ 231 w 231"/>
              <a:gd name="T24" fmla="*/ 231 h 2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1" h="231">
                <a:moveTo>
                  <a:pt x="0" y="152"/>
                </a:moveTo>
                <a:lnTo>
                  <a:pt x="97" y="0"/>
                </a:lnTo>
                <a:lnTo>
                  <a:pt x="226" y="83"/>
                </a:lnTo>
                <a:lnTo>
                  <a:pt x="231" y="87"/>
                </a:lnTo>
                <a:lnTo>
                  <a:pt x="117" y="226"/>
                </a:lnTo>
                <a:lnTo>
                  <a:pt x="122" y="231"/>
                </a:lnTo>
                <a:lnTo>
                  <a:pt x="0" y="152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51" name="Freeform 3217"/>
          <p:cNvSpPr>
            <a:spLocks noChangeAspect="1"/>
          </p:cNvSpPr>
          <p:nvPr/>
        </p:nvSpPr>
        <p:spPr bwMode="auto">
          <a:xfrm>
            <a:off x="2235200" y="4822825"/>
            <a:ext cx="84138" cy="80963"/>
          </a:xfrm>
          <a:custGeom>
            <a:avLst/>
            <a:gdLst>
              <a:gd name="T0" fmla="*/ 0 w 237"/>
              <a:gd name="T1" fmla="*/ 2147483647 h 232"/>
              <a:gd name="T2" fmla="*/ 2147483647 w 237"/>
              <a:gd name="T3" fmla="*/ 0 h 232"/>
              <a:gd name="T4" fmla="*/ 2147483647 w 237"/>
              <a:gd name="T5" fmla="*/ 2147483647 h 232"/>
              <a:gd name="T6" fmla="*/ 2147483647 w 237"/>
              <a:gd name="T7" fmla="*/ 2147483647 h 232"/>
              <a:gd name="T8" fmla="*/ 2147483647 w 237"/>
              <a:gd name="T9" fmla="*/ 2147483647 h 232"/>
              <a:gd name="T10" fmla="*/ 2147483647 w 237"/>
              <a:gd name="T11" fmla="*/ 2147483647 h 232"/>
              <a:gd name="T12" fmla="*/ 0 w 237"/>
              <a:gd name="T13" fmla="*/ 2147483647 h 2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7"/>
              <a:gd name="T22" fmla="*/ 0 h 232"/>
              <a:gd name="T23" fmla="*/ 237 w 237"/>
              <a:gd name="T24" fmla="*/ 232 h 2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7" h="232">
                <a:moveTo>
                  <a:pt x="0" y="139"/>
                </a:moveTo>
                <a:lnTo>
                  <a:pt x="114" y="0"/>
                </a:lnTo>
                <a:lnTo>
                  <a:pt x="231" y="97"/>
                </a:lnTo>
                <a:lnTo>
                  <a:pt x="237" y="103"/>
                </a:lnTo>
                <a:lnTo>
                  <a:pt x="106" y="226"/>
                </a:lnTo>
                <a:lnTo>
                  <a:pt x="112" y="232"/>
                </a:lnTo>
                <a:lnTo>
                  <a:pt x="0" y="139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52" name="Freeform 3218"/>
          <p:cNvSpPr>
            <a:spLocks noChangeAspect="1"/>
          </p:cNvSpPr>
          <p:nvPr/>
        </p:nvSpPr>
        <p:spPr bwMode="auto">
          <a:xfrm>
            <a:off x="2271713" y="4859338"/>
            <a:ext cx="65087" cy="60325"/>
          </a:xfrm>
          <a:custGeom>
            <a:avLst/>
            <a:gdLst>
              <a:gd name="T0" fmla="*/ 0 w 188"/>
              <a:gd name="T1" fmla="*/ 2147483647 h 172"/>
              <a:gd name="T2" fmla="*/ 2147483647 w 188"/>
              <a:gd name="T3" fmla="*/ 0 h 172"/>
              <a:gd name="T4" fmla="*/ 2147483647 w 188"/>
              <a:gd name="T5" fmla="*/ 2147483647 h 172"/>
              <a:gd name="T6" fmla="*/ 2147483647 w 188"/>
              <a:gd name="T7" fmla="*/ 2147483647 h 172"/>
              <a:gd name="T8" fmla="*/ 2147483647 w 188"/>
              <a:gd name="T9" fmla="*/ 2147483647 h 172"/>
              <a:gd name="T10" fmla="*/ 2147483647 w 188"/>
              <a:gd name="T11" fmla="*/ 2147483647 h 172"/>
              <a:gd name="T12" fmla="*/ 0 w 188"/>
              <a:gd name="T13" fmla="*/ 2147483647 h 17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8"/>
              <a:gd name="T22" fmla="*/ 0 h 172"/>
              <a:gd name="T23" fmla="*/ 188 w 188"/>
              <a:gd name="T24" fmla="*/ 172 h 17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8" h="172">
                <a:moveTo>
                  <a:pt x="0" y="123"/>
                </a:moveTo>
                <a:lnTo>
                  <a:pt x="131" y="0"/>
                </a:lnTo>
                <a:lnTo>
                  <a:pt x="188" y="60"/>
                </a:lnTo>
                <a:lnTo>
                  <a:pt x="186" y="58"/>
                </a:lnTo>
                <a:lnTo>
                  <a:pt x="47" y="172"/>
                </a:lnTo>
                <a:lnTo>
                  <a:pt x="45" y="170"/>
                </a:lnTo>
                <a:lnTo>
                  <a:pt x="0" y="123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53" name="Freeform 3219"/>
          <p:cNvSpPr>
            <a:spLocks noChangeAspect="1"/>
          </p:cNvSpPr>
          <p:nvPr/>
        </p:nvSpPr>
        <p:spPr bwMode="auto">
          <a:xfrm>
            <a:off x="2289175" y="4878388"/>
            <a:ext cx="88900" cy="93662"/>
          </a:xfrm>
          <a:custGeom>
            <a:avLst/>
            <a:gdLst>
              <a:gd name="T0" fmla="*/ 0 w 259"/>
              <a:gd name="T1" fmla="*/ 2147483647 h 269"/>
              <a:gd name="T2" fmla="*/ 2147483647 w 259"/>
              <a:gd name="T3" fmla="*/ 0 h 269"/>
              <a:gd name="T4" fmla="*/ 2147483647 w 259"/>
              <a:gd name="T5" fmla="*/ 2147483647 h 269"/>
              <a:gd name="T6" fmla="*/ 2147483647 w 259"/>
              <a:gd name="T7" fmla="*/ 2147483647 h 269"/>
              <a:gd name="T8" fmla="*/ 2147483647 w 259"/>
              <a:gd name="T9" fmla="*/ 2147483647 h 269"/>
              <a:gd name="T10" fmla="*/ 2147483647 w 259"/>
              <a:gd name="T11" fmla="*/ 2147483647 h 269"/>
              <a:gd name="T12" fmla="*/ 0 w 259"/>
              <a:gd name="T13" fmla="*/ 2147483647 h 26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59"/>
              <a:gd name="T22" fmla="*/ 0 h 269"/>
              <a:gd name="T23" fmla="*/ 259 w 259"/>
              <a:gd name="T24" fmla="*/ 269 h 26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59" h="269">
                <a:moveTo>
                  <a:pt x="0" y="114"/>
                </a:moveTo>
                <a:lnTo>
                  <a:pt x="139" y="0"/>
                </a:lnTo>
                <a:lnTo>
                  <a:pt x="248" y="132"/>
                </a:lnTo>
                <a:lnTo>
                  <a:pt x="259" y="148"/>
                </a:lnTo>
                <a:lnTo>
                  <a:pt x="116" y="254"/>
                </a:lnTo>
                <a:lnTo>
                  <a:pt x="127" y="269"/>
                </a:lnTo>
                <a:lnTo>
                  <a:pt x="0" y="114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54" name="Freeform 3220"/>
          <p:cNvSpPr>
            <a:spLocks noChangeAspect="1"/>
          </p:cNvSpPr>
          <p:nvPr/>
        </p:nvSpPr>
        <p:spPr bwMode="auto">
          <a:xfrm>
            <a:off x="2328863" y="4932363"/>
            <a:ext cx="87312" cy="80962"/>
          </a:xfrm>
          <a:custGeom>
            <a:avLst/>
            <a:gdLst>
              <a:gd name="T0" fmla="*/ 0 w 255"/>
              <a:gd name="T1" fmla="*/ 2147483647 h 236"/>
              <a:gd name="T2" fmla="*/ 2147483647 w 255"/>
              <a:gd name="T3" fmla="*/ 0 h 236"/>
              <a:gd name="T4" fmla="*/ 2147483647 w 255"/>
              <a:gd name="T5" fmla="*/ 2147483647 h 236"/>
              <a:gd name="T6" fmla="*/ 2147483647 w 255"/>
              <a:gd name="T7" fmla="*/ 2147483647 h 236"/>
              <a:gd name="T8" fmla="*/ 2147483647 w 255"/>
              <a:gd name="T9" fmla="*/ 2147483647 h 236"/>
              <a:gd name="T10" fmla="*/ 2147483647 w 255"/>
              <a:gd name="T11" fmla="*/ 2147483647 h 236"/>
              <a:gd name="T12" fmla="*/ 0 w 255"/>
              <a:gd name="T13" fmla="*/ 2147483647 h 2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55"/>
              <a:gd name="T22" fmla="*/ 0 h 236"/>
              <a:gd name="T23" fmla="*/ 255 w 255"/>
              <a:gd name="T24" fmla="*/ 236 h 2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55" h="236">
                <a:moveTo>
                  <a:pt x="0" y="106"/>
                </a:moveTo>
                <a:lnTo>
                  <a:pt x="143" y="0"/>
                </a:lnTo>
                <a:lnTo>
                  <a:pt x="255" y="150"/>
                </a:lnTo>
                <a:lnTo>
                  <a:pt x="247" y="139"/>
                </a:lnTo>
                <a:lnTo>
                  <a:pt x="96" y="236"/>
                </a:lnTo>
                <a:lnTo>
                  <a:pt x="88" y="225"/>
                </a:lnTo>
                <a:lnTo>
                  <a:pt x="0" y="106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55" name="Freeform 3221"/>
          <p:cNvSpPr>
            <a:spLocks noChangeAspect="1"/>
          </p:cNvSpPr>
          <p:nvPr/>
        </p:nvSpPr>
        <p:spPr bwMode="auto">
          <a:xfrm>
            <a:off x="2362200" y="4978400"/>
            <a:ext cx="79375" cy="80963"/>
          </a:xfrm>
          <a:custGeom>
            <a:avLst/>
            <a:gdLst>
              <a:gd name="T0" fmla="*/ 0 w 235"/>
              <a:gd name="T1" fmla="*/ 2147483647 h 226"/>
              <a:gd name="T2" fmla="*/ 2147483647 w 235"/>
              <a:gd name="T3" fmla="*/ 0 h 226"/>
              <a:gd name="T4" fmla="*/ 2147483647 w 235"/>
              <a:gd name="T5" fmla="*/ 2147483647 h 226"/>
              <a:gd name="T6" fmla="*/ 2147483647 w 235"/>
              <a:gd name="T7" fmla="*/ 2147483647 h 226"/>
              <a:gd name="T8" fmla="*/ 2147483647 w 235"/>
              <a:gd name="T9" fmla="*/ 2147483647 h 226"/>
              <a:gd name="T10" fmla="*/ 2147483647 w 235"/>
              <a:gd name="T11" fmla="*/ 2147483647 h 226"/>
              <a:gd name="T12" fmla="*/ 0 w 235"/>
              <a:gd name="T13" fmla="*/ 2147483647 h 22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5"/>
              <a:gd name="T22" fmla="*/ 0 h 226"/>
              <a:gd name="T23" fmla="*/ 235 w 235"/>
              <a:gd name="T24" fmla="*/ 226 h 22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5" h="226">
                <a:moveTo>
                  <a:pt x="0" y="97"/>
                </a:moveTo>
                <a:lnTo>
                  <a:pt x="151" y="0"/>
                </a:lnTo>
                <a:lnTo>
                  <a:pt x="230" y="122"/>
                </a:lnTo>
                <a:lnTo>
                  <a:pt x="235" y="132"/>
                </a:lnTo>
                <a:lnTo>
                  <a:pt x="77" y="217"/>
                </a:lnTo>
                <a:lnTo>
                  <a:pt x="83" y="226"/>
                </a:lnTo>
                <a:lnTo>
                  <a:pt x="0" y="97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56" name="Freeform 3222"/>
          <p:cNvSpPr>
            <a:spLocks noChangeAspect="1"/>
          </p:cNvSpPr>
          <p:nvPr/>
        </p:nvSpPr>
        <p:spPr bwMode="auto">
          <a:xfrm>
            <a:off x="2389188" y="5024438"/>
            <a:ext cx="77787" cy="68262"/>
          </a:xfrm>
          <a:custGeom>
            <a:avLst/>
            <a:gdLst>
              <a:gd name="T0" fmla="*/ 0 w 226"/>
              <a:gd name="T1" fmla="*/ 2147483647 h 202"/>
              <a:gd name="T2" fmla="*/ 2147483647 w 226"/>
              <a:gd name="T3" fmla="*/ 0 h 202"/>
              <a:gd name="T4" fmla="*/ 2147483647 w 226"/>
              <a:gd name="T5" fmla="*/ 2147483647 h 202"/>
              <a:gd name="T6" fmla="*/ 2147483647 w 226"/>
              <a:gd name="T7" fmla="*/ 2147483647 h 202"/>
              <a:gd name="T8" fmla="*/ 2147483647 w 226"/>
              <a:gd name="T9" fmla="*/ 2147483647 h 202"/>
              <a:gd name="T10" fmla="*/ 2147483647 w 226"/>
              <a:gd name="T11" fmla="*/ 2147483647 h 202"/>
              <a:gd name="T12" fmla="*/ 0 w 226"/>
              <a:gd name="T13" fmla="*/ 2147483647 h 20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6"/>
              <a:gd name="T22" fmla="*/ 0 h 202"/>
              <a:gd name="T23" fmla="*/ 226 w 226"/>
              <a:gd name="T24" fmla="*/ 202 h 20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6" h="202">
                <a:moveTo>
                  <a:pt x="0" y="85"/>
                </a:moveTo>
                <a:lnTo>
                  <a:pt x="158" y="0"/>
                </a:lnTo>
                <a:lnTo>
                  <a:pt x="223" y="117"/>
                </a:lnTo>
                <a:lnTo>
                  <a:pt x="226" y="124"/>
                </a:lnTo>
                <a:lnTo>
                  <a:pt x="62" y="195"/>
                </a:lnTo>
                <a:lnTo>
                  <a:pt x="65" y="202"/>
                </a:lnTo>
                <a:lnTo>
                  <a:pt x="0" y="85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57" name="Freeform 3223"/>
          <p:cNvSpPr>
            <a:spLocks noChangeAspect="1"/>
          </p:cNvSpPr>
          <p:nvPr/>
        </p:nvSpPr>
        <p:spPr bwMode="auto">
          <a:xfrm>
            <a:off x="2408238" y="5068888"/>
            <a:ext cx="74612" cy="57150"/>
          </a:xfrm>
          <a:custGeom>
            <a:avLst/>
            <a:gdLst>
              <a:gd name="T0" fmla="*/ 0 w 216"/>
              <a:gd name="T1" fmla="*/ 2147483647 h 171"/>
              <a:gd name="T2" fmla="*/ 2147483647 w 216"/>
              <a:gd name="T3" fmla="*/ 0 h 171"/>
              <a:gd name="T4" fmla="*/ 2147483647 w 216"/>
              <a:gd name="T5" fmla="*/ 2147483647 h 171"/>
              <a:gd name="T6" fmla="*/ 2147483647 w 216"/>
              <a:gd name="T7" fmla="*/ 2147483647 h 171"/>
              <a:gd name="T8" fmla="*/ 2147483647 w 216"/>
              <a:gd name="T9" fmla="*/ 2147483647 h 171"/>
              <a:gd name="T10" fmla="*/ 2147483647 w 216"/>
              <a:gd name="T11" fmla="*/ 2147483647 h 171"/>
              <a:gd name="T12" fmla="*/ 0 w 216"/>
              <a:gd name="T13" fmla="*/ 2147483647 h 17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6"/>
              <a:gd name="T22" fmla="*/ 0 h 171"/>
              <a:gd name="T23" fmla="*/ 216 w 216"/>
              <a:gd name="T24" fmla="*/ 171 h 17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6" h="171">
                <a:moveTo>
                  <a:pt x="0" y="71"/>
                </a:moveTo>
                <a:lnTo>
                  <a:pt x="164" y="0"/>
                </a:lnTo>
                <a:lnTo>
                  <a:pt x="216" y="121"/>
                </a:lnTo>
                <a:lnTo>
                  <a:pt x="216" y="119"/>
                </a:lnTo>
                <a:lnTo>
                  <a:pt x="43" y="171"/>
                </a:lnTo>
                <a:lnTo>
                  <a:pt x="43" y="170"/>
                </a:lnTo>
                <a:lnTo>
                  <a:pt x="0" y="71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58" name="Freeform 3224"/>
          <p:cNvSpPr>
            <a:spLocks noChangeAspect="1"/>
          </p:cNvSpPr>
          <p:nvPr/>
        </p:nvSpPr>
        <p:spPr bwMode="auto">
          <a:xfrm>
            <a:off x="2425700" y="5106988"/>
            <a:ext cx="71438" cy="53975"/>
          </a:xfrm>
          <a:custGeom>
            <a:avLst/>
            <a:gdLst>
              <a:gd name="T0" fmla="*/ 0 w 206"/>
              <a:gd name="T1" fmla="*/ 2147483647 h 149"/>
              <a:gd name="T2" fmla="*/ 2147483647 w 206"/>
              <a:gd name="T3" fmla="*/ 0 h 149"/>
              <a:gd name="T4" fmla="*/ 2147483647 w 206"/>
              <a:gd name="T5" fmla="*/ 2147483647 h 149"/>
              <a:gd name="T6" fmla="*/ 2147483647 w 206"/>
              <a:gd name="T7" fmla="*/ 2147483647 h 149"/>
              <a:gd name="T8" fmla="*/ 2147483647 w 206"/>
              <a:gd name="T9" fmla="*/ 2147483647 h 149"/>
              <a:gd name="T10" fmla="*/ 2147483647 w 206"/>
              <a:gd name="T11" fmla="*/ 2147483647 h 149"/>
              <a:gd name="T12" fmla="*/ 0 w 206"/>
              <a:gd name="T13" fmla="*/ 2147483647 h 14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6"/>
              <a:gd name="T22" fmla="*/ 0 h 149"/>
              <a:gd name="T23" fmla="*/ 206 w 206"/>
              <a:gd name="T24" fmla="*/ 149 h 14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6" h="149">
                <a:moveTo>
                  <a:pt x="0" y="52"/>
                </a:moveTo>
                <a:lnTo>
                  <a:pt x="173" y="0"/>
                </a:lnTo>
                <a:lnTo>
                  <a:pt x="206" y="107"/>
                </a:lnTo>
                <a:lnTo>
                  <a:pt x="206" y="109"/>
                </a:lnTo>
                <a:lnTo>
                  <a:pt x="29" y="147"/>
                </a:lnTo>
                <a:lnTo>
                  <a:pt x="29" y="149"/>
                </a:lnTo>
                <a:lnTo>
                  <a:pt x="0" y="52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59" name="Freeform 3225"/>
          <p:cNvSpPr>
            <a:spLocks noChangeAspect="1"/>
          </p:cNvSpPr>
          <p:nvPr/>
        </p:nvSpPr>
        <p:spPr bwMode="auto">
          <a:xfrm>
            <a:off x="2433638" y="5146675"/>
            <a:ext cx="66675" cy="28575"/>
          </a:xfrm>
          <a:custGeom>
            <a:avLst/>
            <a:gdLst>
              <a:gd name="T0" fmla="*/ 0 w 188"/>
              <a:gd name="T1" fmla="*/ 2147483647 h 86"/>
              <a:gd name="T2" fmla="*/ 2147483647 w 188"/>
              <a:gd name="T3" fmla="*/ 0 h 86"/>
              <a:gd name="T4" fmla="*/ 2147483647 w 188"/>
              <a:gd name="T5" fmla="*/ 2147483647 h 86"/>
              <a:gd name="T6" fmla="*/ 2147483647 w 188"/>
              <a:gd name="T7" fmla="*/ 2147483647 h 86"/>
              <a:gd name="T8" fmla="*/ 2147483647 w 188"/>
              <a:gd name="T9" fmla="*/ 2147483647 h 86"/>
              <a:gd name="T10" fmla="*/ 2147483647 w 188"/>
              <a:gd name="T11" fmla="*/ 2147483647 h 86"/>
              <a:gd name="T12" fmla="*/ 0 w 188"/>
              <a:gd name="T13" fmla="*/ 2147483647 h 8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8"/>
              <a:gd name="T22" fmla="*/ 0 h 86"/>
              <a:gd name="T23" fmla="*/ 188 w 188"/>
              <a:gd name="T24" fmla="*/ 86 h 8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8" h="86">
                <a:moveTo>
                  <a:pt x="0" y="38"/>
                </a:moveTo>
                <a:lnTo>
                  <a:pt x="177" y="0"/>
                </a:lnTo>
                <a:lnTo>
                  <a:pt x="187" y="48"/>
                </a:lnTo>
                <a:lnTo>
                  <a:pt x="188" y="59"/>
                </a:lnTo>
                <a:lnTo>
                  <a:pt x="10" y="75"/>
                </a:lnTo>
                <a:lnTo>
                  <a:pt x="11" y="86"/>
                </a:lnTo>
                <a:lnTo>
                  <a:pt x="0" y="38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60" name="Freeform 3226"/>
          <p:cNvSpPr>
            <a:spLocks noChangeAspect="1"/>
          </p:cNvSpPr>
          <p:nvPr/>
        </p:nvSpPr>
        <p:spPr bwMode="auto">
          <a:xfrm>
            <a:off x="2438400" y="5165725"/>
            <a:ext cx="63500" cy="36513"/>
          </a:xfrm>
          <a:custGeom>
            <a:avLst/>
            <a:gdLst>
              <a:gd name="T0" fmla="*/ 0 w 189"/>
              <a:gd name="T1" fmla="*/ 2147483647 h 103"/>
              <a:gd name="T2" fmla="*/ 2147483647 w 189"/>
              <a:gd name="T3" fmla="*/ 0 h 103"/>
              <a:gd name="T4" fmla="*/ 2147483647 w 189"/>
              <a:gd name="T5" fmla="*/ 2147483647 h 103"/>
              <a:gd name="T6" fmla="*/ 2147483647 w 189"/>
              <a:gd name="T7" fmla="*/ 2147483647 h 103"/>
              <a:gd name="T8" fmla="*/ 2147483647 w 189"/>
              <a:gd name="T9" fmla="*/ 2147483647 h 103"/>
              <a:gd name="T10" fmla="*/ 2147483647 w 189"/>
              <a:gd name="T11" fmla="*/ 2147483647 h 103"/>
              <a:gd name="T12" fmla="*/ 0 w 189"/>
              <a:gd name="T13" fmla="*/ 2147483647 h 10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9"/>
              <a:gd name="T22" fmla="*/ 0 h 103"/>
              <a:gd name="T23" fmla="*/ 189 w 189"/>
              <a:gd name="T24" fmla="*/ 103 h 10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9" h="103">
                <a:moveTo>
                  <a:pt x="0" y="16"/>
                </a:moveTo>
                <a:lnTo>
                  <a:pt x="178" y="0"/>
                </a:lnTo>
                <a:lnTo>
                  <a:pt x="189" y="95"/>
                </a:lnTo>
                <a:lnTo>
                  <a:pt x="188" y="103"/>
                </a:lnTo>
                <a:lnTo>
                  <a:pt x="9" y="93"/>
                </a:lnTo>
                <a:lnTo>
                  <a:pt x="8" y="101"/>
                </a:lnTo>
                <a:lnTo>
                  <a:pt x="0" y="16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61" name="Freeform 3227"/>
          <p:cNvSpPr>
            <a:spLocks noChangeAspect="1"/>
          </p:cNvSpPr>
          <p:nvPr/>
        </p:nvSpPr>
        <p:spPr bwMode="auto">
          <a:xfrm>
            <a:off x="2439988" y="5199063"/>
            <a:ext cx="61912" cy="34925"/>
          </a:xfrm>
          <a:custGeom>
            <a:avLst/>
            <a:gdLst>
              <a:gd name="T0" fmla="*/ 2147483647 w 184"/>
              <a:gd name="T1" fmla="*/ 0 h 103"/>
              <a:gd name="T2" fmla="*/ 2147483647 w 184"/>
              <a:gd name="T3" fmla="*/ 2147483647 h 103"/>
              <a:gd name="T4" fmla="*/ 2147483647 w 184"/>
              <a:gd name="T5" fmla="*/ 2147483647 h 103"/>
              <a:gd name="T6" fmla="*/ 2147483647 w 184"/>
              <a:gd name="T7" fmla="*/ 2147483647 h 103"/>
              <a:gd name="T8" fmla="*/ 2147483647 w 184"/>
              <a:gd name="T9" fmla="*/ 2147483647 h 103"/>
              <a:gd name="T10" fmla="*/ 0 w 184"/>
              <a:gd name="T11" fmla="*/ 2147483647 h 103"/>
              <a:gd name="T12" fmla="*/ 2147483647 w 184"/>
              <a:gd name="T13" fmla="*/ 0 h 10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4"/>
              <a:gd name="T22" fmla="*/ 0 h 103"/>
              <a:gd name="T23" fmla="*/ 184 w 184"/>
              <a:gd name="T24" fmla="*/ 103 h 10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4" h="103">
                <a:moveTo>
                  <a:pt x="5" y="0"/>
                </a:moveTo>
                <a:lnTo>
                  <a:pt x="184" y="10"/>
                </a:lnTo>
                <a:lnTo>
                  <a:pt x="179" y="98"/>
                </a:lnTo>
                <a:lnTo>
                  <a:pt x="178" y="103"/>
                </a:lnTo>
                <a:lnTo>
                  <a:pt x="1" y="76"/>
                </a:lnTo>
                <a:lnTo>
                  <a:pt x="0" y="81"/>
                </a:lnTo>
                <a:lnTo>
                  <a:pt x="5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62" name="Freeform 3228"/>
          <p:cNvSpPr>
            <a:spLocks noChangeAspect="1"/>
          </p:cNvSpPr>
          <p:nvPr/>
        </p:nvSpPr>
        <p:spPr bwMode="auto">
          <a:xfrm>
            <a:off x="2438400" y="5224463"/>
            <a:ext cx="61913" cy="26987"/>
          </a:xfrm>
          <a:custGeom>
            <a:avLst/>
            <a:gdLst>
              <a:gd name="T0" fmla="*/ 2147483647 w 182"/>
              <a:gd name="T1" fmla="*/ 0 h 75"/>
              <a:gd name="T2" fmla="*/ 2147483647 w 182"/>
              <a:gd name="T3" fmla="*/ 2147483647 h 75"/>
              <a:gd name="T4" fmla="*/ 2147483647 w 182"/>
              <a:gd name="T5" fmla="*/ 2147483647 h 75"/>
              <a:gd name="T6" fmla="*/ 2147483647 w 182"/>
              <a:gd name="T7" fmla="*/ 2147483647 h 75"/>
              <a:gd name="T8" fmla="*/ 2147483647 w 182"/>
              <a:gd name="T9" fmla="*/ 2147483647 h 75"/>
              <a:gd name="T10" fmla="*/ 0 w 182"/>
              <a:gd name="T11" fmla="*/ 2147483647 h 75"/>
              <a:gd name="T12" fmla="*/ 2147483647 w 182"/>
              <a:gd name="T13" fmla="*/ 0 h 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2"/>
              <a:gd name="T22" fmla="*/ 0 h 75"/>
              <a:gd name="T23" fmla="*/ 182 w 182"/>
              <a:gd name="T24" fmla="*/ 75 h 7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2" h="75">
                <a:moveTo>
                  <a:pt x="5" y="0"/>
                </a:moveTo>
                <a:lnTo>
                  <a:pt x="182" y="27"/>
                </a:lnTo>
                <a:lnTo>
                  <a:pt x="174" y="69"/>
                </a:lnTo>
                <a:lnTo>
                  <a:pt x="173" y="75"/>
                </a:lnTo>
                <a:lnTo>
                  <a:pt x="1" y="29"/>
                </a:lnTo>
                <a:lnTo>
                  <a:pt x="0" y="34"/>
                </a:lnTo>
                <a:lnTo>
                  <a:pt x="5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63" name="Freeform 3229"/>
          <p:cNvSpPr>
            <a:spLocks noChangeAspect="1"/>
          </p:cNvSpPr>
          <p:nvPr/>
        </p:nvSpPr>
        <p:spPr bwMode="auto">
          <a:xfrm>
            <a:off x="2435225" y="5233988"/>
            <a:ext cx="63500" cy="33337"/>
          </a:xfrm>
          <a:custGeom>
            <a:avLst/>
            <a:gdLst>
              <a:gd name="T0" fmla="*/ 2147483647 w 180"/>
              <a:gd name="T1" fmla="*/ 0 h 96"/>
              <a:gd name="T2" fmla="*/ 2147483647 w 180"/>
              <a:gd name="T3" fmla="*/ 2147483647 h 96"/>
              <a:gd name="T4" fmla="*/ 2147483647 w 180"/>
              <a:gd name="T5" fmla="*/ 2147483647 h 96"/>
              <a:gd name="T6" fmla="*/ 2147483647 w 180"/>
              <a:gd name="T7" fmla="*/ 2147483647 h 96"/>
              <a:gd name="T8" fmla="*/ 2147483647 w 180"/>
              <a:gd name="T9" fmla="*/ 2147483647 h 96"/>
              <a:gd name="T10" fmla="*/ 0 w 180"/>
              <a:gd name="T11" fmla="*/ 2147483647 h 96"/>
              <a:gd name="T12" fmla="*/ 2147483647 w 180"/>
              <a:gd name="T13" fmla="*/ 0 h 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0"/>
              <a:gd name="T22" fmla="*/ 0 h 96"/>
              <a:gd name="T23" fmla="*/ 180 w 180"/>
              <a:gd name="T24" fmla="*/ 96 h 9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0" h="96">
                <a:moveTo>
                  <a:pt x="8" y="0"/>
                </a:moveTo>
                <a:lnTo>
                  <a:pt x="180" y="46"/>
                </a:lnTo>
                <a:lnTo>
                  <a:pt x="168" y="91"/>
                </a:lnTo>
                <a:lnTo>
                  <a:pt x="166" y="96"/>
                </a:lnTo>
                <a:lnTo>
                  <a:pt x="2" y="26"/>
                </a:lnTo>
                <a:lnTo>
                  <a:pt x="0" y="31"/>
                </a:lnTo>
                <a:lnTo>
                  <a:pt x="8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64" name="Freeform 3230"/>
          <p:cNvSpPr>
            <a:spLocks noChangeAspect="1"/>
          </p:cNvSpPr>
          <p:nvPr/>
        </p:nvSpPr>
        <p:spPr bwMode="auto">
          <a:xfrm>
            <a:off x="2428875" y="5245100"/>
            <a:ext cx="63500" cy="50800"/>
          </a:xfrm>
          <a:custGeom>
            <a:avLst/>
            <a:gdLst>
              <a:gd name="T0" fmla="*/ 2147483647 w 189"/>
              <a:gd name="T1" fmla="*/ 0 h 153"/>
              <a:gd name="T2" fmla="*/ 2147483647 w 189"/>
              <a:gd name="T3" fmla="*/ 2147483647 h 153"/>
              <a:gd name="T4" fmla="*/ 2147483647 w 189"/>
              <a:gd name="T5" fmla="*/ 2147483647 h 153"/>
              <a:gd name="T6" fmla="*/ 2147483647 w 189"/>
              <a:gd name="T7" fmla="*/ 2147483647 h 153"/>
              <a:gd name="T8" fmla="*/ 2147483647 w 189"/>
              <a:gd name="T9" fmla="*/ 2147483647 h 153"/>
              <a:gd name="T10" fmla="*/ 0 w 189"/>
              <a:gd name="T11" fmla="*/ 2147483647 h 153"/>
              <a:gd name="T12" fmla="*/ 2147483647 w 189"/>
              <a:gd name="T13" fmla="*/ 0 h 15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9"/>
              <a:gd name="T22" fmla="*/ 0 h 153"/>
              <a:gd name="T23" fmla="*/ 189 w 189"/>
              <a:gd name="T24" fmla="*/ 153 h 15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9" h="153">
                <a:moveTo>
                  <a:pt x="25" y="0"/>
                </a:moveTo>
                <a:lnTo>
                  <a:pt x="189" y="70"/>
                </a:lnTo>
                <a:lnTo>
                  <a:pt x="153" y="151"/>
                </a:lnTo>
                <a:lnTo>
                  <a:pt x="152" y="153"/>
                </a:lnTo>
                <a:lnTo>
                  <a:pt x="1" y="56"/>
                </a:lnTo>
                <a:lnTo>
                  <a:pt x="0" y="58"/>
                </a:lnTo>
                <a:lnTo>
                  <a:pt x="25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65" name="Freeform 3231"/>
          <p:cNvSpPr>
            <a:spLocks noChangeAspect="1"/>
          </p:cNvSpPr>
          <p:nvPr/>
        </p:nvSpPr>
        <p:spPr bwMode="auto">
          <a:xfrm>
            <a:off x="2413000" y="5264150"/>
            <a:ext cx="66675" cy="58738"/>
          </a:xfrm>
          <a:custGeom>
            <a:avLst/>
            <a:gdLst>
              <a:gd name="T0" fmla="*/ 2147483647 w 193"/>
              <a:gd name="T1" fmla="*/ 0 h 172"/>
              <a:gd name="T2" fmla="*/ 2147483647 w 193"/>
              <a:gd name="T3" fmla="*/ 2147483647 h 172"/>
              <a:gd name="T4" fmla="*/ 2147483647 w 193"/>
              <a:gd name="T5" fmla="*/ 2147483647 h 172"/>
              <a:gd name="T6" fmla="*/ 2147483647 w 193"/>
              <a:gd name="T7" fmla="*/ 2147483647 h 172"/>
              <a:gd name="T8" fmla="*/ 2147483647 w 193"/>
              <a:gd name="T9" fmla="*/ 2147483647 h 172"/>
              <a:gd name="T10" fmla="*/ 0 w 193"/>
              <a:gd name="T11" fmla="*/ 2147483647 h 172"/>
              <a:gd name="T12" fmla="*/ 2147483647 w 193"/>
              <a:gd name="T13" fmla="*/ 0 h 17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3"/>
              <a:gd name="T22" fmla="*/ 0 h 172"/>
              <a:gd name="T23" fmla="*/ 193 w 193"/>
              <a:gd name="T24" fmla="*/ 172 h 17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3" h="172">
                <a:moveTo>
                  <a:pt x="42" y="0"/>
                </a:moveTo>
                <a:lnTo>
                  <a:pt x="193" y="97"/>
                </a:lnTo>
                <a:lnTo>
                  <a:pt x="152" y="162"/>
                </a:lnTo>
                <a:lnTo>
                  <a:pt x="142" y="172"/>
                </a:lnTo>
                <a:lnTo>
                  <a:pt x="10" y="54"/>
                </a:lnTo>
                <a:lnTo>
                  <a:pt x="0" y="64"/>
                </a:lnTo>
                <a:lnTo>
                  <a:pt x="42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66" name="Freeform 3232"/>
          <p:cNvSpPr>
            <a:spLocks noChangeAspect="1"/>
          </p:cNvSpPr>
          <p:nvPr/>
        </p:nvSpPr>
        <p:spPr bwMode="auto">
          <a:xfrm>
            <a:off x="2400300" y="5281613"/>
            <a:ext cx="63500" cy="65087"/>
          </a:xfrm>
          <a:custGeom>
            <a:avLst/>
            <a:gdLst>
              <a:gd name="T0" fmla="*/ 2147483647 w 176"/>
              <a:gd name="T1" fmla="*/ 0 h 186"/>
              <a:gd name="T2" fmla="*/ 2147483647 w 176"/>
              <a:gd name="T3" fmla="*/ 2147483647 h 186"/>
              <a:gd name="T4" fmla="*/ 2147483647 w 176"/>
              <a:gd name="T5" fmla="*/ 2147483647 h 186"/>
              <a:gd name="T6" fmla="*/ 2147483647 w 176"/>
              <a:gd name="T7" fmla="*/ 2147483647 h 186"/>
              <a:gd name="T8" fmla="*/ 0 w 176"/>
              <a:gd name="T9" fmla="*/ 2147483647 h 186"/>
              <a:gd name="T10" fmla="*/ 0 w 176"/>
              <a:gd name="T11" fmla="*/ 2147483647 h 186"/>
              <a:gd name="T12" fmla="*/ 2147483647 w 176"/>
              <a:gd name="T13" fmla="*/ 0 h 18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6"/>
              <a:gd name="T22" fmla="*/ 0 h 186"/>
              <a:gd name="T23" fmla="*/ 176 w 176"/>
              <a:gd name="T24" fmla="*/ 186 h 18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6" h="186">
                <a:moveTo>
                  <a:pt x="44" y="0"/>
                </a:moveTo>
                <a:lnTo>
                  <a:pt x="176" y="118"/>
                </a:lnTo>
                <a:lnTo>
                  <a:pt x="116" y="186"/>
                </a:lnTo>
                <a:lnTo>
                  <a:pt x="0" y="49"/>
                </a:lnTo>
                <a:lnTo>
                  <a:pt x="44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67" name="Freeform 3233"/>
          <p:cNvSpPr>
            <a:spLocks noChangeAspect="1"/>
          </p:cNvSpPr>
          <p:nvPr/>
        </p:nvSpPr>
        <p:spPr bwMode="auto">
          <a:xfrm>
            <a:off x="2381250" y="5299075"/>
            <a:ext cx="60325" cy="68263"/>
          </a:xfrm>
          <a:custGeom>
            <a:avLst/>
            <a:gdLst>
              <a:gd name="T0" fmla="*/ 2147483647 w 175"/>
              <a:gd name="T1" fmla="*/ 0 h 196"/>
              <a:gd name="T2" fmla="*/ 2147483647 w 175"/>
              <a:gd name="T3" fmla="*/ 2147483647 h 196"/>
              <a:gd name="T4" fmla="*/ 2147483647 w 175"/>
              <a:gd name="T5" fmla="*/ 2147483647 h 196"/>
              <a:gd name="T6" fmla="*/ 2147483647 w 175"/>
              <a:gd name="T7" fmla="*/ 2147483647 h 196"/>
              <a:gd name="T8" fmla="*/ 2147483647 w 175"/>
              <a:gd name="T9" fmla="*/ 2147483647 h 196"/>
              <a:gd name="T10" fmla="*/ 0 w 175"/>
              <a:gd name="T11" fmla="*/ 2147483647 h 196"/>
              <a:gd name="T12" fmla="*/ 2147483647 w 175"/>
              <a:gd name="T13" fmla="*/ 0 h 1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5"/>
              <a:gd name="T22" fmla="*/ 0 h 196"/>
              <a:gd name="T23" fmla="*/ 175 w 175"/>
              <a:gd name="T24" fmla="*/ 196 h 19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5" h="196">
                <a:moveTo>
                  <a:pt x="59" y="0"/>
                </a:moveTo>
                <a:lnTo>
                  <a:pt x="175" y="137"/>
                </a:lnTo>
                <a:lnTo>
                  <a:pt x="110" y="193"/>
                </a:lnTo>
                <a:lnTo>
                  <a:pt x="105" y="196"/>
                </a:lnTo>
                <a:lnTo>
                  <a:pt x="5" y="46"/>
                </a:lnTo>
                <a:lnTo>
                  <a:pt x="0" y="49"/>
                </a:lnTo>
                <a:lnTo>
                  <a:pt x="59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68" name="Freeform 3234"/>
          <p:cNvSpPr>
            <a:spLocks noChangeAspect="1"/>
          </p:cNvSpPr>
          <p:nvPr/>
        </p:nvSpPr>
        <p:spPr bwMode="auto">
          <a:xfrm>
            <a:off x="2359025" y="5314950"/>
            <a:ext cx="57150" cy="68263"/>
          </a:xfrm>
          <a:custGeom>
            <a:avLst/>
            <a:gdLst>
              <a:gd name="T0" fmla="*/ 2147483647 w 169"/>
              <a:gd name="T1" fmla="*/ 0 h 202"/>
              <a:gd name="T2" fmla="*/ 2147483647 w 169"/>
              <a:gd name="T3" fmla="*/ 2147483647 h 202"/>
              <a:gd name="T4" fmla="*/ 2147483647 w 169"/>
              <a:gd name="T5" fmla="*/ 2147483647 h 202"/>
              <a:gd name="T6" fmla="*/ 2147483647 w 169"/>
              <a:gd name="T7" fmla="*/ 2147483647 h 202"/>
              <a:gd name="T8" fmla="*/ 2147483647 w 169"/>
              <a:gd name="T9" fmla="*/ 2147483647 h 202"/>
              <a:gd name="T10" fmla="*/ 0 w 169"/>
              <a:gd name="T11" fmla="*/ 2147483647 h 202"/>
              <a:gd name="T12" fmla="*/ 2147483647 w 169"/>
              <a:gd name="T13" fmla="*/ 0 h 20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9"/>
              <a:gd name="T22" fmla="*/ 0 h 202"/>
              <a:gd name="T23" fmla="*/ 169 w 169"/>
              <a:gd name="T24" fmla="*/ 202 h 20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9" h="202">
                <a:moveTo>
                  <a:pt x="69" y="0"/>
                </a:moveTo>
                <a:lnTo>
                  <a:pt x="169" y="150"/>
                </a:lnTo>
                <a:lnTo>
                  <a:pt x="96" y="199"/>
                </a:lnTo>
                <a:lnTo>
                  <a:pt x="91" y="202"/>
                </a:lnTo>
                <a:lnTo>
                  <a:pt x="6" y="44"/>
                </a:lnTo>
                <a:lnTo>
                  <a:pt x="0" y="47"/>
                </a:lnTo>
                <a:lnTo>
                  <a:pt x="69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69" name="Freeform 3235"/>
          <p:cNvSpPr>
            <a:spLocks noChangeAspect="1"/>
          </p:cNvSpPr>
          <p:nvPr/>
        </p:nvSpPr>
        <p:spPr bwMode="auto">
          <a:xfrm>
            <a:off x="2335213" y="5329238"/>
            <a:ext cx="55562" cy="71437"/>
          </a:xfrm>
          <a:custGeom>
            <a:avLst/>
            <a:gdLst>
              <a:gd name="T0" fmla="*/ 2147483647 w 161"/>
              <a:gd name="T1" fmla="*/ 0 h 204"/>
              <a:gd name="T2" fmla="*/ 2147483647 w 161"/>
              <a:gd name="T3" fmla="*/ 2147483647 h 204"/>
              <a:gd name="T4" fmla="*/ 2147483647 w 161"/>
              <a:gd name="T5" fmla="*/ 2147483647 h 204"/>
              <a:gd name="T6" fmla="*/ 2147483647 w 161"/>
              <a:gd name="T7" fmla="*/ 2147483647 h 204"/>
              <a:gd name="T8" fmla="*/ 2147483647 w 161"/>
              <a:gd name="T9" fmla="*/ 2147483647 h 204"/>
              <a:gd name="T10" fmla="*/ 0 w 161"/>
              <a:gd name="T11" fmla="*/ 2147483647 h 204"/>
              <a:gd name="T12" fmla="*/ 2147483647 w 161"/>
              <a:gd name="T13" fmla="*/ 0 h 2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1"/>
              <a:gd name="T22" fmla="*/ 0 h 204"/>
              <a:gd name="T23" fmla="*/ 161 w 161"/>
              <a:gd name="T24" fmla="*/ 204 h 20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1" h="204">
                <a:moveTo>
                  <a:pt x="76" y="0"/>
                </a:moveTo>
                <a:lnTo>
                  <a:pt x="161" y="158"/>
                </a:lnTo>
                <a:lnTo>
                  <a:pt x="79" y="201"/>
                </a:lnTo>
                <a:lnTo>
                  <a:pt x="72" y="204"/>
                </a:lnTo>
                <a:lnTo>
                  <a:pt x="6" y="38"/>
                </a:lnTo>
                <a:lnTo>
                  <a:pt x="0" y="41"/>
                </a:lnTo>
                <a:lnTo>
                  <a:pt x="76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70" name="Freeform 3236"/>
          <p:cNvSpPr>
            <a:spLocks noChangeAspect="1"/>
          </p:cNvSpPr>
          <p:nvPr/>
        </p:nvSpPr>
        <p:spPr bwMode="auto">
          <a:xfrm>
            <a:off x="2293938" y="5345113"/>
            <a:ext cx="65087" cy="76200"/>
          </a:xfrm>
          <a:custGeom>
            <a:avLst/>
            <a:gdLst>
              <a:gd name="T0" fmla="*/ 2147483647 w 194"/>
              <a:gd name="T1" fmla="*/ 0 h 222"/>
              <a:gd name="T2" fmla="*/ 2147483647 w 194"/>
              <a:gd name="T3" fmla="*/ 2147483647 h 222"/>
              <a:gd name="T4" fmla="*/ 2147483647 w 194"/>
              <a:gd name="T5" fmla="*/ 2147483647 h 222"/>
              <a:gd name="T6" fmla="*/ 2147483647 w 194"/>
              <a:gd name="T7" fmla="*/ 2147483647 h 222"/>
              <a:gd name="T8" fmla="*/ 0 w 194"/>
              <a:gd name="T9" fmla="*/ 2147483647 h 222"/>
              <a:gd name="T10" fmla="*/ 0 w 194"/>
              <a:gd name="T11" fmla="*/ 2147483647 h 222"/>
              <a:gd name="T12" fmla="*/ 2147483647 w 194"/>
              <a:gd name="T13" fmla="*/ 0 h 2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4"/>
              <a:gd name="T22" fmla="*/ 0 h 222"/>
              <a:gd name="T23" fmla="*/ 194 w 194"/>
              <a:gd name="T24" fmla="*/ 222 h 22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4" h="222">
                <a:moveTo>
                  <a:pt x="128" y="0"/>
                </a:moveTo>
                <a:lnTo>
                  <a:pt x="194" y="166"/>
                </a:lnTo>
                <a:lnTo>
                  <a:pt x="56" y="222"/>
                </a:lnTo>
                <a:lnTo>
                  <a:pt x="0" y="52"/>
                </a:lnTo>
                <a:lnTo>
                  <a:pt x="128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71" name="Freeform 3237"/>
          <p:cNvSpPr>
            <a:spLocks noChangeAspect="1"/>
          </p:cNvSpPr>
          <p:nvPr/>
        </p:nvSpPr>
        <p:spPr bwMode="auto">
          <a:xfrm>
            <a:off x="2262188" y="5359400"/>
            <a:ext cx="49212" cy="71438"/>
          </a:xfrm>
          <a:custGeom>
            <a:avLst/>
            <a:gdLst>
              <a:gd name="T0" fmla="*/ 2147483647 w 147"/>
              <a:gd name="T1" fmla="*/ 0 h 206"/>
              <a:gd name="T2" fmla="*/ 2147483647 w 147"/>
              <a:gd name="T3" fmla="*/ 2147483647 h 206"/>
              <a:gd name="T4" fmla="*/ 2147483647 w 147"/>
              <a:gd name="T5" fmla="*/ 2147483647 h 206"/>
              <a:gd name="T6" fmla="*/ 2147483647 w 147"/>
              <a:gd name="T7" fmla="*/ 2147483647 h 206"/>
              <a:gd name="T8" fmla="*/ 0 w 147"/>
              <a:gd name="T9" fmla="*/ 2147483647 h 206"/>
              <a:gd name="T10" fmla="*/ 2147483647 w 147"/>
              <a:gd name="T11" fmla="*/ 2147483647 h 206"/>
              <a:gd name="T12" fmla="*/ 2147483647 w 147"/>
              <a:gd name="T13" fmla="*/ 0 h 20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7"/>
              <a:gd name="T22" fmla="*/ 0 h 206"/>
              <a:gd name="T23" fmla="*/ 147 w 147"/>
              <a:gd name="T24" fmla="*/ 206 h 20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7" h="206">
                <a:moveTo>
                  <a:pt x="91" y="0"/>
                </a:moveTo>
                <a:lnTo>
                  <a:pt x="147" y="170"/>
                </a:lnTo>
                <a:lnTo>
                  <a:pt x="40" y="206"/>
                </a:lnTo>
                <a:lnTo>
                  <a:pt x="46" y="205"/>
                </a:lnTo>
                <a:lnTo>
                  <a:pt x="0" y="30"/>
                </a:lnTo>
                <a:lnTo>
                  <a:pt x="5" y="29"/>
                </a:lnTo>
                <a:lnTo>
                  <a:pt x="91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72" name="Freeform 3238"/>
          <p:cNvSpPr>
            <a:spLocks noChangeAspect="1"/>
          </p:cNvSpPr>
          <p:nvPr/>
        </p:nvSpPr>
        <p:spPr bwMode="auto">
          <a:xfrm>
            <a:off x="2227263" y="5372100"/>
            <a:ext cx="49212" cy="69850"/>
          </a:xfrm>
          <a:custGeom>
            <a:avLst/>
            <a:gdLst>
              <a:gd name="T0" fmla="*/ 2147483647 w 149"/>
              <a:gd name="T1" fmla="*/ 0 h 203"/>
              <a:gd name="T2" fmla="*/ 2147483647 w 149"/>
              <a:gd name="T3" fmla="*/ 2147483647 h 203"/>
              <a:gd name="T4" fmla="*/ 2147483647 w 149"/>
              <a:gd name="T5" fmla="*/ 2147483647 h 203"/>
              <a:gd name="T6" fmla="*/ 2147483647 w 149"/>
              <a:gd name="T7" fmla="*/ 2147483647 h 203"/>
              <a:gd name="T8" fmla="*/ 2147483647 w 149"/>
              <a:gd name="T9" fmla="*/ 2147483647 h 203"/>
              <a:gd name="T10" fmla="*/ 0 w 149"/>
              <a:gd name="T11" fmla="*/ 2147483647 h 203"/>
              <a:gd name="T12" fmla="*/ 2147483647 w 149"/>
              <a:gd name="T13" fmla="*/ 0 h 20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9"/>
              <a:gd name="T22" fmla="*/ 0 h 203"/>
              <a:gd name="T23" fmla="*/ 149 w 149"/>
              <a:gd name="T24" fmla="*/ 203 h 20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9" h="203">
                <a:moveTo>
                  <a:pt x="103" y="0"/>
                </a:moveTo>
                <a:lnTo>
                  <a:pt x="149" y="175"/>
                </a:lnTo>
                <a:lnTo>
                  <a:pt x="46" y="202"/>
                </a:lnTo>
                <a:lnTo>
                  <a:pt x="41" y="203"/>
                </a:lnTo>
                <a:lnTo>
                  <a:pt x="5" y="26"/>
                </a:lnTo>
                <a:lnTo>
                  <a:pt x="0" y="27"/>
                </a:lnTo>
                <a:lnTo>
                  <a:pt x="103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73" name="Freeform 3239"/>
          <p:cNvSpPr>
            <a:spLocks noChangeAspect="1"/>
          </p:cNvSpPr>
          <p:nvPr/>
        </p:nvSpPr>
        <p:spPr bwMode="auto">
          <a:xfrm>
            <a:off x="2154238" y="5381625"/>
            <a:ext cx="84137" cy="74613"/>
          </a:xfrm>
          <a:custGeom>
            <a:avLst/>
            <a:gdLst>
              <a:gd name="T0" fmla="*/ 2147483647 w 250"/>
              <a:gd name="T1" fmla="*/ 0 h 221"/>
              <a:gd name="T2" fmla="*/ 2147483647 w 250"/>
              <a:gd name="T3" fmla="*/ 2147483647 h 221"/>
              <a:gd name="T4" fmla="*/ 2147483647 w 250"/>
              <a:gd name="T5" fmla="*/ 2147483647 h 221"/>
              <a:gd name="T6" fmla="*/ 2147483647 w 250"/>
              <a:gd name="T7" fmla="*/ 2147483647 h 221"/>
              <a:gd name="T8" fmla="*/ 2147483647 w 250"/>
              <a:gd name="T9" fmla="*/ 2147483647 h 221"/>
              <a:gd name="T10" fmla="*/ 0 w 250"/>
              <a:gd name="T11" fmla="*/ 2147483647 h 221"/>
              <a:gd name="T12" fmla="*/ 2147483647 w 250"/>
              <a:gd name="T13" fmla="*/ 0 h 2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50"/>
              <a:gd name="T22" fmla="*/ 0 h 221"/>
              <a:gd name="T23" fmla="*/ 250 w 250"/>
              <a:gd name="T24" fmla="*/ 221 h 22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50" h="221">
                <a:moveTo>
                  <a:pt x="214" y="0"/>
                </a:moveTo>
                <a:lnTo>
                  <a:pt x="250" y="177"/>
                </a:lnTo>
                <a:lnTo>
                  <a:pt x="29" y="221"/>
                </a:lnTo>
                <a:lnTo>
                  <a:pt x="26" y="221"/>
                </a:lnTo>
                <a:lnTo>
                  <a:pt x="3" y="43"/>
                </a:lnTo>
                <a:lnTo>
                  <a:pt x="0" y="43"/>
                </a:lnTo>
                <a:lnTo>
                  <a:pt x="214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74" name="Freeform 3240"/>
          <p:cNvSpPr>
            <a:spLocks noChangeAspect="1"/>
          </p:cNvSpPr>
          <p:nvPr/>
        </p:nvSpPr>
        <p:spPr bwMode="auto">
          <a:xfrm>
            <a:off x="2071688" y="5395913"/>
            <a:ext cx="90487" cy="73025"/>
          </a:xfrm>
          <a:custGeom>
            <a:avLst/>
            <a:gdLst>
              <a:gd name="T0" fmla="*/ 2147483647 w 262"/>
              <a:gd name="T1" fmla="*/ 0 h 209"/>
              <a:gd name="T2" fmla="*/ 2147483647 w 262"/>
              <a:gd name="T3" fmla="*/ 2147483647 h 209"/>
              <a:gd name="T4" fmla="*/ 2147483647 w 262"/>
              <a:gd name="T5" fmla="*/ 2147483647 h 209"/>
              <a:gd name="T6" fmla="*/ 2147483647 w 262"/>
              <a:gd name="T7" fmla="*/ 2147483647 h 209"/>
              <a:gd name="T8" fmla="*/ 2147483647 w 262"/>
              <a:gd name="T9" fmla="*/ 2147483647 h 209"/>
              <a:gd name="T10" fmla="*/ 0 w 262"/>
              <a:gd name="T11" fmla="*/ 2147483647 h 209"/>
              <a:gd name="T12" fmla="*/ 2147483647 w 262"/>
              <a:gd name="T13" fmla="*/ 0 h 20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62"/>
              <a:gd name="T22" fmla="*/ 0 h 209"/>
              <a:gd name="T23" fmla="*/ 262 w 262"/>
              <a:gd name="T24" fmla="*/ 209 h 20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62" h="209">
                <a:moveTo>
                  <a:pt x="239" y="0"/>
                </a:moveTo>
                <a:lnTo>
                  <a:pt x="262" y="178"/>
                </a:lnTo>
                <a:lnTo>
                  <a:pt x="41" y="208"/>
                </a:lnTo>
                <a:lnTo>
                  <a:pt x="28" y="209"/>
                </a:lnTo>
                <a:lnTo>
                  <a:pt x="13" y="31"/>
                </a:lnTo>
                <a:lnTo>
                  <a:pt x="0" y="32"/>
                </a:lnTo>
                <a:lnTo>
                  <a:pt x="239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75" name="Freeform 3241"/>
          <p:cNvSpPr>
            <a:spLocks noChangeAspect="1"/>
          </p:cNvSpPr>
          <p:nvPr/>
        </p:nvSpPr>
        <p:spPr bwMode="auto">
          <a:xfrm>
            <a:off x="1992313" y="5405438"/>
            <a:ext cx="88900" cy="69850"/>
          </a:xfrm>
          <a:custGeom>
            <a:avLst/>
            <a:gdLst>
              <a:gd name="T0" fmla="*/ 2147483647 w 257"/>
              <a:gd name="T1" fmla="*/ 0 h 200"/>
              <a:gd name="T2" fmla="*/ 2147483647 w 257"/>
              <a:gd name="T3" fmla="*/ 2147483647 h 200"/>
              <a:gd name="T4" fmla="*/ 2147483647 w 257"/>
              <a:gd name="T5" fmla="*/ 2147483647 h 200"/>
              <a:gd name="T6" fmla="*/ 2147483647 w 257"/>
              <a:gd name="T7" fmla="*/ 2147483647 h 200"/>
              <a:gd name="T8" fmla="*/ 2147483647 w 257"/>
              <a:gd name="T9" fmla="*/ 2147483647 h 200"/>
              <a:gd name="T10" fmla="*/ 0 w 257"/>
              <a:gd name="T11" fmla="*/ 2147483647 h 200"/>
              <a:gd name="T12" fmla="*/ 2147483647 w 257"/>
              <a:gd name="T13" fmla="*/ 0 h 20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57"/>
              <a:gd name="T22" fmla="*/ 0 h 200"/>
              <a:gd name="T23" fmla="*/ 257 w 257"/>
              <a:gd name="T24" fmla="*/ 200 h 20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57" h="200">
                <a:moveTo>
                  <a:pt x="242" y="0"/>
                </a:moveTo>
                <a:lnTo>
                  <a:pt x="257" y="178"/>
                </a:lnTo>
                <a:lnTo>
                  <a:pt x="25" y="200"/>
                </a:lnTo>
                <a:lnTo>
                  <a:pt x="17" y="200"/>
                </a:lnTo>
                <a:lnTo>
                  <a:pt x="8" y="22"/>
                </a:lnTo>
                <a:lnTo>
                  <a:pt x="0" y="22"/>
                </a:lnTo>
                <a:lnTo>
                  <a:pt x="242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76" name="Freeform 3242"/>
          <p:cNvSpPr>
            <a:spLocks noChangeAspect="1"/>
          </p:cNvSpPr>
          <p:nvPr/>
        </p:nvSpPr>
        <p:spPr bwMode="auto">
          <a:xfrm>
            <a:off x="1912938" y="5411788"/>
            <a:ext cx="85725" cy="66675"/>
          </a:xfrm>
          <a:custGeom>
            <a:avLst/>
            <a:gdLst>
              <a:gd name="T0" fmla="*/ 2147483647 w 247"/>
              <a:gd name="T1" fmla="*/ 0 h 192"/>
              <a:gd name="T2" fmla="*/ 2147483647 w 247"/>
              <a:gd name="T3" fmla="*/ 2147483647 h 192"/>
              <a:gd name="T4" fmla="*/ 2147483647 w 247"/>
              <a:gd name="T5" fmla="*/ 2147483647 h 192"/>
              <a:gd name="T6" fmla="*/ 2147483647 w 247"/>
              <a:gd name="T7" fmla="*/ 2147483647 h 192"/>
              <a:gd name="T8" fmla="*/ 2147483647 w 247"/>
              <a:gd name="T9" fmla="*/ 2147483647 h 192"/>
              <a:gd name="T10" fmla="*/ 0 w 247"/>
              <a:gd name="T11" fmla="*/ 2147483647 h 192"/>
              <a:gd name="T12" fmla="*/ 2147483647 w 247"/>
              <a:gd name="T13" fmla="*/ 0 h 1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7"/>
              <a:gd name="T22" fmla="*/ 0 h 192"/>
              <a:gd name="T23" fmla="*/ 247 w 247"/>
              <a:gd name="T24" fmla="*/ 192 h 19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7" h="192">
                <a:moveTo>
                  <a:pt x="238" y="0"/>
                </a:moveTo>
                <a:lnTo>
                  <a:pt x="247" y="178"/>
                </a:lnTo>
                <a:lnTo>
                  <a:pt x="12" y="192"/>
                </a:lnTo>
                <a:lnTo>
                  <a:pt x="8" y="192"/>
                </a:lnTo>
                <a:lnTo>
                  <a:pt x="4" y="13"/>
                </a:lnTo>
                <a:lnTo>
                  <a:pt x="0" y="13"/>
                </a:lnTo>
                <a:lnTo>
                  <a:pt x="238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77" name="Freeform 3243"/>
          <p:cNvSpPr>
            <a:spLocks noChangeAspect="1"/>
          </p:cNvSpPr>
          <p:nvPr/>
        </p:nvSpPr>
        <p:spPr bwMode="auto">
          <a:xfrm>
            <a:off x="1760538" y="5419725"/>
            <a:ext cx="153987" cy="65088"/>
          </a:xfrm>
          <a:custGeom>
            <a:avLst/>
            <a:gdLst>
              <a:gd name="T0" fmla="*/ 2147483647 w 453"/>
              <a:gd name="T1" fmla="*/ 0 h 192"/>
              <a:gd name="T2" fmla="*/ 2147483647 w 453"/>
              <a:gd name="T3" fmla="*/ 2147483647 h 192"/>
              <a:gd name="T4" fmla="*/ 2147483647 w 453"/>
              <a:gd name="T5" fmla="*/ 2147483647 h 192"/>
              <a:gd name="T6" fmla="*/ 2147483647 w 453"/>
              <a:gd name="T7" fmla="*/ 2147483647 h 192"/>
              <a:gd name="T8" fmla="*/ 0 w 453"/>
              <a:gd name="T9" fmla="*/ 2147483647 h 192"/>
              <a:gd name="T10" fmla="*/ 0 w 453"/>
              <a:gd name="T11" fmla="*/ 2147483647 h 192"/>
              <a:gd name="T12" fmla="*/ 2147483647 w 453"/>
              <a:gd name="T13" fmla="*/ 0 h 1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53"/>
              <a:gd name="T22" fmla="*/ 0 h 192"/>
              <a:gd name="T23" fmla="*/ 453 w 453"/>
              <a:gd name="T24" fmla="*/ 192 h 19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53" h="192">
                <a:moveTo>
                  <a:pt x="449" y="0"/>
                </a:moveTo>
                <a:lnTo>
                  <a:pt x="453" y="179"/>
                </a:lnTo>
                <a:lnTo>
                  <a:pt x="4" y="192"/>
                </a:lnTo>
                <a:lnTo>
                  <a:pt x="0" y="14"/>
                </a:lnTo>
                <a:lnTo>
                  <a:pt x="449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78" name="Freeform 3244"/>
          <p:cNvSpPr>
            <a:spLocks noChangeAspect="1"/>
          </p:cNvSpPr>
          <p:nvPr/>
        </p:nvSpPr>
        <p:spPr bwMode="auto">
          <a:xfrm>
            <a:off x="1595438" y="5422900"/>
            <a:ext cx="166687" cy="65088"/>
          </a:xfrm>
          <a:custGeom>
            <a:avLst/>
            <a:gdLst>
              <a:gd name="T0" fmla="*/ 2147483647 w 481"/>
              <a:gd name="T1" fmla="*/ 0 h 190"/>
              <a:gd name="T2" fmla="*/ 2147483647 w 481"/>
              <a:gd name="T3" fmla="*/ 2147483647 h 190"/>
              <a:gd name="T4" fmla="*/ 2147483647 w 481"/>
              <a:gd name="T5" fmla="*/ 2147483647 h 190"/>
              <a:gd name="T6" fmla="*/ 2147483647 w 481"/>
              <a:gd name="T7" fmla="*/ 2147483647 h 190"/>
              <a:gd name="T8" fmla="*/ 2147483647 w 481"/>
              <a:gd name="T9" fmla="*/ 2147483647 h 190"/>
              <a:gd name="T10" fmla="*/ 0 w 481"/>
              <a:gd name="T11" fmla="*/ 2147483647 h 190"/>
              <a:gd name="T12" fmla="*/ 2147483647 w 481"/>
              <a:gd name="T13" fmla="*/ 0 h 19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81"/>
              <a:gd name="T22" fmla="*/ 0 h 190"/>
              <a:gd name="T23" fmla="*/ 481 w 481"/>
              <a:gd name="T24" fmla="*/ 190 h 19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81" h="190">
                <a:moveTo>
                  <a:pt x="477" y="0"/>
                </a:moveTo>
                <a:lnTo>
                  <a:pt x="481" y="178"/>
                </a:lnTo>
                <a:lnTo>
                  <a:pt x="11" y="190"/>
                </a:lnTo>
                <a:lnTo>
                  <a:pt x="9" y="190"/>
                </a:lnTo>
                <a:lnTo>
                  <a:pt x="2" y="11"/>
                </a:lnTo>
                <a:lnTo>
                  <a:pt x="0" y="11"/>
                </a:lnTo>
                <a:lnTo>
                  <a:pt x="477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79" name="Freeform 3245"/>
          <p:cNvSpPr>
            <a:spLocks noChangeAspect="1"/>
          </p:cNvSpPr>
          <p:nvPr/>
        </p:nvSpPr>
        <p:spPr bwMode="auto">
          <a:xfrm>
            <a:off x="1465263" y="5427663"/>
            <a:ext cx="133350" cy="66675"/>
          </a:xfrm>
          <a:custGeom>
            <a:avLst/>
            <a:gdLst>
              <a:gd name="T0" fmla="*/ 2147483647 w 384"/>
              <a:gd name="T1" fmla="*/ 0 h 192"/>
              <a:gd name="T2" fmla="*/ 2147483647 w 384"/>
              <a:gd name="T3" fmla="*/ 2147483647 h 192"/>
              <a:gd name="T4" fmla="*/ 2147483647 w 384"/>
              <a:gd name="T5" fmla="*/ 2147483647 h 192"/>
              <a:gd name="T6" fmla="*/ 2147483647 w 384"/>
              <a:gd name="T7" fmla="*/ 2147483647 h 192"/>
              <a:gd name="T8" fmla="*/ 2147483647 w 384"/>
              <a:gd name="T9" fmla="*/ 2147483647 h 192"/>
              <a:gd name="T10" fmla="*/ 0 w 384"/>
              <a:gd name="T11" fmla="*/ 2147483647 h 192"/>
              <a:gd name="T12" fmla="*/ 2147483647 w 384"/>
              <a:gd name="T13" fmla="*/ 0 h 1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84"/>
              <a:gd name="T22" fmla="*/ 0 h 192"/>
              <a:gd name="T23" fmla="*/ 384 w 384"/>
              <a:gd name="T24" fmla="*/ 192 h 19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84" h="192">
                <a:moveTo>
                  <a:pt x="377" y="0"/>
                </a:moveTo>
                <a:lnTo>
                  <a:pt x="384" y="179"/>
                </a:lnTo>
                <a:lnTo>
                  <a:pt x="13" y="192"/>
                </a:lnTo>
                <a:lnTo>
                  <a:pt x="11" y="192"/>
                </a:lnTo>
                <a:lnTo>
                  <a:pt x="3" y="14"/>
                </a:lnTo>
                <a:lnTo>
                  <a:pt x="0" y="14"/>
                </a:lnTo>
                <a:lnTo>
                  <a:pt x="377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80" name="Freeform 3246"/>
          <p:cNvSpPr>
            <a:spLocks noChangeAspect="1"/>
          </p:cNvSpPr>
          <p:nvPr/>
        </p:nvSpPr>
        <p:spPr bwMode="auto">
          <a:xfrm>
            <a:off x="1335088" y="5430838"/>
            <a:ext cx="134937" cy="68262"/>
          </a:xfrm>
          <a:custGeom>
            <a:avLst/>
            <a:gdLst>
              <a:gd name="T0" fmla="*/ 2147483647 w 390"/>
              <a:gd name="T1" fmla="*/ 0 h 198"/>
              <a:gd name="T2" fmla="*/ 2147483647 w 390"/>
              <a:gd name="T3" fmla="*/ 2147483647 h 198"/>
              <a:gd name="T4" fmla="*/ 2147483647 w 390"/>
              <a:gd name="T5" fmla="*/ 2147483647 h 198"/>
              <a:gd name="T6" fmla="*/ 2147483647 w 390"/>
              <a:gd name="T7" fmla="*/ 2147483647 h 198"/>
              <a:gd name="T8" fmla="*/ 2147483647 w 390"/>
              <a:gd name="T9" fmla="*/ 2147483647 h 198"/>
              <a:gd name="T10" fmla="*/ 0 w 390"/>
              <a:gd name="T11" fmla="*/ 2147483647 h 198"/>
              <a:gd name="T12" fmla="*/ 2147483647 w 390"/>
              <a:gd name="T13" fmla="*/ 0 h 19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90"/>
              <a:gd name="T22" fmla="*/ 0 h 198"/>
              <a:gd name="T23" fmla="*/ 390 w 390"/>
              <a:gd name="T24" fmla="*/ 198 h 19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90" h="198">
                <a:moveTo>
                  <a:pt x="382" y="0"/>
                </a:moveTo>
                <a:lnTo>
                  <a:pt x="390" y="178"/>
                </a:lnTo>
                <a:lnTo>
                  <a:pt x="23" y="198"/>
                </a:lnTo>
                <a:lnTo>
                  <a:pt x="18" y="198"/>
                </a:lnTo>
                <a:lnTo>
                  <a:pt x="6" y="19"/>
                </a:lnTo>
                <a:lnTo>
                  <a:pt x="0" y="19"/>
                </a:lnTo>
                <a:lnTo>
                  <a:pt x="382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81" name="Freeform 3247"/>
          <p:cNvSpPr>
            <a:spLocks noChangeAspect="1"/>
          </p:cNvSpPr>
          <p:nvPr/>
        </p:nvSpPr>
        <p:spPr bwMode="auto">
          <a:xfrm>
            <a:off x="1179513" y="5437188"/>
            <a:ext cx="161925" cy="74612"/>
          </a:xfrm>
          <a:custGeom>
            <a:avLst/>
            <a:gdLst>
              <a:gd name="T0" fmla="*/ 2147483647 w 463"/>
              <a:gd name="T1" fmla="*/ 0 h 212"/>
              <a:gd name="T2" fmla="*/ 2147483647 w 463"/>
              <a:gd name="T3" fmla="*/ 2147483647 h 212"/>
              <a:gd name="T4" fmla="*/ 2147483647 w 463"/>
              <a:gd name="T5" fmla="*/ 2147483647 h 212"/>
              <a:gd name="T6" fmla="*/ 2147483647 w 463"/>
              <a:gd name="T7" fmla="*/ 2147483647 h 212"/>
              <a:gd name="T8" fmla="*/ 2147483647 w 463"/>
              <a:gd name="T9" fmla="*/ 2147483647 h 212"/>
              <a:gd name="T10" fmla="*/ 0 w 463"/>
              <a:gd name="T11" fmla="*/ 2147483647 h 212"/>
              <a:gd name="T12" fmla="*/ 2147483647 w 463"/>
              <a:gd name="T13" fmla="*/ 0 h 2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3"/>
              <a:gd name="T22" fmla="*/ 0 h 212"/>
              <a:gd name="T23" fmla="*/ 463 w 463"/>
              <a:gd name="T24" fmla="*/ 212 h 21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3" h="212">
                <a:moveTo>
                  <a:pt x="451" y="0"/>
                </a:moveTo>
                <a:lnTo>
                  <a:pt x="463" y="179"/>
                </a:lnTo>
                <a:lnTo>
                  <a:pt x="39" y="211"/>
                </a:lnTo>
                <a:lnTo>
                  <a:pt x="32" y="212"/>
                </a:lnTo>
                <a:lnTo>
                  <a:pt x="7" y="34"/>
                </a:lnTo>
                <a:lnTo>
                  <a:pt x="0" y="35"/>
                </a:lnTo>
                <a:lnTo>
                  <a:pt x="451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82" name="Freeform 3248"/>
          <p:cNvSpPr>
            <a:spLocks noChangeAspect="1"/>
          </p:cNvSpPr>
          <p:nvPr/>
        </p:nvSpPr>
        <p:spPr bwMode="auto">
          <a:xfrm>
            <a:off x="1120775" y="5449888"/>
            <a:ext cx="71438" cy="71437"/>
          </a:xfrm>
          <a:custGeom>
            <a:avLst/>
            <a:gdLst>
              <a:gd name="T0" fmla="*/ 2147483647 w 212"/>
              <a:gd name="T1" fmla="*/ 0 h 203"/>
              <a:gd name="T2" fmla="*/ 2147483647 w 212"/>
              <a:gd name="T3" fmla="*/ 2147483647 h 203"/>
              <a:gd name="T4" fmla="*/ 2147483647 w 212"/>
              <a:gd name="T5" fmla="*/ 2147483647 h 203"/>
              <a:gd name="T6" fmla="*/ 2147483647 w 212"/>
              <a:gd name="T7" fmla="*/ 2147483647 h 203"/>
              <a:gd name="T8" fmla="*/ 0 w 212"/>
              <a:gd name="T9" fmla="*/ 2147483647 h 203"/>
              <a:gd name="T10" fmla="*/ 2147483647 w 212"/>
              <a:gd name="T11" fmla="*/ 2147483647 h 203"/>
              <a:gd name="T12" fmla="*/ 2147483647 w 212"/>
              <a:gd name="T13" fmla="*/ 0 h 20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2"/>
              <a:gd name="T22" fmla="*/ 0 h 203"/>
              <a:gd name="T23" fmla="*/ 212 w 212"/>
              <a:gd name="T24" fmla="*/ 203 h 20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2" h="203">
                <a:moveTo>
                  <a:pt x="187" y="0"/>
                </a:moveTo>
                <a:lnTo>
                  <a:pt x="212" y="178"/>
                </a:lnTo>
                <a:lnTo>
                  <a:pt x="36" y="203"/>
                </a:lnTo>
                <a:lnTo>
                  <a:pt x="38" y="203"/>
                </a:lnTo>
                <a:lnTo>
                  <a:pt x="0" y="27"/>
                </a:lnTo>
                <a:lnTo>
                  <a:pt x="2" y="27"/>
                </a:lnTo>
                <a:lnTo>
                  <a:pt x="187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83" name="Freeform 3249"/>
          <p:cNvSpPr>
            <a:spLocks noChangeAspect="1"/>
          </p:cNvSpPr>
          <p:nvPr/>
        </p:nvSpPr>
        <p:spPr bwMode="auto">
          <a:xfrm>
            <a:off x="1079500" y="5457825"/>
            <a:ext cx="52388" cy="71438"/>
          </a:xfrm>
          <a:custGeom>
            <a:avLst/>
            <a:gdLst>
              <a:gd name="T0" fmla="*/ 2147483647 w 150"/>
              <a:gd name="T1" fmla="*/ 0 h 201"/>
              <a:gd name="T2" fmla="*/ 2147483647 w 150"/>
              <a:gd name="T3" fmla="*/ 2147483647 h 201"/>
              <a:gd name="T4" fmla="*/ 2147483647 w 150"/>
              <a:gd name="T5" fmla="*/ 2147483647 h 201"/>
              <a:gd name="T6" fmla="*/ 2147483647 w 150"/>
              <a:gd name="T7" fmla="*/ 2147483647 h 201"/>
              <a:gd name="T8" fmla="*/ 0 w 150"/>
              <a:gd name="T9" fmla="*/ 2147483647 h 201"/>
              <a:gd name="T10" fmla="*/ 2147483647 w 150"/>
              <a:gd name="T11" fmla="*/ 2147483647 h 201"/>
              <a:gd name="T12" fmla="*/ 2147483647 w 150"/>
              <a:gd name="T13" fmla="*/ 0 h 20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0"/>
              <a:gd name="T22" fmla="*/ 0 h 201"/>
              <a:gd name="T23" fmla="*/ 150 w 150"/>
              <a:gd name="T24" fmla="*/ 201 h 20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0" h="201">
                <a:moveTo>
                  <a:pt x="112" y="0"/>
                </a:moveTo>
                <a:lnTo>
                  <a:pt x="150" y="176"/>
                </a:lnTo>
                <a:lnTo>
                  <a:pt x="32" y="201"/>
                </a:lnTo>
                <a:lnTo>
                  <a:pt x="48" y="197"/>
                </a:lnTo>
                <a:lnTo>
                  <a:pt x="0" y="24"/>
                </a:lnTo>
                <a:lnTo>
                  <a:pt x="16" y="20"/>
                </a:lnTo>
                <a:lnTo>
                  <a:pt x="112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84" name="Freeform 3250"/>
          <p:cNvSpPr>
            <a:spLocks noChangeAspect="1"/>
          </p:cNvSpPr>
          <p:nvPr/>
        </p:nvSpPr>
        <p:spPr bwMode="auto">
          <a:xfrm>
            <a:off x="1042988" y="5468938"/>
            <a:ext cx="53975" cy="65087"/>
          </a:xfrm>
          <a:custGeom>
            <a:avLst/>
            <a:gdLst>
              <a:gd name="T0" fmla="*/ 2147483647 w 153"/>
              <a:gd name="T1" fmla="*/ 0 h 198"/>
              <a:gd name="T2" fmla="*/ 2147483647 w 153"/>
              <a:gd name="T3" fmla="*/ 2147483647 h 198"/>
              <a:gd name="T4" fmla="*/ 2147483647 w 153"/>
              <a:gd name="T5" fmla="*/ 2147483647 h 198"/>
              <a:gd name="T6" fmla="*/ 2147483647 w 153"/>
              <a:gd name="T7" fmla="*/ 2147483647 h 198"/>
              <a:gd name="T8" fmla="*/ 0 w 153"/>
              <a:gd name="T9" fmla="*/ 2147483647 h 198"/>
              <a:gd name="T10" fmla="*/ 2147483647 w 153"/>
              <a:gd name="T11" fmla="*/ 2147483647 h 198"/>
              <a:gd name="T12" fmla="*/ 2147483647 w 153"/>
              <a:gd name="T13" fmla="*/ 0 h 19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3"/>
              <a:gd name="T22" fmla="*/ 0 h 198"/>
              <a:gd name="T23" fmla="*/ 153 w 153"/>
              <a:gd name="T24" fmla="*/ 198 h 19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3" h="198">
                <a:moveTo>
                  <a:pt x="105" y="0"/>
                </a:moveTo>
                <a:lnTo>
                  <a:pt x="153" y="173"/>
                </a:lnTo>
                <a:lnTo>
                  <a:pt x="61" y="198"/>
                </a:lnTo>
                <a:lnTo>
                  <a:pt x="62" y="198"/>
                </a:lnTo>
                <a:lnTo>
                  <a:pt x="0" y="30"/>
                </a:lnTo>
                <a:lnTo>
                  <a:pt x="1" y="30"/>
                </a:lnTo>
                <a:lnTo>
                  <a:pt x="105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85" name="Freeform 3251"/>
          <p:cNvSpPr>
            <a:spLocks noChangeAspect="1"/>
          </p:cNvSpPr>
          <p:nvPr/>
        </p:nvSpPr>
        <p:spPr bwMode="auto">
          <a:xfrm>
            <a:off x="996950" y="5476875"/>
            <a:ext cx="68263" cy="74613"/>
          </a:xfrm>
          <a:custGeom>
            <a:avLst/>
            <a:gdLst>
              <a:gd name="T0" fmla="*/ 2147483647 w 197"/>
              <a:gd name="T1" fmla="*/ 0 h 212"/>
              <a:gd name="T2" fmla="*/ 2147483647 w 197"/>
              <a:gd name="T3" fmla="*/ 2147483647 h 212"/>
              <a:gd name="T4" fmla="*/ 2147483647 w 197"/>
              <a:gd name="T5" fmla="*/ 2147483647 h 212"/>
              <a:gd name="T6" fmla="*/ 2147483647 w 197"/>
              <a:gd name="T7" fmla="*/ 2147483647 h 212"/>
              <a:gd name="T8" fmla="*/ 0 w 197"/>
              <a:gd name="T9" fmla="*/ 2147483647 h 212"/>
              <a:gd name="T10" fmla="*/ 0 w 197"/>
              <a:gd name="T11" fmla="*/ 2147483647 h 212"/>
              <a:gd name="T12" fmla="*/ 2147483647 w 197"/>
              <a:gd name="T13" fmla="*/ 0 h 2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7"/>
              <a:gd name="T22" fmla="*/ 0 h 212"/>
              <a:gd name="T23" fmla="*/ 197 w 197"/>
              <a:gd name="T24" fmla="*/ 212 h 21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7" h="212">
                <a:moveTo>
                  <a:pt x="135" y="0"/>
                </a:moveTo>
                <a:lnTo>
                  <a:pt x="197" y="168"/>
                </a:lnTo>
                <a:lnTo>
                  <a:pt x="79" y="212"/>
                </a:lnTo>
                <a:lnTo>
                  <a:pt x="0" y="50"/>
                </a:lnTo>
                <a:lnTo>
                  <a:pt x="135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86" name="Freeform 3252"/>
          <p:cNvSpPr>
            <a:spLocks noChangeAspect="1"/>
          </p:cNvSpPr>
          <p:nvPr/>
        </p:nvSpPr>
        <p:spPr bwMode="auto">
          <a:xfrm>
            <a:off x="968375" y="5495925"/>
            <a:ext cx="57150" cy="66675"/>
          </a:xfrm>
          <a:custGeom>
            <a:avLst/>
            <a:gdLst>
              <a:gd name="T0" fmla="*/ 2147483647 w 160"/>
              <a:gd name="T1" fmla="*/ 0 h 198"/>
              <a:gd name="T2" fmla="*/ 2147483647 w 160"/>
              <a:gd name="T3" fmla="*/ 2147483647 h 198"/>
              <a:gd name="T4" fmla="*/ 2147483647 w 160"/>
              <a:gd name="T5" fmla="*/ 2147483647 h 198"/>
              <a:gd name="T6" fmla="*/ 2147483647 w 160"/>
              <a:gd name="T7" fmla="*/ 2147483647 h 198"/>
              <a:gd name="T8" fmla="*/ 0 w 160"/>
              <a:gd name="T9" fmla="*/ 2147483647 h 198"/>
              <a:gd name="T10" fmla="*/ 2147483647 w 160"/>
              <a:gd name="T11" fmla="*/ 2147483647 h 198"/>
              <a:gd name="T12" fmla="*/ 2147483647 w 160"/>
              <a:gd name="T13" fmla="*/ 0 h 19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0"/>
              <a:gd name="T22" fmla="*/ 0 h 198"/>
              <a:gd name="T23" fmla="*/ 160 w 160"/>
              <a:gd name="T24" fmla="*/ 198 h 19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0" h="198">
                <a:moveTo>
                  <a:pt x="81" y="0"/>
                </a:moveTo>
                <a:lnTo>
                  <a:pt x="160" y="162"/>
                </a:lnTo>
                <a:lnTo>
                  <a:pt x="88" y="198"/>
                </a:lnTo>
                <a:lnTo>
                  <a:pt x="96" y="192"/>
                </a:lnTo>
                <a:lnTo>
                  <a:pt x="0" y="41"/>
                </a:lnTo>
                <a:lnTo>
                  <a:pt x="7" y="36"/>
                </a:lnTo>
                <a:lnTo>
                  <a:pt x="81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87" name="Freeform 3253"/>
          <p:cNvSpPr>
            <a:spLocks noChangeAspect="1"/>
          </p:cNvSpPr>
          <p:nvPr/>
        </p:nvSpPr>
        <p:spPr bwMode="auto">
          <a:xfrm>
            <a:off x="935038" y="5510213"/>
            <a:ext cx="66675" cy="69850"/>
          </a:xfrm>
          <a:custGeom>
            <a:avLst/>
            <a:gdLst>
              <a:gd name="T0" fmla="*/ 2147483647 w 197"/>
              <a:gd name="T1" fmla="*/ 0 h 207"/>
              <a:gd name="T2" fmla="*/ 2147483647 w 197"/>
              <a:gd name="T3" fmla="*/ 2147483647 h 207"/>
              <a:gd name="T4" fmla="*/ 2147483647 w 197"/>
              <a:gd name="T5" fmla="*/ 2147483647 h 207"/>
              <a:gd name="T6" fmla="*/ 2147483647 w 197"/>
              <a:gd name="T7" fmla="*/ 2147483647 h 207"/>
              <a:gd name="T8" fmla="*/ 0 w 197"/>
              <a:gd name="T9" fmla="*/ 2147483647 h 207"/>
              <a:gd name="T10" fmla="*/ 2147483647 w 197"/>
              <a:gd name="T11" fmla="*/ 2147483647 h 207"/>
              <a:gd name="T12" fmla="*/ 2147483647 w 197"/>
              <a:gd name="T13" fmla="*/ 0 h 2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7"/>
              <a:gd name="T22" fmla="*/ 0 h 207"/>
              <a:gd name="T23" fmla="*/ 197 w 197"/>
              <a:gd name="T24" fmla="*/ 207 h 2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7" h="207">
                <a:moveTo>
                  <a:pt x="101" y="0"/>
                </a:moveTo>
                <a:lnTo>
                  <a:pt x="197" y="151"/>
                </a:lnTo>
                <a:lnTo>
                  <a:pt x="108" y="207"/>
                </a:lnTo>
                <a:lnTo>
                  <a:pt x="115" y="202"/>
                </a:lnTo>
                <a:lnTo>
                  <a:pt x="0" y="65"/>
                </a:lnTo>
                <a:lnTo>
                  <a:pt x="7" y="60"/>
                </a:lnTo>
                <a:lnTo>
                  <a:pt x="101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88" name="Freeform 3254"/>
          <p:cNvSpPr>
            <a:spLocks noChangeAspect="1"/>
          </p:cNvSpPr>
          <p:nvPr/>
        </p:nvSpPr>
        <p:spPr bwMode="auto">
          <a:xfrm>
            <a:off x="911225" y="5532438"/>
            <a:ext cx="63500" cy="57150"/>
          </a:xfrm>
          <a:custGeom>
            <a:avLst/>
            <a:gdLst>
              <a:gd name="T0" fmla="*/ 2147483647 w 176"/>
              <a:gd name="T1" fmla="*/ 0 h 171"/>
              <a:gd name="T2" fmla="*/ 2147483647 w 176"/>
              <a:gd name="T3" fmla="*/ 2147483647 h 171"/>
              <a:gd name="T4" fmla="*/ 2147483647 w 176"/>
              <a:gd name="T5" fmla="*/ 2147483647 h 171"/>
              <a:gd name="T6" fmla="*/ 2147483647 w 176"/>
              <a:gd name="T7" fmla="*/ 2147483647 h 171"/>
              <a:gd name="T8" fmla="*/ 0 w 176"/>
              <a:gd name="T9" fmla="*/ 2147483647 h 171"/>
              <a:gd name="T10" fmla="*/ 2147483647 w 176"/>
              <a:gd name="T11" fmla="*/ 2147483647 h 171"/>
              <a:gd name="T12" fmla="*/ 2147483647 w 176"/>
              <a:gd name="T13" fmla="*/ 0 h 17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6"/>
              <a:gd name="T22" fmla="*/ 0 h 171"/>
              <a:gd name="T23" fmla="*/ 176 w 176"/>
              <a:gd name="T24" fmla="*/ 171 h 17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6" h="171">
                <a:moveTo>
                  <a:pt x="61" y="0"/>
                </a:moveTo>
                <a:lnTo>
                  <a:pt x="176" y="137"/>
                </a:lnTo>
                <a:lnTo>
                  <a:pt x="135" y="171"/>
                </a:lnTo>
                <a:lnTo>
                  <a:pt x="137" y="168"/>
                </a:lnTo>
                <a:lnTo>
                  <a:pt x="0" y="52"/>
                </a:lnTo>
                <a:lnTo>
                  <a:pt x="2" y="49"/>
                </a:lnTo>
                <a:lnTo>
                  <a:pt x="61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89" name="Freeform 3255"/>
          <p:cNvSpPr>
            <a:spLocks noChangeAspect="1"/>
          </p:cNvSpPr>
          <p:nvPr/>
        </p:nvSpPr>
        <p:spPr bwMode="auto">
          <a:xfrm>
            <a:off x="890588" y="5549900"/>
            <a:ext cx="69850" cy="61913"/>
          </a:xfrm>
          <a:custGeom>
            <a:avLst/>
            <a:gdLst>
              <a:gd name="T0" fmla="*/ 2147483647 w 203"/>
              <a:gd name="T1" fmla="*/ 0 h 178"/>
              <a:gd name="T2" fmla="*/ 2147483647 w 203"/>
              <a:gd name="T3" fmla="*/ 2147483647 h 178"/>
              <a:gd name="T4" fmla="*/ 2147483647 w 203"/>
              <a:gd name="T5" fmla="*/ 2147483647 h 178"/>
              <a:gd name="T6" fmla="*/ 2147483647 w 203"/>
              <a:gd name="T7" fmla="*/ 2147483647 h 178"/>
              <a:gd name="T8" fmla="*/ 0 w 203"/>
              <a:gd name="T9" fmla="*/ 2147483647 h 178"/>
              <a:gd name="T10" fmla="*/ 2147483647 w 203"/>
              <a:gd name="T11" fmla="*/ 2147483647 h 178"/>
              <a:gd name="T12" fmla="*/ 2147483647 w 203"/>
              <a:gd name="T13" fmla="*/ 0 h 1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3"/>
              <a:gd name="T22" fmla="*/ 0 h 178"/>
              <a:gd name="T23" fmla="*/ 203 w 203"/>
              <a:gd name="T24" fmla="*/ 178 h 17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3" h="178">
                <a:moveTo>
                  <a:pt x="66" y="0"/>
                </a:moveTo>
                <a:lnTo>
                  <a:pt x="203" y="116"/>
                </a:lnTo>
                <a:lnTo>
                  <a:pt x="151" y="178"/>
                </a:lnTo>
                <a:lnTo>
                  <a:pt x="158" y="166"/>
                </a:lnTo>
                <a:lnTo>
                  <a:pt x="0" y="83"/>
                </a:lnTo>
                <a:lnTo>
                  <a:pt x="6" y="72"/>
                </a:lnTo>
                <a:lnTo>
                  <a:pt x="66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90" name="Freeform 3256"/>
          <p:cNvSpPr>
            <a:spLocks noChangeAspect="1"/>
          </p:cNvSpPr>
          <p:nvPr/>
        </p:nvSpPr>
        <p:spPr bwMode="auto">
          <a:xfrm>
            <a:off x="874713" y="5578475"/>
            <a:ext cx="69850" cy="49213"/>
          </a:xfrm>
          <a:custGeom>
            <a:avLst/>
            <a:gdLst>
              <a:gd name="T0" fmla="*/ 2147483647 w 203"/>
              <a:gd name="T1" fmla="*/ 0 h 144"/>
              <a:gd name="T2" fmla="*/ 2147483647 w 203"/>
              <a:gd name="T3" fmla="*/ 2147483647 h 144"/>
              <a:gd name="T4" fmla="*/ 2147483647 w 203"/>
              <a:gd name="T5" fmla="*/ 2147483647 h 144"/>
              <a:gd name="T6" fmla="*/ 2147483647 w 203"/>
              <a:gd name="T7" fmla="*/ 2147483647 h 144"/>
              <a:gd name="T8" fmla="*/ 0 w 203"/>
              <a:gd name="T9" fmla="*/ 2147483647 h 144"/>
              <a:gd name="T10" fmla="*/ 2147483647 w 203"/>
              <a:gd name="T11" fmla="*/ 2147483647 h 144"/>
              <a:gd name="T12" fmla="*/ 2147483647 w 203"/>
              <a:gd name="T13" fmla="*/ 0 h 1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3"/>
              <a:gd name="T22" fmla="*/ 0 h 144"/>
              <a:gd name="T23" fmla="*/ 203 w 203"/>
              <a:gd name="T24" fmla="*/ 144 h 14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3" h="144">
                <a:moveTo>
                  <a:pt x="45" y="0"/>
                </a:moveTo>
                <a:lnTo>
                  <a:pt x="203" y="83"/>
                </a:lnTo>
                <a:lnTo>
                  <a:pt x="170" y="144"/>
                </a:lnTo>
                <a:lnTo>
                  <a:pt x="172" y="136"/>
                </a:lnTo>
                <a:lnTo>
                  <a:pt x="0" y="88"/>
                </a:lnTo>
                <a:lnTo>
                  <a:pt x="2" y="80"/>
                </a:lnTo>
                <a:lnTo>
                  <a:pt x="45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91" name="Freeform 3257"/>
          <p:cNvSpPr>
            <a:spLocks noChangeAspect="1"/>
          </p:cNvSpPr>
          <p:nvPr/>
        </p:nvSpPr>
        <p:spPr bwMode="auto">
          <a:xfrm>
            <a:off x="868363" y="5608638"/>
            <a:ext cx="66675" cy="30162"/>
          </a:xfrm>
          <a:custGeom>
            <a:avLst/>
            <a:gdLst>
              <a:gd name="T0" fmla="*/ 2147483647 w 189"/>
              <a:gd name="T1" fmla="*/ 0 h 87"/>
              <a:gd name="T2" fmla="*/ 2147483647 w 189"/>
              <a:gd name="T3" fmla="*/ 2147483647 h 87"/>
              <a:gd name="T4" fmla="*/ 2147483647 w 189"/>
              <a:gd name="T5" fmla="*/ 2147483647 h 87"/>
              <a:gd name="T6" fmla="*/ 2147483647 w 189"/>
              <a:gd name="T7" fmla="*/ 2147483647 h 87"/>
              <a:gd name="T8" fmla="*/ 0 w 189"/>
              <a:gd name="T9" fmla="*/ 2147483647 h 87"/>
              <a:gd name="T10" fmla="*/ 0 w 189"/>
              <a:gd name="T11" fmla="*/ 2147483647 h 87"/>
              <a:gd name="T12" fmla="*/ 2147483647 w 189"/>
              <a:gd name="T13" fmla="*/ 0 h 8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9"/>
              <a:gd name="T22" fmla="*/ 0 h 87"/>
              <a:gd name="T23" fmla="*/ 189 w 189"/>
              <a:gd name="T24" fmla="*/ 87 h 8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9" h="87">
                <a:moveTo>
                  <a:pt x="17" y="0"/>
                </a:moveTo>
                <a:lnTo>
                  <a:pt x="189" y="48"/>
                </a:lnTo>
                <a:lnTo>
                  <a:pt x="179" y="87"/>
                </a:lnTo>
                <a:lnTo>
                  <a:pt x="179" y="83"/>
                </a:lnTo>
                <a:lnTo>
                  <a:pt x="0" y="61"/>
                </a:lnTo>
                <a:lnTo>
                  <a:pt x="0" y="57"/>
                </a:lnTo>
                <a:lnTo>
                  <a:pt x="17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92" name="Freeform 3258"/>
          <p:cNvSpPr>
            <a:spLocks noChangeAspect="1"/>
          </p:cNvSpPr>
          <p:nvPr/>
        </p:nvSpPr>
        <p:spPr bwMode="auto">
          <a:xfrm>
            <a:off x="866775" y="5630863"/>
            <a:ext cx="65088" cy="22225"/>
          </a:xfrm>
          <a:custGeom>
            <a:avLst/>
            <a:gdLst>
              <a:gd name="T0" fmla="*/ 2147483647 w 186"/>
              <a:gd name="T1" fmla="*/ 0 h 68"/>
              <a:gd name="T2" fmla="*/ 2147483647 w 186"/>
              <a:gd name="T3" fmla="*/ 2147483647 h 68"/>
              <a:gd name="T4" fmla="*/ 2147483647 w 186"/>
              <a:gd name="T5" fmla="*/ 2147483647 h 68"/>
              <a:gd name="T6" fmla="*/ 2147483647 w 186"/>
              <a:gd name="T7" fmla="*/ 2147483647 h 68"/>
              <a:gd name="T8" fmla="*/ 2147483647 w 186"/>
              <a:gd name="T9" fmla="*/ 2147483647 h 68"/>
              <a:gd name="T10" fmla="*/ 0 w 186"/>
              <a:gd name="T11" fmla="*/ 2147483647 h 68"/>
              <a:gd name="T12" fmla="*/ 2147483647 w 186"/>
              <a:gd name="T13" fmla="*/ 0 h 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6"/>
              <a:gd name="T22" fmla="*/ 0 h 68"/>
              <a:gd name="T23" fmla="*/ 186 w 186"/>
              <a:gd name="T24" fmla="*/ 68 h 6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6" h="68">
                <a:moveTo>
                  <a:pt x="7" y="0"/>
                </a:moveTo>
                <a:lnTo>
                  <a:pt x="186" y="22"/>
                </a:lnTo>
                <a:lnTo>
                  <a:pt x="181" y="63"/>
                </a:lnTo>
                <a:lnTo>
                  <a:pt x="180" y="51"/>
                </a:lnTo>
                <a:lnTo>
                  <a:pt x="1" y="68"/>
                </a:lnTo>
                <a:lnTo>
                  <a:pt x="0" y="57"/>
                </a:lnTo>
                <a:lnTo>
                  <a:pt x="7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93" name="Freeform 3259"/>
          <p:cNvSpPr>
            <a:spLocks noChangeAspect="1"/>
          </p:cNvSpPr>
          <p:nvPr/>
        </p:nvSpPr>
        <p:spPr bwMode="auto">
          <a:xfrm>
            <a:off x="866775" y="5646738"/>
            <a:ext cx="65088" cy="38100"/>
          </a:xfrm>
          <a:custGeom>
            <a:avLst/>
            <a:gdLst>
              <a:gd name="T0" fmla="*/ 0 w 185"/>
              <a:gd name="T1" fmla="*/ 2147483647 h 107"/>
              <a:gd name="T2" fmla="*/ 2147483647 w 185"/>
              <a:gd name="T3" fmla="*/ 0 h 107"/>
              <a:gd name="T4" fmla="*/ 2147483647 w 185"/>
              <a:gd name="T5" fmla="*/ 2147483647 h 107"/>
              <a:gd name="T6" fmla="*/ 2147483647 w 185"/>
              <a:gd name="T7" fmla="*/ 2147483647 h 107"/>
              <a:gd name="T8" fmla="*/ 2147483647 w 185"/>
              <a:gd name="T9" fmla="*/ 2147483647 h 107"/>
              <a:gd name="T10" fmla="*/ 2147483647 w 185"/>
              <a:gd name="T11" fmla="*/ 2147483647 h 107"/>
              <a:gd name="T12" fmla="*/ 0 w 185"/>
              <a:gd name="T13" fmla="*/ 2147483647 h 1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5"/>
              <a:gd name="T22" fmla="*/ 0 h 107"/>
              <a:gd name="T23" fmla="*/ 185 w 185"/>
              <a:gd name="T24" fmla="*/ 107 h 1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5" h="107">
                <a:moveTo>
                  <a:pt x="0" y="17"/>
                </a:moveTo>
                <a:lnTo>
                  <a:pt x="179" y="0"/>
                </a:lnTo>
                <a:lnTo>
                  <a:pt x="185" y="65"/>
                </a:lnTo>
                <a:lnTo>
                  <a:pt x="183" y="58"/>
                </a:lnTo>
                <a:lnTo>
                  <a:pt x="11" y="107"/>
                </a:lnTo>
                <a:lnTo>
                  <a:pt x="8" y="100"/>
                </a:lnTo>
                <a:lnTo>
                  <a:pt x="0" y="17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94" name="Freeform 3260"/>
          <p:cNvSpPr>
            <a:spLocks noChangeAspect="1"/>
          </p:cNvSpPr>
          <p:nvPr/>
        </p:nvSpPr>
        <p:spPr bwMode="auto">
          <a:xfrm>
            <a:off x="869950" y="5668963"/>
            <a:ext cx="65088" cy="38100"/>
          </a:xfrm>
          <a:custGeom>
            <a:avLst/>
            <a:gdLst>
              <a:gd name="T0" fmla="*/ 0 w 184"/>
              <a:gd name="T1" fmla="*/ 2147483647 h 114"/>
              <a:gd name="T2" fmla="*/ 2147483647 w 184"/>
              <a:gd name="T3" fmla="*/ 0 h 114"/>
              <a:gd name="T4" fmla="*/ 2147483647 w 184"/>
              <a:gd name="T5" fmla="*/ 2147483647 h 114"/>
              <a:gd name="T6" fmla="*/ 2147483647 w 184"/>
              <a:gd name="T7" fmla="*/ 2147483647 h 114"/>
              <a:gd name="T8" fmla="*/ 2147483647 w 184"/>
              <a:gd name="T9" fmla="*/ 2147483647 h 114"/>
              <a:gd name="T10" fmla="*/ 2147483647 w 184"/>
              <a:gd name="T11" fmla="*/ 2147483647 h 114"/>
              <a:gd name="T12" fmla="*/ 0 w 184"/>
              <a:gd name="T13" fmla="*/ 2147483647 h 1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4"/>
              <a:gd name="T22" fmla="*/ 0 h 114"/>
              <a:gd name="T23" fmla="*/ 184 w 184"/>
              <a:gd name="T24" fmla="*/ 114 h 11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4" h="114">
                <a:moveTo>
                  <a:pt x="0" y="49"/>
                </a:moveTo>
                <a:lnTo>
                  <a:pt x="172" y="0"/>
                </a:lnTo>
                <a:lnTo>
                  <a:pt x="184" y="40"/>
                </a:lnTo>
                <a:lnTo>
                  <a:pt x="180" y="33"/>
                </a:lnTo>
                <a:lnTo>
                  <a:pt x="20" y="114"/>
                </a:lnTo>
                <a:lnTo>
                  <a:pt x="16" y="106"/>
                </a:lnTo>
                <a:lnTo>
                  <a:pt x="0" y="49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95" name="Freeform 3261"/>
          <p:cNvSpPr>
            <a:spLocks noChangeAspect="1"/>
          </p:cNvSpPr>
          <p:nvPr/>
        </p:nvSpPr>
        <p:spPr bwMode="auto">
          <a:xfrm>
            <a:off x="876300" y="5678488"/>
            <a:ext cx="66675" cy="57150"/>
          </a:xfrm>
          <a:custGeom>
            <a:avLst/>
            <a:gdLst>
              <a:gd name="T0" fmla="*/ 0 w 193"/>
              <a:gd name="T1" fmla="*/ 2147483647 h 167"/>
              <a:gd name="T2" fmla="*/ 2147483647 w 193"/>
              <a:gd name="T3" fmla="*/ 0 h 167"/>
              <a:gd name="T4" fmla="*/ 2147483647 w 193"/>
              <a:gd name="T5" fmla="*/ 2147483647 h 167"/>
              <a:gd name="T6" fmla="*/ 2147483647 w 193"/>
              <a:gd name="T7" fmla="*/ 2147483647 h 167"/>
              <a:gd name="T8" fmla="*/ 2147483647 w 193"/>
              <a:gd name="T9" fmla="*/ 2147483647 h 167"/>
              <a:gd name="T10" fmla="*/ 2147483647 w 193"/>
              <a:gd name="T11" fmla="*/ 2147483647 h 167"/>
              <a:gd name="T12" fmla="*/ 0 w 193"/>
              <a:gd name="T13" fmla="*/ 2147483647 h 1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3"/>
              <a:gd name="T22" fmla="*/ 0 h 167"/>
              <a:gd name="T23" fmla="*/ 193 w 193"/>
              <a:gd name="T24" fmla="*/ 167 h 1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3" h="167">
                <a:moveTo>
                  <a:pt x="0" y="81"/>
                </a:moveTo>
                <a:lnTo>
                  <a:pt x="160" y="0"/>
                </a:lnTo>
                <a:lnTo>
                  <a:pt x="193" y="64"/>
                </a:lnTo>
                <a:lnTo>
                  <a:pt x="189" y="59"/>
                </a:lnTo>
                <a:lnTo>
                  <a:pt x="46" y="167"/>
                </a:lnTo>
                <a:lnTo>
                  <a:pt x="42" y="162"/>
                </a:lnTo>
                <a:lnTo>
                  <a:pt x="0" y="81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96" name="Freeform 3262"/>
          <p:cNvSpPr>
            <a:spLocks noChangeAspect="1"/>
          </p:cNvSpPr>
          <p:nvPr/>
        </p:nvSpPr>
        <p:spPr bwMode="auto">
          <a:xfrm>
            <a:off x="893763" y="5699125"/>
            <a:ext cx="66675" cy="63500"/>
          </a:xfrm>
          <a:custGeom>
            <a:avLst/>
            <a:gdLst>
              <a:gd name="T0" fmla="*/ 0 w 193"/>
              <a:gd name="T1" fmla="*/ 2147483647 h 186"/>
              <a:gd name="T2" fmla="*/ 2147483647 w 193"/>
              <a:gd name="T3" fmla="*/ 0 h 186"/>
              <a:gd name="T4" fmla="*/ 2147483647 w 193"/>
              <a:gd name="T5" fmla="*/ 2147483647 h 186"/>
              <a:gd name="T6" fmla="*/ 2147483647 w 193"/>
              <a:gd name="T7" fmla="*/ 2147483647 h 186"/>
              <a:gd name="T8" fmla="*/ 2147483647 w 193"/>
              <a:gd name="T9" fmla="*/ 2147483647 h 186"/>
              <a:gd name="T10" fmla="*/ 2147483647 w 193"/>
              <a:gd name="T11" fmla="*/ 2147483647 h 186"/>
              <a:gd name="T12" fmla="*/ 0 w 193"/>
              <a:gd name="T13" fmla="*/ 2147483647 h 18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3"/>
              <a:gd name="T22" fmla="*/ 0 h 186"/>
              <a:gd name="T23" fmla="*/ 193 w 193"/>
              <a:gd name="T24" fmla="*/ 186 h 18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3" h="186">
                <a:moveTo>
                  <a:pt x="0" y="108"/>
                </a:moveTo>
                <a:lnTo>
                  <a:pt x="143" y="0"/>
                </a:lnTo>
                <a:lnTo>
                  <a:pt x="193" y="65"/>
                </a:lnTo>
                <a:lnTo>
                  <a:pt x="189" y="61"/>
                </a:lnTo>
                <a:lnTo>
                  <a:pt x="60" y="186"/>
                </a:lnTo>
                <a:lnTo>
                  <a:pt x="56" y="182"/>
                </a:lnTo>
                <a:lnTo>
                  <a:pt x="0" y="108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97" name="Freeform 3263"/>
          <p:cNvSpPr>
            <a:spLocks noChangeAspect="1"/>
          </p:cNvSpPr>
          <p:nvPr/>
        </p:nvSpPr>
        <p:spPr bwMode="auto">
          <a:xfrm>
            <a:off x="914400" y="5722938"/>
            <a:ext cx="57150" cy="58737"/>
          </a:xfrm>
          <a:custGeom>
            <a:avLst/>
            <a:gdLst>
              <a:gd name="T0" fmla="*/ 0 w 166"/>
              <a:gd name="T1" fmla="*/ 2147483647 h 179"/>
              <a:gd name="T2" fmla="*/ 2147483647 w 166"/>
              <a:gd name="T3" fmla="*/ 0 h 179"/>
              <a:gd name="T4" fmla="*/ 2147483647 w 166"/>
              <a:gd name="T5" fmla="*/ 2147483647 h 179"/>
              <a:gd name="T6" fmla="*/ 2147483647 w 166"/>
              <a:gd name="T7" fmla="*/ 2147483647 h 179"/>
              <a:gd name="T8" fmla="*/ 2147483647 w 166"/>
              <a:gd name="T9" fmla="*/ 2147483647 h 179"/>
              <a:gd name="T10" fmla="*/ 2147483647 w 166"/>
              <a:gd name="T11" fmla="*/ 2147483647 h 179"/>
              <a:gd name="T12" fmla="*/ 0 w 166"/>
              <a:gd name="T13" fmla="*/ 2147483647 h 17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6"/>
              <a:gd name="T22" fmla="*/ 0 h 179"/>
              <a:gd name="T23" fmla="*/ 166 w 166"/>
              <a:gd name="T24" fmla="*/ 179 h 17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6" h="179">
                <a:moveTo>
                  <a:pt x="0" y="125"/>
                </a:moveTo>
                <a:lnTo>
                  <a:pt x="129" y="0"/>
                </a:lnTo>
                <a:lnTo>
                  <a:pt x="166" y="39"/>
                </a:lnTo>
                <a:lnTo>
                  <a:pt x="165" y="38"/>
                </a:lnTo>
                <a:lnTo>
                  <a:pt x="53" y="179"/>
                </a:lnTo>
                <a:lnTo>
                  <a:pt x="52" y="178"/>
                </a:lnTo>
                <a:lnTo>
                  <a:pt x="0" y="125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98" name="Freeform 3264"/>
          <p:cNvSpPr>
            <a:spLocks noChangeAspect="1"/>
          </p:cNvSpPr>
          <p:nvPr/>
        </p:nvSpPr>
        <p:spPr bwMode="auto">
          <a:xfrm>
            <a:off x="933450" y="5734050"/>
            <a:ext cx="66675" cy="73025"/>
          </a:xfrm>
          <a:custGeom>
            <a:avLst/>
            <a:gdLst>
              <a:gd name="T0" fmla="*/ 0 w 197"/>
              <a:gd name="T1" fmla="*/ 2147483647 h 210"/>
              <a:gd name="T2" fmla="*/ 2147483647 w 197"/>
              <a:gd name="T3" fmla="*/ 0 h 210"/>
              <a:gd name="T4" fmla="*/ 2147483647 w 197"/>
              <a:gd name="T5" fmla="*/ 2147483647 h 210"/>
              <a:gd name="T6" fmla="*/ 2147483647 w 197"/>
              <a:gd name="T7" fmla="*/ 2147483647 h 210"/>
              <a:gd name="T8" fmla="*/ 2147483647 w 197"/>
              <a:gd name="T9" fmla="*/ 2147483647 h 210"/>
              <a:gd name="T10" fmla="*/ 2147483647 w 197"/>
              <a:gd name="T11" fmla="*/ 2147483647 h 210"/>
              <a:gd name="T12" fmla="*/ 0 w 197"/>
              <a:gd name="T13" fmla="*/ 2147483647 h 2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7"/>
              <a:gd name="T22" fmla="*/ 0 h 210"/>
              <a:gd name="T23" fmla="*/ 197 w 197"/>
              <a:gd name="T24" fmla="*/ 210 h 21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7" h="210">
                <a:moveTo>
                  <a:pt x="0" y="141"/>
                </a:moveTo>
                <a:lnTo>
                  <a:pt x="112" y="0"/>
                </a:lnTo>
                <a:lnTo>
                  <a:pt x="197" y="67"/>
                </a:lnTo>
                <a:lnTo>
                  <a:pt x="184" y="59"/>
                </a:lnTo>
                <a:lnTo>
                  <a:pt x="91" y="210"/>
                </a:lnTo>
                <a:lnTo>
                  <a:pt x="78" y="202"/>
                </a:lnTo>
                <a:lnTo>
                  <a:pt x="0" y="141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499" name="Freeform 3265"/>
          <p:cNvSpPr>
            <a:spLocks noChangeAspect="1"/>
          </p:cNvSpPr>
          <p:nvPr/>
        </p:nvSpPr>
        <p:spPr bwMode="auto">
          <a:xfrm>
            <a:off x="963613" y="5754688"/>
            <a:ext cx="63500" cy="74612"/>
          </a:xfrm>
          <a:custGeom>
            <a:avLst/>
            <a:gdLst>
              <a:gd name="T0" fmla="*/ 0 w 180"/>
              <a:gd name="T1" fmla="*/ 2147483647 h 216"/>
              <a:gd name="T2" fmla="*/ 2147483647 w 180"/>
              <a:gd name="T3" fmla="*/ 0 h 216"/>
              <a:gd name="T4" fmla="*/ 2147483647 w 180"/>
              <a:gd name="T5" fmla="*/ 2147483647 h 216"/>
              <a:gd name="T6" fmla="*/ 2147483647 w 180"/>
              <a:gd name="T7" fmla="*/ 2147483647 h 216"/>
              <a:gd name="T8" fmla="*/ 2147483647 w 180"/>
              <a:gd name="T9" fmla="*/ 2147483647 h 216"/>
              <a:gd name="T10" fmla="*/ 2147483647 w 180"/>
              <a:gd name="T11" fmla="*/ 2147483647 h 216"/>
              <a:gd name="T12" fmla="*/ 0 w 180"/>
              <a:gd name="T13" fmla="*/ 2147483647 h 2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0"/>
              <a:gd name="T22" fmla="*/ 0 h 216"/>
              <a:gd name="T23" fmla="*/ 180 w 180"/>
              <a:gd name="T24" fmla="*/ 216 h 2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0" h="216">
                <a:moveTo>
                  <a:pt x="0" y="151"/>
                </a:moveTo>
                <a:lnTo>
                  <a:pt x="93" y="0"/>
                </a:lnTo>
                <a:lnTo>
                  <a:pt x="180" y="54"/>
                </a:lnTo>
                <a:lnTo>
                  <a:pt x="103" y="216"/>
                </a:lnTo>
                <a:lnTo>
                  <a:pt x="0" y="151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00" name="Freeform 3266"/>
          <p:cNvSpPr>
            <a:spLocks noChangeAspect="1"/>
          </p:cNvSpPr>
          <p:nvPr/>
        </p:nvSpPr>
        <p:spPr bwMode="auto">
          <a:xfrm>
            <a:off x="1000125" y="5773738"/>
            <a:ext cx="63500" cy="74612"/>
          </a:xfrm>
          <a:custGeom>
            <a:avLst/>
            <a:gdLst>
              <a:gd name="T0" fmla="*/ 0 w 187"/>
              <a:gd name="T1" fmla="*/ 2147483647 h 218"/>
              <a:gd name="T2" fmla="*/ 2147483647 w 187"/>
              <a:gd name="T3" fmla="*/ 0 h 218"/>
              <a:gd name="T4" fmla="*/ 2147483647 w 187"/>
              <a:gd name="T5" fmla="*/ 2147483647 h 218"/>
              <a:gd name="T6" fmla="*/ 2147483647 w 187"/>
              <a:gd name="T7" fmla="*/ 2147483647 h 218"/>
              <a:gd name="T8" fmla="*/ 2147483647 w 187"/>
              <a:gd name="T9" fmla="*/ 2147483647 h 218"/>
              <a:gd name="T10" fmla="*/ 2147483647 w 187"/>
              <a:gd name="T11" fmla="*/ 2147483647 h 218"/>
              <a:gd name="T12" fmla="*/ 0 w 187"/>
              <a:gd name="T13" fmla="*/ 2147483647 h 2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7"/>
              <a:gd name="T22" fmla="*/ 0 h 218"/>
              <a:gd name="T23" fmla="*/ 187 w 187"/>
              <a:gd name="T24" fmla="*/ 218 h 21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7" h="218">
                <a:moveTo>
                  <a:pt x="0" y="162"/>
                </a:moveTo>
                <a:lnTo>
                  <a:pt x="77" y="0"/>
                </a:lnTo>
                <a:lnTo>
                  <a:pt x="187" y="53"/>
                </a:lnTo>
                <a:lnTo>
                  <a:pt x="180" y="50"/>
                </a:lnTo>
                <a:lnTo>
                  <a:pt x="120" y="218"/>
                </a:lnTo>
                <a:lnTo>
                  <a:pt x="113" y="215"/>
                </a:lnTo>
                <a:lnTo>
                  <a:pt x="0" y="162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01" name="Freeform 3267"/>
          <p:cNvSpPr>
            <a:spLocks noChangeAspect="1"/>
          </p:cNvSpPr>
          <p:nvPr/>
        </p:nvSpPr>
        <p:spPr bwMode="auto">
          <a:xfrm>
            <a:off x="1039813" y="5789613"/>
            <a:ext cx="65087" cy="74612"/>
          </a:xfrm>
          <a:custGeom>
            <a:avLst/>
            <a:gdLst>
              <a:gd name="T0" fmla="*/ 0 w 184"/>
              <a:gd name="T1" fmla="*/ 2147483647 h 215"/>
              <a:gd name="T2" fmla="*/ 2147483647 w 184"/>
              <a:gd name="T3" fmla="*/ 0 h 215"/>
              <a:gd name="T4" fmla="*/ 2147483647 w 184"/>
              <a:gd name="T5" fmla="*/ 2147483647 h 215"/>
              <a:gd name="T6" fmla="*/ 2147483647 w 184"/>
              <a:gd name="T7" fmla="*/ 2147483647 h 215"/>
              <a:gd name="T8" fmla="*/ 2147483647 w 184"/>
              <a:gd name="T9" fmla="*/ 2147483647 h 215"/>
              <a:gd name="T10" fmla="*/ 2147483647 w 184"/>
              <a:gd name="T11" fmla="*/ 2147483647 h 215"/>
              <a:gd name="T12" fmla="*/ 0 w 184"/>
              <a:gd name="T13" fmla="*/ 2147483647 h 2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4"/>
              <a:gd name="T22" fmla="*/ 0 h 215"/>
              <a:gd name="T23" fmla="*/ 184 w 184"/>
              <a:gd name="T24" fmla="*/ 215 h 2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4" h="215">
                <a:moveTo>
                  <a:pt x="0" y="168"/>
                </a:moveTo>
                <a:lnTo>
                  <a:pt x="60" y="0"/>
                </a:lnTo>
                <a:lnTo>
                  <a:pt x="184" y="45"/>
                </a:lnTo>
                <a:lnTo>
                  <a:pt x="177" y="43"/>
                </a:lnTo>
                <a:lnTo>
                  <a:pt x="132" y="215"/>
                </a:lnTo>
                <a:lnTo>
                  <a:pt x="126" y="213"/>
                </a:lnTo>
                <a:lnTo>
                  <a:pt x="0" y="168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02" name="Freeform 3268"/>
          <p:cNvSpPr>
            <a:spLocks noChangeAspect="1"/>
          </p:cNvSpPr>
          <p:nvPr/>
        </p:nvSpPr>
        <p:spPr bwMode="auto">
          <a:xfrm>
            <a:off x="1087438" y="5805488"/>
            <a:ext cx="58737" cy="71437"/>
          </a:xfrm>
          <a:custGeom>
            <a:avLst/>
            <a:gdLst>
              <a:gd name="T0" fmla="*/ 0 w 176"/>
              <a:gd name="T1" fmla="*/ 2147483647 h 212"/>
              <a:gd name="T2" fmla="*/ 2147483647 w 176"/>
              <a:gd name="T3" fmla="*/ 0 h 212"/>
              <a:gd name="T4" fmla="*/ 2147483647 w 176"/>
              <a:gd name="T5" fmla="*/ 2147483647 h 212"/>
              <a:gd name="T6" fmla="*/ 2147483647 w 176"/>
              <a:gd name="T7" fmla="*/ 2147483647 h 212"/>
              <a:gd name="T8" fmla="*/ 2147483647 w 176"/>
              <a:gd name="T9" fmla="*/ 2147483647 h 212"/>
              <a:gd name="T10" fmla="*/ 2147483647 w 176"/>
              <a:gd name="T11" fmla="*/ 2147483647 h 212"/>
              <a:gd name="T12" fmla="*/ 0 w 176"/>
              <a:gd name="T13" fmla="*/ 2147483647 h 2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6"/>
              <a:gd name="T22" fmla="*/ 0 h 212"/>
              <a:gd name="T23" fmla="*/ 176 w 176"/>
              <a:gd name="T24" fmla="*/ 212 h 21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6" h="212">
                <a:moveTo>
                  <a:pt x="0" y="172"/>
                </a:moveTo>
                <a:lnTo>
                  <a:pt x="45" y="0"/>
                </a:lnTo>
                <a:lnTo>
                  <a:pt x="175" y="35"/>
                </a:lnTo>
                <a:lnTo>
                  <a:pt x="176" y="35"/>
                </a:lnTo>
                <a:lnTo>
                  <a:pt x="145" y="212"/>
                </a:lnTo>
                <a:lnTo>
                  <a:pt x="146" y="212"/>
                </a:lnTo>
                <a:lnTo>
                  <a:pt x="0" y="172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03" name="Freeform 3269"/>
          <p:cNvSpPr>
            <a:spLocks noChangeAspect="1"/>
          </p:cNvSpPr>
          <p:nvPr/>
        </p:nvSpPr>
        <p:spPr bwMode="auto">
          <a:xfrm>
            <a:off x="1136650" y="5816600"/>
            <a:ext cx="61913" cy="71438"/>
          </a:xfrm>
          <a:custGeom>
            <a:avLst/>
            <a:gdLst>
              <a:gd name="T0" fmla="*/ 0 w 178"/>
              <a:gd name="T1" fmla="*/ 2147483647 h 205"/>
              <a:gd name="T2" fmla="*/ 2147483647 w 178"/>
              <a:gd name="T3" fmla="*/ 0 h 205"/>
              <a:gd name="T4" fmla="*/ 2147483647 w 178"/>
              <a:gd name="T5" fmla="*/ 2147483647 h 205"/>
              <a:gd name="T6" fmla="*/ 2147483647 w 178"/>
              <a:gd name="T7" fmla="*/ 2147483647 h 205"/>
              <a:gd name="T8" fmla="*/ 2147483647 w 178"/>
              <a:gd name="T9" fmla="*/ 2147483647 h 205"/>
              <a:gd name="T10" fmla="*/ 2147483647 w 178"/>
              <a:gd name="T11" fmla="*/ 2147483647 h 205"/>
              <a:gd name="T12" fmla="*/ 0 w 178"/>
              <a:gd name="T13" fmla="*/ 2147483647 h 20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8"/>
              <a:gd name="T22" fmla="*/ 0 h 205"/>
              <a:gd name="T23" fmla="*/ 178 w 178"/>
              <a:gd name="T24" fmla="*/ 205 h 20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8" h="205">
                <a:moveTo>
                  <a:pt x="0" y="177"/>
                </a:moveTo>
                <a:lnTo>
                  <a:pt x="31" y="0"/>
                </a:lnTo>
                <a:lnTo>
                  <a:pt x="178" y="26"/>
                </a:lnTo>
                <a:lnTo>
                  <a:pt x="177" y="26"/>
                </a:lnTo>
                <a:lnTo>
                  <a:pt x="158" y="205"/>
                </a:lnTo>
                <a:lnTo>
                  <a:pt x="157" y="205"/>
                </a:lnTo>
                <a:lnTo>
                  <a:pt x="0" y="177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04" name="Freeform 3270"/>
          <p:cNvSpPr>
            <a:spLocks noChangeAspect="1"/>
          </p:cNvSpPr>
          <p:nvPr/>
        </p:nvSpPr>
        <p:spPr bwMode="auto">
          <a:xfrm>
            <a:off x="1190625" y="5826125"/>
            <a:ext cx="44450" cy="65088"/>
          </a:xfrm>
          <a:custGeom>
            <a:avLst/>
            <a:gdLst>
              <a:gd name="T0" fmla="*/ 0 w 132"/>
              <a:gd name="T1" fmla="*/ 2147483647 h 191"/>
              <a:gd name="T2" fmla="*/ 2147483647 w 132"/>
              <a:gd name="T3" fmla="*/ 0 h 191"/>
              <a:gd name="T4" fmla="*/ 2147483647 w 132"/>
              <a:gd name="T5" fmla="*/ 2147483647 h 191"/>
              <a:gd name="T6" fmla="*/ 2147483647 w 132"/>
              <a:gd name="T7" fmla="*/ 2147483647 h 191"/>
              <a:gd name="T8" fmla="*/ 2147483647 w 132"/>
              <a:gd name="T9" fmla="*/ 2147483647 h 191"/>
              <a:gd name="T10" fmla="*/ 2147483647 w 132"/>
              <a:gd name="T11" fmla="*/ 2147483647 h 191"/>
              <a:gd name="T12" fmla="*/ 0 w 132"/>
              <a:gd name="T13" fmla="*/ 2147483647 h 19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2"/>
              <a:gd name="T22" fmla="*/ 0 h 191"/>
              <a:gd name="T23" fmla="*/ 132 w 132"/>
              <a:gd name="T24" fmla="*/ 191 h 19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2" h="191">
                <a:moveTo>
                  <a:pt x="0" y="179"/>
                </a:moveTo>
                <a:lnTo>
                  <a:pt x="19" y="0"/>
                </a:lnTo>
                <a:lnTo>
                  <a:pt x="132" y="14"/>
                </a:lnTo>
                <a:lnTo>
                  <a:pt x="121" y="13"/>
                </a:lnTo>
                <a:lnTo>
                  <a:pt x="113" y="191"/>
                </a:lnTo>
                <a:lnTo>
                  <a:pt x="103" y="190"/>
                </a:lnTo>
                <a:lnTo>
                  <a:pt x="0" y="179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05" name="Freeform 3271"/>
          <p:cNvSpPr>
            <a:spLocks noChangeAspect="1"/>
          </p:cNvSpPr>
          <p:nvPr/>
        </p:nvSpPr>
        <p:spPr bwMode="auto">
          <a:xfrm>
            <a:off x="1230313" y="5829300"/>
            <a:ext cx="136525" cy="71438"/>
          </a:xfrm>
          <a:custGeom>
            <a:avLst/>
            <a:gdLst>
              <a:gd name="T0" fmla="*/ 0 w 395"/>
              <a:gd name="T1" fmla="*/ 2147483647 h 199"/>
              <a:gd name="T2" fmla="*/ 2147483647 w 395"/>
              <a:gd name="T3" fmla="*/ 0 h 199"/>
              <a:gd name="T4" fmla="*/ 2147483647 w 395"/>
              <a:gd name="T5" fmla="*/ 2147483647 h 199"/>
              <a:gd name="T6" fmla="*/ 2147483647 w 395"/>
              <a:gd name="T7" fmla="*/ 2147483647 h 199"/>
              <a:gd name="T8" fmla="*/ 2147483647 w 395"/>
              <a:gd name="T9" fmla="*/ 2147483647 h 199"/>
              <a:gd name="T10" fmla="*/ 2147483647 w 395"/>
              <a:gd name="T11" fmla="*/ 2147483647 h 199"/>
              <a:gd name="T12" fmla="*/ 0 w 395"/>
              <a:gd name="T13" fmla="*/ 2147483647 h 19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95"/>
              <a:gd name="T22" fmla="*/ 0 h 199"/>
              <a:gd name="T23" fmla="*/ 395 w 395"/>
              <a:gd name="T24" fmla="*/ 199 h 19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95" h="199">
                <a:moveTo>
                  <a:pt x="0" y="178"/>
                </a:moveTo>
                <a:lnTo>
                  <a:pt x="8" y="0"/>
                </a:lnTo>
                <a:lnTo>
                  <a:pt x="395" y="21"/>
                </a:lnTo>
                <a:lnTo>
                  <a:pt x="388" y="21"/>
                </a:lnTo>
                <a:lnTo>
                  <a:pt x="377" y="199"/>
                </a:lnTo>
                <a:lnTo>
                  <a:pt x="370" y="199"/>
                </a:lnTo>
                <a:lnTo>
                  <a:pt x="0" y="178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06" name="Freeform 3272"/>
          <p:cNvSpPr>
            <a:spLocks noChangeAspect="1"/>
          </p:cNvSpPr>
          <p:nvPr/>
        </p:nvSpPr>
        <p:spPr bwMode="auto">
          <a:xfrm>
            <a:off x="1360488" y="5837238"/>
            <a:ext cx="134937" cy="71437"/>
          </a:xfrm>
          <a:custGeom>
            <a:avLst/>
            <a:gdLst>
              <a:gd name="T0" fmla="*/ 0 w 392"/>
              <a:gd name="T1" fmla="*/ 2147483647 h 202"/>
              <a:gd name="T2" fmla="*/ 2147483647 w 392"/>
              <a:gd name="T3" fmla="*/ 0 h 202"/>
              <a:gd name="T4" fmla="*/ 2147483647 w 392"/>
              <a:gd name="T5" fmla="*/ 2147483647 h 202"/>
              <a:gd name="T6" fmla="*/ 2147483647 w 392"/>
              <a:gd name="T7" fmla="*/ 2147483647 h 202"/>
              <a:gd name="T8" fmla="*/ 2147483647 w 392"/>
              <a:gd name="T9" fmla="*/ 2147483647 h 202"/>
              <a:gd name="T10" fmla="*/ 2147483647 w 392"/>
              <a:gd name="T11" fmla="*/ 2147483647 h 202"/>
              <a:gd name="T12" fmla="*/ 0 w 392"/>
              <a:gd name="T13" fmla="*/ 2147483647 h 20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92"/>
              <a:gd name="T22" fmla="*/ 0 h 202"/>
              <a:gd name="T23" fmla="*/ 392 w 392"/>
              <a:gd name="T24" fmla="*/ 202 h 20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92" h="202">
                <a:moveTo>
                  <a:pt x="0" y="178"/>
                </a:moveTo>
                <a:lnTo>
                  <a:pt x="11" y="0"/>
                </a:lnTo>
                <a:lnTo>
                  <a:pt x="392" y="23"/>
                </a:lnTo>
                <a:lnTo>
                  <a:pt x="385" y="23"/>
                </a:lnTo>
                <a:lnTo>
                  <a:pt x="381" y="202"/>
                </a:lnTo>
                <a:lnTo>
                  <a:pt x="375" y="202"/>
                </a:lnTo>
                <a:lnTo>
                  <a:pt x="0" y="178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07" name="Freeform 3273"/>
          <p:cNvSpPr>
            <a:spLocks noChangeAspect="1"/>
          </p:cNvSpPr>
          <p:nvPr/>
        </p:nvSpPr>
        <p:spPr bwMode="auto">
          <a:xfrm>
            <a:off x="1493838" y="5846763"/>
            <a:ext cx="80962" cy="63500"/>
          </a:xfrm>
          <a:custGeom>
            <a:avLst/>
            <a:gdLst>
              <a:gd name="T0" fmla="*/ 0 w 240"/>
              <a:gd name="T1" fmla="*/ 2147483647 h 186"/>
              <a:gd name="T2" fmla="*/ 2147483647 w 240"/>
              <a:gd name="T3" fmla="*/ 0 h 186"/>
              <a:gd name="T4" fmla="*/ 2147483647 w 240"/>
              <a:gd name="T5" fmla="*/ 2147483647 h 186"/>
              <a:gd name="T6" fmla="*/ 2147483647 w 240"/>
              <a:gd name="T7" fmla="*/ 2147483647 h 186"/>
              <a:gd name="T8" fmla="*/ 2147483647 w 240"/>
              <a:gd name="T9" fmla="*/ 2147483647 h 186"/>
              <a:gd name="T10" fmla="*/ 2147483647 w 240"/>
              <a:gd name="T11" fmla="*/ 2147483647 h 186"/>
              <a:gd name="T12" fmla="*/ 0 w 240"/>
              <a:gd name="T13" fmla="*/ 2147483647 h 18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0"/>
              <a:gd name="T22" fmla="*/ 0 h 186"/>
              <a:gd name="T23" fmla="*/ 240 w 240"/>
              <a:gd name="T24" fmla="*/ 186 h 18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0" h="186">
                <a:moveTo>
                  <a:pt x="0" y="179"/>
                </a:moveTo>
                <a:lnTo>
                  <a:pt x="4" y="0"/>
                </a:lnTo>
                <a:lnTo>
                  <a:pt x="240" y="8"/>
                </a:lnTo>
                <a:lnTo>
                  <a:pt x="238" y="8"/>
                </a:lnTo>
                <a:lnTo>
                  <a:pt x="240" y="186"/>
                </a:lnTo>
                <a:lnTo>
                  <a:pt x="238" y="186"/>
                </a:lnTo>
                <a:lnTo>
                  <a:pt x="0" y="179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08" name="Freeform 3274"/>
          <p:cNvSpPr>
            <a:spLocks noChangeAspect="1"/>
          </p:cNvSpPr>
          <p:nvPr/>
        </p:nvSpPr>
        <p:spPr bwMode="auto">
          <a:xfrm>
            <a:off x="1573213" y="5848350"/>
            <a:ext cx="42862" cy="61913"/>
          </a:xfrm>
          <a:custGeom>
            <a:avLst/>
            <a:gdLst>
              <a:gd name="T0" fmla="*/ 2147483647 w 127"/>
              <a:gd name="T1" fmla="*/ 2147483647 h 180"/>
              <a:gd name="T2" fmla="*/ 0 w 127"/>
              <a:gd name="T3" fmla="*/ 2147483647 h 180"/>
              <a:gd name="T4" fmla="*/ 2147483647 w 127"/>
              <a:gd name="T5" fmla="*/ 0 h 180"/>
              <a:gd name="T6" fmla="*/ 2147483647 w 127"/>
              <a:gd name="T7" fmla="*/ 0 h 180"/>
              <a:gd name="T8" fmla="*/ 2147483647 w 127"/>
              <a:gd name="T9" fmla="*/ 2147483647 h 180"/>
              <a:gd name="T10" fmla="*/ 2147483647 w 127"/>
              <a:gd name="T11" fmla="*/ 2147483647 h 180"/>
              <a:gd name="T12" fmla="*/ 2147483647 w 127"/>
              <a:gd name="T13" fmla="*/ 2147483647 h 18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7"/>
              <a:gd name="T22" fmla="*/ 0 h 180"/>
              <a:gd name="T23" fmla="*/ 127 w 127"/>
              <a:gd name="T24" fmla="*/ 180 h 18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7" h="180">
                <a:moveTo>
                  <a:pt x="2" y="180"/>
                </a:moveTo>
                <a:lnTo>
                  <a:pt x="0" y="2"/>
                </a:lnTo>
                <a:lnTo>
                  <a:pt x="112" y="0"/>
                </a:lnTo>
                <a:lnTo>
                  <a:pt x="114" y="0"/>
                </a:lnTo>
                <a:lnTo>
                  <a:pt x="125" y="178"/>
                </a:lnTo>
                <a:lnTo>
                  <a:pt x="127" y="178"/>
                </a:lnTo>
                <a:lnTo>
                  <a:pt x="2" y="18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09" name="Freeform 3275"/>
          <p:cNvSpPr>
            <a:spLocks noChangeAspect="1"/>
          </p:cNvSpPr>
          <p:nvPr/>
        </p:nvSpPr>
        <p:spPr bwMode="auto">
          <a:xfrm>
            <a:off x="1612900" y="5843588"/>
            <a:ext cx="68263" cy="66675"/>
          </a:xfrm>
          <a:custGeom>
            <a:avLst/>
            <a:gdLst>
              <a:gd name="T0" fmla="*/ 2147483647 w 195"/>
              <a:gd name="T1" fmla="*/ 2147483647 h 189"/>
              <a:gd name="T2" fmla="*/ 0 w 195"/>
              <a:gd name="T3" fmla="*/ 2147483647 h 189"/>
              <a:gd name="T4" fmla="*/ 2147483647 w 195"/>
              <a:gd name="T5" fmla="*/ 2147483647 h 189"/>
              <a:gd name="T6" fmla="*/ 2147483647 w 195"/>
              <a:gd name="T7" fmla="*/ 0 h 189"/>
              <a:gd name="T8" fmla="*/ 2147483647 w 195"/>
              <a:gd name="T9" fmla="*/ 2147483647 h 189"/>
              <a:gd name="T10" fmla="*/ 2147483647 w 195"/>
              <a:gd name="T11" fmla="*/ 2147483647 h 189"/>
              <a:gd name="T12" fmla="*/ 2147483647 w 195"/>
              <a:gd name="T13" fmla="*/ 2147483647 h 18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5"/>
              <a:gd name="T22" fmla="*/ 0 h 189"/>
              <a:gd name="T23" fmla="*/ 195 w 195"/>
              <a:gd name="T24" fmla="*/ 189 h 18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5" h="189">
                <a:moveTo>
                  <a:pt x="11" y="189"/>
                </a:moveTo>
                <a:lnTo>
                  <a:pt x="0" y="11"/>
                </a:lnTo>
                <a:lnTo>
                  <a:pt x="161" y="1"/>
                </a:lnTo>
                <a:lnTo>
                  <a:pt x="167" y="0"/>
                </a:lnTo>
                <a:lnTo>
                  <a:pt x="189" y="179"/>
                </a:lnTo>
                <a:lnTo>
                  <a:pt x="195" y="178"/>
                </a:lnTo>
                <a:lnTo>
                  <a:pt x="11" y="189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10" name="Freeform 3276"/>
          <p:cNvSpPr>
            <a:spLocks noChangeAspect="1"/>
          </p:cNvSpPr>
          <p:nvPr/>
        </p:nvSpPr>
        <p:spPr bwMode="auto">
          <a:xfrm>
            <a:off x="1671638" y="5838825"/>
            <a:ext cx="47625" cy="68263"/>
          </a:xfrm>
          <a:custGeom>
            <a:avLst/>
            <a:gdLst>
              <a:gd name="T0" fmla="*/ 2147483647 w 138"/>
              <a:gd name="T1" fmla="*/ 2147483647 h 193"/>
              <a:gd name="T2" fmla="*/ 0 w 138"/>
              <a:gd name="T3" fmla="*/ 2147483647 h 193"/>
              <a:gd name="T4" fmla="*/ 2147483647 w 138"/>
              <a:gd name="T5" fmla="*/ 0 h 193"/>
              <a:gd name="T6" fmla="*/ 2147483647 w 138"/>
              <a:gd name="T7" fmla="*/ 2147483647 h 193"/>
              <a:gd name="T8" fmla="*/ 2147483647 w 138"/>
              <a:gd name="T9" fmla="*/ 2147483647 h 193"/>
              <a:gd name="T10" fmla="*/ 2147483647 w 138"/>
              <a:gd name="T11" fmla="*/ 2147483647 h 193"/>
              <a:gd name="T12" fmla="*/ 2147483647 w 138"/>
              <a:gd name="T13" fmla="*/ 2147483647 h 19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8"/>
              <a:gd name="T22" fmla="*/ 0 h 193"/>
              <a:gd name="T23" fmla="*/ 138 w 138"/>
              <a:gd name="T24" fmla="*/ 193 h 19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8" h="193">
                <a:moveTo>
                  <a:pt x="22" y="193"/>
                </a:moveTo>
                <a:lnTo>
                  <a:pt x="0" y="14"/>
                </a:lnTo>
                <a:lnTo>
                  <a:pt x="110" y="0"/>
                </a:lnTo>
                <a:lnTo>
                  <a:pt x="104" y="1"/>
                </a:lnTo>
                <a:lnTo>
                  <a:pt x="138" y="177"/>
                </a:lnTo>
                <a:lnTo>
                  <a:pt x="132" y="178"/>
                </a:lnTo>
                <a:lnTo>
                  <a:pt x="22" y="193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11" name="Freeform 3277"/>
          <p:cNvSpPr>
            <a:spLocks noChangeAspect="1"/>
          </p:cNvSpPr>
          <p:nvPr/>
        </p:nvSpPr>
        <p:spPr bwMode="auto">
          <a:xfrm>
            <a:off x="1708150" y="5834063"/>
            <a:ext cx="49213" cy="66675"/>
          </a:xfrm>
          <a:custGeom>
            <a:avLst/>
            <a:gdLst>
              <a:gd name="T0" fmla="*/ 2147483647 w 144"/>
              <a:gd name="T1" fmla="*/ 2147483647 h 195"/>
              <a:gd name="T2" fmla="*/ 0 w 144"/>
              <a:gd name="T3" fmla="*/ 2147483647 h 195"/>
              <a:gd name="T4" fmla="*/ 2147483647 w 144"/>
              <a:gd name="T5" fmla="*/ 0 h 195"/>
              <a:gd name="T6" fmla="*/ 2147483647 w 144"/>
              <a:gd name="T7" fmla="*/ 2147483647 h 195"/>
              <a:gd name="T8" fmla="*/ 2147483647 w 144"/>
              <a:gd name="T9" fmla="*/ 2147483647 h 195"/>
              <a:gd name="T10" fmla="*/ 2147483647 w 144"/>
              <a:gd name="T11" fmla="*/ 2147483647 h 195"/>
              <a:gd name="T12" fmla="*/ 2147483647 w 144"/>
              <a:gd name="T13" fmla="*/ 2147483647 h 19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4"/>
              <a:gd name="T22" fmla="*/ 0 h 195"/>
              <a:gd name="T23" fmla="*/ 144 w 144"/>
              <a:gd name="T24" fmla="*/ 195 h 19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4" h="195">
                <a:moveTo>
                  <a:pt x="34" y="195"/>
                </a:moveTo>
                <a:lnTo>
                  <a:pt x="0" y="19"/>
                </a:lnTo>
                <a:lnTo>
                  <a:pt x="98" y="0"/>
                </a:lnTo>
                <a:lnTo>
                  <a:pt x="94" y="1"/>
                </a:lnTo>
                <a:lnTo>
                  <a:pt x="144" y="173"/>
                </a:lnTo>
                <a:lnTo>
                  <a:pt x="140" y="174"/>
                </a:lnTo>
                <a:lnTo>
                  <a:pt x="34" y="195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12" name="Freeform 3278"/>
          <p:cNvSpPr>
            <a:spLocks noChangeAspect="1"/>
          </p:cNvSpPr>
          <p:nvPr/>
        </p:nvSpPr>
        <p:spPr bwMode="auto">
          <a:xfrm>
            <a:off x="1739900" y="5824538"/>
            <a:ext cx="53975" cy="68262"/>
          </a:xfrm>
          <a:custGeom>
            <a:avLst/>
            <a:gdLst>
              <a:gd name="T0" fmla="*/ 2147483647 w 155"/>
              <a:gd name="T1" fmla="*/ 2147483647 h 199"/>
              <a:gd name="T2" fmla="*/ 0 w 155"/>
              <a:gd name="T3" fmla="*/ 2147483647 h 199"/>
              <a:gd name="T4" fmla="*/ 2147483647 w 155"/>
              <a:gd name="T5" fmla="*/ 0 h 199"/>
              <a:gd name="T6" fmla="*/ 2147483647 w 155"/>
              <a:gd name="T7" fmla="*/ 2147483647 h 199"/>
              <a:gd name="T8" fmla="*/ 2147483647 w 155"/>
              <a:gd name="T9" fmla="*/ 2147483647 h 199"/>
              <a:gd name="T10" fmla="*/ 2147483647 w 155"/>
              <a:gd name="T11" fmla="*/ 2147483647 h 199"/>
              <a:gd name="T12" fmla="*/ 2147483647 w 155"/>
              <a:gd name="T13" fmla="*/ 2147483647 h 19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5"/>
              <a:gd name="T22" fmla="*/ 0 h 199"/>
              <a:gd name="T23" fmla="*/ 155 w 155"/>
              <a:gd name="T24" fmla="*/ 199 h 19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5" h="199">
                <a:moveTo>
                  <a:pt x="50" y="199"/>
                </a:moveTo>
                <a:lnTo>
                  <a:pt x="0" y="27"/>
                </a:lnTo>
                <a:lnTo>
                  <a:pt x="92" y="0"/>
                </a:lnTo>
                <a:lnTo>
                  <a:pt x="84" y="3"/>
                </a:lnTo>
                <a:lnTo>
                  <a:pt x="155" y="167"/>
                </a:lnTo>
                <a:lnTo>
                  <a:pt x="146" y="170"/>
                </a:lnTo>
                <a:lnTo>
                  <a:pt x="50" y="199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13" name="Freeform 3279"/>
          <p:cNvSpPr>
            <a:spLocks noChangeAspect="1"/>
          </p:cNvSpPr>
          <p:nvPr/>
        </p:nvSpPr>
        <p:spPr bwMode="auto">
          <a:xfrm>
            <a:off x="1768475" y="5811838"/>
            <a:ext cx="57150" cy="69850"/>
          </a:xfrm>
          <a:custGeom>
            <a:avLst/>
            <a:gdLst>
              <a:gd name="T0" fmla="*/ 2147483647 w 162"/>
              <a:gd name="T1" fmla="*/ 2147483647 h 197"/>
              <a:gd name="T2" fmla="*/ 0 w 162"/>
              <a:gd name="T3" fmla="*/ 2147483647 h 197"/>
              <a:gd name="T4" fmla="*/ 2147483647 w 162"/>
              <a:gd name="T5" fmla="*/ 0 h 197"/>
              <a:gd name="T6" fmla="*/ 2147483647 w 162"/>
              <a:gd name="T7" fmla="*/ 0 h 197"/>
              <a:gd name="T8" fmla="*/ 2147483647 w 162"/>
              <a:gd name="T9" fmla="*/ 2147483647 h 197"/>
              <a:gd name="T10" fmla="*/ 2147483647 w 162"/>
              <a:gd name="T11" fmla="*/ 2147483647 h 197"/>
              <a:gd name="T12" fmla="*/ 2147483647 w 162"/>
              <a:gd name="T13" fmla="*/ 2147483647 h 19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2"/>
              <a:gd name="T22" fmla="*/ 0 h 197"/>
              <a:gd name="T23" fmla="*/ 162 w 162"/>
              <a:gd name="T24" fmla="*/ 197 h 19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2" h="197">
                <a:moveTo>
                  <a:pt x="71" y="197"/>
                </a:moveTo>
                <a:lnTo>
                  <a:pt x="0" y="33"/>
                </a:lnTo>
                <a:lnTo>
                  <a:pt x="77" y="0"/>
                </a:lnTo>
                <a:lnTo>
                  <a:pt x="162" y="158"/>
                </a:lnTo>
                <a:lnTo>
                  <a:pt x="71" y="197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14" name="Freeform 3280"/>
          <p:cNvSpPr>
            <a:spLocks noChangeAspect="1"/>
          </p:cNvSpPr>
          <p:nvPr/>
        </p:nvSpPr>
        <p:spPr bwMode="auto">
          <a:xfrm>
            <a:off x="1795463" y="5807075"/>
            <a:ext cx="46037" cy="61913"/>
          </a:xfrm>
          <a:custGeom>
            <a:avLst/>
            <a:gdLst>
              <a:gd name="T0" fmla="*/ 2147483647 w 135"/>
              <a:gd name="T1" fmla="*/ 2147483647 h 176"/>
              <a:gd name="T2" fmla="*/ 0 w 135"/>
              <a:gd name="T3" fmla="*/ 2147483647 h 176"/>
              <a:gd name="T4" fmla="*/ 2147483647 w 135"/>
              <a:gd name="T5" fmla="*/ 0 h 176"/>
              <a:gd name="T6" fmla="*/ 2147483647 w 135"/>
              <a:gd name="T7" fmla="*/ 2147483647 h 176"/>
              <a:gd name="T8" fmla="*/ 2147483647 w 135"/>
              <a:gd name="T9" fmla="*/ 2147483647 h 176"/>
              <a:gd name="T10" fmla="*/ 2147483647 w 135"/>
              <a:gd name="T11" fmla="*/ 2147483647 h 176"/>
              <a:gd name="T12" fmla="*/ 2147483647 w 135"/>
              <a:gd name="T13" fmla="*/ 2147483647 h 1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5"/>
              <a:gd name="T22" fmla="*/ 0 h 176"/>
              <a:gd name="T23" fmla="*/ 135 w 135"/>
              <a:gd name="T24" fmla="*/ 176 h 1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5" h="176">
                <a:moveTo>
                  <a:pt x="85" y="176"/>
                </a:moveTo>
                <a:lnTo>
                  <a:pt x="0" y="18"/>
                </a:lnTo>
                <a:lnTo>
                  <a:pt x="32" y="0"/>
                </a:lnTo>
                <a:lnTo>
                  <a:pt x="27" y="5"/>
                </a:lnTo>
                <a:lnTo>
                  <a:pt x="135" y="148"/>
                </a:lnTo>
                <a:lnTo>
                  <a:pt x="130" y="152"/>
                </a:lnTo>
                <a:lnTo>
                  <a:pt x="85" y="176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15" name="Freeform 3281"/>
          <p:cNvSpPr>
            <a:spLocks noChangeAspect="1"/>
          </p:cNvSpPr>
          <p:nvPr/>
        </p:nvSpPr>
        <p:spPr bwMode="auto">
          <a:xfrm>
            <a:off x="1803400" y="5792788"/>
            <a:ext cx="66675" cy="65087"/>
          </a:xfrm>
          <a:custGeom>
            <a:avLst/>
            <a:gdLst>
              <a:gd name="T0" fmla="*/ 2147483647 w 187"/>
              <a:gd name="T1" fmla="*/ 2147483647 h 187"/>
              <a:gd name="T2" fmla="*/ 0 w 187"/>
              <a:gd name="T3" fmla="*/ 2147483647 h 187"/>
              <a:gd name="T4" fmla="*/ 2147483647 w 187"/>
              <a:gd name="T5" fmla="*/ 0 h 187"/>
              <a:gd name="T6" fmla="*/ 2147483647 w 187"/>
              <a:gd name="T7" fmla="*/ 2147483647 h 187"/>
              <a:gd name="T8" fmla="*/ 2147483647 w 187"/>
              <a:gd name="T9" fmla="*/ 2147483647 h 187"/>
              <a:gd name="T10" fmla="*/ 2147483647 w 187"/>
              <a:gd name="T11" fmla="*/ 2147483647 h 187"/>
              <a:gd name="T12" fmla="*/ 2147483647 w 187"/>
              <a:gd name="T13" fmla="*/ 2147483647 h 18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7"/>
              <a:gd name="T22" fmla="*/ 0 h 187"/>
              <a:gd name="T23" fmla="*/ 187 w 187"/>
              <a:gd name="T24" fmla="*/ 187 h 18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7" h="187">
                <a:moveTo>
                  <a:pt x="108" y="187"/>
                </a:moveTo>
                <a:lnTo>
                  <a:pt x="0" y="44"/>
                </a:lnTo>
                <a:lnTo>
                  <a:pt x="57" y="0"/>
                </a:lnTo>
                <a:lnTo>
                  <a:pt x="52" y="6"/>
                </a:lnTo>
                <a:lnTo>
                  <a:pt x="187" y="124"/>
                </a:lnTo>
                <a:lnTo>
                  <a:pt x="182" y="131"/>
                </a:lnTo>
                <a:lnTo>
                  <a:pt x="108" y="187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16" name="Freeform 3282"/>
          <p:cNvSpPr>
            <a:spLocks noChangeAspect="1"/>
          </p:cNvSpPr>
          <p:nvPr/>
        </p:nvSpPr>
        <p:spPr bwMode="auto">
          <a:xfrm>
            <a:off x="1822450" y="5775325"/>
            <a:ext cx="71438" cy="61913"/>
          </a:xfrm>
          <a:custGeom>
            <a:avLst/>
            <a:gdLst>
              <a:gd name="T0" fmla="*/ 2147483647 w 202"/>
              <a:gd name="T1" fmla="*/ 2147483647 h 179"/>
              <a:gd name="T2" fmla="*/ 0 w 202"/>
              <a:gd name="T3" fmla="*/ 2147483647 h 179"/>
              <a:gd name="T4" fmla="*/ 2147483647 w 202"/>
              <a:gd name="T5" fmla="*/ 0 h 179"/>
              <a:gd name="T6" fmla="*/ 2147483647 w 202"/>
              <a:gd name="T7" fmla="*/ 2147483647 h 179"/>
              <a:gd name="T8" fmla="*/ 2147483647 w 202"/>
              <a:gd name="T9" fmla="*/ 2147483647 h 179"/>
              <a:gd name="T10" fmla="*/ 2147483647 w 202"/>
              <a:gd name="T11" fmla="*/ 2147483647 h 179"/>
              <a:gd name="T12" fmla="*/ 2147483647 w 202"/>
              <a:gd name="T13" fmla="*/ 2147483647 h 17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2"/>
              <a:gd name="T22" fmla="*/ 0 h 179"/>
              <a:gd name="T23" fmla="*/ 202 w 202"/>
              <a:gd name="T24" fmla="*/ 179 h 17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2" h="179">
                <a:moveTo>
                  <a:pt x="135" y="179"/>
                </a:moveTo>
                <a:lnTo>
                  <a:pt x="0" y="61"/>
                </a:lnTo>
                <a:lnTo>
                  <a:pt x="54" y="0"/>
                </a:lnTo>
                <a:lnTo>
                  <a:pt x="49" y="8"/>
                </a:lnTo>
                <a:lnTo>
                  <a:pt x="202" y="100"/>
                </a:lnTo>
                <a:lnTo>
                  <a:pt x="197" y="108"/>
                </a:lnTo>
                <a:lnTo>
                  <a:pt x="135" y="179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17" name="Freeform 3283"/>
          <p:cNvSpPr>
            <a:spLocks noChangeAspect="1"/>
          </p:cNvSpPr>
          <p:nvPr/>
        </p:nvSpPr>
        <p:spPr bwMode="auto">
          <a:xfrm>
            <a:off x="1838325" y="5753100"/>
            <a:ext cx="71438" cy="55563"/>
          </a:xfrm>
          <a:custGeom>
            <a:avLst/>
            <a:gdLst>
              <a:gd name="T0" fmla="*/ 2147483647 w 204"/>
              <a:gd name="T1" fmla="*/ 2147483647 h 161"/>
              <a:gd name="T2" fmla="*/ 0 w 204"/>
              <a:gd name="T3" fmla="*/ 2147483647 h 161"/>
              <a:gd name="T4" fmla="*/ 2147483647 w 204"/>
              <a:gd name="T5" fmla="*/ 0 h 161"/>
              <a:gd name="T6" fmla="*/ 2147483647 w 204"/>
              <a:gd name="T7" fmla="*/ 2147483647 h 161"/>
              <a:gd name="T8" fmla="*/ 2147483647 w 204"/>
              <a:gd name="T9" fmla="*/ 2147483647 h 161"/>
              <a:gd name="T10" fmla="*/ 2147483647 w 204"/>
              <a:gd name="T11" fmla="*/ 2147483647 h 161"/>
              <a:gd name="T12" fmla="*/ 2147483647 w 204"/>
              <a:gd name="T13" fmla="*/ 2147483647 h 1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4"/>
              <a:gd name="T22" fmla="*/ 0 h 161"/>
              <a:gd name="T23" fmla="*/ 204 w 204"/>
              <a:gd name="T24" fmla="*/ 161 h 16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4" h="161">
                <a:moveTo>
                  <a:pt x="153" y="161"/>
                </a:moveTo>
                <a:lnTo>
                  <a:pt x="0" y="69"/>
                </a:lnTo>
                <a:lnTo>
                  <a:pt x="41" y="0"/>
                </a:lnTo>
                <a:lnTo>
                  <a:pt x="40" y="2"/>
                </a:lnTo>
                <a:lnTo>
                  <a:pt x="204" y="74"/>
                </a:lnTo>
                <a:lnTo>
                  <a:pt x="203" y="76"/>
                </a:lnTo>
                <a:lnTo>
                  <a:pt x="153" y="161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18" name="Freeform 3284"/>
          <p:cNvSpPr>
            <a:spLocks noChangeAspect="1"/>
          </p:cNvSpPr>
          <p:nvPr/>
        </p:nvSpPr>
        <p:spPr bwMode="auto">
          <a:xfrm>
            <a:off x="1854200" y="5735638"/>
            <a:ext cx="66675" cy="44450"/>
          </a:xfrm>
          <a:custGeom>
            <a:avLst/>
            <a:gdLst>
              <a:gd name="T0" fmla="*/ 2147483647 w 192"/>
              <a:gd name="T1" fmla="*/ 2147483647 h 122"/>
              <a:gd name="T2" fmla="*/ 0 w 192"/>
              <a:gd name="T3" fmla="*/ 2147483647 h 122"/>
              <a:gd name="T4" fmla="*/ 2147483647 w 192"/>
              <a:gd name="T5" fmla="*/ 0 h 122"/>
              <a:gd name="T6" fmla="*/ 2147483647 w 192"/>
              <a:gd name="T7" fmla="*/ 2147483647 h 122"/>
              <a:gd name="T8" fmla="*/ 2147483647 w 192"/>
              <a:gd name="T9" fmla="*/ 2147483647 h 122"/>
              <a:gd name="T10" fmla="*/ 2147483647 w 192"/>
              <a:gd name="T11" fmla="*/ 2147483647 h 122"/>
              <a:gd name="T12" fmla="*/ 2147483647 w 192"/>
              <a:gd name="T13" fmla="*/ 2147483647 h 1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2"/>
              <a:gd name="T22" fmla="*/ 0 h 122"/>
              <a:gd name="T23" fmla="*/ 192 w 192"/>
              <a:gd name="T24" fmla="*/ 122 h 12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2" h="122">
                <a:moveTo>
                  <a:pt x="164" y="122"/>
                </a:moveTo>
                <a:lnTo>
                  <a:pt x="0" y="50"/>
                </a:lnTo>
                <a:lnTo>
                  <a:pt x="22" y="0"/>
                </a:lnTo>
                <a:lnTo>
                  <a:pt x="22" y="1"/>
                </a:lnTo>
                <a:lnTo>
                  <a:pt x="192" y="59"/>
                </a:lnTo>
                <a:lnTo>
                  <a:pt x="192" y="60"/>
                </a:lnTo>
                <a:lnTo>
                  <a:pt x="164" y="122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19" name="Freeform 3285"/>
          <p:cNvSpPr>
            <a:spLocks noChangeAspect="1"/>
          </p:cNvSpPr>
          <p:nvPr/>
        </p:nvSpPr>
        <p:spPr bwMode="auto">
          <a:xfrm>
            <a:off x="1862138" y="5716588"/>
            <a:ext cx="66675" cy="39687"/>
          </a:xfrm>
          <a:custGeom>
            <a:avLst/>
            <a:gdLst>
              <a:gd name="T0" fmla="*/ 2147483647 w 193"/>
              <a:gd name="T1" fmla="*/ 2147483647 h 116"/>
              <a:gd name="T2" fmla="*/ 0 w 193"/>
              <a:gd name="T3" fmla="*/ 2147483647 h 116"/>
              <a:gd name="T4" fmla="*/ 2147483647 w 193"/>
              <a:gd name="T5" fmla="*/ 0 h 116"/>
              <a:gd name="T6" fmla="*/ 2147483647 w 193"/>
              <a:gd name="T7" fmla="*/ 2147483647 h 116"/>
              <a:gd name="T8" fmla="*/ 2147483647 w 193"/>
              <a:gd name="T9" fmla="*/ 2147483647 h 116"/>
              <a:gd name="T10" fmla="*/ 2147483647 w 193"/>
              <a:gd name="T11" fmla="*/ 2147483647 h 116"/>
              <a:gd name="T12" fmla="*/ 2147483647 w 193"/>
              <a:gd name="T13" fmla="*/ 2147483647 h 1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3"/>
              <a:gd name="T22" fmla="*/ 0 h 116"/>
              <a:gd name="T23" fmla="*/ 193 w 193"/>
              <a:gd name="T24" fmla="*/ 116 h 1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3" h="116">
                <a:moveTo>
                  <a:pt x="170" y="116"/>
                </a:moveTo>
                <a:lnTo>
                  <a:pt x="0" y="58"/>
                </a:lnTo>
                <a:lnTo>
                  <a:pt x="21" y="0"/>
                </a:lnTo>
                <a:lnTo>
                  <a:pt x="19" y="7"/>
                </a:lnTo>
                <a:lnTo>
                  <a:pt x="193" y="49"/>
                </a:lnTo>
                <a:lnTo>
                  <a:pt x="191" y="56"/>
                </a:lnTo>
                <a:lnTo>
                  <a:pt x="170" y="116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20" name="Freeform 3286"/>
          <p:cNvSpPr>
            <a:spLocks noChangeAspect="1"/>
          </p:cNvSpPr>
          <p:nvPr/>
        </p:nvSpPr>
        <p:spPr bwMode="auto">
          <a:xfrm>
            <a:off x="1868488" y="5678488"/>
            <a:ext cx="69850" cy="55562"/>
          </a:xfrm>
          <a:custGeom>
            <a:avLst/>
            <a:gdLst>
              <a:gd name="T0" fmla="*/ 2147483647 w 206"/>
              <a:gd name="T1" fmla="*/ 2147483647 h 160"/>
              <a:gd name="T2" fmla="*/ 0 w 206"/>
              <a:gd name="T3" fmla="*/ 2147483647 h 160"/>
              <a:gd name="T4" fmla="*/ 2147483647 w 206"/>
              <a:gd name="T5" fmla="*/ 2147483647 h 160"/>
              <a:gd name="T6" fmla="*/ 2147483647 w 206"/>
              <a:gd name="T7" fmla="*/ 0 h 160"/>
              <a:gd name="T8" fmla="*/ 2147483647 w 206"/>
              <a:gd name="T9" fmla="*/ 2147483647 h 160"/>
              <a:gd name="T10" fmla="*/ 2147483647 w 206"/>
              <a:gd name="T11" fmla="*/ 2147483647 h 160"/>
              <a:gd name="T12" fmla="*/ 2147483647 w 206"/>
              <a:gd name="T13" fmla="*/ 2147483647 h 16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6"/>
              <a:gd name="T22" fmla="*/ 0 h 160"/>
              <a:gd name="T23" fmla="*/ 206 w 206"/>
              <a:gd name="T24" fmla="*/ 160 h 16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6" h="160">
                <a:moveTo>
                  <a:pt x="174" y="160"/>
                </a:moveTo>
                <a:lnTo>
                  <a:pt x="0" y="118"/>
                </a:lnTo>
                <a:lnTo>
                  <a:pt x="28" y="1"/>
                </a:lnTo>
                <a:lnTo>
                  <a:pt x="28" y="0"/>
                </a:lnTo>
                <a:lnTo>
                  <a:pt x="206" y="25"/>
                </a:lnTo>
                <a:lnTo>
                  <a:pt x="206" y="24"/>
                </a:lnTo>
                <a:lnTo>
                  <a:pt x="174" y="16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21" name="Freeform 3287"/>
          <p:cNvSpPr>
            <a:spLocks noChangeAspect="1"/>
          </p:cNvSpPr>
          <p:nvPr/>
        </p:nvSpPr>
        <p:spPr bwMode="auto">
          <a:xfrm>
            <a:off x="1876425" y="5630863"/>
            <a:ext cx="68263" cy="57150"/>
          </a:xfrm>
          <a:custGeom>
            <a:avLst/>
            <a:gdLst>
              <a:gd name="T0" fmla="*/ 2147483647 w 198"/>
              <a:gd name="T1" fmla="*/ 2147483647 h 165"/>
              <a:gd name="T2" fmla="*/ 0 w 198"/>
              <a:gd name="T3" fmla="*/ 2147483647 h 165"/>
              <a:gd name="T4" fmla="*/ 2147483647 w 198"/>
              <a:gd name="T5" fmla="*/ 0 h 165"/>
              <a:gd name="T6" fmla="*/ 2147483647 w 198"/>
              <a:gd name="T7" fmla="*/ 2147483647 h 165"/>
              <a:gd name="T8" fmla="*/ 2147483647 w 198"/>
              <a:gd name="T9" fmla="*/ 2147483647 h 165"/>
              <a:gd name="T10" fmla="*/ 2147483647 w 198"/>
              <a:gd name="T11" fmla="*/ 2147483647 h 165"/>
              <a:gd name="T12" fmla="*/ 2147483647 w 198"/>
              <a:gd name="T13" fmla="*/ 2147483647 h 16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8"/>
              <a:gd name="T22" fmla="*/ 0 h 165"/>
              <a:gd name="T23" fmla="*/ 198 w 198"/>
              <a:gd name="T24" fmla="*/ 165 h 16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8" h="165">
                <a:moveTo>
                  <a:pt x="178" y="165"/>
                </a:moveTo>
                <a:lnTo>
                  <a:pt x="0" y="140"/>
                </a:lnTo>
                <a:lnTo>
                  <a:pt x="20" y="0"/>
                </a:lnTo>
                <a:lnTo>
                  <a:pt x="19" y="11"/>
                </a:lnTo>
                <a:lnTo>
                  <a:pt x="198" y="26"/>
                </a:lnTo>
                <a:lnTo>
                  <a:pt x="197" y="37"/>
                </a:lnTo>
                <a:lnTo>
                  <a:pt x="178" y="165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22" name="Freeform 3288"/>
          <p:cNvSpPr>
            <a:spLocks noChangeAspect="1"/>
          </p:cNvSpPr>
          <p:nvPr/>
        </p:nvSpPr>
        <p:spPr bwMode="auto">
          <a:xfrm>
            <a:off x="1885950" y="5561013"/>
            <a:ext cx="65088" cy="77787"/>
          </a:xfrm>
          <a:custGeom>
            <a:avLst/>
            <a:gdLst>
              <a:gd name="T0" fmla="*/ 2147483647 w 196"/>
              <a:gd name="T1" fmla="*/ 2147483647 h 227"/>
              <a:gd name="T2" fmla="*/ 0 w 196"/>
              <a:gd name="T3" fmla="*/ 2147483647 h 227"/>
              <a:gd name="T4" fmla="*/ 2147483647 w 196"/>
              <a:gd name="T5" fmla="*/ 0 h 227"/>
              <a:gd name="T6" fmla="*/ 2147483647 w 196"/>
              <a:gd name="T7" fmla="*/ 2147483647 h 227"/>
              <a:gd name="T8" fmla="*/ 2147483647 w 196"/>
              <a:gd name="T9" fmla="*/ 2147483647 h 227"/>
              <a:gd name="T10" fmla="*/ 2147483647 w 196"/>
              <a:gd name="T11" fmla="*/ 2147483647 h 227"/>
              <a:gd name="T12" fmla="*/ 2147483647 w 196"/>
              <a:gd name="T13" fmla="*/ 2147483647 h 22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6"/>
              <a:gd name="T22" fmla="*/ 0 h 227"/>
              <a:gd name="T23" fmla="*/ 196 w 196"/>
              <a:gd name="T24" fmla="*/ 227 h 22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6" h="227">
                <a:moveTo>
                  <a:pt x="179" y="227"/>
                </a:moveTo>
                <a:lnTo>
                  <a:pt x="0" y="212"/>
                </a:lnTo>
                <a:lnTo>
                  <a:pt x="18" y="0"/>
                </a:lnTo>
                <a:lnTo>
                  <a:pt x="17" y="11"/>
                </a:lnTo>
                <a:lnTo>
                  <a:pt x="196" y="21"/>
                </a:lnTo>
                <a:lnTo>
                  <a:pt x="195" y="31"/>
                </a:lnTo>
                <a:lnTo>
                  <a:pt x="179" y="227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23" name="Freeform 3289"/>
          <p:cNvSpPr>
            <a:spLocks noChangeAspect="1"/>
          </p:cNvSpPr>
          <p:nvPr/>
        </p:nvSpPr>
        <p:spPr bwMode="auto">
          <a:xfrm>
            <a:off x="1889125" y="5473700"/>
            <a:ext cx="68263" cy="95250"/>
          </a:xfrm>
          <a:custGeom>
            <a:avLst/>
            <a:gdLst>
              <a:gd name="T0" fmla="*/ 2147483647 w 195"/>
              <a:gd name="T1" fmla="*/ 2147483647 h 276"/>
              <a:gd name="T2" fmla="*/ 0 w 195"/>
              <a:gd name="T3" fmla="*/ 2147483647 h 276"/>
              <a:gd name="T4" fmla="*/ 2147483647 w 195"/>
              <a:gd name="T5" fmla="*/ 0 h 276"/>
              <a:gd name="T6" fmla="*/ 2147483647 w 195"/>
              <a:gd name="T7" fmla="*/ 2147483647 h 276"/>
              <a:gd name="T8" fmla="*/ 2147483647 w 195"/>
              <a:gd name="T9" fmla="*/ 2147483647 h 276"/>
              <a:gd name="T10" fmla="*/ 2147483647 w 195"/>
              <a:gd name="T11" fmla="*/ 2147483647 h 276"/>
              <a:gd name="T12" fmla="*/ 2147483647 w 195"/>
              <a:gd name="T13" fmla="*/ 2147483647 h 2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5"/>
              <a:gd name="T22" fmla="*/ 0 h 276"/>
              <a:gd name="T23" fmla="*/ 195 w 195"/>
              <a:gd name="T24" fmla="*/ 276 h 2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5" h="276">
                <a:moveTo>
                  <a:pt x="179" y="276"/>
                </a:moveTo>
                <a:lnTo>
                  <a:pt x="0" y="266"/>
                </a:lnTo>
                <a:lnTo>
                  <a:pt x="18" y="0"/>
                </a:lnTo>
                <a:lnTo>
                  <a:pt x="17" y="8"/>
                </a:lnTo>
                <a:lnTo>
                  <a:pt x="195" y="23"/>
                </a:lnTo>
                <a:lnTo>
                  <a:pt x="194" y="31"/>
                </a:lnTo>
                <a:lnTo>
                  <a:pt x="179" y="276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24" name="Freeform 3290"/>
          <p:cNvSpPr>
            <a:spLocks noChangeAspect="1"/>
          </p:cNvSpPr>
          <p:nvPr/>
        </p:nvSpPr>
        <p:spPr bwMode="auto">
          <a:xfrm>
            <a:off x="1895475" y="5410200"/>
            <a:ext cx="66675" cy="69850"/>
          </a:xfrm>
          <a:custGeom>
            <a:avLst/>
            <a:gdLst>
              <a:gd name="T0" fmla="*/ 2147483647 w 193"/>
              <a:gd name="T1" fmla="*/ 2147483647 h 202"/>
              <a:gd name="T2" fmla="*/ 0 w 193"/>
              <a:gd name="T3" fmla="*/ 2147483647 h 202"/>
              <a:gd name="T4" fmla="*/ 2147483647 w 193"/>
              <a:gd name="T5" fmla="*/ 0 h 202"/>
              <a:gd name="T6" fmla="*/ 2147483647 w 193"/>
              <a:gd name="T7" fmla="*/ 2147483647 h 202"/>
              <a:gd name="T8" fmla="*/ 2147483647 w 193"/>
              <a:gd name="T9" fmla="*/ 2147483647 h 202"/>
              <a:gd name="T10" fmla="*/ 2147483647 w 193"/>
              <a:gd name="T11" fmla="*/ 2147483647 h 202"/>
              <a:gd name="T12" fmla="*/ 2147483647 w 193"/>
              <a:gd name="T13" fmla="*/ 2147483647 h 20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3"/>
              <a:gd name="T22" fmla="*/ 0 h 202"/>
              <a:gd name="T23" fmla="*/ 193 w 193"/>
              <a:gd name="T24" fmla="*/ 202 h 20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3" h="202">
                <a:moveTo>
                  <a:pt x="178" y="202"/>
                </a:moveTo>
                <a:lnTo>
                  <a:pt x="0" y="187"/>
                </a:lnTo>
                <a:lnTo>
                  <a:pt x="15" y="0"/>
                </a:lnTo>
                <a:lnTo>
                  <a:pt x="14" y="11"/>
                </a:lnTo>
                <a:lnTo>
                  <a:pt x="193" y="19"/>
                </a:lnTo>
                <a:lnTo>
                  <a:pt x="192" y="30"/>
                </a:lnTo>
                <a:lnTo>
                  <a:pt x="178" y="202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25" name="Freeform 3291"/>
          <p:cNvSpPr>
            <a:spLocks noChangeAspect="1"/>
          </p:cNvSpPr>
          <p:nvPr/>
        </p:nvSpPr>
        <p:spPr bwMode="auto">
          <a:xfrm>
            <a:off x="1901825" y="5353050"/>
            <a:ext cx="63500" cy="66675"/>
          </a:xfrm>
          <a:custGeom>
            <a:avLst/>
            <a:gdLst>
              <a:gd name="T0" fmla="*/ 2147483647 w 189"/>
              <a:gd name="T1" fmla="*/ 2147483647 h 191"/>
              <a:gd name="T2" fmla="*/ 0 w 189"/>
              <a:gd name="T3" fmla="*/ 2147483647 h 191"/>
              <a:gd name="T4" fmla="*/ 2147483647 w 189"/>
              <a:gd name="T5" fmla="*/ 0 h 191"/>
              <a:gd name="T6" fmla="*/ 2147483647 w 189"/>
              <a:gd name="T7" fmla="*/ 2147483647 h 191"/>
              <a:gd name="T8" fmla="*/ 2147483647 w 189"/>
              <a:gd name="T9" fmla="*/ 2147483647 h 191"/>
              <a:gd name="T10" fmla="*/ 2147483647 w 189"/>
              <a:gd name="T11" fmla="*/ 2147483647 h 191"/>
              <a:gd name="T12" fmla="*/ 2147483647 w 189"/>
              <a:gd name="T13" fmla="*/ 2147483647 h 19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9"/>
              <a:gd name="T22" fmla="*/ 0 h 191"/>
              <a:gd name="T23" fmla="*/ 189 w 189"/>
              <a:gd name="T24" fmla="*/ 191 h 19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9" h="191">
                <a:moveTo>
                  <a:pt x="179" y="191"/>
                </a:moveTo>
                <a:lnTo>
                  <a:pt x="0" y="183"/>
                </a:lnTo>
                <a:lnTo>
                  <a:pt x="11" y="0"/>
                </a:lnTo>
                <a:lnTo>
                  <a:pt x="11" y="5"/>
                </a:lnTo>
                <a:lnTo>
                  <a:pt x="189" y="7"/>
                </a:lnTo>
                <a:lnTo>
                  <a:pt x="189" y="13"/>
                </a:lnTo>
                <a:lnTo>
                  <a:pt x="179" y="191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26" name="Freeform 3292"/>
          <p:cNvSpPr>
            <a:spLocks noChangeAspect="1"/>
          </p:cNvSpPr>
          <p:nvPr/>
        </p:nvSpPr>
        <p:spPr bwMode="auto">
          <a:xfrm>
            <a:off x="1903413" y="5227638"/>
            <a:ext cx="63500" cy="127000"/>
          </a:xfrm>
          <a:custGeom>
            <a:avLst/>
            <a:gdLst>
              <a:gd name="T0" fmla="*/ 2147483647 w 185"/>
              <a:gd name="T1" fmla="*/ 2147483647 h 364"/>
              <a:gd name="T2" fmla="*/ 0 w 185"/>
              <a:gd name="T3" fmla="*/ 2147483647 h 364"/>
              <a:gd name="T4" fmla="*/ 2147483647 w 185"/>
              <a:gd name="T5" fmla="*/ 2147483647 h 364"/>
              <a:gd name="T6" fmla="*/ 2147483647 w 185"/>
              <a:gd name="T7" fmla="*/ 2147483647 h 364"/>
              <a:gd name="T8" fmla="*/ 2147483647 w 185"/>
              <a:gd name="T9" fmla="*/ 0 h 364"/>
              <a:gd name="T10" fmla="*/ 2147483647 w 185"/>
              <a:gd name="T11" fmla="*/ 2147483647 h 364"/>
              <a:gd name="T12" fmla="*/ 2147483647 w 185"/>
              <a:gd name="T13" fmla="*/ 2147483647 h 36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5"/>
              <a:gd name="T22" fmla="*/ 0 h 364"/>
              <a:gd name="T23" fmla="*/ 185 w 185"/>
              <a:gd name="T24" fmla="*/ 364 h 36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5" h="364">
                <a:moveTo>
                  <a:pt x="178" y="364"/>
                </a:moveTo>
                <a:lnTo>
                  <a:pt x="0" y="362"/>
                </a:lnTo>
                <a:lnTo>
                  <a:pt x="7" y="1"/>
                </a:lnTo>
                <a:lnTo>
                  <a:pt x="7" y="2"/>
                </a:lnTo>
                <a:lnTo>
                  <a:pt x="185" y="0"/>
                </a:lnTo>
                <a:lnTo>
                  <a:pt x="185" y="1"/>
                </a:lnTo>
                <a:lnTo>
                  <a:pt x="178" y="364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27" name="Freeform 3293"/>
          <p:cNvSpPr>
            <a:spLocks noChangeAspect="1"/>
          </p:cNvSpPr>
          <p:nvPr/>
        </p:nvSpPr>
        <p:spPr bwMode="auto">
          <a:xfrm>
            <a:off x="1903413" y="5100638"/>
            <a:ext cx="63500" cy="128587"/>
          </a:xfrm>
          <a:custGeom>
            <a:avLst/>
            <a:gdLst>
              <a:gd name="T0" fmla="*/ 2147483647 w 187"/>
              <a:gd name="T1" fmla="*/ 2147483647 h 370"/>
              <a:gd name="T2" fmla="*/ 2147483647 w 187"/>
              <a:gd name="T3" fmla="*/ 2147483647 h 370"/>
              <a:gd name="T4" fmla="*/ 0 w 187"/>
              <a:gd name="T5" fmla="*/ 2147483647 h 370"/>
              <a:gd name="T6" fmla="*/ 0 w 187"/>
              <a:gd name="T7" fmla="*/ 2147483647 h 370"/>
              <a:gd name="T8" fmla="*/ 2147483647 w 187"/>
              <a:gd name="T9" fmla="*/ 2147483647 h 370"/>
              <a:gd name="T10" fmla="*/ 2147483647 w 187"/>
              <a:gd name="T11" fmla="*/ 0 h 370"/>
              <a:gd name="T12" fmla="*/ 2147483647 w 187"/>
              <a:gd name="T13" fmla="*/ 2147483647 h 37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7"/>
              <a:gd name="T22" fmla="*/ 0 h 370"/>
              <a:gd name="T23" fmla="*/ 187 w 187"/>
              <a:gd name="T24" fmla="*/ 370 h 37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7" h="370">
                <a:moveTo>
                  <a:pt x="187" y="368"/>
                </a:moveTo>
                <a:lnTo>
                  <a:pt x="9" y="370"/>
                </a:lnTo>
                <a:lnTo>
                  <a:pt x="0" y="12"/>
                </a:lnTo>
                <a:lnTo>
                  <a:pt x="0" y="10"/>
                </a:lnTo>
                <a:lnTo>
                  <a:pt x="179" y="2"/>
                </a:lnTo>
                <a:lnTo>
                  <a:pt x="179" y="0"/>
                </a:lnTo>
                <a:lnTo>
                  <a:pt x="187" y="368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28" name="Freeform 3294"/>
          <p:cNvSpPr>
            <a:spLocks noChangeAspect="1"/>
          </p:cNvSpPr>
          <p:nvPr/>
        </p:nvSpPr>
        <p:spPr bwMode="auto">
          <a:xfrm>
            <a:off x="1897063" y="4972050"/>
            <a:ext cx="68262" cy="133350"/>
          </a:xfrm>
          <a:custGeom>
            <a:avLst/>
            <a:gdLst>
              <a:gd name="T0" fmla="*/ 2147483647 w 198"/>
              <a:gd name="T1" fmla="*/ 2147483647 h 379"/>
              <a:gd name="T2" fmla="*/ 2147483647 w 198"/>
              <a:gd name="T3" fmla="*/ 2147483647 h 379"/>
              <a:gd name="T4" fmla="*/ 2147483647 w 198"/>
              <a:gd name="T5" fmla="*/ 2147483647 h 379"/>
              <a:gd name="T6" fmla="*/ 0 w 198"/>
              <a:gd name="T7" fmla="*/ 2147483647 h 379"/>
              <a:gd name="T8" fmla="*/ 2147483647 w 198"/>
              <a:gd name="T9" fmla="*/ 2147483647 h 379"/>
              <a:gd name="T10" fmla="*/ 2147483647 w 198"/>
              <a:gd name="T11" fmla="*/ 0 h 379"/>
              <a:gd name="T12" fmla="*/ 2147483647 w 198"/>
              <a:gd name="T13" fmla="*/ 2147483647 h 37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8"/>
              <a:gd name="T22" fmla="*/ 0 h 379"/>
              <a:gd name="T23" fmla="*/ 198 w 198"/>
              <a:gd name="T24" fmla="*/ 379 h 37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8" h="379">
                <a:moveTo>
                  <a:pt x="198" y="371"/>
                </a:moveTo>
                <a:lnTo>
                  <a:pt x="19" y="379"/>
                </a:lnTo>
                <a:lnTo>
                  <a:pt x="1" y="27"/>
                </a:lnTo>
                <a:lnTo>
                  <a:pt x="0" y="21"/>
                </a:lnTo>
                <a:lnTo>
                  <a:pt x="178" y="6"/>
                </a:lnTo>
                <a:lnTo>
                  <a:pt x="177" y="0"/>
                </a:lnTo>
                <a:lnTo>
                  <a:pt x="198" y="371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29" name="Freeform 3295"/>
          <p:cNvSpPr>
            <a:spLocks noChangeAspect="1"/>
          </p:cNvSpPr>
          <p:nvPr/>
        </p:nvSpPr>
        <p:spPr bwMode="auto">
          <a:xfrm>
            <a:off x="1887538" y="4849813"/>
            <a:ext cx="71437" cy="130175"/>
          </a:xfrm>
          <a:custGeom>
            <a:avLst/>
            <a:gdLst>
              <a:gd name="T0" fmla="*/ 2147483647 w 207"/>
              <a:gd name="T1" fmla="*/ 2147483647 h 379"/>
              <a:gd name="T2" fmla="*/ 2147483647 w 207"/>
              <a:gd name="T3" fmla="*/ 2147483647 h 379"/>
              <a:gd name="T4" fmla="*/ 0 w 207"/>
              <a:gd name="T5" fmla="*/ 2147483647 h 379"/>
              <a:gd name="T6" fmla="*/ 0 w 207"/>
              <a:gd name="T7" fmla="*/ 2147483647 h 379"/>
              <a:gd name="T8" fmla="*/ 2147483647 w 207"/>
              <a:gd name="T9" fmla="*/ 2147483647 h 379"/>
              <a:gd name="T10" fmla="*/ 2147483647 w 207"/>
              <a:gd name="T11" fmla="*/ 0 h 379"/>
              <a:gd name="T12" fmla="*/ 2147483647 w 207"/>
              <a:gd name="T13" fmla="*/ 2147483647 h 37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7"/>
              <a:gd name="T22" fmla="*/ 0 h 379"/>
              <a:gd name="T23" fmla="*/ 207 w 207"/>
              <a:gd name="T24" fmla="*/ 379 h 37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7" h="379">
                <a:moveTo>
                  <a:pt x="207" y="364"/>
                </a:moveTo>
                <a:lnTo>
                  <a:pt x="29" y="379"/>
                </a:lnTo>
                <a:lnTo>
                  <a:pt x="0" y="25"/>
                </a:lnTo>
                <a:lnTo>
                  <a:pt x="0" y="21"/>
                </a:lnTo>
                <a:lnTo>
                  <a:pt x="178" y="4"/>
                </a:lnTo>
                <a:lnTo>
                  <a:pt x="178" y="0"/>
                </a:lnTo>
                <a:lnTo>
                  <a:pt x="207" y="364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30" name="Freeform 3296"/>
          <p:cNvSpPr>
            <a:spLocks noChangeAspect="1"/>
          </p:cNvSpPr>
          <p:nvPr/>
        </p:nvSpPr>
        <p:spPr bwMode="auto">
          <a:xfrm>
            <a:off x="1873250" y="4722813"/>
            <a:ext cx="74613" cy="134937"/>
          </a:xfrm>
          <a:custGeom>
            <a:avLst/>
            <a:gdLst>
              <a:gd name="T0" fmla="*/ 2147483647 w 214"/>
              <a:gd name="T1" fmla="*/ 2147483647 h 382"/>
              <a:gd name="T2" fmla="*/ 2147483647 w 214"/>
              <a:gd name="T3" fmla="*/ 2147483647 h 382"/>
              <a:gd name="T4" fmla="*/ 2147483647 w 214"/>
              <a:gd name="T5" fmla="*/ 2147483647 h 382"/>
              <a:gd name="T6" fmla="*/ 0 w 214"/>
              <a:gd name="T7" fmla="*/ 2147483647 h 382"/>
              <a:gd name="T8" fmla="*/ 2147483647 w 214"/>
              <a:gd name="T9" fmla="*/ 2147483647 h 382"/>
              <a:gd name="T10" fmla="*/ 2147483647 w 214"/>
              <a:gd name="T11" fmla="*/ 0 h 382"/>
              <a:gd name="T12" fmla="*/ 2147483647 w 214"/>
              <a:gd name="T13" fmla="*/ 2147483647 h 38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4"/>
              <a:gd name="T22" fmla="*/ 0 h 382"/>
              <a:gd name="T23" fmla="*/ 214 w 214"/>
              <a:gd name="T24" fmla="*/ 382 h 38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4" h="382">
                <a:moveTo>
                  <a:pt x="214" y="365"/>
                </a:moveTo>
                <a:lnTo>
                  <a:pt x="36" y="382"/>
                </a:lnTo>
                <a:lnTo>
                  <a:pt x="1" y="44"/>
                </a:lnTo>
                <a:lnTo>
                  <a:pt x="0" y="32"/>
                </a:lnTo>
                <a:lnTo>
                  <a:pt x="179" y="11"/>
                </a:lnTo>
                <a:lnTo>
                  <a:pt x="178" y="0"/>
                </a:lnTo>
                <a:lnTo>
                  <a:pt x="214" y="365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31" name="Freeform 3297"/>
          <p:cNvSpPr>
            <a:spLocks noChangeAspect="1"/>
          </p:cNvSpPr>
          <p:nvPr/>
        </p:nvSpPr>
        <p:spPr bwMode="auto">
          <a:xfrm>
            <a:off x="1843088" y="4467225"/>
            <a:ext cx="93662" cy="269875"/>
          </a:xfrm>
          <a:custGeom>
            <a:avLst/>
            <a:gdLst>
              <a:gd name="T0" fmla="*/ 2147483647 w 270"/>
              <a:gd name="T1" fmla="*/ 2147483647 h 776"/>
              <a:gd name="T2" fmla="*/ 2147483647 w 270"/>
              <a:gd name="T3" fmla="*/ 2147483647 h 776"/>
              <a:gd name="T4" fmla="*/ 0 w 270"/>
              <a:gd name="T5" fmla="*/ 2147483647 h 776"/>
              <a:gd name="T6" fmla="*/ 2147483647 w 270"/>
              <a:gd name="T7" fmla="*/ 2147483647 h 776"/>
              <a:gd name="T8" fmla="*/ 2147483647 w 270"/>
              <a:gd name="T9" fmla="*/ 0 h 776"/>
              <a:gd name="T10" fmla="*/ 2147483647 w 270"/>
              <a:gd name="T11" fmla="*/ 2147483647 h 776"/>
              <a:gd name="T12" fmla="*/ 2147483647 w 270"/>
              <a:gd name="T13" fmla="*/ 2147483647 h 7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0"/>
              <a:gd name="T22" fmla="*/ 0 h 776"/>
              <a:gd name="T23" fmla="*/ 270 w 270"/>
              <a:gd name="T24" fmla="*/ 776 h 7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0" h="776">
                <a:moveTo>
                  <a:pt x="270" y="755"/>
                </a:moveTo>
                <a:lnTo>
                  <a:pt x="91" y="776"/>
                </a:lnTo>
                <a:lnTo>
                  <a:pt x="0" y="9"/>
                </a:lnTo>
                <a:lnTo>
                  <a:pt x="3" y="27"/>
                </a:lnTo>
                <a:lnTo>
                  <a:pt x="180" y="0"/>
                </a:lnTo>
                <a:lnTo>
                  <a:pt x="183" y="17"/>
                </a:lnTo>
                <a:lnTo>
                  <a:pt x="270" y="755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32" name="Freeform 3298"/>
          <p:cNvSpPr>
            <a:spLocks noChangeAspect="1"/>
          </p:cNvSpPr>
          <p:nvPr/>
        </p:nvSpPr>
        <p:spPr bwMode="auto">
          <a:xfrm>
            <a:off x="1833563" y="4394200"/>
            <a:ext cx="71437" cy="84138"/>
          </a:xfrm>
          <a:custGeom>
            <a:avLst/>
            <a:gdLst>
              <a:gd name="T0" fmla="*/ 2147483647 w 208"/>
              <a:gd name="T1" fmla="*/ 2147483647 h 242"/>
              <a:gd name="T2" fmla="*/ 2147483647 w 208"/>
              <a:gd name="T3" fmla="*/ 2147483647 h 242"/>
              <a:gd name="T4" fmla="*/ 2147483647 w 208"/>
              <a:gd name="T5" fmla="*/ 2147483647 h 242"/>
              <a:gd name="T6" fmla="*/ 0 w 208"/>
              <a:gd name="T7" fmla="*/ 2147483647 h 242"/>
              <a:gd name="T8" fmla="*/ 2147483647 w 208"/>
              <a:gd name="T9" fmla="*/ 2147483647 h 242"/>
              <a:gd name="T10" fmla="*/ 2147483647 w 208"/>
              <a:gd name="T11" fmla="*/ 0 h 242"/>
              <a:gd name="T12" fmla="*/ 2147483647 w 208"/>
              <a:gd name="T13" fmla="*/ 2147483647 h 24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8"/>
              <a:gd name="T22" fmla="*/ 0 h 242"/>
              <a:gd name="T23" fmla="*/ 208 w 208"/>
              <a:gd name="T24" fmla="*/ 242 h 24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8" h="242">
                <a:moveTo>
                  <a:pt x="208" y="215"/>
                </a:moveTo>
                <a:lnTo>
                  <a:pt x="31" y="242"/>
                </a:lnTo>
                <a:lnTo>
                  <a:pt x="3" y="60"/>
                </a:lnTo>
                <a:lnTo>
                  <a:pt x="0" y="48"/>
                </a:lnTo>
                <a:lnTo>
                  <a:pt x="176" y="12"/>
                </a:lnTo>
                <a:lnTo>
                  <a:pt x="173" y="0"/>
                </a:lnTo>
                <a:lnTo>
                  <a:pt x="208" y="215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33" name="Freeform 3299"/>
          <p:cNvSpPr>
            <a:spLocks noChangeAspect="1"/>
          </p:cNvSpPr>
          <p:nvPr/>
        </p:nvSpPr>
        <p:spPr bwMode="auto">
          <a:xfrm>
            <a:off x="1820863" y="4335463"/>
            <a:ext cx="74612" cy="74612"/>
          </a:xfrm>
          <a:custGeom>
            <a:avLst/>
            <a:gdLst>
              <a:gd name="T0" fmla="*/ 2147483647 w 213"/>
              <a:gd name="T1" fmla="*/ 2147483647 h 215"/>
              <a:gd name="T2" fmla="*/ 2147483647 w 213"/>
              <a:gd name="T3" fmla="*/ 2147483647 h 215"/>
              <a:gd name="T4" fmla="*/ 0 w 213"/>
              <a:gd name="T5" fmla="*/ 2147483647 h 215"/>
              <a:gd name="T6" fmla="*/ 2147483647 w 213"/>
              <a:gd name="T7" fmla="*/ 2147483647 h 215"/>
              <a:gd name="T8" fmla="*/ 2147483647 w 213"/>
              <a:gd name="T9" fmla="*/ 0 h 215"/>
              <a:gd name="T10" fmla="*/ 2147483647 w 213"/>
              <a:gd name="T11" fmla="*/ 2147483647 h 215"/>
              <a:gd name="T12" fmla="*/ 2147483647 w 213"/>
              <a:gd name="T13" fmla="*/ 2147483647 h 2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3"/>
              <a:gd name="T22" fmla="*/ 0 h 215"/>
              <a:gd name="T23" fmla="*/ 213 w 213"/>
              <a:gd name="T24" fmla="*/ 215 h 2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3" h="215">
                <a:moveTo>
                  <a:pt x="213" y="179"/>
                </a:moveTo>
                <a:lnTo>
                  <a:pt x="37" y="215"/>
                </a:lnTo>
                <a:lnTo>
                  <a:pt x="0" y="36"/>
                </a:lnTo>
                <a:lnTo>
                  <a:pt x="3" y="48"/>
                </a:lnTo>
                <a:lnTo>
                  <a:pt x="175" y="0"/>
                </a:lnTo>
                <a:lnTo>
                  <a:pt x="178" y="11"/>
                </a:lnTo>
                <a:lnTo>
                  <a:pt x="213" y="179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34" name="Freeform 3300"/>
          <p:cNvSpPr>
            <a:spLocks noChangeAspect="1"/>
          </p:cNvSpPr>
          <p:nvPr/>
        </p:nvSpPr>
        <p:spPr bwMode="auto">
          <a:xfrm>
            <a:off x="1808163" y="4283075"/>
            <a:ext cx="71437" cy="69850"/>
          </a:xfrm>
          <a:custGeom>
            <a:avLst/>
            <a:gdLst>
              <a:gd name="T0" fmla="*/ 2147483647 w 213"/>
              <a:gd name="T1" fmla="*/ 2147483647 h 204"/>
              <a:gd name="T2" fmla="*/ 2147483647 w 213"/>
              <a:gd name="T3" fmla="*/ 2147483647 h 204"/>
              <a:gd name="T4" fmla="*/ 0 w 213"/>
              <a:gd name="T5" fmla="*/ 2147483647 h 204"/>
              <a:gd name="T6" fmla="*/ 2147483647 w 213"/>
              <a:gd name="T7" fmla="*/ 2147483647 h 204"/>
              <a:gd name="T8" fmla="*/ 2147483647 w 213"/>
              <a:gd name="T9" fmla="*/ 0 h 204"/>
              <a:gd name="T10" fmla="*/ 2147483647 w 213"/>
              <a:gd name="T11" fmla="*/ 2147483647 h 204"/>
              <a:gd name="T12" fmla="*/ 2147483647 w 213"/>
              <a:gd name="T13" fmla="*/ 2147483647 h 2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3"/>
              <a:gd name="T22" fmla="*/ 0 h 204"/>
              <a:gd name="T23" fmla="*/ 213 w 213"/>
              <a:gd name="T24" fmla="*/ 204 h 20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3" h="204">
                <a:moveTo>
                  <a:pt x="213" y="156"/>
                </a:moveTo>
                <a:lnTo>
                  <a:pt x="41" y="204"/>
                </a:lnTo>
                <a:lnTo>
                  <a:pt x="0" y="56"/>
                </a:lnTo>
                <a:lnTo>
                  <a:pt x="1" y="60"/>
                </a:lnTo>
                <a:lnTo>
                  <a:pt x="169" y="0"/>
                </a:lnTo>
                <a:lnTo>
                  <a:pt x="170" y="4"/>
                </a:lnTo>
                <a:lnTo>
                  <a:pt x="213" y="156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35" name="Freeform 3301"/>
          <p:cNvSpPr>
            <a:spLocks noChangeAspect="1"/>
          </p:cNvSpPr>
          <p:nvPr/>
        </p:nvSpPr>
        <p:spPr bwMode="auto">
          <a:xfrm>
            <a:off x="1793875" y="4233863"/>
            <a:ext cx="71438" cy="69850"/>
          </a:xfrm>
          <a:custGeom>
            <a:avLst/>
            <a:gdLst>
              <a:gd name="T0" fmla="*/ 2147483647 w 210"/>
              <a:gd name="T1" fmla="*/ 2147483647 h 195"/>
              <a:gd name="T2" fmla="*/ 2147483647 w 210"/>
              <a:gd name="T3" fmla="*/ 2147483647 h 195"/>
              <a:gd name="T4" fmla="*/ 0 w 210"/>
              <a:gd name="T5" fmla="*/ 2147483647 h 195"/>
              <a:gd name="T6" fmla="*/ 0 w 210"/>
              <a:gd name="T7" fmla="*/ 2147483647 h 195"/>
              <a:gd name="T8" fmla="*/ 2147483647 w 210"/>
              <a:gd name="T9" fmla="*/ 0 h 195"/>
              <a:gd name="T10" fmla="*/ 2147483647 w 210"/>
              <a:gd name="T11" fmla="*/ 2147483647 h 195"/>
              <a:gd name="T12" fmla="*/ 2147483647 w 210"/>
              <a:gd name="T13" fmla="*/ 2147483647 h 19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0"/>
              <a:gd name="T22" fmla="*/ 0 h 195"/>
              <a:gd name="T23" fmla="*/ 210 w 210"/>
              <a:gd name="T24" fmla="*/ 195 h 19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0" h="195">
                <a:moveTo>
                  <a:pt x="210" y="135"/>
                </a:moveTo>
                <a:lnTo>
                  <a:pt x="42" y="195"/>
                </a:lnTo>
                <a:lnTo>
                  <a:pt x="0" y="76"/>
                </a:lnTo>
                <a:lnTo>
                  <a:pt x="0" y="77"/>
                </a:lnTo>
                <a:lnTo>
                  <a:pt x="162" y="0"/>
                </a:lnTo>
                <a:lnTo>
                  <a:pt x="162" y="1"/>
                </a:lnTo>
                <a:lnTo>
                  <a:pt x="210" y="135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36" name="Freeform 3302"/>
          <p:cNvSpPr>
            <a:spLocks noChangeAspect="1"/>
          </p:cNvSpPr>
          <p:nvPr/>
        </p:nvSpPr>
        <p:spPr bwMode="auto">
          <a:xfrm>
            <a:off x="1776413" y="4195763"/>
            <a:ext cx="74612" cy="65087"/>
          </a:xfrm>
          <a:custGeom>
            <a:avLst/>
            <a:gdLst>
              <a:gd name="T0" fmla="*/ 2147483647 w 211"/>
              <a:gd name="T1" fmla="*/ 2147483647 h 192"/>
              <a:gd name="T2" fmla="*/ 2147483647 w 211"/>
              <a:gd name="T3" fmla="*/ 2147483647 h 192"/>
              <a:gd name="T4" fmla="*/ 0 w 211"/>
              <a:gd name="T5" fmla="*/ 2147483647 h 192"/>
              <a:gd name="T6" fmla="*/ 2147483647 w 211"/>
              <a:gd name="T7" fmla="*/ 2147483647 h 192"/>
              <a:gd name="T8" fmla="*/ 2147483647 w 211"/>
              <a:gd name="T9" fmla="*/ 0 h 192"/>
              <a:gd name="T10" fmla="*/ 2147483647 w 211"/>
              <a:gd name="T11" fmla="*/ 2147483647 h 192"/>
              <a:gd name="T12" fmla="*/ 2147483647 w 211"/>
              <a:gd name="T13" fmla="*/ 2147483647 h 1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1"/>
              <a:gd name="T22" fmla="*/ 0 h 192"/>
              <a:gd name="T23" fmla="*/ 211 w 211"/>
              <a:gd name="T24" fmla="*/ 192 h 19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1" h="192">
                <a:moveTo>
                  <a:pt x="211" y="115"/>
                </a:moveTo>
                <a:lnTo>
                  <a:pt x="49" y="192"/>
                </a:lnTo>
                <a:lnTo>
                  <a:pt x="0" y="90"/>
                </a:lnTo>
                <a:lnTo>
                  <a:pt x="5" y="98"/>
                </a:lnTo>
                <a:lnTo>
                  <a:pt x="155" y="0"/>
                </a:lnTo>
                <a:lnTo>
                  <a:pt x="160" y="7"/>
                </a:lnTo>
                <a:lnTo>
                  <a:pt x="211" y="115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37" name="Freeform 3303"/>
          <p:cNvSpPr>
            <a:spLocks noChangeAspect="1"/>
          </p:cNvSpPr>
          <p:nvPr/>
        </p:nvSpPr>
        <p:spPr bwMode="auto">
          <a:xfrm>
            <a:off x="1762125" y="4164013"/>
            <a:ext cx="68263" cy="65087"/>
          </a:xfrm>
          <a:custGeom>
            <a:avLst/>
            <a:gdLst>
              <a:gd name="T0" fmla="*/ 2147483647 w 199"/>
              <a:gd name="T1" fmla="*/ 2147483647 h 190"/>
              <a:gd name="T2" fmla="*/ 2147483647 w 199"/>
              <a:gd name="T3" fmla="*/ 2147483647 h 190"/>
              <a:gd name="T4" fmla="*/ 2147483647 w 199"/>
              <a:gd name="T5" fmla="*/ 2147483647 h 190"/>
              <a:gd name="T6" fmla="*/ 0 w 199"/>
              <a:gd name="T7" fmla="*/ 2147483647 h 190"/>
              <a:gd name="T8" fmla="*/ 2147483647 w 199"/>
              <a:gd name="T9" fmla="*/ 2147483647 h 190"/>
              <a:gd name="T10" fmla="*/ 2147483647 w 199"/>
              <a:gd name="T11" fmla="*/ 0 h 190"/>
              <a:gd name="T12" fmla="*/ 2147483647 w 199"/>
              <a:gd name="T13" fmla="*/ 2147483647 h 19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9"/>
              <a:gd name="T22" fmla="*/ 0 h 190"/>
              <a:gd name="T23" fmla="*/ 199 w 199"/>
              <a:gd name="T24" fmla="*/ 190 h 19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9" h="190">
                <a:moveTo>
                  <a:pt x="199" y="92"/>
                </a:moveTo>
                <a:lnTo>
                  <a:pt x="49" y="190"/>
                </a:lnTo>
                <a:lnTo>
                  <a:pt x="1" y="116"/>
                </a:lnTo>
                <a:lnTo>
                  <a:pt x="0" y="115"/>
                </a:lnTo>
                <a:lnTo>
                  <a:pt x="139" y="1"/>
                </a:lnTo>
                <a:lnTo>
                  <a:pt x="138" y="0"/>
                </a:lnTo>
                <a:lnTo>
                  <a:pt x="199" y="92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38" name="Freeform 3304"/>
          <p:cNvSpPr>
            <a:spLocks noChangeAspect="1"/>
          </p:cNvSpPr>
          <p:nvPr/>
        </p:nvSpPr>
        <p:spPr bwMode="auto">
          <a:xfrm>
            <a:off x="1751013" y="4146550"/>
            <a:ext cx="58737" cy="57150"/>
          </a:xfrm>
          <a:custGeom>
            <a:avLst/>
            <a:gdLst>
              <a:gd name="T0" fmla="*/ 2147483647 w 174"/>
              <a:gd name="T1" fmla="*/ 2147483647 h 170"/>
              <a:gd name="T2" fmla="*/ 2147483647 w 174"/>
              <a:gd name="T3" fmla="*/ 2147483647 h 170"/>
              <a:gd name="T4" fmla="*/ 0 w 174"/>
              <a:gd name="T5" fmla="*/ 2147483647 h 170"/>
              <a:gd name="T6" fmla="*/ 2147483647 w 174"/>
              <a:gd name="T7" fmla="*/ 2147483647 h 170"/>
              <a:gd name="T8" fmla="*/ 2147483647 w 174"/>
              <a:gd name="T9" fmla="*/ 0 h 170"/>
              <a:gd name="T10" fmla="*/ 2147483647 w 174"/>
              <a:gd name="T11" fmla="*/ 2147483647 h 170"/>
              <a:gd name="T12" fmla="*/ 2147483647 w 174"/>
              <a:gd name="T13" fmla="*/ 2147483647 h 17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4"/>
              <a:gd name="T22" fmla="*/ 0 h 170"/>
              <a:gd name="T23" fmla="*/ 174 w 174"/>
              <a:gd name="T24" fmla="*/ 170 h 17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4" h="170">
                <a:moveTo>
                  <a:pt x="174" y="56"/>
                </a:moveTo>
                <a:lnTo>
                  <a:pt x="35" y="170"/>
                </a:lnTo>
                <a:lnTo>
                  <a:pt x="0" y="126"/>
                </a:lnTo>
                <a:lnTo>
                  <a:pt x="9" y="135"/>
                </a:lnTo>
                <a:lnTo>
                  <a:pt x="126" y="0"/>
                </a:lnTo>
                <a:lnTo>
                  <a:pt x="135" y="8"/>
                </a:lnTo>
                <a:lnTo>
                  <a:pt x="174" y="56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39" name="Freeform 3305"/>
          <p:cNvSpPr>
            <a:spLocks noChangeAspect="1"/>
          </p:cNvSpPr>
          <p:nvPr/>
        </p:nvSpPr>
        <p:spPr bwMode="auto">
          <a:xfrm>
            <a:off x="1735138" y="4122738"/>
            <a:ext cx="58737" cy="68262"/>
          </a:xfrm>
          <a:custGeom>
            <a:avLst/>
            <a:gdLst>
              <a:gd name="T0" fmla="*/ 2147483647 w 165"/>
              <a:gd name="T1" fmla="*/ 2147483647 h 199"/>
              <a:gd name="T2" fmla="*/ 2147483647 w 165"/>
              <a:gd name="T3" fmla="*/ 2147483647 h 199"/>
              <a:gd name="T4" fmla="*/ 0 w 165"/>
              <a:gd name="T5" fmla="*/ 2147483647 h 199"/>
              <a:gd name="T6" fmla="*/ 2147483647 w 165"/>
              <a:gd name="T7" fmla="*/ 2147483647 h 199"/>
              <a:gd name="T8" fmla="*/ 2147483647 w 165"/>
              <a:gd name="T9" fmla="*/ 0 h 199"/>
              <a:gd name="T10" fmla="*/ 2147483647 w 165"/>
              <a:gd name="T11" fmla="*/ 2147483647 h 199"/>
              <a:gd name="T12" fmla="*/ 2147483647 w 165"/>
              <a:gd name="T13" fmla="*/ 2147483647 h 19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5"/>
              <a:gd name="T22" fmla="*/ 0 h 199"/>
              <a:gd name="T23" fmla="*/ 165 w 165"/>
              <a:gd name="T24" fmla="*/ 199 h 19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5" h="199">
                <a:moveTo>
                  <a:pt x="165" y="64"/>
                </a:moveTo>
                <a:lnTo>
                  <a:pt x="48" y="199"/>
                </a:lnTo>
                <a:lnTo>
                  <a:pt x="0" y="157"/>
                </a:lnTo>
                <a:lnTo>
                  <a:pt x="6" y="160"/>
                </a:lnTo>
                <a:lnTo>
                  <a:pt x="89" y="0"/>
                </a:lnTo>
                <a:lnTo>
                  <a:pt x="94" y="3"/>
                </a:lnTo>
                <a:lnTo>
                  <a:pt x="165" y="64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40" name="Freeform 3306"/>
          <p:cNvSpPr>
            <a:spLocks noChangeAspect="1"/>
          </p:cNvSpPr>
          <p:nvPr/>
        </p:nvSpPr>
        <p:spPr bwMode="auto">
          <a:xfrm>
            <a:off x="1719263" y="4108450"/>
            <a:ext cx="47625" cy="69850"/>
          </a:xfrm>
          <a:custGeom>
            <a:avLst/>
            <a:gdLst>
              <a:gd name="T0" fmla="*/ 2147483647 w 136"/>
              <a:gd name="T1" fmla="*/ 2147483647 h 199"/>
              <a:gd name="T2" fmla="*/ 2147483647 w 136"/>
              <a:gd name="T3" fmla="*/ 2147483647 h 199"/>
              <a:gd name="T4" fmla="*/ 0 w 136"/>
              <a:gd name="T5" fmla="*/ 2147483647 h 199"/>
              <a:gd name="T6" fmla="*/ 2147483647 w 136"/>
              <a:gd name="T7" fmla="*/ 2147483647 h 199"/>
              <a:gd name="T8" fmla="*/ 2147483647 w 136"/>
              <a:gd name="T9" fmla="*/ 0 h 199"/>
              <a:gd name="T10" fmla="*/ 2147483647 w 136"/>
              <a:gd name="T11" fmla="*/ 2147483647 h 199"/>
              <a:gd name="T12" fmla="*/ 2147483647 w 136"/>
              <a:gd name="T13" fmla="*/ 2147483647 h 19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6"/>
              <a:gd name="T22" fmla="*/ 0 h 199"/>
              <a:gd name="T23" fmla="*/ 136 w 136"/>
              <a:gd name="T24" fmla="*/ 199 h 19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6" h="199">
                <a:moveTo>
                  <a:pt x="136" y="39"/>
                </a:moveTo>
                <a:lnTo>
                  <a:pt x="53" y="199"/>
                </a:lnTo>
                <a:lnTo>
                  <a:pt x="0" y="171"/>
                </a:lnTo>
                <a:lnTo>
                  <a:pt x="10" y="174"/>
                </a:lnTo>
                <a:lnTo>
                  <a:pt x="56" y="0"/>
                </a:lnTo>
                <a:lnTo>
                  <a:pt x="66" y="3"/>
                </a:lnTo>
                <a:lnTo>
                  <a:pt x="136" y="39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41" name="Freeform 3307"/>
          <p:cNvSpPr>
            <a:spLocks noChangeAspect="1"/>
          </p:cNvSpPr>
          <p:nvPr/>
        </p:nvSpPr>
        <p:spPr bwMode="auto">
          <a:xfrm>
            <a:off x="1709738" y="4103688"/>
            <a:ext cx="30162" cy="66675"/>
          </a:xfrm>
          <a:custGeom>
            <a:avLst/>
            <a:gdLst>
              <a:gd name="T0" fmla="*/ 2147483647 w 84"/>
              <a:gd name="T1" fmla="*/ 2147483647 h 188"/>
              <a:gd name="T2" fmla="*/ 2147483647 w 84"/>
              <a:gd name="T3" fmla="*/ 2147483647 h 188"/>
              <a:gd name="T4" fmla="*/ 0 w 84"/>
              <a:gd name="T5" fmla="*/ 2147483647 h 188"/>
              <a:gd name="T6" fmla="*/ 2147483647 w 84"/>
              <a:gd name="T7" fmla="*/ 2147483647 h 188"/>
              <a:gd name="T8" fmla="*/ 2147483647 w 84"/>
              <a:gd name="T9" fmla="*/ 0 h 188"/>
              <a:gd name="T10" fmla="*/ 2147483647 w 84"/>
              <a:gd name="T11" fmla="*/ 2147483647 h 188"/>
              <a:gd name="T12" fmla="*/ 2147483647 w 84"/>
              <a:gd name="T13" fmla="*/ 2147483647 h 18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4"/>
              <a:gd name="T22" fmla="*/ 0 h 188"/>
              <a:gd name="T23" fmla="*/ 84 w 84"/>
              <a:gd name="T24" fmla="*/ 188 h 18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4" h="188">
                <a:moveTo>
                  <a:pt x="84" y="14"/>
                </a:moveTo>
                <a:lnTo>
                  <a:pt x="38" y="188"/>
                </a:lnTo>
                <a:lnTo>
                  <a:pt x="0" y="178"/>
                </a:lnTo>
                <a:lnTo>
                  <a:pt x="8" y="179"/>
                </a:lnTo>
                <a:lnTo>
                  <a:pt x="29" y="0"/>
                </a:lnTo>
                <a:lnTo>
                  <a:pt x="37" y="1"/>
                </a:lnTo>
                <a:lnTo>
                  <a:pt x="84" y="14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42" name="Freeform 3308"/>
          <p:cNvSpPr>
            <a:spLocks noChangeAspect="1"/>
          </p:cNvSpPr>
          <p:nvPr/>
        </p:nvSpPr>
        <p:spPr bwMode="auto">
          <a:xfrm>
            <a:off x="1698625" y="4102100"/>
            <a:ext cx="20638" cy="63500"/>
          </a:xfrm>
          <a:custGeom>
            <a:avLst/>
            <a:gdLst>
              <a:gd name="T0" fmla="*/ 2147483647 w 63"/>
              <a:gd name="T1" fmla="*/ 2147483647 h 185"/>
              <a:gd name="T2" fmla="*/ 2147483647 w 63"/>
              <a:gd name="T3" fmla="*/ 2147483647 h 185"/>
              <a:gd name="T4" fmla="*/ 2147483647 w 63"/>
              <a:gd name="T5" fmla="*/ 2147483647 h 185"/>
              <a:gd name="T6" fmla="*/ 2147483647 w 63"/>
              <a:gd name="T7" fmla="*/ 2147483647 h 185"/>
              <a:gd name="T8" fmla="*/ 0 w 63"/>
              <a:gd name="T9" fmla="*/ 2147483647 h 185"/>
              <a:gd name="T10" fmla="*/ 2147483647 w 63"/>
              <a:gd name="T11" fmla="*/ 0 h 185"/>
              <a:gd name="T12" fmla="*/ 2147483647 w 63"/>
              <a:gd name="T13" fmla="*/ 2147483647 h 18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3"/>
              <a:gd name="T22" fmla="*/ 0 h 185"/>
              <a:gd name="T23" fmla="*/ 63 w 63"/>
              <a:gd name="T24" fmla="*/ 185 h 18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3" h="185">
                <a:moveTo>
                  <a:pt x="63" y="6"/>
                </a:moveTo>
                <a:lnTo>
                  <a:pt x="42" y="185"/>
                </a:lnTo>
                <a:lnTo>
                  <a:pt x="9" y="181"/>
                </a:lnTo>
                <a:lnTo>
                  <a:pt x="19" y="180"/>
                </a:lnTo>
                <a:lnTo>
                  <a:pt x="0" y="1"/>
                </a:lnTo>
                <a:lnTo>
                  <a:pt x="11" y="0"/>
                </a:lnTo>
                <a:lnTo>
                  <a:pt x="63" y="6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43" name="Freeform 3309"/>
          <p:cNvSpPr>
            <a:spLocks noChangeAspect="1"/>
          </p:cNvSpPr>
          <p:nvPr/>
        </p:nvSpPr>
        <p:spPr bwMode="auto">
          <a:xfrm>
            <a:off x="1668463" y="4102100"/>
            <a:ext cx="34925" cy="63500"/>
          </a:xfrm>
          <a:custGeom>
            <a:avLst/>
            <a:gdLst>
              <a:gd name="T0" fmla="*/ 2147483647 w 105"/>
              <a:gd name="T1" fmla="*/ 0 h 185"/>
              <a:gd name="T2" fmla="*/ 2147483647 w 105"/>
              <a:gd name="T3" fmla="*/ 2147483647 h 185"/>
              <a:gd name="T4" fmla="*/ 2147483647 w 105"/>
              <a:gd name="T5" fmla="*/ 2147483647 h 185"/>
              <a:gd name="T6" fmla="*/ 2147483647 w 105"/>
              <a:gd name="T7" fmla="*/ 2147483647 h 185"/>
              <a:gd name="T8" fmla="*/ 0 w 105"/>
              <a:gd name="T9" fmla="*/ 2147483647 h 185"/>
              <a:gd name="T10" fmla="*/ 2147483647 w 105"/>
              <a:gd name="T11" fmla="*/ 2147483647 h 185"/>
              <a:gd name="T12" fmla="*/ 2147483647 w 105"/>
              <a:gd name="T13" fmla="*/ 0 h 18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05"/>
              <a:gd name="T22" fmla="*/ 0 h 185"/>
              <a:gd name="T23" fmla="*/ 105 w 105"/>
              <a:gd name="T24" fmla="*/ 185 h 18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05" h="185">
                <a:moveTo>
                  <a:pt x="86" y="0"/>
                </a:moveTo>
                <a:lnTo>
                  <a:pt x="105" y="179"/>
                </a:lnTo>
                <a:lnTo>
                  <a:pt x="50" y="185"/>
                </a:lnTo>
                <a:lnTo>
                  <a:pt x="58" y="182"/>
                </a:lnTo>
                <a:lnTo>
                  <a:pt x="0" y="12"/>
                </a:lnTo>
                <a:lnTo>
                  <a:pt x="9" y="8"/>
                </a:lnTo>
                <a:lnTo>
                  <a:pt x="86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44" name="Freeform 3310"/>
          <p:cNvSpPr>
            <a:spLocks noChangeAspect="1"/>
          </p:cNvSpPr>
          <p:nvPr/>
        </p:nvSpPr>
        <p:spPr bwMode="auto">
          <a:xfrm>
            <a:off x="1639888" y="4105275"/>
            <a:ext cx="49212" cy="68263"/>
          </a:xfrm>
          <a:custGeom>
            <a:avLst/>
            <a:gdLst>
              <a:gd name="T0" fmla="*/ 2147483647 w 138"/>
              <a:gd name="T1" fmla="*/ 0 h 191"/>
              <a:gd name="T2" fmla="*/ 2147483647 w 138"/>
              <a:gd name="T3" fmla="*/ 2147483647 h 191"/>
              <a:gd name="T4" fmla="*/ 2147483647 w 138"/>
              <a:gd name="T5" fmla="*/ 2147483647 h 191"/>
              <a:gd name="T6" fmla="*/ 2147483647 w 138"/>
              <a:gd name="T7" fmla="*/ 2147483647 h 191"/>
              <a:gd name="T8" fmla="*/ 0 w 138"/>
              <a:gd name="T9" fmla="*/ 2147483647 h 191"/>
              <a:gd name="T10" fmla="*/ 2147483647 w 138"/>
              <a:gd name="T11" fmla="*/ 2147483647 h 191"/>
              <a:gd name="T12" fmla="*/ 2147483647 w 138"/>
              <a:gd name="T13" fmla="*/ 0 h 19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8"/>
              <a:gd name="T22" fmla="*/ 0 h 191"/>
              <a:gd name="T23" fmla="*/ 138 w 138"/>
              <a:gd name="T24" fmla="*/ 191 h 19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8" h="191">
                <a:moveTo>
                  <a:pt x="80" y="0"/>
                </a:moveTo>
                <a:lnTo>
                  <a:pt x="138" y="170"/>
                </a:lnTo>
                <a:lnTo>
                  <a:pt x="77" y="191"/>
                </a:lnTo>
                <a:lnTo>
                  <a:pt x="85" y="186"/>
                </a:lnTo>
                <a:lnTo>
                  <a:pt x="0" y="29"/>
                </a:lnTo>
                <a:lnTo>
                  <a:pt x="9" y="24"/>
                </a:lnTo>
                <a:lnTo>
                  <a:pt x="80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45" name="Freeform 3311"/>
          <p:cNvSpPr>
            <a:spLocks noChangeAspect="1"/>
          </p:cNvSpPr>
          <p:nvPr/>
        </p:nvSpPr>
        <p:spPr bwMode="auto">
          <a:xfrm>
            <a:off x="1612900" y="4116388"/>
            <a:ext cx="58738" cy="66675"/>
          </a:xfrm>
          <a:custGeom>
            <a:avLst/>
            <a:gdLst>
              <a:gd name="T0" fmla="*/ 2147483647 w 163"/>
              <a:gd name="T1" fmla="*/ 0 h 190"/>
              <a:gd name="T2" fmla="*/ 2147483647 w 163"/>
              <a:gd name="T3" fmla="*/ 2147483647 h 190"/>
              <a:gd name="T4" fmla="*/ 2147483647 w 163"/>
              <a:gd name="T5" fmla="*/ 2147483647 h 190"/>
              <a:gd name="T6" fmla="*/ 2147483647 w 163"/>
              <a:gd name="T7" fmla="*/ 2147483647 h 190"/>
              <a:gd name="T8" fmla="*/ 0 w 163"/>
              <a:gd name="T9" fmla="*/ 2147483647 h 190"/>
              <a:gd name="T10" fmla="*/ 2147483647 w 163"/>
              <a:gd name="T11" fmla="*/ 2147483647 h 190"/>
              <a:gd name="T12" fmla="*/ 2147483647 w 163"/>
              <a:gd name="T13" fmla="*/ 0 h 19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3"/>
              <a:gd name="T22" fmla="*/ 0 h 190"/>
              <a:gd name="T23" fmla="*/ 163 w 163"/>
              <a:gd name="T24" fmla="*/ 190 h 19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3" h="190">
                <a:moveTo>
                  <a:pt x="78" y="0"/>
                </a:moveTo>
                <a:lnTo>
                  <a:pt x="163" y="157"/>
                </a:lnTo>
                <a:lnTo>
                  <a:pt x="103" y="190"/>
                </a:lnTo>
                <a:lnTo>
                  <a:pt x="104" y="190"/>
                </a:lnTo>
                <a:lnTo>
                  <a:pt x="0" y="42"/>
                </a:lnTo>
                <a:lnTo>
                  <a:pt x="1" y="42"/>
                </a:lnTo>
                <a:lnTo>
                  <a:pt x="78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46" name="Freeform 3312"/>
          <p:cNvSpPr>
            <a:spLocks noChangeAspect="1"/>
          </p:cNvSpPr>
          <p:nvPr/>
        </p:nvSpPr>
        <p:spPr bwMode="auto">
          <a:xfrm>
            <a:off x="1595438" y="4130675"/>
            <a:ext cx="55562" cy="61913"/>
          </a:xfrm>
          <a:custGeom>
            <a:avLst/>
            <a:gdLst>
              <a:gd name="T0" fmla="*/ 2147483647 w 158"/>
              <a:gd name="T1" fmla="*/ 0 h 179"/>
              <a:gd name="T2" fmla="*/ 2147483647 w 158"/>
              <a:gd name="T3" fmla="*/ 2147483647 h 179"/>
              <a:gd name="T4" fmla="*/ 2147483647 w 158"/>
              <a:gd name="T5" fmla="*/ 2147483647 h 179"/>
              <a:gd name="T6" fmla="*/ 2147483647 w 158"/>
              <a:gd name="T7" fmla="*/ 2147483647 h 179"/>
              <a:gd name="T8" fmla="*/ 0 w 158"/>
              <a:gd name="T9" fmla="*/ 2147483647 h 179"/>
              <a:gd name="T10" fmla="*/ 2147483647 w 158"/>
              <a:gd name="T11" fmla="*/ 2147483647 h 179"/>
              <a:gd name="T12" fmla="*/ 2147483647 w 158"/>
              <a:gd name="T13" fmla="*/ 0 h 17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8"/>
              <a:gd name="T22" fmla="*/ 0 h 179"/>
              <a:gd name="T23" fmla="*/ 158 w 158"/>
              <a:gd name="T24" fmla="*/ 179 h 17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8" h="179">
                <a:moveTo>
                  <a:pt x="54" y="0"/>
                </a:moveTo>
                <a:lnTo>
                  <a:pt x="158" y="148"/>
                </a:lnTo>
                <a:lnTo>
                  <a:pt x="114" y="179"/>
                </a:lnTo>
                <a:lnTo>
                  <a:pt x="121" y="172"/>
                </a:lnTo>
                <a:lnTo>
                  <a:pt x="0" y="40"/>
                </a:lnTo>
                <a:lnTo>
                  <a:pt x="8" y="33"/>
                </a:lnTo>
                <a:lnTo>
                  <a:pt x="54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47" name="Freeform 3313"/>
          <p:cNvSpPr>
            <a:spLocks noChangeAspect="1"/>
          </p:cNvSpPr>
          <p:nvPr/>
        </p:nvSpPr>
        <p:spPr bwMode="auto">
          <a:xfrm>
            <a:off x="1562100" y="4146550"/>
            <a:ext cx="73025" cy="71438"/>
          </a:xfrm>
          <a:custGeom>
            <a:avLst/>
            <a:gdLst>
              <a:gd name="T0" fmla="*/ 2147483647 w 218"/>
              <a:gd name="T1" fmla="*/ 0 h 209"/>
              <a:gd name="T2" fmla="*/ 2147483647 w 218"/>
              <a:gd name="T3" fmla="*/ 2147483647 h 209"/>
              <a:gd name="T4" fmla="*/ 2147483647 w 218"/>
              <a:gd name="T5" fmla="*/ 2147483647 h 209"/>
              <a:gd name="T6" fmla="*/ 2147483647 w 218"/>
              <a:gd name="T7" fmla="*/ 2147483647 h 209"/>
              <a:gd name="T8" fmla="*/ 0 w 218"/>
              <a:gd name="T9" fmla="*/ 2147483647 h 209"/>
              <a:gd name="T10" fmla="*/ 2147483647 w 218"/>
              <a:gd name="T11" fmla="*/ 2147483647 h 209"/>
              <a:gd name="T12" fmla="*/ 2147483647 w 218"/>
              <a:gd name="T13" fmla="*/ 0 h 20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8"/>
              <a:gd name="T22" fmla="*/ 0 h 209"/>
              <a:gd name="T23" fmla="*/ 218 w 218"/>
              <a:gd name="T24" fmla="*/ 209 h 20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8" h="209">
                <a:moveTo>
                  <a:pt x="97" y="0"/>
                </a:moveTo>
                <a:lnTo>
                  <a:pt x="218" y="132"/>
                </a:lnTo>
                <a:lnTo>
                  <a:pt x="132" y="209"/>
                </a:lnTo>
                <a:lnTo>
                  <a:pt x="135" y="206"/>
                </a:lnTo>
                <a:lnTo>
                  <a:pt x="0" y="88"/>
                </a:lnTo>
                <a:lnTo>
                  <a:pt x="3" y="85"/>
                </a:lnTo>
                <a:lnTo>
                  <a:pt x="97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48" name="Freeform 3314"/>
          <p:cNvSpPr>
            <a:spLocks noChangeAspect="1"/>
          </p:cNvSpPr>
          <p:nvPr/>
        </p:nvSpPr>
        <p:spPr bwMode="auto">
          <a:xfrm>
            <a:off x="1528763" y="4175125"/>
            <a:ext cx="79375" cy="77788"/>
          </a:xfrm>
          <a:custGeom>
            <a:avLst/>
            <a:gdLst>
              <a:gd name="T0" fmla="*/ 2147483647 w 230"/>
              <a:gd name="T1" fmla="*/ 0 h 224"/>
              <a:gd name="T2" fmla="*/ 2147483647 w 230"/>
              <a:gd name="T3" fmla="*/ 2147483647 h 224"/>
              <a:gd name="T4" fmla="*/ 2147483647 w 230"/>
              <a:gd name="T5" fmla="*/ 2147483647 h 224"/>
              <a:gd name="T6" fmla="*/ 2147483647 w 230"/>
              <a:gd name="T7" fmla="*/ 2147483647 h 224"/>
              <a:gd name="T8" fmla="*/ 0 w 230"/>
              <a:gd name="T9" fmla="*/ 2147483647 h 224"/>
              <a:gd name="T10" fmla="*/ 2147483647 w 230"/>
              <a:gd name="T11" fmla="*/ 2147483647 h 224"/>
              <a:gd name="T12" fmla="*/ 2147483647 w 230"/>
              <a:gd name="T13" fmla="*/ 0 h 2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0"/>
              <a:gd name="T22" fmla="*/ 0 h 224"/>
              <a:gd name="T23" fmla="*/ 230 w 230"/>
              <a:gd name="T24" fmla="*/ 224 h 22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0" h="224">
                <a:moveTo>
                  <a:pt x="95" y="0"/>
                </a:moveTo>
                <a:lnTo>
                  <a:pt x="230" y="118"/>
                </a:lnTo>
                <a:lnTo>
                  <a:pt x="136" y="224"/>
                </a:lnTo>
                <a:lnTo>
                  <a:pt x="144" y="215"/>
                </a:lnTo>
                <a:lnTo>
                  <a:pt x="0" y="109"/>
                </a:lnTo>
                <a:lnTo>
                  <a:pt x="7" y="99"/>
                </a:lnTo>
                <a:lnTo>
                  <a:pt x="95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49" name="Freeform 3315"/>
          <p:cNvSpPr>
            <a:spLocks noChangeAspect="1"/>
          </p:cNvSpPr>
          <p:nvPr/>
        </p:nvSpPr>
        <p:spPr bwMode="auto">
          <a:xfrm>
            <a:off x="1497013" y="4213225"/>
            <a:ext cx="80962" cy="74613"/>
          </a:xfrm>
          <a:custGeom>
            <a:avLst/>
            <a:gdLst>
              <a:gd name="T0" fmla="*/ 2147483647 w 238"/>
              <a:gd name="T1" fmla="*/ 0 h 220"/>
              <a:gd name="T2" fmla="*/ 2147483647 w 238"/>
              <a:gd name="T3" fmla="*/ 2147483647 h 220"/>
              <a:gd name="T4" fmla="*/ 2147483647 w 238"/>
              <a:gd name="T5" fmla="*/ 2147483647 h 220"/>
              <a:gd name="T6" fmla="*/ 2147483647 w 238"/>
              <a:gd name="T7" fmla="*/ 2147483647 h 220"/>
              <a:gd name="T8" fmla="*/ 0 w 238"/>
              <a:gd name="T9" fmla="*/ 2147483647 h 220"/>
              <a:gd name="T10" fmla="*/ 2147483647 w 238"/>
              <a:gd name="T11" fmla="*/ 2147483647 h 220"/>
              <a:gd name="T12" fmla="*/ 2147483647 w 238"/>
              <a:gd name="T13" fmla="*/ 0 h 2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8"/>
              <a:gd name="T22" fmla="*/ 0 h 220"/>
              <a:gd name="T23" fmla="*/ 238 w 238"/>
              <a:gd name="T24" fmla="*/ 220 h 22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8" h="220">
                <a:moveTo>
                  <a:pt x="94" y="0"/>
                </a:moveTo>
                <a:lnTo>
                  <a:pt x="238" y="106"/>
                </a:lnTo>
                <a:lnTo>
                  <a:pt x="152" y="220"/>
                </a:lnTo>
                <a:lnTo>
                  <a:pt x="153" y="219"/>
                </a:lnTo>
                <a:lnTo>
                  <a:pt x="0" y="127"/>
                </a:lnTo>
                <a:lnTo>
                  <a:pt x="1" y="126"/>
                </a:lnTo>
                <a:lnTo>
                  <a:pt x="94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50" name="Freeform 3316"/>
          <p:cNvSpPr>
            <a:spLocks noChangeAspect="1"/>
          </p:cNvSpPr>
          <p:nvPr/>
        </p:nvSpPr>
        <p:spPr bwMode="auto">
          <a:xfrm>
            <a:off x="1452563" y="4257675"/>
            <a:ext cx="95250" cy="103188"/>
          </a:xfrm>
          <a:custGeom>
            <a:avLst/>
            <a:gdLst>
              <a:gd name="T0" fmla="*/ 2147483647 w 284"/>
              <a:gd name="T1" fmla="*/ 0 h 298"/>
              <a:gd name="T2" fmla="*/ 2147483647 w 284"/>
              <a:gd name="T3" fmla="*/ 2147483647 h 298"/>
              <a:gd name="T4" fmla="*/ 2147483647 w 284"/>
              <a:gd name="T5" fmla="*/ 2147483647 h 298"/>
              <a:gd name="T6" fmla="*/ 2147483647 w 284"/>
              <a:gd name="T7" fmla="*/ 2147483647 h 298"/>
              <a:gd name="T8" fmla="*/ 0 w 284"/>
              <a:gd name="T9" fmla="*/ 2147483647 h 298"/>
              <a:gd name="T10" fmla="*/ 0 w 284"/>
              <a:gd name="T11" fmla="*/ 2147483647 h 298"/>
              <a:gd name="T12" fmla="*/ 2147483647 w 284"/>
              <a:gd name="T13" fmla="*/ 0 h 29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4"/>
              <a:gd name="T22" fmla="*/ 0 h 298"/>
              <a:gd name="T23" fmla="*/ 284 w 284"/>
              <a:gd name="T24" fmla="*/ 298 h 29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4" h="298">
                <a:moveTo>
                  <a:pt x="131" y="0"/>
                </a:moveTo>
                <a:lnTo>
                  <a:pt x="284" y="92"/>
                </a:lnTo>
                <a:lnTo>
                  <a:pt x="160" y="298"/>
                </a:lnTo>
                <a:lnTo>
                  <a:pt x="0" y="217"/>
                </a:lnTo>
                <a:lnTo>
                  <a:pt x="131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51" name="Freeform 3317"/>
          <p:cNvSpPr>
            <a:spLocks noChangeAspect="1"/>
          </p:cNvSpPr>
          <p:nvPr/>
        </p:nvSpPr>
        <p:spPr bwMode="auto">
          <a:xfrm>
            <a:off x="1422400" y="4332288"/>
            <a:ext cx="82550" cy="80962"/>
          </a:xfrm>
          <a:custGeom>
            <a:avLst/>
            <a:gdLst>
              <a:gd name="T0" fmla="*/ 2147483647 w 242"/>
              <a:gd name="T1" fmla="*/ 0 h 236"/>
              <a:gd name="T2" fmla="*/ 2147483647 w 242"/>
              <a:gd name="T3" fmla="*/ 2147483647 h 236"/>
              <a:gd name="T4" fmla="*/ 2147483647 w 242"/>
              <a:gd name="T5" fmla="*/ 2147483647 h 236"/>
              <a:gd name="T6" fmla="*/ 2147483647 w 242"/>
              <a:gd name="T7" fmla="*/ 2147483647 h 236"/>
              <a:gd name="T8" fmla="*/ 0 w 242"/>
              <a:gd name="T9" fmla="*/ 2147483647 h 236"/>
              <a:gd name="T10" fmla="*/ 0 w 242"/>
              <a:gd name="T11" fmla="*/ 2147483647 h 236"/>
              <a:gd name="T12" fmla="*/ 2147483647 w 242"/>
              <a:gd name="T13" fmla="*/ 0 h 2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2"/>
              <a:gd name="T22" fmla="*/ 0 h 236"/>
              <a:gd name="T23" fmla="*/ 242 w 242"/>
              <a:gd name="T24" fmla="*/ 236 h 2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2" h="236">
                <a:moveTo>
                  <a:pt x="82" y="0"/>
                </a:moveTo>
                <a:lnTo>
                  <a:pt x="242" y="81"/>
                </a:lnTo>
                <a:lnTo>
                  <a:pt x="164" y="236"/>
                </a:lnTo>
                <a:lnTo>
                  <a:pt x="0" y="163"/>
                </a:lnTo>
                <a:lnTo>
                  <a:pt x="82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52" name="Freeform 3318"/>
          <p:cNvSpPr>
            <a:spLocks noChangeAspect="1"/>
          </p:cNvSpPr>
          <p:nvPr/>
        </p:nvSpPr>
        <p:spPr bwMode="auto">
          <a:xfrm>
            <a:off x="1395413" y="4387850"/>
            <a:ext cx="82550" cy="82550"/>
          </a:xfrm>
          <a:custGeom>
            <a:avLst/>
            <a:gdLst>
              <a:gd name="T0" fmla="*/ 2147483647 w 242"/>
              <a:gd name="T1" fmla="*/ 0 h 237"/>
              <a:gd name="T2" fmla="*/ 2147483647 w 242"/>
              <a:gd name="T3" fmla="*/ 2147483647 h 237"/>
              <a:gd name="T4" fmla="*/ 2147483647 w 242"/>
              <a:gd name="T5" fmla="*/ 2147483647 h 237"/>
              <a:gd name="T6" fmla="*/ 2147483647 w 242"/>
              <a:gd name="T7" fmla="*/ 2147483647 h 237"/>
              <a:gd name="T8" fmla="*/ 2147483647 w 242"/>
              <a:gd name="T9" fmla="*/ 2147483647 h 237"/>
              <a:gd name="T10" fmla="*/ 0 w 242"/>
              <a:gd name="T11" fmla="*/ 2147483647 h 237"/>
              <a:gd name="T12" fmla="*/ 2147483647 w 242"/>
              <a:gd name="T13" fmla="*/ 0 h 2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2"/>
              <a:gd name="T22" fmla="*/ 0 h 237"/>
              <a:gd name="T23" fmla="*/ 242 w 242"/>
              <a:gd name="T24" fmla="*/ 237 h 2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2" h="237">
                <a:moveTo>
                  <a:pt x="78" y="0"/>
                </a:moveTo>
                <a:lnTo>
                  <a:pt x="242" y="73"/>
                </a:lnTo>
                <a:lnTo>
                  <a:pt x="170" y="233"/>
                </a:lnTo>
                <a:lnTo>
                  <a:pt x="169" y="237"/>
                </a:lnTo>
                <a:lnTo>
                  <a:pt x="1" y="173"/>
                </a:lnTo>
                <a:lnTo>
                  <a:pt x="0" y="177"/>
                </a:lnTo>
                <a:lnTo>
                  <a:pt x="78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53" name="Freeform 3319"/>
          <p:cNvSpPr>
            <a:spLocks noChangeAspect="1"/>
          </p:cNvSpPr>
          <p:nvPr/>
        </p:nvSpPr>
        <p:spPr bwMode="auto">
          <a:xfrm>
            <a:off x="1371600" y="4449763"/>
            <a:ext cx="82550" cy="85725"/>
          </a:xfrm>
          <a:custGeom>
            <a:avLst/>
            <a:gdLst>
              <a:gd name="T0" fmla="*/ 2147483647 w 238"/>
              <a:gd name="T1" fmla="*/ 0 h 251"/>
              <a:gd name="T2" fmla="*/ 2147483647 w 238"/>
              <a:gd name="T3" fmla="*/ 2147483647 h 251"/>
              <a:gd name="T4" fmla="*/ 2147483647 w 238"/>
              <a:gd name="T5" fmla="*/ 2147483647 h 251"/>
              <a:gd name="T6" fmla="*/ 2147483647 w 238"/>
              <a:gd name="T7" fmla="*/ 2147483647 h 251"/>
              <a:gd name="T8" fmla="*/ 0 w 238"/>
              <a:gd name="T9" fmla="*/ 2147483647 h 251"/>
              <a:gd name="T10" fmla="*/ 2147483647 w 238"/>
              <a:gd name="T11" fmla="*/ 2147483647 h 251"/>
              <a:gd name="T12" fmla="*/ 2147483647 w 238"/>
              <a:gd name="T13" fmla="*/ 0 h 25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8"/>
              <a:gd name="T22" fmla="*/ 0 h 251"/>
              <a:gd name="T23" fmla="*/ 238 w 238"/>
              <a:gd name="T24" fmla="*/ 251 h 25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8" h="251">
                <a:moveTo>
                  <a:pt x="70" y="0"/>
                </a:moveTo>
                <a:lnTo>
                  <a:pt x="238" y="64"/>
                </a:lnTo>
                <a:lnTo>
                  <a:pt x="167" y="251"/>
                </a:lnTo>
                <a:lnTo>
                  <a:pt x="171" y="238"/>
                </a:lnTo>
                <a:lnTo>
                  <a:pt x="0" y="182"/>
                </a:lnTo>
                <a:lnTo>
                  <a:pt x="5" y="170"/>
                </a:lnTo>
                <a:lnTo>
                  <a:pt x="70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54" name="Freeform 3320"/>
          <p:cNvSpPr>
            <a:spLocks noChangeAspect="1"/>
          </p:cNvSpPr>
          <p:nvPr/>
        </p:nvSpPr>
        <p:spPr bwMode="auto">
          <a:xfrm>
            <a:off x="1349375" y="4510088"/>
            <a:ext cx="80963" cy="84137"/>
          </a:xfrm>
          <a:custGeom>
            <a:avLst/>
            <a:gdLst>
              <a:gd name="T0" fmla="*/ 2147483647 w 234"/>
              <a:gd name="T1" fmla="*/ 0 h 243"/>
              <a:gd name="T2" fmla="*/ 2147483647 w 234"/>
              <a:gd name="T3" fmla="*/ 2147483647 h 243"/>
              <a:gd name="T4" fmla="*/ 2147483647 w 234"/>
              <a:gd name="T5" fmla="*/ 2147483647 h 243"/>
              <a:gd name="T6" fmla="*/ 2147483647 w 234"/>
              <a:gd name="T7" fmla="*/ 2147483647 h 243"/>
              <a:gd name="T8" fmla="*/ 0 w 234"/>
              <a:gd name="T9" fmla="*/ 2147483647 h 243"/>
              <a:gd name="T10" fmla="*/ 2147483647 w 234"/>
              <a:gd name="T11" fmla="*/ 2147483647 h 243"/>
              <a:gd name="T12" fmla="*/ 2147483647 w 234"/>
              <a:gd name="T13" fmla="*/ 0 h 2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4"/>
              <a:gd name="T22" fmla="*/ 0 h 243"/>
              <a:gd name="T23" fmla="*/ 234 w 234"/>
              <a:gd name="T24" fmla="*/ 243 h 24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4" h="243">
                <a:moveTo>
                  <a:pt x="63" y="0"/>
                </a:moveTo>
                <a:lnTo>
                  <a:pt x="234" y="56"/>
                </a:lnTo>
                <a:lnTo>
                  <a:pt x="170" y="243"/>
                </a:lnTo>
                <a:lnTo>
                  <a:pt x="172" y="236"/>
                </a:lnTo>
                <a:lnTo>
                  <a:pt x="0" y="188"/>
                </a:lnTo>
                <a:lnTo>
                  <a:pt x="2" y="181"/>
                </a:lnTo>
                <a:lnTo>
                  <a:pt x="63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55" name="Freeform 3321"/>
          <p:cNvSpPr>
            <a:spLocks noChangeAspect="1"/>
          </p:cNvSpPr>
          <p:nvPr/>
        </p:nvSpPr>
        <p:spPr bwMode="auto">
          <a:xfrm>
            <a:off x="1331913" y="4576763"/>
            <a:ext cx="77787" cy="80962"/>
          </a:xfrm>
          <a:custGeom>
            <a:avLst/>
            <a:gdLst>
              <a:gd name="T0" fmla="*/ 2147483647 w 227"/>
              <a:gd name="T1" fmla="*/ 0 h 236"/>
              <a:gd name="T2" fmla="*/ 2147483647 w 227"/>
              <a:gd name="T3" fmla="*/ 2147483647 h 236"/>
              <a:gd name="T4" fmla="*/ 2147483647 w 227"/>
              <a:gd name="T5" fmla="*/ 2147483647 h 236"/>
              <a:gd name="T6" fmla="*/ 2147483647 w 227"/>
              <a:gd name="T7" fmla="*/ 2147483647 h 236"/>
              <a:gd name="T8" fmla="*/ 0 w 227"/>
              <a:gd name="T9" fmla="*/ 2147483647 h 236"/>
              <a:gd name="T10" fmla="*/ 2147483647 w 227"/>
              <a:gd name="T11" fmla="*/ 2147483647 h 236"/>
              <a:gd name="T12" fmla="*/ 2147483647 w 227"/>
              <a:gd name="T13" fmla="*/ 0 h 2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7"/>
              <a:gd name="T22" fmla="*/ 0 h 236"/>
              <a:gd name="T23" fmla="*/ 227 w 227"/>
              <a:gd name="T24" fmla="*/ 236 h 2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7" h="236">
                <a:moveTo>
                  <a:pt x="55" y="0"/>
                </a:moveTo>
                <a:lnTo>
                  <a:pt x="227" y="48"/>
                </a:lnTo>
                <a:lnTo>
                  <a:pt x="173" y="236"/>
                </a:lnTo>
                <a:lnTo>
                  <a:pt x="174" y="233"/>
                </a:lnTo>
                <a:lnTo>
                  <a:pt x="0" y="193"/>
                </a:lnTo>
                <a:lnTo>
                  <a:pt x="1" y="190"/>
                </a:lnTo>
                <a:lnTo>
                  <a:pt x="55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56" name="Freeform 3322"/>
          <p:cNvSpPr>
            <a:spLocks noChangeAspect="1"/>
          </p:cNvSpPr>
          <p:nvPr/>
        </p:nvSpPr>
        <p:spPr bwMode="auto">
          <a:xfrm>
            <a:off x="1314450" y="4643438"/>
            <a:ext cx="77788" cy="77787"/>
          </a:xfrm>
          <a:custGeom>
            <a:avLst/>
            <a:gdLst>
              <a:gd name="T0" fmla="*/ 2147483647 w 220"/>
              <a:gd name="T1" fmla="*/ 0 h 228"/>
              <a:gd name="T2" fmla="*/ 2147483647 w 220"/>
              <a:gd name="T3" fmla="*/ 2147483647 h 228"/>
              <a:gd name="T4" fmla="*/ 2147483647 w 220"/>
              <a:gd name="T5" fmla="*/ 2147483647 h 228"/>
              <a:gd name="T6" fmla="*/ 2147483647 w 220"/>
              <a:gd name="T7" fmla="*/ 2147483647 h 228"/>
              <a:gd name="T8" fmla="*/ 0 w 220"/>
              <a:gd name="T9" fmla="*/ 2147483647 h 228"/>
              <a:gd name="T10" fmla="*/ 0 w 220"/>
              <a:gd name="T11" fmla="*/ 2147483647 h 228"/>
              <a:gd name="T12" fmla="*/ 2147483647 w 220"/>
              <a:gd name="T13" fmla="*/ 0 h 22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0"/>
              <a:gd name="T22" fmla="*/ 0 h 228"/>
              <a:gd name="T23" fmla="*/ 220 w 220"/>
              <a:gd name="T24" fmla="*/ 228 h 22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0" h="228">
                <a:moveTo>
                  <a:pt x="46" y="0"/>
                </a:moveTo>
                <a:lnTo>
                  <a:pt x="220" y="40"/>
                </a:lnTo>
                <a:lnTo>
                  <a:pt x="177" y="227"/>
                </a:lnTo>
                <a:lnTo>
                  <a:pt x="177" y="228"/>
                </a:lnTo>
                <a:lnTo>
                  <a:pt x="0" y="196"/>
                </a:lnTo>
                <a:lnTo>
                  <a:pt x="0" y="197"/>
                </a:lnTo>
                <a:lnTo>
                  <a:pt x="46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57" name="Freeform 3323"/>
          <p:cNvSpPr>
            <a:spLocks noChangeAspect="1"/>
          </p:cNvSpPr>
          <p:nvPr/>
        </p:nvSpPr>
        <p:spPr bwMode="auto">
          <a:xfrm>
            <a:off x="1301750" y="4711700"/>
            <a:ext cx="74613" cy="74613"/>
          </a:xfrm>
          <a:custGeom>
            <a:avLst/>
            <a:gdLst>
              <a:gd name="T0" fmla="*/ 2147483647 w 213"/>
              <a:gd name="T1" fmla="*/ 0 h 217"/>
              <a:gd name="T2" fmla="*/ 2147483647 w 213"/>
              <a:gd name="T3" fmla="*/ 2147483647 h 217"/>
              <a:gd name="T4" fmla="*/ 2147483647 w 213"/>
              <a:gd name="T5" fmla="*/ 2147483647 h 217"/>
              <a:gd name="T6" fmla="*/ 2147483647 w 213"/>
              <a:gd name="T7" fmla="*/ 2147483647 h 217"/>
              <a:gd name="T8" fmla="*/ 0 w 213"/>
              <a:gd name="T9" fmla="*/ 2147483647 h 217"/>
              <a:gd name="T10" fmla="*/ 0 w 213"/>
              <a:gd name="T11" fmla="*/ 2147483647 h 217"/>
              <a:gd name="T12" fmla="*/ 2147483647 w 213"/>
              <a:gd name="T13" fmla="*/ 0 h 2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3"/>
              <a:gd name="T22" fmla="*/ 0 h 217"/>
              <a:gd name="T23" fmla="*/ 213 w 213"/>
              <a:gd name="T24" fmla="*/ 217 h 21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3" h="217">
                <a:moveTo>
                  <a:pt x="36" y="0"/>
                </a:moveTo>
                <a:lnTo>
                  <a:pt x="213" y="32"/>
                </a:lnTo>
                <a:lnTo>
                  <a:pt x="179" y="216"/>
                </a:lnTo>
                <a:lnTo>
                  <a:pt x="179" y="217"/>
                </a:lnTo>
                <a:lnTo>
                  <a:pt x="0" y="197"/>
                </a:lnTo>
                <a:lnTo>
                  <a:pt x="0" y="198"/>
                </a:lnTo>
                <a:lnTo>
                  <a:pt x="36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58" name="Freeform 3324"/>
          <p:cNvSpPr>
            <a:spLocks noChangeAspect="1"/>
          </p:cNvSpPr>
          <p:nvPr/>
        </p:nvSpPr>
        <p:spPr bwMode="auto">
          <a:xfrm>
            <a:off x="1293813" y="4776788"/>
            <a:ext cx="69850" cy="74612"/>
          </a:xfrm>
          <a:custGeom>
            <a:avLst/>
            <a:gdLst>
              <a:gd name="T0" fmla="*/ 2147483647 w 203"/>
              <a:gd name="T1" fmla="*/ 0 h 215"/>
              <a:gd name="T2" fmla="*/ 2147483647 w 203"/>
              <a:gd name="T3" fmla="*/ 2147483647 h 215"/>
              <a:gd name="T4" fmla="*/ 2147483647 w 203"/>
              <a:gd name="T5" fmla="*/ 2147483647 h 215"/>
              <a:gd name="T6" fmla="*/ 2147483647 w 203"/>
              <a:gd name="T7" fmla="*/ 2147483647 h 215"/>
              <a:gd name="T8" fmla="*/ 0 w 203"/>
              <a:gd name="T9" fmla="*/ 2147483647 h 215"/>
              <a:gd name="T10" fmla="*/ 2147483647 w 203"/>
              <a:gd name="T11" fmla="*/ 2147483647 h 215"/>
              <a:gd name="T12" fmla="*/ 2147483647 w 203"/>
              <a:gd name="T13" fmla="*/ 0 h 2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3"/>
              <a:gd name="T22" fmla="*/ 0 h 215"/>
              <a:gd name="T23" fmla="*/ 203 w 203"/>
              <a:gd name="T24" fmla="*/ 215 h 2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3" h="215">
                <a:moveTo>
                  <a:pt x="24" y="0"/>
                </a:moveTo>
                <a:lnTo>
                  <a:pt x="203" y="20"/>
                </a:lnTo>
                <a:lnTo>
                  <a:pt x="178" y="215"/>
                </a:lnTo>
                <a:lnTo>
                  <a:pt x="179" y="204"/>
                </a:lnTo>
                <a:lnTo>
                  <a:pt x="0" y="194"/>
                </a:lnTo>
                <a:lnTo>
                  <a:pt x="1" y="182"/>
                </a:lnTo>
                <a:lnTo>
                  <a:pt x="24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59" name="Freeform 3325"/>
          <p:cNvSpPr>
            <a:spLocks noChangeAspect="1"/>
          </p:cNvSpPr>
          <p:nvPr/>
        </p:nvSpPr>
        <p:spPr bwMode="auto">
          <a:xfrm>
            <a:off x="1290638" y="4846638"/>
            <a:ext cx="66675" cy="66675"/>
          </a:xfrm>
          <a:custGeom>
            <a:avLst/>
            <a:gdLst>
              <a:gd name="T0" fmla="*/ 2147483647 w 191"/>
              <a:gd name="T1" fmla="*/ 0 h 196"/>
              <a:gd name="T2" fmla="*/ 2147483647 w 191"/>
              <a:gd name="T3" fmla="*/ 2147483647 h 196"/>
              <a:gd name="T4" fmla="*/ 2147483647 w 191"/>
              <a:gd name="T5" fmla="*/ 2147483647 h 196"/>
              <a:gd name="T6" fmla="*/ 2147483647 w 191"/>
              <a:gd name="T7" fmla="*/ 2147483647 h 196"/>
              <a:gd name="T8" fmla="*/ 0 w 191"/>
              <a:gd name="T9" fmla="*/ 2147483647 h 196"/>
              <a:gd name="T10" fmla="*/ 0 w 191"/>
              <a:gd name="T11" fmla="*/ 2147483647 h 196"/>
              <a:gd name="T12" fmla="*/ 2147483647 w 191"/>
              <a:gd name="T13" fmla="*/ 0 h 1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1"/>
              <a:gd name="T22" fmla="*/ 0 h 196"/>
              <a:gd name="T23" fmla="*/ 191 w 191"/>
              <a:gd name="T24" fmla="*/ 196 h 19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1" h="196">
                <a:moveTo>
                  <a:pt x="12" y="0"/>
                </a:moveTo>
                <a:lnTo>
                  <a:pt x="191" y="10"/>
                </a:lnTo>
                <a:lnTo>
                  <a:pt x="178" y="196"/>
                </a:lnTo>
                <a:lnTo>
                  <a:pt x="178" y="190"/>
                </a:lnTo>
                <a:lnTo>
                  <a:pt x="0" y="190"/>
                </a:lnTo>
                <a:lnTo>
                  <a:pt x="0" y="183"/>
                </a:lnTo>
                <a:lnTo>
                  <a:pt x="12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60" name="Freeform 3326"/>
          <p:cNvSpPr>
            <a:spLocks noChangeAspect="1"/>
          </p:cNvSpPr>
          <p:nvPr/>
        </p:nvSpPr>
        <p:spPr bwMode="auto">
          <a:xfrm>
            <a:off x="1290638" y="4911725"/>
            <a:ext cx="61912" cy="31750"/>
          </a:xfrm>
          <a:custGeom>
            <a:avLst/>
            <a:gdLst>
              <a:gd name="T0" fmla="*/ 2147483647 w 179"/>
              <a:gd name="T1" fmla="*/ 0 h 93"/>
              <a:gd name="T2" fmla="*/ 2147483647 w 179"/>
              <a:gd name="T3" fmla="*/ 0 h 93"/>
              <a:gd name="T4" fmla="*/ 2147483647 w 179"/>
              <a:gd name="T5" fmla="*/ 2147483647 h 93"/>
              <a:gd name="T6" fmla="*/ 2147483647 w 179"/>
              <a:gd name="T7" fmla="*/ 2147483647 h 93"/>
              <a:gd name="T8" fmla="*/ 0 w 179"/>
              <a:gd name="T9" fmla="*/ 2147483647 h 93"/>
              <a:gd name="T10" fmla="*/ 0 w 179"/>
              <a:gd name="T11" fmla="*/ 2147483647 h 93"/>
              <a:gd name="T12" fmla="*/ 2147483647 w 179"/>
              <a:gd name="T13" fmla="*/ 0 h 9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9"/>
              <a:gd name="T22" fmla="*/ 0 h 93"/>
              <a:gd name="T23" fmla="*/ 179 w 179"/>
              <a:gd name="T24" fmla="*/ 93 h 9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9" h="93">
                <a:moveTo>
                  <a:pt x="1" y="0"/>
                </a:moveTo>
                <a:lnTo>
                  <a:pt x="179" y="0"/>
                </a:lnTo>
                <a:lnTo>
                  <a:pt x="178" y="88"/>
                </a:lnTo>
                <a:lnTo>
                  <a:pt x="178" y="87"/>
                </a:lnTo>
                <a:lnTo>
                  <a:pt x="0" y="93"/>
                </a:lnTo>
                <a:lnTo>
                  <a:pt x="0" y="92"/>
                </a:lnTo>
                <a:lnTo>
                  <a:pt x="1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61" name="Freeform 3327"/>
          <p:cNvSpPr>
            <a:spLocks noChangeAspect="1"/>
          </p:cNvSpPr>
          <p:nvPr/>
        </p:nvSpPr>
        <p:spPr bwMode="auto">
          <a:xfrm>
            <a:off x="1290638" y="4941888"/>
            <a:ext cx="63500" cy="66675"/>
          </a:xfrm>
          <a:custGeom>
            <a:avLst/>
            <a:gdLst>
              <a:gd name="T0" fmla="*/ 0 w 185"/>
              <a:gd name="T1" fmla="*/ 2147483647 h 193"/>
              <a:gd name="T2" fmla="*/ 2147483647 w 185"/>
              <a:gd name="T3" fmla="*/ 0 h 193"/>
              <a:gd name="T4" fmla="*/ 2147483647 w 185"/>
              <a:gd name="T5" fmla="*/ 2147483647 h 193"/>
              <a:gd name="T6" fmla="*/ 2147483647 w 185"/>
              <a:gd name="T7" fmla="*/ 2147483647 h 193"/>
              <a:gd name="T8" fmla="*/ 2147483647 w 185"/>
              <a:gd name="T9" fmla="*/ 2147483647 h 193"/>
              <a:gd name="T10" fmla="*/ 2147483647 w 185"/>
              <a:gd name="T11" fmla="*/ 2147483647 h 193"/>
              <a:gd name="T12" fmla="*/ 0 w 185"/>
              <a:gd name="T13" fmla="*/ 2147483647 h 19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5"/>
              <a:gd name="T22" fmla="*/ 0 h 193"/>
              <a:gd name="T23" fmla="*/ 185 w 185"/>
              <a:gd name="T24" fmla="*/ 193 h 19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5" h="193">
                <a:moveTo>
                  <a:pt x="0" y="6"/>
                </a:moveTo>
                <a:lnTo>
                  <a:pt x="178" y="0"/>
                </a:lnTo>
                <a:lnTo>
                  <a:pt x="185" y="162"/>
                </a:lnTo>
                <a:lnTo>
                  <a:pt x="185" y="166"/>
                </a:lnTo>
                <a:lnTo>
                  <a:pt x="7" y="189"/>
                </a:lnTo>
                <a:lnTo>
                  <a:pt x="7" y="193"/>
                </a:lnTo>
                <a:lnTo>
                  <a:pt x="0" y="6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62" name="Freeform 3328"/>
          <p:cNvSpPr>
            <a:spLocks noChangeAspect="1"/>
          </p:cNvSpPr>
          <p:nvPr/>
        </p:nvSpPr>
        <p:spPr bwMode="auto">
          <a:xfrm>
            <a:off x="1292225" y="4997450"/>
            <a:ext cx="69850" cy="69850"/>
          </a:xfrm>
          <a:custGeom>
            <a:avLst/>
            <a:gdLst>
              <a:gd name="T0" fmla="*/ 0 w 199"/>
              <a:gd name="T1" fmla="*/ 2147483647 h 194"/>
              <a:gd name="T2" fmla="*/ 2147483647 w 199"/>
              <a:gd name="T3" fmla="*/ 0 h 194"/>
              <a:gd name="T4" fmla="*/ 2147483647 w 199"/>
              <a:gd name="T5" fmla="*/ 2147483647 h 194"/>
              <a:gd name="T6" fmla="*/ 2147483647 w 199"/>
              <a:gd name="T7" fmla="*/ 2147483647 h 194"/>
              <a:gd name="T8" fmla="*/ 2147483647 w 199"/>
              <a:gd name="T9" fmla="*/ 2147483647 h 194"/>
              <a:gd name="T10" fmla="*/ 2147483647 w 199"/>
              <a:gd name="T11" fmla="*/ 2147483647 h 194"/>
              <a:gd name="T12" fmla="*/ 0 w 199"/>
              <a:gd name="T13" fmla="*/ 2147483647 h 19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9"/>
              <a:gd name="T22" fmla="*/ 0 h 194"/>
              <a:gd name="T23" fmla="*/ 199 w 199"/>
              <a:gd name="T24" fmla="*/ 194 h 19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9" h="194">
                <a:moveTo>
                  <a:pt x="0" y="23"/>
                </a:moveTo>
                <a:lnTo>
                  <a:pt x="178" y="0"/>
                </a:lnTo>
                <a:lnTo>
                  <a:pt x="199" y="158"/>
                </a:lnTo>
                <a:lnTo>
                  <a:pt x="199" y="157"/>
                </a:lnTo>
                <a:lnTo>
                  <a:pt x="23" y="194"/>
                </a:lnTo>
                <a:lnTo>
                  <a:pt x="23" y="193"/>
                </a:lnTo>
                <a:lnTo>
                  <a:pt x="0" y="23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63" name="Freeform 3329"/>
          <p:cNvSpPr>
            <a:spLocks noChangeAspect="1"/>
          </p:cNvSpPr>
          <p:nvPr/>
        </p:nvSpPr>
        <p:spPr bwMode="auto">
          <a:xfrm>
            <a:off x="1300163" y="5053013"/>
            <a:ext cx="68262" cy="42862"/>
          </a:xfrm>
          <a:custGeom>
            <a:avLst/>
            <a:gdLst>
              <a:gd name="T0" fmla="*/ 0 w 195"/>
              <a:gd name="T1" fmla="*/ 2147483647 h 120"/>
              <a:gd name="T2" fmla="*/ 2147483647 w 195"/>
              <a:gd name="T3" fmla="*/ 0 h 120"/>
              <a:gd name="T4" fmla="*/ 2147483647 w 195"/>
              <a:gd name="T5" fmla="*/ 2147483647 h 120"/>
              <a:gd name="T6" fmla="*/ 2147483647 w 195"/>
              <a:gd name="T7" fmla="*/ 2147483647 h 120"/>
              <a:gd name="T8" fmla="*/ 2147483647 w 195"/>
              <a:gd name="T9" fmla="*/ 2147483647 h 120"/>
              <a:gd name="T10" fmla="*/ 2147483647 w 195"/>
              <a:gd name="T11" fmla="*/ 2147483647 h 120"/>
              <a:gd name="T12" fmla="*/ 0 w 195"/>
              <a:gd name="T13" fmla="*/ 2147483647 h 1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5"/>
              <a:gd name="T22" fmla="*/ 0 h 120"/>
              <a:gd name="T23" fmla="*/ 195 w 195"/>
              <a:gd name="T24" fmla="*/ 120 h 12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5" h="120">
                <a:moveTo>
                  <a:pt x="0" y="37"/>
                </a:moveTo>
                <a:lnTo>
                  <a:pt x="176" y="0"/>
                </a:lnTo>
                <a:lnTo>
                  <a:pt x="195" y="87"/>
                </a:lnTo>
                <a:lnTo>
                  <a:pt x="191" y="72"/>
                </a:lnTo>
                <a:lnTo>
                  <a:pt x="18" y="120"/>
                </a:lnTo>
                <a:lnTo>
                  <a:pt x="14" y="105"/>
                </a:lnTo>
                <a:lnTo>
                  <a:pt x="0" y="37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64" name="Freeform 3330"/>
          <p:cNvSpPr>
            <a:spLocks noChangeAspect="1"/>
          </p:cNvSpPr>
          <p:nvPr/>
        </p:nvSpPr>
        <p:spPr bwMode="auto">
          <a:xfrm>
            <a:off x="1306513" y="5078413"/>
            <a:ext cx="65087" cy="46037"/>
          </a:xfrm>
          <a:custGeom>
            <a:avLst/>
            <a:gdLst>
              <a:gd name="T0" fmla="*/ 0 w 191"/>
              <a:gd name="T1" fmla="*/ 2147483647 h 133"/>
              <a:gd name="T2" fmla="*/ 2147483647 w 191"/>
              <a:gd name="T3" fmla="*/ 0 h 133"/>
              <a:gd name="T4" fmla="*/ 2147483647 w 191"/>
              <a:gd name="T5" fmla="*/ 2147483647 h 133"/>
              <a:gd name="T6" fmla="*/ 2147483647 w 191"/>
              <a:gd name="T7" fmla="*/ 2147483647 h 133"/>
              <a:gd name="T8" fmla="*/ 2147483647 w 191"/>
              <a:gd name="T9" fmla="*/ 2147483647 h 133"/>
              <a:gd name="T10" fmla="*/ 2147483647 w 191"/>
              <a:gd name="T11" fmla="*/ 2147483647 h 133"/>
              <a:gd name="T12" fmla="*/ 0 w 191"/>
              <a:gd name="T13" fmla="*/ 2147483647 h 1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1"/>
              <a:gd name="T22" fmla="*/ 0 h 133"/>
              <a:gd name="T23" fmla="*/ 191 w 191"/>
              <a:gd name="T24" fmla="*/ 133 h 1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1" h="133">
                <a:moveTo>
                  <a:pt x="0" y="48"/>
                </a:moveTo>
                <a:lnTo>
                  <a:pt x="173" y="0"/>
                </a:lnTo>
                <a:lnTo>
                  <a:pt x="190" y="65"/>
                </a:lnTo>
                <a:lnTo>
                  <a:pt x="191" y="67"/>
                </a:lnTo>
                <a:lnTo>
                  <a:pt x="23" y="131"/>
                </a:lnTo>
                <a:lnTo>
                  <a:pt x="24" y="133"/>
                </a:lnTo>
                <a:lnTo>
                  <a:pt x="0" y="48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65" name="Freeform 3331"/>
          <p:cNvSpPr>
            <a:spLocks noChangeAspect="1"/>
          </p:cNvSpPr>
          <p:nvPr/>
        </p:nvSpPr>
        <p:spPr bwMode="auto">
          <a:xfrm>
            <a:off x="1314450" y="5100638"/>
            <a:ext cx="77788" cy="73025"/>
          </a:xfrm>
          <a:custGeom>
            <a:avLst/>
            <a:gdLst>
              <a:gd name="T0" fmla="*/ 0 w 219"/>
              <a:gd name="T1" fmla="*/ 2147483647 h 213"/>
              <a:gd name="T2" fmla="*/ 2147483647 w 219"/>
              <a:gd name="T3" fmla="*/ 0 h 213"/>
              <a:gd name="T4" fmla="*/ 2147483647 w 219"/>
              <a:gd name="T5" fmla="*/ 2147483647 h 213"/>
              <a:gd name="T6" fmla="*/ 2147483647 w 219"/>
              <a:gd name="T7" fmla="*/ 2147483647 h 213"/>
              <a:gd name="T8" fmla="*/ 2147483647 w 219"/>
              <a:gd name="T9" fmla="*/ 2147483647 h 213"/>
              <a:gd name="T10" fmla="*/ 2147483647 w 219"/>
              <a:gd name="T11" fmla="*/ 2147483647 h 213"/>
              <a:gd name="T12" fmla="*/ 0 w 219"/>
              <a:gd name="T13" fmla="*/ 2147483647 h 2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9"/>
              <a:gd name="T22" fmla="*/ 0 h 213"/>
              <a:gd name="T23" fmla="*/ 219 w 219"/>
              <a:gd name="T24" fmla="*/ 213 h 21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9" h="213">
                <a:moveTo>
                  <a:pt x="0" y="64"/>
                </a:moveTo>
                <a:lnTo>
                  <a:pt x="168" y="0"/>
                </a:lnTo>
                <a:lnTo>
                  <a:pt x="219" y="132"/>
                </a:lnTo>
                <a:lnTo>
                  <a:pt x="216" y="126"/>
                </a:lnTo>
                <a:lnTo>
                  <a:pt x="58" y="213"/>
                </a:lnTo>
                <a:lnTo>
                  <a:pt x="55" y="208"/>
                </a:lnTo>
                <a:lnTo>
                  <a:pt x="0" y="64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66" name="Freeform 3332"/>
          <p:cNvSpPr>
            <a:spLocks noChangeAspect="1"/>
          </p:cNvSpPr>
          <p:nvPr/>
        </p:nvSpPr>
        <p:spPr bwMode="auto">
          <a:xfrm>
            <a:off x="1335088" y="5145088"/>
            <a:ext cx="73025" cy="66675"/>
          </a:xfrm>
          <a:custGeom>
            <a:avLst/>
            <a:gdLst>
              <a:gd name="T0" fmla="*/ 0 w 209"/>
              <a:gd name="T1" fmla="*/ 2147483647 h 191"/>
              <a:gd name="T2" fmla="*/ 2147483647 w 209"/>
              <a:gd name="T3" fmla="*/ 0 h 191"/>
              <a:gd name="T4" fmla="*/ 2147483647 w 209"/>
              <a:gd name="T5" fmla="*/ 2147483647 h 191"/>
              <a:gd name="T6" fmla="*/ 2147483647 w 209"/>
              <a:gd name="T7" fmla="*/ 2147483647 h 191"/>
              <a:gd name="T8" fmla="*/ 2147483647 w 209"/>
              <a:gd name="T9" fmla="*/ 2147483647 h 191"/>
              <a:gd name="T10" fmla="*/ 2147483647 w 209"/>
              <a:gd name="T11" fmla="*/ 2147483647 h 191"/>
              <a:gd name="T12" fmla="*/ 0 w 209"/>
              <a:gd name="T13" fmla="*/ 2147483647 h 19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9"/>
              <a:gd name="T22" fmla="*/ 0 h 191"/>
              <a:gd name="T23" fmla="*/ 209 w 209"/>
              <a:gd name="T24" fmla="*/ 191 h 19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9" h="191">
                <a:moveTo>
                  <a:pt x="0" y="87"/>
                </a:moveTo>
                <a:lnTo>
                  <a:pt x="158" y="0"/>
                </a:lnTo>
                <a:lnTo>
                  <a:pt x="209" y="92"/>
                </a:lnTo>
                <a:lnTo>
                  <a:pt x="203" y="83"/>
                </a:lnTo>
                <a:lnTo>
                  <a:pt x="60" y="191"/>
                </a:lnTo>
                <a:lnTo>
                  <a:pt x="53" y="183"/>
                </a:lnTo>
                <a:lnTo>
                  <a:pt x="0" y="87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67" name="Freeform 3333"/>
          <p:cNvSpPr>
            <a:spLocks noChangeAspect="1"/>
          </p:cNvSpPr>
          <p:nvPr/>
        </p:nvSpPr>
        <p:spPr bwMode="auto">
          <a:xfrm>
            <a:off x="1357313" y="5173663"/>
            <a:ext cx="68262" cy="69850"/>
          </a:xfrm>
          <a:custGeom>
            <a:avLst/>
            <a:gdLst>
              <a:gd name="T0" fmla="*/ 0 w 201"/>
              <a:gd name="T1" fmla="*/ 2147483647 h 200"/>
              <a:gd name="T2" fmla="*/ 2147483647 w 201"/>
              <a:gd name="T3" fmla="*/ 0 h 200"/>
              <a:gd name="T4" fmla="*/ 2147483647 w 201"/>
              <a:gd name="T5" fmla="*/ 2147483647 h 200"/>
              <a:gd name="T6" fmla="*/ 2147483647 w 201"/>
              <a:gd name="T7" fmla="*/ 2147483647 h 200"/>
              <a:gd name="T8" fmla="*/ 2147483647 w 201"/>
              <a:gd name="T9" fmla="*/ 2147483647 h 200"/>
              <a:gd name="T10" fmla="*/ 2147483647 w 201"/>
              <a:gd name="T11" fmla="*/ 2147483647 h 200"/>
              <a:gd name="T12" fmla="*/ 0 w 201"/>
              <a:gd name="T13" fmla="*/ 2147483647 h 20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1"/>
              <a:gd name="T22" fmla="*/ 0 h 200"/>
              <a:gd name="T23" fmla="*/ 201 w 201"/>
              <a:gd name="T24" fmla="*/ 200 h 20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1" h="200">
                <a:moveTo>
                  <a:pt x="0" y="108"/>
                </a:moveTo>
                <a:lnTo>
                  <a:pt x="143" y="0"/>
                </a:lnTo>
                <a:lnTo>
                  <a:pt x="201" y="78"/>
                </a:lnTo>
                <a:lnTo>
                  <a:pt x="196" y="73"/>
                </a:lnTo>
                <a:lnTo>
                  <a:pt x="69" y="200"/>
                </a:lnTo>
                <a:lnTo>
                  <a:pt x="64" y="194"/>
                </a:lnTo>
                <a:lnTo>
                  <a:pt x="0" y="108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68" name="Freeform 3334"/>
          <p:cNvSpPr>
            <a:spLocks noChangeAspect="1"/>
          </p:cNvSpPr>
          <p:nvPr/>
        </p:nvSpPr>
        <p:spPr bwMode="auto">
          <a:xfrm>
            <a:off x="1377950" y="5199063"/>
            <a:ext cx="68263" cy="73025"/>
          </a:xfrm>
          <a:custGeom>
            <a:avLst/>
            <a:gdLst>
              <a:gd name="T0" fmla="*/ 0 w 194"/>
              <a:gd name="T1" fmla="*/ 2147483647 h 209"/>
              <a:gd name="T2" fmla="*/ 2147483647 w 194"/>
              <a:gd name="T3" fmla="*/ 0 h 209"/>
              <a:gd name="T4" fmla="*/ 2147483647 w 194"/>
              <a:gd name="T5" fmla="*/ 2147483647 h 209"/>
              <a:gd name="T6" fmla="*/ 2147483647 w 194"/>
              <a:gd name="T7" fmla="*/ 2147483647 h 209"/>
              <a:gd name="T8" fmla="*/ 2147483647 w 194"/>
              <a:gd name="T9" fmla="*/ 2147483647 h 209"/>
              <a:gd name="T10" fmla="*/ 2147483647 w 194"/>
              <a:gd name="T11" fmla="*/ 2147483647 h 209"/>
              <a:gd name="T12" fmla="*/ 0 w 194"/>
              <a:gd name="T13" fmla="*/ 2147483647 h 20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4"/>
              <a:gd name="T22" fmla="*/ 0 h 209"/>
              <a:gd name="T23" fmla="*/ 194 w 194"/>
              <a:gd name="T24" fmla="*/ 209 h 20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4" h="209">
                <a:moveTo>
                  <a:pt x="0" y="127"/>
                </a:moveTo>
                <a:lnTo>
                  <a:pt x="127" y="0"/>
                </a:lnTo>
                <a:lnTo>
                  <a:pt x="194" y="69"/>
                </a:lnTo>
                <a:lnTo>
                  <a:pt x="187" y="63"/>
                </a:lnTo>
                <a:lnTo>
                  <a:pt x="83" y="209"/>
                </a:lnTo>
                <a:lnTo>
                  <a:pt x="76" y="203"/>
                </a:lnTo>
                <a:lnTo>
                  <a:pt x="0" y="127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69" name="Freeform 3335"/>
          <p:cNvSpPr>
            <a:spLocks noChangeAspect="1"/>
          </p:cNvSpPr>
          <p:nvPr/>
        </p:nvSpPr>
        <p:spPr bwMode="auto">
          <a:xfrm>
            <a:off x="1408113" y="5219700"/>
            <a:ext cx="61912" cy="74613"/>
          </a:xfrm>
          <a:custGeom>
            <a:avLst/>
            <a:gdLst>
              <a:gd name="T0" fmla="*/ 0 w 180"/>
              <a:gd name="T1" fmla="*/ 2147483647 h 211"/>
              <a:gd name="T2" fmla="*/ 2147483647 w 180"/>
              <a:gd name="T3" fmla="*/ 0 h 211"/>
              <a:gd name="T4" fmla="*/ 2147483647 w 180"/>
              <a:gd name="T5" fmla="*/ 2147483647 h 211"/>
              <a:gd name="T6" fmla="*/ 2147483647 w 180"/>
              <a:gd name="T7" fmla="*/ 2147483647 h 211"/>
              <a:gd name="T8" fmla="*/ 2147483647 w 180"/>
              <a:gd name="T9" fmla="*/ 2147483647 h 211"/>
              <a:gd name="T10" fmla="*/ 2147483647 w 180"/>
              <a:gd name="T11" fmla="*/ 2147483647 h 211"/>
              <a:gd name="T12" fmla="*/ 0 w 180"/>
              <a:gd name="T13" fmla="*/ 2147483647 h 2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0"/>
              <a:gd name="T22" fmla="*/ 0 h 211"/>
              <a:gd name="T23" fmla="*/ 180 w 180"/>
              <a:gd name="T24" fmla="*/ 211 h 21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0" h="211">
                <a:moveTo>
                  <a:pt x="0" y="146"/>
                </a:moveTo>
                <a:lnTo>
                  <a:pt x="104" y="0"/>
                </a:lnTo>
                <a:lnTo>
                  <a:pt x="180" y="54"/>
                </a:lnTo>
                <a:lnTo>
                  <a:pt x="178" y="53"/>
                </a:lnTo>
                <a:lnTo>
                  <a:pt x="93" y="211"/>
                </a:lnTo>
                <a:lnTo>
                  <a:pt x="91" y="210"/>
                </a:lnTo>
                <a:lnTo>
                  <a:pt x="0" y="146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70" name="Freeform 3336"/>
          <p:cNvSpPr>
            <a:spLocks noChangeAspect="1"/>
          </p:cNvSpPr>
          <p:nvPr/>
        </p:nvSpPr>
        <p:spPr bwMode="auto">
          <a:xfrm>
            <a:off x="1438275" y="5238750"/>
            <a:ext cx="50800" cy="68263"/>
          </a:xfrm>
          <a:custGeom>
            <a:avLst/>
            <a:gdLst>
              <a:gd name="T0" fmla="*/ 0 w 143"/>
              <a:gd name="T1" fmla="*/ 2147483647 h 195"/>
              <a:gd name="T2" fmla="*/ 2147483647 w 143"/>
              <a:gd name="T3" fmla="*/ 0 h 195"/>
              <a:gd name="T4" fmla="*/ 2147483647 w 143"/>
              <a:gd name="T5" fmla="*/ 2147483647 h 195"/>
              <a:gd name="T6" fmla="*/ 2147483647 w 143"/>
              <a:gd name="T7" fmla="*/ 2147483647 h 195"/>
              <a:gd name="T8" fmla="*/ 2147483647 w 143"/>
              <a:gd name="T9" fmla="*/ 2147483647 h 195"/>
              <a:gd name="T10" fmla="*/ 2147483647 w 143"/>
              <a:gd name="T11" fmla="*/ 2147483647 h 195"/>
              <a:gd name="T12" fmla="*/ 0 w 143"/>
              <a:gd name="T13" fmla="*/ 2147483647 h 19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3"/>
              <a:gd name="T22" fmla="*/ 0 h 195"/>
              <a:gd name="T23" fmla="*/ 143 w 143"/>
              <a:gd name="T24" fmla="*/ 195 h 19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3" h="195">
                <a:moveTo>
                  <a:pt x="0" y="158"/>
                </a:moveTo>
                <a:lnTo>
                  <a:pt x="85" y="0"/>
                </a:lnTo>
                <a:lnTo>
                  <a:pt x="143" y="31"/>
                </a:lnTo>
                <a:lnTo>
                  <a:pt x="137" y="29"/>
                </a:lnTo>
                <a:lnTo>
                  <a:pt x="70" y="195"/>
                </a:lnTo>
                <a:lnTo>
                  <a:pt x="64" y="193"/>
                </a:lnTo>
                <a:lnTo>
                  <a:pt x="0" y="158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71" name="Freeform 3337"/>
          <p:cNvSpPr>
            <a:spLocks noChangeAspect="1"/>
          </p:cNvSpPr>
          <p:nvPr/>
        </p:nvSpPr>
        <p:spPr bwMode="auto">
          <a:xfrm>
            <a:off x="1463675" y="5248275"/>
            <a:ext cx="34925" cy="65088"/>
          </a:xfrm>
          <a:custGeom>
            <a:avLst/>
            <a:gdLst>
              <a:gd name="T0" fmla="*/ 0 w 101"/>
              <a:gd name="T1" fmla="*/ 2147483647 h 187"/>
              <a:gd name="T2" fmla="*/ 2147483647 w 101"/>
              <a:gd name="T3" fmla="*/ 0 h 187"/>
              <a:gd name="T4" fmla="*/ 2147483647 w 101"/>
              <a:gd name="T5" fmla="*/ 2147483647 h 187"/>
              <a:gd name="T6" fmla="*/ 2147483647 w 101"/>
              <a:gd name="T7" fmla="*/ 2147483647 h 187"/>
              <a:gd name="T8" fmla="*/ 2147483647 w 101"/>
              <a:gd name="T9" fmla="*/ 2147483647 h 187"/>
              <a:gd name="T10" fmla="*/ 2147483647 w 101"/>
              <a:gd name="T11" fmla="*/ 2147483647 h 187"/>
              <a:gd name="T12" fmla="*/ 0 w 101"/>
              <a:gd name="T13" fmla="*/ 2147483647 h 18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01"/>
              <a:gd name="T22" fmla="*/ 0 h 187"/>
              <a:gd name="T23" fmla="*/ 101 w 101"/>
              <a:gd name="T24" fmla="*/ 187 h 18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01" h="187">
                <a:moveTo>
                  <a:pt x="0" y="166"/>
                </a:moveTo>
                <a:lnTo>
                  <a:pt x="67" y="0"/>
                </a:lnTo>
                <a:lnTo>
                  <a:pt x="101" y="14"/>
                </a:lnTo>
                <a:lnTo>
                  <a:pt x="96" y="13"/>
                </a:lnTo>
                <a:lnTo>
                  <a:pt x="54" y="187"/>
                </a:lnTo>
                <a:lnTo>
                  <a:pt x="49" y="186"/>
                </a:lnTo>
                <a:lnTo>
                  <a:pt x="0" y="166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72" name="Freeform 3338"/>
          <p:cNvSpPr>
            <a:spLocks noChangeAspect="1"/>
          </p:cNvSpPr>
          <p:nvPr/>
        </p:nvSpPr>
        <p:spPr bwMode="auto">
          <a:xfrm>
            <a:off x="1481138" y="5253038"/>
            <a:ext cx="44450" cy="68262"/>
          </a:xfrm>
          <a:custGeom>
            <a:avLst/>
            <a:gdLst>
              <a:gd name="T0" fmla="*/ 0 w 126"/>
              <a:gd name="T1" fmla="*/ 2147483647 h 197"/>
              <a:gd name="T2" fmla="*/ 2147483647 w 126"/>
              <a:gd name="T3" fmla="*/ 0 h 197"/>
              <a:gd name="T4" fmla="*/ 2147483647 w 126"/>
              <a:gd name="T5" fmla="*/ 2147483647 h 197"/>
              <a:gd name="T6" fmla="*/ 2147483647 w 126"/>
              <a:gd name="T7" fmla="*/ 2147483647 h 197"/>
              <a:gd name="T8" fmla="*/ 2147483647 w 126"/>
              <a:gd name="T9" fmla="*/ 2147483647 h 197"/>
              <a:gd name="T10" fmla="*/ 2147483647 w 126"/>
              <a:gd name="T11" fmla="*/ 2147483647 h 197"/>
              <a:gd name="T12" fmla="*/ 0 w 126"/>
              <a:gd name="T13" fmla="*/ 2147483647 h 19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6"/>
              <a:gd name="T22" fmla="*/ 0 h 197"/>
              <a:gd name="T23" fmla="*/ 126 w 126"/>
              <a:gd name="T24" fmla="*/ 197 h 19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6" h="197">
                <a:moveTo>
                  <a:pt x="0" y="174"/>
                </a:moveTo>
                <a:lnTo>
                  <a:pt x="42" y="0"/>
                </a:lnTo>
                <a:lnTo>
                  <a:pt x="126" y="21"/>
                </a:lnTo>
                <a:lnTo>
                  <a:pt x="93" y="197"/>
                </a:lnTo>
                <a:lnTo>
                  <a:pt x="0" y="174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73" name="Freeform 3339"/>
          <p:cNvSpPr>
            <a:spLocks noChangeAspect="1"/>
          </p:cNvSpPr>
          <p:nvPr/>
        </p:nvSpPr>
        <p:spPr bwMode="auto">
          <a:xfrm>
            <a:off x="1514475" y="5262563"/>
            <a:ext cx="63500" cy="66675"/>
          </a:xfrm>
          <a:custGeom>
            <a:avLst/>
            <a:gdLst>
              <a:gd name="T0" fmla="*/ 0 w 179"/>
              <a:gd name="T1" fmla="*/ 2147483647 h 201"/>
              <a:gd name="T2" fmla="*/ 2147483647 w 179"/>
              <a:gd name="T3" fmla="*/ 0 h 201"/>
              <a:gd name="T4" fmla="*/ 2147483647 w 179"/>
              <a:gd name="T5" fmla="*/ 2147483647 h 201"/>
              <a:gd name="T6" fmla="*/ 2147483647 w 179"/>
              <a:gd name="T7" fmla="*/ 2147483647 h 201"/>
              <a:gd name="T8" fmla="*/ 2147483647 w 179"/>
              <a:gd name="T9" fmla="*/ 2147483647 h 201"/>
              <a:gd name="T10" fmla="*/ 2147483647 w 179"/>
              <a:gd name="T11" fmla="*/ 2147483647 h 201"/>
              <a:gd name="T12" fmla="*/ 0 w 179"/>
              <a:gd name="T13" fmla="*/ 2147483647 h 20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9"/>
              <a:gd name="T22" fmla="*/ 0 h 201"/>
              <a:gd name="T23" fmla="*/ 179 w 179"/>
              <a:gd name="T24" fmla="*/ 201 h 20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9" h="201">
                <a:moveTo>
                  <a:pt x="0" y="176"/>
                </a:moveTo>
                <a:lnTo>
                  <a:pt x="33" y="0"/>
                </a:lnTo>
                <a:lnTo>
                  <a:pt x="173" y="27"/>
                </a:lnTo>
                <a:lnTo>
                  <a:pt x="179" y="29"/>
                </a:lnTo>
                <a:lnTo>
                  <a:pt x="123" y="199"/>
                </a:lnTo>
                <a:lnTo>
                  <a:pt x="130" y="201"/>
                </a:lnTo>
                <a:lnTo>
                  <a:pt x="0" y="176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74" name="Freeform 3340"/>
          <p:cNvSpPr>
            <a:spLocks noChangeAspect="1"/>
          </p:cNvSpPr>
          <p:nvPr/>
        </p:nvSpPr>
        <p:spPr bwMode="auto">
          <a:xfrm>
            <a:off x="1557338" y="5270500"/>
            <a:ext cx="50800" cy="68263"/>
          </a:xfrm>
          <a:custGeom>
            <a:avLst/>
            <a:gdLst>
              <a:gd name="T0" fmla="*/ 0 w 148"/>
              <a:gd name="T1" fmla="*/ 2147483647 h 196"/>
              <a:gd name="T2" fmla="*/ 2147483647 w 148"/>
              <a:gd name="T3" fmla="*/ 0 h 196"/>
              <a:gd name="T4" fmla="*/ 2147483647 w 148"/>
              <a:gd name="T5" fmla="*/ 2147483647 h 196"/>
              <a:gd name="T6" fmla="*/ 2147483647 w 148"/>
              <a:gd name="T7" fmla="*/ 2147483647 h 196"/>
              <a:gd name="T8" fmla="*/ 2147483647 w 148"/>
              <a:gd name="T9" fmla="*/ 2147483647 h 196"/>
              <a:gd name="T10" fmla="*/ 2147483647 w 148"/>
              <a:gd name="T11" fmla="*/ 2147483647 h 196"/>
              <a:gd name="T12" fmla="*/ 0 w 148"/>
              <a:gd name="T13" fmla="*/ 2147483647 h 1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8"/>
              <a:gd name="T22" fmla="*/ 0 h 196"/>
              <a:gd name="T23" fmla="*/ 148 w 148"/>
              <a:gd name="T24" fmla="*/ 196 h 19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8" h="196">
                <a:moveTo>
                  <a:pt x="0" y="170"/>
                </a:moveTo>
                <a:lnTo>
                  <a:pt x="56" y="0"/>
                </a:lnTo>
                <a:lnTo>
                  <a:pt x="148" y="30"/>
                </a:lnTo>
                <a:lnTo>
                  <a:pt x="79" y="196"/>
                </a:lnTo>
                <a:lnTo>
                  <a:pt x="0" y="17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75" name="Freeform 3341"/>
          <p:cNvSpPr>
            <a:spLocks noChangeAspect="1"/>
          </p:cNvSpPr>
          <p:nvPr/>
        </p:nvSpPr>
        <p:spPr bwMode="auto">
          <a:xfrm>
            <a:off x="1582738" y="5280025"/>
            <a:ext cx="85725" cy="85725"/>
          </a:xfrm>
          <a:custGeom>
            <a:avLst/>
            <a:gdLst>
              <a:gd name="T0" fmla="*/ 0 w 242"/>
              <a:gd name="T1" fmla="*/ 2147483647 h 243"/>
              <a:gd name="T2" fmla="*/ 2147483647 w 242"/>
              <a:gd name="T3" fmla="*/ 0 h 243"/>
              <a:gd name="T4" fmla="*/ 2147483647 w 242"/>
              <a:gd name="T5" fmla="*/ 2147483647 h 243"/>
              <a:gd name="T6" fmla="*/ 2147483647 w 242"/>
              <a:gd name="T7" fmla="*/ 2147483647 h 243"/>
              <a:gd name="T8" fmla="*/ 2147483647 w 242"/>
              <a:gd name="T9" fmla="*/ 2147483647 h 243"/>
              <a:gd name="T10" fmla="*/ 2147483647 w 242"/>
              <a:gd name="T11" fmla="*/ 2147483647 h 243"/>
              <a:gd name="T12" fmla="*/ 0 w 242"/>
              <a:gd name="T13" fmla="*/ 2147483647 h 2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2"/>
              <a:gd name="T22" fmla="*/ 0 h 243"/>
              <a:gd name="T23" fmla="*/ 242 w 242"/>
              <a:gd name="T24" fmla="*/ 243 h 24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2" h="243">
                <a:moveTo>
                  <a:pt x="0" y="166"/>
                </a:moveTo>
                <a:lnTo>
                  <a:pt x="69" y="0"/>
                </a:lnTo>
                <a:lnTo>
                  <a:pt x="242" y="71"/>
                </a:lnTo>
                <a:lnTo>
                  <a:pt x="239" y="70"/>
                </a:lnTo>
                <a:lnTo>
                  <a:pt x="187" y="243"/>
                </a:lnTo>
                <a:lnTo>
                  <a:pt x="184" y="242"/>
                </a:lnTo>
                <a:lnTo>
                  <a:pt x="0" y="166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76" name="Freeform 3342"/>
          <p:cNvSpPr>
            <a:spLocks noChangeAspect="1"/>
          </p:cNvSpPr>
          <p:nvPr/>
        </p:nvSpPr>
        <p:spPr bwMode="auto">
          <a:xfrm>
            <a:off x="1651000" y="5303838"/>
            <a:ext cx="80963" cy="80962"/>
          </a:xfrm>
          <a:custGeom>
            <a:avLst/>
            <a:gdLst>
              <a:gd name="T0" fmla="*/ 0 w 238"/>
              <a:gd name="T1" fmla="*/ 2147483647 h 231"/>
              <a:gd name="T2" fmla="*/ 2147483647 w 238"/>
              <a:gd name="T3" fmla="*/ 0 h 231"/>
              <a:gd name="T4" fmla="*/ 2147483647 w 238"/>
              <a:gd name="T5" fmla="*/ 2147483647 h 231"/>
              <a:gd name="T6" fmla="*/ 2147483647 w 238"/>
              <a:gd name="T7" fmla="*/ 2147483647 h 231"/>
              <a:gd name="T8" fmla="*/ 2147483647 w 238"/>
              <a:gd name="T9" fmla="*/ 2147483647 h 231"/>
              <a:gd name="T10" fmla="*/ 2147483647 w 238"/>
              <a:gd name="T11" fmla="*/ 2147483647 h 231"/>
              <a:gd name="T12" fmla="*/ 0 w 238"/>
              <a:gd name="T13" fmla="*/ 2147483647 h 2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8"/>
              <a:gd name="T22" fmla="*/ 0 h 231"/>
              <a:gd name="T23" fmla="*/ 238 w 238"/>
              <a:gd name="T24" fmla="*/ 231 h 2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8" h="231">
                <a:moveTo>
                  <a:pt x="0" y="173"/>
                </a:moveTo>
                <a:lnTo>
                  <a:pt x="52" y="0"/>
                </a:lnTo>
                <a:lnTo>
                  <a:pt x="238" y="58"/>
                </a:lnTo>
                <a:lnTo>
                  <a:pt x="230" y="56"/>
                </a:lnTo>
                <a:lnTo>
                  <a:pt x="188" y="231"/>
                </a:lnTo>
                <a:lnTo>
                  <a:pt x="180" y="229"/>
                </a:lnTo>
                <a:lnTo>
                  <a:pt x="0" y="173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77" name="Freeform 3343"/>
          <p:cNvSpPr>
            <a:spLocks noChangeAspect="1"/>
          </p:cNvSpPr>
          <p:nvPr/>
        </p:nvSpPr>
        <p:spPr bwMode="auto">
          <a:xfrm>
            <a:off x="1714500" y="5326063"/>
            <a:ext cx="79375" cy="74612"/>
          </a:xfrm>
          <a:custGeom>
            <a:avLst/>
            <a:gdLst>
              <a:gd name="T0" fmla="*/ 0 w 231"/>
              <a:gd name="T1" fmla="*/ 2147483647 h 220"/>
              <a:gd name="T2" fmla="*/ 2147483647 w 231"/>
              <a:gd name="T3" fmla="*/ 0 h 220"/>
              <a:gd name="T4" fmla="*/ 2147483647 w 231"/>
              <a:gd name="T5" fmla="*/ 2147483647 h 220"/>
              <a:gd name="T6" fmla="*/ 2147483647 w 231"/>
              <a:gd name="T7" fmla="*/ 2147483647 h 220"/>
              <a:gd name="T8" fmla="*/ 2147483647 w 231"/>
              <a:gd name="T9" fmla="*/ 2147483647 h 220"/>
              <a:gd name="T10" fmla="*/ 2147483647 w 231"/>
              <a:gd name="T11" fmla="*/ 2147483647 h 220"/>
              <a:gd name="T12" fmla="*/ 0 w 231"/>
              <a:gd name="T13" fmla="*/ 2147483647 h 2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1"/>
              <a:gd name="T22" fmla="*/ 0 h 220"/>
              <a:gd name="T23" fmla="*/ 231 w 231"/>
              <a:gd name="T24" fmla="*/ 220 h 22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1" h="220">
                <a:moveTo>
                  <a:pt x="0" y="175"/>
                </a:moveTo>
                <a:lnTo>
                  <a:pt x="42" y="0"/>
                </a:lnTo>
                <a:lnTo>
                  <a:pt x="231" y="45"/>
                </a:lnTo>
                <a:lnTo>
                  <a:pt x="223" y="44"/>
                </a:lnTo>
                <a:lnTo>
                  <a:pt x="194" y="220"/>
                </a:lnTo>
                <a:lnTo>
                  <a:pt x="187" y="219"/>
                </a:lnTo>
                <a:lnTo>
                  <a:pt x="0" y="175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78" name="Freeform 3344"/>
          <p:cNvSpPr>
            <a:spLocks noChangeAspect="1"/>
          </p:cNvSpPr>
          <p:nvPr/>
        </p:nvSpPr>
        <p:spPr bwMode="auto">
          <a:xfrm>
            <a:off x="1779588" y="5340350"/>
            <a:ext cx="76200" cy="71438"/>
          </a:xfrm>
          <a:custGeom>
            <a:avLst/>
            <a:gdLst>
              <a:gd name="T0" fmla="*/ 0 w 216"/>
              <a:gd name="T1" fmla="*/ 2147483647 h 212"/>
              <a:gd name="T2" fmla="*/ 2147483647 w 216"/>
              <a:gd name="T3" fmla="*/ 0 h 212"/>
              <a:gd name="T4" fmla="*/ 2147483647 w 216"/>
              <a:gd name="T5" fmla="*/ 2147483647 h 212"/>
              <a:gd name="T6" fmla="*/ 2147483647 w 216"/>
              <a:gd name="T7" fmla="*/ 2147483647 h 212"/>
              <a:gd name="T8" fmla="*/ 2147483647 w 216"/>
              <a:gd name="T9" fmla="*/ 2147483647 h 212"/>
              <a:gd name="T10" fmla="*/ 2147483647 w 216"/>
              <a:gd name="T11" fmla="*/ 2147483647 h 212"/>
              <a:gd name="T12" fmla="*/ 0 w 216"/>
              <a:gd name="T13" fmla="*/ 2147483647 h 2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6"/>
              <a:gd name="T22" fmla="*/ 0 h 212"/>
              <a:gd name="T23" fmla="*/ 216 w 216"/>
              <a:gd name="T24" fmla="*/ 212 h 21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6" h="212">
                <a:moveTo>
                  <a:pt x="0" y="176"/>
                </a:moveTo>
                <a:lnTo>
                  <a:pt x="29" y="0"/>
                </a:lnTo>
                <a:lnTo>
                  <a:pt x="210" y="31"/>
                </a:lnTo>
                <a:lnTo>
                  <a:pt x="216" y="32"/>
                </a:lnTo>
                <a:lnTo>
                  <a:pt x="196" y="211"/>
                </a:lnTo>
                <a:lnTo>
                  <a:pt x="202" y="212"/>
                </a:lnTo>
                <a:lnTo>
                  <a:pt x="0" y="176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79" name="Freeform 3345"/>
          <p:cNvSpPr>
            <a:spLocks noChangeAspect="1"/>
          </p:cNvSpPr>
          <p:nvPr/>
        </p:nvSpPr>
        <p:spPr bwMode="auto">
          <a:xfrm>
            <a:off x="1851025" y="5349875"/>
            <a:ext cx="76200" cy="71438"/>
          </a:xfrm>
          <a:custGeom>
            <a:avLst/>
            <a:gdLst>
              <a:gd name="T0" fmla="*/ 0 w 223"/>
              <a:gd name="T1" fmla="*/ 2147483647 h 204"/>
              <a:gd name="T2" fmla="*/ 2147483647 w 223"/>
              <a:gd name="T3" fmla="*/ 0 h 204"/>
              <a:gd name="T4" fmla="*/ 2147483647 w 223"/>
              <a:gd name="T5" fmla="*/ 2147483647 h 204"/>
              <a:gd name="T6" fmla="*/ 2147483647 w 223"/>
              <a:gd name="T7" fmla="*/ 2147483647 h 204"/>
              <a:gd name="T8" fmla="*/ 2147483647 w 223"/>
              <a:gd name="T9" fmla="*/ 2147483647 h 204"/>
              <a:gd name="T10" fmla="*/ 2147483647 w 223"/>
              <a:gd name="T11" fmla="*/ 2147483647 h 204"/>
              <a:gd name="T12" fmla="*/ 0 w 223"/>
              <a:gd name="T13" fmla="*/ 2147483647 h 2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3"/>
              <a:gd name="T22" fmla="*/ 0 h 204"/>
              <a:gd name="T23" fmla="*/ 223 w 223"/>
              <a:gd name="T24" fmla="*/ 204 h 20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3" h="204">
                <a:moveTo>
                  <a:pt x="0" y="179"/>
                </a:moveTo>
                <a:lnTo>
                  <a:pt x="20" y="0"/>
                </a:lnTo>
                <a:lnTo>
                  <a:pt x="223" y="26"/>
                </a:lnTo>
                <a:lnTo>
                  <a:pt x="214" y="25"/>
                </a:lnTo>
                <a:lnTo>
                  <a:pt x="199" y="204"/>
                </a:lnTo>
                <a:lnTo>
                  <a:pt x="190" y="202"/>
                </a:lnTo>
                <a:lnTo>
                  <a:pt x="0" y="179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80" name="Freeform 3346"/>
          <p:cNvSpPr>
            <a:spLocks noChangeAspect="1"/>
          </p:cNvSpPr>
          <p:nvPr/>
        </p:nvSpPr>
        <p:spPr bwMode="auto">
          <a:xfrm>
            <a:off x="1919288" y="5357813"/>
            <a:ext cx="111125" cy="71437"/>
          </a:xfrm>
          <a:custGeom>
            <a:avLst/>
            <a:gdLst>
              <a:gd name="T0" fmla="*/ 0 w 325"/>
              <a:gd name="T1" fmla="*/ 2147483647 h 204"/>
              <a:gd name="T2" fmla="*/ 2147483647 w 325"/>
              <a:gd name="T3" fmla="*/ 0 h 204"/>
              <a:gd name="T4" fmla="*/ 2147483647 w 325"/>
              <a:gd name="T5" fmla="*/ 2147483647 h 204"/>
              <a:gd name="T6" fmla="*/ 2147483647 w 325"/>
              <a:gd name="T7" fmla="*/ 2147483647 h 204"/>
              <a:gd name="T8" fmla="*/ 2147483647 w 325"/>
              <a:gd name="T9" fmla="*/ 2147483647 h 204"/>
              <a:gd name="T10" fmla="*/ 2147483647 w 325"/>
              <a:gd name="T11" fmla="*/ 2147483647 h 204"/>
              <a:gd name="T12" fmla="*/ 0 w 325"/>
              <a:gd name="T13" fmla="*/ 2147483647 h 2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5"/>
              <a:gd name="T22" fmla="*/ 0 h 204"/>
              <a:gd name="T23" fmla="*/ 325 w 325"/>
              <a:gd name="T24" fmla="*/ 204 h 20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5" h="204">
                <a:moveTo>
                  <a:pt x="0" y="179"/>
                </a:moveTo>
                <a:lnTo>
                  <a:pt x="15" y="0"/>
                </a:lnTo>
                <a:lnTo>
                  <a:pt x="325" y="26"/>
                </a:lnTo>
                <a:lnTo>
                  <a:pt x="318" y="26"/>
                </a:lnTo>
                <a:lnTo>
                  <a:pt x="307" y="204"/>
                </a:lnTo>
                <a:lnTo>
                  <a:pt x="300" y="204"/>
                </a:lnTo>
                <a:lnTo>
                  <a:pt x="0" y="179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81" name="Freeform 3347"/>
          <p:cNvSpPr>
            <a:spLocks noChangeAspect="1"/>
          </p:cNvSpPr>
          <p:nvPr/>
        </p:nvSpPr>
        <p:spPr bwMode="auto">
          <a:xfrm>
            <a:off x="2024063" y="5368925"/>
            <a:ext cx="180975" cy="73025"/>
          </a:xfrm>
          <a:custGeom>
            <a:avLst/>
            <a:gdLst>
              <a:gd name="T0" fmla="*/ 0 w 526"/>
              <a:gd name="T1" fmla="*/ 2147483647 h 210"/>
              <a:gd name="T2" fmla="*/ 2147483647 w 526"/>
              <a:gd name="T3" fmla="*/ 0 h 210"/>
              <a:gd name="T4" fmla="*/ 2147483647 w 526"/>
              <a:gd name="T5" fmla="*/ 2147483647 h 210"/>
              <a:gd name="T6" fmla="*/ 2147483647 w 526"/>
              <a:gd name="T7" fmla="*/ 2147483647 h 210"/>
              <a:gd name="T8" fmla="*/ 2147483647 w 526"/>
              <a:gd name="T9" fmla="*/ 2147483647 h 210"/>
              <a:gd name="T10" fmla="*/ 2147483647 w 526"/>
              <a:gd name="T11" fmla="*/ 2147483647 h 210"/>
              <a:gd name="T12" fmla="*/ 0 w 526"/>
              <a:gd name="T13" fmla="*/ 2147483647 h 2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26"/>
              <a:gd name="T22" fmla="*/ 0 h 210"/>
              <a:gd name="T23" fmla="*/ 526 w 526"/>
              <a:gd name="T24" fmla="*/ 210 h 21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26" h="210">
                <a:moveTo>
                  <a:pt x="0" y="178"/>
                </a:moveTo>
                <a:lnTo>
                  <a:pt x="11" y="0"/>
                </a:lnTo>
                <a:lnTo>
                  <a:pt x="526" y="31"/>
                </a:lnTo>
                <a:lnTo>
                  <a:pt x="520" y="31"/>
                </a:lnTo>
                <a:lnTo>
                  <a:pt x="518" y="210"/>
                </a:lnTo>
                <a:lnTo>
                  <a:pt x="511" y="210"/>
                </a:lnTo>
                <a:lnTo>
                  <a:pt x="0" y="178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82" name="Freeform 3348"/>
          <p:cNvSpPr>
            <a:spLocks noChangeAspect="1"/>
          </p:cNvSpPr>
          <p:nvPr/>
        </p:nvSpPr>
        <p:spPr bwMode="auto">
          <a:xfrm>
            <a:off x="2201863" y="5378450"/>
            <a:ext cx="68262" cy="63500"/>
          </a:xfrm>
          <a:custGeom>
            <a:avLst/>
            <a:gdLst>
              <a:gd name="T0" fmla="*/ 0 w 197"/>
              <a:gd name="T1" fmla="*/ 2147483647 h 183"/>
              <a:gd name="T2" fmla="*/ 2147483647 w 197"/>
              <a:gd name="T3" fmla="*/ 0 h 183"/>
              <a:gd name="T4" fmla="*/ 2147483647 w 197"/>
              <a:gd name="T5" fmla="*/ 2147483647 h 183"/>
              <a:gd name="T6" fmla="*/ 2147483647 w 197"/>
              <a:gd name="T7" fmla="*/ 2147483647 h 183"/>
              <a:gd name="T8" fmla="*/ 2147483647 w 197"/>
              <a:gd name="T9" fmla="*/ 2147483647 h 183"/>
              <a:gd name="T10" fmla="*/ 2147483647 w 197"/>
              <a:gd name="T11" fmla="*/ 2147483647 h 183"/>
              <a:gd name="T12" fmla="*/ 0 w 197"/>
              <a:gd name="T13" fmla="*/ 2147483647 h 18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7"/>
              <a:gd name="T22" fmla="*/ 0 h 183"/>
              <a:gd name="T23" fmla="*/ 197 w 197"/>
              <a:gd name="T24" fmla="*/ 183 h 18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7" h="183">
                <a:moveTo>
                  <a:pt x="0" y="179"/>
                </a:moveTo>
                <a:lnTo>
                  <a:pt x="2" y="0"/>
                </a:lnTo>
                <a:lnTo>
                  <a:pt x="192" y="4"/>
                </a:lnTo>
                <a:lnTo>
                  <a:pt x="191" y="4"/>
                </a:lnTo>
                <a:lnTo>
                  <a:pt x="197" y="183"/>
                </a:lnTo>
                <a:lnTo>
                  <a:pt x="196" y="183"/>
                </a:lnTo>
                <a:lnTo>
                  <a:pt x="0" y="179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83" name="Freeform 3349"/>
          <p:cNvSpPr>
            <a:spLocks noChangeAspect="1"/>
          </p:cNvSpPr>
          <p:nvPr/>
        </p:nvSpPr>
        <p:spPr bwMode="auto">
          <a:xfrm>
            <a:off x="2268538" y="5378450"/>
            <a:ext cx="55562" cy="63500"/>
          </a:xfrm>
          <a:custGeom>
            <a:avLst/>
            <a:gdLst>
              <a:gd name="T0" fmla="*/ 2147483647 w 161"/>
              <a:gd name="T1" fmla="*/ 2147483647 h 185"/>
              <a:gd name="T2" fmla="*/ 0 w 161"/>
              <a:gd name="T3" fmla="*/ 2147483647 h 185"/>
              <a:gd name="T4" fmla="*/ 2147483647 w 161"/>
              <a:gd name="T5" fmla="*/ 2147483647 h 185"/>
              <a:gd name="T6" fmla="*/ 2147483647 w 161"/>
              <a:gd name="T7" fmla="*/ 0 h 185"/>
              <a:gd name="T8" fmla="*/ 2147483647 w 161"/>
              <a:gd name="T9" fmla="*/ 2147483647 h 185"/>
              <a:gd name="T10" fmla="*/ 2147483647 w 161"/>
              <a:gd name="T11" fmla="*/ 2147483647 h 185"/>
              <a:gd name="T12" fmla="*/ 2147483647 w 161"/>
              <a:gd name="T13" fmla="*/ 2147483647 h 18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1"/>
              <a:gd name="T22" fmla="*/ 0 h 185"/>
              <a:gd name="T23" fmla="*/ 161 w 161"/>
              <a:gd name="T24" fmla="*/ 185 h 18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1" h="185">
                <a:moveTo>
                  <a:pt x="6" y="185"/>
                </a:moveTo>
                <a:lnTo>
                  <a:pt x="0" y="6"/>
                </a:lnTo>
                <a:lnTo>
                  <a:pt x="127" y="1"/>
                </a:lnTo>
                <a:lnTo>
                  <a:pt x="132" y="0"/>
                </a:lnTo>
                <a:lnTo>
                  <a:pt x="156" y="179"/>
                </a:lnTo>
                <a:lnTo>
                  <a:pt x="161" y="177"/>
                </a:lnTo>
                <a:lnTo>
                  <a:pt x="6" y="185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84" name="Freeform 3350"/>
          <p:cNvSpPr>
            <a:spLocks noChangeAspect="1"/>
          </p:cNvSpPr>
          <p:nvPr/>
        </p:nvSpPr>
        <p:spPr bwMode="auto">
          <a:xfrm>
            <a:off x="2312988" y="5372100"/>
            <a:ext cx="58737" cy="68263"/>
          </a:xfrm>
          <a:custGeom>
            <a:avLst/>
            <a:gdLst>
              <a:gd name="T0" fmla="*/ 2147483647 w 167"/>
              <a:gd name="T1" fmla="*/ 2147483647 h 198"/>
              <a:gd name="T2" fmla="*/ 0 w 167"/>
              <a:gd name="T3" fmla="*/ 2147483647 h 198"/>
              <a:gd name="T4" fmla="*/ 2147483647 w 167"/>
              <a:gd name="T5" fmla="*/ 0 h 198"/>
              <a:gd name="T6" fmla="*/ 2147483647 w 167"/>
              <a:gd name="T7" fmla="*/ 2147483647 h 198"/>
              <a:gd name="T8" fmla="*/ 2147483647 w 167"/>
              <a:gd name="T9" fmla="*/ 2147483647 h 198"/>
              <a:gd name="T10" fmla="*/ 2147483647 w 167"/>
              <a:gd name="T11" fmla="*/ 2147483647 h 198"/>
              <a:gd name="T12" fmla="*/ 2147483647 w 167"/>
              <a:gd name="T13" fmla="*/ 2147483647 h 19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7"/>
              <a:gd name="T22" fmla="*/ 0 h 198"/>
              <a:gd name="T23" fmla="*/ 167 w 167"/>
              <a:gd name="T24" fmla="*/ 198 h 19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7" h="198">
                <a:moveTo>
                  <a:pt x="24" y="198"/>
                </a:moveTo>
                <a:lnTo>
                  <a:pt x="0" y="19"/>
                </a:lnTo>
                <a:lnTo>
                  <a:pt x="133" y="0"/>
                </a:lnTo>
                <a:lnTo>
                  <a:pt x="125" y="2"/>
                </a:lnTo>
                <a:lnTo>
                  <a:pt x="167" y="177"/>
                </a:lnTo>
                <a:lnTo>
                  <a:pt x="158" y="179"/>
                </a:lnTo>
                <a:lnTo>
                  <a:pt x="24" y="198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85" name="Freeform 3351"/>
          <p:cNvSpPr>
            <a:spLocks noChangeAspect="1"/>
          </p:cNvSpPr>
          <p:nvPr/>
        </p:nvSpPr>
        <p:spPr bwMode="auto">
          <a:xfrm>
            <a:off x="2357438" y="5365750"/>
            <a:ext cx="47625" cy="66675"/>
          </a:xfrm>
          <a:custGeom>
            <a:avLst/>
            <a:gdLst>
              <a:gd name="T0" fmla="*/ 2147483647 w 137"/>
              <a:gd name="T1" fmla="*/ 2147483647 h 194"/>
              <a:gd name="T2" fmla="*/ 0 w 137"/>
              <a:gd name="T3" fmla="*/ 2147483647 h 194"/>
              <a:gd name="T4" fmla="*/ 2147483647 w 137"/>
              <a:gd name="T5" fmla="*/ 0 h 194"/>
              <a:gd name="T6" fmla="*/ 2147483647 w 137"/>
              <a:gd name="T7" fmla="*/ 2147483647 h 194"/>
              <a:gd name="T8" fmla="*/ 2147483647 w 137"/>
              <a:gd name="T9" fmla="*/ 2147483647 h 194"/>
              <a:gd name="T10" fmla="*/ 2147483647 w 137"/>
              <a:gd name="T11" fmla="*/ 2147483647 h 194"/>
              <a:gd name="T12" fmla="*/ 2147483647 w 137"/>
              <a:gd name="T13" fmla="*/ 2147483647 h 19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7"/>
              <a:gd name="T22" fmla="*/ 0 h 194"/>
              <a:gd name="T23" fmla="*/ 137 w 137"/>
              <a:gd name="T24" fmla="*/ 194 h 19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7" h="194">
                <a:moveTo>
                  <a:pt x="42" y="194"/>
                </a:moveTo>
                <a:lnTo>
                  <a:pt x="0" y="19"/>
                </a:lnTo>
                <a:lnTo>
                  <a:pt x="79" y="0"/>
                </a:lnTo>
                <a:lnTo>
                  <a:pt x="75" y="2"/>
                </a:lnTo>
                <a:lnTo>
                  <a:pt x="137" y="170"/>
                </a:lnTo>
                <a:lnTo>
                  <a:pt x="133" y="172"/>
                </a:lnTo>
                <a:lnTo>
                  <a:pt x="42" y="194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86" name="Freeform 3352"/>
          <p:cNvSpPr>
            <a:spLocks noChangeAspect="1"/>
          </p:cNvSpPr>
          <p:nvPr/>
        </p:nvSpPr>
        <p:spPr bwMode="auto">
          <a:xfrm>
            <a:off x="2382838" y="5356225"/>
            <a:ext cx="52387" cy="68263"/>
          </a:xfrm>
          <a:custGeom>
            <a:avLst/>
            <a:gdLst>
              <a:gd name="T0" fmla="*/ 2147483647 w 153"/>
              <a:gd name="T1" fmla="*/ 2147483647 h 196"/>
              <a:gd name="T2" fmla="*/ 0 w 153"/>
              <a:gd name="T3" fmla="*/ 2147483647 h 196"/>
              <a:gd name="T4" fmla="*/ 2147483647 w 153"/>
              <a:gd name="T5" fmla="*/ 0 h 196"/>
              <a:gd name="T6" fmla="*/ 2147483647 w 153"/>
              <a:gd name="T7" fmla="*/ 2147483647 h 196"/>
              <a:gd name="T8" fmla="*/ 2147483647 w 153"/>
              <a:gd name="T9" fmla="*/ 2147483647 h 196"/>
              <a:gd name="T10" fmla="*/ 2147483647 w 153"/>
              <a:gd name="T11" fmla="*/ 2147483647 h 196"/>
              <a:gd name="T12" fmla="*/ 2147483647 w 153"/>
              <a:gd name="T13" fmla="*/ 2147483647 h 1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3"/>
              <a:gd name="T22" fmla="*/ 0 h 196"/>
              <a:gd name="T23" fmla="*/ 153 w 153"/>
              <a:gd name="T24" fmla="*/ 196 h 19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3" h="196">
                <a:moveTo>
                  <a:pt x="62" y="196"/>
                </a:moveTo>
                <a:lnTo>
                  <a:pt x="0" y="28"/>
                </a:lnTo>
                <a:lnTo>
                  <a:pt x="77" y="0"/>
                </a:lnTo>
                <a:lnTo>
                  <a:pt x="72" y="2"/>
                </a:lnTo>
                <a:lnTo>
                  <a:pt x="153" y="162"/>
                </a:lnTo>
                <a:lnTo>
                  <a:pt x="147" y="164"/>
                </a:lnTo>
                <a:lnTo>
                  <a:pt x="62" y="196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87" name="Freeform 3353"/>
          <p:cNvSpPr>
            <a:spLocks noChangeAspect="1"/>
          </p:cNvSpPr>
          <p:nvPr/>
        </p:nvSpPr>
        <p:spPr bwMode="auto">
          <a:xfrm>
            <a:off x="2408238" y="5345113"/>
            <a:ext cx="57150" cy="66675"/>
          </a:xfrm>
          <a:custGeom>
            <a:avLst/>
            <a:gdLst>
              <a:gd name="T0" fmla="*/ 2147483647 w 167"/>
              <a:gd name="T1" fmla="*/ 2147483647 h 197"/>
              <a:gd name="T2" fmla="*/ 0 w 167"/>
              <a:gd name="T3" fmla="*/ 2147483647 h 197"/>
              <a:gd name="T4" fmla="*/ 2147483647 w 167"/>
              <a:gd name="T5" fmla="*/ 0 h 197"/>
              <a:gd name="T6" fmla="*/ 2147483647 w 167"/>
              <a:gd name="T7" fmla="*/ 2147483647 h 197"/>
              <a:gd name="T8" fmla="*/ 2147483647 w 167"/>
              <a:gd name="T9" fmla="*/ 2147483647 h 197"/>
              <a:gd name="T10" fmla="*/ 2147483647 w 167"/>
              <a:gd name="T11" fmla="*/ 2147483647 h 197"/>
              <a:gd name="T12" fmla="*/ 2147483647 w 167"/>
              <a:gd name="T13" fmla="*/ 2147483647 h 19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7"/>
              <a:gd name="T22" fmla="*/ 0 h 197"/>
              <a:gd name="T23" fmla="*/ 167 w 167"/>
              <a:gd name="T24" fmla="*/ 197 h 19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7" h="197">
                <a:moveTo>
                  <a:pt x="81" y="197"/>
                </a:moveTo>
                <a:lnTo>
                  <a:pt x="0" y="37"/>
                </a:lnTo>
                <a:lnTo>
                  <a:pt x="70" y="0"/>
                </a:lnTo>
                <a:lnTo>
                  <a:pt x="65" y="5"/>
                </a:lnTo>
                <a:lnTo>
                  <a:pt x="167" y="152"/>
                </a:lnTo>
                <a:lnTo>
                  <a:pt x="162" y="156"/>
                </a:lnTo>
                <a:lnTo>
                  <a:pt x="81" y="197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88" name="Freeform 3354"/>
          <p:cNvSpPr>
            <a:spLocks noChangeAspect="1"/>
          </p:cNvSpPr>
          <p:nvPr/>
        </p:nvSpPr>
        <p:spPr bwMode="auto">
          <a:xfrm>
            <a:off x="2432050" y="5330825"/>
            <a:ext cx="61913" cy="66675"/>
          </a:xfrm>
          <a:custGeom>
            <a:avLst/>
            <a:gdLst>
              <a:gd name="T0" fmla="*/ 2147483647 w 182"/>
              <a:gd name="T1" fmla="*/ 2147483647 h 191"/>
              <a:gd name="T2" fmla="*/ 0 w 182"/>
              <a:gd name="T3" fmla="*/ 2147483647 h 191"/>
              <a:gd name="T4" fmla="*/ 2147483647 w 182"/>
              <a:gd name="T5" fmla="*/ 0 h 191"/>
              <a:gd name="T6" fmla="*/ 2147483647 w 182"/>
              <a:gd name="T7" fmla="*/ 2147483647 h 191"/>
              <a:gd name="T8" fmla="*/ 2147483647 w 182"/>
              <a:gd name="T9" fmla="*/ 2147483647 h 191"/>
              <a:gd name="T10" fmla="*/ 2147483647 w 182"/>
              <a:gd name="T11" fmla="*/ 2147483647 h 191"/>
              <a:gd name="T12" fmla="*/ 2147483647 w 182"/>
              <a:gd name="T13" fmla="*/ 2147483647 h 19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2"/>
              <a:gd name="T22" fmla="*/ 0 h 191"/>
              <a:gd name="T23" fmla="*/ 182 w 182"/>
              <a:gd name="T24" fmla="*/ 191 h 19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2" h="191">
                <a:moveTo>
                  <a:pt x="102" y="191"/>
                </a:moveTo>
                <a:lnTo>
                  <a:pt x="0" y="44"/>
                </a:lnTo>
                <a:lnTo>
                  <a:pt x="63" y="0"/>
                </a:lnTo>
                <a:lnTo>
                  <a:pt x="59" y="4"/>
                </a:lnTo>
                <a:lnTo>
                  <a:pt x="182" y="135"/>
                </a:lnTo>
                <a:lnTo>
                  <a:pt x="178" y="139"/>
                </a:lnTo>
                <a:lnTo>
                  <a:pt x="102" y="191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89" name="Freeform 3355"/>
          <p:cNvSpPr>
            <a:spLocks noChangeAspect="1"/>
          </p:cNvSpPr>
          <p:nvPr/>
        </p:nvSpPr>
        <p:spPr bwMode="auto">
          <a:xfrm>
            <a:off x="2449513" y="5314950"/>
            <a:ext cx="69850" cy="61913"/>
          </a:xfrm>
          <a:custGeom>
            <a:avLst/>
            <a:gdLst>
              <a:gd name="T0" fmla="*/ 2147483647 w 197"/>
              <a:gd name="T1" fmla="*/ 2147483647 h 185"/>
              <a:gd name="T2" fmla="*/ 0 w 197"/>
              <a:gd name="T3" fmla="*/ 2147483647 h 185"/>
              <a:gd name="T4" fmla="*/ 2147483647 w 197"/>
              <a:gd name="T5" fmla="*/ 0 h 185"/>
              <a:gd name="T6" fmla="*/ 2147483647 w 197"/>
              <a:gd name="T7" fmla="*/ 2147483647 h 185"/>
              <a:gd name="T8" fmla="*/ 2147483647 w 197"/>
              <a:gd name="T9" fmla="*/ 2147483647 h 185"/>
              <a:gd name="T10" fmla="*/ 2147483647 w 197"/>
              <a:gd name="T11" fmla="*/ 2147483647 h 185"/>
              <a:gd name="T12" fmla="*/ 2147483647 w 197"/>
              <a:gd name="T13" fmla="*/ 2147483647 h 18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7"/>
              <a:gd name="T22" fmla="*/ 0 h 185"/>
              <a:gd name="T23" fmla="*/ 197 w 197"/>
              <a:gd name="T24" fmla="*/ 185 h 18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7" h="185">
                <a:moveTo>
                  <a:pt x="123" y="185"/>
                </a:moveTo>
                <a:lnTo>
                  <a:pt x="0" y="54"/>
                </a:lnTo>
                <a:lnTo>
                  <a:pt x="57" y="0"/>
                </a:lnTo>
                <a:lnTo>
                  <a:pt x="53" y="5"/>
                </a:lnTo>
                <a:lnTo>
                  <a:pt x="197" y="113"/>
                </a:lnTo>
                <a:lnTo>
                  <a:pt x="192" y="119"/>
                </a:lnTo>
                <a:lnTo>
                  <a:pt x="123" y="185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90" name="Freeform 3356"/>
          <p:cNvSpPr>
            <a:spLocks noChangeAspect="1"/>
          </p:cNvSpPr>
          <p:nvPr/>
        </p:nvSpPr>
        <p:spPr bwMode="auto">
          <a:xfrm>
            <a:off x="2468563" y="5292725"/>
            <a:ext cx="71437" cy="60325"/>
          </a:xfrm>
          <a:custGeom>
            <a:avLst/>
            <a:gdLst>
              <a:gd name="T0" fmla="*/ 2147483647 w 205"/>
              <a:gd name="T1" fmla="*/ 2147483647 h 178"/>
              <a:gd name="T2" fmla="*/ 0 w 205"/>
              <a:gd name="T3" fmla="*/ 2147483647 h 178"/>
              <a:gd name="T4" fmla="*/ 2147483647 w 205"/>
              <a:gd name="T5" fmla="*/ 0 h 178"/>
              <a:gd name="T6" fmla="*/ 2147483647 w 205"/>
              <a:gd name="T7" fmla="*/ 2147483647 h 178"/>
              <a:gd name="T8" fmla="*/ 2147483647 w 205"/>
              <a:gd name="T9" fmla="*/ 2147483647 h 178"/>
              <a:gd name="T10" fmla="*/ 2147483647 w 205"/>
              <a:gd name="T11" fmla="*/ 2147483647 h 178"/>
              <a:gd name="T12" fmla="*/ 2147483647 w 205"/>
              <a:gd name="T13" fmla="*/ 2147483647 h 1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5"/>
              <a:gd name="T22" fmla="*/ 0 h 178"/>
              <a:gd name="T23" fmla="*/ 205 w 205"/>
              <a:gd name="T24" fmla="*/ 178 h 17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5" h="178">
                <a:moveTo>
                  <a:pt x="144" y="178"/>
                </a:moveTo>
                <a:lnTo>
                  <a:pt x="0" y="70"/>
                </a:lnTo>
                <a:lnTo>
                  <a:pt x="54" y="0"/>
                </a:lnTo>
                <a:lnTo>
                  <a:pt x="49" y="8"/>
                </a:lnTo>
                <a:lnTo>
                  <a:pt x="205" y="95"/>
                </a:lnTo>
                <a:lnTo>
                  <a:pt x="200" y="104"/>
                </a:lnTo>
                <a:lnTo>
                  <a:pt x="144" y="178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91" name="Freeform 3357"/>
          <p:cNvSpPr>
            <a:spLocks noChangeAspect="1"/>
          </p:cNvSpPr>
          <p:nvPr/>
        </p:nvSpPr>
        <p:spPr bwMode="auto">
          <a:xfrm>
            <a:off x="2486025" y="5267325"/>
            <a:ext cx="73025" cy="58738"/>
          </a:xfrm>
          <a:custGeom>
            <a:avLst/>
            <a:gdLst>
              <a:gd name="T0" fmla="*/ 2147483647 w 211"/>
              <a:gd name="T1" fmla="*/ 2147483647 h 163"/>
              <a:gd name="T2" fmla="*/ 0 w 211"/>
              <a:gd name="T3" fmla="*/ 2147483647 h 163"/>
              <a:gd name="T4" fmla="*/ 2147483647 w 211"/>
              <a:gd name="T5" fmla="*/ 0 h 163"/>
              <a:gd name="T6" fmla="*/ 2147483647 w 211"/>
              <a:gd name="T7" fmla="*/ 2147483647 h 163"/>
              <a:gd name="T8" fmla="*/ 2147483647 w 211"/>
              <a:gd name="T9" fmla="*/ 2147483647 h 163"/>
              <a:gd name="T10" fmla="*/ 2147483647 w 211"/>
              <a:gd name="T11" fmla="*/ 2147483647 h 163"/>
              <a:gd name="T12" fmla="*/ 2147483647 w 211"/>
              <a:gd name="T13" fmla="*/ 2147483647 h 16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1"/>
              <a:gd name="T22" fmla="*/ 0 h 163"/>
              <a:gd name="T23" fmla="*/ 211 w 211"/>
              <a:gd name="T24" fmla="*/ 163 h 16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1" h="163">
                <a:moveTo>
                  <a:pt x="156" y="163"/>
                </a:moveTo>
                <a:lnTo>
                  <a:pt x="0" y="76"/>
                </a:lnTo>
                <a:lnTo>
                  <a:pt x="43" y="0"/>
                </a:lnTo>
                <a:lnTo>
                  <a:pt x="43" y="1"/>
                </a:lnTo>
                <a:lnTo>
                  <a:pt x="211" y="66"/>
                </a:lnTo>
                <a:lnTo>
                  <a:pt x="211" y="67"/>
                </a:lnTo>
                <a:lnTo>
                  <a:pt x="156" y="163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92" name="Freeform 3358"/>
          <p:cNvSpPr>
            <a:spLocks noChangeAspect="1"/>
          </p:cNvSpPr>
          <p:nvPr/>
        </p:nvSpPr>
        <p:spPr bwMode="auto">
          <a:xfrm>
            <a:off x="2500313" y="5233988"/>
            <a:ext cx="73025" cy="57150"/>
          </a:xfrm>
          <a:custGeom>
            <a:avLst/>
            <a:gdLst>
              <a:gd name="T0" fmla="*/ 2147483647 w 208"/>
              <a:gd name="T1" fmla="*/ 2147483647 h 165"/>
              <a:gd name="T2" fmla="*/ 0 w 208"/>
              <a:gd name="T3" fmla="*/ 2147483647 h 165"/>
              <a:gd name="T4" fmla="*/ 2147483647 w 208"/>
              <a:gd name="T5" fmla="*/ 0 h 165"/>
              <a:gd name="T6" fmla="*/ 2147483647 w 208"/>
              <a:gd name="T7" fmla="*/ 2147483647 h 165"/>
              <a:gd name="T8" fmla="*/ 2147483647 w 208"/>
              <a:gd name="T9" fmla="*/ 2147483647 h 165"/>
              <a:gd name="T10" fmla="*/ 2147483647 w 208"/>
              <a:gd name="T11" fmla="*/ 2147483647 h 165"/>
              <a:gd name="T12" fmla="*/ 2147483647 w 208"/>
              <a:gd name="T13" fmla="*/ 2147483647 h 16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8"/>
              <a:gd name="T22" fmla="*/ 0 h 165"/>
              <a:gd name="T23" fmla="*/ 208 w 208"/>
              <a:gd name="T24" fmla="*/ 165 h 16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8" h="165">
                <a:moveTo>
                  <a:pt x="168" y="165"/>
                </a:moveTo>
                <a:lnTo>
                  <a:pt x="0" y="100"/>
                </a:lnTo>
                <a:lnTo>
                  <a:pt x="38" y="0"/>
                </a:lnTo>
                <a:lnTo>
                  <a:pt x="36" y="8"/>
                </a:lnTo>
                <a:lnTo>
                  <a:pt x="208" y="58"/>
                </a:lnTo>
                <a:lnTo>
                  <a:pt x="206" y="66"/>
                </a:lnTo>
                <a:lnTo>
                  <a:pt x="168" y="165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93" name="Freeform 3359"/>
          <p:cNvSpPr>
            <a:spLocks noChangeAspect="1"/>
          </p:cNvSpPr>
          <p:nvPr/>
        </p:nvSpPr>
        <p:spPr bwMode="auto">
          <a:xfrm>
            <a:off x="2511425" y="5219700"/>
            <a:ext cx="66675" cy="33338"/>
          </a:xfrm>
          <a:custGeom>
            <a:avLst/>
            <a:gdLst>
              <a:gd name="T0" fmla="*/ 2147483647 w 191"/>
              <a:gd name="T1" fmla="*/ 2147483647 h 102"/>
              <a:gd name="T2" fmla="*/ 0 w 191"/>
              <a:gd name="T3" fmla="*/ 2147483647 h 102"/>
              <a:gd name="T4" fmla="*/ 2147483647 w 191"/>
              <a:gd name="T5" fmla="*/ 0 h 102"/>
              <a:gd name="T6" fmla="*/ 2147483647 w 191"/>
              <a:gd name="T7" fmla="*/ 2147483647 h 102"/>
              <a:gd name="T8" fmla="*/ 2147483647 w 191"/>
              <a:gd name="T9" fmla="*/ 2147483647 h 102"/>
              <a:gd name="T10" fmla="*/ 2147483647 w 191"/>
              <a:gd name="T11" fmla="*/ 2147483647 h 102"/>
              <a:gd name="T12" fmla="*/ 2147483647 w 191"/>
              <a:gd name="T13" fmla="*/ 2147483647 h 10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1"/>
              <a:gd name="T22" fmla="*/ 0 h 102"/>
              <a:gd name="T23" fmla="*/ 191 w 191"/>
              <a:gd name="T24" fmla="*/ 102 h 10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1" h="102">
                <a:moveTo>
                  <a:pt x="172" y="102"/>
                </a:moveTo>
                <a:lnTo>
                  <a:pt x="0" y="52"/>
                </a:lnTo>
                <a:lnTo>
                  <a:pt x="16" y="0"/>
                </a:lnTo>
                <a:lnTo>
                  <a:pt x="14" y="4"/>
                </a:lnTo>
                <a:lnTo>
                  <a:pt x="191" y="37"/>
                </a:lnTo>
                <a:lnTo>
                  <a:pt x="190" y="42"/>
                </a:lnTo>
                <a:lnTo>
                  <a:pt x="172" y="102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94" name="Freeform 3360"/>
          <p:cNvSpPr>
            <a:spLocks noChangeAspect="1"/>
          </p:cNvSpPr>
          <p:nvPr/>
        </p:nvSpPr>
        <p:spPr bwMode="auto">
          <a:xfrm>
            <a:off x="2519363" y="5178425"/>
            <a:ext cx="71437" cy="53975"/>
          </a:xfrm>
          <a:custGeom>
            <a:avLst/>
            <a:gdLst>
              <a:gd name="T0" fmla="*/ 2147483647 w 204"/>
              <a:gd name="T1" fmla="*/ 2147483647 h 156"/>
              <a:gd name="T2" fmla="*/ 0 w 204"/>
              <a:gd name="T3" fmla="*/ 2147483647 h 156"/>
              <a:gd name="T4" fmla="*/ 2147483647 w 204"/>
              <a:gd name="T5" fmla="*/ 2147483647 h 156"/>
              <a:gd name="T6" fmla="*/ 2147483647 w 204"/>
              <a:gd name="T7" fmla="*/ 0 h 156"/>
              <a:gd name="T8" fmla="*/ 2147483647 w 204"/>
              <a:gd name="T9" fmla="*/ 2147483647 h 156"/>
              <a:gd name="T10" fmla="*/ 2147483647 w 204"/>
              <a:gd name="T11" fmla="*/ 2147483647 h 156"/>
              <a:gd name="T12" fmla="*/ 2147483647 w 204"/>
              <a:gd name="T13" fmla="*/ 2147483647 h 15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4"/>
              <a:gd name="T22" fmla="*/ 0 h 156"/>
              <a:gd name="T23" fmla="*/ 204 w 204"/>
              <a:gd name="T24" fmla="*/ 156 h 15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4" h="156">
                <a:moveTo>
                  <a:pt x="177" y="156"/>
                </a:moveTo>
                <a:lnTo>
                  <a:pt x="0" y="123"/>
                </a:lnTo>
                <a:lnTo>
                  <a:pt x="23" y="4"/>
                </a:lnTo>
                <a:lnTo>
                  <a:pt x="24" y="0"/>
                </a:lnTo>
                <a:lnTo>
                  <a:pt x="203" y="25"/>
                </a:lnTo>
                <a:lnTo>
                  <a:pt x="204" y="21"/>
                </a:lnTo>
                <a:lnTo>
                  <a:pt x="177" y="156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95" name="Freeform 3361"/>
          <p:cNvSpPr>
            <a:spLocks noChangeAspect="1"/>
          </p:cNvSpPr>
          <p:nvPr/>
        </p:nvSpPr>
        <p:spPr bwMode="auto">
          <a:xfrm>
            <a:off x="2527300" y="5153025"/>
            <a:ext cx="65088" cy="34925"/>
          </a:xfrm>
          <a:custGeom>
            <a:avLst/>
            <a:gdLst>
              <a:gd name="T0" fmla="*/ 2147483647 w 188"/>
              <a:gd name="T1" fmla="*/ 2147483647 h 97"/>
              <a:gd name="T2" fmla="*/ 0 w 188"/>
              <a:gd name="T3" fmla="*/ 2147483647 h 97"/>
              <a:gd name="T4" fmla="*/ 2147483647 w 188"/>
              <a:gd name="T5" fmla="*/ 0 h 97"/>
              <a:gd name="T6" fmla="*/ 2147483647 w 188"/>
              <a:gd name="T7" fmla="*/ 2147483647 h 97"/>
              <a:gd name="T8" fmla="*/ 2147483647 w 188"/>
              <a:gd name="T9" fmla="*/ 2147483647 h 97"/>
              <a:gd name="T10" fmla="*/ 2147483647 w 188"/>
              <a:gd name="T11" fmla="*/ 2147483647 h 97"/>
              <a:gd name="T12" fmla="*/ 2147483647 w 188"/>
              <a:gd name="T13" fmla="*/ 2147483647 h 9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8"/>
              <a:gd name="T22" fmla="*/ 0 h 97"/>
              <a:gd name="T23" fmla="*/ 188 w 188"/>
              <a:gd name="T24" fmla="*/ 97 h 9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8" h="97">
                <a:moveTo>
                  <a:pt x="179" y="97"/>
                </a:moveTo>
                <a:lnTo>
                  <a:pt x="0" y="72"/>
                </a:lnTo>
                <a:lnTo>
                  <a:pt x="11" y="0"/>
                </a:lnTo>
                <a:lnTo>
                  <a:pt x="10" y="14"/>
                </a:lnTo>
                <a:lnTo>
                  <a:pt x="188" y="22"/>
                </a:lnTo>
                <a:lnTo>
                  <a:pt x="187" y="35"/>
                </a:lnTo>
                <a:lnTo>
                  <a:pt x="179" y="97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96" name="Freeform 3362"/>
          <p:cNvSpPr>
            <a:spLocks noChangeAspect="1"/>
          </p:cNvSpPr>
          <p:nvPr/>
        </p:nvSpPr>
        <p:spPr bwMode="auto">
          <a:xfrm>
            <a:off x="2528888" y="5111750"/>
            <a:ext cx="65087" cy="49213"/>
          </a:xfrm>
          <a:custGeom>
            <a:avLst/>
            <a:gdLst>
              <a:gd name="T0" fmla="*/ 2147483647 w 186"/>
              <a:gd name="T1" fmla="*/ 2147483647 h 139"/>
              <a:gd name="T2" fmla="*/ 0 w 186"/>
              <a:gd name="T3" fmla="*/ 2147483647 h 139"/>
              <a:gd name="T4" fmla="*/ 2147483647 w 186"/>
              <a:gd name="T5" fmla="*/ 2147483647 h 139"/>
              <a:gd name="T6" fmla="*/ 2147483647 w 186"/>
              <a:gd name="T7" fmla="*/ 2147483647 h 139"/>
              <a:gd name="T8" fmla="*/ 2147483647 w 186"/>
              <a:gd name="T9" fmla="*/ 0 h 139"/>
              <a:gd name="T10" fmla="*/ 2147483647 w 186"/>
              <a:gd name="T11" fmla="*/ 2147483647 h 139"/>
              <a:gd name="T12" fmla="*/ 2147483647 w 186"/>
              <a:gd name="T13" fmla="*/ 2147483647 h 1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6"/>
              <a:gd name="T22" fmla="*/ 0 h 139"/>
              <a:gd name="T23" fmla="*/ 186 w 186"/>
              <a:gd name="T24" fmla="*/ 139 h 1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6" h="139">
                <a:moveTo>
                  <a:pt x="178" y="139"/>
                </a:moveTo>
                <a:lnTo>
                  <a:pt x="0" y="131"/>
                </a:lnTo>
                <a:lnTo>
                  <a:pt x="7" y="2"/>
                </a:lnTo>
                <a:lnTo>
                  <a:pt x="7" y="6"/>
                </a:lnTo>
                <a:lnTo>
                  <a:pt x="186" y="0"/>
                </a:lnTo>
                <a:lnTo>
                  <a:pt x="186" y="4"/>
                </a:lnTo>
                <a:lnTo>
                  <a:pt x="178" y="139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97" name="Freeform 3363"/>
          <p:cNvSpPr>
            <a:spLocks noChangeAspect="1"/>
          </p:cNvSpPr>
          <p:nvPr/>
        </p:nvSpPr>
        <p:spPr bwMode="auto">
          <a:xfrm>
            <a:off x="2532063" y="5064125"/>
            <a:ext cx="61912" cy="50800"/>
          </a:xfrm>
          <a:custGeom>
            <a:avLst/>
            <a:gdLst>
              <a:gd name="T0" fmla="*/ 2147483647 w 184"/>
              <a:gd name="T1" fmla="*/ 2147483647 h 146"/>
              <a:gd name="T2" fmla="*/ 2147483647 w 184"/>
              <a:gd name="T3" fmla="*/ 2147483647 h 146"/>
              <a:gd name="T4" fmla="*/ 0 w 184"/>
              <a:gd name="T5" fmla="*/ 2147483647 h 146"/>
              <a:gd name="T6" fmla="*/ 0 w 184"/>
              <a:gd name="T7" fmla="*/ 2147483647 h 146"/>
              <a:gd name="T8" fmla="*/ 2147483647 w 184"/>
              <a:gd name="T9" fmla="*/ 2147483647 h 146"/>
              <a:gd name="T10" fmla="*/ 2147483647 w 184"/>
              <a:gd name="T11" fmla="*/ 0 h 146"/>
              <a:gd name="T12" fmla="*/ 2147483647 w 184"/>
              <a:gd name="T13" fmla="*/ 2147483647 h 14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4"/>
              <a:gd name="T22" fmla="*/ 0 h 146"/>
              <a:gd name="T23" fmla="*/ 184 w 184"/>
              <a:gd name="T24" fmla="*/ 146 h 14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4" h="146">
                <a:moveTo>
                  <a:pt x="184" y="140"/>
                </a:moveTo>
                <a:lnTo>
                  <a:pt x="5" y="146"/>
                </a:lnTo>
                <a:lnTo>
                  <a:pt x="0" y="27"/>
                </a:lnTo>
                <a:lnTo>
                  <a:pt x="0" y="24"/>
                </a:lnTo>
                <a:lnTo>
                  <a:pt x="178" y="3"/>
                </a:lnTo>
                <a:lnTo>
                  <a:pt x="178" y="0"/>
                </a:lnTo>
                <a:lnTo>
                  <a:pt x="184" y="14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98" name="Freeform 3364"/>
          <p:cNvSpPr>
            <a:spLocks noChangeAspect="1"/>
          </p:cNvSpPr>
          <p:nvPr/>
        </p:nvSpPr>
        <p:spPr bwMode="auto">
          <a:xfrm>
            <a:off x="2525713" y="5016500"/>
            <a:ext cx="68262" cy="55563"/>
          </a:xfrm>
          <a:custGeom>
            <a:avLst/>
            <a:gdLst>
              <a:gd name="T0" fmla="*/ 2147483647 w 194"/>
              <a:gd name="T1" fmla="*/ 2147483647 h 158"/>
              <a:gd name="T2" fmla="*/ 2147483647 w 194"/>
              <a:gd name="T3" fmla="*/ 2147483647 h 158"/>
              <a:gd name="T4" fmla="*/ 0 w 194"/>
              <a:gd name="T5" fmla="*/ 2147483647 h 158"/>
              <a:gd name="T6" fmla="*/ 2147483647 w 194"/>
              <a:gd name="T7" fmla="*/ 2147483647 h 158"/>
              <a:gd name="T8" fmla="*/ 2147483647 w 194"/>
              <a:gd name="T9" fmla="*/ 0 h 158"/>
              <a:gd name="T10" fmla="*/ 2147483647 w 194"/>
              <a:gd name="T11" fmla="*/ 2147483647 h 158"/>
              <a:gd name="T12" fmla="*/ 2147483647 w 194"/>
              <a:gd name="T13" fmla="*/ 2147483647 h 15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4"/>
              <a:gd name="T22" fmla="*/ 0 h 158"/>
              <a:gd name="T23" fmla="*/ 194 w 194"/>
              <a:gd name="T24" fmla="*/ 158 h 15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4" h="158">
                <a:moveTo>
                  <a:pt x="194" y="137"/>
                </a:moveTo>
                <a:lnTo>
                  <a:pt x="16" y="158"/>
                </a:lnTo>
                <a:lnTo>
                  <a:pt x="0" y="34"/>
                </a:lnTo>
                <a:lnTo>
                  <a:pt x="2" y="41"/>
                </a:lnTo>
                <a:lnTo>
                  <a:pt x="177" y="0"/>
                </a:lnTo>
                <a:lnTo>
                  <a:pt x="179" y="7"/>
                </a:lnTo>
                <a:lnTo>
                  <a:pt x="194" y="137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599" name="Freeform 3365"/>
          <p:cNvSpPr>
            <a:spLocks noChangeAspect="1"/>
          </p:cNvSpPr>
          <p:nvPr/>
        </p:nvSpPr>
        <p:spPr bwMode="auto">
          <a:xfrm>
            <a:off x="2516188" y="4972050"/>
            <a:ext cx="71437" cy="58738"/>
          </a:xfrm>
          <a:custGeom>
            <a:avLst/>
            <a:gdLst>
              <a:gd name="T0" fmla="*/ 2147483647 w 203"/>
              <a:gd name="T1" fmla="*/ 2147483647 h 170"/>
              <a:gd name="T2" fmla="*/ 2147483647 w 203"/>
              <a:gd name="T3" fmla="*/ 2147483647 h 170"/>
              <a:gd name="T4" fmla="*/ 0 w 203"/>
              <a:gd name="T5" fmla="*/ 2147483647 h 170"/>
              <a:gd name="T6" fmla="*/ 2147483647 w 203"/>
              <a:gd name="T7" fmla="*/ 2147483647 h 170"/>
              <a:gd name="T8" fmla="*/ 2147483647 w 203"/>
              <a:gd name="T9" fmla="*/ 0 h 170"/>
              <a:gd name="T10" fmla="*/ 2147483647 w 203"/>
              <a:gd name="T11" fmla="*/ 2147483647 h 170"/>
              <a:gd name="T12" fmla="*/ 2147483647 w 203"/>
              <a:gd name="T13" fmla="*/ 2147483647 h 17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3"/>
              <a:gd name="T22" fmla="*/ 0 h 170"/>
              <a:gd name="T23" fmla="*/ 203 w 203"/>
              <a:gd name="T24" fmla="*/ 170 h 17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3" h="170">
                <a:moveTo>
                  <a:pt x="203" y="129"/>
                </a:moveTo>
                <a:lnTo>
                  <a:pt x="28" y="170"/>
                </a:lnTo>
                <a:lnTo>
                  <a:pt x="0" y="52"/>
                </a:lnTo>
                <a:lnTo>
                  <a:pt x="1" y="56"/>
                </a:lnTo>
                <a:lnTo>
                  <a:pt x="172" y="0"/>
                </a:lnTo>
                <a:lnTo>
                  <a:pt x="173" y="4"/>
                </a:lnTo>
                <a:lnTo>
                  <a:pt x="203" y="129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00" name="Freeform 3366"/>
          <p:cNvSpPr>
            <a:spLocks noChangeAspect="1"/>
          </p:cNvSpPr>
          <p:nvPr/>
        </p:nvSpPr>
        <p:spPr bwMode="auto">
          <a:xfrm>
            <a:off x="2505075" y="4929188"/>
            <a:ext cx="69850" cy="61912"/>
          </a:xfrm>
          <a:custGeom>
            <a:avLst/>
            <a:gdLst>
              <a:gd name="T0" fmla="*/ 2147483647 w 206"/>
              <a:gd name="T1" fmla="*/ 2147483647 h 182"/>
              <a:gd name="T2" fmla="*/ 2147483647 w 206"/>
              <a:gd name="T3" fmla="*/ 2147483647 h 182"/>
              <a:gd name="T4" fmla="*/ 0 w 206"/>
              <a:gd name="T5" fmla="*/ 2147483647 h 182"/>
              <a:gd name="T6" fmla="*/ 0 w 206"/>
              <a:gd name="T7" fmla="*/ 2147483647 h 182"/>
              <a:gd name="T8" fmla="*/ 2147483647 w 206"/>
              <a:gd name="T9" fmla="*/ 0 h 182"/>
              <a:gd name="T10" fmla="*/ 2147483647 w 206"/>
              <a:gd name="T11" fmla="*/ 0 h 182"/>
              <a:gd name="T12" fmla="*/ 2147483647 w 206"/>
              <a:gd name="T13" fmla="*/ 2147483647 h 18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6"/>
              <a:gd name="T22" fmla="*/ 0 h 182"/>
              <a:gd name="T23" fmla="*/ 206 w 206"/>
              <a:gd name="T24" fmla="*/ 182 h 18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6" h="182">
                <a:moveTo>
                  <a:pt x="206" y="126"/>
                </a:moveTo>
                <a:lnTo>
                  <a:pt x="35" y="182"/>
                </a:lnTo>
                <a:lnTo>
                  <a:pt x="0" y="74"/>
                </a:lnTo>
                <a:lnTo>
                  <a:pt x="164" y="0"/>
                </a:lnTo>
                <a:lnTo>
                  <a:pt x="206" y="126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01" name="Freeform 3367"/>
          <p:cNvSpPr>
            <a:spLocks noChangeAspect="1"/>
          </p:cNvSpPr>
          <p:nvPr/>
        </p:nvSpPr>
        <p:spPr bwMode="auto">
          <a:xfrm>
            <a:off x="2486025" y="4889500"/>
            <a:ext cx="76200" cy="63500"/>
          </a:xfrm>
          <a:custGeom>
            <a:avLst/>
            <a:gdLst>
              <a:gd name="T0" fmla="*/ 2147483647 w 221"/>
              <a:gd name="T1" fmla="*/ 2147483647 h 190"/>
              <a:gd name="T2" fmla="*/ 2147483647 w 221"/>
              <a:gd name="T3" fmla="*/ 2147483647 h 190"/>
              <a:gd name="T4" fmla="*/ 0 w 221"/>
              <a:gd name="T5" fmla="*/ 2147483647 h 190"/>
              <a:gd name="T6" fmla="*/ 2147483647 w 221"/>
              <a:gd name="T7" fmla="*/ 2147483647 h 190"/>
              <a:gd name="T8" fmla="*/ 2147483647 w 221"/>
              <a:gd name="T9" fmla="*/ 0 h 190"/>
              <a:gd name="T10" fmla="*/ 2147483647 w 221"/>
              <a:gd name="T11" fmla="*/ 2147483647 h 190"/>
              <a:gd name="T12" fmla="*/ 2147483647 w 221"/>
              <a:gd name="T13" fmla="*/ 2147483647 h 19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1"/>
              <a:gd name="T22" fmla="*/ 0 h 190"/>
              <a:gd name="T23" fmla="*/ 221 w 221"/>
              <a:gd name="T24" fmla="*/ 190 h 19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1" h="190">
                <a:moveTo>
                  <a:pt x="221" y="116"/>
                </a:moveTo>
                <a:lnTo>
                  <a:pt x="57" y="190"/>
                </a:lnTo>
                <a:lnTo>
                  <a:pt x="0" y="67"/>
                </a:lnTo>
                <a:lnTo>
                  <a:pt x="9" y="83"/>
                </a:lnTo>
                <a:lnTo>
                  <a:pt x="167" y="0"/>
                </a:lnTo>
                <a:lnTo>
                  <a:pt x="176" y="17"/>
                </a:lnTo>
                <a:lnTo>
                  <a:pt x="221" y="116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02" name="Freeform 3368"/>
          <p:cNvSpPr>
            <a:spLocks noChangeAspect="1"/>
          </p:cNvSpPr>
          <p:nvPr/>
        </p:nvSpPr>
        <p:spPr bwMode="auto">
          <a:xfrm>
            <a:off x="2479675" y="4868863"/>
            <a:ext cx="63500" cy="50800"/>
          </a:xfrm>
          <a:custGeom>
            <a:avLst/>
            <a:gdLst>
              <a:gd name="T0" fmla="*/ 2147483647 w 184"/>
              <a:gd name="T1" fmla="*/ 2147483647 h 143"/>
              <a:gd name="T2" fmla="*/ 2147483647 w 184"/>
              <a:gd name="T3" fmla="*/ 2147483647 h 143"/>
              <a:gd name="T4" fmla="*/ 0 w 184"/>
              <a:gd name="T5" fmla="*/ 2147483647 h 143"/>
              <a:gd name="T6" fmla="*/ 2147483647 w 184"/>
              <a:gd name="T7" fmla="*/ 2147483647 h 143"/>
              <a:gd name="T8" fmla="*/ 2147483647 w 184"/>
              <a:gd name="T9" fmla="*/ 0 h 143"/>
              <a:gd name="T10" fmla="*/ 2147483647 w 184"/>
              <a:gd name="T11" fmla="*/ 2147483647 h 143"/>
              <a:gd name="T12" fmla="*/ 2147483647 w 184"/>
              <a:gd name="T13" fmla="*/ 2147483647 h 1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4"/>
              <a:gd name="T22" fmla="*/ 0 h 143"/>
              <a:gd name="T23" fmla="*/ 184 w 184"/>
              <a:gd name="T24" fmla="*/ 143 h 14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4" h="143">
                <a:moveTo>
                  <a:pt x="184" y="60"/>
                </a:moveTo>
                <a:lnTo>
                  <a:pt x="26" y="143"/>
                </a:lnTo>
                <a:lnTo>
                  <a:pt x="0" y="96"/>
                </a:lnTo>
                <a:lnTo>
                  <a:pt x="2" y="98"/>
                </a:lnTo>
                <a:lnTo>
                  <a:pt x="152" y="0"/>
                </a:lnTo>
                <a:lnTo>
                  <a:pt x="154" y="2"/>
                </a:lnTo>
                <a:lnTo>
                  <a:pt x="184" y="6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03" name="Freeform 3369"/>
          <p:cNvSpPr>
            <a:spLocks noChangeAspect="1"/>
          </p:cNvSpPr>
          <p:nvPr/>
        </p:nvSpPr>
        <p:spPr bwMode="auto">
          <a:xfrm>
            <a:off x="2459038" y="4830763"/>
            <a:ext cx="73025" cy="71437"/>
          </a:xfrm>
          <a:custGeom>
            <a:avLst/>
            <a:gdLst>
              <a:gd name="T0" fmla="*/ 2147483647 w 210"/>
              <a:gd name="T1" fmla="*/ 2147483647 h 208"/>
              <a:gd name="T2" fmla="*/ 2147483647 w 210"/>
              <a:gd name="T3" fmla="*/ 2147483647 h 208"/>
              <a:gd name="T4" fmla="*/ 2147483647 w 210"/>
              <a:gd name="T5" fmla="*/ 2147483647 h 208"/>
              <a:gd name="T6" fmla="*/ 0 w 210"/>
              <a:gd name="T7" fmla="*/ 2147483647 h 208"/>
              <a:gd name="T8" fmla="*/ 2147483647 w 210"/>
              <a:gd name="T9" fmla="*/ 2147483647 h 208"/>
              <a:gd name="T10" fmla="*/ 2147483647 w 210"/>
              <a:gd name="T11" fmla="*/ 0 h 208"/>
              <a:gd name="T12" fmla="*/ 2147483647 w 210"/>
              <a:gd name="T13" fmla="*/ 2147483647 h 20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0"/>
              <a:gd name="T22" fmla="*/ 0 h 208"/>
              <a:gd name="T23" fmla="*/ 210 w 210"/>
              <a:gd name="T24" fmla="*/ 208 h 20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0" h="208">
                <a:moveTo>
                  <a:pt x="210" y="110"/>
                </a:moveTo>
                <a:lnTo>
                  <a:pt x="60" y="208"/>
                </a:lnTo>
                <a:lnTo>
                  <a:pt x="1" y="116"/>
                </a:lnTo>
                <a:lnTo>
                  <a:pt x="0" y="115"/>
                </a:lnTo>
                <a:lnTo>
                  <a:pt x="139" y="1"/>
                </a:lnTo>
                <a:lnTo>
                  <a:pt x="138" y="0"/>
                </a:lnTo>
                <a:lnTo>
                  <a:pt x="210" y="11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04" name="Freeform 3370"/>
          <p:cNvSpPr>
            <a:spLocks noChangeAspect="1"/>
          </p:cNvSpPr>
          <p:nvPr/>
        </p:nvSpPr>
        <p:spPr bwMode="auto">
          <a:xfrm>
            <a:off x="2433638" y="4795838"/>
            <a:ext cx="73025" cy="74612"/>
          </a:xfrm>
          <a:custGeom>
            <a:avLst/>
            <a:gdLst>
              <a:gd name="T0" fmla="*/ 2147483647 w 215"/>
              <a:gd name="T1" fmla="*/ 2147483647 h 212"/>
              <a:gd name="T2" fmla="*/ 2147483647 w 215"/>
              <a:gd name="T3" fmla="*/ 2147483647 h 212"/>
              <a:gd name="T4" fmla="*/ 0 w 215"/>
              <a:gd name="T5" fmla="*/ 2147483647 h 212"/>
              <a:gd name="T6" fmla="*/ 2147483647 w 215"/>
              <a:gd name="T7" fmla="*/ 2147483647 h 212"/>
              <a:gd name="T8" fmla="*/ 2147483647 w 215"/>
              <a:gd name="T9" fmla="*/ 0 h 212"/>
              <a:gd name="T10" fmla="*/ 2147483647 w 215"/>
              <a:gd name="T11" fmla="*/ 2147483647 h 212"/>
              <a:gd name="T12" fmla="*/ 2147483647 w 215"/>
              <a:gd name="T13" fmla="*/ 2147483647 h 2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5"/>
              <a:gd name="T22" fmla="*/ 0 h 212"/>
              <a:gd name="T23" fmla="*/ 215 w 215"/>
              <a:gd name="T24" fmla="*/ 212 h 21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5" h="212">
                <a:moveTo>
                  <a:pt x="215" y="98"/>
                </a:moveTo>
                <a:lnTo>
                  <a:pt x="76" y="212"/>
                </a:lnTo>
                <a:lnTo>
                  <a:pt x="0" y="120"/>
                </a:lnTo>
                <a:lnTo>
                  <a:pt x="7" y="126"/>
                </a:lnTo>
                <a:lnTo>
                  <a:pt x="133" y="0"/>
                </a:lnTo>
                <a:lnTo>
                  <a:pt x="139" y="6"/>
                </a:lnTo>
                <a:lnTo>
                  <a:pt x="215" y="98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05" name="Freeform 3371"/>
          <p:cNvSpPr>
            <a:spLocks noChangeAspect="1"/>
          </p:cNvSpPr>
          <p:nvPr/>
        </p:nvSpPr>
        <p:spPr bwMode="auto">
          <a:xfrm>
            <a:off x="2406650" y="4765675"/>
            <a:ext cx="73025" cy="74613"/>
          </a:xfrm>
          <a:custGeom>
            <a:avLst/>
            <a:gdLst>
              <a:gd name="T0" fmla="*/ 2147483647 w 209"/>
              <a:gd name="T1" fmla="*/ 2147483647 h 216"/>
              <a:gd name="T2" fmla="*/ 2147483647 w 209"/>
              <a:gd name="T3" fmla="*/ 2147483647 h 216"/>
              <a:gd name="T4" fmla="*/ 0 w 209"/>
              <a:gd name="T5" fmla="*/ 2147483647 h 216"/>
              <a:gd name="T6" fmla="*/ 2147483647 w 209"/>
              <a:gd name="T7" fmla="*/ 2147483647 h 216"/>
              <a:gd name="T8" fmla="*/ 2147483647 w 209"/>
              <a:gd name="T9" fmla="*/ 0 h 216"/>
              <a:gd name="T10" fmla="*/ 2147483647 w 209"/>
              <a:gd name="T11" fmla="*/ 2147483647 h 216"/>
              <a:gd name="T12" fmla="*/ 2147483647 w 209"/>
              <a:gd name="T13" fmla="*/ 2147483647 h 2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9"/>
              <a:gd name="T22" fmla="*/ 0 h 216"/>
              <a:gd name="T23" fmla="*/ 209 w 209"/>
              <a:gd name="T24" fmla="*/ 216 h 2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9" h="216">
                <a:moveTo>
                  <a:pt x="209" y="90"/>
                </a:moveTo>
                <a:lnTo>
                  <a:pt x="83" y="216"/>
                </a:lnTo>
                <a:lnTo>
                  <a:pt x="0" y="135"/>
                </a:lnTo>
                <a:lnTo>
                  <a:pt x="6" y="139"/>
                </a:lnTo>
                <a:lnTo>
                  <a:pt x="118" y="0"/>
                </a:lnTo>
                <a:lnTo>
                  <a:pt x="123" y="4"/>
                </a:lnTo>
                <a:lnTo>
                  <a:pt x="209" y="9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06" name="Freeform 3372"/>
          <p:cNvSpPr>
            <a:spLocks noChangeAspect="1"/>
          </p:cNvSpPr>
          <p:nvPr/>
        </p:nvSpPr>
        <p:spPr bwMode="auto">
          <a:xfrm>
            <a:off x="2378075" y="4738688"/>
            <a:ext cx="68263" cy="74612"/>
          </a:xfrm>
          <a:custGeom>
            <a:avLst/>
            <a:gdLst>
              <a:gd name="T0" fmla="*/ 2147483647 w 204"/>
              <a:gd name="T1" fmla="*/ 2147483647 h 220"/>
              <a:gd name="T2" fmla="*/ 2147483647 w 204"/>
              <a:gd name="T3" fmla="*/ 2147483647 h 220"/>
              <a:gd name="T4" fmla="*/ 0 w 204"/>
              <a:gd name="T5" fmla="*/ 2147483647 h 220"/>
              <a:gd name="T6" fmla="*/ 2147483647 w 204"/>
              <a:gd name="T7" fmla="*/ 2147483647 h 220"/>
              <a:gd name="T8" fmla="*/ 2147483647 w 204"/>
              <a:gd name="T9" fmla="*/ 0 h 220"/>
              <a:gd name="T10" fmla="*/ 2147483647 w 204"/>
              <a:gd name="T11" fmla="*/ 2147483647 h 220"/>
              <a:gd name="T12" fmla="*/ 2147483647 w 204"/>
              <a:gd name="T13" fmla="*/ 2147483647 h 2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4"/>
              <a:gd name="T22" fmla="*/ 0 h 220"/>
              <a:gd name="T23" fmla="*/ 204 w 204"/>
              <a:gd name="T24" fmla="*/ 220 h 22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4" h="220">
                <a:moveTo>
                  <a:pt x="204" y="81"/>
                </a:moveTo>
                <a:lnTo>
                  <a:pt x="92" y="220"/>
                </a:lnTo>
                <a:lnTo>
                  <a:pt x="0" y="148"/>
                </a:lnTo>
                <a:lnTo>
                  <a:pt x="8" y="152"/>
                </a:lnTo>
                <a:lnTo>
                  <a:pt x="101" y="0"/>
                </a:lnTo>
                <a:lnTo>
                  <a:pt x="108" y="4"/>
                </a:lnTo>
                <a:lnTo>
                  <a:pt x="204" y="81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07" name="Freeform 3373"/>
          <p:cNvSpPr>
            <a:spLocks noChangeAspect="1"/>
          </p:cNvSpPr>
          <p:nvPr/>
        </p:nvSpPr>
        <p:spPr bwMode="auto">
          <a:xfrm>
            <a:off x="2346325" y="4713288"/>
            <a:ext cx="65088" cy="77787"/>
          </a:xfrm>
          <a:custGeom>
            <a:avLst/>
            <a:gdLst>
              <a:gd name="T0" fmla="*/ 2147483647 w 190"/>
              <a:gd name="T1" fmla="*/ 2147483647 h 223"/>
              <a:gd name="T2" fmla="*/ 2147483647 w 190"/>
              <a:gd name="T3" fmla="*/ 2147483647 h 223"/>
              <a:gd name="T4" fmla="*/ 2147483647 w 190"/>
              <a:gd name="T5" fmla="*/ 2147483647 h 223"/>
              <a:gd name="T6" fmla="*/ 0 w 190"/>
              <a:gd name="T7" fmla="*/ 2147483647 h 223"/>
              <a:gd name="T8" fmla="*/ 2147483647 w 190"/>
              <a:gd name="T9" fmla="*/ 2147483647 h 223"/>
              <a:gd name="T10" fmla="*/ 2147483647 w 190"/>
              <a:gd name="T11" fmla="*/ 0 h 223"/>
              <a:gd name="T12" fmla="*/ 2147483647 w 190"/>
              <a:gd name="T13" fmla="*/ 2147483647 h 22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0"/>
              <a:gd name="T22" fmla="*/ 0 h 223"/>
              <a:gd name="T23" fmla="*/ 190 w 190"/>
              <a:gd name="T24" fmla="*/ 223 h 22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0" h="223">
                <a:moveTo>
                  <a:pt x="190" y="71"/>
                </a:moveTo>
                <a:lnTo>
                  <a:pt x="97" y="223"/>
                </a:lnTo>
                <a:lnTo>
                  <a:pt x="9" y="168"/>
                </a:lnTo>
                <a:lnTo>
                  <a:pt x="0" y="164"/>
                </a:lnTo>
                <a:lnTo>
                  <a:pt x="83" y="4"/>
                </a:lnTo>
                <a:lnTo>
                  <a:pt x="74" y="0"/>
                </a:lnTo>
                <a:lnTo>
                  <a:pt x="190" y="71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08" name="Freeform 3374"/>
          <p:cNvSpPr>
            <a:spLocks noChangeAspect="1"/>
          </p:cNvSpPr>
          <p:nvPr/>
        </p:nvSpPr>
        <p:spPr bwMode="auto">
          <a:xfrm>
            <a:off x="2327275" y="4703763"/>
            <a:ext cx="47625" cy="65087"/>
          </a:xfrm>
          <a:custGeom>
            <a:avLst/>
            <a:gdLst>
              <a:gd name="T0" fmla="*/ 2147483647 w 139"/>
              <a:gd name="T1" fmla="*/ 2147483647 h 191"/>
              <a:gd name="T2" fmla="*/ 2147483647 w 139"/>
              <a:gd name="T3" fmla="*/ 2147483647 h 191"/>
              <a:gd name="T4" fmla="*/ 0 w 139"/>
              <a:gd name="T5" fmla="*/ 2147483647 h 191"/>
              <a:gd name="T6" fmla="*/ 2147483647 w 139"/>
              <a:gd name="T7" fmla="*/ 2147483647 h 191"/>
              <a:gd name="T8" fmla="*/ 2147483647 w 139"/>
              <a:gd name="T9" fmla="*/ 0 h 191"/>
              <a:gd name="T10" fmla="*/ 2147483647 w 139"/>
              <a:gd name="T11" fmla="*/ 2147483647 h 191"/>
              <a:gd name="T12" fmla="*/ 2147483647 w 139"/>
              <a:gd name="T13" fmla="*/ 2147483647 h 19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9"/>
              <a:gd name="T22" fmla="*/ 0 h 191"/>
              <a:gd name="T23" fmla="*/ 139 w 139"/>
              <a:gd name="T24" fmla="*/ 191 h 19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9" h="191">
                <a:moveTo>
                  <a:pt x="139" y="31"/>
                </a:moveTo>
                <a:lnTo>
                  <a:pt x="56" y="191"/>
                </a:lnTo>
                <a:lnTo>
                  <a:pt x="0" y="162"/>
                </a:lnTo>
                <a:lnTo>
                  <a:pt x="10" y="166"/>
                </a:lnTo>
                <a:lnTo>
                  <a:pt x="77" y="0"/>
                </a:lnTo>
                <a:lnTo>
                  <a:pt x="87" y="4"/>
                </a:lnTo>
                <a:lnTo>
                  <a:pt x="139" y="31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09" name="Freeform 3375"/>
          <p:cNvSpPr>
            <a:spLocks noChangeAspect="1"/>
          </p:cNvSpPr>
          <p:nvPr/>
        </p:nvSpPr>
        <p:spPr bwMode="auto">
          <a:xfrm>
            <a:off x="2293938" y="4686300"/>
            <a:ext cx="60325" cy="74613"/>
          </a:xfrm>
          <a:custGeom>
            <a:avLst/>
            <a:gdLst>
              <a:gd name="T0" fmla="*/ 2147483647 w 177"/>
              <a:gd name="T1" fmla="*/ 2147483647 h 215"/>
              <a:gd name="T2" fmla="*/ 2147483647 w 177"/>
              <a:gd name="T3" fmla="*/ 2147483647 h 215"/>
              <a:gd name="T4" fmla="*/ 0 w 177"/>
              <a:gd name="T5" fmla="*/ 2147483647 h 215"/>
              <a:gd name="T6" fmla="*/ 2147483647 w 177"/>
              <a:gd name="T7" fmla="*/ 2147483647 h 215"/>
              <a:gd name="T8" fmla="*/ 2147483647 w 177"/>
              <a:gd name="T9" fmla="*/ 0 h 215"/>
              <a:gd name="T10" fmla="*/ 2147483647 w 177"/>
              <a:gd name="T11" fmla="*/ 2147483647 h 215"/>
              <a:gd name="T12" fmla="*/ 2147483647 w 177"/>
              <a:gd name="T13" fmla="*/ 2147483647 h 2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7"/>
              <a:gd name="T22" fmla="*/ 0 h 215"/>
              <a:gd name="T23" fmla="*/ 177 w 177"/>
              <a:gd name="T24" fmla="*/ 215 h 2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7" h="215">
                <a:moveTo>
                  <a:pt x="177" y="49"/>
                </a:moveTo>
                <a:lnTo>
                  <a:pt x="110" y="215"/>
                </a:lnTo>
                <a:lnTo>
                  <a:pt x="0" y="171"/>
                </a:lnTo>
                <a:lnTo>
                  <a:pt x="5" y="172"/>
                </a:lnTo>
                <a:lnTo>
                  <a:pt x="53" y="0"/>
                </a:lnTo>
                <a:lnTo>
                  <a:pt x="58" y="1"/>
                </a:lnTo>
                <a:lnTo>
                  <a:pt x="177" y="49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10" name="Freeform 3376"/>
          <p:cNvSpPr>
            <a:spLocks noChangeAspect="1"/>
          </p:cNvSpPr>
          <p:nvPr/>
        </p:nvSpPr>
        <p:spPr bwMode="auto">
          <a:xfrm>
            <a:off x="2254250" y="4673600"/>
            <a:ext cx="57150" cy="73025"/>
          </a:xfrm>
          <a:custGeom>
            <a:avLst/>
            <a:gdLst>
              <a:gd name="T0" fmla="*/ 2147483647 w 165"/>
              <a:gd name="T1" fmla="*/ 2147483647 h 208"/>
              <a:gd name="T2" fmla="*/ 2147483647 w 165"/>
              <a:gd name="T3" fmla="*/ 2147483647 h 208"/>
              <a:gd name="T4" fmla="*/ 0 w 165"/>
              <a:gd name="T5" fmla="*/ 2147483647 h 208"/>
              <a:gd name="T6" fmla="*/ 2147483647 w 165"/>
              <a:gd name="T7" fmla="*/ 2147483647 h 208"/>
              <a:gd name="T8" fmla="*/ 2147483647 w 165"/>
              <a:gd name="T9" fmla="*/ 0 h 208"/>
              <a:gd name="T10" fmla="*/ 2147483647 w 165"/>
              <a:gd name="T11" fmla="*/ 2147483647 h 208"/>
              <a:gd name="T12" fmla="*/ 2147483647 w 165"/>
              <a:gd name="T13" fmla="*/ 2147483647 h 20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5"/>
              <a:gd name="T22" fmla="*/ 0 h 208"/>
              <a:gd name="T23" fmla="*/ 165 w 165"/>
              <a:gd name="T24" fmla="*/ 208 h 20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5" h="208">
                <a:moveTo>
                  <a:pt x="165" y="36"/>
                </a:moveTo>
                <a:lnTo>
                  <a:pt x="117" y="208"/>
                </a:lnTo>
                <a:lnTo>
                  <a:pt x="0" y="175"/>
                </a:lnTo>
                <a:lnTo>
                  <a:pt x="6" y="176"/>
                </a:lnTo>
                <a:lnTo>
                  <a:pt x="33" y="0"/>
                </a:lnTo>
                <a:lnTo>
                  <a:pt x="39" y="1"/>
                </a:lnTo>
                <a:lnTo>
                  <a:pt x="165" y="36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11" name="Freeform 3377"/>
          <p:cNvSpPr>
            <a:spLocks noChangeAspect="1"/>
          </p:cNvSpPr>
          <p:nvPr/>
        </p:nvSpPr>
        <p:spPr bwMode="auto">
          <a:xfrm>
            <a:off x="2211388" y="4667250"/>
            <a:ext cx="53975" cy="69850"/>
          </a:xfrm>
          <a:custGeom>
            <a:avLst/>
            <a:gdLst>
              <a:gd name="T0" fmla="*/ 2147483647 w 150"/>
              <a:gd name="T1" fmla="*/ 2147483647 h 197"/>
              <a:gd name="T2" fmla="*/ 2147483647 w 150"/>
              <a:gd name="T3" fmla="*/ 2147483647 h 197"/>
              <a:gd name="T4" fmla="*/ 0 w 150"/>
              <a:gd name="T5" fmla="*/ 2147483647 h 197"/>
              <a:gd name="T6" fmla="*/ 2147483647 w 150"/>
              <a:gd name="T7" fmla="*/ 2147483647 h 197"/>
              <a:gd name="T8" fmla="*/ 2147483647 w 150"/>
              <a:gd name="T9" fmla="*/ 0 h 197"/>
              <a:gd name="T10" fmla="*/ 2147483647 w 150"/>
              <a:gd name="T11" fmla="*/ 0 h 197"/>
              <a:gd name="T12" fmla="*/ 2147483647 w 150"/>
              <a:gd name="T13" fmla="*/ 2147483647 h 19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0"/>
              <a:gd name="T22" fmla="*/ 0 h 197"/>
              <a:gd name="T23" fmla="*/ 150 w 150"/>
              <a:gd name="T24" fmla="*/ 197 h 19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0" h="197">
                <a:moveTo>
                  <a:pt x="150" y="21"/>
                </a:moveTo>
                <a:lnTo>
                  <a:pt x="123" y="197"/>
                </a:lnTo>
                <a:lnTo>
                  <a:pt x="0" y="178"/>
                </a:lnTo>
                <a:lnTo>
                  <a:pt x="4" y="178"/>
                </a:lnTo>
                <a:lnTo>
                  <a:pt x="12" y="0"/>
                </a:lnTo>
                <a:lnTo>
                  <a:pt x="16" y="0"/>
                </a:lnTo>
                <a:lnTo>
                  <a:pt x="150" y="21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12" name="Freeform 3378"/>
          <p:cNvSpPr>
            <a:spLocks noChangeAspect="1"/>
          </p:cNvSpPr>
          <p:nvPr/>
        </p:nvSpPr>
        <p:spPr bwMode="auto">
          <a:xfrm>
            <a:off x="2176463" y="4665663"/>
            <a:ext cx="42862" cy="63500"/>
          </a:xfrm>
          <a:custGeom>
            <a:avLst/>
            <a:gdLst>
              <a:gd name="T0" fmla="*/ 2147483647 w 117"/>
              <a:gd name="T1" fmla="*/ 2147483647 h 183"/>
              <a:gd name="T2" fmla="*/ 2147483647 w 117"/>
              <a:gd name="T3" fmla="*/ 2147483647 h 183"/>
              <a:gd name="T4" fmla="*/ 0 w 117"/>
              <a:gd name="T5" fmla="*/ 2147483647 h 183"/>
              <a:gd name="T6" fmla="*/ 2147483647 w 117"/>
              <a:gd name="T7" fmla="*/ 2147483647 h 183"/>
              <a:gd name="T8" fmla="*/ 0 w 117"/>
              <a:gd name="T9" fmla="*/ 0 h 183"/>
              <a:gd name="T10" fmla="*/ 2147483647 w 117"/>
              <a:gd name="T11" fmla="*/ 0 h 183"/>
              <a:gd name="T12" fmla="*/ 2147483647 w 117"/>
              <a:gd name="T13" fmla="*/ 2147483647 h 18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7"/>
              <a:gd name="T22" fmla="*/ 0 h 183"/>
              <a:gd name="T23" fmla="*/ 117 w 117"/>
              <a:gd name="T24" fmla="*/ 183 h 18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7" h="183">
                <a:moveTo>
                  <a:pt x="117" y="5"/>
                </a:moveTo>
                <a:lnTo>
                  <a:pt x="109" y="183"/>
                </a:lnTo>
                <a:lnTo>
                  <a:pt x="0" y="178"/>
                </a:lnTo>
                <a:lnTo>
                  <a:pt x="4" y="178"/>
                </a:lnTo>
                <a:lnTo>
                  <a:pt x="0" y="0"/>
                </a:lnTo>
                <a:lnTo>
                  <a:pt x="4" y="0"/>
                </a:lnTo>
                <a:lnTo>
                  <a:pt x="117" y="5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13" name="Freeform 3379"/>
          <p:cNvSpPr>
            <a:spLocks noChangeAspect="1"/>
          </p:cNvSpPr>
          <p:nvPr/>
        </p:nvSpPr>
        <p:spPr bwMode="auto">
          <a:xfrm>
            <a:off x="2133600" y="4665663"/>
            <a:ext cx="44450" cy="63500"/>
          </a:xfrm>
          <a:custGeom>
            <a:avLst/>
            <a:gdLst>
              <a:gd name="T0" fmla="*/ 2147483647 w 128"/>
              <a:gd name="T1" fmla="*/ 0 h 181"/>
              <a:gd name="T2" fmla="*/ 2147483647 w 128"/>
              <a:gd name="T3" fmla="*/ 2147483647 h 181"/>
              <a:gd name="T4" fmla="*/ 2147483647 w 128"/>
              <a:gd name="T5" fmla="*/ 2147483647 h 181"/>
              <a:gd name="T6" fmla="*/ 2147483647 w 128"/>
              <a:gd name="T7" fmla="*/ 2147483647 h 181"/>
              <a:gd name="T8" fmla="*/ 2147483647 w 128"/>
              <a:gd name="T9" fmla="*/ 2147483647 h 181"/>
              <a:gd name="T10" fmla="*/ 0 w 128"/>
              <a:gd name="T11" fmla="*/ 2147483647 h 181"/>
              <a:gd name="T12" fmla="*/ 2147483647 w 128"/>
              <a:gd name="T13" fmla="*/ 0 h 18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8"/>
              <a:gd name="T22" fmla="*/ 0 h 181"/>
              <a:gd name="T23" fmla="*/ 128 w 128"/>
              <a:gd name="T24" fmla="*/ 181 h 18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8" h="181">
                <a:moveTo>
                  <a:pt x="124" y="0"/>
                </a:moveTo>
                <a:lnTo>
                  <a:pt x="128" y="178"/>
                </a:lnTo>
                <a:lnTo>
                  <a:pt x="21" y="181"/>
                </a:lnTo>
                <a:lnTo>
                  <a:pt x="19" y="181"/>
                </a:lnTo>
                <a:lnTo>
                  <a:pt x="2" y="3"/>
                </a:lnTo>
                <a:lnTo>
                  <a:pt x="0" y="3"/>
                </a:lnTo>
                <a:lnTo>
                  <a:pt x="124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14" name="Freeform 3380"/>
          <p:cNvSpPr>
            <a:spLocks noChangeAspect="1"/>
          </p:cNvSpPr>
          <p:nvPr/>
        </p:nvSpPr>
        <p:spPr bwMode="auto">
          <a:xfrm>
            <a:off x="2090738" y="4665663"/>
            <a:ext cx="49212" cy="66675"/>
          </a:xfrm>
          <a:custGeom>
            <a:avLst/>
            <a:gdLst>
              <a:gd name="T0" fmla="*/ 2147483647 w 148"/>
              <a:gd name="T1" fmla="*/ 0 h 190"/>
              <a:gd name="T2" fmla="*/ 2147483647 w 148"/>
              <a:gd name="T3" fmla="*/ 2147483647 h 190"/>
              <a:gd name="T4" fmla="*/ 2147483647 w 148"/>
              <a:gd name="T5" fmla="*/ 2147483647 h 190"/>
              <a:gd name="T6" fmla="*/ 2147483647 w 148"/>
              <a:gd name="T7" fmla="*/ 2147483647 h 190"/>
              <a:gd name="T8" fmla="*/ 2147483647 w 148"/>
              <a:gd name="T9" fmla="*/ 2147483647 h 190"/>
              <a:gd name="T10" fmla="*/ 0 w 148"/>
              <a:gd name="T11" fmla="*/ 2147483647 h 190"/>
              <a:gd name="T12" fmla="*/ 2147483647 w 148"/>
              <a:gd name="T13" fmla="*/ 0 h 19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8"/>
              <a:gd name="T22" fmla="*/ 0 h 190"/>
              <a:gd name="T23" fmla="*/ 148 w 148"/>
              <a:gd name="T24" fmla="*/ 190 h 19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8" h="190">
                <a:moveTo>
                  <a:pt x="131" y="0"/>
                </a:moveTo>
                <a:lnTo>
                  <a:pt x="148" y="178"/>
                </a:lnTo>
                <a:lnTo>
                  <a:pt x="44" y="189"/>
                </a:lnTo>
                <a:lnTo>
                  <a:pt x="35" y="190"/>
                </a:lnTo>
                <a:lnTo>
                  <a:pt x="10" y="11"/>
                </a:lnTo>
                <a:lnTo>
                  <a:pt x="0" y="12"/>
                </a:lnTo>
                <a:lnTo>
                  <a:pt x="131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15" name="Freeform 3381"/>
          <p:cNvSpPr>
            <a:spLocks noChangeAspect="1"/>
          </p:cNvSpPr>
          <p:nvPr/>
        </p:nvSpPr>
        <p:spPr bwMode="auto">
          <a:xfrm>
            <a:off x="2051050" y="4670425"/>
            <a:ext cx="50800" cy="68263"/>
          </a:xfrm>
          <a:custGeom>
            <a:avLst/>
            <a:gdLst>
              <a:gd name="T0" fmla="*/ 2147483647 w 148"/>
              <a:gd name="T1" fmla="*/ 0 h 196"/>
              <a:gd name="T2" fmla="*/ 2147483647 w 148"/>
              <a:gd name="T3" fmla="*/ 2147483647 h 196"/>
              <a:gd name="T4" fmla="*/ 2147483647 w 148"/>
              <a:gd name="T5" fmla="*/ 2147483647 h 196"/>
              <a:gd name="T6" fmla="*/ 2147483647 w 148"/>
              <a:gd name="T7" fmla="*/ 2147483647 h 196"/>
              <a:gd name="T8" fmla="*/ 0 w 148"/>
              <a:gd name="T9" fmla="*/ 2147483647 h 196"/>
              <a:gd name="T10" fmla="*/ 2147483647 w 148"/>
              <a:gd name="T11" fmla="*/ 2147483647 h 196"/>
              <a:gd name="T12" fmla="*/ 2147483647 w 148"/>
              <a:gd name="T13" fmla="*/ 0 h 1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8"/>
              <a:gd name="T22" fmla="*/ 0 h 196"/>
              <a:gd name="T23" fmla="*/ 148 w 148"/>
              <a:gd name="T24" fmla="*/ 196 h 19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8" h="196">
                <a:moveTo>
                  <a:pt x="123" y="0"/>
                </a:moveTo>
                <a:lnTo>
                  <a:pt x="148" y="179"/>
                </a:lnTo>
                <a:lnTo>
                  <a:pt x="24" y="196"/>
                </a:lnTo>
                <a:lnTo>
                  <a:pt x="33" y="194"/>
                </a:lnTo>
                <a:lnTo>
                  <a:pt x="0" y="18"/>
                </a:lnTo>
                <a:lnTo>
                  <a:pt x="10" y="16"/>
                </a:lnTo>
                <a:lnTo>
                  <a:pt x="123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16" name="Freeform 3382"/>
          <p:cNvSpPr>
            <a:spLocks noChangeAspect="1"/>
          </p:cNvSpPr>
          <p:nvPr/>
        </p:nvSpPr>
        <p:spPr bwMode="auto">
          <a:xfrm>
            <a:off x="1966913" y="4675188"/>
            <a:ext cx="96837" cy="79375"/>
          </a:xfrm>
          <a:custGeom>
            <a:avLst/>
            <a:gdLst>
              <a:gd name="T0" fmla="*/ 2147483647 w 274"/>
              <a:gd name="T1" fmla="*/ 0 h 220"/>
              <a:gd name="T2" fmla="*/ 2147483647 w 274"/>
              <a:gd name="T3" fmla="*/ 2147483647 h 220"/>
              <a:gd name="T4" fmla="*/ 2147483647 w 274"/>
              <a:gd name="T5" fmla="*/ 2147483647 h 220"/>
              <a:gd name="T6" fmla="*/ 2147483647 w 274"/>
              <a:gd name="T7" fmla="*/ 2147483647 h 220"/>
              <a:gd name="T8" fmla="*/ 2147483647 w 274"/>
              <a:gd name="T9" fmla="*/ 2147483647 h 220"/>
              <a:gd name="T10" fmla="*/ 0 w 274"/>
              <a:gd name="T11" fmla="*/ 2147483647 h 220"/>
              <a:gd name="T12" fmla="*/ 2147483647 w 274"/>
              <a:gd name="T13" fmla="*/ 0 h 2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4"/>
              <a:gd name="T22" fmla="*/ 0 h 220"/>
              <a:gd name="T23" fmla="*/ 274 w 274"/>
              <a:gd name="T24" fmla="*/ 220 h 22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4" h="220">
                <a:moveTo>
                  <a:pt x="241" y="0"/>
                </a:moveTo>
                <a:lnTo>
                  <a:pt x="274" y="176"/>
                </a:lnTo>
                <a:lnTo>
                  <a:pt x="52" y="218"/>
                </a:lnTo>
                <a:lnTo>
                  <a:pt x="44" y="220"/>
                </a:lnTo>
                <a:lnTo>
                  <a:pt x="9" y="43"/>
                </a:lnTo>
                <a:lnTo>
                  <a:pt x="0" y="45"/>
                </a:lnTo>
                <a:lnTo>
                  <a:pt x="241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17" name="Freeform 3383"/>
          <p:cNvSpPr>
            <a:spLocks noChangeAspect="1"/>
          </p:cNvSpPr>
          <p:nvPr/>
        </p:nvSpPr>
        <p:spPr bwMode="auto">
          <a:xfrm>
            <a:off x="1878013" y="4691063"/>
            <a:ext cx="103187" cy="80962"/>
          </a:xfrm>
          <a:custGeom>
            <a:avLst/>
            <a:gdLst>
              <a:gd name="T0" fmla="*/ 2147483647 w 300"/>
              <a:gd name="T1" fmla="*/ 0 h 231"/>
              <a:gd name="T2" fmla="*/ 2147483647 w 300"/>
              <a:gd name="T3" fmla="*/ 2147483647 h 231"/>
              <a:gd name="T4" fmla="*/ 2147483647 w 300"/>
              <a:gd name="T5" fmla="*/ 2147483647 h 231"/>
              <a:gd name="T6" fmla="*/ 2147483647 w 300"/>
              <a:gd name="T7" fmla="*/ 2147483647 h 231"/>
              <a:gd name="T8" fmla="*/ 2147483647 w 300"/>
              <a:gd name="T9" fmla="*/ 2147483647 h 231"/>
              <a:gd name="T10" fmla="*/ 0 w 300"/>
              <a:gd name="T11" fmla="*/ 2147483647 h 231"/>
              <a:gd name="T12" fmla="*/ 2147483647 w 300"/>
              <a:gd name="T13" fmla="*/ 0 h 2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0"/>
              <a:gd name="T22" fmla="*/ 0 h 231"/>
              <a:gd name="T23" fmla="*/ 300 w 300"/>
              <a:gd name="T24" fmla="*/ 231 h 2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0" h="231">
                <a:moveTo>
                  <a:pt x="265" y="0"/>
                </a:moveTo>
                <a:lnTo>
                  <a:pt x="300" y="177"/>
                </a:lnTo>
                <a:lnTo>
                  <a:pt x="52" y="229"/>
                </a:lnTo>
                <a:lnTo>
                  <a:pt x="42" y="231"/>
                </a:lnTo>
                <a:lnTo>
                  <a:pt x="9" y="54"/>
                </a:lnTo>
                <a:lnTo>
                  <a:pt x="0" y="56"/>
                </a:lnTo>
                <a:lnTo>
                  <a:pt x="265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18" name="Freeform 3384"/>
          <p:cNvSpPr>
            <a:spLocks noChangeAspect="1"/>
          </p:cNvSpPr>
          <p:nvPr/>
        </p:nvSpPr>
        <p:spPr bwMode="auto">
          <a:xfrm>
            <a:off x="1800225" y="4710113"/>
            <a:ext cx="93663" cy="76200"/>
          </a:xfrm>
          <a:custGeom>
            <a:avLst/>
            <a:gdLst>
              <a:gd name="T0" fmla="*/ 2147483647 w 270"/>
              <a:gd name="T1" fmla="*/ 0 h 220"/>
              <a:gd name="T2" fmla="*/ 2147483647 w 270"/>
              <a:gd name="T3" fmla="*/ 2147483647 h 220"/>
              <a:gd name="T4" fmla="*/ 2147483647 w 270"/>
              <a:gd name="T5" fmla="*/ 2147483647 h 220"/>
              <a:gd name="T6" fmla="*/ 2147483647 w 270"/>
              <a:gd name="T7" fmla="*/ 2147483647 h 220"/>
              <a:gd name="T8" fmla="*/ 0 w 270"/>
              <a:gd name="T9" fmla="*/ 2147483647 h 220"/>
              <a:gd name="T10" fmla="*/ 2147483647 w 270"/>
              <a:gd name="T11" fmla="*/ 2147483647 h 220"/>
              <a:gd name="T12" fmla="*/ 2147483647 w 270"/>
              <a:gd name="T13" fmla="*/ 0 h 2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0"/>
              <a:gd name="T22" fmla="*/ 0 h 220"/>
              <a:gd name="T23" fmla="*/ 270 w 270"/>
              <a:gd name="T24" fmla="*/ 220 h 22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0" h="220">
                <a:moveTo>
                  <a:pt x="237" y="0"/>
                </a:moveTo>
                <a:lnTo>
                  <a:pt x="270" y="177"/>
                </a:lnTo>
                <a:lnTo>
                  <a:pt x="37" y="220"/>
                </a:lnTo>
                <a:lnTo>
                  <a:pt x="42" y="219"/>
                </a:lnTo>
                <a:lnTo>
                  <a:pt x="0" y="45"/>
                </a:lnTo>
                <a:lnTo>
                  <a:pt x="6" y="44"/>
                </a:lnTo>
                <a:lnTo>
                  <a:pt x="237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19" name="Freeform 3385"/>
          <p:cNvSpPr>
            <a:spLocks noChangeAspect="1"/>
          </p:cNvSpPr>
          <p:nvPr/>
        </p:nvSpPr>
        <p:spPr bwMode="auto">
          <a:xfrm>
            <a:off x="1719263" y="4725988"/>
            <a:ext cx="93662" cy="79375"/>
          </a:xfrm>
          <a:custGeom>
            <a:avLst/>
            <a:gdLst>
              <a:gd name="T0" fmla="*/ 2147483647 w 278"/>
              <a:gd name="T1" fmla="*/ 0 h 228"/>
              <a:gd name="T2" fmla="*/ 2147483647 w 278"/>
              <a:gd name="T3" fmla="*/ 2147483647 h 228"/>
              <a:gd name="T4" fmla="*/ 2147483647 w 278"/>
              <a:gd name="T5" fmla="*/ 2147483647 h 228"/>
              <a:gd name="T6" fmla="*/ 2147483647 w 278"/>
              <a:gd name="T7" fmla="*/ 2147483647 h 228"/>
              <a:gd name="T8" fmla="*/ 0 w 278"/>
              <a:gd name="T9" fmla="*/ 2147483647 h 228"/>
              <a:gd name="T10" fmla="*/ 2147483647 w 278"/>
              <a:gd name="T11" fmla="*/ 2147483647 h 228"/>
              <a:gd name="T12" fmla="*/ 2147483647 w 278"/>
              <a:gd name="T13" fmla="*/ 0 h 22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8"/>
              <a:gd name="T22" fmla="*/ 0 h 228"/>
              <a:gd name="T23" fmla="*/ 278 w 278"/>
              <a:gd name="T24" fmla="*/ 228 h 22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8" h="228">
                <a:moveTo>
                  <a:pt x="236" y="0"/>
                </a:moveTo>
                <a:lnTo>
                  <a:pt x="278" y="174"/>
                </a:lnTo>
                <a:lnTo>
                  <a:pt x="48" y="228"/>
                </a:lnTo>
                <a:lnTo>
                  <a:pt x="49" y="228"/>
                </a:lnTo>
                <a:lnTo>
                  <a:pt x="0" y="56"/>
                </a:lnTo>
                <a:lnTo>
                  <a:pt x="1" y="56"/>
                </a:lnTo>
                <a:lnTo>
                  <a:pt x="236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20" name="Freeform 3386"/>
          <p:cNvSpPr>
            <a:spLocks noChangeAspect="1"/>
          </p:cNvSpPr>
          <p:nvPr/>
        </p:nvSpPr>
        <p:spPr bwMode="auto">
          <a:xfrm>
            <a:off x="1651000" y="4745038"/>
            <a:ext cx="84138" cy="77787"/>
          </a:xfrm>
          <a:custGeom>
            <a:avLst/>
            <a:gdLst>
              <a:gd name="T0" fmla="*/ 2147483647 w 247"/>
              <a:gd name="T1" fmla="*/ 0 h 228"/>
              <a:gd name="T2" fmla="*/ 2147483647 w 247"/>
              <a:gd name="T3" fmla="*/ 2147483647 h 228"/>
              <a:gd name="T4" fmla="*/ 2147483647 w 247"/>
              <a:gd name="T5" fmla="*/ 2147483647 h 228"/>
              <a:gd name="T6" fmla="*/ 2147483647 w 247"/>
              <a:gd name="T7" fmla="*/ 2147483647 h 228"/>
              <a:gd name="T8" fmla="*/ 0 w 247"/>
              <a:gd name="T9" fmla="*/ 2147483647 h 228"/>
              <a:gd name="T10" fmla="*/ 2147483647 w 247"/>
              <a:gd name="T11" fmla="*/ 2147483647 h 228"/>
              <a:gd name="T12" fmla="*/ 2147483647 w 247"/>
              <a:gd name="T13" fmla="*/ 0 h 22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7"/>
              <a:gd name="T22" fmla="*/ 0 h 228"/>
              <a:gd name="T23" fmla="*/ 247 w 247"/>
              <a:gd name="T24" fmla="*/ 228 h 22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7" h="228">
                <a:moveTo>
                  <a:pt x="198" y="0"/>
                </a:moveTo>
                <a:lnTo>
                  <a:pt x="247" y="172"/>
                </a:lnTo>
                <a:lnTo>
                  <a:pt x="59" y="228"/>
                </a:lnTo>
                <a:lnTo>
                  <a:pt x="63" y="227"/>
                </a:lnTo>
                <a:lnTo>
                  <a:pt x="0" y="59"/>
                </a:lnTo>
                <a:lnTo>
                  <a:pt x="3" y="58"/>
                </a:lnTo>
                <a:lnTo>
                  <a:pt x="198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21" name="Freeform 3387"/>
          <p:cNvSpPr>
            <a:spLocks noChangeAspect="1"/>
          </p:cNvSpPr>
          <p:nvPr/>
        </p:nvSpPr>
        <p:spPr bwMode="auto">
          <a:xfrm>
            <a:off x="1600200" y="4765675"/>
            <a:ext cx="71438" cy="74613"/>
          </a:xfrm>
          <a:custGeom>
            <a:avLst/>
            <a:gdLst>
              <a:gd name="T0" fmla="*/ 2147483647 w 204"/>
              <a:gd name="T1" fmla="*/ 0 h 215"/>
              <a:gd name="T2" fmla="*/ 2147483647 w 204"/>
              <a:gd name="T3" fmla="*/ 2147483647 h 215"/>
              <a:gd name="T4" fmla="*/ 2147483647 w 204"/>
              <a:gd name="T5" fmla="*/ 2147483647 h 215"/>
              <a:gd name="T6" fmla="*/ 2147483647 w 204"/>
              <a:gd name="T7" fmla="*/ 2147483647 h 215"/>
              <a:gd name="T8" fmla="*/ 0 w 204"/>
              <a:gd name="T9" fmla="*/ 2147483647 h 215"/>
              <a:gd name="T10" fmla="*/ 0 w 204"/>
              <a:gd name="T11" fmla="*/ 2147483647 h 215"/>
              <a:gd name="T12" fmla="*/ 2147483647 w 204"/>
              <a:gd name="T13" fmla="*/ 0 h 2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4"/>
              <a:gd name="T22" fmla="*/ 0 h 215"/>
              <a:gd name="T23" fmla="*/ 204 w 204"/>
              <a:gd name="T24" fmla="*/ 215 h 2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4" h="215">
                <a:moveTo>
                  <a:pt x="141" y="0"/>
                </a:moveTo>
                <a:lnTo>
                  <a:pt x="204" y="168"/>
                </a:lnTo>
                <a:lnTo>
                  <a:pt x="79" y="215"/>
                </a:lnTo>
                <a:lnTo>
                  <a:pt x="0" y="53"/>
                </a:lnTo>
                <a:lnTo>
                  <a:pt x="141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22" name="Freeform 3388"/>
          <p:cNvSpPr>
            <a:spLocks noChangeAspect="1"/>
          </p:cNvSpPr>
          <p:nvPr/>
        </p:nvSpPr>
        <p:spPr bwMode="auto">
          <a:xfrm>
            <a:off x="1558925" y="4784725"/>
            <a:ext cx="68263" cy="74613"/>
          </a:xfrm>
          <a:custGeom>
            <a:avLst/>
            <a:gdLst>
              <a:gd name="T0" fmla="*/ 2147483647 w 204"/>
              <a:gd name="T1" fmla="*/ 0 h 216"/>
              <a:gd name="T2" fmla="*/ 2147483647 w 204"/>
              <a:gd name="T3" fmla="*/ 2147483647 h 216"/>
              <a:gd name="T4" fmla="*/ 2147483647 w 204"/>
              <a:gd name="T5" fmla="*/ 2147483647 h 216"/>
              <a:gd name="T6" fmla="*/ 2147483647 w 204"/>
              <a:gd name="T7" fmla="*/ 2147483647 h 216"/>
              <a:gd name="T8" fmla="*/ 0 w 204"/>
              <a:gd name="T9" fmla="*/ 2147483647 h 216"/>
              <a:gd name="T10" fmla="*/ 2147483647 w 204"/>
              <a:gd name="T11" fmla="*/ 2147483647 h 216"/>
              <a:gd name="T12" fmla="*/ 2147483647 w 204"/>
              <a:gd name="T13" fmla="*/ 0 h 2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4"/>
              <a:gd name="T22" fmla="*/ 0 h 216"/>
              <a:gd name="T23" fmla="*/ 204 w 204"/>
              <a:gd name="T24" fmla="*/ 216 h 2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4" h="216">
                <a:moveTo>
                  <a:pt x="125" y="0"/>
                </a:moveTo>
                <a:lnTo>
                  <a:pt x="204" y="162"/>
                </a:lnTo>
                <a:lnTo>
                  <a:pt x="94" y="216"/>
                </a:lnTo>
                <a:lnTo>
                  <a:pt x="102" y="210"/>
                </a:lnTo>
                <a:lnTo>
                  <a:pt x="0" y="62"/>
                </a:lnTo>
                <a:lnTo>
                  <a:pt x="9" y="56"/>
                </a:lnTo>
                <a:lnTo>
                  <a:pt x="125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23" name="Freeform 3389"/>
          <p:cNvSpPr>
            <a:spLocks noChangeAspect="1"/>
          </p:cNvSpPr>
          <p:nvPr/>
        </p:nvSpPr>
        <p:spPr bwMode="auto">
          <a:xfrm>
            <a:off x="1533525" y="4805363"/>
            <a:ext cx="61913" cy="63500"/>
          </a:xfrm>
          <a:custGeom>
            <a:avLst/>
            <a:gdLst>
              <a:gd name="T0" fmla="*/ 2147483647 w 173"/>
              <a:gd name="T1" fmla="*/ 0 h 184"/>
              <a:gd name="T2" fmla="*/ 2147483647 w 173"/>
              <a:gd name="T3" fmla="*/ 2147483647 h 184"/>
              <a:gd name="T4" fmla="*/ 2147483647 w 173"/>
              <a:gd name="T5" fmla="*/ 2147483647 h 184"/>
              <a:gd name="T6" fmla="*/ 2147483647 w 173"/>
              <a:gd name="T7" fmla="*/ 2147483647 h 184"/>
              <a:gd name="T8" fmla="*/ 0 w 173"/>
              <a:gd name="T9" fmla="*/ 2147483647 h 184"/>
              <a:gd name="T10" fmla="*/ 2147483647 w 173"/>
              <a:gd name="T11" fmla="*/ 2147483647 h 184"/>
              <a:gd name="T12" fmla="*/ 2147483647 w 173"/>
              <a:gd name="T13" fmla="*/ 0 h 18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3"/>
              <a:gd name="T22" fmla="*/ 0 h 184"/>
              <a:gd name="T23" fmla="*/ 173 w 173"/>
              <a:gd name="T24" fmla="*/ 184 h 18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3" h="184">
                <a:moveTo>
                  <a:pt x="71" y="0"/>
                </a:moveTo>
                <a:lnTo>
                  <a:pt x="173" y="148"/>
                </a:lnTo>
                <a:lnTo>
                  <a:pt x="120" y="184"/>
                </a:lnTo>
                <a:lnTo>
                  <a:pt x="126" y="178"/>
                </a:lnTo>
                <a:lnTo>
                  <a:pt x="0" y="51"/>
                </a:lnTo>
                <a:lnTo>
                  <a:pt x="6" y="45"/>
                </a:lnTo>
                <a:lnTo>
                  <a:pt x="71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24" name="Freeform 3390"/>
          <p:cNvSpPr>
            <a:spLocks noChangeAspect="1"/>
          </p:cNvSpPr>
          <p:nvPr/>
        </p:nvSpPr>
        <p:spPr bwMode="auto">
          <a:xfrm>
            <a:off x="1514475" y="4822825"/>
            <a:ext cx="63500" cy="55563"/>
          </a:xfrm>
          <a:custGeom>
            <a:avLst/>
            <a:gdLst>
              <a:gd name="T0" fmla="*/ 2147483647 w 179"/>
              <a:gd name="T1" fmla="*/ 0 h 163"/>
              <a:gd name="T2" fmla="*/ 2147483647 w 179"/>
              <a:gd name="T3" fmla="*/ 2147483647 h 163"/>
              <a:gd name="T4" fmla="*/ 2147483647 w 179"/>
              <a:gd name="T5" fmla="*/ 2147483647 h 163"/>
              <a:gd name="T6" fmla="*/ 2147483647 w 179"/>
              <a:gd name="T7" fmla="*/ 2147483647 h 163"/>
              <a:gd name="T8" fmla="*/ 0 w 179"/>
              <a:gd name="T9" fmla="*/ 2147483647 h 163"/>
              <a:gd name="T10" fmla="*/ 2147483647 w 179"/>
              <a:gd name="T11" fmla="*/ 2147483647 h 163"/>
              <a:gd name="T12" fmla="*/ 2147483647 w 179"/>
              <a:gd name="T13" fmla="*/ 0 h 16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9"/>
              <a:gd name="T22" fmla="*/ 0 h 163"/>
              <a:gd name="T23" fmla="*/ 179 w 179"/>
              <a:gd name="T24" fmla="*/ 163 h 16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9" h="163">
                <a:moveTo>
                  <a:pt x="53" y="0"/>
                </a:moveTo>
                <a:lnTo>
                  <a:pt x="179" y="127"/>
                </a:lnTo>
                <a:lnTo>
                  <a:pt x="143" y="163"/>
                </a:lnTo>
                <a:lnTo>
                  <a:pt x="147" y="157"/>
                </a:lnTo>
                <a:lnTo>
                  <a:pt x="0" y="55"/>
                </a:lnTo>
                <a:lnTo>
                  <a:pt x="4" y="49"/>
                </a:lnTo>
                <a:lnTo>
                  <a:pt x="53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25" name="Freeform 3391"/>
          <p:cNvSpPr>
            <a:spLocks noChangeAspect="1"/>
          </p:cNvSpPr>
          <p:nvPr/>
        </p:nvSpPr>
        <p:spPr bwMode="auto">
          <a:xfrm>
            <a:off x="1504950" y="4841875"/>
            <a:ext cx="60325" cy="41275"/>
          </a:xfrm>
          <a:custGeom>
            <a:avLst/>
            <a:gdLst>
              <a:gd name="T0" fmla="*/ 2147483647 w 174"/>
              <a:gd name="T1" fmla="*/ 0 h 114"/>
              <a:gd name="T2" fmla="*/ 2147483647 w 174"/>
              <a:gd name="T3" fmla="*/ 2147483647 h 114"/>
              <a:gd name="T4" fmla="*/ 2147483647 w 174"/>
              <a:gd name="T5" fmla="*/ 2147483647 h 114"/>
              <a:gd name="T6" fmla="*/ 2147483647 w 174"/>
              <a:gd name="T7" fmla="*/ 2147483647 h 114"/>
              <a:gd name="T8" fmla="*/ 0 w 174"/>
              <a:gd name="T9" fmla="*/ 2147483647 h 114"/>
              <a:gd name="T10" fmla="*/ 2147483647 w 174"/>
              <a:gd name="T11" fmla="*/ 2147483647 h 114"/>
              <a:gd name="T12" fmla="*/ 2147483647 w 174"/>
              <a:gd name="T13" fmla="*/ 0 h 1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4"/>
              <a:gd name="T22" fmla="*/ 0 h 114"/>
              <a:gd name="T23" fmla="*/ 174 w 174"/>
              <a:gd name="T24" fmla="*/ 114 h 11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4" h="114">
                <a:moveTo>
                  <a:pt x="27" y="0"/>
                </a:moveTo>
                <a:lnTo>
                  <a:pt x="174" y="102"/>
                </a:lnTo>
                <a:lnTo>
                  <a:pt x="166" y="114"/>
                </a:lnTo>
                <a:lnTo>
                  <a:pt x="170" y="101"/>
                </a:lnTo>
                <a:lnTo>
                  <a:pt x="0" y="47"/>
                </a:lnTo>
                <a:lnTo>
                  <a:pt x="4" y="34"/>
                </a:lnTo>
                <a:lnTo>
                  <a:pt x="27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26" name="Freeform 3392"/>
          <p:cNvSpPr>
            <a:spLocks noChangeAspect="1"/>
          </p:cNvSpPr>
          <p:nvPr/>
        </p:nvSpPr>
        <p:spPr bwMode="auto">
          <a:xfrm>
            <a:off x="1497013" y="4859338"/>
            <a:ext cx="68262" cy="34925"/>
          </a:xfrm>
          <a:custGeom>
            <a:avLst/>
            <a:gdLst>
              <a:gd name="T0" fmla="*/ 2147483647 w 194"/>
              <a:gd name="T1" fmla="*/ 0 h 107"/>
              <a:gd name="T2" fmla="*/ 2147483647 w 194"/>
              <a:gd name="T3" fmla="*/ 2147483647 h 107"/>
              <a:gd name="T4" fmla="*/ 2147483647 w 194"/>
              <a:gd name="T5" fmla="*/ 2147483647 h 107"/>
              <a:gd name="T6" fmla="*/ 2147483647 w 194"/>
              <a:gd name="T7" fmla="*/ 2147483647 h 107"/>
              <a:gd name="T8" fmla="*/ 2147483647 w 194"/>
              <a:gd name="T9" fmla="*/ 2147483647 h 107"/>
              <a:gd name="T10" fmla="*/ 0 w 194"/>
              <a:gd name="T11" fmla="*/ 2147483647 h 107"/>
              <a:gd name="T12" fmla="*/ 2147483647 w 194"/>
              <a:gd name="T13" fmla="*/ 0 h 1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4"/>
              <a:gd name="T22" fmla="*/ 0 h 107"/>
              <a:gd name="T23" fmla="*/ 194 w 194"/>
              <a:gd name="T24" fmla="*/ 107 h 1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4" h="107">
                <a:moveTo>
                  <a:pt x="24" y="0"/>
                </a:moveTo>
                <a:lnTo>
                  <a:pt x="194" y="54"/>
                </a:lnTo>
                <a:lnTo>
                  <a:pt x="178" y="103"/>
                </a:lnTo>
                <a:lnTo>
                  <a:pt x="177" y="107"/>
                </a:lnTo>
                <a:lnTo>
                  <a:pt x="1" y="70"/>
                </a:lnTo>
                <a:lnTo>
                  <a:pt x="0" y="74"/>
                </a:lnTo>
                <a:lnTo>
                  <a:pt x="24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27" name="Freeform 3393"/>
          <p:cNvSpPr>
            <a:spLocks noChangeAspect="1"/>
          </p:cNvSpPr>
          <p:nvPr/>
        </p:nvSpPr>
        <p:spPr bwMode="auto">
          <a:xfrm>
            <a:off x="1493838" y="4883150"/>
            <a:ext cx="65087" cy="36513"/>
          </a:xfrm>
          <a:custGeom>
            <a:avLst/>
            <a:gdLst>
              <a:gd name="T0" fmla="*/ 2147483647 w 193"/>
              <a:gd name="T1" fmla="*/ 0 h 107"/>
              <a:gd name="T2" fmla="*/ 2147483647 w 193"/>
              <a:gd name="T3" fmla="*/ 2147483647 h 107"/>
              <a:gd name="T4" fmla="*/ 2147483647 w 193"/>
              <a:gd name="T5" fmla="*/ 2147483647 h 107"/>
              <a:gd name="T6" fmla="*/ 2147483647 w 193"/>
              <a:gd name="T7" fmla="*/ 2147483647 h 107"/>
              <a:gd name="T8" fmla="*/ 0 w 193"/>
              <a:gd name="T9" fmla="*/ 2147483647 h 107"/>
              <a:gd name="T10" fmla="*/ 2147483647 w 193"/>
              <a:gd name="T11" fmla="*/ 2147483647 h 107"/>
              <a:gd name="T12" fmla="*/ 2147483647 w 193"/>
              <a:gd name="T13" fmla="*/ 0 h 1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3"/>
              <a:gd name="T22" fmla="*/ 0 h 107"/>
              <a:gd name="T23" fmla="*/ 193 w 193"/>
              <a:gd name="T24" fmla="*/ 107 h 1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3" h="107">
                <a:moveTo>
                  <a:pt x="17" y="0"/>
                </a:moveTo>
                <a:lnTo>
                  <a:pt x="193" y="37"/>
                </a:lnTo>
                <a:lnTo>
                  <a:pt x="178" y="107"/>
                </a:lnTo>
                <a:lnTo>
                  <a:pt x="179" y="96"/>
                </a:lnTo>
                <a:lnTo>
                  <a:pt x="0" y="84"/>
                </a:lnTo>
                <a:lnTo>
                  <a:pt x="1" y="72"/>
                </a:lnTo>
                <a:lnTo>
                  <a:pt x="17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28" name="Freeform 3394"/>
          <p:cNvSpPr>
            <a:spLocks noChangeAspect="1"/>
          </p:cNvSpPr>
          <p:nvPr/>
        </p:nvSpPr>
        <p:spPr bwMode="auto">
          <a:xfrm>
            <a:off x="1489075" y="4911725"/>
            <a:ext cx="65088" cy="38100"/>
          </a:xfrm>
          <a:custGeom>
            <a:avLst/>
            <a:gdLst>
              <a:gd name="T0" fmla="*/ 2147483647 w 187"/>
              <a:gd name="T1" fmla="*/ 0 h 112"/>
              <a:gd name="T2" fmla="*/ 2147483647 w 187"/>
              <a:gd name="T3" fmla="*/ 2147483647 h 112"/>
              <a:gd name="T4" fmla="*/ 2147483647 w 187"/>
              <a:gd name="T5" fmla="*/ 2147483647 h 112"/>
              <a:gd name="T6" fmla="*/ 2147483647 w 187"/>
              <a:gd name="T7" fmla="*/ 2147483647 h 112"/>
              <a:gd name="T8" fmla="*/ 2147483647 w 187"/>
              <a:gd name="T9" fmla="*/ 2147483647 h 112"/>
              <a:gd name="T10" fmla="*/ 0 w 187"/>
              <a:gd name="T11" fmla="*/ 2147483647 h 112"/>
              <a:gd name="T12" fmla="*/ 2147483647 w 187"/>
              <a:gd name="T13" fmla="*/ 0 h 1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7"/>
              <a:gd name="T22" fmla="*/ 0 h 112"/>
              <a:gd name="T23" fmla="*/ 187 w 187"/>
              <a:gd name="T24" fmla="*/ 112 h 11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7" h="112">
                <a:moveTo>
                  <a:pt x="8" y="0"/>
                </a:moveTo>
                <a:lnTo>
                  <a:pt x="187" y="12"/>
                </a:lnTo>
                <a:lnTo>
                  <a:pt x="181" y="103"/>
                </a:lnTo>
                <a:lnTo>
                  <a:pt x="180" y="97"/>
                </a:lnTo>
                <a:lnTo>
                  <a:pt x="1" y="112"/>
                </a:lnTo>
                <a:lnTo>
                  <a:pt x="0" y="105"/>
                </a:lnTo>
                <a:lnTo>
                  <a:pt x="8" y="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29" name="Freeform 3395"/>
          <p:cNvSpPr>
            <a:spLocks noChangeAspect="1"/>
          </p:cNvSpPr>
          <p:nvPr/>
        </p:nvSpPr>
        <p:spPr bwMode="auto">
          <a:xfrm>
            <a:off x="1490663" y="4945063"/>
            <a:ext cx="63500" cy="30162"/>
          </a:xfrm>
          <a:custGeom>
            <a:avLst/>
            <a:gdLst>
              <a:gd name="T0" fmla="*/ 0 w 184"/>
              <a:gd name="T1" fmla="*/ 2147483647 h 86"/>
              <a:gd name="T2" fmla="*/ 2147483647 w 184"/>
              <a:gd name="T3" fmla="*/ 0 h 86"/>
              <a:gd name="T4" fmla="*/ 2147483647 w 184"/>
              <a:gd name="T5" fmla="*/ 2147483647 h 86"/>
              <a:gd name="T6" fmla="*/ 2147483647 w 184"/>
              <a:gd name="T7" fmla="*/ 2147483647 h 86"/>
              <a:gd name="T8" fmla="*/ 2147483647 w 184"/>
              <a:gd name="T9" fmla="*/ 2147483647 h 86"/>
              <a:gd name="T10" fmla="*/ 2147483647 w 184"/>
              <a:gd name="T11" fmla="*/ 2147483647 h 86"/>
              <a:gd name="T12" fmla="*/ 0 w 184"/>
              <a:gd name="T13" fmla="*/ 2147483647 h 8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4"/>
              <a:gd name="T22" fmla="*/ 0 h 86"/>
              <a:gd name="T23" fmla="*/ 184 w 184"/>
              <a:gd name="T24" fmla="*/ 86 h 8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4" h="86">
                <a:moveTo>
                  <a:pt x="0" y="15"/>
                </a:moveTo>
                <a:lnTo>
                  <a:pt x="179" y="0"/>
                </a:lnTo>
                <a:lnTo>
                  <a:pt x="184" y="54"/>
                </a:lnTo>
                <a:lnTo>
                  <a:pt x="182" y="47"/>
                </a:lnTo>
                <a:lnTo>
                  <a:pt x="7" y="86"/>
                </a:lnTo>
                <a:lnTo>
                  <a:pt x="5" y="79"/>
                </a:lnTo>
                <a:lnTo>
                  <a:pt x="0" y="15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30" name="Freeform 3396"/>
          <p:cNvSpPr>
            <a:spLocks noChangeAspect="1"/>
          </p:cNvSpPr>
          <p:nvPr/>
        </p:nvSpPr>
        <p:spPr bwMode="auto">
          <a:xfrm>
            <a:off x="1493838" y="4960938"/>
            <a:ext cx="63500" cy="36512"/>
          </a:xfrm>
          <a:custGeom>
            <a:avLst/>
            <a:gdLst>
              <a:gd name="T0" fmla="*/ 0 w 185"/>
              <a:gd name="T1" fmla="*/ 2147483647 h 107"/>
              <a:gd name="T2" fmla="*/ 2147483647 w 185"/>
              <a:gd name="T3" fmla="*/ 0 h 107"/>
              <a:gd name="T4" fmla="*/ 2147483647 w 185"/>
              <a:gd name="T5" fmla="*/ 2147483647 h 107"/>
              <a:gd name="T6" fmla="*/ 2147483647 w 185"/>
              <a:gd name="T7" fmla="*/ 2147483647 h 107"/>
              <a:gd name="T8" fmla="*/ 2147483647 w 185"/>
              <a:gd name="T9" fmla="*/ 2147483647 h 107"/>
              <a:gd name="T10" fmla="*/ 2147483647 w 185"/>
              <a:gd name="T11" fmla="*/ 2147483647 h 107"/>
              <a:gd name="T12" fmla="*/ 0 w 185"/>
              <a:gd name="T13" fmla="*/ 2147483647 h 1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5"/>
              <a:gd name="T22" fmla="*/ 0 h 107"/>
              <a:gd name="T23" fmla="*/ 185 w 185"/>
              <a:gd name="T24" fmla="*/ 107 h 1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5" h="107">
                <a:moveTo>
                  <a:pt x="0" y="39"/>
                </a:moveTo>
                <a:lnTo>
                  <a:pt x="175" y="0"/>
                </a:lnTo>
                <a:lnTo>
                  <a:pt x="185" y="47"/>
                </a:lnTo>
                <a:lnTo>
                  <a:pt x="183" y="40"/>
                </a:lnTo>
                <a:lnTo>
                  <a:pt x="17" y="107"/>
                </a:lnTo>
                <a:lnTo>
                  <a:pt x="15" y="101"/>
                </a:lnTo>
                <a:lnTo>
                  <a:pt x="0" y="39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31" name="Freeform 3397"/>
          <p:cNvSpPr>
            <a:spLocks noChangeAspect="1"/>
          </p:cNvSpPr>
          <p:nvPr/>
        </p:nvSpPr>
        <p:spPr bwMode="auto">
          <a:xfrm>
            <a:off x="1497013" y="4975225"/>
            <a:ext cx="65087" cy="46038"/>
          </a:xfrm>
          <a:custGeom>
            <a:avLst/>
            <a:gdLst>
              <a:gd name="T0" fmla="*/ 0 w 183"/>
              <a:gd name="T1" fmla="*/ 2147483647 h 131"/>
              <a:gd name="T2" fmla="*/ 2147483647 w 183"/>
              <a:gd name="T3" fmla="*/ 0 h 131"/>
              <a:gd name="T4" fmla="*/ 2147483647 w 183"/>
              <a:gd name="T5" fmla="*/ 2147483647 h 131"/>
              <a:gd name="T6" fmla="*/ 2147483647 w 183"/>
              <a:gd name="T7" fmla="*/ 2147483647 h 131"/>
              <a:gd name="T8" fmla="*/ 2147483647 w 183"/>
              <a:gd name="T9" fmla="*/ 2147483647 h 131"/>
              <a:gd name="T10" fmla="*/ 2147483647 w 183"/>
              <a:gd name="T11" fmla="*/ 2147483647 h 131"/>
              <a:gd name="T12" fmla="*/ 0 w 183"/>
              <a:gd name="T13" fmla="*/ 2147483647 h 1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3"/>
              <a:gd name="T22" fmla="*/ 0 h 131"/>
              <a:gd name="T23" fmla="*/ 183 w 183"/>
              <a:gd name="T24" fmla="*/ 131 h 1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3" h="131">
                <a:moveTo>
                  <a:pt x="0" y="67"/>
                </a:moveTo>
                <a:lnTo>
                  <a:pt x="166" y="0"/>
                </a:lnTo>
                <a:lnTo>
                  <a:pt x="183" y="42"/>
                </a:lnTo>
                <a:lnTo>
                  <a:pt x="179" y="36"/>
                </a:lnTo>
                <a:lnTo>
                  <a:pt x="27" y="131"/>
                </a:lnTo>
                <a:lnTo>
                  <a:pt x="23" y="125"/>
                </a:lnTo>
                <a:lnTo>
                  <a:pt x="0" y="67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32" name="Freeform 3398"/>
          <p:cNvSpPr>
            <a:spLocks noChangeAspect="1"/>
          </p:cNvSpPr>
          <p:nvPr/>
        </p:nvSpPr>
        <p:spPr bwMode="auto">
          <a:xfrm>
            <a:off x="1508125" y="4987925"/>
            <a:ext cx="63500" cy="58738"/>
          </a:xfrm>
          <a:custGeom>
            <a:avLst/>
            <a:gdLst>
              <a:gd name="T0" fmla="*/ 0 w 188"/>
              <a:gd name="T1" fmla="*/ 2147483647 h 175"/>
              <a:gd name="T2" fmla="*/ 2147483647 w 188"/>
              <a:gd name="T3" fmla="*/ 0 h 175"/>
              <a:gd name="T4" fmla="*/ 2147483647 w 188"/>
              <a:gd name="T5" fmla="*/ 2147483647 h 175"/>
              <a:gd name="T6" fmla="*/ 2147483647 w 188"/>
              <a:gd name="T7" fmla="*/ 2147483647 h 175"/>
              <a:gd name="T8" fmla="*/ 2147483647 w 188"/>
              <a:gd name="T9" fmla="*/ 2147483647 h 175"/>
              <a:gd name="T10" fmla="*/ 2147483647 w 188"/>
              <a:gd name="T11" fmla="*/ 2147483647 h 175"/>
              <a:gd name="T12" fmla="*/ 0 w 188"/>
              <a:gd name="T13" fmla="*/ 2147483647 h 1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8"/>
              <a:gd name="T22" fmla="*/ 0 h 175"/>
              <a:gd name="T23" fmla="*/ 188 w 188"/>
              <a:gd name="T24" fmla="*/ 175 h 17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8" h="175">
                <a:moveTo>
                  <a:pt x="0" y="95"/>
                </a:moveTo>
                <a:lnTo>
                  <a:pt x="152" y="0"/>
                </a:lnTo>
                <a:lnTo>
                  <a:pt x="188" y="57"/>
                </a:lnTo>
                <a:lnTo>
                  <a:pt x="182" y="51"/>
                </a:lnTo>
                <a:lnTo>
                  <a:pt x="53" y="175"/>
                </a:lnTo>
                <a:lnTo>
                  <a:pt x="47" y="169"/>
                </a:lnTo>
                <a:lnTo>
                  <a:pt x="0" y="95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33" name="Freeform 3399"/>
          <p:cNvSpPr>
            <a:spLocks noChangeAspect="1"/>
          </p:cNvSpPr>
          <p:nvPr/>
        </p:nvSpPr>
        <p:spPr bwMode="auto">
          <a:xfrm>
            <a:off x="1527175" y="5003800"/>
            <a:ext cx="61913" cy="66675"/>
          </a:xfrm>
          <a:custGeom>
            <a:avLst/>
            <a:gdLst>
              <a:gd name="T0" fmla="*/ 0 w 179"/>
              <a:gd name="T1" fmla="*/ 2147483647 h 191"/>
              <a:gd name="T2" fmla="*/ 2147483647 w 179"/>
              <a:gd name="T3" fmla="*/ 0 h 191"/>
              <a:gd name="T4" fmla="*/ 2147483647 w 179"/>
              <a:gd name="T5" fmla="*/ 2147483647 h 191"/>
              <a:gd name="T6" fmla="*/ 2147483647 w 179"/>
              <a:gd name="T7" fmla="*/ 2147483647 h 191"/>
              <a:gd name="T8" fmla="*/ 2147483647 w 179"/>
              <a:gd name="T9" fmla="*/ 2147483647 h 191"/>
              <a:gd name="T10" fmla="*/ 2147483647 w 179"/>
              <a:gd name="T11" fmla="*/ 2147483647 h 191"/>
              <a:gd name="T12" fmla="*/ 0 w 179"/>
              <a:gd name="T13" fmla="*/ 2147483647 h 19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9"/>
              <a:gd name="T22" fmla="*/ 0 h 191"/>
              <a:gd name="T23" fmla="*/ 179 w 179"/>
              <a:gd name="T24" fmla="*/ 191 h 19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9" h="191">
                <a:moveTo>
                  <a:pt x="0" y="124"/>
                </a:moveTo>
                <a:lnTo>
                  <a:pt x="129" y="0"/>
                </a:lnTo>
                <a:lnTo>
                  <a:pt x="179" y="51"/>
                </a:lnTo>
                <a:lnTo>
                  <a:pt x="173" y="47"/>
                </a:lnTo>
                <a:lnTo>
                  <a:pt x="65" y="191"/>
                </a:lnTo>
                <a:lnTo>
                  <a:pt x="60" y="186"/>
                </a:lnTo>
                <a:lnTo>
                  <a:pt x="0" y="124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34" name="Freeform 3400"/>
          <p:cNvSpPr>
            <a:spLocks noChangeAspect="1"/>
          </p:cNvSpPr>
          <p:nvPr/>
        </p:nvSpPr>
        <p:spPr bwMode="auto">
          <a:xfrm>
            <a:off x="1549400" y="5019675"/>
            <a:ext cx="50800" cy="61913"/>
          </a:xfrm>
          <a:custGeom>
            <a:avLst/>
            <a:gdLst>
              <a:gd name="T0" fmla="*/ 0 w 146"/>
              <a:gd name="T1" fmla="*/ 2147483647 h 181"/>
              <a:gd name="T2" fmla="*/ 2147483647 w 146"/>
              <a:gd name="T3" fmla="*/ 0 h 181"/>
              <a:gd name="T4" fmla="*/ 2147483647 w 146"/>
              <a:gd name="T5" fmla="*/ 2147483647 h 181"/>
              <a:gd name="T6" fmla="*/ 2147483647 w 146"/>
              <a:gd name="T7" fmla="*/ 2147483647 h 181"/>
              <a:gd name="T8" fmla="*/ 2147483647 w 146"/>
              <a:gd name="T9" fmla="*/ 2147483647 h 181"/>
              <a:gd name="T10" fmla="*/ 2147483647 w 146"/>
              <a:gd name="T11" fmla="*/ 2147483647 h 181"/>
              <a:gd name="T12" fmla="*/ 0 w 146"/>
              <a:gd name="T13" fmla="*/ 2147483647 h 18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6"/>
              <a:gd name="T22" fmla="*/ 0 h 181"/>
              <a:gd name="T23" fmla="*/ 146 w 146"/>
              <a:gd name="T24" fmla="*/ 181 h 18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6" h="181">
                <a:moveTo>
                  <a:pt x="0" y="144"/>
                </a:moveTo>
                <a:lnTo>
                  <a:pt x="108" y="0"/>
                </a:lnTo>
                <a:lnTo>
                  <a:pt x="146" y="28"/>
                </a:lnTo>
                <a:lnTo>
                  <a:pt x="144" y="27"/>
                </a:lnTo>
                <a:lnTo>
                  <a:pt x="50" y="181"/>
                </a:lnTo>
                <a:lnTo>
                  <a:pt x="48" y="180"/>
                </a:lnTo>
                <a:lnTo>
                  <a:pt x="0" y="144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35" name="Freeform 3401"/>
          <p:cNvSpPr>
            <a:spLocks noChangeAspect="1"/>
          </p:cNvSpPr>
          <p:nvPr/>
        </p:nvSpPr>
        <p:spPr bwMode="auto">
          <a:xfrm>
            <a:off x="1566863" y="5029200"/>
            <a:ext cx="46037" cy="65088"/>
          </a:xfrm>
          <a:custGeom>
            <a:avLst/>
            <a:gdLst>
              <a:gd name="T0" fmla="*/ 0 w 138"/>
              <a:gd name="T1" fmla="*/ 2147483647 h 188"/>
              <a:gd name="T2" fmla="*/ 2147483647 w 138"/>
              <a:gd name="T3" fmla="*/ 0 h 188"/>
              <a:gd name="T4" fmla="*/ 2147483647 w 138"/>
              <a:gd name="T5" fmla="*/ 2147483647 h 188"/>
              <a:gd name="T6" fmla="*/ 2147483647 w 138"/>
              <a:gd name="T7" fmla="*/ 2147483647 h 188"/>
              <a:gd name="T8" fmla="*/ 2147483647 w 138"/>
              <a:gd name="T9" fmla="*/ 2147483647 h 188"/>
              <a:gd name="T10" fmla="*/ 2147483647 w 138"/>
              <a:gd name="T11" fmla="*/ 2147483647 h 188"/>
              <a:gd name="T12" fmla="*/ 0 w 138"/>
              <a:gd name="T13" fmla="*/ 2147483647 h 18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8"/>
              <a:gd name="T22" fmla="*/ 0 h 188"/>
              <a:gd name="T23" fmla="*/ 138 w 138"/>
              <a:gd name="T24" fmla="*/ 188 h 18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8" h="188">
                <a:moveTo>
                  <a:pt x="0" y="154"/>
                </a:moveTo>
                <a:lnTo>
                  <a:pt x="94" y="0"/>
                </a:lnTo>
                <a:lnTo>
                  <a:pt x="138" y="27"/>
                </a:lnTo>
                <a:lnTo>
                  <a:pt x="131" y="24"/>
                </a:lnTo>
                <a:lnTo>
                  <a:pt x="58" y="188"/>
                </a:lnTo>
                <a:lnTo>
                  <a:pt x="51" y="185"/>
                </a:lnTo>
                <a:lnTo>
                  <a:pt x="0" y="154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36" name="Freeform 3402"/>
          <p:cNvSpPr>
            <a:spLocks noChangeAspect="1"/>
          </p:cNvSpPr>
          <p:nvPr/>
        </p:nvSpPr>
        <p:spPr bwMode="auto">
          <a:xfrm>
            <a:off x="1587500" y="5038725"/>
            <a:ext cx="58738" cy="74613"/>
          </a:xfrm>
          <a:custGeom>
            <a:avLst/>
            <a:gdLst>
              <a:gd name="T0" fmla="*/ 0 w 179"/>
              <a:gd name="T1" fmla="*/ 2147483647 h 216"/>
              <a:gd name="T2" fmla="*/ 2147483647 w 179"/>
              <a:gd name="T3" fmla="*/ 0 h 216"/>
              <a:gd name="T4" fmla="*/ 2147483647 w 179"/>
              <a:gd name="T5" fmla="*/ 2147483647 h 216"/>
              <a:gd name="T6" fmla="*/ 2147483647 w 179"/>
              <a:gd name="T7" fmla="*/ 2147483647 h 216"/>
              <a:gd name="T8" fmla="*/ 2147483647 w 179"/>
              <a:gd name="T9" fmla="*/ 2147483647 h 216"/>
              <a:gd name="T10" fmla="*/ 2147483647 w 179"/>
              <a:gd name="T11" fmla="*/ 2147483647 h 216"/>
              <a:gd name="T12" fmla="*/ 0 w 179"/>
              <a:gd name="T13" fmla="*/ 2147483647 h 2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9"/>
              <a:gd name="T22" fmla="*/ 0 h 216"/>
              <a:gd name="T23" fmla="*/ 179 w 179"/>
              <a:gd name="T24" fmla="*/ 216 h 2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9" h="216">
                <a:moveTo>
                  <a:pt x="0" y="164"/>
                </a:moveTo>
                <a:lnTo>
                  <a:pt x="73" y="0"/>
                </a:lnTo>
                <a:lnTo>
                  <a:pt x="179" y="48"/>
                </a:lnTo>
                <a:lnTo>
                  <a:pt x="174" y="46"/>
                </a:lnTo>
                <a:lnTo>
                  <a:pt x="118" y="216"/>
                </a:lnTo>
                <a:lnTo>
                  <a:pt x="112" y="214"/>
                </a:lnTo>
                <a:lnTo>
                  <a:pt x="0" y="164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37" name="Freeform 3403"/>
          <p:cNvSpPr>
            <a:spLocks noChangeAspect="1"/>
          </p:cNvSpPr>
          <p:nvPr/>
        </p:nvSpPr>
        <p:spPr bwMode="auto">
          <a:xfrm>
            <a:off x="1627188" y="5053013"/>
            <a:ext cx="38100" cy="66675"/>
          </a:xfrm>
          <a:custGeom>
            <a:avLst/>
            <a:gdLst>
              <a:gd name="T0" fmla="*/ 0 w 114"/>
              <a:gd name="T1" fmla="*/ 2147483647 h 192"/>
              <a:gd name="T2" fmla="*/ 2147483647 w 114"/>
              <a:gd name="T3" fmla="*/ 0 h 192"/>
              <a:gd name="T4" fmla="*/ 2147483647 w 114"/>
              <a:gd name="T5" fmla="*/ 2147483647 h 192"/>
              <a:gd name="T6" fmla="*/ 2147483647 w 114"/>
              <a:gd name="T7" fmla="*/ 2147483647 h 192"/>
              <a:gd name="T8" fmla="*/ 2147483647 w 114"/>
              <a:gd name="T9" fmla="*/ 2147483647 h 192"/>
              <a:gd name="T10" fmla="*/ 2147483647 w 114"/>
              <a:gd name="T11" fmla="*/ 2147483647 h 192"/>
              <a:gd name="T12" fmla="*/ 0 w 114"/>
              <a:gd name="T13" fmla="*/ 2147483647 h 1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4"/>
              <a:gd name="T22" fmla="*/ 0 h 192"/>
              <a:gd name="T23" fmla="*/ 114 w 114"/>
              <a:gd name="T24" fmla="*/ 192 h 19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4" h="192">
                <a:moveTo>
                  <a:pt x="0" y="170"/>
                </a:moveTo>
                <a:lnTo>
                  <a:pt x="56" y="0"/>
                </a:lnTo>
                <a:lnTo>
                  <a:pt x="114" y="20"/>
                </a:lnTo>
                <a:lnTo>
                  <a:pt x="107" y="17"/>
                </a:lnTo>
                <a:lnTo>
                  <a:pt x="67" y="192"/>
                </a:lnTo>
                <a:lnTo>
                  <a:pt x="60" y="190"/>
                </a:lnTo>
                <a:lnTo>
                  <a:pt x="0" y="17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38" name="Freeform 3404"/>
          <p:cNvSpPr>
            <a:spLocks noChangeAspect="1"/>
          </p:cNvSpPr>
          <p:nvPr/>
        </p:nvSpPr>
        <p:spPr bwMode="auto">
          <a:xfrm>
            <a:off x="1652588" y="5060950"/>
            <a:ext cx="53975" cy="69850"/>
          </a:xfrm>
          <a:custGeom>
            <a:avLst/>
            <a:gdLst>
              <a:gd name="T0" fmla="*/ 0 w 167"/>
              <a:gd name="T1" fmla="*/ 2147483647 h 206"/>
              <a:gd name="T2" fmla="*/ 2147483647 w 167"/>
              <a:gd name="T3" fmla="*/ 0 h 206"/>
              <a:gd name="T4" fmla="*/ 2147483647 w 167"/>
              <a:gd name="T5" fmla="*/ 2147483647 h 206"/>
              <a:gd name="T6" fmla="*/ 2147483647 w 167"/>
              <a:gd name="T7" fmla="*/ 2147483647 h 206"/>
              <a:gd name="T8" fmla="*/ 2147483647 w 167"/>
              <a:gd name="T9" fmla="*/ 2147483647 h 206"/>
              <a:gd name="T10" fmla="*/ 2147483647 w 167"/>
              <a:gd name="T11" fmla="*/ 2147483647 h 206"/>
              <a:gd name="T12" fmla="*/ 0 w 167"/>
              <a:gd name="T13" fmla="*/ 2147483647 h 20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7"/>
              <a:gd name="T22" fmla="*/ 0 h 206"/>
              <a:gd name="T23" fmla="*/ 167 w 167"/>
              <a:gd name="T24" fmla="*/ 206 h 20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7" h="206">
                <a:moveTo>
                  <a:pt x="0" y="175"/>
                </a:moveTo>
                <a:lnTo>
                  <a:pt x="40" y="0"/>
                </a:lnTo>
                <a:lnTo>
                  <a:pt x="167" y="31"/>
                </a:lnTo>
                <a:lnTo>
                  <a:pt x="162" y="30"/>
                </a:lnTo>
                <a:lnTo>
                  <a:pt x="135" y="206"/>
                </a:lnTo>
                <a:lnTo>
                  <a:pt x="130" y="205"/>
                </a:lnTo>
                <a:lnTo>
                  <a:pt x="0" y="175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39" name="Freeform 3405"/>
          <p:cNvSpPr>
            <a:spLocks noChangeAspect="1"/>
          </p:cNvSpPr>
          <p:nvPr/>
        </p:nvSpPr>
        <p:spPr bwMode="auto">
          <a:xfrm>
            <a:off x="1697038" y="5070475"/>
            <a:ext cx="57150" cy="68263"/>
          </a:xfrm>
          <a:custGeom>
            <a:avLst/>
            <a:gdLst>
              <a:gd name="T0" fmla="*/ 0 w 160"/>
              <a:gd name="T1" fmla="*/ 2147483647 h 199"/>
              <a:gd name="T2" fmla="*/ 2147483647 w 160"/>
              <a:gd name="T3" fmla="*/ 0 h 199"/>
              <a:gd name="T4" fmla="*/ 2147483647 w 160"/>
              <a:gd name="T5" fmla="*/ 2147483647 h 199"/>
              <a:gd name="T6" fmla="*/ 2147483647 w 160"/>
              <a:gd name="T7" fmla="*/ 2147483647 h 199"/>
              <a:gd name="T8" fmla="*/ 2147483647 w 160"/>
              <a:gd name="T9" fmla="*/ 2147483647 h 199"/>
              <a:gd name="T10" fmla="*/ 2147483647 w 160"/>
              <a:gd name="T11" fmla="*/ 2147483647 h 199"/>
              <a:gd name="T12" fmla="*/ 0 w 160"/>
              <a:gd name="T13" fmla="*/ 2147483647 h 19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0"/>
              <a:gd name="T22" fmla="*/ 0 h 199"/>
              <a:gd name="T23" fmla="*/ 160 w 160"/>
              <a:gd name="T24" fmla="*/ 199 h 19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0" h="199">
                <a:moveTo>
                  <a:pt x="0" y="176"/>
                </a:moveTo>
                <a:lnTo>
                  <a:pt x="27" y="0"/>
                </a:lnTo>
                <a:lnTo>
                  <a:pt x="157" y="20"/>
                </a:lnTo>
                <a:lnTo>
                  <a:pt x="160" y="20"/>
                </a:lnTo>
                <a:lnTo>
                  <a:pt x="143" y="199"/>
                </a:lnTo>
                <a:lnTo>
                  <a:pt x="147" y="199"/>
                </a:lnTo>
                <a:lnTo>
                  <a:pt x="0" y="176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40" name="Freeform 3406"/>
          <p:cNvSpPr>
            <a:spLocks noChangeAspect="1"/>
          </p:cNvSpPr>
          <p:nvPr/>
        </p:nvSpPr>
        <p:spPr bwMode="auto">
          <a:xfrm>
            <a:off x="1746250" y="5078413"/>
            <a:ext cx="57150" cy="66675"/>
          </a:xfrm>
          <a:custGeom>
            <a:avLst/>
            <a:gdLst>
              <a:gd name="T0" fmla="*/ 0 w 166"/>
              <a:gd name="T1" fmla="*/ 2147483647 h 192"/>
              <a:gd name="T2" fmla="*/ 2147483647 w 166"/>
              <a:gd name="T3" fmla="*/ 0 h 192"/>
              <a:gd name="T4" fmla="*/ 2147483647 w 166"/>
              <a:gd name="T5" fmla="*/ 2147483647 h 192"/>
              <a:gd name="T6" fmla="*/ 2147483647 w 166"/>
              <a:gd name="T7" fmla="*/ 2147483647 h 192"/>
              <a:gd name="T8" fmla="*/ 2147483647 w 166"/>
              <a:gd name="T9" fmla="*/ 2147483647 h 192"/>
              <a:gd name="T10" fmla="*/ 2147483647 w 166"/>
              <a:gd name="T11" fmla="*/ 2147483647 h 192"/>
              <a:gd name="T12" fmla="*/ 0 w 166"/>
              <a:gd name="T13" fmla="*/ 2147483647 h 1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6"/>
              <a:gd name="T22" fmla="*/ 0 h 192"/>
              <a:gd name="T23" fmla="*/ 166 w 166"/>
              <a:gd name="T24" fmla="*/ 192 h 19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6" h="192">
                <a:moveTo>
                  <a:pt x="0" y="179"/>
                </a:moveTo>
                <a:lnTo>
                  <a:pt x="17" y="0"/>
                </a:lnTo>
                <a:lnTo>
                  <a:pt x="166" y="14"/>
                </a:lnTo>
                <a:lnTo>
                  <a:pt x="156" y="14"/>
                </a:lnTo>
                <a:lnTo>
                  <a:pt x="148" y="192"/>
                </a:lnTo>
                <a:lnTo>
                  <a:pt x="139" y="192"/>
                </a:lnTo>
                <a:lnTo>
                  <a:pt x="0" y="179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41" name="Freeform 3407"/>
          <p:cNvSpPr>
            <a:spLocks noChangeAspect="1"/>
          </p:cNvSpPr>
          <p:nvPr/>
        </p:nvSpPr>
        <p:spPr bwMode="auto">
          <a:xfrm>
            <a:off x="1797050" y="5081588"/>
            <a:ext cx="53975" cy="65087"/>
          </a:xfrm>
          <a:custGeom>
            <a:avLst/>
            <a:gdLst>
              <a:gd name="T0" fmla="*/ 0 w 155"/>
              <a:gd name="T1" fmla="*/ 2147483647 h 186"/>
              <a:gd name="T2" fmla="*/ 2147483647 w 155"/>
              <a:gd name="T3" fmla="*/ 0 h 186"/>
              <a:gd name="T4" fmla="*/ 2147483647 w 155"/>
              <a:gd name="T5" fmla="*/ 2147483647 h 186"/>
              <a:gd name="T6" fmla="*/ 2147483647 w 155"/>
              <a:gd name="T7" fmla="*/ 2147483647 h 186"/>
              <a:gd name="T8" fmla="*/ 2147483647 w 155"/>
              <a:gd name="T9" fmla="*/ 2147483647 h 186"/>
              <a:gd name="T10" fmla="*/ 2147483647 w 155"/>
              <a:gd name="T11" fmla="*/ 2147483647 h 186"/>
              <a:gd name="T12" fmla="*/ 0 w 155"/>
              <a:gd name="T13" fmla="*/ 2147483647 h 18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5"/>
              <a:gd name="T22" fmla="*/ 0 h 186"/>
              <a:gd name="T23" fmla="*/ 155 w 155"/>
              <a:gd name="T24" fmla="*/ 186 h 18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5" h="186">
                <a:moveTo>
                  <a:pt x="0" y="178"/>
                </a:moveTo>
                <a:lnTo>
                  <a:pt x="8" y="0"/>
                </a:lnTo>
                <a:lnTo>
                  <a:pt x="155" y="7"/>
                </a:lnTo>
                <a:lnTo>
                  <a:pt x="150" y="7"/>
                </a:lnTo>
                <a:lnTo>
                  <a:pt x="150" y="186"/>
                </a:lnTo>
                <a:lnTo>
                  <a:pt x="144" y="186"/>
                </a:lnTo>
                <a:lnTo>
                  <a:pt x="0" y="178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42" name="Freeform 3408"/>
          <p:cNvSpPr>
            <a:spLocks noChangeAspect="1"/>
          </p:cNvSpPr>
          <p:nvPr/>
        </p:nvSpPr>
        <p:spPr bwMode="auto">
          <a:xfrm>
            <a:off x="1847850" y="5084763"/>
            <a:ext cx="100013" cy="61912"/>
          </a:xfrm>
          <a:custGeom>
            <a:avLst/>
            <a:gdLst>
              <a:gd name="T0" fmla="*/ 0 w 285"/>
              <a:gd name="T1" fmla="*/ 2147483647 h 181"/>
              <a:gd name="T2" fmla="*/ 0 w 285"/>
              <a:gd name="T3" fmla="*/ 0 h 181"/>
              <a:gd name="T4" fmla="*/ 2147483647 w 285"/>
              <a:gd name="T5" fmla="*/ 2147483647 h 181"/>
              <a:gd name="T6" fmla="*/ 2147483647 w 285"/>
              <a:gd name="T7" fmla="*/ 2147483647 h 181"/>
              <a:gd name="T8" fmla="*/ 2147483647 w 285"/>
              <a:gd name="T9" fmla="*/ 2147483647 h 181"/>
              <a:gd name="T10" fmla="*/ 2147483647 w 285"/>
              <a:gd name="T11" fmla="*/ 2147483647 h 181"/>
              <a:gd name="T12" fmla="*/ 0 w 285"/>
              <a:gd name="T13" fmla="*/ 2147483647 h 18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5"/>
              <a:gd name="T22" fmla="*/ 0 h 181"/>
              <a:gd name="T23" fmla="*/ 285 w 285"/>
              <a:gd name="T24" fmla="*/ 181 h 18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5" h="181">
                <a:moveTo>
                  <a:pt x="0" y="179"/>
                </a:moveTo>
                <a:lnTo>
                  <a:pt x="0" y="0"/>
                </a:lnTo>
                <a:lnTo>
                  <a:pt x="285" y="2"/>
                </a:lnTo>
                <a:lnTo>
                  <a:pt x="285" y="181"/>
                </a:lnTo>
                <a:lnTo>
                  <a:pt x="0" y="179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43" name="Freeform 3409"/>
          <p:cNvSpPr>
            <a:spLocks noChangeAspect="1"/>
          </p:cNvSpPr>
          <p:nvPr/>
        </p:nvSpPr>
        <p:spPr bwMode="auto">
          <a:xfrm>
            <a:off x="1947863" y="5084763"/>
            <a:ext cx="123825" cy="61912"/>
          </a:xfrm>
          <a:custGeom>
            <a:avLst/>
            <a:gdLst>
              <a:gd name="T0" fmla="*/ 0 w 359"/>
              <a:gd name="T1" fmla="*/ 2147483647 h 180"/>
              <a:gd name="T2" fmla="*/ 0 w 359"/>
              <a:gd name="T3" fmla="*/ 2147483647 h 180"/>
              <a:gd name="T4" fmla="*/ 2147483647 w 359"/>
              <a:gd name="T5" fmla="*/ 0 h 180"/>
              <a:gd name="T6" fmla="*/ 2147483647 w 359"/>
              <a:gd name="T7" fmla="*/ 0 h 180"/>
              <a:gd name="T8" fmla="*/ 2147483647 w 359"/>
              <a:gd name="T9" fmla="*/ 2147483647 h 180"/>
              <a:gd name="T10" fmla="*/ 0 w 359"/>
              <a:gd name="T11" fmla="*/ 2147483647 h 180"/>
              <a:gd name="T12" fmla="*/ 0 w 359"/>
              <a:gd name="T13" fmla="*/ 2147483647 h 18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9"/>
              <a:gd name="T22" fmla="*/ 0 h 180"/>
              <a:gd name="T23" fmla="*/ 359 w 359"/>
              <a:gd name="T24" fmla="*/ 180 h 18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9" h="180">
                <a:moveTo>
                  <a:pt x="0" y="180"/>
                </a:moveTo>
                <a:lnTo>
                  <a:pt x="0" y="1"/>
                </a:lnTo>
                <a:lnTo>
                  <a:pt x="359" y="0"/>
                </a:lnTo>
                <a:lnTo>
                  <a:pt x="359" y="180"/>
                </a:lnTo>
                <a:lnTo>
                  <a:pt x="0" y="18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44" name="Freeform 3410"/>
          <p:cNvSpPr>
            <a:spLocks noChangeAspect="1"/>
          </p:cNvSpPr>
          <p:nvPr/>
        </p:nvSpPr>
        <p:spPr bwMode="auto">
          <a:xfrm>
            <a:off x="2071688" y="5084763"/>
            <a:ext cx="22225" cy="61912"/>
          </a:xfrm>
          <a:custGeom>
            <a:avLst/>
            <a:gdLst>
              <a:gd name="T0" fmla="*/ 0 w 60"/>
              <a:gd name="T1" fmla="*/ 2147483647 h 180"/>
              <a:gd name="T2" fmla="*/ 0 w 60"/>
              <a:gd name="T3" fmla="*/ 0 h 180"/>
              <a:gd name="T4" fmla="*/ 2147483647 w 60"/>
              <a:gd name="T5" fmla="*/ 0 h 180"/>
              <a:gd name="T6" fmla="*/ 2147483647 w 60"/>
              <a:gd name="T7" fmla="*/ 0 h 180"/>
              <a:gd name="T8" fmla="*/ 2147483647 w 60"/>
              <a:gd name="T9" fmla="*/ 2147483647 h 180"/>
              <a:gd name="T10" fmla="*/ 2147483647 w 60"/>
              <a:gd name="T11" fmla="*/ 2147483647 h 180"/>
              <a:gd name="T12" fmla="*/ 0 w 60"/>
              <a:gd name="T13" fmla="*/ 2147483647 h 18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0"/>
              <a:gd name="T22" fmla="*/ 0 h 180"/>
              <a:gd name="T23" fmla="*/ 60 w 60"/>
              <a:gd name="T24" fmla="*/ 180 h 18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0" h="180">
                <a:moveTo>
                  <a:pt x="0" y="180"/>
                </a:moveTo>
                <a:lnTo>
                  <a:pt x="0" y="0"/>
                </a:lnTo>
                <a:lnTo>
                  <a:pt x="47" y="0"/>
                </a:lnTo>
                <a:lnTo>
                  <a:pt x="60" y="179"/>
                </a:lnTo>
                <a:lnTo>
                  <a:pt x="46" y="180"/>
                </a:lnTo>
                <a:lnTo>
                  <a:pt x="0" y="18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45" name="Freeform 3411"/>
          <p:cNvSpPr>
            <a:spLocks noChangeAspect="1"/>
          </p:cNvSpPr>
          <p:nvPr/>
        </p:nvSpPr>
        <p:spPr bwMode="auto">
          <a:xfrm>
            <a:off x="2089150" y="5084763"/>
            <a:ext cx="23813" cy="61912"/>
          </a:xfrm>
          <a:custGeom>
            <a:avLst/>
            <a:gdLst>
              <a:gd name="T0" fmla="*/ 2147483647 w 76"/>
              <a:gd name="T1" fmla="*/ 2147483647 h 183"/>
              <a:gd name="T2" fmla="*/ 0 w 76"/>
              <a:gd name="T3" fmla="*/ 2147483647 h 183"/>
              <a:gd name="T4" fmla="*/ 2147483647 w 76"/>
              <a:gd name="T5" fmla="*/ 0 h 183"/>
              <a:gd name="T6" fmla="*/ 2147483647 w 76"/>
              <a:gd name="T7" fmla="*/ 2147483647 h 183"/>
              <a:gd name="T8" fmla="*/ 2147483647 w 76"/>
              <a:gd name="T9" fmla="*/ 2147483647 h 183"/>
              <a:gd name="T10" fmla="*/ 2147483647 w 76"/>
              <a:gd name="T11" fmla="*/ 2147483647 h 183"/>
              <a:gd name="T12" fmla="*/ 2147483647 w 76"/>
              <a:gd name="T13" fmla="*/ 2147483647 h 18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6"/>
              <a:gd name="T22" fmla="*/ 0 h 183"/>
              <a:gd name="T23" fmla="*/ 76 w 76"/>
              <a:gd name="T24" fmla="*/ 183 h 18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6" h="183">
                <a:moveTo>
                  <a:pt x="13" y="183"/>
                </a:moveTo>
                <a:lnTo>
                  <a:pt x="0" y="4"/>
                </a:lnTo>
                <a:lnTo>
                  <a:pt x="51" y="0"/>
                </a:lnTo>
                <a:lnTo>
                  <a:pt x="47" y="1"/>
                </a:lnTo>
                <a:lnTo>
                  <a:pt x="76" y="177"/>
                </a:lnTo>
                <a:lnTo>
                  <a:pt x="72" y="178"/>
                </a:lnTo>
                <a:lnTo>
                  <a:pt x="13" y="183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46" name="Freeform 3412"/>
          <p:cNvSpPr>
            <a:spLocks noChangeAspect="1"/>
          </p:cNvSpPr>
          <p:nvPr/>
        </p:nvSpPr>
        <p:spPr bwMode="auto">
          <a:xfrm>
            <a:off x="2103438" y="5078413"/>
            <a:ext cx="53975" cy="66675"/>
          </a:xfrm>
          <a:custGeom>
            <a:avLst/>
            <a:gdLst>
              <a:gd name="T0" fmla="*/ 2147483647 w 154"/>
              <a:gd name="T1" fmla="*/ 2147483647 h 194"/>
              <a:gd name="T2" fmla="*/ 0 w 154"/>
              <a:gd name="T3" fmla="*/ 2147483647 h 194"/>
              <a:gd name="T4" fmla="*/ 2147483647 w 154"/>
              <a:gd name="T5" fmla="*/ 0 h 194"/>
              <a:gd name="T6" fmla="*/ 2147483647 w 154"/>
              <a:gd name="T7" fmla="*/ 2147483647 h 194"/>
              <a:gd name="T8" fmla="*/ 2147483647 w 154"/>
              <a:gd name="T9" fmla="*/ 2147483647 h 194"/>
              <a:gd name="T10" fmla="*/ 2147483647 w 154"/>
              <a:gd name="T11" fmla="*/ 2147483647 h 194"/>
              <a:gd name="T12" fmla="*/ 2147483647 w 154"/>
              <a:gd name="T13" fmla="*/ 2147483647 h 19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4"/>
              <a:gd name="T22" fmla="*/ 0 h 194"/>
              <a:gd name="T23" fmla="*/ 154 w 154"/>
              <a:gd name="T24" fmla="*/ 194 h 19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4" h="194">
                <a:moveTo>
                  <a:pt x="29" y="194"/>
                </a:moveTo>
                <a:lnTo>
                  <a:pt x="0" y="18"/>
                </a:lnTo>
                <a:lnTo>
                  <a:pt x="107" y="0"/>
                </a:lnTo>
                <a:lnTo>
                  <a:pt x="104" y="1"/>
                </a:lnTo>
                <a:lnTo>
                  <a:pt x="154" y="174"/>
                </a:lnTo>
                <a:lnTo>
                  <a:pt x="150" y="175"/>
                </a:lnTo>
                <a:lnTo>
                  <a:pt x="29" y="194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47" name="Freeform 3413"/>
          <p:cNvSpPr>
            <a:spLocks noChangeAspect="1"/>
          </p:cNvSpPr>
          <p:nvPr/>
        </p:nvSpPr>
        <p:spPr bwMode="auto">
          <a:xfrm>
            <a:off x="2139950" y="5067300"/>
            <a:ext cx="58738" cy="71438"/>
          </a:xfrm>
          <a:custGeom>
            <a:avLst/>
            <a:gdLst>
              <a:gd name="T0" fmla="*/ 2147483647 w 169"/>
              <a:gd name="T1" fmla="*/ 2147483647 h 201"/>
              <a:gd name="T2" fmla="*/ 0 w 169"/>
              <a:gd name="T3" fmla="*/ 2147483647 h 201"/>
              <a:gd name="T4" fmla="*/ 2147483647 w 169"/>
              <a:gd name="T5" fmla="*/ 0 h 201"/>
              <a:gd name="T6" fmla="*/ 2147483647 w 169"/>
              <a:gd name="T7" fmla="*/ 2147483647 h 201"/>
              <a:gd name="T8" fmla="*/ 2147483647 w 169"/>
              <a:gd name="T9" fmla="*/ 2147483647 h 201"/>
              <a:gd name="T10" fmla="*/ 2147483647 w 169"/>
              <a:gd name="T11" fmla="*/ 2147483647 h 201"/>
              <a:gd name="T12" fmla="*/ 2147483647 w 169"/>
              <a:gd name="T13" fmla="*/ 2147483647 h 20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9"/>
              <a:gd name="T22" fmla="*/ 0 h 201"/>
              <a:gd name="T23" fmla="*/ 169 w 169"/>
              <a:gd name="T24" fmla="*/ 201 h 20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9" h="201">
                <a:moveTo>
                  <a:pt x="50" y="201"/>
                </a:moveTo>
                <a:lnTo>
                  <a:pt x="0" y="28"/>
                </a:lnTo>
                <a:lnTo>
                  <a:pt x="97" y="0"/>
                </a:lnTo>
                <a:lnTo>
                  <a:pt x="94" y="1"/>
                </a:lnTo>
                <a:lnTo>
                  <a:pt x="169" y="165"/>
                </a:lnTo>
                <a:lnTo>
                  <a:pt x="166" y="166"/>
                </a:lnTo>
                <a:lnTo>
                  <a:pt x="50" y="201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48" name="Freeform 3414"/>
          <p:cNvSpPr>
            <a:spLocks noChangeAspect="1"/>
          </p:cNvSpPr>
          <p:nvPr/>
        </p:nvSpPr>
        <p:spPr bwMode="auto">
          <a:xfrm>
            <a:off x="2173288" y="5060950"/>
            <a:ext cx="55562" cy="65088"/>
          </a:xfrm>
          <a:custGeom>
            <a:avLst/>
            <a:gdLst>
              <a:gd name="T0" fmla="*/ 2147483647 w 156"/>
              <a:gd name="T1" fmla="*/ 2147483647 h 191"/>
              <a:gd name="T2" fmla="*/ 0 w 156"/>
              <a:gd name="T3" fmla="*/ 2147483647 h 191"/>
              <a:gd name="T4" fmla="*/ 2147483647 w 156"/>
              <a:gd name="T5" fmla="*/ 0 h 191"/>
              <a:gd name="T6" fmla="*/ 2147483647 w 156"/>
              <a:gd name="T7" fmla="*/ 2147483647 h 191"/>
              <a:gd name="T8" fmla="*/ 2147483647 w 156"/>
              <a:gd name="T9" fmla="*/ 2147483647 h 191"/>
              <a:gd name="T10" fmla="*/ 2147483647 w 156"/>
              <a:gd name="T11" fmla="*/ 2147483647 h 191"/>
              <a:gd name="T12" fmla="*/ 2147483647 w 156"/>
              <a:gd name="T13" fmla="*/ 2147483647 h 19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6"/>
              <a:gd name="T22" fmla="*/ 0 h 191"/>
              <a:gd name="T23" fmla="*/ 156 w 156"/>
              <a:gd name="T24" fmla="*/ 191 h 19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6" h="191">
                <a:moveTo>
                  <a:pt x="75" y="191"/>
                </a:moveTo>
                <a:lnTo>
                  <a:pt x="0" y="27"/>
                </a:lnTo>
                <a:lnTo>
                  <a:pt x="58" y="0"/>
                </a:lnTo>
                <a:lnTo>
                  <a:pt x="50" y="7"/>
                </a:lnTo>
                <a:lnTo>
                  <a:pt x="156" y="152"/>
                </a:lnTo>
                <a:lnTo>
                  <a:pt x="148" y="158"/>
                </a:lnTo>
                <a:lnTo>
                  <a:pt x="75" y="191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49" name="Freeform 3415"/>
          <p:cNvSpPr>
            <a:spLocks noChangeAspect="1"/>
          </p:cNvSpPr>
          <p:nvPr/>
        </p:nvSpPr>
        <p:spPr bwMode="auto">
          <a:xfrm>
            <a:off x="2190750" y="5053013"/>
            <a:ext cx="58738" cy="58737"/>
          </a:xfrm>
          <a:custGeom>
            <a:avLst/>
            <a:gdLst>
              <a:gd name="T0" fmla="*/ 2147483647 w 174"/>
              <a:gd name="T1" fmla="*/ 2147483647 h 172"/>
              <a:gd name="T2" fmla="*/ 0 w 174"/>
              <a:gd name="T3" fmla="*/ 2147483647 h 172"/>
              <a:gd name="T4" fmla="*/ 2147483647 w 174"/>
              <a:gd name="T5" fmla="*/ 0 h 172"/>
              <a:gd name="T6" fmla="*/ 2147483647 w 174"/>
              <a:gd name="T7" fmla="*/ 2147483647 h 172"/>
              <a:gd name="T8" fmla="*/ 2147483647 w 174"/>
              <a:gd name="T9" fmla="*/ 2147483647 h 172"/>
              <a:gd name="T10" fmla="*/ 2147483647 w 174"/>
              <a:gd name="T11" fmla="*/ 2147483647 h 172"/>
              <a:gd name="T12" fmla="*/ 2147483647 w 174"/>
              <a:gd name="T13" fmla="*/ 2147483647 h 17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4"/>
              <a:gd name="T22" fmla="*/ 0 h 172"/>
              <a:gd name="T23" fmla="*/ 174 w 174"/>
              <a:gd name="T24" fmla="*/ 172 h 17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4" h="172">
                <a:moveTo>
                  <a:pt x="106" y="172"/>
                </a:moveTo>
                <a:lnTo>
                  <a:pt x="0" y="27"/>
                </a:lnTo>
                <a:lnTo>
                  <a:pt x="36" y="0"/>
                </a:lnTo>
                <a:lnTo>
                  <a:pt x="26" y="15"/>
                </a:lnTo>
                <a:lnTo>
                  <a:pt x="174" y="115"/>
                </a:lnTo>
                <a:lnTo>
                  <a:pt x="163" y="130"/>
                </a:lnTo>
                <a:lnTo>
                  <a:pt x="106" y="172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50" name="Freeform 3416"/>
          <p:cNvSpPr>
            <a:spLocks noChangeAspect="1"/>
          </p:cNvSpPr>
          <p:nvPr/>
        </p:nvSpPr>
        <p:spPr bwMode="auto">
          <a:xfrm>
            <a:off x="2198688" y="5054600"/>
            <a:ext cx="63500" cy="38100"/>
          </a:xfrm>
          <a:custGeom>
            <a:avLst/>
            <a:gdLst>
              <a:gd name="T0" fmla="*/ 2147483647 w 180"/>
              <a:gd name="T1" fmla="*/ 2147483647 h 109"/>
              <a:gd name="T2" fmla="*/ 0 w 180"/>
              <a:gd name="T3" fmla="*/ 2147483647 h 109"/>
              <a:gd name="T4" fmla="*/ 2147483647 w 180"/>
              <a:gd name="T5" fmla="*/ 0 h 109"/>
              <a:gd name="T6" fmla="*/ 2147483647 w 180"/>
              <a:gd name="T7" fmla="*/ 2147483647 h 109"/>
              <a:gd name="T8" fmla="*/ 2147483647 w 180"/>
              <a:gd name="T9" fmla="*/ 2147483647 h 109"/>
              <a:gd name="T10" fmla="*/ 2147483647 w 180"/>
              <a:gd name="T11" fmla="*/ 2147483647 h 109"/>
              <a:gd name="T12" fmla="*/ 2147483647 w 180"/>
              <a:gd name="T13" fmla="*/ 2147483647 h 10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0"/>
              <a:gd name="T22" fmla="*/ 0 h 109"/>
              <a:gd name="T23" fmla="*/ 180 w 180"/>
              <a:gd name="T24" fmla="*/ 109 h 10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0" h="109">
                <a:moveTo>
                  <a:pt x="148" y="109"/>
                </a:moveTo>
                <a:lnTo>
                  <a:pt x="0" y="9"/>
                </a:lnTo>
                <a:lnTo>
                  <a:pt x="6" y="0"/>
                </a:lnTo>
                <a:lnTo>
                  <a:pt x="3" y="17"/>
                </a:lnTo>
                <a:lnTo>
                  <a:pt x="180" y="49"/>
                </a:lnTo>
                <a:lnTo>
                  <a:pt x="177" y="66"/>
                </a:lnTo>
                <a:lnTo>
                  <a:pt x="148" y="109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51" name="Freeform 3417"/>
          <p:cNvSpPr>
            <a:spLocks noChangeAspect="1"/>
          </p:cNvSpPr>
          <p:nvPr/>
        </p:nvSpPr>
        <p:spPr bwMode="auto">
          <a:xfrm>
            <a:off x="2200275" y="5045075"/>
            <a:ext cx="65088" cy="26988"/>
          </a:xfrm>
          <a:custGeom>
            <a:avLst/>
            <a:gdLst>
              <a:gd name="T0" fmla="*/ 2147483647 w 186"/>
              <a:gd name="T1" fmla="*/ 2147483647 h 75"/>
              <a:gd name="T2" fmla="*/ 0 w 186"/>
              <a:gd name="T3" fmla="*/ 2147483647 h 75"/>
              <a:gd name="T4" fmla="*/ 2147483647 w 186"/>
              <a:gd name="T5" fmla="*/ 2147483647 h 75"/>
              <a:gd name="T6" fmla="*/ 2147483647 w 186"/>
              <a:gd name="T7" fmla="*/ 2147483647 h 75"/>
              <a:gd name="T8" fmla="*/ 2147483647 w 186"/>
              <a:gd name="T9" fmla="*/ 0 h 75"/>
              <a:gd name="T10" fmla="*/ 2147483647 w 186"/>
              <a:gd name="T11" fmla="*/ 2147483647 h 75"/>
              <a:gd name="T12" fmla="*/ 2147483647 w 186"/>
              <a:gd name="T13" fmla="*/ 2147483647 h 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6"/>
              <a:gd name="T22" fmla="*/ 0 h 75"/>
              <a:gd name="T23" fmla="*/ 186 w 186"/>
              <a:gd name="T24" fmla="*/ 75 h 7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6" h="75">
                <a:moveTo>
                  <a:pt x="177" y="75"/>
                </a:moveTo>
                <a:lnTo>
                  <a:pt x="0" y="43"/>
                </a:lnTo>
                <a:lnTo>
                  <a:pt x="1" y="39"/>
                </a:lnTo>
                <a:lnTo>
                  <a:pt x="10" y="62"/>
                </a:lnTo>
                <a:lnTo>
                  <a:pt x="178" y="0"/>
                </a:lnTo>
                <a:lnTo>
                  <a:pt x="186" y="23"/>
                </a:lnTo>
                <a:lnTo>
                  <a:pt x="177" y="75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52" name="Freeform 3418"/>
          <p:cNvSpPr>
            <a:spLocks noChangeAspect="1"/>
          </p:cNvSpPr>
          <p:nvPr/>
        </p:nvSpPr>
        <p:spPr bwMode="auto">
          <a:xfrm>
            <a:off x="2200275" y="5029200"/>
            <a:ext cx="61913" cy="38100"/>
          </a:xfrm>
          <a:custGeom>
            <a:avLst/>
            <a:gdLst>
              <a:gd name="T0" fmla="*/ 2147483647 w 175"/>
              <a:gd name="T1" fmla="*/ 2147483647 h 109"/>
              <a:gd name="T2" fmla="*/ 2147483647 w 175"/>
              <a:gd name="T3" fmla="*/ 2147483647 h 109"/>
              <a:gd name="T4" fmla="*/ 0 w 175"/>
              <a:gd name="T5" fmla="*/ 2147483647 h 109"/>
              <a:gd name="T6" fmla="*/ 2147483647 w 175"/>
              <a:gd name="T7" fmla="*/ 2147483647 h 109"/>
              <a:gd name="T8" fmla="*/ 2147483647 w 175"/>
              <a:gd name="T9" fmla="*/ 0 h 109"/>
              <a:gd name="T10" fmla="*/ 2147483647 w 175"/>
              <a:gd name="T11" fmla="*/ 2147483647 h 109"/>
              <a:gd name="T12" fmla="*/ 2147483647 w 175"/>
              <a:gd name="T13" fmla="*/ 2147483647 h 10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5"/>
              <a:gd name="T22" fmla="*/ 0 h 109"/>
              <a:gd name="T23" fmla="*/ 175 w 175"/>
              <a:gd name="T24" fmla="*/ 109 h 10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5" h="109">
                <a:moveTo>
                  <a:pt x="175" y="47"/>
                </a:moveTo>
                <a:lnTo>
                  <a:pt x="7" y="109"/>
                </a:lnTo>
                <a:lnTo>
                  <a:pt x="0" y="92"/>
                </a:lnTo>
                <a:lnTo>
                  <a:pt x="5" y="100"/>
                </a:lnTo>
                <a:lnTo>
                  <a:pt x="155" y="0"/>
                </a:lnTo>
                <a:lnTo>
                  <a:pt x="160" y="8"/>
                </a:lnTo>
                <a:lnTo>
                  <a:pt x="175" y="47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53" name="Freeform 3419"/>
          <p:cNvSpPr>
            <a:spLocks noChangeAspect="1"/>
          </p:cNvSpPr>
          <p:nvPr/>
        </p:nvSpPr>
        <p:spPr bwMode="auto">
          <a:xfrm>
            <a:off x="2203450" y="5018088"/>
            <a:ext cx="52388" cy="47625"/>
          </a:xfrm>
          <a:custGeom>
            <a:avLst/>
            <a:gdLst>
              <a:gd name="T0" fmla="*/ 2147483647 w 153"/>
              <a:gd name="T1" fmla="*/ 2147483647 h 137"/>
              <a:gd name="T2" fmla="*/ 2147483647 w 153"/>
              <a:gd name="T3" fmla="*/ 2147483647 h 137"/>
              <a:gd name="T4" fmla="*/ 0 w 153"/>
              <a:gd name="T5" fmla="*/ 2147483647 h 137"/>
              <a:gd name="T6" fmla="*/ 2147483647 w 153"/>
              <a:gd name="T7" fmla="*/ 2147483647 h 137"/>
              <a:gd name="T8" fmla="*/ 2147483647 w 153"/>
              <a:gd name="T9" fmla="*/ 0 h 137"/>
              <a:gd name="T10" fmla="*/ 2147483647 w 153"/>
              <a:gd name="T11" fmla="*/ 2147483647 h 137"/>
              <a:gd name="T12" fmla="*/ 2147483647 w 153"/>
              <a:gd name="T13" fmla="*/ 2147483647 h 1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3"/>
              <a:gd name="T22" fmla="*/ 0 h 137"/>
              <a:gd name="T23" fmla="*/ 153 w 153"/>
              <a:gd name="T24" fmla="*/ 137 h 1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3" h="137">
                <a:moveTo>
                  <a:pt x="153" y="34"/>
                </a:moveTo>
                <a:lnTo>
                  <a:pt x="3" y="134"/>
                </a:lnTo>
                <a:lnTo>
                  <a:pt x="0" y="129"/>
                </a:lnTo>
                <a:lnTo>
                  <a:pt x="10" y="137"/>
                </a:lnTo>
                <a:lnTo>
                  <a:pt x="126" y="0"/>
                </a:lnTo>
                <a:lnTo>
                  <a:pt x="135" y="8"/>
                </a:lnTo>
                <a:lnTo>
                  <a:pt x="153" y="34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54" name="Freeform 3420"/>
          <p:cNvSpPr>
            <a:spLocks noChangeAspect="1"/>
          </p:cNvSpPr>
          <p:nvPr/>
        </p:nvSpPr>
        <p:spPr bwMode="auto">
          <a:xfrm>
            <a:off x="2195513" y="5003800"/>
            <a:ext cx="50800" cy="61913"/>
          </a:xfrm>
          <a:custGeom>
            <a:avLst/>
            <a:gdLst>
              <a:gd name="T0" fmla="*/ 2147483647 w 146"/>
              <a:gd name="T1" fmla="*/ 2147483647 h 177"/>
              <a:gd name="T2" fmla="*/ 2147483647 w 146"/>
              <a:gd name="T3" fmla="*/ 2147483647 h 177"/>
              <a:gd name="T4" fmla="*/ 0 w 146"/>
              <a:gd name="T5" fmla="*/ 2147483647 h 177"/>
              <a:gd name="T6" fmla="*/ 2147483647 w 146"/>
              <a:gd name="T7" fmla="*/ 2147483647 h 177"/>
              <a:gd name="T8" fmla="*/ 2147483647 w 146"/>
              <a:gd name="T9" fmla="*/ 0 h 177"/>
              <a:gd name="T10" fmla="*/ 2147483647 w 146"/>
              <a:gd name="T11" fmla="*/ 2147483647 h 177"/>
              <a:gd name="T12" fmla="*/ 2147483647 w 146"/>
              <a:gd name="T13" fmla="*/ 2147483647 h 17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6"/>
              <a:gd name="T22" fmla="*/ 0 h 177"/>
              <a:gd name="T23" fmla="*/ 146 w 146"/>
              <a:gd name="T24" fmla="*/ 177 h 17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6" h="177">
                <a:moveTo>
                  <a:pt x="146" y="40"/>
                </a:moveTo>
                <a:lnTo>
                  <a:pt x="30" y="177"/>
                </a:lnTo>
                <a:lnTo>
                  <a:pt x="0" y="152"/>
                </a:lnTo>
                <a:lnTo>
                  <a:pt x="8" y="156"/>
                </a:lnTo>
                <a:lnTo>
                  <a:pt x="97" y="0"/>
                </a:lnTo>
                <a:lnTo>
                  <a:pt x="106" y="5"/>
                </a:lnTo>
                <a:lnTo>
                  <a:pt x="146" y="40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55" name="Freeform 3421"/>
          <p:cNvSpPr>
            <a:spLocks noChangeAspect="1"/>
          </p:cNvSpPr>
          <p:nvPr/>
        </p:nvSpPr>
        <p:spPr bwMode="auto">
          <a:xfrm>
            <a:off x="2179638" y="4991100"/>
            <a:ext cx="49212" cy="65088"/>
          </a:xfrm>
          <a:custGeom>
            <a:avLst/>
            <a:gdLst>
              <a:gd name="T0" fmla="*/ 2147483647 w 142"/>
              <a:gd name="T1" fmla="*/ 2147483647 h 191"/>
              <a:gd name="T2" fmla="*/ 2147483647 w 142"/>
              <a:gd name="T3" fmla="*/ 2147483647 h 191"/>
              <a:gd name="T4" fmla="*/ 0 w 142"/>
              <a:gd name="T5" fmla="*/ 2147483647 h 191"/>
              <a:gd name="T6" fmla="*/ 2147483647 w 142"/>
              <a:gd name="T7" fmla="*/ 2147483647 h 191"/>
              <a:gd name="T8" fmla="*/ 2147483647 w 142"/>
              <a:gd name="T9" fmla="*/ 0 h 191"/>
              <a:gd name="T10" fmla="*/ 2147483647 w 142"/>
              <a:gd name="T11" fmla="*/ 2147483647 h 191"/>
              <a:gd name="T12" fmla="*/ 2147483647 w 142"/>
              <a:gd name="T13" fmla="*/ 2147483647 h 19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2"/>
              <a:gd name="T22" fmla="*/ 0 h 191"/>
              <a:gd name="T23" fmla="*/ 142 w 142"/>
              <a:gd name="T24" fmla="*/ 191 h 19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2" h="191">
                <a:moveTo>
                  <a:pt x="142" y="35"/>
                </a:moveTo>
                <a:lnTo>
                  <a:pt x="53" y="191"/>
                </a:lnTo>
                <a:lnTo>
                  <a:pt x="0" y="160"/>
                </a:lnTo>
                <a:lnTo>
                  <a:pt x="8" y="164"/>
                </a:lnTo>
                <a:lnTo>
                  <a:pt x="79" y="0"/>
                </a:lnTo>
                <a:lnTo>
                  <a:pt x="87" y="4"/>
                </a:lnTo>
                <a:lnTo>
                  <a:pt x="142" y="35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56" name="Freeform 3422"/>
          <p:cNvSpPr>
            <a:spLocks noChangeAspect="1"/>
          </p:cNvSpPr>
          <p:nvPr/>
        </p:nvSpPr>
        <p:spPr bwMode="auto">
          <a:xfrm>
            <a:off x="2157413" y="4979988"/>
            <a:ext cx="49212" cy="68262"/>
          </a:xfrm>
          <a:custGeom>
            <a:avLst/>
            <a:gdLst>
              <a:gd name="T0" fmla="*/ 2147483647 w 142"/>
              <a:gd name="T1" fmla="*/ 2147483647 h 198"/>
              <a:gd name="T2" fmla="*/ 2147483647 w 142"/>
              <a:gd name="T3" fmla="*/ 2147483647 h 198"/>
              <a:gd name="T4" fmla="*/ 0 w 142"/>
              <a:gd name="T5" fmla="*/ 2147483647 h 198"/>
              <a:gd name="T6" fmla="*/ 2147483647 w 142"/>
              <a:gd name="T7" fmla="*/ 2147483647 h 198"/>
              <a:gd name="T8" fmla="*/ 2147483647 w 142"/>
              <a:gd name="T9" fmla="*/ 0 h 198"/>
              <a:gd name="T10" fmla="*/ 2147483647 w 142"/>
              <a:gd name="T11" fmla="*/ 2147483647 h 198"/>
              <a:gd name="T12" fmla="*/ 2147483647 w 142"/>
              <a:gd name="T13" fmla="*/ 2147483647 h 19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2"/>
              <a:gd name="T22" fmla="*/ 0 h 198"/>
              <a:gd name="T23" fmla="*/ 142 w 142"/>
              <a:gd name="T24" fmla="*/ 198 h 19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2" h="198">
                <a:moveTo>
                  <a:pt x="142" y="34"/>
                </a:moveTo>
                <a:lnTo>
                  <a:pt x="71" y="198"/>
                </a:lnTo>
                <a:lnTo>
                  <a:pt x="0" y="167"/>
                </a:lnTo>
                <a:lnTo>
                  <a:pt x="2" y="168"/>
                </a:lnTo>
                <a:lnTo>
                  <a:pt x="62" y="0"/>
                </a:lnTo>
                <a:lnTo>
                  <a:pt x="64" y="1"/>
                </a:lnTo>
                <a:lnTo>
                  <a:pt x="142" y="34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57" name="Freeform 3423"/>
          <p:cNvSpPr>
            <a:spLocks noChangeAspect="1"/>
          </p:cNvSpPr>
          <p:nvPr/>
        </p:nvSpPr>
        <p:spPr bwMode="auto">
          <a:xfrm>
            <a:off x="2143125" y="4973638"/>
            <a:ext cx="34925" cy="65087"/>
          </a:xfrm>
          <a:custGeom>
            <a:avLst/>
            <a:gdLst>
              <a:gd name="T0" fmla="*/ 2147483647 w 106"/>
              <a:gd name="T1" fmla="*/ 2147483647 h 185"/>
              <a:gd name="T2" fmla="*/ 2147483647 w 106"/>
              <a:gd name="T3" fmla="*/ 2147483647 h 185"/>
              <a:gd name="T4" fmla="*/ 0 w 106"/>
              <a:gd name="T5" fmla="*/ 2147483647 h 185"/>
              <a:gd name="T6" fmla="*/ 2147483647 w 106"/>
              <a:gd name="T7" fmla="*/ 0 h 185"/>
              <a:gd name="T8" fmla="*/ 2147483647 w 106"/>
              <a:gd name="T9" fmla="*/ 2147483647 h 1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06"/>
              <a:gd name="T16" fmla="*/ 0 h 185"/>
              <a:gd name="T17" fmla="*/ 106 w 106"/>
              <a:gd name="T18" fmla="*/ 185 h 18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06" h="185">
                <a:moveTo>
                  <a:pt x="106" y="17"/>
                </a:moveTo>
                <a:lnTo>
                  <a:pt x="46" y="185"/>
                </a:lnTo>
                <a:lnTo>
                  <a:pt x="0" y="168"/>
                </a:lnTo>
                <a:lnTo>
                  <a:pt x="60" y="0"/>
                </a:lnTo>
                <a:lnTo>
                  <a:pt x="106" y="17"/>
                </a:lnTo>
                <a:close/>
              </a:path>
            </a:pathLst>
          </a:custGeom>
          <a:solidFill>
            <a:srgbClr val="A1A1A1"/>
          </a:solidFill>
          <a:ln w="0">
            <a:solidFill>
              <a:srgbClr val="A1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58" name="Freeform 3424"/>
          <p:cNvSpPr>
            <a:spLocks noChangeAspect="1"/>
          </p:cNvSpPr>
          <p:nvPr/>
        </p:nvSpPr>
        <p:spPr bwMode="auto">
          <a:xfrm>
            <a:off x="1271588" y="4387850"/>
            <a:ext cx="1587" cy="6350"/>
          </a:xfrm>
          <a:custGeom>
            <a:avLst/>
            <a:gdLst>
              <a:gd name="T0" fmla="*/ 0 w 1587"/>
              <a:gd name="T1" fmla="*/ 2147483647 h 16"/>
              <a:gd name="T2" fmla="*/ 0 w 1587"/>
              <a:gd name="T3" fmla="*/ 0 h 16"/>
              <a:gd name="T4" fmla="*/ 0 w 1587"/>
              <a:gd name="T5" fmla="*/ 2147483647 h 16"/>
              <a:gd name="T6" fmla="*/ 0 60000 65536"/>
              <a:gd name="T7" fmla="*/ 0 60000 65536"/>
              <a:gd name="T8" fmla="*/ 0 60000 65536"/>
              <a:gd name="T9" fmla="*/ 0 w 1587"/>
              <a:gd name="T10" fmla="*/ 0 h 16"/>
              <a:gd name="T11" fmla="*/ 1587 w 1587"/>
              <a:gd name="T12" fmla="*/ 16 h 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16">
                <a:moveTo>
                  <a:pt x="0" y="16"/>
                </a:moveTo>
                <a:lnTo>
                  <a:pt x="0" y="0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59" name="Freeform 3425"/>
          <p:cNvSpPr>
            <a:spLocks noChangeAspect="1"/>
          </p:cNvSpPr>
          <p:nvPr/>
        </p:nvSpPr>
        <p:spPr bwMode="auto">
          <a:xfrm>
            <a:off x="1274763" y="4387850"/>
            <a:ext cx="3175" cy="6350"/>
          </a:xfrm>
          <a:custGeom>
            <a:avLst/>
            <a:gdLst>
              <a:gd name="T0" fmla="*/ 0 w 8"/>
              <a:gd name="T1" fmla="*/ 0 h 16"/>
              <a:gd name="T2" fmla="*/ 0 w 8"/>
              <a:gd name="T3" fmla="*/ 0 h 16"/>
              <a:gd name="T4" fmla="*/ 2147483647 w 8"/>
              <a:gd name="T5" fmla="*/ 0 h 16"/>
              <a:gd name="T6" fmla="*/ 2147483647 w 8"/>
              <a:gd name="T7" fmla="*/ 0 h 16"/>
              <a:gd name="T8" fmla="*/ 2147483647 w 8"/>
              <a:gd name="T9" fmla="*/ 2147483647 h 16"/>
              <a:gd name="T10" fmla="*/ 2147483647 w 8"/>
              <a:gd name="T11" fmla="*/ 2147483647 h 16"/>
              <a:gd name="T12" fmla="*/ 2147483647 w 8"/>
              <a:gd name="T13" fmla="*/ 2147483647 h 16"/>
              <a:gd name="T14" fmla="*/ 2147483647 w 8"/>
              <a:gd name="T15" fmla="*/ 2147483647 h 16"/>
              <a:gd name="T16" fmla="*/ 2147483647 w 8"/>
              <a:gd name="T17" fmla="*/ 2147483647 h 16"/>
              <a:gd name="T18" fmla="*/ 2147483647 w 8"/>
              <a:gd name="T19" fmla="*/ 2147483647 h 16"/>
              <a:gd name="T20" fmla="*/ 2147483647 w 8"/>
              <a:gd name="T21" fmla="*/ 2147483647 h 16"/>
              <a:gd name="T22" fmla="*/ 2147483647 w 8"/>
              <a:gd name="T23" fmla="*/ 2147483647 h 16"/>
              <a:gd name="T24" fmla="*/ 2147483647 w 8"/>
              <a:gd name="T25" fmla="*/ 2147483647 h 16"/>
              <a:gd name="T26" fmla="*/ 2147483647 w 8"/>
              <a:gd name="T27" fmla="*/ 2147483647 h 16"/>
              <a:gd name="T28" fmla="*/ 2147483647 w 8"/>
              <a:gd name="T29" fmla="*/ 2147483647 h 16"/>
              <a:gd name="T30" fmla="*/ 2147483647 w 8"/>
              <a:gd name="T31" fmla="*/ 2147483647 h 16"/>
              <a:gd name="T32" fmla="*/ 2147483647 w 8"/>
              <a:gd name="T33" fmla="*/ 2147483647 h 16"/>
              <a:gd name="T34" fmla="*/ 2147483647 w 8"/>
              <a:gd name="T35" fmla="*/ 2147483647 h 16"/>
              <a:gd name="T36" fmla="*/ 2147483647 w 8"/>
              <a:gd name="T37" fmla="*/ 2147483647 h 16"/>
              <a:gd name="T38" fmla="*/ 0 w 8"/>
              <a:gd name="T39" fmla="*/ 2147483647 h 16"/>
              <a:gd name="T40" fmla="*/ 0 w 8"/>
              <a:gd name="T41" fmla="*/ 2147483647 h 16"/>
              <a:gd name="T42" fmla="*/ 0 w 8"/>
              <a:gd name="T43" fmla="*/ 0 h 1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"/>
              <a:gd name="T67" fmla="*/ 0 h 16"/>
              <a:gd name="T68" fmla="*/ 8 w 8"/>
              <a:gd name="T69" fmla="*/ 16 h 1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" h="16">
                <a:moveTo>
                  <a:pt x="0" y="0"/>
                </a:moveTo>
                <a:lnTo>
                  <a:pt x="0" y="0"/>
                </a:lnTo>
                <a:lnTo>
                  <a:pt x="1" y="0"/>
                </a:lnTo>
                <a:lnTo>
                  <a:pt x="3" y="0"/>
                </a:lnTo>
                <a:lnTo>
                  <a:pt x="4" y="1"/>
                </a:lnTo>
                <a:lnTo>
                  <a:pt x="5" y="1"/>
                </a:lnTo>
                <a:lnTo>
                  <a:pt x="6" y="2"/>
                </a:lnTo>
                <a:lnTo>
                  <a:pt x="7" y="3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9"/>
                </a:lnTo>
                <a:lnTo>
                  <a:pt x="8" y="11"/>
                </a:lnTo>
                <a:lnTo>
                  <a:pt x="7" y="12"/>
                </a:lnTo>
                <a:lnTo>
                  <a:pt x="6" y="13"/>
                </a:lnTo>
                <a:lnTo>
                  <a:pt x="5" y="14"/>
                </a:lnTo>
                <a:lnTo>
                  <a:pt x="4" y="15"/>
                </a:lnTo>
                <a:lnTo>
                  <a:pt x="3" y="16"/>
                </a:lnTo>
                <a:lnTo>
                  <a:pt x="1" y="16"/>
                </a:lnTo>
                <a:lnTo>
                  <a:pt x="0" y="16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60" name="Freeform 3426"/>
          <p:cNvSpPr>
            <a:spLocks noChangeAspect="1"/>
          </p:cNvSpPr>
          <p:nvPr/>
        </p:nvSpPr>
        <p:spPr bwMode="auto">
          <a:xfrm>
            <a:off x="1271588" y="4387850"/>
            <a:ext cx="1587" cy="6350"/>
          </a:xfrm>
          <a:custGeom>
            <a:avLst/>
            <a:gdLst>
              <a:gd name="T0" fmla="*/ 0 w 1"/>
              <a:gd name="T1" fmla="*/ 2147483647 h 16"/>
              <a:gd name="T2" fmla="*/ 0 w 1"/>
              <a:gd name="T3" fmla="*/ 0 h 16"/>
              <a:gd name="T4" fmla="*/ 2147483647 w 1"/>
              <a:gd name="T5" fmla="*/ 0 h 16"/>
              <a:gd name="T6" fmla="*/ 2147483647 w 1"/>
              <a:gd name="T7" fmla="*/ 0 h 16"/>
              <a:gd name="T8" fmla="*/ 2147483647 w 1"/>
              <a:gd name="T9" fmla="*/ 2147483647 h 16"/>
              <a:gd name="T10" fmla="*/ 2147483647 w 1"/>
              <a:gd name="T11" fmla="*/ 2147483647 h 16"/>
              <a:gd name="T12" fmla="*/ 0 w 1"/>
              <a:gd name="T13" fmla="*/ 214748364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6"/>
              <a:gd name="T23" fmla="*/ 1 w 1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6">
                <a:moveTo>
                  <a:pt x="0" y="16"/>
                </a:moveTo>
                <a:lnTo>
                  <a:pt x="0" y="0"/>
                </a:lnTo>
                <a:lnTo>
                  <a:pt x="1" y="0"/>
                </a:lnTo>
                <a:lnTo>
                  <a:pt x="1" y="16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61" name="Freeform 3427"/>
          <p:cNvSpPr>
            <a:spLocks noChangeAspect="1"/>
          </p:cNvSpPr>
          <p:nvPr/>
        </p:nvSpPr>
        <p:spPr bwMode="auto">
          <a:xfrm>
            <a:off x="1271588" y="4387850"/>
            <a:ext cx="1587" cy="6350"/>
          </a:xfrm>
          <a:custGeom>
            <a:avLst/>
            <a:gdLst>
              <a:gd name="T0" fmla="*/ 0 w 1"/>
              <a:gd name="T1" fmla="*/ 2147483647 h 16"/>
              <a:gd name="T2" fmla="*/ 0 w 1"/>
              <a:gd name="T3" fmla="*/ 0 h 16"/>
              <a:gd name="T4" fmla="*/ 2147483647 w 1"/>
              <a:gd name="T5" fmla="*/ 0 h 16"/>
              <a:gd name="T6" fmla="*/ 2147483647 w 1"/>
              <a:gd name="T7" fmla="*/ 0 h 16"/>
              <a:gd name="T8" fmla="*/ 2147483647 w 1"/>
              <a:gd name="T9" fmla="*/ 2147483647 h 16"/>
              <a:gd name="T10" fmla="*/ 2147483647 w 1"/>
              <a:gd name="T11" fmla="*/ 2147483647 h 16"/>
              <a:gd name="T12" fmla="*/ 0 w 1"/>
              <a:gd name="T13" fmla="*/ 214748364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6"/>
              <a:gd name="T23" fmla="*/ 1 w 1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6">
                <a:moveTo>
                  <a:pt x="0" y="16"/>
                </a:moveTo>
                <a:lnTo>
                  <a:pt x="0" y="0"/>
                </a:lnTo>
                <a:lnTo>
                  <a:pt x="1" y="0"/>
                </a:lnTo>
                <a:lnTo>
                  <a:pt x="1" y="16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62" name="Freeform 3428"/>
          <p:cNvSpPr>
            <a:spLocks noChangeAspect="1"/>
          </p:cNvSpPr>
          <p:nvPr/>
        </p:nvSpPr>
        <p:spPr bwMode="auto">
          <a:xfrm>
            <a:off x="1273175" y="4387850"/>
            <a:ext cx="1588" cy="6350"/>
          </a:xfrm>
          <a:custGeom>
            <a:avLst/>
            <a:gdLst>
              <a:gd name="T0" fmla="*/ 0 w 1"/>
              <a:gd name="T1" fmla="*/ 2147483647 h 16"/>
              <a:gd name="T2" fmla="*/ 0 w 1"/>
              <a:gd name="T3" fmla="*/ 0 h 16"/>
              <a:gd name="T4" fmla="*/ 2147483647 w 1"/>
              <a:gd name="T5" fmla="*/ 0 h 16"/>
              <a:gd name="T6" fmla="*/ 2147483647 w 1"/>
              <a:gd name="T7" fmla="*/ 0 h 16"/>
              <a:gd name="T8" fmla="*/ 2147483647 w 1"/>
              <a:gd name="T9" fmla="*/ 2147483647 h 16"/>
              <a:gd name="T10" fmla="*/ 2147483647 w 1"/>
              <a:gd name="T11" fmla="*/ 2147483647 h 16"/>
              <a:gd name="T12" fmla="*/ 0 w 1"/>
              <a:gd name="T13" fmla="*/ 214748364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6"/>
              <a:gd name="T23" fmla="*/ 1 w 1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6">
                <a:moveTo>
                  <a:pt x="0" y="16"/>
                </a:moveTo>
                <a:lnTo>
                  <a:pt x="0" y="0"/>
                </a:lnTo>
                <a:lnTo>
                  <a:pt x="1" y="0"/>
                </a:lnTo>
                <a:lnTo>
                  <a:pt x="1" y="16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63" name="Freeform 3429"/>
          <p:cNvSpPr>
            <a:spLocks noChangeAspect="1"/>
          </p:cNvSpPr>
          <p:nvPr/>
        </p:nvSpPr>
        <p:spPr bwMode="auto">
          <a:xfrm>
            <a:off x="1273175" y="4387850"/>
            <a:ext cx="1588" cy="6350"/>
          </a:xfrm>
          <a:custGeom>
            <a:avLst/>
            <a:gdLst>
              <a:gd name="T0" fmla="*/ 0 w 1"/>
              <a:gd name="T1" fmla="*/ 2147483647 h 16"/>
              <a:gd name="T2" fmla="*/ 0 w 1"/>
              <a:gd name="T3" fmla="*/ 0 h 16"/>
              <a:gd name="T4" fmla="*/ 2147483647 w 1"/>
              <a:gd name="T5" fmla="*/ 0 h 16"/>
              <a:gd name="T6" fmla="*/ 2147483647 w 1"/>
              <a:gd name="T7" fmla="*/ 0 h 16"/>
              <a:gd name="T8" fmla="*/ 2147483647 w 1"/>
              <a:gd name="T9" fmla="*/ 2147483647 h 16"/>
              <a:gd name="T10" fmla="*/ 2147483647 w 1"/>
              <a:gd name="T11" fmla="*/ 2147483647 h 16"/>
              <a:gd name="T12" fmla="*/ 0 w 1"/>
              <a:gd name="T13" fmla="*/ 214748364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6"/>
              <a:gd name="T23" fmla="*/ 1 w 1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6">
                <a:moveTo>
                  <a:pt x="0" y="16"/>
                </a:moveTo>
                <a:lnTo>
                  <a:pt x="0" y="0"/>
                </a:lnTo>
                <a:lnTo>
                  <a:pt x="1" y="0"/>
                </a:lnTo>
                <a:lnTo>
                  <a:pt x="1" y="16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64" name="Freeform 3430"/>
          <p:cNvSpPr>
            <a:spLocks noChangeAspect="1"/>
          </p:cNvSpPr>
          <p:nvPr/>
        </p:nvSpPr>
        <p:spPr bwMode="auto">
          <a:xfrm>
            <a:off x="1273175" y="4387850"/>
            <a:ext cx="1588" cy="6350"/>
          </a:xfrm>
          <a:custGeom>
            <a:avLst/>
            <a:gdLst>
              <a:gd name="T0" fmla="*/ 0 w 1"/>
              <a:gd name="T1" fmla="*/ 2147483647 h 16"/>
              <a:gd name="T2" fmla="*/ 0 w 1"/>
              <a:gd name="T3" fmla="*/ 0 h 16"/>
              <a:gd name="T4" fmla="*/ 2147483647 w 1"/>
              <a:gd name="T5" fmla="*/ 0 h 16"/>
              <a:gd name="T6" fmla="*/ 2147483647 w 1"/>
              <a:gd name="T7" fmla="*/ 0 h 16"/>
              <a:gd name="T8" fmla="*/ 2147483647 w 1"/>
              <a:gd name="T9" fmla="*/ 2147483647 h 16"/>
              <a:gd name="T10" fmla="*/ 2147483647 w 1"/>
              <a:gd name="T11" fmla="*/ 2147483647 h 16"/>
              <a:gd name="T12" fmla="*/ 0 w 1"/>
              <a:gd name="T13" fmla="*/ 214748364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6"/>
              <a:gd name="T23" fmla="*/ 1 w 1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6">
                <a:moveTo>
                  <a:pt x="0" y="16"/>
                </a:moveTo>
                <a:lnTo>
                  <a:pt x="0" y="0"/>
                </a:lnTo>
                <a:lnTo>
                  <a:pt x="1" y="0"/>
                </a:lnTo>
                <a:lnTo>
                  <a:pt x="1" y="16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65" name="Freeform 3431"/>
          <p:cNvSpPr>
            <a:spLocks noChangeAspect="1"/>
          </p:cNvSpPr>
          <p:nvPr/>
        </p:nvSpPr>
        <p:spPr bwMode="auto">
          <a:xfrm>
            <a:off x="1273175" y="4387850"/>
            <a:ext cx="1588" cy="6350"/>
          </a:xfrm>
          <a:custGeom>
            <a:avLst/>
            <a:gdLst>
              <a:gd name="T0" fmla="*/ 0 w 2"/>
              <a:gd name="T1" fmla="*/ 2147483647 h 16"/>
              <a:gd name="T2" fmla="*/ 0 w 2"/>
              <a:gd name="T3" fmla="*/ 0 h 16"/>
              <a:gd name="T4" fmla="*/ 2147483647 w 2"/>
              <a:gd name="T5" fmla="*/ 0 h 16"/>
              <a:gd name="T6" fmla="*/ 2147483647 w 2"/>
              <a:gd name="T7" fmla="*/ 0 h 16"/>
              <a:gd name="T8" fmla="*/ 2147483647 w 2"/>
              <a:gd name="T9" fmla="*/ 2147483647 h 16"/>
              <a:gd name="T10" fmla="*/ 2147483647 w 2"/>
              <a:gd name="T11" fmla="*/ 2147483647 h 16"/>
              <a:gd name="T12" fmla="*/ 0 w 2"/>
              <a:gd name="T13" fmla="*/ 214748364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16"/>
              <a:gd name="T23" fmla="*/ 2 w 2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16">
                <a:moveTo>
                  <a:pt x="0" y="16"/>
                </a:moveTo>
                <a:lnTo>
                  <a:pt x="0" y="0"/>
                </a:lnTo>
                <a:lnTo>
                  <a:pt x="2" y="0"/>
                </a:lnTo>
                <a:lnTo>
                  <a:pt x="2" y="16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66" name="Freeform 3432"/>
          <p:cNvSpPr>
            <a:spLocks noChangeAspect="1"/>
          </p:cNvSpPr>
          <p:nvPr/>
        </p:nvSpPr>
        <p:spPr bwMode="auto">
          <a:xfrm>
            <a:off x="1273175" y="4387850"/>
            <a:ext cx="1588" cy="6350"/>
          </a:xfrm>
          <a:custGeom>
            <a:avLst/>
            <a:gdLst>
              <a:gd name="T0" fmla="*/ 0 w 1"/>
              <a:gd name="T1" fmla="*/ 2147483647 h 16"/>
              <a:gd name="T2" fmla="*/ 0 w 1"/>
              <a:gd name="T3" fmla="*/ 0 h 16"/>
              <a:gd name="T4" fmla="*/ 2147483647 w 1"/>
              <a:gd name="T5" fmla="*/ 0 h 16"/>
              <a:gd name="T6" fmla="*/ 2147483647 w 1"/>
              <a:gd name="T7" fmla="*/ 0 h 16"/>
              <a:gd name="T8" fmla="*/ 2147483647 w 1"/>
              <a:gd name="T9" fmla="*/ 2147483647 h 16"/>
              <a:gd name="T10" fmla="*/ 2147483647 w 1"/>
              <a:gd name="T11" fmla="*/ 2147483647 h 16"/>
              <a:gd name="T12" fmla="*/ 0 w 1"/>
              <a:gd name="T13" fmla="*/ 214748364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6"/>
              <a:gd name="T23" fmla="*/ 1 w 1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6">
                <a:moveTo>
                  <a:pt x="0" y="16"/>
                </a:moveTo>
                <a:lnTo>
                  <a:pt x="0" y="0"/>
                </a:lnTo>
                <a:lnTo>
                  <a:pt x="1" y="0"/>
                </a:lnTo>
                <a:lnTo>
                  <a:pt x="1" y="16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67" name="Rectangle 3433"/>
          <p:cNvSpPr>
            <a:spLocks noChangeAspect="1" noChangeArrowheads="1"/>
          </p:cNvSpPr>
          <p:nvPr/>
        </p:nvSpPr>
        <p:spPr bwMode="auto">
          <a:xfrm>
            <a:off x="1274763" y="4387850"/>
            <a:ext cx="1587" cy="6350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68" name="Freeform 3434"/>
          <p:cNvSpPr>
            <a:spLocks noChangeAspect="1"/>
          </p:cNvSpPr>
          <p:nvPr/>
        </p:nvSpPr>
        <p:spPr bwMode="auto">
          <a:xfrm>
            <a:off x="1273175" y="4387850"/>
            <a:ext cx="4763" cy="1588"/>
          </a:xfrm>
          <a:custGeom>
            <a:avLst/>
            <a:gdLst>
              <a:gd name="T0" fmla="*/ 0 w 14"/>
              <a:gd name="T1" fmla="*/ 2147483647 h 8"/>
              <a:gd name="T2" fmla="*/ 0 w 14"/>
              <a:gd name="T3" fmla="*/ 2147483647 h 8"/>
              <a:gd name="T4" fmla="*/ 0 w 14"/>
              <a:gd name="T5" fmla="*/ 2147483647 h 8"/>
              <a:gd name="T6" fmla="*/ 0 w 14"/>
              <a:gd name="T7" fmla="*/ 2147483647 h 8"/>
              <a:gd name="T8" fmla="*/ 2147483647 w 14"/>
              <a:gd name="T9" fmla="*/ 2147483647 h 8"/>
              <a:gd name="T10" fmla="*/ 2147483647 w 14"/>
              <a:gd name="T11" fmla="*/ 2147483647 h 8"/>
              <a:gd name="T12" fmla="*/ 2147483647 w 14"/>
              <a:gd name="T13" fmla="*/ 2147483647 h 8"/>
              <a:gd name="T14" fmla="*/ 2147483647 w 14"/>
              <a:gd name="T15" fmla="*/ 2147483647 h 8"/>
              <a:gd name="T16" fmla="*/ 2147483647 w 14"/>
              <a:gd name="T17" fmla="*/ 0 h 8"/>
              <a:gd name="T18" fmla="*/ 2147483647 w 14"/>
              <a:gd name="T19" fmla="*/ 0 h 8"/>
              <a:gd name="T20" fmla="*/ 2147483647 w 14"/>
              <a:gd name="T21" fmla="*/ 0 h 8"/>
              <a:gd name="T22" fmla="*/ 2147483647 w 14"/>
              <a:gd name="T23" fmla="*/ 0 h 8"/>
              <a:gd name="T24" fmla="*/ 2147483647 w 14"/>
              <a:gd name="T25" fmla="*/ 0 h 8"/>
              <a:gd name="T26" fmla="*/ 2147483647 w 14"/>
              <a:gd name="T27" fmla="*/ 2147483647 h 8"/>
              <a:gd name="T28" fmla="*/ 2147483647 w 14"/>
              <a:gd name="T29" fmla="*/ 2147483647 h 8"/>
              <a:gd name="T30" fmla="*/ 2147483647 w 14"/>
              <a:gd name="T31" fmla="*/ 2147483647 h 8"/>
              <a:gd name="T32" fmla="*/ 2147483647 w 14"/>
              <a:gd name="T33" fmla="*/ 2147483647 h 8"/>
              <a:gd name="T34" fmla="*/ 2147483647 w 14"/>
              <a:gd name="T35" fmla="*/ 2147483647 h 8"/>
              <a:gd name="T36" fmla="*/ 2147483647 w 14"/>
              <a:gd name="T37" fmla="*/ 2147483647 h 8"/>
              <a:gd name="T38" fmla="*/ 2147483647 w 14"/>
              <a:gd name="T39" fmla="*/ 2147483647 h 8"/>
              <a:gd name="T40" fmla="*/ 2147483647 w 14"/>
              <a:gd name="T41" fmla="*/ 2147483647 h 8"/>
              <a:gd name="T42" fmla="*/ 0 w 14"/>
              <a:gd name="T43" fmla="*/ 2147483647 h 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4"/>
              <a:gd name="T67" fmla="*/ 0 h 8"/>
              <a:gd name="T68" fmla="*/ 14 w 14"/>
              <a:gd name="T69" fmla="*/ 8 h 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4" h="8">
                <a:moveTo>
                  <a:pt x="0" y="8"/>
                </a:moveTo>
                <a:lnTo>
                  <a:pt x="0" y="8"/>
                </a:lnTo>
                <a:lnTo>
                  <a:pt x="0" y="7"/>
                </a:lnTo>
                <a:lnTo>
                  <a:pt x="0" y="6"/>
                </a:lnTo>
                <a:lnTo>
                  <a:pt x="1" y="3"/>
                </a:lnTo>
                <a:lnTo>
                  <a:pt x="1" y="2"/>
                </a:lnTo>
                <a:lnTo>
                  <a:pt x="2" y="1"/>
                </a:lnTo>
                <a:lnTo>
                  <a:pt x="3" y="1"/>
                </a:ln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lnTo>
                  <a:pt x="8" y="0"/>
                </a:lnTo>
                <a:lnTo>
                  <a:pt x="9" y="0"/>
                </a:lnTo>
                <a:lnTo>
                  <a:pt x="11" y="1"/>
                </a:lnTo>
                <a:lnTo>
                  <a:pt x="12" y="1"/>
                </a:lnTo>
                <a:lnTo>
                  <a:pt x="13" y="2"/>
                </a:lnTo>
                <a:lnTo>
                  <a:pt x="13" y="3"/>
                </a:lnTo>
                <a:lnTo>
                  <a:pt x="14" y="6"/>
                </a:lnTo>
                <a:lnTo>
                  <a:pt x="14" y="7"/>
                </a:lnTo>
                <a:lnTo>
                  <a:pt x="14" y="8"/>
                </a:lnTo>
                <a:lnTo>
                  <a:pt x="0" y="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69" name="Freeform 3435"/>
          <p:cNvSpPr>
            <a:spLocks noChangeAspect="1"/>
          </p:cNvSpPr>
          <p:nvPr/>
        </p:nvSpPr>
        <p:spPr bwMode="auto">
          <a:xfrm>
            <a:off x="1277938" y="4398963"/>
            <a:ext cx="4762" cy="1587"/>
          </a:xfrm>
          <a:custGeom>
            <a:avLst/>
            <a:gdLst>
              <a:gd name="T0" fmla="*/ 2147483647 w 15"/>
              <a:gd name="T1" fmla="*/ 0 h 9"/>
              <a:gd name="T2" fmla="*/ 2147483647 w 15"/>
              <a:gd name="T3" fmla="*/ 0 h 9"/>
              <a:gd name="T4" fmla="*/ 2147483647 w 15"/>
              <a:gd name="T5" fmla="*/ 2147483647 h 9"/>
              <a:gd name="T6" fmla="*/ 2147483647 w 15"/>
              <a:gd name="T7" fmla="*/ 2147483647 h 9"/>
              <a:gd name="T8" fmla="*/ 2147483647 w 15"/>
              <a:gd name="T9" fmla="*/ 2147483647 h 9"/>
              <a:gd name="T10" fmla="*/ 2147483647 w 15"/>
              <a:gd name="T11" fmla="*/ 2147483647 h 9"/>
              <a:gd name="T12" fmla="*/ 2147483647 w 15"/>
              <a:gd name="T13" fmla="*/ 2147483647 h 9"/>
              <a:gd name="T14" fmla="*/ 2147483647 w 15"/>
              <a:gd name="T15" fmla="*/ 2147483647 h 9"/>
              <a:gd name="T16" fmla="*/ 2147483647 w 15"/>
              <a:gd name="T17" fmla="*/ 2147483647 h 9"/>
              <a:gd name="T18" fmla="*/ 2147483647 w 15"/>
              <a:gd name="T19" fmla="*/ 2147483647 h 9"/>
              <a:gd name="T20" fmla="*/ 2147483647 w 15"/>
              <a:gd name="T21" fmla="*/ 2147483647 h 9"/>
              <a:gd name="T22" fmla="*/ 2147483647 w 15"/>
              <a:gd name="T23" fmla="*/ 2147483647 h 9"/>
              <a:gd name="T24" fmla="*/ 2147483647 w 15"/>
              <a:gd name="T25" fmla="*/ 2147483647 h 9"/>
              <a:gd name="T26" fmla="*/ 2147483647 w 15"/>
              <a:gd name="T27" fmla="*/ 2147483647 h 9"/>
              <a:gd name="T28" fmla="*/ 2147483647 w 15"/>
              <a:gd name="T29" fmla="*/ 2147483647 h 9"/>
              <a:gd name="T30" fmla="*/ 2147483647 w 15"/>
              <a:gd name="T31" fmla="*/ 2147483647 h 9"/>
              <a:gd name="T32" fmla="*/ 2147483647 w 15"/>
              <a:gd name="T33" fmla="*/ 2147483647 h 9"/>
              <a:gd name="T34" fmla="*/ 2147483647 w 15"/>
              <a:gd name="T35" fmla="*/ 2147483647 h 9"/>
              <a:gd name="T36" fmla="*/ 0 w 15"/>
              <a:gd name="T37" fmla="*/ 2147483647 h 9"/>
              <a:gd name="T38" fmla="*/ 0 w 15"/>
              <a:gd name="T39" fmla="*/ 2147483647 h 9"/>
              <a:gd name="T40" fmla="*/ 0 w 15"/>
              <a:gd name="T41" fmla="*/ 2147483647 h 9"/>
              <a:gd name="T42" fmla="*/ 2147483647 w 15"/>
              <a:gd name="T43" fmla="*/ 0 h 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"/>
              <a:gd name="T67" fmla="*/ 0 h 9"/>
              <a:gd name="T68" fmla="*/ 15 w 15"/>
              <a:gd name="T69" fmla="*/ 9 h 9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" h="9">
                <a:moveTo>
                  <a:pt x="15" y="0"/>
                </a:moveTo>
                <a:lnTo>
                  <a:pt x="15" y="0"/>
                </a:lnTo>
                <a:lnTo>
                  <a:pt x="15" y="1"/>
                </a:lnTo>
                <a:lnTo>
                  <a:pt x="15" y="2"/>
                </a:lnTo>
                <a:lnTo>
                  <a:pt x="15" y="3"/>
                </a:lnTo>
                <a:lnTo>
                  <a:pt x="15" y="4"/>
                </a:lnTo>
                <a:lnTo>
                  <a:pt x="14" y="7"/>
                </a:lnTo>
                <a:lnTo>
                  <a:pt x="13" y="8"/>
                </a:lnTo>
                <a:lnTo>
                  <a:pt x="12" y="8"/>
                </a:lnTo>
                <a:lnTo>
                  <a:pt x="10" y="9"/>
                </a:lnTo>
                <a:lnTo>
                  <a:pt x="9" y="9"/>
                </a:lnTo>
                <a:lnTo>
                  <a:pt x="8" y="9"/>
                </a:lnTo>
                <a:lnTo>
                  <a:pt x="7" y="9"/>
                </a:lnTo>
                <a:lnTo>
                  <a:pt x="5" y="9"/>
                </a:lnTo>
                <a:lnTo>
                  <a:pt x="4" y="9"/>
                </a:lnTo>
                <a:lnTo>
                  <a:pt x="2" y="8"/>
                </a:lnTo>
                <a:lnTo>
                  <a:pt x="1" y="7"/>
                </a:lnTo>
                <a:lnTo>
                  <a:pt x="1" y="6"/>
                </a:lnTo>
                <a:lnTo>
                  <a:pt x="0" y="3"/>
                </a:lnTo>
                <a:lnTo>
                  <a:pt x="0" y="2"/>
                </a:lnTo>
                <a:lnTo>
                  <a:pt x="1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70" name="Freeform 3436"/>
          <p:cNvSpPr>
            <a:spLocks noChangeAspect="1"/>
          </p:cNvSpPr>
          <p:nvPr/>
        </p:nvSpPr>
        <p:spPr bwMode="auto">
          <a:xfrm>
            <a:off x="1273175" y="4389438"/>
            <a:ext cx="4763" cy="4762"/>
          </a:xfrm>
          <a:custGeom>
            <a:avLst/>
            <a:gdLst>
              <a:gd name="T0" fmla="*/ 0 w 14"/>
              <a:gd name="T1" fmla="*/ 2147483647 h 8"/>
              <a:gd name="T2" fmla="*/ 2147483647 w 14"/>
              <a:gd name="T3" fmla="*/ 2147483647 h 8"/>
              <a:gd name="T4" fmla="*/ 2147483647 w 14"/>
              <a:gd name="T5" fmla="*/ 2147483647 h 8"/>
              <a:gd name="T6" fmla="*/ 2147483647 w 14"/>
              <a:gd name="T7" fmla="*/ 0 h 8"/>
              <a:gd name="T8" fmla="*/ 2147483647 w 14"/>
              <a:gd name="T9" fmla="*/ 2147483647 h 8"/>
              <a:gd name="T10" fmla="*/ 0 w 14"/>
              <a:gd name="T11" fmla="*/ 2147483647 h 8"/>
              <a:gd name="T12" fmla="*/ 0 w 14"/>
              <a:gd name="T13" fmla="*/ 2147483647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8"/>
              <a:gd name="T23" fmla="*/ 14 w 14"/>
              <a:gd name="T24" fmla="*/ 8 h 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8">
                <a:moveTo>
                  <a:pt x="0" y="1"/>
                </a:moveTo>
                <a:lnTo>
                  <a:pt x="14" y="1"/>
                </a:lnTo>
                <a:lnTo>
                  <a:pt x="14" y="2"/>
                </a:lnTo>
                <a:lnTo>
                  <a:pt x="13" y="0"/>
                </a:lnTo>
                <a:lnTo>
                  <a:pt x="1" y="8"/>
                </a:lnTo>
                <a:lnTo>
                  <a:pt x="0" y="7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71" name="Freeform 3437"/>
          <p:cNvSpPr>
            <a:spLocks noChangeAspect="1"/>
          </p:cNvSpPr>
          <p:nvPr/>
        </p:nvSpPr>
        <p:spPr bwMode="auto">
          <a:xfrm>
            <a:off x="1273175" y="4389438"/>
            <a:ext cx="4763" cy="6350"/>
          </a:xfrm>
          <a:custGeom>
            <a:avLst/>
            <a:gdLst>
              <a:gd name="T0" fmla="*/ 0 w 13"/>
              <a:gd name="T1" fmla="*/ 2147483647 h 14"/>
              <a:gd name="T2" fmla="*/ 2147483647 w 13"/>
              <a:gd name="T3" fmla="*/ 0 h 14"/>
              <a:gd name="T4" fmla="*/ 2147483647 w 13"/>
              <a:gd name="T5" fmla="*/ 2147483647 h 14"/>
              <a:gd name="T6" fmla="*/ 2147483647 w 13"/>
              <a:gd name="T7" fmla="*/ 0 h 14"/>
              <a:gd name="T8" fmla="*/ 2147483647 w 13"/>
              <a:gd name="T9" fmla="*/ 2147483647 h 14"/>
              <a:gd name="T10" fmla="*/ 2147483647 w 13"/>
              <a:gd name="T11" fmla="*/ 2147483647 h 14"/>
              <a:gd name="T12" fmla="*/ 0 w 13"/>
              <a:gd name="T13" fmla="*/ 2147483647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"/>
              <a:gd name="T22" fmla="*/ 0 h 14"/>
              <a:gd name="T23" fmla="*/ 13 w 13"/>
              <a:gd name="T24" fmla="*/ 14 h 1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" h="14">
                <a:moveTo>
                  <a:pt x="0" y="8"/>
                </a:moveTo>
                <a:lnTo>
                  <a:pt x="12" y="0"/>
                </a:lnTo>
                <a:lnTo>
                  <a:pt x="13" y="1"/>
                </a:lnTo>
                <a:lnTo>
                  <a:pt x="11" y="0"/>
                </a:lnTo>
                <a:lnTo>
                  <a:pt x="5" y="14"/>
                </a:lnTo>
                <a:lnTo>
                  <a:pt x="4" y="13"/>
                </a:lnTo>
                <a:lnTo>
                  <a:pt x="0" y="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72" name="Freeform 3438"/>
          <p:cNvSpPr>
            <a:spLocks noChangeAspect="1"/>
          </p:cNvSpPr>
          <p:nvPr/>
        </p:nvSpPr>
        <p:spPr bwMode="auto">
          <a:xfrm>
            <a:off x="1274763" y="4389438"/>
            <a:ext cx="3175" cy="6350"/>
          </a:xfrm>
          <a:custGeom>
            <a:avLst/>
            <a:gdLst>
              <a:gd name="T0" fmla="*/ 0 w 9"/>
              <a:gd name="T1" fmla="*/ 2147483647 h 16"/>
              <a:gd name="T2" fmla="*/ 2147483647 w 9"/>
              <a:gd name="T3" fmla="*/ 0 h 16"/>
              <a:gd name="T4" fmla="*/ 2147483647 w 9"/>
              <a:gd name="T5" fmla="*/ 0 h 16"/>
              <a:gd name="T6" fmla="*/ 2147483647 w 9"/>
              <a:gd name="T7" fmla="*/ 2147483647 h 16"/>
              <a:gd name="T8" fmla="*/ 2147483647 w 9"/>
              <a:gd name="T9" fmla="*/ 2147483647 h 16"/>
              <a:gd name="T10" fmla="*/ 2147483647 w 9"/>
              <a:gd name="T11" fmla="*/ 2147483647 h 16"/>
              <a:gd name="T12" fmla="*/ 0 w 9"/>
              <a:gd name="T13" fmla="*/ 214748364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"/>
              <a:gd name="T22" fmla="*/ 0 h 16"/>
              <a:gd name="T23" fmla="*/ 9 w 9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" h="16">
                <a:moveTo>
                  <a:pt x="0" y="14"/>
                </a:moveTo>
                <a:lnTo>
                  <a:pt x="6" y="0"/>
                </a:lnTo>
                <a:lnTo>
                  <a:pt x="9" y="2"/>
                </a:lnTo>
                <a:lnTo>
                  <a:pt x="1" y="14"/>
                </a:lnTo>
                <a:lnTo>
                  <a:pt x="4" y="16"/>
                </a:lnTo>
                <a:lnTo>
                  <a:pt x="0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73" name="Freeform 3439"/>
          <p:cNvSpPr>
            <a:spLocks noChangeAspect="1"/>
          </p:cNvSpPr>
          <p:nvPr/>
        </p:nvSpPr>
        <p:spPr bwMode="auto">
          <a:xfrm>
            <a:off x="1274763" y="4391025"/>
            <a:ext cx="4762" cy="4763"/>
          </a:xfrm>
          <a:custGeom>
            <a:avLst/>
            <a:gdLst>
              <a:gd name="T0" fmla="*/ 0 w 10"/>
              <a:gd name="T1" fmla="*/ 2147483647 h 16"/>
              <a:gd name="T2" fmla="*/ 2147483647 w 10"/>
              <a:gd name="T3" fmla="*/ 0 h 16"/>
              <a:gd name="T4" fmla="*/ 2147483647 w 10"/>
              <a:gd name="T5" fmla="*/ 0 h 16"/>
              <a:gd name="T6" fmla="*/ 2147483647 w 10"/>
              <a:gd name="T7" fmla="*/ 2147483647 h 16"/>
              <a:gd name="T8" fmla="*/ 2147483647 w 10"/>
              <a:gd name="T9" fmla="*/ 2147483647 h 16"/>
              <a:gd name="T10" fmla="*/ 2147483647 w 10"/>
              <a:gd name="T11" fmla="*/ 2147483647 h 16"/>
              <a:gd name="T12" fmla="*/ 0 w 10"/>
              <a:gd name="T13" fmla="*/ 214748364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0"/>
              <a:gd name="T22" fmla="*/ 0 h 16"/>
              <a:gd name="T23" fmla="*/ 10 w 10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0" h="16">
                <a:moveTo>
                  <a:pt x="0" y="12"/>
                </a:moveTo>
                <a:lnTo>
                  <a:pt x="8" y="0"/>
                </a:lnTo>
                <a:lnTo>
                  <a:pt x="10" y="1"/>
                </a:lnTo>
                <a:lnTo>
                  <a:pt x="4" y="15"/>
                </a:lnTo>
                <a:lnTo>
                  <a:pt x="6" y="16"/>
                </a:lnTo>
                <a:lnTo>
                  <a:pt x="0" y="1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74" name="Freeform 3440"/>
          <p:cNvSpPr>
            <a:spLocks noChangeAspect="1"/>
          </p:cNvSpPr>
          <p:nvPr/>
        </p:nvSpPr>
        <p:spPr bwMode="auto">
          <a:xfrm>
            <a:off x="1277938" y="4391025"/>
            <a:ext cx="1587" cy="4763"/>
          </a:xfrm>
          <a:custGeom>
            <a:avLst/>
            <a:gdLst>
              <a:gd name="T0" fmla="*/ 0 w 11"/>
              <a:gd name="T1" fmla="*/ 2147483647 h 15"/>
              <a:gd name="T2" fmla="*/ 2147483647 w 11"/>
              <a:gd name="T3" fmla="*/ 0 h 15"/>
              <a:gd name="T4" fmla="*/ 2147483647 w 11"/>
              <a:gd name="T5" fmla="*/ 2147483647 h 15"/>
              <a:gd name="T6" fmla="*/ 2147483647 w 11"/>
              <a:gd name="T7" fmla="*/ 2147483647 h 15"/>
              <a:gd name="T8" fmla="*/ 0 w 11"/>
              <a:gd name="T9" fmla="*/ 2147483647 h 15"/>
              <a:gd name="T10" fmla="*/ 2147483647 w 11"/>
              <a:gd name="T11" fmla="*/ 2147483647 h 15"/>
              <a:gd name="T12" fmla="*/ 0 w 11"/>
              <a:gd name="T13" fmla="*/ 2147483647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"/>
              <a:gd name="T22" fmla="*/ 0 h 15"/>
              <a:gd name="T23" fmla="*/ 11 w 11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" h="15">
                <a:moveTo>
                  <a:pt x="0" y="14"/>
                </a:moveTo>
                <a:lnTo>
                  <a:pt x="6" y="0"/>
                </a:lnTo>
                <a:lnTo>
                  <a:pt x="8" y="1"/>
                </a:lnTo>
                <a:lnTo>
                  <a:pt x="11" y="3"/>
                </a:lnTo>
                <a:lnTo>
                  <a:pt x="0" y="13"/>
                </a:lnTo>
                <a:lnTo>
                  <a:pt x="2" y="15"/>
                </a:lnTo>
                <a:lnTo>
                  <a:pt x="0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75" name="Freeform 3441"/>
          <p:cNvSpPr>
            <a:spLocks noChangeAspect="1"/>
          </p:cNvSpPr>
          <p:nvPr/>
        </p:nvSpPr>
        <p:spPr bwMode="auto">
          <a:xfrm>
            <a:off x="1277938" y="4391025"/>
            <a:ext cx="3175" cy="4763"/>
          </a:xfrm>
          <a:custGeom>
            <a:avLst/>
            <a:gdLst>
              <a:gd name="T0" fmla="*/ 0 w 13"/>
              <a:gd name="T1" fmla="*/ 2147483647 h 12"/>
              <a:gd name="T2" fmla="*/ 2147483647 w 13"/>
              <a:gd name="T3" fmla="*/ 0 h 12"/>
              <a:gd name="T4" fmla="*/ 2147483647 w 13"/>
              <a:gd name="T5" fmla="*/ 2147483647 h 12"/>
              <a:gd name="T6" fmla="*/ 2147483647 w 13"/>
              <a:gd name="T7" fmla="*/ 2147483647 h 12"/>
              <a:gd name="T8" fmla="*/ 2147483647 w 13"/>
              <a:gd name="T9" fmla="*/ 2147483647 h 12"/>
              <a:gd name="T10" fmla="*/ 2147483647 w 13"/>
              <a:gd name="T11" fmla="*/ 2147483647 h 12"/>
              <a:gd name="T12" fmla="*/ 0 w 13"/>
              <a:gd name="T13" fmla="*/ 2147483647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"/>
              <a:gd name="T22" fmla="*/ 0 h 12"/>
              <a:gd name="T23" fmla="*/ 13 w 13"/>
              <a:gd name="T24" fmla="*/ 12 h 1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" h="12">
                <a:moveTo>
                  <a:pt x="0" y="10"/>
                </a:moveTo>
                <a:lnTo>
                  <a:pt x="11" y="0"/>
                </a:lnTo>
                <a:lnTo>
                  <a:pt x="13" y="2"/>
                </a:lnTo>
                <a:lnTo>
                  <a:pt x="2" y="12"/>
                </a:lnTo>
                <a:lnTo>
                  <a:pt x="0" y="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76" name="Freeform 3442"/>
          <p:cNvSpPr>
            <a:spLocks noChangeAspect="1"/>
          </p:cNvSpPr>
          <p:nvPr/>
        </p:nvSpPr>
        <p:spPr bwMode="auto">
          <a:xfrm>
            <a:off x="1277938" y="4394200"/>
            <a:ext cx="3175" cy="4763"/>
          </a:xfrm>
          <a:custGeom>
            <a:avLst/>
            <a:gdLst>
              <a:gd name="T0" fmla="*/ 0 w 15"/>
              <a:gd name="T1" fmla="*/ 2147483647 h 11"/>
              <a:gd name="T2" fmla="*/ 2147483647 w 15"/>
              <a:gd name="T3" fmla="*/ 0 h 11"/>
              <a:gd name="T4" fmla="*/ 2147483647 w 15"/>
              <a:gd name="T5" fmla="*/ 2147483647 h 11"/>
              <a:gd name="T6" fmla="*/ 2147483647 w 15"/>
              <a:gd name="T7" fmla="*/ 2147483647 h 11"/>
              <a:gd name="T8" fmla="*/ 0 w 15"/>
              <a:gd name="T9" fmla="*/ 2147483647 h 11"/>
              <a:gd name="T10" fmla="*/ 2147483647 w 15"/>
              <a:gd name="T11" fmla="*/ 2147483647 h 11"/>
              <a:gd name="T12" fmla="*/ 0 w 15"/>
              <a:gd name="T13" fmla="*/ 2147483647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11"/>
              <a:gd name="T23" fmla="*/ 15 w 15"/>
              <a:gd name="T24" fmla="*/ 11 h 1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11">
                <a:moveTo>
                  <a:pt x="0" y="10"/>
                </a:moveTo>
                <a:lnTo>
                  <a:pt x="11" y="0"/>
                </a:lnTo>
                <a:lnTo>
                  <a:pt x="15" y="4"/>
                </a:lnTo>
                <a:lnTo>
                  <a:pt x="15" y="6"/>
                </a:lnTo>
                <a:lnTo>
                  <a:pt x="0" y="8"/>
                </a:lnTo>
                <a:lnTo>
                  <a:pt x="1" y="11"/>
                </a:lnTo>
                <a:lnTo>
                  <a:pt x="0" y="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77" name="Freeform 3443"/>
          <p:cNvSpPr>
            <a:spLocks noChangeAspect="1"/>
          </p:cNvSpPr>
          <p:nvPr/>
        </p:nvSpPr>
        <p:spPr bwMode="auto">
          <a:xfrm>
            <a:off x="1277938" y="4395788"/>
            <a:ext cx="4762" cy="3175"/>
          </a:xfrm>
          <a:custGeom>
            <a:avLst/>
            <a:gdLst>
              <a:gd name="T0" fmla="*/ 0 w 16"/>
              <a:gd name="T1" fmla="*/ 2147483647 h 7"/>
              <a:gd name="T2" fmla="*/ 2147483647 w 16"/>
              <a:gd name="T3" fmla="*/ 0 h 7"/>
              <a:gd name="T4" fmla="*/ 2147483647 w 16"/>
              <a:gd name="T5" fmla="*/ 2147483647 h 7"/>
              <a:gd name="T6" fmla="*/ 2147483647 w 16"/>
              <a:gd name="T7" fmla="*/ 2147483647 h 7"/>
              <a:gd name="T8" fmla="*/ 0 w 16"/>
              <a:gd name="T9" fmla="*/ 2147483647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"/>
              <a:gd name="T16" fmla="*/ 0 h 7"/>
              <a:gd name="T17" fmla="*/ 16 w 16"/>
              <a:gd name="T18" fmla="*/ 7 h 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" h="7">
                <a:moveTo>
                  <a:pt x="0" y="2"/>
                </a:moveTo>
                <a:lnTo>
                  <a:pt x="15" y="0"/>
                </a:lnTo>
                <a:lnTo>
                  <a:pt x="16" y="5"/>
                </a:lnTo>
                <a:lnTo>
                  <a:pt x="1" y="7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78" name="Freeform 3444"/>
          <p:cNvSpPr>
            <a:spLocks noChangeAspect="1"/>
          </p:cNvSpPr>
          <p:nvPr/>
        </p:nvSpPr>
        <p:spPr bwMode="auto">
          <a:xfrm>
            <a:off x="1277938" y="4395788"/>
            <a:ext cx="1587" cy="4762"/>
          </a:xfrm>
          <a:custGeom>
            <a:avLst/>
            <a:gdLst>
              <a:gd name="T0" fmla="*/ 2147483647 w 8"/>
              <a:gd name="T1" fmla="*/ 2147483647 h 16"/>
              <a:gd name="T2" fmla="*/ 2147483647 w 8"/>
              <a:gd name="T3" fmla="*/ 2147483647 h 16"/>
              <a:gd name="T4" fmla="*/ 2147483647 w 8"/>
              <a:gd name="T5" fmla="*/ 2147483647 h 16"/>
              <a:gd name="T6" fmla="*/ 2147483647 w 8"/>
              <a:gd name="T7" fmla="*/ 2147483647 h 16"/>
              <a:gd name="T8" fmla="*/ 2147483647 w 8"/>
              <a:gd name="T9" fmla="*/ 2147483647 h 16"/>
              <a:gd name="T10" fmla="*/ 2147483647 w 8"/>
              <a:gd name="T11" fmla="*/ 2147483647 h 16"/>
              <a:gd name="T12" fmla="*/ 2147483647 w 8"/>
              <a:gd name="T13" fmla="*/ 2147483647 h 16"/>
              <a:gd name="T14" fmla="*/ 2147483647 w 8"/>
              <a:gd name="T15" fmla="*/ 2147483647 h 16"/>
              <a:gd name="T16" fmla="*/ 0 w 8"/>
              <a:gd name="T17" fmla="*/ 2147483647 h 16"/>
              <a:gd name="T18" fmla="*/ 0 w 8"/>
              <a:gd name="T19" fmla="*/ 2147483647 h 16"/>
              <a:gd name="T20" fmla="*/ 0 w 8"/>
              <a:gd name="T21" fmla="*/ 2147483647 h 16"/>
              <a:gd name="T22" fmla="*/ 0 w 8"/>
              <a:gd name="T23" fmla="*/ 2147483647 h 16"/>
              <a:gd name="T24" fmla="*/ 0 w 8"/>
              <a:gd name="T25" fmla="*/ 2147483647 h 16"/>
              <a:gd name="T26" fmla="*/ 2147483647 w 8"/>
              <a:gd name="T27" fmla="*/ 2147483647 h 16"/>
              <a:gd name="T28" fmla="*/ 2147483647 w 8"/>
              <a:gd name="T29" fmla="*/ 2147483647 h 16"/>
              <a:gd name="T30" fmla="*/ 2147483647 w 8"/>
              <a:gd name="T31" fmla="*/ 2147483647 h 16"/>
              <a:gd name="T32" fmla="*/ 2147483647 w 8"/>
              <a:gd name="T33" fmla="*/ 2147483647 h 16"/>
              <a:gd name="T34" fmla="*/ 2147483647 w 8"/>
              <a:gd name="T35" fmla="*/ 0 h 16"/>
              <a:gd name="T36" fmla="*/ 2147483647 w 8"/>
              <a:gd name="T37" fmla="*/ 0 h 16"/>
              <a:gd name="T38" fmla="*/ 2147483647 w 8"/>
              <a:gd name="T39" fmla="*/ 0 h 16"/>
              <a:gd name="T40" fmla="*/ 2147483647 w 8"/>
              <a:gd name="T41" fmla="*/ 0 h 16"/>
              <a:gd name="T42" fmla="*/ 2147483647 w 8"/>
              <a:gd name="T43" fmla="*/ 2147483647 h 1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"/>
              <a:gd name="T67" fmla="*/ 0 h 16"/>
              <a:gd name="T68" fmla="*/ 8 w 8"/>
              <a:gd name="T69" fmla="*/ 16 h 1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" h="16">
                <a:moveTo>
                  <a:pt x="8" y="16"/>
                </a:moveTo>
                <a:lnTo>
                  <a:pt x="8" y="16"/>
                </a:lnTo>
                <a:lnTo>
                  <a:pt x="7" y="16"/>
                </a:lnTo>
                <a:lnTo>
                  <a:pt x="5" y="16"/>
                </a:lnTo>
                <a:lnTo>
                  <a:pt x="3" y="15"/>
                </a:lnTo>
                <a:lnTo>
                  <a:pt x="2" y="14"/>
                </a:lnTo>
                <a:lnTo>
                  <a:pt x="1" y="13"/>
                </a:lnTo>
                <a:lnTo>
                  <a:pt x="1" y="12"/>
                </a:lnTo>
                <a:lnTo>
                  <a:pt x="0" y="10"/>
                </a:lnTo>
                <a:lnTo>
                  <a:pt x="0" y="8"/>
                </a:lnTo>
                <a:lnTo>
                  <a:pt x="0" y="7"/>
                </a:lnTo>
                <a:lnTo>
                  <a:pt x="0" y="6"/>
                </a:lnTo>
                <a:lnTo>
                  <a:pt x="0" y="5"/>
                </a:lnTo>
                <a:lnTo>
                  <a:pt x="1" y="3"/>
                </a:lnTo>
                <a:lnTo>
                  <a:pt x="1" y="2"/>
                </a:lnTo>
                <a:lnTo>
                  <a:pt x="2" y="1"/>
                </a:lnTo>
                <a:lnTo>
                  <a:pt x="3" y="1"/>
                </a:lnTo>
                <a:lnTo>
                  <a:pt x="5" y="0"/>
                </a:lnTo>
                <a:lnTo>
                  <a:pt x="7" y="0"/>
                </a:lnTo>
                <a:lnTo>
                  <a:pt x="8" y="0"/>
                </a:lnTo>
                <a:lnTo>
                  <a:pt x="8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79" name="Freeform 3445"/>
          <p:cNvSpPr>
            <a:spLocks noChangeAspect="1"/>
          </p:cNvSpPr>
          <p:nvPr/>
        </p:nvSpPr>
        <p:spPr bwMode="auto">
          <a:xfrm>
            <a:off x="1281113" y="4395788"/>
            <a:ext cx="6350" cy="4762"/>
          </a:xfrm>
          <a:custGeom>
            <a:avLst/>
            <a:gdLst>
              <a:gd name="T0" fmla="*/ 0 w 8"/>
              <a:gd name="T1" fmla="*/ 0 h 16"/>
              <a:gd name="T2" fmla="*/ 0 w 8"/>
              <a:gd name="T3" fmla="*/ 0 h 16"/>
              <a:gd name="T4" fmla="*/ 2147483647 w 8"/>
              <a:gd name="T5" fmla="*/ 0 h 16"/>
              <a:gd name="T6" fmla="*/ 2147483647 w 8"/>
              <a:gd name="T7" fmla="*/ 0 h 16"/>
              <a:gd name="T8" fmla="*/ 2147483647 w 8"/>
              <a:gd name="T9" fmla="*/ 2147483647 h 16"/>
              <a:gd name="T10" fmla="*/ 2147483647 w 8"/>
              <a:gd name="T11" fmla="*/ 2147483647 h 16"/>
              <a:gd name="T12" fmla="*/ 2147483647 w 8"/>
              <a:gd name="T13" fmla="*/ 2147483647 h 16"/>
              <a:gd name="T14" fmla="*/ 2147483647 w 8"/>
              <a:gd name="T15" fmla="*/ 2147483647 h 16"/>
              <a:gd name="T16" fmla="*/ 2147483647 w 8"/>
              <a:gd name="T17" fmla="*/ 2147483647 h 16"/>
              <a:gd name="T18" fmla="*/ 2147483647 w 8"/>
              <a:gd name="T19" fmla="*/ 2147483647 h 16"/>
              <a:gd name="T20" fmla="*/ 2147483647 w 8"/>
              <a:gd name="T21" fmla="*/ 2147483647 h 16"/>
              <a:gd name="T22" fmla="*/ 2147483647 w 8"/>
              <a:gd name="T23" fmla="*/ 2147483647 h 16"/>
              <a:gd name="T24" fmla="*/ 2147483647 w 8"/>
              <a:gd name="T25" fmla="*/ 2147483647 h 16"/>
              <a:gd name="T26" fmla="*/ 2147483647 w 8"/>
              <a:gd name="T27" fmla="*/ 2147483647 h 16"/>
              <a:gd name="T28" fmla="*/ 2147483647 w 8"/>
              <a:gd name="T29" fmla="*/ 2147483647 h 16"/>
              <a:gd name="T30" fmla="*/ 2147483647 w 8"/>
              <a:gd name="T31" fmla="*/ 2147483647 h 16"/>
              <a:gd name="T32" fmla="*/ 2147483647 w 8"/>
              <a:gd name="T33" fmla="*/ 2147483647 h 16"/>
              <a:gd name="T34" fmla="*/ 2147483647 w 8"/>
              <a:gd name="T35" fmla="*/ 2147483647 h 16"/>
              <a:gd name="T36" fmla="*/ 2147483647 w 8"/>
              <a:gd name="T37" fmla="*/ 2147483647 h 16"/>
              <a:gd name="T38" fmla="*/ 0 w 8"/>
              <a:gd name="T39" fmla="*/ 2147483647 h 16"/>
              <a:gd name="T40" fmla="*/ 0 w 8"/>
              <a:gd name="T41" fmla="*/ 2147483647 h 16"/>
              <a:gd name="T42" fmla="*/ 0 w 8"/>
              <a:gd name="T43" fmla="*/ 0 h 1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"/>
              <a:gd name="T67" fmla="*/ 0 h 16"/>
              <a:gd name="T68" fmla="*/ 8 w 8"/>
              <a:gd name="T69" fmla="*/ 16 h 1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" h="16">
                <a:moveTo>
                  <a:pt x="0" y="0"/>
                </a:moveTo>
                <a:lnTo>
                  <a:pt x="0" y="0"/>
                </a:lnTo>
                <a:lnTo>
                  <a:pt x="1" y="0"/>
                </a:lnTo>
                <a:lnTo>
                  <a:pt x="3" y="0"/>
                </a:lnTo>
                <a:lnTo>
                  <a:pt x="4" y="1"/>
                </a:lnTo>
                <a:lnTo>
                  <a:pt x="5" y="1"/>
                </a:lnTo>
                <a:lnTo>
                  <a:pt x="6" y="2"/>
                </a:lnTo>
                <a:lnTo>
                  <a:pt x="7" y="3"/>
                </a:lnTo>
                <a:lnTo>
                  <a:pt x="8" y="5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7" y="12"/>
                </a:lnTo>
                <a:lnTo>
                  <a:pt x="6" y="13"/>
                </a:lnTo>
                <a:lnTo>
                  <a:pt x="5" y="14"/>
                </a:lnTo>
                <a:lnTo>
                  <a:pt x="4" y="15"/>
                </a:lnTo>
                <a:lnTo>
                  <a:pt x="3" y="16"/>
                </a:lnTo>
                <a:lnTo>
                  <a:pt x="1" y="16"/>
                </a:lnTo>
                <a:lnTo>
                  <a:pt x="0" y="16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80" name="Freeform 3446"/>
          <p:cNvSpPr>
            <a:spLocks noChangeAspect="1"/>
          </p:cNvSpPr>
          <p:nvPr/>
        </p:nvSpPr>
        <p:spPr bwMode="auto">
          <a:xfrm>
            <a:off x="1279525" y="4395788"/>
            <a:ext cx="1588" cy="4762"/>
          </a:xfrm>
          <a:custGeom>
            <a:avLst/>
            <a:gdLst>
              <a:gd name="T0" fmla="*/ 0 w 1"/>
              <a:gd name="T1" fmla="*/ 2147483647 h 16"/>
              <a:gd name="T2" fmla="*/ 0 w 1"/>
              <a:gd name="T3" fmla="*/ 0 h 16"/>
              <a:gd name="T4" fmla="*/ 2147483647 w 1"/>
              <a:gd name="T5" fmla="*/ 0 h 16"/>
              <a:gd name="T6" fmla="*/ 2147483647 w 1"/>
              <a:gd name="T7" fmla="*/ 0 h 16"/>
              <a:gd name="T8" fmla="*/ 2147483647 w 1"/>
              <a:gd name="T9" fmla="*/ 2147483647 h 16"/>
              <a:gd name="T10" fmla="*/ 2147483647 w 1"/>
              <a:gd name="T11" fmla="*/ 2147483647 h 16"/>
              <a:gd name="T12" fmla="*/ 0 w 1"/>
              <a:gd name="T13" fmla="*/ 214748364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6"/>
              <a:gd name="T23" fmla="*/ 1 w 1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6">
                <a:moveTo>
                  <a:pt x="0" y="16"/>
                </a:moveTo>
                <a:lnTo>
                  <a:pt x="0" y="0"/>
                </a:lnTo>
                <a:lnTo>
                  <a:pt x="1" y="0"/>
                </a:lnTo>
                <a:lnTo>
                  <a:pt x="1" y="16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81" name="Freeform 3447"/>
          <p:cNvSpPr>
            <a:spLocks noChangeAspect="1"/>
          </p:cNvSpPr>
          <p:nvPr/>
        </p:nvSpPr>
        <p:spPr bwMode="auto">
          <a:xfrm>
            <a:off x="1281113" y="4395788"/>
            <a:ext cx="1587" cy="4762"/>
          </a:xfrm>
          <a:custGeom>
            <a:avLst/>
            <a:gdLst>
              <a:gd name="T0" fmla="*/ 0 w 1"/>
              <a:gd name="T1" fmla="*/ 2147483647 h 16"/>
              <a:gd name="T2" fmla="*/ 0 w 1"/>
              <a:gd name="T3" fmla="*/ 0 h 16"/>
              <a:gd name="T4" fmla="*/ 2147483647 w 1"/>
              <a:gd name="T5" fmla="*/ 0 h 16"/>
              <a:gd name="T6" fmla="*/ 2147483647 w 1"/>
              <a:gd name="T7" fmla="*/ 0 h 16"/>
              <a:gd name="T8" fmla="*/ 2147483647 w 1"/>
              <a:gd name="T9" fmla="*/ 2147483647 h 16"/>
              <a:gd name="T10" fmla="*/ 2147483647 w 1"/>
              <a:gd name="T11" fmla="*/ 2147483647 h 16"/>
              <a:gd name="T12" fmla="*/ 0 w 1"/>
              <a:gd name="T13" fmla="*/ 214748364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6"/>
              <a:gd name="T23" fmla="*/ 1 w 1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6">
                <a:moveTo>
                  <a:pt x="0" y="16"/>
                </a:moveTo>
                <a:lnTo>
                  <a:pt x="0" y="0"/>
                </a:lnTo>
                <a:lnTo>
                  <a:pt x="1" y="0"/>
                </a:lnTo>
                <a:lnTo>
                  <a:pt x="1" y="16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82" name="Freeform 3448"/>
          <p:cNvSpPr>
            <a:spLocks noChangeAspect="1"/>
          </p:cNvSpPr>
          <p:nvPr/>
        </p:nvSpPr>
        <p:spPr bwMode="auto">
          <a:xfrm>
            <a:off x="1281113" y="4395788"/>
            <a:ext cx="1587" cy="4762"/>
          </a:xfrm>
          <a:custGeom>
            <a:avLst/>
            <a:gdLst>
              <a:gd name="T0" fmla="*/ 0 w 1"/>
              <a:gd name="T1" fmla="*/ 2147483647 h 16"/>
              <a:gd name="T2" fmla="*/ 0 w 1"/>
              <a:gd name="T3" fmla="*/ 0 h 16"/>
              <a:gd name="T4" fmla="*/ 2147483647 w 1"/>
              <a:gd name="T5" fmla="*/ 0 h 16"/>
              <a:gd name="T6" fmla="*/ 2147483647 w 1"/>
              <a:gd name="T7" fmla="*/ 0 h 16"/>
              <a:gd name="T8" fmla="*/ 2147483647 w 1"/>
              <a:gd name="T9" fmla="*/ 2147483647 h 16"/>
              <a:gd name="T10" fmla="*/ 2147483647 w 1"/>
              <a:gd name="T11" fmla="*/ 2147483647 h 16"/>
              <a:gd name="T12" fmla="*/ 0 w 1"/>
              <a:gd name="T13" fmla="*/ 214748364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6"/>
              <a:gd name="T23" fmla="*/ 1 w 1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6">
                <a:moveTo>
                  <a:pt x="0" y="16"/>
                </a:moveTo>
                <a:lnTo>
                  <a:pt x="0" y="0"/>
                </a:lnTo>
                <a:lnTo>
                  <a:pt x="1" y="0"/>
                </a:lnTo>
                <a:lnTo>
                  <a:pt x="1" y="16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83" name="Freeform 3449"/>
          <p:cNvSpPr>
            <a:spLocks noChangeAspect="1"/>
          </p:cNvSpPr>
          <p:nvPr/>
        </p:nvSpPr>
        <p:spPr bwMode="auto">
          <a:xfrm>
            <a:off x="1281113" y="4395788"/>
            <a:ext cx="1587" cy="4762"/>
          </a:xfrm>
          <a:custGeom>
            <a:avLst/>
            <a:gdLst>
              <a:gd name="T0" fmla="*/ 0 w 1"/>
              <a:gd name="T1" fmla="*/ 2147483647 h 16"/>
              <a:gd name="T2" fmla="*/ 0 w 1"/>
              <a:gd name="T3" fmla="*/ 0 h 16"/>
              <a:gd name="T4" fmla="*/ 2147483647 w 1"/>
              <a:gd name="T5" fmla="*/ 0 h 16"/>
              <a:gd name="T6" fmla="*/ 2147483647 w 1"/>
              <a:gd name="T7" fmla="*/ 0 h 16"/>
              <a:gd name="T8" fmla="*/ 2147483647 w 1"/>
              <a:gd name="T9" fmla="*/ 2147483647 h 16"/>
              <a:gd name="T10" fmla="*/ 2147483647 w 1"/>
              <a:gd name="T11" fmla="*/ 2147483647 h 16"/>
              <a:gd name="T12" fmla="*/ 0 w 1"/>
              <a:gd name="T13" fmla="*/ 214748364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6"/>
              <a:gd name="T23" fmla="*/ 1 w 1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6">
                <a:moveTo>
                  <a:pt x="0" y="16"/>
                </a:moveTo>
                <a:lnTo>
                  <a:pt x="0" y="0"/>
                </a:lnTo>
                <a:lnTo>
                  <a:pt x="1" y="0"/>
                </a:lnTo>
                <a:lnTo>
                  <a:pt x="1" y="16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84" name="Rectangle 3450"/>
          <p:cNvSpPr>
            <a:spLocks noChangeAspect="1" noChangeArrowheads="1"/>
          </p:cNvSpPr>
          <p:nvPr/>
        </p:nvSpPr>
        <p:spPr bwMode="auto">
          <a:xfrm>
            <a:off x="1281113" y="4395788"/>
            <a:ext cx="1587" cy="4762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85" name="Freeform 3451"/>
          <p:cNvSpPr>
            <a:spLocks noChangeAspect="1"/>
          </p:cNvSpPr>
          <p:nvPr/>
        </p:nvSpPr>
        <p:spPr bwMode="auto">
          <a:xfrm>
            <a:off x="1279525" y="4395788"/>
            <a:ext cx="7938" cy="3175"/>
          </a:xfrm>
          <a:custGeom>
            <a:avLst/>
            <a:gdLst>
              <a:gd name="T0" fmla="*/ 0 w 15"/>
              <a:gd name="T1" fmla="*/ 2147483647 h 7"/>
              <a:gd name="T2" fmla="*/ 0 w 15"/>
              <a:gd name="T3" fmla="*/ 2147483647 h 7"/>
              <a:gd name="T4" fmla="*/ 0 w 15"/>
              <a:gd name="T5" fmla="*/ 2147483647 h 7"/>
              <a:gd name="T6" fmla="*/ 0 w 15"/>
              <a:gd name="T7" fmla="*/ 2147483647 h 7"/>
              <a:gd name="T8" fmla="*/ 2147483647 w 15"/>
              <a:gd name="T9" fmla="*/ 2147483647 h 7"/>
              <a:gd name="T10" fmla="*/ 2147483647 w 15"/>
              <a:gd name="T11" fmla="*/ 2147483647 h 7"/>
              <a:gd name="T12" fmla="*/ 2147483647 w 15"/>
              <a:gd name="T13" fmla="*/ 2147483647 h 7"/>
              <a:gd name="T14" fmla="*/ 2147483647 w 15"/>
              <a:gd name="T15" fmla="*/ 2147483647 h 7"/>
              <a:gd name="T16" fmla="*/ 2147483647 w 15"/>
              <a:gd name="T17" fmla="*/ 0 h 7"/>
              <a:gd name="T18" fmla="*/ 2147483647 w 15"/>
              <a:gd name="T19" fmla="*/ 0 h 7"/>
              <a:gd name="T20" fmla="*/ 2147483647 w 15"/>
              <a:gd name="T21" fmla="*/ 0 h 7"/>
              <a:gd name="T22" fmla="*/ 2147483647 w 15"/>
              <a:gd name="T23" fmla="*/ 0 h 7"/>
              <a:gd name="T24" fmla="*/ 2147483647 w 15"/>
              <a:gd name="T25" fmla="*/ 0 h 7"/>
              <a:gd name="T26" fmla="*/ 2147483647 w 15"/>
              <a:gd name="T27" fmla="*/ 2147483647 h 7"/>
              <a:gd name="T28" fmla="*/ 2147483647 w 15"/>
              <a:gd name="T29" fmla="*/ 2147483647 h 7"/>
              <a:gd name="T30" fmla="*/ 2147483647 w 15"/>
              <a:gd name="T31" fmla="*/ 2147483647 h 7"/>
              <a:gd name="T32" fmla="*/ 2147483647 w 15"/>
              <a:gd name="T33" fmla="*/ 2147483647 h 7"/>
              <a:gd name="T34" fmla="*/ 2147483647 w 15"/>
              <a:gd name="T35" fmla="*/ 2147483647 h 7"/>
              <a:gd name="T36" fmla="*/ 2147483647 w 15"/>
              <a:gd name="T37" fmla="*/ 2147483647 h 7"/>
              <a:gd name="T38" fmla="*/ 2147483647 w 15"/>
              <a:gd name="T39" fmla="*/ 2147483647 h 7"/>
              <a:gd name="T40" fmla="*/ 2147483647 w 15"/>
              <a:gd name="T41" fmla="*/ 2147483647 h 7"/>
              <a:gd name="T42" fmla="*/ 0 w 15"/>
              <a:gd name="T43" fmla="*/ 2147483647 h 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"/>
              <a:gd name="T67" fmla="*/ 0 h 7"/>
              <a:gd name="T68" fmla="*/ 15 w 15"/>
              <a:gd name="T69" fmla="*/ 7 h 7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" h="7">
                <a:moveTo>
                  <a:pt x="0" y="7"/>
                </a:moveTo>
                <a:lnTo>
                  <a:pt x="0" y="7"/>
                </a:lnTo>
                <a:lnTo>
                  <a:pt x="0" y="6"/>
                </a:lnTo>
                <a:lnTo>
                  <a:pt x="0" y="5"/>
                </a:lnTo>
                <a:lnTo>
                  <a:pt x="2" y="3"/>
                </a:lnTo>
                <a:lnTo>
                  <a:pt x="2" y="2"/>
                </a:lnTo>
                <a:lnTo>
                  <a:pt x="3" y="1"/>
                </a:lnTo>
                <a:lnTo>
                  <a:pt x="4" y="1"/>
                </a:lnTo>
                <a:lnTo>
                  <a:pt x="6" y="0"/>
                </a:lnTo>
                <a:lnTo>
                  <a:pt x="7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  <a:lnTo>
                  <a:pt x="12" y="1"/>
                </a:lnTo>
                <a:lnTo>
                  <a:pt x="13" y="1"/>
                </a:lnTo>
                <a:lnTo>
                  <a:pt x="14" y="2"/>
                </a:lnTo>
                <a:lnTo>
                  <a:pt x="14" y="3"/>
                </a:lnTo>
                <a:lnTo>
                  <a:pt x="15" y="5"/>
                </a:lnTo>
                <a:lnTo>
                  <a:pt x="15" y="6"/>
                </a:lnTo>
                <a:lnTo>
                  <a:pt x="15" y="7"/>
                </a:lnTo>
                <a:lnTo>
                  <a:pt x="0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86" name="Freeform 3452"/>
          <p:cNvSpPr>
            <a:spLocks noChangeAspect="1"/>
          </p:cNvSpPr>
          <p:nvPr/>
        </p:nvSpPr>
        <p:spPr bwMode="auto">
          <a:xfrm>
            <a:off x="1279525" y="4400550"/>
            <a:ext cx="7938" cy="3175"/>
          </a:xfrm>
          <a:custGeom>
            <a:avLst/>
            <a:gdLst>
              <a:gd name="T0" fmla="*/ 2147483647 w 15"/>
              <a:gd name="T1" fmla="*/ 0 h 7"/>
              <a:gd name="T2" fmla="*/ 2147483647 w 15"/>
              <a:gd name="T3" fmla="*/ 0 h 7"/>
              <a:gd name="T4" fmla="*/ 2147483647 w 15"/>
              <a:gd name="T5" fmla="*/ 2147483647 h 7"/>
              <a:gd name="T6" fmla="*/ 2147483647 w 15"/>
              <a:gd name="T7" fmla="*/ 2147483647 h 7"/>
              <a:gd name="T8" fmla="*/ 2147483647 w 15"/>
              <a:gd name="T9" fmla="*/ 2147483647 h 7"/>
              <a:gd name="T10" fmla="*/ 2147483647 w 15"/>
              <a:gd name="T11" fmla="*/ 2147483647 h 7"/>
              <a:gd name="T12" fmla="*/ 2147483647 w 15"/>
              <a:gd name="T13" fmla="*/ 2147483647 h 7"/>
              <a:gd name="T14" fmla="*/ 2147483647 w 15"/>
              <a:gd name="T15" fmla="*/ 2147483647 h 7"/>
              <a:gd name="T16" fmla="*/ 2147483647 w 15"/>
              <a:gd name="T17" fmla="*/ 2147483647 h 7"/>
              <a:gd name="T18" fmla="*/ 2147483647 w 15"/>
              <a:gd name="T19" fmla="*/ 2147483647 h 7"/>
              <a:gd name="T20" fmla="*/ 2147483647 w 15"/>
              <a:gd name="T21" fmla="*/ 2147483647 h 7"/>
              <a:gd name="T22" fmla="*/ 2147483647 w 15"/>
              <a:gd name="T23" fmla="*/ 2147483647 h 7"/>
              <a:gd name="T24" fmla="*/ 2147483647 w 15"/>
              <a:gd name="T25" fmla="*/ 2147483647 h 7"/>
              <a:gd name="T26" fmla="*/ 2147483647 w 15"/>
              <a:gd name="T27" fmla="*/ 2147483647 h 7"/>
              <a:gd name="T28" fmla="*/ 2147483647 w 15"/>
              <a:gd name="T29" fmla="*/ 2147483647 h 7"/>
              <a:gd name="T30" fmla="*/ 2147483647 w 15"/>
              <a:gd name="T31" fmla="*/ 2147483647 h 7"/>
              <a:gd name="T32" fmla="*/ 2147483647 w 15"/>
              <a:gd name="T33" fmla="*/ 2147483647 h 7"/>
              <a:gd name="T34" fmla="*/ 0 w 15"/>
              <a:gd name="T35" fmla="*/ 2147483647 h 7"/>
              <a:gd name="T36" fmla="*/ 0 w 15"/>
              <a:gd name="T37" fmla="*/ 2147483647 h 7"/>
              <a:gd name="T38" fmla="*/ 0 w 15"/>
              <a:gd name="T39" fmla="*/ 0 h 7"/>
              <a:gd name="T40" fmla="*/ 0 w 15"/>
              <a:gd name="T41" fmla="*/ 0 h 7"/>
              <a:gd name="T42" fmla="*/ 2147483647 w 15"/>
              <a:gd name="T43" fmla="*/ 0 h 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"/>
              <a:gd name="T67" fmla="*/ 0 h 7"/>
              <a:gd name="T68" fmla="*/ 15 w 15"/>
              <a:gd name="T69" fmla="*/ 7 h 7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" h="7">
                <a:moveTo>
                  <a:pt x="15" y="0"/>
                </a:moveTo>
                <a:lnTo>
                  <a:pt x="15" y="0"/>
                </a:lnTo>
                <a:lnTo>
                  <a:pt x="15" y="1"/>
                </a:lnTo>
                <a:lnTo>
                  <a:pt x="15" y="2"/>
                </a:lnTo>
                <a:lnTo>
                  <a:pt x="14" y="4"/>
                </a:lnTo>
                <a:lnTo>
                  <a:pt x="14" y="5"/>
                </a:lnTo>
                <a:lnTo>
                  <a:pt x="13" y="6"/>
                </a:lnTo>
                <a:lnTo>
                  <a:pt x="12" y="6"/>
                </a:lnTo>
                <a:lnTo>
                  <a:pt x="10" y="7"/>
                </a:lnTo>
                <a:lnTo>
                  <a:pt x="9" y="7"/>
                </a:lnTo>
                <a:lnTo>
                  <a:pt x="8" y="7"/>
                </a:lnTo>
                <a:lnTo>
                  <a:pt x="7" y="7"/>
                </a:lnTo>
                <a:lnTo>
                  <a:pt x="6" y="7"/>
                </a:lnTo>
                <a:lnTo>
                  <a:pt x="4" y="6"/>
                </a:lnTo>
                <a:lnTo>
                  <a:pt x="3" y="6"/>
                </a:lnTo>
                <a:lnTo>
                  <a:pt x="2" y="5"/>
                </a:lnTo>
                <a:lnTo>
                  <a:pt x="2" y="4"/>
                </a:lnTo>
                <a:lnTo>
                  <a:pt x="0" y="2"/>
                </a:lnTo>
                <a:lnTo>
                  <a:pt x="0" y="1"/>
                </a:lnTo>
                <a:lnTo>
                  <a:pt x="0" y="0"/>
                </a:lnTo>
                <a:lnTo>
                  <a:pt x="1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87" name="Freeform 3453"/>
          <p:cNvSpPr>
            <a:spLocks noChangeAspect="1"/>
          </p:cNvSpPr>
          <p:nvPr/>
        </p:nvSpPr>
        <p:spPr bwMode="auto">
          <a:xfrm>
            <a:off x="1279525" y="4398963"/>
            <a:ext cx="7938" cy="1587"/>
          </a:xfrm>
          <a:custGeom>
            <a:avLst/>
            <a:gdLst>
              <a:gd name="T0" fmla="*/ 0 w 15"/>
              <a:gd name="T1" fmla="*/ 0 h 1"/>
              <a:gd name="T2" fmla="*/ 2147483647 w 15"/>
              <a:gd name="T3" fmla="*/ 0 h 1"/>
              <a:gd name="T4" fmla="*/ 2147483647 w 15"/>
              <a:gd name="T5" fmla="*/ 2147483647 h 1"/>
              <a:gd name="T6" fmla="*/ 2147483647 w 15"/>
              <a:gd name="T7" fmla="*/ 2147483647 h 1"/>
              <a:gd name="T8" fmla="*/ 0 w 15"/>
              <a:gd name="T9" fmla="*/ 2147483647 h 1"/>
              <a:gd name="T10" fmla="*/ 0 w 15"/>
              <a:gd name="T11" fmla="*/ 2147483647 h 1"/>
              <a:gd name="T12" fmla="*/ 0 w 15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1"/>
              <a:gd name="T23" fmla="*/ 15 w 15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1">
                <a:moveTo>
                  <a:pt x="0" y="0"/>
                </a:moveTo>
                <a:lnTo>
                  <a:pt x="15" y="0"/>
                </a:lnTo>
                <a:lnTo>
                  <a:pt x="15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88" name="Freeform 3454"/>
          <p:cNvSpPr>
            <a:spLocks noChangeAspect="1"/>
          </p:cNvSpPr>
          <p:nvPr/>
        </p:nvSpPr>
        <p:spPr bwMode="auto">
          <a:xfrm>
            <a:off x="1279525" y="4398963"/>
            <a:ext cx="7938" cy="1587"/>
          </a:xfrm>
          <a:custGeom>
            <a:avLst/>
            <a:gdLst>
              <a:gd name="T0" fmla="*/ 0 w 15"/>
              <a:gd name="T1" fmla="*/ 0 h 1"/>
              <a:gd name="T2" fmla="*/ 2147483647 w 15"/>
              <a:gd name="T3" fmla="*/ 0 h 1"/>
              <a:gd name="T4" fmla="*/ 2147483647 w 15"/>
              <a:gd name="T5" fmla="*/ 2147483647 h 1"/>
              <a:gd name="T6" fmla="*/ 2147483647 w 15"/>
              <a:gd name="T7" fmla="*/ 2147483647 h 1"/>
              <a:gd name="T8" fmla="*/ 0 w 15"/>
              <a:gd name="T9" fmla="*/ 2147483647 h 1"/>
              <a:gd name="T10" fmla="*/ 0 w 15"/>
              <a:gd name="T11" fmla="*/ 2147483647 h 1"/>
              <a:gd name="T12" fmla="*/ 0 w 15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1"/>
              <a:gd name="T23" fmla="*/ 15 w 15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1">
                <a:moveTo>
                  <a:pt x="0" y="0"/>
                </a:moveTo>
                <a:lnTo>
                  <a:pt x="15" y="0"/>
                </a:lnTo>
                <a:lnTo>
                  <a:pt x="15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89" name="Freeform 3455"/>
          <p:cNvSpPr>
            <a:spLocks noChangeAspect="1"/>
          </p:cNvSpPr>
          <p:nvPr/>
        </p:nvSpPr>
        <p:spPr bwMode="auto">
          <a:xfrm>
            <a:off x="1279525" y="4398963"/>
            <a:ext cx="7938" cy="1587"/>
          </a:xfrm>
          <a:custGeom>
            <a:avLst/>
            <a:gdLst>
              <a:gd name="T0" fmla="*/ 0 w 15"/>
              <a:gd name="T1" fmla="*/ 0 h 1"/>
              <a:gd name="T2" fmla="*/ 2147483647 w 15"/>
              <a:gd name="T3" fmla="*/ 0 h 1"/>
              <a:gd name="T4" fmla="*/ 2147483647 w 15"/>
              <a:gd name="T5" fmla="*/ 2147483647 h 1"/>
              <a:gd name="T6" fmla="*/ 2147483647 w 15"/>
              <a:gd name="T7" fmla="*/ 2147483647 h 1"/>
              <a:gd name="T8" fmla="*/ 0 w 15"/>
              <a:gd name="T9" fmla="*/ 2147483647 h 1"/>
              <a:gd name="T10" fmla="*/ 0 w 15"/>
              <a:gd name="T11" fmla="*/ 2147483647 h 1"/>
              <a:gd name="T12" fmla="*/ 0 w 15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1"/>
              <a:gd name="T23" fmla="*/ 15 w 15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1">
                <a:moveTo>
                  <a:pt x="0" y="0"/>
                </a:moveTo>
                <a:lnTo>
                  <a:pt x="15" y="0"/>
                </a:lnTo>
                <a:lnTo>
                  <a:pt x="15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90" name="Freeform 3456"/>
          <p:cNvSpPr>
            <a:spLocks noChangeAspect="1"/>
          </p:cNvSpPr>
          <p:nvPr/>
        </p:nvSpPr>
        <p:spPr bwMode="auto">
          <a:xfrm>
            <a:off x="1279525" y="4398963"/>
            <a:ext cx="7938" cy="1587"/>
          </a:xfrm>
          <a:custGeom>
            <a:avLst/>
            <a:gdLst>
              <a:gd name="T0" fmla="*/ 0 w 15"/>
              <a:gd name="T1" fmla="*/ 0 h 2"/>
              <a:gd name="T2" fmla="*/ 2147483647 w 15"/>
              <a:gd name="T3" fmla="*/ 0 h 2"/>
              <a:gd name="T4" fmla="*/ 2147483647 w 15"/>
              <a:gd name="T5" fmla="*/ 2147483647 h 2"/>
              <a:gd name="T6" fmla="*/ 2147483647 w 15"/>
              <a:gd name="T7" fmla="*/ 2147483647 h 2"/>
              <a:gd name="T8" fmla="*/ 0 w 15"/>
              <a:gd name="T9" fmla="*/ 2147483647 h 2"/>
              <a:gd name="T10" fmla="*/ 0 w 15"/>
              <a:gd name="T11" fmla="*/ 2147483647 h 2"/>
              <a:gd name="T12" fmla="*/ 0 w 15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2"/>
              <a:gd name="T23" fmla="*/ 15 w 15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2">
                <a:moveTo>
                  <a:pt x="0" y="0"/>
                </a:moveTo>
                <a:lnTo>
                  <a:pt x="15" y="0"/>
                </a:lnTo>
                <a:lnTo>
                  <a:pt x="15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91" name="Rectangle 3457"/>
          <p:cNvSpPr>
            <a:spLocks noChangeAspect="1" noChangeArrowheads="1"/>
          </p:cNvSpPr>
          <p:nvPr/>
        </p:nvSpPr>
        <p:spPr bwMode="auto">
          <a:xfrm>
            <a:off x="1279525" y="4398963"/>
            <a:ext cx="7938" cy="1587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92" name="Freeform 3458"/>
          <p:cNvSpPr>
            <a:spLocks noChangeAspect="1"/>
          </p:cNvSpPr>
          <p:nvPr/>
        </p:nvSpPr>
        <p:spPr bwMode="auto">
          <a:xfrm>
            <a:off x="1279525" y="4395788"/>
            <a:ext cx="1588" cy="7937"/>
          </a:xfrm>
          <a:custGeom>
            <a:avLst/>
            <a:gdLst>
              <a:gd name="T0" fmla="*/ 2147483647 w 8"/>
              <a:gd name="T1" fmla="*/ 2147483647 h 16"/>
              <a:gd name="T2" fmla="*/ 2147483647 w 8"/>
              <a:gd name="T3" fmla="*/ 2147483647 h 16"/>
              <a:gd name="T4" fmla="*/ 2147483647 w 8"/>
              <a:gd name="T5" fmla="*/ 2147483647 h 16"/>
              <a:gd name="T6" fmla="*/ 2147483647 w 8"/>
              <a:gd name="T7" fmla="*/ 2147483647 h 16"/>
              <a:gd name="T8" fmla="*/ 2147483647 w 8"/>
              <a:gd name="T9" fmla="*/ 2147483647 h 16"/>
              <a:gd name="T10" fmla="*/ 2147483647 w 8"/>
              <a:gd name="T11" fmla="*/ 2147483647 h 16"/>
              <a:gd name="T12" fmla="*/ 2147483647 w 8"/>
              <a:gd name="T13" fmla="*/ 2147483647 h 16"/>
              <a:gd name="T14" fmla="*/ 2147483647 w 8"/>
              <a:gd name="T15" fmla="*/ 2147483647 h 16"/>
              <a:gd name="T16" fmla="*/ 0 w 8"/>
              <a:gd name="T17" fmla="*/ 2147483647 h 16"/>
              <a:gd name="T18" fmla="*/ 0 w 8"/>
              <a:gd name="T19" fmla="*/ 2147483647 h 16"/>
              <a:gd name="T20" fmla="*/ 0 w 8"/>
              <a:gd name="T21" fmla="*/ 2147483647 h 16"/>
              <a:gd name="T22" fmla="*/ 0 w 8"/>
              <a:gd name="T23" fmla="*/ 2147483647 h 16"/>
              <a:gd name="T24" fmla="*/ 0 w 8"/>
              <a:gd name="T25" fmla="*/ 2147483647 h 16"/>
              <a:gd name="T26" fmla="*/ 2147483647 w 8"/>
              <a:gd name="T27" fmla="*/ 2147483647 h 16"/>
              <a:gd name="T28" fmla="*/ 2147483647 w 8"/>
              <a:gd name="T29" fmla="*/ 2147483647 h 16"/>
              <a:gd name="T30" fmla="*/ 2147483647 w 8"/>
              <a:gd name="T31" fmla="*/ 2147483647 h 16"/>
              <a:gd name="T32" fmla="*/ 2147483647 w 8"/>
              <a:gd name="T33" fmla="*/ 2147483647 h 16"/>
              <a:gd name="T34" fmla="*/ 2147483647 w 8"/>
              <a:gd name="T35" fmla="*/ 0 h 16"/>
              <a:gd name="T36" fmla="*/ 2147483647 w 8"/>
              <a:gd name="T37" fmla="*/ 0 h 16"/>
              <a:gd name="T38" fmla="*/ 2147483647 w 8"/>
              <a:gd name="T39" fmla="*/ 0 h 16"/>
              <a:gd name="T40" fmla="*/ 2147483647 w 8"/>
              <a:gd name="T41" fmla="*/ 0 h 16"/>
              <a:gd name="T42" fmla="*/ 2147483647 w 8"/>
              <a:gd name="T43" fmla="*/ 2147483647 h 1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"/>
              <a:gd name="T67" fmla="*/ 0 h 16"/>
              <a:gd name="T68" fmla="*/ 8 w 8"/>
              <a:gd name="T69" fmla="*/ 16 h 1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" h="16">
                <a:moveTo>
                  <a:pt x="8" y="16"/>
                </a:moveTo>
                <a:lnTo>
                  <a:pt x="8" y="16"/>
                </a:lnTo>
                <a:lnTo>
                  <a:pt x="7" y="16"/>
                </a:lnTo>
                <a:lnTo>
                  <a:pt x="6" y="16"/>
                </a:lnTo>
                <a:lnTo>
                  <a:pt x="4" y="15"/>
                </a:lnTo>
                <a:lnTo>
                  <a:pt x="3" y="14"/>
                </a:lnTo>
                <a:lnTo>
                  <a:pt x="2" y="13"/>
                </a:lnTo>
                <a:lnTo>
                  <a:pt x="2" y="12"/>
                </a:lnTo>
                <a:lnTo>
                  <a:pt x="0" y="11"/>
                </a:lnTo>
                <a:lnTo>
                  <a:pt x="0" y="9"/>
                </a:lnTo>
                <a:lnTo>
                  <a:pt x="0" y="8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2"/>
                </a:lnTo>
                <a:lnTo>
                  <a:pt x="3" y="1"/>
                </a:lnTo>
                <a:lnTo>
                  <a:pt x="4" y="1"/>
                </a:lnTo>
                <a:lnTo>
                  <a:pt x="6" y="0"/>
                </a:lnTo>
                <a:lnTo>
                  <a:pt x="7" y="0"/>
                </a:lnTo>
                <a:lnTo>
                  <a:pt x="8" y="0"/>
                </a:lnTo>
                <a:lnTo>
                  <a:pt x="8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93" name="Freeform 3459"/>
          <p:cNvSpPr>
            <a:spLocks noChangeAspect="1"/>
          </p:cNvSpPr>
          <p:nvPr/>
        </p:nvSpPr>
        <p:spPr bwMode="auto">
          <a:xfrm>
            <a:off x="1282700" y="4395788"/>
            <a:ext cx="6350" cy="7937"/>
          </a:xfrm>
          <a:custGeom>
            <a:avLst/>
            <a:gdLst>
              <a:gd name="T0" fmla="*/ 0 w 8"/>
              <a:gd name="T1" fmla="*/ 0 h 16"/>
              <a:gd name="T2" fmla="*/ 0 w 8"/>
              <a:gd name="T3" fmla="*/ 0 h 16"/>
              <a:gd name="T4" fmla="*/ 2147483647 w 8"/>
              <a:gd name="T5" fmla="*/ 0 h 16"/>
              <a:gd name="T6" fmla="*/ 2147483647 w 8"/>
              <a:gd name="T7" fmla="*/ 0 h 16"/>
              <a:gd name="T8" fmla="*/ 2147483647 w 8"/>
              <a:gd name="T9" fmla="*/ 2147483647 h 16"/>
              <a:gd name="T10" fmla="*/ 2147483647 w 8"/>
              <a:gd name="T11" fmla="*/ 2147483647 h 16"/>
              <a:gd name="T12" fmla="*/ 2147483647 w 8"/>
              <a:gd name="T13" fmla="*/ 2147483647 h 16"/>
              <a:gd name="T14" fmla="*/ 2147483647 w 8"/>
              <a:gd name="T15" fmla="*/ 2147483647 h 16"/>
              <a:gd name="T16" fmla="*/ 2147483647 w 8"/>
              <a:gd name="T17" fmla="*/ 2147483647 h 16"/>
              <a:gd name="T18" fmla="*/ 2147483647 w 8"/>
              <a:gd name="T19" fmla="*/ 2147483647 h 16"/>
              <a:gd name="T20" fmla="*/ 2147483647 w 8"/>
              <a:gd name="T21" fmla="*/ 2147483647 h 16"/>
              <a:gd name="T22" fmla="*/ 2147483647 w 8"/>
              <a:gd name="T23" fmla="*/ 2147483647 h 16"/>
              <a:gd name="T24" fmla="*/ 2147483647 w 8"/>
              <a:gd name="T25" fmla="*/ 2147483647 h 16"/>
              <a:gd name="T26" fmla="*/ 2147483647 w 8"/>
              <a:gd name="T27" fmla="*/ 2147483647 h 16"/>
              <a:gd name="T28" fmla="*/ 2147483647 w 8"/>
              <a:gd name="T29" fmla="*/ 2147483647 h 16"/>
              <a:gd name="T30" fmla="*/ 2147483647 w 8"/>
              <a:gd name="T31" fmla="*/ 2147483647 h 16"/>
              <a:gd name="T32" fmla="*/ 2147483647 w 8"/>
              <a:gd name="T33" fmla="*/ 2147483647 h 16"/>
              <a:gd name="T34" fmla="*/ 2147483647 w 8"/>
              <a:gd name="T35" fmla="*/ 2147483647 h 16"/>
              <a:gd name="T36" fmla="*/ 2147483647 w 8"/>
              <a:gd name="T37" fmla="*/ 2147483647 h 16"/>
              <a:gd name="T38" fmla="*/ 0 w 8"/>
              <a:gd name="T39" fmla="*/ 2147483647 h 16"/>
              <a:gd name="T40" fmla="*/ 0 w 8"/>
              <a:gd name="T41" fmla="*/ 2147483647 h 16"/>
              <a:gd name="T42" fmla="*/ 0 w 8"/>
              <a:gd name="T43" fmla="*/ 0 h 1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"/>
              <a:gd name="T67" fmla="*/ 0 h 16"/>
              <a:gd name="T68" fmla="*/ 8 w 8"/>
              <a:gd name="T69" fmla="*/ 16 h 1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" h="16">
                <a:moveTo>
                  <a:pt x="0" y="0"/>
                </a:moveTo>
                <a:lnTo>
                  <a:pt x="0" y="0"/>
                </a:lnTo>
                <a:lnTo>
                  <a:pt x="1" y="0"/>
                </a:lnTo>
                <a:lnTo>
                  <a:pt x="3" y="0"/>
                </a:lnTo>
                <a:lnTo>
                  <a:pt x="4" y="1"/>
                </a:lnTo>
                <a:lnTo>
                  <a:pt x="5" y="1"/>
                </a:lnTo>
                <a:lnTo>
                  <a:pt x="6" y="2"/>
                </a:lnTo>
                <a:lnTo>
                  <a:pt x="7" y="3"/>
                </a:lnTo>
                <a:lnTo>
                  <a:pt x="8" y="5"/>
                </a:lnTo>
                <a:lnTo>
                  <a:pt x="8" y="7"/>
                </a:lnTo>
                <a:lnTo>
                  <a:pt x="8" y="8"/>
                </a:lnTo>
                <a:lnTo>
                  <a:pt x="8" y="9"/>
                </a:lnTo>
                <a:lnTo>
                  <a:pt x="8" y="11"/>
                </a:lnTo>
                <a:lnTo>
                  <a:pt x="7" y="12"/>
                </a:lnTo>
                <a:lnTo>
                  <a:pt x="6" y="13"/>
                </a:lnTo>
                <a:lnTo>
                  <a:pt x="5" y="14"/>
                </a:lnTo>
                <a:lnTo>
                  <a:pt x="4" y="15"/>
                </a:lnTo>
                <a:lnTo>
                  <a:pt x="3" y="16"/>
                </a:lnTo>
                <a:lnTo>
                  <a:pt x="1" y="16"/>
                </a:lnTo>
                <a:lnTo>
                  <a:pt x="0" y="16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94" name="Freeform 3460"/>
          <p:cNvSpPr>
            <a:spLocks noChangeAspect="1"/>
          </p:cNvSpPr>
          <p:nvPr/>
        </p:nvSpPr>
        <p:spPr bwMode="auto">
          <a:xfrm>
            <a:off x="1281113" y="4395788"/>
            <a:ext cx="1587" cy="7937"/>
          </a:xfrm>
          <a:custGeom>
            <a:avLst/>
            <a:gdLst>
              <a:gd name="T0" fmla="*/ 0 w 1"/>
              <a:gd name="T1" fmla="*/ 2147483647 h 16"/>
              <a:gd name="T2" fmla="*/ 0 w 1"/>
              <a:gd name="T3" fmla="*/ 0 h 16"/>
              <a:gd name="T4" fmla="*/ 2147483647 w 1"/>
              <a:gd name="T5" fmla="*/ 0 h 16"/>
              <a:gd name="T6" fmla="*/ 2147483647 w 1"/>
              <a:gd name="T7" fmla="*/ 0 h 16"/>
              <a:gd name="T8" fmla="*/ 2147483647 w 1"/>
              <a:gd name="T9" fmla="*/ 2147483647 h 16"/>
              <a:gd name="T10" fmla="*/ 2147483647 w 1"/>
              <a:gd name="T11" fmla="*/ 2147483647 h 16"/>
              <a:gd name="T12" fmla="*/ 0 w 1"/>
              <a:gd name="T13" fmla="*/ 214748364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6"/>
              <a:gd name="T23" fmla="*/ 1 w 1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6">
                <a:moveTo>
                  <a:pt x="0" y="16"/>
                </a:moveTo>
                <a:lnTo>
                  <a:pt x="0" y="0"/>
                </a:lnTo>
                <a:lnTo>
                  <a:pt x="1" y="0"/>
                </a:lnTo>
                <a:lnTo>
                  <a:pt x="1" y="16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95" name="Freeform 3461"/>
          <p:cNvSpPr>
            <a:spLocks noChangeAspect="1"/>
          </p:cNvSpPr>
          <p:nvPr/>
        </p:nvSpPr>
        <p:spPr bwMode="auto">
          <a:xfrm>
            <a:off x="1281113" y="4395788"/>
            <a:ext cx="1587" cy="7937"/>
          </a:xfrm>
          <a:custGeom>
            <a:avLst/>
            <a:gdLst>
              <a:gd name="T0" fmla="*/ 0 w 1"/>
              <a:gd name="T1" fmla="*/ 2147483647 h 16"/>
              <a:gd name="T2" fmla="*/ 0 w 1"/>
              <a:gd name="T3" fmla="*/ 0 h 16"/>
              <a:gd name="T4" fmla="*/ 2147483647 w 1"/>
              <a:gd name="T5" fmla="*/ 0 h 16"/>
              <a:gd name="T6" fmla="*/ 2147483647 w 1"/>
              <a:gd name="T7" fmla="*/ 0 h 16"/>
              <a:gd name="T8" fmla="*/ 2147483647 w 1"/>
              <a:gd name="T9" fmla="*/ 2147483647 h 16"/>
              <a:gd name="T10" fmla="*/ 2147483647 w 1"/>
              <a:gd name="T11" fmla="*/ 2147483647 h 16"/>
              <a:gd name="T12" fmla="*/ 0 w 1"/>
              <a:gd name="T13" fmla="*/ 214748364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6"/>
              <a:gd name="T23" fmla="*/ 1 w 1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6">
                <a:moveTo>
                  <a:pt x="0" y="16"/>
                </a:moveTo>
                <a:lnTo>
                  <a:pt x="0" y="0"/>
                </a:lnTo>
                <a:lnTo>
                  <a:pt x="1" y="0"/>
                </a:lnTo>
                <a:lnTo>
                  <a:pt x="1" y="16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96" name="Freeform 3462"/>
          <p:cNvSpPr>
            <a:spLocks noChangeAspect="1"/>
          </p:cNvSpPr>
          <p:nvPr/>
        </p:nvSpPr>
        <p:spPr bwMode="auto">
          <a:xfrm>
            <a:off x="1282700" y="4395788"/>
            <a:ext cx="4763" cy="7937"/>
          </a:xfrm>
          <a:custGeom>
            <a:avLst/>
            <a:gdLst>
              <a:gd name="T0" fmla="*/ 0 w 1"/>
              <a:gd name="T1" fmla="*/ 2147483647 h 16"/>
              <a:gd name="T2" fmla="*/ 0 w 1"/>
              <a:gd name="T3" fmla="*/ 0 h 16"/>
              <a:gd name="T4" fmla="*/ 2147483647 w 1"/>
              <a:gd name="T5" fmla="*/ 0 h 16"/>
              <a:gd name="T6" fmla="*/ 2147483647 w 1"/>
              <a:gd name="T7" fmla="*/ 0 h 16"/>
              <a:gd name="T8" fmla="*/ 2147483647 w 1"/>
              <a:gd name="T9" fmla="*/ 2147483647 h 16"/>
              <a:gd name="T10" fmla="*/ 2147483647 w 1"/>
              <a:gd name="T11" fmla="*/ 2147483647 h 16"/>
              <a:gd name="T12" fmla="*/ 0 w 1"/>
              <a:gd name="T13" fmla="*/ 214748364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6"/>
              <a:gd name="T23" fmla="*/ 1 w 1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6">
                <a:moveTo>
                  <a:pt x="0" y="16"/>
                </a:moveTo>
                <a:lnTo>
                  <a:pt x="0" y="0"/>
                </a:lnTo>
                <a:lnTo>
                  <a:pt x="1" y="0"/>
                </a:lnTo>
                <a:lnTo>
                  <a:pt x="1" y="16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97" name="Freeform 3463"/>
          <p:cNvSpPr>
            <a:spLocks noChangeAspect="1"/>
          </p:cNvSpPr>
          <p:nvPr/>
        </p:nvSpPr>
        <p:spPr bwMode="auto">
          <a:xfrm>
            <a:off x="1282700" y="4395788"/>
            <a:ext cx="4763" cy="7937"/>
          </a:xfrm>
          <a:custGeom>
            <a:avLst/>
            <a:gdLst>
              <a:gd name="T0" fmla="*/ 0 w 1"/>
              <a:gd name="T1" fmla="*/ 2147483647 h 16"/>
              <a:gd name="T2" fmla="*/ 0 w 1"/>
              <a:gd name="T3" fmla="*/ 0 h 16"/>
              <a:gd name="T4" fmla="*/ 2147483647 w 1"/>
              <a:gd name="T5" fmla="*/ 0 h 16"/>
              <a:gd name="T6" fmla="*/ 2147483647 w 1"/>
              <a:gd name="T7" fmla="*/ 0 h 16"/>
              <a:gd name="T8" fmla="*/ 2147483647 w 1"/>
              <a:gd name="T9" fmla="*/ 2147483647 h 16"/>
              <a:gd name="T10" fmla="*/ 2147483647 w 1"/>
              <a:gd name="T11" fmla="*/ 2147483647 h 16"/>
              <a:gd name="T12" fmla="*/ 0 w 1"/>
              <a:gd name="T13" fmla="*/ 214748364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6"/>
              <a:gd name="T23" fmla="*/ 1 w 1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6">
                <a:moveTo>
                  <a:pt x="0" y="16"/>
                </a:moveTo>
                <a:lnTo>
                  <a:pt x="0" y="0"/>
                </a:lnTo>
                <a:lnTo>
                  <a:pt x="1" y="0"/>
                </a:lnTo>
                <a:lnTo>
                  <a:pt x="1" y="16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98" name="Rectangle 3464"/>
          <p:cNvSpPr>
            <a:spLocks noChangeAspect="1" noChangeArrowheads="1"/>
          </p:cNvSpPr>
          <p:nvPr/>
        </p:nvSpPr>
        <p:spPr bwMode="auto">
          <a:xfrm>
            <a:off x="1282700" y="4395788"/>
            <a:ext cx="1588" cy="7937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699" name="Freeform 3465"/>
          <p:cNvSpPr>
            <a:spLocks noChangeAspect="1"/>
          </p:cNvSpPr>
          <p:nvPr/>
        </p:nvSpPr>
        <p:spPr bwMode="auto">
          <a:xfrm>
            <a:off x="1281113" y="4395788"/>
            <a:ext cx="6350" cy="4762"/>
          </a:xfrm>
          <a:custGeom>
            <a:avLst/>
            <a:gdLst>
              <a:gd name="T0" fmla="*/ 0 w 14"/>
              <a:gd name="T1" fmla="*/ 2147483647 h 8"/>
              <a:gd name="T2" fmla="*/ 0 w 14"/>
              <a:gd name="T3" fmla="*/ 2147483647 h 8"/>
              <a:gd name="T4" fmla="*/ 0 w 14"/>
              <a:gd name="T5" fmla="*/ 2147483647 h 8"/>
              <a:gd name="T6" fmla="*/ 0 w 14"/>
              <a:gd name="T7" fmla="*/ 2147483647 h 8"/>
              <a:gd name="T8" fmla="*/ 2147483647 w 14"/>
              <a:gd name="T9" fmla="*/ 2147483647 h 8"/>
              <a:gd name="T10" fmla="*/ 2147483647 w 14"/>
              <a:gd name="T11" fmla="*/ 2147483647 h 8"/>
              <a:gd name="T12" fmla="*/ 2147483647 w 14"/>
              <a:gd name="T13" fmla="*/ 2147483647 h 8"/>
              <a:gd name="T14" fmla="*/ 2147483647 w 14"/>
              <a:gd name="T15" fmla="*/ 2147483647 h 8"/>
              <a:gd name="T16" fmla="*/ 2147483647 w 14"/>
              <a:gd name="T17" fmla="*/ 0 h 8"/>
              <a:gd name="T18" fmla="*/ 2147483647 w 14"/>
              <a:gd name="T19" fmla="*/ 0 h 8"/>
              <a:gd name="T20" fmla="*/ 2147483647 w 14"/>
              <a:gd name="T21" fmla="*/ 0 h 8"/>
              <a:gd name="T22" fmla="*/ 2147483647 w 14"/>
              <a:gd name="T23" fmla="*/ 0 h 8"/>
              <a:gd name="T24" fmla="*/ 2147483647 w 14"/>
              <a:gd name="T25" fmla="*/ 0 h 8"/>
              <a:gd name="T26" fmla="*/ 2147483647 w 14"/>
              <a:gd name="T27" fmla="*/ 2147483647 h 8"/>
              <a:gd name="T28" fmla="*/ 2147483647 w 14"/>
              <a:gd name="T29" fmla="*/ 2147483647 h 8"/>
              <a:gd name="T30" fmla="*/ 2147483647 w 14"/>
              <a:gd name="T31" fmla="*/ 2147483647 h 8"/>
              <a:gd name="T32" fmla="*/ 2147483647 w 14"/>
              <a:gd name="T33" fmla="*/ 2147483647 h 8"/>
              <a:gd name="T34" fmla="*/ 2147483647 w 14"/>
              <a:gd name="T35" fmla="*/ 2147483647 h 8"/>
              <a:gd name="T36" fmla="*/ 2147483647 w 14"/>
              <a:gd name="T37" fmla="*/ 2147483647 h 8"/>
              <a:gd name="T38" fmla="*/ 2147483647 w 14"/>
              <a:gd name="T39" fmla="*/ 2147483647 h 8"/>
              <a:gd name="T40" fmla="*/ 2147483647 w 14"/>
              <a:gd name="T41" fmla="*/ 2147483647 h 8"/>
              <a:gd name="T42" fmla="*/ 0 w 14"/>
              <a:gd name="T43" fmla="*/ 2147483647 h 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4"/>
              <a:gd name="T67" fmla="*/ 0 h 8"/>
              <a:gd name="T68" fmla="*/ 14 w 14"/>
              <a:gd name="T69" fmla="*/ 8 h 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4" h="8">
                <a:moveTo>
                  <a:pt x="0" y="8"/>
                </a:moveTo>
                <a:lnTo>
                  <a:pt x="0" y="8"/>
                </a:lnTo>
                <a:lnTo>
                  <a:pt x="0" y="7"/>
                </a:lnTo>
                <a:lnTo>
                  <a:pt x="0" y="5"/>
                </a:lnTo>
                <a:lnTo>
                  <a:pt x="1" y="3"/>
                </a:lnTo>
                <a:lnTo>
                  <a:pt x="1" y="2"/>
                </a:lnTo>
                <a:lnTo>
                  <a:pt x="2" y="1"/>
                </a:lnTo>
                <a:lnTo>
                  <a:pt x="3" y="1"/>
                </a:ln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lnTo>
                  <a:pt x="8" y="0"/>
                </a:lnTo>
                <a:lnTo>
                  <a:pt x="9" y="0"/>
                </a:lnTo>
                <a:lnTo>
                  <a:pt x="11" y="1"/>
                </a:lnTo>
                <a:lnTo>
                  <a:pt x="12" y="1"/>
                </a:lnTo>
                <a:lnTo>
                  <a:pt x="13" y="2"/>
                </a:lnTo>
                <a:lnTo>
                  <a:pt x="13" y="3"/>
                </a:lnTo>
                <a:lnTo>
                  <a:pt x="14" y="5"/>
                </a:lnTo>
                <a:lnTo>
                  <a:pt x="14" y="7"/>
                </a:lnTo>
                <a:lnTo>
                  <a:pt x="14" y="8"/>
                </a:lnTo>
                <a:lnTo>
                  <a:pt x="0" y="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00" name="Freeform 3466"/>
          <p:cNvSpPr>
            <a:spLocks noChangeAspect="1"/>
          </p:cNvSpPr>
          <p:nvPr/>
        </p:nvSpPr>
        <p:spPr bwMode="auto">
          <a:xfrm>
            <a:off x="1281113" y="4400550"/>
            <a:ext cx="6350" cy="4763"/>
          </a:xfrm>
          <a:custGeom>
            <a:avLst/>
            <a:gdLst>
              <a:gd name="T0" fmla="*/ 2147483647 w 14"/>
              <a:gd name="T1" fmla="*/ 0 h 7"/>
              <a:gd name="T2" fmla="*/ 2147483647 w 14"/>
              <a:gd name="T3" fmla="*/ 0 h 7"/>
              <a:gd name="T4" fmla="*/ 2147483647 w 14"/>
              <a:gd name="T5" fmla="*/ 2147483647 h 7"/>
              <a:gd name="T6" fmla="*/ 2147483647 w 14"/>
              <a:gd name="T7" fmla="*/ 2147483647 h 7"/>
              <a:gd name="T8" fmla="*/ 2147483647 w 14"/>
              <a:gd name="T9" fmla="*/ 2147483647 h 7"/>
              <a:gd name="T10" fmla="*/ 2147483647 w 14"/>
              <a:gd name="T11" fmla="*/ 2147483647 h 7"/>
              <a:gd name="T12" fmla="*/ 2147483647 w 14"/>
              <a:gd name="T13" fmla="*/ 2147483647 h 7"/>
              <a:gd name="T14" fmla="*/ 2147483647 w 14"/>
              <a:gd name="T15" fmla="*/ 2147483647 h 7"/>
              <a:gd name="T16" fmla="*/ 2147483647 w 14"/>
              <a:gd name="T17" fmla="*/ 2147483647 h 7"/>
              <a:gd name="T18" fmla="*/ 2147483647 w 14"/>
              <a:gd name="T19" fmla="*/ 2147483647 h 7"/>
              <a:gd name="T20" fmla="*/ 2147483647 w 14"/>
              <a:gd name="T21" fmla="*/ 2147483647 h 7"/>
              <a:gd name="T22" fmla="*/ 2147483647 w 14"/>
              <a:gd name="T23" fmla="*/ 2147483647 h 7"/>
              <a:gd name="T24" fmla="*/ 2147483647 w 14"/>
              <a:gd name="T25" fmla="*/ 2147483647 h 7"/>
              <a:gd name="T26" fmla="*/ 2147483647 w 14"/>
              <a:gd name="T27" fmla="*/ 2147483647 h 7"/>
              <a:gd name="T28" fmla="*/ 2147483647 w 14"/>
              <a:gd name="T29" fmla="*/ 2147483647 h 7"/>
              <a:gd name="T30" fmla="*/ 2147483647 w 14"/>
              <a:gd name="T31" fmla="*/ 2147483647 h 7"/>
              <a:gd name="T32" fmla="*/ 2147483647 w 14"/>
              <a:gd name="T33" fmla="*/ 2147483647 h 7"/>
              <a:gd name="T34" fmla="*/ 0 w 14"/>
              <a:gd name="T35" fmla="*/ 2147483647 h 7"/>
              <a:gd name="T36" fmla="*/ 0 w 14"/>
              <a:gd name="T37" fmla="*/ 2147483647 h 7"/>
              <a:gd name="T38" fmla="*/ 0 w 14"/>
              <a:gd name="T39" fmla="*/ 0 h 7"/>
              <a:gd name="T40" fmla="*/ 0 w 14"/>
              <a:gd name="T41" fmla="*/ 0 h 7"/>
              <a:gd name="T42" fmla="*/ 2147483647 w 14"/>
              <a:gd name="T43" fmla="*/ 0 h 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4"/>
              <a:gd name="T67" fmla="*/ 0 h 7"/>
              <a:gd name="T68" fmla="*/ 14 w 14"/>
              <a:gd name="T69" fmla="*/ 7 h 7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4" h="7">
                <a:moveTo>
                  <a:pt x="14" y="0"/>
                </a:moveTo>
                <a:lnTo>
                  <a:pt x="14" y="0"/>
                </a:lnTo>
                <a:lnTo>
                  <a:pt x="14" y="1"/>
                </a:lnTo>
                <a:lnTo>
                  <a:pt x="14" y="2"/>
                </a:lnTo>
                <a:lnTo>
                  <a:pt x="13" y="4"/>
                </a:lnTo>
                <a:lnTo>
                  <a:pt x="13" y="5"/>
                </a:lnTo>
                <a:lnTo>
                  <a:pt x="12" y="6"/>
                </a:lnTo>
                <a:lnTo>
                  <a:pt x="11" y="6"/>
                </a:lnTo>
                <a:lnTo>
                  <a:pt x="9" y="7"/>
                </a:lnTo>
                <a:lnTo>
                  <a:pt x="8" y="7"/>
                </a:lnTo>
                <a:lnTo>
                  <a:pt x="7" y="7"/>
                </a:lnTo>
                <a:lnTo>
                  <a:pt x="6" y="7"/>
                </a:lnTo>
                <a:lnTo>
                  <a:pt x="5" y="7"/>
                </a:lnTo>
                <a:lnTo>
                  <a:pt x="3" y="6"/>
                </a:lnTo>
                <a:lnTo>
                  <a:pt x="2" y="6"/>
                </a:lnTo>
                <a:lnTo>
                  <a:pt x="1" y="5"/>
                </a:lnTo>
                <a:lnTo>
                  <a:pt x="1" y="4"/>
                </a:lnTo>
                <a:lnTo>
                  <a:pt x="0" y="2"/>
                </a:lnTo>
                <a:lnTo>
                  <a:pt x="0" y="1"/>
                </a:lnTo>
                <a:lnTo>
                  <a:pt x="0" y="0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01" name="Freeform 3467"/>
          <p:cNvSpPr>
            <a:spLocks noChangeAspect="1"/>
          </p:cNvSpPr>
          <p:nvPr/>
        </p:nvSpPr>
        <p:spPr bwMode="auto">
          <a:xfrm>
            <a:off x="1281113" y="4400550"/>
            <a:ext cx="6350" cy="3175"/>
          </a:xfrm>
          <a:custGeom>
            <a:avLst/>
            <a:gdLst>
              <a:gd name="T0" fmla="*/ 0 w 14"/>
              <a:gd name="T1" fmla="*/ 0 h 1"/>
              <a:gd name="T2" fmla="*/ 2147483647 w 14"/>
              <a:gd name="T3" fmla="*/ 0 h 1"/>
              <a:gd name="T4" fmla="*/ 2147483647 w 14"/>
              <a:gd name="T5" fmla="*/ 2147483647 h 1"/>
              <a:gd name="T6" fmla="*/ 2147483647 w 14"/>
              <a:gd name="T7" fmla="*/ 2147483647 h 1"/>
              <a:gd name="T8" fmla="*/ 0 w 14"/>
              <a:gd name="T9" fmla="*/ 2147483647 h 1"/>
              <a:gd name="T10" fmla="*/ 0 w 14"/>
              <a:gd name="T11" fmla="*/ 2147483647 h 1"/>
              <a:gd name="T12" fmla="*/ 0 w 14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1"/>
              <a:gd name="T23" fmla="*/ 14 w 14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1">
                <a:moveTo>
                  <a:pt x="0" y="0"/>
                </a:moveTo>
                <a:lnTo>
                  <a:pt x="14" y="0"/>
                </a:lnTo>
                <a:lnTo>
                  <a:pt x="14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02" name="Freeform 3468"/>
          <p:cNvSpPr>
            <a:spLocks noChangeAspect="1"/>
          </p:cNvSpPr>
          <p:nvPr/>
        </p:nvSpPr>
        <p:spPr bwMode="auto">
          <a:xfrm>
            <a:off x="1281113" y="4400550"/>
            <a:ext cx="6350" cy="3175"/>
          </a:xfrm>
          <a:custGeom>
            <a:avLst/>
            <a:gdLst>
              <a:gd name="T0" fmla="*/ 0 w 14"/>
              <a:gd name="T1" fmla="*/ 0 h 1"/>
              <a:gd name="T2" fmla="*/ 2147483647 w 14"/>
              <a:gd name="T3" fmla="*/ 0 h 1"/>
              <a:gd name="T4" fmla="*/ 2147483647 w 14"/>
              <a:gd name="T5" fmla="*/ 2147483647 h 1"/>
              <a:gd name="T6" fmla="*/ 2147483647 w 14"/>
              <a:gd name="T7" fmla="*/ 2147483647 h 1"/>
              <a:gd name="T8" fmla="*/ 0 w 14"/>
              <a:gd name="T9" fmla="*/ 2147483647 h 1"/>
              <a:gd name="T10" fmla="*/ 0 w 14"/>
              <a:gd name="T11" fmla="*/ 2147483647 h 1"/>
              <a:gd name="T12" fmla="*/ 0 w 14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1"/>
              <a:gd name="T23" fmla="*/ 14 w 14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1">
                <a:moveTo>
                  <a:pt x="0" y="0"/>
                </a:moveTo>
                <a:lnTo>
                  <a:pt x="14" y="0"/>
                </a:lnTo>
                <a:lnTo>
                  <a:pt x="14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03" name="Freeform 3469"/>
          <p:cNvSpPr>
            <a:spLocks noChangeAspect="1"/>
          </p:cNvSpPr>
          <p:nvPr/>
        </p:nvSpPr>
        <p:spPr bwMode="auto">
          <a:xfrm>
            <a:off x="1281113" y="4400550"/>
            <a:ext cx="6350" cy="3175"/>
          </a:xfrm>
          <a:custGeom>
            <a:avLst/>
            <a:gdLst>
              <a:gd name="T0" fmla="*/ 0 w 14"/>
              <a:gd name="T1" fmla="*/ 0 h 1"/>
              <a:gd name="T2" fmla="*/ 2147483647 w 14"/>
              <a:gd name="T3" fmla="*/ 0 h 1"/>
              <a:gd name="T4" fmla="*/ 2147483647 w 14"/>
              <a:gd name="T5" fmla="*/ 2147483647 h 1"/>
              <a:gd name="T6" fmla="*/ 2147483647 w 14"/>
              <a:gd name="T7" fmla="*/ 2147483647 h 1"/>
              <a:gd name="T8" fmla="*/ 0 w 14"/>
              <a:gd name="T9" fmla="*/ 2147483647 h 1"/>
              <a:gd name="T10" fmla="*/ 0 w 14"/>
              <a:gd name="T11" fmla="*/ 2147483647 h 1"/>
              <a:gd name="T12" fmla="*/ 0 w 14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1"/>
              <a:gd name="T23" fmla="*/ 14 w 14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1">
                <a:moveTo>
                  <a:pt x="0" y="0"/>
                </a:moveTo>
                <a:lnTo>
                  <a:pt x="14" y="0"/>
                </a:lnTo>
                <a:lnTo>
                  <a:pt x="14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04" name="Freeform 3470"/>
          <p:cNvSpPr>
            <a:spLocks noChangeAspect="1"/>
          </p:cNvSpPr>
          <p:nvPr/>
        </p:nvSpPr>
        <p:spPr bwMode="auto">
          <a:xfrm>
            <a:off x="1281113" y="4400550"/>
            <a:ext cx="6350" cy="3175"/>
          </a:xfrm>
          <a:custGeom>
            <a:avLst/>
            <a:gdLst>
              <a:gd name="T0" fmla="*/ 0 w 14"/>
              <a:gd name="T1" fmla="*/ 0 h 1"/>
              <a:gd name="T2" fmla="*/ 2147483647 w 14"/>
              <a:gd name="T3" fmla="*/ 0 h 1"/>
              <a:gd name="T4" fmla="*/ 2147483647 w 14"/>
              <a:gd name="T5" fmla="*/ 2147483647 h 1"/>
              <a:gd name="T6" fmla="*/ 2147483647 w 14"/>
              <a:gd name="T7" fmla="*/ 2147483647 h 1"/>
              <a:gd name="T8" fmla="*/ 0 w 14"/>
              <a:gd name="T9" fmla="*/ 2147483647 h 1"/>
              <a:gd name="T10" fmla="*/ 0 w 14"/>
              <a:gd name="T11" fmla="*/ 2147483647 h 1"/>
              <a:gd name="T12" fmla="*/ 0 w 14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1"/>
              <a:gd name="T23" fmla="*/ 14 w 14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1">
                <a:moveTo>
                  <a:pt x="0" y="0"/>
                </a:moveTo>
                <a:lnTo>
                  <a:pt x="14" y="0"/>
                </a:lnTo>
                <a:lnTo>
                  <a:pt x="14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05" name="Rectangle 3471"/>
          <p:cNvSpPr>
            <a:spLocks noChangeAspect="1" noChangeArrowheads="1"/>
          </p:cNvSpPr>
          <p:nvPr/>
        </p:nvSpPr>
        <p:spPr bwMode="auto">
          <a:xfrm>
            <a:off x="1281113" y="4400550"/>
            <a:ext cx="6350" cy="1588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06" name="Freeform 3472"/>
          <p:cNvSpPr>
            <a:spLocks noChangeAspect="1"/>
          </p:cNvSpPr>
          <p:nvPr/>
        </p:nvSpPr>
        <p:spPr bwMode="auto">
          <a:xfrm>
            <a:off x="1281113" y="4398963"/>
            <a:ext cx="1587" cy="6350"/>
          </a:xfrm>
          <a:custGeom>
            <a:avLst/>
            <a:gdLst>
              <a:gd name="T0" fmla="*/ 2147483647 w 7"/>
              <a:gd name="T1" fmla="*/ 2147483647 h 16"/>
              <a:gd name="T2" fmla="*/ 2147483647 w 7"/>
              <a:gd name="T3" fmla="*/ 2147483647 h 16"/>
              <a:gd name="T4" fmla="*/ 2147483647 w 7"/>
              <a:gd name="T5" fmla="*/ 2147483647 h 16"/>
              <a:gd name="T6" fmla="*/ 2147483647 w 7"/>
              <a:gd name="T7" fmla="*/ 2147483647 h 16"/>
              <a:gd name="T8" fmla="*/ 2147483647 w 7"/>
              <a:gd name="T9" fmla="*/ 2147483647 h 16"/>
              <a:gd name="T10" fmla="*/ 2147483647 w 7"/>
              <a:gd name="T11" fmla="*/ 2147483647 h 16"/>
              <a:gd name="T12" fmla="*/ 2147483647 w 7"/>
              <a:gd name="T13" fmla="*/ 2147483647 h 16"/>
              <a:gd name="T14" fmla="*/ 2147483647 w 7"/>
              <a:gd name="T15" fmla="*/ 2147483647 h 16"/>
              <a:gd name="T16" fmla="*/ 0 w 7"/>
              <a:gd name="T17" fmla="*/ 2147483647 h 16"/>
              <a:gd name="T18" fmla="*/ 0 w 7"/>
              <a:gd name="T19" fmla="*/ 2147483647 h 16"/>
              <a:gd name="T20" fmla="*/ 0 w 7"/>
              <a:gd name="T21" fmla="*/ 2147483647 h 16"/>
              <a:gd name="T22" fmla="*/ 0 w 7"/>
              <a:gd name="T23" fmla="*/ 2147483647 h 16"/>
              <a:gd name="T24" fmla="*/ 0 w 7"/>
              <a:gd name="T25" fmla="*/ 2147483647 h 16"/>
              <a:gd name="T26" fmla="*/ 2147483647 w 7"/>
              <a:gd name="T27" fmla="*/ 2147483647 h 16"/>
              <a:gd name="T28" fmla="*/ 2147483647 w 7"/>
              <a:gd name="T29" fmla="*/ 2147483647 h 16"/>
              <a:gd name="T30" fmla="*/ 2147483647 w 7"/>
              <a:gd name="T31" fmla="*/ 2147483647 h 16"/>
              <a:gd name="T32" fmla="*/ 2147483647 w 7"/>
              <a:gd name="T33" fmla="*/ 2147483647 h 16"/>
              <a:gd name="T34" fmla="*/ 2147483647 w 7"/>
              <a:gd name="T35" fmla="*/ 0 h 16"/>
              <a:gd name="T36" fmla="*/ 2147483647 w 7"/>
              <a:gd name="T37" fmla="*/ 0 h 16"/>
              <a:gd name="T38" fmla="*/ 2147483647 w 7"/>
              <a:gd name="T39" fmla="*/ 0 h 16"/>
              <a:gd name="T40" fmla="*/ 2147483647 w 7"/>
              <a:gd name="T41" fmla="*/ 0 h 16"/>
              <a:gd name="T42" fmla="*/ 2147483647 w 7"/>
              <a:gd name="T43" fmla="*/ 2147483647 h 1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7"/>
              <a:gd name="T67" fmla="*/ 0 h 16"/>
              <a:gd name="T68" fmla="*/ 7 w 7"/>
              <a:gd name="T69" fmla="*/ 16 h 1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7" h="16">
                <a:moveTo>
                  <a:pt x="7" y="16"/>
                </a:moveTo>
                <a:lnTo>
                  <a:pt x="7" y="16"/>
                </a:lnTo>
                <a:lnTo>
                  <a:pt x="6" y="16"/>
                </a:lnTo>
                <a:lnTo>
                  <a:pt x="5" y="16"/>
                </a:lnTo>
                <a:lnTo>
                  <a:pt x="3" y="15"/>
                </a:lnTo>
                <a:lnTo>
                  <a:pt x="2" y="14"/>
                </a:lnTo>
                <a:lnTo>
                  <a:pt x="1" y="13"/>
                </a:lnTo>
                <a:lnTo>
                  <a:pt x="1" y="12"/>
                </a:lnTo>
                <a:lnTo>
                  <a:pt x="0" y="11"/>
                </a:lnTo>
                <a:lnTo>
                  <a:pt x="0" y="9"/>
                </a:lnTo>
                <a:lnTo>
                  <a:pt x="0" y="8"/>
                </a:lnTo>
                <a:lnTo>
                  <a:pt x="0" y="7"/>
                </a:lnTo>
                <a:lnTo>
                  <a:pt x="0" y="6"/>
                </a:lnTo>
                <a:lnTo>
                  <a:pt x="1" y="4"/>
                </a:lnTo>
                <a:lnTo>
                  <a:pt x="1" y="3"/>
                </a:lnTo>
                <a:lnTo>
                  <a:pt x="2" y="2"/>
                </a:lnTo>
                <a:lnTo>
                  <a:pt x="3" y="2"/>
                </a:ln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lnTo>
                  <a:pt x="7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07" name="Freeform 3473"/>
          <p:cNvSpPr>
            <a:spLocks noChangeAspect="1"/>
          </p:cNvSpPr>
          <p:nvPr/>
        </p:nvSpPr>
        <p:spPr bwMode="auto">
          <a:xfrm>
            <a:off x="1287463" y="4398963"/>
            <a:ext cx="1587" cy="6350"/>
          </a:xfrm>
          <a:custGeom>
            <a:avLst/>
            <a:gdLst>
              <a:gd name="T0" fmla="*/ 0 w 8"/>
              <a:gd name="T1" fmla="*/ 0 h 16"/>
              <a:gd name="T2" fmla="*/ 0 w 8"/>
              <a:gd name="T3" fmla="*/ 0 h 16"/>
              <a:gd name="T4" fmla="*/ 2147483647 w 8"/>
              <a:gd name="T5" fmla="*/ 0 h 16"/>
              <a:gd name="T6" fmla="*/ 2147483647 w 8"/>
              <a:gd name="T7" fmla="*/ 0 h 16"/>
              <a:gd name="T8" fmla="*/ 2147483647 w 8"/>
              <a:gd name="T9" fmla="*/ 2147483647 h 16"/>
              <a:gd name="T10" fmla="*/ 2147483647 w 8"/>
              <a:gd name="T11" fmla="*/ 2147483647 h 16"/>
              <a:gd name="T12" fmla="*/ 2147483647 w 8"/>
              <a:gd name="T13" fmla="*/ 2147483647 h 16"/>
              <a:gd name="T14" fmla="*/ 2147483647 w 8"/>
              <a:gd name="T15" fmla="*/ 2147483647 h 16"/>
              <a:gd name="T16" fmla="*/ 2147483647 w 8"/>
              <a:gd name="T17" fmla="*/ 2147483647 h 16"/>
              <a:gd name="T18" fmla="*/ 2147483647 w 8"/>
              <a:gd name="T19" fmla="*/ 2147483647 h 16"/>
              <a:gd name="T20" fmla="*/ 2147483647 w 8"/>
              <a:gd name="T21" fmla="*/ 2147483647 h 16"/>
              <a:gd name="T22" fmla="*/ 2147483647 w 8"/>
              <a:gd name="T23" fmla="*/ 2147483647 h 16"/>
              <a:gd name="T24" fmla="*/ 2147483647 w 8"/>
              <a:gd name="T25" fmla="*/ 2147483647 h 16"/>
              <a:gd name="T26" fmla="*/ 2147483647 w 8"/>
              <a:gd name="T27" fmla="*/ 2147483647 h 16"/>
              <a:gd name="T28" fmla="*/ 2147483647 w 8"/>
              <a:gd name="T29" fmla="*/ 2147483647 h 16"/>
              <a:gd name="T30" fmla="*/ 2147483647 w 8"/>
              <a:gd name="T31" fmla="*/ 2147483647 h 16"/>
              <a:gd name="T32" fmla="*/ 2147483647 w 8"/>
              <a:gd name="T33" fmla="*/ 2147483647 h 16"/>
              <a:gd name="T34" fmla="*/ 2147483647 w 8"/>
              <a:gd name="T35" fmla="*/ 2147483647 h 16"/>
              <a:gd name="T36" fmla="*/ 2147483647 w 8"/>
              <a:gd name="T37" fmla="*/ 2147483647 h 16"/>
              <a:gd name="T38" fmla="*/ 0 w 8"/>
              <a:gd name="T39" fmla="*/ 2147483647 h 16"/>
              <a:gd name="T40" fmla="*/ 0 w 8"/>
              <a:gd name="T41" fmla="*/ 2147483647 h 16"/>
              <a:gd name="T42" fmla="*/ 0 w 8"/>
              <a:gd name="T43" fmla="*/ 0 h 1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"/>
              <a:gd name="T67" fmla="*/ 0 h 16"/>
              <a:gd name="T68" fmla="*/ 8 w 8"/>
              <a:gd name="T69" fmla="*/ 16 h 1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" h="16">
                <a:moveTo>
                  <a:pt x="0" y="0"/>
                </a:moveTo>
                <a:lnTo>
                  <a:pt x="0" y="0"/>
                </a:lnTo>
                <a:lnTo>
                  <a:pt x="1" y="0"/>
                </a:lnTo>
                <a:lnTo>
                  <a:pt x="3" y="0"/>
                </a:lnTo>
                <a:lnTo>
                  <a:pt x="4" y="2"/>
                </a:lnTo>
                <a:lnTo>
                  <a:pt x="5" y="2"/>
                </a:lnTo>
                <a:lnTo>
                  <a:pt x="6" y="3"/>
                </a:lnTo>
                <a:lnTo>
                  <a:pt x="7" y="4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9"/>
                </a:lnTo>
                <a:lnTo>
                  <a:pt x="8" y="11"/>
                </a:lnTo>
                <a:lnTo>
                  <a:pt x="7" y="12"/>
                </a:lnTo>
                <a:lnTo>
                  <a:pt x="6" y="13"/>
                </a:lnTo>
                <a:lnTo>
                  <a:pt x="5" y="14"/>
                </a:lnTo>
                <a:lnTo>
                  <a:pt x="4" y="15"/>
                </a:lnTo>
                <a:lnTo>
                  <a:pt x="3" y="16"/>
                </a:lnTo>
                <a:lnTo>
                  <a:pt x="1" y="16"/>
                </a:lnTo>
                <a:lnTo>
                  <a:pt x="0" y="16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08" name="Freeform 3474"/>
          <p:cNvSpPr>
            <a:spLocks noChangeAspect="1"/>
          </p:cNvSpPr>
          <p:nvPr/>
        </p:nvSpPr>
        <p:spPr bwMode="auto">
          <a:xfrm>
            <a:off x="1282700" y="4398963"/>
            <a:ext cx="4763" cy="6350"/>
          </a:xfrm>
          <a:custGeom>
            <a:avLst/>
            <a:gdLst>
              <a:gd name="T0" fmla="*/ 0 w 1"/>
              <a:gd name="T1" fmla="*/ 2147483647 h 16"/>
              <a:gd name="T2" fmla="*/ 0 w 1"/>
              <a:gd name="T3" fmla="*/ 0 h 16"/>
              <a:gd name="T4" fmla="*/ 2147483647 w 1"/>
              <a:gd name="T5" fmla="*/ 0 h 16"/>
              <a:gd name="T6" fmla="*/ 2147483647 w 1"/>
              <a:gd name="T7" fmla="*/ 0 h 16"/>
              <a:gd name="T8" fmla="*/ 2147483647 w 1"/>
              <a:gd name="T9" fmla="*/ 2147483647 h 16"/>
              <a:gd name="T10" fmla="*/ 2147483647 w 1"/>
              <a:gd name="T11" fmla="*/ 2147483647 h 16"/>
              <a:gd name="T12" fmla="*/ 0 w 1"/>
              <a:gd name="T13" fmla="*/ 214748364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6"/>
              <a:gd name="T23" fmla="*/ 1 w 1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6">
                <a:moveTo>
                  <a:pt x="0" y="16"/>
                </a:moveTo>
                <a:lnTo>
                  <a:pt x="0" y="0"/>
                </a:lnTo>
                <a:lnTo>
                  <a:pt x="1" y="0"/>
                </a:lnTo>
                <a:lnTo>
                  <a:pt x="1" y="16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09" name="Freeform 3475"/>
          <p:cNvSpPr>
            <a:spLocks noChangeAspect="1"/>
          </p:cNvSpPr>
          <p:nvPr/>
        </p:nvSpPr>
        <p:spPr bwMode="auto">
          <a:xfrm>
            <a:off x="1282700" y="4398963"/>
            <a:ext cx="4763" cy="6350"/>
          </a:xfrm>
          <a:custGeom>
            <a:avLst/>
            <a:gdLst>
              <a:gd name="T0" fmla="*/ 0 w 1"/>
              <a:gd name="T1" fmla="*/ 2147483647 h 16"/>
              <a:gd name="T2" fmla="*/ 0 w 1"/>
              <a:gd name="T3" fmla="*/ 0 h 16"/>
              <a:gd name="T4" fmla="*/ 2147483647 w 1"/>
              <a:gd name="T5" fmla="*/ 0 h 16"/>
              <a:gd name="T6" fmla="*/ 2147483647 w 1"/>
              <a:gd name="T7" fmla="*/ 0 h 16"/>
              <a:gd name="T8" fmla="*/ 2147483647 w 1"/>
              <a:gd name="T9" fmla="*/ 2147483647 h 16"/>
              <a:gd name="T10" fmla="*/ 2147483647 w 1"/>
              <a:gd name="T11" fmla="*/ 2147483647 h 16"/>
              <a:gd name="T12" fmla="*/ 0 w 1"/>
              <a:gd name="T13" fmla="*/ 214748364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6"/>
              <a:gd name="T23" fmla="*/ 1 w 1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6">
                <a:moveTo>
                  <a:pt x="0" y="16"/>
                </a:moveTo>
                <a:lnTo>
                  <a:pt x="0" y="0"/>
                </a:lnTo>
                <a:lnTo>
                  <a:pt x="1" y="0"/>
                </a:lnTo>
                <a:lnTo>
                  <a:pt x="1" y="16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10" name="Freeform 3476"/>
          <p:cNvSpPr>
            <a:spLocks noChangeAspect="1"/>
          </p:cNvSpPr>
          <p:nvPr/>
        </p:nvSpPr>
        <p:spPr bwMode="auto">
          <a:xfrm>
            <a:off x="1287463" y="4398963"/>
            <a:ext cx="1587" cy="6350"/>
          </a:xfrm>
          <a:custGeom>
            <a:avLst/>
            <a:gdLst>
              <a:gd name="T0" fmla="*/ 0 w 1"/>
              <a:gd name="T1" fmla="*/ 2147483647 h 16"/>
              <a:gd name="T2" fmla="*/ 0 w 1"/>
              <a:gd name="T3" fmla="*/ 0 h 16"/>
              <a:gd name="T4" fmla="*/ 2147483647 w 1"/>
              <a:gd name="T5" fmla="*/ 0 h 16"/>
              <a:gd name="T6" fmla="*/ 2147483647 w 1"/>
              <a:gd name="T7" fmla="*/ 0 h 16"/>
              <a:gd name="T8" fmla="*/ 2147483647 w 1"/>
              <a:gd name="T9" fmla="*/ 2147483647 h 16"/>
              <a:gd name="T10" fmla="*/ 2147483647 w 1"/>
              <a:gd name="T11" fmla="*/ 2147483647 h 16"/>
              <a:gd name="T12" fmla="*/ 0 w 1"/>
              <a:gd name="T13" fmla="*/ 214748364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6"/>
              <a:gd name="T23" fmla="*/ 1 w 1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6">
                <a:moveTo>
                  <a:pt x="0" y="16"/>
                </a:moveTo>
                <a:lnTo>
                  <a:pt x="0" y="0"/>
                </a:lnTo>
                <a:lnTo>
                  <a:pt x="1" y="0"/>
                </a:lnTo>
                <a:lnTo>
                  <a:pt x="1" y="16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11" name="Freeform 3477"/>
          <p:cNvSpPr>
            <a:spLocks noChangeAspect="1"/>
          </p:cNvSpPr>
          <p:nvPr/>
        </p:nvSpPr>
        <p:spPr bwMode="auto">
          <a:xfrm>
            <a:off x="1287463" y="4398963"/>
            <a:ext cx="1587" cy="6350"/>
          </a:xfrm>
          <a:custGeom>
            <a:avLst/>
            <a:gdLst>
              <a:gd name="T0" fmla="*/ 0 w 1"/>
              <a:gd name="T1" fmla="*/ 2147483647 h 16"/>
              <a:gd name="T2" fmla="*/ 0 w 1"/>
              <a:gd name="T3" fmla="*/ 0 h 16"/>
              <a:gd name="T4" fmla="*/ 2147483647 w 1"/>
              <a:gd name="T5" fmla="*/ 0 h 16"/>
              <a:gd name="T6" fmla="*/ 2147483647 w 1"/>
              <a:gd name="T7" fmla="*/ 0 h 16"/>
              <a:gd name="T8" fmla="*/ 2147483647 w 1"/>
              <a:gd name="T9" fmla="*/ 2147483647 h 16"/>
              <a:gd name="T10" fmla="*/ 2147483647 w 1"/>
              <a:gd name="T11" fmla="*/ 2147483647 h 16"/>
              <a:gd name="T12" fmla="*/ 0 w 1"/>
              <a:gd name="T13" fmla="*/ 214748364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6"/>
              <a:gd name="T23" fmla="*/ 1 w 1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6">
                <a:moveTo>
                  <a:pt x="0" y="16"/>
                </a:moveTo>
                <a:lnTo>
                  <a:pt x="0" y="0"/>
                </a:lnTo>
                <a:lnTo>
                  <a:pt x="1" y="0"/>
                </a:lnTo>
                <a:lnTo>
                  <a:pt x="1" y="16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12" name="Rectangle 3478"/>
          <p:cNvSpPr>
            <a:spLocks noChangeAspect="1" noChangeArrowheads="1"/>
          </p:cNvSpPr>
          <p:nvPr/>
        </p:nvSpPr>
        <p:spPr bwMode="auto">
          <a:xfrm>
            <a:off x="1287463" y="4398963"/>
            <a:ext cx="1587" cy="6350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13" name="Freeform 3479"/>
          <p:cNvSpPr>
            <a:spLocks noChangeAspect="1"/>
          </p:cNvSpPr>
          <p:nvPr/>
        </p:nvSpPr>
        <p:spPr bwMode="auto">
          <a:xfrm>
            <a:off x="1282700" y="4398963"/>
            <a:ext cx="6350" cy="1587"/>
          </a:xfrm>
          <a:custGeom>
            <a:avLst/>
            <a:gdLst>
              <a:gd name="T0" fmla="*/ 0 w 14"/>
              <a:gd name="T1" fmla="*/ 2147483647 h 8"/>
              <a:gd name="T2" fmla="*/ 0 w 14"/>
              <a:gd name="T3" fmla="*/ 2147483647 h 8"/>
              <a:gd name="T4" fmla="*/ 0 w 14"/>
              <a:gd name="T5" fmla="*/ 2147483647 h 8"/>
              <a:gd name="T6" fmla="*/ 0 w 14"/>
              <a:gd name="T7" fmla="*/ 2147483647 h 8"/>
              <a:gd name="T8" fmla="*/ 2147483647 w 14"/>
              <a:gd name="T9" fmla="*/ 2147483647 h 8"/>
              <a:gd name="T10" fmla="*/ 2147483647 w 14"/>
              <a:gd name="T11" fmla="*/ 2147483647 h 8"/>
              <a:gd name="T12" fmla="*/ 2147483647 w 14"/>
              <a:gd name="T13" fmla="*/ 2147483647 h 8"/>
              <a:gd name="T14" fmla="*/ 2147483647 w 14"/>
              <a:gd name="T15" fmla="*/ 2147483647 h 8"/>
              <a:gd name="T16" fmla="*/ 2147483647 w 14"/>
              <a:gd name="T17" fmla="*/ 0 h 8"/>
              <a:gd name="T18" fmla="*/ 2147483647 w 14"/>
              <a:gd name="T19" fmla="*/ 0 h 8"/>
              <a:gd name="T20" fmla="*/ 2147483647 w 14"/>
              <a:gd name="T21" fmla="*/ 0 h 8"/>
              <a:gd name="T22" fmla="*/ 2147483647 w 14"/>
              <a:gd name="T23" fmla="*/ 0 h 8"/>
              <a:gd name="T24" fmla="*/ 2147483647 w 14"/>
              <a:gd name="T25" fmla="*/ 0 h 8"/>
              <a:gd name="T26" fmla="*/ 2147483647 w 14"/>
              <a:gd name="T27" fmla="*/ 2147483647 h 8"/>
              <a:gd name="T28" fmla="*/ 2147483647 w 14"/>
              <a:gd name="T29" fmla="*/ 2147483647 h 8"/>
              <a:gd name="T30" fmla="*/ 2147483647 w 14"/>
              <a:gd name="T31" fmla="*/ 2147483647 h 8"/>
              <a:gd name="T32" fmla="*/ 2147483647 w 14"/>
              <a:gd name="T33" fmla="*/ 2147483647 h 8"/>
              <a:gd name="T34" fmla="*/ 2147483647 w 14"/>
              <a:gd name="T35" fmla="*/ 2147483647 h 8"/>
              <a:gd name="T36" fmla="*/ 2147483647 w 14"/>
              <a:gd name="T37" fmla="*/ 2147483647 h 8"/>
              <a:gd name="T38" fmla="*/ 2147483647 w 14"/>
              <a:gd name="T39" fmla="*/ 2147483647 h 8"/>
              <a:gd name="T40" fmla="*/ 2147483647 w 14"/>
              <a:gd name="T41" fmla="*/ 2147483647 h 8"/>
              <a:gd name="T42" fmla="*/ 0 w 14"/>
              <a:gd name="T43" fmla="*/ 2147483647 h 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4"/>
              <a:gd name="T67" fmla="*/ 0 h 8"/>
              <a:gd name="T68" fmla="*/ 14 w 14"/>
              <a:gd name="T69" fmla="*/ 8 h 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4" h="8">
                <a:moveTo>
                  <a:pt x="0" y="8"/>
                </a:moveTo>
                <a:lnTo>
                  <a:pt x="0" y="8"/>
                </a:lnTo>
                <a:lnTo>
                  <a:pt x="0" y="7"/>
                </a:lnTo>
                <a:lnTo>
                  <a:pt x="0" y="6"/>
                </a:lnTo>
                <a:lnTo>
                  <a:pt x="1" y="4"/>
                </a:lnTo>
                <a:lnTo>
                  <a:pt x="1" y="3"/>
                </a:lnTo>
                <a:lnTo>
                  <a:pt x="2" y="2"/>
                </a:lnTo>
                <a:lnTo>
                  <a:pt x="3" y="2"/>
                </a:ln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lnTo>
                  <a:pt x="8" y="0"/>
                </a:lnTo>
                <a:lnTo>
                  <a:pt x="9" y="0"/>
                </a:lnTo>
                <a:lnTo>
                  <a:pt x="11" y="2"/>
                </a:lnTo>
                <a:lnTo>
                  <a:pt x="12" y="2"/>
                </a:lnTo>
                <a:lnTo>
                  <a:pt x="13" y="3"/>
                </a:lnTo>
                <a:lnTo>
                  <a:pt x="13" y="4"/>
                </a:lnTo>
                <a:lnTo>
                  <a:pt x="14" y="6"/>
                </a:lnTo>
                <a:lnTo>
                  <a:pt x="14" y="7"/>
                </a:lnTo>
                <a:lnTo>
                  <a:pt x="14" y="8"/>
                </a:lnTo>
                <a:lnTo>
                  <a:pt x="0" y="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14" name="Freeform 3480"/>
          <p:cNvSpPr>
            <a:spLocks noChangeAspect="1"/>
          </p:cNvSpPr>
          <p:nvPr/>
        </p:nvSpPr>
        <p:spPr bwMode="auto">
          <a:xfrm>
            <a:off x="1282700" y="4403725"/>
            <a:ext cx="6350" cy="3175"/>
          </a:xfrm>
          <a:custGeom>
            <a:avLst/>
            <a:gdLst>
              <a:gd name="T0" fmla="*/ 2147483647 w 14"/>
              <a:gd name="T1" fmla="*/ 0 h 7"/>
              <a:gd name="T2" fmla="*/ 2147483647 w 14"/>
              <a:gd name="T3" fmla="*/ 0 h 7"/>
              <a:gd name="T4" fmla="*/ 2147483647 w 14"/>
              <a:gd name="T5" fmla="*/ 2147483647 h 7"/>
              <a:gd name="T6" fmla="*/ 2147483647 w 14"/>
              <a:gd name="T7" fmla="*/ 2147483647 h 7"/>
              <a:gd name="T8" fmla="*/ 2147483647 w 14"/>
              <a:gd name="T9" fmla="*/ 2147483647 h 7"/>
              <a:gd name="T10" fmla="*/ 2147483647 w 14"/>
              <a:gd name="T11" fmla="*/ 2147483647 h 7"/>
              <a:gd name="T12" fmla="*/ 2147483647 w 14"/>
              <a:gd name="T13" fmla="*/ 2147483647 h 7"/>
              <a:gd name="T14" fmla="*/ 2147483647 w 14"/>
              <a:gd name="T15" fmla="*/ 2147483647 h 7"/>
              <a:gd name="T16" fmla="*/ 2147483647 w 14"/>
              <a:gd name="T17" fmla="*/ 2147483647 h 7"/>
              <a:gd name="T18" fmla="*/ 2147483647 w 14"/>
              <a:gd name="T19" fmla="*/ 2147483647 h 7"/>
              <a:gd name="T20" fmla="*/ 2147483647 w 14"/>
              <a:gd name="T21" fmla="*/ 2147483647 h 7"/>
              <a:gd name="T22" fmla="*/ 2147483647 w 14"/>
              <a:gd name="T23" fmla="*/ 2147483647 h 7"/>
              <a:gd name="T24" fmla="*/ 2147483647 w 14"/>
              <a:gd name="T25" fmla="*/ 2147483647 h 7"/>
              <a:gd name="T26" fmla="*/ 2147483647 w 14"/>
              <a:gd name="T27" fmla="*/ 2147483647 h 7"/>
              <a:gd name="T28" fmla="*/ 2147483647 w 14"/>
              <a:gd name="T29" fmla="*/ 2147483647 h 7"/>
              <a:gd name="T30" fmla="*/ 2147483647 w 14"/>
              <a:gd name="T31" fmla="*/ 2147483647 h 7"/>
              <a:gd name="T32" fmla="*/ 2147483647 w 14"/>
              <a:gd name="T33" fmla="*/ 2147483647 h 7"/>
              <a:gd name="T34" fmla="*/ 0 w 14"/>
              <a:gd name="T35" fmla="*/ 2147483647 h 7"/>
              <a:gd name="T36" fmla="*/ 0 w 14"/>
              <a:gd name="T37" fmla="*/ 2147483647 h 7"/>
              <a:gd name="T38" fmla="*/ 0 w 14"/>
              <a:gd name="T39" fmla="*/ 0 h 7"/>
              <a:gd name="T40" fmla="*/ 0 w 14"/>
              <a:gd name="T41" fmla="*/ 0 h 7"/>
              <a:gd name="T42" fmla="*/ 2147483647 w 14"/>
              <a:gd name="T43" fmla="*/ 0 h 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4"/>
              <a:gd name="T67" fmla="*/ 0 h 7"/>
              <a:gd name="T68" fmla="*/ 14 w 14"/>
              <a:gd name="T69" fmla="*/ 7 h 7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4" h="7">
                <a:moveTo>
                  <a:pt x="14" y="0"/>
                </a:moveTo>
                <a:lnTo>
                  <a:pt x="14" y="0"/>
                </a:lnTo>
                <a:lnTo>
                  <a:pt x="14" y="1"/>
                </a:lnTo>
                <a:lnTo>
                  <a:pt x="14" y="2"/>
                </a:lnTo>
                <a:lnTo>
                  <a:pt x="13" y="4"/>
                </a:lnTo>
                <a:lnTo>
                  <a:pt x="13" y="5"/>
                </a:lnTo>
                <a:lnTo>
                  <a:pt x="12" y="6"/>
                </a:lnTo>
                <a:lnTo>
                  <a:pt x="11" y="6"/>
                </a:lnTo>
                <a:lnTo>
                  <a:pt x="9" y="7"/>
                </a:lnTo>
                <a:lnTo>
                  <a:pt x="8" y="7"/>
                </a:lnTo>
                <a:lnTo>
                  <a:pt x="7" y="7"/>
                </a:lnTo>
                <a:lnTo>
                  <a:pt x="6" y="7"/>
                </a:lnTo>
                <a:lnTo>
                  <a:pt x="5" y="7"/>
                </a:lnTo>
                <a:lnTo>
                  <a:pt x="3" y="6"/>
                </a:lnTo>
                <a:lnTo>
                  <a:pt x="2" y="6"/>
                </a:lnTo>
                <a:lnTo>
                  <a:pt x="1" y="5"/>
                </a:lnTo>
                <a:lnTo>
                  <a:pt x="1" y="4"/>
                </a:lnTo>
                <a:lnTo>
                  <a:pt x="0" y="2"/>
                </a:lnTo>
                <a:lnTo>
                  <a:pt x="0" y="1"/>
                </a:lnTo>
                <a:lnTo>
                  <a:pt x="0" y="0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15" name="Freeform 3481"/>
          <p:cNvSpPr>
            <a:spLocks noChangeAspect="1"/>
          </p:cNvSpPr>
          <p:nvPr/>
        </p:nvSpPr>
        <p:spPr bwMode="auto">
          <a:xfrm>
            <a:off x="1282700" y="4400550"/>
            <a:ext cx="6350" cy="3175"/>
          </a:xfrm>
          <a:custGeom>
            <a:avLst/>
            <a:gdLst>
              <a:gd name="T0" fmla="*/ 0 w 14"/>
              <a:gd name="T1" fmla="*/ 0 h 1"/>
              <a:gd name="T2" fmla="*/ 2147483647 w 14"/>
              <a:gd name="T3" fmla="*/ 0 h 1"/>
              <a:gd name="T4" fmla="*/ 2147483647 w 14"/>
              <a:gd name="T5" fmla="*/ 2147483647 h 1"/>
              <a:gd name="T6" fmla="*/ 2147483647 w 14"/>
              <a:gd name="T7" fmla="*/ 2147483647 h 1"/>
              <a:gd name="T8" fmla="*/ 0 w 14"/>
              <a:gd name="T9" fmla="*/ 2147483647 h 1"/>
              <a:gd name="T10" fmla="*/ 0 w 14"/>
              <a:gd name="T11" fmla="*/ 2147483647 h 1"/>
              <a:gd name="T12" fmla="*/ 0 w 14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1"/>
              <a:gd name="T23" fmla="*/ 14 w 14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1">
                <a:moveTo>
                  <a:pt x="0" y="0"/>
                </a:moveTo>
                <a:lnTo>
                  <a:pt x="14" y="0"/>
                </a:lnTo>
                <a:lnTo>
                  <a:pt x="14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16" name="Freeform 3482"/>
          <p:cNvSpPr>
            <a:spLocks noChangeAspect="1"/>
          </p:cNvSpPr>
          <p:nvPr/>
        </p:nvSpPr>
        <p:spPr bwMode="auto">
          <a:xfrm>
            <a:off x="1282700" y="4403725"/>
            <a:ext cx="6350" cy="1588"/>
          </a:xfrm>
          <a:custGeom>
            <a:avLst/>
            <a:gdLst>
              <a:gd name="T0" fmla="*/ 0 w 14"/>
              <a:gd name="T1" fmla="*/ 0 h 1"/>
              <a:gd name="T2" fmla="*/ 2147483647 w 14"/>
              <a:gd name="T3" fmla="*/ 0 h 1"/>
              <a:gd name="T4" fmla="*/ 2147483647 w 14"/>
              <a:gd name="T5" fmla="*/ 2147483647 h 1"/>
              <a:gd name="T6" fmla="*/ 2147483647 w 14"/>
              <a:gd name="T7" fmla="*/ 2147483647 h 1"/>
              <a:gd name="T8" fmla="*/ 0 w 14"/>
              <a:gd name="T9" fmla="*/ 2147483647 h 1"/>
              <a:gd name="T10" fmla="*/ 0 w 14"/>
              <a:gd name="T11" fmla="*/ 2147483647 h 1"/>
              <a:gd name="T12" fmla="*/ 0 w 14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1"/>
              <a:gd name="T23" fmla="*/ 14 w 14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1">
                <a:moveTo>
                  <a:pt x="0" y="0"/>
                </a:moveTo>
                <a:lnTo>
                  <a:pt x="14" y="0"/>
                </a:lnTo>
                <a:lnTo>
                  <a:pt x="14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17" name="Freeform 3483"/>
          <p:cNvSpPr>
            <a:spLocks noChangeAspect="1"/>
          </p:cNvSpPr>
          <p:nvPr/>
        </p:nvSpPr>
        <p:spPr bwMode="auto">
          <a:xfrm>
            <a:off x="1282700" y="4403725"/>
            <a:ext cx="6350" cy="1588"/>
          </a:xfrm>
          <a:custGeom>
            <a:avLst/>
            <a:gdLst>
              <a:gd name="T0" fmla="*/ 0 w 14"/>
              <a:gd name="T1" fmla="*/ 0 h 1"/>
              <a:gd name="T2" fmla="*/ 2147483647 w 14"/>
              <a:gd name="T3" fmla="*/ 0 h 1"/>
              <a:gd name="T4" fmla="*/ 2147483647 w 14"/>
              <a:gd name="T5" fmla="*/ 2147483647 h 1"/>
              <a:gd name="T6" fmla="*/ 2147483647 w 14"/>
              <a:gd name="T7" fmla="*/ 2147483647 h 1"/>
              <a:gd name="T8" fmla="*/ 0 w 14"/>
              <a:gd name="T9" fmla="*/ 2147483647 h 1"/>
              <a:gd name="T10" fmla="*/ 0 w 14"/>
              <a:gd name="T11" fmla="*/ 2147483647 h 1"/>
              <a:gd name="T12" fmla="*/ 0 w 14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1"/>
              <a:gd name="T23" fmla="*/ 14 w 14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1">
                <a:moveTo>
                  <a:pt x="0" y="0"/>
                </a:moveTo>
                <a:lnTo>
                  <a:pt x="14" y="0"/>
                </a:lnTo>
                <a:lnTo>
                  <a:pt x="14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18" name="Freeform 3484"/>
          <p:cNvSpPr>
            <a:spLocks noChangeAspect="1"/>
          </p:cNvSpPr>
          <p:nvPr/>
        </p:nvSpPr>
        <p:spPr bwMode="auto">
          <a:xfrm>
            <a:off x="1282700" y="4403725"/>
            <a:ext cx="6350" cy="1588"/>
          </a:xfrm>
          <a:custGeom>
            <a:avLst/>
            <a:gdLst>
              <a:gd name="T0" fmla="*/ 0 w 14"/>
              <a:gd name="T1" fmla="*/ 0 h 1"/>
              <a:gd name="T2" fmla="*/ 2147483647 w 14"/>
              <a:gd name="T3" fmla="*/ 0 h 1"/>
              <a:gd name="T4" fmla="*/ 2147483647 w 14"/>
              <a:gd name="T5" fmla="*/ 2147483647 h 1"/>
              <a:gd name="T6" fmla="*/ 2147483647 w 14"/>
              <a:gd name="T7" fmla="*/ 2147483647 h 1"/>
              <a:gd name="T8" fmla="*/ 0 w 14"/>
              <a:gd name="T9" fmla="*/ 2147483647 h 1"/>
              <a:gd name="T10" fmla="*/ 0 w 14"/>
              <a:gd name="T11" fmla="*/ 2147483647 h 1"/>
              <a:gd name="T12" fmla="*/ 0 w 14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1"/>
              <a:gd name="T23" fmla="*/ 14 w 14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1">
                <a:moveTo>
                  <a:pt x="0" y="0"/>
                </a:moveTo>
                <a:lnTo>
                  <a:pt x="14" y="0"/>
                </a:lnTo>
                <a:lnTo>
                  <a:pt x="14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19" name="Rectangle 3485"/>
          <p:cNvSpPr>
            <a:spLocks noChangeAspect="1" noChangeArrowheads="1"/>
          </p:cNvSpPr>
          <p:nvPr/>
        </p:nvSpPr>
        <p:spPr bwMode="auto">
          <a:xfrm>
            <a:off x="1282700" y="4403725"/>
            <a:ext cx="6350" cy="1588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20" name="Freeform 3486"/>
          <p:cNvSpPr>
            <a:spLocks noChangeAspect="1"/>
          </p:cNvSpPr>
          <p:nvPr/>
        </p:nvSpPr>
        <p:spPr bwMode="auto">
          <a:xfrm>
            <a:off x="1282700" y="4400550"/>
            <a:ext cx="4763" cy="6350"/>
          </a:xfrm>
          <a:custGeom>
            <a:avLst/>
            <a:gdLst>
              <a:gd name="T0" fmla="*/ 2147483647 w 7"/>
              <a:gd name="T1" fmla="*/ 2147483647 h 15"/>
              <a:gd name="T2" fmla="*/ 2147483647 w 7"/>
              <a:gd name="T3" fmla="*/ 2147483647 h 15"/>
              <a:gd name="T4" fmla="*/ 2147483647 w 7"/>
              <a:gd name="T5" fmla="*/ 2147483647 h 15"/>
              <a:gd name="T6" fmla="*/ 2147483647 w 7"/>
              <a:gd name="T7" fmla="*/ 2147483647 h 15"/>
              <a:gd name="T8" fmla="*/ 2147483647 w 7"/>
              <a:gd name="T9" fmla="*/ 2147483647 h 15"/>
              <a:gd name="T10" fmla="*/ 2147483647 w 7"/>
              <a:gd name="T11" fmla="*/ 2147483647 h 15"/>
              <a:gd name="T12" fmla="*/ 2147483647 w 7"/>
              <a:gd name="T13" fmla="*/ 2147483647 h 15"/>
              <a:gd name="T14" fmla="*/ 2147483647 w 7"/>
              <a:gd name="T15" fmla="*/ 2147483647 h 15"/>
              <a:gd name="T16" fmla="*/ 0 w 7"/>
              <a:gd name="T17" fmla="*/ 2147483647 h 15"/>
              <a:gd name="T18" fmla="*/ 0 w 7"/>
              <a:gd name="T19" fmla="*/ 2147483647 h 15"/>
              <a:gd name="T20" fmla="*/ 0 w 7"/>
              <a:gd name="T21" fmla="*/ 2147483647 h 15"/>
              <a:gd name="T22" fmla="*/ 0 w 7"/>
              <a:gd name="T23" fmla="*/ 2147483647 h 15"/>
              <a:gd name="T24" fmla="*/ 0 w 7"/>
              <a:gd name="T25" fmla="*/ 2147483647 h 15"/>
              <a:gd name="T26" fmla="*/ 2147483647 w 7"/>
              <a:gd name="T27" fmla="*/ 2147483647 h 15"/>
              <a:gd name="T28" fmla="*/ 2147483647 w 7"/>
              <a:gd name="T29" fmla="*/ 2147483647 h 15"/>
              <a:gd name="T30" fmla="*/ 2147483647 w 7"/>
              <a:gd name="T31" fmla="*/ 2147483647 h 15"/>
              <a:gd name="T32" fmla="*/ 2147483647 w 7"/>
              <a:gd name="T33" fmla="*/ 2147483647 h 15"/>
              <a:gd name="T34" fmla="*/ 2147483647 w 7"/>
              <a:gd name="T35" fmla="*/ 0 h 15"/>
              <a:gd name="T36" fmla="*/ 2147483647 w 7"/>
              <a:gd name="T37" fmla="*/ 0 h 15"/>
              <a:gd name="T38" fmla="*/ 2147483647 w 7"/>
              <a:gd name="T39" fmla="*/ 0 h 15"/>
              <a:gd name="T40" fmla="*/ 2147483647 w 7"/>
              <a:gd name="T41" fmla="*/ 0 h 15"/>
              <a:gd name="T42" fmla="*/ 2147483647 w 7"/>
              <a:gd name="T43" fmla="*/ 2147483647 h 1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7"/>
              <a:gd name="T67" fmla="*/ 0 h 15"/>
              <a:gd name="T68" fmla="*/ 7 w 7"/>
              <a:gd name="T69" fmla="*/ 15 h 1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7" h="15">
                <a:moveTo>
                  <a:pt x="7" y="15"/>
                </a:moveTo>
                <a:lnTo>
                  <a:pt x="7" y="15"/>
                </a:lnTo>
                <a:lnTo>
                  <a:pt x="6" y="15"/>
                </a:lnTo>
                <a:lnTo>
                  <a:pt x="5" y="15"/>
                </a:lnTo>
                <a:lnTo>
                  <a:pt x="3" y="14"/>
                </a:lnTo>
                <a:lnTo>
                  <a:pt x="2" y="13"/>
                </a:lnTo>
                <a:lnTo>
                  <a:pt x="1" y="12"/>
                </a:lnTo>
                <a:lnTo>
                  <a:pt x="1" y="11"/>
                </a:lnTo>
                <a:lnTo>
                  <a:pt x="0" y="10"/>
                </a:lnTo>
                <a:lnTo>
                  <a:pt x="0" y="8"/>
                </a:lnTo>
                <a:lnTo>
                  <a:pt x="0" y="7"/>
                </a:lnTo>
                <a:lnTo>
                  <a:pt x="0" y="6"/>
                </a:lnTo>
                <a:lnTo>
                  <a:pt x="0" y="5"/>
                </a:lnTo>
                <a:lnTo>
                  <a:pt x="1" y="3"/>
                </a:lnTo>
                <a:lnTo>
                  <a:pt x="1" y="2"/>
                </a:lnTo>
                <a:lnTo>
                  <a:pt x="2" y="1"/>
                </a:lnTo>
                <a:lnTo>
                  <a:pt x="3" y="1"/>
                </a:ln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lnTo>
                  <a:pt x="7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21" name="Freeform 3487"/>
          <p:cNvSpPr>
            <a:spLocks noChangeAspect="1"/>
          </p:cNvSpPr>
          <p:nvPr/>
        </p:nvSpPr>
        <p:spPr bwMode="auto">
          <a:xfrm>
            <a:off x="1292225" y="4405313"/>
            <a:ext cx="4763" cy="3175"/>
          </a:xfrm>
          <a:custGeom>
            <a:avLst/>
            <a:gdLst>
              <a:gd name="T0" fmla="*/ 2147483647 w 8"/>
              <a:gd name="T1" fmla="*/ 0 h 15"/>
              <a:gd name="T2" fmla="*/ 2147483647 w 8"/>
              <a:gd name="T3" fmla="*/ 0 h 15"/>
              <a:gd name="T4" fmla="*/ 2147483647 w 8"/>
              <a:gd name="T5" fmla="*/ 0 h 15"/>
              <a:gd name="T6" fmla="*/ 2147483647 w 8"/>
              <a:gd name="T7" fmla="*/ 2147483647 h 15"/>
              <a:gd name="T8" fmla="*/ 2147483647 w 8"/>
              <a:gd name="T9" fmla="*/ 2147483647 h 15"/>
              <a:gd name="T10" fmla="*/ 2147483647 w 8"/>
              <a:gd name="T11" fmla="*/ 2147483647 h 15"/>
              <a:gd name="T12" fmla="*/ 2147483647 w 8"/>
              <a:gd name="T13" fmla="*/ 2147483647 h 15"/>
              <a:gd name="T14" fmla="*/ 2147483647 w 8"/>
              <a:gd name="T15" fmla="*/ 2147483647 h 15"/>
              <a:gd name="T16" fmla="*/ 2147483647 w 8"/>
              <a:gd name="T17" fmla="*/ 2147483647 h 15"/>
              <a:gd name="T18" fmla="*/ 2147483647 w 8"/>
              <a:gd name="T19" fmla="*/ 2147483647 h 15"/>
              <a:gd name="T20" fmla="*/ 2147483647 w 8"/>
              <a:gd name="T21" fmla="*/ 2147483647 h 15"/>
              <a:gd name="T22" fmla="*/ 2147483647 w 8"/>
              <a:gd name="T23" fmla="*/ 2147483647 h 15"/>
              <a:gd name="T24" fmla="*/ 2147483647 w 8"/>
              <a:gd name="T25" fmla="*/ 2147483647 h 15"/>
              <a:gd name="T26" fmla="*/ 2147483647 w 8"/>
              <a:gd name="T27" fmla="*/ 2147483647 h 15"/>
              <a:gd name="T28" fmla="*/ 2147483647 w 8"/>
              <a:gd name="T29" fmla="*/ 2147483647 h 15"/>
              <a:gd name="T30" fmla="*/ 2147483647 w 8"/>
              <a:gd name="T31" fmla="*/ 2147483647 h 15"/>
              <a:gd name="T32" fmla="*/ 2147483647 w 8"/>
              <a:gd name="T33" fmla="*/ 2147483647 h 15"/>
              <a:gd name="T34" fmla="*/ 2147483647 w 8"/>
              <a:gd name="T35" fmla="*/ 2147483647 h 15"/>
              <a:gd name="T36" fmla="*/ 2147483647 w 8"/>
              <a:gd name="T37" fmla="*/ 2147483647 h 15"/>
              <a:gd name="T38" fmla="*/ 0 w 8"/>
              <a:gd name="T39" fmla="*/ 2147483647 h 15"/>
              <a:gd name="T40" fmla="*/ 0 w 8"/>
              <a:gd name="T41" fmla="*/ 2147483647 h 15"/>
              <a:gd name="T42" fmla="*/ 2147483647 w 8"/>
              <a:gd name="T43" fmla="*/ 0 h 1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"/>
              <a:gd name="T67" fmla="*/ 0 h 15"/>
              <a:gd name="T68" fmla="*/ 8 w 8"/>
              <a:gd name="T69" fmla="*/ 15 h 1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" h="15">
                <a:moveTo>
                  <a:pt x="2" y="0"/>
                </a:moveTo>
                <a:lnTo>
                  <a:pt x="2" y="0"/>
                </a:lnTo>
                <a:lnTo>
                  <a:pt x="4" y="0"/>
                </a:lnTo>
                <a:lnTo>
                  <a:pt x="5" y="1"/>
                </a:lnTo>
                <a:lnTo>
                  <a:pt x="6" y="2"/>
                </a:lnTo>
                <a:lnTo>
                  <a:pt x="7" y="3"/>
                </a:lnTo>
                <a:lnTo>
                  <a:pt x="8" y="4"/>
                </a:lnTo>
                <a:lnTo>
                  <a:pt x="8" y="5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7" y="11"/>
                </a:lnTo>
                <a:lnTo>
                  <a:pt x="6" y="12"/>
                </a:lnTo>
                <a:lnTo>
                  <a:pt x="5" y="14"/>
                </a:lnTo>
                <a:lnTo>
                  <a:pt x="4" y="15"/>
                </a:lnTo>
                <a:lnTo>
                  <a:pt x="3" y="15"/>
                </a:lnTo>
                <a:lnTo>
                  <a:pt x="1" y="15"/>
                </a:lnTo>
                <a:lnTo>
                  <a:pt x="0" y="15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22" name="Freeform 3488"/>
          <p:cNvSpPr>
            <a:spLocks noChangeAspect="1"/>
          </p:cNvSpPr>
          <p:nvPr/>
        </p:nvSpPr>
        <p:spPr bwMode="auto">
          <a:xfrm>
            <a:off x="1287463" y="4400550"/>
            <a:ext cx="1587" cy="6350"/>
          </a:xfrm>
          <a:custGeom>
            <a:avLst/>
            <a:gdLst>
              <a:gd name="T0" fmla="*/ 0 w 6"/>
              <a:gd name="T1" fmla="*/ 2147483647 h 15"/>
              <a:gd name="T2" fmla="*/ 0 w 6"/>
              <a:gd name="T3" fmla="*/ 0 h 15"/>
              <a:gd name="T4" fmla="*/ 2147483647 w 6"/>
              <a:gd name="T5" fmla="*/ 0 h 15"/>
              <a:gd name="T6" fmla="*/ 2147483647 w 6"/>
              <a:gd name="T7" fmla="*/ 0 h 15"/>
              <a:gd name="T8" fmla="*/ 0 w 6"/>
              <a:gd name="T9" fmla="*/ 2147483647 h 15"/>
              <a:gd name="T10" fmla="*/ 2147483647 w 6"/>
              <a:gd name="T11" fmla="*/ 2147483647 h 15"/>
              <a:gd name="T12" fmla="*/ 0 w 6"/>
              <a:gd name="T13" fmla="*/ 2147483647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"/>
              <a:gd name="T22" fmla="*/ 0 h 15"/>
              <a:gd name="T23" fmla="*/ 6 w 6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" h="15">
                <a:moveTo>
                  <a:pt x="0" y="15"/>
                </a:moveTo>
                <a:lnTo>
                  <a:pt x="0" y="0"/>
                </a:lnTo>
                <a:lnTo>
                  <a:pt x="6" y="0"/>
                </a:lnTo>
                <a:lnTo>
                  <a:pt x="0" y="14"/>
                </a:lnTo>
                <a:lnTo>
                  <a:pt x="2" y="15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23" name="Freeform 3489"/>
          <p:cNvSpPr>
            <a:spLocks noChangeAspect="1"/>
          </p:cNvSpPr>
          <p:nvPr/>
        </p:nvSpPr>
        <p:spPr bwMode="auto">
          <a:xfrm>
            <a:off x="1287463" y="4400550"/>
            <a:ext cx="3175" cy="6350"/>
          </a:xfrm>
          <a:custGeom>
            <a:avLst/>
            <a:gdLst>
              <a:gd name="T0" fmla="*/ 0 w 9"/>
              <a:gd name="T1" fmla="*/ 2147483647 h 16"/>
              <a:gd name="T2" fmla="*/ 2147483647 w 9"/>
              <a:gd name="T3" fmla="*/ 0 h 16"/>
              <a:gd name="T4" fmla="*/ 2147483647 w 9"/>
              <a:gd name="T5" fmla="*/ 0 h 16"/>
              <a:gd name="T6" fmla="*/ 2147483647 w 9"/>
              <a:gd name="T7" fmla="*/ 2147483647 h 16"/>
              <a:gd name="T8" fmla="*/ 2147483647 w 9"/>
              <a:gd name="T9" fmla="*/ 2147483647 h 16"/>
              <a:gd name="T10" fmla="*/ 2147483647 w 9"/>
              <a:gd name="T11" fmla="*/ 2147483647 h 16"/>
              <a:gd name="T12" fmla="*/ 0 w 9"/>
              <a:gd name="T13" fmla="*/ 214748364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"/>
              <a:gd name="T22" fmla="*/ 0 h 16"/>
              <a:gd name="T23" fmla="*/ 9 w 9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" h="16">
                <a:moveTo>
                  <a:pt x="0" y="14"/>
                </a:moveTo>
                <a:lnTo>
                  <a:pt x="6" y="0"/>
                </a:lnTo>
                <a:lnTo>
                  <a:pt x="9" y="2"/>
                </a:lnTo>
                <a:lnTo>
                  <a:pt x="1" y="14"/>
                </a:lnTo>
                <a:lnTo>
                  <a:pt x="4" y="16"/>
                </a:lnTo>
                <a:lnTo>
                  <a:pt x="0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24" name="Freeform 3490"/>
          <p:cNvSpPr>
            <a:spLocks noChangeAspect="1"/>
          </p:cNvSpPr>
          <p:nvPr/>
        </p:nvSpPr>
        <p:spPr bwMode="auto">
          <a:xfrm>
            <a:off x="1287463" y="4400550"/>
            <a:ext cx="3175" cy="6350"/>
          </a:xfrm>
          <a:custGeom>
            <a:avLst/>
            <a:gdLst>
              <a:gd name="T0" fmla="*/ 0 w 13"/>
              <a:gd name="T1" fmla="*/ 2147483647 h 14"/>
              <a:gd name="T2" fmla="*/ 2147483647 w 13"/>
              <a:gd name="T3" fmla="*/ 0 h 14"/>
              <a:gd name="T4" fmla="*/ 2147483647 w 13"/>
              <a:gd name="T5" fmla="*/ 2147483647 h 14"/>
              <a:gd name="T6" fmla="*/ 2147483647 w 13"/>
              <a:gd name="T7" fmla="*/ 2147483647 h 14"/>
              <a:gd name="T8" fmla="*/ 2147483647 w 13"/>
              <a:gd name="T9" fmla="*/ 2147483647 h 14"/>
              <a:gd name="T10" fmla="*/ 2147483647 w 13"/>
              <a:gd name="T11" fmla="*/ 2147483647 h 14"/>
              <a:gd name="T12" fmla="*/ 0 w 13"/>
              <a:gd name="T13" fmla="*/ 2147483647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"/>
              <a:gd name="T22" fmla="*/ 0 h 14"/>
              <a:gd name="T23" fmla="*/ 13 w 13"/>
              <a:gd name="T24" fmla="*/ 14 h 1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" h="14">
                <a:moveTo>
                  <a:pt x="0" y="12"/>
                </a:moveTo>
                <a:lnTo>
                  <a:pt x="8" y="0"/>
                </a:lnTo>
                <a:lnTo>
                  <a:pt x="12" y="2"/>
                </a:lnTo>
                <a:lnTo>
                  <a:pt x="13" y="3"/>
                </a:lnTo>
                <a:lnTo>
                  <a:pt x="2" y="13"/>
                </a:lnTo>
                <a:lnTo>
                  <a:pt x="3" y="14"/>
                </a:lnTo>
                <a:lnTo>
                  <a:pt x="0" y="1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25" name="Freeform 3491"/>
          <p:cNvSpPr>
            <a:spLocks noChangeAspect="1"/>
          </p:cNvSpPr>
          <p:nvPr/>
        </p:nvSpPr>
        <p:spPr bwMode="auto">
          <a:xfrm>
            <a:off x="1289050" y="4403725"/>
            <a:ext cx="3175" cy="3175"/>
          </a:xfrm>
          <a:custGeom>
            <a:avLst/>
            <a:gdLst>
              <a:gd name="T0" fmla="*/ 0 w 13"/>
              <a:gd name="T1" fmla="*/ 2147483647 h 12"/>
              <a:gd name="T2" fmla="*/ 2147483647 w 13"/>
              <a:gd name="T3" fmla="*/ 0 h 12"/>
              <a:gd name="T4" fmla="*/ 2147483647 w 13"/>
              <a:gd name="T5" fmla="*/ 2147483647 h 12"/>
              <a:gd name="T6" fmla="*/ 2147483647 w 13"/>
              <a:gd name="T7" fmla="*/ 2147483647 h 12"/>
              <a:gd name="T8" fmla="*/ 2147483647 w 13"/>
              <a:gd name="T9" fmla="*/ 2147483647 h 12"/>
              <a:gd name="T10" fmla="*/ 2147483647 w 13"/>
              <a:gd name="T11" fmla="*/ 2147483647 h 12"/>
              <a:gd name="T12" fmla="*/ 0 w 13"/>
              <a:gd name="T13" fmla="*/ 2147483647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"/>
              <a:gd name="T22" fmla="*/ 0 h 12"/>
              <a:gd name="T23" fmla="*/ 13 w 13"/>
              <a:gd name="T24" fmla="*/ 12 h 1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" h="12">
                <a:moveTo>
                  <a:pt x="0" y="10"/>
                </a:moveTo>
                <a:lnTo>
                  <a:pt x="11" y="0"/>
                </a:lnTo>
                <a:lnTo>
                  <a:pt x="13" y="2"/>
                </a:lnTo>
                <a:lnTo>
                  <a:pt x="2" y="12"/>
                </a:lnTo>
                <a:lnTo>
                  <a:pt x="0" y="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26" name="Freeform 3492"/>
          <p:cNvSpPr>
            <a:spLocks noChangeAspect="1"/>
          </p:cNvSpPr>
          <p:nvPr/>
        </p:nvSpPr>
        <p:spPr bwMode="auto">
          <a:xfrm>
            <a:off x="1289050" y="4403725"/>
            <a:ext cx="3175" cy="3175"/>
          </a:xfrm>
          <a:custGeom>
            <a:avLst/>
            <a:gdLst>
              <a:gd name="T0" fmla="*/ 0 w 11"/>
              <a:gd name="T1" fmla="*/ 2147483647 h 12"/>
              <a:gd name="T2" fmla="*/ 2147483647 w 11"/>
              <a:gd name="T3" fmla="*/ 0 h 12"/>
              <a:gd name="T4" fmla="*/ 2147483647 w 11"/>
              <a:gd name="T5" fmla="*/ 0 h 12"/>
              <a:gd name="T6" fmla="*/ 2147483647 w 11"/>
              <a:gd name="T7" fmla="*/ 0 h 12"/>
              <a:gd name="T8" fmla="*/ 2147483647 w 11"/>
              <a:gd name="T9" fmla="*/ 2147483647 h 12"/>
              <a:gd name="T10" fmla="*/ 2147483647 w 11"/>
              <a:gd name="T11" fmla="*/ 2147483647 h 12"/>
              <a:gd name="T12" fmla="*/ 0 w 11"/>
              <a:gd name="T13" fmla="*/ 2147483647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"/>
              <a:gd name="T22" fmla="*/ 0 h 12"/>
              <a:gd name="T23" fmla="*/ 11 w 11"/>
              <a:gd name="T24" fmla="*/ 12 h 1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" h="12">
                <a:moveTo>
                  <a:pt x="0" y="10"/>
                </a:moveTo>
                <a:lnTo>
                  <a:pt x="11" y="0"/>
                </a:lnTo>
                <a:lnTo>
                  <a:pt x="2" y="12"/>
                </a:lnTo>
                <a:lnTo>
                  <a:pt x="0" y="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27" name="Freeform 3493"/>
          <p:cNvSpPr>
            <a:spLocks noChangeAspect="1"/>
          </p:cNvSpPr>
          <p:nvPr/>
        </p:nvSpPr>
        <p:spPr bwMode="auto">
          <a:xfrm>
            <a:off x="1289050" y="4403725"/>
            <a:ext cx="3175" cy="4763"/>
          </a:xfrm>
          <a:custGeom>
            <a:avLst/>
            <a:gdLst>
              <a:gd name="T0" fmla="*/ 0 w 11"/>
              <a:gd name="T1" fmla="*/ 2147483647 h 17"/>
              <a:gd name="T2" fmla="*/ 2147483647 w 11"/>
              <a:gd name="T3" fmla="*/ 0 h 17"/>
              <a:gd name="T4" fmla="*/ 2147483647 w 11"/>
              <a:gd name="T5" fmla="*/ 0 h 17"/>
              <a:gd name="T6" fmla="*/ 2147483647 w 11"/>
              <a:gd name="T7" fmla="*/ 2147483647 h 17"/>
              <a:gd name="T8" fmla="*/ 2147483647 w 11"/>
              <a:gd name="T9" fmla="*/ 2147483647 h 17"/>
              <a:gd name="T10" fmla="*/ 2147483647 w 11"/>
              <a:gd name="T11" fmla="*/ 2147483647 h 17"/>
              <a:gd name="T12" fmla="*/ 0 w 11"/>
              <a:gd name="T13" fmla="*/ 2147483647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"/>
              <a:gd name="T22" fmla="*/ 0 h 17"/>
              <a:gd name="T23" fmla="*/ 11 w 11"/>
              <a:gd name="T24" fmla="*/ 17 h 1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" h="17">
                <a:moveTo>
                  <a:pt x="0" y="12"/>
                </a:moveTo>
                <a:lnTo>
                  <a:pt x="9" y="0"/>
                </a:lnTo>
                <a:lnTo>
                  <a:pt x="11" y="1"/>
                </a:lnTo>
                <a:lnTo>
                  <a:pt x="5" y="15"/>
                </a:lnTo>
                <a:lnTo>
                  <a:pt x="7" y="17"/>
                </a:lnTo>
                <a:lnTo>
                  <a:pt x="0" y="1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28" name="Freeform 3494"/>
          <p:cNvSpPr>
            <a:spLocks noChangeAspect="1"/>
          </p:cNvSpPr>
          <p:nvPr/>
        </p:nvSpPr>
        <p:spPr bwMode="auto">
          <a:xfrm>
            <a:off x="1290638" y="4403725"/>
            <a:ext cx="4762" cy="4763"/>
          </a:xfrm>
          <a:custGeom>
            <a:avLst/>
            <a:gdLst>
              <a:gd name="T0" fmla="*/ 0 w 10"/>
              <a:gd name="T1" fmla="*/ 2147483647 h 16"/>
              <a:gd name="T2" fmla="*/ 2147483647 w 10"/>
              <a:gd name="T3" fmla="*/ 0 h 16"/>
              <a:gd name="T4" fmla="*/ 2147483647 w 10"/>
              <a:gd name="T5" fmla="*/ 2147483647 h 16"/>
              <a:gd name="T6" fmla="*/ 2147483647 w 10"/>
              <a:gd name="T7" fmla="*/ 2147483647 h 16"/>
              <a:gd name="T8" fmla="*/ 2147483647 w 10"/>
              <a:gd name="T9" fmla="*/ 2147483647 h 16"/>
              <a:gd name="T10" fmla="*/ 0 w 10"/>
              <a:gd name="T11" fmla="*/ 2147483647 h 16"/>
              <a:gd name="T12" fmla="*/ 0 w 10"/>
              <a:gd name="T13" fmla="*/ 214748364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0"/>
              <a:gd name="T22" fmla="*/ 0 h 16"/>
              <a:gd name="T23" fmla="*/ 10 w 10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0" h="16">
                <a:moveTo>
                  <a:pt x="0" y="14"/>
                </a:moveTo>
                <a:lnTo>
                  <a:pt x="6" y="0"/>
                </a:lnTo>
                <a:lnTo>
                  <a:pt x="10" y="2"/>
                </a:lnTo>
                <a:lnTo>
                  <a:pt x="6" y="1"/>
                </a:lnTo>
                <a:lnTo>
                  <a:pt x="4" y="16"/>
                </a:lnTo>
                <a:lnTo>
                  <a:pt x="0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29" name="Freeform 3495"/>
          <p:cNvSpPr>
            <a:spLocks noChangeAspect="1"/>
          </p:cNvSpPr>
          <p:nvPr/>
        </p:nvSpPr>
        <p:spPr bwMode="auto">
          <a:xfrm>
            <a:off x="1292225" y="4405313"/>
            <a:ext cx="3175" cy="3175"/>
          </a:xfrm>
          <a:custGeom>
            <a:avLst/>
            <a:gdLst>
              <a:gd name="T0" fmla="*/ 0 w 6"/>
              <a:gd name="T1" fmla="*/ 2147483647 h 16"/>
              <a:gd name="T2" fmla="*/ 2147483647 w 6"/>
              <a:gd name="T3" fmla="*/ 0 h 16"/>
              <a:gd name="T4" fmla="*/ 2147483647 w 6"/>
              <a:gd name="T5" fmla="*/ 2147483647 h 16"/>
              <a:gd name="T6" fmla="*/ 2147483647 w 6"/>
              <a:gd name="T7" fmla="*/ 2147483647 h 16"/>
              <a:gd name="T8" fmla="*/ 0 w 6"/>
              <a:gd name="T9" fmla="*/ 2147483647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"/>
              <a:gd name="T16" fmla="*/ 0 h 16"/>
              <a:gd name="T17" fmla="*/ 6 w 6"/>
              <a:gd name="T18" fmla="*/ 16 h 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" h="16">
                <a:moveTo>
                  <a:pt x="0" y="15"/>
                </a:moveTo>
                <a:lnTo>
                  <a:pt x="2" y="0"/>
                </a:lnTo>
                <a:lnTo>
                  <a:pt x="6" y="1"/>
                </a:lnTo>
                <a:lnTo>
                  <a:pt x="4" y="16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30" name="Freeform 3496"/>
          <p:cNvSpPr>
            <a:spLocks noChangeAspect="1"/>
          </p:cNvSpPr>
          <p:nvPr/>
        </p:nvSpPr>
        <p:spPr bwMode="auto">
          <a:xfrm>
            <a:off x="1290638" y="4405313"/>
            <a:ext cx="6350" cy="1587"/>
          </a:xfrm>
          <a:custGeom>
            <a:avLst/>
            <a:gdLst>
              <a:gd name="T0" fmla="*/ 0 w 14"/>
              <a:gd name="T1" fmla="*/ 2147483647 h 7"/>
              <a:gd name="T2" fmla="*/ 0 w 14"/>
              <a:gd name="T3" fmla="*/ 2147483647 h 7"/>
              <a:gd name="T4" fmla="*/ 0 w 14"/>
              <a:gd name="T5" fmla="*/ 2147483647 h 7"/>
              <a:gd name="T6" fmla="*/ 0 w 14"/>
              <a:gd name="T7" fmla="*/ 2147483647 h 7"/>
              <a:gd name="T8" fmla="*/ 2147483647 w 14"/>
              <a:gd name="T9" fmla="*/ 2147483647 h 7"/>
              <a:gd name="T10" fmla="*/ 2147483647 w 14"/>
              <a:gd name="T11" fmla="*/ 2147483647 h 7"/>
              <a:gd name="T12" fmla="*/ 2147483647 w 14"/>
              <a:gd name="T13" fmla="*/ 2147483647 h 7"/>
              <a:gd name="T14" fmla="*/ 2147483647 w 14"/>
              <a:gd name="T15" fmla="*/ 2147483647 h 7"/>
              <a:gd name="T16" fmla="*/ 2147483647 w 14"/>
              <a:gd name="T17" fmla="*/ 0 h 7"/>
              <a:gd name="T18" fmla="*/ 2147483647 w 14"/>
              <a:gd name="T19" fmla="*/ 0 h 7"/>
              <a:gd name="T20" fmla="*/ 2147483647 w 14"/>
              <a:gd name="T21" fmla="*/ 0 h 7"/>
              <a:gd name="T22" fmla="*/ 2147483647 w 14"/>
              <a:gd name="T23" fmla="*/ 0 h 7"/>
              <a:gd name="T24" fmla="*/ 2147483647 w 14"/>
              <a:gd name="T25" fmla="*/ 0 h 7"/>
              <a:gd name="T26" fmla="*/ 2147483647 w 14"/>
              <a:gd name="T27" fmla="*/ 2147483647 h 7"/>
              <a:gd name="T28" fmla="*/ 2147483647 w 14"/>
              <a:gd name="T29" fmla="*/ 2147483647 h 7"/>
              <a:gd name="T30" fmla="*/ 2147483647 w 14"/>
              <a:gd name="T31" fmla="*/ 2147483647 h 7"/>
              <a:gd name="T32" fmla="*/ 2147483647 w 14"/>
              <a:gd name="T33" fmla="*/ 2147483647 h 7"/>
              <a:gd name="T34" fmla="*/ 2147483647 w 14"/>
              <a:gd name="T35" fmla="*/ 2147483647 h 7"/>
              <a:gd name="T36" fmla="*/ 2147483647 w 14"/>
              <a:gd name="T37" fmla="*/ 2147483647 h 7"/>
              <a:gd name="T38" fmla="*/ 2147483647 w 14"/>
              <a:gd name="T39" fmla="*/ 2147483647 h 7"/>
              <a:gd name="T40" fmla="*/ 2147483647 w 14"/>
              <a:gd name="T41" fmla="*/ 2147483647 h 7"/>
              <a:gd name="T42" fmla="*/ 0 w 14"/>
              <a:gd name="T43" fmla="*/ 2147483647 h 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4"/>
              <a:gd name="T67" fmla="*/ 0 h 7"/>
              <a:gd name="T68" fmla="*/ 14 w 14"/>
              <a:gd name="T69" fmla="*/ 7 h 7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4" h="7">
                <a:moveTo>
                  <a:pt x="0" y="7"/>
                </a:moveTo>
                <a:lnTo>
                  <a:pt x="0" y="7"/>
                </a:lnTo>
                <a:lnTo>
                  <a:pt x="0" y="6"/>
                </a:lnTo>
                <a:lnTo>
                  <a:pt x="0" y="5"/>
                </a:lnTo>
                <a:lnTo>
                  <a:pt x="1" y="3"/>
                </a:lnTo>
                <a:lnTo>
                  <a:pt x="1" y="2"/>
                </a:lnTo>
                <a:lnTo>
                  <a:pt x="2" y="1"/>
                </a:lnTo>
                <a:lnTo>
                  <a:pt x="3" y="1"/>
                </a:ln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lnTo>
                  <a:pt x="8" y="0"/>
                </a:lnTo>
                <a:lnTo>
                  <a:pt x="9" y="0"/>
                </a:lnTo>
                <a:lnTo>
                  <a:pt x="11" y="1"/>
                </a:lnTo>
                <a:lnTo>
                  <a:pt x="12" y="1"/>
                </a:lnTo>
                <a:lnTo>
                  <a:pt x="13" y="2"/>
                </a:lnTo>
                <a:lnTo>
                  <a:pt x="13" y="3"/>
                </a:lnTo>
                <a:lnTo>
                  <a:pt x="14" y="5"/>
                </a:lnTo>
                <a:lnTo>
                  <a:pt x="14" y="6"/>
                </a:lnTo>
                <a:lnTo>
                  <a:pt x="14" y="7"/>
                </a:lnTo>
                <a:lnTo>
                  <a:pt x="0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31" name="Freeform 3497"/>
          <p:cNvSpPr>
            <a:spLocks noChangeAspect="1"/>
          </p:cNvSpPr>
          <p:nvPr/>
        </p:nvSpPr>
        <p:spPr bwMode="auto">
          <a:xfrm>
            <a:off x="1290638" y="4408488"/>
            <a:ext cx="6350" cy="1587"/>
          </a:xfrm>
          <a:custGeom>
            <a:avLst/>
            <a:gdLst>
              <a:gd name="T0" fmla="*/ 2147483647 w 14"/>
              <a:gd name="T1" fmla="*/ 0 h 8"/>
              <a:gd name="T2" fmla="*/ 2147483647 w 14"/>
              <a:gd name="T3" fmla="*/ 0 h 8"/>
              <a:gd name="T4" fmla="*/ 2147483647 w 14"/>
              <a:gd name="T5" fmla="*/ 2147483647 h 8"/>
              <a:gd name="T6" fmla="*/ 2147483647 w 14"/>
              <a:gd name="T7" fmla="*/ 2147483647 h 8"/>
              <a:gd name="T8" fmla="*/ 2147483647 w 14"/>
              <a:gd name="T9" fmla="*/ 2147483647 h 8"/>
              <a:gd name="T10" fmla="*/ 2147483647 w 14"/>
              <a:gd name="T11" fmla="*/ 2147483647 h 8"/>
              <a:gd name="T12" fmla="*/ 2147483647 w 14"/>
              <a:gd name="T13" fmla="*/ 2147483647 h 8"/>
              <a:gd name="T14" fmla="*/ 2147483647 w 14"/>
              <a:gd name="T15" fmla="*/ 2147483647 h 8"/>
              <a:gd name="T16" fmla="*/ 2147483647 w 14"/>
              <a:gd name="T17" fmla="*/ 2147483647 h 8"/>
              <a:gd name="T18" fmla="*/ 2147483647 w 14"/>
              <a:gd name="T19" fmla="*/ 2147483647 h 8"/>
              <a:gd name="T20" fmla="*/ 2147483647 w 14"/>
              <a:gd name="T21" fmla="*/ 2147483647 h 8"/>
              <a:gd name="T22" fmla="*/ 2147483647 w 14"/>
              <a:gd name="T23" fmla="*/ 2147483647 h 8"/>
              <a:gd name="T24" fmla="*/ 2147483647 w 14"/>
              <a:gd name="T25" fmla="*/ 2147483647 h 8"/>
              <a:gd name="T26" fmla="*/ 2147483647 w 14"/>
              <a:gd name="T27" fmla="*/ 2147483647 h 8"/>
              <a:gd name="T28" fmla="*/ 2147483647 w 14"/>
              <a:gd name="T29" fmla="*/ 2147483647 h 8"/>
              <a:gd name="T30" fmla="*/ 2147483647 w 14"/>
              <a:gd name="T31" fmla="*/ 2147483647 h 8"/>
              <a:gd name="T32" fmla="*/ 2147483647 w 14"/>
              <a:gd name="T33" fmla="*/ 2147483647 h 8"/>
              <a:gd name="T34" fmla="*/ 0 w 14"/>
              <a:gd name="T35" fmla="*/ 2147483647 h 8"/>
              <a:gd name="T36" fmla="*/ 0 w 14"/>
              <a:gd name="T37" fmla="*/ 2147483647 h 8"/>
              <a:gd name="T38" fmla="*/ 0 w 14"/>
              <a:gd name="T39" fmla="*/ 0 h 8"/>
              <a:gd name="T40" fmla="*/ 0 w 14"/>
              <a:gd name="T41" fmla="*/ 0 h 8"/>
              <a:gd name="T42" fmla="*/ 2147483647 w 14"/>
              <a:gd name="T43" fmla="*/ 0 h 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4"/>
              <a:gd name="T67" fmla="*/ 0 h 8"/>
              <a:gd name="T68" fmla="*/ 14 w 14"/>
              <a:gd name="T69" fmla="*/ 8 h 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4" h="8">
                <a:moveTo>
                  <a:pt x="14" y="0"/>
                </a:moveTo>
                <a:lnTo>
                  <a:pt x="14" y="0"/>
                </a:lnTo>
                <a:lnTo>
                  <a:pt x="14" y="2"/>
                </a:lnTo>
                <a:lnTo>
                  <a:pt x="14" y="3"/>
                </a:lnTo>
                <a:lnTo>
                  <a:pt x="13" y="5"/>
                </a:lnTo>
                <a:lnTo>
                  <a:pt x="13" y="6"/>
                </a:lnTo>
                <a:lnTo>
                  <a:pt x="12" y="7"/>
                </a:lnTo>
                <a:lnTo>
                  <a:pt x="11" y="7"/>
                </a:lnTo>
                <a:lnTo>
                  <a:pt x="9" y="8"/>
                </a:lnTo>
                <a:lnTo>
                  <a:pt x="8" y="8"/>
                </a:lnTo>
                <a:lnTo>
                  <a:pt x="7" y="8"/>
                </a:lnTo>
                <a:lnTo>
                  <a:pt x="6" y="8"/>
                </a:lnTo>
                <a:lnTo>
                  <a:pt x="5" y="8"/>
                </a:lnTo>
                <a:lnTo>
                  <a:pt x="3" y="7"/>
                </a:lnTo>
                <a:lnTo>
                  <a:pt x="2" y="7"/>
                </a:lnTo>
                <a:lnTo>
                  <a:pt x="1" y="6"/>
                </a:lnTo>
                <a:lnTo>
                  <a:pt x="1" y="5"/>
                </a:lnTo>
                <a:lnTo>
                  <a:pt x="0" y="3"/>
                </a:lnTo>
                <a:lnTo>
                  <a:pt x="0" y="2"/>
                </a:lnTo>
                <a:lnTo>
                  <a:pt x="0" y="0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32" name="Freeform 3498"/>
          <p:cNvSpPr>
            <a:spLocks noChangeAspect="1"/>
          </p:cNvSpPr>
          <p:nvPr/>
        </p:nvSpPr>
        <p:spPr bwMode="auto">
          <a:xfrm>
            <a:off x="1290638" y="4406900"/>
            <a:ext cx="6350" cy="1588"/>
          </a:xfrm>
          <a:custGeom>
            <a:avLst/>
            <a:gdLst>
              <a:gd name="T0" fmla="*/ 0 w 14"/>
              <a:gd name="T1" fmla="*/ 0 h 1"/>
              <a:gd name="T2" fmla="*/ 2147483647 w 14"/>
              <a:gd name="T3" fmla="*/ 0 h 1"/>
              <a:gd name="T4" fmla="*/ 2147483647 w 14"/>
              <a:gd name="T5" fmla="*/ 2147483647 h 1"/>
              <a:gd name="T6" fmla="*/ 2147483647 w 14"/>
              <a:gd name="T7" fmla="*/ 2147483647 h 1"/>
              <a:gd name="T8" fmla="*/ 0 w 14"/>
              <a:gd name="T9" fmla="*/ 2147483647 h 1"/>
              <a:gd name="T10" fmla="*/ 0 w 14"/>
              <a:gd name="T11" fmla="*/ 2147483647 h 1"/>
              <a:gd name="T12" fmla="*/ 0 w 14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1"/>
              <a:gd name="T23" fmla="*/ 14 w 14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1">
                <a:moveTo>
                  <a:pt x="0" y="0"/>
                </a:moveTo>
                <a:lnTo>
                  <a:pt x="14" y="0"/>
                </a:lnTo>
                <a:lnTo>
                  <a:pt x="14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33" name="Freeform 3499"/>
          <p:cNvSpPr>
            <a:spLocks noChangeAspect="1"/>
          </p:cNvSpPr>
          <p:nvPr/>
        </p:nvSpPr>
        <p:spPr bwMode="auto">
          <a:xfrm>
            <a:off x="1290638" y="4406900"/>
            <a:ext cx="6350" cy="1588"/>
          </a:xfrm>
          <a:custGeom>
            <a:avLst/>
            <a:gdLst>
              <a:gd name="T0" fmla="*/ 0 w 14"/>
              <a:gd name="T1" fmla="*/ 0 h 1"/>
              <a:gd name="T2" fmla="*/ 2147483647 w 14"/>
              <a:gd name="T3" fmla="*/ 0 h 1"/>
              <a:gd name="T4" fmla="*/ 2147483647 w 14"/>
              <a:gd name="T5" fmla="*/ 2147483647 h 1"/>
              <a:gd name="T6" fmla="*/ 2147483647 w 14"/>
              <a:gd name="T7" fmla="*/ 2147483647 h 1"/>
              <a:gd name="T8" fmla="*/ 0 w 14"/>
              <a:gd name="T9" fmla="*/ 2147483647 h 1"/>
              <a:gd name="T10" fmla="*/ 0 w 14"/>
              <a:gd name="T11" fmla="*/ 2147483647 h 1"/>
              <a:gd name="T12" fmla="*/ 0 w 14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1"/>
              <a:gd name="T23" fmla="*/ 14 w 14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1">
                <a:moveTo>
                  <a:pt x="0" y="0"/>
                </a:moveTo>
                <a:lnTo>
                  <a:pt x="14" y="0"/>
                </a:lnTo>
                <a:lnTo>
                  <a:pt x="14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34" name="Freeform 3500"/>
          <p:cNvSpPr>
            <a:spLocks noChangeAspect="1"/>
          </p:cNvSpPr>
          <p:nvPr/>
        </p:nvSpPr>
        <p:spPr bwMode="auto">
          <a:xfrm>
            <a:off x="1290638" y="4406900"/>
            <a:ext cx="6350" cy="1588"/>
          </a:xfrm>
          <a:custGeom>
            <a:avLst/>
            <a:gdLst>
              <a:gd name="T0" fmla="*/ 0 w 14"/>
              <a:gd name="T1" fmla="*/ 0 h 1"/>
              <a:gd name="T2" fmla="*/ 2147483647 w 14"/>
              <a:gd name="T3" fmla="*/ 0 h 1"/>
              <a:gd name="T4" fmla="*/ 2147483647 w 14"/>
              <a:gd name="T5" fmla="*/ 2147483647 h 1"/>
              <a:gd name="T6" fmla="*/ 2147483647 w 14"/>
              <a:gd name="T7" fmla="*/ 2147483647 h 1"/>
              <a:gd name="T8" fmla="*/ 0 w 14"/>
              <a:gd name="T9" fmla="*/ 2147483647 h 1"/>
              <a:gd name="T10" fmla="*/ 0 w 14"/>
              <a:gd name="T11" fmla="*/ 2147483647 h 1"/>
              <a:gd name="T12" fmla="*/ 0 w 14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1"/>
              <a:gd name="T23" fmla="*/ 14 w 14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1">
                <a:moveTo>
                  <a:pt x="0" y="0"/>
                </a:moveTo>
                <a:lnTo>
                  <a:pt x="14" y="0"/>
                </a:lnTo>
                <a:lnTo>
                  <a:pt x="14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35" name="Freeform 3501"/>
          <p:cNvSpPr>
            <a:spLocks noChangeAspect="1"/>
          </p:cNvSpPr>
          <p:nvPr/>
        </p:nvSpPr>
        <p:spPr bwMode="auto">
          <a:xfrm>
            <a:off x="1290638" y="4408488"/>
            <a:ext cx="6350" cy="1587"/>
          </a:xfrm>
          <a:custGeom>
            <a:avLst/>
            <a:gdLst>
              <a:gd name="T0" fmla="*/ 0 w 14"/>
              <a:gd name="T1" fmla="*/ 0 h 1"/>
              <a:gd name="T2" fmla="*/ 2147483647 w 14"/>
              <a:gd name="T3" fmla="*/ 0 h 1"/>
              <a:gd name="T4" fmla="*/ 2147483647 w 14"/>
              <a:gd name="T5" fmla="*/ 2147483647 h 1"/>
              <a:gd name="T6" fmla="*/ 2147483647 w 14"/>
              <a:gd name="T7" fmla="*/ 2147483647 h 1"/>
              <a:gd name="T8" fmla="*/ 0 w 14"/>
              <a:gd name="T9" fmla="*/ 2147483647 h 1"/>
              <a:gd name="T10" fmla="*/ 0 w 14"/>
              <a:gd name="T11" fmla="*/ 2147483647 h 1"/>
              <a:gd name="T12" fmla="*/ 0 w 14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1"/>
              <a:gd name="T23" fmla="*/ 14 w 14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1">
                <a:moveTo>
                  <a:pt x="0" y="0"/>
                </a:moveTo>
                <a:lnTo>
                  <a:pt x="14" y="0"/>
                </a:lnTo>
                <a:lnTo>
                  <a:pt x="14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36" name="Rectangle 3502"/>
          <p:cNvSpPr>
            <a:spLocks noChangeAspect="1" noChangeArrowheads="1"/>
          </p:cNvSpPr>
          <p:nvPr/>
        </p:nvSpPr>
        <p:spPr bwMode="auto">
          <a:xfrm>
            <a:off x="1290638" y="4408488"/>
            <a:ext cx="6350" cy="1587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37" name="Freeform 3503"/>
          <p:cNvSpPr>
            <a:spLocks noChangeAspect="1"/>
          </p:cNvSpPr>
          <p:nvPr/>
        </p:nvSpPr>
        <p:spPr bwMode="auto">
          <a:xfrm>
            <a:off x="1290638" y="4406900"/>
            <a:ext cx="4762" cy="3175"/>
          </a:xfrm>
          <a:custGeom>
            <a:avLst/>
            <a:gdLst>
              <a:gd name="T0" fmla="*/ 2147483647 w 9"/>
              <a:gd name="T1" fmla="*/ 2147483647 h 15"/>
              <a:gd name="T2" fmla="*/ 2147483647 w 9"/>
              <a:gd name="T3" fmla="*/ 2147483647 h 15"/>
              <a:gd name="T4" fmla="*/ 2147483647 w 9"/>
              <a:gd name="T5" fmla="*/ 2147483647 h 15"/>
              <a:gd name="T6" fmla="*/ 2147483647 w 9"/>
              <a:gd name="T7" fmla="*/ 2147483647 h 15"/>
              <a:gd name="T8" fmla="*/ 2147483647 w 9"/>
              <a:gd name="T9" fmla="*/ 2147483647 h 15"/>
              <a:gd name="T10" fmla="*/ 2147483647 w 9"/>
              <a:gd name="T11" fmla="*/ 2147483647 h 15"/>
              <a:gd name="T12" fmla="*/ 0 w 9"/>
              <a:gd name="T13" fmla="*/ 2147483647 h 15"/>
              <a:gd name="T14" fmla="*/ 0 w 9"/>
              <a:gd name="T15" fmla="*/ 2147483647 h 15"/>
              <a:gd name="T16" fmla="*/ 0 w 9"/>
              <a:gd name="T17" fmla="*/ 2147483647 h 15"/>
              <a:gd name="T18" fmla="*/ 0 w 9"/>
              <a:gd name="T19" fmla="*/ 2147483647 h 15"/>
              <a:gd name="T20" fmla="*/ 0 w 9"/>
              <a:gd name="T21" fmla="*/ 2147483647 h 15"/>
              <a:gd name="T22" fmla="*/ 0 w 9"/>
              <a:gd name="T23" fmla="*/ 2147483647 h 15"/>
              <a:gd name="T24" fmla="*/ 2147483647 w 9"/>
              <a:gd name="T25" fmla="*/ 2147483647 h 15"/>
              <a:gd name="T26" fmla="*/ 2147483647 w 9"/>
              <a:gd name="T27" fmla="*/ 2147483647 h 15"/>
              <a:gd name="T28" fmla="*/ 2147483647 w 9"/>
              <a:gd name="T29" fmla="*/ 2147483647 h 15"/>
              <a:gd name="T30" fmla="*/ 2147483647 w 9"/>
              <a:gd name="T31" fmla="*/ 0 h 15"/>
              <a:gd name="T32" fmla="*/ 2147483647 w 9"/>
              <a:gd name="T33" fmla="*/ 0 h 15"/>
              <a:gd name="T34" fmla="*/ 2147483647 w 9"/>
              <a:gd name="T35" fmla="*/ 0 h 15"/>
              <a:gd name="T36" fmla="*/ 2147483647 w 9"/>
              <a:gd name="T37" fmla="*/ 0 h 15"/>
              <a:gd name="T38" fmla="*/ 2147483647 w 9"/>
              <a:gd name="T39" fmla="*/ 0 h 15"/>
              <a:gd name="T40" fmla="*/ 2147483647 w 9"/>
              <a:gd name="T41" fmla="*/ 0 h 15"/>
              <a:gd name="T42" fmla="*/ 2147483647 w 9"/>
              <a:gd name="T43" fmla="*/ 2147483647 h 1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9"/>
              <a:gd name="T67" fmla="*/ 0 h 15"/>
              <a:gd name="T68" fmla="*/ 9 w 9"/>
              <a:gd name="T69" fmla="*/ 15 h 1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9" h="15">
                <a:moveTo>
                  <a:pt x="5" y="15"/>
                </a:moveTo>
                <a:lnTo>
                  <a:pt x="5" y="15"/>
                </a:lnTo>
                <a:lnTo>
                  <a:pt x="4" y="15"/>
                </a:lnTo>
                <a:lnTo>
                  <a:pt x="3" y="14"/>
                </a:lnTo>
                <a:lnTo>
                  <a:pt x="2" y="13"/>
                </a:lnTo>
                <a:lnTo>
                  <a:pt x="1" y="12"/>
                </a:lnTo>
                <a:lnTo>
                  <a:pt x="0" y="10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0" y="5"/>
                </a:lnTo>
                <a:lnTo>
                  <a:pt x="0" y="4"/>
                </a:lnTo>
                <a:lnTo>
                  <a:pt x="1" y="3"/>
                </a:lnTo>
                <a:lnTo>
                  <a:pt x="2" y="2"/>
                </a:lnTo>
                <a:lnTo>
                  <a:pt x="3" y="1"/>
                </a:ln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lnTo>
                  <a:pt x="8" y="0"/>
                </a:lnTo>
                <a:lnTo>
                  <a:pt x="9" y="0"/>
                </a:lnTo>
                <a:lnTo>
                  <a:pt x="5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38" name="Freeform 3504"/>
          <p:cNvSpPr>
            <a:spLocks noChangeAspect="1"/>
          </p:cNvSpPr>
          <p:nvPr/>
        </p:nvSpPr>
        <p:spPr bwMode="auto">
          <a:xfrm>
            <a:off x="1320800" y="4443413"/>
            <a:ext cx="3175" cy="1587"/>
          </a:xfrm>
          <a:custGeom>
            <a:avLst/>
            <a:gdLst>
              <a:gd name="T0" fmla="*/ 2147483647 w 14"/>
              <a:gd name="T1" fmla="*/ 0 h 4"/>
              <a:gd name="T2" fmla="*/ 0 w 14"/>
              <a:gd name="T3" fmla="*/ 2147483647 h 4"/>
              <a:gd name="T4" fmla="*/ 2147483647 w 14"/>
              <a:gd name="T5" fmla="*/ 0 h 4"/>
              <a:gd name="T6" fmla="*/ 0 60000 65536"/>
              <a:gd name="T7" fmla="*/ 0 60000 65536"/>
              <a:gd name="T8" fmla="*/ 0 60000 65536"/>
              <a:gd name="T9" fmla="*/ 0 w 14"/>
              <a:gd name="T10" fmla="*/ 0 h 4"/>
              <a:gd name="T11" fmla="*/ 14 w 14"/>
              <a:gd name="T12" fmla="*/ 4 h 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" h="4">
                <a:moveTo>
                  <a:pt x="14" y="0"/>
                </a:moveTo>
                <a:lnTo>
                  <a:pt x="0" y="4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39" name="Freeform 3505"/>
          <p:cNvSpPr>
            <a:spLocks noChangeAspect="1"/>
          </p:cNvSpPr>
          <p:nvPr/>
        </p:nvSpPr>
        <p:spPr bwMode="auto">
          <a:xfrm>
            <a:off x="1292225" y="4406900"/>
            <a:ext cx="6350" cy="6350"/>
          </a:xfrm>
          <a:custGeom>
            <a:avLst/>
            <a:gdLst>
              <a:gd name="T0" fmla="*/ 0 w 15"/>
              <a:gd name="T1" fmla="*/ 2147483647 h 18"/>
              <a:gd name="T2" fmla="*/ 2147483647 w 15"/>
              <a:gd name="T3" fmla="*/ 0 h 18"/>
              <a:gd name="T4" fmla="*/ 2147483647 w 15"/>
              <a:gd name="T5" fmla="*/ 2147483647 h 18"/>
              <a:gd name="T6" fmla="*/ 2147483647 w 15"/>
              <a:gd name="T7" fmla="*/ 2147483647 h 18"/>
              <a:gd name="T8" fmla="*/ 2147483647 w 15"/>
              <a:gd name="T9" fmla="*/ 2147483647 h 18"/>
              <a:gd name="T10" fmla="*/ 2147483647 w 15"/>
              <a:gd name="T11" fmla="*/ 2147483647 h 18"/>
              <a:gd name="T12" fmla="*/ 0 w 15"/>
              <a:gd name="T13" fmla="*/ 2147483647 h 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18"/>
              <a:gd name="T23" fmla="*/ 15 w 15"/>
              <a:gd name="T24" fmla="*/ 18 h 1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18">
                <a:moveTo>
                  <a:pt x="0" y="15"/>
                </a:moveTo>
                <a:lnTo>
                  <a:pt x="4" y="0"/>
                </a:lnTo>
                <a:lnTo>
                  <a:pt x="14" y="3"/>
                </a:lnTo>
                <a:lnTo>
                  <a:pt x="15" y="4"/>
                </a:lnTo>
                <a:lnTo>
                  <a:pt x="7" y="17"/>
                </a:lnTo>
                <a:lnTo>
                  <a:pt x="8" y="18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40" name="Freeform 3506"/>
          <p:cNvSpPr>
            <a:spLocks noChangeAspect="1"/>
          </p:cNvSpPr>
          <p:nvPr/>
        </p:nvSpPr>
        <p:spPr bwMode="auto">
          <a:xfrm>
            <a:off x="1295400" y="4406900"/>
            <a:ext cx="7938" cy="7938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0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2147483647 h 22"/>
              <a:gd name="T12" fmla="*/ 0 w 23"/>
              <a:gd name="T13" fmla="*/ 214748364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"/>
              <a:gd name="T22" fmla="*/ 0 h 22"/>
              <a:gd name="T23" fmla="*/ 23 w 23"/>
              <a:gd name="T24" fmla="*/ 22 h 2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" h="22">
                <a:moveTo>
                  <a:pt x="0" y="13"/>
                </a:moveTo>
                <a:lnTo>
                  <a:pt x="8" y="0"/>
                </a:lnTo>
                <a:lnTo>
                  <a:pt x="22" y="10"/>
                </a:lnTo>
                <a:lnTo>
                  <a:pt x="23" y="11"/>
                </a:lnTo>
                <a:lnTo>
                  <a:pt x="13" y="21"/>
                </a:lnTo>
                <a:lnTo>
                  <a:pt x="14" y="22"/>
                </a:lnTo>
                <a:lnTo>
                  <a:pt x="0" y="1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41" name="Freeform 3507"/>
          <p:cNvSpPr>
            <a:spLocks noChangeAspect="1"/>
          </p:cNvSpPr>
          <p:nvPr/>
        </p:nvSpPr>
        <p:spPr bwMode="auto">
          <a:xfrm>
            <a:off x="1298575" y="4410075"/>
            <a:ext cx="9525" cy="7938"/>
          </a:xfrm>
          <a:custGeom>
            <a:avLst/>
            <a:gdLst>
              <a:gd name="T0" fmla="*/ 0 w 29"/>
              <a:gd name="T1" fmla="*/ 2147483647 h 24"/>
              <a:gd name="T2" fmla="*/ 2147483647 w 29"/>
              <a:gd name="T3" fmla="*/ 0 h 24"/>
              <a:gd name="T4" fmla="*/ 2147483647 w 29"/>
              <a:gd name="T5" fmla="*/ 2147483647 h 24"/>
              <a:gd name="T6" fmla="*/ 2147483647 w 29"/>
              <a:gd name="T7" fmla="*/ 2147483647 h 24"/>
              <a:gd name="T8" fmla="*/ 2147483647 w 29"/>
              <a:gd name="T9" fmla="*/ 2147483647 h 24"/>
              <a:gd name="T10" fmla="*/ 2147483647 w 29"/>
              <a:gd name="T11" fmla="*/ 2147483647 h 24"/>
              <a:gd name="T12" fmla="*/ 0 w 29"/>
              <a:gd name="T13" fmla="*/ 2147483647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9"/>
              <a:gd name="T22" fmla="*/ 0 h 24"/>
              <a:gd name="T23" fmla="*/ 29 w 29"/>
              <a:gd name="T24" fmla="*/ 24 h 2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9" h="24">
                <a:moveTo>
                  <a:pt x="0" y="10"/>
                </a:moveTo>
                <a:lnTo>
                  <a:pt x="10" y="0"/>
                </a:lnTo>
                <a:lnTo>
                  <a:pt x="29" y="18"/>
                </a:lnTo>
                <a:lnTo>
                  <a:pt x="24" y="13"/>
                </a:lnTo>
                <a:lnTo>
                  <a:pt x="12" y="24"/>
                </a:lnTo>
                <a:lnTo>
                  <a:pt x="8" y="18"/>
                </a:lnTo>
                <a:lnTo>
                  <a:pt x="0" y="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42" name="Freeform 3508"/>
          <p:cNvSpPr>
            <a:spLocks noChangeAspect="1"/>
          </p:cNvSpPr>
          <p:nvPr/>
        </p:nvSpPr>
        <p:spPr bwMode="auto">
          <a:xfrm>
            <a:off x="1304925" y="4414838"/>
            <a:ext cx="7938" cy="12700"/>
          </a:xfrm>
          <a:custGeom>
            <a:avLst/>
            <a:gdLst>
              <a:gd name="T0" fmla="*/ 0 w 26"/>
              <a:gd name="T1" fmla="*/ 2147483647 h 34"/>
              <a:gd name="T2" fmla="*/ 2147483647 w 26"/>
              <a:gd name="T3" fmla="*/ 0 h 34"/>
              <a:gd name="T4" fmla="*/ 2147483647 w 26"/>
              <a:gd name="T5" fmla="*/ 2147483647 h 34"/>
              <a:gd name="T6" fmla="*/ 2147483647 w 26"/>
              <a:gd name="T7" fmla="*/ 2147483647 h 34"/>
              <a:gd name="T8" fmla="*/ 2147483647 w 26"/>
              <a:gd name="T9" fmla="*/ 2147483647 h 34"/>
              <a:gd name="T10" fmla="*/ 2147483647 w 26"/>
              <a:gd name="T11" fmla="*/ 2147483647 h 34"/>
              <a:gd name="T12" fmla="*/ 0 w 26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6"/>
              <a:gd name="T22" fmla="*/ 0 h 34"/>
              <a:gd name="T23" fmla="*/ 26 w 26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6" h="34">
                <a:moveTo>
                  <a:pt x="0" y="11"/>
                </a:moveTo>
                <a:lnTo>
                  <a:pt x="12" y="0"/>
                </a:lnTo>
                <a:lnTo>
                  <a:pt x="21" y="10"/>
                </a:lnTo>
                <a:lnTo>
                  <a:pt x="26" y="18"/>
                </a:lnTo>
                <a:lnTo>
                  <a:pt x="14" y="26"/>
                </a:lnTo>
                <a:lnTo>
                  <a:pt x="19" y="34"/>
                </a:lnTo>
                <a:lnTo>
                  <a:pt x="0" y="1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43" name="Freeform 3509"/>
          <p:cNvSpPr>
            <a:spLocks noChangeAspect="1"/>
          </p:cNvSpPr>
          <p:nvPr/>
        </p:nvSpPr>
        <p:spPr bwMode="auto">
          <a:xfrm>
            <a:off x="1308100" y="4421188"/>
            <a:ext cx="7938" cy="11112"/>
          </a:xfrm>
          <a:custGeom>
            <a:avLst/>
            <a:gdLst>
              <a:gd name="T0" fmla="*/ 0 w 24"/>
              <a:gd name="T1" fmla="*/ 2147483647 h 30"/>
              <a:gd name="T2" fmla="*/ 2147483647 w 24"/>
              <a:gd name="T3" fmla="*/ 0 h 30"/>
              <a:gd name="T4" fmla="*/ 2147483647 w 24"/>
              <a:gd name="T5" fmla="*/ 2147483647 h 30"/>
              <a:gd name="T6" fmla="*/ 2147483647 w 24"/>
              <a:gd name="T7" fmla="*/ 2147483647 h 30"/>
              <a:gd name="T8" fmla="*/ 2147483647 w 24"/>
              <a:gd name="T9" fmla="*/ 2147483647 h 30"/>
              <a:gd name="T10" fmla="*/ 2147483647 w 24"/>
              <a:gd name="T11" fmla="*/ 2147483647 h 30"/>
              <a:gd name="T12" fmla="*/ 0 w 24"/>
              <a:gd name="T13" fmla="*/ 2147483647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"/>
              <a:gd name="T22" fmla="*/ 0 h 30"/>
              <a:gd name="T23" fmla="*/ 24 w 24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" h="30">
                <a:moveTo>
                  <a:pt x="0" y="8"/>
                </a:moveTo>
                <a:lnTo>
                  <a:pt x="12" y="0"/>
                </a:lnTo>
                <a:lnTo>
                  <a:pt x="21" y="13"/>
                </a:lnTo>
                <a:lnTo>
                  <a:pt x="24" y="19"/>
                </a:lnTo>
                <a:lnTo>
                  <a:pt x="12" y="25"/>
                </a:lnTo>
                <a:lnTo>
                  <a:pt x="15" y="30"/>
                </a:lnTo>
                <a:lnTo>
                  <a:pt x="0" y="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44" name="Freeform 3510"/>
          <p:cNvSpPr>
            <a:spLocks noChangeAspect="1"/>
          </p:cNvSpPr>
          <p:nvPr/>
        </p:nvSpPr>
        <p:spPr bwMode="auto">
          <a:xfrm>
            <a:off x="1312863" y="4427538"/>
            <a:ext cx="11112" cy="12700"/>
          </a:xfrm>
          <a:custGeom>
            <a:avLst/>
            <a:gdLst>
              <a:gd name="T0" fmla="*/ 0 w 31"/>
              <a:gd name="T1" fmla="*/ 2147483647 h 33"/>
              <a:gd name="T2" fmla="*/ 2147483647 w 31"/>
              <a:gd name="T3" fmla="*/ 0 h 33"/>
              <a:gd name="T4" fmla="*/ 2147483647 w 31"/>
              <a:gd name="T5" fmla="*/ 2147483647 h 33"/>
              <a:gd name="T6" fmla="*/ 2147483647 w 31"/>
              <a:gd name="T7" fmla="*/ 2147483647 h 33"/>
              <a:gd name="T8" fmla="*/ 2147483647 w 31"/>
              <a:gd name="T9" fmla="*/ 2147483647 h 33"/>
              <a:gd name="T10" fmla="*/ 0 w 31"/>
              <a:gd name="T11" fmla="*/ 2147483647 h 33"/>
              <a:gd name="T12" fmla="*/ 0 w 31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3"/>
              <a:gd name="T23" fmla="*/ 31 w 31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3">
                <a:moveTo>
                  <a:pt x="0" y="6"/>
                </a:moveTo>
                <a:lnTo>
                  <a:pt x="12" y="0"/>
                </a:lnTo>
                <a:lnTo>
                  <a:pt x="31" y="33"/>
                </a:lnTo>
                <a:lnTo>
                  <a:pt x="23" y="16"/>
                </a:lnTo>
                <a:lnTo>
                  <a:pt x="8" y="22"/>
                </a:lnTo>
                <a:lnTo>
                  <a:pt x="0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45" name="Freeform 3511"/>
          <p:cNvSpPr>
            <a:spLocks noChangeAspect="1"/>
          </p:cNvSpPr>
          <p:nvPr/>
        </p:nvSpPr>
        <p:spPr bwMode="auto">
          <a:xfrm>
            <a:off x="1314450" y="4433888"/>
            <a:ext cx="9525" cy="7937"/>
          </a:xfrm>
          <a:custGeom>
            <a:avLst/>
            <a:gdLst>
              <a:gd name="T0" fmla="*/ 0 w 22"/>
              <a:gd name="T1" fmla="*/ 2147483647 h 22"/>
              <a:gd name="T2" fmla="*/ 2147483647 w 22"/>
              <a:gd name="T3" fmla="*/ 0 h 22"/>
              <a:gd name="T4" fmla="*/ 2147483647 w 22"/>
              <a:gd name="T5" fmla="*/ 2147483647 h 22"/>
              <a:gd name="T6" fmla="*/ 2147483647 w 22"/>
              <a:gd name="T7" fmla="*/ 2147483647 h 22"/>
              <a:gd name="T8" fmla="*/ 2147483647 w 22"/>
              <a:gd name="T9" fmla="*/ 2147483647 h 22"/>
              <a:gd name="T10" fmla="*/ 2147483647 w 22"/>
              <a:gd name="T11" fmla="*/ 2147483647 h 22"/>
              <a:gd name="T12" fmla="*/ 0 w 22"/>
              <a:gd name="T13" fmla="*/ 214748364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22"/>
              <a:gd name="T23" fmla="*/ 22 w 22"/>
              <a:gd name="T24" fmla="*/ 22 h 2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22">
                <a:moveTo>
                  <a:pt x="0" y="6"/>
                </a:moveTo>
                <a:lnTo>
                  <a:pt x="15" y="0"/>
                </a:lnTo>
                <a:lnTo>
                  <a:pt x="21" y="14"/>
                </a:lnTo>
                <a:lnTo>
                  <a:pt x="22" y="16"/>
                </a:lnTo>
                <a:lnTo>
                  <a:pt x="8" y="20"/>
                </a:lnTo>
                <a:lnTo>
                  <a:pt x="9" y="22"/>
                </a:lnTo>
                <a:lnTo>
                  <a:pt x="0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46" name="Freeform 3512"/>
          <p:cNvSpPr>
            <a:spLocks noChangeAspect="1"/>
          </p:cNvSpPr>
          <p:nvPr/>
        </p:nvSpPr>
        <p:spPr bwMode="auto">
          <a:xfrm>
            <a:off x="1316038" y="4440238"/>
            <a:ext cx="7937" cy="3175"/>
          </a:xfrm>
          <a:custGeom>
            <a:avLst/>
            <a:gdLst>
              <a:gd name="T0" fmla="*/ 0 w 17"/>
              <a:gd name="T1" fmla="*/ 2147483647 h 15"/>
              <a:gd name="T2" fmla="*/ 2147483647 w 17"/>
              <a:gd name="T3" fmla="*/ 0 h 15"/>
              <a:gd name="T4" fmla="*/ 2147483647 w 17"/>
              <a:gd name="T5" fmla="*/ 2147483647 h 15"/>
              <a:gd name="T6" fmla="*/ 2147483647 w 17"/>
              <a:gd name="T7" fmla="*/ 2147483647 h 15"/>
              <a:gd name="T8" fmla="*/ 0 w 17"/>
              <a:gd name="T9" fmla="*/ 2147483647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7"/>
              <a:gd name="T16" fmla="*/ 0 h 15"/>
              <a:gd name="T17" fmla="*/ 17 w 17"/>
              <a:gd name="T18" fmla="*/ 15 h 1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7" h="15">
                <a:moveTo>
                  <a:pt x="0" y="4"/>
                </a:moveTo>
                <a:lnTo>
                  <a:pt x="14" y="0"/>
                </a:lnTo>
                <a:lnTo>
                  <a:pt x="17" y="11"/>
                </a:lnTo>
                <a:lnTo>
                  <a:pt x="3" y="15"/>
                </a:lnTo>
                <a:lnTo>
                  <a:pt x="0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47" name="Freeform 3513"/>
          <p:cNvSpPr>
            <a:spLocks noChangeAspect="1"/>
          </p:cNvSpPr>
          <p:nvPr/>
        </p:nvSpPr>
        <p:spPr bwMode="auto">
          <a:xfrm>
            <a:off x="2165350" y="4968875"/>
            <a:ext cx="3175" cy="4763"/>
          </a:xfrm>
          <a:custGeom>
            <a:avLst/>
            <a:gdLst>
              <a:gd name="T0" fmla="*/ 0 w 3175"/>
              <a:gd name="T1" fmla="*/ 0 h 14"/>
              <a:gd name="T2" fmla="*/ 0 w 3175"/>
              <a:gd name="T3" fmla="*/ 2147483647 h 14"/>
              <a:gd name="T4" fmla="*/ 0 w 3175"/>
              <a:gd name="T5" fmla="*/ 0 h 14"/>
              <a:gd name="T6" fmla="*/ 0 60000 65536"/>
              <a:gd name="T7" fmla="*/ 0 60000 65536"/>
              <a:gd name="T8" fmla="*/ 0 60000 65536"/>
              <a:gd name="T9" fmla="*/ 0 w 3175"/>
              <a:gd name="T10" fmla="*/ 0 h 14"/>
              <a:gd name="T11" fmla="*/ 3175 w 3175"/>
              <a:gd name="T12" fmla="*/ 14 h 1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75" h="14">
                <a:moveTo>
                  <a:pt x="0" y="0"/>
                </a:moveTo>
                <a:lnTo>
                  <a:pt x="0" y="1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48" name="Freeform 3514"/>
          <p:cNvSpPr>
            <a:spLocks noChangeAspect="1"/>
          </p:cNvSpPr>
          <p:nvPr/>
        </p:nvSpPr>
        <p:spPr bwMode="auto">
          <a:xfrm>
            <a:off x="2160588" y="4968875"/>
            <a:ext cx="1587" cy="4763"/>
          </a:xfrm>
          <a:custGeom>
            <a:avLst/>
            <a:gdLst>
              <a:gd name="T0" fmla="*/ 2147483647 w 7"/>
              <a:gd name="T1" fmla="*/ 2147483647 h 14"/>
              <a:gd name="T2" fmla="*/ 2147483647 w 7"/>
              <a:gd name="T3" fmla="*/ 2147483647 h 14"/>
              <a:gd name="T4" fmla="*/ 2147483647 w 7"/>
              <a:gd name="T5" fmla="*/ 2147483647 h 14"/>
              <a:gd name="T6" fmla="*/ 2147483647 w 7"/>
              <a:gd name="T7" fmla="*/ 2147483647 h 14"/>
              <a:gd name="T8" fmla="*/ 2147483647 w 7"/>
              <a:gd name="T9" fmla="*/ 2147483647 h 14"/>
              <a:gd name="T10" fmla="*/ 2147483647 w 7"/>
              <a:gd name="T11" fmla="*/ 2147483647 h 14"/>
              <a:gd name="T12" fmla="*/ 2147483647 w 7"/>
              <a:gd name="T13" fmla="*/ 2147483647 h 14"/>
              <a:gd name="T14" fmla="*/ 2147483647 w 7"/>
              <a:gd name="T15" fmla="*/ 2147483647 h 14"/>
              <a:gd name="T16" fmla="*/ 0 w 7"/>
              <a:gd name="T17" fmla="*/ 2147483647 h 14"/>
              <a:gd name="T18" fmla="*/ 0 w 7"/>
              <a:gd name="T19" fmla="*/ 2147483647 h 14"/>
              <a:gd name="T20" fmla="*/ 0 w 7"/>
              <a:gd name="T21" fmla="*/ 2147483647 h 14"/>
              <a:gd name="T22" fmla="*/ 0 w 7"/>
              <a:gd name="T23" fmla="*/ 2147483647 h 14"/>
              <a:gd name="T24" fmla="*/ 0 w 7"/>
              <a:gd name="T25" fmla="*/ 2147483647 h 14"/>
              <a:gd name="T26" fmla="*/ 2147483647 w 7"/>
              <a:gd name="T27" fmla="*/ 2147483647 h 14"/>
              <a:gd name="T28" fmla="*/ 2147483647 w 7"/>
              <a:gd name="T29" fmla="*/ 2147483647 h 14"/>
              <a:gd name="T30" fmla="*/ 2147483647 w 7"/>
              <a:gd name="T31" fmla="*/ 2147483647 h 14"/>
              <a:gd name="T32" fmla="*/ 2147483647 w 7"/>
              <a:gd name="T33" fmla="*/ 2147483647 h 14"/>
              <a:gd name="T34" fmla="*/ 2147483647 w 7"/>
              <a:gd name="T35" fmla="*/ 0 h 14"/>
              <a:gd name="T36" fmla="*/ 2147483647 w 7"/>
              <a:gd name="T37" fmla="*/ 0 h 14"/>
              <a:gd name="T38" fmla="*/ 2147483647 w 7"/>
              <a:gd name="T39" fmla="*/ 0 h 14"/>
              <a:gd name="T40" fmla="*/ 2147483647 w 7"/>
              <a:gd name="T41" fmla="*/ 0 h 14"/>
              <a:gd name="T42" fmla="*/ 2147483647 w 7"/>
              <a:gd name="T43" fmla="*/ 2147483647 h 1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7"/>
              <a:gd name="T67" fmla="*/ 0 h 14"/>
              <a:gd name="T68" fmla="*/ 7 w 7"/>
              <a:gd name="T69" fmla="*/ 14 h 14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7" h="14">
                <a:moveTo>
                  <a:pt x="7" y="14"/>
                </a:moveTo>
                <a:lnTo>
                  <a:pt x="7" y="14"/>
                </a:lnTo>
                <a:lnTo>
                  <a:pt x="6" y="14"/>
                </a:lnTo>
                <a:lnTo>
                  <a:pt x="5" y="14"/>
                </a:lnTo>
                <a:lnTo>
                  <a:pt x="3" y="13"/>
                </a:lnTo>
                <a:lnTo>
                  <a:pt x="2" y="13"/>
                </a:lnTo>
                <a:lnTo>
                  <a:pt x="1" y="12"/>
                </a:lnTo>
                <a:lnTo>
                  <a:pt x="1" y="11"/>
                </a:lnTo>
                <a:lnTo>
                  <a:pt x="0" y="9"/>
                </a:lnTo>
                <a:lnTo>
                  <a:pt x="0" y="8"/>
                </a:lnTo>
                <a:lnTo>
                  <a:pt x="0" y="7"/>
                </a:lnTo>
                <a:lnTo>
                  <a:pt x="0" y="6"/>
                </a:lnTo>
                <a:lnTo>
                  <a:pt x="0" y="5"/>
                </a:lnTo>
                <a:lnTo>
                  <a:pt x="1" y="3"/>
                </a:lnTo>
                <a:lnTo>
                  <a:pt x="1" y="2"/>
                </a:lnTo>
                <a:lnTo>
                  <a:pt x="2" y="1"/>
                </a:lnTo>
                <a:lnTo>
                  <a:pt x="3" y="1"/>
                </a:ln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lnTo>
                  <a:pt x="7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49" name="Freeform 3515"/>
          <p:cNvSpPr>
            <a:spLocks noChangeAspect="1"/>
          </p:cNvSpPr>
          <p:nvPr/>
        </p:nvSpPr>
        <p:spPr bwMode="auto">
          <a:xfrm>
            <a:off x="2165350" y="4968875"/>
            <a:ext cx="3175" cy="4763"/>
          </a:xfrm>
          <a:custGeom>
            <a:avLst/>
            <a:gdLst>
              <a:gd name="T0" fmla="*/ 2147483647 w 3"/>
              <a:gd name="T1" fmla="*/ 0 h 14"/>
              <a:gd name="T2" fmla="*/ 2147483647 w 3"/>
              <a:gd name="T3" fmla="*/ 2147483647 h 14"/>
              <a:gd name="T4" fmla="*/ 0 w 3"/>
              <a:gd name="T5" fmla="*/ 2147483647 h 14"/>
              <a:gd name="T6" fmla="*/ 0 w 3"/>
              <a:gd name="T7" fmla="*/ 2147483647 h 14"/>
              <a:gd name="T8" fmla="*/ 0 w 3"/>
              <a:gd name="T9" fmla="*/ 0 h 14"/>
              <a:gd name="T10" fmla="*/ 0 w 3"/>
              <a:gd name="T11" fmla="*/ 0 h 14"/>
              <a:gd name="T12" fmla="*/ 2147483647 w 3"/>
              <a:gd name="T13" fmla="*/ 0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14"/>
              <a:gd name="T23" fmla="*/ 3 w 3"/>
              <a:gd name="T24" fmla="*/ 14 h 1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14">
                <a:moveTo>
                  <a:pt x="3" y="0"/>
                </a:moveTo>
                <a:lnTo>
                  <a:pt x="3" y="14"/>
                </a:lnTo>
                <a:lnTo>
                  <a:pt x="0" y="14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50" name="Freeform 3516"/>
          <p:cNvSpPr>
            <a:spLocks noChangeAspect="1"/>
          </p:cNvSpPr>
          <p:nvPr/>
        </p:nvSpPr>
        <p:spPr bwMode="auto">
          <a:xfrm>
            <a:off x="2165350" y="4968875"/>
            <a:ext cx="3175" cy="4763"/>
          </a:xfrm>
          <a:custGeom>
            <a:avLst/>
            <a:gdLst>
              <a:gd name="T0" fmla="*/ 2147483647 w 2"/>
              <a:gd name="T1" fmla="*/ 0 h 14"/>
              <a:gd name="T2" fmla="*/ 2147483647 w 2"/>
              <a:gd name="T3" fmla="*/ 2147483647 h 14"/>
              <a:gd name="T4" fmla="*/ 0 w 2"/>
              <a:gd name="T5" fmla="*/ 2147483647 h 14"/>
              <a:gd name="T6" fmla="*/ 0 w 2"/>
              <a:gd name="T7" fmla="*/ 2147483647 h 14"/>
              <a:gd name="T8" fmla="*/ 0 w 2"/>
              <a:gd name="T9" fmla="*/ 0 h 14"/>
              <a:gd name="T10" fmla="*/ 0 w 2"/>
              <a:gd name="T11" fmla="*/ 0 h 14"/>
              <a:gd name="T12" fmla="*/ 2147483647 w 2"/>
              <a:gd name="T13" fmla="*/ 0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14"/>
              <a:gd name="T23" fmla="*/ 2 w 2"/>
              <a:gd name="T24" fmla="*/ 14 h 1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14">
                <a:moveTo>
                  <a:pt x="2" y="0"/>
                </a:moveTo>
                <a:lnTo>
                  <a:pt x="2" y="14"/>
                </a:lnTo>
                <a:lnTo>
                  <a:pt x="0" y="14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51" name="Freeform 3517"/>
          <p:cNvSpPr>
            <a:spLocks noChangeAspect="1"/>
          </p:cNvSpPr>
          <p:nvPr/>
        </p:nvSpPr>
        <p:spPr bwMode="auto">
          <a:xfrm>
            <a:off x="2163763" y="4968875"/>
            <a:ext cx="1587" cy="4763"/>
          </a:xfrm>
          <a:custGeom>
            <a:avLst/>
            <a:gdLst>
              <a:gd name="T0" fmla="*/ 2147483647 w 2"/>
              <a:gd name="T1" fmla="*/ 0 h 14"/>
              <a:gd name="T2" fmla="*/ 2147483647 w 2"/>
              <a:gd name="T3" fmla="*/ 2147483647 h 14"/>
              <a:gd name="T4" fmla="*/ 0 w 2"/>
              <a:gd name="T5" fmla="*/ 2147483647 h 14"/>
              <a:gd name="T6" fmla="*/ 0 w 2"/>
              <a:gd name="T7" fmla="*/ 2147483647 h 14"/>
              <a:gd name="T8" fmla="*/ 0 w 2"/>
              <a:gd name="T9" fmla="*/ 0 h 14"/>
              <a:gd name="T10" fmla="*/ 0 w 2"/>
              <a:gd name="T11" fmla="*/ 0 h 14"/>
              <a:gd name="T12" fmla="*/ 2147483647 w 2"/>
              <a:gd name="T13" fmla="*/ 0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14"/>
              <a:gd name="T23" fmla="*/ 2 w 2"/>
              <a:gd name="T24" fmla="*/ 14 h 1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14">
                <a:moveTo>
                  <a:pt x="2" y="0"/>
                </a:moveTo>
                <a:lnTo>
                  <a:pt x="2" y="14"/>
                </a:lnTo>
                <a:lnTo>
                  <a:pt x="0" y="14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52" name="Freeform 3518"/>
          <p:cNvSpPr>
            <a:spLocks noChangeAspect="1"/>
          </p:cNvSpPr>
          <p:nvPr/>
        </p:nvSpPr>
        <p:spPr bwMode="auto">
          <a:xfrm>
            <a:off x="2163763" y="4968875"/>
            <a:ext cx="1587" cy="4763"/>
          </a:xfrm>
          <a:custGeom>
            <a:avLst/>
            <a:gdLst>
              <a:gd name="T0" fmla="*/ 2147483647 w 2"/>
              <a:gd name="T1" fmla="*/ 0 h 14"/>
              <a:gd name="T2" fmla="*/ 2147483647 w 2"/>
              <a:gd name="T3" fmla="*/ 2147483647 h 14"/>
              <a:gd name="T4" fmla="*/ 0 w 2"/>
              <a:gd name="T5" fmla="*/ 2147483647 h 14"/>
              <a:gd name="T6" fmla="*/ 0 w 2"/>
              <a:gd name="T7" fmla="*/ 2147483647 h 14"/>
              <a:gd name="T8" fmla="*/ 0 w 2"/>
              <a:gd name="T9" fmla="*/ 0 h 14"/>
              <a:gd name="T10" fmla="*/ 0 w 2"/>
              <a:gd name="T11" fmla="*/ 0 h 14"/>
              <a:gd name="T12" fmla="*/ 2147483647 w 2"/>
              <a:gd name="T13" fmla="*/ 0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14"/>
              <a:gd name="T23" fmla="*/ 2 w 2"/>
              <a:gd name="T24" fmla="*/ 14 h 1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14">
                <a:moveTo>
                  <a:pt x="2" y="0"/>
                </a:moveTo>
                <a:lnTo>
                  <a:pt x="2" y="14"/>
                </a:lnTo>
                <a:lnTo>
                  <a:pt x="0" y="14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53" name="Freeform 3519"/>
          <p:cNvSpPr>
            <a:spLocks noChangeAspect="1"/>
          </p:cNvSpPr>
          <p:nvPr/>
        </p:nvSpPr>
        <p:spPr bwMode="auto">
          <a:xfrm>
            <a:off x="2163763" y="4968875"/>
            <a:ext cx="1587" cy="4763"/>
          </a:xfrm>
          <a:custGeom>
            <a:avLst/>
            <a:gdLst>
              <a:gd name="T0" fmla="*/ 2147483647 w 2"/>
              <a:gd name="T1" fmla="*/ 0 h 14"/>
              <a:gd name="T2" fmla="*/ 2147483647 w 2"/>
              <a:gd name="T3" fmla="*/ 2147483647 h 14"/>
              <a:gd name="T4" fmla="*/ 0 w 2"/>
              <a:gd name="T5" fmla="*/ 2147483647 h 14"/>
              <a:gd name="T6" fmla="*/ 0 w 2"/>
              <a:gd name="T7" fmla="*/ 2147483647 h 14"/>
              <a:gd name="T8" fmla="*/ 0 w 2"/>
              <a:gd name="T9" fmla="*/ 0 h 14"/>
              <a:gd name="T10" fmla="*/ 0 w 2"/>
              <a:gd name="T11" fmla="*/ 0 h 14"/>
              <a:gd name="T12" fmla="*/ 2147483647 w 2"/>
              <a:gd name="T13" fmla="*/ 0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14"/>
              <a:gd name="T23" fmla="*/ 2 w 2"/>
              <a:gd name="T24" fmla="*/ 14 h 1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14">
                <a:moveTo>
                  <a:pt x="2" y="0"/>
                </a:moveTo>
                <a:lnTo>
                  <a:pt x="2" y="14"/>
                </a:lnTo>
                <a:lnTo>
                  <a:pt x="0" y="14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54" name="Freeform 3520"/>
          <p:cNvSpPr>
            <a:spLocks noChangeAspect="1"/>
          </p:cNvSpPr>
          <p:nvPr/>
        </p:nvSpPr>
        <p:spPr bwMode="auto">
          <a:xfrm>
            <a:off x="2162175" y="4968875"/>
            <a:ext cx="1588" cy="4763"/>
          </a:xfrm>
          <a:custGeom>
            <a:avLst/>
            <a:gdLst>
              <a:gd name="T0" fmla="*/ 2147483647 w 1"/>
              <a:gd name="T1" fmla="*/ 0 h 14"/>
              <a:gd name="T2" fmla="*/ 2147483647 w 1"/>
              <a:gd name="T3" fmla="*/ 2147483647 h 14"/>
              <a:gd name="T4" fmla="*/ 0 w 1"/>
              <a:gd name="T5" fmla="*/ 2147483647 h 14"/>
              <a:gd name="T6" fmla="*/ 0 w 1"/>
              <a:gd name="T7" fmla="*/ 2147483647 h 14"/>
              <a:gd name="T8" fmla="*/ 0 w 1"/>
              <a:gd name="T9" fmla="*/ 0 h 14"/>
              <a:gd name="T10" fmla="*/ 0 w 1"/>
              <a:gd name="T11" fmla="*/ 0 h 14"/>
              <a:gd name="T12" fmla="*/ 2147483647 w 1"/>
              <a:gd name="T13" fmla="*/ 0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4"/>
              <a:gd name="T23" fmla="*/ 1 w 1"/>
              <a:gd name="T24" fmla="*/ 14 h 1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4">
                <a:moveTo>
                  <a:pt x="1" y="0"/>
                </a:moveTo>
                <a:lnTo>
                  <a:pt x="1" y="14"/>
                </a:lnTo>
                <a:lnTo>
                  <a:pt x="0" y="14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55" name="Freeform 3521"/>
          <p:cNvSpPr>
            <a:spLocks noChangeAspect="1"/>
          </p:cNvSpPr>
          <p:nvPr/>
        </p:nvSpPr>
        <p:spPr bwMode="auto">
          <a:xfrm>
            <a:off x="2162175" y="4968875"/>
            <a:ext cx="1588" cy="4763"/>
          </a:xfrm>
          <a:custGeom>
            <a:avLst/>
            <a:gdLst>
              <a:gd name="T0" fmla="*/ 2147483647 w 2"/>
              <a:gd name="T1" fmla="*/ 0 h 14"/>
              <a:gd name="T2" fmla="*/ 2147483647 w 2"/>
              <a:gd name="T3" fmla="*/ 2147483647 h 14"/>
              <a:gd name="T4" fmla="*/ 0 w 2"/>
              <a:gd name="T5" fmla="*/ 2147483647 h 14"/>
              <a:gd name="T6" fmla="*/ 0 w 2"/>
              <a:gd name="T7" fmla="*/ 2147483647 h 14"/>
              <a:gd name="T8" fmla="*/ 0 w 2"/>
              <a:gd name="T9" fmla="*/ 0 h 14"/>
              <a:gd name="T10" fmla="*/ 0 w 2"/>
              <a:gd name="T11" fmla="*/ 0 h 14"/>
              <a:gd name="T12" fmla="*/ 2147483647 w 2"/>
              <a:gd name="T13" fmla="*/ 0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14"/>
              <a:gd name="T23" fmla="*/ 2 w 2"/>
              <a:gd name="T24" fmla="*/ 14 h 1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14">
                <a:moveTo>
                  <a:pt x="2" y="0"/>
                </a:moveTo>
                <a:lnTo>
                  <a:pt x="2" y="14"/>
                </a:lnTo>
                <a:lnTo>
                  <a:pt x="0" y="14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56" name="Rectangle 3522"/>
          <p:cNvSpPr>
            <a:spLocks noChangeAspect="1" noChangeArrowheads="1"/>
          </p:cNvSpPr>
          <p:nvPr/>
        </p:nvSpPr>
        <p:spPr bwMode="auto">
          <a:xfrm>
            <a:off x="2162175" y="4968875"/>
            <a:ext cx="1588" cy="4763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57" name="Freeform 3523"/>
          <p:cNvSpPr>
            <a:spLocks noChangeAspect="1"/>
          </p:cNvSpPr>
          <p:nvPr/>
        </p:nvSpPr>
        <p:spPr bwMode="auto">
          <a:xfrm>
            <a:off x="2160588" y="4968875"/>
            <a:ext cx="3175" cy="3175"/>
          </a:xfrm>
          <a:custGeom>
            <a:avLst/>
            <a:gdLst>
              <a:gd name="T0" fmla="*/ 0 w 14"/>
              <a:gd name="T1" fmla="*/ 2147483647 h 7"/>
              <a:gd name="T2" fmla="*/ 0 w 14"/>
              <a:gd name="T3" fmla="*/ 2147483647 h 7"/>
              <a:gd name="T4" fmla="*/ 0 w 14"/>
              <a:gd name="T5" fmla="*/ 2147483647 h 7"/>
              <a:gd name="T6" fmla="*/ 0 w 14"/>
              <a:gd name="T7" fmla="*/ 2147483647 h 7"/>
              <a:gd name="T8" fmla="*/ 2147483647 w 14"/>
              <a:gd name="T9" fmla="*/ 2147483647 h 7"/>
              <a:gd name="T10" fmla="*/ 2147483647 w 14"/>
              <a:gd name="T11" fmla="*/ 2147483647 h 7"/>
              <a:gd name="T12" fmla="*/ 2147483647 w 14"/>
              <a:gd name="T13" fmla="*/ 2147483647 h 7"/>
              <a:gd name="T14" fmla="*/ 2147483647 w 14"/>
              <a:gd name="T15" fmla="*/ 2147483647 h 7"/>
              <a:gd name="T16" fmla="*/ 2147483647 w 14"/>
              <a:gd name="T17" fmla="*/ 0 h 7"/>
              <a:gd name="T18" fmla="*/ 2147483647 w 14"/>
              <a:gd name="T19" fmla="*/ 0 h 7"/>
              <a:gd name="T20" fmla="*/ 2147483647 w 14"/>
              <a:gd name="T21" fmla="*/ 0 h 7"/>
              <a:gd name="T22" fmla="*/ 2147483647 w 14"/>
              <a:gd name="T23" fmla="*/ 0 h 7"/>
              <a:gd name="T24" fmla="*/ 2147483647 w 14"/>
              <a:gd name="T25" fmla="*/ 0 h 7"/>
              <a:gd name="T26" fmla="*/ 2147483647 w 14"/>
              <a:gd name="T27" fmla="*/ 2147483647 h 7"/>
              <a:gd name="T28" fmla="*/ 2147483647 w 14"/>
              <a:gd name="T29" fmla="*/ 2147483647 h 7"/>
              <a:gd name="T30" fmla="*/ 2147483647 w 14"/>
              <a:gd name="T31" fmla="*/ 2147483647 h 7"/>
              <a:gd name="T32" fmla="*/ 2147483647 w 14"/>
              <a:gd name="T33" fmla="*/ 2147483647 h 7"/>
              <a:gd name="T34" fmla="*/ 2147483647 w 14"/>
              <a:gd name="T35" fmla="*/ 2147483647 h 7"/>
              <a:gd name="T36" fmla="*/ 2147483647 w 14"/>
              <a:gd name="T37" fmla="*/ 2147483647 h 7"/>
              <a:gd name="T38" fmla="*/ 2147483647 w 14"/>
              <a:gd name="T39" fmla="*/ 2147483647 h 7"/>
              <a:gd name="T40" fmla="*/ 2147483647 w 14"/>
              <a:gd name="T41" fmla="*/ 2147483647 h 7"/>
              <a:gd name="T42" fmla="*/ 0 w 14"/>
              <a:gd name="T43" fmla="*/ 2147483647 h 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4"/>
              <a:gd name="T67" fmla="*/ 0 h 7"/>
              <a:gd name="T68" fmla="*/ 14 w 14"/>
              <a:gd name="T69" fmla="*/ 7 h 7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4" h="7">
                <a:moveTo>
                  <a:pt x="0" y="7"/>
                </a:moveTo>
                <a:lnTo>
                  <a:pt x="0" y="7"/>
                </a:lnTo>
                <a:lnTo>
                  <a:pt x="0" y="6"/>
                </a:lnTo>
                <a:lnTo>
                  <a:pt x="0" y="5"/>
                </a:lnTo>
                <a:lnTo>
                  <a:pt x="1" y="3"/>
                </a:lnTo>
                <a:lnTo>
                  <a:pt x="1" y="2"/>
                </a:lnTo>
                <a:lnTo>
                  <a:pt x="2" y="1"/>
                </a:lnTo>
                <a:lnTo>
                  <a:pt x="3" y="1"/>
                </a:ln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lnTo>
                  <a:pt x="8" y="0"/>
                </a:lnTo>
                <a:lnTo>
                  <a:pt x="9" y="0"/>
                </a:lnTo>
                <a:lnTo>
                  <a:pt x="11" y="1"/>
                </a:lnTo>
                <a:lnTo>
                  <a:pt x="12" y="1"/>
                </a:lnTo>
                <a:lnTo>
                  <a:pt x="13" y="2"/>
                </a:lnTo>
                <a:lnTo>
                  <a:pt x="13" y="3"/>
                </a:lnTo>
                <a:lnTo>
                  <a:pt x="14" y="5"/>
                </a:lnTo>
                <a:lnTo>
                  <a:pt x="14" y="6"/>
                </a:lnTo>
                <a:lnTo>
                  <a:pt x="14" y="7"/>
                </a:lnTo>
                <a:lnTo>
                  <a:pt x="0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58" name="Freeform 3524"/>
          <p:cNvSpPr>
            <a:spLocks noChangeAspect="1"/>
          </p:cNvSpPr>
          <p:nvPr/>
        </p:nvSpPr>
        <p:spPr bwMode="auto">
          <a:xfrm>
            <a:off x="2160588" y="4978400"/>
            <a:ext cx="3175" cy="1588"/>
          </a:xfrm>
          <a:custGeom>
            <a:avLst/>
            <a:gdLst>
              <a:gd name="T0" fmla="*/ 2147483647 w 14"/>
              <a:gd name="T1" fmla="*/ 0 h 7"/>
              <a:gd name="T2" fmla="*/ 2147483647 w 14"/>
              <a:gd name="T3" fmla="*/ 0 h 7"/>
              <a:gd name="T4" fmla="*/ 2147483647 w 14"/>
              <a:gd name="T5" fmla="*/ 2147483647 h 7"/>
              <a:gd name="T6" fmla="*/ 2147483647 w 14"/>
              <a:gd name="T7" fmla="*/ 2147483647 h 7"/>
              <a:gd name="T8" fmla="*/ 2147483647 w 14"/>
              <a:gd name="T9" fmla="*/ 2147483647 h 7"/>
              <a:gd name="T10" fmla="*/ 2147483647 w 14"/>
              <a:gd name="T11" fmla="*/ 2147483647 h 7"/>
              <a:gd name="T12" fmla="*/ 2147483647 w 14"/>
              <a:gd name="T13" fmla="*/ 2147483647 h 7"/>
              <a:gd name="T14" fmla="*/ 2147483647 w 14"/>
              <a:gd name="T15" fmla="*/ 2147483647 h 7"/>
              <a:gd name="T16" fmla="*/ 2147483647 w 14"/>
              <a:gd name="T17" fmla="*/ 2147483647 h 7"/>
              <a:gd name="T18" fmla="*/ 2147483647 w 14"/>
              <a:gd name="T19" fmla="*/ 2147483647 h 7"/>
              <a:gd name="T20" fmla="*/ 2147483647 w 14"/>
              <a:gd name="T21" fmla="*/ 2147483647 h 7"/>
              <a:gd name="T22" fmla="*/ 2147483647 w 14"/>
              <a:gd name="T23" fmla="*/ 2147483647 h 7"/>
              <a:gd name="T24" fmla="*/ 2147483647 w 14"/>
              <a:gd name="T25" fmla="*/ 2147483647 h 7"/>
              <a:gd name="T26" fmla="*/ 2147483647 w 14"/>
              <a:gd name="T27" fmla="*/ 2147483647 h 7"/>
              <a:gd name="T28" fmla="*/ 2147483647 w 14"/>
              <a:gd name="T29" fmla="*/ 2147483647 h 7"/>
              <a:gd name="T30" fmla="*/ 2147483647 w 14"/>
              <a:gd name="T31" fmla="*/ 2147483647 h 7"/>
              <a:gd name="T32" fmla="*/ 2147483647 w 14"/>
              <a:gd name="T33" fmla="*/ 2147483647 h 7"/>
              <a:gd name="T34" fmla="*/ 0 w 14"/>
              <a:gd name="T35" fmla="*/ 2147483647 h 7"/>
              <a:gd name="T36" fmla="*/ 0 w 14"/>
              <a:gd name="T37" fmla="*/ 2147483647 h 7"/>
              <a:gd name="T38" fmla="*/ 0 w 14"/>
              <a:gd name="T39" fmla="*/ 0 h 7"/>
              <a:gd name="T40" fmla="*/ 0 w 14"/>
              <a:gd name="T41" fmla="*/ 0 h 7"/>
              <a:gd name="T42" fmla="*/ 2147483647 w 14"/>
              <a:gd name="T43" fmla="*/ 0 h 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4"/>
              <a:gd name="T67" fmla="*/ 0 h 7"/>
              <a:gd name="T68" fmla="*/ 14 w 14"/>
              <a:gd name="T69" fmla="*/ 7 h 7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4" h="7">
                <a:moveTo>
                  <a:pt x="14" y="0"/>
                </a:moveTo>
                <a:lnTo>
                  <a:pt x="14" y="0"/>
                </a:lnTo>
                <a:lnTo>
                  <a:pt x="14" y="1"/>
                </a:lnTo>
                <a:lnTo>
                  <a:pt x="14" y="2"/>
                </a:lnTo>
                <a:lnTo>
                  <a:pt x="13" y="4"/>
                </a:lnTo>
                <a:lnTo>
                  <a:pt x="13" y="5"/>
                </a:lnTo>
                <a:lnTo>
                  <a:pt x="12" y="6"/>
                </a:lnTo>
                <a:lnTo>
                  <a:pt x="11" y="6"/>
                </a:lnTo>
                <a:lnTo>
                  <a:pt x="9" y="7"/>
                </a:lnTo>
                <a:lnTo>
                  <a:pt x="8" y="7"/>
                </a:lnTo>
                <a:lnTo>
                  <a:pt x="7" y="7"/>
                </a:lnTo>
                <a:lnTo>
                  <a:pt x="6" y="7"/>
                </a:lnTo>
                <a:lnTo>
                  <a:pt x="5" y="7"/>
                </a:lnTo>
                <a:lnTo>
                  <a:pt x="3" y="6"/>
                </a:lnTo>
                <a:lnTo>
                  <a:pt x="2" y="6"/>
                </a:lnTo>
                <a:lnTo>
                  <a:pt x="1" y="5"/>
                </a:lnTo>
                <a:lnTo>
                  <a:pt x="1" y="4"/>
                </a:lnTo>
                <a:lnTo>
                  <a:pt x="0" y="2"/>
                </a:lnTo>
                <a:lnTo>
                  <a:pt x="0" y="1"/>
                </a:lnTo>
                <a:lnTo>
                  <a:pt x="0" y="0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59" name="Freeform 3525"/>
          <p:cNvSpPr>
            <a:spLocks noChangeAspect="1"/>
          </p:cNvSpPr>
          <p:nvPr/>
        </p:nvSpPr>
        <p:spPr bwMode="auto">
          <a:xfrm>
            <a:off x="2160588" y="4972050"/>
            <a:ext cx="3175" cy="1588"/>
          </a:xfrm>
          <a:custGeom>
            <a:avLst/>
            <a:gdLst>
              <a:gd name="T0" fmla="*/ 0 w 14"/>
              <a:gd name="T1" fmla="*/ 0 h 2"/>
              <a:gd name="T2" fmla="*/ 2147483647 w 14"/>
              <a:gd name="T3" fmla="*/ 0 h 2"/>
              <a:gd name="T4" fmla="*/ 2147483647 w 14"/>
              <a:gd name="T5" fmla="*/ 2147483647 h 2"/>
              <a:gd name="T6" fmla="*/ 2147483647 w 14"/>
              <a:gd name="T7" fmla="*/ 2147483647 h 2"/>
              <a:gd name="T8" fmla="*/ 0 w 14"/>
              <a:gd name="T9" fmla="*/ 2147483647 h 2"/>
              <a:gd name="T10" fmla="*/ 0 w 14"/>
              <a:gd name="T11" fmla="*/ 2147483647 h 2"/>
              <a:gd name="T12" fmla="*/ 0 w 14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2"/>
              <a:gd name="T23" fmla="*/ 14 w 14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2">
                <a:moveTo>
                  <a:pt x="0" y="0"/>
                </a:moveTo>
                <a:lnTo>
                  <a:pt x="14" y="0"/>
                </a:lnTo>
                <a:lnTo>
                  <a:pt x="14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60" name="Freeform 3526"/>
          <p:cNvSpPr>
            <a:spLocks noChangeAspect="1"/>
          </p:cNvSpPr>
          <p:nvPr/>
        </p:nvSpPr>
        <p:spPr bwMode="auto">
          <a:xfrm>
            <a:off x="2160588" y="4972050"/>
            <a:ext cx="3175" cy="1588"/>
          </a:xfrm>
          <a:custGeom>
            <a:avLst/>
            <a:gdLst>
              <a:gd name="T0" fmla="*/ 0 w 14"/>
              <a:gd name="T1" fmla="*/ 0 h 3"/>
              <a:gd name="T2" fmla="*/ 2147483647 w 14"/>
              <a:gd name="T3" fmla="*/ 0 h 3"/>
              <a:gd name="T4" fmla="*/ 2147483647 w 14"/>
              <a:gd name="T5" fmla="*/ 2147483647 h 3"/>
              <a:gd name="T6" fmla="*/ 2147483647 w 14"/>
              <a:gd name="T7" fmla="*/ 2147483647 h 3"/>
              <a:gd name="T8" fmla="*/ 0 w 14"/>
              <a:gd name="T9" fmla="*/ 2147483647 h 3"/>
              <a:gd name="T10" fmla="*/ 0 w 14"/>
              <a:gd name="T11" fmla="*/ 2147483647 h 3"/>
              <a:gd name="T12" fmla="*/ 0 w 14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3"/>
              <a:gd name="T23" fmla="*/ 14 w 14"/>
              <a:gd name="T24" fmla="*/ 3 h 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3">
                <a:moveTo>
                  <a:pt x="0" y="0"/>
                </a:moveTo>
                <a:lnTo>
                  <a:pt x="14" y="0"/>
                </a:lnTo>
                <a:lnTo>
                  <a:pt x="14" y="3"/>
                </a:lnTo>
                <a:lnTo>
                  <a:pt x="0" y="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61" name="Freeform 3527"/>
          <p:cNvSpPr>
            <a:spLocks noChangeAspect="1"/>
          </p:cNvSpPr>
          <p:nvPr/>
        </p:nvSpPr>
        <p:spPr bwMode="auto">
          <a:xfrm>
            <a:off x="2160588" y="4972050"/>
            <a:ext cx="3175" cy="1588"/>
          </a:xfrm>
          <a:custGeom>
            <a:avLst/>
            <a:gdLst>
              <a:gd name="T0" fmla="*/ 0 w 14"/>
              <a:gd name="T1" fmla="*/ 0 h 2"/>
              <a:gd name="T2" fmla="*/ 2147483647 w 14"/>
              <a:gd name="T3" fmla="*/ 0 h 2"/>
              <a:gd name="T4" fmla="*/ 2147483647 w 14"/>
              <a:gd name="T5" fmla="*/ 2147483647 h 2"/>
              <a:gd name="T6" fmla="*/ 2147483647 w 14"/>
              <a:gd name="T7" fmla="*/ 2147483647 h 2"/>
              <a:gd name="T8" fmla="*/ 0 w 14"/>
              <a:gd name="T9" fmla="*/ 2147483647 h 2"/>
              <a:gd name="T10" fmla="*/ 0 w 14"/>
              <a:gd name="T11" fmla="*/ 2147483647 h 2"/>
              <a:gd name="T12" fmla="*/ 0 w 14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2"/>
              <a:gd name="T23" fmla="*/ 14 w 14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2">
                <a:moveTo>
                  <a:pt x="0" y="0"/>
                </a:moveTo>
                <a:lnTo>
                  <a:pt x="14" y="0"/>
                </a:lnTo>
                <a:lnTo>
                  <a:pt x="14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62" name="Freeform 3528"/>
          <p:cNvSpPr>
            <a:spLocks noChangeAspect="1"/>
          </p:cNvSpPr>
          <p:nvPr/>
        </p:nvSpPr>
        <p:spPr bwMode="auto">
          <a:xfrm>
            <a:off x="2160588" y="4973638"/>
            <a:ext cx="3175" cy="3175"/>
          </a:xfrm>
          <a:custGeom>
            <a:avLst/>
            <a:gdLst>
              <a:gd name="T0" fmla="*/ 0 w 14"/>
              <a:gd name="T1" fmla="*/ 0 h 3"/>
              <a:gd name="T2" fmla="*/ 2147483647 w 14"/>
              <a:gd name="T3" fmla="*/ 0 h 3"/>
              <a:gd name="T4" fmla="*/ 2147483647 w 14"/>
              <a:gd name="T5" fmla="*/ 2147483647 h 3"/>
              <a:gd name="T6" fmla="*/ 2147483647 w 14"/>
              <a:gd name="T7" fmla="*/ 2147483647 h 3"/>
              <a:gd name="T8" fmla="*/ 0 w 14"/>
              <a:gd name="T9" fmla="*/ 2147483647 h 3"/>
              <a:gd name="T10" fmla="*/ 0 w 14"/>
              <a:gd name="T11" fmla="*/ 2147483647 h 3"/>
              <a:gd name="T12" fmla="*/ 0 w 14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3"/>
              <a:gd name="T23" fmla="*/ 14 w 14"/>
              <a:gd name="T24" fmla="*/ 3 h 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3">
                <a:moveTo>
                  <a:pt x="0" y="0"/>
                </a:moveTo>
                <a:lnTo>
                  <a:pt x="14" y="0"/>
                </a:lnTo>
                <a:lnTo>
                  <a:pt x="14" y="3"/>
                </a:lnTo>
                <a:lnTo>
                  <a:pt x="0" y="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63" name="Freeform 3529"/>
          <p:cNvSpPr>
            <a:spLocks noChangeAspect="1"/>
          </p:cNvSpPr>
          <p:nvPr/>
        </p:nvSpPr>
        <p:spPr bwMode="auto">
          <a:xfrm>
            <a:off x="2160588" y="4973638"/>
            <a:ext cx="3175" cy="3175"/>
          </a:xfrm>
          <a:custGeom>
            <a:avLst/>
            <a:gdLst>
              <a:gd name="T0" fmla="*/ 0 w 14"/>
              <a:gd name="T1" fmla="*/ 0 h 2"/>
              <a:gd name="T2" fmla="*/ 2147483647 w 14"/>
              <a:gd name="T3" fmla="*/ 0 h 2"/>
              <a:gd name="T4" fmla="*/ 2147483647 w 14"/>
              <a:gd name="T5" fmla="*/ 2147483647 h 2"/>
              <a:gd name="T6" fmla="*/ 2147483647 w 14"/>
              <a:gd name="T7" fmla="*/ 2147483647 h 2"/>
              <a:gd name="T8" fmla="*/ 0 w 14"/>
              <a:gd name="T9" fmla="*/ 2147483647 h 2"/>
              <a:gd name="T10" fmla="*/ 0 w 14"/>
              <a:gd name="T11" fmla="*/ 2147483647 h 2"/>
              <a:gd name="T12" fmla="*/ 0 w 14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2"/>
              <a:gd name="T23" fmla="*/ 14 w 14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2">
                <a:moveTo>
                  <a:pt x="0" y="0"/>
                </a:moveTo>
                <a:lnTo>
                  <a:pt x="14" y="0"/>
                </a:lnTo>
                <a:lnTo>
                  <a:pt x="14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64" name="Freeform 3530"/>
          <p:cNvSpPr>
            <a:spLocks noChangeAspect="1"/>
          </p:cNvSpPr>
          <p:nvPr/>
        </p:nvSpPr>
        <p:spPr bwMode="auto">
          <a:xfrm>
            <a:off x="2160588" y="4976813"/>
            <a:ext cx="3175" cy="1587"/>
          </a:xfrm>
          <a:custGeom>
            <a:avLst/>
            <a:gdLst>
              <a:gd name="T0" fmla="*/ 0 w 14"/>
              <a:gd name="T1" fmla="*/ 0 h 4"/>
              <a:gd name="T2" fmla="*/ 2147483647 w 14"/>
              <a:gd name="T3" fmla="*/ 0 h 4"/>
              <a:gd name="T4" fmla="*/ 2147483647 w 14"/>
              <a:gd name="T5" fmla="*/ 2147483647 h 4"/>
              <a:gd name="T6" fmla="*/ 2147483647 w 14"/>
              <a:gd name="T7" fmla="*/ 2147483647 h 4"/>
              <a:gd name="T8" fmla="*/ 0 w 14"/>
              <a:gd name="T9" fmla="*/ 2147483647 h 4"/>
              <a:gd name="T10" fmla="*/ 0 w 14"/>
              <a:gd name="T11" fmla="*/ 2147483647 h 4"/>
              <a:gd name="T12" fmla="*/ 0 w 14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4"/>
              <a:gd name="T23" fmla="*/ 14 w 14"/>
              <a:gd name="T24" fmla="*/ 4 h 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4">
                <a:moveTo>
                  <a:pt x="0" y="0"/>
                </a:moveTo>
                <a:lnTo>
                  <a:pt x="14" y="0"/>
                </a:lnTo>
                <a:lnTo>
                  <a:pt x="14" y="4"/>
                </a:lnTo>
                <a:lnTo>
                  <a:pt x="0" y="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65" name="Freeform 3531"/>
          <p:cNvSpPr>
            <a:spLocks noChangeAspect="1"/>
          </p:cNvSpPr>
          <p:nvPr/>
        </p:nvSpPr>
        <p:spPr bwMode="auto">
          <a:xfrm>
            <a:off x="2160588" y="4976813"/>
            <a:ext cx="3175" cy="1587"/>
          </a:xfrm>
          <a:custGeom>
            <a:avLst/>
            <a:gdLst>
              <a:gd name="T0" fmla="*/ 0 w 14"/>
              <a:gd name="T1" fmla="*/ 0 h 2"/>
              <a:gd name="T2" fmla="*/ 2147483647 w 14"/>
              <a:gd name="T3" fmla="*/ 0 h 2"/>
              <a:gd name="T4" fmla="*/ 2147483647 w 14"/>
              <a:gd name="T5" fmla="*/ 2147483647 h 2"/>
              <a:gd name="T6" fmla="*/ 2147483647 w 14"/>
              <a:gd name="T7" fmla="*/ 2147483647 h 2"/>
              <a:gd name="T8" fmla="*/ 0 w 14"/>
              <a:gd name="T9" fmla="*/ 2147483647 h 2"/>
              <a:gd name="T10" fmla="*/ 0 w 14"/>
              <a:gd name="T11" fmla="*/ 2147483647 h 2"/>
              <a:gd name="T12" fmla="*/ 0 w 14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2"/>
              <a:gd name="T23" fmla="*/ 14 w 14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2">
                <a:moveTo>
                  <a:pt x="0" y="0"/>
                </a:moveTo>
                <a:lnTo>
                  <a:pt x="14" y="0"/>
                </a:lnTo>
                <a:lnTo>
                  <a:pt x="14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66" name="Rectangle 3532"/>
          <p:cNvSpPr>
            <a:spLocks noChangeAspect="1" noChangeArrowheads="1"/>
          </p:cNvSpPr>
          <p:nvPr/>
        </p:nvSpPr>
        <p:spPr bwMode="auto">
          <a:xfrm>
            <a:off x="2160588" y="4976813"/>
            <a:ext cx="3175" cy="1587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67" name="Freeform 3533"/>
          <p:cNvSpPr>
            <a:spLocks noChangeAspect="1"/>
          </p:cNvSpPr>
          <p:nvPr/>
        </p:nvSpPr>
        <p:spPr bwMode="auto">
          <a:xfrm>
            <a:off x="2162175" y="4976813"/>
            <a:ext cx="1588" cy="3175"/>
          </a:xfrm>
          <a:custGeom>
            <a:avLst/>
            <a:gdLst>
              <a:gd name="T0" fmla="*/ 0 w 7"/>
              <a:gd name="T1" fmla="*/ 0 h 14"/>
              <a:gd name="T2" fmla="*/ 0 w 7"/>
              <a:gd name="T3" fmla="*/ 0 h 14"/>
              <a:gd name="T4" fmla="*/ 2147483647 w 7"/>
              <a:gd name="T5" fmla="*/ 0 h 14"/>
              <a:gd name="T6" fmla="*/ 2147483647 w 7"/>
              <a:gd name="T7" fmla="*/ 0 h 14"/>
              <a:gd name="T8" fmla="*/ 2147483647 w 7"/>
              <a:gd name="T9" fmla="*/ 2147483647 h 14"/>
              <a:gd name="T10" fmla="*/ 2147483647 w 7"/>
              <a:gd name="T11" fmla="*/ 2147483647 h 14"/>
              <a:gd name="T12" fmla="*/ 2147483647 w 7"/>
              <a:gd name="T13" fmla="*/ 2147483647 h 14"/>
              <a:gd name="T14" fmla="*/ 2147483647 w 7"/>
              <a:gd name="T15" fmla="*/ 2147483647 h 14"/>
              <a:gd name="T16" fmla="*/ 2147483647 w 7"/>
              <a:gd name="T17" fmla="*/ 2147483647 h 14"/>
              <a:gd name="T18" fmla="*/ 2147483647 w 7"/>
              <a:gd name="T19" fmla="*/ 2147483647 h 14"/>
              <a:gd name="T20" fmla="*/ 2147483647 w 7"/>
              <a:gd name="T21" fmla="*/ 2147483647 h 14"/>
              <a:gd name="T22" fmla="*/ 2147483647 w 7"/>
              <a:gd name="T23" fmla="*/ 2147483647 h 14"/>
              <a:gd name="T24" fmla="*/ 2147483647 w 7"/>
              <a:gd name="T25" fmla="*/ 2147483647 h 14"/>
              <a:gd name="T26" fmla="*/ 2147483647 w 7"/>
              <a:gd name="T27" fmla="*/ 2147483647 h 14"/>
              <a:gd name="T28" fmla="*/ 2147483647 w 7"/>
              <a:gd name="T29" fmla="*/ 2147483647 h 14"/>
              <a:gd name="T30" fmla="*/ 2147483647 w 7"/>
              <a:gd name="T31" fmla="*/ 2147483647 h 14"/>
              <a:gd name="T32" fmla="*/ 2147483647 w 7"/>
              <a:gd name="T33" fmla="*/ 2147483647 h 14"/>
              <a:gd name="T34" fmla="*/ 2147483647 w 7"/>
              <a:gd name="T35" fmla="*/ 2147483647 h 14"/>
              <a:gd name="T36" fmla="*/ 2147483647 w 7"/>
              <a:gd name="T37" fmla="*/ 2147483647 h 14"/>
              <a:gd name="T38" fmla="*/ 0 w 7"/>
              <a:gd name="T39" fmla="*/ 2147483647 h 14"/>
              <a:gd name="T40" fmla="*/ 0 w 7"/>
              <a:gd name="T41" fmla="*/ 2147483647 h 14"/>
              <a:gd name="T42" fmla="*/ 0 w 7"/>
              <a:gd name="T43" fmla="*/ 0 h 1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7"/>
              <a:gd name="T67" fmla="*/ 0 h 14"/>
              <a:gd name="T68" fmla="*/ 7 w 7"/>
              <a:gd name="T69" fmla="*/ 14 h 14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7" h="14">
                <a:moveTo>
                  <a:pt x="0" y="0"/>
                </a:moveTo>
                <a:lnTo>
                  <a:pt x="0" y="0"/>
                </a:lnTo>
                <a:lnTo>
                  <a:pt x="1" y="0"/>
                </a:lnTo>
                <a:lnTo>
                  <a:pt x="2" y="0"/>
                </a:lnTo>
                <a:lnTo>
                  <a:pt x="4" y="1"/>
                </a:lnTo>
                <a:lnTo>
                  <a:pt x="5" y="1"/>
                </a:lnTo>
                <a:lnTo>
                  <a:pt x="6" y="2"/>
                </a:lnTo>
                <a:lnTo>
                  <a:pt x="6" y="3"/>
                </a:lnTo>
                <a:lnTo>
                  <a:pt x="7" y="5"/>
                </a:lnTo>
                <a:lnTo>
                  <a:pt x="7" y="6"/>
                </a:lnTo>
                <a:lnTo>
                  <a:pt x="7" y="7"/>
                </a:lnTo>
                <a:lnTo>
                  <a:pt x="7" y="8"/>
                </a:lnTo>
                <a:lnTo>
                  <a:pt x="7" y="9"/>
                </a:lnTo>
                <a:lnTo>
                  <a:pt x="6" y="11"/>
                </a:lnTo>
                <a:lnTo>
                  <a:pt x="6" y="12"/>
                </a:lnTo>
                <a:lnTo>
                  <a:pt x="5" y="13"/>
                </a:lnTo>
                <a:lnTo>
                  <a:pt x="4" y="13"/>
                </a:lnTo>
                <a:lnTo>
                  <a:pt x="2" y="14"/>
                </a:lnTo>
                <a:lnTo>
                  <a:pt x="1" y="14"/>
                </a:lnTo>
                <a:lnTo>
                  <a:pt x="0" y="1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68" name="Freeform 3534"/>
          <p:cNvSpPr>
            <a:spLocks noChangeAspect="1"/>
          </p:cNvSpPr>
          <p:nvPr/>
        </p:nvSpPr>
        <p:spPr bwMode="auto">
          <a:xfrm>
            <a:off x="2157413" y="4976813"/>
            <a:ext cx="3175" cy="3175"/>
          </a:xfrm>
          <a:custGeom>
            <a:avLst/>
            <a:gdLst>
              <a:gd name="T0" fmla="*/ 2147483647 w 8"/>
              <a:gd name="T1" fmla="*/ 2147483647 h 14"/>
              <a:gd name="T2" fmla="*/ 2147483647 w 8"/>
              <a:gd name="T3" fmla="*/ 2147483647 h 14"/>
              <a:gd name="T4" fmla="*/ 2147483647 w 8"/>
              <a:gd name="T5" fmla="*/ 2147483647 h 14"/>
              <a:gd name="T6" fmla="*/ 2147483647 w 8"/>
              <a:gd name="T7" fmla="*/ 2147483647 h 14"/>
              <a:gd name="T8" fmla="*/ 2147483647 w 8"/>
              <a:gd name="T9" fmla="*/ 2147483647 h 14"/>
              <a:gd name="T10" fmla="*/ 2147483647 w 8"/>
              <a:gd name="T11" fmla="*/ 2147483647 h 14"/>
              <a:gd name="T12" fmla="*/ 2147483647 w 8"/>
              <a:gd name="T13" fmla="*/ 2147483647 h 14"/>
              <a:gd name="T14" fmla="*/ 2147483647 w 8"/>
              <a:gd name="T15" fmla="*/ 2147483647 h 14"/>
              <a:gd name="T16" fmla="*/ 0 w 8"/>
              <a:gd name="T17" fmla="*/ 2147483647 h 14"/>
              <a:gd name="T18" fmla="*/ 0 w 8"/>
              <a:gd name="T19" fmla="*/ 2147483647 h 14"/>
              <a:gd name="T20" fmla="*/ 0 w 8"/>
              <a:gd name="T21" fmla="*/ 2147483647 h 14"/>
              <a:gd name="T22" fmla="*/ 0 w 8"/>
              <a:gd name="T23" fmla="*/ 2147483647 h 14"/>
              <a:gd name="T24" fmla="*/ 0 w 8"/>
              <a:gd name="T25" fmla="*/ 2147483647 h 14"/>
              <a:gd name="T26" fmla="*/ 2147483647 w 8"/>
              <a:gd name="T27" fmla="*/ 2147483647 h 14"/>
              <a:gd name="T28" fmla="*/ 2147483647 w 8"/>
              <a:gd name="T29" fmla="*/ 2147483647 h 14"/>
              <a:gd name="T30" fmla="*/ 2147483647 w 8"/>
              <a:gd name="T31" fmla="*/ 2147483647 h 14"/>
              <a:gd name="T32" fmla="*/ 2147483647 w 8"/>
              <a:gd name="T33" fmla="*/ 2147483647 h 14"/>
              <a:gd name="T34" fmla="*/ 2147483647 w 8"/>
              <a:gd name="T35" fmla="*/ 0 h 14"/>
              <a:gd name="T36" fmla="*/ 2147483647 w 8"/>
              <a:gd name="T37" fmla="*/ 0 h 14"/>
              <a:gd name="T38" fmla="*/ 2147483647 w 8"/>
              <a:gd name="T39" fmla="*/ 0 h 14"/>
              <a:gd name="T40" fmla="*/ 2147483647 w 8"/>
              <a:gd name="T41" fmla="*/ 0 h 14"/>
              <a:gd name="T42" fmla="*/ 2147483647 w 8"/>
              <a:gd name="T43" fmla="*/ 2147483647 h 1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"/>
              <a:gd name="T67" fmla="*/ 0 h 14"/>
              <a:gd name="T68" fmla="*/ 8 w 8"/>
              <a:gd name="T69" fmla="*/ 14 h 14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" h="14">
                <a:moveTo>
                  <a:pt x="8" y="14"/>
                </a:moveTo>
                <a:lnTo>
                  <a:pt x="8" y="14"/>
                </a:lnTo>
                <a:lnTo>
                  <a:pt x="7" y="14"/>
                </a:lnTo>
                <a:lnTo>
                  <a:pt x="6" y="14"/>
                </a:lnTo>
                <a:lnTo>
                  <a:pt x="4" y="13"/>
                </a:lnTo>
                <a:lnTo>
                  <a:pt x="3" y="13"/>
                </a:lnTo>
                <a:lnTo>
                  <a:pt x="2" y="12"/>
                </a:lnTo>
                <a:lnTo>
                  <a:pt x="2" y="11"/>
                </a:lnTo>
                <a:lnTo>
                  <a:pt x="0" y="9"/>
                </a:lnTo>
                <a:lnTo>
                  <a:pt x="0" y="8"/>
                </a:lnTo>
                <a:lnTo>
                  <a:pt x="0" y="7"/>
                </a:lnTo>
                <a:lnTo>
                  <a:pt x="0" y="6"/>
                </a:lnTo>
                <a:lnTo>
                  <a:pt x="0" y="5"/>
                </a:lnTo>
                <a:lnTo>
                  <a:pt x="2" y="3"/>
                </a:lnTo>
                <a:lnTo>
                  <a:pt x="2" y="2"/>
                </a:lnTo>
                <a:lnTo>
                  <a:pt x="3" y="1"/>
                </a:lnTo>
                <a:lnTo>
                  <a:pt x="4" y="1"/>
                </a:lnTo>
                <a:lnTo>
                  <a:pt x="6" y="0"/>
                </a:lnTo>
                <a:lnTo>
                  <a:pt x="7" y="0"/>
                </a:lnTo>
                <a:lnTo>
                  <a:pt x="8" y="0"/>
                </a:lnTo>
                <a:lnTo>
                  <a:pt x="8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69" name="Freeform 3535"/>
          <p:cNvSpPr>
            <a:spLocks noChangeAspect="1"/>
          </p:cNvSpPr>
          <p:nvPr/>
        </p:nvSpPr>
        <p:spPr bwMode="auto">
          <a:xfrm>
            <a:off x="2162175" y="4976813"/>
            <a:ext cx="1588" cy="3175"/>
          </a:xfrm>
          <a:custGeom>
            <a:avLst/>
            <a:gdLst>
              <a:gd name="T0" fmla="*/ 2147483647 w 1"/>
              <a:gd name="T1" fmla="*/ 0 h 14"/>
              <a:gd name="T2" fmla="*/ 2147483647 w 1"/>
              <a:gd name="T3" fmla="*/ 2147483647 h 14"/>
              <a:gd name="T4" fmla="*/ 0 w 1"/>
              <a:gd name="T5" fmla="*/ 2147483647 h 14"/>
              <a:gd name="T6" fmla="*/ 0 w 1"/>
              <a:gd name="T7" fmla="*/ 2147483647 h 14"/>
              <a:gd name="T8" fmla="*/ 0 w 1"/>
              <a:gd name="T9" fmla="*/ 0 h 14"/>
              <a:gd name="T10" fmla="*/ 0 w 1"/>
              <a:gd name="T11" fmla="*/ 0 h 14"/>
              <a:gd name="T12" fmla="*/ 2147483647 w 1"/>
              <a:gd name="T13" fmla="*/ 0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4"/>
              <a:gd name="T23" fmla="*/ 1 w 1"/>
              <a:gd name="T24" fmla="*/ 14 h 1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4">
                <a:moveTo>
                  <a:pt x="1" y="0"/>
                </a:moveTo>
                <a:lnTo>
                  <a:pt x="1" y="14"/>
                </a:lnTo>
                <a:lnTo>
                  <a:pt x="0" y="14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70" name="Freeform 3536"/>
          <p:cNvSpPr>
            <a:spLocks noChangeAspect="1"/>
          </p:cNvSpPr>
          <p:nvPr/>
        </p:nvSpPr>
        <p:spPr bwMode="auto">
          <a:xfrm>
            <a:off x="2160588" y="4976813"/>
            <a:ext cx="1587" cy="3175"/>
          </a:xfrm>
          <a:custGeom>
            <a:avLst/>
            <a:gdLst>
              <a:gd name="T0" fmla="*/ 2147483647 w 1"/>
              <a:gd name="T1" fmla="*/ 0 h 14"/>
              <a:gd name="T2" fmla="*/ 2147483647 w 1"/>
              <a:gd name="T3" fmla="*/ 2147483647 h 14"/>
              <a:gd name="T4" fmla="*/ 0 w 1"/>
              <a:gd name="T5" fmla="*/ 2147483647 h 14"/>
              <a:gd name="T6" fmla="*/ 0 w 1"/>
              <a:gd name="T7" fmla="*/ 2147483647 h 14"/>
              <a:gd name="T8" fmla="*/ 0 w 1"/>
              <a:gd name="T9" fmla="*/ 0 h 14"/>
              <a:gd name="T10" fmla="*/ 0 w 1"/>
              <a:gd name="T11" fmla="*/ 0 h 14"/>
              <a:gd name="T12" fmla="*/ 2147483647 w 1"/>
              <a:gd name="T13" fmla="*/ 0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4"/>
              <a:gd name="T23" fmla="*/ 1 w 1"/>
              <a:gd name="T24" fmla="*/ 14 h 1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4">
                <a:moveTo>
                  <a:pt x="1" y="0"/>
                </a:moveTo>
                <a:lnTo>
                  <a:pt x="1" y="14"/>
                </a:lnTo>
                <a:lnTo>
                  <a:pt x="0" y="14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71" name="Freeform 3537"/>
          <p:cNvSpPr>
            <a:spLocks noChangeAspect="1"/>
          </p:cNvSpPr>
          <p:nvPr/>
        </p:nvSpPr>
        <p:spPr bwMode="auto">
          <a:xfrm>
            <a:off x="2160588" y="4976813"/>
            <a:ext cx="1587" cy="3175"/>
          </a:xfrm>
          <a:custGeom>
            <a:avLst/>
            <a:gdLst>
              <a:gd name="T0" fmla="*/ 2147483647 w 1"/>
              <a:gd name="T1" fmla="*/ 0 h 14"/>
              <a:gd name="T2" fmla="*/ 2147483647 w 1"/>
              <a:gd name="T3" fmla="*/ 2147483647 h 14"/>
              <a:gd name="T4" fmla="*/ 0 w 1"/>
              <a:gd name="T5" fmla="*/ 2147483647 h 14"/>
              <a:gd name="T6" fmla="*/ 0 w 1"/>
              <a:gd name="T7" fmla="*/ 2147483647 h 14"/>
              <a:gd name="T8" fmla="*/ 0 w 1"/>
              <a:gd name="T9" fmla="*/ 0 h 14"/>
              <a:gd name="T10" fmla="*/ 0 w 1"/>
              <a:gd name="T11" fmla="*/ 0 h 14"/>
              <a:gd name="T12" fmla="*/ 2147483647 w 1"/>
              <a:gd name="T13" fmla="*/ 0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4"/>
              <a:gd name="T23" fmla="*/ 1 w 1"/>
              <a:gd name="T24" fmla="*/ 14 h 1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4">
                <a:moveTo>
                  <a:pt x="1" y="0"/>
                </a:moveTo>
                <a:lnTo>
                  <a:pt x="1" y="14"/>
                </a:lnTo>
                <a:lnTo>
                  <a:pt x="0" y="14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72" name="Freeform 3538"/>
          <p:cNvSpPr>
            <a:spLocks noChangeAspect="1"/>
          </p:cNvSpPr>
          <p:nvPr/>
        </p:nvSpPr>
        <p:spPr bwMode="auto">
          <a:xfrm>
            <a:off x="2160588" y="4976813"/>
            <a:ext cx="1587" cy="3175"/>
          </a:xfrm>
          <a:custGeom>
            <a:avLst/>
            <a:gdLst>
              <a:gd name="T0" fmla="*/ 2147483647 w 1"/>
              <a:gd name="T1" fmla="*/ 0 h 14"/>
              <a:gd name="T2" fmla="*/ 2147483647 w 1"/>
              <a:gd name="T3" fmla="*/ 2147483647 h 14"/>
              <a:gd name="T4" fmla="*/ 0 w 1"/>
              <a:gd name="T5" fmla="*/ 2147483647 h 14"/>
              <a:gd name="T6" fmla="*/ 0 w 1"/>
              <a:gd name="T7" fmla="*/ 2147483647 h 14"/>
              <a:gd name="T8" fmla="*/ 0 w 1"/>
              <a:gd name="T9" fmla="*/ 0 h 14"/>
              <a:gd name="T10" fmla="*/ 0 w 1"/>
              <a:gd name="T11" fmla="*/ 0 h 14"/>
              <a:gd name="T12" fmla="*/ 2147483647 w 1"/>
              <a:gd name="T13" fmla="*/ 0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4"/>
              <a:gd name="T23" fmla="*/ 1 w 1"/>
              <a:gd name="T24" fmla="*/ 14 h 1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4">
                <a:moveTo>
                  <a:pt x="1" y="0"/>
                </a:moveTo>
                <a:lnTo>
                  <a:pt x="1" y="14"/>
                </a:lnTo>
                <a:lnTo>
                  <a:pt x="0" y="14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73" name="Freeform 3539"/>
          <p:cNvSpPr>
            <a:spLocks noChangeAspect="1"/>
          </p:cNvSpPr>
          <p:nvPr/>
        </p:nvSpPr>
        <p:spPr bwMode="auto">
          <a:xfrm>
            <a:off x="2160588" y="4976813"/>
            <a:ext cx="1587" cy="3175"/>
          </a:xfrm>
          <a:custGeom>
            <a:avLst/>
            <a:gdLst>
              <a:gd name="T0" fmla="*/ 2147483647 w 1"/>
              <a:gd name="T1" fmla="*/ 0 h 14"/>
              <a:gd name="T2" fmla="*/ 2147483647 w 1"/>
              <a:gd name="T3" fmla="*/ 2147483647 h 14"/>
              <a:gd name="T4" fmla="*/ 0 w 1"/>
              <a:gd name="T5" fmla="*/ 2147483647 h 14"/>
              <a:gd name="T6" fmla="*/ 0 w 1"/>
              <a:gd name="T7" fmla="*/ 2147483647 h 14"/>
              <a:gd name="T8" fmla="*/ 0 w 1"/>
              <a:gd name="T9" fmla="*/ 0 h 14"/>
              <a:gd name="T10" fmla="*/ 0 w 1"/>
              <a:gd name="T11" fmla="*/ 0 h 14"/>
              <a:gd name="T12" fmla="*/ 2147483647 w 1"/>
              <a:gd name="T13" fmla="*/ 0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4"/>
              <a:gd name="T23" fmla="*/ 1 w 1"/>
              <a:gd name="T24" fmla="*/ 14 h 1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4">
                <a:moveTo>
                  <a:pt x="1" y="0"/>
                </a:moveTo>
                <a:lnTo>
                  <a:pt x="1" y="14"/>
                </a:lnTo>
                <a:lnTo>
                  <a:pt x="0" y="14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74" name="Rectangle 3540"/>
          <p:cNvSpPr>
            <a:spLocks noChangeAspect="1" noChangeArrowheads="1"/>
          </p:cNvSpPr>
          <p:nvPr/>
        </p:nvSpPr>
        <p:spPr bwMode="auto">
          <a:xfrm>
            <a:off x="2160588" y="4976813"/>
            <a:ext cx="1587" cy="317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75" name="Freeform 3541"/>
          <p:cNvSpPr>
            <a:spLocks noChangeAspect="1"/>
          </p:cNvSpPr>
          <p:nvPr/>
        </p:nvSpPr>
        <p:spPr bwMode="auto">
          <a:xfrm>
            <a:off x="2157413" y="4976813"/>
            <a:ext cx="4762" cy="1587"/>
          </a:xfrm>
          <a:custGeom>
            <a:avLst/>
            <a:gdLst>
              <a:gd name="T0" fmla="*/ 0 w 15"/>
              <a:gd name="T1" fmla="*/ 2147483647 h 8"/>
              <a:gd name="T2" fmla="*/ 0 w 15"/>
              <a:gd name="T3" fmla="*/ 2147483647 h 8"/>
              <a:gd name="T4" fmla="*/ 0 w 15"/>
              <a:gd name="T5" fmla="*/ 2147483647 h 8"/>
              <a:gd name="T6" fmla="*/ 0 w 15"/>
              <a:gd name="T7" fmla="*/ 2147483647 h 8"/>
              <a:gd name="T8" fmla="*/ 2147483647 w 15"/>
              <a:gd name="T9" fmla="*/ 2147483647 h 8"/>
              <a:gd name="T10" fmla="*/ 2147483647 w 15"/>
              <a:gd name="T11" fmla="*/ 2147483647 h 8"/>
              <a:gd name="T12" fmla="*/ 2147483647 w 15"/>
              <a:gd name="T13" fmla="*/ 2147483647 h 8"/>
              <a:gd name="T14" fmla="*/ 2147483647 w 15"/>
              <a:gd name="T15" fmla="*/ 0 h 8"/>
              <a:gd name="T16" fmla="*/ 2147483647 w 15"/>
              <a:gd name="T17" fmla="*/ 0 h 8"/>
              <a:gd name="T18" fmla="*/ 2147483647 w 15"/>
              <a:gd name="T19" fmla="*/ 0 h 8"/>
              <a:gd name="T20" fmla="*/ 2147483647 w 15"/>
              <a:gd name="T21" fmla="*/ 0 h 8"/>
              <a:gd name="T22" fmla="*/ 2147483647 w 15"/>
              <a:gd name="T23" fmla="*/ 0 h 8"/>
              <a:gd name="T24" fmla="*/ 2147483647 w 15"/>
              <a:gd name="T25" fmla="*/ 0 h 8"/>
              <a:gd name="T26" fmla="*/ 2147483647 w 15"/>
              <a:gd name="T27" fmla="*/ 2147483647 h 8"/>
              <a:gd name="T28" fmla="*/ 2147483647 w 15"/>
              <a:gd name="T29" fmla="*/ 2147483647 h 8"/>
              <a:gd name="T30" fmla="*/ 2147483647 w 15"/>
              <a:gd name="T31" fmla="*/ 2147483647 h 8"/>
              <a:gd name="T32" fmla="*/ 2147483647 w 15"/>
              <a:gd name="T33" fmla="*/ 2147483647 h 8"/>
              <a:gd name="T34" fmla="*/ 2147483647 w 15"/>
              <a:gd name="T35" fmla="*/ 2147483647 h 8"/>
              <a:gd name="T36" fmla="*/ 2147483647 w 15"/>
              <a:gd name="T37" fmla="*/ 2147483647 h 8"/>
              <a:gd name="T38" fmla="*/ 2147483647 w 15"/>
              <a:gd name="T39" fmla="*/ 2147483647 h 8"/>
              <a:gd name="T40" fmla="*/ 2147483647 w 15"/>
              <a:gd name="T41" fmla="*/ 2147483647 h 8"/>
              <a:gd name="T42" fmla="*/ 0 w 15"/>
              <a:gd name="T43" fmla="*/ 2147483647 h 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"/>
              <a:gd name="T67" fmla="*/ 0 h 8"/>
              <a:gd name="T68" fmla="*/ 15 w 15"/>
              <a:gd name="T69" fmla="*/ 8 h 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" h="8">
                <a:moveTo>
                  <a:pt x="0" y="6"/>
                </a:moveTo>
                <a:lnTo>
                  <a:pt x="0" y="6"/>
                </a:lnTo>
                <a:lnTo>
                  <a:pt x="0" y="5"/>
                </a:lnTo>
                <a:lnTo>
                  <a:pt x="0" y="4"/>
                </a:lnTo>
                <a:lnTo>
                  <a:pt x="2" y="3"/>
                </a:lnTo>
                <a:lnTo>
                  <a:pt x="3" y="2"/>
                </a:lnTo>
                <a:lnTo>
                  <a:pt x="4" y="1"/>
                </a:lnTo>
                <a:lnTo>
                  <a:pt x="6" y="0"/>
                </a:lnTo>
                <a:lnTo>
                  <a:pt x="7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  <a:lnTo>
                  <a:pt x="11" y="0"/>
                </a:lnTo>
                <a:lnTo>
                  <a:pt x="12" y="1"/>
                </a:lnTo>
                <a:lnTo>
                  <a:pt x="13" y="2"/>
                </a:lnTo>
                <a:lnTo>
                  <a:pt x="14" y="3"/>
                </a:lnTo>
                <a:lnTo>
                  <a:pt x="15" y="5"/>
                </a:lnTo>
                <a:lnTo>
                  <a:pt x="15" y="6"/>
                </a:lnTo>
                <a:lnTo>
                  <a:pt x="15" y="7"/>
                </a:lnTo>
                <a:lnTo>
                  <a:pt x="15" y="8"/>
                </a:lnTo>
                <a:lnTo>
                  <a:pt x="0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76" name="Freeform 3542"/>
          <p:cNvSpPr>
            <a:spLocks noChangeAspect="1"/>
          </p:cNvSpPr>
          <p:nvPr/>
        </p:nvSpPr>
        <p:spPr bwMode="auto">
          <a:xfrm>
            <a:off x="2146300" y="5008563"/>
            <a:ext cx="7938" cy="3175"/>
          </a:xfrm>
          <a:custGeom>
            <a:avLst/>
            <a:gdLst>
              <a:gd name="T0" fmla="*/ 2147483647 w 13"/>
              <a:gd name="T1" fmla="*/ 2147483647 h 11"/>
              <a:gd name="T2" fmla="*/ 2147483647 w 13"/>
              <a:gd name="T3" fmla="*/ 2147483647 h 11"/>
              <a:gd name="T4" fmla="*/ 2147483647 w 13"/>
              <a:gd name="T5" fmla="*/ 2147483647 h 11"/>
              <a:gd name="T6" fmla="*/ 2147483647 w 13"/>
              <a:gd name="T7" fmla="*/ 2147483647 h 11"/>
              <a:gd name="T8" fmla="*/ 2147483647 w 13"/>
              <a:gd name="T9" fmla="*/ 2147483647 h 11"/>
              <a:gd name="T10" fmla="*/ 2147483647 w 13"/>
              <a:gd name="T11" fmla="*/ 2147483647 h 11"/>
              <a:gd name="T12" fmla="*/ 2147483647 w 13"/>
              <a:gd name="T13" fmla="*/ 2147483647 h 11"/>
              <a:gd name="T14" fmla="*/ 2147483647 w 13"/>
              <a:gd name="T15" fmla="*/ 2147483647 h 11"/>
              <a:gd name="T16" fmla="*/ 2147483647 w 13"/>
              <a:gd name="T17" fmla="*/ 2147483647 h 11"/>
              <a:gd name="T18" fmla="*/ 2147483647 w 13"/>
              <a:gd name="T19" fmla="*/ 2147483647 h 11"/>
              <a:gd name="T20" fmla="*/ 2147483647 w 13"/>
              <a:gd name="T21" fmla="*/ 2147483647 h 11"/>
              <a:gd name="T22" fmla="*/ 2147483647 w 13"/>
              <a:gd name="T23" fmla="*/ 2147483647 h 11"/>
              <a:gd name="T24" fmla="*/ 2147483647 w 13"/>
              <a:gd name="T25" fmla="*/ 2147483647 h 11"/>
              <a:gd name="T26" fmla="*/ 0 w 13"/>
              <a:gd name="T27" fmla="*/ 2147483647 h 11"/>
              <a:gd name="T28" fmla="*/ 0 w 13"/>
              <a:gd name="T29" fmla="*/ 2147483647 h 11"/>
              <a:gd name="T30" fmla="*/ 0 w 13"/>
              <a:gd name="T31" fmla="*/ 2147483647 h 11"/>
              <a:gd name="T32" fmla="*/ 0 w 13"/>
              <a:gd name="T33" fmla="*/ 2147483647 h 11"/>
              <a:gd name="T34" fmla="*/ 0 w 13"/>
              <a:gd name="T35" fmla="*/ 2147483647 h 11"/>
              <a:gd name="T36" fmla="*/ 0 w 13"/>
              <a:gd name="T37" fmla="*/ 2147483647 h 11"/>
              <a:gd name="T38" fmla="*/ 2147483647 w 13"/>
              <a:gd name="T39" fmla="*/ 0 h 11"/>
              <a:gd name="T40" fmla="*/ 2147483647 w 13"/>
              <a:gd name="T41" fmla="*/ 0 h 11"/>
              <a:gd name="T42" fmla="*/ 2147483647 w 13"/>
              <a:gd name="T43" fmla="*/ 2147483647 h 1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3"/>
              <a:gd name="T67" fmla="*/ 0 h 11"/>
              <a:gd name="T68" fmla="*/ 13 w 13"/>
              <a:gd name="T69" fmla="*/ 11 h 1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3" h="11">
                <a:moveTo>
                  <a:pt x="13" y="8"/>
                </a:moveTo>
                <a:lnTo>
                  <a:pt x="13" y="8"/>
                </a:lnTo>
                <a:lnTo>
                  <a:pt x="12" y="9"/>
                </a:lnTo>
                <a:lnTo>
                  <a:pt x="11" y="10"/>
                </a:lnTo>
                <a:lnTo>
                  <a:pt x="10" y="11"/>
                </a:lnTo>
                <a:lnTo>
                  <a:pt x="8" y="11"/>
                </a:lnTo>
                <a:lnTo>
                  <a:pt x="7" y="11"/>
                </a:lnTo>
                <a:lnTo>
                  <a:pt x="5" y="11"/>
                </a:lnTo>
                <a:lnTo>
                  <a:pt x="4" y="11"/>
                </a:lnTo>
                <a:lnTo>
                  <a:pt x="3" y="10"/>
                </a:lnTo>
                <a:lnTo>
                  <a:pt x="2" y="9"/>
                </a:lnTo>
                <a:lnTo>
                  <a:pt x="1" y="8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0" y="2"/>
                </a:lnTo>
                <a:lnTo>
                  <a:pt x="0" y="1"/>
                </a:lnTo>
                <a:lnTo>
                  <a:pt x="1" y="0"/>
                </a:lnTo>
                <a:lnTo>
                  <a:pt x="13" y="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77" name="Freeform 3543"/>
          <p:cNvSpPr>
            <a:spLocks noChangeAspect="1"/>
          </p:cNvSpPr>
          <p:nvPr/>
        </p:nvSpPr>
        <p:spPr bwMode="auto">
          <a:xfrm>
            <a:off x="2155825" y="4978400"/>
            <a:ext cx="6350" cy="1588"/>
          </a:xfrm>
          <a:custGeom>
            <a:avLst/>
            <a:gdLst>
              <a:gd name="T0" fmla="*/ 2147483647 w 16"/>
              <a:gd name="T1" fmla="*/ 0 h 9"/>
              <a:gd name="T2" fmla="*/ 2147483647 w 16"/>
              <a:gd name="T3" fmla="*/ 2147483647 h 9"/>
              <a:gd name="T4" fmla="*/ 2147483647 w 16"/>
              <a:gd name="T5" fmla="*/ 2147483647 h 9"/>
              <a:gd name="T6" fmla="*/ 2147483647 w 16"/>
              <a:gd name="T7" fmla="*/ 2147483647 h 9"/>
              <a:gd name="T8" fmla="*/ 0 w 16"/>
              <a:gd name="T9" fmla="*/ 2147483647 h 9"/>
              <a:gd name="T10" fmla="*/ 0 w 16"/>
              <a:gd name="T11" fmla="*/ 2147483647 h 9"/>
              <a:gd name="T12" fmla="*/ 2147483647 w 16"/>
              <a:gd name="T13" fmla="*/ 0 h 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"/>
              <a:gd name="T22" fmla="*/ 0 h 9"/>
              <a:gd name="T23" fmla="*/ 16 w 16"/>
              <a:gd name="T24" fmla="*/ 9 h 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" h="9">
                <a:moveTo>
                  <a:pt x="1" y="0"/>
                </a:moveTo>
                <a:lnTo>
                  <a:pt x="16" y="2"/>
                </a:lnTo>
                <a:lnTo>
                  <a:pt x="15" y="9"/>
                </a:lnTo>
                <a:lnTo>
                  <a:pt x="0" y="7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78" name="Freeform 3544"/>
          <p:cNvSpPr>
            <a:spLocks noChangeAspect="1"/>
          </p:cNvSpPr>
          <p:nvPr/>
        </p:nvSpPr>
        <p:spPr bwMode="auto">
          <a:xfrm>
            <a:off x="2155825" y="4979988"/>
            <a:ext cx="6350" cy="6350"/>
          </a:xfrm>
          <a:custGeom>
            <a:avLst/>
            <a:gdLst>
              <a:gd name="T0" fmla="*/ 2147483647 w 17"/>
              <a:gd name="T1" fmla="*/ 0 h 14"/>
              <a:gd name="T2" fmla="*/ 2147483647 w 17"/>
              <a:gd name="T3" fmla="*/ 2147483647 h 14"/>
              <a:gd name="T4" fmla="*/ 2147483647 w 17"/>
              <a:gd name="T5" fmla="*/ 2147483647 h 14"/>
              <a:gd name="T6" fmla="*/ 2147483647 w 17"/>
              <a:gd name="T7" fmla="*/ 2147483647 h 14"/>
              <a:gd name="T8" fmla="*/ 0 w 17"/>
              <a:gd name="T9" fmla="*/ 2147483647 h 14"/>
              <a:gd name="T10" fmla="*/ 0 w 17"/>
              <a:gd name="T11" fmla="*/ 2147483647 h 14"/>
              <a:gd name="T12" fmla="*/ 2147483647 w 17"/>
              <a:gd name="T13" fmla="*/ 0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"/>
              <a:gd name="T22" fmla="*/ 0 h 14"/>
              <a:gd name="T23" fmla="*/ 17 w 17"/>
              <a:gd name="T24" fmla="*/ 14 h 1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" h="14">
                <a:moveTo>
                  <a:pt x="2" y="0"/>
                </a:moveTo>
                <a:lnTo>
                  <a:pt x="17" y="2"/>
                </a:lnTo>
                <a:lnTo>
                  <a:pt x="15" y="14"/>
                </a:lnTo>
                <a:lnTo>
                  <a:pt x="0" y="11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79" name="Freeform 3545"/>
          <p:cNvSpPr>
            <a:spLocks noChangeAspect="1"/>
          </p:cNvSpPr>
          <p:nvPr/>
        </p:nvSpPr>
        <p:spPr bwMode="auto">
          <a:xfrm>
            <a:off x="2155825" y="4986338"/>
            <a:ext cx="4763" cy="4762"/>
          </a:xfrm>
          <a:custGeom>
            <a:avLst/>
            <a:gdLst>
              <a:gd name="T0" fmla="*/ 2147483647 w 17"/>
              <a:gd name="T1" fmla="*/ 0 h 19"/>
              <a:gd name="T2" fmla="*/ 2147483647 w 17"/>
              <a:gd name="T3" fmla="*/ 2147483647 h 19"/>
              <a:gd name="T4" fmla="*/ 2147483647 w 17"/>
              <a:gd name="T5" fmla="*/ 2147483647 h 19"/>
              <a:gd name="T6" fmla="*/ 2147483647 w 17"/>
              <a:gd name="T7" fmla="*/ 2147483647 h 19"/>
              <a:gd name="T8" fmla="*/ 0 w 17"/>
              <a:gd name="T9" fmla="*/ 2147483647 h 19"/>
              <a:gd name="T10" fmla="*/ 0 w 17"/>
              <a:gd name="T11" fmla="*/ 2147483647 h 19"/>
              <a:gd name="T12" fmla="*/ 2147483647 w 17"/>
              <a:gd name="T13" fmla="*/ 0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"/>
              <a:gd name="T22" fmla="*/ 0 h 19"/>
              <a:gd name="T23" fmla="*/ 17 w 17"/>
              <a:gd name="T24" fmla="*/ 19 h 1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" h="19">
                <a:moveTo>
                  <a:pt x="2" y="0"/>
                </a:moveTo>
                <a:lnTo>
                  <a:pt x="17" y="3"/>
                </a:lnTo>
                <a:lnTo>
                  <a:pt x="15" y="19"/>
                </a:lnTo>
                <a:lnTo>
                  <a:pt x="15" y="18"/>
                </a:lnTo>
                <a:lnTo>
                  <a:pt x="0" y="14"/>
                </a:lnTo>
                <a:lnTo>
                  <a:pt x="0" y="13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80" name="Freeform 3546"/>
          <p:cNvSpPr>
            <a:spLocks noChangeAspect="1"/>
          </p:cNvSpPr>
          <p:nvPr/>
        </p:nvSpPr>
        <p:spPr bwMode="auto">
          <a:xfrm>
            <a:off x="2154238" y="4989513"/>
            <a:ext cx="6350" cy="6350"/>
          </a:xfrm>
          <a:custGeom>
            <a:avLst/>
            <a:gdLst>
              <a:gd name="T0" fmla="*/ 2147483647 w 19"/>
              <a:gd name="T1" fmla="*/ 0 h 19"/>
              <a:gd name="T2" fmla="*/ 2147483647 w 19"/>
              <a:gd name="T3" fmla="*/ 2147483647 h 19"/>
              <a:gd name="T4" fmla="*/ 2147483647 w 19"/>
              <a:gd name="T5" fmla="*/ 2147483647 h 19"/>
              <a:gd name="T6" fmla="*/ 2147483647 w 19"/>
              <a:gd name="T7" fmla="*/ 2147483647 h 19"/>
              <a:gd name="T8" fmla="*/ 0 w 19"/>
              <a:gd name="T9" fmla="*/ 2147483647 h 19"/>
              <a:gd name="T10" fmla="*/ 0 w 19"/>
              <a:gd name="T11" fmla="*/ 2147483647 h 19"/>
              <a:gd name="T12" fmla="*/ 2147483647 w 19"/>
              <a:gd name="T13" fmla="*/ 0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"/>
              <a:gd name="T22" fmla="*/ 0 h 19"/>
              <a:gd name="T23" fmla="*/ 19 w 19"/>
              <a:gd name="T24" fmla="*/ 19 h 1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" h="19">
                <a:moveTo>
                  <a:pt x="4" y="0"/>
                </a:moveTo>
                <a:lnTo>
                  <a:pt x="19" y="4"/>
                </a:lnTo>
                <a:lnTo>
                  <a:pt x="15" y="19"/>
                </a:lnTo>
                <a:lnTo>
                  <a:pt x="0" y="14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81" name="Freeform 3547"/>
          <p:cNvSpPr>
            <a:spLocks noChangeAspect="1"/>
          </p:cNvSpPr>
          <p:nvPr/>
        </p:nvSpPr>
        <p:spPr bwMode="auto">
          <a:xfrm>
            <a:off x="2152650" y="4995863"/>
            <a:ext cx="4763" cy="4762"/>
          </a:xfrm>
          <a:custGeom>
            <a:avLst/>
            <a:gdLst>
              <a:gd name="T0" fmla="*/ 2147483647 w 19"/>
              <a:gd name="T1" fmla="*/ 0 h 19"/>
              <a:gd name="T2" fmla="*/ 2147483647 w 19"/>
              <a:gd name="T3" fmla="*/ 2147483647 h 19"/>
              <a:gd name="T4" fmla="*/ 2147483647 w 19"/>
              <a:gd name="T5" fmla="*/ 2147483647 h 19"/>
              <a:gd name="T6" fmla="*/ 2147483647 w 19"/>
              <a:gd name="T7" fmla="*/ 2147483647 h 19"/>
              <a:gd name="T8" fmla="*/ 0 w 19"/>
              <a:gd name="T9" fmla="*/ 2147483647 h 19"/>
              <a:gd name="T10" fmla="*/ 0 w 19"/>
              <a:gd name="T11" fmla="*/ 2147483647 h 19"/>
              <a:gd name="T12" fmla="*/ 2147483647 w 19"/>
              <a:gd name="T13" fmla="*/ 0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"/>
              <a:gd name="T22" fmla="*/ 0 h 19"/>
              <a:gd name="T23" fmla="*/ 19 w 19"/>
              <a:gd name="T24" fmla="*/ 19 h 1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" h="19">
                <a:moveTo>
                  <a:pt x="4" y="0"/>
                </a:moveTo>
                <a:lnTo>
                  <a:pt x="19" y="5"/>
                </a:lnTo>
                <a:lnTo>
                  <a:pt x="15" y="19"/>
                </a:lnTo>
                <a:lnTo>
                  <a:pt x="0" y="15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82" name="Freeform 3548"/>
          <p:cNvSpPr>
            <a:spLocks noChangeAspect="1"/>
          </p:cNvSpPr>
          <p:nvPr/>
        </p:nvSpPr>
        <p:spPr bwMode="auto">
          <a:xfrm>
            <a:off x="2152650" y="4999038"/>
            <a:ext cx="4763" cy="6350"/>
          </a:xfrm>
          <a:custGeom>
            <a:avLst/>
            <a:gdLst>
              <a:gd name="T0" fmla="*/ 2147483647 w 19"/>
              <a:gd name="T1" fmla="*/ 0 h 20"/>
              <a:gd name="T2" fmla="*/ 2147483647 w 19"/>
              <a:gd name="T3" fmla="*/ 2147483647 h 20"/>
              <a:gd name="T4" fmla="*/ 2147483647 w 19"/>
              <a:gd name="T5" fmla="*/ 2147483647 h 20"/>
              <a:gd name="T6" fmla="*/ 2147483647 w 19"/>
              <a:gd name="T7" fmla="*/ 2147483647 h 20"/>
              <a:gd name="T8" fmla="*/ 0 w 19"/>
              <a:gd name="T9" fmla="*/ 2147483647 h 20"/>
              <a:gd name="T10" fmla="*/ 2147483647 w 19"/>
              <a:gd name="T11" fmla="*/ 2147483647 h 20"/>
              <a:gd name="T12" fmla="*/ 2147483647 w 19"/>
              <a:gd name="T13" fmla="*/ 0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"/>
              <a:gd name="T22" fmla="*/ 0 h 20"/>
              <a:gd name="T23" fmla="*/ 19 w 19"/>
              <a:gd name="T24" fmla="*/ 20 h 2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" h="20">
                <a:moveTo>
                  <a:pt x="4" y="0"/>
                </a:moveTo>
                <a:lnTo>
                  <a:pt x="19" y="4"/>
                </a:lnTo>
                <a:lnTo>
                  <a:pt x="13" y="20"/>
                </a:lnTo>
                <a:lnTo>
                  <a:pt x="14" y="18"/>
                </a:lnTo>
                <a:lnTo>
                  <a:pt x="0" y="11"/>
                </a:lnTo>
                <a:lnTo>
                  <a:pt x="1" y="9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83" name="Freeform 3549"/>
          <p:cNvSpPr>
            <a:spLocks noChangeAspect="1"/>
          </p:cNvSpPr>
          <p:nvPr/>
        </p:nvSpPr>
        <p:spPr bwMode="auto">
          <a:xfrm>
            <a:off x="2147888" y="5003800"/>
            <a:ext cx="7937" cy="4763"/>
          </a:xfrm>
          <a:custGeom>
            <a:avLst/>
            <a:gdLst>
              <a:gd name="T0" fmla="*/ 2147483647 w 18"/>
              <a:gd name="T1" fmla="*/ 0 h 16"/>
              <a:gd name="T2" fmla="*/ 2147483647 w 18"/>
              <a:gd name="T3" fmla="*/ 2147483647 h 16"/>
              <a:gd name="T4" fmla="*/ 2147483647 w 18"/>
              <a:gd name="T5" fmla="*/ 2147483647 h 16"/>
              <a:gd name="T6" fmla="*/ 2147483647 w 18"/>
              <a:gd name="T7" fmla="*/ 2147483647 h 16"/>
              <a:gd name="T8" fmla="*/ 2147483647 w 18"/>
              <a:gd name="T9" fmla="*/ 2147483647 h 16"/>
              <a:gd name="T10" fmla="*/ 0 w 18"/>
              <a:gd name="T11" fmla="*/ 2147483647 h 16"/>
              <a:gd name="T12" fmla="*/ 2147483647 w 18"/>
              <a:gd name="T13" fmla="*/ 0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"/>
              <a:gd name="T22" fmla="*/ 0 h 16"/>
              <a:gd name="T23" fmla="*/ 18 w 18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" h="16">
                <a:moveTo>
                  <a:pt x="4" y="0"/>
                </a:moveTo>
                <a:lnTo>
                  <a:pt x="18" y="7"/>
                </a:lnTo>
                <a:lnTo>
                  <a:pt x="15" y="14"/>
                </a:lnTo>
                <a:lnTo>
                  <a:pt x="13" y="16"/>
                </a:lnTo>
                <a:lnTo>
                  <a:pt x="1" y="8"/>
                </a:lnTo>
                <a:lnTo>
                  <a:pt x="0" y="10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84" name="Freeform 3550"/>
          <p:cNvSpPr>
            <a:spLocks noChangeAspect="1"/>
          </p:cNvSpPr>
          <p:nvPr/>
        </p:nvSpPr>
        <p:spPr bwMode="auto">
          <a:xfrm>
            <a:off x="2147888" y="5005388"/>
            <a:ext cx="6350" cy="4762"/>
          </a:xfrm>
          <a:custGeom>
            <a:avLst/>
            <a:gdLst>
              <a:gd name="T0" fmla="*/ 2147483647 w 15"/>
              <a:gd name="T1" fmla="*/ 0 h 12"/>
              <a:gd name="T2" fmla="*/ 2147483647 w 15"/>
              <a:gd name="T3" fmla="*/ 2147483647 h 12"/>
              <a:gd name="T4" fmla="*/ 2147483647 w 15"/>
              <a:gd name="T5" fmla="*/ 2147483647 h 12"/>
              <a:gd name="T6" fmla="*/ 0 w 15"/>
              <a:gd name="T7" fmla="*/ 2147483647 h 12"/>
              <a:gd name="T8" fmla="*/ 2147483647 w 15"/>
              <a:gd name="T9" fmla="*/ 0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"/>
              <a:gd name="T16" fmla="*/ 0 h 12"/>
              <a:gd name="T17" fmla="*/ 15 w 15"/>
              <a:gd name="T18" fmla="*/ 12 h 1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" h="12">
                <a:moveTo>
                  <a:pt x="3" y="0"/>
                </a:moveTo>
                <a:lnTo>
                  <a:pt x="15" y="8"/>
                </a:lnTo>
                <a:lnTo>
                  <a:pt x="12" y="12"/>
                </a:lnTo>
                <a:lnTo>
                  <a:pt x="0" y="4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85" name="Freeform 3551"/>
          <p:cNvSpPr>
            <a:spLocks noChangeAspect="1"/>
          </p:cNvSpPr>
          <p:nvPr/>
        </p:nvSpPr>
        <p:spPr bwMode="auto">
          <a:xfrm>
            <a:off x="2146300" y="5005388"/>
            <a:ext cx="7938" cy="3175"/>
          </a:xfrm>
          <a:custGeom>
            <a:avLst/>
            <a:gdLst>
              <a:gd name="T0" fmla="*/ 0 w 14"/>
              <a:gd name="T1" fmla="*/ 2147483647 h 7"/>
              <a:gd name="T2" fmla="*/ 0 w 14"/>
              <a:gd name="T3" fmla="*/ 2147483647 h 7"/>
              <a:gd name="T4" fmla="*/ 0 w 14"/>
              <a:gd name="T5" fmla="*/ 2147483647 h 7"/>
              <a:gd name="T6" fmla="*/ 0 w 14"/>
              <a:gd name="T7" fmla="*/ 2147483647 h 7"/>
              <a:gd name="T8" fmla="*/ 2147483647 w 14"/>
              <a:gd name="T9" fmla="*/ 2147483647 h 7"/>
              <a:gd name="T10" fmla="*/ 2147483647 w 14"/>
              <a:gd name="T11" fmla="*/ 2147483647 h 7"/>
              <a:gd name="T12" fmla="*/ 2147483647 w 14"/>
              <a:gd name="T13" fmla="*/ 2147483647 h 7"/>
              <a:gd name="T14" fmla="*/ 2147483647 w 14"/>
              <a:gd name="T15" fmla="*/ 2147483647 h 7"/>
              <a:gd name="T16" fmla="*/ 2147483647 w 14"/>
              <a:gd name="T17" fmla="*/ 0 h 7"/>
              <a:gd name="T18" fmla="*/ 2147483647 w 14"/>
              <a:gd name="T19" fmla="*/ 0 h 7"/>
              <a:gd name="T20" fmla="*/ 2147483647 w 14"/>
              <a:gd name="T21" fmla="*/ 0 h 7"/>
              <a:gd name="T22" fmla="*/ 2147483647 w 14"/>
              <a:gd name="T23" fmla="*/ 0 h 7"/>
              <a:gd name="T24" fmla="*/ 2147483647 w 14"/>
              <a:gd name="T25" fmla="*/ 0 h 7"/>
              <a:gd name="T26" fmla="*/ 2147483647 w 14"/>
              <a:gd name="T27" fmla="*/ 2147483647 h 7"/>
              <a:gd name="T28" fmla="*/ 2147483647 w 14"/>
              <a:gd name="T29" fmla="*/ 2147483647 h 7"/>
              <a:gd name="T30" fmla="*/ 2147483647 w 14"/>
              <a:gd name="T31" fmla="*/ 2147483647 h 7"/>
              <a:gd name="T32" fmla="*/ 2147483647 w 14"/>
              <a:gd name="T33" fmla="*/ 2147483647 h 7"/>
              <a:gd name="T34" fmla="*/ 2147483647 w 14"/>
              <a:gd name="T35" fmla="*/ 2147483647 h 7"/>
              <a:gd name="T36" fmla="*/ 2147483647 w 14"/>
              <a:gd name="T37" fmla="*/ 2147483647 h 7"/>
              <a:gd name="T38" fmla="*/ 2147483647 w 14"/>
              <a:gd name="T39" fmla="*/ 2147483647 h 7"/>
              <a:gd name="T40" fmla="*/ 2147483647 w 14"/>
              <a:gd name="T41" fmla="*/ 2147483647 h 7"/>
              <a:gd name="T42" fmla="*/ 0 w 14"/>
              <a:gd name="T43" fmla="*/ 2147483647 h 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4"/>
              <a:gd name="T67" fmla="*/ 0 h 7"/>
              <a:gd name="T68" fmla="*/ 14 w 14"/>
              <a:gd name="T69" fmla="*/ 7 h 7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4" h="7">
                <a:moveTo>
                  <a:pt x="0" y="7"/>
                </a:moveTo>
                <a:lnTo>
                  <a:pt x="0" y="7"/>
                </a:lnTo>
                <a:lnTo>
                  <a:pt x="0" y="6"/>
                </a:lnTo>
                <a:lnTo>
                  <a:pt x="0" y="5"/>
                </a:lnTo>
                <a:lnTo>
                  <a:pt x="1" y="3"/>
                </a:lnTo>
                <a:lnTo>
                  <a:pt x="1" y="2"/>
                </a:lnTo>
                <a:lnTo>
                  <a:pt x="2" y="1"/>
                </a:lnTo>
                <a:lnTo>
                  <a:pt x="3" y="1"/>
                </a:ln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lnTo>
                  <a:pt x="8" y="0"/>
                </a:lnTo>
                <a:lnTo>
                  <a:pt x="9" y="0"/>
                </a:lnTo>
                <a:lnTo>
                  <a:pt x="11" y="1"/>
                </a:lnTo>
                <a:lnTo>
                  <a:pt x="12" y="1"/>
                </a:lnTo>
                <a:lnTo>
                  <a:pt x="13" y="2"/>
                </a:lnTo>
                <a:lnTo>
                  <a:pt x="13" y="3"/>
                </a:lnTo>
                <a:lnTo>
                  <a:pt x="14" y="5"/>
                </a:lnTo>
                <a:lnTo>
                  <a:pt x="14" y="6"/>
                </a:lnTo>
                <a:lnTo>
                  <a:pt x="14" y="7"/>
                </a:lnTo>
                <a:lnTo>
                  <a:pt x="0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86" name="Freeform 3552"/>
          <p:cNvSpPr>
            <a:spLocks noChangeAspect="1"/>
          </p:cNvSpPr>
          <p:nvPr/>
        </p:nvSpPr>
        <p:spPr bwMode="auto">
          <a:xfrm>
            <a:off x="2146300" y="5010150"/>
            <a:ext cx="7938" cy="4763"/>
          </a:xfrm>
          <a:custGeom>
            <a:avLst/>
            <a:gdLst>
              <a:gd name="T0" fmla="*/ 2147483647 w 14"/>
              <a:gd name="T1" fmla="*/ 0 h 7"/>
              <a:gd name="T2" fmla="*/ 2147483647 w 14"/>
              <a:gd name="T3" fmla="*/ 0 h 7"/>
              <a:gd name="T4" fmla="*/ 2147483647 w 14"/>
              <a:gd name="T5" fmla="*/ 2147483647 h 7"/>
              <a:gd name="T6" fmla="*/ 2147483647 w 14"/>
              <a:gd name="T7" fmla="*/ 2147483647 h 7"/>
              <a:gd name="T8" fmla="*/ 2147483647 w 14"/>
              <a:gd name="T9" fmla="*/ 2147483647 h 7"/>
              <a:gd name="T10" fmla="*/ 2147483647 w 14"/>
              <a:gd name="T11" fmla="*/ 2147483647 h 7"/>
              <a:gd name="T12" fmla="*/ 2147483647 w 14"/>
              <a:gd name="T13" fmla="*/ 2147483647 h 7"/>
              <a:gd name="T14" fmla="*/ 2147483647 w 14"/>
              <a:gd name="T15" fmla="*/ 2147483647 h 7"/>
              <a:gd name="T16" fmla="*/ 2147483647 w 14"/>
              <a:gd name="T17" fmla="*/ 2147483647 h 7"/>
              <a:gd name="T18" fmla="*/ 2147483647 w 14"/>
              <a:gd name="T19" fmla="*/ 2147483647 h 7"/>
              <a:gd name="T20" fmla="*/ 2147483647 w 14"/>
              <a:gd name="T21" fmla="*/ 2147483647 h 7"/>
              <a:gd name="T22" fmla="*/ 2147483647 w 14"/>
              <a:gd name="T23" fmla="*/ 2147483647 h 7"/>
              <a:gd name="T24" fmla="*/ 2147483647 w 14"/>
              <a:gd name="T25" fmla="*/ 2147483647 h 7"/>
              <a:gd name="T26" fmla="*/ 2147483647 w 14"/>
              <a:gd name="T27" fmla="*/ 2147483647 h 7"/>
              <a:gd name="T28" fmla="*/ 2147483647 w 14"/>
              <a:gd name="T29" fmla="*/ 2147483647 h 7"/>
              <a:gd name="T30" fmla="*/ 2147483647 w 14"/>
              <a:gd name="T31" fmla="*/ 2147483647 h 7"/>
              <a:gd name="T32" fmla="*/ 2147483647 w 14"/>
              <a:gd name="T33" fmla="*/ 2147483647 h 7"/>
              <a:gd name="T34" fmla="*/ 0 w 14"/>
              <a:gd name="T35" fmla="*/ 2147483647 h 7"/>
              <a:gd name="T36" fmla="*/ 0 w 14"/>
              <a:gd name="T37" fmla="*/ 2147483647 h 7"/>
              <a:gd name="T38" fmla="*/ 0 w 14"/>
              <a:gd name="T39" fmla="*/ 0 h 7"/>
              <a:gd name="T40" fmla="*/ 0 w 14"/>
              <a:gd name="T41" fmla="*/ 0 h 7"/>
              <a:gd name="T42" fmla="*/ 2147483647 w 14"/>
              <a:gd name="T43" fmla="*/ 0 h 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4"/>
              <a:gd name="T67" fmla="*/ 0 h 7"/>
              <a:gd name="T68" fmla="*/ 14 w 14"/>
              <a:gd name="T69" fmla="*/ 7 h 7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4" h="7">
                <a:moveTo>
                  <a:pt x="14" y="0"/>
                </a:moveTo>
                <a:lnTo>
                  <a:pt x="14" y="0"/>
                </a:lnTo>
                <a:lnTo>
                  <a:pt x="14" y="1"/>
                </a:lnTo>
                <a:lnTo>
                  <a:pt x="14" y="2"/>
                </a:lnTo>
                <a:lnTo>
                  <a:pt x="13" y="4"/>
                </a:lnTo>
                <a:lnTo>
                  <a:pt x="13" y="5"/>
                </a:lnTo>
                <a:lnTo>
                  <a:pt x="12" y="6"/>
                </a:lnTo>
                <a:lnTo>
                  <a:pt x="11" y="6"/>
                </a:lnTo>
                <a:lnTo>
                  <a:pt x="9" y="7"/>
                </a:lnTo>
                <a:lnTo>
                  <a:pt x="8" y="7"/>
                </a:lnTo>
                <a:lnTo>
                  <a:pt x="7" y="7"/>
                </a:lnTo>
                <a:lnTo>
                  <a:pt x="6" y="7"/>
                </a:lnTo>
                <a:lnTo>
                  <a:pt x="5" y="7"/>
                </a:lnTo>
                <a:lnTo>
                  <a:pt x="3" y="6"/>
                </a:lnTo>
                <a:lnTo>
                  <a:pt x="2" y="6"/>
                </a:lnTo>
                <a:lnTo>
                  <a:pt x="1" y="5"/>
                </a:lnTo>
                <a:lnTo>
                  <a:pt x="1" y="4"/>
                </a:lnTo>
                <a:lnTo>
                  <a:pt x="0" y="2"/>
                </a:lnTo>
                <a:lnTo>
                  <a:pt x="0" y="1"/>
                </a:lnTo>
                <a:lnTo>
                  <a:pt x="0" y="0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87" name="Freeform 3553"/>
          <p:cNvSpPr>
            <a:spLocks noChangeAspect="1"/>
          </p:cNvSpPr>
          <p:nvPr/>
        </p:nvSpPr>
        <p:spPr bwMode="auto">
          <a:xfrm>
            <a:off x="2146300" y="5008563"/>
            <a:ext cx="7938" cy="1587"/>
          </a:xfrm>
          <a:custGeom>
            <a:avLst/>
            <a:gdLst>
              <a:gd name="T0" fmla="*/ 0 w 14"/>
              <a:gd name="T1" fmla="*/ 0 h 1"/>
              <a:gd name="T2" fmla="*/ 2147483647 w 14"/>
              <a:gd name="T3" fmla="*/ 0 h 1"/>
              <a:gd name="T4" fmla="*/ 2147483647 w 14"/>
              <a:gd name="T5" fmla="*/ 2147483647 h 1"/>
              <a:gd name="T6" fmla="*/ 2147483647 w 14"/>
              <a:gd name="T7" fmla="*/ 2147483647 h 1"/>
              <a:gd name="T8" fmla="*/ 0 w 14"/>
              <a:gd name="T9" fmla="*/ 2147483647 h 1"/>
              <a:gd name="T10" fmla="*/ 0 w 14"/>
              <a:gd name="T11" fmla="*/ 2147483647 h 1"/>
              <a:gd name="T12" fmla="*/ 0 w 14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1"/>
              <a:gd name="T23" fmla="*/ 14 w 14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1">
                <a:moveTo>
                  <a:pt x="0" y="0"/>
                </a:moveTo>
                <a:lnTo>
                  <a:pt x="14" y="0"/>
                </a:lnTo>
                <a:lnTo>
                  <a:pt x="14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88" name="Freeform 3554"/>
          <p:cNvSpPr>
            <a:spLocks noChangeAspect="1"/>
          </p:cNvSpPr>
          <p:nvPr/>
        </p:nvSpPr>
        <p:spPr bwMode="auto">
          <a:xfrm>
            <a:off x="2146300" y="5010150"/>
            <a:ext cx="7938" cy="1588"/>
          </a:xfrm>
          <a:custGeom>
            <a:avLst/>
            <a:gdLst>
              <a:gd name="T0" fmla="*/ 0 w 14"/>
              <a:gd name="T1" fmla="*/ 0 h 1"/>
              <a:gd name="T2" fmla="*/ 2147483647 w 14"/>
              <a:gd name="T3" fmla="*/ 0 h 1"/>
              <a:gd name="T4" fmla="*/ 2147483647 w 14"/>
              <a:gd name="T5" fmla="*/ 2147483647 h 1"/>
              <a:gd name="T6" fmla="*/ 2147483647 w 14"/>
              <a:gd name="T7" fmla="*/ 2147483647 h 1"/>
              <a:gd name="T8" fmla="*/ 0 w 14"/>
              <a:gd name="T9" fmla="*/ 2147483647 h 1"/>
              <a:gd name="T10" fmla="*/ 0 w 14"/>
              <a:gd name="T11" fmla="*/ 2147483647 h 1"/>
              <a:gd name="T12" fmla="*/ 0 w 14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1"/>
              <a:gd name="T23" fmla="*/ 14 w 14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1">
                <a:moveTo>
                  <a:pt x="0" y="0"/>
                </a:moveTo>
                <a:lnTo>
                  <a:pt x="14" y="0"/>
                </a:lnTo>
                <a:lnTo>
                  <a:pt x="14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89" name="Freeform 3555"/>
          <p:cNvSpPr>
            <a:spLocks noChangeAspect="1"/>
          </p:cNvSpPr>
          <p:nvPr/>
        </p:nvSpPr>
        <p:spPr bwMode="auto">
          <a:xfrm>
            <a:off x="2146300" y="5010150"/>
            <a:ext cx="7938" cy="1588"/>
          </a:xfrm>
          <a:custGeom>
            <a:avLst/>
            <a:gdLst>
              <a:gd name="T0" fmla="*/ 0 w 14"/>
              <a:gd name="T1" fmla="*/ 0 h 1"/>
              <a:gd name="T2" fmla="*/ 2147483647 w 14"/>
              <a:gd name="T3" fmla="*/ 0 h 1"/>
              <a:gd name="T4" fmla="*/ 2147483647 w 14"/>
              <a:gd name="T5" fmla="*/ 2147483647 h 1"/>
              <a:gd name="T6" fmla="*/ 2147483647 w 14"/>
              <a:gd name="T7" fmla="*/ 2147483647 h 1"/>
              <a:gd name="T8" fmla="*/ 0 w 14"/>
              <a:gd name="T9" fmla="*/ 2147483647 h 1"/>
              <a:gd name="T10" fmla="*/ 0 w 14"/>
              <a:gd name="T11" fmla="*/ 2147483647 h 1"/>
              <a:gd name="T12" fmla="*/ 0 w 14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1"/>
              <a:gd name="T23" fmla="*/ 14 w 14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1">
                <a:moveTo>
                  <a:pt x="0" y="0"/>
                </a:moveTo>
                <a:lnTo>
                  <a:pt x="14" y="0"/>
                </a:lnTo>
                <a:lnTo>
                  <a:pt x="14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90" name="Freeform 3556"/>
          <p:cNvSpPr>
            <a:spLocks noChangeAspect="1"/>
          </p:cNvSpPr>
          <p:nvPr/>
        </p:nvSpPr>
        <p:spPr bwMode="auto">
          <a:xfrm>
            <a:off x="2146300" y="5010150"/>
            <a:ext cx="7938" cy="1588"/>
          </a:xfrm>
          <a:custGeom>
            <a:avLst/>
            <a:gdLst>
              <a:gd name="T0" fmla="*/ 0 w 14"/>
              <a:gd name="T1" fmla="*/ 0 h 1"/>
              <a:gd name="T2" fmla="*/ 2147483647 w 14"/>
              <a:gd name="T3" fmla="*/ 0 h 1"/>
              <a:gd name="T4" fmla="*/ 2147483647 w 14"/>
              <a:gd name="T5" fmla="*/ 2147483647 h 1"/>
              <a:gd name="T6" fmla="*/ 2147483647 w 14"/>
              <a:gd name="T7" fmla="*/ 2147483647 h 1"/>
              <a:gd name="T8" fmla="*/ 0 w 14"/>
              <a:gd name="T9" fmla="*/ 2147483647 h 1"/>
              <a:gd name="T10" fmla="*/ 0 w 14"/>
              <a:gd name="T11" fmla="*/ 2147483647 h 1"/>
              <a:gd name="T12" fmla="*/ 0 w 14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1"/>
              <a:gd name="T23" fmla="*/ 14 w 14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1">
                <a:moveTo>
                  <a:pt x="0" y="0"/>
                </a:moveTo>
                <a:lnTo>
                  <a:pt x="14" y="0"/>
                </a:lnTo>
                <a:lnTo>
                  <a:pt x="14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91" name="Rectangle 3557"/>
          <p:cNvSpPr>
            <a:spLocks noChangeAspect="1" noChangeArrowheads="1"/>
          </p:cNvSpPr>
          <p:nvPr/>
        </p:nvSpPr>
        <p:spPr bwMode="auto">
          <a:xfrm>
            <a:off x="2146300" y="5010150"/>
            <a:ext cx="7938" cy="1588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92" name="Freeform 3558"/>
          <p:cNvSpPr>
            <a:spLocks noChangeAspect="1"/>
          </p:cNvSpPr>
          <p:nvPr/>
        </p:nvSpPr>
        <p:spPr bwMode="auto">
          <a:xfrm>
            <a:off x="2152650" y="5008563"/>
            <a:ext cx="1588" cy="6350"/>
          </a:xfrm>
          <a:custGeom>
            <a:avLst/>
            <a:gdLst>
              <a:gd name="T0" fmla="*/ 0 w 7"/>
              <a:gd name="T1" fmla="*/ 0 h 14"/>
              <a:gd name="T2" fmla="*/ 0 w 7"/>
              <a:gd name="T3" fmla="*/ 0 h 14"/>
              <a:gd name="T4" fmla="*/ 2147483647 w 7"/>
              <a:gd name="T5" fmla="*/ 0 h 14"/>
              <a:gd name="T6" fmla="*/ 2147483647 w 7"/>
              <a:gd name="T7" fmla="*/ 0 h 14"/>
              <a:gd name="T8" fmla="*/ 2147483647 w 7"/>
              <a:gd name="T9" fmla="*/ 2147483647 h 14"/>
              <a:gd name="T10" fmla="*/ 2147483647 w 7"/>
              <a:gd name="T11" fmla="*/ 2147483647 h 14"/>
              <a:gd name="T12" fmla="*/ 2147483647 w 7"/>
              <a:gd name="T13" fmla="*/ 2147483647 h 14"/>
              <a:gd name="T14" fmla="*/ 2147483647 w 7"/>
              <a:gd name="T15" fmla="*/ 2147483647 h 14"/>
              <a:gd name="T16" fmla="*/ 2147483647 w 7"/>
              <a:gd name="T17" fmla="*/ 2147483647 h 14"/>
              <a:gd name="T18" fmla="*/ 2147483647 w 7"/>
              <a:gd name="T19" fmla="*/ 2147483647 h 14"/>
              <a:gd name="T20" fmla="*/ 2147483647 w 7"/>
              <a:gd name="T21" fmla="*/ 2147483647 h 14"/>
              <a:gd name="T22" fmla="*/ 2147483647 w 7"/>
              <a:gd name="T23" fmla="*/ 2147483647 h 14"/>
              <a:gd name="T24" fmla="*/ 2147483647 w 7"/>
              <a:gd name="T25" fmla="*/ 2147483647 h 14"/>
              <a:gd name="T26" fmla="*/ 2147483647 w 7"/>
              <a:gd name="T27" fmla="*/ 2147483647 h 14"/>
              <a:gd name="T28" fmla="*/ 2147483647 w 7"/>
              <a:gd name="T29" fmla="*/ 2147483647 h 14"/>
              <a:gd name="T30" fmla="*/ 2147483647 w 7"/>
              <a:gd name="T31" fmla="*/ 2147483647 h 14"/>
              <a:gd name="T32" fmla="*/ 2147483647 w 7"/>
              <a:gd name="T33" fmla="*/ 2147483647 h 14"/>
              <a:gd name="T34" fmla="*/ 2147483647 w 7"/>
              <a:gd name="T35" fmla="*/ 2147483647 h 14"/>
              <a:gd name="T36" fmla="*/ 2147483647 w 7"/>
              <a:gd name="T37" fmla="*/ 2147483647 h 14"/>
              <a:gd name="T38" fmla="*/ 0 w 7"/>
              <a:gd name="T39" fmla="*/ 2147483647 h 14"/>
              <a:gd name="T40" fmla="*/ 0 w 7"/>
              <a:gd name="T41" fmla="*/ 2147483647 h 14"/>
              <a:gd name="T42" fmla="*/ 0 w 7"/>
              <a:gd name="T43" fmla="*/ 0 h 1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7"/>
              <a:gd name="T67" fmla="*/ 0 h 14"/>
              <a:gd name="T68" fmla="*/ 7 w 7"/>
              <a:gd name="T69" fmla="*/ 14 h 14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7" h="14">
                <a:moveTo>
                  <a:pt x="0" y="0"/>
                </a:moveTo>
                <a:lnTo>
                  <a:pt x="0" y="0"/>
                </a:lnTo>
                <a:lnTo>
                  <a:pt x="1" y="0"/>
                </a:lnTo>
                <a:lnTo>
                  <a:pt x="2" y="0"/>
                </a:lnTo>
                <a:lnTo>
                  <a:pt x="4" y="1"/>
                </a:lnTo>
                <a:lnTo>
                  <a:pt x="5" y="1"/>
                </a:lnTo>
                <a:lnTo>
                  <a:pt x="6" y="2"/>
                </a:lnTo>
                <a:lnTo>
                  <a:pt x="6" y="3"/>
                </a:lnTo>
                <a:lnTo>
                  <a:pt x="7" y="5"/>
                </a:lnTo>
                <a:lnTo>
                  <a:pt x="7" y="6"/>
                </a:lnTo>
                <a:lnTo>
                  <a:pt x="7" y="7"/>
                </a:lnTo>
                <a:lnTo>
                  <a:pt x="7" y="8"/>
                </a:lnTo>
                <a:lnTo>
                  <a:pt x="7" y="9"/>
                </a:lnTo>
                <a:lnTo>
                  <a:pt x="6" y="11"/>
                </a:lnTo>
                <a:lnTo>
                  <a:pt x="6" y="12"/>
                </a:lnTo>
                <a:lnTo>
                  <a:pt x="5" y="13"/>
                </a:lnTo>
                <a:lnTo>
                  <a:pt x="4" y="13"/>
                </a:lnTo>
                <a:lnTo>
                  <a:pt x="2" y="14"/>
                </a:lnTo>
                <a:lnTo>
                  <a:pt x="1" y="14"/>
                </a:lnTo>
                <a:lnTo>
                  <a:pt x="0" y="1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93" name="Freeform 3559"/>
          <p:cNvSpPr>
            <a:spLocks noChangeAspect="1"/>
          </p:cNvSpPr>
          <p:nvPr/>
        </p:nvSpPr>
        <p:spPr bwMode="auto">
          <a:xfrm>
            <a:off x="2146300" y="5008563"/>
            <a:ext cx="1588" cy="6350"/>
          </a:xfrm>
          <a:custGeom>
            <a:avLst/>
            <a:gdLst>
              <a:gd name="T0" fmla="*/ 2147483647 w 8"/>
              <a:gd name="T1" fmla="*/ 2147483647 h 14"/>
              <a:gd name="T2" fmla="*/ 2147483647 w 8"/>
              <a:gd name="T3" fmla="*/ 2147483647 h 14"/>
              <a:gd name="T4" fmla="*/ 2147483647 w 8"/>
              <a:gd name="T5" fmla="*/ 2147483647 h 14"/>
              <a:gd name="T6" fmla="*/ 2147483647 w 8"/>
              <a:gd name="T7" fmla="*/ 2147483647 h 14"/>
              <a:gd name="T8" fmla="*/ 2147483647 w 8"/>
              <a:gd name="T9" fmla="*/ 2147483647 h 14"/>
              <a:gd name="T10" fmla="*/ 2147483647 w 8"/>
              <a:gd name="T11" fmla="*/ 2147483647 h 14"/>
              <a:gd name="T12" fmla="*/ 2147483647 w 8"/>
              <a:gd name="T13" fmla="*/ 2147483647 h 14"/>
              <a:gd name="T14" fmla="*/ 2147483647 w 8"/>
              <a:gd name="T15" fmla="*/ 2147483647 h 14"/>
              <a:gd name="T16" fmla="*/ 0 w 8"/>
              <a:gd name="T17" fmla="*/ 2147483647 h 14"/>
              <a:gd name="T18" fmla="*/ 0 w 8"/>
              <a:gd name="T19" fmla="*/ 2147483647 h 14"/>
              <a:gd name="T20" fmla="*/ 0 w 8"/>
              <a:gd name="T21" fmla="*/ 2147483647 h 14"/>
              <a:gd name="T22" fmla="*/ 0 w 8"/>
              <a:gd name="T23" fmla="*/ 2147483647 h 14"/>
              <a:gd name="T24" fmla="*/ 0 w 8"/>
              <a:gd name="T25" fmla="*/ 2147483647 h 14"/>
              <a:gd name="T26" fmla="*/ 2147483647 w 8"/>
              <a:gd name="T27" fmla="*/ 2147483647 h 14"/>
              <a:gd name="T28" fmla="*/ 2147483647 w 8"/>
              <a:gd name="T29" fmla="*/ 2147483647 h 14"/>
              <a:gd name="T30" fmla="*/ 2147483647 w 8"/>
              <a:gd name="T31" fmla="*/ 2147483647 h 14"/>
              <a:gd name="T32" fmla="*/ 2147483647 w 8"/>
              <a:gd name="T33" fmla="*/ 2147483647 h 14"/>
              <a:gd name="T34" fmla="*/ 2147483647 w 8"/>
              <a:gd name="T35" fmla="*/ 0 h 14"/>
              <a:gd name="T36" fmla="*/ 2147483647 w 8"/>
              <a:gd name="T37" fmla="*/ 0 h 14"/>
              <a:gd name="T38" fmla="*/ 2147483647 w 8"/>
              <a:gd name="T39" fmla="*/ 0 h 14"/>
              <a:gd name="T40" fmla="*/ 2147483647 w 8"/>
              <a:gd name="T41" fmla="*/ 0 h 14"/>
              <a:gd name="T42" fmla="*/ 2147483647 w 8"/>
              <a:gd name="T43" fmla="*/ 2147483647 h 1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"/>
              <a:gd name="T67" fmla="*/ 0 h 14"/>
              <a:gd name="T68" fmla="*/ 8 w 8"/>
              <a:gd name="T69" fmla="*/ 14 h 14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" h="14">
                <a:moveTo>
                  <a:pt x="8" y="14"/>
                </a:moveTo>
                <a:lnTo>
                  <a:pt x="8" y="14"/>
                </a:lnTo>
                <a:lnTo>
                  <a:pt x="7" y="14"/>
                </a:lnTo>
                <a:lnTo>
                  <a:pt x="6" y="14"/>
                </a:lnTo>
                <a:lnTo>
                  <a:pt x="3" y="13"/>
                </a:lnTo>
                <a:lnTo>
                  <a:pt x="2" y="13"/>
                </a:lnTo>
                <a:lnTo>
                  <a:pt x="1" y="12"/>
                </a:lnTo>
                <a:lnTo>
                  <a:pt x="1" y="11"/>
                </a:lnTo>
                <a:lnTo>
                  <a:pt x="0" y="9"/>
                </a:lnTo>
                <a:lnTo>
                  <a:pt x="0" y="8"/>
                </a:lnTo>
                <a:lnTo>
                  <a:pt x="0" y="7"/>
                </a:lnTo>
                <a:lnTo>
                  <a:pt x="0" y="6"/>
                </a:lnTo>
                <a:lnTo>
                  <a:pt x="0" y="5"/>
                </a:lnTo>
                <a:lnTo>
                  <a:pt x="1" y="3"/>
                </a:lnTo>
                <a:lnTo>
                  <a:pt x="1" y="2"/>
                </a:lnTo>
                <a:lnTo>
                  <a:pt x="2" y="1"/>
                </a:lnTo>
                <a:lnTo>
                  <a:pt x="3" y="1"/>
                </a:lnTo>
                <a:lnTo>
                  <a:pt x="6" y="0"/>
                </a:lnTo>
                <a:lnTo>
                  <a:pt x="7" y="0"/>
                </a:lnTo>
                <a:lnTo>
                  <a:pt x="8" y="0"/>
                </a:lnTo>
                <a:lnTo>
                  <a:pt x="8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94" name="Freeform 3560"/>
          <p:cNvSpPr>
            <a:spLocks noChangeAspect="1"/>
          </p:cNvSpPr>
          <p:nvPr/>
        </p:nvSpPr>
        <p:spPr bwMode="auto">
          <a:xfrm>
            <a:off x="2147888" y="5008563"/>
            <a:ext cx="4762" cy="6350"/>
          </a:xfrm>
          <a:custGeom>
            <a:avLst/>
            <a:gdLst>
              <a:gd name="T0" fmla="*/ 2147483647 w 1"/>
              <a:gd name="T1" fmla="*/ 0 h 14"/>
              <a:gd name="T2" fmla="*/ 2147483647 w 1"/>
              <a:gd name="T3" fmla="*/ 2147483647 h 14"/>
              <a:gd name="T4" fmla="*/ 0 w 1"/>
              <a:gd name="T5" fmla="*/ 2147483647 h 14"/>
              <a:gd name="T6" fmla="*/ 0 w 1"/>
              <a:gd name="T7" fmla="*/ 2147483647 h 14"/>
              <a:gd name="T8" fmla="*/ 0 w 1"/>
              <a:gd name="T9" fmla="*/ 0 h 14"/>
              <a:gd name="T10" fmla="*/ 0 w 1"/>
              <a:gd name="T11" fmla="*/ 0 h 14"/>
              <a:gd name="T12" fmla="*/ 2147483647 w 1"/>
              <a:gd name="T13" fmla="*/ 0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4"/>
              <a:gd name="T23" fmla="*/ 1 w 1"/>
              <a:gd name="T24" fmla="*/ 14 h 1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4">
                <a:moveTo>
                  <a:pt x="1" y="0"/>
                </a:moveTo>
                <a:lnTo>
                  <a:pt x="1" y="14"/>
                </a:lnTo>
                <a:lnTo>
                  <a:pt x="0" y="14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95" name="Freeform 3561"/>
          <p:cNvSpPr>
            <a:spLocks noChangeAspect="1"/>
          </p:cNvSpPr>
          <p:nvPr/>
        </p:nvSpPr>
        <p:spPr bwMode="auto">
          <a:xfrm>
            <a:off x="2147888" y="5008563"/>
            <a:ext cx="4762" cy="6350"/>
          </a:xfrm>
          <a:custGeom>
            <a:avLst/>
            <a:gdLst>
              <a:gd name="T0" fmla="*/ 2147483647 w 1"/>
              <a:gd name="T1" fmla="*/ 0 h 14"/>
              <a:gd name="T2" fmla="*/ 2147483647 w 1"/>
              <a:gd name="T3" fmla="*/ 2147483647 h 14"/>
              <a:gd name="T4" fmla="*/ 0 w 1"/>
              <a:gd name="T5" fmla="*/ 2147483647 h 14"/>
              <a:gd name="T6" fmla="*/ 0 w 1"/>
              <a:gd name="T7" fmla="*/ 2147483647 h 14"/>
              <a:gd name="T8" fmla="*/ 0 w 1"/>
              <a:gd name="T9" fmla="*/ 0 h 14"/>
              <a:gd name="T10" fmla="*/ 0 w 1"/>
              <a:gd name="T11" fmla="*/ 0 h 14"/>
              <a:gd name="T12" fmla="*/ 2147483647 w 1"/>
              <a:gd name="T13" fmla="*/ 0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4"/>
              <a:gd name="T23" fmla="*/ 1 w 1"/>
              <a:gd name="T24" fmla="*/ 14 h 1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4">
                <a:moveTo>
                  <a:pt x="1" y="0"/>
                </a:moveTo>
                <a:lnTo>
                  <a:pt x="1" y="14"/>
                </a:lnTo>
                <a:lnTo>
                  <a:pt x="0" y="14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96" name="Freeform 3562"/>
          <p:cNvSpPr>
            <a:spLocks noChangeAspect="1"/>
          </p:cNvSpPr>
          <p:nvPr/>
        </p:nvSpPr>
        <p:spPr bwMode="auto">
          <a:xfrm>
            <a:off x="2147888" y="5008563"/>
            <a:ext cx="4762" cy="6350"/>
          </a:xfrm>
          <a:custGeom>
            <a:avLst/>
            <a:gdLst>
              <a:gd name="T0" fmla="*/ 2147483647 w 1"/>
              <a:gd name="T1" fmla="*/ 0 h 14"/>
              <a:gd name="T2" fmla="*/ 2147483647 w 1"/>
              <a:gd name="T3" fmla="*/ 2147483647 h 14"/>
              <a:gd name="T4" fmla="*/ 0 w 1"/>
              <a:gd name="T5" fmla="*/ 2147483647 h 14"/>
              <a:gd name="T6" fmla="*/ 0 w 1"/>
              <a:gd name="T7" fmla="*/ 2147483647 h 14"/>
              <a:gd name="T8" fmla="*/ 0 w 1"/>
              <a:gd name="T9" fmla="*/ 0 h 14"/>
              <a:gd name="T10" fmla="*/ 0 w 1"/>
              <a:gd name="T11" fmla="*/ 0 h 14"/>
              <a:gd name="T12" fmla="*/ 2147483647 w 1"/>
              <a:gd name="T13" fmla="*/ 0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4"/>
              <a:gd name="T23" fmla="*/ 1 w 1"/>
              <a:gd name="T24" fmla="*/ 14 h 1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4">
                <a:moveTo>
                  <a:pt x="1" y="0"/>
                </a:moveTo>
                <a:lnTo>
                  <a:pt x="1" y="14"/>
                </a:lnTo>
                <a:lnTo>
                  <a:pt x="0" y="14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97" name="Freeform 3563"/>
          <p:cNvSpPr>
            <a:spLocks noChangeAspect="1"/>
          </p:cNvSpPr>
          <p:nvPr/>
        </p:nvSpPr>
        <p:spPr bwMode="auto">
          <a:xfrm>
            <a:off x="2147888" y="5008563"/>
            <a:ext cx="4762" cy="6350"/>
          </a:xfrm>
          <a:custGeom>
            <a:avLst/>
            <a:gdLst>
              <a:gd name="T0" fmla="*/ 2147483647 w 1"/>
              <a:gd name="T1" fmla="*/ 0 h 14"/>
              <a:gd name="T2" fmla="*/ 2147483647 w 1"/>
              <a:gd name="T3" fmla="*/ 2147483647 h 14"/>
              <a:gd name="T4" fmla="*/ 0 w 1"/>
              <a:gd name="T5" fmla="*/ 2147483647 h 14"/>
              <a:gd name="T6" fmla="*/ 0 w 1"/>
              <a:gd name="T7" fmla="*/ 2147483647 h 14"/>
              <a:gd name="T8" fmla="*/ 0 w 1"/>
              <a:gd name="T9" fmla="*/ 0 h 14"/>
              <a:gd name="T10" fmla="*/ 0 w 1"/>
              <a:gd name="T11" fmla="*/ 0 h 14"/>
              <a:gd name="T12" fmla="*/ 2147483647 w 1"/>
              <a:gd name="T13" fmla="*/ 0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4"/>
              <a:gd name="T23" fmla="*/ 1 w 1"/>
              <a:gd name="T24" fmla="*/ 14 h 1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4">
                <a:moveTo>
                  <a:pt x="1" y="0"/>
                </a:moveTo>
                <a:lnTo>
                  <a:pt x="1" y="14"/>
                </a:lnTo>
                <a:lnTo>
                  <a:pt x="0" y="14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98" name="Rectangle 3564"/>
          <p:cNvSpPr>
            <a:spLocks noChangeAspect="1" noChangeArrowheads="1"/>
          </p:cNvSpPr>
          <p:nvPr/>
        </p:nvSpPr>
        <p:spPr bwMode="auto">
          <a:xfrm>
            <a:off x="2147888" y="5008563"/>
            <a:ext cx="1587" cy="6350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799" name="Freeform 3565"/>
          <p:cNvSpPr>
            <a:spLocks noChangeAspect="1"/>
          </p:cNvSpPr>
          <p:nvPr/>
        </p:nvSpPr>
        <p:spPr bwMode="auto">
          <a:xfrm>
            <a:off x="2146300" y="5008563"/>
            <a:ext cx="6350" cy="1587"/>
          </a:xfrm>
          <a:custGeom>
            <a:avLst/>
            <a:gdLst>
              <a:gd name="T0" fmla="*/ 0 w 15"/>
              <a:gd name="T1" fmla="*/ 2147483647 h 7"/>
              <a:gd name="T2" fmla="*/ 0 w 15"/>
              <a:gd name="T3" fmla="*/ 2147483647 h 7"/>
              <a:gd name="T4" fmla="*/ 0 w 15"/>
              <a:gd name="T5" fmla="*/ 2147483647 h 7"/>
              <a:gd name="T6" fmla="*/ 0 w 15"/>
              <a:gd name="T7" fmla="*/ 2147483647 h 7"/>
              <a:gd name="T8" fmla="*/ 2147483647 w 15"/>
              <a:gd name="T9" fmla="*/ 2147483647 h 7"/>
              <a:gd name="T10" fmla="*/ 2147483647 w 15"/>
              <a:gd name="T11" fmla="*/ 2147483647 h 7"/>
              <a:gd name="T12" fmla="*/ 2147483647 w 15"/>
              <a:gd name="T13" fmla="*/ 2147483647 h 7"/>
              <a:gd name="T14" fmla="*/ 2147483647 w 15"/>
              <a:gd name="T15" fmla="*/ 2147483647 h 7"/>
              <a:gd name="T16" fmla="*/ 2147483647 w 15"/>
              <a:gd name="T17" fmla="*/ 0 h 7"/>
              <a:gd name="T18" fmla="*/ 2147483647 w 15"/>
              <a:gd name="T19" fmla="*/ 0 h 7"/>
              <a:gd name="T20" fmla="*/ 2147483647 w 15"/>
              <a:gd name="T21" fmla="*/ 0 h 7"/>
              <a:gd name="T22" fmla="*/ 2147483647 w 15"/>
              <a:gd name="T23" fmla="*/ 0 h 7"/>
              <a:gd name="T24" fmla="*/ 2147483647 w 15"/>
              <a:gd name="T25" fmla="*/ 0 h 7"/>
              <a:gd name="T26" fmla="*/ 2147483647 w 15"/>
              <a:gd name="T27" fmla="*/ 2147483647 h 7"/>
              <a:gd name="T28" fmla="*/ 2147483647 w 15"/>
              <a:gd name="T29" fmla="*/ 2147483647 h 7"/>
              <a:gd name="T30" fmla="*/ 2147483647 w 15"/>
              <a:gd name="T31" fmla="*/ 2147483647 h 7"/>
              <a:gd name="T32" fmla="*/ 2147483647 w 15"/>
              <a:gd name="T33" fmla="*/ 2147483647 h 7"/>
              <a:gd name="T34" fmla="*/ 2147483647 w 15"/>
              <a:gd name="T35" fmla="*/ 2147483647 h 7"/>
              <a:gd name="T36" fmla="*/ 2147483647 w 15"/>
              <a:gd name="T37" fmla="*/ 2147483647 h 7"/>
              <a:gd name="T38" fmla="*/ 2147483647 w 15"/>
              <a:gd name="T39" fmla="*/ 2147483647 h 7"/>
              <a:gd name="T40" fmla="*/ 2147483647 w 15"/>
              <a:gd name="T41" fmla="*/ 2147483647 h 7"/>
              <a:gd name="T42" fmla="*/ 0 w 15"/>
              <a:gd name="T43" fmla="*/ 2147483647 h 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"/>
              <a:gd name="T67" fmla="*/ 0 h 7"/>
              <a:gd name="T68" fmla="*/ 15 w 15"/>
              <a:gd name="T69" fmla="*/ 7 h 7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" h="7">
                <a:moveTo>
                  <a:pt x="0" y="7"/>
                </a:moveTo>
                <a:lnTo>
                  <a:pt x="0" y="7"/>
                </a:lnTo>
                <a:lnTo>
                  <a:pt x="0" y="6"/>
                </a:lnTo>
                <a:lnTo>
                  <a:pt x="0" y="5"/>
                </a:lnTo>
                <a:lnTo>
                  <a:pt x="1" y="3"/>
                </a:lnTo>
                <a:lnTo>
                  <a:pt x="1" y="2"/>
                </a:lnTo>
                <a:lnTo>
                  <a:pt x="2" y="1"/>
                </a:lnTo>
                <a:lnTo>
                  <a:pt x="3" y="1"/>
                </a:lnTo>
                <a:lnTo>
                  <a:pt x="6" y="0"/>
                </a:lnTo>
                <a:lnTo>
                  <a:pt x="7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  <a:lnTo>
                  <a:pt x="12" y="1"/>
                </a:lnTo>
                <a:lnTo>
                  <a:pt x="13" y="1"/>
                </a:lnTo>
                <a:lnTo>
                  <a:pt x="14" y="2"/>
                </a:lnTo>
                <a:lnTo>
                  <a:pt x="14" y="3"/>
                </a:lnTo>
                <a:lnTo>
                  <a:pt x="15" y="5"/>
                </a:lnTo>
                <a:lnTo>
                  <a:pt x="15" y="6"/>
                </a:lnTo>
                <a:lnTo>
                  <a:pt x="15" y="7"/>
                </a:lnTo>
                <a:lnTo>
                  <a:pt x="0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00" name="Freeform 3566"/>
          <p:cNvSpPr>
            <a:spLocks noChangeAspect="1"/>
          </p:cNvSpPr>
          <p:nvPr/>
        </p:nvSpPr>
        <p:spPr bwMode="auto">
          <a:xfrm>
            <a:off x="2146300" y="5016500"/>
            <a:ext cx="6350" cy="1588"/>
          </a:xfrm>
          <a:custGeom>
            <a:avLst/>
            <a:gdLst>
              <a:gd name="T0" fmla="*/ 2147483647 w 15"/>
              <a:gd name="T1" fmla="*/ 0 h 7"/>
              <a:gd name="T2" fmla="*/ 2147483647 w 15"/>
              <a:gd name="T3" fmla="*/ 0 h 7"/>
              <a:gd name="T4" fmla="*/ 2147483647 w 15"/>
              <a:gd name="T5" fmla="*/ 2147483647 h 7"/>
              <a:gd name="T6" fmla="*/ 2147483647 w 15"/>
              <a:gd name="T7" fmla="*/ 2147483647 h 7"/>
              <a:gd name="T8" fmla="*/ 2147483647 w 15"/>
              <a:gd name="T9" fmla="*/ 2147483647 h 7"/>
              <a:gd name="T10" fmla="*/ 2147483647 w 15"/>
              <a:gd name="T11" fmla="*/ 2147483647 h 7"/>
              <a:gd name="T12" fmla="*/ 2147483647 w 15"/>
              <a:gd name="T13" fmla="*/ 2147483647 h 7"/>
              <a:gd name="T14" fmla="*/ 2147483647 w 15"/>
              <a:gd name="T15" fmla="*/ 2147483647 h 7"/>
              <a:gd name="T16" fmla="*/ 2147483647 w 15"/>
              <a:gd name="T17" fmla="*/ 2147483647 h 7"/>
              <a:gd name="T18" fmla="*/ 2147483647 w 15"/>
              <a:gd name="T19" fmla="*/ 2147483647 h 7"/>
              <a:gd name="T20" fmla="*/ 2147483647 w 15"/>
              <a:gd name="T21" fmla="*/ 2147483647 h 7"/>
              <a:gd name="T22" fmla="*/ 2147483647 w 15"/>
              <a:gd name="T23" fmla="*/ 2147483647 h 7"/>
              <a:gd name="T24" fmla="*/ 2147483647 w 15"/>
              <a:gd name="T25" fmla="*/ 2147483647 h 7"/>
              <a:gd name="T26" fmla="*/ 2147483647 w 15"/>
              <a:gd name="T27" fmla="*/ 2147483647 h 7"/>
              <a:gd name="T28" fmla="*/ 2147483647 w 15"/>
              <a:gd name="T29" fmla="*/ 2147483647 h 7"/>
              <a:gd name="T30" fmla="*/ 2147483647 w 15"/>
              <a:gd name="T31" fmla="*/ 2147483647 h 7"/>
              <a:gd name="T32" fmla="*/ 2147483647 w 15"/>
              <a:gd name="T33" fmla="*/ 2147483647 h 7"/>
              <a:gd name="T34" fmla="*/ 0 w 15"/>
              <a:gd name="T35" fmla="*/ 2147483647 h 7"/>
              <a:gd name="T36" fmla="*/ 0 w 15"/>
              <a:gd name="T37" fmla="*/ 2147483647 h 7"/>
              <a:gd name="T38" fmla="*/ 0 w 15"/>
              <a:gd name="T39" fmla="*/ 0 h 7"/>
              <a:gd name="T40" fmla="*/ 0 w 15"/>
              <a:gd name="T41" fmla="*/ 0 h 7"/>
              <a:gd name="T42" fmla="*/ 2147483647 w 15"/>
              <a:gd name="T43" fmla="*/ 0 h 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"/>
              <a:gd name="T67" fmla="*/ 0 h 7"/>
              <a:gd name="T68" fmla="*/ 15 w 15"/>
              <a:gd name="T69" fmla="*/ 7 h 7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" h="7">
                <a:moveTo>
                  <a:pt x="15" y="0"/>
                </a:moveTo>
                <a:lnTo>
                  <a:pt x="15" y="0"/>
                </a:lnTo>
                <a:lnTo>
                  <a:pt x="15" y="1"/>
                </a:lnTo>
                <a:lnTo>
                  <a:pt x="15" y="2"/>
                </a:lnTo>
                <a:lnTo>
                  <a:pt x="14" y="4"/>
                </a:lnTo>
                <a:lnTo>
                  <a:pt x="14" y="5"/>
                </a:lnTo>
                <a:lnTo>
                  <a:pt x="13" y="6"/>
                </a:lnTo>
                <a:lnTo>
                  <a:pt x="12" y="6"/>
                </a:lnTo>
                <a:lnTo>
                  <a:pt x="10" y="7"/>
                </a:lnTo>
                <a:lnTo>
                  <a:pt x="9" y="7"/>
                </a:lnTo>
                <a:lnTo>
                  <a:pt x="8" y="7"/>
                </a:lnTo>
                <a:lnTo>
                  <a:pt x="7" y="7"/>
                </a:lnTo>
                <a:lnTo>
                  <a:pt x="6" y="7"/>
                </a:lnTo>
                <a:lnTo>
                  <a:pt x="3" y="6"/>
                </a:lnTo>
                <a:lnTo>
                  <a:pt x="2" y="6"/>
                </a:lnTo>
                <a:lnTo>
                  <a:pt x="1" y="5"/>
                </a:lnTo>
                <a:lnTo>
                  <a:pt x="1" y="4"/>
                </a:lnTo>
                <a:lnTo>
                  <a:pt x="0" y="2"/>
                </a:lnTo>
                <a:lnTo>
                  <a:pt x="0" y="1"/>
                </a:lnTo>
                <a:lnTo>
                  <a:pt x="0" y="0"/>
                </a:lnTo>
                <a:lnTo>
                  <a:pt x="1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01" name="Freeform 3567"/>
          <p:cNvSpPr>
            <a:spLocks noChangeAspect="1"/>
          </p:cNvSpPr>
          <p:nvPr/>
        </p:nvSpPr>
        <p:spPr bwMode="auto">
          <a:xfrm>
            <a:off x="2146300" y="5010150"/>
            <a:ext cx="6350" cy="1588"/>
          </a:xfrm>
          <a:custGeom>
            <a:avLst/>
            <a:gdLst>
              <a:gd name="T0" fmla="*/ 0 w 15"/>
              <a:gd name="T1" fmla="*/ 0 h 1"/>
              <a:gd name="T2" fmla="*/ 2147483647 w 15"/>
              <a:gd name="T3" fmla="*/ 0 h 1"/>
              <a:gd name="T4" fmla="*/ 2147483647 w 15"/>
              <a:gd name="T5" fmla="*/ 2147483647 h 1"/>
              <a:gd name="T6" fmla="*/ 2147483647 w 15"/>
              <a:gd name="T7" fmla="*/ 2147483647 h 1"/>
              <a:gd name="T8" fmla="*/ 0 w 15"/>
              <a:gd name="T9" fmla="*/ 2147483647 h 1"/>
              <a:gd name="T10" fmla="*/ 0 w 15"/>
              <a:gd name="T11" fmla="*/ 2147483647 h 1"/>
              <a:gd name="T12" fmla="*/ 0 w 15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1"/>
              <a:gd name="T23" fmla="*/ 15 w 15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1">
                <a:moveTo>
                  <a:pt x="0" y="0"/>
                </a:moveTo>
                <a:lnTo>
                  <a:pt x="15" y="0"/>
                </a:lnTo>
                <a:lnTo>
                  <a:pt x="15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02" name="Freeform 3568"/>
          <p:cNvSpPr>
            <a:spLocks noChangeAspect="1"/>
          </p:cNvSpPr>
          <p:nvPr/>
        </p:nvSpPr>
        <p:spPr bwMode="auto">
          <a:xfrm>
            <a:off x="2146300" y="5011738"/>
            <a:ext cx="6350" cy="3175"/>
          </a:xfrm>
          <a:custGeom>
            <a:avLst/>
            <a:gdLst>
              <a:gd name="T0" fmla="*/ 0 w 15"/>
              <a:gd name="T1" fmla="*/ 0 h 2"/>
              <a:gd name="T2" fmla="*/ 2147483647 w 15"/>
              <a:gd name="T3" fmla="*/ 0 h 2"/>
              <a:gd name="T4" fmla="*/ 2147483647 w 15"/>
              <a:gd name="T5" fmla="*/ 2147483647 h 2"/>
              <a:gd name="T6" fmla="*/ 2147483647 w 15"/>
              <a:gd name="T7" fmla="*/ 2147483647 h 2"/>
              <a:gd name="T8" fmla="*/ 0 w 15"/>
              <a:gd name="T9" fmla="*/ 2147483647 h 2"/>
              <a:gd name="T10" fmla="*/ 0 w 15"/>
              <a:gd name="T11" fmla="*/ 2147483647 h 2"/>
              <a:gd name="T12" fmla="*/ 0 w 15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2"/>
              <a:gd name="T23" fmla="*/ 15 w 15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2">
                <a:moveTo>
                  <a:pt x="0" y="0"/>
                </a:moveTo>
                <a:lnTo>
                  <a:pt x="15" y="0"/>
                </a:lnTo>
                <a:lnTo>
                  <a:pt x="15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03" name="Freeform 3569"/>
          <p:cNvSpPr>
            <a:spLocks noChangeAspect="1"/>
          </p:cNvSpPr>
          <p:nvPr/>
        </p:nvSpPr>
        <p:spPr bwMode="auto">
          <a:xfrm>
            <a:off x="2146300" y="5011738"/>
            <a:ext cx="6350" cy="3175"/>
          </a:xfrm>
          <a:custGeom>
            <a:avLst/>
            <a:gdLst>
              <a:gd name="T0" fmla="*/ 0 w 15"/>
              <a:gd name="T1" fmla="*/ 0 h 2"/>
              <a:gd name="T2" fmla="*/ 2147483647 w 15"/>
              <a:gd name="T3" fmla="*/ 0 h 2"/>
              <a:gd name="T4" fmla="*/ 2147483647 w 15"/>
              <a:gd name="T5" fmla="*/ 2147483647 h 2"/>
              <a:gd name="T6" fmla="*/ 2147483647 w 15"/>
              <a:gd name="T7" fmla="*/ 2147483647 h 2"/>
              <a:gd name="T8" fmla="*/ 0 w 15"/>
              <a:gd name="T9" fmla="*/ 2147483647 h 2"/>
              <a:gd name="T10" fmla="*/ 0 w 15"/>
              <a:gd name="T11" fmla="*/ 2147483647 h 2"/>
              <a:gd name="T12" fmla="*/ 0 w 15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2"/>
              <a:gd name="T23" fmla="*/ 15 w 15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2">
                <a:moveTo>
                  <a:pt x="0" y="0"/>
                </a:moveTo>
                <a:lnTo>
                  <a:pt x="15" y="0"/>
                </a:lnTo>
                <a:lnTo>
                  <a:pt x="15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04" name="Freeform 3570"/>
          <p:cNvSpPr>
            <a:spLocks noChangeAspect="1"/>
          </p:cNvSpPr>
          <p:nvPr/>
        </p:nvSpPr>
        <p:spPr bwMode="auto">
          <a:xfrm>
            <a:off x="2146300" y="5011738"/>
            <a:ext cx="6350" cy="3175"/>
          </a:xfrm>
          <a:custGeom>
            <a:avLst/>
            <a:gdLst>
              <a:gd name="T0" fmla="*/ 0 w 15"/>
              <a:gd name="T1" fmla="*/ 0 h 2"/>
              <a:gd name="T2" fmla="*/ 2147483647 w 15"/>
              <a:gd name="T3" fmla="*/ 0 h 2"/>
              <a:gd name="T4" fmla="*/ 2147483647 w 15"/>
              <a:gd name="T5" fmla="*/ 2147483647 h 2"/>
              <a:gd name="T6" fmla="*/ 2147483647 w 15"/>
              <a:gd name="T7" fmla="*/ 2147483647 h 2"/>
              <a:gd name="T8" fmla="*/ 0 w 15"/>
              <a:gd name="T9" fmla="*/ 2147483647 h 2"/>
              <a:gd name="T10" fmla="*/ 0 w 15"/>
              <a:gd name="T11" fmla="*/ 2147483647 h 2"/>
              <a:gd name="T12" fmla="*/ 0 w 15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2"/>
              <a:gd name="T23" fmla="*/ 15 w 15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2">
                <a:moveTo>
                  <a:pt x="0" y="0"/>
                </a:moveTo>
                <a:lnTo>
                  <a:pt x="15" y="0"/>
                </a:lnTo>
                <a:lnTo>
                  <a:pt x="15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05" name="Freeform 3571"/>
          <p:cNvSpPr>
            <a:spLocks noChangeAspect="1"/>
          </p:cNvSpPr>
          <p:nvPr/>
        </p:nvSpPr>
        <p:spPr bwMode="auto">
          <a:xfrm>
            <a:off x="2146300" y="5014913"/>
            <a:ext cx="6350" cy="1587"/>
          </a:xfrm>
          <a:custGeom>
            <a:avLst/>
            <a:gdLst>
              <a:gd name="T0" fmla="*/ 0 w 15"/>
              <a:gd name="T1" fmla="*/ 0 h 3"/>
              <a:gd name="T2" fmla="*/ 2147483647 w 15"/>
              <a:gd name="T3" fmla="*/ 0 h 3"/>
              <a:gd name="T4" fmla="*/ 2147483647 w 15"/>
              <a:gd name="T5" fmla="*/ 2147483647 h 3"/>
              <a:gd name="T6" fmla="*/ 2147483647 w 15"/>
              <a:gd name="T7" fmla="*/ 2147483647 h 3"/>
              <a:gd name="T8" fmla="*/ 0 w 15"/>
              <a:gd name="T9" fmla="*/ 2147483647 h 3"/>
              <a:gd name="T10" fmla="*/ 0 w 15"/>
              <a:gd name="T11" fmla="*/ 2147483647 h 3"/>
              <a:gd name="T12" fmla="*/ 0 w 15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3"/>
              <a:gd name="T23" fmla="*/ 15 w 15"/>
              <a:gd name="T24" fmla="*/ 3 h 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3">
                <a:moveTo>
                  <a:pt x="0" y="0"/>
                </a:moveTo>
                <a:lnTo>
                  <a:pt x="15" y="0"/>
                </a:lnTo>
                <a:lnTo>
                  <a:pt x="15" y="3"/>
                </a:lnTo>
                <a:lnTo>
                  <a:pt x="0" y="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06" name="Freeform 3572"/>
          <p:cNvSpPr>
            <a:spLocks noChangeAspect="1"/>
          </p:cNvSpPr>
          <p:nvPr/>
        </p:nvSpPr>
        <p:spPr bwMode="auto">
          <a:xfrm>
            <a:off x="2146300" y="5014913"/>
            <a:ext cx="6350" cy="1587"/>
          </a:xfrm>
          <a:custGeom>
            <a:avLst/>
            <a:gdLst>
              <a:gd name="T0" fmla="*/ 0 w 15"/>
              <a:gd name="T1" fmla="*/ 0 h 2"/>
              <a:gd name="T2" fmla="*/ 2147483647 w 15"/>
              <a:gd name="T3" fmla="*/ 0 h 2"/>
              <a:gd name="T4" fmla="*/ 2147483647 w 15"/>
              <a:gd name="T5" fmla="*/ 2147483647 h 2"/>
              <a:gd name="T6" fmla="*/ 2147483647 w 15"/>
              <a:gd name="T7" fmla="*/ 2147483647 h 2"/>
              <a:gd name="T8" fmla="*/ 0 w 15"/>
              <a:gd name="T9" fmla="*/ 2147483647 h 2"/>
              <a:gd name="T10" fmla="*/ 0 w 15"/>
              <a:gd name="T11" fmla="*/ 2147483647 h 2"/>
              <a:gd name="T12" fmla="*/ 0 w 15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2"/>
              <a:gd name="T23" fmla="*/ 15 w 15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2">
                <a:moveTo>
                  <a:pt x="0" y="0"/>
                </a:moveTo>
                <a:lnTo>
                  <a:pt x="15" y="0"/>
                </a:lnTo>
                <a:lnTo>
                  <a:pt x="15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07" name="Freeform 3573"/>
          <p:cNvSpPr>
            <a:spLocks noChangeAspect="1"/>
          </p:cNvSpPr>
          <p:nvPr/>
        </p:nvSpPr>
        <p:spPr bwMode="auto">
          <a:xfrm>
            <a:off x="2146300" y="5014913"/>
            <a:ext cx="6350" cy="1587"/>
          </a:xfrm>
          <a:custGeom>
            <a:avLst/>
            <a:gdLst>
              <a:gd name="T0" fmla="*/ 0 w 15"/>
              <a:gd name="T1" fmla="*/ 0 h 2"/>
              <a:gd name="T2" fmla="*/ 2147483647 w 15"/>
              <a:gd name="T3" fmla="*/ 0 h 2"/>
              <a:gd name="T4" fmla="*/ 2147483647 w 15"/>
              <a:gd name="T5" fmla="*/ 2147483647 h 2"/>
              <a:gd name="T6" fmla="*/ 2147483647 w 15"/>
              <a:gd name="T7" fmla="*/ 2147483647 h 2"/>
              <a:gd name="T8" fmla="*/ 0 w 15"/>
              <a:gd name="T9" fmla="*/ 2147483647 h 2"/>
              <a:gd name="T10" fmla="*/ 0 w 15"/>
              <a:gd name="T11" fmla="*/ 2147483647 h 2"/>
              <a:gd name="T12" fmla="*/ 0 w 15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2"/>
              <a:gd name="T23" fmla="*/ 15 w 15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2">
                <a:moveTo>
                  <a:pt x="0" y="0"/>
                </a:moveTo>
                <a:lnTo>
                  <a:pt x="15" y="0"/>
                </a:lnTo>
                <a:lnTo>
                  <a:pt x="15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08" name="Rectangle 3574"/>
          <p:cNvSpPr>
            <a:spLocks noChangeAspect="1" noChangeArrowheads="1"/>
          </p:cNvSpPr>
          <p:nvPr/>
        </p:nvSpPr>
        <p:spPr bwMode="auto">
          <a:xfrm>
            <a:off x="2146300" y="5016500"/>
            <a:ext cx="6350" cy="1588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09" name="Freeform 3575"/>
          <p:cNvSpPr>
            <a:spLocks noChangeAspect="1"/>
          </p:cNvSpPr>
          <p:nvPr/>
        </p:nvSpPr>
        <p:spPr bwMode="auto">
          <a:xfrm>
            <a:off x="2147888" y="5014913"/>
            <a:ext cx="4762" cy="3175"/>
          </a:xfrm>
          <a:custGeom>
            <a:avLst/>
            <a:gdLst>
              <a:gd name="T0" fmla="*/ 0 w 7"/>
              <a:gd name="T1" fmla="*/ 0 h 15"/>
              <a:gd name="T2" fmla="*/ 0 w 7"/>
              <a:gd name="T3" fmla="*/ 0 h 15"/>
              <a:gd name="T4" fmla="*/ 2147483647 w 7"/>
              <a:gd name="T5" fmla="*/ 0 h 15"/>
              <a:gd name="T6" fmla="*/ 2147483647 w 7"/>
              <a:gd name="T7" fmla="*/ 0 h 15"/>
              <a:gd name="T8" fmla="*/ 2147483647 w 7"/>
              <a:gd name="T9" fmla="*/ 2147483647 h 15"/>
              <a:gd name="T10" fmla="*/ 2147483647 w 7"/>
              <a:gd name="T11" fmla="*/ 2147483647 h 15"/>
              <a:gd name="T12" fmla="*/ 2147483647 w 7"/>
              <a:gd name="T13" fmla="*/ 2147483647 h 15"/>
              <a:gd name="T14" fmla="*/ 2147483647 w 7"/>
              <a:gd name="T15" fmla="*/ 2147483647 h 15"/>
              <a:gd name="T16" fmla="*/ 2147483647 w 7"/>
              <a:gd name="T17" fmla="*/ 2147483647 h 15"/>
              <a:gd name="T18" fmla="*/ 2147483647 w 7"/>
              <a:gd name="T19" fmla="*/ 2147483647 h 15"/>
              <a:gd name="T20" fmla="*/ 2147483647 w 7"/>
              <a:gd name="T21" fmla="*/ 2147483647 h 15"/>
              <a:gd name="T22" fmla="*/ 2147483647 w 7"/>
              <a:gd name="T23" fmla="*/ 2147483647 h 15"/>
              <a:gd name="T24" fmla="*/ 2147483647 w 7"/>
              <a:gd name="T25" fmla="*/ 2147483647 h 15"/>
              <a:gd name="T26" fmla="*/ 2147483647 w 7"/>
              <a:gd name="T27" fmla="*/ 2147483647 h 15"/>
              <a:gd name="T28" fmla="*/ 2147483647 w 7"/>
              <a:gd name="T29" fmla="*/ 2147483647 h 15"/>
              <a:gd name="T30" fmla="*/ 2147483647 w 7"/>
              <a:gd name="T31" fmla="*/ 2147483647 h 15"/>
              <a:gd name="T32" fmla="*/ 2147483647 w 7"/>
              <a:gd name="T33" fmla="*/ 2147483647 h 15"/>
              <a:gd name="T34" fmla="*/ 2147483647 w 7"/>
              <a:gd name="T35" fmla="*/ 2147483647 h 15"/>
              <a:gd name="T36" fmla="*/ 2147483647 w 7"/>
              <a:gd name="T37" fmla="*/ 2147483647 h 15"/>
              <a:gd name="T38" fmla="*/ 0 w 7"/>
              <a:gd name="T39" fmla="*/ 2147483647 h 15"/>
              <a:gd name="T40" fmla="*/ 0 w 7"/>
              <a:gd name="T41" fmla="*/ 2147483647 h 15"/>
              <a:gd name="T42" fmla="*/ 0 w 7"/>
              <a:gd name="T43" fmla="*/ 0 h 1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7"/>
              <a:gd name="T67" fmla="*/ 0 h 15"/>
              <a:gd name="T68" fmla="*/ 7 w 7"/>
              <a:gd name="T69" fmla="*/ 15 h 1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7" h="15">
                <a:moveTo>
                  <a:pt x="0" y="0"/>
                </a:moveTo>
                <a:lnTo>
                  <a:pt x="0" y="0"/>
                </a:lnTo>
                <a:lnTo>
                  <a:pt x="1" y="0"/>
                </a:lnTo>
                <a:lnTo>
                  <a:pt x="2" y="0"/>
                </a:lnTo>
                <a:lnTo>
                  <a:pt x="4" y="2"/>
                </a:lnTo>
                <a:lnTo>
                  <a:pt x="5" y="2"/>
                </a:lnTo>
                <a:lnTo>
                  <a:pt x="6" y="3"/>
                </a:lnTo>
                <a:lnTo>
                  <a:pt x="6" y="4"/>
                </a:lnTo>
                <a:lnTo>
                  <a:pt x="7" y="6"/>
                </a:lnTo>
                <a:lnTo>
                  <a:pt x="7" y="7"/>
                </a:lnTo>
                <a:lnTo>
                  <a:pt x="7" y="8"/>
                </a:lnTo>
                <a:lnTo>
                  <a:pt x="7" y="9"/>
                </a:lnTo>
                <a:lnTo>
                  <a:pt x="7" y="10"/>
                </a:lnTo>
                <a:lnTo>
                  <a:pt x="6" y="12"/>
                </a:lnTo>
                <a:lnTo>
                  <a:pt x="6" y="13"/>
                </a:lnTo>
                <a:lnTo>
                  <a:pt x="5" y="14"/>
                </a:lnTo>
                <a:lnTo>
                  <a:pt x="4" y="14"/>
                </a:lnTo>
                <a:lnTo>
                  <a:pt x="2" y="15"/>
                </a:lnTo>
                <a:lnTo>
                  <a:pt x="1" y="15"/>
                </a:lnTo>
                <a:lnTo>
                  <a:pt x="0" y="1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10" name="Freeform 3576"/>
          <p:cNvSpPr>
            <a:spLocks noChangeAspect="1"/>
          </p:cNvSpPr>
          <p:nvPr/>
        </p:nvSpPr>
        <p:spPr bwMode="auto">
          <a:xfrm>
            <a:off x="2144713" y="5014913"/>
            <a:ext cx="1587" cy="3175"/>
          </a:xfrm>
          <a:custGeom>
            <a:avLst/>
            <a:gdLst>
              <a:gd name="T0" fmla="*/ 2147483647 w 7"/>
              <a:gd name="T1" fmla="*/ 2147483647 h 15"/>
              <a:gd name="T2" fmla="*/ 2147483647 w 7"/>
              <a:gd name="T3" fmla="*/ 2147483647 h 15"/>
              <a:gd name="T4" fmla="*/ 2147483647 w 7"/>
              <a:gd name="T5" fmla="*/ 2147483647 h 15"/>
              <a:gd name="T6" fmla="*/ 2147483647 w 7"/>
              <a:gd name="T7" fmla="*/ 2147483647 h 15"/>
              <a:gd name="T8" fmla="*/ 2147483647 w 7"/>
              <a:gd name="T9" fmla="*/ 2147483647 h 15"/>
              <a:gd name="T10" fmla="*/ 2147483647 w 7"/>
              <a:gd name="T11" fmla="*/ 2147483647 h 15"/>
              <a:gd name="T12" fmla="*/ 2147483647 w 7"/>
              <a:gd name="T13" fmla="*/ 2147483647 h 15"/>
              <a:gd name="T14" fmla="*/ 2147483647 w 7"/>
              <a:gd name="T15" fmla="*/ 2147483647 h 15"/>
              <a:gd name="T16" fmla="*/ 0 w 7"/>
              <a:gd name="T17" fmla="*/ 2147483647 h 15"/>
              <a:gd name="T18" fmla="*/ 0 w 7"/>
              <a:gd name="T19" fmla="*/ 2147483647 h 15"/>
              <a:gd name="T20" fmla="*/ 0 w 7"/>
              <a:gd name="T21" fmla="*/ 2147483647 h 15"/>
              <a:gd name="T22" fmla="*/ 0 w 7"/>
              <a:gd name="T23" fmla="*/ 2147483647 h 15"/>
              <a:gd name="T24" fmla="*/ 0 w 7"/>
              <a:gd name="T25" fmla="*/ 2147483647 h 15"/>
              <a:gd name="T26" fmla="*/ 2147483647 w 7"/>
              <a:gd name="T27" fmla="*/ 2147483647 h 15"/>
              <a:gd name="T28" fmla="*/ 2147483647 w 7"/>
              <a:gd name="T29" fmla="*/ 2147483647 h 15"/>
              <a:gd name="T30" fmla="*/ 2147483647 w 7"/>
              <a:gd name="T31" fmla="*/ 2147483647 h 15"/>
              <a:gd name="T32" fmla="*/ 2147483647 w 7"/>
              <a:gd name="T33" fmla="*/ 2147483647 h 15"/>
              <a:gd name="T34" fmla="*/ 2147483647 w 7"/>
              <a:gd name="T35" fmla="*/ 0 h 15"/>
              <a:gd name="T36" fmla="*/ 2147483647 w 7"/>
              <a:gd name="T37" fmla="*/ 0 h 15"/>
              <a:gd name="T38" fmla="*/ 2147483647 w 7"/>
              <a:gd name="T39" fmla="*/ 0 h 15"/>
              <a:gd name="T40" fmla="*/ 2147483647 w 7"/>
              <a:gd name="T41" fmla="*/ 0 h 15"/>
              <a:gd name="T42" fmla="*/ 2147483647 w 7"/>
              <a:gd name="T43" fmla="*/ 2147483647 h 1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7"/>
              <a:gd name="T67" fmla="*/ 0 h 15"/>
              <a:gd name="T68" fmla="*/ 7 w 7"/>
              <a:gd name="T69" fmla="*/ 15 h 1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7" h="15">
                <a:moveTo>
                  <a:pt x="7" y="15"/>
                </a:moveTo>
                <a:lnTo>
                  <a:pt x="7" y="15"/>
                </a:lnTo>
                <a:lnTo>
                  <a:pt x="6" y="15"/>
                </a:lnTo>
                <a:lnTo>
                  <a:pt x="5" y="15"/>
                </a:lnTo>
                <a:lnTo>
                  <a:pt x="3" y="14"/>
                </a:lnTo>
                <a:lnTo>
                  <a:pt x="2" y="14"/>
                </a:lnTo>
                <a:lnTo>
                  <a:pt x="1" y="13"/>
                </a:lnTo>
                <a:lnTo>
                  <a:pt x="1" y="12"/>
                </a:lnTo>
                <a:lnTo>
                  <a:pt x="0" y="10"/>
                </a:lnTo>
                <a:lnTo>
                  <a:pt x="0" y="9"/>
                </a:lnTo>
                <a:lnTo>
                  <a:pt x="0" y="8"/>
                </a:lnTo>
                <a:lnTo>
                  <a:pt x="0" y="7"/>
                </a:lnTo>
                <a:lnTo>
                  <a:pt x="0" y="6"/>
                </a:lnTo>
                <a:lnTo>
                  <a:pt x="1" y="4"/>
                </a:lnTo>
                <a:lnTo>
                  <a:pt x="1" y="3"/>
                </a:lnTo>
                <a:lnTo>
                  <a:pt x="2" y="2"/>
                </a:lnTo>
                <a:lnTo>
                  <a:pt x="3" y="2"/>
                </a:ln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lnTo>
                  <a:pt x="7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11" name="Freeform 3577"/>
          <p:cNvSpPr>
            <a:spLocks noChangeAspect="1"/>
          </p:cNvSpPr>
          <p:nvPr/>
        </p:nvSpPr>
        <p:spPr bwMode="auto">
          <a:xfrm>
            <a:off x="2147888" y="5014913"/>
            <a:ext cx="4762" cy="3175"/>
          </a:xfrm>
          <a:custGeom>
            <a:avLst/>
            <a:gdLst>
              <a:gd name="T0" fmla="*/ 2147483647 w 1"/>
              <a:gd name="T1" fmla="*/ 0 h 15"/>
              <a:gd name="T2" fmla="*/ 2147483647 w 1"/>
              <a:gd name="T3" fmla="*/ 2147483647 h 15"/>
              <a:gd name="T4" fmla="*/ 0 w 1"/>
              <a:gd name="T5" fmla="*/ 2147483647 h 15"/>
              <a:gd name="T6" fmla="*/ 0 w 1"/>
              <a:gd name="T7" fmla="*/ 2147483647 h 15"/>
              <a:gd name="T8" fmla="*/ 0 w 1"/>
              <a:gd name="T9" fmla="*/ 0 h 15"/>
              <a:gd name="T10" fmla="*/ 0 w 1"/>
              <a:gd name="T11" fmla="*/ 0 h 15"/>
              <a:gd name="T12" fmla="*/ 2147483647 w 1"/>
              <a:gd name="T13" fmla="*/ 0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5"/>
              <a:gd name="T23" fmla="*/ 1 w 1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5">
                <a:moveTo>
                  <a:pt x="1" y="0"/>
                </a:moveTo>
                <a:lnTo>
                  <a:pt x="1" y="15"/>
                </a:lnTo>
                <a:lnTo>
                  <a:pt x="0" y="15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12" name="Freeform 3578"/>
          <p:cNvSpPr>
            <a:spLocks noChangeAspect="1"/>
          </p:cNvSpPr>
          <p:nvPr/>
        </p:nvSpPr>
        <p:spPr bwMode="auto">
          <a:xfrm>
            <a:off x="2146300" y="5014913"/>
            <a:ext cx="1588" cy="3175"/>
          </a:xfrm>
          <a:custGeom>
            <a:avLst/>
            <a:gdLst>
              <a:gd name="T0" fmla="*/ 2147483647 w 1"/>
              <a:gd name="T1" fmla="*/ 0 h 15"/>
              <a:gd name="T2" fmla="*/ 2147483647 w 1"/>
              <a:gd name="T3" fmla="*/ 2147483647 h 15"/>
              <a:gd name="T4" fmla="*/ 0 w 1"/>
              <a:gd name="T5" fmla="*/ 2147483647 h 15"/>
              <a:gd name="T6" fmla="*/ 0 w 1"/>
              <a:gd name="T7" fmla="*/ 2147483647 h 15"/>
              <a:gd name="T8" fmla="*/ 0 w 1"/>
              <a:gd name="T9" fmla="*/ 0 h 15"/>
              <a:gd name="T10" fmla="*/ 0 w 1"/>
              <a:gd name="T11" fmla="*/ 0 h 15"/>
              <a:gd name="T12" fmla="*/ 2147483647 w 1"/>
              <a:gd name="T13" fmla="*/ 0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5"/>
              <a:gd name="T23" fmla="*/ 1 w 1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5">
                <a:moveTo>
                  <a:pt x="1" y="0"/>
                </a:moveTo>
                <a:lnTo>
                  <a:pt x="1" y="15"/>
                </a:lnTo>
                <a:lnTo>
                  <a:pt x="0" y="15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13" name="Freeform 3579"/>
          <p:cNvSpPr>
            <a:spLocks noChangeAspect="1"/>
          </p:cNvSpPr>
          <p:nvPr/>
        </p:nvSpPr>
        <p:spPr bwMode="auto">
          <a:xfrm>
            <a:off x="2146300" y="5014913"/>
            <a:ext cx="1588" cy="3175"/>
          </a:xfrm>
          <a:custGeom>
            <a:avLst/>
            <a:gdLst>
              <a:gd name="T0" fmla="*/ 2147483647 w 1"/>
              <a:gd name="T1" fmla="*/ 0 h 15"/>
              <a:gd name="T2" fmla="*/ 2147483647 w 1"/>
              <a:gd name="T3" fmla="*/ 2147483647 h 15"/>
              <a:gd name="T4" fmla="*/ 0 w 1"/>
              <a:gd name="T5" fmla="*/ 2147483647 h 15"/>
              <a:gd name="T6" fmla="*/ 0 w 1"/>
              <a:gd name="T7" fmla="*/ 2147483647 h 15"/>
              <a:gd name="T8" fmla="*/ 0 w 1"/>
              <a:gd name="T9" fmla="*/ 0 h 15"/>
              <a:gd name="T10" fmla="*/ 0 w 1"/>
              <a:gd name="T11" fmla="*/ 0 h 15"/>
              <a:gd name="T12" fmla="*/ 2147483647 w 1"/>
              <a:gd name="T13" fmla="*/ 0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5"/>
              <a:gd name="T23" fmla="*/ 1 w 1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5">
                <a:moveTo>
                  <a:pt x="1" y="0"/>
                </a:moveTo>
                <a:lnTo>
                  <a:pt x="1" y="15"/>
                </a:lnTo>
                <a:lnTo>
                  <a:pt x="0" y="15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14" name="Freeform 3580"/>
          <p:cNvSpPr>
            <a:spLocks noChangeAspect="1"/>
          </p:cNvSpPr>
          <p:nvPr/>
        </p:nvSpPr>
        <p:spPr bwMode="auto">
          <a:xfrm>
            <a:off x="2146300" y="5014913"/>
            <a:ext cx="1588" cy="3175"/>
          </a:xfrm>
          <a:custGeom>
            <a:avLst/>
            <a:gdLst>
              <a:gd name="T0" fmla="*/ 2147483647 w 2"/>
              <a:gd name="T1" fmla="*/ 0 h 15"/>
              <a:gd name="T2" fmla="*/ 2147483647 w 2"/>
              <a:gd name="T3" fmla="*/ 2147483647 h 15"/>
              <a:gd name="T4" fmla="*/ 0 w 2"/>
              <a:gd name="T5" fmla="*/ 2147483647 h 15"/>
              <a:gd name="T6" fmla="*/ 0 w 2"/>
              <a:gd name="T7" fmla="*/ 2147483647 h 15"/>
              <a:gd name="T8" fmla="*/ 0 w 2"/>
              <a:gd name="T9" fmla="*/ 0 h 15"/>
              <a:gd name="T10" fmla="*/ 0 w 2"/>
              <a:gd name="T11" fmla="*/ 0 h 15"/>
              <a:gd name="T12" fmla="*/ 2147483647 w 2"/>
              <a:gd name="T13" fmla="*/ 0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15"/>
              <a:gd name="T23" fmla="*/ 2 w 2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15">
                <a:moveTo>
                  <a:pt x="2" y="0"/>
                </a:moveTo>
                <a:lnTo>
                  <a:pt x="2" y="15"/>
                </a:lnTo>
                <a:lnTo>
                  <a:pt x="0" y="15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15" name="Rectangle 3581"/>
          <p:cNvSpPr>
            <a:spLocks noChangeAspect="1" noChangeArrowheads="1"/>
          </p:cNvSpPr>
          <p:nvPr/>
        </p:nvSpPr>
        <p:spPr bwMode="auto">
          <a:xfrm>
            <a:off x="2146300" y="5014913"/>
            <a:ext cx="1588" cy="317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16" name="Freeform 3582"/>
          <p:cNvSpPr>
            <a:spLocks noChangeAspect="1"/>
          </p:cNvSpPr>
          <p:nvPr/>
        </p:nvSpPr>
        <p:spPr bwMode="auto">
          <a:xfrm>
            <a:off x="2144713" y="5014913"/>
            <a:ext cx="3175" cy="1587"/>
          </a:xfrm>
          <a:custGeom>
            <a:avLst/>
            <a:gdLst>
              <a:gd name="T0" fmla="*/ 0 w 15"/>
              <a:gd name="T1" fmla="*/ 2147483647 h 8"/>
              <a:gd name="T2" fmla="*/ 0 w 15"/>
              <a:gd name="T3" fmla="*/ 2147483647 h 8"/>
              <a:gd name="T4" fmla="*/ 0 w 15"/>
              <a:gd name="T5" fmla="*/ 2147483647 h 8"/>
              <a:gd name="T6" fmla="*/ 0 w 15"/>
              <a:gd name="T7" fmla="*/ 2147483647 h 8"/>
              <a:gd name="T8" fmla="*/ 2147483647 w 15"/>
              <a:gd name="T9" fmla="*/ 2147483647 h 8"/>
              <a:gd name="T10" fmla="*/ 2147483647 w 15"/>
              <a:gd name="T11" fmla="*/ 2147483647 h 8"/>
              <a:gd name="T12" fmla="*/ 2147483647 w 15"/>
              <a:gd name="T13" fmla="*/ 2147483647 h 8"/>
              <a:gd name="T14" fmla="*/ 2147483647 w 15"/>
              <a:gd name="T15" fmla="*/ 2147483647 h 8"/>
              <a:gd name="T16" fmla="*/ 2147483647 w 15"/>
              <a:gd name="T17" fmla="*/ 0 h 8"/>
              <a:gd name="T18" fmla="*/ 2147483647 w 15"/>
              <a:gd name="T19" fmla="*/ 0 h 8"/>
              <a:gd name="T20" fmla="*/ 2147483647 w 15"/>
              <a:gd name="T21" fmla="*/ 0 h 8"/>
              <a:gd name="T22" fmla="*/ 2147483647 w 15"/>
              <a:gd name="T23" fmla="*/ 0 h 8"/>
              <a:gd name="T24" fmla="*/ 2147483647 w 15"/>
              <a:gd name="T25" fmla="*/ 0 h 8"/>
              <a:gd name="T26" fmla="*/ 2147483647 w 15"/>
              <a:gd name="T27" fmla="*/ 2147483647 h 8"/>
              <a:gd name="T28" fmla="*/ 2147483647 w 15"/>
              <a:gd name="T29" fmla="*/ 2147483647 h 8"/>
              <a:gd name="T30" fmla="*/ 2147483647 w 15"/>
              <a:gd name="T31" fmla="*/ 2147483647 h 8"/>
              <a:gd name="T32" fmla="*/ 2147483647 w 15"/>
              <a:gd name="T33" fmla="*/ 2147483647 h 8"/>
              <a:gd name="T34" fmla="*/ 2147483647 w 15"/>
              <a:gd name="T35" fmla="*/ 2147483647 h 8"/>
              <a:gd name="T36" fmla="*/ 2147483647 w 15"/>
              <a:gd name="T37" fmla="*/ 2147483647 h 8"/>
              <a:gd name="T38" fmla="*/ 2147483647 w 15"/>
              <a:gd name="T39" fmla="*/ 2147483647 h 8"/>
              <a:gd name="T40" fmla="*/ 2147483647 w 15"/>
              <a:gd name="T41" fmla="*/ 2147483647 h 8"/>
              <a:gd name="T42" fmla="*/ 0 w 15"/>
              <a:gd name="T43" fmla="*/ 2147483647 h 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"/>
              <a:gd name="T67" fmla="*/ 0 h 8"/>
              <a:gd name="T68" fmla="*/ 15 w 15"/>
              <a:gd name="T69" fmla="*/ 8 h 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" h="8">
                <a:moveTo>
                  <a:pt x="0" y="8"/>
                </a:moveTo>
                <a:lnTo>
                  <a:pt x="0" y="8"/>
                </a:lnTo>
                <a:lnTo>
                  <a:pt x="0" y="7"/>
                </a:lnTo>
                <a:lnTo>
                  <a:pt x="0" y="6"/>
                </a:lnTo>
                <a:lnTo>
                  <a:pt x="1" y="4"/>
                </a:lnTo>
                <a:lnTo>
                  <a:pt x="1" y="3"/>
                </a:lnTo>
                <a:lnTo>
                  <a:pt x="2" y="2"/>
                </a:lnTo>
                <a:lnTo>
                  <a:pt x="3" y="2"/>
                </a:ln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3" y="2"/>
                </a:lnTo>
                <a:lnTo>
                  <a:pt x="14" y="3"/>
                </a:lnTo>
                <a:lnTo>
                  <a:pt x="14" y="4"/>
                </a:lnTo>
                <a:lnTo>
                  <a:pt x="15" y="6"/>
                </a:lnTo>
                <a:lnTo>
                  <a:pt x="15" y="7"/>
                </a:lnTo>
                <a:lnTo>
                  <a:pt x="15" y="8"/>
                </a:lnTo>
                <a:lnTo>
                  <a:pt x="0" y="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17" name="Freeform 3583"/>
          <p:cNvSpPr>
            <a:spLocks noChangeAspect="1"/>
          </p:cNvSpPr>
          <p:nvPr/>
        </p:nvSpPr>
        <p:spPr bwMode="auto">
          <a:xfrm>
            <a:off x="2139950" y="5024438"/>
            <a:ext cx="3175" cy="3175"/>
          </a:xfrm>
          <a:custGeom>
            <a:avLst/>
            <a:gdLst>
              <a:gd name="T0" fmla="*/ 2147483647 w 8"/>
              <a:gd name="T1" fmla="*/ 2147483647 h 14"/>
              <a:gd name="T2" fmla="*/ 2147483647 w 8"/>
              <a:gd name="T3" fmla="*/ 2147483647 h 14"/>
              <a:gd name="T4" fmla="*/ 2147483647 w 8"/>
              <a:gd name="T5" fmla="*/ 2147483647 h 14"/>
              <a:gd name="T6" fmla="*/ 2147483647 w 8"/>
              <a:gd name="T7" fmla="*/ 2147483647 h 14"/>
              <a:gd name="T8" fmla="*/ 2147483647 w 8"/>
              <a:gd name="T9" fmla="*/ 2147483647 h 14"/>
              <a:gd name="T10" fmla="*/ 2147483647 w 8"/>
              <a:gd name="T11" fmla="*/ 2147483647 h 14"/>
              <a:gd name="T12" fmla="*/ 2147483647 w 8"/>
              <a:gd name="T13" fmla="*/ 2147483647 h 14"/>
              <a:gd name="T14" fmla="*/ 2147483647 w 8"/>
              <a:gd name="T15" fmla="*/ 2147483647 h 14"/>
              <a:gd name="T16" fmla="*/ 2147483647 w 8"/>
              <a:gd name="T17" fmla="*/ 2147483647 h 14"/>
              <a:gd name="T18" fmla="*/ 0 w 8"/>
              <a:gd name="T19" fmla="*/ 2147483647 h 14"/>
              <a:gd name="T20" fmla="*/ 0 w 8"/>
              <a:gd name="T21" fmla="*/ 2147483647 h 14"/>
              <a:gd name="T22" fmla="*/ 0 w 8"/>
              <a:gd name="T23" fmla="*/ 2147483647 h 14"/>
              <a:gd name="T24" fmla="*/ 0 w 8"/>
              <a:gd name="T25" fmla="*/ 2147483647 h 14"/>
              <a:gd name="T26" fmla="*/ 0 w 8"/>
              <a:gd name="T27" fmla="*/ 2147483647 h 14"/>
              <a:gd name="T28" fmla="*/ 0 w 8"/>
              <a:gd name="T29" fmla="*/ 2147483647 h 14"/>
              <a:gd name="T30" fmla="*/ 2147483647 w 8"/>
              <a:gd name="T31" fmla="*/ 2147483647 h 14"/>
              <a:gd name="T32" fmla="*/ 2147483647 w 8"/>
              <a:gd name="T33" fmla="*/ 2147483647 h 14"/>
              <a:gd name="T34" fmla="*/ 2147483647 w 8"/>
              <a:gd name="T35" fmla="*/ 2147483647 h 14"/>
              <a:gd name="T36" fmla="*/ 2147483647 w 8"/>
              <a:gd name="T37" fmla="*/ 0 h 14"/>
              <a:gd name="T38" fmla="*/ 2147483647 w 8"/>
              <a:gd name="T39" fmla="*/ 0 h 14"/>
              <a:gd name="T40" fmla="*/ 2147483647 w 8"/>
              <a:gd name="T41" fmla="*/ 0 h 14"/>
              <a:gd name="T42" fmla="*/ 2147483647 w 8"/>
              <a:gd name="T43" fmla="*/ 2147483647 h 1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"/>
              <a:gd name="T67" fmla="*/ 0 h 14"/>
              <a:gd name="T68" fmla="*/ 8 w 8"/>
              <a:gd name="T69" fmla="*/ 14 h 14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" h="14">
                <a:moveTo>
                  <a:pt x="8" y="14"/>
                </a:moveTo>
                <a:lnTo>
                  <a:pt x="8" y="14"/>
                </a:lnTo>
                <a:lnTo>
                  <a:pt x="7" y="14"/>
                </a:lnTo>
                <a:lnTo>
                  <a:pt x="5" y="14"/>
                </a:lnTo>
                <a:lnTo>
                  <a:pt x="4" y="14"/>
                </a:lnTo>
                <a:lnTo>
                  <a:pt x="3" y="13"/>
                </a:lnTo>
                <a:lnTo>
                  <a:pt x="2" y="12"/>
                </a:lnTo>
                <a:lnTo>
                  <a:pt x="1" y="11"/>
                </a:lnTo>
                <a:lnTo>
                  <a:pt x="0" y="10"/>
                </a:lnTo>
                <a:lnTo>
                  <a:pt x="0" y="8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1" y="3"/>
                </a:lnTo>
                <a:lnTo>
                  <a:pt x="2" y="2"/>
                </a:lnTo>
                <a:lnTo>
                  <a:pt x="3" y="1"/>
                </a:lnTo>
                <a:lnTo>
                  <a:pt x="4" y="0"/>
                </a:lnTo>
                <a:lnTo>
                  <a:pt x="6" y="0"/>
                </a:lnTo>
                <a:lnTo>
                  <a:pt x="8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18" name="Freeform 3584"/>
          <p:cNvSpPr>
            <a:spLocks noChangeAspect="1"/>
          </p:cNvSpPr>
          <p:nvPr/>
        </p:nvSpPr>
        <p:spPr bwMode="auto">
          <a:xfrm>
            <a:off x="2144713" y="5016500"/>
            <a:ext cx="3175" cy="1588"/>
          </a:xfrm>
          <a:custGeom>
            <a:avLst/>
            <a:gdLst>
              <a:gd name="T0" fmla="*/ 0 w 15"/>
              <a:gd name="T1" fmla="*/ 0 h 4"/>
              <a:gd name="T2" fmla="*/ 2147483647 w 15"/>
              <a:gd name="T3" fmla="*/ 0 h 4"/>
              <a:gd name="T4" fmla="*/ 2147483647 w 15"/>
              <a:gd name="T5" fmla="*/ 2147483647 h 4"/>
              <a:gd name="T6" fmla="*/ 2147483647 w 15"/>
              <a:gd name="T7" fmla="*/ 2147483647 h 4"/>
              <a:gd name="T8" fmla="*/ 0 w 15"/>
              <a:gd name="T9" fmla="*/ 2147483647 h 4"/>
              <a:gd name="T10" fmla="*/ 0 w 15"/>
              <a:gd name="T11" fmla="*/ 2147483647 h 4"/>
              <a:gd name="T12" fmla="*/ 0 w 15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4"/>
              <a:gd name="T23" fmla="*/ 15 w 15"/>
              <a:gd name="T24" fmla="*/ 4 h 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4">
                <a:moveTo>
                  <a:pt x="0" y="0"/>
                </a:moveTo>
                <a:lnTo>
                  <a:pt x="15" y="0"/>
                </a:lnTo>
                <a:lnTo>
                  <a:pt x="15" y="4"/>
                </a:lnTo>
                <a:lnTo>
                  <a:pt x="0" y="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19" name="Freeform 3585"/>
          <p:cNvSpPr>
            <a:spLocks noChangeAspect="1"/>
          </p:cNvSpPr>
          <p:nvPr/>
        </p:nvSpPr>
        <p:spPr bwMode="auto">
          <a:xfrm>
            <a:off x="2144713" y="5018088"/>
            <a:ext cx="3175" cy="1587"/>
          </a:xfrm>
          <a:custGeom>
            <a:avLst/>
            <a:gdLst>
              <a:gd name="T0" fmla="*/ 0 w 15"/>
              <a:gd name="T1" fmla="*/ 0 h 5"/>
              <a:gd name="T2" fmla="*/ 2147483647 w 15"/>
              <a:gd name="T3" fmla="*/ 0 h 5"/>
              <a:gd name="T4" fmla="*/ 2147483647 w 15"/>
              <a:gd name="T5" fmla="*/ 2147483647 h 5"/>
              <a:gd name="T6" fmla="*/ 2147483647 w 15"/>
              <a:gd name="T7" fmla="*/ 2147483647 h 5"/>
              <a:gd name="T8" fmla="*/ 0 w 15"/>
              <a:gd name="T9" fmla="*/ 2147483647 h 5"/>
              <a:gd name="T10" fmla="*/ 0 w 15"/>
              <a:gd name="T11" fmla="*/ 2147483647 h 5"/>
              <a:gd name="T12" fmla="*/ 0 w 15"/>
              <a:gd name="T13" fmla="*/ 0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5"/>
              <a:gd name="T23" fmla="*/ 15 w 15"/>
              <a:gd name="T24" fmla="*/ 5 h 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5">
                <a:moveTo>
                  <a:pt x="0" y="0"/>
                </a:moveTo>
                <a:lnTo>
                  <a:pt x="15" y="0"/>
                </a:lnTo>
                <a:lnTo>
                  <a:pt x="15" y="5"/>
                </a:ln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20" name="Freeform 3586"/>
          <p:cNvSpPr>
            <a:spLocks noChangeAspect="1"/>
          </p:cNvSpPr>
          <p:nvPr/>
        </p:nvSpPr>
        <p:spPr bwMode="auto">
          <a:xfrm>
            <a:off x="2144713" y="5019675"/>
            <a:ext cx="3175" cy="3175"/>
          </a:xfrm>
          <a:custGeom>
            <a:avLst/>
            <a:gdLst>
              <a:gd name="T0" fmla="*/ 0 w 15"/>
              <a:gd name="T1" fmla="*/ 0 h 5"/>
              <a:gd name="T2" fmla="*/ 2147483647 w 15"/>
              <a:gd name="T3" fmla="*/ 0 h 5"/>
              <a:gd name="T4" fmla="*/ 2147483647 w 15"/>
              <a:gd name="T5" fmla="*/ 2147483647 h 5"/>
              <a:gd name="T6" fmla="*/ 2147483647 w 15"/>
              <a:gd name="T7" fmla="*/ 2147483647 h 5"/>
              <a:gd name="T8" fmla="*/ 0 w 15"/>
              <a:gd name="T9" fmla="*/ 2147483647 h 5"/>
              <a:gd name="T10" fmla="*/ 0 w 15"/>
              <a:gd name="T11" fmla="*/ 2147483647 h 5"/>
              <a:gd name="T12" fmla="*/ 0 w 15"/>
              <a:gd name="T13" fmla="*/ 0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5"/>
              <a:gd name="T23" fmla="*/ 15 w 15"/>
              <a:gd name="T24" fmla="*/ 5 h 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5">
                <a:moveTo>
                  <a:pt x="0" y="0"/>
                </a:moveTo>
                <a:lnTo>
                  <a:pt x="15" y="0"/>
                </a:lnTo>
                <a:lnTo>
                  <a:pt x="15" y="5"/>
                </a:ln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21" name="Freeform 3587"/>
          <p:cNvSpPr>
            <a:spLocks noChangeAspect="1"/>
          </p:cNvSpPr>
          <p:nvPr/>
        </p:nvSpPr>
        <p:spPr bwMode="auto">
          <a:xfrm>
            <a:off x="2144713" y="5019675"/>
            <a:ext cx="3175" cy="3175"/>
          </a:xfrm>
          <a:custGeom>
            <a:avLst/>
            <a:gdLst>
              <a:gd name="T0" fmla="*/ 0 w 15"/>
              <a:gd name="T1" fmla="*/ 0 h 6"/>
              <a:gd name="T2" fmla="*/ 2147483647 w 15"/>
              <a:gd name="T3" fmla="*/ 0 h 6"/>
              <a:gd name="T4" fmla="*/ 2147483647 w 15"/>
              <a:gd name="T5" fmla="*/ 2147483647 h 6"/>
              <a:gd name="T6" fmla="*/ 2147483647 w 15"/>
              <a:gd name="T7" fmla="*/ 2147483647 h 6"/>
              <a:gd name="T8" fmla="*/ 0 w 15"/>
              <a:gd name="T9" fmla="*/ 2147483647 h 6"/>
              <a:gd name="T10" fmla="*/ 0 w 15"/>
              <a:gd name="T11" fmla="*/ 2147483647 h 6"/>
              <a:gd name="T12" fmla="*/ 0 w 15"/>
              <a:gd name="T13" fmla="*/ 0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6"/>
              <a:gd name="T23" fmla="*/ 15 w 15"/>
              <a:gd name="T24" fmla="*/ 6 h 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6">
                <a:moveTo>
                  <a:pt x="0" y="0"/>
                </a:moveTo>
                <a:lnTo>
                  <a:pt x="15" y="0"/>
                </a:lnTo>
                <a:lnTo>
                  <a:pt x="15" y="6"/>
                </a:lnTo>
                <a:lnTo>
                  <a:pt x="0" y="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22" name="Freeform 3588"/>
          <p:cNvSpPr>
            <a:spLocks noChangeAspect="1"/>
          </p:cNvSpPr>
          <p:nvPr/>
        </p:nvSpPr>
        <p:spPr bwMode="auto">
          <a:xfrm>
            <a:off x="2144713" y="5022850"/>
            <a:ext cx="3175" cy="3175"/>
          </a:xfrm>
          <a:custGeom>
            <a:avLst/>
            <a:gdLst>
              <a:gd name="T0" fmla="*/ 0 w 15"/>
              <a:gd name="T1" fmla="*/ 0 h 10"/>
              <a:gd name="T2" fmla="*/ 2147483647 w 15"/>
              <a:gd name="T3" fmla="*/ 2147483647 h 10"/>
              <a:gd name="T4" fmla="*/ 2147483647 w 15"/>
              <a:gd name="T5" fmla="*/ 2147483647 h 10"/>
              <a:gd name="T6" fmla="*/ 2147483647 w 15"/>
              <a:gd name="T7" fmla="*/ 2147483647 h 10"/>
              <a:gd name="T8" fmla="*/ 0 w 15"/>
              <a:gd name="T9" fmla="*/ 2147483647 h 10"/>
              <a:gd name="T10" fmla="*/ 0 w 15"/>
              <a:gd name="T11" fmla="*/ 2147483647 h 10"/>
              <a:gd name="T12" fmla="*/ 0 w 15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10"/>
              <a:gd name="T23" fmla="*/ 15 w 15"/>
              <a:gd name="T24" fmla="*/ 10 h 1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10">
                <a:moveTo>
                  <a:pt x="0" y="0"/>
                </a:moveTo>
                <a:lnTo>
                  <a:pt x="15" y="2"/>
                </a:lnTo>
                <a:lnTo>
                  <a:pt x="13" y="9"/>
                </a:lnTo>
                <a:lnTo>
                  <a:pt x="13" y="10"/>
                </a:lnTo>
                <a:lnTo>
                  <a:pt x="0" y="1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23" name="Freeform 3589"/>
          <p:cNvSpPr>
            <a:spLocks noChangeAspect="1"/>
          </p:cNvSpPr>
          <p:nvPr/>
        </p:nvSpPr>
        <p:spPr bwMode="auto">
          <a:xfrm>
            <a:off x="2143125" y="5022850"/>
            <a:ext cx="4763" cy="3175"/>
          </a:xfrm>
          <a:custGeom>
            <a:avLst/>
            <a:gdLst>
              <a:gd name="T0" fmla="*/ 2147483647 w 15"/>
              <a:gd name="T1" fmla="*/ 0 h 13"/>
              <a:gd name="T2" fmla="*/ 2147483647 w 15"/>
              <a:gd name="T3" fmla="*/ 2147483647 h 13"/>
              <a:gd name="T4" fmla="*/ 2147483647 w 15"/>
              <a:gd name="T5" fmla="*/ 2147483647 h 13"/>
              <a:gd name="T6" fmla="*/ 2147483647 w 15"/>
              <a:gd name="T7" fmla="*/ 2147483647 h 13"/>
              <a:gd name="T8" fmla="*/ 2147483647 w 15"/>
              <a:gd name="T9" fmla="*/ 2147483647 h 13"/>
              <a:gd name="T10" fmla="*/ 0 w 15"/>
              <a:gd name="T11" fmla="*/ 2147483647 h 13"/>
              <a:gd name="T12" fmla="*/ 2147483647 w 15"/>
              <a:gd name="T13" fmla="*/ 0 h 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13"/>
              <a:gd name="T23" fmla="*/ 15 w 15"/>
              <a:gd name="T24" fmla="*/ 13 h 1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13">
                <a:moveTo>
                  <a:pt x="2" y="0"/>
                </a:moveTo>
                <a:lnTo>
                  <a:pt x="15" y="9"/>
                </a:lnTo>
                <a:lnTo>
                  <a:pt x="13" y="12"/>
                </a:lnTo>
                <a:lnTo>
                  <a:pt x="12" y="13"/>
                </a:lnTo>
                <a:lnTo>
                  <a:pt x="1" y="3"/>
                </a:lnTo>
                <a:lnTo>
                  <a:pt x="0" y="4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24" name="Freeform 3590"/>
          <p:cNvSpPr>
            <a:spLocks noChangeAspect="1"/>
          </p:cNvSpPr>
          <p:nvPr/>
        </p:nvSpPr>
        <p:spPr bwMode="auto">
          <a:xfrm>
            <a:off x="2143125" y="5024438"/>
            <a:ext cx="3175" cy="3175"/>
          </a:xfrm>
          <a:custGeom>
            <a:avLst/>
            <a:gdLst>
              <a:gd name="T0" fmla="*/ 2147483647 w 13"/>
              <a:gd name="T1" fmla="*/ 0 h 15"/>
              <a:gd name="T2" fmla="*/ 2147483647 w 13"/>
              <a:gd name="T3" fmla="*/ 2147483647 h 15"/>
              <a:gd name="T4" fmla="*/ 2147483647 w 13"/>
              <a:gd name="T5" fmla="*/ 2147483647 h 15"/>
              <a:gd name="T6" fmla="*/ 2147483647 w 13"/>
              <a:gd name="T7" fmla="*/ 2147483647 h 15"/>
              <a:gd name="T8" fmla="*/ 2147483647 w 13"/>
              <a:gd name="T9" fmla="*/ 2147483647 h 15"/>
              <a:gd name="T10" fmla="*/ 0 w 13"/>
              <a:gd name="T11" fmla="*/ 2147483647 h 15"/>
              <a:gd name="T12" fmla="*/ 2147483647 w 13"/>
              <a:gd name="T13" fmla="*/ 0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"/>
              <a:gd name="T22" fmla="*/ 0 h 15"/>
              <a:gd name="T23" fmla="*/ 13 w 13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" h="15">
                <a:moveTo>
                  <a:pt x="2" y="0"/>
                </a:moveTo>
                <a:lnTo>
                  <a:pt x="13" y="10"/>
                </a:lnTo>
                <a:lnTo>
                  <a:pt x="8" y="14"/>
                </a:lnTo>
                <a:lnTo>
                  <a:pt x="5" y="15"/>
                </a:lnTo>
                <a:lnTo>
                  <a:pt x="3" y="1"/>
                </a:lnTo>
                <a:lnTo>
                  <a:pt x="0" y="2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25" name="Freeform 3591"/>
          <p:cNvSpPr>
            <a:spLocks noChangeAspect="1"/>
          </p:cNvSpPr>
          <p:nvPr/>
        </p:nvSpPr>
        <p:spPr bwMode="auto">
          <a:xfrm>
            <a:off x="2143125" y="5024438"/>
            <a:ext cx="1588" cy="3175"/>
          </a:xfrm>
          <a:custGeom>
            <a:avLst/>
            <a:gdLst>
              <a:gd name="T0" fmla="*/ 2147483647 w 6"/>
              <a:gd name="T1" fmla="*/ 0 h 15"/>
              <a:gd name="T2" fmla="*/ 2147483647 w 6"/>
              <a:gd name="T3" fmla="*/ 2147483647 h 15"/>
              <a:gd name="T4" fmla="*/ 2147483647 w 6"/>
              <a:gd name="T5" fmla="*/ 2147483647 h 15"/>
              <a:gd name="T6" fmla="*/ 0 w 6"/>
              <a:gd name="T7" fmla="*/ 2147483647 h 15"/>
              <a:gd name="T8" fmla="*/ 2147483647 w 6"/>
              <a:gd name="T9" fmla="*/ 0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"/>
              <a:gd name="T16" fmla="*/ 0 h 15"/>
              <a:gd name="T17" fmla="*/ 6 w 6"/>
              <a:gd name="T18" fmla="*/ 15 h 1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" h="15">
                <a:moveTo>
                  <a:pt x="4" y="0"/>
                </a:moveTo>
                <a:lnTo>
                  <a:pt x="6" y="14"/>
                </a:lnTo>
                <a:lnTo>
                  <a:pt x="2" y="15"/>
                </a:lnTo>
                <a:lnTo>
                  <a:pt x="0" y="1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26" name="Freeform 3592"/>
          <p:cNvSpPr>
            <a:spLocks noChangeAspect="1"/>
          </p:cNvSpPr>
          <p:nvPr/>
        </p:nvSpPr>
        <p:spPr bwMode="auto">
          <a:xfrm>
            <a:off x="2139950" y="5024438"/>
            <a:ext cx="4763" cy="1587"/>
          </a:xfrm>
          <a:custGeom>
            <a:avLst/>
            <a:gdLst>
              <a:gd name="T0" fmla="*/ 0 w 14"/>
              <a:gd name="T1" fmla="*/ 2147483647 h 7"/>
              <a:gd name="T2" fmla="*/ 0 w 14"/>
              <a:gd name="T3" fmla="*/ 2147483647 h 7"/>
              <a:gd name="T4" fmla="*/ 0 w 14"/>
              <a:gd name="T5" fmla="*/ 2147483647 h 7"/>
              <a:gd name="T6" fmla="*/ 0 w 14"/>
              <a:gd name="T7" fmla="*/ 2147483647 h 7"/>
              <a:gd name="T8" fmla="*/ 2147483647 w 14"/>
              <a:gd name="T9" fmla="*/ 2147483647 h 7"/>
              <a:gd name="T10" fmla="*/ 2147483647 w 14"/>
              <a:gd name="T11" fmla="*/ 2147483647 h 7"/>
              <a:gd name="T12" fmla="*/ 2147483647 w 14"/>
              <a:gd name="T13" fmla="*/ 2147483647 h 7"/>
              <a:gd name="T14" fmla="*/ 2147483647 w 14"/>
              <a:gd name="T15" fmla="*/ 2147483647 h 7"/>
              <a:gd name="T16" fmla="*/ 2147483647 w 14"/>
              <a:gd name="T17" fmla="*/ 0 h 7"/>
              <a:gd name="T18" fmla="*/ 2147483647 w 14"/>
              <a:gd name="T19" fmla="*/ 0 h 7"/>
              <a:gd name="T20" fmla="*/ 2147483647 w 14"/>
              <a:gd name="T21" fmla="*/ 0 h 7"/>
              <a:gd name="T22" fmla="*/ 2147483647 w 14"/>
              <a:gd name="T23" fmla="*/ 0 h 7"/>
              <a:gd name="T24" fmla="*/ 2147483647 w 14"/>
              <a:gd name="T25" fmla="*/ 0 h 7"/>
              <a:gd name="T26" fmla="*/ 2147483647 w 14"/>
              <a:gd name="T27" fmla="*/ 2147483647 h 7"/>
              <a:gd name="T28" fmla="*/ 2147483647 w 14"/>
              <a:gd name="T29" fmla="*/ 2147483647 h 7"/>
              <a:gd name="T30" fmla="*/ 2147483647 w 14"/>
              <a:gd name="T31" fmla="*/ 2147483647 h 7"/>
              <a:gd name="T32" fmla="*/ 2147483647 w 14"/>
              <a:gd name="T33" fmla="*/ 2147483647 h 7"/>
              <a:gd name="T34" fmla="*/ 2147483647 w 14"/>
              <a:gd name="T35" fmla="*/ 2147483647 h 7"/>
              <a:gd name="T36" fmla="*/ 2147483647 w 14"/>
              <a:gd name="T37" fmla="*/ 2147483647 h 7"/>
              <a:gd name="T38" fmla="*/ 2147483647 w 14"/>
              <a:gd name="T39" fmla="*/ 2147483647 h 7"/>
              <a:gd name="T40" fmla="*/ 2147483647 w 14"/>
              <a:gd name="T41" fmla="*/ 2147483647 h 7"/>
              <a:gd name="T42" fmla="*/ 0 w 14"/>
              <a:gd name="T43" fmla="*/ 2147483647 h 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4"/>
              <a:gd name="T67" fmla="*/ 0 h 7"/>
              <a:gd name="T68" fmla="*/ 14 w 14"/>
              <a:gd name="T69" fmla="*/ 7 h 7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4" h="7">
                <a:moveTo>
                  <a:pt x="0" y="7"/>
                </a:moveTo>
                <a:lnTo>
                  <a:pt x="0" y="7"/>
                </a:lnTo>
                <a:lnTo>
                  <a:pt x="0" y="6"/>
                </a:lnTo>
                <a:lnTo>
                  <a:pt x="0" y="5"/>
                </a:lnTo>
                <a:lnTo>
                  <a:pt x="1" y="3"/>
                </a:lnTo>
                <a:lnTo>
                  <a:pt x="1" y="2"/>
                </a:lnTo>
                <a:lnTo>
                  <a:pt x="2" y="1"/>
                </a:lnTo>
                <a:lnTo>
                  <a:pt x="3" y="1"/>
                </a:ln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lnTo>
                  <a:pt x="8" y="0"/>
                </a:lnTo>
                <a:lnTo>
                  <a:pt x="9" y="0"/>
                </a:lnTo>
                <a:lnTo>
                  <a:pt x="11" y="1"/>
                </a:lnTo>
                <a:lnTo>
                  <a:pt x="12" y="1"/>
                </a:lnTo>
                <a:lnTo>
                  <a:pt x="13" y="2"/>
                </a:lnTo>
                <a:lnTo>
                  <a:pt x="13" y="3"/>
                </a:lnTo>
                <a:lnTo>
                  <a:pt x="14" y="5"/>
                </a:lnTo>
                <a:lnTo>
                  <a:pt x="14" y="6"/>
                </a:lnTo>
                <a:lnTo>
                  <a:pt x="14" y="7"/>
                </a:lnTo>
                <a:lnTo>
                  <a:pt x="0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27" name="Freeform 3593"/>
          <p:cNvSpPr>
            <a:spLocks noChangeAspect="1"/>
          </p:cNvSpPr>
          <p:nvPr/>
        </p:nvSpPr>
        <p:spPr bwMode="auto">
          <a:xfrm>
            <a:off x="2139950" y="5029200"/>
            <a:ext cx="4763" cy="4763"/>
          </a:xfrm>
          <a:custGeom>
            <a:avLst/>
            <a:gdLst>
              <a:gd name="T0" fmla="*/ 2147483647 w 14"/>
              <a:gd name="T1" fmla="*/ 0 h 8"/>
              <a:gd name="T2" fmla="*/ 2147483647 w 14"/>
              <a:gd name="T3" fmla="*/ 0 h 8"/>
              <a:gd name="T4" fmla="*/ 2147483647 w 14"/>
              <a:gd name="T5" fmla="*/ 2147483647 h 8"/>
              <a:gd name="T6" fmla="*/ 2147483647 w 14"/>
              <a:gd name="T7" fmla="*/ 2147483647 h 8"/>
              <a:gd name="T8" fmla="*/ 2147483647 w 14"/>
              <a:gd name="T9" fmla="*/ 2147483647 h 8"/>
              <a:gd name="T10" fmla="*/ 2147483647 w 14"/>
              <a:gd name="T11" fmla="*/ 2147483647 h 8"/>
              <a:gd name="T12" fmla="*/ 2147483647 w 14"/>
              <a:gd name="T13" fmla="*/ 2147483647 h 8"/>
              <a:gd name="T14" fmla="*/ 2147483647 w 14"/>
              <a:gd name="T15" fmla="*/ 2147483647 h 8"/>
              <a:gd name="T16" fmla="*/ 2147483647 w 14"/>
              <a:gd name="T17" fmla="*/ 2147483647 h 8"/>
              <a:gd name="T18" fmla="*/ 2147483647 w 14"/>
              <a:gd name="T19" fmla="*/ 2147483647 h 8"/>
              <a:gd name="T20" fmla="*/ 2147483647 w 14"/>
              <a:gd name="T21" fmla="*/ 2147483647 h 8"/>
              <a:gd name="T22" fmla="*/ 2147483647 w 14"/>
              <a:gd name="T23" fmla="*/ 2147483647 h 8"/>
              <a:gd name="T24" fmla="*/ 2147483647 w 14"/>
              <a:gd name="T25" fmla="*/ 2147483647 h 8"/>
              <a:gd name="T26" fmla="*/ 2147483647 w 14"/>
              <a:gd name="T27" fmla="*/ 2147483647 h 8"/>
              <a:gd name="T28" fmla="*/ 2147483647 w 14"/>
              <a:gd name="T29" fmla="*/ 2147483647 h 8"/>
              <a:gd name="T30" fmla="*/ 2147483647 w 14"/>
              <a:gd name="T31" fmla="*/ 2147483647 h 8"/>
              <a:gd name="T32" fmla="*/ 2147483647 w 14"/>
              <a:gd name="T33" fmla="*/ 2147483647 h 8"/>
              <a:gd name="T34" fmla="*/ 0 w 14"/>
              <a:gd name="T35" fmla="*/ 2147483647 h 8"/>
              <a:gd name="T36" fmla="*/ 0 w 14"/>
              <a:gd name="T37" fmla="*/ 2147483647 h 8"/>
              <a:gd name="T38" fmla="*/ 0 w 14"/>
              <a:gd name="T39" fmla="*/ 0 h 8"/>
              <a:gd name="T40" fmla="*/ 0 w 14"/>
              <a:gd name="T41" fmla="*/ 0 h 8"/>
              <a:gd name="T42" fmla="*/ 2147483647 w 14"/>
              <a:gd name="T43" fmla="*/ 0 h 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4"/>
              <a:gd name="T67" fmla="*/ 0 h 8"/>
              <a:gd name="T68" fmla="*/ 14 w 14"/>
              <a:gd name="T69" fmla="*/ 8 h 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4" h="8">
                <a:moveTo>
                  <a:pt x="14" y="0"/>
                </a:moveTo>
                <a:lnTo>
                  <a:pt x="14" y="0"/>
                </a:lnTo>
                <a:lnTo>
                  <a:pt x="14" y="1"/>
                </a:lnTo>
                <a:lnTo>
                  <a:pt x="14" y="2"/>
                </a:lnTo>
                <a:lnTo>
                  <a:pt x="13" y="4"/>
                </a:lnTo>
                <a:lnTo>
                  <a:pt x="13" y="5"/>
                </a:lnTo>
                <a:lnTo>
                  <a:pt x="12" y="6"/>
                </a:lnTo>
                <a:lnTo>
                  <a:pt x="11" y="6"/>
                </a:lnTo>
                <a:lnTo>
                  <a:pt x="9" y="8"/>
                </a:lnTo>
                <a:lnTo>
                  <a:pt x="8" y="8"/>
                </a:lnTo>
                <a:lnTo>
                  <a:pt x="7" y="8"/>
                </a:lnTo>
                <a:lnTo>
                  <a:pt x="6" y="8"/>
                </a:lnTo>
                <a:lnTo>
                  <a:pt x="5" y="8"/>
                </a:lnTo>
                <a:lnTo>
                  <a:pt x="3" y="6"/>
                </a:lnTo>
                <a:lnTo>
                  <a:pt x="2" y="6"/>
                </a:lnTo>
                <a:lnTo>
                  <a:pt x="1" y="5"/>
                </a:lnTo>
                <a:lnTo>
                  <a:pt x="1" y="4"/>
                </a:lnTo>
                <a:lnTo>
                  <a:pt x="0" y="2"/>
                </a:lnTo>
                <a:lnTo>
                  <a:pt x="0" y="1"/>
                </a:lnTo>
                <a:lnTo>
                  <a:pt x="0" y="0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28" name="Freeform 3594"/>
          <p:cNvSpPr>
            <a:spLocks noChangeAspect="1"/>
          </p:cNvSpPr>
          <p:nvPr/>
        </p:nvSpPr>
        <p:spPr bwMode="auto">
          <a:xfrm>
            <a:off x="2139950" y="5026025"/>
            <a:ext cx="4763" cy="1588"/>
          </a:xfrm>
          <a:custGeom>
            <a:avLst/>
            <a:gdLst>
              <a:gd name="T0" fmla="*/ 0 w 14"/>
              <a:gd name="T1" fmla="*/ 0 h 1"/>
              <a:gd name="T2" fmla="*/ 2147483647 w 14"/>
              <a:gd name="T3" fmla="*/ 0 h 1"/>
              <a:gd name="T4" fmla="*/ 2147483647 w 14"/>
              <a:gd name="T5" fmla="*/ 2147483647 h 1"/>
              <a:gd name="T6" fmla="*/ 2147483647 w 14"/>
              <a:gd name="T7" fmla="*/ 2147483647 h 1"/>
              <a:gd name="T8" fmla="*/ 0 w 14"/>
              <a:gd name="T9" fmla="*/ 2147483647 h 1"/>
              <a:gd name="T10" fmla="*/ 0 w 14"/>
              <a:gd name="T11" fmla="*/ 2147483647 h 1"/>
              <a:gd name="T12" fmla="*/ 0 w 14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1"/>
              <a:gd name="T23" fmla="*/ 14 w 14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1">
                <a:moveTo>
                  <a:pt x="0" y="0"/>
                </a:moveTo>
                <a:lnTo>
                  <a:pt x="14" y="0"/>
                </a:lnTo>
                <a:lnTo>
                  <a:pt x="14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29" name="Freeform 3595"/>
          <p:cNvSpPr>
            <a:spLocks noChangeAspect="1"/>
          </p:cNvSpPr>
          <p:nvPr/>
        </p:nvSpPr>
        <p:spPr bwMode="auto">
          <a:xfrm>
            <a:off x="2139950" y="5026025"/>
            <a:ext cx="4763" cy="1588"/>
          </a:xfrm>
          <a:custGeom>
            <a:avLst/>
            <a:gdLst>
              <a:gd name="T0" fmla="*/ 0 w 14"/>
              <a:gd name="T1" fmla="*/ 0 h 1"/>
              <a:gd name="T2" fmla="*/ 2147483647 w 14"/>
              <a:gd name="T3" fmla="*/ 0 h 1"/>
              <a:gd name="T4" fmla="*/ 2147483647 w 14"/>
              <a:gd name="T5" fmla="*/ 2147483647 h 1"/>
              <a:gd name="T6" fmla="*/ 2147483647 w 14"/>
              <a:gd name="T7" fmla="*/ 2147483647 h 1"/>
              <a:gd name="T8" fmla="*/ 0 w 14"/>
              <a:gd name="T9" fmla="*/ 2147483647 h 1"/>
              <a:gd name="T10" fmla="*/ 0 w 14"/>
              <a:gd name="T11" fmla="*/ 2147483647 h 1"/>
              <a:gd name="T12" fmla="*/ 0 w 14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1"/>
              <a:gd name="T23" fmla="*/ 14 w 14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1">
                <a:moveTo>
                  <a:pt x="0" y="0"/>
                </a:moveTo>
                <a:lnTo>
                  <a:pt x="14" y="0"/>
                </a:lnTo>
                <a:lnTo>
                  <a:pt x="14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30" name="Freeform 3596"/>
          <p:cNvSpPr>
            <a:spLocks noChangeAspect="1"/>
          </p:cNvSpPr>
          <p:nvPr/>
        </p:nvSpPr>
        <p:spPr bwMode="auto">
          <a:xfrm>
            <a:off x="2139950" y="5026025"/>
            <a:ext cx="4763" cy="1588"/>
          </a:xfrm>
          <a:custGeom>
            <a:avLst/>
            <a:gdLst>
              <a:gd name="T0" fmla="*/ 0 w 14"/>
              <a:gd name="T1" fmla="*/ 0 h 1"/>
              <a:gd name="T2" fmla="*/ 2147483647 w 14"/>
              <a:gd name="T3" fmla="*/ 0 h 1"/>
              <a:gd name="T4" fmla="*/ 2147483647 w 14"/>
              <a:gd name="T5" fmla="*/ 2147483647 h 1"/>
              <a:gd name="T6" fmla="*/ 2147483647 w 14"/>
              <a:gd name="T7" fmla="*/ 2147483647 h 1"/>
              <a:gd name="T8" fmla="*/ 0 w 14"/>
              <a:gd name="T9" fmla="*/ 2147483647 h 1"/>
              <a:gd name="T10" fmla="*/ 0 w 14"/>
              <a:gd name="T11" fmla="*/ 2147483647 h 1"/>
              <a:gd name="T12" fmla="*/ 0 w 14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1"/>
              <a:gd name="T23" fmla="*/ 14 w 14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1">
                <a:moveTo>
                  <a:pt x="0" y="0"/>
                </a:moveTo>
                <a:lnTo>
                  <a:pt x="14" y="0"/>
                </a:lnTo>
                <a:lnTo>
                  <a:pt x="14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31" name="Freeform 3597"/>
          <p:cNvSpPr>
            <a:spLocks noChangeAspect="1"/>
          </p:cNvSpPr>
          <p:nvPr/>
        </p:nvSpPr>
        <p:spPr bwMode="auto">
          <a:xfrm>
            <a:off x="2139950" y="5027613"/>
            <a:ext cx="4763" cy="1587"/>
          </a:xfrm>
          <a:custGeom>
            <a:avLst/>
            <a:gdLst>
              <a:gd name="T0" fmla="*/ 0 w 14"/>
              <a:gd name="T1" fmla="*/ 0 h 2"/>
              <a:gd name="T2" fmla="*/ 2147483647 w 14"/>
              <a:gd name="T3" fmla="*/ 0 h 2"/>
              <a:gd name="T4" fmla="*/ 2147483647 w 14"/>
              <a:gd name="T5" fmla="*/ 2147483647 h 2"/>
              <a:gd name="T6" fmla="*/ 2147483647 w 14"/>
              <a:gd name="T7" fmla="*/ 2147483647 h 2"/>
              <a:gd name="T8" fmla="*/ 0 w 14"/>
              <a:gd name="T9" fmla="*/ 2147483647 h 2"/>
              <a:gd name="T10" fmla="*/ 0 w 14"/>
              <a:gd name="T11" fmla="*/ 2147483647 h 2"/>
              <a:gd name="T12" fmla="*/ 0 w 14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2"/>
              <a:gd name="T23" fmla="*/ 14 w 14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2">
                <a:moveTo>
                  <a:pt x="0" y="0"/>
                </a:moveTo>
                <a:lnTo>
                  <a:pt x="14" y="0"/>
                </a:lnTo>
                <a:lnTo>
                  <a:pt x="14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32" name="Freeform 3598"/>
          <p:cNvSpPr>
            <a:spLocks noChangeAspect="1"/>
          </p:cNvSpPr>
          <p:nvPr/>
        </p:nvSpPr>
        <p:spPr bwMode="auto">
          <a:xfrm>
            <a:off x="2139950" y="5027613"/>
            <a:ext cx="3175" cy="1587"/>
          </a:xfrm>
          <a:custGeom>
            <a:avLst/>
            <a:gdLst>
              <a:gd name="T0" fmla="*/ 0 w 14"/>
              <a:gd name="T1" fmla="*/ 0 h 1"/>
              <a:gd name="T2" fmla="*/ 2147483647 w 14"/>
              <a:gd name="T3" fmla="*/ 0 h 1"/>
              <a:gd name="T4" fmla="*/ 2147483647 w 14"/>
              <a:gd name="T5" fmla="*/ 2147483647 h 1"/>
              <a:gd name="T6" fmla="*/ 2147483647 w 14"/>
              <a:gd name="T7" fmla="*/ 2147483647 h 1"/>
              <a:gd name="T8" fmla="*/ 0 w 14"/>
              <a:gd name="T9" fmla="*/ 2147483647 h 1"/>
              <a:gd name="T10" fmla="*/ 0 w 14"/>
              <a:gd name="T11" fmla="*/ 2147483647 h 1"/>
              <a:gd name="T12" fmla="*/ 0 w 14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1"/>
              <a:gd name="T23" fmla="*/ 14 w 14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1">
                <a:moveTo>
                  <a:pt x="0" y="0"/>
                </a:moveTo>
                <a:lnTo>
                  <a:pt x="14" y="0"/>
                </a:lnTo>
                <a:lnTo>
                  <a:pt x="14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33" name="Freeform 3599"/>
          <p:cNvSpPr>
            <a:spLocks noChangeAspect="1"/>
          </p:cNvSpPr>
          <p:nvPr/>
        </p:nvSpPr>
        <p:spPr bwMode="auto">
          <a:xfrm>
            <a:off x="2139950" y="5027613"/>
            <a:ext cx="3175" cy="1587"/>
          </a:xfrm>
          <a:custGeom>
            <a:avLst/>
            <a:gdLst>
              <a:gd name="T0" fmla="*/ 0 w 14"/>
              <a:gd name="T1" fmla="*/ 0 h 1"/>
              <a:gd name="T2" fmla="*/ 2147483647 w 14"/>
              <a:gd name="T3" fmla="*/ 0 h 1"/>
              <a:gd name="T4" fmla="*/ 2147483647 w 14"/>
              <a:gd name="T5" fmla="*/ 2147483647 h 1"/>
              <a:gd name="T6" fmla="*/ 2147483647 w 14"/>
              <a:gd name="T7" fmla="*/ 2147483647 h 1"/>
              <a:gd name="T8" fmla="*/ 0 w 14"/>
              <a:gd name="T9" fmla="*/ 2147483647 h 1"/>
              <a:gd name="T10" fmla="*/ 0 w 14"/>
              <a:gd name="T11" fmla="*/ 2147483647 h 1"/>
              <a:gd name="T12" fmla="*/ 0 w 14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1"/>
              <a:gd name="T23" fmla="*/ 14 w 14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1">
                <a:moveTo>
                  <a:pt x="0" y="0"/>
                </a:moveTo>
                <a:lnTo>
                  <a:pt x="14" y="0"/>
                </a:lnTo>
                <a:lnTo>
                  <a:pt x="14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34" name="Freeform 3600"/>
          <p:cNvSpPr>
            <a:spLocks noChangeAspect="1"/>
          </p:cNvSpPr>
          <p:nvPr/>
        </p:nvSpPr>
        <p:spPr bwMode="auto">
          <a:xfrm>
            <a:off x="2139950" y="5027613"/>
            <a:ext cx="3175" cy="1587"/>
          </a:xfrm>
          <a:custGeom>
            <a:avLst/>
            <a:gdLst>
              <a:gd name="T0" fmla="*/ 0 w 14"/>
              <a:gd name="T1" fmla="*/ 0 h 1"/>
              <a:gd name="T2" fmla="*/ 2147483647 w 14"/>
              <a:gd name="T3" fmla="*/ 0 h 1"/>
              <a:gd name="T4" fmla="*/ 2147483647 w 14"/>
              <a:gd name="T5" fmla="*/ 2147483647 h 1"/>
              <a:gd name="T6" fmla="*/ 2147483647 w 14"/>
              <a:gd name="T7" fmla="*/ 2147483647 h 1"/>
              <a:gd name="T8" fmla="*/ 0 w 14"/>
              <a:gd name="T9" fmla="*/ 2147483647 h 1"/>
              <a:gd name="T10" fmla="*/ 0 w 14"/>
              <a:gd name="T11" fmla="*/ 2147483647 h 1"/>
              <a:gd name="T12" fmla="*/ 0 w 14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1"/>
              <a:gd name="T23" fmla="*/ 14 w 14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1">
                <a:moveTo>
                  <a:pt x="0" y="0"/>
                </a:moveTo>
                <a:lnTo>
                  <a:pt x="14" y="0"/>
                </a:lnTo>
                <a:lnTo>
                  <a:pt x="14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35" name="Rectangle 3601"/>
          <p:cNvSpPr>
            <a:spLocks noChangeAspect="1" noChangeArrowheads="1"/>
          </p:cNvSpPr>
          <p:nvPr/>
        </p:nvSpPr>
        <p:spPr bwMode="auto">
          <a:xfrm>
            <a:off x="2139950" y="5029200"/>
            <a:ext cx="3175" cy="1588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36" name="Freeform 3602"/>
          <p:cNvSpPr>
            <a:spLocks noChangeAspect="1"/>
          </p:cNvSpPr>
          <p:nvPr/>
        </p:nvSpPr>
        <p:spPr bwMode="auto">
          <a:xfrm>
            <a:off x="2141538" y="5027613"/>
            <a:ext cx="1587" cy="3175"/>
          </a:xfrm>
          <a:custGeom>
            <a:avLst/>
            <a:gdLst>
              <a:gd name="T0" fmla="*/ 0 w 7"/>
              <a:gd name="T1" fmla="*/ 0 h 15"/>
              <a:gd name="T2" fmla="*/ 0 w 7"/>
              <a:gd name="T3" fmla="*/ 0 h 15"/>
              <a:gd name="T4" fmla="*/ 2147483647 w 7"/>
              <a:gd name="T5" fmla="*/ 0 h 15"/>
              <a:gd name="T6" fmla="*/ 2147483647 w 7"/>
              <a:gd name="T7" fmla="*/ 0 h 15"/>
              <a:gd name="T8" fmla="*/ 2147483647 w 7"/>
              <a:gd name="T9" fmla="*/ 2147483647 h 15"/>
              <a:gd name="T10" fmla="*/ 2147483647 w 7"/>
              <a:gd name="T11" fmla="*/ 2147483647 h 15"/>
              <a:gd name="T12" fmla="*/ 2147483647 w 7"/>
              <a:gd name="T13" fmla="*/ 2147483647 h 15"/>
              <a:gd name="T14" fmla="*/ 2147483647 w 7"/>
              <a:gd name="T15" fmla="*/ 2147483647 h 15"/>
              <a:gd name="T16" fmla="*/ 2147483647 w 7"/>
              <a:gd name="T17" fmla="*/ 2147483647 h 15"/>
              <a:gd name="T18" fmla="*/ 2147483647 w 7"/>
              <a:gd name="T19" fmla="*/ 2147483647 h 15"/>
              <a:gd name="T20" fmla="*/ 2147483647 w 7"/>
              <a:gd name="T21" fmla="*/ 2147483647 h 15"/>
              <a:gd name="T22" fmla="*/ 2147483647 w 7"/>
              <a:gd name="T23" fmla="*/ 2147483647 h 15"/>
              <a:gd name="T24" fmla="*/ 2147483647 w 7"/>
              <a:gd name="T25" fmla="*/ 2147483647 h 15"/>
              <a:gd name="T26" fmla="*/ 2147483647 w 7"/>
              <a:gd name="T27" fmla="*/ 2147483647 h 15"/>
              <a:gd name="T28" fmla="*/ 2147483647 w 7"/>
              <a:gd name="T29" fmla="*/ 2147483647 h 15"/>
              <a:gd name="T30" fmla="*/ 2147483647 w 7"/>
              <a:gd name="T31" fmla="*/ 2147483647 h 15"/>
              <a:gd name="T32" fmla="*/ 2147483647 w 7"/>
              <a:gd name="T33" fmla="*/ 2147483647 h 15"/>
              <a:gd name="T34" fmla="*/ 2147483647 w 7"/>
              <a:gd name="T35" fmla="*/ 2147483647 h 15"/>
              <a:gd name="T36" fmla="*/ 2147483647 w 7"/>
              <a:gd name="T37" fmla="*/ 2147483647 h 15"/>
              <a:gd name="T38" fmla="*/ 0 w 7"/>
              <a:gd name="T39" fmla="*/ 2147483647 h 15"/>
              <a:gd name="T40" fmla="*/ 0 w 7"/>
              <a:gd name="T41" fmla="*/ 2147483647 h 15"/>
              <a:gd name="T42" fmla="*/ 0 w 7"/>
              <a:gd name="T43" fmla="*/ 0 h 1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7"/>
              <a:gd name="T67" fmla="*/ 0 h 15"/>
              <a:gd name="T68" fmla="*/ 7 w 7"/>
              <a:gd name="T69" fmla="*/ 15 h 1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7" h="15">
                <a:moveTo>
                  <a:pt x="0" y="0"/>
                </a:moveTo>
                <a:lnTo>
                  <a:pt x="0" y="0"/>
                </a:lnTo>
                <a:lnTo>
                  <a:pt x="1" y="0"/>
                </a:lnTo>
                <a:lnTo>
                  <a:pt x="2" y="0"/>
                </a:lnTo>
                <a:lnTo>
                  <a:pt x="4" y="1"/>
                </a:lnTo>
                <a:lnTo>
                  <a:pt x="5" y="1"/>
                </a:lnTo>
                <a:lnTo>
                  <a:pt x="6" y="2"/>
                </a:lnTo>
                <a:lnTo>
                  <a:pt x="6" y="3"/>
                </a:lnTo>
                <a:lnTo>
                  <a:pt x="7" y="5"/>
                </a:lnTo>
                <a:lnTo>
                  <a:pt x="7" y="6"/>
                </a:lnTo>
                <a:lnTo>
                  <a:pt x="7" y="7"/>
                </a:lnTo>
                <a:lnTo>
                  <a:pt x="7" y="8"/>
                </a:lnTo>
                <a:lnTo>
                  <a:pt x="7" y="9"/>
                </a:lnTo>
                <a:lnTo>
                  <a:pt x="6" y="11"/>
                </a:lnTo>
                <a:lnTo>
                  <a:pt x="6" y="12"/>
                </a:lnTo>
                <a:lnTo>
                  <a:pt x="5" y="13"/>
                </a:lnTo>
                <a:lnTo>
                  <a:pt x="4" y="13"/>
                </a:lnTo>
                <a:lnTo>
                  <a:pt x="2" y="15"/>
                </a:lnTo>
                <a:lnTo>
                  <a:pt x="1" y="15"/>
                </a:lnTo>
                <a:lnTo>
                  <a:pt x="0" y="1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37" name="Freeform 3603"/>
          <p:cNvSpPr>
            <a:spLocks noChangeAspect="1"/>
          </p:cNvSpPr>
          <p:nvPr/>
        </p:nvSpPr>
        <p:spPr bwMode="auto">
          <a:xfrm>
            <a:off x="2136775" y="5027613"/>
            <a:ext cx="3175" cy="3175"/>
          </a:xfrm>
          <a:custGeom>
            <a:avLst/>
            <a:gdLst>
              <a:gd name="T0" fmla="*/ 2147483647 w 7"/>
              <a:gd name="T1" fmla="*/ 2147483647 h 15"/>
              <a:gd name="T2" fmla="*/ 2147483647 w 7"/>
              <a:gd name="T3" fmla="*/ 2147483647 h 15"/>
              <a:gd name="T4" fmla="*/ 2147483647 w 7"/>
              <a:gd name="T5" fmla="*/ 2147483647 h 15"/>
              <a:gd name="T6" fmla="*/ 2147483647 w 7"/>
              <a:gd name="T7" fmla="*/ 2147483647 h 15"/>
              <a:gd name="T8" fmla="*/ 2147483647 w 7"/>
              <a:gd name="T9" fmla="*/ 2147483647 h 15"/>
              <a:gd name="T10" fmla="*/ 2147483647 w 7"/>
              <a:gd name="T11" fmla="*/ 2147483647 h 15"/>
              <a:gd name="T12" fmla="*/ 2147483647 w 7"/>
              <a:gd name="T13" fmla="*/ 2147483647 h 15"/>
              <a:gd name="T14" fmla="*/ 2147483647 w 7"/>
              <a:gd name="T15" fmla="*/ 2147483647 h 15"/>
              <a:gd name="T16" fmla="*/ 0 w 7"/>
              <a:gd name="T17" fmla="*/ 2147483647 h 15"/>
              <a:gd name="T18" fmla="*/ 0 w 7"/>
              <a:gd name="T19" fmla="*/ 2147483647 h 15"/>
              <a:gd name="T20" fmla="*/ 0 w 7"/>
              <a:gd name="T21" fmla="*/ 2147483647 h 15"/>
              <a:gd name="T22" fmla="*/ 0 w 7"/>
              <a:gd name="T23" fmla="*/ 2147483647 h 15"/>
              <a:gd name="T24" fmla="*/ 0 w 7"/>
              <a:gd name="T25" fmla="*/ 2147483647 h 15"/>
              <a:gd name="T26" fmla="*/ 2147483647 w 7"/>
              <a:gd name="T27" fmla="*/ 2147483647 h 15"/>
              <a:gd name="T28" fmla="*/ 2147483647 w 7"/>
              <a:gd name="T29" fmla="*/ 2147483647 h 15"/>
              <a:gd name="T30" fmla="*/ 2147483647 w 7"/>
              <a:gd name="T31" fmla="*/ 2147483647 h 15"/>
              <a:gd name="T32" fmla="*/ 2147483647 w 7"/>
              <a:gd name="T33" fmla="*/ 2147483647 h 15"/>
              <a:gd name="T34" fmla="*/ 2147483647 w 7"/>
              <a:gd name="T35" fmla="*/ 0 h 15"/>
              <a:gd name="T36" fmla="*/ 2147483647 w 7"/>
              <a:gd name="T37" fmla="*/ 0 h 15"/>
              <a:gd name="T38" fmla="*/ 2147483647 w 7"/>
              <a:gd name="T39" fmla="*/ 0 h 15"/>
              <a:gd name="T40" fmla="*/ 2147483647 w 7"/>
              <a:gd name="T41" fmla="*/ 0 h 15"/>
              <a:gd name="T42" fmla="*/ 2147483647 w 7"/>
              <a:gd name="T43" fmla="*/ 2147483647 h 1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7"/>
              <a:gd name="T67" fmla="*/ 0 h 15"/>
              <a:gd name="T68" fmla="*/ 7 w 7"/>
              <a:gd name="T69" fmla="*/ 15 h 1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7" h="15">
                <a:moveTo>
                  <a:pt x="7" y="15"/>
                </a:moveTo>
                <a:lnTo>
                  <a:pt x="7" y="15"/>
                </a:lnTo>
                <a:lnTo>
                  <a:pt x="6" y="15"/>
                </a:lnTo>
                <a:lnTo>
                  <a:pt x="5" y="15"/>
                </a:lnTo>
                <a:lnTo>
                  <a:pt x="3" y="13"/>
                </a:lnTo>
                <a:lnTo>
                  <a:pt x="2" y="13"/>
                </a:lnTo>
                <a:lnTo>
                  <a:pt x="1" y="12"/>
                </a:lnTo>
                <a:lnTo>
                  <a:pt x="1" y="11"/>
                </a:lnTo>
                <a:lnTo>
                  <a:pt x="0" y="9"/>
                </a:lnTo>
                <a:lnTo>
                  <a:pt x="0" y="8"/>
                </a:lnTo>
                <a:lnTo>
                  <a:pt x="0" y="7"/>
                </a:lnTo>
                <a:lnTo>
                  <a:pt x="0" y="6"/>
                </a:lnTo>
                <a:lnTo>
                  <a:pt x="0" y="5"/>
                </a:lnTo>
                <a:lnTo>
                  <a:pt x="1" y="3"/>
                </a:lnTo>
                <a:lnTo>
                  <a:pt x="1" y="2"/>
                </a:lnTo>
                <a:lnTo>
                  <a:pt x="2" y="1"/>
                </a:lnTo>
                <a:lnTo>
                  <a:pt x="3" y="1"/>
                </a:ln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lnTo>
                  <a:pt x="7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38" name="Freeform 3604"/>
          <p:cNvSpPr>
            <a:spLocks noChangeAspect="1"/>
          </p:cNvSpPr>
          <p:nvPr/>
        </p:nvSpPr>
        <p:spPr bwMode="auto">
          <a:xfrm>
            <a:off x="2141538" y="5027613"/>
            <a:ext cx="1587" cy="3175"/>
          </a:xfrm>
          <a:custGeom>
            <a:avLst/>
            <a:gdLst>
              <a:gd name="T0" fmla="*/ 2147483647 w 1"/>
              <a:gd name="T1" fmla="*/ 0 h 15"/>
              <a:gd name="T2" fmla="*/ 2147483647 w 1"/>
              <a:gd name="T3" fmla="*/ 2147483647 h 15"/>
              <a:gd name="T4" fmla="*/ 0 w 1"/>
              <a:gd name="T5" fmla="*/ 2147483647 h 15"/>
              <a:gd name="T6" fmla="*/ 0 w 1"/>
              <a:gd name="T7" fmla="*/ 2147483647 h 15"/>
              <a:gd name="T8" fmla="*/ 0 w 1"/>
              <a:gd name="T9" fmla="*/ 0 h 15"/>
              <a:gd name="T10" fmla="*/ 0 w 1"/>
              <a:gd name="T11" fmla="*/ 0 h 15"/>
              <a:gd name="T12" fmla="*/ 2147483647 w 1"/>
              <a:gd name="T13" fmla="*/ 0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5"/>
              <a:gd name="T23" fmla="*/ 1 w 1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5">
                <a:moveTo>
                  <a:pt x="1" y="0"/>
                </a:moveTo>
                <a:lnTo>
                  <a:pt x="1" y="15"/>
                </a:lnTo>
                <a:lnTo>
                  <a:pt x="0" y="15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39" name="Freeform 3605"/>
          <p:cNvSpPr>
            <a:spLocks noChangeAspect="1"/>
          </p:cNvSpPr>
          <p:nvPr/>
        </p:nvSpPr>
        <p:spPr bwMode="auto">
          <a:xfrm>
            <a:off x="2141538" y="5027613"/>
            <a:ext cx="1587" cy="3175"/>
          </a:xfrm>
          <a:custGeom>
            <a:avLst/>
            <a:gdLst>
              <a:gd name="T0" fmla="*/ 2147483647 w 1"/>
              <a:gd name="T1" fmla="*/ 0 h 15"/>
              <a:gd name="T2" fmla="*/ 2147483647 w 1"/>
              <a:gd name="T3" fmla="*/ 2147483647 h 15"/>
              <a:gd name="T4" fmla="*/ 0 w 1"/>
              <a:gd name="T5" fmla="*/ 2147483647 h 15"/>
              <a:gd name="T6" fmla="*/ 0 w 1"/>
              <a:gd name="T7" fmla="*/ 2147483647 h 15"/>
              <a:gd name="T8" fmla="*/ 0 w 1"/>
              <a:gd name="T9" fmla="*/ 0 h 15"/>
              <a:gd name="T10" fmla="*/ 0 w 1"/>
              <a:gd name="T11" fmla="*/ 0 h 15"/>
              <a:gd name="T12" fmla="*/ 2147483647 w 1"/>
              <a:gd name="T13" fmla="*/ 0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5"/>
              <a:gd name="T23" fmla="*/ 1 w 1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5">
                <a:moveTo>
                  <a:pt x="1" y="0"/>
                </a:moveTo>
                <a:lnTo>
                  <a:pt x="1" y="15"/>
                </a:lnTo>
                <a:lnTo>
                  <a:pt x="0" y="15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40" name="Freeform 3606"/>
          <p:cNvSpPr>
            <a:spLocks noChangeAspect="1"/>
          </p:cNvSpPr>
          <p:nvPr/>
        </p:nvSpPr>
        <p:spPr bwMode="auto">
          <a:xfrm>
            <a:off x="2141538" y="5027613"/>
            <a:ext cx="1587" cy="3175"/>
          </a:xfrm>
          <a:custGeom>
            <a:avLst/>
            <a:gdLst>
              <a:gd name="T0" fmla="*/ 2147483647 w 1"/>
              <a:gd name="T1" fmla="*/ 0 h 15"/>
              <a:gd name="T2" fmla="*/ 2147483647 w 1"/>
              <a:gd name="T3" fmla="*/ 2147483647 h 15"/>
              <a:gd name="T4" fmla="*/ 0 w 1"/>
              <a:gd name="T5" fmla="*/ 2147483647 h 15"/>
              <a:gd name="T6" fmla="*/ 0 w 1"/>
              <a:gd name="T7" fmla="*/ 2147483647 h 15"/>
              <a:gd name="T8" fmla="*/ 0 w 1"/>
              <a:gd name="T9" fmla="*/ 0 h 15"/>
              <a:gd name="T10" fmla="*/ 0 w 1"/>
              <a:gd name="T11" fmla="*/ 0 h 15"/>
              <a:gd name="T12" fmla="*/ 2147483647 w 1"/>
              <a:gd name="T13" fmla="*/ 0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5"/>
              <a:gd name="T23" fmla="*/ 1 w 1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5">
                <a:moveTo>
                  <a:pt x="1" y="0"/>
                </a:moveTo>
                <a:lnTo>
                  <a:pt x="1" y="15"/>
                </a:lnTo>
                <a:lnTo>
                  <a:pt x="0" y="15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41" name="Freeform 3607"/>
          <p:cNvSpPr>
            <a:spLocks noChangeAspect="1"/>
          </p:cNvSpPr>
          <p:nvPr/>
        </p:nvSpPr>
        <p:spPr bwMode="auto">
          <a:xfrm>
            <a:off x="2139950" y="5027613"/>
            <a:ext cx="1588" cy="3175"/>
          </a:xfrm>
          <a:custGeom>
            <a:avLst/>
            <a:gdLst>
              <a:gd name="T0" fmla="*/ 2147483647 w 1"/>
              <a:gd name="T1" fmla="*/ 0 h 15"/>
              <a:gd name="T2" fmla="*/ 2147483647 w 1"/>
              <a:gd name="T3" fmla="*/ 2147483647 h 15"/>
              <a:gd name="T4" fmla="*/ 0 w 1"/>
              <a:gd name="T5" fmla="*/ 2147483647 h 15"/>
              <a:gd name="T6" fmla="*/ 0 w 1"/>
              <a:gd name="T7" fmla="*/ 2147483647 h 15"/>
              <a:gd name="T8" fmla="*/ 0 w 1"/>
              <a:gd name="T9" fmla="*/ 0 h 15"/>
              <a:gd name="T10" fmla="*/ 0 w 1"/>
              <a:gd name="T11" fmla="*/ 0 h 15"/>
              <a:gd name="T12" fmla="*/ 2147483647 w 1"/>
              <a:gd name="T13" fmla="*/ 0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5"/>
              <a:gd name="T23" fmla="*/ 1 w 1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5">
                <a:moveTo>
                  <a:pt x="1" y="0"/>
                </a:moveTo>
                <a:lnTo>
                  <a:pt x="1" y="15"/>
                </a:lnTo>
                <a:lnTo>
                  <a:pt x="0" y="15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42" name="Rectangle 3608"/>
          <p:cNvSpPr>
            <a:spLocks noChangeAspect="1" noChangeArrowheads="1"/>
          </p:cNvSpPr>
          <p:nvPr/>
        </p:nvSpPr>
        <p:spPr bwMode="auto">
          <a:xfrm>
            <a:off x="2139950" y="5027613"/>
            <a:ext cx="1588" cy="317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43" name="Freeform 3609"/>
          <p:cNvSpPr>
            <a:spLocks noChangeAspect="1"/>
          </p:cNvSpPr>
          <p:nvPr/>
        </p:nvSpPr>
        <p:spPr bwMode="auto">
          <a:xfrm>
            <a:off x="2136775" y="5027613"/>
            <a:ext cx="6350" cy="1587"/>
          </a:xfrm>
          <a:custGeom>
            <a:avLst/>
            <a:gdLst>
              <a:gd name="T0" fmla="*/ 0 w 14"/>
              <a:gd name="T1" fmla="*/ 2147483647 h 8"/>
              <a:gd name="T2" fmla="*/ 0 w 14"/>
              <a:gd name="T3" fmla="*/ 2147483647 h 8"/>
              <a:gd name="T4" fmla="*/ 0 w 14"/>
              <a:gd name="T5" fmla="*/ 2147483647 h 8"/>
              <a:gd name="T6" fmla="*/ 2147483647 w 14"/>
              <a:gd name="T7" fmla="*/ 2147483647 h 8"/>
              <a:gd name="T8" fmla="*/ 2147483647 w 14"/>
              <a:gd name="T9" fmla="*/ 2147483647 h 8"/>
              <a:gd name="T10" fmla="*/ 2147483647 w 14"/>
              <a:gd name="T11" fmla="*/ 2147483647 h 8"/>
              <a:gd name="T12" fmla="*/ 2147483647 w 14"/>
              <a:gd name="T13" fmla="*/ 0 h 8"/>
              <a:gd name="T14" fmla="*/ 2147483647 w 14"/>
              <a:gd name="T15" fmla="*/ 0 h 8"/>
              <a:gd name="T16" fmla="*/ 2147483647 w 14"/>
              <a:gd name="T17" fmla="*/ 0 h 8"/>
              <a:gd name="T18" fmla="*/ 2147483647 w 14"/>
              <a:gd name="T19" fmla="*/ 0 h 8"/>
              <a:gd name="T20" fmla="*/ 2147483647 w 14"/>
              <a:gd name="T21" fmla="*/ 0 h 8"/>
              <a:gd name="T22" fmla="*/ 2147483647 w 14"/>
              <a:gd name="T23" fmla="*/ 0 h 8"/>
              <a:gd name="T24" fmla="*/ 2147483647 w 14"/>
              <a:gd name="T25" fmla="*/ 2147483647 h 8"/>
              <a:gd name="T26" fmla="*/ 2147483647 w 14"/>
              <a:gd name="T27" fmla="*/ 2147483647 h 8"/>
              <a:gd name="T28" fmla="*/ 2147483647 w 14"/>
              <a:gd name="T29" fmla="*/ 2147483647 h 8"/>
              <a:gd name="T30" fmla="*/ 2147483647 w 14"/>
              <a:gd name="T31" fmla="*/ 2147483647 h 8"/>
              <a:gd name="T32" fmla="*/ 2147483647 w 14"/>
              <a:gd name="T33" fmla="*/ 2147483647 h 8"/>
              <a:gd name="T34" fmla="*/ 2147483647 w 14"/>
              <a:gd name="T35" fmla="*/ 2147483647 h 8"/>
              <a:gd name="T36" fmla="*/ 2147483647 w 14"/>
              <a:gd name="T37" fmla="*/ 2147483647 h 8"/>
              <a:gd name="T38" fmla="*/ 2147483647 w 14"/>
              <a:gd name="T39" fmla="*/ 2147483647 h 8"/>
              <a:gd name="T40" fmla="*/ 2147483647 w 14"/>
              <a:gd name="T41" fmla="*/ 2147483647 h 8"/>
              <a:gd name="T42" fmla="*/ 0 w 14"/>
              <a:gd name="T43" fmla="*/ 2147483647 h 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4"/>
              <a:gd name="T67" fmla="*/ 0 h 8"/>
              <a:gd name="T68" fmla="*/ 14 w 14"/>
              <a:gd name="T69" fmla="*/ 8 h 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4" h="8">
                <a:moveTo>
                  <a:pt x="0" y="6"/>
                </a:moveTo>
                <a:lnTo>
                  <a:pt x="0" y="6"/>
                </a:lnTo>
                <a:lnTo>
                  <a:pt x="0" y="4"/>
                </a:lnTo>
                <a:lnTo>
                  <a:pt x="1" y="3"/>
                </a:lnTo>
                <a:lnTo>
                  <a:pt x="2" y="2"/>
                </a:lnTo>
                <a:lnTo>
                  <a:pt x="3" y="1"/>
                </a:lnTo>
                <a:lnTo>
                  <a:pt x="4" y="0"/>
                </a:lnTo>
                <a:lnTo>
                  <a:pt x="5" y="0"/>
                </a:lnTo>
                <a:lnTo>
                  <a:pt x="7" y="0"/>
                </a:lnTo>
                <a:lnTo>
                  <a:pt x="8" y="0"/>
                </a:lnTo>
                <a:lnTo>
                  <a:pt x="10" y="0"/>
                </a:lnTo>
                <a:lnTo>
                  <a:pt x="11" y="1"/>
                </a:lnTo>
                <a:lnTo>
                  <a:pt x="12" y="2"/>
                </a:lnTo>
                <a:lnTo>
                  <a:pt x="13" y="3"/>
                </a:lnTo>
                <a:lnTo>
                  <a:pt x="14" y="4"/>
                </a:lnTo>
                <a:lnTo>
                  <a:pt x="14" y="5"/>
                </a:lnTo>
                <a:lnTo>
                  <a:pt x="14" y="7"/>
                </a:lnTo>
                <a:lnTo>
                  <a:pt x="14" y="8"/>
                </a:lnTo>
                <a:lnTo>
                  <a:pt x="0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44" name="Freeform 3610"/>
          <p:cNvSpPr>
            <a:spLocks noChangeAspect="1"/>
          </p:cNvSpPr>
          <p:nvPr/>
        </p:nvSpPr>
        <p:spPr bwMode="auto">
          <a:xfrm>
            <a:off x="2141538" y="5035550"/>
            <a:ext cx="3175" cy="3175"/>
          </a:xfrm>
          <a:custGeom>
            <a:avLst/>
            <a:gdLst>
              <a:gd name="T0" fmla="*/ 2147483647 w 8"/>
              <a:gd name="T1" fmla="*/ 0 h 12"/>
              <a:gd name="T2" fmla="*/ 0 w 8"/>
              <a:gd name="T3" fmla="*/ 2147483647 h 12"/>
              <a:gd name="T4" fmla="*/ 2147483647 w 8"/>
              <a:gd name="T5" fmla="*/ 0 h 12"/>
              <a:gd name="T6" fmla="*/ 0 60000 65536"/>
              <a:gd name="T7" fmla="*/ 0 60000 65536"/>
              <a:gd name="T8" fmla="*/ 0 60000 65536"/>
              <a:gd name="T9" fmla="*/ 0 w 8"/>
              <a:gd name="T10" fmla="*/ 0 h 12"/>
              <a:gd name="T11" fmla="*/ 8 w 8"/>
              <a:gd name="T12" fmla="*/ 12 h 1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" h="12">
                <a:moveTo>
                  <a:pt x="8" y="0"/>
                </a:moveTo>
                <a:lnTo>
                  <a:pt x="0" y="12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45" name="Freeform 3611"/>
          <p:cNvSpPr>
            <a:spLocks noChangeAspect="1"/>
          </p:cNvSpPr>
          <p:nvPr/>
        </p:nvSpPr>
        <p:spPr bwMode="auto">
          <a:xfrm>
            <a:off x="2136775" y="5029200"/>
            <a:ext cx="6350" cy="1588"/>
          </a:xfrm>
          <a:custGeom>
            <a:avLst/>
            <a:gdLst>
              <a:gd name="T0" fmla="*/ 2147483647 w 15"/>
              <a:gd name="T1" fmla="*/ 0 h 6"/>
              <a:gd name="T2" fmla="*/ 2147483647 w 15"/>
              <a:gd name="T3" fmla="*/ 2147483647 h 6"/>
              <a:gd name="T4" fmla="*/ 2147483647 w 15"/>
              <a:gd name="T5" fmla="*/ 2147483647 h 6"/>
              <a:gd name="T6" fmla="*/ 2147483647 w 15"/>
              <a:gd name="T7" fmla="*/ 2147483647 h 6"/>
              <a:gd name="T8" fmla="*/ 0 w 15"/>
              <a:gd name="T9" fmla="*/ 2147483647 h 6"/>
              <a:gd name="T10" fmla="*/ 0 w 15"/>
              <a:gd name="T11" fmla="*/ 2147483647 h 6"/>
              <a:gd name="T12" fmla="*/ 2147483647 w 15"/>
              <a:gd name="T13" fmla="*/ 0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6"/>
              <a:gd name="T23" fmla="*/ 15 w 15"/>
              <a:gd name="T24" fmla="*/ 6 h 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6">
                <a:moveTo>
                  <a:pt x="1" y="0"/>
                </a:moveTo>
                <a:lnTo>
                  <a:pt x="15" y="2"/>
                </a:lnTo>
                <a:lnTo>
                  <a:pt x="14" y="6"/>
                </a:lnTo>
                <a:lnTo>
                  <a:pt x="14" y="5"/>
                </a:lnTo>
                <a:lnTo>
                  <a:pt x="0" y="5"/>
                </a:lnTo>
                <a:lnTo>
                  <a:pt x="0" y="4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46" name="Freeform 3612"/>
          <p:cNvSpPr>
            <a:spLocks noChangeAspect="1"/>
          </p:cNvSpPr>
          <p:nvPr/>
        </p:nvSpPr>
        <p:spPr bwMode="auto">
          <a:xfrm>
            <a:off x="2136775" y="5030788"/>
            <a:ext cx="4763" cy="4762"/>
          </a:xfrm>
          <a:custGeom>
            <a:avLst/>
            <a:gdLst>
              <a:gd name="T0" fmla="*/ 0 w 14"/>
              <a:gd name="T1" fmla="*/ 0 h 6"/>
              <a:gd name="T2" fmla="*/ 2147483647 w 14"/>
              <a:gd name="T3" fmla="*/ 0 h 6"/>
              <a:gd name="T4" fmla="*/ 2147483647 w 14"/>
              <a:gd name="T5" fmla="*/ 2147483647 h 6"/>
              <a:gd name="T6" fmla="*/ 2147483647 w 14"/>
              <a:gd name="T7" fmla="*/ 2147483647 h 6"/>
              <a:gd name="T8" fmla="*/ 0 w 14"/>
              <a:gd name="T9" fmla="*/ 2147483647 h 6"/>
              <a:gd name="T10" fmla="*/ 0 w 14"/>
              <a:gd name="T11" fmla="*/ 2147483647 h 6"/>
              <a:gd name="T12" fmla="*/ 0 w 14"/>
              <a:gd name="T13" fmla="*/ 0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6"/>
              <a:gd name="T23" fmla="*/ 14 w 14"/>
              <a:gd name="T24" fmla="*/ 6 h 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6">
                <a:moveTo>
                  <a:pt x="0" y="0"/>
                </a:moveTo>
                <a:lnTo>
                  <a:pt x="14" y="0"/>
                </a:lnTo>
                <a:lnTo>
                  <a:pt x="14" y="1"/>
                </a:lnTo>
                <a:lnTo>
                  <a:pt x="0" y="6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47" name="Freeform 3613"/>
          <p:cNvSpPr>
            <a:spLocks noChangeAspect="1"/>
          </p:cNvSpPr>
          <p:nvPr/>
        </p:nvSpPr>
        <p:spPr bwMode="auto">
          <a:xfrm>
            <a:off x="2136775" y="5030788"/>
            <a:ext cx="6350" cy="4762"/>
          </a:xfrm>
          <a:custGeom>
            <a:avLst/>
            <a:gdLst>
              <a:gd name="T0" fmla="*/ 0 w 15"/>
              <a:gd name="T1" fmla="*/ 2147483647 h 8"/>
              <a:gd name="T2" fmla="*/ 2147483647 w 15"/>
              <a:gd name="T3" fmla="*/ 0 h 8"/>
              <a:gd name="T4" fmla="*/ 2147483647 w 15"/>
              <a:gd name="T5" fmla="*/ 2147483647 h 8"/>
              <a:gd name="T6" fmla="*/ 2147483647 w 15"/>
              <a:gd name="T7" fmla="*/ 2147483647 h 8"/>
              <a:gd name="T8" fmla="*/ 2147483647 w 15"/>
              <a:gd name="T9" fmla="*/ 2147483647 h 8"/>
              <a:gd name="T10" fmla="*/ 2147483647 w 15"/>
              <a:gd name="T11" fmla="*/ 2147483647 h 8"/>
              <a:gd name="T12" fmla="*/ 0 w 15"/>
              <a:gd name="T13" fmla="*/ 2147483647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8"/>
              <a:gd name="T23" fmla="*/ 15 w 15"/>
              <a:gd name="T24" fmla="*/ 8 h 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8">
                <a:moveTo>
                  <a:pt x="0" y="5"/>
                </a:moveTo>
                <a:lnTo>
                  <a:pt x="14" y="0"/>
                </a:lnTo>
                <a:lnTo>
                  <a:pt x="15" y="4"/>
                </a:lnTo>
                <a:lnTo>
                  <a:pt x="15" y="6"/>
                </a:lnTo>
                <a:lnTo>
                  <a:pt x="1" y="6"/>
                </a:lnTo>
                <a:lnTo>
                  <a:pt x="1" y="8"/>
                </a:lnTo>
                <a:lnTo>
                  <a:pt x="0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48" name="Freeform 3614"/>
          <p:cNvSpPr>
            <a:spLocks noChangeAspect="1"/>
          </p:cNvSpPr>
          <p:nvPr/>
        </p:nvSpPr>
        <p:spPr bwMode="auto">
          <a:xfrm>
            <a:off x="2136775" y="5030788"/>
            <a:ext cx="6350" cy="4762"/>
          </a:xfrm>
          <a:custGeom>
            <a:avLst/>
            <a:gdLst>
              <a:gd name="T0" fmla="*/ 0 w 14"/>
              <a:gd name="T1" fmla="*/ 2147483647 h 6"/>
              <a:gd name="T2" fmla="*/ 2147483647 w 14"/>
              <a:gd name="T3" fmla="*/ 2147483647 h 6"/>
              <a:gd name="T4" fmla="*/ 2147483647 w 14"/>
              <a:gd name="T5" fmla="*/ 0 h 6"/>
              <a:gd name="T6" fmla="*/ 2147483647 w 14"/>
              <a:gd name="T7" fmla="*/ 0 h 6"/>
              <a:gd name="T8" fmla="*/ 0 w 14"/>
              <a:gd name="T9" fmla="*/ 2147483647 h 6"/>
              <a:gd name="T10" fmla="*/ 0 w 14"/>
              <a:gd name="T11" fmla="*/ 2147483647 h 6"/>
              <a:gd name="T12" fmla="*/ 0 w 14"/>
              <a:gd name="T13" fmla="*/ 2147483647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6"/>
              <a:gd name="T23" fmla="*/ 14 w 14"/>
              <a:gd name="T24" fmla="*/ 6 h 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6">
                <a:moveTo>
                  <a:pt x="0" y="1"/>
                </a:moveTo>
                <a:lnTo>
                  <a:pt x="14" y="1"/>
                </a:lnTo>
                <a:lnTo>
                  <a:pt x="14" y="0"/>
                </a:lnTo>
                <a:lnTo>
                  <a:pt x="0" y="6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49" name="Freeform 3615"/>
          <p:cNvSpPr>
            <a:spLocks noChangeAspect="1"/>
          </p:cNvSpPr>
          <p:nvPr/>
        </p:nvSpPr>
        <p:spPr bwMode="auto">
          <a:xfrm>
            <a:off x="2136775" y="5030788"/>
            <a:ext cx="6350" cy="6350"/>
          </a:xfrm>
          <a:custGeom>
            <a:avLst/>
            <a:gdLst>
              <a:gd name="T0" fmla="*/ 0 w 15"/>
              <a:gd name="T1" fmla="*/ 2147483647 h 10"/>
              <a:gd name="T2" fmla="*/ 2147483647 w 15"/>
              <a:gd name="T3" fmla="*/ 0 h 10"/>
              <a:gd name="T4" fmla="*/ 2147483647 w 15"/>
              <a:gd name="T5" fmla="*/ 2147483647 h 10"/>
              <a:gd name="T6" fmla="*/ 2147483647 w 15"/>
              <a:gd name="T7" fmla="*/ 0 h 10"/>
              <a:gd name="T8" fmla="*/ 2147483647 w 15"/>
              <a:gd name="T9" fmla="*/ 2147483647 h 10"/>
              <a:gd name="T10" fmla="*/ 2147483647 w 15"/>
              <a:gd name="T11" fmla="*/ 2147483647 h 10"/>
              <a:gd name="T12" fmla="*/ 0 w 15"/>
              <a:gd name="T13" fmla="*/ 2147483647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10"/>
              <a:gd name="T23" fmla="*/ 15 w 15"/>
              <a:gd name="T24" fmla="*/ 10 h 1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10">
                <a:moveTo>
                  <a:pt x="0" y="6"/>
                </a:moveTo>
                <a:lnTo>
                  <a:pt x="14" y="0"/>
                </a:lnTo>
                <a:lnTo>
                  <a:pt x="15" y="2"/>
                </a:lnTo>
                <a:lnTo>
                  <a:pt x="13" y="0"/>
                </a:lnTo>
                <a:lnTo>
                  <a:pt x="3" y="10"/>
                </a:lnTo>
                <a:lnTo>
                  <a:pt x="1" y="8"/>
                </a:lnTo>
                <a:lnTo>
                  <a:pt x="0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50" name="Freeform 3616"/>
          <p:cNvSpPr>
            <a:spLocks noChangeAspect="1"/>
          </p:cNvSpPr>
          <p:nvPr/>
        </p:nvSpPr>
        <p:spPr bwMode="auto">
          <a:xfrm>
            <a:off x="2139950" y="5030788"/>
            <a:ext cx="3175" cy="7937"/>
          </a:xfrm>
          <a:custGeom>
            <a:avLst/>
            <a:gdLst>
              <a:gd name="T0" fmla="*/ 0 w 11"/>
              <a:gd name="T1" fmla="*/ 2147483647 h 14"/>
              <a:gd name="T2" fmla="*/ 2147483647 w 11"/>
              <a:gd name="T3" fmla="*/ 0 h 14"/>
              <a:gd name="T4" fmla="*/ 2147483647 w 11"/>
              <a:gd name="T5" fmla="*/ 2147483647 h 14"/>
              <a:gd name="T6" fmla="*/ 2147483647 w 11"/>
              <a:gd name="T7" fmla="*/ 0 h 14"/>
              <a:gd name="T8" fmla="*/ 2147483647 w 11"/>
              <a:gd name="T9" fmla="*/ 2147483647 h 14"/>
              <a:gd name="T10" fmla="*/ 2147483647 w 11"/>
              <a:gd name="T11" fmla="*/ 2147483647 h 14"/>
              <a:gd name="T12" fmla="*/ 0 w 11"/>
              <a:gd name="T13" fmla="*/ 2147483647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"/>
              <a:gd name="T22" fmla="*/ 0 h 14"/>
              <a:gd name="T23" fmla="*/ 11 w 11"/>
              <a:gd name="T24" fmla="*/ 14 h 1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" h="14">
                <a:moveTo>
                  <a:pt x="0" y="10"/>
                </a:moveTo>
                <a:lnTo>
                  <a:pt x="10" y="0"/>
                </a:lnTo>
                <a:lnTo>
                  <a:pt x="11" y="1"/>
                </a:lnTo>
                <a:lnTo>
                  <a:pt x="9" y="0"/>
                </a:lnTo>
                <a:lnTo>
                  <a:pt x="5" y="14"/>
                </a:lnTo>
                <a:lnTo>
                  <a:pt x="4" y="14"/>
                </a:lnTo>
                <a:lnTo>
                  <a:pt x="0" y="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51" name="Freeform 3617"/>
          <p:cNvSpPr>
            <a:spLocks noChangeAspect="1"/>
          </p:cNvSpPr>
          <p:nvPr/>
        </p:nvSpPr>
        <p:spPr bwMode="auto">
          <a:xfrm>
            <a:off x="2139950" y="5030788"/>
            <a:ext cx="3175" cy="7937"/>
          </a:xfrm>
          <a:custGeom>
            <a:avLst/>
            <a:gdLst>
              <a:gd name="T0" fmla="*/ 0 w 9"/>
              <a:gd name="T1" fmla="*/ 2147483647 h 15"/>
              <a:gd name="T2" fmla="*/ 2147483647 w 9"/>
              <a:gd name="T3" fmla="*/ 0 h 15"/>
              <a:gd name="T4" fmla="*/ 2147483647 w 9"/>
              <a:gd name="T5" fmla="*/ 2147483647 h 15"/>
              <a:gd name="T6" fmla="*/ 2147483647 w 9"/>
              <a:gd name="T7" fmla="*/ 2147483647 h 15"/>
              <a:gd name="T8" fmla="*/ 2147483647 w 9"/>
              <a:gd name="T9" fmla="*/ 2147483647 h 15"/>
              <a:gd name="T10" fmla="*/ 2147483647 w 9"/>
              <a:gd name="T11" fmla="*/ 2147483647 h 15"/>
              <a:gd name="T12" fmla="*/ 0 w 9"/>
              <a:gd name="T13" fmla="*/ 2147483647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"/>
              <a:gd name="T22" fmla="*/ 0 h 15"/>
              <a:gd name="T23" fmla="*/ 9 w 9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" h="15">
                <a:moveTo>
                  <a:pt x="0" y="14"/>
                </a:moveTo>
                <a:lnTo>
                  <a:pt x="4" y="0"/>
                </a:lnTo>
                <a:lnTo>
                  <a:pt x="8" y="1"/>
                </a:lnTo>
                <a:lnTo>
                  <a:pt x="9" y="2"/>
                </a:lnTo>
                <a:lnTo>
                  <a:pt x="1" y="14"/>
                </a:lnTo>
                <a:lnTo>
                  <a:pt x="2" y="15"/>
                </a:lnTo>
                <a:lnTo>
                  <a:pt x="0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52" name="Freeform 3618"/>
          <p:cNvSpPr>
            <a:spLocks noChangeAspect="1"/>
          </p:cNvSpPr>
          <p:nvPr/>
        </p:nvSpPr>
        <p:spPr bwMode="auto">
          <a:xfrm>
            <a:off x="2141538" y="5035550"/>
            <a:ext cx="3175" cy="3175"/>
          </a:xfrm>
          <a:custGeom>
            <a:avLst/>
            <a:gdLst>
              <a:gd name="T0" fmla="*/ 0 w 12"/>
              <a:gd name="T1" fmla="*/ 2147483647 h 15"/>
              <a:gd name="T2" fmla="*/ 2147483647 w 12"/>
              <a:gd name="T3" fmla="*/ 0 h 15"/>
              <a:gd name="T4" fmla="*/ 2147483647 w 12"/>
              <a:gd name="T5" fmla="*/ 2147483647 h 15"/>
              <a:gd name="T6" fmla="*/ 2147483647 w 12"/>
              <a:gd name="T7" fmla="*/ 2147483647 h 15"/>
              <a:gd name="T8" fmla="*/ 0 w 12"/>
              <a:gd name="T9" fmla="*/ 2147483647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"/>
              <a:gd name="T16" fmla="*/ 0 h 15"/>
              <a:gd name="T17" fmla="*/ 12 w 12"/>
              <a:gd name="T18" fmla="*/ 15 h 1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" h="15">
                <a:moveTo>
                  <a:pt x="0" y="12"/>
                </a:moveTo>
                <a:lnTo>
                  <a:pt x="8" y="0"/>
                </a:lnTo>
                <a:lnTo>
                  <a:pt x="12" y="3"/>
                </a:lnTo>
                <a:lnTo>
                  <a:pt x="4" y="15"/>
                </a:lnTo>
                <a:lnTo>
                  <a:pt x="0" y="1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53" name="Freeform 3619"/>
          <p:cNvSpPr>
            <a:spLocks noChangeAspect="1"/>
          </p:cNvSpPr>
          <p:nvPr/>
        </p:nvSpPr>
        <p:spPr bwMode="auto">
          <a:xfrm>
            <a:off x="1895475" y="5076825"/>
            <a:ext cx="1588" cy="4763"/>
          </a:xfrm>
          <a:custGeom>
            <a:avLst/>
            <a:gdLst>
              <a:gd name="T0" fmla="*/ 2147483647 w 7"/>
              <a:gd name="T1" fmla="*/ 2147483647 h 15"/>
              <a:gd name="T2" fmla="*/ 0 w 7"/>
              <a:gd name="T3" fmla="*/ 0 h 15"/>
              <a:gd name="T4" fmla="*/ 2147483647 w 7"/>
              <a:gd name="T5" fmla="*/ 2147483647 h 15"/>
              <a:gd name="T6" fmla="*/ 0 60000 65536"/>
              <a:gd name="T7" fmla="*/ 0 60000 65536"/>
              <a:gd name="T8" fmla="*/ 0 60000 65536"/>
              <a:gd name="T9" fmla="*/ 0 w 7"/>
              <a:gd name="T10" fmla="*/ 0 h 15"/>
              <a:gd name="T11" fmla="*/ 7 w 7"/>
              <a:gd name="T12" fmla="*/ 15 h 1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" h="15">
                <a:moveTo>
                  <a:pt x="7" y="15"/>
                </a:moveTo>
                <a:lnTo>
                  <a:pt x="0" y="0"/>
                </a:lnTo>
                <a:lnTo>
                  <a:pt x="7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54" name="Freeform 3620"/>
          <p:cNvSpPr>
            <a:spLocks noChangeAspect="1"/>
          </p:cNvSpPr>
          <p:nvPr/>
        </p:nvSpPr>
        <p:spPr bwMode="auto">
          <a:xfrm>
            <a:off x="1973263" y="5076825"/>
            <a:ext cx="3175" cy="4763"/>
          </a:xfrm>
          <a:custGeom>
            <a:avLst/>
            <a:gdLst>
              <a:gd name="T0" fmla="*/ 0 w 3175"/>
              <a:gd name="T1" fmla="*/ 0 h 15"/>
              <a:gd name="T2" fmla="*/ 0 w 3175"/>
              <a:gd name="T3" fmla="*/ 2147483647 h 15"/>
              <a:gd name="T4" fmla="*/ 0 w 3175"/>
              <a:gd name="T5" fmla="*/ 0 h 15"/>
              <a:gd name="T6" fmla="*/ 0 60000 65536"/>
              <a:gd name="T7" fmla="*/ 0 60000 65536"/>
              <a:gd name="T8" fmla="*/ 0 60000 65536"/>
              <a:gd name="T9" fmla="*/ 0 w 3175"/>
              <a:gd name="T10" fmla="*/ 0 h 15"/>
              <a:gd name="T11" fmla="*/ 3175 w 3175"/>
              <a:gd name="T12" fmla="*/ 15 h 1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75" h="15">
                <a:moveTo>
                  <a:pt x="0" y="0"/>
                </a:moveTo>
                <a:lnTo>
                  <a:pt x="0" y="1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55" name="Freeform 3621"/>
          <p:cNvSpPr>
            <a:spLocks noChangeAspect="1"/>
          </p:cNvSpPr>
          <p:nvPr/>
        </p:nvSpPr>
        <p:spPr bwMode="auto">
          <a:xfrm>
            <a:off x="1895475" y="5075238"/>
            <a:ext cx="6350" cy="6350"/>
          </a:xfrm>
          <a:custGeom>
            <a:avLst/>
            <a:gdLst>
              <a:gd name="T0" fmla="*/ 2147483647 w 20"/>
              <a:gd name="T1" fmla="*/ 2147483647 h 20"/>
              <a:gd name="T2" fmla="*/ 0 w 20"/>
              <a:gd name="T3" fmla="*/ 2147483647 h 20"/>
              <a:gd name="T4" fmla="*/ 2147483647 w 20"/>
              <a:gd name="T5" fmla="*/ 2147483647 h 20"/>
              <a:gd name="T6" fmla="*/ 2147483647 w 20"/>
              <a:gd name="T7" fmla="*/ 0 h 20"/>
              <a:gd name="T8" fmla="*/ 2147483647 w 20"/>
              <a:gd name="T9" fmla="*/ 2147483647 h 20"/>
              <a:gd name="T10" fmla="*/ 2147483647 w 20"/>
              <a:gd name="T11" fmla="*/ 2147483647 h 20"/>
              <a:gd name="T12" fmla="*/ 2147483647 w 20"/>
              <a:gd name="T13" fmla="*/ 2147483647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"/>
              <a:gd name="T22" fmla="*/ 0 h 20"/>
              <a:gd name="T23" fmla="*/ 20 w 20"/>
              <a:gd name="T24" fmla="*/ 20 h 2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" h="20">
                <a:moveTo>
                  <a:pt x="7" y="20"/>
                </a:moveTo>
                <a:lnTo>
                  <a:pt x="0" y="5"/>
                </a:lnTo>
                <a:lnTo>
                  <a:pt x="12" y="1"/>
                </a:lnTo>
                <a:lnTo>
                  <a:pt x="16" y="0"/>
                </a:lnTo>
                <a:lnTo>
                  <a:pt x="16" y="15"/>
                </a:lnTo>
                <a:lnTo>
                  <a:pt x="20" y="14"/>
                </a:lnTo>
                <a:lnTo>
                  <a:pt x="7" y="2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56" name="Freeform 3622"/>
          <p:cNvSpPr>
            <a:spLocks noChangeAspect="1"/>
          </p:cNvSpPr>
          <p:nvPr/>
        </p:nvSpPr>
        <p:spPr bwMode="auto">
          <a:xfrm>
            <a:off x="1900238" y="5073650"/>
            <a:ext cx="7937" cy="6350"/>
          </a:xfrm>
          <a:custGeom>
            <a:avLst/>
            <a:gdLst>
              <a:gd name="T0" fmla="*/ 0 w 25"/>
              <a:gd name="T1" fmla="*/ 2147483647 h 18"/>
              <a:gd name="T2" fmla="*/ 0 w 25"/>
              <a:gd name="T3" fmla="*/ 2147483647 h 18"/>
              <a:gd name="T4" fmla="*/ 2147483647 w 25"/>
              <a:gd name="T5" fmla="*/ 0 h 18"/>
              <a:gd name="T6" fmla="*/ 2147483647 w 25"/>
              <a:gd name="T7" fmla="*/ 0 h 18"/>
              <a:gd name="T8" fmla="*/ 2147483647 w 25"/>
              <a:gd name="T9" fmla="*/ 2147483647 h 18"/>
              <a:gd name="T10" fmla="*/ 2147483647 w 25"/>
              <a:gd name="T11" fmla="*/ 2147483647 h 18"/>
              <a:gd name="T12" fmla="*/ 0 w 25"/>
              <a:gd name="T13" fmla="*/ 2147483647 h 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5"/>
              <a:gd name="T22" fmla="*/ 0 h 18"/>
              <a:gd name="T23" fmla="*/ 25 w 25"/>
              <a:gd name="T24" fmla="*/ 18 h 1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5" h="18">
                <a:moveTo>
                  <a:pt x="0" y="18"/>
                </a:moveTo>
                <a:lnTo>
                  <a:pt x="0" y="3"/>
                </a:lnTo>
                <a:lnTo>
                  <a:pt x="25" y="0"/>
                </a:lnTo>
                <a:lnTo>
                  <a:pt x="25" y="16"/>
                </a:lnTo>
                <a:lnTo>
                  <a:pt x="17" y="16"/>
                </a:lnTo>
                <a:lnTo>
                  <a:pt x="0" y="1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57" name="Freeform 3623"/>
          <p:cNvSpPr>
            <a:spLocks noChangeAspect="1"/>
          </p:cNvSpPr>
          <p:nvPr/>
        </p:nvSpPr>
        <p:spPr bwMode="auto">
          <a:xfrm>
            <a:off x="1908175" y="5073650"/>
            <a:ext cx="23813" cy="6350"/>
          </a:xfrm>
          <a:custGeom>
            <a:avLst/>
            <a:gdLst>
              <a:gd name="T0" fmla="*/ 0 w 67"/>
              <a:gd name="T1" fmla="*/ 2147483647 h 16"/>
              <a:gd name="T2" fmla="*/ 0 w 67"/>
              <a:gd name="T3" fmla="*/ 0 h 16"/>
              <a:gd name="T4" fmla="*/ 2147483647 w 67"/>
              <a:gd name="T5" fmla="*/ 0 h 16"/>
              <a:gd name="T6" fmla="*/ 2147483647 w 67"/>
              <a:gd name="T7" fmla="*/ 0 h 16"/>
              <a:gd name="T8" fmla="*/ 2147483647 w 67"/>
              <a:gd name="T9" fmla="*/ 2147483647 h 16"/>
              <a:gd name="T10" fmla="*/ 2147483647 w 67"/>
              <a:gd name="T11" fmla="*/ 2147483647 h 16"/>
              <a:gd name="T12" fmla="*/ 0 w 67"/>
              <a:gd name="T13" fmla="*/ 214748364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7"/>
              <a:gd name="T22" fmla="*/ 0 h 16"/>
              <a:gd name="T23" fmla="*/ 67 w 67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7" h="16">
                <a:moveTo>
                  <a:pt x="0" y="16"/>
                </a:moveTo>
                <a:lnTo>
                  <a:pt x="0" y="0"/>
                </a:lnTo>
                <a:lnTo>
                  <a:pt x="31" y="0"/>
                </a:lnTo>
                <a:lnTo>
                  <a:pt x="31" y="14"/>
                </a:lnTo>
                <a:lnTo>
                  <a:pt x="67" y="16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58" name="Freeform 3624"/>
          <p:cNvSpPr>
            <a:spLocks noChangeAspect="1"/>
          </p:cNvSpPr>
          <p:nvPr/>
        </p:nvSpPr>
        <p:spPr bwMode="auto">
          <a:xfrm>
            <a:off x="1920875" y="5073650"/>
            <a:ext cx="11113" cy="6350"/>
          </a:xfrm>
          <a:custGeom>
            <a:avLst/>
            <a:gdLst>
              <a:gd name="T0" fmla="*/ 0 w 36"/>
              <a:gd name="T1" fmla="*/ 2147483647 h 16"/>
              <a:gd name="T2" fmla="*/ 0 w 36"/>
              <a:gd name="T3" fmla="*/ 0 h 16"/>
              <a:gd name="T4" fmla="*/ 2147483647 w 36"/>
              <a:gd name="T5" fmla="*/ 2147483647 h 16"/>
              <a:gd name="T6" fmla="*/ 2147483647 w 36"/>
              <a:gd name="T7" fmla="*/ 2147483647 h 16"/>
              <a:gd name="T8" fmla="*/ 2147483647 w 36"/>
              <a:gd name="T9" fmla="*/ 2147483647 h 16"/>
              <a:gd name="T10" fmla="*/ 2147483647 w 36"/>
              <a:gd name="T11" fmla="*/ 2147483647 h 16"/>
              <a:gd name="T12" fmla="*/ 0 w 36"/>
              <a:gd name="T13" fmla="*/ 214748364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16"/>
              <a:gd name="T23" fmla="*/ 36 w 36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16">
                <a:moveTo>
                  <a:pt x="0" y="14"/>
                </a:moveTo>
                <a:lnTo>
                  <a:pt x="0" y="0"/>
                </a:lnTo>
                <a:lnTo>
                  <a:pt x="36" y="1"/>
                </a:lnTo>
                <a:lnTo>
                  <a:pt x="36" y="16"/>
                </a:lnTo>
                <a:lnTo>
                  <a:pt x="0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59" name="Freeform 3625"/>
          <p:cNvSpPr>
            <a:spLocks noChangeAspect="1"/>
          </p:cNvSpPr>
          <p:nvPr/>
        </p:nvSpPr>
        <p:spPr bwMode="auto">
          <a:xfrm>
            <a:off x="1931988" y="5073650"/>
            <a:ext cx="12700" cy="6350"/>
          </a:xfrm>
          <a:custGeom>
            <a:avLst/>
            <a:gdLst>
              <a:gd name="T0" fmla="*/ 0 w 38"/>
              <a:gd name="T1" fmla="*/ 2147483647 h 17"/>
              <a:gd name="T2" fmla="*/ 0 w 38"/>
              <a:gd name="T3" fmla="*/ 0 h 17"/>
              <a:gd name="T4" fmla="*/ 2147483647 w 38"/>
              <a:gd name="T5" fmla="*/ 2147483647 h 17"/>
              <a:gd name="T6" fmla="*/ 2147483647 w 38"/>
              <a:gd name="T7" fmla="*/ 2147483647 h 17"/>
              <a:gd name="T8" fmla="*/ 2147483647 w 38"/>
              <a:gd name="T9" fmla="*/ 2147483647 h 17"/>
              <a:gd name="T10" fmla="*/ 2147483647 w 38"/>
              <a:gd name="T11" fmla="*/ 2147483647 h 17"/>
              <a:gd name="T12" fmla="*/ 0 w 38"/>
              <a:gd name="T13" fmla="*/ 2147483647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8"/>
              <a:gd name="T22" fmla="*/ 0 h 17"/>
              <a:gd name="T23" fmla="*/ 38 w 38"/>
              <a:gd name="T24" fmla="*/ 17 h 1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8" h="17">
                <a:moveTo>
                  <a:pt x="0" y="15"/>
                </a:moveTo>
                <a:lnTo>
                  <a:pt x="0" y="0"/>
                </a:lnTo>
                <a:lnTo>
                  <a:pt x="38" y="2"/>
                </a:lnTo>
                <a:lnTo>
                  <a:pt x="38" y="17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60" name="Freeform 3626"/>
          <p:cNvSpPr>
            <a:spLocks noChangeAspect="1"/>
          </p:cNvSpPr>
          <p:nvPr/>
        </p:nvSpPr>
        <p:spPr bwMode="auto">
          <a:xfrm>
            <a:off x="1944688" y="5075238"/>
            <a:ext cx="12700" cy="6350"/>
          </a:xfrm>
          <a:custGeom>
            <a:avLst/>
            <a:gdLst>
              <a:gd name="T0" fmla="*/ 0 w 34"/>
              <a:gd name="T1" fmla="*/ 2147483647 h 17"/>
              <a:gd name="T2" fmla="*/ 0 w 34"/>
              <a:gd name="T3" fmla="*/ 0 h 17"/>
              <a:gd name="T4" fmla="*/ 2147483647 w 34"/>
              <a:gd name="T5" fmla="*/ 2147483647 h 17"/>
              <a:gd name="T6" fmla="*/ 2147483647 w 34"/>
              <a:gd name="T7" fmla="*/ 2147483647 h 17"/>
              <a:gd name="T8" fmla="*/ 2147483647 w 34"/>
              <a:gd name="T9" fmla="*/ 2147483647 h 17"/>
              <a:gd name="T10" fmla="*/ 2147483647 w 34"/>
              <a:gd name="T11" fmla="*/ 2147483647 h 17"/>
              <a:gd name="T12" fmla="*/ 0 w 34"/>
              <a:gd name="T13" fmla="*/ 2147483647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17"/>
              <a:gd name="T23" fmla="*/ 34 w 34"/>
              <a:gd name="T24" fmla="*/ 17 h 1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17">
                <a:moveTo>
                  <a:pt x="0" y="15"/>
                </a:moveTo>
                <a:lnTo>
                  <a:pt x="0" y="0"/>
                </a:lnTo>
                <a:lnTo>
                  <a:pt x="34" y="2"/>
                </a:lnTo>
                <a:lnTo>
                  <a:pt x="34" y="17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61" name="Freeform 3627"/>
          <p:cNvSpPr>
            <a:spLocks noChangeAspect="1"/>
          </p:cNvSpPr>
          <p:nvPr/>
        </p:nvSpPr>
        <p:spPr bwMode="auto">
          <a:xfrm>
            <a:off x="1957388" y="5075238"/>
            <a:ext cx="7937" cy="6350"/>
          </a:xfrm>
          <a:custGeom>
            <a:avLst/>
            <a:gdLst>
              <a:gd name="T0" fmla="*/ 0 w 29"/>
              <a:gd name="T1" fmla="*/ 2147483647 h 17"/>
              <a:gd name="T2" fmla="*/ 0 w 29"/>
              <a:gd name="T3" fmla="*/ 0 h 17"/>
              <a:gd name="T4" fmla="*/ 2147483647 w 29"/>
              <a:gd name="T5" fmla="*/ 2147483647 h 17"/>
              <a:gd name="T6" fmla="*/ 2147483647 w 29"/>
              <a:gd name="T7" fmla="*/ 2147483647 h 17"/>
              <a:gd name="T8" fmla="*/ 2147483647 w 29"/>
              <a:gd name="T9" fmla="*/ 2147483647 h 17"/>
              <a:gd name="T10" fmla="*/ 2147483647 w 29"/>
              <a:gd name="T11" fmla="*/ 2147483647 h 17"/>
              <a:gd name="T12" fmla="*/ 0 w 29"/>
              <a:gd name="T13" fmla="*/ 2147483647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9"/>
              <a:gd name="T22" fmla="*/ 0 h 17"/>
              <a:gd name="T23" fmla="*/ 29 w 29"/>
              <a:gd name="T24" fmla="*/ 17 h 1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9" h="17">
                <a:moveTo>
                  <a:pt x="0" y="15"/>
                </a:moveTo>
                <a:lnTo>
                  <a:pt x="0" y="0"/>
                </a:lnTo>
                <a:lnTo>
                  <a:pt x="29" y="2"/>
                </a:lnTo>
                <a:lnTo>
                  <a:pt x="29" y="17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62" name="Freeform 3628"/>
          <p:cNvSpPr>
            <a:spLocks noChangeAspect="1"/>
          </p:cNvSpPr>
          <p:nvPr/>
        </p:nvSpPr>
        <p:spPr bwMode="auto">
          <a:xfrm>
            <a:off x="1965325" y="5076825"/>
            <a:ext cx="7938" cy="4763"/>
          </a:xfrm>
          <a:custGeom>
            <a:avLst/>
            <a:gdLst>
              <a:gd name="T0" fmla="*/ 0 w 21"/>
              <a:gd name="T1" fmla="*/ 2147483647 h 16"/>
              <a:gd name="T2" fmla="*/ 0 w 21"/>
              <a:gd name="T3" fmla="*/ 0 h 16"/>
              <a:gd name="T4" fmla="*/ 2147483647 w 21"/>
              <a:gd name="T5" fmla="*/ 2147483647 h 16"/>
              <a:gd name="T6" fmla="*/ 2147483647 w 21"/>
              <a:gd name="T7" fmla="*/ 2147483647 h 16"/>
              <a:gd name="T8" fmla="*/ 0 w 21"/>
              <a:gd name="T9" fmla="*/ 2147483647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1"/>
              <a:gd name="T16" fmla="*/ 0 h 16"/>
              <a:gd name="T17" fmla="*/ 21 w 21"/>
              <a:gd name="T18" fmla="*/ 16 h 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1" h="16">
                <a:moveTo>
                  <a:pt x="0" y="15"/>
                </a:moveTo>
                <a:lnTo>
                  <a:pt x="0" y="0"/>
                </a:lnTo>
                <a:lnTo>
                  <a:pt x="21" y="1"/>
                </a:lnTo>
                <a:lnTo>
                  <a:pt x="21" y="16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63" name="Freeform 3629"/>
          <p:cNvSpPr>
            <a:spLocks noChangeAspect="1"/>
          </p:cNvSpPr>
          <p:nvPr/>
        </p:nvSpPr>
        <p:spPr bwMode="auto">
          <a:xfrm>
            <a:off x="1897063" y="5148263"/>
            <a:ext cx="3175" cy="4762"/>
          </a:xfrm>
          <a:custGeom>
            <a:avLst/>
            <a:gdLst>
              <a:gd name="T0" fmla="*/ 2147483647 w 4"/>
              <a:gd name="T1" fmla="*/ 2147483647 h 14"/>
              <a:gd name="T2" fmla="*/ 0 w 4"/>
              <a:gd name="T3" fmla="*/ 0 h 14"/>
              <a:gd name="T4" fmla="*/ 2147483647 w 4"/>
              <a:gd name="T5" fmla="*/ 2147483647 h 14"/>
              <a:gd name="T6" fmla="*/ 0 60000 65536"/>
              <a:gd name="T7" fmla="*/ 0 60000 65536"/>
              <a:gd name="T8" fmla="*/ 0 60000 65536"/>
              <a:gd name="T9" fmla="*/ 0 w 4"/>
              <a:gd name="T10" fmla="*/ 0 h 14"/>
              <a:gd name="T11" fmla="*/ 4 w 4"/>
              <a:gd name="T12" fmla="*/ 14 h 1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" h="14">
                <a:moveTo>
                  <a:pt x="4" y="14"/>
                </a:moveTo>
                <a:lnTo>
                  <a:pt x="0" y="0"/>
                </a:lnTo>
                <a:lnTo>
                  <a:pt x="4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64" name="Freeform 3630"/>
          <p:cNvSpPr>
            <a:spLocks noChangeAspect="1"/>
          </p:cNvSpPr>
          <p:nvPr/>
        </p:nvSpPr>
        <p:spPr bwMode="auto">
          <a:xfrm>
            <a:off x="1908175" y="5146675"/>
            <a:ext cx="1588" cy="6350"/>
          </a:xfrm>
          <a:custGeom>
            <a:avLst/>
            <a:gdLst>
              <a:gd name="T0" fmla="*/ 0 w 8"/>
              <a:gd name="T1" fmla="*/ 0 h 15"/>
              <a:gd name="T2" fmla="*/ 0 w 8"/>
              <a:gd name="T3" fmla="*/ 0 h 15"/>
              <a:gd name="T4" fmla="*/ 2147483647 w 8"/>
              <a:gd name="T5" fmla="*/ 0 h 15"/>
              <a:gd name="T6" fmla="*/ 2147483647 w 8"/>
              <a:gd name="T7" fmla="*/ 0 h 15"/>
              <a:gd name="T8" fmla="*/ 2147483647 w 8"/>
              <a:gd name="T9" fmla="*/ 2147483647 h 15"/>
              <a:gd name="T10" fmla="*/ 2147483647 w 8"/>
              <a:gd name="T11" fmla="*/ 2147483647 h 15"/>
              <a:gd name="T12" fmla="*/ 2147483647 w 8"/>
              <a:gd name="T13" fmla="*/ 2147483647 h 15"/>
              <a:gd name="T14" fmla="*/ 2147483647 w 8"/>
              <a:gd name="T15" fmla="*/ 2147483647 h 15"/>
              <a:gd name="T16" fmla="*/ 2147483647 w 8"/>
              <a:gd name="T17" fmla="*/ 2147483647 h 15"/>
              <a:gd name="T18" fmla="*/ 2147483647 w 8"/>
              <a:gd name="T19" fmla="*/ 2147483647 h 15"/>
              <a:gd name="T20" fmla="*/ 2147483647 w 8"/>
              <a:gd name="T21" fmla="*/ 2147483647 h 15"/>
              <a:gd name="T22" fmla="*/ 2147483647 w 8"/>
              <a:gd name="T23" fmla="*/ 2147483647 h 15"/>
              <a:gd name="T24" fmla="*/ 2147483647 w 8"/>
              <a:gd name="T25" fmla="*/ 2147483647 h 15"/>
              <a:gd name="T26" fmla="*/ 2147483647 w 8"/>
              <a:gd name="T27" fmla="*/ 2147483647 h 15"/>
              <a:gd name="T28" fmla="*/ 2147483647 w 8"/>
              <a:gd name="T29" fmla="*/ 2147483647 h 15"/>
              <a:gd name="T30" fmla="*/ 2147483647 w 8"/>
              <a:gd name="T31" fmla="*/ 2147483647 h 15"/>
              <a:gd name="T32" fmla="*/ 2147483647 w 8"/>
              <a:gd name="T33" fmla="*/ 2147483647 h 15"/>
              <a:gd name="T34" fmla="*/ 2147483647 w 8"/>
              <a:gd name="T35" fmla="*/ 2147483647 h 15"/>
              <a:gd name="T36" fmla="*/ 2147483647 w 8"/>
              <a:gd name="T37" fmla="*/ 2147483647 h 15"/>
              <a:gd name="T38" fmla="*/ 0 w 8"/>
              <a:gd name="T39" fmla="*/ 2147483647 h 15"/>
              <a:gd name="T40" fmla="*/ 0 w 8"/>
              <a:gd name="T41" fmla="*/ 2147483647 h 15"/>
              <a:gd name="T42" fmla="*/ 0 w 8"/>
              <a:gd name="T43" fmla="*/ 0 h 1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"/>
              <a:gd name="T67" fmla="*/ 0 h 15"/>
              <a:gd name="T68" fmla="*/ 8 w 8"/>
              <a:gd name="T69" fmla="*/ 15 h 1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" h="15">
                <a:moveTo>
                  <a:pt x="0" y="0"/>
                </a:moveTo>
                <a:lnTo>
                  <a:pt x="0" y="0"/>
                </a:lnTo>
                <a:lnTo>
                  <a:pt x="1" y="0"/>
                </a:lnTo>
                <a:lnTo>
                  <a:pt x="3" y="0"/>
                </a:lnTo>
                <a:lnTo>
                  <a:pt x="4" y="1"/>
                </a:lnTo>
                <a:lnTo>
                  <a:pt x="5" y="1"/>
                </a:lnTo>
                <a:lnTo>
                  <a:pt x="6" y="2"/>
                </a:lnTo>
                <a:lnTo>
                  <a:pt x="7" y="3"/>
                </a:lnTo>
                <a:lnTo>
                  <a:pt x="8" y="5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7" y="11"/>
                </a:lnTo>
                <a:lnTo>
                  <a:pt x="6" y="12"/>
                </a:lnTo>
                <a:lnTo>
                  <a:pt x="5" y="13"/>
                </a:lnTo>
                <a:lnTo>
                  <a:pt x="4" y="14"/>
                </a:lnTo>
                <a:lnTo>
                  <a:pt x="3" y="15"/>
                </a:lnTo>
                <a:lnTo>
                  <a:pt x="1" y="15"/>
                </a:lnTo>
                <a:lnTo>
                  <a:pt x="0" y="1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65" name="Freeform 3631"/>
          <p:cNvSpPr>
            <a:spLocks noChangeAspect="1"/>
          </p:cNvSpPr>
          <p:nvPr/>
        </p:nvSpPr>
        <p:spPr bwMode="auto">
          <a:xfrm>
            <a:off x="1897063" y="5148263"/>
            <a:ext cx="4762" cy="4762"/>
          </a:xfrm>
          <a:custGeom>
            <a:avLst/>
            <a:gdLst>
              <a:gd name="T0" fmla="*/ 2147483647 w 7"/>
              <a:gd name="T1" fmla="*/ 2147483647 h 15"/>
              <a:gd name="T2" fmla="*/ 0 w 7"/>
              <a:gd name="T3" fmla="*/ 2147483647 h 15"/>
              <a:gd name="T4" fmla="*/ 2147483647 w 7"/>
              <a:gd name="T5" fmla="*/ 0 h 15"/>
              <a:gd name="T6" fmla="*/ 2147483647 w 7"/>
              <a:gd name="T7" fmla="*/ 0 h 15"/>
              <a:gd name="T8" fmla="*/ 2147483647 w 7"/>
              <a:gd name="T9" fmla="*/ 2147483647 h 15"/>
              <a:gd name="T10" fmla="*/ 2147483647 w 7"/>
              <a:gd name="T11" fmla="*/ 2147483647 h 15"/>
              <a:gd name="T12" fmla="*/ 2147483647 w 7"/>
              <a:gd name="T13" fmla="*/ 2147483647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"/>
              <a:gd name="T22" fmla="*/ 0 h 15"/>
              <a:gd name="T23" fmla="*/ 7 w 7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" h="15">
                <a:moveTo>
                  <a:pt x="4" y="15"/>
                </a:moveTo>
                <a:lnTo>
                  <a:pt x="0" y="1"/>
                </a:lnTo>
                <a:lnTo>
                  <a:pt x="3" y="0"/>
                </a:lnTo>
                <a:lnTo>
                  <a:pt x="7" y="14"/>
                </a:lnTo>
                <a:lnTo>
                  <a:pt x="4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66" name="Freeform 3632"/>
          <p:cNvSpPr>
            <a:spLocks noChangeAspect="1"/>
          </p:cNvSpPr>
          <p:nvPr/>
        </p:nvSpPr>
        <p:spPr bwMode="auto">
          <a:xfrm>
            <a:off x="1900238" y="5148263"/>
            <a:ext cx="1587" cy="4762"/>
          </a:xfrm>
          <a:custGeom>
            <a:avLst/>
            <a:gdLst>
              <a:gd name="T0" fmla="*/ 2147483647 w 7"/>
              <a:gd name="T1" fmla="*/ 2147483647 h 15"/>
              <a:gd name="T2" fmla="*/ 0 w 7"/>
              <a:gd name="T3" fmla="*/ 2147483647 h 15"/>
              <a:gd name="T4" fmla="*/ 2147483647 w 7"/>
              <a:gd name="T5" fmla="*/ 0 h 15"/>
              <a:gd name="T6" fmla="*/ 2147483647 w 7"/>
              <a:gd name="T7" fmla="*/ 0 h 15"/>
              <a:gd name="T8" fmla="*/ 2147483647 w 7"/>
              <a:gd name="T9" fmla="*/ 2147483647 h 15"/>
              <a:gd name="T10" fmla="*/ 2147483647 w 7"/>
              <a:gd name="T11" fmla="*/ 2147483647 h 15"/>
              <a:gd name="T12" fmla="*/ 2147483647 w 7"/>
              <a:gd name="T13" fmla="*/ 2147483647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"/>
              <a:gd name="T22" fmla="*/ 0 h 15"/>
              <a:gd name="T23" fmla="*/ 7 w 7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" h="15">
                <a:moveTo>
                  <a:pt x="4" y="15"/>
                </a:moveTo>
                <a:lnTo>
                  <a:pt x="0" y="1"/>
                </a:lnTo>
                <a:lnTo>
                  <a:pt x="3" y="0"/>
                </a:lnTo>
                <a:lnTo>
                  <a:pt x="7" y="14"/>
                </a:lnTo>
                <a:lnTo>
                  <a:pt x="4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67" name="Freeform 3633"/>
          <p:cNvSpPr>
            <a:spLocks noChangeAspect="1"/>
          </p:cNvSpPr>
          <p:nvPr/>
        </p:nvSpPr>
        <p:spPr bwMode="auto">
          <a:xfrm>
            <a:off x="1901825" y="5146675"/>
            <a:ext cx="1588" cy="6350"/>
          </a:xfrm>
          <a:custGeom>
            <a:avLst/>
            <a:gdLst>
              <a:gd name="T0" fmla="*/ 2147483647 w 5"/>
              <a:gd name="T1" fmla="*/ 2147483647 h 15"/>
              <a:gd name="T2" fmla="*/ 0 w 5"/>
              <a:gd name="T3" fmla="*/ 2147483647 h 15"/>
              <a:gd name="T4" fmla="*/ 2147483647 w 5"/>
              <a:gd name="T5" fmla="*/ 0 h 15"/>
              <a:gd name="T6" fmla="*/ 2147483647 w 5"/>
              <a:gd name="T7" fmla="*/ 0 h 15"/>
              <a:gd name="T8" fmla="*/ 2147483647 w 5"/>
              <a:gd name="T9" fmla="*/ 2147483647 h 15"/>
              <a:gd name="T10" fmla="*/ 2147483647 w 5"/>
              <a:gd name="T11" fmla="*/ 2147483647 h 15"/>
              <a:gd name="T12" fmla="*/ 2147483647 w 5"/>
              <a:gd name="T13" fmla="*/ 2147483647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"/>
              <a:gd name="T22" fmla="*/ 0 h 15"/>
              <a:gd name="T23" fmla="*/ 5 w 5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" h="15">
                <a:moveTo>
                  <a:pt x="4" y="15"/>
                </a:moveTo>
                <a:lnTo>
                  <a:pt x="0" y="1"/>
                </a:lnTo>
                <a:lnTo>
                  <a:pt x="3" y="0"/>
                </a:lnTo>
                <a:lnTo>
                  <a:pt x="5" y="0"/>
                </a:lnTo>
                <a:lnTo>
                  <a:pt x="5" y="15"/>
                </a:lnTo>
                <a:lnTo>
                  <a:pt x="4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68" name="Freeform 3634"/>
          <p:cNvSpPr>
            <a:spLocks noChangeAspect="1"/>
          </p:cNvSpPr>
          <p:nvPr/>
        </p:nvSpPr>
        <p:spPr bwMode="auto">
          <a:xfrm>
            <a:off x="1901825" y="5146675"/>
            <a:ext cx="1588" cy="6350"/>
          </a:xfrm>
          <a:custGeom>
            <a:avLst/>
            <a:gdLst>
              <a:gd name="T0" fmla="*/ 0 w 5"/>
              <a:gd name="T1" fmla="*/ 2147483647 h 15"/>
              <a:gd name="T2" fmla="*/ 0 w 5"/>
              <a:gd name="T3" fmla="*/ 0 h 15"/>
              <a:gd name="T4" fmla="*/ 2147483647 w 5"/>
              <a:gd name="T5" fmla="*/ 0 h 15"/>
              <a:gd name="T6" fmla="*/ 2147483647 w 5"/>
              <a:gd name="T7" fmla="*/ 0 h 15"/>
              <a:gd name="T8" fmla="*/ 2147483647 w 5"/>
              <a:gd name="T9" fmla="*/ 2147483647 h 15"/>
              <a:gd name="T10" fmla="*/ 2147483647 w 5"/>
              <a:gd name="T11" fmla="*/ 2147483647 h 15"/>
              <a:gd name="T12" fmla="*/ 0 w 5"/>
              <a:gd name="T13" fmla="*/ 2147483647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"/>
              <a:gd name="T22" fmla="*/ 0 h 15"/>
              <a:gd name="T23" fmla="*/ 5 w 5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" h="15">
                <a:moveTo>
                  <a:pt x="0" y="15"/>
                </a:moveTo>
                <a:lnTo>
                  <a:pt x="0" y="0"/>
                </a:lnTo>
                <a:lnTo>
                  <a:pt x="1" y="0"/>
                </a:lnTo>
                <a:lnTo>
                  <a:pt x="5" y="14"/>
                </a:lnTo>
                <a:lnTo>
                  <a:pt x="2" y="15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69" name="Freeform 3635"/>
          <p:cNvSpPr>
            <a:spLocks noChangeAspect="1"/>
          </p:cNvSpPr>
          <p:nvPr/>
        </p:nvSpPr>
        <p:spPr bwMode="auto">
          <a:xfrm>
            <a:off x="1903413" y="5146675"/>
            <a:ext cx="1587" cy="6350"/>
          </a:xfrm>
          <a:custGeom>
            <a:avLst/>
            <a:gdLst>
              <a:gd name="T0" fmla="*/ 2147483647 w 8"/>
              <a:gd name="T1" fmla="*/ 2147483647 h 15"/>
              <a:gd name="T2" fmla="*/ 0 w 8"/>
              <a:gd name="T3" fmla="*/ 2147483647 h 15"/>
              <a:gd name="T4" fmla="*/ 2147483647 w 8"/>
              <a:gd name="T5" fmla="*/ 0 h 15"/>
              <a:gd name="T6" fmla="*/ 2147483647 w 8"/>
              <a:gd name="T7" fmla="*/ 0 h 15"/>
              <a:gd name="T8" fmla="*/ 2147483647 w 8"/>
              <a:gd name="T9" fmla="*/ 2147483647 h 15"/>
              <a:gd name="T10" fmla="*/ 2147483647 w 8"/>
              <a:gd name="T11" fmla="*/ 2147483647 h 15"/>
              <a:gd name="T12" fmla="*/ 2147483647 w 8"/>
              <a:gd name="T13" fmla="*/ 2147483647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"/>
              <a:gd name="T22" fmla="*/ 0 h 15"/>
              <a:gd name="T23" fmla="*/ 8 w 8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" h="15">
                <a:moveTo>
                  <a:pt x="4" y="15"/>
                </a:moveTo>
                <a:lnTo>
                  <a:pt x="0" y="1"/>
                </a:lnTo>
                <a:lnTo>
                  <a:pt x="3" y="0"/>
                </a:lnTo>
                <a:lnTo>
                  <a:pt x="8" y="14"/>
                </a:lnTo>
                <a:lnTo>
                  <a:pt x="4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70" name="Freeform 3636"/>
          <p:cNvSpPr>
            <a:spLocks noChangeAspect="1"/>
          </p:cNvSpPr>
          <p:nvPr/>
        </p:nvSpPr>
        <p:spPr bwMode="auto">
          <a:xfrm>
            <a:off x="1903413" y="5146675"/>
            <a:ext cx="1587" cy="6350"/>
          </a:xfrm>
          <a:custGeom>
            <a:avLst/>
            <a:gdLst>
              <a:gd name="T0" fmla="*/ 2147483647 w 6"/>
              <a:gd name="T1" fmla="*/ 2147483647 h 15"/>
              <a:gd name="T2" fmla="*/ 0 w 6"/>
              <a:gd name="T3" fmla="*/ 2147483647 h 15"/>
              <a:gd name="T4" fmla="*/ 2147483647 w 6"/>
              <a:gd name="T5" fmla="*/ 0 h 15"/>
              <a:gd name="T6" fmla="*/ 2147483647 w 6"/>
              <a:gd name="T7" fmla="*/ 0 h 15"/>
              <a:gd name="T8" fmla="*/ 2147483647 w 6"/>
              <a:gd name="T9" fmla="*/ 2147483647 h 15"/>
              <a:gd name="T10" fmla="*/ 2147483647 w 6"/>
              <a:gd name="T11" fmla="*/ 2147483647 h 15"/>
              <a:gd name="T12" fmla="*/ 2147483647 w 6"/>
              <a:gd name="T13" fmla="*/ 2147483647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"/>
              <a:gd name="T22" fmla="*/ 0 h 15"/>
              <a:gd name="T23" fmla="*/ 6 w 6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" h="15">
                <a:moveTo>
                  <a:pt x="5" y="15"/>
                </a:moveTo>
                <a:lnTo>
                  <a:pt x="0" y="1"/>
                </a:lnTo>
                <a:lnTo>
                  <a:pt x="4" y="0"/>
                </a:lnTo>
                <a:lnTo>
                  <a:pt x="6" y="0"/>
                </a:lnTo>
                <a:lnTo>
                  <a:pt x="6" y="15"/>
                </a:lnTo>
                <a:lnTo>
                  <a:pt x="5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71" name="Freeform 3637"/>
          <p:cNvSpPr>
            <a:spLocks noChangeAspect="1"/>
          </p:cNvSpPr>
          <p:nvPr/>
        </p:nvSpPr>
        <p:spPr bwMode="auto">
          <a:xfrm>
            <a:off x="1905000" y="5146675"/>
            <a:ext cx="3175" cy="6350"/>
          </a:xfrm>
          <a:custGeom>
            <a:avLst/>
            <a:gdLst>
              <a:gd name="T0" fmla="*/ 0 w 3"/>
              <a:gd name="T1" fmla="*/ 2147483647 h 15"/>
              <a:gd name="T2" fmla="*/ 0 w 3"/>
              <a:gd name="T3" fmla="*/ 0 h 15"/>
              <a:gd name="T4" fmla="*/ 2147483647 w 3"/>
              <a:gd name="T5" fmla="*/ 0 h 15"/>
              <a:gd name="T6" fmla="*/ 2147483647 w 3"/>
              <a:gd name="T7" fmla="*/ 0 h 15"/>
              <a:gd name="T8" fmla="*/ 2147483647 w 3"/>
              <a:gd name="T9" fmla="*/ 2147483647 h 15"/>
              <a:gd name="T10" fmla="*/ 2147483647 w 3"/>
              <a:gd name="T11" fmla="*/ 2147483647 h 15"/>
              <a:gd name="T12" fmla="*/ 0 w 3"/>
              <a:gd name="T13" fmla="*/ 2147483647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15"/>
              <a:gd name="T23" fmla="*/ 3 w 3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15">
                <a:moveTo>
                  <a:pt x="0" y="15"/>
                </a:moveTo>
                <a:lnTo>
                  <a:pt x="0" y="0"/>
                </a:lnTo>
                <a:lnTo>
                  <a:pt x="3" y="0"/>
                </a:lnTo>
                <a:lnTo>
                  <a:pt x="3" y="15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72" name="Rectangle 3638"/>
          <p:cNvSpPr>
            <a:spLocks noChangeAspect="1" noChangeArrowheads="1"/>
          </p:cNvSpPr>
          <p:nvPr/>
        </p:nvSpPr>
        <p:spPr bwMode="auto">
          <a:xfrm>
            <a:off x="1905000" y="5146675"/>
            <a:ext cx="3175" cy="6350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73" name="Freeform 3639"/>
          <p:cNvSpPr>
            <a:spLocks noChangeAspect="1"/>
          </p:cNvSpPr>
          <p:nvPr/>
        </p:nvSpPr>
        <p:spPr bwMode="auto">
          <a:xfrm>
            <a:off x="1905000" y="5146675"/>
            <a:ext cx="3175" cy="6350"/>
          </a:xfrm>
          <a:custGeom>
            <a:avLst/>
            <a:gdLst>
              <a:gd name="T0" fmla="*/ 2147483647 w 7"/>
              <a:gd name="T1" fmla="*/ 2147483647 h 15"/>
              <a:gd name="T2" fmla="*/ 2147483647 w 7"/>
              <a:gd name="T3" fmla="*/ 2147483647 h 15"/>
              <a:gd name="T4" fmla="*/ 2147483647 w 7"/>
              <a:gd name="T5" fmla="*/ 2147483647 h 15"/>
              <a:gd name="T6" fmla="*/ 2147483647 w 7"/>
              <a:gd name="T7" fmla="*/ 2147483647 h 15"/>
              <a:gd name="T8" fmla="*/ 2147483647 w 7"/>
              <a:gd name="T9" fmla="*/ 2147483647 h 15"/>
              <a:gd name="T10" fmla="*/ 2147483647 w 7"/>
              <a:gd name="T11" fmla="*/ 2147483647 h 15"/>
              <a:gd name="T12" fmla="*/ 2147483647 w 7"/>
              <a:gd name="T13" fmla="*/ 2147483647 h 15"/>
              <a:gd name="T14" fmla="*/ 2147483647 w 7"/>
              <a:gd name="T15" fmla="*/ 2147483647 h 15"/>
              <a:gd name="T16" fmla="*/ 0 w 7"/>
              <a:gd name="T17" fmla="*/ 2147483647 h 15"/>
              <a:gd name="T18" fmla="*/ 0 w 7"/>
              <a:gd name="T19" fmla="*/ 2147483647 h 15"/>
              <a:gd name="T20" fmla="*/ 0 w 7"/>
              <a:gd name="T21" fmla="*/ 2147483647 h 15"/>
              <a:gd name="T22" fmla="*/ 0 w 7"/>
              <a:gd name="T23" fmla="*/ 2147483647 h 15"/>
              <a:gd name="T24" fmla="*/ 0 w 7"/>
              <a:gd name="T25" fmla="*/ 2147483647 h 15"/>
              <a:gd name="T26" fmla="*/ 2147483647 w 7"/>
              <a:gd name="T27" fmla="*/ 2147483647 h 15"/>
              <a:gd name="T28" fmla="*/ 2147483647 w 7"/>
              <a:gd name="T29" fmla="*/ 2147483647 h 15"/>
              <a:gd name="T30" fmla="*/ 2147483647 w 7"/>
              <a:gd name="T31" fmla="*/ 2147483647 h 15"/>
              <a:gd name="T32" fmla="*/ 2147483647 w 7"/>
              <a:gd name="T33" fmla="*/ 2147483647 h 15"/>
              <a:gd name="T34" fmla="*/ 2147483647 w 7"/>
              <a:gd name="T35" fmla="*/ 0 h 15"/>
              <a:gd name="T36" fmla="*/ 2147483647 w 7"/>
              <a:gd name="T37" fmla="*/ 0 h 15"/>
              <a:gd name="T38" fmla="*/ 2147483647 w 7"/>
              <a:gd name="T39" fmla="*/ 0 h 15"/>
              <a:gd name="T40" fmla="*/ 2147483647 w 7"/>
              <a:gd name="T41" fmla="*/ 0 h 15"/>
              <a:gd name="T42" fmla="*/ 2147483647 w 7"/>
              <a:gd name="T43" fmla="*/ 2147483647 h 1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7"/>
              <a:gd name="T67" fmla="*/ 0 h 15"/>
              <a:gd name="T68" fmla="*/ 7 w 7"/>
              <a:gd name="T69" fmla="*/ 15 h 1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7" h="15">
                <a:moveTo>
                  <a:pt x="7" y="15"/>
                </a:moveTo>
                <a:lnTo>
                  <a:pt x="7" y="15"/>
                </a:lnTo>
                <a:lnTo>
                  <a:pt x="6" y="15"/>
                </a:lnTo>
                <a:lnTo>
                  <a:pt x="5" y="15"/>
                </a:lnTo>
                <a:lnTo>
                  <a:pt x="3" y="14"/>
                </a:lnTo>
                <a:lnTo>
                  <a:pt x="2" y="13"/>
                </a:lnTo>
                <a:lnTo>
                  <a:pt x="1" y="12"/>
                </a:lnTo>
                <a:lnTo>
                  <a:pt x="1" y="11"/>
                </a:lnTo>
                <a:lnTo>
                  <a:pt x="0" y="10"/>
                </a:lnTo>
                <a:lnTo>
                  <a:pt x="0" y="8"/>
                </a:lnTo>
                <a:lnTo>
                  <a:pt x="0" y="7"/>
                </a:lnTo>
                <a:lnTo>
                  <a:pt x="0" y="6"/>
                </a:lnTo>
                <a:lnTo>
                  <a:pt x="0" y="5"/>
                </a:lnTo>
                <a:lnTo>
                  <a:pt x="1" y="3"/>
                </a:lnTo>
                <a:lnTo>
                  <a:pt x="1" y="2"/>
                </a:lnTo>
                <a:lnTo>
                  <a:pt x="2" y="1"/>
                </a:lnTo>
                <a:lnTo>
                  <a:pt x="3" y="1"/>
                </a:ln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lnTo>
                  <a:pt x="7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74" name="Freeform 3640"/>
          <p:cNvSpPr>
            <a:spLocks noChangeAspect="1"/>
          </p:cNvSpPr>
          <p:nvPr/>
        </p:nvSpPr>
        <p:spPr bwMode="auto">
          <a:xfrm>
            <a:off x="1912938" y="5146675"/>
            <a:ext cx="6350" cy="6350"/>
          </a:xfrm>
          <a:custGeom>
            <a:avLst/>
            <a:gdLst>
              <a:gd name="T0" fmla="*/ 0 w 8"/>
              <a:gd name="T1" fmla="*/ 0 h 15"/>
              <a:gd name="T2" fmla="*/ 0 w 8"/>
              <a:gd name="T3" fmla="*/ 0 h 15"/>
              <a:gd name="T4" fmla="*/ 2147483647 w 8"/>
              <a:gd name="T5" fmla="*/ 0 h 15"/>
              <a:gd name="T6" fmla="*/ 2147483647 w 8"/>
              <a:gd name="T7" fmla="*/ 0 h 15"/>
              <a:gd name="T8" fmla="*/ 2147483647 w 8"/>
              <a:gd name="T9" fmla="*/ 2147483647 h 15"/>
              <a:gd name="T10" fmla="*/ 2147483647 w 8"/>
              <a:gd name="T11" fmla="*/ 2147483647 h 15"/>
              <a:gd name="T12" fmla="*/ 2147483647 w 8"/>
              <a:gd name="T13" fmla="*/ 2147483647 h 15"/>
              <a:gd name="T14" fmla="*/ 2147483647 w 8"/>
              <a:gd name="T15" fmla="*/ 2147483647 h 15"/>
              <a:gd name="T16" fmla="*/ 2147483647 w 8"/>
              <a:gd name="T17" fmla="*/ 2147483647 h 15"/>
              <a:gd name="T18" fmla="*/ 2147483647 w 8"/>
              <a:gd name="T19" fmla="*/ 2147483647 h 15"/>
              <a:gd name="T20" fmla="*/ 2147483647 w 8"/>
              <a:gd name="T21" fmla="*/ 2147483647 h 15"/>
              <a:gd name="T22" fmla="*/ 2147483647 w 8"/>
              <a:gd name="T23" fmla="*/ 2147483647 h 15"/>
              <a:gd name="T24" fmla="*/ 2147483647 w 8"/>
              <a:gd name="T25" fmla="*/ 2147483647 h 15"/>
              <a:gd name="T26" fmla="*/ 2147483647 w 8"/>
              <a:gd name="T27" fmla="*/ 2147483647 h 15"/>
              <a:gd name="T28" fmla="*/ 2147483647 w 8"/>
              <a:gd name="T29" fmla="*/ 2147483647 h 15"/>
              <a:gd name="T30" fmla="*/ 2147483647 w 8"/>
              <a:gd name="T31" fmla="*/ 2147483647 h 15"/>
              <a:gd name="T32" fmla="*/ 2147483647 w 8"/>
              <a:gd name="T33" fmla="*/ 2147483647 h 15"/>
              <a:gd name="T34" fmla="*/ 2147483647 w 8"/>
              <a:gd name="T35" fmla="*/ 2147483647 h 15"/>
              <a:gd name="T36" fmla="*/ 2147483647 w 8"/>
              <a:gd name="T37" fmla="*/ 2147483647 h 15"/>
              <a:gd name="T38" fmla="*/ 0 w 8"/>
              <a:gd name="T39" fmla="*/ 2147483647 h 15"/>
              <a:gd name="T40" fmla="*/ 0 w 8"/>
              <a:gd name="T41" fmla="*/ 2147483647 h 15"/>
              <a:gd name="T42" fmla="*/ 0 w 8"/>
              <a:gd name="T43" fmla="*/ 0 h 1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"/>
              <a:gd name="T67" fmla="*/ 0 h 15"/>
              <a:gd name="T68" fmla="*/ 8 w 8"/>
              <a:gd name="T69" fmla="*/ 15 h 1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" h="15">
                <a:moveTo>
                  <a:pt x="0" y="0"/>
                </a:moveTo>
                <a:lnTo>
                  <a:pt x="0" y="0"/>
                </a:lnTo>
                <a:lnTo>
                  <a:pt x="1" y="0"/>
                </a:lnTo>
                <a:lnTo>
                  <a:pt x="3" y="0"/>
                </a:lnTo>
                <a:lnTo>
                  <a:pt x="4" y="1"/>
                </a:lnTo>
                <a:lnTo>
                  <a:pt x="5" y="1"/>
                </a:lnTo>
                <a:lnTo>
                  <a:pt x="6" y="2"/>
                </a:lnTo>
                <a:lnTo>
                  <a:pt x="7" y="3"/>
                </a:lnTo>
                <a:lnTo>
                  <a:pt x="8" y="5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7" y="11"/>
                </a:lnTo>
                <a:lnTo>
                  <a:pt x="6" y="12"/>
                </a:lnTo>
                <a:lnTo>
                  <a:pt x="5" y="13"/>
                </a:lnTo>
                <a:lnTo>
                  <a:pt x="4" y="14"/>
                </a:lnTo>
                <a:lnTo>
                  <a:pt x="3" y="15"/>
                </a:lnTo>
                <a:lnTo>
                  <a:pt x="1" y="15"/>
                </a:lnTo>
                <a:lnTo>
                  <a:pt x="0" y="1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75" name="Freeform 3641"/>
          <p:cNvSpPr>
            <a:spLocks noChangeAspect="1"/>
          </p:cNvSpPr>
          <p:nvPr/>
        </p:nvSpPr>
        <p:spPr bwMode="auto">
          <a:xfrm>
            <a:off x="1908175" y="5146675"/>
            <a:ext cx="1588" cy="6350"/>
          </a:xfrm>
          <a:custGeom>
            <a:avLst/>
            <a:gdLst>
              <a:gd name="T0" fmla="*/ 0 w 2"/>
              <a:gd name="T1" fmla="*/ 2147483647 h 15"/>
              <a:gd name="T2" fmla="*/ 0 w 2"/>
              <a:gd name="T3" fmla="*/ 0 h 15"/>
              <a:gd name="T4" fmla="*/ 2147483647 w 2"/>
              <a:gd name="T5" fmla="*/ 0 h 15"/>
              <a:gd name="T6" fmla="*/ 2147483647 w 2"/>
              <a:gd name="T7" fmla="*/ 0 h 15"/>
              <a:gd name="T8" fmla="*/ 2147483647 w 2"/>
              <a:gd name="T9" fmla="*/ 2147483647 h 15"/>
              <a:gd name="T10" fmla="*/ 2147483647 w 2"/>
              <a:gd name="T11" fmla="*/ 2147483647 h 15"/>
              <a:gd name="T12" fmla="*/ 0 w 2"/>
              <a:gd name="T13" fmla="*/ 2147483647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15"/>
              <a:gd name="T23" fmla="*/ 2 w 2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15">
                <a:moveTo>
                  <a:pt x="0" y="15"/>
                </a:moveTo>
                <a:lnTo>
                  <a:pt x="0" y="0"/>
                </a:lnTo>
                <a:lnTo>
                  <a:pt x="2" y="0"/>
                </a:lnTo>
                <a:lnTo>
                  <a:pt x="2" y="15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76" name="Freeform 3642"/>
          <p:cNvSpPr>
            <a:spLocks noChangeAspect="1"/>
          </p:cNvSpPr>
          <p:nvPr/>
        </p:nvSpPr>
        <p:spPr bwMode="auto">
          <a:xfrm>
            <a:off x="1908175" y="5146675"/>
            <a:ext cx="1588" cy="6350"/>
          </a:xfrm>
          <a:custGeom>
            <a:avLst/>
            <a:gdLst>
              <a:gd name="T0" fmla="*/ 0 w 3"/>
              <a:gd name="T1" fmla="*/ 2147483647 h 15"/>
              <a:gd name="T2" fmla="*/ 0 w 3"/>
              <a:gd name="T3" fmla="*/ 0 h 15"/>
              <a:gd name="T4" fmla="*/ 2147483647 w 3"/>
              <a:gd name="T5" fmla="*/ 0 h 15"/>
              <a:gd name="T6" fmla="*/ 2147483647 w 3"/>
              <a:gd name="T7" fmla="*/ 0 h 15"/>
              <a:gd name="T8" fmla="*/ 2147483647 w 3"/>
              <a:gd name="T9" fmla="*/ 2147483647 h 15"/>
              <a:gd name="T10" fmla="*/ 2147483647 w 3"/>
              <a:gd name="T11" fmla="*/ 2147483647 h 15"/>
              <a:gd name="T12" fmla="*/ 0 w 3"/>
              <a:gd name="T13" fmla="*/ 2147483647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15"/>
              <a:gd name="T23" fmla="*/ 3 w 3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15">
                <a:moveTo>
                  <a:pt x="0" y="15"/>
                </a:moveTo>
                <a:lnTo>
                  <a:pt x="0" y="0"/>
                </a:lnTo>
                <a:lnTo>
                  <a:pt x="3" y="0"/>
                </a:lnTo>
                <a:lnTo>
                  <a:pt x="3" y="15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77" name="Freeform 3643"/>
          <p:cNvSpPr>
            <a:spLocks noChangeAspect="1"/>
          </p:cNvSpPr>
          <p:nvPr/>
        </p:nvSpPr>
        <p:spPr bwMode="auto">
          <a:xfrm>
            <a:off x="1909763" y="5146675"/>
            <a:ext cx="1587" cy="6350"/>
          </a:xfrm>
          <a:custGeom>
            <a:avLst/>
            <a:gdLst>
              <a:gd name="T0" fmla="*/ 0 w 2"/>
              <a:gd name="T1" fmla="*/ 2147483647 h 15"/>
              <a:gd name="T2" fmla="*/ 0 w 2"/>
              <a:gd name="T3" fmla="*/ 0 h 15"/>
              <a:gd name="T4" fmla="*/ 2147483647 w 2"/>
              <a:gd name="T5" fmla="*/ 0 h 15"/>
              <a:gd name="T6" fmla="*/ 2147483647 w 2"/>
              <a:gd name="T7" fmla="*/ 0 h 15"/>
              <a:gd name="T8" fmla="*/ 2147483647 w 2"/>
              <a:gd name="T9" fmla="*/ 2147483647 h 15"/>
              <a:gd name="T10" fmla="*/ 2147483647 w 2"/>
              <a:gd name="T11" fmla="*/ 2147483647 h 15"/>
              <a:gd name="T12" fmla="*/ 0 w 2"/>
              <a:gd name="T13" fmla="*/ 2147483647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15"/>
              <a:gd name="T23" fmla="*/ 2 w 2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15">
                <a:moveTo>
                  <a:pt x="0" y="15"/>
                </a:moveTo>
                <a:lnTo>
                  <a:pt x="0" y="0"/>
                </a:lnTo>
                <a:lnTo>
                  <a:pt x="2" y="0"/>
                </a:lnTo>
                <a:lnTo>
                  <a:pt x="2" y="15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78" name="Freeform 3644"/>
          <p:cNvSpPr>
            <a:spLocks noChangeAspect="1"/>
          </p:cNvSpPr>
          <p:nvPr/>
        </p:nvSpPr>
        <p:spPr bwMode="auto">
          <a:xfrm>
            <a:off x="1909763" y="5146675"/>
            <a:ext cx="1587" cy="6350"/>
          </a:xfrm>
          <a:custGeom>
            <a:avLst/>
            <a:gdLst>
              <a:gd name="T0" fmla="*/ 0 w 3"/>
              <a:gd name="T1" fmla="*/ 2147483647 h 15"/>
              <a:gd name="T2" fmla="*/ 0 w 3"/>
              <a:gd name="T3" fmla="*/ 0 h 15"/>
              <a:gd name="T4" fmla="*/ 2147483647 w 3"/>
              <a:gd name="T5" fmla="*/ 0 h 15"/>
              <a:gd name="T6" fmla="*/ 2147483647 w 3"/>
              <a:gd name="T7" fmla="*/ 0 h 15"/>
              <a:gd name="T8" fmla="*/ 2147483647 w 3"/>
              <a:gd name="T9" fmla="*/ 2147483647 h 15"/>
              <a:gd name="T10" fmla="*/ 2147483647 w 3"/>
              <a:gd name="T11" fmla="*/ 2147483647 h 15"/>
              <a:gd name="T12" fmla="*/ 0 w 3"/>
              <a:gd name="T13" fmla="*/ 2147483647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15"/>
              <a:gd name="T23" fmla="*/ 3 w 3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15">
                <a:moveTo>
                  <a:pt x="0" y="15"/>
                </a:moveTo>
                <a:lnTo>
                  <a:pt x="0" y="0"/>
                </a:lnTo>
                <a:lnTo>
                  <a:pt x="3" y="0"/>
                </a:lnTo>
                <a:lnTo>
                  <a:pt x="3" y="15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79" name="Freeform 3645"/>
          <p:cNvSpPr>
            <a:spLocks noChangeAspect="1"/>
          </p:cNvSpPr>
          <p:nvPr/>
        </p:nvSpPr>
        <p:spPr bwMode="auto">
          <a:xfrm>
            <a:off x="1911350" y="5146675"/>
            <a:ext cx="1588" cy="6350"/>
          </a:xfrm>
          <a:custGeom>
            <a:avLst/>
            <a:gdLst>
              <a:gd name="T0" fmla="*/ 0 w 2"/>
              <a:gd name="T1" fmla="*/ 2147483647 h 15"/>
              <a:gd name="T2" fmla="*/ 0 w 2"/>
              <a:gd name="T3" fmla="*/ 0 h 15"/>
              <a:gd name="T4" fmla="*/ 2147483647 w 2"/>
              <a:gd name="T5" fmla="*/ 0 h 15"/>
              <a:gd name="T6" fmla="*/ 2147483647 w 2"/>
              <a:gd name="T7" fmla="*/ 0 h 15"/>
              <a:gd name="T8" fmla="*/ 2147483647 w 2"/>
              <a:gd name="T9" fmla="*/ 2147483647 h 15"/>
              <a:gd name="T10" fmla="*/ 2147483647 w 2"/>
              <a:gd name="T11" fmla="*/ 2147483647 h 15"/>
              <a:gd name="T12" fmla="*/ 0 w 2"/>
              <a:gd name="T13" fmla="*/ 2147483647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15"/>
              <a:gd name="T23" fmla="*/ 2 w 2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15">
                <a:moveTo>
                  <a:pt x="0" y="15"/>
                </a:moveTo>
                <a:lnTo>
                  <a:pt x="0" y="0"/>
                </a:lnTo>
                <a:lnTo>
                  <a:pt x="2" y="0"/>
                </a:lnTo>
                <a:lnTo>
                  <a:pt x="2" y="15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80" name="Freeform 3646"/>
          <p:cNvSpPr>
            <a:spLocks noChangeAspect="1"/>
          </p:cNvSpPr>
          <p:nvPr/>
        </p:nvSpPr>
        <p:spPr bwMode="auto">
          <a:xfrm>
            <a:off x="1911350" y="5146675"/>
            <a:ext cx="1588" cy="6350"/>
          </a:xfrm>
          <a:custGeom>
            <a:avLst/>
            <a:gdLst>
              <a:gd name="T0" fmla="*/ 0 w 3"/>
              <a:gd name="T1" fmla="*/ 2147483647 h 15"/>
              <a:gd name="T2" fmla="*/ 0 w 3"/>
              <a:gd name="T3" fmla="*/ 0 h 15"/>
              <a:gd name="T4" fmla="*/ 2147483647 w 3"/>
              <a:gd name="T5" fmla="*/ 0 h 15"/>
              <a:gd name="T6" fmla="*/ 2147483647 w 3"/>
              <a:gd name="T7" fmla="*/ 0 h 15"/>
              <a:gd name="T8" fmla="*/ 2147483647 w 3"/>
              <a:gd name="T9" fmla="*/ 2147483647 h 15"/>
              <a:gd name="T10" fmla="*/ 2147483647 w 3"/>
              <a:gd name="T11" fmla="*/ 2147483647 h 15"/>
              <a:gd name="T12" fmla="*/ 0 w 3"/>
              <a:gd name="T13" fmla="*/ 2147483647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15"/>
              <a:gd name="T23" fmla="*/ 3 w 3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15">
                <a:moveTo>
                  <a:pt x="0" y="15"/>
                </a:moveTo>
                <a:lnTo>
                  <a:pt x="0" y="0"/>
                </a:lnTo>
                <a:lnTo>
                  <a:pt x="3" y="0"/>
                </a:lnTo>
                <a:lnTo>
                  <a:pt x="3" y="15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81" name="Freeform 3647"/>
          <p:cNvSpPr>
            <a:spLocks noChangeAspect="1"/>
          </p:cNvSpPr>
          <p:nvPr/>
        </p:nvSpPr>
        <p:spPr bwMode="auto">
          <a:xfrm>
            <a:off x="1912938" y="5146675"/>
            <a:ext cx="1587" cy="6350"/>
          </a:xfrm>
          <a:custGeom>
            <a:avLst/>
            <a:gdLst>
              <a:gd name="T0" fmla="*/ 0 w 3"/>
              <a:gd name="T1" fmla="*/ 2147483647 h 15"/>
              <a:gd name="T2" fmla="*/ 0 w 3"/>
              <a:gd name="T3" fmla="*/ 0 h 15"/>
              <a:gd name="T4" fmla="*/ 2147483647 w 3"/>
              <a:gd name="T5" fmla="*/ 0 h 15"/>
              <a:gd name="T6" fmla="*/ 2147483647 w 3"/>
              <a:gd name="T7" fmla="*/ 0 h 15"/>
              <a:gd name="T8" fmla="*/ 2147483647 w 3"/>
              <a:gd name="T9" fmla="*/ 2147483647 h 15"/>
              <a:gd name="T10" fmla="*/ 2147483647 w 3"/>
              <a:gd name="T11" fmla="*/ 2147483647 h 15"/>
              <a:gd name="T12" fmla="*/ 0 w 3"/>
              <a:gd name="T13" fmla="*/ 2147483647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15"/>
              <a:gd name="T23" fmla="*/ 3 w 3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15">
                <a:moveTo>
                  <a:pt x="0" y="15"/>
                </a:moveTo>
                <a:lnTo>
                  <a:pt x="0" y="0"/>
                </a:lnTo>
                <a:lnTo>
                  <a:pt x="3" y="0"/>
                </a:lnTo>
                <a:lnTo>
                  <a:pt x="3" y="15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82" name="Rectangle 3648"/>
          <p:cNvSpPr>
            <a:spLocks noChangeAspect="1" noChangeArrowheads="1"/>
          </p:cNvSpPr>
          <p:nvPr/>
        </p:nvSpPr>
        <p:spPr bwMode="auto">
          <a:xfrm>
            <a:off x="1912938" y="5146675"/>
            <a:ext cx="1587" cy="6350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83" name="Freeform 3649"/>
          <p:cNvSpPr>
            <a:spLocks noChangeAspect="1"/>
          </p:cNvSpPr>
          <p:nvPr/>
        </p:nvSpPr>
        <p:spPr bwMode="auto">
          <a:xfrm>
            <a:off x="1911350" y="5146675"/>
            <a:ext cx="1588" cy="6350"/>
          </a:xfrm>
          <a:custGeom>
            <a:avLst/>
            <a:gdLst>
              <a:gd name="T0" fmla="*/ 2147483647 w 8"/>
              <a:gd name="T1" fmla="*/ 2147483647 h 15"/>
              <a:gd name="T2" fmla="*/ 2147483647 w 8"/>
              <a:gd name="T3" fmla="*/ 2147483647 h 15"/>
              <a:gd name="T4" fmla="*/ 2147483647 w 8"/>
              <a:gd name="T5" fmla="*/ 2147483647 h 15"/>
              <a:gd name="T6" fmla="*/ 2147483647 w 8"/>
              <a:gd name="T7" fmla="*/ 2147483647 h 15"/>
              <a:gd name="T8" fmla="*/ 2147483647 w 8"/>
              <a:gd name="T9" fmla="*/ 2147483647 h 15"/>
              <a:gd name="T10" fmla="*/ 2147483647 w 8"/>
              <a:gd name="T11" fmla="*/ 2147483647 h 15"/>
              <a:gd name="T12" fmla="*/ 2147483647 w 8"/>
              <a:gd name="T13" fmla="*/ 2147483647 h 15"/>
              <a:gd name="T14" fmla="*/ 2147483647 w 8"/>
              <a:gd name="T15" fmla="*/ 2147483647 h 15"/>
              <a:gd name="T16" fmla="*/ 0 w 8"/>
              <a:gd name="T17" fmla="*/ 2147483647 h 15"/>
              <a:gd name="T18" fmla="*/ 0 w 8"/>
              <a:gd name="T19" fmla="*/ 2147483647 h 15"/>
              <a:gd name="T20" fmla="*/ 0 w 8"/>
              <a:gd name="T21" fmla="*/ 2147483647 h 15"/>
              <a:gd name="T22" fmla="*/ 0 w 8"/>
              <a:gd name="T23" fmla="*/ 2147483647 h 15"/>
              <a:gd name="T24" fmla="*/ 0 w 8"/>
              <a:gd name="T25" fmla="*/ 2147483647 h 15"/>
              <a:gd name="T26" fmla="*/ 2147483647 w 8"/>
              <a:gd name="T27" fmla="*/ 2147483647 h 15"/>
              <a:gd name="T28" fmla="*/ 2147483647 w 8"/>
              <a:gd name="T29" fmla="*/ 2147483647 h 15"/>
              <a:gd name="T30" fmla="*/ 2147483647 w 8"/>
              <a:gd name="T31" fmla="*/ 2147483647 h 15"/>
              <a:gd name="T32" fmla="*/ 2147483647 w 8"/>
              <a:gd name="T33" fmla="*/ 2147483647 h 15"/>
              <a:gd name="T34" fmla="*/ 2147483647 w 8"/>
              <a:gd name="T35" fmla="*/ 0 h 15"/>
              <a:gd name="T36" fmla="*/ 2147483647 w 8"/>
              <a:gd name="T37" fmla="*/ 0 h 15"/>
              <a:gd name="T38" fmla="*/ 2147483647 w 8"/>
              <a:gd name="T39" fmla="*/ 0 h 15"/>
              <a:gd name="T40" fmla="*/ 2147483647 w 8"/>
              <a:gd name="T41" fmla="*/ 0 h 15"/>
              <a:gd name="T42" fmla="*/ 2147483647 w 8"/>
              <a:gd name="T43" fmla="*/ 2147483647 h 1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"/>
              <a:gd name="T67" fmla="*/ 0 h 15"/>
              <a:gd name="T68" fmla="*/ 8 w 8"/>
              <a:gd name="T69" fmla="*/ 15 h 1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" h="15">
                <a:moveTo>
                  <a:pt x="8" y="15"/>
                </a:moveTo>
                <a:lnTo>
                  <a:pt x="8" y="15"/>
                </a:lnTo>
                <a:lnTo>
                  <a:pt x="7" y="15"/>
                </a:lnTo>
                <a:lnTo>
                  <a:pt x="6" y="15"/>
                </a:lnTo>
                <a:lnTo>
                  <a:pt x="3" y="14"/>
                </a:lnTo>
                <a:lnTo>
                  <a:pt x="2" y="13"/>
                </a:lnTo>
                <a:lnTo>
                  <a:pt x="1" y="12"/>
                </a:lnTo>
                <a:lnTo>
                  <a:pt x="1" y="11"/>
                </a:lnTo>
                <a:lnTo>
                  <a:pt x="0" y="10"/>
                </a:lnTo>
                <a:lnTo>
                  <a:pt x="0" y="8"/>
                </a:lnTo>
                <a:lnTo>
                  <a:pt x="0" y="7"/>
                </a:lnTo>
                <a:lnTo>
                  <a:pt x="0" y="6"/>
                </a:lnTo>
                <a:lnTo>
                  <a:pt x="0" y="5"/>
                </a:lnTo>
                <a:lnTo>
                  <a:pt x="1" y="3"/>
                </a:lnTo>
                <a:lnTo>
                  <a:pt x="1" y="2"/>
                </a:lnTo>
                <a:lnTo>
                  <a:pt x="2" y="1"/>
                </a:lnTo>
                <a:lnTo>
                  <a:pt x="3" y="1"/>
                </a:lnTo>
                <a:lnTo>
                  <a:pt x="6" y="0"/>
                </a:lnTo>
                <a:lnTo>
                  <a:pt x="7" y="0"/>
                </a:lnTo>
                <a:lnTo>
                  <a:pt x="8" y="0"/>
                </a:lnTo>
                <a:lnTo>
                  <a:pt x="8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84" name="Freeform 3650"/>
          <p:cNvSpPr>
            <a:spLocks noChangeAspect="1"/>
          </p:cNvSpPr>
          <p:nvPr/>
        </p:nvSpPr>
        <p:spPr bwMode="auto">
          <a:xfrm>
            <a:off x="1922463" y="5146675"/>
            <a:ext cx="1587" cy="6350"/>
          </a:xfrm>
          <a:custGeom>
            <a:avLst/>
            <a:gdLst>
              <a:gd name="T0" fmla="*/ 0 w 9"/>
              <a:gd name="T1" fmla="*/ 0 h 15"/>
              <a:gd name="T2" fmla="*/ 0 w 9"/>
              <a:gd name="T3" fmla="*/ 0 h 15"/>
              <a:gd name="T4" fmla="*/ 2147483647 w 9"/>
              <a:gd name="T5" fmla="*/ 0 h 15"/>
              <a:gd name="T6" fmla="*/ 2147483647 w 9"/>
              <a:gd name="T7" fmla="*/ 0 h 15"/>
              <a:gd name="T8" fmla="*/ 2147483647 w 9"/>
              <a:gd name="T9" fmla="*/ 2147483647 h 15"/>
              <a:gd name="T10" fmla="*/ 2147483647 w 9"/>
              <a:gd name="T11" fmla="*/ 2147483647 h 15"/>
              <a:gd name="T12" fmla="*/ 2147483647 w 9"/>
              <a:gd name="T13" fmla="*/ 2147483647 h 15"/>
              <a:gd name="T14" fmla="*/ 2147483647 w 9"/>
              <a:gd name="T15" fmla="*/ 2147483647 h 15"/>
              <a:gd name="T16" fmla="*/ 2147483647 w 9"/>
              <a:gd name="T17" fmla="*/ 2147483647 h 15"/>
              <a:gd name="T18" fmla="*/ 2147483647 w 9"/>
              <a:gd name="T19" fmla="*/ 2147483647 h 15"/>
              <a:gd name="T20" fmla="*/ 2147483647 w 9"/>
              <a:gd name="T21" fmla="*/ 2147483647 h 15"/>
              <a:gd name="T22" fmla="*/ 2147483647 w 9"/>
              <a:gd name="T23" fmla="*/ 2147483647 h 15"/>
              <a:gd name="T24" fmla="*/ 2147483647 w 9"/>
              <a:gd name="T25" fmla="*/ 2147483647 h 15"/>
              <a:gd name="T26" fmla="*/ 2147483647 w 9"/>
              <a:gd name="T27" fmla="*/ 2147483647 h 15"/>
              <a:gd name="T28" fmla="*/ 2147483647 w 9"/>
              <a:gd name="T29" fmla="*/ 2147483647 h 15"/>
              <a:gd name="T30" fmla="*/ 2147483647 w 9"/>
              <a:gd name="T31" fmla="*/ 2147483647 h 15"/>
              <a:gd name="T32" fmla="*/ 2147483647 w 9"/>
              <a:gd name="T33" fmla="*/ 2147483647 h 15"/>
              <a:gd name="T34" fmla="*/ 2147483647 w 9"/>
              <a:gd name="T35" fmla="*/ 2147483647 h 15"/>
              <a:gd name="T36" fmla="*/ 2147483647 w 9"/>
              <a:gd name="T37" fmla="*/ 2147483647 h 15"/>
              <a:gd name="T38" fmla="*/ 0 w 9"/>
              <a:gd name="T39" fmla="*/ 2147483647 h 15"/>
              <a:gd name="T40" fmla="*/ 0 w 9"/>
              <a:gd name="T41" fmla="*/ 2147483647 h 15"/>
              <a:gd name="T42" fmla="*/ 0 w 9"/>
              <a:gd name="T43" fmla="*/ 0 h 1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9"/>
              <a:gd name="T67" fmla="*/ 0 h 15"/>
              <a:gd name="T68" fmla="*/ 9 w 9"/>
              <a:gd name="T69" fmla="*/ 15 h 1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9" h="15">
                <a:moveTo>
                  <a:pt x="0" y="0"/>
                </a:moveTo>
                <a:lnTo>
                  <a:pt x="0" y="0"/>
                </a:lnTo>
                <a:lnTo>
                  <a:pt x="1" y="0"/>
                </a:lnTo>
                <a:lnTo>
                  <a:pt x="4" y="0"/>
                </a:lnTo>
                <a:lnTo>
                  <a:pt x="5" y="1"/>
                </a:lnTo>
                <a:lnTo>
                  <a:pt x="6" y="1"/>
                </a:lnTo>
                <a:lnTo>
                  <a:pt x="7" y="2"/>
                </a:lnTo>
                <a:lnTo>
                  <a:pt x="8" y="3"/>
                </a:lnTo>
                <a:lnTo>
                  <a:pt x="9" y="5"/>
                </a:lnTo>
                <a:lnTo>
                  <a:pt x="9" y="6"/>
                </a:lnTo>
                <a:lnTo>
                  <a:pt x="9" y="7"/>
                </a:lnTo>
                <a:lnTo>
                  <a:pt x="9" y="8"/>
                </a:lnTo>
                <a:lnTo>
                  <a:pt x="9" y="10"/>
                </a:lnTo>
                <a:lnTo>
                  <a:pt x="8" y="11"/>
                </a:lnTo>
                <a:lnTo>
                  <a:pt x="7" y="12"/>
                </a:lnTo>
                <a:lnTo>
                  <a:pt x="6" y="13"/>
                </a:lnTo>
                <a:lnTo>
                  <a:pt x="5" y="14"/>
                </a:lnTo>
                <a:lnTo>
                  <a:pt x="4" y="15"/>
                </a:lnTo>
                <a:lnTo>
                  <a:pt x="1" y="15"/>
                </a:lnTo>
                <a:lnTo>
                  <a:pt x="0" y="1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85" name="Freeform 3651"/>
          <p:cNvSpPr>
            <a:spLocks noChangeAspect="1"/>
          </p:cNvSpPr>
          <p:nvPr/>
        </p:nvSpPr>
        <p:spPr bwMode="auto">
          <a:xfrm>
            <a:off x="1912938" y="5146675"/>
            <a:ext cx="1587" cy="6350"/>
          </a:xfrm>
          <a:custGeom>
            <a:avLst/>
            <a:gdLst>
              <a:gd name="T0" fmla="*/ 0 w 2"/>
              <a:gd name="T1" fmla="*/ 2147483647 h 15"/>
              <a:gd name="T2" fmla="*/ 0 w 2"/>
              <a:gd name="T3" fmla="*/ 0 h 15"/>
              <a:gd name="T4" fmla="*/ 2147483647 w 2"/>
              <a:gd name="T5" fmla="*/ 0 h 15"/>
              <a:gd name="T6" fmla="*/ 2147483647 w 2"/>
              <a:gd name="T7" fmla="*/ 0 h 15"/>
              <a:gd name="T8" fmla="*/ 2147483647 w 2"/>
              <a:gd name="T9" fmla="*/ 2147483647 h 15"/>
              <a:gd name="T10" fmla="*/ 2147483647 w 2"/>
              <a:gd name="T11" fmla="*/ 2147483647 h 15"/>
              <a:gd name="T12" fmla="*/ 0 w 2"/>
              <a:gd name="T13" fmla="*/ 2147483647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15"/>
              <a:gd name="T23" fmla="*/ 2 w 2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15">
                <a:moveTo>
                  <a:pt x="0" y="15"/>
                </a:moveTo>
                <a:lnTo>
                  <a:pt x="0" y="0"/>
                </a:lnTo>
                <a:lnTo>
                  <a:pt x="2" y="0"/>
                </a:lnTo>
                <a:lnTo>
                  <a:pt x="2" y="15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86" name="Freeform 3652"/>
          <p:cNvSpPr>
            <a:spLocks noChangeAspect="1"/>
          </p:cNvSpPr>
          <p:nvPr/>
        </p:nvSpPr>
        <p:spPr bwMode="auto">
          <a:xfrm>
            <a:off x="1914525" y="5146675"/>
            <a:ext cx="4763" cy="6350"/>
          </a:xfrm>
          <a:custGeom>
            <a:avLst/>
            <a:gdLst>
              <a:gd name="T0" fmla="*/ 0 w 3"/>
              <a:gd name="T1" fmla="*/ 2147483647 h 15"/>
              <a:gd name="T2" fmla="*/ 0 w 3"/>
              <a:gd name="T3" fmla="*/ 0 h 15"/>
              <a:gd name="T4" fmla="*/ 2147483647 w 3"/>
              <a:gd name="T5" fmla="*/ 0 h 15"/>
              <a:gd name="T6" fmla="*/ 2147483647 w 3"/>
              <a:gd name="T7" fmla="*/ 0 h 15"/>
              <a:gd name="T8" fmla="*/ 2147483647 w 3"/>
              <a:gd name="T9" fmla="*/ 2147483647 h 15"/>
              <a:gd name="T10" fmla="*/ 2147483647 w 3"/>
              <a:gd name="T11" fmla="*/ 2147483647 h 15"/>
              <a:gd name="T12" fmla="*/ 0 w 3"/>
              <a:gd name="T13" fmla="*/ 2147483647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15"/>
              <a:gd name="T23" fmla="*/ 3 w 3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15">
                <a:moveTo>
                  <a:pt x="0" y="15"/>
                </a:moveTo>
                <a:lnTo>
                  <a:pt x="0" y="0"/>
                </a:lnTo>
                <a:lnTo>
                  <a:pt x="3" y="0"/>
                </a:lnTo>
                <a:lnTo>
                  <a:pt x="3" y="15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87" name="Freeform 3653"/>
          <p:cNvSpPr>
            <a:spLocks noChangeAspect="1"/>
          </p:cNvSpPr>
          <p:nvPr/>
        </p:nvSpPr>
        <p:spPr bwMode="auto">
          <a:xfrm>
            <a:off x="1914525" y="5146675"/>
            <a:ext cx="4763" cy="6350"/>
          </a:xfrm>
          <a:custGeom>
            <a:avLst/>
            <a:gdLst>
              <a:gd name="T0" fmla="*/ 0 w 2"/>
              <a:gd name="T1" fmla="*/ 2147483647 h 15"/>
              <a:gd name="T2" fmla="*/ 0 w 2"/>
              <a:gd name="T3" fmla="*/ 0 h 15"/>
              <a:gd name="T4" fmla="*/ 2147483647 w 2"/>
              <a:gd name="T5" fmla="*/ 0 h 15"/>
              <a:gd name="T6" fmla="*/ 2147483647 w 2"/>
              <a:gd name="T7" fmla="*/ 0 h 15"/>
              <a:gd name="T8" fmla="*/ 2147483647 w 2"/>
              <a:gd name="T9" fmla="*/ 2147483647 h 15"/>
              <a:gd name="T10" fmla="*/ 2147483647 w 2"/>
              <a:gd name="T11" fmla="*/ 2147483647 h 15"/>
              <a:gd name="T12" fmla="*/ 0 w 2"/>
              <a:gd name="T13" fmla="*/ 2147483647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15"/>
              <a:gd name="T23" fmla="*/ 2 w 2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15">
                <a:moveTo>
                  <a:pt x="0" y="15"/>
                </a:moveTo>
                <a:lnTo>
                  <a:pt x="0" y="0"/>
                </a:lnTo>
                <a:lnTo>
                  <a:pt x="2" y="0"/>
                </a:lnTo>
                <a:lnTo>
                  <a:pt x="2" y="15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88" name="Freeform 3654"/>
          <p:cNvSpPr>
            <a:spLocks noChangeAspect="1"/>
          </p:cNvSpPr>
          <p:nvPr/>
        </p:nvSpPr>
        <p:spPr bwMode="auto">
          <a:xfrm>
            <a:off x="1919288" y="5146675"/>
            <a:ext cx="1587" cy="6350"/>
          </a:xfrm>
          <a:custGeom>
            <a:avLst/>
            <a:gdLst>
              <a:gd name="T0" fmla="*/ 0 w 3"/>
              <a:gd name="T1" fmla="*/ 2147483647 h 15"/>
              <a:gd name="T2" fmla="*/ 0 w 3"/>
              <a:gd name="T3" fmla="*/ 0 h 15"/>
              <a:gd name="T4" fmla="*/ 2147483647 w 3"/>
              <a:gd name="T5" fmla="*/ 0 h 15"/>
              <a:gd name="T6" fmla="*/ 2147483647 w 3"/>
              <a:gd name="T7" fmla="*/ 0 h 15"/>
              <a:gd name="T8" fmla="*/ 2147483647 w 3"/>
              <a:gd name="T9" fmla="*/ 2147483647 h 15"/>
              <a:gd name="T10" fmla="*/ 2147483647 w 3"/>
              <a:gd name="T11" fmla="*/ 2147483647 h 15"/>
              <a:gd name="T12" fmla="*/ 0 w 3"/>
              <a:gd name="T13" fmla="*/ 2147483647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15"/>
              <a:gd name="T23" fmla="*/ 3 w 3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15">
                <a:moveTo>
                  <a:pt x="0" y="15"/>
                </a:moveTo>
                <a:lnTo>
                  <a:pt x="0" y="0"/>
                </a:lnTo>
                <a:lnTo>
                  <a:pt x="3" y="0"/>
                </a:lnTo>
                <a:lnTo>
                  <a:pt x="3" y="15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89" name="Freeform 3655"/>
          <p:cNvSpPr>
            <a:spLocks noChangeAspect="1"/>
          </p:cNvSpPr>
          <p:nvPr/>
        </p:nvSpPr>
        <p:spPr bwMode="auto">
          <a:xfrm>
            <a:off x="1919288" y="5146675"/>
            <a:ext cx="1587" cy="6350"/>
          </a:xfrm>
          <a:custGeom>
            <a:avLst/>
            <a:gdLst>
              <a:gd name="T0" fmla="*/ 0 w 2"/>
              <a:gd name="T1" fmla="*/ 2147483647 h 15"/>
              <a:gd name="T2" fmla="*/ 0 w 2"/>
              <a:gd name="T3" fmla="*/ 0 h 15"/>
              <a:gd name="T4" fmla="*/ 2147483647 w 2"/>
              <a:gd name="T5" fmla="*/ 0 h 15"/>
              <a:gd name="T6" fmla="*/ 2147483647 w 2"/>
              <a:gd name="T7" fmla="*/ 0 h 15"/>
              <a:gd name="T8" fmla="*/ 2147483647 w 2"/>
              <a:gd name="T9" fmla="*/ 2147483647 h 15"/>
              <a:gd name="T10" fmla="*/ 2147483647 w 2"/>
              <a:gd name="T11" fmla="*/ 2147483647 h 15"/>
              <a:gd name="T12" fmla="*/ 0 w 2"/>
              <a:gd name="T13" fmla="*/ 2147483647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15"/>
              <a:gd name="T23" fmla="*/ 2 w 2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15">
                <a:moveTo>
                  <a:pt x="0" y="15"/>
                </a:moveTo>
                <a:lnTo>
                  <a:pt x="0" y="0"/>
                </a:lnTo>
                <a:lnTo>
                  <a:pt x="2" y="0"/>
                </a:lnTo>
                <a:lnTo>
                  <a:pt x="2" y="15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90" name="Freeform 3656"/>
          <p:cNvSpPr>
            <a:spLocks noChangeAspect="1"/>
          </p:cNvSpPr>
          <p:nvPr/>
        </p:nvSpPr>
        <p:spPr bwMode="auto">
          <a:xfrm>
            <a:off x="1920875" y="5146675"/>
            <a:ext cx="1588" cy="6350"/>
          </a:xfrm>
          <a:custGeom>
            <a:avLst/>
            <a:gdLst>
              <a:gd name="T0" fmla="*/ 0 w 2"/>
              <a:gd name="T1" fmla="*/ 2147483647 h 15"/>
              <a:gd name="T2" fmla="*/ 0 w 2"/>
              <a:gd name="T3" fmla="*/ 0 h 15"/>
              <a:gd name="T4" fmla="*/ 2147483647 w 2"/>
              <a:gd name="T5" fmla="*/ 0 h 15"/>
              <a:gd name="T6" fmla="*/ 2147483647 w 2"/>
              <a:gd name="T7" fmla="*/ 0 h 15"/>
              <a:gd name="T8" fmla="*/ 2147483647 w 2"/>
              <a:gd name="T9" fmla="*/ 2147483647 h 15"/>
              <a:gd name="T10" fmla="*/ 2147483647 w 2"/>
              <a:gd name="T11" fmla="*/ 2147483647 h 15"/>
              <a:gd name="T12" fmla="*/ 0 w 2"/>
              <a:gd name="T13" fmla="*/ 2147483647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15"/>
              <a:gd name="T23" fmla="*/ 2 w 2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15">
                <a:moveTo>
                  <a:pt x="0" y="15"/>
                </a:moveTo>
                <a:lnTo>
                  <a:pt x="0" y="0"/>
                </a:lnTo>
                <a:lnTo>
                  <a:pt x="2" y="0"/>
                </a:lnTo>
                <a:lnTo>
                  <a:pt x="2" y="15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91" name="Freeform 3657"/>
          <p:cNvSpPr>
            <a:spLocks noChangeAspect="1"/>
          </p:cNvSpPr>
          <p:nvPr/>
        </p:nvSpPr>
        <p:spPr bwMode="auto">
          <a:xfrm>
            <a:off x="1920875" y="5146675"/>
            <a:ext cx="1588" cy="6350"/>
          </a:xfrm>
          <a:custGeom>
            <a:avLst/>
            <a:gdLst>
              <a:gd name="T0" fmla="*/ 0 w 3"/>
              <a:gd name="T1" fmla="*/ 2147483647 h 15"/>
              <a:gd name="T2" fmla="*/ 0 w 3"/>
              <a:gd name="T3" fmla="*/ 0 h 15"/>
              <a:gd name="T4" fmla="*/ 2147483647 w 3"/>
              <a:gd name="T5" fmla="*/ 0 h 15"/>
              <a:gd name="T6" fmla="*/ 2147483647 w 3"/>
              <a:gd name="T7" fmla="*/ 0 h 15"/>
              <a:gd name="T8" fmla="*/ 2147483647 w 3"/>
              <a:gd name="T9" fmla="*/ 2147483647 h 15"/>
              <a:gd name="T10" fmla="*/ 2147483647 w 3"/>
              <a:gd name="T11" fmla="*/ 2147483647 h 15"/>
              <a:gd name="T12" fmla="*/ 0 w 3"/>
              <a:gd name="T13" fmla="*/ 2147483647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15"/>
              <a:gd name="T23" fmla="*/ 3 w 3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15">
                <a:moveTo>
                  <a:pt x="0" y="15"/>
                </a:moveTo>
                <a:lnTo>
                  <a:pt x="0" y="0"/>
                </a:lnTo>
                <a:lnTo>
                  <a:pt x="3" y="0"/>
                </a:lnTo>
                <a:lnTo>
                  <a:pt x="3" y="15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92" name="Rectangle 3658"/>
          <p:cNvSpPr>
            <a:spLocks noChangeAspect="1" noChangeArrowheads="1"/>
          </p:cNvSpPr>
          <p:nvPr/>
        </p:nvSpPr>
        <p:spPr bwMode="auto">
          <a:xfrm>
            <a:off x="1920875" y="5146675"/>
            <a:ext cx="1588" cy="6350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93" name="Freeform 3659"/>
          <p:cNvSpPr>
            <a:spLocks noChangeAspect="1"/>
          </p:cNvSpPr>
          <p:nvPr/>
        </p:nvSpPr>
        <p:spPr bwMode="auto">
          <a:xfrm>
            <a:off x="1920875" y="5146675"/>
            <a:ext cx="1588" cy="6350"/>
          </a:xfrm>
          <a:custGeom>
            <a:avLst/>
            <a:gdLst>
              <a:gd name="T0" fmla="*/ 2147483647 w 7"/>
              <a:gd name="T1" fmla="*/ 2147483647 h 14"/>
              <a:gd name="T2" fmla="*/ 2147483647 w 7"/>
              <a:gd name="T3" fmla="*/ 2147483647 h 14"/>
              <a:gd name="T4" fmla="*/ 2147483647 w 7"/>
              <a:gd name="T5" fmla="*/ 2147483647 h 14"/>
              <a:gd name="T6" fmla="*/ 2147483647 w 7"/>
              <a:gd name="T7" fmla="*/ 2147483647 h 14"/>
              <a:gd name="T8" fmla="*/ 2147483647 w 7"/>
              <a:gd name="T9" fmla="*/ 2147483647 h 14"/>
              <a:gd name="T10" fmla="*/ 2147483647 w 7"/>
              <a:gd name="T11" fmla="*/ 2147483647 h 14"/>
              <a:gd name="T12" fmla="*/ 2147483647 w 7"/>
              <a:gd name="T13" fmla="*/ 2147483647 h 14"/>
              <a:gd name="T14" fmla="*/ 2147483647 w 7"/>
              <a:gd name="T15" fmla="*/ 2147483647 h 14"/>
              <a:gd name="T16" fmla="*/ 0 w 7"/>
              <a:gd name="T17" fmla="*/ 2147483647 h 14"/>
              <a:gd name="T18" fmla="*/ 0 w 7"/>
              <a:gd name="T19" fmla="*/ 2147483647 h 14"/>
              <a:gd name="T20" fmla="*/ 0 w 7"/>
              <a:gd name="T21" fmla="*/ 2147483647 h 14"/>
              <a:gd name="T22" fmla="*/ 0 w 7"/>
              <a:gd name="T23" fmla="*/ 2147483647 h 14"/>
              <a:gd name="T24" fmla="*/ 0 w 7"/>
              <a:gd name="T25" fmla="*/ 2147483647 h 14"/>
              <a:gd name="T26" fmla="*/ 0 w 7"/>
              <a:gd name="T27" fmla="*/ 2147483647 h 14"/>
              <a:gd name="T28" fmla="*/ 2147483647 w 7"/>
              <a:gd name="T29" fmla="*/ 2147483647 h 14"/>
              <a:gd name="T30" fmla="*/ 2147483647 w 7"/>
              <a:gd name="T31" fmla="*/ 2147483647 h 14"/>
              <a:gd name="T32" fmla="*/ 2147483647 w 7"/>
              <a:gd name="T33" fmla="*/ 2147483647 h 14"/>
              <a:gd name="T34" fmla="*/ 2147483647 w 7"/>
              <a:gd name="T35" fmla="*/ 0 h 14"/>
              <a:gd name="T36" fmla="*/ 2147483647 w 7"/>
              <a:gd name="T37" fmla="*/ 0 h 14"/>
              <a:gd name="T38" fmla="*/ 2147483647 w 7"/>
              <a:gd name="T39" fmla="*/ 0 h 14"/>
              <a:gd name="T40" fmla="*/ 2147483647 w 7"/>
              <a:gd name="T41" fmla="*/ 0 h 14"/>
              <a:gd name="T42" fmla="*/ 2147483647 w 7"/>
              <a:gd name="T43" fmla="*/ 2147483647 h 1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7"/>
              <a:gd name="T67" fmla="*/ 0 h 14"/>
              <a:gd name="T68" fmla="*/ 7 w 7"/>
              <a:gd name="T69" fmla="*/ 14 h 14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7" h="14">
                <a:moveTo>
                  <a:pt x="7" y="14"/>
                </a:moveTo>
                <a:lnTo>
                  <a:pt x="7" y="14"/>
                </a:lnTo>
                <a:lnTo>
                  <a:pt x="5" y="14"/>
                </a:lnTo>
                <a:lnTo>
                  <a:pt x="4" y="14"/>
                </a:lnTo>
                <a:lnTo>
                  <a:pt x="3" y="13"/>
                </a:lnTo>
                <a:lnTo>
                  <a:pt x="2" y="12"/>
                </a:lnTo>
                <a:lnTo>
                  <a:pt x="1" y="11"/>
                </a:lnTo>
                <a:lnTo>
                  <a:pt x="0" y="10"/>
                </a:lnTo>
                <a:lnTo>
                  <a:pt x="0" y="8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1" y="3"/>
                </a:lnTo>
                <a:lnTo>
                  <a:pt x="2" y="2"/>
                </a:lnTo>
                <a:lnTo>
                  <a:pt x="3" y="1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7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94" name="Freeform 3660"/>
          <p:cNvSpPr>
            <a:spLocks noChangeAspect="1"/>
          </p:cNvSpPr>
          <p:nvPr/>
        </p:nvSpPr>
        <p:spPr bwMode="auto">
          <a:xfrm>
            <a:off x="1973263" y="5145088"/>
            <a:ext cx="3175" cy="4762"/>
          </a:xfrm>
          <a:custGeom>
            <a:avLst/>
            <a:gdLst>
              <a:gd name="T0" fmla="*/ 0 w 3175"/>
              <a:gd name="T1" fmla="*/ 0 h 16"/>
              <a:gd name="T2" fmla="*/ 0 w 3175"/>
              <a:gd name="T3" fmla="*/ 2147483647 h 16"/>
              <a:gd name="T4" fmla="*/ 0 w 3175"/>
              <a:gd name="T5" fmla="*/ 0 h 16"/>
              <a:gd name="T6" fmla="*/ 0 60000 65536"/>
              <a:gd name="T7" fmla="*/ 0 60000 65536"/>
              <a:gd name="T8" fmla="*/ 0 60000 65536"/>
              <a:gd name="T9" fmla="*/ 0 w 3175"/>
              <a:gd name="T10" fmla="*/ 0 h 16"/>
              <a:gd name="T11" fmla="*/ 3175 w 3175"/>
              <a:gd name="T12" fmla="*/ 16 h 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75" h="16">
                <a:moveTo>
                  <a:pt x="0" y="0"/>
                </a:moveTo>
                <a:lnTo>
                  <a:pt x="0" y="16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95" name="Freeform 3661"/>
          <p:cNvSpPr>
            <a:spLocks noChangeAspect="1"/>
          </p:cNvSpPr>
          <p:nvPr/>
        </p:nvSpPr>
        <p:spPr bwMode="auto">
          <a:xfrm>
            <a:off x="1922463" y="5146675"/>
            <a:ext cx="6350" cy="6350"/>
          </a:xfrm>
          <a:custGeom>
            <a:avLst/>
            <a:gdLst>
              <a:gd name="T0" fmla="*/ 0 w 18"/>
              <a:gd name="T1" fmla="*/ 2147483647 h 15"/>
              <a:gd name="T2" fmla="*/ 0 w 18"/>
              <a:gd name="T3" fmla="*/ 2147483647 h 15"/>
              <a:gd name="T4" fmla="*/ 2147483647 w 18"/>
              <a:gd name="T5" fmla="*/ 0 h 15"/>
              <a:gd name="T6" fmla="*/ 2147483647 w 18"/>
              <a:gd name="T7" fmla="*/ 0 h 15"/>
              <a:gd name="T8" fmla="*/ 2147483647 w 18"/>
              <a:gd name="T9" fmla="*/ 2147483647 h 15"/>
              <a:gd name="T10" fmla="*/ 0 w 18"/>
              <a:gd name="T11" fmla="*/ 2147483647 h 15"/>
              <a:gd name="T12" fmla="*/ 0 w 18"/>
              <a:gd name="T13" fmla="*/ 2147483647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"/>
              <a:gd name="T22" fmla="*/ 0 h 15"/>
              <a:gd name="T23" fmla="*/ 18 w 18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" h="15">
                <a:moveTo>
                  <a:pt x="0" y="15"/>
                </a:moveTo>
                <a:lnTo>
                  <a:pt x="0" y="1"/>
                </a:lnTo>
                <a:lnTo>
                  <a:pt x="18" y="0"/>
                </a:lnTo>
                <a:lnTo>
                  <a:pt x="18" y="15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96" name="Freeform 3662"/>
          <p:cNvSpPr>
            <a:spLocks noChangeAspect="1"/>
          </p:cNvSpPr>
          <p:nvPr/>
        </p:nvSpPr>
        <p:spPr bwMode="auto">
          <a:xfrm>
            <a:off x="1928813" y="5146675"/>
            <a:ext cx="6350" cy="6350"/>
          </a:xfrm>
          <a:custGeom>
            <a:avLst/>
            <a:gdLst>
              <a:gd name="T0" fmla="*/ 2147483647 w 19"/>
              <a:gd name="T1" fmla="*/ 2147483647 h 15"/>
              <a:gd name="T2" fmla="*/ 2147483647 w 19"/>
              <a:gd name="T3" fmla="*/ 0 h 15"/>
              <a:gd name="T4" fmla="*/ 2147483647 w 19"/>
              <a:gd name="T5" fmla="*/ 0 h 15"/>
              <a:gd name="T6" fmla="*/ 2147483647 w 19"/>
              <a:gd name="T7" fmla="*/ 0 h 15"/>
              <a:gd name="T8" fmla="*/ 2147483647 w 19"/>
              <a:gd name="T9" fmla="*/ 2147483647 h 15"/>
              <a:gd name="T10" fmla="*/ 0 w 19"/>
              <a:gd name="T11" fmla="*/ 2147483647 h 15"/>
              <a:gd name="T12" fmla="*/ 2147483647 w 19"/>
              <a:gd name="T13" fmla="*/ 2147483647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"/>
              <a:gd name="T22" fmla="*/ 0 h 15"/>
              <a:gd name="T23" fmla="*/ 19 w 19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" h="15">
                <a:moveTo>
                  <a:pt x="1" y="15"/>
                </a:moveTo>
                <a:lnTo>
                  <a:pt x="1" y="0"/>
                </a:lnTo>
                <a:lnTo>
                  <a:pt x="19" y="0"/>
                </a:lnTo>
                <a:lnTo>
                  <a:pt x="19" y="14"/>
                </a:lnTo>
                <a:lnTo>
                  <a:pt x="0" y="15"/>
                </a:lnTo>
                <a:lnTo>
                  <a:pt x="1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97" name="Freeform 3663"/>
          <p:cNvSpPr>
            <a:spLocks noChangeAspect="1"/>
          </p:cNvSpPr>
          <p:nvPr/>
        </p:nvSpPr>
        <p:spPr bwMode="auto">
          <a:xfrm>
            <a:off x="1935163" y="5146675"/>
            <a:ext cx="4762" cy="3175"/>
          </a:xfrm>
          <a:custGeom>
            <a:avLst/>
            <a:gdLst>
              <a:gd name="T0" fmla="*/ 0 w 18"/>
              <a:gd name="T1" fmla="*/ 2147483647 h 15"/>
              <a:gd name="T2" fmla="*/ 0 w 18"/>
              <a:gd name="T3" fmla="*/ 2147483647 h 15"/>
              <a:gd name="T4" fmla="*/ 2147483647 w 18"/>
              <a:gd name="T5" fmla="*/ 0 h 15"/>
              <a:gd name="T6" fmla="*/ 2147483647 w 18"/>
              <a:gd name="T7" fmla="*/ 0 h 15"/>
              <a:gd name="T8" fmla="*/ 2147483647 w 18"/>
              <a:gd name="T9" fmla="*/ 2147483647 h 15"/>
              <a:gd name="T10" fmla="*/ 2147483647 w 18"/>
              <a:gd name="T11" fmla="*/ 2147483647 h 15"/>
              <a:gd name="T12" fmla="*/ 0 w 18"/>
              <a:gd name="T13" fmla="*/ 2147483647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"/>
              <a:gd name="T22" fmla="*/ 0 h 15"/>
              <a:gd name="T23" fmla="*/ 18 w 18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" h="15">
                <a:moveTo>
                  <a:pt x="0" y="15"/>
                </a:moveTo>
                <a:lnTo>
                  <a:pt x="0" y="1"/>
                </a:lnTo>
                <a:lnTo>
                  <a:pt x="18" y="0"/>
                </a:lnTo>
                <a:lnTo>
                  <a:pt x="18" y="14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98" name="Freeform 3664"/>
          <p:cNvSpPr>
            <a:spLocks noChangeAspect="1"/>
          </p:cNvSpPr>
          <p:nvPr/>
        </p:nvSpPr>
        <p:spPr bwMode="auto">
          <a:xfrm>
            <a:off x="1939925" y="5146675"/>
            <a:ext cx="6350" cy="3175"/>
          </a:xfrm>
          <a:custGeom>
            <a:avLst/>
            <a:gdLst>
              <a:gd name="T0" fmla="*/ 0 w 19"/>
              <a:gd name="T1" fmla="*/ 2147483647 h 16"/>
              <a:gd name="T2" fmla="*/ 0 w 19"/>
              <a:gd name="T3" fmla="*/ 2147483647 h 16"/>
              <a:gd name="T4" fmla="*/ 2147483647 w 19"/>
              <a:gd name="T5" fmla="*/ 0 h 16"/>
              <a:gd name="T6" fmla="*/ 2147483647 w 19"/>
              <a:gd name="T7" fmla="*/ 0 h 16"/>
              <a:gd name="T8" fmla="*/ 2147483647 w 19"/>
              <a:gd name="T9" fmla="*/ 2147483647 h 16"/>
              <a:gd name="T10" fmla="*/ 2147483647 w 19"/>
              <a:gd name="T11" fmla="*/ 2147483647 h 16"/>
              <a:gd name="T12" fmla="*/ 0 w 19"/>
              <a:gd name="T13" fmla="*/ 214748364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"/>
              <a:gd name="T22" fmla="*/ 0 h 16"/>
              <a:gd name="T23" fmla="*/ 19 w 19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" h="16">
                <a:moveTo>
                  <a:pt x="0" y="16"/>
                </a:moveTo>
                <a:lnTo>
                  <a:pt x="0" y="2"/>
                </a:lnTo>
                <a:lnTo>
                  <a:pt x="19" y="0"/>
                </a:lnTo>
                <a:lnTo>
                  <a:pt x="19" y="15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899" name="Freeform 3665"/>
          <p:cNvSpPr>
            <a:spLocks noChangeAspect="1"/>
          </p:cNvSpPr>
          <p:nvPr/>
        </p:nvSpPr>
        <p:spPr bwMode="auto">
          <a:xfrm>
            <a:off x="1946275" y="5145088"/>
            <a:ext cx="7938" cy="4762"/>
          </a:xfrm>
          <a:custGeom>
            <a:avLst/>
            <a:gdLst>
              <a:gd name="T0" fmla="*/ 0 w 19"/>
              <a:gd name="T1" fmla="*/ 2147483647 h 16"/>
              <a:gd name="T2" fmla="*/ 0 w 19"/>
              <a:gd name="T3" fmla="*/ 2147483647 h 16"/>
              <a:gd name="T4" fmla="*/ 2147483647 w 19"/>
              <a:gd name="T5" fmla="*/ 0 h 16"/>
              <a:gd name="T6" fmla="*/ 2147483647 w 19"/>
              <a:gd name="T7" fmla="*/ 0 h 16"/>
              <a:gd name="T8" fmla="*/ 2147483647 w 19"/>
              <a:gd name="T9" fmla="*/ 2147483647 h 16"/>
              <a:gd name="T10" fmla="*/ 2147483647 w 19"/>
              <a:gd name="T11" fmla="*/ 2147483647 h 16"/>
              <a:gd name="T12" fmla="*/ 0 w 19"/>
              <a:gd name="T13" fmla="*/ 214748364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"/>
              <a:gd name="T22" fmla="*/ 0 h 16"/>
              <a:gd name="T23" fmla="*/ 19 w 19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" h="16">
                <a:moveTo>
                  <a:pt x="0" y="16"/>
                </a:moveTo>
                <a:lnTo>
                  <a:pt x="0" y="1"/>
                </a:lnTo>
                <a:lnTo>
                  <a:pt x="19" y="0"/>
                </a:lnTo>
                <a:lnTo>
                  <a:pt x="19" y="15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00" name="Freeform 3666"/>
          <p:cNvSpPr>
            <a:spLocks noChangeAspect="1"/>
          </p:cNvSpPr>
          <p:nvPr/>
        </p:nvSpPr>
        <p:spPr bwMode="auto">
          <a:xfrm>
            <a:off x="1954213" y="5145088"/>
            <a:ext cx="6350" cy="4762"/>
          </a:xfrm>
          <a:custGeom>
            <a:avLst/>
            <a:gdLst>
              <a:gd name="T0" fmla="*/ 0 w 20"/>
              <a:gd name="T1" fmla="*/ 2147483647 h 16"/>
              <a:gd name="T2" fmla="*/ 0 w 20"/>
              <a:gd name="T3" fmla="*/ 2147483647 h 16"/>
              <a:gd name="T4" fmla="*/ 2147483647 w 20"/>
              <a:gd name="T5" fmla="*/ 0 h 16"/>
              <a:gd name="T6" fmla="*/ 2147483647 w 20"/>
              <a:gd name="T7" fmla="*/ 0 h 16"/>
              <a:gd name="T8" fmla="*/ 2147483647 w 20"/>
              <a:gd name="T9" fmla="*/ 2147483647 h 16"/>
              <a:gd name="T10" fmla="*/ 0 w 20"/>
              <a:gd name="T11" fmla="*/ 2147483647 h 16"/>
              <a:gd name="T12" fmla="*/ 0 w 20"/>
              <a:gd name="T13" fmla="*/ 214748364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"/>
              <a:gd name="T22" fmla="*/ 0 h 16"/>
              <a:gd name="T23" fmla="*/ 20 w 20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" h="16">
                <a:moveTo>
                  <a:pt x="0" y="16"/>
                </a:moveTo>
                <a:lnTo>
                  <a:pt x="0" y="1"/>
                </a:lnTo>
                <a:lnTo>
                  <a:pt x="20" y="0"/>
                </a:lnTo>
                <a:lnTo>
                  <a:pt x="20" y="16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01" name="Freeform 3667"/>
          <p:cNvSpPr>
            <a:spLocks noChangeAspect="1"/>
          </p:cNvSpPr>
          <p:nvPr/>
        </p:nvSpPr>
        <p:spPr bwMode="auto">
          <a:xfrm>
            <a:off x="1960563" y="5145088"/>
            <a:ext cx="7937" cy="4762"/>
          </a:xfrm>
          <a:custGeom>
            <a:avLst/>
            <a:gdLst>
              <a:gd name="T0" fmla="*/ 0 w 18"/>
              <a:gd name="T1" fmla="*/ 2147483647 h 16"/>
              <a:gd name="T2" fmla="*/ 0 w 18"/>
              <a:gd name="T3" fmla="*/ 0 h 16"/>
              <a:gd name="T4" fmla="*/ 2147483647 w 18"/>
              <a:gd name="T5" fmla="*/ 0 h 16"/>
              <a:gd name="T6" fmla="*/ 2147483647 w 18"/>
              <a:gd name="T7" fmla="*/ 0 h 16"/>
              <a:gd name="T8" fmla="*/ 2147483647 w 18"/>
              <a:gd name="T9" fmla="*/ 2147483647 h 16"/>
              <a:gd name="T10" fmla="*/ 2147483647 w 18"/>
              <a:gd name="T11" fmla="*/ 2147483647 h 16"/>
              <a:gd name="T12" fmla="*/ 0 w 18"/>
              <a:gd name="T13" fmla="*/ 214748364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"/>
              <a:gd name="T22" fmla="*/ 0 h 16"/>
              <a:gd name="T23" fmla="*/ 18 w 18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" h="16">
                <a:moveTo>
                  <a:pt x="0" y="16"/>
                </a:moveTo>
                <a:lnTo>
                  <a:pt x="0" y="0"/>
                </a:lnTo>
                <a:lnTo>
                  <a:pt x="18" y="0"/>
                </a:lnTo>
                <a:lnTo>
                  <a:pt x="18" y="16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02" name="Rectangle 3668"/>
          <p:cNvSpPr>
            <a:spLocks noChangeAspect="1" noChangeArrowheads="1"/>
          </p:cNvSpPr>
          <p:nvPr/>
        </p:nvSpPr>
        <p:spPr bwMode="auto">
          <a:xfrm>
            <a:off x="1968500" y="5145088"/>
            <a:ext cx="4763" cy="4762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03" name="Freeform 3669"/>
          <p:cNvSpPr>
            <a:spLocks noChangeAspect="1"/>
          </p:cNvSpPr>
          <p:nvPr/>
        </p:nvSpPr>
        <p:spPr bwMode="auto">
          <a:xfrm>
            <a:off x="1843088" y="5414963"/>
            <a:ext cx="1587" cy="4762"/>
          </a:xfrm>
          <a:custGeom>
            <a:avLst/>
            <a:gdLst>
              <a:gd name="T0" fmla="*/ 0 w 1587"/>
              <a:gd name="T1" fmla="*/ 2147483647 h 15"/>
              <a:gd name="T2" fmla="*/ 0 w 1587"/>
              <a:gd name="T3" fmla="*/ 0 h 15"/>
              <a:gd name="T4" fmla="*/ 0 w 1587"/>
              <a:gd name="T5" fmla="*/ 2147483647 h 15"/>
              <a:gd name="T6" fmla="*/ 0 60000 65536"/>
              <a:gd name="T7" fmla="*/ 0 60000 65536"/>
              <a:gd name="T8" fmla="*/ 0 60000 65536"/>
              <a:gd name="T9" fmla="*/ 0 w 1587"/>
              <a:gd name="T10" fmla="*/ 0 h 15"/>
              <a:gd name="T11" fmla="*/ 1587 w 1587"/>
              <a:gd name="T12" fmla="*/ 15 h 1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15">
                <a:moveTo>
                  <a:pt x="0" y="15"/>
                </a:moveTo>
                <a:lnTo>
                  <a:pt x="0" y="0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04" name="Freeform 3670"/>
          <p:cNvSpPr>
            <a:spLocks noChangeAspect="1"/>
          </p:cNvSpPr>
          <p:nvPr/>
        </p:nvSpPr>
        <p:spPr bwMode="auto">
          <a:xfrm>
            <a:off x="1852613" y="5414963"/>
            <a:ext cx="3175" cy="4762"/>
          </a:xfrm>
          <a:custGeom>
            <a:avLst/>
            <a:gdLst>
              <a:gd name="T0" fmla="*/ 0 w 8"/>
              <a:gd name="T1" fmla="*/ 0 h 15"/>
              <a:gd name="T2" fmla="*/ 0 w 8"/>
              <a:gd name="T3" fmla="*/ 0 h 15"/>
              <a:gd name="T4" fmla="*/ 2147483647 w 8"/>
              <a:gd name="T5" fmla="*/ 0 h 15"/>
              <a:gd name="T6" fmla="*/ 2147483647 w 8"/>
              <a:gd name="T7" fmla="*/ 0 h 15"/>
              <a:gd name="T8" fmla="*/ 2147483647 w 8"/>
              <a:gd name="T9" fmla="*/ 2147483647 h 15"/>
              <a:gd name="T10" fmla="*/ 2147483647 w 8"/>
              <a:gd name="T11" fmla="*/ 2147483647 h 15"/>
              <a:gd name="T12" fmla="*/ 2147483647 w 8"/>
              <a:gd name="T13" fmla="*/ 2147483647 h 15"/>
              <a:gd name="T14" fmla="*/ 2147483647 w 8"/>
              <a:gd name="T15" fmla="*/ 2147483647 h 15"/>
              <a:gd name="T16" fmla="*/ 2147483647 w 8"/>
              <a:gd name="T17" fmla="*/ 2147483647 h 15"/>
              <a:gd name="T18" fmla="*/ 2147483647 w 8"/>
              <a:gd name="T19" fmla="*/ 2147483647 h 15"/>
              <a:gd name="T20" fmla="*/ 2147483647 w 8"/>
              <a:gd name="T21" fmla="*/ 2147483647 h 15"/>
              <a:gd name="T22" fmla="*/ 2147483647 w 8"/>
              <a:gd name="T23" fmla="*/ 2147483647 h 15"/>
              <a:gd name="T24" fmla="*/ 2147483647 w 8"/>
              <a:gd name="T25" fmla="*/ 2147483647 h 15"/>
              <a:gd name="T26" fmla="*/ 2147483647 w 8"/>
              <a:gd name="T27" fmla="*/ 2147483647 h 15"/>
              <a:gd name="T28" fmla="*/ 2147483647 w 8"/>
              <a:gd name="T29" fmla="*/ 2147483647 h 15"/>
              <a:gd name="T30" fmla="*/ 2147483647 w 8"/>
              <a:gd name="T31" fmla="*/ 2147483647 h 15"/>
              <a:gd name="T32" fmla="*/ 2147483647 w 8"/>
              <a:gd name="T33" fmla="*/ 2147483647 h 15"/>
              <a:gd name="T34" fmla="*/ 2147483647 w 8"/>
              <a:gd name="T35" fmla="*/ 2147483647 h 15"/>
              <a:gd name="T36" fmla="*/ 2147483647 w 8"/>
              <a:gd name="T37" fmla="*/ 2147483647 h 15"/>
              <a:gd name="T38" fmla="*/ 0 w 8"/>
              <a:gd name="T39" fmla="*/ 2147483647 h 15"/>
              <a:gd name="T40" fmla="*/ 0 w 8"/>
              <a:gd name="T41" fmla="*/ 2147483647 h 15"/>
              <a:gd name="T42" fmla="*/ 0 w 8"/>
              <a:gd name="T43" fmla="*/ 0 h 1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"/>
              <a:gd name="T67" fmla="*/ 0 h 15"/>
              <a:gd name="T68" fmla="*/ 8 w 8"/>
              <a:gd name="T69" fmla="*/ 15 h 1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" h="15">
                <a:moveTo>
                  <a:pt x="0" y="0"/>
                </a:moveTo>
                <a:lnTo>
                  <a:pt x="0" y="0"/>
                </a:lnTo>
                <a:lnTo>
                  <a:pt x="1" y="0"/>
                </a:lnTo>
                <a:lnTo>
                  <a:pt x="3" y="0"/>
                </a:lnTo>
                <a:lnTo>
                  <a:pt x="4" y="1"/>
                </a:lnTo>
                <a:lnTo>
                  <a:pt x="5" y="1"/>
                </a:lnTo>
                <a:lnTo>
                  <a:pt x="6" y="2"/>
                </a:lnTo>
                <a:lnTo>
                  <a:pt x="7" y="3"/>
                </a:lnTo>
                <a:lnTo>
                  <a:pt x="8" y="5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7" y="11"/>
                </a:lnTo>
                <a:lnTo>
                  <a:pt x="6" y="12"/>
                </a:lnTo>
                <a:lnTo>
                  <a:pt x="5" y="13"/>
                </a:lnTo>
                <a:lnTo>
                  <a:pt x="4" y="14"/>
                </a:lnTo>
                <a:lnTo>
                  <a:pt x="3" y="15"/>
                </a:lnTo>
                <a:lnTo>
                  <a:pt x="1" y="15"/>
                </a:lnTo>
                <a:lnTo>
                  <a:pt x="0" y="1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05" name="Freeform 3671"/>
          <p:cNvSpPr>
            <a:spLocks noChangeAspect="1"/>
          </p:cNvSpPr>
          <p:nvPr/>
        </p:nvSpPr>
        <p:spPr bwMode="auto">
          <a:xfrm>
            <a:off x="1843088" y="5414963"/>
            <a:ext cx="1587" cy="4762"/>
          </a:xfrm>
          <a:custGeom>
            <a:avLst/>
            <a:gdLst>
              <a:gd name="T0" fmla="*/ 0 w 3"/>
              <a:gd name="T1" fmla="*/ 2147483647 h 15"/>
              <a:gd name="T2" fmla="*/ 0 w 3"/>
              <a:gd name="T3" fmla="*/ 0 h 15"/>
              <a:gd name="T4" fmla="*/ 2147483647 w 3"/>
              <a:gd name="T5" fmla="*/ 0 h 15"/>
              <a:gd name="T6" fmla="*/ 2147483647 w 3"/>
              <a:gd name="T7" fmla="*/ 0 h 15"/>
              <a:gd name="T8" fmla="*/ 2147483647 w 3"/>
              <a:gd name="T9" fmla="*/ 2147483647 h 15"/>
              <a:gd name="T10" fmla="*/ 2147483647 w 3"/>
              <a:gd name="T11" fmla="*/ 2147483647 h 15"/>
              <a:gd name="T12" fmla="*/ 0 w 3"/>
              <a:gd name="T13" fmla="*/ 2147483647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15"/>
              <a:gd name="T23" fmla="*/ 3 w 3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15">
                <a:moveTo>
                  <a:pt x="0" y="15"/>
                </a:moveTo>
                <a:lnTo>
                  <a:pt x="0" y="0"/>
                </a:lnTo>
                <a:lnTo>
                  <a:pt x="3" y="0"/>
                </a:lnTo>
                <a:lnTo>
                  <a:pt x="3" y="15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06" name="Freeform 3672"/>
          <p:cNvSpPr>
            <a:spLocks noChangeAspect="1"/>
          </p:cNvSpPr>
          <p:nvPr/>
        </p:nvSpPr>
        <p:spPr bwMode="auto">
          <a:xfrm>
            <a:off x="1844675" y="5414963"/>
            <a:ext cx="1588" cy="4762"/>
          </a:xfrm>
          <a:custGeom>
            <a:avLst/>
            <a:gdLst>
              <a:gd name="T0" fmla="*/ 0 w 3"/>
              <a:gd name="T1" fmla="*/ 2147483647 h 15"/>
              <a:gd name="T2" fmla="*/ 0 w 3"/>
              <a:gd name="T3" fmla="*/ 0 h 15"/>
              <a:gd name="T4" fmla="*/ 2147483647 w 3"/>
              <a:gd name="T5" fmla="*/ 0 h 15"/>
              <a:gd name="T6" fmla="*/ 2147483647 w 3"/>
              <a:gd name="T7" fmla="*/ 0 h 15"/>
              <a:gd name="T8" fmla="*/ 2147483647 w 3"/>
              <a:gd name="T9" fmla="*/ 2147483647 h 15"/>
              <a:gd name="T10" fmla="*/ 2147483647 w 3"/>
              <a:gd name="T11" fmla="*/ 2147483647 h 15"/>
              <a:gd name="T12" fmla="*/ 0 w 3"/>
              <a:gd name="T13" fmla="*/ 2147483647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15"/>
              <a:gd name="T23" fmla="*/ 3 w 3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15">
                <a:moveTo>
                  <a:pt x="0" y="15"/>
                </a:moveTo>
                <a:lnTo>
                  <a:pt x="0" y="0"/>
                </a:lnTo>
                <a:lnTo>
                  <a:pt x="3" y="0"/>
                </a:lnTo>
                <a:lnTo>
                  <a:pt x="3" y="15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07" name="Freeform 3673"/>
          <p:cNvSpPr>
            <a:spLocks noChangeAspect="1"/>
          </p:cNvSpPr>
          <p:nvPr/>
        </p:nvSpPr>
        <p:spPr bwMode="auto">
          <a:xfrm>
            <a:off x="1844675" y="5414963"/>
            <a:ext cx="1588" cy="4762"/>
          </a:xfrm>
          <a:custGeom>
            <a:avLst/>
            <a:gdLst>
              <a:gd name="T0" fmla="*/ 0 w 3"/>
              <a:gd name="T1" fmla="*/ 2147483647 h 15"/>
              <a:gd name="T2" fmla="*/ 0 w 3"/>
              <a:gd name="T3" fmla="*/ 0 h 15"/>
              <a:gd name="T4" fmla="*/ 2147483647 w 3"/>
              <a:gd name="T5" fmla="*/ 0 h 15"/>
              <a:gd name="T6" fmla="*/ 2147483647 w 3"/>
              <a:gd name="T7" fmla="*/ 0 h 15"/>
              <a:gd name="T8" fmla="*/ 2147483647 w 3"/>
              <a:gd name="T9" fmla="*/ 2147483647 h 15"/>
              <a:gd name="T10" fmla="*/ 2147483647 w 3"/>
              <a:gd name="T11" fmla="*/ 2147483647 h 15"/>
              <a:gd name="T12" fmla="*/ 0 w 3"/>
              <a:gd name="T13" fmla="*/ 2147483647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15"/>
              <a:gd name="T23" fmla="*/ 3 w 3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15">
                <a:moveTo>
                  <a:pt x="0" y="15"/>
                </a:moveTo>
                <a:lnTo>
                  <a:pt x="0" y="0"/>
                </a:lnTo>
                <a:lnTo>
                  <a:pt x="3" y="0"/>
                </a:lnTo>
                <a:lnTo>
                  <a:pt x="3" y="15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08" name="Freeform 3674"/>
          <p:cNvSpPr>
            <a:spLocks noChangeAspect="1"/>
          </p:cNvSpPr>
          <p:nvPr/>
        </p:nvSpPr>
        <p:spPr bwMode="auto">
          <a:xfrm>
            <a:off x="1846263" y="5414963"/>
            <a:ext cx="4762" cy="4762"/>
          </a:xfrm>
          <a:custGeom>
            <a:avLst/>
            <a:gdLst>
              <a:gd name="T0" fmla="*/ 0 w 3"/>
              <a:gd name="T1" fmla="*/ 2147483647 h 15"/>
              <a:gd name="T2" fmla="*/ 0 w 3"/>
              <a:gd name="T3" fmla="*/ 0 h 15"/>
              <a:gd name="T4" fmla="*/ 2147483647 w 3"/>
              <a:gd name="T5" fmla="*/ 0 h 15"/>
              <a:gd name="T6" fmla="*/ 2147483647 w 3"/>
              <a:gd name="T7" fmla="*/ 0 h 15"/>
              <a:gd name="T8" fmla="*/ 2147483647 w 3"/>
              <a:gd name="T9" fmla="*/ 2147483647 h 15"/>
              <a:gd name="T10" fmla="*/ 2147483647 w 3"/>
              <a:gd name="T11" fmla="*/ 2147483647 h 15"/>
              <a:gd name="T12" fmla="*/ 0 w 3"/>
              <a:gd name="T13" fmla="*/ 2147483647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15"/>
              <a:gd name="T23" fmla="*/ 3 w 3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15">
                <a:moveTo>
                  <a:pt x="0" y="15"/>
                </a:moveTo>
                <a:lnTo>
                  <a:pt x="0" y="0"/>
                </a:lnTo>
                <a:lnTo>
                  <a:pt x="3" y="0"/>
                </a:lnTo>
                <a:lnTo>
                  <a:pt x="3" y="15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09" name="Freeform 3675"/>
          <p:cNvSpPr>
            <a:spLocks noChangeAspect="1"/>
          </p:cNvSpPr>
          <p:nvPr/>
        </p:nvSpPr>
        <p:spPr bwMode="auto">
          <a:xfrm>
            <a:off x="1846263" y="5414963"/>
            <a:ext cx="4762" cy="4762"/>
          </a:xfrm>
          <a:custGeom>
            <a:avLst/>
            <a:gdLst>
              <a:gd name="T0" fmla="*/ 0 w 4"/>
              <a:gd name="T1" fmla="*/ 2147483647 h 15"/>
              <a:gd name="T2" fmla="*/ 0 w 4"/>
              <a:gd name="T3" fmla="*/ 0 h 15"/>
              <a:gd name="T4" fmla="*/ 2147483647 w 4"/>
              <a:gd name="T5" fmla="*/ 0 h 15"/>
              <a:gd name="T6" fmla="*/ 2147483647 w 4"/>
              <a:gd name="T7" fmla="*/ 0 h 15"/>
              <a:gd name="T8" fmla="*/ 2147483647 w 4"/>
              <a:gd name="T9" fmla="*/ 2147483647 h 15"/>
              <a:gd name="T10" fmla="*/ 2147483647 w 4"/>
              <a:gd name="T11" fmla="*/ 2147483647 h 15"/>
              <a:gd name="T12" fmla="*/ 0 w 4"/>
              <a:gd name="T13" fmla="*/ 2147483647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"/>
              <a:gd name="T22" fmla="*/ 0 h 15"/>
              <a:gd name="T23" fmla="*/ 4 w 4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" h="15">
                <a:moveTo>
                  <a:pt x="0" y="15"/>
                </a:moveTo>
                <a:lnTo>
                  <a:pt x="0" y="0"/>
                </a:lnTo>
                <a:lnTo>
                  <a:pt x="4" y="0"/>
                </a:lnTo>
                <a:lnTo>
                  <a:pt x="4" y="15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10" name="Freeform 3676"/>
          <p:cNvSpPr>
            <a:spLocks noChangeAspect="1"/>
          </p:cNvSpPr>
          <p:nvPr/>
        </p:nvSpPr>
        <p:spPr bwMode="auto">
          <a:xfrm>
            <a:off x="1851025" y="5414963"/>
            <a:ext cx="1588" cy="4762"/>
          </a:xfrm>
          <a:custGeom>
            <a:avLst/>
            <a:gdLst>
              <a:gd name="T0" fmla="*/ 0 w 3"/>
              <a:gd name="T1" fmla="*/ 2147483647 h 15"/>
              <a:gd name="T2" fmla="*/ 0 w 3"/>
              <a:gd name="T3" fmla="*/ 0 h 15"/>
              <a:gd name="T4" fmla="*/ 2147483647 w 3"/>
              <a:gd name="T5" fmla="*/ 0 h 15"/>
              <a:gd name="T6" fmla="*/ 2147483647 w 3"/>
              <a:gd name="T7" fmla="*/ 0 h 15"/>
              <a:gd name="T8" fmla="*/ 2147483647 w 3"/>
              <a:gd name="T9" fmla="*/ 2147483647 h 15"/>
              <a:gd name="T10" fmla="*/ 2147483647 w 3"/>
              <a:gd name="T11" fmla="*/ 2147483647 h 15"/>
              <a:gd name="T12" fmla="*/ 0 w 3"/>
              <a:gd name="T13" fmla="*/ 2147483647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15"/>
              <a:gd name="T23" fmla="*/ 3 w 3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15">
                <a:moveTo>
                  <a:pt x="0" y="15"/>
                </a:moveTo>
                <a:lnTo>
                  <a:pt x="0" y="0"/>
                </a:lnTo>
                <a:lnTo>
                  <a:pt x="3" y="0"/>
                </a:lnTo>
                <a:lnTo>
                  <a:pt x="3" y="15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11" name="Freeform 3677"/>
          <p:cNvSpPr>
            <a:spLocks noChangeAspect="1"/>
          </p:cNvSpPr>
          <p:nvPr/>
        </p:nvSpPr>
        <p:spPr bwMode="auto">
          <a:xfrm>
            <a:off x="1851025" y="5414963"/>
            <a:ext cx="1588" cy="4762"/>
          </a:xfrm>
          <a:custGeom>
            <a:avLst/>
            <a:gdLst>
              <a:gd name="T0" fmla="*/ 0 w 3"/>
              <a:gd name="T1" fmla="*/ 2147483647 h 15"/>
              <a:gd name="T2" fmla="*/ 0 w 3"/>
              <a:gd name="T3" fmla="*/ 0 h 15"/>
              <a:gd name="T4" fmla="*/ 2147483647 w 3"/>
              <a:gd name="T5" fmla="*/ 0 h 15"/>
              <a:gd name="T6" fmla="*/ 2147483647 w 3"/>
              <a:gd name="T7" fmla="*/ 0 h 15"/>
              <a:gd name="T8" fmla="*/ 2147483647 w 3"/>
              <a:gd name="T9" fmla="*/ 2147483647 h 15"/>
              <a:gd name="T10" fmla="*/ 2147483647 w 3"/>
              <a:gd name="T11" fmla="*/ 2147483647 h 15"/>
              <a:gd name="T12" fmla="*/ 0 w 3"/>
              <a:gd name="T13" fmla="*/ 2147483647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15"/>
              <a:gd name="T23" fmla="*/ 3 w 3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15">
                <a:moveTo>
                  <a:pt x="0" y="15"/>
                </a:moveTo>
                <a:lnTo>
                  <a:pt x="0" y="0"/>
                </a:lnTo>
                <a:lnTo>
                  <a:pt x="3" y="0"/>
                </a:lnTo>
                <a:lnTo>
                  <a:pt x="3" y="15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12" name="Rectangle 3678"/>
          <p:cNvSpPr>
            <a:spLocks noChangeAspect="1" noChangeArrowheads="1"/>
          </p:cNvSpPr>
          <p:nvPr/>
        </p:nvSpPr>
        <p:spPr bwMode="auto">
          <a:xfrm>
            <a:off x="1852613" y="5414963"/>
            <a:ext cx="1587" cy="4762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13" name="Freeform 3679"/>
          <p:cNvSpPr>
            <a:spLocks noChangeAspect="1"/>
          </p:cNvSpPr>
          <p:nvPr/>
        </p:nvSpPr>
        <p:spPr bwMode="auto">
          <a:xfrm>
            <a:off x="1851025" y="5414963"/>
            <a:ext cx="4763" cy="3175"/>
          </a:xfrm>
          <a:custGeom>
            <a:avLst/>
            <a:gdLst>
              <a:gd name="T0" fmla="*/ 0 w 14"/>
              <a:gd name="T1" fmla="*/ 2147483647 h 7"/>
              <a:gd name="T2" fmla="*/ 0 w 14"/>
              <a:gd name="T3" fmla="*/ 2147483647 h 7"/>
              <a:gd name="T4" fmla="*/ 0 w 14"/>
              <a:gd name="T5" fmla="*/ 2147483647 h 7"/>
              <a:gd name="T6" fmla="*/ 0 w 14"/>
              <a:gd name="T7" fmla="*/ 2147483647 h 7"/>
              <a:gd name="T8" fmla="*/ 2147483647 w 14"/>
              <a:gd name="T9" fmla="*/ 2147483647 h 7"/>
              <a:gd name="T10" fmla="*/ 2147483647 w 14"/>
              <a:gd name="T11" fmla="*/ 2147483647 h 7"/>
              <a:gd name="T12" fmla="*/ 2147483647 w 14"/>
              <a:gd name="T13" fmla="*/ 2147483647 h 7"/>
              <a:gd name="T14" fmla="*/ 2147483647 w 14"/>
              <a:gd name="T15" fmla="*/ 2147483647 h 7"/>
              <a:gd name="T16" fmla="*/ 2147483647 w 14"/>
              <a:gd name="T17" fmla="*/ 0 h 7"/>
              <a:gd name="T18" fmla="*/ 2147483647 w 14"/>
              <a:gd name="T19" fmla="*/ 0 h 7"/>
              <a:gd name="T20" fmla="*/ 2147483647 w 14"/>
              <a:gd name="T21" fmla="*/ 0 h 7"/>
              <a:gd name="T22" fmla="*/ 2147483647 w 14"/>
              <a:gd name="T23" fmla="*/ 0 h 7"/>
              <a:gd name="T24" fmla="*/ 2147483647 w 14"/>
              <a:gd name="T25" fmla="*/ 0 h 7"/>
              <a:gd name="T26" fmla="*/ 2147483647 w 14"/>
              <a:gd name="T27" fmla="*/ 2147483647 h 7"/>
              <a:gd name="T28" fmla="*/ 2147483647 w 14"/>
              <a:gd name="T29" fmla="*/ 2147483647 h 7"/>
              <a:gd name="T30" fmla="*/ 2147483647 w 14"/>
              <a:gd name="T31" fmla="*/ 2147483647 h 7"/>
              <a:gd name="T32" fmla="*/ 2147483647 w 14"/>
              <a:gd name="T33" fmla="*/ 2147483647 h 7"/>
              <a:gd name="T34" fmla="*/ 2147483647 w 14"/>
              <a:gd name="T35" fmla="*/ 2147483647 h 7"/>
              <a:gd name="T36" fmla="*/ 2147483647 w 14"/>
              <a:gd name="T37" fmla="*/ 2147483647 h 7"/>
              <a:gd name="T38" fmla="*/ 2147483647 w 14"/>
              <a:gd name="T39" fmla="*/ 2147483647 h 7"/>
              <a:gd name="T40" fmla="*/ 2147483647 w 14"/>
              <a:gd name="T41" fmla="*/ 2147483647 h 7"/>
              <a:gd name="T42" fmla="*/ 0 w 14"/>
              <a:gd name="T43" fmla="*/ 2147483647 h 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4"/>
              <a:gd name="T67" fmla="*/ 0 h 7"/>
              <a:gd name="T68" fmla="*/ 14 w 14"/>
              <a:gd name="T69" fmla="*/ 7 h 7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4" h="7">
                <a:moveTo>
                  <a:pt x="0" y="7"/>
                </a:moveTo>
                <a:lnTo>
                  <a:pt x="0" y="7"/>
                </a:lnTo>
                <a:lnTo>
                  <a:pt x="0" y="6"/>
                </a:lnTo>
                <a:lnTo>
                  <a:pt x="0" y="5"/>
                </a:lnTo>
                <a:lnTo>
                  <a:pt x="1" y="3"/>
                </a:lnTo>
                <a:lnTo>
                  <a:pt x="1" y="2"/>
                </a:lnTo>
                <a:lnTo>
                  <a:pt x="2" y="1"/>
                </a:lnTo>
                <a:lnTo>
                  <a:pt x="3" y="1"/>
                </a:ln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lnTo>
                  <a:pt x="8" y="0"/>
                </a:lnTo>
                <a:lnTo>
                  <a:pt x="9" y="0"/>
                </a:lnTo>
                <a:lnTo>
                  <a:pt x="11" y="1"/>
                </a:lnTo>
                <a:lnTo>
                  <a:pt x="12" y="1"/>
                </a:lnTo>
                <a:lnTo>
                  <a:pt x="13" y="2"/>
                </a:lnTo>
                <a:lnTo>
                  <a:pt x="13" y="3"/>
                </a:lnTo>
                <a:lnTo>
                  <a:pt x="14" y="5"/>
                </a:lnTo>
                <a:lnTo>
                  <a:pt x="14" y="6"/>
                </a:lnTo>
                <a:lnTo>
                  <a:pt x="14" y="7"/>
                </a:lnTo>
                <a:lnTo>
                  <a:pt x="0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14" name="Freeform 3680"/>
          <p:cNvSpPr>
            <a:spLocks noChangeAspect="1"/>
          </p:cNvSpPr>
          <p:nvPr/>
        </p:nvSpPr>
        <p:spPr bwMode="auto">
          <a:xfrm>
            <a:off x="1851025" y="5419725"/>
            <a:ext cx="4763" cy="1588"/>
          </a:xfrm>
          <a:custGeom>
            <a:avLst/>
            <a:gdLst>
              <a:gd name="T0" fmla="*/ 2147483647 w 14"/>
              <a:gd name="T1" fmla="*/ 0 h 7"/>
              <a:gd name="T2" fmla="*/ 2147483647 w 14"/>
              <a:gd name="T3" fmla="*/ 0 h 7"/>
              <a:gd name="T4" fmla="*/ 2147483647 w 14"/>
              <a:gd name="T5" fmla="*/ 2147483647 h 7"/>
              <a:gd name="T6" fmla="*/ 2147483647 w 14"/>
              <a:gd name="T7" fmla="*/ 2147483647 h 7"/>
              <a:gd name="T8" fmla="*/ 2147483647 w 14"/>
              <a:gd name="T9" fmla="*/ 2147483647 h 7"/>
              <a:gd name="T10" fmla="*/ 2147483647 w 14"/>
              <a:gd name="T11" fmla="*/ 2147483647 h 7"/>
              <a:gd name="T12" fmla="*/ 2147483647 w 14"/>
              <a:gd name="T13" fmla="*/ 2147483647 h 7"/>
              <a:gd name="T14" fmla="*/ 2147483647 w 14"/>
              <a:gd name="T15" fmla="*/ 2147483647 h 7"/>
              <a:gd name="T16" fmla="*/ 2147483647 w 14"/>
              <a:gd name="T17" fmla="*/ 2147483647 h 7"/>
              <a:gd name="T18" fmla="*/ 2147483647 w 14"/>
              <a:gd name="T19" fmla="*/ 2147483647 h 7"/>
              <a:gd name="T20" fmla="*/ 2147483647 w 14"/>
              <a:gd name="T21" fmla="*/ 2147483647 h 7"/>
              <a:gd name="T22" fmla="*/ 2147483647 w 14"/>
              <a:gd name="T23" fmla="*/ 2147483647 h 7"/>
              <a:gd name="T24" fmla="*/ 2147483647 w 14"/>
              <a:gd name="T25" fmla="*/ 2147483647 h 7"/>
              <a:gd name="T26" fmla="*/ 2147483647 w 14"/>
              <a:gd name="T27" fmla="*/ 2147483647 h 7"/>
              <a:gd name="T28" fmla="*/ 2147483647 w 14"/>
              <a:gd name="T29" fmla="*/ 2147483647 h 7"/>
              <a:gd name="T30" fmla="*/ 2147483647 w 14"/>
              <a:gd name="T31" fmla="*/ 2147483647 h 7"/>
              <a:gd name="T32" fmla="*/ 2147483647 w 14"/>
              <a:gd name="T33" fmla="*/ 2147483647 h 7"/>
              <a:gd name="T34" fmla="*/ 0 w 14"/>
              <a:gd name="T35" fmla="*/ 2147483647 h 7"/>
              <a:gd name="T36" fmla="*/ 0 w 14"/>
              <a:gd name="T37" fmla="*/ 2147483647 h 7"/>
              <a:gd name="T38" fmla="*/ 0 w 14"/>
              <a:gd name="T39" fmla="*/ 0 h 7"/>
              <a:gd name="T40" fmla="*/ 0 w 14"/>
              <a:gd name="T41" fmla="*/ 0 h 7"/>
              <a:gd name="T42" fmla="*/ 2147483647 w 14"/>
              <a:gd name="T43" fmla="*/ 0 h 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4"/>
              <a:gd name="T67" fmla="*/ 0 h 7"/>
              <a:gd name="T68" fmla="*/ 14 w 14"/>
              <a:gd name="T69" fmla="*/ 7 h 7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4" h="7">
                <a:moveTo>
                  <a:pt x="14" y="0"/>
                </a:moveTo>
                <a:lnTo>
                  <a:pt x="14" y="0"/>
                </a:lnTo>
                <a:lnTo>
                  <a:pt x="14" y="1"/>
                </a:lnTo>
                <a:lnTo>
                  <a:pt x="14" y="2"/>
                </a:lnTo>
                <a:lnTo>
                  <a:pt x="13" y="4"/>
                </a:lnTo>
                <a:lnTo>
                  <a:pt x="13" y="5"/>
                </a:lnTo>
                <a:lnTo>
                  <a:pt x="12" y="6"/>
                </a:lnTo>
                <a:lnTo>
                  <a:pt x="11" y="6"/>
                </a:lnTo>
                <a:lnTo>
                  <a:pt x="9" y="7"/>
                </a:lnTo>
                <a:lnTo>
                  <a:pt x="8" y="7"/>
                </a:lnTo>
                <a:lnTo>
                  <a:pt x="7" y="7"/>
                </a:lnTo>
                <a:lnTo>
                  <a:pt x="6" y="7"/>
                </a:lnTo>
                <a:lnTo>
                  <a:pt x="5" y="7"/>
                </a:lnTo>
                <a:lnTo>
                  <a:pt x="3" y="6"/>
                </a:lnTo>
                <a:lnTo>
                  <a:pt x="2" y="6"/>
                </a:lnTo>
                <a:lnTo>
                  <a:pt x="1" y="5"/>
                </a:lnTo>
                <a:lnTo>
                  <a:pt x="1" y="4"/>
                </a:lnTo>
                <a:lnTo>
                  <a:pt x="0" y="2"/>
                </a:lnTo>
                <a:lnTo>
                  <a:pt x="0" y="1"/>
                </a:lnTo>
                <a:lnTo>
                  <a:pt x="0" y="0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15" name="Freeform 3681"/>
          <p:cNvSpPr>
            <a:spLocks noChangeAspect="1"/>
          </p:cNvSpPr>
          <p:nvPr/>
        </p:nvSpPr>
        <p:spPr bwMode="auto">
          <a:xfrm>
            <a:off x="1851025" y="5418138"/>
            <a:ext cx="4763" cy="1587"/>
          </a:xfrm>
          <a:custGeom>
            <a:avLst/>
            <a:gdLst>
              <a:gd name="T0" fmla="*/ 0 w 14"/>
              <a:gd name="T1" fmla="*/ 0 h 1"/>
              <a:gd name="T2" fmla="*/ 2147483647 w 14"/>
              <a:gd name="T3" fmla="*/ 0 h 1"/>
              <a:gd name="T4" fmla="*/ 2147483647 w 14"/>
              <a:gd name="T5" fmla="*/ 2147483647 h 1"/>
              <a:gd name="T6" fmla="*/ 2147483647 w 14"/>
              <a:gd name="T7" fmla="*/ 2147483647 h 1"/>
              <a:gd name="T8" fmla="*/ 0 w 14"/>
              <a:gd name="T9" fmla="*/ 2147483647 h 1"/>
              <a:gd name="T10" fmla="*/ 0 w 14"/>
              <a:gd name="T11" fmla="*/ 2147483647 h 1"/>
              <a:gd name="T12" fmla="*/ 0 w 14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1"/>
              <a:gd name="T23" fmla="*/ 14 w 14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1">
                <a:moveTo>
                  <a:pt x="0" y="0"/>
                </a:moveTo>
                <a:lnTo>
                  <a:pt x="14" y="0"/>
                </a:lnTo>
                <a:lnTo>
                  <a:pt x="14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16" name="Freeform 3682"/>
          <p:cNvSpPr>
            <a:spLocks noChangeAspect="1"/>
          </p:cNvSpPr>
          <p:nvPr/>
        </p:nvSpPr>
        <p:spPr bwMode="auto">
          <a:xfrm>
            <a:off x="1851025" y="5418138"/>
            <a:ext cx="4763" cy="1587"/>
          </a:xfrm>
          <a:custGeom>
            <a:avLst/>
            <a:gdLst>
              <a:gd name="T0" fmla="*/ 0 w 14"/>
              <a:gd name="T1" fmla="*/ 0 h 1"/>
              <a:gd name="T2" fmla="*/ 2147483647 w 14"/>
              <a:gd name="T3" fmla="*/ 0 h 1"/>
              <a:gd name="T4" fmla="*/ 2147483647 w 14"/>
              <a:gd name="T5" fmla="*/ 2147483647 h 1"/>
              <a:gd name="T6" fmla="*/ 2147483647 w 14"/>
              <a:gd name="T7" fmla="*/ 2147483647 h 1"/>
              <a:gd name="T8" fmla="*/ 0 w 14"/>
              <a:gd name="T9" fmla="*/ 2147483647 h 1"/>
              <a:gd name="T10" fmla="*/ 0 w 14"/>
              <a:gd name="T11" fmla="*/ 2147483647 h 1"/>
              <a:gd name="T12" fmla="*/ 0 w 14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1"/>
              <a:gd name="T23" fmla="*/ 14 w 14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1">
                <a:moveTo>
                  <a:pt x="0" y="0"/>
                </a:moveTo>
                <a:lnTo>
                  <a:pt x="14" y="0"/>
                </a:lnTo>
                <a:lnTo>
                  <a:pt x="14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17" name="Freeform 3683"/>
          <p:cNvSpPr>
            <a:spLocks noChangeAspect="1"/>
          </p:cNvSpPr>
          <p:nvPr/>
        </p:nvSpPr>
        <p:spPr bwMode="auto">
          <a:xfrm>
            <a:off x="1851025" y="5418138"/>
            <a:ext cx="4763" cy="1587"/>
          </a:xfrm>
          <a:custGeom>
            <a:avLst/>
            <a:gdLst>
              <a:gd name="T0" fmla="*/ 0 w 14"/>
              <a:gd name="T1" fmla="*/ 0 h 1"/>
              <a:gd name="T2" fmla="*/ 2147483647 w 14"/>
              <a:gd name="T3" fmla="*/ 0 h 1"/>
              <a:gd name="T4" fmla="*/ 2147483647 w 14"/>
              <a:gd name="T5" fmla="*/ 2147483647 h 1"/>
              <a:gd name="T6" fmla="*/ 2147483647 w 14"/>
              <a:gd name="T7" fmla="*/ 2147483647 h 1"/>
              <a:gd name="T8" fmla="*/ 0 w 14"/>
              <a:gd name="T9" fmla="*/ 2147483647 h 1"/>
              <a:gd name="T10" fmla="*/ 0 w 14"/>
              <a:gd name="T11" fmla="*/ 2147483647 h 1"/>
              <a:gd name="T12" fmla="*/ 0 w 14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1"/>
              <a:gd name="T23" fmla="*/ 14 w 14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1">
                <a:moveTo>
                  <a:pt x="0" y="0"/>
                </a:moveTo>
                <a:lnTo>
                  <a:pt x="14" y="0"/>
                </a:lnTo>
                <a:lnTo>
                  <a:pt x="14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18" name="Freeform 3684"/>
          <p:cNvSpPr>
            <a:spLocks noChangeAspect="1"/>
          </p:cNvSpPr>
          <p:nvPr/>
        </p:nvSpPr>
        <p:spPr bwMode="auto">
          <a:xfrm>
            <a:off x="1851025" y="5418138"/>
            <a:ext cx="4763" cy="1587"/>
          </a:xfrm>
          <a:custGeom>
            <a:avLst/>
            <a:gdLst>
              <a:gd name="T0" fmla="*/ 0 w 14"/>
              <a:gd name="T1" fmla="*/ 0 h 1"/>
              <a:gd name="T2" fmla="*/ 2147483647 w 14"/>
              <a:gd name="T3" fmla="*/ 0 h 1"/>
              <a:gd name="T4" fmla="*/ 2147483647 w 14"/>
              <a:gd name="T5" fmla="*/ 2147483647 h 1"/>
              <a:gd name="T6" fmla="*/ 2147483647 w 14"/>
              <a:gd name="T7" fmla="*/ 2147483647 h 1"/>
              <a:gd name="T8" fmla="*/ 0 w 14"/>
              <a:gd name="T9" fmla="*/ 2147483647 h 1"/>
              <a:gd name="T10" fmla="*/ 0 w 14"/>
              <a:gd name="T11" fmla="*/ 2147483647 h 1"/>
              <a:gd name="T12" fmla="*/ 0 w 14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1"/>
              <a:gd name="T23" fmla="*/ 14 w 14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1">
                <a:moveTo>
                  <a:pt x="0" y="0"/>
                </a:moveTo>
                <a:lnTo>
                  <a:pt x="14" y="0"/>
                </a:lnTo>
                <a:lnTo>
                  <a:pt x="14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19" name="Rectangle 3685"/>
          <p:cNvSpPr>
            <a:spLocks noChangeAspect="1" noChangeArrowheads="1"/>
          </p:cNvSpPr>
          <p:nvPr/>
        </p:nvSpPr>
        <p:spPr bwMode="auto">
          <a:xfrm>
            <a:off x="1851025" y="5419725"/>
            <a:ext cx="4763" cy="1588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20" name="Freeform 3686"/>
          <p:cNvSpPr>
            <a:spLocks noChangeAspect="1"/>
          </p:cNvSpPr>
          <p:nvPr/>
        </p:nvSpPr>
        <p:spPr bwMode="auto">
          <a:xfrm>
            <a:off x="1851025" y="5414963"/>
            <a:ext cx="1588" cy="6350"/>
          </a:xfrm>
          <a:custGeom>
            <a:avLst/>
            <a:gdLst>
              <a:gd name="T0" fmla="*/ 2147483647 w 7"/>
              <a:gd name="T1" fmla="*/ 2147483647 h 16"/>
              <a:gd name="T2" fmla="*/ 2147483647 w 7"/>
              <a:gd name="T3" fmla="*/ 2147483647 h 16"/>
              <a:gd name="T4" fmla="*/ 2147483647 w 7"/>
              <a:gd name="T5" fmla="*/ 2147483647 h 16"/>
              <a:gd name="T6" fmla="*/ 2147483647 w 7"/>
              <a:gd name="T7" fmla="*/ 2147483647 h 16"/>
              <a:gd name="T8" fmla="*/ 2147483647 w 7"/>
              <a:gd name="T9" fmla="*/ 2147483647 h 16"/>
              <a:gd name="T10" fmla="*/ 2147483647 w 7"/>
              <a:gd name="T11" fmla="*/ 2147483647 h 16"/>
              <a:gd name="T12" fmla="*/ 2147483647 w 7"/>
              <a:gd name="T13" fmla="*/ 2147483647 h 16"/>
              <a:gd name="T14" fmla="*/ 2147483647 w 7"/>
              <a:gd name="T15" fmla="*/ 2147483647 h 16"/>
              <a:gd name="T16" fmla="*/ 0 w 7"/>
              <a:gd name="T17" fmla="*/ 2147483647 h 16"/>
              <a:gd name="T18" fmla="*/ 0 w 7"/>
              <a:gd name="T19" fmla="*/ 2147483647 h 16"/>
              <a:gd name="T20" fmla="*/ 0 w 7"/>
              <a:gd name="T21" fmla="*/ 2147483647 h 16"/>
              <a:gd name="T22" fmla="*/ 0 w 7"/>
              <a:gd name="T23" fmla="*/ 2147483647 h 16"/>
              <a:gd name="T24" fmla="*/ 0 w 7"/>
              <a:gd name="T25" fmla="*/ 2147483647 h 16"/>
              <a:gd name="T26" fmla="*/ 2147483647 w 7"/>
              <a:gd name="T27" fmla="*/ 2147483647 h 16"/>
              <a:gd name="T28" fmla="*/ 2147483647 w 7"/>
              <a:gd name="T29" fmla="*/ 2147483647 h 16"/>
              <a:gd name="T30" fmla="*/ 2147483647 w 7"/>
              <a:gd name="T31" fmla="*/ 2147483647 h 16"/>
              <a:gd name="T32" fmla="*/ 2147483647 w 7"/>
              <a:gd name="T33" fmla="*/ 2147483647 h 16"/>
              <a:gd name="T34" fmla="*/ 2147483647 w 7"/>
              <a:gd name="T35" fmla="*/ 0 h 16"/>
              <a:gd name="T36" fmla="*/ 2147483647 w 7"/>
              <a:gd name="T37" fmla="*/ 0 h 16"/>
              <a:gd name="T38" fmla="*/ 2147483647 w 7"/>
              <a:gd name="T39" fmla="*/ 0 h 16"/>
              <a:gd name="T40" fmla="*/ 2147483647 w 7"/>
              <a:gd name="T41" fmla="*/ 0 h 16"/>
              <a:gd name="T42" fmla="*/ 2147483647 w 7"/>
              <a:gd name="T43" fmla="*/ 2147483647 h 1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7"/>
              <a:gd name="T67" fmla="*/ 0 h 16"/>
              <a:gd name="T68" fmla="*/ 7 w 7"/>
              <a:gd name="T69" fmla="*/ 16 h 1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7" h="16">
                <a:moveTo>
                  <a:pt x="7" y="16"/>
                </a:moveTo>
                <a:lnTo>
                  <a:pt x="7" y="16"/>
                </a:lnTo>
                <a:lnTo>
                  <a:pt x="6" y="16"/>
                </a:lnTo>
                <a:lnTo>
                  <a:pt x="5" y="16"/>
                </a:lnTo>
                <a:lnTo>
                  <a:pt x="3" y="14"/>
                </a:lnTo>
                <a:lnTo>
                  <a:pt x="2" y="13"/>
                </a:lnTo>
                <a:lnTo>
                  <a:pt x="1" y="12"/>
                </a:lnTo>
                <a:lnTo>
                  <a:pt x="1" y="11"/>
                </a:lnTo>
                <a:lnTo>
                  <a:pt x="0" y="10"/>
                </a:lnTo>
                <a:lnTo>
                  <a:pt x="0" y="8"/>
                </a:lnTo>
                <a:lnTo>
                  <a:pt x="0" y="7"/>
                </a:lnTo>
                <a:lnTo>
                  <a:pt x="0" y="6"/>
                </a:lnTo>
                <a:lnTo>
                  <a:pt x="0" y="5"/>
                </a:lnTo>
                <a:lnTo>
                  <a:pt x="1" y="3"/>
                </a:lnTo>
                <a:lnTo>
                  <a:pt x="1" y="2"/>
                </a:lnTo>
                <a:lnTo>
                  <a:pt x="2" y="1"/>
                </a:lnTo>
                <a:lnTo>
                  <a:pt x="3" y="1"/>
                </a:ln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lnTo>
                  <a:pt x="7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21" name="Freeform 3687"/>
          <p:cNvSpPr>
            <a:spLocks noChangeAspect="1"/>
          </p:cNvSpPr>
          <p:nvPr/>
        </p:nvSpPr>
        <p:spPr bwMode="auto">
          <a:xfrm>
            <a:off x="2165350" y="5384800"/>
            <a:ext cx="1588" cy="6350"/>
          </a:xfrm>
          <a:custGeom>
            <a:avLst/>
            <a:gdLst>
              <a:gd name="T0" fmla="*/ 0 w 10"/>
              <a:gd name="T1" fmla="*/ 0 h 14"/>
              <a:gd name="T2" fmla="*/ 0 w 10"/>
              <a:gd name="T3" fmla="*/ 0 h 14"/>
              <a:gd name="T4" fmla="*/ 2147483647 w 10"/>
              <a:gd name="T5" fmla="*/ 0 h 14"/>
              <a:gd name="T6" fmla="*/ 2147483647 w 10"/>
              <a:gd name="T7" fmla="*/ 0 h 14"/>
              <a:gd name="T8" fmla="*/ 2147483647 w 10"/>
              <a:gd name="T9" fmla="*/ 0 h 14"/>
              <a:gd name="T10" fmla="*/ 2147483647 w 10"/>
              <a:gd name="T11" fmla="*/ 0 h 14"/>
              <a:gd name="T12" fmla="*/ 2147483647 w 10"/>
              <a:gd name="T13" fmla="*/ 2147483647 h 14"/>
              <a:gd name="T14" fmla="*/ 2147483647 w 10"/>
              <a:gd name="T15" fmla="*/ 2147483647 h 14"/>
              <a:gd name="T16" fmla="*/ 2147483647 w 10"/>
              <a:gd name="T17" fmla="*/ 2147483647 h 14"/>
              <a:gd name="T18" fmla="*/ 2147483647 w 10"/>
              <a:gd name="T19" fmla="*/ 2147483647 h 14"/>
              <a:gd name="T20" fmla="*/ 2147483647 w 10"/>
              <a:gd name="T21" fmla="*/ 2147483647 h 14"/>
              <a:gd name="T22" fmla="*/ 2147483647 w 10"/>
              <a:gd name="T23" fmla="*/ 2147483647 h 14"/>
              <a:gd name="T24" fmla="*/ 2147483647 w 10"/>
              <a:gd name="T25" fmla="*/ 2147483647 h 14"/>
              <a:gd name="T26" fmla="*/ 2147483647 w 10"/>
              <a:gd name="T27" fmla="*/ 2147483647 h 14"/>
              <a:gd name="T28" fmla="*/ 2147483647 w 10"/>
              <a:gd name="T29" fmla="*/ 2147483647 h 14"/>
              <a:gd name="T30" fmla="*/ 2147483647 w 10"/>
              <a:gd name="T31" fmla="*/ 2147483647 h 14"/>
              <a:gd name="T32" fmla="*/ 2147483647 w 10"/>
              <a:gd name="T33" fmla="*/ 2147483647 h 14"/>
              <a:gd name="T34" fmla="*/ 2147483647 w 10"/>
              <a:gd name="T35" fmla="*/ 2147483647 h 14"/>
              <a:gd name="T36" fmla="*/ 2147483647 w 10"/>
              <a:gd name="T37" fmla="*/ 2147483647 h 14"/>
              <a:gd name="T38" fmla="*/ 2147483647 w 10"/>
              <a:gd name="T39" fmla="*/ 2147483647 h 14"/>
              <a:gd name="T40" fmla="*/ 2147483647 w 10"/>
              <a:gd name="T41" fmla="*/ 2147483647 h 14"/>
              <a:gd name="T42" fmla="*/ 0 w 10"/>
              <a:gd name="T43" fmla="*/ 0 h 1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0"/>
              <a:gd name="T67" fmla="*/ 0 h 14"/>
              <a:gd name="T68" fmla="*/ 10 w 10"/>
              <a:gd name="T69" fmla="*/ 14 h 14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0" h="14">
                <a:moveTo>
                  <a:pt x="0" y="0"/>
                </a:moveTo>
                <a:lnTo>
                  <a:pt x="0" y="0"/>
                </a:lnTo>
                <a:lnTo>
                  <a:pt x="1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6" y="1"/>
                </a:lnTo>
                <a:lnTo>
                  <a:pt x="8" y="1"/>
                </a:lnTo>
                <a:lnTo>
                  <a:pt x="9" y="2"/>
                </a:lnTo>
                <a:lnTo>
                  <a:pt x="9" y="3"/>
                </a:lnTo>
                <a:lnTo>
                  <a:pt x="10" y="5"/>
                </a:lnTo>
                <a:lnTo>
                  <a:pt x="10" y="6"/>
                </a:lnTo>
                <a:lnTo>
                  <a:pt x="10" y="7"/>
                </a:lnTo>
                <a:lnTo>
                  <a:pt x="10" y="8"/>
                </a:lnTo>
                <a:lnTo>
                  <a:pt x="10" y="9"/>
                </a:lnTo>
                <a:lnTo>
                  <a:pt x="9" y="10"/>
                </a:lnTo>
                <a:lnTo>
                  <a:pt x="9" y="12"/>
                </a:lnTo>
                <a:lnTo>
                  <a:pt x="8" y="13"/>
                </a:lnTo>
                <a:lnTo>
                  <a:pt x="7" y="13"/>
                </a:lnTo>
                <a:lnTo>
                  <a:pt x="5" y="1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22" name="Freeform 3688"/>
          <p:cNvSpPr>
            <a:spLocks noChangeAspect="1"/>
          </p:cNvSpPr>
          <p:nvPr/>
        </p:nvSpPr>
        <p:spPr bwMode="auto">
          <a:xfrm>
            <a:off x="1852613" y="5414963"/>
            <a:ext cx="34925" cy="6350"/>
          </a:xfrm>
          <a:custGeom>
            <a:avLst/>
            <a:gdLst>
              <a:gd name="T0" fmla="*/ 0 w 100"/>
              <a:gd name="T1" fmla="*/ 2147483647 h 16"/>
              <a:gd name="T2" fmla="*/ 0 w 100"/>
              <a:gd name="T3" fmla="*/ 0 h 16"/>
              <a:gd name="T4" fmla="*/ 2147483647 w 100"/>
              <a:gd name="T5" fmla="*/ 0 h 16"/>
              <a:gd name="T6" fmla="*/ 2147483647 w 100"/>
              <a:gd name="T7" fmla="*/ 0 h 16"/>
              <a:gd name="T8" fmla="*/ 2147483647 w 100"/>
              <a:gd name="T9" fmla="*/ 2147483647 h 16"/>
              <a:gd name="T10" fmla="*/ 2147483647 w 100"/>
              <a:gd name="T11" fmla="*/ 2147483647 h 16"/>
              <a:gd name="T12" fmla="*/ 0 w 100"/>
              <a:gd name="T13" fmla="*/ 214748364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00"/>
              <a:gd name="T22" fmla="*/ 0 h 16"/>
              <a:gd name="T23" fmla="*/ 100 w 100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00" h="16">
                <a:moveTo>
                  <a:pt x="0" y="16"/>
                </a:moveTo>
                <a:lnTo>
                  <a:pt x="0" y="0"/>
                </a:lnTo>
                <a:lnTo>
                  <a:pt x="100" y="0"/>
                </a:lnTo>
                <a:lnTo>
                  <a:pt x="100" y="14"/>
                </a:lnTo>
                <a:lnTo>
                  <a:pt x="100" y="16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23" name="Freeform 3689"/>
          <p:cNvSpPr>
            <a:spLocks noChangeAspect="1"/>
          </p:cNvSpPr>
          <p:nvPr/>
        </p:nvSpPr>
        <p:spPr bwMode="auto">
          <a:xfrm>
            <a:off x="1887538" y="5414963"/>
            <a:ext cx="39687" cy="6350"/>
          </a:xfrm>
          <a:custGeom>
            <a:avLst/>
            <a:gdLst>
              <a:gd name="T0" fmla="*/ 0 w 114"/>
              <a:gd name="T1" fmla="*/ 2147483647 h 16"/>
              <a:gd name="T2" fmla="*/ 0 w 114"/>
              <a:gd name="T3" fmla="*/ 0 h 16"/>
              <a:gd name="T4" fmla="*/ 2147483647 w 114"/>
              <a:gd name="T5" fmla="*/ 2147483647 h 16"/>
              <a:gd name="T6" fmla="*/ 2147483647 w 114"/>
              <a:gd name="T7" fmla="*/ 2147483647 h 16"/>
              <a:gd name="T8" fmla="*/ 2147483647 w 114"/>
              <a:gd name="T9" fmla="*/ 2147483647 h 16"/>
              <a:gd name="T10" fmla="*/ 2147483647 w 114"/>
              <a:gd name="T11" fmla="*/ 2147483647 h 16"/>
              <a:gd name="T12" fmla="*/ 0 w 114"/>
              <a:gd name="T13" fmla="*/ 214748364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4"/>
              <a:gd name="T22" fmla="*/ 0 h 16"/>
              <a:gd name="T23" fmla="*/ 114 w 114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4" h="16">
                <a:moveTo>
                  <a:pt x="0" y="14"/>
                </a:moveTo>
                <a:lnTo>
                  <a:pt x="0" y="0"/>
                </a:lnTo>
                <a:lnTo>
                  <a:pt x="114" y="1"/>
                </a:lnTo>
                <a:lnTo>
                  <a:pt x="114" y="16"/>
                </a:lnTo>
                <a:lnTo>
                  <a:pt x="0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24" name="Freeform 3690"/>
          <p:cNvSpPr>
            <a:spLocks noChangeAspect="1"/>
          </p:cNvSpPr>
          <p:nvPr/>
        </p:nvSpPr>
        <p:spPr bwMode="auto">
          <a:xfrm>
            <a:off x="1927225" y="5414963"/>
            <a:ext cx="42863" cy="6350"/>
          </a:xfrm>
          <a:custGeom>
            <a:avLst/>
            <a:gdLst>
              <a:gd name="T0" fmla="*/ 0 w 122"/>
              <a:gd name="T1" fmla="*/ 2147483647 h 16"/>
              <a:gd name="T2" fmla="*/ 0 w 122"/>
              <a:gd name="T3" fmla="*/ 2147483647 h 16"/>
              <a:gd name="T4" fmla="*/ 2147483647 w 122"/>
              <a:gd name="T5" fmla="*/ 0 h 16"/>
              <a:gd name="T6" fmla="*/ 2147483647 w 122"/>
              <a:gd name="T7" fmla="*/ 0 h 16"/>
              <a:gd name="T8" fmla="*/ 2147483647 w 122"/>
              <a:gd name="T9" fmla="*/ 2147483647 h 16"/>
              <a:gd name="T10" fmla="*/ 2147483647 w 122"/>
              <a:gd name="T11" fmla="*/ 2147483647 h 16"/>
              <a:gd name="T12" fmla="*/ 0 w 122"/>
              <a:gd name="T13" fmla="*/ 214748364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2"/>
              <a:gd name="T22" fmla="*/ 0 h 16"/>
              <a:gd name="T23" fmla="*/ 122 w 122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2" h="16">
                <a:moveTo>
                  <a:pt x="0" y="16"/>
                </a:moveTo>
                <a:lnTo>
                  <a:pt x="0" y="1"/>
                </a:lnTo>
                <a:lnTo>
                  <a:pt x="122" y="0"/>
                </a:lnTo>
                <a:lnTo>
                  <a:pt x="122" y="14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25" name="Freeform 3691"/>
          <p:cNvSpPr>
            <a:spLocks noChangeAspect="1"/>
          </p:cNvSpPr>
          <p:nvPr/>
        </p:nvSpPr>
        <p:spPr bwMode="auto">
          <a:xfrm>
            <a:off x="1970088" y="5414963"/>
            <a:ext cx="42862" cy="6350"/>
          </a:xfrm>
          <a:custGeom>
            <a:avLst/>
            <a:gdLst>
              <a:gd name="T0" fmla="*/ 0 w 127"/>
              <a:gd name="T1" fmla="*/ 2147483647 h 17"/>
              <a:gd name="T2" fmla="*/ 0 w 127"/>
              <a:gd name="T3" fmla="*/ 2147483647 h 17"/>
              <a:gd name="T4" fmla="*/ 2147483647 w 127"/>
              <a:gd name="T5" fmla="*/ 0 h 17"/>
              <a:gd name="T6" fmla="*/ 2147483647 w 127"/>
              <a:gd name="T7" fmla="*/ 0 h 17"/>
              <a:gd name="T8" fmla="*/ 2147483647 w 127"/>
              <a:gd name="T9" fmla="*/ 2147483647 h 17"/>
              <a:gd name="T10" fmla="*/ 2147483647 w 127"/>
              <a:gd name="T11" fmla="*/ 2147483647 h 17"/>
              <a:gd name="T12" fmla="*/ 0 w 127"/>
              <a:gd name="T13" fmla="*/ 2147483647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7"/>
              <a:gd name="T22" fmla="*/ 0 h 17"/>
              <a:gd name="T23" fmla="*/ 127 w 127"/>
              <a:gd name="T24" fmla="*/ 17 h 1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7" h="17">
                <a:moveTo>
                  <a:pt x="0" y="17"/>
                </a:moveTo>
                <a:lnTo>
                  <a:pt x="0" y="3"/>
                </a:lnTo>
                <a:lnTo>
                  <a:pt x="127" y="0"/>
                </a:lnTo>
                <a:lnTo>
                  <a:pt x="127" y="14"/>
                </a:lnTo>
                <a:lnTo>
                  <a:pt x="0" y="1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26" name="Freeform 3692"/>
          <p:cNvSpPr>
            <a:spLocks noChangeAspect="1"/>
          </p:cNvSpPr>
          <p:nvPr/>
        </p:nvSpPr>
        <p:spPr bwMode="auto">
          <a:xfrm>
            <a:off x="2012950" y="5410200"/>
            <a:ext cx="44450" cy="9525"/>
          </a:xfrm>
          <a:custGeom>
            <a:avLst/>
            <a:gdLst>
              <a:gd name="T0" fmla="*/ 0 w 127"/>
              <a:gd name="T1" fmla="*/ 2147483647 h 24"/>
              <a:gd name="T2" fmla="*/ 0 w 127"/>
              <a:gd name="T3" fmla="*/ 2147483647 h 24"/>
              <a:gd name="T4" fmla="*/ 2147483647 w 127"/>
              <a:gd name="T5" fmla="*/ 0 h 24"/>
              <a:gd name="T6" fmla="*/ 2147483647 w 127"/>
              <a:gd name="T7" fmla="*/ 0 h 24"/>
              <a:gd name="T8" fmla="*/ 2147483647 w 127"/>
              <a:gd name="T9" fmla="*/ 2147483647 h 24"/>
              <a:gd name="T10" fmla="*/ 2147483647 w 127"/>
              <a:gd name="T11" fmla="*/ 2147483647 h 24"/>
              <a:gd name="T12" fmla="*/ 0 w 127"/>
              <a:gd name="T13" fmla="*/ 2147483647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7"/>
              <a:gd name="T22" fmla="*/ 0 h 24"/>
              <a:gd name="T23" fmla="*/ 127 w 127"/>
              <a:gd name="T24" fmla="*/ 24 h 2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7" h="24">
                <a:moveTo>
                  <a:pt x="0" y="24"/>
                </a:moveTo>
                <a:lnTo>
                  <a:pt x="0" y="10"/>
                </a:lnTo>
                <a:lnTo>
                  <a:pt x="123" y="0"/>
                </a:lnTo>
                <a:lnTo>
                  <a:pt x="124" y="0"/>
                </a:lnTo>
                <a:lnTo>
                  <a:pt x="126" y="15"/>
                </a:lnTo>
                <a:lnTo>
                  <a:pt x="127" y="15"/>
                </a:lnTo>
                <a:lnTo>
                  <a:pt x="0" y="2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27" name="Freeform 3693"/>
          <p:cNvSpPr>
            <a:spLocks noChangeAspect="1"/>
          </p:cNvSpPr>
          <p:nvPr/>
        </p:nvSpPr>
        <p:spPr bwMode="auto">
          <a:xfrm>
            <a:off x="2055813" y="5405438"/>
            <a:ext cx="41275" cy="12700"/>
          </a:xfrm>
          <a:custGeom>
            <a:avLst/>
            <a:gdLst>
              <a:gd name="T0" fmla="*/ 2147483647 w 120"/>
              <a:gd name="T1" fmla="*/ 2147483647 h 30"/>
              <a:gd name="T2" fmla="*/ 0 w 120"/>
              <a:gd name="T3" fmla="*/ 2147483647 h 30"/>
              <a:gd name="T4" fmla="*/ 2147483647 w 120"/>
              <a:gd name="T5" fmla="*/ 0 h 30"/>
              <a:gd name="T6" fmla="*/ 2147483647 w 120"/>
              <a:gd name="T7" fmla="*/ 0 h 30"/>
              <a:gd name="T8" fmla="*/ 2147483647 w 120"/>
              <a:gd name="T9" fmla="*/ 2147483647 h 30"/>
              <a:gd name="T10" fmla="*/ 2147483647 w 120"/>
              <a:gd name="T11" fmla="*/ 2147483647 h 30"/>
              <a:gd name="T12" fmla="*/ 2147483647 w 120"/>
              <a:gd name="T13" fmla="*/ 2147483647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0"/>
              <a:gd name="T22" fmla="*/ 0 h 30"/>
              <a:gd name="T23" fmla="*/ 120 w 120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0" h="30">
                <a:moveTo>
                  <a:pt x="2" y="30"/>
                </a:moveTo>
                <a:lnTo>
                  <a:pt x="0" y="15"/>
                </a:lnTo>
                <a:lnTo>
                  <a:pt x="118" y="0"/>
                </a:lnTo>
                <a:lnTo>
                  <a:pt x="120" y="14"/>
                </a:lnTo>
                <a:lnTo>
                  <a:pt x="2" y="3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28" name="Freeform 3694"/>
          <p:cNvSpPr>
            <a:spLocks noChangeAspect="1"/>
          </p:cNvSpPr>
          <p:nvPr/>
        </p:nvSpPr>
        <p:spPr bwMode="auto">
          <a:xfrm>
            <a:off x="2097088" y="5397500"/>
            <a:ext cx="38100" cy="12700"/>
          </a:xfrm>
          <a:custGeom>
            <a:avLst/>
            <a:gdLst>
              <a:gd name="T0" fmla="*/ 2147483647 w 112"/>
              <a:gd name="T1" fmla="*/ 2147483647 h 39"/>
              <a:gd name="T2" fmla="*/ 0 w 112"/>
              <a:gd name="T3" fmla="*/ 2147483647 h 39"/>
              <a:gd name="T4" fmla="*/ 2147483647 w 112"/>
              <a:gd name="T5" fmla="*/ 2147483647 h 39"/>
              <a:gd name="T6" fmla="*/ 2147483647 w 112"/>
              <a:gd name="T7" fmla="*/ 0 h 39"/>
              <a:gd name="T8" fmla="*/ 2147483647 w 112"/>
              <a:gd name="T9" fmla="*/ 2147483647 h 39"/>
              <a:gd name="T10" fmla="*/ 2147483647 w 112"/>
              <a:gd name="T11" fmla="*/ 2147483647 h 39"/>
              <a:gd name="T12" fmla="*/ 2147483647 w 112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2"/>
              <a:gd name="T22" fmla="*/ 0 h 39"/>
              <a:gd name="T23" fmla="*/ 112 w 112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2" h="39">
                <a:moveTo>
                  <a:pt x="2" y="39"/>
                </a:moveTo>
                <a:lnTo>
                  <a:pt x="0" y="25"/>
                </a:lnTo>
                <a:lnTo>
                  <a:pt x="104" y="1"/>
                </a:lnTo>
                <a:lnTo>
                  <a:pt x="106" y="0"/>
                </a:lnTo>
                <a:lnTo>
                  <a:pt x="110" y="15"/>
                </a:lnTo>
                <a:lnTo>
                  <a:pt x="112" y="14"/>
                </a:lnTo>
                <a:lnTo>
                  <a:pt x="2" y="3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29" name="Freeform 3695"/>
          <p:cNvSpPr>
            <a:spLocks noChangeAspect="1"/>
          </p:cNvSpPr>
          <p:nvPr/>
        </p:nvSpPr>
        <p:spPr bwMode="auto">
          <a:xfrm>
            <a:off x="2133600" y="5384800"/>
            <a:ext cx="33338" cy="17463"/>
          </a:xfrm>
          <a:custGeom>
            <a:avLst/>
            <a:gdLst>
              <a:gd name="T0" fmla="*/ 2147483647 w 96"/>
              <a:gd name="T1" fmla="*/ 2147483647 h 49"/>
              <a:gd name="T2" fmla="*/ 0 w 96"/>
              <a:gd name="T3" fmla="*/ 2147483647 h 49"/>
              <a:gd name="T4" fmla="*/ 2147483647 w 96"/>
              <a:gd name="T5" fmla="*/ 0 h 49"/>
              <a:gd name="T6" fmla="*/ 2147483647 w 96"/>
              <a:gd name="T7" fmla="*/ 2147483647 h 49"/>
              <a:gd name="T8" fmla="*/ 2147483647 w 96"/>
              <a:gd name="T9" fmla="*/ 2147483647 h 4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6"/>
              <a:gd name="T16" fmla="*/ 0 h 49"/>
              <a:gd name="T17" fmla="*/ 96 w 96"/>
              <a:gd name="T18" fmla="*/ 49 h 4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6" h="49">
                <a:moveTo>
                  <a:pt x="4" y="49"/>
                </a:moveTo>
                <a:lnTo>
                  <a:pt x="0" y="34"/>
                </a:lnTo>
                <a:lnTo>
                  <a:pt x="91" y="0"/>
                </a:lnTo>
                <a:lnTo>
                  <a:pt x="96" y="14"/>
                </a:lnTo>
                <a:lnTo>
                  <a:pt x="4" y="4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30" name="Freeform 3696"/>
          <p:cNvSpPr>
            <a:spLocks noChangeAspect="1"/>
          </p:cNvSpPr>
          <p:nvPr/>
        </p:nvSpPr>
        <p:spPr bwMode="auto">
          <a:xfrm>
            <a:off x="2162175" y="5384800"/>
            <a:ext cx="4763" cy="6350"/>
          </a:xfrm>
          <a:custGeom>
            <a:avLst/>
            <a:gdLst>
              <a:gd name="T0" fmla="*/ 2147483647 w 10"/>
              <a:gd name="T1" fmla="*/ 2147483647 h 14"/>
              <a:gd name="T2" fmla="*/ 2147483647 w 10"/>
              <a:gd name="T3" fmla="*/ 2147483647 h 14"/>
              <a:gd name="T4" fmla="*/ 2147483647 w 10"/>
              <a:gd name="T5" fmla="*/ 2147483647 h 14"/>
              <a:gd name="T6" fmla="*/ 2147483647 w 10"/>
              <a:gd name="T7" fmla="*/ 2147483647 h 14"/>
              <a:gd name="T8" fmla="*/ 2147483647 w 10"/>
              <a:gd name="T9" fmla="*/ 2147483647 h 14"/>
              <a:gd name="T10" fmla="*/ 2147483647 w 10"/>
              <a:gd name="T11" fmla="*/ 2147483647 h 14"/>
              <a:gd name="T12" fmla="*/ 2147483647 w 10"/>
              <a:gd name="T13" fmla="*/ 2147483647 h 14"/>
              <a:gd name="T14" fmla="*/ 2147483647 w 10"/>
              <a:gd name="T15" fmla="*/ 2147483647 h 14"/>
              <a:gd name="T16" fmla="*/ 2147483647 w 10"/>
              <a:gd name="T17" fmla="*/ 2147483647 h 14"/>
              <a:gd name="T18" fmla="*/ 2147483647 w 10"/>
              <a:gd name="T19" fmla="*/ 2147483647 h 14"/>
              <a:gd name="T20" fmla="*/ 0 w 10"/>
              <a:gd name="T21" fmla="*/ 2147483647 h 14"/>
              <a:gd name="T22" fmla="*/ 0 w 10"/>
              <a:gd name="T23" fmla="*/ 2147483647 h 14"/>
              <a:gd name="T24" fmla="*/ 0 w 10"/>
              <a:gd name="T25" fmla="*/ 2147483647 h 14"/>
              <a:gd name="T26" fmla="*/ 0 w 10"/>
              <a:gd name="T27" fmla="*/ 2147483647 h 14"/>
              <a:gd name="T28" fmla="*/ 0 w 10"/>
              <a:gd name="T29" fmla="*/ 2147483647 h 14"/>
              <a:gd name="T30" fmla="*/ 2147483647 w 10"/>
              <a:gd name="T31" fmla="*/ 2147483647 h 14"/>
              <a:gd name="T32" fmla="*/ 2147483647 w 10"/>
              <a:gd name="T33" fmla="*/ 2147483647 h 14"/>
              <a:gd name="T34" fmla="*/ 2147483647 w 10"/>
              <a:gd name="T35" fmla="*/ 2147483647 h 14"/>
              <a:gd name="T36" fmla="*/ 2147483647 w 10"/>
              <a:gd name="T37" fmla="*/ 2147483647 h 14"/>
              <a:gd name="T38" fmla="*/ 2147483647 w 10"/>
              <a:gd name="T39" fmla="*/ 0 h 14"/>
              <a:gd name="T40" fmla="*/ 2147483647 w 10"/>
              <a:gd name="T41" fmla="*/ 0 h 14"/>
              <a:gd name="T42" fmla="*/ 2147483647 w 10"/>
              <a:gd name="T43" fmla="*/ 2147483647 h 1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0"/>
              <a:gd name="T67" fmla="*/ 0 h 14"/>
              <a:gd name="T68" fmla="*/ 10 w 10"/>
              <a:gd name="T69" fmla="*/ 14 h 14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0" h="14">
                <a:moveTo>
                  <a:pt x="10" y="14"/>
                </a:moveTo>
                <a:lnTo>
                  <a:pt x="10" y="14"/>
                </a:lnTo>
                <a:lnTo>
                  <a:pt x="9" y="14"/>
                </a:lnTo>
                <a:lnTo>
                  <a:pt x="8" y="14"/>
                </a:lnTo>
                <a:lnTo>
                  <a:pt x="6" y="14"/>
                </a:lnTo>
                <a:lnTo>
                  <a:pt x="5" y="14"/>
                </a:lnTo>
                <a:lnTo>
                  <a:pt x="3" y="13"/>
                </a:lnTo>
                <a:lnTo>
                  <a:pt x="2" y="13"/>
                </a:lnTo>
                <a:lnTo>
                  <a:pt x="1" y="12"/>
                </a:lnTo>
                <a:lnTo>
                  <a:pt x="1" y="10"/>
                </a:lnTo>
                <a:lnTo>
                  <a:pt x="0" y="9"/>
                </a:lnTo>
                <a:lnTo>
                  <a:pt x="0" y="8"/>
                </a:lnTo>
                <a:lnTo>
                  <a:pt x="0" y="7"/>
                </a:lnTo>
                <a:lnTo>
                  <a:pt x="0" y="6"/>
                </a:lnTo>
                <a:lnTo>
                  <a:pt x="0" y="5"/>
                </a:lnTo>
                <a:lnTo>
                  <a:pt x="1" y="3"/>
                </a:lnTo>
                <a:lnTo>
                  <a:pt x="1" y="2"/>
                </a:lnTo>
                <a:lnTo>
                  <a:pt x="2" y="1"/>
                </a:lnTo>
                <a:lnTo>
                  <a:pt x="4" y="1"/>
                </a:lnTo>
                <a:lnTo>
                  <a:pt x="5" y="0"/>
                </a:lnTo>
                <a:lnTo>
                  <a:pt x="10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31" name="Freeform 3697"/>
          <p:cNvSpPr>
            <a:spLocks noChangeAspect="1"/>
          </p:cNvSpPr>
          <p:nvPr/>
        </p:nvSpPr>
        <p:spPr bwMode="auto">
          <a:xfrm>
            <a:off x="2249488" y="5368925"/>
            <a:ext cx="3175" cy="4763"/>
          </a:xfrm>
          <a:custGeom>
            <a:avLst/>
            <a:gdLst>
              <a:gd name="T0" fmla="*/ 0 w 8"/>
              <a:gd name="T1" fmla="*/ 0 h 13"/>
              <a:gd name="T2" fmla="*/ 2147483647 w 8"/>
              <a:gd name="T3" fmla="*/ 2147483647 h 13"/>
              <a:gd name="T4" fmla="*/ 0 w 8"/>
              <a:gd name="T5" fmla="*/ 0 h 13"/>
              <a:gd name="T6" fmla="*/ 0 60000 65536"/>
              <a:gd name="T7" fmla="*/ 0 60000 65536"/>
              <a:gd name="T8" fmla="*/ 0 60000 65536"/>
              <a:gd name="T9" fmla="*/ 0 w 8"/>
              <a:gd name="T10" fmla="*/ 0 h 13"/>
              <a:gd name="T11" fmla="*/ 8 w 8"/>
              <a:gd name="T12" fmla="*/ 13 h 1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" h="13">
                <a:moveTo>
                  <a:pt x="0" y="0"/>
                </a:moveTo>
                <a:lnTo>
                  <a:pt x="8" y="1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32" name="Freeform 3698"/>
          <p:cNvSpPr>
            <a:spLocks noChangeAspect="1"/>
          </p:cNvSpPr>
          <p:nvPr/>
        </p:nvSpPr>
        <p:spPr bwMode="auto">
          <a:xfrm>
            <a:off x="2165350" y="5381625"/>
            <a:ext cx="9525" cy="9525"/>
          </a:xfrm>
          <a:custGeom>
            <a:avLst/>
            <a:gdLst>
              <a:gd name="T0" fmla="*/ 2147483647 w 32"/>
              <a:gd name="T1" fmla="*/ 2147483647 h 24"/>
              <a:gd name="T2" fmla="*/ 0 w 32"/>
              <a:gd name="T3" fmla="*/ 2147483647 h 24"/>
              <a:gd name="T4" fmla="*/ 2147483647 w 32"/>
              <a:gd name="T5" fmla="*/ 0 h 24"/>
              <a:gd name="T6" fmla="*/ 2147483647 w 32"/>
              <a:gd name="T7" fmla="*/ 0 h 24"/>
              <a:gd name="T8" fmla="*/ 2147483647 w 32"/>
              <a:gd name="T9" fmla="*/ 2147483647 h 24"/>
              <a:gd name="T10" fmla="*/ 2147483647 w 32"/>
              <a:gd name="T11" fmla="*/ 2147483647 h 24"/>
              <a:gd name="T12" fmla="*/ 2147483647 w 32"/>
              <a:gd name="T13" fmla="*/ 2147483647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24"/>
              <a:gd name="T23" fmla="*/ 32 w 32"/>
              <a:gd name="T24" fmla="*/ 24 h 2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24">
                <a:moveTo>
                  <a:pt x="5" y="24"/>
                </a:moveTo>
                <a:lnTo>
                  <a:pt x="0" y="10"/>
                </a:lnTo>
                <a:lnTo>
                  <a:pt x="25" y="0"/>
                </a:lnTo>
                <a:lnTo>
                  <a:pt x="27" y="0"/>
                </a:lnTo>
                <a:lnTo>
                  <a:pt x="30" y="15"/>
                </a:lnTo>
                <a:lnTo>
                  <a:pt x="32" y="15"/>
                </a:lnTo>
                <a:lnTo>
                  <a:pt x="5" y="2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33" name="Freeform 3699"/>
          <p:cNvSpPr>
            <a:spLocks noChangeAspect="1"/>
          </p:cNvSpPr>
          <p:nvPr/>
        </p:nvSpPr>
        <p:spPr bwMode="auto">
          <a:xfrm>
            <a:off x="2173288" y="5381625"/>
            <a:ext cx="12700" cy="4763"/>
          </a:xfrm>
          <a:custGeom>
            <a:avLst/>
            <a:gdLst>
              <a:gd name="T0" fmla="*/ 2147483647 w 35"/>
              <a:gd name="T1" fmla="*/ 2147483647 h 20"/>
              <a:gd name="T2" fmla="*/ 0 w 35"/>
              <a:gd name="T3" fmla="*/ 2147483647 h 20"/>
              <a:gd name="T4" fmla="*/ 2147483647 w 35"/>
              <a:gd name="T5" fmla="*/ 0 h 20"/>
              <a:gd name="T6" fmla="*/ 2147483647 w 35"/>
              <a:gd name="T7" fmla="*/ 0 h 20"/>
              <a:gd name="T8" fmla="*/ 2147483647 w 35"/>
              <a:gd name="T9" fmla="*/ 2147483647 h 20"/>
              <a:gd name="T10" fmla="*/ 2147483647 w 35"/>
              <a:gd name="T11" fmla="*/ 2147483647 h 20"/>
              <a:gd name="T12" fmla="*/ 2147483647 w 35"/>
              <a:gd name="T13" fmla="*/ 2147483647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20"/>
              <a:gd name="T23" fmla="*/ 35 w 35"/>
              <a:gd name="T24" fmla="*/ 20 h 2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20">
                <a:moveTo>
                  <a:pt x="3" y="20"/>
                </a:moveTo>
                <a:lnTo>
                  <a:pt x="0" y="5"/>
                </a:lnTo>
                <a:lnTo>
                  <a:pt x="33" y="0"/>
                </a:lnTo>
                <a:lnTo>
                  <a:pt x="34" y="0"/>
                </a:lnTo>
                <a:lnTo>
                  <a:pt x="34" y="15"/>
                </a:lnTo>
                <a:lnTo>
                  <a:pt x="35" y="15"/>
                </a:lnTo>
                <a:lnTo>
                  <a:pt x="3" y="2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34" name="Freeform 3700"/>
          <p:cNvSpPr>
            <a:spLocks noChangeAspect="1"/>
          </p:cNvSpPr>
          <p:nvPr/>
        </p:nvSpPr>
        <p:spPr bwMode="auto">
          <a:xfrm>
            <a:off x="2185988" y="5378450"/>
            <a:ext cx="12700" cy="6350"/>
          </a:xfrm>
          <a:custGeom>
            <a:avLst/>
            <a:gdLst>
              <a:gd name="T0" fmla="*/ 0 w 34"/>
              <a:gd name="T1" fmla="*/ 2147483647 h 16"/>
              <a:gd name="T2" fmla="*/ 0 w 34"/>
              <a:gd name="T3" fmla="*/ 2147483647 h 16"/>
              <a:gd name="T4" fmla="*/ 2147483647 w 34"/>
              <a:gd name="T5" fmla="*/ 0 h 16"/>
              <a:gd name="T6" fmla="*/ 2147483647 w 34"/>
              <a:gd name="T7" fmla="*/ 0 h 16"/>
              <a:gd name="T8" fmla="*/ 2147483647 w 34"/>
              <a:gd name="T9" fmla="*/ 2147483647 h 16"/>
              <a:gd name="T10" fmla="*/ 2147483647 w 34"/>
              <a:gd name="T11" fmla="*/ 2147483647 h 16"/>
              <a:gd name="T12" fmla="*/ 0 w 34"/>
              <a:gd name="T13" fmla="*/ 214748364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16"/>
              <a:gd name="T23" fmla="*/ 34 w 34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16">
                <a:moveTo>
                  <a:pt x="0" y="16"/>
                </a:moveTo>
                <a:lnTo>
                  <a:pt x="0" y="1"/>
                </a:lnTo>
                <a:lnTo>
                  <a:pt x="34" y="0"/>
                </a:lnTo>
                <a:lnTo>
                  <a:pt x="34" y="15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35" name="Freeform 3701"/>
          <p:cNvSpPr>
            <a:spLocks noChangeAspect="1"/>
          </p:cNvSpPr>
          <p:nvPr/>
        </p:nvSpPr>
        <p:spPr bwMode="auto">
          <a:xfrm>
            <a:off x="2198688" y="5378450"/>
            <a:ext cx="11112" cy="6350"/>
          </a:xfrm>
          <a:custGeom>
            <a:avLst/>
            <a:gdLst>
              <a:gd name="T0" fmla="*/ 0 w 35"/>
              <a:gd name="T1" fmla="*/ 2147483647 h 16"/>
              <a:gd name="T2" fmla="*/ 0 w 35"/>
              <a:gd name="T3" fmla="*/ 2147483647 h 16"/>
              <a:gd name="T4" fmla="*/ 2147483647 w 35"/>
              <a:gd name="T5" fmla="*/ 0 h 16"/>
              <a:gd name="T6" fmla="*/ 2147483647 w 35"/>
              <a:gd name="T7" fmla="*/ 0 h 16"/>
              <a:gd name="T8" fmla="*/ 2147483647 w 35"/>
              <a:gd name="T9" fmla="*/ 2147483647 h 16"/>
              <a:gd name="T10" fmla="*/ 2147483647 w 35"/>
              <a:gd name="T11" fmla="*/ 2147483647 h 16"/>
              <a:gd name="T12" fmla="*/ 0 w 35"/>
              <a:gd name="T13" fmla="*/ 214748364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16"/>
              <a:gd name="T23" fmla="*/ 35 w 35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16">
                <a:moveTo>
                  <a:pt x="0" y="16"/>
                </a:moveTo>
                <a:lnTo>
                  <a:pt x="0" y="1"/>
                </a:lnTo>
                <a:lnTo>
                  <a:pt x="35" y="0"/>
                </a:lnTo>
                <a:lnTo>
                  <a:pt x="35" y="15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36" name="Freeform 3702"/>
          <p:cNvSpPr>
            <a:spLocks noChangeAspect="1"/>
          </p:cNvSpPr>
          <p:nvPr/>
        </p:nvSpPr>
        <p:spPr bwMode="auto">
          <a:xfrm>
            <a:off x="2209800" y="5378450"/>
            <a:ext cx="12700" cy="6350"/>
          </a:xfrm>
          <a:custGeom>
            <a:avLst/>
            <a:gdLst>
              <a:gd name="T0" fmla="*/ 0 w 38"/>
              <a:gd name="T1" fmla="*/ 2147483647 h 17"/>
              <a:gd name="T2" fmla="*/ 0 w 38"/>
              <a:gd name="T3" fmla="*/ 2147483647 h 17"/>
              <a:gd name="T4" fmla="*/ 2147483647 w 38"/>
              <a:gd name="T5" fmla="*/ 0 h 17"/>
              <a:gd name="T6" fmla="*/ 2147483647 w 38"/>
              <a:gd name="T7" fmla="*/ 0 h 17"/>
              <a:gd name="T8" fmla="*/ 2147483647 w 38"/>
              <a:gd name="T9" fmla="*/ 2147483647 h 17"/>
              <a:gd name="T10" fmla="*/ 2147483647 w 38"/>
              <a:gd name="T11" fmla="*/ 2147483647 h 17"/>
              <a:gd name="T12" fmla="*/ 0 w 38"/>
              <a:gd name="T13" fmla="*/ 2147483647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8"/>
              <a:gd name="T22" fmla="*/ 0 h 17"/>
              <a:gd name="T23" fmla="*/ 38 w 38"/>
              <a:gd name="T24" fmla="*/ 17 h 1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8" h="17">
                <a:moveTo>
                  <a:pt x="0" y="17"/>
                </a:moveTo>
                <a:lnTo>
                  <a:pt x="0" y="2"/>
                </a:lnTo>
                <a:lnTo>
                  <a:pt x="33" y="0"/>
                </a:lnTo>
                <a:lnTo>
                  <a:pt x="35" y="0"/>
                </a:lnTo>
                <a:lnTo>
                  <a:pt x="37" y="15"/>
                </a:lnTo>
                <a:lnTo>
                  <a:pt x="38" y="15"/>
                </a:lnTo>
                <a:lnTo>
                  <a:pt x="0" y="1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37" name="Freeform 3703"/>
          <p:cNvSpPr>
            <a:spLocks noChangeAspect="1"/>
          </p:cNvSpPr>
          <p:nvPr/>
        </p:nvSpPr>
        <p:spPr bwMode="auto">
          <a:xfrm>
            <a:off x="2220913" y="5376863"/>
            <a:ext cx="12700" cy="6350"/>
          </a:xfrm>
          <a:custGeom>
            <a:avLst/>
            <a:gdLst>
              <a:gd name="T0" fmla="*/ 2147483647 w 36"/>
              <a:gd name="T1" fmla="*/ 2147483647 h 19"/>
              <a:gd name="T2" fmla="*/ 0 w 36"/>
              <a:gd name="T3" fmla="*/ 2147483647 h 19"/>
              <a:gd name="T4" fmla="*/ 2147483647 w 36"/>
              <a:gd name="T5" fmla="*/ 0 h 19"/>
              <a:gd name="T6" fmla="*/ 2147483647 w 36"/>
              <a:gd name="T7" fmla="*/ 0 h 19"/>
              <a:gd name="T8" fmla="*/ 2147483647 w 36"/>
              <a:gd name="T9" fmla="*/ 2147483647 h 19"/>
              <a:gd name="T10" fmla="*/ 2147483647 w 36"/>
              <a:gd name="T11" fmla="*/ 2147483647 h 19"/>
              <a:gd name="T12" fmla="*/ 2147483647 w 36"/>
              <a:gd name="T13" fmla="*/ 2147483647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19"/>
              <a:gd name="T23" fmla="*/ 36 w 36"/>
              <a:gd name="T24" fmla="*/ 19 h 1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19">
                <a:moveTo>
                  <a:pt x="2" y="19"/>
                </a:moveTo>
                <a:lnTo>
                  <a:pt x="0" y="4"/>
                </a:lnTo>
                <a:lnTo>
                  <a:pt x="30" y="0"/>
                </a:lnTo>
                <a:lnTo>
                  <a:pt x="31" y="0"/>
                </a:lnTo>
                <a:lnTo>
                  <a:pt x="35" y="14"/>
                </a:lnTo>
                <a:lnTo>
                  <a:pt x="36" y="14"/>
                </a:lnTo>
                <a:lnTo>
                  <a:pt x="2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38" name="Freeform 3704"/>
          <p:cNvSpPr>
            <a:spLocks noChangeAspect="1"/>
          </p:cNvSpPr>
          <p:nvPr/>
        </p:nvSpPr>
        <p:spPr bwMode="auto">
          <a:xfrm>
            <a:off x="2230438" y="5375275"/>
            <a:ext cx="12700" cy="7938"/>
          </a:xfrm>
          <a:custGeom>
            <a:avLst/>
            <a:gdLst>
              <a:gd name="T0" fmla="*/ 2147483647 w 35"/>
              <a:gd name="T1" fmla="*/ 2147483647 h 23"/>
              <a:gd name="T2" fmla="*/ 0 w 35"/>
              <a:gd name="T3" fmla="*/ 2147483647 h 23"/>
              <a:gd name="T4" fmla="*/ 2147483647 w 35"/>
              <a:gd name="T5" fmla="*/ 0 h 23"/>
              <a:gd name="T6" fmla="*/ 2147483647 w 35"/>
              <a:gd name="T7" fmla="*/ 2147483647 h 23"/>
              <a:gd name="T8" fmla="*/ 2147483647 w 35"/>
              <a:gd name="T9" fmla="*/ 2147483647 h 23"/>
              <a:gd name="T10" fmla="*/ 2147483647 w 35"/>
              <a:gd name="T11" fmla="*/ 2147483647 h 23"/>
              <a:gd name="T12" fmla="*/ 2147483647 w 35"/>
              <a:gd name="T13" fmla="*/ 2147483647 h 2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23"/>
              <a:gd name="T23" fmla="*/ 35 w 35"/>
              <a:gd name="T24" fmla="*/ 23 h 2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23">
                <a:moveTo>
                  <a:pt x="4" y="23"/>
                </a:moveTo>
                <a:lnTo>
                  <a:pt x="0" y="9"/>
                </a:lnTo>
                <a:lnTo>
                  <a:pt x="28" y="0"/>
                </a:lnTo>
                <a:lnTo>
                  <a:pt x="27" y="1"/>
                </a:lnTo>
                <a:lnTo>
                  <a:pt x="35" y="13"/>
                </a:lnTo>
                <a:lnTo>
                  <a:pt x="34" y="14"/>
                </a:lnTo>
                <a:lnTo>
                  <a:pt x="4" y="2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39" name="Freeform 3705"/>
          <p:cNvSpPr>
            <a:spLocks noChangeAspect="1"/>
          </p:cNvSpPr>
          <p:nvPr/>
        </p:nvSpPr>
        <p:spPr bwMode="auto">
          <a:xfrm>
            <a:off x="2241550" y="5368925"/>
            <a:ext cx="11113" cy="9525"/>
          </a:xfrm>
          <a:custGeom>
            <a:avLst/>
            <a:gdLst>
              <a:gd name="T0" fmla="*/ 2147483647 w 31"/>
              <a:gd name="T1" fmla="*/ 2147483647 h 27"/>
              <a:gd name="T2" fmla="*/ 0 w 31"/>
              <a:gd name="T3" fmla="*/ 2147483647 h 27"/>
              <a:gd name="T4" fmla="*/ 2147483647 w 31"/>
              <a:gd name="T5" fmla="*/ 0 h 27"/>
              <a:gd name="T6" fmla="*/ 2147483647 w 31"/>
              <a:gd name="T7" fmla="*/ 2147483647 h 27"/>
              <a:gd name="T8" fmla="*/ 2147483647 w 31"/>
              <a:gd name="T9" fmla="*/ 2147483647 h 2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1"/>
              <a:gd name="T16" fmla="*/ 0 h 27"/>
              <a:gd name="T17" fmla="*/ 31 w 31"/>
              <a:gd name="T18" fmla="*/ 27 h 2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1" h="27">
                <a:moveTo>
                  <a:pt x="8" y="27"/>
                </a:moveTo>
                <a:lnTo>
                  <a:pt x="0" y="15"/>
                </a:lnTo>
                <a:lnTo>
                  <a:pt x="23" y="0"/>
                </a:lnTo>
                <a:lnTo>
                  <a:pt x="31" y="13"/>
                </a:lnTo>
                <a:lnTo>
                  <a:pt x="8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40" name="Freeform 3706"/>
          <p:cNvSpPr>
            <a:spLocks noChangeAspect="1"/>
          </p:cNvSpPr>
          <p:nvPr/>
        </p:nvSpPr>
        <p:spPr bwMode="auto">
          <a:xfrm>
            <a:off x="2479675" y="5299075"/>
            <a:ext cx="3175" cy="1588"/>
          </a:xfrm>
          <a:custGeom>
            <a:avLst/>
            <a:gdLst>
              <a:gd name="T0" fmla="*/ 0 w 15"/>
              <a:gd name="T1" fmla="*/ 0 h 1588"/>
              <a:gd name="T2" fmla="*/ 2147483647 w 15"/>
              <a:gd name="T3" fmla="*/ 0 h 1588"/>
              <a:gd name="T4" fmla="*/ 0 w 15"/>
              <a:gd name="T5" fmla="*/ 0 h 1588"/>
              <a:gd name="T6" fmla="*/ 0 60000 65536"/>
              <a:gd name="T7" fmla="*/ 0 60000 65536"/>
              <a:gd name="T8" fmla="*/ 0 60000 65536"/>
              <a:gd name="T9" fmla="*/ 0 w 15"/>
              <a:gd name="T10" fmla="*/ 0 h 1588"/>
              <a:gd name="T11" fmla="*/ 15 w 15"/>
              <a:gd name="T12" fmla="*/ 1588 h 158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" h="1588">
                <a:moveTo>
                  <a:pt x="0" y="0"/>
                </a:moveTo>
                <a:lnTo>
                  <a:pt x="15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41" name="Freeform 3707"/>
          <p:cNvSpPr>
            <a:spLocks noChangeAspect="1"/>
          </p:cNvSpPr>
          <p:nvPr/>
        </p:nvSpPr>
        <p:spPr bwMode="auto">
          <a:xfrm>
            <a:off x="2479675" y="5302250"/>
            <a:ext cx="3175" cy="1588"/>
          </a:xfrm>
          <a:custGeom>
            <a:avLst/>
            <a:gdLst>
              <a:gd name="T0" fmla="*/ 2147483647 w 15"/>
              <a:gd name="T1" fmla="*/ 0 h 7"/>
              <a:gd name="T2" fmla="*/ 2147483647 w 15"/>
              <a:gd name="T3" fmla="*/ 0 h 7"/>
              <a:gd name="T4" fmla="*/ 2147483647 w 15"/>
              <a:gd name="T5" fmla="*/ 2147483647 h 7"/>
              <a:gd name="T6" fmla="*/ 2147483647 w 15"/>
              <a:gd name="T7" fmla="*/ 2147483647 h 7"/>
              <a:gd name="T8" fmla="*/ 2147483647 w 15"/>
              <a:gd name="T9" fmla="*/ 2147483647 h 7"/>
              <a:gd name="T10" fmla="*/ 2147483647 w 15"/>
              <a:gd name="T11" fmla="*/ 2147483647 h 7"/>
              <a:gd name="T12" fmla="*/ 2147483647 w 15"/>
              <a:gd name="T13" fmla="*/ 2147483647 h 7"/>
              <a:gd name="T14" fmla="*/ 2147483647 w 15"/>
              <a:gd name="T15" fmla="*/ 2147483647 h 7"/>
              <a:gd name="T16" fmla="*/ 2147483647 w 15"/>
              <a:gd name="T17" fmla="*/ 2147483647 h 7"/>
              <a:gd name="T18" fmla="*/ 2147483647 w 15"/>
              <a:gd name="T19" fmla="*/ 2147483647 h 7"/>
              <a:gd name="T20" fmla="*/ 2147483647 w 15"/>
              <a:gd name="T21" fmla="*/ 2147483647 h 7"/>
              <a:gd name="T22" fmla="*/ 2147483647 w 15"/>
              <a:gd name="T23" fmla="*/ 2147483647 h 7"/>
              <a:gd name="T24" fmla="*/ 2147483647 w 15"/>
              <a:gd name="T25" fmla="*/ 2147483647 h 7"/>
              <a:gd name="T26" fmla="*/ 2147483647 w 15"/>
              <a:gd name="T27" fmla="*/ 2147483647 h 7"/>
              <a:gd name="T28" fmla="*/ 2147483647 w 15"/>
              <a:gd name="T29" fmla="*/ 2147483647 h 7"/>
              <a:gd name="T30" fmla="*/ 2147483647 w 15"/>
              <a:gd name="T31" fmla="*/ 2147483647 h 7"/>
              <a:gd name="T32" fmla="*/ 2147483647 w 15"/>
              <a:gd name="T33" fmla="*/ 2147483647 h 7"/>
              <a:gd name="T34" fmla="*/ 0 w 15"/>
              <a:gd name="T35" fmla="*/ 2147483647 h 7"/>
              <a:gd name="T36" fmla="*/ 0 w 15"/>
              <a:gd name="T37" fmla="*/ 2147483647 h 7"/>
              <a:gd name="T38" fmla="*/ 0 w 15"/>
              <a:gd name="T39" fmla="*/ 0 h 7"/>
              <a:gd name="T40" fmla="*/ 0 w 15"/>
              <a:gd name="T41" fmla="*/ 0 h 7"/>
              <a:gd name="T42" fmla="*/ 2147483647 w 15"/>
              <a:gd name="T43" fmla="*/ 0 h 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"/>
              <a:gd name="T67" fmla="*/ 0 h 7"/>
              <a:gd name="T68" fmla="*/ 15 w 15"/>
              <a:gd name="T69" fmla="*/ 7 h 7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" h="7">
                <a:moveTo>
                  <a:pt x="15" y="0"/>
                </a:moveTo>
                <a:lnTo>
                  <a:pt x="15" y="0"/>
                </a:lnTo>
                <a:lnTo>
                  <a:pt x="15" y="1"/>
                </a:lnTo>
                <a:lnTo>
                  <a:pt x="15" y="2"/>
                </a:lnTo>
                <a:lnTo>
                  <a:pt x="14" y="4"/>
                </a:lnTo>
                <a:lnTo>
                  <a:pt x="14" y="5"/>
                </a:lnTo>
                <a:lnTo>
                  <a:pt x="13" y="6"/>
                </a:lnTo>
                <a:lnTo>
                  <a:pt x="12" y="6"/>
                </a:lnTo>
                <a:lnTo>
                  <a:pt x="10" y="7"/>
                </a:lnTo>
                <a:lnTo>
                  <a:pt x="9" y="7"/>
                </a:lnTo>
                <a:lnTo>
                  <a:pt x="7" y="7"/>
                </a:lnTo>
                <a:lnTo>
                  <a:pt x="6" y="7"/>
                </a:lnTo>
                <a:lnTo>
                  <a:pt x="5" y="7"/>
                </a:lnTo>
                <a:lnTo>
                  <a:pt x="3" y="6"/>
                </a:lnTo>
                <a:lnTo>
                  <a:pt x="2" y="6"/>
                </a:lnTo>
                <a:lnTo>
                  <a:pt x="1" y="5"/>
                </a:lnTo>
                <a:lnTo>
                  <a:pt x="1" y="4"/>
                </a:lnTo>
                <a:lnTo>
                  <a:pt x="0" y="2"/>
                </a:lnTo>
                <a:lnTo>
                  <a:pt x="0" y="1"/>
                </a:lnTo>
                <a:lnTo>
                  <a:pt x="0" y="0"/>
                </a:lnTo>
                <a:lnTo>
                  <a:pt x="1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42" name="Freeform 3708"/>
          <p:cNvSpPr>
            <a:spLocks noChangeAspect="1"/>
          </p:cNvSpPr>
          <p:nvPr/>
        </p:nvSpPr>
        <p:spPr bwMode="auto">
          <a:xfrm>
            <a:off x="2479675" y="5299075"/>
            <a:ext cx="3175" cy="1588"/>
          </a:xfrm>
          <a:custGeom>
            <a:avLst/>
            <a:gdLst>
              <a:gd name="T0" fmla="*/ 0 w 15"/>
              <a:gd name="T1" fmla="*/ 0 h 1"/>
              <a:gd name="T2" fmla="*/ 2147483647 w 15"/>
              <a:gd name="T3" fmla="*/ 0 h 1"/>
              <a:gd name="T4" fmla="*/ 2147483647 w 15"/>
              <a:gd name="T5" fmla="*/ 2147483647 h 1"/>
              <a:gd name="T6" fmla="*/ 2147483647 w 15"/>
              <a:gd name="T7" fmla="*/ 2147483647 h 1"/>
              <a:gd name="T8" fmla="*/ 0 w 15"/>
              <a:gd name="T9" fmla="*/ 2147483647 h 1"/>
              <a:gd name="T10" fmla="*/ 0 w 15"/>
              <a:gd name="T11" fmla="*/ 2147483647 h 1"/>
              <a:gd name="T12" fmla="*/ 0 w 15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1"/>
              <a:gd name="T23" fmla="*/ 15 w 15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1">
                <a:moveTo>
                  <a:pt x="0" y="0"/>
                </a:moveTo>
                <a:lnTo>
                  <a:pt x="15" y="0"/>
                </a:lnTo>
                <a:lnTo>
                  <a:pt x="15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43" name="Freeform 3709"/>
          <p:cNvSpPr>
            <a:spLocks noChangeAspect="1"/>
          </p:cNvSpPr>
          <p:nvPr/>
        </p:nvSpPr>
        <p:spPr bwMode="auto">
          <a:xfrm>
            <a:off x="2479675" y="5299075"/>
            <a:ext cx="3175" cy="1588"/>
          </a:xfrm>
          <a:custGeom>
            <a:avLst/>
            <a:gdLst>
              <a:gd name="T0" fmla="*/ 0 w 15"/>
              <a:gd name="T1" fmla="*/ 0 h 1"/>
              <a:gd name="T2" fmla="*/ 2147483647 w 15"/>
              <a:gd name="T3" fmla="*/ 0 h 1"/>
              <a:gd name="T4" fmla="*/ 2147483647 w 15"/>
              <a:gd name="T5" fmla="*/ 2147483647 h 1"/>
              <a:gd name="T6" fmla="*/ 2147483647 w 15"/>
              <a:gd name="T7" fmla="*/ 2147483647 h 1"/>
              <a:gd name="T8" fmla="*/ 0 w 15"/>
              <a:gd name="T9" fmla="*/ 2147483647 h 1"/>
              <a:gd name="T10" fmla="*/ 0 w 15"/>
              <a:gd name="T11" fmla="*/ 2147483647 h 1"/>
              <a:gd name="T12" fmla="*/ 0 w 15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1"/>
              <a:gd name="T23" fmla="*/ 15 w 15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1">
                <a:moveTo>
                  <a:pt x="0" y="0"/>
                </a:moveTo>
                <a:lnTo>
                  <a:pt x="15" y="0"/>
                </a:lnTo>
                <a:lnTo>
                  <a:pt x="15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44" name="Freeform 3710"/>
          <p:cNvSpPr>
            <a:spLocks noChangeAspect="1"/>
          </p:cNvSpPr>
          <p:nvPr/>
        </p:nvSpPr>
        <p:spPr bwMode="auto">
          <a:xfrm>
            <a:off x="2479675" y="5300663"/>
            <a:ext cx="3175" cy="1587"/>
          </a:xfrm>
          <a:custGeom>
            <a:avLst/>
            <a:gdLst>
              <a:gd name="T0" fmla="*/ 0 w 15"/>
              <a:gd name="T1" fmla="*/ 0 h 1"/>
              <a:gd name="T2" fmla="*/ 2147483647 w 15"/>
              <a:gd name="T3" fmla="*/ 0 h 1"/>
              <a:gd name="T4" fmla="*/ 2147483647 w 15"/>
              <a:gd name="T5" fmla="*/ 2147483647 h 1"/>
              <a:gd name="T6" fmla="*/ 2147483647 w 15"/>
              <a:gd name="T7" fmla="*/ 2147483647 h 1"/>
              <a:gd name="T8" fmla="*/ 0 w 15"/>
              <a:gd name="T9" fmla="*/ 2147483647 h 1"/>
              <a:gd name="T10" fmla="*/ 0 w 15"/>
              <a:gd name="T11" fmla="*/ 2147483647 h 1"/>
              <a:gd name="T12" fmla="*/ 0 w 15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1"/>
              <a:gd name="T23" fmla="*/ 15 w 15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1">
                <a:moveTo>
                  <a:pt x="0" y="0"/>
                </a:moveTo>
                <a:lnTo>
                  <a:pt x="15" y="0"/>
                </a:lnTo>
                <a:lnTo>
                  <a:pt x="15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45" name="Freeform 3711"/>
          <p:cNvSpPr>
            <a:spLocks noChangeAspect="1"/>
          </p:cNvSpPr>
          <p:nvPr/>
        </p:nvSpPr>
        <p:spPr bwMode="auto">
          <a:xfrm>
            <a:off x="2479675" y="5300663"/>
            <a:ext cx="3175" cy="1587"/>
          </a:xfrm>
          <a:custGeom>
            <a:avLst/>
            <a:gdLst>
              <a:gd name="T0" fmla="*/ 0 w 15"/>
              <a:gd name="T1" fmla="*/ 0 h 2"/>
              <a:gd name="T2" fmla="*/ 2147483647 w 15"/>
              <a:gd name="T3" fmla="*/ 0 h 2"/>
              <a:gd name="T4" fmla="*/ 2147483647 w 15"/>
              <a:gd name="T5" fmla="*/ 2147483647 h 2"/>
              <a:gd name="T6" fmla="*/ 2147483647 w 15"/>
              <a:gd name="T7" fmla="*/ 2147483647 h 2"/>
              <a:gd name="T8" fmla="*/ 0 w 15"/>
              <a:gd name="T9" fmla="*/ 2147483647 h 2"/>
              <a:gd name="T10" fmla="*/ 0 w 15"/>
              <a:gd name="T11" fmla="*/ 2147483647 h 2"/>
              <a:gd name="T12" fmla="*/ 0 w 15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2"/>
              <a:gd name="T23" fmla="*/ 15 w 15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2">
                <a:moveTo>
                  <a:pt x="0" y="0"/>
                </a:moveTo>
                <a:lnTo>
                  <a:pt x="15" y="0"/>
                </a:lnTo>
                <a:lnTo>
                  <a:pt x="15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46" name="Freeform 3712"/>
          <p:cNvSpPr>
            <a:spLocks noChangeAspect="1"/>
          </p:cNvSpPr>
          <p:nvPr/>
        </p:nvSpPr>
        <p:spPr bwMode="auto">
          <a:xfrm>
            <a:off x="2479675" y="5300663"/>
            <a:ext cx="3175" cy="1587"/>
          </a:xfrm>
          <a:custGeom>
            <a:avLst/>
            <a:gdLst>
              <a:gd name="T0" fmla="*/ 0 w 15"/>
              <a:gd name="T1" fmla="*/ 0 h 1"/>
              <a:gd name="T2" fmla="*/ 2147483647 w 15"/>
              <a:gd name="T3" fmla="*/ 0 h 1"/>
              <a:gd name="T4" fmla="*/ 2147483647 w 15"/>
              <a:gd name="T5" fmla="*/ 2147483647 h 1"/>
              <a:gd name="T6" fmla="*/ 2147483647 w 15"/>
              <a:gd name="T7" fmla="*/ 2147483647 h 1"/>
              <a:gd name="T8" fmla="*/ 0 w 15"/>
              <a:gd name="T9" fmla="*/ 2147483647 h 1"/>
              <a:gd name="T10" fmla="*/ 0 w 15"/>
              <a:gd name="T11" fmla="*/ 2147483647 h 1"/>
              <a:gd name="T12" fmla="*/ 0 w 15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1"/>
              <a:gd name="T23" fmla="*/ 15 w 15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1">
                <a:moveTo>
                  <a:pt x="0" y="0"/>
                </a:moveTo>
                <a:lnTo>
                  <a:pt x="15" y="0"/>
                </a:lnTo>
                <a:lnTo>
                  <a:pt x="15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47" name="Freeform 3713"/>
          <p:cNvSpPr>
            <a:spLocks noChangeAspect="1"/>
          </p:cNvSpPr>
          <p:nvPr/>
        </p:nvSpPr>
        <p:spPr bwMode="auto">
          <a:xfrm>
            <a:off x="2479675" y="5300663"/>
            <a:ext cx="3175" cy="1587"/>
          </a:xfrm>
          <a:custGeom>
            <a:avLst/>
            <a:gdLst>
              <a:gd name="T0" fmla="*/ 0 w 15"/>
              <a:gd name="T1" fmla="*/ 0 h 1"/>
              <a:gd name="T2" fmla="*/ 2147483647 w 15"/>
              <a:gd name="T3" fmla="*/ 0 h 1"/>
              <a:gd name="T4" fmla="*/ 2147483647 w 15"/>
              <a:gd name="T5" fmla="*/ 2147483647 h 1"/>
              <a:gd name="T6" fmla="*/ 2147483647 w 15"/>
              <a:gd name="T7" fmla="*/ 2147483647 h 1"/>
              <a:gd name="T8" fmla="*/ 0 w 15"/>
              <a:gd name="T9" fmla="*/ 2147483647 h 1"/>
              <a:gd name="T10" fmla="*/ 0 w 15"/>
              <a:gd name="T11" fmla="*/ 2147483647 h 1"/>
              <a:gd name="T12" fmla="*/ 0 w 15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1"/>
              <a:gd name="T23" fmla="*/ 15 w 15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1">
                <a:moveTo>
                  <a:pt x="0" y="0"/>
                </a:moveTo>
                <a:lnTo>
                  <a:pt x="15" y="0"/>
                </a:lnTo>
                <a:lnTo>
                  <a:pt x="15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48" name="Freeform 3714"/>
          <p:cNvSpPr>
            <a:spLocks noChangeAspect="1"/>
          </p:cNvSpPr>
          <p:nvPr/>
        </p:nvSpPr>
        <p:spPr bwMode="auto">
          <a:xfrm>
            <a:off x="2479675" y="5300663"/>
            <a:ext cx="3175" cy="1587"/>
          </a:xfrm>
          <a:custGeom>
            <a:avLst/>
            <a:gdLst>
              <a:gd name="T0" fmla="*/ 0 w 15"/>
              <a:gd name="T1" fmla="*/ 0 h 1"/>
              <a:gd name="T2" fmla="*/ 2147483647 w 15"/>
              <a:gd name="T3" fmla="*/ 0 h 1"/>
              <a:gd name="T4" fmla="*/ 2147483647 w 15"/>
              <a:gd name="T5" fmla="*/ 2147483647 h 1"/>
              <a:gd name="T6" fmla="*/ 2147483647 w 15"/>
              <a:gd name="T7" fmla="*/ 2147483647 h 1"/>
              <a:gd name="T8" fmla="*/ 0 w 15"/>
              <a:gd name="T9" fmla="*/ 2147483647 h 1"/>
              <a:gd name="T10" fmla="*/ 0 w 15"/>
              <a:gd name="T11" fmla="*/ 2147483647 h 1"/>
              <a:gd name="T12" fmla="*/ 0 w 15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1"/>
              <a:gd name="T23" fmla="*/ 15 w 15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1">
                <a:moveTo>
                  <a:pt x="0" y="0"/>
                </a:moveTo>
                <a:lnTo>
                  <a:pt x="15" y="0"/>
                </a:lnTo>
                <a:lnTo>
                  <a:pt x="15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49" name="Rectangle 3715"/>
          <p:cNvSpPr>
            <a:spLocks noChangeAspect="1" noChangeArrowheads="1"/>
          </p:cNvSpPr>
          <p:nvPr/>
        </p:nvSpPr>
        <p:spPr bwMode="auto">
          <a:xfrm>
            <a:off x="2479675" y="5302250"/>
            <a:ext cx="3175" cy="1588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50" name="Freeform 3716"/>
          <p:cNvSpPr>
            <a:spLocks noChangeAspect="1"/>
          </p:cNvSpPr>
          <p:nvPr/>
        </p:nvSpPr>
        <p:spPr bwMode="auto">
          <a:xfrm>
            <a:off x="2481263" y="5300663"/>
            <a:ext cx="1587" cy="3175"/>
          </a:xfrm>
          <a:custGeom>
            <a:avLst/>
            <a:gdLst>
              <a:gd name="T0" fmla="*/ 0 w 8"/>
              <a:gd name="T1" fmla="*/ 0 h 14"/>
              <a:gd name="T2" fmla="*/ 0 w 8"/>
              <a:gd name="T3" fmla="*/ 0 h 14"/>
              <a:gd name="T4" fmla="*/ 2147483647 w 8"/>
              <a:gd name="T5" fmla="*/ 0 h 14"/>
              <a:gd name="T6" fmla="*/ 2147483647 w 8"/>
              <a:gd name="T7" fmla="*/ 0 h 14"/>
              <a:gd name="T8" fmla="*/ 2147483647 w 8"/>
              <a:gd name="T9" fmla="*/ 2147483647 h 14"/>
              <a:gd name="T10" fmla="*/ 2147483647 w 8"/>
              <a:gd name="T11" fmla="*/ 2147483647 h 14"/>
              <a:gd name="T12" fmla="*/ 2147483647 w 8"/>
              <a:gd name="T13" fmla="*/ 2147483647 h 14"/>
              <a:gd name="T14" fmla="*/ 2147483647 w 8"/>
              <a:gd name="T15" fmla="*/ 2147483647 h 14"/>
              <a:gd name="T16" fmla="*/ 2147483647 w 8"/>
              <a:gd name="T17" fmla="*/ 2147483647 h 14"/>
              <a:gd name="T18" fmla="*/ 2147483647 w 8"/>
              <a:gd name="T19" fmla="*/ 2147483647 h 14"/>
              <a:gd name="T20" fmla="*/ 2147483647 w 8"/>
              <a:gd name="T21" fmla="*/ 2147483647 h 14"/>
              <a:gd name="T22" fmla="*/ 2147483647 w 8"/>
              <a:gd name="T23" fmla="*/ 2147483647 h 14"/>
              <a:gd name="T24" fmla="*/ 2147483647 w 8"/>
              <a:gd name="T25" fmla="*/ 2147483647 h 14"/>
              <a:gd name="T26" fmla="*/ 2147483647 w 8"/>
              <a:gd name="T27" fmla="*/ 2147483647 h 14"/>
              <a:gd name="T28" fmla="*/ 2147483647 w 8"/>
              <a:gd name="T29" fmla="*/ 2147483647 h 14"/>
              <a:gd name="T30" fmla="*/ 2147483647 w 8"/>
              <a:gd name="T31" fmla="*/ 2147483647 h 14"/>
              <a:gd name="T32" fmla="*/ 2147483647 w 8"/>
              <a:gd name="T33" fmla="*/ 2147483647 h 14"/>
              <a:gd name="T34" fmla="*/ 2147483647 w 8"/>
              <a:gd name="T35" fmla="*/ 2147483647 h 14"/>
              <a:gd name="T36" fmla="*/ 2147483647 w 8"/>
              <a:gd name="T37" fmla="*/ 2147483647 h 14"/>
              <a:gd name="T38" fmla="*/ 0 w 8"/>
              <a:gd name="T39" fmla="*/ 2147483647 h 14"/>
              <a:gd name="T40" fmla="*/ 0 w 8"/>
              <a:gd name="T41" fmla="*/ 2147483647 h 14"/>
              <a:gd name="T42" fmla="*/ 0 w 8"/>
              <a:gd name="T43" fmla="*/ 0 h 1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"/>
              <a:gd name="T67" fmla="*/ 0 h 14"/>
              <a:gd name="T68" fmla="*/ 8 w 8"/>
              <a:gd name="T69" fmla="*/ 14 h 14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" h="14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3" y="0"/>
                </a:lnTo>
                <a:lnTo>
                  <a:pt x="5" y="1"/>
                </a:lnTo>
                <a:lnTo>
                  <a:pt x="6" y="1"/>
                </a:lnTo>
                <a:lnTo>
                  <a:pt x="7" y="2"/>
                </a:lnTo>
                <a:lnTo>
                  <a:pt x="7" y="3"/>
                </a:lnTo>
                <a:lnTo>
                  <a:pt x="8" y="5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9"/>
                </a:lnTo>
                <a:lnTo>
                  <a:pt x="7" y="11"/>
                </a:lnTo>
                <a:lnTo>
                  <a:pt x="7" y="12"/>
                </a:lnTo>
                <a:lnTo>
                  <a:pt x="6" y="13"/>
                </a:lnTo>
                <a:lnTo>
                  <a:pt x="5" y="13"/>
                </a:lnTo>
                <a:lnTo>
                  <a:pt x="3" y="14"/>
                </a:lnTo>
                <a:lnTo>
                  <a:pt x="2" y="14"/>
                </a:lnTo>
                <a:lnTo>
                  <a:pt x="0" y="1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51" name="Freeform 3717"/>
          <p:cNvSpPr>
            <a:spLocks noChangeAspect="1"/>
          </p:cNvSpPr>
          <p:nvPr/>
        </p:nvSpPr>
        <p:spPr bwMode="auto">
          <a:xfrm>
            <a:off x="2476500" y="5300663"/>
            <a:ext cx="3175" cy="3175"/>
          </a:xfrm>
          <a:custGeom>
            <a:avLst/>
            <a:gdLst>
              <a:gd name="T0" fmla="*/ 2147483647 w 7"/>
              <a:gd name="T1" fmla="*/ 2147483647 h 14"/>
              <a:gd name="T2" fmla="*/ 2147483647 w 7"/>
              <a:gd name="T3" fmla="*/ 2147483647 h 14"/>
              <a:gd name="T4" fmla="*/ 2147483647 w 7"/>
              <a:gd name="T5" fmla="*/ 2147483647 h 14"/>
              <a:gd name="T6" fmla="*/ 2147483647 w 7"/>
              <a:gd name="T7" fmla="*/ 2147483647 h 14"/>
              <a:gd name="T8" fmla="*/ 2147483647 w 7"/>
              <a:gd name="T9" fmla="*/ 2147483647 h 14"/>
              <a:gd name="T10" fmla="*/ 2147483647 w 7"/>
              <a:gd name="T11" fmla="*/ 2147483647 h 14"/>
              <a:gd name="T12" fmla="*/ 2147483647 w 7"/>
              <a:gd name="T13" fmla="*/ 2147483647 h 14"/>
              <a:gd name="T14" fmla="*/ 2147483647 w 7"/>
              <a:gd name="T15" fmla="*/ 2147483647 h 14"/>
              <a:gd name="T16" fmla="*/ 0 w 7"/>
              <a:gd name="T17" fmla="*/ 2147483647 h 14"/>
              <a:gd name="T18" fmla="*/ 0 w 7"/>
              <a:gd name="T19" fmla="*/ 2147483647 h 14"/>
              <a:gd name="T20" fmla="*/ 0 w 7"/>
              <a:gd name="T21" fmla="*/ 2147483647 h 14"/>
              <a:gd name="T22" fmla="*/ 0 w 7"/>
              <a:gd name="T23" fmla="*/ 2147483647 h 14"/>
              <a:gd name="T24" fmla="*/ 0 w 7"/>
              <a:gd name="T25" fmla="*/ 2147483647 h 14"/>
              <a:gd name="T26" fmla="*/ 2147483647 w 7"/>
              <a:gd name="T27" fmla="*/ 2147483647 h 14"/>
              <a:gd name="T28" fmla="*/ 2147483647 w 7"/>
              <a:gd name="T29" fmla="*/ 2147483647 h 14"/>
              <a:gd name="T30" fmla="*/ 2147483647 w 7"/>
              <a:gd name="T31" fmla="*/ 2147483647 h 14"/>
              <a:gd name="T32" fmla="*/ 2147483647 w 7"/>
              <a:gd name="T33" fmla="*/ 2147483647 h 14"/>
              <a:gd name="T34" fmla="*/ 2147483647 w 7"/>
              <a:gd name="T35" fmla="*/ 0 h 14"/>
              <a:gd name="T36" fmla="*/ 2147483647 w 7"/>
              <a:gd name="T37" fmla="*/ 0 h 14"/>
              <a:gd name="T38" fmla="*/ 2147483647 w 7"/>
              <a:gd name="T39" fmla="*/ 0 h 14"/>
              <a:gd name="T40" fmla="*/ 2147483647 w 7"/>
              <a:gd name="T41" fmla="*/ 0 h 14"/>
              <a:gd name="T42" fmla="*/ 2147483647 w 7"/>
              <a:gd name="T43" fmla="*/ 2147483647 h 1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7"/>
              <a:gd name="T67" fmla="*/ 0 h 14"/>
              <a:gd name="T68" fmla="*/ 7 w 7"/>
              <a:gd name="T69" fmla="*/ 14 h 14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7" h="14">
                <a:moveTo>
                  <a:pt x="7" y="14"/>
                </a:moveTo>
                <a:lnTo>
                  <a:pt x="7" y="14"/>
                </a:lnTo>
                <a:lnTo>
                  <a:pt x="6" y="14"/>
                </a:lnTo>
                <a:lnTo>
                  <a:pt x="5" y="14"/>
                </a:lnTo>
                <a:lnTo>
                  <a:pt x="3" y="13"/>
                </a:lnTo>
                <a:lnTo>
                  <a:pt x="2" y="13"/>
                </a:lnTo>
                <a:lnTo>
                  <a:pt x="1" y="12"/>
                </a:lnTo>
                <a:lnTo>
                  <a:pt x="1" y="11"/>
                </a:lnTo>
                <a:lnTo>
                  <a:pt x="0" y="9"/>
                </a:lnTo>
                <a:lnTo>
                  <a:pt x="0" y="8"/>
                </a:lnTo>
                <a:lnTo>
                  <a:pt x="0" y="7"/>
                </a:lnTo>
                <a:lnTo>
                  <a:pt x="0" y="6"/>
                </a:lnTo>
                <a:lnTo>
                  <a:pt x="0" y="5"/>
                </a:lnTo>
                <a:lnTo>
                  <a:pt x="1" y="3"/>
                </a:lnTo>
                <a:lnTo>
                  <a:pt x="1" y="2"/>
                </a:lnTo>
                <a:lnTo>
                  <a:pt x="2" y="1"/>
                </a:lnTo>
                <a:lnTo>
                  <a:pt x="3" y="1"/>
                </a:ln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lnTo>
                  <a:pt x="7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52" name="Freeform 3718"/>
          <p:cNvSpPr>
            <a:spLocks noChangeAspect="1"/>
          </p:cNvSpPr>
          <p:nvPr/>
        </p:nvSpPr>
        <p:spPr bwMode="auto">
          <a:xfrm>
            <a:off x="2481263" y="5300663"/>
            <a:ext cx="1587" cy="3175"/>
          </a:xfrm>
          <a:custGeom>
            <a:avLst/>
            <a:gdLst>
              <a:gd name="T0" fmla="*/ 2147483647 w 1"/>
              <a:gd name="T1" fmla="*/ 0 h 14"/>
              <a:gd name="T2" fmla="*/ 2147483647 w 1"/>
              <a:gd name="T3" fmla="*/ 2147483647 h 14"/>
              <a:gd name="T4" fmla="*/ 0 w 1"/>
              <a:gd name="T5" fmla="*/ 2147483647 h 14"/>
              <a:gd name="T6" fmla="*/ 0 w 1"/>
              <a:gd name="T7" fmla="*/ 2147483647 h 14"/>
              <a:gd name="T8" fmla="*/ 0 w 1"/>
              <a:gd name="T9" fmla="*/ 0 h 14"/>
              <a:gd name="T10" fmla="*/ 0 w 1"/>
              <a:gd name="T11" fmla="*/ 0 h 14"/>
              <a:gd name="T12" fmla="*/ 2147483647 w 1"/>
              <a:gd name="T13" fmla="*/ 0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4"/>
              <a:gd name="T23" fmla="*/ 1 w 1"/>
              <a:gd name="T24" fmla="*/ 14 h 1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4">
                <a:moveTo>
                  <a:pt x="1" y="0"/>
                </a:moveTo>
                <a:lnTo>
                  <a:pt x="1" y="14"/>
                </a:lnTo>
                <a:lnTo>
                  <a:pt x="0" y="14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53" name="Freeform 3719"/>
          <p:cNvSpPr>
            <a:spLocks noChangeAspect="1"/>
          </p:cNvSpPr>
          <p:nvPr/>
        </p:nvSpPr>
        <p:spPr bwMode="auto">
          <a:xfrm>
            <a:off x="2481263" y="5300663"/>
            <a:ext cx="1587" cy="3175"/>
          </a:xfrm>
          <a:custGeom>
            <a:avLst/>
            <a:gdLst>
              <a:gd name="T0" fmla="*/ 2147483647 w 1"/>
              <a:gd name="T1" fmla="*/ 0 h 14"/>
              <a:gd name="T2" fmla="*/ 2147483647 w 1"/>
              <a:gd name="T3" fmla="*/ 2147483647 h 14"/>
              <a:gd name="T4" fmla="*/ 0 w 1"/>
              <a:gd name="T5" fmla="*/ 2147483647 h 14"/>
              <a:gd name="T6" fmla="*/ 0 w 1"/>
              <a:gd name="T7" fmla="*/ 2147483647 h 14"/>
              <a:gd name="T8" fmla="*/ 0 w 1"/>
              <a:gd name="T9" fmla="*/ 0 h 14"/>
              <a:gd name="T10" fmla="*/ 0 w 1"/>
              <a:gd name="T11" fmla="*/ 0 h 14"/>
              <a:gd name="T12" fmla="*/ 2147483647 w 1"/>
              <a:gd name="T13" fmla="*/ 0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4"/>
              <a:gd name="T23" fmla="*/ 1 w 1"/>
              <a:gd name="T24" fmla="*/ 14 h 1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4">
                <a:moveTo>
                  <a:pt x="1" y="0"/>
                </a:moveTo>
                <a:lnTo>
                  <a:pt x="1" y="14"/>
                </a:lnTo>
                <a:lnTo>
                  <a:pt x="0" y="14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54" name="Freeform 3720"/>
          <p:cNvSpPr>
            <a:spLocks noChangeAspect="1"/>
          </p:cNvSpPr>
          <p:nvPr/>
        </p:nvSpPr>
        <p:spPr bwMode="auto">
          <a:xfrm>
            <a:off x="2479675" y="5300663"/>
            <a:ext cx="1588" cy="3175"/>
          </a:xfrm>
          <a:custGeom>
            <a:avLst/>
            <a:gdLst>
              <a:gd name="T0" fmla="*/ 2147483647 w 1"/>
              <a:gd name="T1" fmla="*/ 0 h 14"/>
              <a:gd name="T2" fmla="*/ 2147483647 w 1"/>
              <a:gd name="T3" fmla="*/ 2147483647 h 14"/>
              <a:gd name="T4" fmla="*/ 0 w 1"/>
              <a:gd name="T5" fmla="*/ 2147483647 h 14"/>
              <a:gd name="T6" fmla="*/ 0 w 1"/>
              <a:gd name="T7" fmla="*/ 2147483647 h 14"/>
              <a:gd name="T8" fmla="*/ 0 w 1"/>
              <a:gd name="T9" fmla="*/ 0 h 14"/>
              <a:gd name="T10" fmla="*/ 0 w 1"/>
              <a:gd name="T11" fmla="*/ 0 h 14"/>
              <a:gd name="T12" fmla="*/ 2147483647 w 1"/>
              <a:gd name="T13" fmla="*/ 0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4"/>
              <a:gd name="T23" fmla="*/ 1 w 1"/>
              <a:gd name="T24" fmla="*/ 14 h 1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4">
                <a:moveTo>
                  <a:pt x="1" y="0"/>
                </a:moveTo>
                <a:lnTo>
                  <a:pt x="1" y="14"/>
                </a:lnTo>
                <a:lnTo>
                  <a:pt x="0" y="14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55" name="Freeform 3721"/>
          <p:cNvSpPr>
            <a:spLocks noChangeAspect="1"/>
          </p:cNvSpPr>
          <p:nvPr/>
        </p:nvSpPr>
        <p:spPr bwMode="auto">
          <a:xfrm>
            <a:off x="2479675" y="5300663"/>
            <a:ext cx="1588" cy="3175"/>
          </a:xfrm>
          <a:custGeom>
            <a:avLst/>
            <a:gdLst>
              <a:gd name="T0" fmla="*/ 2147483647 w 1"/>
              <a:gd name="T1" fmla="*/ 0 h 14"/>
              <a:gd name="T2" fmla="*/ 2147483647 w 1"/>
              <a:gd name="T3" fmla="*/ 2147483647 h 14"/>
              <a:gd name="T4" fmla="*/ 0 w 1"/>
              <a:gd name="T5" fmla="*/ 2147483647 h 14"/>
              <a:gd name="T6" fmla="*/ 0 w 1"/>
              <a:gd name="T7" fmla="*/ 2147483647 h 14"/>
              <a:gd name="T8" fmla="*/ 0 w 1"/>
              <a:gd name="T9" fmla="*/ 0 h 14"/>
              <a:gd name="T10" fmla="*/ 0 w 1"/>
              <a:gd name="T11" fmla="*/ 0 h 14"/>
              <a:gd name="T12" fmla="*/ 2147483647 w 1"/>
              <a:gd name="T13" fmla="*/ 0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4"/>
              <a:gd name="T23" fmla="*/ 1 w 1"/>
              <a:gd name="T24" fmla="*/ 14 h 1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4">
                <a:moveTo>
                  <a:pt x="1" y="0"/>
                </a:moveTo>
                <a:lnTo>
                  <a:pt x="1" y="14"/>
                </a:lnTo>
                <a:lnTo>
                  <a:pt x="0" y="14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56" name="Rectangle 3722"/>
          <p:cNvSpPr>
            <a:spLocks noChangeAspect="1" noChangeArrowheads="1"/>
          </p:cNvSpPr>
          <p:nvPr/>
        </p:nvSpPr>
        <p:spPr bwMode="auto">
          <a:xfrm>
            <a:off x="2479675" y="5300663"/>
            <a:ext cx="1588" cy="317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57" name="Freeform 3723"/>
          <p:cNvSpPr>
            <a:spLocks noChangeAspect="1"/>
          </p:cNvSpPr>
          <p:nvPr/>
        </p:nvSpPr>
        <p:spPr bwMode="auto">
          <a:xfrm>
            <a:off x="2476500" y="5300663"/>
            <a:ext cx="4763" cy="1587"/>
          </a:xfrm>
          <a:custGeom>
            <a:avLst/>
            <a:gdLst>
              <a:gd name="T0" fmla="*/ 0 w 15"/>
              <a:gd name="T1" fmla="*/ 2147483647 h 7"/>
              <a:gd name="T2" fmla="*/ 0 w 15"/>
              <a:gd name="T3" fmla="*/ 2147483647 h 7"/>
              <a:gd name="T4" fmla="*/ 0 w 15"/>
              <a:gd name="T5" fmla="*/ 2147483647 h 7"/>
              <a:gd name="T6" fmla="*/ 0 w 15"/>
              <a:gd name="T7" fmla="*/ 2147483647 h 7"/>
              <a:gd name="T8" fmla="*/ 2147483647 w 15"/>
              <a:gd name="T9" fmla="*/ 2147483647 h 7"/>
              <a:gd name="T10" fmla="*/ 2147483647 w 15"/>
              <a:gd name="T11" fmla="*/ 2147483647 h 7"/>
              <a:gd name="T12" fmla="*/ 2147483647 w 15"/>
              <a:gd name="T13" fmla="*/ 2147483647 h 7"/>
              <a:gd name="T14" fmla="*/ 2147483647 w 15"/>
              <a:gd name="T15" fmla="*/ 2147483647 h 7"/>
              <a:gd name="T16" fmla="*/ 2147483647 w 15"/>
              <a:gd name="T17" fmla="*/ 0 h 7"/>
              <a:gd name="T18" fmla="*/ 2147483647 w 15"/>
              <a:gd name="T19" fmla="*/ 0 h 7"/>
              <a:gd name="T20" fmla="*/ 2147483647 w 15"/>
              <a:gd name="T21" fmla="*/ 0 h 7"/>
              <a:gd name="T22" fmla="*/ 2147483647 w 15"/>
              <a:gd name="T23" fmla="*/ 0 h 7"/>
              <a:gd name="T24" fmla="*/ 2147483647 w 15"/>
              <a:gd name="T25" fmla="*/ 0 h 7"/>
              <a:gd name="T26" fmla="*/ 2147483647 w 15"/>
              <a:gd name="T27" fmla="*/ 2147483647 h 7"/>
              <a:gd name="T28" fmla="*/ 2147483647 w 15"/>
              <a:gd name="T29" fmla="*/ 2147483647 h 7"/>
              <a:gd name="T30" fmla="*/ 2147483647 w 15"/>
              <a:gd name="T31" fmla="*/ 2147483647 h 7"/>
              <a:gd name="T32" fmla="*/ 2147483647 w 15"/>
              <a:gd name="T33" fmla="*/ 2147483647 h 7"/>
              <a:gd name="T34" fmla="*/ 2147483647 w 15"/>
              <a:gd name="T35" fmla="*/ 2147483647 h 7"/>
              <a:gd name="T36" fmla="*/ 2147483647 w 15"/>
              <a:gd name="T37" fmla="*/ 2147483647 h 7"/>
              <a:gd name="T38" fmla="*/ 2147483647 w 15"/>
              <a:gd name="T39" fmla="*/ 2147483647 h 7"/>
              <a:gd name="T40" fmla="*/ 2147483647 w 15"/>
              <a:gd name="T41" fmla="*/ 2147483647 h 7"/>
              <a:gd name="T42" fmla="*/ 0 w 15"/>
              <a:gd name="T43" fmla="*/ 2147483647 h 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"/>
              <a:gd name="T67" fmla="*/ 0 h 7"/>
              <a:gd name="T68" fmla="*/ 15 w 15"/>
              <a:gd name="T69" fmla="*/ 7 h 7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" h="7">
                <a:moveTo>
                  <a:pt x="0" y="7"/>
                </a:moveTo>
                <a:lnTo>
                  <a:pt x="0" y="7"/>
                </a:lnTo>
                <a:lnTo>
                  <a:pt x="0" y="6"/>
                </a:lnTo>
                <a:lnTo>
                  <a:pt x="0" y="5"/>
                </a:lnTo>
                <a:lnTo>
                  <a:pt x="1" y="3"/>
                </a:lnTo>
                <a:lnTo>
                  <a:pt x="1" y="2"/>
                </a:lnTo>
                <a:lnTo>
                  <a:pt x="2" y="1"/>
                </a:lnTo>
                <a:lnTo>
                  <a:pt x="3" y="1"/>
                </a:ln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lnTo>
                  <a:pt x="8" y="0"/>
                </a:lnTo>
                <a:lnTo>
                  <a:pt x="9" y="0"/>
                </a:lnTo>
                <a:lnTo>
                  <a:pt x="11" y="1"/>
                </a:lnTo>
                <a:lnTo>
                  <a:pt x="12" y="1"/>
                </a:lnTo>
                <a:lnTo>
                  <a:pt x="14" y="2"/>
                </a:lnTo>
                <a:lnTo>
                  <a:pt x="14" y="3"/>
                </a:lnTo>
                <a:lnTo>
                  <a:pt x="15" y="5"/>
                </a:lnTo>
                <a:lnTo>
                  <a:pt x="15" y="6"/>
                </a:lnTo>
                <a:lnTo>
                  <a:pt x="15" y="7"/>
                </a:lnTo>
                <a:lnTo>
                  <a:pt x="0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58" name="Freeform 3724"/>
          <p:cNvSpPr>
            <a:spLocks noChangeAspect="1"/>
          </p:cNvSpPr>
          <p:nvPr/>
        </p:nvSpPr>
        <p:spPr bwMode="auto">
          <a:xfrm>
            <a:off x="2476500" y="5305425"/>
            <a:ext cx="4763" cy="3175"/>
          </a:xfrm>
          <a:custGeom>
            <a:avLst/>
            <a:gdLst>
              <a:gd name="T0" fmla="*/ 2147483647 w 15"/>
              <a:gd name="T1" fmla="*/ 0 h 8"/>
              <a:gd name="T2" fmla="*/ 2147483647 w 15"/>
              <a:gd name="T3" fmla="*/ 0 h 8"/>
              <a:gd name="T4" fmla="*/ 2147483647 w 15"/>
              <a:gd name="T5" fmla="*/ 2147483647 h 8"/>
              <a:gd name="T6" fmla="*/ 2147483647 w 15"/>
              <a:gd name="T7" fmla="*/ 2147483647 h 8"/>
              <a:gd name="T8" fmla="*/ 2147483647 w 15"/>
              <a:gd name="T9" fmla="*/ 2147483647 h 8"/>
              <a:gd name="T10" fmla="*/ 2147483647 w 15"/>
              <a:gd name="T11" fmla="*/ 2147483647 h 8"/>
              <a:gd name="T12" fmla="*/ 2147483647 w 15"/>
              <a:gd name="T13" fmla="*/ 2147483647 h 8"/>
              <a:gd name="T14" fmla="*/ 2147483647 w 15"/>
              <a:gd name="T15" fmla="*/ 2147483647 h 8"/>
              <a:gd name="T16" fmla="*/ 2147483647 w 15"/>
              <a:gd name="T17" fmla="*/ 2147483647 h 8"/>
              <a:gd name="T18" fmla="*/ 2147483647 w 15"/>
              <a:gd name="T19" fmla="*/ 2147483647 h 8"/>
              <a:gd name="T20" fmla="*/ 2147483647 w 15"/>
              <a:gd name="T21" fmla="*/ 2147483647 h 8"/>
              <a:gd name="T22" fmla="*/ 2147483647 w 15"/>
              <a:gd name="T23" fmla="*/ 2147483647 h 8"/>
              <a:gd name="T24" fmla="*/ 2147483647 w 15"/>
              <a:gd name="T25" fmla="*/ 2147483647 h 8"/>
              <a:gd name="T26" fmla="*/ 2147483647 w 15"/>
              <a:gd name="T27" fmla="*/ 2147483647 h 8"/>
              <a:gd name="T28" fmla="*/ 2147483647 w 15"/>
              <a:gd name="T29" fmla="*/ 2147483647 h 8"/>
              <a:gd name="T30" fmla="*/ 2147483647 w 15"/>
              <a:gd name="T31" fmla="*/ 2147483647 h 8"/>
              <a:gd name="T32" fmla="*/ 2147483647 w 15"/>
              <a:gd name="T33" fmla="*/ 2147483647 h 8"/>
              <a:gd name="T34" fmla="*/ 0 w 15"/>
              <a:gd name="T35" fmla="*/ 2147483647 h 8"/>
              <a:gd name="T36" fmla="*/ 0 w 15"/>
              <a:gd name="T37" fmla="*/ 2147483647 h 8"/>
              <a:gd name="T38" fmla="*/ 0 w 15"/>
              <a:gd name="T39" fmla="*/ 0 h 8"/>
              <a:gd name="T40" fmla="*/ 0 w 15"/>
              <a:gd name="T41" fmla="*/ 0 h 8"/>
              <a:gd name="T42" fmla="*/ 2147483647 w 15"/>
              <a:gd name="T43" fmla="*/ 0 h 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"/>
              <a:gd name="T67" fmla="*/ 0 h 8"/>
              <a:gd name="T68" fmla="*/ 15 w 15"/>
              <a:gd name="T69" fmla="*/ 8 h 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" h="8">
                <a:moveTo>
                  <a:pt x="15" y="0"/>
                </a:moveTo>
                <a:lnTo>
                  <a:pt x="15" y="0"/>
                </a:lnTo>
                <a:lnTo>
                  <a:pt x="15" y="1"/>
                </a:lnTo>
                <a:lnTo>
                  <a:pt x="15" y="2"/>
                </a:lnTo>
                <a:lnTo>
                  <a:pt x="14" y="5"/>
                </a:lnTo>
                <a:lnTo>
                  <a:pt x="14" y="6"/>
                </a:lnTo>
                <a:lnTo>
                  <a:pt x="12" y="7"/>
                </a:lnTo>
                <a:lnTo>
                  <a:pt x="11" y="7"/>
                </a:lnTo>
                <a:lnTo>
                  <a:pt x="9" y="8"/>
                </a:lnTo>
                <a:lnTo>
                  <a:pt x="8" y="8"/>
                </a:lnTo>
                <a:lnTo>
                  <a:pt x="7" y="8"/>
                </a:lnTo>
                <a:lnTo>
                  <a:pt x="6" y="8"/>
                </a:lnTo>
                <a:lnTo>
                  <a:pt x="5" y="8"/>
                </a:lnTo>
                <a:lnTo>
                  <a:pt x="3" y="7"/>
                </a:lnTo>
                <a:lnTo>
                  <a:pt x="2" y="7"/>
                </a:lnTo>
                <a:lnTo>
                  <a:pt x="1" y="6"/>
                </a:lnTo>
                <a:lnTo>
                  <a:pt x="1" y="5"/>
                </a:lnTo>
                <a:lnTo>
                  <a:pt x="0" y="2"/>
                </a:lnTo>
                <a:lnTo>
                  <a:pt x="0" y="1"/>
                </a:lnTo>
                <a:lnTo>
                  <a:pt x="0" y="0"/>
                </a:lnTo>
                <a:lnTo>
                  <a:pt x="1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59" name="Freeform 3725"/>
          <p:cNvSpPr>
            <a:spLocks noChangeAspect="1"/>
          </p:cNvSpPr>
          <p:nvPr/>
        </p:nvSpPr>
        <p:spPr bwMode="auto">
          <a:xfrm>
            <a:off x="2476500" y="5302250"/>
            <a:ext cx="4763" cy="1588"/>
          </a:xfrm>
          <a:custGeom>
            <a:avLst/>
            <a:gdLst>
              <a:gd name="T0" fmla="*/ 0 w 15"/>
              <a:gd name="T1" fmla="*/ 0 h 1"/>
              <a:gd name="T2" fmla="*/ 2147483647 w 15"/>
              <a:gd name="T3" fmla="*/ 0 h 1"/>
              <a:gd name="T4" fmla="*/ 2147483647 w 15"/>
              <a:gd name="T5" fmla="*/ 2147483647 h 1"/>
              <a:gd name="T6" fmla="*/ 2147483647 w 15"/>
              <a:gd name="T7" fmla="*/ 2147483647 h 1"/>
              <a:gd name="T8" fmla="*/ 0 w 15"/>
              <a:gd name="T9" fmla="*/ 2147483647 h 1"/>
              <a:gd name="T10" fmla="*/ 0 w 15"/>
              <a:gd name="T11" fmla="*/ 2147483647 h 1"/>
              <a:gd name="T12" fmla="*/ 0 w 15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1"/>
              <a:gd name="T23" fmla="*/ 15 w 15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1">
                <a:moveTo>
                  <a:pt x="0" y="0"/>
                </a:moveTo>
                <a:lnTo>
                  <a:pt x="15" y="0"/>
                </a:lnTo>
                <a:lnTo>
                  <a:pt x="15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60" name="Freeform 3726"/>
          <p:cNvSpPr>
            <a:spLocks noChangeAspect="1"/>
          </p:cNvSpPr>
          <p:nvPr/>
        </p:nvSpPr>
        <p:spPr bwMode="auto">
          <a:xfrm>
            <a:off x="2476500" y="5302250"/>
            <a:ext cx="4763" cy="1588"/>
          </a:xfrm>
          <a:custGeom>
            <a:avLst/>
            <a:gdLst>
              <a:gd name="T0" fmla="*/ 0 w 15"/>
              <a:gd name="T1" fmla="*/ 0 h 1"/>
              <a:gd name="T2" fmla="*/ 2147483647 w 15"/>
              <a:gd name="T3" fmla="*/ 0 h 1"/>
              <a:gd name="T4" fmla="*/ 2147483647 w 15"/>
              <a:gd name="T5" fmla="*/ 2147483647 h 1"/>
              <a:gd name="T6" fmla="*/ 2147483647 w 15"/>
              <a:gd name="T7" fmla="*/ 2147483647 h 1"/>
              <a:gd name="T8" fmla="*/ 0 w 15"/>
              <a:gd name="T9" fmla="*/ 2147483647 h 1"/>
              <a:gd name="T10" fmla="*/ 0 w 15"/>
              <a:gd name="T11" fmla="*/ 2147483647 h 1"/>
              <a:gd name="T12" fmla="*/ 0 w 15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1"/>
              <a:gd name="T23" fmla="*/ 15 w 15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1">
                <a:moveTo>
                  <a:pt x="0" y="0"/>
                </a:moveTo>
                <a:lnTo>
                  <a:pt x="15" y="0"/>
                </a:lnTo>
                <a:lnTo>
                  <a:pt x="15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61" name="Freeform 3727"/>
          <p:cNvSpPr>
            <a:spLocks noChangeAspect="1"/>
          </p:cNvSpPr>
          <p:nvPr/>
        </p:nvSpPr>
        <p:spPr bwMode="auto">
          <a:xfrm>
            <a:off x="2476500" y="5302250"/>
            <a:ext cx="4763" cy="1588"/>
          </a:xfrm>
          <a:custGeom>
            <a:avLst/>
            <a:gdLst>
              <a:gd name="T0" fmla="*/ 0 w 15"/>
              <a:gd name="T1" fmla="*/ 0 h 1"/>
              <a:gd name="T2" fmla="*/ 2147483647 w 15"/>
              <a:gd name="T3" fmla="*/ 0 h 1"/>
              <a:gd name="T4" fmla="*/ 2147483647 w 15"/>
              <a:gd name="T5" fmla="*/ 2147483647 h 1"/>
              <a:gd name="T6" fmla="*/ 2147483647 w 15"/>
              <a:gd name="T7" fmla="*/ 2147483647 h 1"/>
              <a:gd name="T8" fmla="*/ 0 w 15"/>
              <a:gd name="T9" fmla="*/ 2147483647 h 1"/>
              <a:gd name="T10" fmla="*/ 0 w 15"/>
              <a:gd name="T11" fmla="*/ 2147483647 h 1"/>
              <a:gd name="T12" fmla="*/ 0 w 15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1"/>
              <a:gd name="T23" fmla="*/ 15 w 15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1">
                <a:moveTo>
                  <a:pt x="0" y="0"/>
                </a:moveTo>
                <a:lnTo>
                  <a:pt x="15" y="0"/>
                </a:lnTo>
                <a:lnTo>
                  <a:pt x="15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62" name="Freeform 3728"/>
          <p:cNvSpPr>
            <a:spLocks noChangeAspect="1"/>
          </p:cNvSpPr>
          <p:nvPr/>
        </p:nvSpPr>
        <p:spPr bwMode="auto">
          <a:xfrm>
            <a:off x="2476500" y="5303838"/>
            <a:ext cx="4763" cy="1587"/>
          </a:xfrm>
          <a:custGeom>
            <a:avLst/>
            <a:gdLst>
              <a:gd name="T0" fmla="*/ 0 w 15"/>
              <a:gd name="T1" fmla="*/ 0 h 2"/>
              <a:gd name="T2" fmla="*/ 2147483647 w 15"/>
              <a:gd name="T3" fmla="*/ 0 h 2"/>
              <a:gd name="T4" fmla="*/ 2147483647 w 15"/>
              <a:gd name="T5" fmla="*/ 2147483647 h 2"/>
              <a:gd name="T6" fmla="*/ 2147483647 w 15"/>
              <a:gd name="T7" fmla="*/ 2147483647 h 2"/>
              <a:gd name="T8" fmla="*/ 0 w 15"/>
              <a:gd name="T9" fmla="*/ 2147483647 h 2"/>
              <a:gd name="T10" fmla="*/ 0 w 15"/>
              <a:gd name="T11" fmla="*/ 2147483647 h 2"/>
              <a:gd name="T12" fmla="*/ 0 w 15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2"/>
              <a:gd name="T23" fmla="*/ 15 w 15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2">
                <a:moveTo>
                  <a:pt x="0" y="0"/>
                </a:moveTo>
                <a:lnTo>
                  <a:pt x="15" y="0"/>
                </a:lnTo>
                <a:lnTo>
                  <a:pt x="15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63" name="Freeform 3729"/>
          <p:cNvSpPr>
            <a:spLocks noChangeAspect="1"/>
          </p:cNvSpPr>
          <p:nvPr/>
        </p:nvSpPr>
        <p:spPr bwMode="auto">
          <a:xfrm>
            <a:off x="2476500" y="5303838"/>
            <a:ext cx="4763" cy="1587"/>
          </a:xfrm>
          <a:custGeom>
            <a:avLst/>
            <a:gdLst>
              <a:gd name="T0" fmla="*/ 0 w 15"/>
              <a:gd name="T1" fmla="*/ 0 h 1"/>
              <a:gd name="T2" fmla="*/ 2147483647 w 15"/>
              <a:gd name="T3" fmla="*/ 0 h 1"/>
              <a:gd name="T4" fmla="*/ 2147483647 w 15"/>
              <a:gd name="T5" fmla="*/ 2147483647 h 1"/>
              <a:gd name="T6" fmla="*/ 2147483647 w 15"/>
              <a:gd name="T7" fmla="*/ 2147483647 h 1"/>
              <a:gd name="T8" fmla="*/ 0 w 15"/>
              <a:gd name="T9" fmla="*/ 2147483647 h 1"/>
              <a:gd name="T10" fmla="*/ 0 w 15"/>
              <a:gd name="T11" fmla="*/ 2147483647 h 1"/>
              <a:gd name="T12" fmla="*/ 0 w 15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1"/>
              <a:gd name="T23" fmla="*/ 15 w 15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1">
                <a:moveTo>
                  <a:pt x="0" y="0"/>
                </a:moveTo>
                <a:lnTo>
                  <a:pt x="15" y="0"/>
                </a:lnTo>
                <a:lnTo>
                  <a:pt x="15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64" name="Freeform 3730"/>
          <p:cNvSpPr>
            <a:spLocks noChangeAspect="1"/>
          </p:cNvSpPr>
          <p:nvPr/>
        </p:nvSpPr>
        <p:spPr bwMode="auto">
          <a:xfrm>
            <a:off x="2476500" y="5303838"/>
            <a:ext cx="4763" cy="1587"/>
          </a:xfrm>
          <a:custGeom>
            <a:avLst/>
            <a:gdLst>
              <a:gd name="T0" fmla="*/ 0 w 15"/>
              <a:gd name="T1" fmla="*/ 0 h 1"/>
              <a:gd name="T2" fmla="*/ 2147483647 w 15"/>
              <a:gd name="T3" fmla="*/ 0 h 1"/>
              <a:gd name="T4" fmla="*/ 2147483647 w 15"/>
              <a:gd name="T5" fmla="*/ 2147483647 h 1"/>
              <a:gd name="T6" fmla="*/ 2147483647 w 15"/>
              <a:gd name="T7" fmla="*/ 2147483647 h 1"/>
              <a:gd name="T8" fmla="*/ 0 w 15"/>
              <a:gd name="T9" fmla="*/ 2147483647 h 1"/>
              <a:gd name="T10" fmla="*/ 0 w 15"/>
              <a:gd name="T11" fmla="*/ 2147483647 h 1"/>
              <a:gd name="T12" fmla="*/ 0 w 15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1"/>
              <a:gd name="T23" fmla="*/ 15 w 15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1">
                <a:moveTo>
                  <a:pt x="0" y="0"/>
                </a:moveTo>
                <a:lnTo>
                  <a:pt x="15" y="0"/>
                </a:lnTo>
                <a:lnTo>
                  <a:pt x="15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65" name="Freeform 3731"/>
          <p:cNvSpPr>
            <a:spLocks noChangeAspect="1"/>
          </p:cNvSpPr>
          <p:nvPr/>
        </p:nvSpPr>
        <p:spPr bwMode="auto">
          <a:xfrm>
            <a:off x="2476500" y="5303838"/>
            <a:ext cx="4763" cy="1587"/>
          </a:xfrm>
          <a:custGeom>
            <a:avLst/>
            <a:gdLst>
              <a:gd name="T0" fmla="*/ 0 w 15"/>
              <a:gd name="T1" fmla="*/ 0 h 1"/>
              <a:gd name="T2" fmla="*/ 2147483647 w 15"/>
              <a:gd name="T3" fmla="*/ 0 h 1"/>
              <a:gd name="T4" fmla="*/ 2147483647 w 15"/>
              <a:gd name="T5" fmla="*/ 2147483647 h 1"/>
              <a:gd name="T6" fmla="*/ 2147483647 w 15"/>
              <a:gd name="T7" fmla="*/ 2147483647 h 1"/>
              <a:gd name="T8" fmla="*/ 0 w 15"/>
              <a:gd name="T9" fmla="*/ 2147483647 h 1"/>
              <a:gd name="T10" fmla="*/ 0 w 15"/>
              <a:gd name="T11" fmla="*/ 2147483647 h 1"/>
              <a:gd name="T12" fmla="*/ 0 w 15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1"/>
              <a:gd name="T23" fmla="*/ 15 w 15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1">
                <a:moveTo>
                  <a:pt x="0" y="0"/>
                </a:moveTo>
                <a:lnTo>
                  <a:pt x="15" y="0"/>
                </a:lnTo>
                <a:lnTo>
                  <a:pt x="15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66" name="Rectangle 3732"/>
          <p:cNvSpPr>
            <a:spLocks noChangeAspect="1" noChangeArrowheads="1"/>
          </p:cNvSpPr>
          <p:nvPr/>
        </p:nvSpPr>
        <p:spPr bwMode="auto">
          <a:xfrm>
            <a:off x="2476500" y="5303838"/>
            <a:ext cx="4763" cy="1587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67" name="Freeform 3733"/>
          <p:cNvSpPr>
            <a:spLocks noChangeAspect="1"/>
          </p:cNvSpPr>
          <p:nvPr/>
        </p:nvSpPr>
        <p:spPr bwMode="auto">
          <a:xfrm>
            <a:off x="2479675" y="5303838"/>
            <a:ext cx="1588" cy="4762"/>
          </a:xfrm>
          <a:custGeom>
            <a:avLst/>
            <a:gdLst>
              <a:gd name="T0" fmla="*/ 0 w 8"/>
              <a:gd name="T1" fmla="*/ 0 h 15"/>
              <a:gd name="T2" fmla="*/ 0 w 8"/>
              <a:gd name="T3" fmla="*/ 0 h 15"/>
              <a:gd name="T4" fmla="*/ 2147483647 w 8"/>
              <a:gd name="T5" fmla="*/ 0 h 15"/>
              <a:gd name="T6" fmla="*/ 2147483647 w 8"/>
              <a:gd name="T7" fmla="*/ 0 h 15"/>
              <a:gd name="T8" fmla="*/ 2147483647 w 8"/>
              <a:gd name="T9" fmla="*/ 2147483647 h 15"/>
              <a:gd name="T10" fmla="*/ 2147483647 w 8"/>
              <a:gd name="T11" fmla="*/ 2147483647 h 15"/>
              <a:gd name="T12" fmla="*/ 2147483647 w 8"/>
              <a:gd name="T13" fmla="*/ 2147483647 h 15"/>
              <a:gd name="T14" fmla="*/ 2147483647 w 8"/>
              <a:gd name="T15" fmla="*/ 2147483647 h 15"/>
              <a:gd name="T16" fmla="*/ 2147483647 w 8"/>
              <a:gd name="T17" fmla="*/ 2147483647 h 15"/>
              <a:gd name="T18" fmla="*/ 2147483647 w 8"/>
              <a:gd name="T19" fmla="*/ 2147483647 h 15"/>
              <a:gd name="T20" fmla="*/ 2147483647 w 8"/>
              <a:gd name="T21" fmla="*/ 2147483647 h 15"/>
              <a:gd name="T22" fmla="*/ 2147483647 w 8"/>
              <a:gd name="T23" fmla="*/ 2147483647 h 15"/>
              <a:gd name="T24" fmla="*/ 2147483647 w 8"/>
              <a:gd name="T25" fmla="*/ 2147483647 h 15"/>
              <a:gd name="T26" fmla="*/ 2147483647 w 8"/>
              <a:gd name="T27" fmla="*/ 2147483647 h 15"/>
              <a:gd name="T28" fmla="*/ 2147483647 w 8"/>
              <a:gd name="T29" fmla="*/ 2147483647 h 15"/>
              <a:gd name="T30" fmla="*/ 2147483647 w 8"/>
              <a:gd name="T31" fmla="*/ 2147483647 h 15"/>
              <a:gd name="T32" fmla="*/ 2147483647 w 8"/>
              <a:gd name="T33" fmla="*/ 2147483647 h 15"/>
              <a:gd name="T34" fmla="*/ 2147483647 w 8"/>
              <a:gd name="T35" fmla="*/ 2147483647 h 15"/>
              <a:gd name="T36" fmla="*/ 2147483647 w 8"/>
              <a:gd name="T37" fmla="*/ 2147483647 h 15"/>
              <a:gd name="T38" fmla="*/ 0 w 8"/>
              <a:gd name="T39" fmla="*/ 2147483647 h 15"/>
              <a:gd name="T40" fmla="*/ 0 w 8"/>
              <a:gd name="T41" fmla="*/ 2147483647 h 15"/>
              <a:gd name="T42" fmla="*/ 0 w 8"/>
              <a:gd name="T43" fmla="*/ 0 h 1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"/>
              <a:gd name="T67" fmla="*/ 0 h 15"/>
              <a:gd name="T68" fmla="*/ 8 w 8"/>
              <a:gd name="T69" fmla="*/ 15 h 1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" h="15">
                <a:moveTo>
                  <a:pt x="0" y="0"/>
                </a:moveTo>
                <a:lnTo>
                  <a:pt x="0" y="0"/>
                </a:lnTo>
                <a:lnTo>
                  <a:pt x="1" y="0"/>
                </a:lnTo>
                <a:lnTo>
                  <a:pt x="2" y="0"/>
                </a:lnTo>
                <a:lnTo>
                  <a:pt x="4" y="1"/>
                </a:lnTo>
                <a:lnTo>
                  <a:pt x="5" y="1"/>
                </a:lnTo>
                <a:lnTo>
                  <a:pt x="7" y="2"/>
                </a:lnTo>
                <a:lnTo>
                  <a:pt x="7" y="3"/>
                </a:lnTo>
                <a:lnTo>
                  <a:pt x="8" y="5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9"/>
                </a:lnTo>
                <a:lnTo>
                  <a:pt x="7" y="12"/>
                </a:lnTo>
                <a:lnTo>
                  <a:pt x="7" y="13"/>
                </a:lnTo>
                <a:lnTo>
                  <a:pt x="5" y="14"/>
                </a:lnTo>
                <a:lnTo>
                  <a:pt x="4" y="14"/>
                </a:lnTo>
                <a:lnTo>
                  <a:pt x="2" y="15"/>
                </a:lnTo>
                <a:lnTo>
                  <a:pt x="1" y="15"/>
                </a:lnTo>
                <a:lnTo>
                  <a:pt x="0" y="1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68" name="Freeform 3734"/>
          <p:cNvSpPr>
            <a:spLocks noChangeAspect="1"/>
          </p:cNvSpPr>
          <p:nvPr/>
        </p:nvSpPr>
        <p:spPr bwMode="auto">
          <a:xfrm>
            <a:off x="2474913" y="5303838"/>
            <a:ext cx="1587" cy="4762"/>
          </a:xfrm>
          <a:custGeom>
            <a:avLst/>
            <a:gdLst>
              <a:gd name="T0" fmla="*/ 2147483647 w 7"/>
              <a:gd name="T1" fmla="*/ 2147483647 h 15"/>
              <a:gd name="T2" fmla="*/ 2147483647 w 7"/>
              <a:gd name="T3" fmla="*/ 2147483647 h 15"/>
              <a:gd name="T4" fmla="*/ 2147483647 w 7"/>
              <a:gd name="T5" fmla="*/ 2147483647 h 15"/>
              <a:gd name="T6" fmla="*/ 2147483647 w 7"/>
              <a:gd name="T7" fmla="*/ 2147483647 h 15"/>
              <a:gd name="T8" fmla="*/ 2147483647 w 7"/>
              <a:gd name="T9" fmla="*/ 2147483647 h 15"/>
              <a:gd name="T10" fmla="*/ 2147483647 w 7"/>
              <a:gd name="T11" fmla="*/ 2147483647 h 15"/>
              <a:gd name="T12" fmla="*/ 2147483647 w 7"/>
              <a:gd name="T13" fmla="*/ 2147483647 h 15"/>
              <a:gd name="T14" fmla="*/ 2147483647 w 7"/>
              <a:gd name="T15" fmla="*/ 2147483647 h 15"/>
              <a:gd name="T16" fmla="*/ 0 w 7"/>
              <a:gd name="T17" fmla="*/ 2147483647 h 15"/>
              <a:gd name="T18" fmla="*/ 0 w 7"/>
              <a:gd name="T19" fmla="*/ 2147483647 h 15"/>
              <a:gd name="T20" fmla="*/ 0 w 7"/>
              <a:gd name="T21" fmla="*/ 2147483647 h 15"/>
              <a:gd name="T22" fmla="*/ 0 w 7"/>
              <a:gd name="T23" fmla="*/ 2147483647 h 15"/>
              <a:gd name="T24" fmla="*/ 0 w 7"/>
              <a:gd name="T25" fmla="*/ 2147483647 h 15"/>
              <a:gd name="T26" fmla="*/ 2147483647 w 7"/>
              <a:gd name="T27" fmla="*/ 2147483647 h 15"/>
              <a:gd name="T28" fmla="*/ 2147483647 w 7"/>
              <a:gd name="T29" fmla="*/ 2147483647 h 15"/>
              <a:gd name="T30" fmla="*/ 2147483647 w 7"/>
              <a:gd name="T31" fmla="*/ 2147483647 h 15"/>
              <a:gd name="T32" fmla="*/ 2147483647 w 7"/>
              <a:gd name="T33" fmla="*/ 2147483647 h 15"/>
              <a:gd name="T34" fmla="*/ 2147483647 w 7"/>
              <a:gd name="T35" fmla="*/ 0 h 15"/>
              <a:gd name="T36" fmla="*/ 2147483647 w 7"/>
              <a:gd name="T37" fmla="*/ 0 h 15"/>
              <a:gd name="T38" fmla="*/ 2147483647 w 7"/>
              <a:gd name="T39" fmla="*/ 0 h 15"/>
              <a:gd name="T40" fmla="*/ 2147483647 w 7"/>
              <a:gd name="T41" fmla="*/ 0 h 15"/>
              <a:gd name="T42" fmla="*/ 2147483647 w 7"/>
              <a:gd name="T43" fmla="*/ 2147483647 h 1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7"/>
              <a:gd name="T67" fmla="*/ 0 h 15"/>
              <a:gd name="T68" fmla="*/ 7 w 7"/>
              <a:gd name="T69" fmla="*/ 15 h 1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7" h="15">
                <a:moveTo>
                  <a:pt x="7" y="15"/>
                </a:moveTo>
                <a:lnTo>
                  <a:pt x="7" y="15"/>
                </a:lnTo>
                <a:lnTo>
                  <a:pt x="6" y="15"/>
                </a:lnTo>
                <a:lnTo>
                  <a:pt x="5" y="15"/>
                </a:lnTo>
                <a:lnTo>
                  <a:pt x="3" y="14"/>
                </a:lnTo>
                <a:lnTo>
                  <a:pt x="2" y="14"/>
                </a:lnTo>
                <a:lnTo>
                  <a:pt x="1" y="13"/>
                </a:lnTo>
                <a:lnTo>
                  <a:pt x="1" y="12"/>
                </a:lnTo>
                <a:lnTo>
                  <a:pt x="0" y="9"/>
                </a:lnTo>
                <a:lnTo>
                  <a:pt x="0" y="8"/>
                </a:lnTo>
                <a:lnTo>
                  <a:pt x="0" y="7"/>
                </a:lnTo>
                <a:lnTo>
                  <a:pt x="0" y="6"/>
                </a:lnTo>
                <a:lnTo>
                  <a:pt x="0" y="5"/>
                </a:lnTo>
                <a:lnTo>
                  <a:pt x="1" y="3"/>
                </a:lnTo>
                <a:lnTo>
                  <a:pt x="1" y="2"/>
                </a:lnTo>
                <a:lnTo>
                  <a:pt x="2" y="1"/>
                </a:lnTo>
                <a:lnTo>
                  <a:pt x="3" y="1"/>
                </a:ln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lnTo>
                  <a:pt x="7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69" name="Freeform 3735"/>
          <p:cNvSpPr>
            <a:spLocks noChangeAspect="1"/>
          </p:cNvSpPr>
          <p:nvPr/>
        </p:nvSpPr>
        <p:spPr bwMode="auto">
          <a:xfrm>
            <a:off x="2479675" y="5303838"/>
            <a:ext cx="1588" cy="4762"/>
          </a:xfrm>
          <a:custGeom>
            <a:avLst/>
            <a:gdLst>
              <a:gd name="T0" fmla="*/ 2147483647 w 1"/>
              <a:gd name="T1" fmla="*/ 0 h 15"/>
              <a:gd name="T2" fmla="*/ 2147483647 w 1"/>
              <a:gd name="T3" fmla="*/ 2147483647 h 15"/>
              <a:gd name="T4" fmla="*/ 0 w 1"/>
              <a:gd name="T5" fmla="*/ 2147483647 h 15"/>
              <a:gd name="T6" fmla="*/ 0 w 1"/>
              <a:gd name="T7" fmla="*/ 2147483647 h 15"/>
              <a:gd name="T8" fmla="*/ 0 w 1"/>
              <a:gd name="T9" fmla="*/ 0 h 15"/>
              <a:gd name="T10" fmla="*/ 0 w 1"/>
              <a:gd name="T11" fmla="*/ 0 h 15"/>
              <a:gd name="T12" fmla="*/ 2147483647 w 1"/>
              <a:gd name="T13" fmla="*/ 0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5"/>
              <a:gd name="T23" fmla="*/ 1 w 1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5">
                <a:moveTo>
                  <a:pt x="1" y="0"/>
                </a:moveTo>
                <a:lnTo>
                  <a:pt x="1" y="15"/>
                </a:lnTo>
                <a:lnTo>
                  <a:pt x="0" y="15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70" name="Freeform 3736"/>
          <p:cNvSpPr>
            <a:spLocks noChangeAspect="1"/>
          </p:cNvSpPr>
          <p:nvPr/>
        </p:nvSpPr>
        <p:spPr bwMode="auto">
          <a:xfrm>
            <a:off x="2479675" y="5303838"/>
            <a:ext cx="1588" cy="4762"/>
          </a:xfrm>
          <a:custGeom>
            <a:avLst/>
            <a:gdLst>
              <a:gd name="T0" fmla="*/ 2147483647 w 1"/>
              <a:gd name="T1" fmla="*/ 0 h 15"/>
              <a:gd name="T2" fmla="*/ 2147483647 w 1"/>
              <a:gd name="T3" fmla="*/ 2147483647 h 15"/>
              <a:gd name="T4" fmla="*/ 0 w 1"/>
              <a:gd name="T5" fmla="*/ 2147483647 h 15"/>
              <a:gd name="T6" fmla="*/ 0 w 1"/>
              <a:gd name="T7" fmla="*/ 2147483647 h 15"/>
              <a:gd name="T8" fmla="*/ 0 w 1"/>
              <a:gd name="T9" fmla="*/ 0 h 15"/>
              <a:gd name="T10" fmla="*/ 0 w 1"/>
              <a:gd name="T11" fmla="*/ 0 h 15"/>
              <a:gd name="T12" fmla="*/ 2147483647 w 1"/>
              <a:gd name="T13" fmla="*/ 0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5"/>
              <a:gd name="T23" fmla="*/ 1 w 1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5">
                <a:moveTo>
                  <a:pt x="1" y="0"/>
                </a:moveTo>
                <a:lnTo>
                  <a:pt x="1" y="15"/>
                </a:lnTo>
                <a:lnTo>
                  <a:pt x="0" y="15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71" name="Freeform 3737"/>
          <p:cNvSpPr>
            <a:spLocks noChangeAspect="1"/>
          </p:cNvSpPr>
          <p:nvPr/>
        </p:nvSpPr>
        <p:spPr bwMode="auto">
          <a:xfrm>
            <a:off x="2479675" y="5303838"/>
            <a:ext cx="1588" cy="4762"/>
          </a:xfrm>
          <a:custGeom>
            <a:avLst/>
            <a:gdLst>
              <a:gd name="T0" fmla="*/ 2147483647 w 1"/>
              <a:gd name="T1" fmla="*/ 0 h 15"/>
              <a:gd name="T2" fmla="*/ 2147483647 w 1"/>
              <a:gd name="T3" fmla="*/ 2147483647 h 15"/>
              <a:gd name="T4" fmla="*/ 0 w 1"/>
              <a:gd name="T5" fmla="*/ 2147483647 h 15"/>
              <a:gd name="T6" fmla="*/ 0 w 1"/>
              <a:gd name="T7" fmla="*/ 2147483647 h 15"/>
              <a:gd name="T8" fmla="*/ 0 w 1"/>
              <a:gd name="T9" fmla="*/ 0 h 15"/>
              <a:gd name="T10" fmla="*/ 0 w 1"/>
              <a:gd name="T11" fmla="*/ 0 h 15"/>
              <a:gd name="T12" fmla="*/ 2147483647 w 1"/>
              <a:gd name="T13" fmla="*/ 0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5"/>
              <a:gd name="T23" fmla="*/ 1 w 1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5">
                <a:moveTo>
                  <a:pt x="1" y="0"/>
                </a:moveTo>
                <a:lnTo>
                  <a:pt x="1" y="15"/>
                </a:lnTo>
                <a:lnTo>
                  <a:pt x="0" y="15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72" name="Freeform 3738"/>
          <p:cNvSpPr>
            <a:spLocks noChangeAspect="1"/>
          </p:cNvSpPr>
          <p:nvPr/>
        </p:nvSpPr>
        <p:spPr bwMode="auto">
          <a:xfrm>
            <a:off x="2476500" y="5303838"/>
            <a:ext cx="3175" cy="4762"/>
          </a:xfrm>
          <a:custGeom>
            <a:avLst/>
            <a:gdLst>
              <a:gd name="T0" fmla="*/ 2147483647 w 1"/>
              <a:gd name="T1" fmla="*/ 0 h 15"/>
              <a:gd name="T2" fmla="*/ 2147483647 w 1"/>
              <a:gd name="T3" fmla="*/ 2147483647 h 15"/>
              <a:gd name="T4" fmla="*/ 0 w 1"/>
              <a:gd name="T5" fmla="*/ 2147483647 h 15"/>
              <a:gd name="T6" fmla="*/ 0 w 1"/>
              <a:gd name="T7" fmla="*/ 2147483647 h 15"/>
              <a:gd name="T8" fmla="*/ 0 w 1"/>
              <a:gd name="T9" fmla="*/ 0 h 15"/>
              <a:gd name="T10" fmla="*/ 0 w 1"/>
              <a:gd name="T11" fmla="*/ 0 h 15"/>
              <a:gd name="T12" fmla="*/ 2147483647 w 1"/>
              <a:gd name="T13" fmla="*/ 0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5"/>
              <a:gd name="T23" fmla="*/ 1 w 1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5">
                <a:moveTo>
                  <a:pt x="1" y="0"/>
                </a:moveTo>
                <a:lnTo>
                  <a:pt x="1" y="15"/>
                </a:lnTo>
                <a:lnTo>
                  <a:pt x="0" y="15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73" name="Rectangle 3739"/>
          <p:cNvSpPr>
            <a:spLocks noChangeAspect="1" noChangeArrowheads="1"/>
          </p:cNvSpPr>
          <p:nvPr/>
        </p:nvSpPr>
        <p:spPr bwMode="auto">
          <a:xfrm>
            <a:off x="2476500" y="5303838"/>
            <a:ext cx="1588" cy="4762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74" name="Freeform 3740"/>
          <p:cNvSpPr>
            <a:spLocks noChangeAspect="1"/>
          </p:cNvSpPr>
          <p:nvPr/>
        </p:nvSpPr>
        <p:spPr bwMode="auto">
          <a:xfrm>
            <a:off x="2474913" y="5303838"/>
            <a:ext cx="4762" cy="1587"/>
          </a:xfrm>
          <a:custGeom>
            <a:avLst/>
            <a:gdLst>
              <a:gd name="T0" fmla="*/ 0 w 14"/>
              <a:gd name="T1" fmla="*/ 2147483647 h 7"/>
              <a:gd name="T2" fmla="*/ 0 w 14"/>
              <a:gd name="T3" fmla="*/ 2147483647 h 7"/>
              <a:gd name="T4" fmla="*/ 0 w 14"/>
              <a:gd name="T5" fmla="*/ 2147483647 h 7"/>
              <a:gd name="T6" fmla="*/ 0 w 14"/>
              <a:gd name="T7" fmla="*/ 2147483647 h 7"/>
              <a:gd name="T8" fmla="*/ 2147483647 w 14"/>
              <a:gd name="T9" fmla="*/ 2147483647 h 7"/>
              <a:gd name="T10" fmla="*/ 2147483647 w 14"/>
              <a:gd name="T11" fmla="*/ 2147483647 h 7"/>
              <a:gd name="T12" fmla="*/ 2147483647 w 14"/>
              <a:gd name="T13" fmla="*/ 2147483647 h 7"/>
              <a:gd name="T14" fmla="*/ 2147483647 w 14"/>
              <a:gd name="T15" fmla="*/ 2147483647 h 7"/>
              <a:gd name="T16" fmla="*/ 2147483647 w 14"/>
              <a:gd name="T17" fmla="*/ 0 h 7"/>
              <a:gd name="T18" fmla="*/ 2147483647 w 14"/>
              <a:gd name="T19" fmla="*/ 0 h 7"/>
              <a:gd name="T20" fmla="*/ 2147483647 w 14"/>
              <a:gd name="T21" fmla="*/ 0 h 7"/>
              <a:gd name="T22" fmla="*/ 2147483647 w 14"/>
              <a:gd name="T23" fmla="*/ 0 h 7"/>
              <a:gd name="T24" fmla="*/ 2147483647 w 14"/>
              <a:gd name="T25" fmla="*/ 0 h 7"/>
              <a:gd name="T26" fmla="*/ 2147483647 w 14"/>
              <a:gd name="T27" fmla="*/ 2147483647 h 7"/>
              <a:gd name="T28" fmla="*/ 2147483647 w 14"/>
              <a:gd name="T29" fmla="*/ 2147483647 h 7"/>
              <a:gd name="T30" fmla="*/ 2147483647 w 14"/>
              <a:gd name="T31" fmla="*/ 2147483647 h 7"/>
              <a:gd name="T32" fmla="*/ 2147483647 w 14"/>
              <a:gd name="T33" fmla="*/ 2147483647 h 7"/>
              <a:gd name="T34" fmla="*/ 2147483647 w 14"/>
              <a:gd name="T35" fmla="*/ 2147483647 h 7"/>
              <a:gd name="T36" fmla="*/ 2147483647 w 14"/>
              <a:gd name="T37" fmla="*/ 2147483647 h 7"/>
              <a:gd name="T38" fmla="*/ 2147483647 w 14"/>
              <a:gd name="T39" fmla="*/ 2147483647 h 7"/>
              <a:gd name="T40" fmla="*/ 2147483647 w 14"/>
              <a:gd name="T41" fmla="*/ 2147483647 h 7"/>
              <a:gd name="T42" fmla="*/ 0 w 14"/>
              <a:gd name="T43" fmla="*/ 2147483647 h 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4"/>
              <a:gd name="T67" fmla="*/ 0 h 7"/>
              <a:gd name="T68" fmla="*/ 14 w 14"/>
              <a:gd name="T69" fmla="*/ 7 h 7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4" h="7">
                <a:moveTo>
                  <a:pt x="0" y="7"/>
                </a:moveTo>
                <a:lnTo>
                  <a:pt x="0" y="7"/>
                </a:lnTo>
                <a:lnTo>
                  <a:pt x="0" y="6"/>
                </a:lnTo>
                <a:lnTo>
                  <a:pt x="0" y="5"/>
                </a:lnTo>
                <a:lnTo>
                  <a:pt x="1" y="3"/>
                </a:lnTo>
                <a:lnTo>
                  <a:pt x="1" y="2"/>
                </a:lnTo>
                <a:lnTo>
                  <a:pt x="2" y="1"/>
                </a:lnTo>
                <a:lnTo>
                  <a:pt x="3" y="1"/>
                </a:ln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lnTo>
                  <a:pt x="8" y="0"/>
                </a:lnTo>
                <a:lnTo>
                  <a:pt x="9" y="0"/>
                </a:lnTo>
                <a:lnTo>
                  <a:pt x="11" y="1"/>
                </a:lnTo>
                <a:lnTo>
                  <a:pt x="12" y="1"/>
                </a:lnTo>
                <a:lnTo>
                  <a:pt x="13" y="2"/>
                </a:lnTo>
                <a:lnTo>
                  <a:pt x="13" y="3"/>
                </a:lnTo>
                <a:lnTo>
                  <a:pt x="14" y="5"/>
                </a:lnTo>
                <a:lnTo>
                  <a:pt x="14" y="6"/>
                </a:lnTo>
                <a:lnTo>
                  <a:pt x="14" y="7"/>
                </a:lnTo>
                <a:lnTo>
                  <a:pt x="0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75" name="Freeform 3741"/>
          <p:cNvSpPr>
            <a:spLocks noChangeAspect="1"/>
          </p:cNvSpPr>
          <p:nvPr/>
        </p:nvSpPr>
        <p:spPr bwMode="auto">
          <a:xfrm>
            <a:off x="2474913" y="5308600"/>
            <a:ext cx="4762" cy="4763"/>
          </a:xfrm>
          <a:custGeom>
            <a:avLst/>
            <a:gdLst>
              <a:gd name="T0" fmla="*/ 2147483647 w 14"/>
              <a:gd name="T1" fmla="*/ 0 h 7"/>
              <a:gd name="T2" fmla="*/ 2147483647 w 14"/>
              <a:gd name="T3" fmla="*/ 0 h 7"/>
              <a:gd name="T4" fmla="*/ 2147483647 w 14"/>
              <a:gd name="T5" fmla="*/ 2147483647 h 7"/>
              <a:gd name="T6" fmla="*/ 2147483647 w 14"/>
              <a:gd name="T7" fmla="*/ 2147483647 h 7"/>
              <a:gd name="T8" fmla="*/ 2147483647 w 14"/>
              <a:gd name="T9" fmla="*/ 2147483647 h 7"/>
              <a:gd name="T10" fmla="*/ 2147483647 w 14"/>
              <a:gd name="T11" fmla="*/ 2147483647 h 7"/>
              <a:gd name="T12" fmla="*/ 2147483647 w 14"/>
              <a:gd name="T13" fmla="*/ 2147483647 h 7"/>
              <a:gd name="T14" fmla="*/ 2147483647 w 14"/>
              <a:gd name="T15" fmla="*/ 2147483647 h 7"/>
              <a:gd name="T16" fmla="*/ 2147483647 w 14"/>
              <a:gd name="T17" fmla="*/ 2147483647 h 7"/>
              <a:gd name="T18" fmla="*/ 2147483647 w 14"/>
              <a:gd name="T19" fmla="*/ 2147483647 h 7"/>
              <a:gd name="T20" fmla="*/ 2147483647 w 14"/>
              <a:gd name="T21" fmla="*/ 2147483647 h 7"/>
              <a:gd name="T22" fmla="*/ 2147483647 w 14"/>
              <a:gd name="T23" fmla="*/ 2147483647 h 7"/>
              <a:gd name="T24" fmla="*/ 2147483647 w 14"/>
              <a:gd name="T25" fmla="*/ 2147483647 h 7"/>
              <a:gd name="T26" fmla="*/ 2147483647 w 14"/>
              <a:gd name="T27" fmla="*/ 2147483647 h 7"/>
              <a:gd name="T28" fmla="*/ 2147483647 w 14"/>
              <a:gd name="T29" fmla="*/ 2147483647 h 7"/>
              <a:gd name="T30" fmla="*/ 2147483647 w 14"/>
              <a:gd name="T31" fmla="*/ 2147483647 h 7"/>
              <a:gd name="T32" fmla="*/ 2147483647 w 14"/>
              <a:gd name="T33" fmla="*/ 2147483647 h 7"/>
              <a:gd name="T34" fmla="*/ 0 w 14"/>
              <a:gd name="T35" fmla="*/ 2147483647 h 7"/>
              <a:gd name="T36" fmla="*/ 0 w 14"/>
              <a:gd name="T37" fmla="*/ 2147483647 h 7"/>
              <a:gd name="T38" fmla="*/ 0 w 14"/>
              <a:gd name="T39" fmla="*/ 0 h 7"/>
              <a:gd name="T40" fmla="*/ 0 w 14"/>
              <a:gd name="T41" fmla="*/ 0 h 7"/>
              <a:gd name="T42" fmla="*/ 2147483647 w 14"/>
              <a:gd name="T43" fmla="*/ 0 h 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4"/>
              <a:gd name="T67" fmla="*/ 0 h 7"/>
              <a:gd name="T68" fmla="*/ 14 w 14"/>
              <a:gd name="T69" fmla="*/ 7 h 7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4" h="7">
                <a:moveTo>
                  <a:pt x="14" y="0"/>
                </a:moveTo>
                <a:lnTo>
                  <a:pt x="14" y="0"/>
                </a:lnTo>
                <a:lnTo>
                  <a:pt x="14" y="1"/>
                </a:lnTo>
                <a:lnTo>
                  <a:pt x="14" y="2"/>
                </a:lnTo>
                <a:lnTo>
                  <a:pt x="13" y="4"/>
                </a:lnTo>
                <a:lnTo>
                  <a:pt x="13" y="5"/>
                </a:lnTo>
                <a:lnTo>
                  <a:pt x="12" y="6"/>
                </a:lnTo>
                <a:lnTo>
                  <a:pt x="11" y="6"/>
                </a:lnTo>
                <a:lnTo>
                  <a:pt x="9" y="7"/>
                </a:lnTo>
                <a:lnTo>
                  <a:pt x="8" y="7"/>
                </a:lnTo>
                <a:lnTo>
                  <a:pt x="7" y="7"/>
                </a:lnTo>
                <a:lnTo>
                  <a:pt x="6" y="7"/>
                </a:lnTo>
                <a:lnTo>
                  <a:pt x="5" y="7"/>
                </a:lnTo>
                <a:lnTo>
                  <a:pt x="3" y="6"/>
                </a:lnTo>
                <a:lnTo>
                  <a:pt x="2" y="6"/>
                </a:lnTo>
                <a:lnTo>
                  <a:pt x="1" y="5"/>
                </a:lnTo>
                <a:lnTo>
                  <a:pt x="1" y="4"/>
                </a:lnTo>
                <a:lnTo>
                  <a:pt x="0" y="2"/>
                </a:lnTo>
                <a:lnTo>
                  <a:pt x="0" y="1"/>
                </a:lnTo>
                <a:lnTo>
                  <a:pt x="0" y="0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76" name="Freeform 3742"/>
          <p:cNvSpPr>
            <a:spLocks noChangeAspect="1"/>
          </p:cNvSpPr>
          <p:nvPr/>
        </p:nvSpPr>
        <p:spPr bwMode="auto">
          <a:xfrm>
            <a:off x="2474913" y="5305425"/>
            <a:ext cx="4762" cy="3175"/>
          </a:xfrm>
          <a:custGeom>
            <a:avLst/>
            <a:gdLst>
              <a:gd name="T0" fmla="*/ 0 w 14"/>
              <a:gd name="T1" fmla="*/ 0 h 1"/>
              <a:gd name="T2" fmla="*/ 2147483647 w 14"/>
              <a:gd name="T3" fmla="*/ 0 h 1"/>
              <a:gd name="T4" fmla="*/ 2147483647 w 14"/>
              <a:gd name="T5" fmla="*/ 2147483647 h 1"/>
              <a:gd name="T6" fmla="*/ 2147483647 w 14"/>
              <a:gd name="T7" fmla="*/ 2147483647 h 1"/>
              <a:gd name="T8" fmla="*/ 0 w 14"/>
              <a:gd name="T9" fmla="*/ 2147483647 h 1"/>
              <a:gd name="T10" fmla="*/ 0 w 14"/>
              <a:gd name="T11" fmla="*/ 2147483647 h 1"/>
              <a:gd name="T12" fmla="*/ 0 w 14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1"/>
              <a:gd name="T23" fmla="*/ 14 w 14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1">
                <a:moveTo>
                  <a:pt x="0" y="0"/>
                </a:moveTo>
                <a:lnTo>
                  <a:pt x="14" y="0"/>
                </a:lnTo>
                <a:lnTo>
                  <a:pt x="14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77" name="Freeform 3743"/>
          <p:cNvSpPr>
            <a:spLocks noChangeAspect="1"/>
          </p:cNvSpPr>
          <p:nvPr/>
        </p:nvSpPr>
        <p:spPr bwMode="auto">
          <a:xfrm>
            <a:off x="2474913" y="5305425"/>
            <a:ext cx="4762" cy="3175"/>
          </a:xfrm>
          <a:custGeom>
            <a:avLst/>
            <a:gdLst>
              <a:gd name="T0" fmla="*/ 0 w 14"/>
              <a:gd name="T1" fmla="*/ 0 h 1"/>
              <a:gd name="T2" fmla="*/ 2147483647 w 14"/>
              <a:gd name="T3" fmla="*/ 0 h 1"/>
              <a:gd name="T4" fmla="*/ 2147483647 w 14"/>
              <a:gd name="T5" fmla="*/ 2147483647 h 1"/>
              <a:gd name="T6" fmla="*/ 2147483647 w 14"/>
              <a:gd name="T7" fmla="*/ 2147483647 h 1"/>
              <a:gd name="T8" fmla="*/ 0 w 14"/>
              <a:gd name="T9" fmla="*/ 2147483647 h 1"/>
              <a:gd name="T10" fmla="*/ 0 w 14"/>
              <a:gd name="T11" fmla="*/ 2147483647 h 1"/>
              <a:gd name="T12" fmla="*/ 0 w 14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1"/>
              <a:gd name="T23" fmla="*/ 14 w 14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1">
                <a:moveTo>
                  <a:pt x="0" y="0"/>
                </a:moveTo>
                <a:lnTo>
                  <a:pt x="14" y="0"/>
                </a:lnTo>
                <a:lnTo>
                  <a:pt x="14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78" name="Freeform 3744"/>
          <p:cNvSpPr>
            <a:spLocks noChangeAspect="1"/>
          </p:cNvSpPr>
          <p:nvPr/>
        </p:nvSpPr>
        <p:spPr bwMode="auto">
          <a:xfrm>
            <a:off x="2474913" y="5305425"/>
            <a:ext cx="4762" cy="3175"/>
          </a:xfrm>
          <a:custGeom>
            <a:avLst/>
            <a:gdLst>
              <a:gd name="T0" fmla="*/ 0 w 14"/>
              <a:gd name="T1" fmla="*/ 0 h 1"/>
              <a:gd name="T2" fmla="*/ 2147483647 w 14"/>
              <a:gd name="T3" fmla="*/ 0 h 1"/>
              <a:gd name="T4" fmla="*/ 2147483647 w 14"/>
              <a:gd name="T5" fmla="*/ 2147483647 h 1"/>
              <a:gd name="T6" fmla="*/ 2147483647 w 14"/>
              <a:gd name="T7" fmla="*/ 2147483647 h 1"/>
              <a:gd name="T8" fmla="*/ 0 w 14"/>
              <a:gd name="T9" fmla="*/ 2147483647 h 1"/>
              <a:gd name="T10" fmla="*/ 0 w 14"/>
              <a:gd name="T11" fmla="*/ 2147483647 h 1"/>
              <a:gd name="T12" fmla="*/ 0 w 14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1"/>
              <a:gd name="T23" fmla="*/ 14 w 14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1">
                <a:moveTo>
                  <a:pt x="0" y="0"/>
                </a:moveTo>
                <a:lnTo>
                  <a:pt x="14" y="0"/>
                </a:lnTo>
                <a:lnTo>
                  <a:pt x="14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79" name="Freeform 3745"/>
          <p:cNvSpPr>
            <a:spLocks noChangeAspect="1"/>
          </p:cNvSpPr>
          <p:nvPr/>
        </p:nvSpPr>
        <p:spPr bwMode="auto">
          <a:xfrm>
            <a:off x="2474913" y="5305425"/>
            <a:ext cx="4762" cy="3175"/>
          </a:xfrm>
          <a:custGeom>
            <a:avLst/>
            <a:gdLst>
              <a:gd name="T0" fmla="*/ 0 w 14"/>
              <a:gd name="T1" fmla="*/ 0 h 3"/>
              <a:gd name="T2" fmla="*/ 2147483647 w 14"/>
              <a:gd name="T3" fmla="*/ 0 h 3"/>
              <a:gd name="T4" fmla="*/ 2147483647 w 14"/>
              <a:gd name="T5" fmla="*/ 2147483647 h 3"/>
              <a:gd name="T6" fmla="*/ 2147483647 w 14"/>
              <a:gd name="T7" fmla="*/ 2147483647 h 3"/>
              <a:gd name="T8" fmla="*/ 0 w 14"/>
              <a:gd name="T9" fmla="*/ 2147483647 h 3"/>
              <a:gd name="T10" fmla="*/ 0 w 14"/>
              <a:gd name="T11" fmla="*/ 2147483647 h 3"/>
              <a:gd name="T12" fmla="*/ 0 w 14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3"/>
              <a:gd name="T23" fmla="*/ 14 w 14"/>
              <a:gd name="T24" fmla="*/ 3 h 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3">
                <a:moveTo>
                  <a:pt x="0" y="0"/>
                </a:moveTo>
                <a:lnTo>
                  <a:pt x="14" y="0"/>
                </a:lnTo>
                <a:lnTo>
                  <a:pt x="14" y="3"/>
                </a:lnTo>
                <a:lnTo>
                  <a:pt x="0" y="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80" name="Freeform 3746"/>
          <p:cNvSpPr>
            <a:spLocks noChangeAspect="1"/>
          </p:cNvSpPr>
          <p:nvPr/>
        </p:nvSpPr>
        <p:spPr bwMode="auto">
          <a:xfrm>
            <a:off x="2474913" y="5308600"/>
            <a:ext cx="4762" cy="1588"/>
          </a:xfrm>
          <a:custGeom>
            <a:avLst/>
            <a:gdLst>
              <a:gd name="T0" fmla="*/ 0 w 14"/>
              <a:gd name="T1" fmla="*/ 0 h 1"/>
              <a:gd name="T2" fmla="*/ 2147483647 w 14"/>
              <a:gd name="T3" fmla="*/ 0 h 1"/>
              <a:gd name="T4" fmla="*/ 2147483647 w 14"/>
              <a:gd name="T5" fmla="*/ 2147483647 h 1"/>
              <a:gd name="T6" fmla="*/ 2147483647 w 14"/>
              <a:gd name="T7" fmla="*/ 2147483647 h 1"/>
              <a:gd name="T8" fmla="*/ 0 w 14"/>
              <a:gd name="T9" fmla="*/ 2147483647 h 1"/>
              <a:gd name="T10" fmla="*/ 0 w 14"/>
              <a:gd name="T11" fmla="*/ 2147483647 h 1"/>
              <a:gd name="T12" fmla="*/ 0 w 14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1"/>
              <a:gd name="T23" fmla="*/ 14 w 14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1">
                <a:moveTo>
                  <a:pt x="0" y="0"/>
                </a:moveTo>
                <a:lnTo>
                  <a:pt x="14" y="0"/>
                </a:lnTo>
                <a:lnTo>
                  <a:pt x="14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81" name="Freeform 3747"/>
          <p:cNvSpPr>
            <a:spLocks noChangeAspect="1"/>
          </p:cNvSpPr>
          <p:nvPr/>
        </p:nvSpPr>
        <p:spPr bwMode="auto">
          <a:xfrm>
            <a:off x="2474913" y="5308600"/>
            <a:ext cx="4762" cy="1588"/>
          </a:xfrm>
          <a:custGeom>
            <a:avLst/>
            <a:gdLst>
              <a:gd name="T0" fmla="*/ 0 w 14"/>
              <a:gd name="T1" fmla="*/ 0 h 1"/>
              <a:gd name="T2" fmla="*/ 2147483647 w 14"/>
              <a:gd name="T3" fmla="*/ 0 h 1"/>
              <a:gd name="T4" fmla="*/ 2147483647 w 14"/>
              <a:gd name="T5" fmla="*/ 2147483647 h 1"/>
              <a:gd name="T6" fmla="*/ 2147483647 w 14"/>
              <a:gd name="T7" fmla="*/ 2147483647 h 1"/>
              <a:gd name="T8" fmla="*/ 0 w 14"/>
              <a:gd name="T9" fmla="*/ 2147483647 h 1"/>
              <a:gd name="T10" fmla="*/ 0 w 14"/>
              <a:gd name="T11" fmla="*/ 2147483647 h 1"/>
              <a:gd name="T12" fmla="*/ 0 w 14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1"/>
              <a:gd name="T23" fmla="*/ 14 w 14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1">
                <a:moveTo>
                  <a:pt x="0" y="0"/>
                </a:moveTo>
                <a:lnTo>
                  <a:pt x="14" y="0"/>
                </a:lnTo>
                <a:lnTo>
                  <a:pt x="14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82" name="Freeform 3748"/>
          <p:cNvSpPr>
            <a:spLocks noChangeAspect="1"/>
          </p:cNvSpPr>
          <p:nvPr/>
        </p:nvSpPr>
        <p:spPr bwMode="auto">
          <a:xfrm>
            <a:off x="2474913" y="5308600"/>
            <a:ext cx="4762" cy="1588"/>
          </a:xfrm>
          <a:custGeom>
            <a:avLst/>
            <a:gdLst>
              <a:gd name="T0" fmla="*/ 0 w 14"/>
              <a:gd name="T1" fmla="*/ 0 h 1"/>
              <a:gd name="T2" fmla="*/ 2147483647 w 14"/>
              <a:gd name="T3" fmla="*/ 0 h 1"/>
              <a:gd name="T4" fmla="*/ 2147483647 w 14"/>
              <a:gd name="T5" fmla="*/ 2147483647 h 1"/>
              <a:gd name="T6" fmla="*/ 2147483647 w 14"/>
              <a:gd name="T7" fmla="*/ 2147483647 h 1"/>
              <a:gd name="T8" fmla="*/ 0 w 14"/>
              <a:gd name="T9" fmla="*/ 2147483647 h 1"/>
              <a:gd name="T10" fmla="*/ 0 w 14"/>
              <a:gd name="T11" fmla="*/ 2147483647 h 1"/>
              <a:gd name="T12" fmla="*/ 0 w 14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1"/>
              <a:gd name="T23" fmla="*/ 14 w 14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1">
                <a:moveTo>
                  <a:pt x="0" y="0"/>
                </a:moveTo>
                <a:lnTo>
                  <a:pt x="14" y="0"/>
                </a:lnTo>
                <a:lnTo>
                  <a:pt x="14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83" name="Rectangle 3749"/>
          <p:cNvSpPr>
            <a:spLocks noChangeAspect="1" noChangeArrowheads="1"/>
          </p:cNvSpPr>
          <p:nvPr/>
        </p:nvSpPr>
        <p:spPr bwMode="auto">
          <a:xfrm>
            <a:off x="2474913" y="5308600"/>
            <a:ext cx="4762" cy="1588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84" name="Freeform 3750"/>
          <p:cNvSpPr>
            <a:spLocks noChangeAspect="1"/>
          </p:cNvSpPr>
          <p:nvPr/>
        </p:nvSpPr>
        <p:spPr bwMode="auto">
          <a:xfrm>
            <a:off x="2476500" y="5305425"/>
            <a:ext cx="3175" cy="7938"/>
          </a:xfrm>
          <a:custGeom>
            <a:avLst/>
            <a:gdLst>
              <a:gd name="T0" fmla="*/ 0 w 7"/>
              <a:gd name="T1" fmla="*/ 0 h 15"/>
              <a:gd name="T2" fmla="*/ 0 w 7"/>
              <a:gd name="T3" fmla="*/ 0 h 15"/>
              <a:gd name="T4" fmla="*/ 2147483647 w 7"/>
              <a:gd name="T5" fmla="*/ 0 h 15"/>
              <a:gd name="T6" fmla="*/ 2147483647 w 7"/>
              <a:gd name="T7" fmla="*/ 0 h 15"/>
              <a:gd name="T8" fmla="*/ 2147483647 w 7"/>
              <a:gd name="T9" fmla="*/ 2147483647 h 15"/>
              <a:gd name="T10" fmla="*/ 2147483647 w 7"/>
              <a:gd name="T11" fmla="*/ 2147483647 h 15"/>
              <a:gd name="T12" fmla="*/ 2147483647 w 7"/>
              <a:gd name="T13" fmla="*/ 2147483647 h 15"/>
              <a:gd name="T14" fmla="*/ 2147483647 w 7"/>
              <a:gd name="T15" fmla="*/ 2147483647 h 15"/>
              <a:gd name="T16" fmla="*/ 2147483647 w 7"/>
              <a:gd name="T17" fmla="*/ 2147483647 h 15"/>
              <a:gd name="T18" fmla="*/ 2147483647 w 7"/>
              <a:gd name="T19" fmla="*/ 2147483647 h 15"/>
              <a:gd name="T20" fmla="*/ 2147483647 w 7"/>
              <a:gd name="T21" fmla="*/ 2147483647 h 15"/>
              <a:gd name="T22" fmla="*/ 2147483647 w 7"/>
              <a:gd name="T23" fmla="*/ 2147483647 h 15"/>
              <a:gd name="T24" fmla="*/ 2147483647 w 7"/>
              <a:gd name="T25" fmla="*/ 2147483647 h 15"/>
              <a:gd name="T26" fmla="*/ 2147483647 w 7"/>
              <a:gd name="T27" fmla="*/ 2147483647 h 15"/>
              <a:gd name="T28" fmla="*/ 2147483647 w 7"/>
              <a:gd name="T29" fmla="*/ 2147483647 h 15"/>
              <a:gd name="T30" fmla="*/ 2147483647 w 7"/>
              <a:gd name="T31" fmla="*/ 2147483647 h 15"/>
              <a:gd name="T32" fmla="*/ 2147483647 w 7"/>
              <a:gd name="T33" fmla="*/ 2147483647 h 15"/>
              <a:gd name="T34" fmla="*/ 2147483647 w 7"/>
              <a:gd name="T35" fmla="*/ 2147483647 h 15"/>
              <a:gd name="T36" fmla="*/ 2147483647 w 7"/>
              <a:gd name="T37" fmla="*/ 2147483647 h 15"/>
              <a:gd name="T38" fmla="*/ 0 w 7"/>
              <a:gd name="T39" fmla="*/ 2147483647 h 15"/>
              <a:gd name="T40" fmla="*/ 0 w 7"/>
              <a:gd name="T41" fmla="*/ 2147483647 h 15"/>
              <a:gd name="T42" fmla="*/ 0 w 7"/>
              <a:gd name="T43" fmla="*/ 0 h 1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7"/>
              <a:gd name="T67" fmla="*/ 0 h 15"/>
              <a:gd name="T68" fmla="*/ 7 w 7"/>
              <a:gd name="T69" fmla="*/ 15 h 1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7" h="15">
                <a:moveTo>
                  <a:pt x="0" y="0"/>
                </a:moveTo>
                <a:lnTo>
                  <a:pt x="0" y="0"/>
                </a:lnTo>
                <a:lnTo>
                  <a:pt x="1" y="0"/>
                </a:lnTo>
                <a:lnTo>
                  <a:pt x="2" y="0"/>
                </a:lnTo>
                <a:lnTo>
                  <a:pt x="4" y="2"/>
                </a:lnTo>
                <a:lnTo>
                  <a:pt x="5" y="2"/>
                </a:lnTo>
                <a:lnTo>
                  <a:pt x="6" y="3"/>
                </a:lnTo>
                <a:lnTo>
                  <a:pt x="6" y="4"/>
                </a:lnTo>
                <a:lnTo>
                  <a:pt x="7" y="6"/>
                </a:lnTo>
                <a:lnTo>
                  <a:pt x="7" y="7"/>
                </a:lnTo>
                <a:lnTo>
                  <a:pt x="7" y="8"/>
                </a:lnTo>
                <a:lnTo>
                  <a:pt x="7" y="9"/>
                </a:lnTo>
                <a:lnTo>
                  <a:pt x="7" y="10"/>
                </a:lnTo>
                <a:lnTo>
                  <a:pt x="6" y="12"/>
                </a:lnTo>
                <a:lnTo>
                  <a:pt x="6" y="13"/>
                </a:lnTo>
                <a:lnTo>
                  <a:pt x="5" y="14"/>
                </a:lnTo>
                <a:lnTo>
                  <a:pt x="4" y="14"/>
                </a:lnTo>
                <a:lnTo>
                  <a:pt x="2" y="15"/>
                </a:lnTo>
                <a:lnTo>
                  <a:pt x="1" y="15"/>
                </a:lnTo>
                <a:lnTo>
                  <a:pt x="0" y="1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85" name="Freeform 3751"/>
          <p:cNvSpPr>
            <a:spLocks noChangeAspect="1"/>
          </p:cNvSpPr>
          <p:nvPr/>
        </p:nvSpPr>
        <p:spPr bwMode="auto">
          <a:xfrm>
            <a:off x="2473325" y="5305425"/>
            <a:ext cx="1588" cy="7938"/>
          </a:xfrm>
          <a:custGeom>
            <a:avLst/>
            <a:gdLst>
              <a:gd name="T0" fmla="*/ 2147483647 w 7"/>
              <a:gd name="T1" fmla="*/ 2147483647 h 15"/>
              <a:gd name="T2" fmla="*/ 2147483647 w 7"/>
              <a:gd name="T3" fmla="*/ 2147483647 h 15"/>
              <a:gd name="T4" fmla="*/ 2147483647 w 7"/>
              <a:gd name="T5" fmla="*/ 2147483647 h 15"/>
              <a:gd name="T6" fmla="*/ 2147483647 w 7"/>
              <a:gd name="T7" fmla="*/ 2147483647 h 15"/>
              <a:gd name="T8" fmla="*/ 2147483647 w 7"/>
              <a:gd name="T9" fmla="*/ 2147483647 h 15"/>
              <a:gd name="T10" fmla="*/ 2147483647 w 7"/>
              <a:gd name="T11" fmla="*/ 2147483647 h 15"/>
              <a:gd name="T12" fmla="*/ 2147483647 w 7"/>
              <a:gd name="T13" fmla="*/ 2147483647 h 15"/>
              <a:gd name="T14" fmla="*/ 2147483647 w 7"/>
              <a:gd name="T15" fmla="*/ 2147483647 h 15"/>
              <a:gd name="T16" fmla="*/ 0 w 7"/>
              <a:gd name="T17" fmla="*/ 2147483647 h 15"/>
              <a:gd name="T18" fmla="*/ 0 w 7"/>
              <a:gd name="T19" fmla="*/ 2147483647 h 15"/>
              <a:gd name="T20" fmla="*/ 0 w 7"/>
              <a:gd name="T21" fmla="*/ 2147483647 h 15"/>
              <a:gd name="T22" fmla="*/ 0 w 7"/>
              <a:gd name="T23" fmla="*/ 2147483647 h 15"/>
              <a:gd name="T24" fmla="*/ 0 w 7"/>
              <a:gd name="T25" fmla="*/ 2147483647 h 15"/>
              <a:gd name="T26" fmla="*/ 2147483647 w 7"/>
              <a:gd name="T27" fmla="*/ 2147483647 h 15"/>
              <a:gd name="T28" fmla="*/ 2147483647 w 7"/>
              <a:gd name="T29" fmla="*/ 2147483647 h 15"/>
              <a:gd name="T30" fmla="*/ 2147483647 w 7"/>
              <a:gd name="T31" fmla="*/ 2147483647 h 15"/>
              <a:gd name="T32" fmla="*/ 2147483647 w 7"/>
              <a:gd name="T33" fmla="*/ 2147483647 h 15"/>
              <a:gd name="T34" fmla="*/ 2147483647 w 7"/>
              <a:gd name="T35" fmla="*/ 0 h 15"/>
              <a:gd name="T36" fmla="*/ 2147483647 w 7"/>
              <a:gd name="T37" fmla="*/ 0 h 15"/>
              <a:gd name="T38" fmla="*/ 2147483647 w 7"/>
              <a:gd name="T39" fmla="*/ 0 h 15"/>
              <a:gd name="T40" fmla="*/ 2147483647 w 7"/>
              <a:gd name="T41" fmla="*/ 0 h 15"/>
              <a:gd name="T42" fmla="*/ 2147483647 w 7"/>
              <a:gd name="T43" fmla="*/ 2147483647 h 1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7"/>
              <a:gd name="T67" fmla="*/ 0 h 15"/>
              <a:gd name="T68" fmla="*/ 7 w 7"/>
              <a:gd name="T69" fmla="*/ 15 h 1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7" h="15">
                <a:moveTo>
                  <a:pt x="7" y="15"/>
                </a:moveTo>
                <a:lnTo>
                  <a:pt x="7" y="15"/>
                </a:lnTo>
                <a:lnTo>
                  <a:pt x="6" y="15"/>
                </a:lnTo>
                <a:lnTo>
                  <a:pt x="5" y="15"/>
                </a:lnTo>
                <a:lnTo>
                  <a:pt x="3" y="14"/>
                </a:lnTo>
                <a:lnTo>
                  <a:pt x="2" y="14"/>
                </a:lnTo>
                <a:lnTo>
                  <a:pt x="1" y="13"/>
                </a:lnTo>
                <a:lnTo>
                  <a:pt x="1" y="12"/>
                </a:lnTo>
                <a:lnTo>
                  <a:pt x="0" y="10"/>
                </a:lnTo>
                <a:lnTo>
                  <a:pt x="0" y="9"/>
                </a:lnTo>
                <a:lnTo>
                  <a:pt x="0" y="8"/>
                </a:lnTo>
                <a:lnTo>
                  <a:pt x="0" y="7"/>
                </a:lnTo>
                <a:lnTo>
                  <a:pt x="0" y="6"/>
                </a:lnTo>
                <a:lnTo>
                  <a:pt x="1" y="4"/>
                </a:lnTo>
                <a:lnTo>
                  <a:pt x="1" y="3"/>
                </a:lnTo>
                <a:lnTo>
                  <a:pt x="2" y="2"/>
                </a:lnTo>
                <a:lnTo>
                  <a:pt x="3" y="2"/>
                </a:ln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lnTo>
                  <a:pt x="7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86" name="Freeform 3752"/>
          <p:cNvSpPr>
            <a:spLocks noChangeAspect="1"/>
          </p:cNvSpPr>
          <p:nvPr/>
        </p:nvSpPr>
        <p:spPr bwMode="auto">
          <a:xfrm>
            <a:off x="2476500" y="5305425"/>
            <a:ext cx="3175" cy="7938"/>
          </a:xfrm>
          <a:custGeom>
            <a:avLst/>
            <a:gdLst>
              <a:gd name="T0" fmla="*/ 2147483647 w 1"/>
              <a:gd name="T1" fmla="*/ 0 h 15"/>
              <a:gd name="T2" fmla="*/ 2147483647 w 1"/>
              <a:gd name="T3" fmla="*/ 2147483647 h 15"/>
              <a:gd name="T4" fmla="*/ 0 w 1"/>
              <a:gd name="T5" fmla="*/ 2147483647 h 15"/>
              <a:gd name="T6" fmla="*/ 0 w 1"/>
              <a:gd name="T7" fmla="*/ 2147483647 h 15"/>
              <a:gd name="T8" fmla="*/ 0 w 1"/>
              <a:gd name="T9" fmla="*/ 0 h 15"/>
              <a:gd name="T10" fmla="*/ 0 w 1"/>
              <a:gd name="T11" fmla="*/ 0 h 15"/>
              <a:gd name="T12" fmla="*/ 2147483647 w 1"/>
              <a:gd name="T13" fmla="*/ 0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5"/>
              <a:gd name="T23" fmla="*/ 1 w 1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5">
                <a:moveTo>
                  <a:pt x="1" y="0"/>
                </a:moveTo>
                <a:lnTo>
                  <a:pt x="1" y="15"/>
                </a:lnTo>
                <a:lnTo>
                  <a:pt x="0" y="15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87" name="Freeform 3753"/>
          <p:cNvSpPr>
            <a:spLocks noChangeAspect="1"/>
          </p:cNvSpPr>
          <p:nvPr/>
        </p:nvSpPr>
        <p:spPr bwMode="auto">
          <a:xfrm>
            <a:off x="2476500" y="5305425"/>
            <a:ext cx="3175" cy="7938"/>
          </a:xfrm>
          <a:custGeom>
            <a:avLst/>
            <a:gdLst>
              <a:gd name="T0" fmla="*/ 2147483647 w 1"/>
              <a:gd name="T1" fmla="*/ 0 h 15"/>
              <a:gd name="T2" fmla="*/ 2147483647 w 1"/>
              <a:gd name="T3" fmla="*/ 2147483647 h 15"/>
              <a:gd name="T4" fmla="*/ 0 w 1"/>
              <a:gd name="T5" fmla="*/ 2147483647 h 15"/>
              <a:gd name="T6" fmla="*/ 0 w 1"/>
              <a:gd name="T7" fmla="*/ 2147483647 h 15"/>
              <a:gd name="T8" fmla="*/ 0 w 1"/>
              <a:gd name="T9" fmla="*/ 0 h 15"/>
              <a:gd name="T10" fmla="*/ 0 w 1"/>
              <a:gd name="T11" fmla="*/ 0 h 15"/>
              <a:gd name="T12" fmla="*/ 2147483647 w 1"/>
              <a:gd name="T13" fmla="*/ 0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5"/>
              <a:gd name="T23" fmla="*/ 1 w 1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5">
                <a:moveTo>
                  <a:pt x="1" y="0"/>
                </a:moveTo>
                <a:lnTo>
                  <a:pt x="1" y="15"/>
                </a:lnTo>
                <a:lnTo>
                  <a:pt x="0" y="15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88" name="Freeform 3754"/>
          <p:cNvSpPr>
            <a:spLocks noChangeAspect="1"/>
          </p:cNvSpPr>
          <p:nvPr/>
        </p:nvSpPr>
        <p:spPr bwMode="auto">
          <a:xfrm>
            <a:off x="2476500" y="5305425"/>
            <a:ext cx="3175" cy="7938"/>
          </a:xfrm>
          <a:custGeom>
            <a:avLst/>
            <a:gdLst>
              <a:gd name="T0" fmla="*/ 2147483647 w 1"/>
              <a:gd name="T1" fmla="*/ 0 h 15"/>
              <a:gd name="T2" fmla="*/ 2147483647 w 1"/>
              <a:gd name="T3" fmla="*/ 2147483647 h 15"/>
              <a:gd name="T4" fmla="*/ 0 w 1"/>
              <a:gd name="T5" fmla="*/ 2147483647 h 15"/>
              <a:gd name="T6" fmla="*/ 0 w 1"/>
              <a:gd name="T7" fmla="*/ 2147483647 h 15"/>
              <a:gd name="T8" fmla="*/ 0 w 1"/>
              <a:gd name="T9" fmla="*/ 0 h 15"/>
              <a:gd name="T10" fmla="*/ 0 w 1"/>
              <a:gd name="T11" fmla="*/ 0 h 15"/>
              <a:gd name="T12" fmla="*/ 2147483647 w 1"/>
              <a:gd name="T13" fmla="*/ 0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5"/>
              <a:gd name="T23" fmla="*/ 1 w 1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5">
                <a:moveTo>
                  <a:pt x="1" y="0"/>
                </a:moveTo>
                <a:lnTo>
                  <a:pt x="1" y="15"/>
                </a:lnTo>
                <a:lnTo>
                  <a:pt x="0" y="15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89" name="Freeform 3755"/>
          <p:cNvSpPr>
            <a:spLocks noChangeAspect="1"/>
          </p:cNvSpPr>
          <p:nvPr/>
        </p:nvSpPr>
        <p:spPr bwMode="auto">
          <a:xfrm>
            <a:off x="2474913" y="5305425"/>
            <a:ext cx="1587" cy="7938"/>
          </a:xfrm>
          <a:custGeom>
            <a:avLst/>
            <a:gdLst>
              <a:gd name="T0" fmla="*/ 2147483647 w 1"/>
              <a:gd name="T1" fmla="*/ 0 h 15"/>
              <a:gd name="T2" fmla="*/ 2147483647 w 1"/>
              <a:gd name="T3" fmla="*/ 2147483647 h 15"/>
              <a:gd name="T4" fmla="*/ 0 w 1"/>
              <a:gd name="T5" fmla="*/ 2147483647 h 15"/>
              <a:gd name="T6" fmla="*/ 0 w 1"/>
              <a:gd name="T7" fmla="*/ 2147483647 h 15"/>
              <a:gd name="T8" fmla="*/ 0 w 1"/>
              <a:gd name="T9" fmla="*/ 0 h 15"/>
              <a:gd name="T10" fmla="*/ 0 w 1"/>
              <a:gd name="T11" fmla="*/ 0 h 15"/>
              <a:gd name="T12" fmla="*/ 2147483647 w 1"/>
              <a:gd name="T13" fmla="*/ 0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5"/>
              <a:gd name="T23" fmla="*/ 1 w 1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5">
                <a:moveTo>
                  <a:pt x="1" y="0"/>
                </a:moveTo>
                <a:lnTo>
                  <a:pt x="1" y="15"/>
                </a:lnTo>
                <a:lnTo>
                  <a:pt x="0" y="15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90" name="Rectangle 3756"/>
          <p:cNvSpPr>
            <a:spLocks noChangeAspect="1" noChangeArrowheads="1"/>
          </p:cNvSpPr>
          <p:nvPr/>
        </p:nvSpPr>
        <p:spPr bwMode="auto">
          <a:xfrm>
            <a:off x="2474913" y="5305425"/>
            <a:ext cx="1587" cy="7938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91" name="Freeform 3757"/>
          <p:cNvSpPr>
            <a:spLocks noChangeAspect="1"/>
          </p:cNvSpPr>
          <p:nvPr/>
        </p:nvSpPr>
        <p:spPr bwMode="auto">
          <a:xfrm>
            <a:off x="2473325" y="5305425"/>
            <a:ext cx="6350" cy="3175"/>
          </a:xfrm>
          <a:custGeom>
            <a:avLst/>
            <a:gdLst>
              <a:gd name="T0" fmla="*/ 0 w 14"/>
              <a:gd name="T1" fmla="*/ 2147483647 h 8"/>
              <a:gd name="T2" fmla="*/ 0 w 14"/>
              <a:gd name="T3" fmla="*/ 2147483647 h 8"/>
              <a:gd name="T4" fmla="*/ 0 w 14"/>
              <a:gd name="T5" fmla="*/ 2147483647 h 8"/>
              <a:gd name="T6" fmla="*/ 0 w 14"/>
              <a:gd name="T7" fmla="*/ 2147483647 h 8"/>
              <a:gd name="T8" fmla="*/ 2147483647 w 14"/>
              <a:gd name="T9" fmla="*/ 2147483647 h 8"/>
              <a:gd name="T10" fmla="*/ 2147483647 w 14"/>
              <a:gd name="T11" fmla="*/ 2147483647 h 8"/>
              <a:gd name="T12" fmla="*/ 2147483647 w 14"/>
              <a:gd name="T13" fmla="*/ 2147483647 h 8"/>
              <a:gd name="T14" fmla="*/ 2147483647 w 14"/>
              <a:gd name="T15" fmla="*/ 2147483647 h 8"/>
              <a:gd name="T16" fmla="*/ 2147483647 w 14"/>
              <a:gd name="T17" fmla="*/ 0 h 8"/>
              <a:gd name="T18" fmla="*/ 2147483647 w 14"/>
              <a:gd name="T19" fmla="*/ 0 h 8"/>
              <a:gd name="T20" fmla="*/ 2147483647 w 14"/>
              <a:gd name="T21" fmla="*/ 0 h 8"/>
              <a:gd name="T22" fmla="*/ 2147483647 w 14"/>
              <a:gd name="T23" fmla="*/ 0 h 8"/>
              <a:gd name="T24" fmla="*/ 2147483647 w 14"/>
              <a:gd name="T25" fmla="*/ 0 h 8"/>
              <a:gd name="T26" fmla="*/ 2147483647 w 14"/>
              <a:gd name="T27" fmla="*/ 2147483647 h 8"/>
              <a:gd name="T28" fmla="*/ 2147483647 w 14"/>
              <a:gd name="T29" fmla="*/ 2147483647 h 8"/>
              <a:gd name="T30" fmla="*/ 2147483647 w 14"/>
              <a:gd name="T31" fmla="*/ 2147483647 h 8"/>
              <a:gd name="T32" fmla="*/ 2147483647 w 14"/>
              <a:gd name="T33" fmla="*/ 2147483647 h 8"/>
              <a:gd name="T34" fmla="*/ 2147483647 w 14"/>
              <a:gd name="T35" fmla="*/ 2147483647 h 8"/>
              <a:gd name="T36" fmla="*/ 2147483647 w 14"/>
              <a:gd name="T37" fmla="*/ 2147483647 h 8"/>
              <a:gd name="T38" fmla="*/ 2147483647 w 14"/>
              <a:gd name="T39" fmla="*/ 2147483647 h 8"/>
              <a:gd name="T40" fmla="*/ 2147483647 w 14"/>
              <a:gd name="T41" fmla="*/ 2147483647 h 8"/>
              <a:gd name="T42" fmla="*/ 0 w 14"/>
              <a:gd name="T43" fmla="*/ 2147483647 h 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4"/>
              <a:gd name="T67" fmla="*/ 0 h 8"/>
              <a:gd name="T68" fmla="*/ 14 w 14"/>
              <a:gd name="T69" fmla="*/ 8 h 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4" h="8">
                <a:moveTo>
                  <a:pt x="0" y="8"/>
                </a:moveTo>
                <a:lnTo>
                  <a:pt x="0" y="8"/>
                </a:lnTo>
                <a:lnTo>
                  <a:pt x="0" y="7"/>
                </a:lnTo>
                <a:lnTo>
                  <a:pt x="0" y="6"/>
                </a:lnTo>
                <a:lnTo>
                  <a:pt x="1" y="4"/>
                </a:lnTo>
                <a:lnTo>
                  <a:pt x="1" y="3"/>
                </a:lnTo>
                <a:lnTo>
                  <a:pt x="2" y="2"/>
                </a:lnTo>
                <a:lnTo>
                  <a:pt x="3" y="2"/>
                </a:ln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lnTo>
                  <a:pt x="8" y="0"/>
                </a:lnTo>
                <a:lnTo>
                  <a:pt x="9" y="0"/>
                </a:lnTo>
                <a:lnTo>
                  <a:pt x="11" y="2"/>
                </a:lnTo>
                <a:lnTo>
                  <a:pt x="12" y="2"/>
                </a:lnTo>
                <a:lnTo>
                  <a:pt x="13" y="3"/>
                </a:lnTo>
                <a:lnTo>
                  <a:pt x="13" y="4"/>
                </a:lnTo>
                <a:lnTo>
                  <a:pt x="14" y="6"/>
                </a:lnTo>
                <a:lnTo>
                  <a:pt x="14" y="7"/>
                </a:lnTo>
                <a:lnTo>
                  <a:pt x="14" y="8"/>
                </a:lnTo>
                <a:lnTo>
                  <a:pt x="0" y="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92" name="Freeform 3758"/>
          <p:cNvSpPr>
            <a:spLocks noChangeAspect="1"/>
          </p:cNvSpPr>
          <p:nvPr/>
        </p:nvSpPr>
        <p:spPr bwMode="auto">
          <a:xfrm>
            <a:off x="2473325" y="5313363"/>
            <a:ext cx="6350" cy="1587"/>
          </a:xfrm>
          <a:custGeom>
            <a:avLst/>
            <a:gdLst>
              <a:gd name="T0" fmla="*/ 2147483647 w 14"/>
              <a:gd name="T1" fmla="*/ 0 h 7"/>
              <a:gd name="T2" fmla="*/ 2147483647 w 14"/>
              <a:gd name="T3" fmla="*/ 0 h 7"/>
              <a:gd name="T4" fmla="*/ 2147483647 w 14"/>
              <a:gd name="T5" fmla="*/ 2147483647 h 7"/>
              <a:gd name="T6" fmla="*/ 2147483647 w 14"/>
              <a:gd name="T7" fmla="*/ 2147483647 h 7"/>
              <a:gd name="T8" fmla="*/ 2147483647 w 14"/>
              <a:gd name="T9" fmla="*/ 2147483647 h 7"/>
              <a:gd name="T10" fmla="*/ 2147483647 w 14"/>
              <a:gd name="T11" fmla="*/ 2147483647 h 7"/>
              <a:gd name="T12" fmla="*/ 2147483647 w 14"/>
              <a:gd name="T13" fmla="*/ 2147483647 h 7"/>
              <a:gd name="T14" fmla="*/ 2147483647 w 14"/>
              <a:gd name="T15" fmla="*/ 2147483647 h 7"/>
              <a:gd name="T16" fmla="*/ 2147483647 w 14"/>
              <a:gd name="T17" fmla="*/ 2147483647 h 7"/>
              <a:gd name="T18" fmla="*/ 2147483647 w 14"/>
              <a:gd name="T19" fmla="*/ 2147483647 h 7"/>
              <a:gd name="T20" fmla="*/ 2147483647 w 14"/>
              <a:gd name="T21" fmla="*/ 2147483647 h 7"/>
              <a:gd name="T22" fmla="*/ 2147483647 w 14"/>
              <a:gd name="T23" fmla="*/ 2147483647 h 7"/>
              <a:gd name="T24" fmla="*/ 2147483647 w 14"/>
              <a:gd name="T25" fmla="*/ 2147483647 h 7"/>
              <a:gd name="T26" fmla="*/ 2147483647 w 14"/>
              <a:gd name="T27" fmla="*/ 2147483647 h 7"/>
              <a:gd name="T28" fmla="*/ 2147483647 w 14"/>
              <a:gd name="T29" fmla="*/ 2147483647 h 7"/>
              <a:gd name="T30" fmla="*/ 2147483647 w 14"/>
              <a:gd name="T31" fmla="*/ 2147483647 h 7"/>
              <a:gd name="T32" fmla="*/ 2147483647 w 14"/>
              <a:gd name="T33" fmla="*/ 2147483647 h 7"/>
              <a:gd name="T34" fmla="*/ 0 w 14"/>
              <a:gd name="T35" fmla="*/ 2147483647 h 7"/>
              <a:gd name="T36" fmla="*/ 0 w 14"/>
              <a:gd name="T37" fmla="*/ 2147483647 h 7"/>
              <a:gd name="T38" fmla="*/ 0 w 14"/>
              <a:gd name="T39" fmla="*/ 0 h 7"/>
              <a:gd name="T40" fmla="*/ 0 w 14"/>
              <a:gd name="T41" fmla="*/ 0 h 7"/>
              <a:gd name="T42" fmla="*/ 2147483647 w 14"/>
              <a:gd name="T43" fmla="*/ 0 h 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4"/>
              <a:gd name="T67" fmla="*/ 0 h 7"/>
              <a:gd name="T68" fmla="*/ 14 w 14"/>
              <a:gd name="T69" fmla="*/ 7 h 7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4" h="7">
                <a:moveTo>
                  <a:pt x="14" y="0"/>
                </a:moveTo>
                <a:lnTo>
                  <a:pt x="14" y="0"/>
                </a:lnTo>
                <a:lnTo>
                  <a:pt x="14" y="1"/>
                </a:lnTo>
                <a:lnTo>
                  <a:pt x="14" y="2"/>
                </a:lnTo>
                <a:lnTo>
                  <a:pt x="13" y="4"/>
                </a:lnTo>
                <a:lnTo>
                  <a:pt x="13" y="5"/>
                </a:lnTo>
                <a:lnTo>
                  <a:pt x="12" y="6"/>
                </a:lnTo>
                <a:lnTo>
                  <a:pt x="11" y="6"/>
                </a:lnTo>
                <a:lnTo>
                  <a:pt x="9" y="7"/>
                </a:lnTo>
                <a:lnTo>
                  <a:pt x="8" y="7"/>
                </a:lnTo>
                <a:lnTo>
                  <a:pt x="7" y="7"/>
                </a:lnTo>
                <a:lnTo>
                  <a:pt x="6" y="7"/>
                </a:lnTo>
                <a:lnTo>
                  <a:pt x="5" y="7"/>
                </a:lnTo>
                <a:lnTo>
                  <a:pt x="3" y="6"/>
                </a:lnTo>
                <a:lnTo>
                  <a:pt x="2" y="6"/>
                </a:lnTo>
                <a:lnTo>
                  <a:pt x="1" y="5"/>
                </a:lnTo>
                <a:lnTo>
                  <a:pt x="1" y="4"/>
                </a:lnTo>
                <a:lnTo>
                  <a:pt x="0" y="2"/>
                </a:lnTo>
                <a:lnTo>
                  <a:pt x="0" y="1"/>
                </a:lnTo>
                <a:lnTo>
                  <a:pt x="0" y="0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93" name="Freeform 3759"/>
          <p:cNvSpPr>
            <a:spLocks noChangeAspect="1"/>
          </p:cNvSpPr>
          <p:nvPr/>
        </p:nvSpPr>
        <p:spPr bwMode="auto">
          <a:xfrm>
            <a:off x="2473325" y="5308600"/>
            <a:ext cx="6350" cy="1588"/>
          </a:xfrm>
          <a:custGeom>
            <a:avLst/>
            <a:gdLst>
              <a:gd name="T0" fmla="*/ 0 w 14"/>
              <a:gd name="T1" fmla="*/ 0 h 1"/>
              <a:gd name="T2" fmla="*/ 2147483647 w 14"/>
              <a:gd name="T3" fmla="*/ 0 h 1"/>
              <a:gd name="T4" fmla="*/ 2147483647 w 14"/>
              <a:gd name="T5" fmla="*/ 2147483647 h 1"/>
              <a:gd name="T6" fmla="*/ 2147483647 w 14"/>
              <a:gd name="T7" fmla="*/ 2147483647 h 1"/>
              <a:gd name="T8" fmla="*/ 0 w 14"/>
              <a:gd name="T9" fmla="*/ 2147483647 h 1"/>
              <a:gd name="T10" fmla="*/ 0 w 14"/>
              <a:gd name="T11" fmla="*/ 2147483647 h 1"/>
              <a:gd name="T12" fmla="*/ 0 w 14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1"/>
              <a:gd name="T23" fmla="*/ 14 w 14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1">
                <a:moveTo>
                  <a:pt x="0" y="0"/>
                </a:moveTo>
                <a:lnTo>
                  <a:pt x="14" y="0"/>
                </a:lnTo>
                <a:lnTo>
                  <a:pt x="14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94" name="Freeform 3760"/>
          <p:cNvSpPr>
            <a:spLocks noChangeAspect="1"/>
          </p:cNvSpPr>
          <p:nvPr/>
        </p:nvSpPr>
        <p:spPr bwMode="auto">
          <a:xfrm>
            <a:off x="2473325" y="5310188"/>
            <a:ext cx="6350" cy="3175"/>
          </a:xfrm>
          <a:custGeom>
            <a:avLst/>
            <a:gdLst>
              <a:gd name="T0" fmla="*/ 0 w 14"/>
              <a:gd name="T1" fmla="*/ 0 h 1"/>
              <a:gd name="T2" fmla="*/ 2147483647 w 14"/>
              <a:gd name="T3" fmla="*/ 0 h 1"/>
              <a:gd name="T4" fmla="*/ 2147483647 w 14"/>
              <a:gd name="T5" fmla="*/ 2147483647 h 1"/>
              <a:gd name="T6" fmla="*/ 2147483647 w 14"/>
              <a:gd name="T7" fmla="*/ 2147483647 h 1"/>
              <a:gd name="T8" fmla="*/ 0 w 14"/>
              <a:gd name="T9" fmla="*/ 2147483647 h 1"/>
              <a:gd name="T10" fmla="*/ 0 w 14"/>
              <a:gd name="T11" fmla="*/ 2147483647 h 1"/>
              <a:gd name="T12" fmla="*/ 0 w 14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1"/>
              <a:gd name="T23" fmla="*/ 14 w 14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1">
                <a:moveTo>
                  <a:pt x="0" y="0"/>
                </a:moveTo>
                <a:lnTo>
                  <a:pt x="14" y="0"/>
                </a:lnTo>
                <a:lnTo>
                  <a:pt x="14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95" name="Freeform 3761"/>
          <p:cNvSpPr>
            <a:spLocks noChangeAspect="1"/>
          </p:cNvSpPr>
          <p:nvPr/>
        </p:nvSpPr>
        <p:spPr bwMode="auto">
          <a:xfrm>
            <a:off x="2473325" y="5310188"/>
            <a:ext cx="6350" cy="3175"/>
          </a:xfrm>
          <a:custGeom>
            <a:avLst/>
            <a:gdLst>
              <a:gd name="T0" fmla="*/ 0 w 14"/>
              <a:gd name="T1" fmla="*/ 0 h 1"/>
              <a:gd name="T2" fmla="*/ 2147483647 w 14"/>
              <a:gd name="T3" fmla="*/ 0 h 1"/>
              <a:gd name="T4" fmla="*/ 2147483647 w 14"/>
              <a:gd name="T5" fmla="*/ 2147483647 h 1"/>
              <a:gd name="T6" fmla="*/ 2147483647 w 14"/>
              <a:gd name="T7" fmla="*/ 2147483647 h 1"/>
              <a:gd name="T8" fmla="*/ 0 w 14"/>
              <a:gd name="T9" fmla="*/ 2147483647 h 1"/>
              <a:gd name="T10" fmla="*/ 0 w 14"/>
              <a:gd name="T11" fmla="*/ 2147483647 h 1"/>
              <a:gd name="T12" fmla="*/ 0 w 14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1"/>
              <a:gd name="T23" fmla="*/ 14 w 14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1">
                <a:moveTo>
                  <a:pt x="0" y="0"/>
                </a:moveTo>
                <a:lnTo>
                  <a:pt x="14" y="0"/>
                </a:lnTo>
                <a:lnTo>
                  <a:pt x="14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96" name="Freeform 3762"/>
          <p:cNvSpPr>
            <a:spLocks noChangeAspect="1"/>
          </p:cNvSpPr>
          <p:nvPr/>
        </p:nvSpPr>
        <p:spPr bwMode="auto">
          <a:xfrm>
            <a:off x="2473325" y="5310188"/>
            <a:ext cx="6350" cy="3175"/>
          </a:xfrm>
          <a:custGeom>
            <a:avLst/>
            <a:gdLst>
              <a:gd name="T0" fmla="*/ 0 w 14"/>
              <a:gd name="T1" fmla="*/ 0 h 2"/>
              <a:gd name="T2" fmla="*/ 2147483647 w 14"/>
              <a:gd name="T3" fmla="*/ 0 h 2"/>
              <a:gd name="T4" fmla="*/ 2147483647 w 14"/>
              <a:gd name="T5" fmla="*/ 2147483647 h 2"/>
              <a:gd name="T6" fmla="*/ 2147483647 w 14"/>
              <a:gd name="T7" fmla="*/ 2147483647 h 2"/>
              <a:gd name="T8" fmla="*/ 0 w 14"/>
              <a:gd name="T9" fmla="*/ 2147483647 h 2"/>
              <a:gd name="T10" fmla="*/ 0 w 14"/>
              <a:gd name="T11" fmla="*/ 2147483647 h 2"/>
              <a:gd name="T12" fmla="*/ 0 w 14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2"/>
              <a:gd name="T23" fmla="*/ 14 w 14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2">
                <a:moveTo>
                  <a:pt x="0" y="0"/>
                </a:moveTo>
                <a:lnTo>
                  <a:pt x="14" y="0"/>
                </a:lnTo>
                <a:lnTo>
                  <a:pt x="14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97" name="Freeform 3763"/>
          <p:cNvSpPr>
            <a:spLocks noChangeAspect="1"/>
          </p:cNvSpPr>
          <p:nvPr/>
        </p:nvSpPr>
        <p:spPr bwMode="auto">
          <a:xfrm>
            <a:off x="2473325" y="5310188"/>
            <a:ext cx="6350" cy="3175"/>
          </a:xfrm>
          <a:custGeom>
            <a:avLst/>
            <a:gdLst>
              <a:gd name="T0" fmla="*/ 0 w 14"/>
              <a:gd name="T1" fmla="*/ 0 h 1"/>
              <a:gd name="T2" fmla="*/ 2147483647 w 14"/>
              <a:gd name="T3" fmla="*/ 0 h 1"/>
              <a:gd name="T4" fmla="*/ 2147483647 w 14"/>
              <a:gd name="T5" fmla="*/ 2147483647 h 1"/>
              <a:gd name="T6" fmla="*/ 2147483647 w 14"/>
              <a:gd name="T7" fmla="*/ 2147483647 h 1"/>
              <a:gd name="T8" fmla="*/ 0 w 14"/>
              <a:gd name="T9" fmla="*/ 2147483647 h 1"/>
              <a:gd name="T10" fmla="*/ 0 w 14"/>
              <a:gd name="T11" fmla="*/ 2147483647 h 1"/>
              <a:gd name="T12" fmla="*/ 0 w 14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1"/>
              <a:gd name="T23" fmla="*/ 14 w 14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1">
                <a:moveTo>
                  <a:pt x="0" y="0"/>
                </a:moveTo>
                <a:lnTo>
                  <a:pt x="14" y="0"/>
                </a:lnTo>
                <a:lnTo>
                  <a:pt x="14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98" name="Freeform 3764"/>
          <p:cNvSpPr>
            <a:spLocks noChangeAspect="1"/>
          </p:cNvSpPr>
          <p:nvPr/>
        </p:nvSpPr>
        <p:spPr bwMode="auto">
          <a:xfrm>
            <a:off x="2473325" y="5310188"/>
            <a:ext cx="6350" cy="3175"/>
          </a:xfrm>
          <a:custGeom>
            <a:avLst/>
            <a:gdLst>
              <a:gd name="T0" fmla="*/ 0 w 14"/>
              <a:gd name="T1" fmla="*/ 0 h 1"/>
              <a:gd name="T2" fmla="*/ 2147483647 w 14"/>
              <a:gd name="T3" fmla="*/ 0 h 1"/>
              <a:gd name="T4" fmla="*/ 2147483647 w 14"/>
              <a:gd name="T5" fmla="*/ 2147483647 h 1"/>
              <a:gd name="T6" fmla="*/ 2147483647 w 14"/>
              <a:gd name="T7" fmla="*/ 2147483647 h 1"/>
              <a:gd name="T8" fmla="*/ 0 w 14"/>
              <a:gd name="T9" fmla="*/ 2147483647 h 1"/>
              <a:gd name="T10" fmla="*/ 0 w 14"/>
              <a:gd name="T11" fmla="*/ 2147483647 h 1"/>
              <a:gd name="T12" fmla="*/ 0 w 14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1"/>
              <a:gd name="T23" fmla="*/ 14 w 14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1">
                <a:moveTo>
                  <a:pt x="0" y="0"/>
                </a:moveTo>
                <a:lnTo>
                  <a:pt x="14" y="0"/>
                </a:lnTo>
                <a:lnTo>
                  <a:pt x="14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999" name="Freeform 3765"/>
          <p:cNvSpPr>
            <a:spLocks noChangeAspect="1"/>
          </p:cNvSpPr>
          <p:nvPr/>
        </p:nvSpPr>
        <p:spPr bwMode="auto">
          <a:xfrm>
            <a:off x="2473325" y="5313363"/>
            <a:ext cx="6350" cy="1587"/>
          </a:xfrm>
          <a:custGeom>
            <a:avLst/>
            <a:gdLst>
              <a:gd name="T0" fmla="*/ 0 w 14"/>
              <a:gd name="T1" fmla="*/ 0 h 1"/>
              <a:gd name="T2" fmla="*/ 2147483647 w 14"/>
              <a:gd name="T3" fmla="*/ 0 h 1"/>
              <a:gd name="T4" fmla="*/ 2147483647 w 14"/>
              <a:gd name="T5" fmla="*/ 2147483647 h 1"/>
              <a:gd name="T6" fmla="*/ 2147483647 w 14"/>
              <a:gd name="T7" fmla="*/ 2147483647 h 1"/>
              <a:gd name="T8" fmla="*/ 0 w 14"/>
              <a:gd name="T9" fmla="*/ 2147483647 h 1"/>
              <a:gd name="T10" fmla="*/ 0 w 14"/>
              <a:gd name="T11" fmla="*/ 2147483647 h 1"/>
              <a:gd name="T12" fmla="*/ 0 w 14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1"/>
              <a:gd name="T23" fmla="*/ 14 w 14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1">
                <a:moveTo>
                  <a:pt x="0" y="0"/>
                </a:moveTo>
                <a:lnTo>
                  <a:pt x="14" y="0"/>
                </a:lnTo>
                <a:lnTo>
                  <a:pt x="14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00" name="Rectangle 3766"/>
          <p:cNvSpPr>
            <a:spLocks noChangeAspect="1" noChangeArrowheads="1"/>
          </p:cNvSpPr>
          <p:nvPr/>
        </p:nvSpPr>
        <p:spPr bwMode="auto">
          <a:xfrm>
            <a:off x="2473325" y="5313363"/>
            <a:ext cx="6350" cy="1587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01" name="Freeform 3767"/>
          <p:cNvSpPr>
            <a:spLocks noChangeAspect="1"/>
          </p:cNvSpPr>
          <p:nvPr/>
        </p:nvSpPr>
        <p:spPr bwMode="auto">
          <a:xfrm>
            <a:off x="2474913" y="5310188"/>
            <a:ext cx="4762" cy="4762"/>
          </a:xfrm>
          <a:custGeom>
            <a:avLst/>
            <a:gdLst>
              <a:gd name="T0" fmla="*/ 0 w 7"/>
              <a:gd name="T1" fmla="*/ 0 h 14"/>
              <a:gd name="T2" fmla="*/ 0 w 7"/>
              <a:gd name="T3" fmla="*/ 0 h 14"/>
              <a:gd name="T4" fmla="*/ 2147483647 w 7"/>
              <a:gd name="T5" fmla="*/ 0 h 14"/>
              <a:gd name="T6" fmla="*/ 2147483647 w 7"/>
              <a:gd name="T7" fmla="*/ 0 h 14"/>
              <a:gd name="T8" fmla="*/ 2147483647 w 7"/>
              <a:gd name="T9" fmla="*/ 2147483647 h 14"/>
              <a:gd name="T10" fmla="*/ 2147483647 w 7"/>
              <a:gd name="T11" fmla="*/ 2147483647 h 14"/>
              <a:gd name="T12" fmla="*/ 2147483647 w 7"/>
              <a:gd name="T13" fmla="*/ 2147483647 h 14"/>
              <a:gd name="T14" fmla="*/ 2147483647 w 7"/>
              <a:gd name="T15" fmla="*/ 2147483647 h 14"/>
              <a:gd name="T16" fmla="*/ 2147483647 w 7"/>
              <a:gd name="T17" fmla="*/ 2147483647 h 14"/>
              <a:gd name="T18" fmla="*/ 2147483647 w 7"/>
              <a:gd name="T19" fmla="*/ 2147483647 h 14"/>
              <a:gd name="T20" fmla="*/ 2147483647 w 7"/>
              <a:gd name="T21" fmla="*/ 2147483647 h 14"/>
              <a:gd name="T22" fmla="*/ 2147483647 w 7"/>
              <a:gd name="T23" fmla="*/ 2147483647 h 14"/>
              <a:gd name="T24" fmla="*/ 2147483647 w 7"/>
              <a:gd name="T25" fmla="*/ 2147483647 h 14"/>
              <a:gd name="T26" fmla="*/ 2147483647 w 7"/>
              <a:gd name="T27" fmla="*/ 2147483647 h 14"/>
              <a:gd name="T28" fmla="*/ 2147483647 w 7"/>
              <a:gd name="T29" fmla="*/ 2147483647 h 14"/>
              <a:gd name="T30" fmla="*/ 2147483647 w 7"/>
              <a:gd name="T31" fmla="*/ 2147483647 h 14"/>
              <a:gd name="T32" fmla="*/ 2147483647 w 7"/>
              <a:gd name="T33" fmla="*/ 2147483647 h 14"/>
              <a:gd name="T34" fmla="*/ 2147483647 w 7"/>
              <a:gd name="T35" fmla="*/ 2147483647 h 14"/>
              <a:gd name="T36" fmla="*/ 2147483647 w 7"/>
              <a:gd name="T37" fmla="*/ 2147483647 h 14"/>
              <a:gd name="T38" fmla="*/ 0 w 7"/>
              <a:gd name="T39" fmla="*/ 2147483647 h 14"/>
              <a:gd name="T40" fmla="*/ 0 w 7"/>
              <a:gd name="T41" fmla="*/ 2147483647 h 14"/>
              <a:gd name="T42" fmla="*/ 0 w 7"/>
              <a:gd name="T43" fmla="*/ 0 h 1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7"/>
              <a:gd name="T67" fmla="*/ 0 h 14"/>
              <a:gd name="T68" fmla="*/ 7 w 7"/>
              <a:gd name="T69" fmla="*/ 14 h 14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7" h="14">
                <a:moveTo>
                  <a:pt x="0" y="0"/>
                </a:moveTo>
                <a:lnTo>
                  <a:pt x="0" y="0"/>
                </a:lnTo>
                <a:lnTo>
                  <a:pt x="1" y="0"/>
                </a:lnTo>
                <a:lnTo>
                  <a:pt x="2" y="0"/>
                </a:lnTo>
                <a:lnTo>
                  <a:pt x="4" y="1"/>
                </a:lnTo>
                <a:lnTo>
                  <a:pt x="5" y="1"/>
                </a:lnTo>
                <a:lnTo>
                  <a:pt x="6" y="2"/>
                </a:lnTo>
                <a:lnTo>
                  <a:pt x="6" y="3"/>
                </a:lnTo>
                <a:lnTo>
                  <a:pt x="7" y="5"/>
                </a:lnTo>
                <a:lnTo>
                  <a:pt x="7" y="6"/>
                </a:lnTo>
                <a:lnTo>
                  <a:pt x="7" y="7"/>
                </a:lnTo>
                <a:lnTo>
                  <a:pt x="7" y="8"/>
                </a:lnTo>
                <a:lnTo>
                  <a:pt x="7" y="9"/>
                </a:lnTo>
                <a:lnTo>
                  <a:pt x="6" y="11"/>
                </a:lnTo>
                <a:lnTo>
                  <a:pt x="6" y="12"/>
                </a:lnTo>
                <a:lnTo>
                  <a:pt x="5" y="13"/>
                </a:lnTo>
                <a:lnTo>
                  <a:pt x="4" y="13"/>
                </a:lnTo>
                <a:lnTo>
                  <a:pt x="2" y="14"/>
                </a:lnTo>
                <a:lnTo>
                  <a:pt x="1" y="14"/>
                </a:lnTo>
                <a:lnTo>
                  <a:pt x="0" y="1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02" name="Freeform 3768"/>
          <p:cNvSpPr>
            <a:spLocks noChangeAspect="1"/>
          </p:cNvSpPr>
          <p:nvPr/>
        </p:nvSpPr>
        <p:spPr bwMode="auto">
          <a:xfrm>
            <a:off x="2471738" y="5310188"/>
            <a:ext cx="1587" cy="4762"/>
          </a:xfrm>
          <a:custGeom>
            <a:avLst/>
            <a:gdLst>
              <a:gd name="T0" fmla="*/ 2147483647 w 8"/>
              <a:gd name="T1" fmla="*/ 2147483647 h 14"/>
              <a:gd name="T2" fmla="*/ 2147483647 w 8"/>
              <a:gd name="T3" fmla="*/ 2147483647 h 14"/>
              <a:gd name="T4" fmla="*/ 2147483647 w 8"/>
              <a:gd name="T5" fmla="*/ 2147483647 h 14"/>
              <a:gd name="T6" fmla="*/ 2147483647 w 8"/>
              <a:gd name="T7" fmla="*/ 2147483647 h 14"/>
              <a:gd name="T8" fmla="*/ 2147483647 w 8"/>
              <a:gd name="T9" fmla="*/ 2147483647 h 14"/>
              <a:gd name="T10" fmla="*/ 2147483647 w 8"/>
              <a:gd name="T11" fmla="*/ 2147483647 h 14"/>
              <a:gd name="T12" fmla="*/ 2147483647 w 8"/>
              <a:gd name="T13" fmla="*/ 2147483647 h 14"/>
              <a:gd name="T14" fmla="*/ 2147483647 w 8"/>
              <a:gd name="T15" fmla="*/ 2147483647 h 14"/>
              <a:gd name="T16" fmla="*/ 0 w 8"/>
              <a:gd name="T17" fmla="*/ 2147483647 h 14"/>
              <a:gd name="T18" fmla="*/ 0 w 8"/>
              <a:gd name="T19" fmla="*/ 2147483647 h 14"/>
              <a:gd name="T20" fmla="*/ 0 w 8"/>
              <a:gd name="T21" fmla="*/ 2147483647 h 14"/>
              <a:gd name="T22" fmla="*/ 0 w 8"/>
              <a:gd name="T23" fmla="*/ 2147483647 h 14"/>
              <a:gd name="T24" fmla="*/ 0 w 8"/>
              <a:gd name="T25" fmla="*/ 2147483647 h 14"/>
              <a:gd name="T26" fmla="*/ 2147483647 w 8"/>
              <a:gd name="T27" fmla="*/ 2147483647 h 14"/>
              <a:gd name="T28" fmla="*/ 2147483647 w 8"/>
              <a:gd name="T29" fmla="*/ 2147483647 h 14"/>
              <a:gd name="T30" fmla="*/ 2147483647 w 8"/>
              <a:gd name="T31" fmla="*/ 2147483647 h 14"/>
              <a:gd name="T32" fmla="*/ 2147483647 w 8"/>
              <a:gd name="T33" fmla="*/ 2147483647 h 14"/>
              <a:gd name="T34" fmla="*/ 2147483647 w 8"/>
              <a:gd name="T35" fmla="*/ 0 h 14"/>
              <a:gd name="T36" fmla="*/ 2147483647 w 8"/>
              <a:gd name="T37" fmla="*/ 0 h 14"/>
              <a:gd name="T38" fmla="*/ 2147483647 w 8"/>
              <a:gd name="T39" fmla="*/ 0 h 14"/>
              <a:gd name="T40" fmla="*/ 2147483647 w 8"/>
              <a:gd name="T41" fmla="*/ 0 h 14"/>
              <a:gd name="T42" fmla="*/ 2147483647 w 8"/>
              <a:gd name="T43" fmla="*/ 2147483647 h 1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"/>
              <a:gd name="T67" fmla="*/ 0 h 14"/>
              <a:gd name="T68" fmla="*/ 8 w 8"/>
              <a:gd name="T69" fmla="*/ 14 h 14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" h="14">
                <a:moveTo>
                  <a:pt x="8" y="14"/>
                </a:moveTo>
                <a:lnTo>
                  <a:pt x="8" y="14"/>
                </a:lnTo>
                <a:lnTo>
                  <a:pt x="7" y="14"/>
                </a:lnTo>
                <a:lnTo>
                  <a:pt x="6" y="14"/>
                </a:lnTo>
                <a:lnTo>
                  <a:pt x="4" y="13"/>
                </a:lnTo>
                <a:lnTo>
                  <a:pt x="3" y="13"/>
                </a:lnTo>
                <a:lnTo>
                  <a:pt x="1" y="12"/>
                </a:lnTo>
                <a:lnTo>
                  <a:pt x="1" y="11"/>
                </a:lnTo>
                <a:lnTo>
                  <a:pt x="0" y="9"/>
                </a:lnTo>
                <a:lnTo>
                  <a:pt x="0" y="8"/>
                </a:lnTo>
                <a:lnTo>
                  <a:pt x="0" y="7"/>
                </a:lnTo>
                <a:lnTo>
                  <a:pt x="0" y="6"/>
                </a:lnTo>
                <a:lnTo>
                  <a:pt x="0" y="5"/>
                </a:lnTo>
                <a:lnTo>
                  <a:pt x="1" y="3"/>
                </a:lnTo>
                <a:lnTo>
                  <a:pt x="1" y="2"/>
                </a:lnTo>
                <a:lnTo>
                  <a:pt x="3" y="1"/>
                </a:lnTo>
                <a:lnTo>
                  <a:pt x="4" y="1"/>
                </a:lnTo>
                <a:lnTo>
                  <a:pt x="6" y="0"/>
                </a:lnTo>
                <a:lnTo>
                  <a:pt x="7" y="0"/>
                </a:lnTo>
                <a:lnTo>
                  <a:pt x="8" y="0"/>
                </a:lnTo>
                <a:lnTo>
                  <a:pt x="8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03" name="Freeform 3769"/>
          <p:cNvSpPr>
            <a:spLocks noChangeAspect="1"/>
          </p:cNvSpPr>
          <p:nvPr/>
        </p:nvSpPr>
        <p:spPr bwMode="auto">
          <a:xfrm>
            <a:off x="2474913" y="5310188"/>
            <a:ext cx="1587" cy="4762"/>
          </a:xfrm>
          <a:custGeom>
            <a:avLst/>
            <a:gdLst>
              <a:gd name="T0" fmla="*/ 2147483647 w 1"/>
              <a:gd name="T1" fmla="*/ 0 h 14"/>
              <a:gd name="T2" fmla="*/ 2147483647 w 1"/>
              <a:gd name="T3" fmla="*/ 2147483647 h 14"/>
              <a:gd name="T4" fmla="*/ 0 w 1"/>
              <a:gd name="T5" fmla="*/ 2147483647 h 14"/>
              <a:gd name="T6" fmla="*/ 0 w 1"/>
              <a:gd name="T7" fmla="*/ 2147483647 h 14"/>
              <a:gd name="T8" fmla="*/ 0 w 1"/>
              <a:gd name="T9" fmla="*/ 0 h 14"/>
              <a:gd name="T10" fmla="*/ 0 w 1"/>
              <a:gd name="T11" fmla="*/ 0 h 14"/>
              <a:gd name="T12" fmla="*/ 2147483647 w 1"/>
              <a:gd name="T13" fmla="*/ 0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4"/>
              <a:gd name="T23" fmla="*/ 1 w 1"/>
              <a:gd name="T24" fmla="*/ 14 h 1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4">
                <a:moveTo>
                  <a:pt x="1" y="0"/>
                </a:moveTo>
                <a:lnTo>
                  <a:pt x="1" y="14"/>
                </a:lnTo>
                <a:lnTo>
                  <a:pt x="0" y="14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04" name="Freeform 3770"/>
          <p:cNvSpPr>
            <a:spLocks noChangeAspect="1"/>
          </p:cNvSpPr>
          <p:nvPr/>
        </p:nvSpPr>
        <p:spPr bwMode="auto">
          <a:xfrm>
            <a:off x="2474913" y="5310188"/>
            <a:ext cx="1587" cy="4762"/>
          </a:xfrm>
          <a:custGeom>
            <a:avLst/>
            <a:gdLst>
              <a:gd name="T0" fmla="*/ 2147483647 w 1"/>
              <a:gd name="T1" fmla="*/ 0 h 14"/>
              <a:gd name="T2" fmla="*/ 2147483647 w 1"/>
              <a:gd name="T3" fmla="*/ 2147483647 h 14"/>
              <a:gd name="T4" fmla="*/ 0 w 1"/>
              <a:gd name="T5" fmla="*/ 2147483647 h 14"/>
              <a:gd name="T6" fmla="*/ 0 w 1"/>
              <a:gd name="T7" fmla="*/ 2147483647 h 14"/>
              <a:gd name="T8" fmla="*/ 0 w 1"/>
              <a:gd name="T9" fmla="*/ 0 h 14"/>
              <a:gd name="T10" fmla="*/ 0 w 1"/>
              <a:gd name="T11" fmla="*/ 0 h 14"/>
              <a:gd name="T12" fmla="*/ 2147483647 w 1"/>
              <a:gd name="T13" fmla="*/ 0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4"/>
              <a:gd name="T23" fmla="*/ 1 w 1"/>
              <a:gd name="T24" fmla="*/ 14 h 1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4">
                <a:moveTo>
                  <a:pt x="1" y="0"/>
                </a:moveTo>
                <a:lnTo>
                  <a:pt x="1" y="14"/>
                </a:lnTo>
                <a:lnTo>
                  <a:pt x="0" y="14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05" name="Freeform 3771"/>
          <p:cNvSpPr>
            <a:spLocks noChangeAspect="1"/>
          </p:cNvSpPr>
          <p:nvPr/>
        </p:nvSpPr>
        <p:spPr bwMode="auto">
          <a:xfrm>
            <a:off x="2474913" y="5310188"/>
            <a:ext cx="1587" cy="4762"/>
          </a:xfrm>
          <a:custGeom>
            <a:avLst/>
            <a:gdLst>
              <a:gd name="T0" fmla="*/ 2147483647 w 1"/>
              <a:gd name="T1" fmla="*/ 0 h 14"/>
              <a:gd name="T2" fmla="*/ 2147483647 w 1"/>
              <a:gd name="T3" fmla="*/ 2147483647 h 14"/>
              <a:gd name="T4" fmla="*/ 0 w 1"/>
              <a:gd name="T5" fmla="*/ 2147483647 h 14"/>
              <a:gd name="T6" fmla="*/ 0 w 1"/>
              <a:gd name="T7" fmla="*/ 2147483647 h 14"/>
              <a:gd name="T8" fmla="*/ 0 w 1"/>
              <a:gd name="T9" fmla="*/ 0 h 14"/>
              <a:gd name="T10" fmla="*/ 0 w 1"/>
              <a:gd name="T11" fmla="*/ 0 h 14"/>
              <a:gd name="T12" fmla="*/ 2147483647 w 1"/>
              <a:gd name="T13" fmla="*/ 0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4"/>
              <a:gd name="T23" fmla="*/ 1 w 1"/>
              <a:gd name="T24" fmla="*/ 14 h 1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4">
                <a:moveTo>
                  <a:pt x="1" y="0"/>
                </a:moveTo>
                <a:lnTo>
                  <a:pt x="1" y="14"/>
                </a:lnTo>
                <a:lnTo>
                  <a:pt x="0" y="14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06" name="Freeform 3772"/>
          <p:cNvSpPr>
            <a:spLocks noChangeAspect="1"/>
          </p:cNvSpPr>
          <p:nvPr/>
        </p:nvSpPr>
        <p:spPr bwMode="auto">
          <a:xfrm>
            <a:off x="2474913" y="5310188"/>
            <a:ext cx="1587" cy="4762"/>
          </a:xfrm>
          <a:custGeom>
            <a:avLst/>
            <a:gdLst>
              <a:gd name="T0" fmla="*/ 2147483647 w 1"/>
              <a:gd name="T1" fmla="*/ 0 h 14"/>
              <a:gd name="T2" fmla="*/ 2147483647 w 1"/>
              <a:gd name="T3" fmla="*/ 2147483647 h 14"/>
              <a:gd name="T4" fmla="*/ 0 w 1"/>
              <a:gd name="T5" fmla="*/ 2147483647 h 14"/>
              <a:gd name="T6" fmla="*/ 0 w 1"/>
              <a:gd name="T7" fmla="*/ 2147483647 h 14"/>
              <a:gd name="T8" fmla="*/ 0 w 1"/>
              <a:gd name="T9" fmla="*/ 0 h 14"/>
              <a:gd name="T10" fmla="*/ 0 w 1"/>
              <a:gd name="T11" fmla="*/ 0 h 14"/>
              <a:gd name="T12" fmla="*/ 2147483647 w 1"/>
              <a:gd name="T13" fmla="*/ 0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4"/>
              <a:gd name="T23" fmla="*/ 1 w 1"/>
              <a:gd name="T24" fmla="*/ 14 h 1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4">
                <a:moveTo>
                  <a:pt x="1" y="0"/>
                </a:moveTo>
                <a:lnTo>
                  <a:pt x="1" y="14"/>
                </a:lnTo>
                <a:lnTo>
                  <a:pt x="0" y="14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07" name="Rectangle 3773"/>
          <p:cNvSpPr>
            <a:spLocks noChangeAspect="1" noChangeArrowheads="1"/>
          </p:cNvSpPr>
          <p:nvPr/>
        </p:nvSpPr>
        <p:spPr bwMode="auto">
          <a:xfrm>
            <a:off x="2473325" y="5310188"/>
            <a:ext cx="1588" cy="4762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08" name="Freeform 3774"/>
          <p:cNvSpPr>
            <a:spLocks noChangeAspect="1"/>
          </p:cNvSpPr>
          <p:nvPr/>
        </p:nvSpPr>
        <p:spPr bwMode="auto">
          <a:xfrm>
            <a:off x="2471738" y="5310188"/>
            <a:ext cx="4762" cy="3175"/>
          </a:xfrm>
          <a:custGeom>
            <a:avLst/>
            <a:gdLst>
              <a:gd name="T0" fmla="*/ 0 w 15"/>
              <a:gd name="T1" fmla="*/ 2147483647 h 8"/>
              <a:gd name="T2" fmla="*/ 0 w 15"/>
              <a:gd name="T3" fmla="*/ 2147483647 h 8"/>
              <a:gd name="T4" fmla="*/ 0 w 15"/>
              <a:gd name="T5" fmla="*/ 2147483647 h 8"/>
              <a:gd name="T6" fmla="*/ 2147483647 w 15"/>
              <a:gd name="T7" fmla="*/ 2147483647 h 8"/>
              <a:gd name="T8" fmla="*/ 2147483647 w 15"/>
              <a:gd name="T9" fmla="*/ 2147483647 h 8"/>
              <a:gd name="T10" fmla="*/ 2147483647 w 15"/>
              <a:gd name="T11" fmla="*/ 2147483647 h 8"/>
              <a:gd name="T12" fmla="*/ 2147483647 w 15"/>
              <a:gd name="T13" fmla="*/ 2147483647 h 8"/>
              <a:gd name="T14" fmla="*/ 2147483647 w 15"/>
              <a:gd name="T15" fmla="*/ 0 h 8"/>
              <a:gd name="T16" fmla="*/ 2147483647 w 15"/>
              <a:gd name="T17" fmla="*/ 0 h 8"/>
              <a:gd name="T18" fmla="*/ 2147483647 w 15"/>
              <a:gd name="T19" fmla="*/ 0 h 8"/>
              <a:gd name="T20" fmla="*/ 2147483647 w 15"/>
              <a:gd name="T21" fmla="*/ 0 h 8"/>
              <a:gd name="T22" fmla="*/ 2147483647 w 15"/>
              <a:gd name="T23" fmla="*/ 0 h 8"/>
              <a:gd name="T24" fmla="*/ 2147483647 w 15"/>
              <a:gd name="T25" fmla="*/ 2147483647 h 8"/>
              <a:gd name="T26" fmla="*/ 2147483647 w 15"/>
              <a:gd name="T27" fmla="*/ 2147483647 h 8"/>
              <a:gd name="T28" fmla="*/ 2147483647 w 15"/>
              <a:gd name="T29" fmla="*/ 2147483647 h 8"/>
              <a:gd name="T30" fmla="*/ 2147483647 w 15"/>
              <a:gd name="T31" fmla="*/ 2147483647 h 8"/>
              <a:gd name="T32" fmla="*/ 2147483647 w 15"/>
              <a:gd name="T33" fmla="*/ 2147483647 h 8"/>
              <a:gd name="T34" fmla="*/ 2147483647 w 15"/>
              <a:gd name="T35" fmla="*/ 2147483647 h 8"/>
              <a:gd name="T36" fmla="*/ 2147483647 w 15"/>
              <a:gd name="T37" fmla="*/ 2147483647 h 8"/>
              <a:gd name="T38" fmla="*/ 2147483647 w 15"/>
              <a:gd name="T39" fmla="*/ 2147483647 h 8"/>
              <a:gd name="T40" fmla="*/ 2147483647 w 15"/>
              <a:gd name="T41" fmla="*/ 2147483647 h 8"/>
              <a:gd name="T42" fmla="*/ 0 w 15"/>
              <a:gd name="T43" fmla="*/ 2147483647 h 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"/>
              <a:gd name="T67" fmla="*/ 0 h 8"/>
              <a:gd name="T68" fmla="*/ 15 w 15"/>
              <a:gd name="T69" fmla="*/ 8 h 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" h="8">
                <a:moveTo>
                  <a:pt x="0" y="6"/>
                </a:moveTo>
                <a:lnTo>
                  <a:pt x="0" y="6"/>
                </a:lnTo>
                <a:lnTo>
                  <a:pt x="0" y="5"/>
                </a:lnTo>
                <a:lnTo>
                  <a:pt x="1" y="4"/>
                </a:lnTo>
                <a:lnTo>
                  <a:pt x="1" y="2"/>
                </a:lnTo>
                <a:lnTo>
                  <a:pt x="3" y="1"/>
                </a:lnTo>
                <a:lnTo>
                  <a:pt x="4" y="1"/>
                </a:lnTo>
                <a:lnTo>
                  <a:pt x="6" y="0"/>
                </a:lnTo>
                <a:lnTo>
                  <a:pt x="7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  <a:lnTo>
                  <a:pt x="11" y="1"/>
                </a:lnTo>
                <a:lnTo>
                  <a:pt x="13" y="1"/>
                </a:lnTo>
                <a:lnTo>
                  <a:pt x="14" y="2"/>
                </a:lnTo>
                <a:lnTo>
                  <a:pt x="14" y="3"/>
                </a:lnTo>
                <a:lnTo>
                  <a:pt x="15" y="5"/>
                </a:lnTo>
                <a:lnTo>
                  <a:pt x="15" y="6"/>
                </a:lnTo>
                <a:lnTo>
                  <a:pt x="15" y="7"/>
                </a:lnTo>
                <a:lnTo>
                  <a:pt x="15" y="8"/>
                </a:lnTo>
                <a:lnTo>
                  <a:pt x="0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09" name="Freeform 3775"/>
          <p:cNvSpPr>
            <a:spLocks noChangeAspect="1"/>
          </p:cNvSpPr>
          <p:nvPr/>
        </p:nvSpPr>
        <p:spPr bwMode="auto">
          <a:xfrm>
            <a:off x="2460625" y="5322888"/>
            <a:ext cx="4763" cy="4762"/>
          </a:xfrm>
          <a:custGeom>
            <a:avLst/>
            <a:gdLst>
              <a:gd name="T0" fmla="*/ 2147483647 w 12"/>
              <a:gd name="T1" fmla="*/ 2147483647 h 14"/>
              <a:gd name="T2" fmla="*/ 2147483647 w 12"/>
              <a:gd name="T3" fmla="*/ 2147483647 h 14"/>
              <a:gd name="T4" fmla="*/ 2147483647 w 12"/>
              <a:gd name="T5" fmla="*/ 2147483647 h 14"/>
              <a:gd name="T6" fmla="*/ 2147483647 w 12"/>
              <a:gd name="T7" fmla="*/ 2147483647 h 14"/>
              <a:gd name="T8" fmla="*/ 2147483647 w 12"/>
              <a:gd name="T9" fmla="*/ 2147483647 h 14"/>
              <a:gd name="T10" fmla="*/ 2147483647 w 12"/>
              <a:gd name="T11" fmla="*/ 2147483647 h 14"/>
              <a:gd name="T12" fmla="*/ 2147483647 w 12"/>
              <a:gd name="T13" fmla="*/ 2147483647 h 14"/>
              <a:gd name="T14" fmla="*/ 2147483647 w 12"/>
              <a:gd name="T15" fmla="*/ 2147483647 h 14"/>
              <a:gd name="T16" fmla="*/ 2147483647 w 12"/>
              <a:gd name="T17" fmla="*/ 2147483647 h 14"/>
              <a:gd name="T18" fmla="*/ 2147483647 w 12"/>
              <a:gd name="T19" fmla="*/ 2147483647 h 14"/>
              <a:gd name="T20" fmla="*/ 2147483647 w 12"/>
              <a:gd name="T21" fmla="*/ 2147483647 h 14"/>
              <a:gd name="T22" fmla="*/ 0 w 12"/>
              <a:gd name="T23" fmla="*/ 2147483647 h 14"/>
              <a:gd name="T24" fmla="*/ 0 w 12"/>
              <a:gd name="T25" fmla="*/ 2147483647 h 14"/>
              <a:gd name="T26" fmla="*/ 0 w 12"/>
              <a:gd name="T27" fmla="*/ 2147483647 h 14"/>
              <a:gd name="T28" fmla="*/ 0 w 12"/>
              <a:gd name="T29" fmla="*/ 2147483647 h 14"/>
              <a:gd name="T30" fmla="*/ 0 w 12"/>
              <a:gd name="T31" fmla="*/ 2147483647 h 14"/>
              <a:gd name="T32" fmla="*/ 2147483647 w 12"/>
              <a:gd name="T33" fmla="*/ 2147483647 h 14"/>
              <a:gd name="T34" fmla="*/ 2147483647 w 12"/>
              <a:gd name="T35" fmla="*/ 2147483647 h 14"/>
              <a:gd name="T36" fmla="*/ 2147483647 w 12"/>
              <a:gd name="T37" fmla="*/ 0 h 14"/>
              <a:gd name="T38" fmla="*/ 2147483647 w 12"/>
              <a:gd name="T39" fmla="*/ 0 h 14"/>
              <a:gd name="T40" fmla="*/ 2147483647 w 12"/>
              <a:gd name="T41" fmla="*/ 0 h 14"/>
              <a:gd name="T42" fmla="*/ 2147483647 w 12"/>
              <a:gd name="T43" fmla="*/ 2147483647 h 1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2"/>
              <a:gd name="T67" fmla="*/ 0 h 14"/>
              <a:gd name="T68" fmla="*/ 12 w 12"/>
              <a:gd name="T69" fmla="*/ 14 h 14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2" h="14">
                <a:moveTo>
                  <a:pt x="12" y="13"/>
                </a:moveTo>
                <a:lnTo>
                  <a:pt x="12" y="13"/>
                </a:lnTo>
                <a:lnTo>
                  <a:pt x="10" y="14"/>
                </a:lnTo>
                <a:lnTo>
                  <a:pt x="9" y="14"/>
                </a:lnTo>
                <a:lnTo>
                  <a:pt x="8" y="14"/>
                </a:lnTo>
                <a:lnTo>
                  <a:pt x="7" y="14"/>
                </a:lnTo>
                <a:lnTo>
                  <a:pt x="5" y="14"/>
                </a:lnTo>
                <a:lnTo>
                  <a:pt x="4" y="13"/>
                </a:lnTo>
                <a:lnTo>
                  <a:pt x="2" y="13"/>
                </a:lnTo>
                <a:lnTo>
                  <a:pt x="1" y="12"/>
                </a:lnTo>
                <a:lnTo>
                  <a:pt x="1" y="11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5"/>
                </a:lnTo>
                <a:lnTo>
                  <a:pt x="0" y="4"/>
                </a:lnTo>
                <a:lnTo>
                  <a:pt x="1" y="3"/>
                </a:lnTo>
                <a:lnTo>
                  <a:pt x="1" y="1"/>
                </a:lnTo>
                <a:lnTo>
                  <a:pt x="2" y="0"/>
                </a:lnTo>
                <a:lnTo>
                  <a:pt x="3" y="0"/>
                </a:lnTo>
                <a:lnTo>
                  <a:pt x="12" y="1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10" name="Freeform 3776"/>
          <p:cNvSpPr>
            <a:spLocks noChangeAspect="1"/>
          </p:cNvSpPr>
          <p:nvPr/>
        </p:nvSpPr>
        <p:spPr bwMode="auto">
          <a:xfrm>
            <a:off x="2471738" y="5313363"/>
            <a:ext cx="4762" cy="4762"/>
          </a:xfrm>
          <a:custGeom>
            <a:avLst/>
            <a:gdLst>
              <a:gd name="T0" fmla="*/ 2147483647 w 16"/>
              <a:gd name="T1" fmla="*/ 0 h 10"/>
              <a:gd name="T2" fmla="*/ 2147483647 w 16"/>
              <a:gd name="T3" fmla="*/ 2147483647 h 10"/>
              <a:gd name="T4" fmla="*/ 2147483647 w 16"/>
              <a:gd name="T5" fmla="*/ 2147483647 h 10"/>
              <a:gd name="T6" fmla="*/ 2147483647 w 16"/>
              <a:gd name="T7" fmla="*/ 2147483647 h 10"/>
              <a:gd name="T8" fmla="*/ 0 w 16"/>
              <a:gd name="T9" fmla="*/ 2147483647 h 10"/>
              <a:gd name="T10" fmla="*/ 0 w 16"/>
              <a:gd name="T11" fmla="*/ 2147483647 h 10"/>
              <a:gd name="T12" fmla="*/ 2147483647 w 16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"/>
              <a:gd name="T22" fmla="*/ 0 h 10"/>
              <a:gd name="T23" fmla="*/ 16 w 16"/>
              <a:gd name="T24" fmla="*/ 10 h 1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" h="10">
                <a:moveTo>
                  <a:pt x="1" y="0"/>
                </a:moveTo>
                <a:lnTo>
                  <a:pt x="16" y="2"/>
                </a:lnTo>
                <a:lnTo>
                  <a:pt x="15" y="10"/>
                </a:lnTo>
                <a:lnTo>
                  <a:pt x="15" y="9"/>
                </a:lnTo>
                <a:lnTo>
                  <a:pt x="0" y="5"/>
                </a:lnTo>
                <a:lnTo>
                  <a:pt x="0" y="4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11" name="Freeform 3777"/>
          <p:cNvSpPr>
            <a:spLocks noChangeAspect="1"/>
          </p:cNvSpPr>
          <p:nvPr/>
        </p:nvSpPr>
        <p:spPr bwMode="auto">
          <a:xfrm>
            <a:off x="2471738" y="5314950"/>
            <a:ext cx="3175" cy="4763"/>
          </a:xfrm>
          <a:custGeom>
            <a:avLst/>
            <a:gdLst>
              <a:gd name="T0" fmla="*/ 2147483647 w 17"/>
              <a:gd name="T1" fmla="*/ 0 h 15"/>
              <a:gd name="T2" fmla="*/ 2147483647 w 17"/>
              <a:gd name="T3" fmla="*/ 2147483647 h 15"/>
              <a:gd name="T4" fmla="*/ 2147483647 w 17"/>
              <a:gd name="T5" fmla="*/ 2147483647 h 15"/>
              <a:gd name="T6" fmla="*/ 2147483647 w 17"/>
              <a:gd name="T7" fmla="*/ 2147483647 h 15"/>
              <a:gd name="T8" fmla="*/ 0 w 17"/>
              <a:gd name="T9" fmla="*/ 2147483647 h 15"/>
              <a:gd name="T10" fmla="*/ 2147483647 w 17"/>
              <a:gd name="T11" fmla="*/ 0 h 15"/>
              <a:gd name="T12" fmla="*/ 2147483647 w 17"/>
              <a:gd name="T13" fmla="*/ 0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"/>
              <a:gd name="T22" fmla="*/ 0 h 15"/>
              <a:gd name="T23" fmla="*/ 17 w 17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" h="15">
                <a:moveTo>
                  <a:pt x="2" y="0"/>
                </a:moveTo>
                <a:lnTo>
                  <a:pt x="17" y="4"/>
                </a:lnTo>
                <a:lnTo>
                  <a:pt x="13" y="15"/>
                </a:lnTo>
                <a:lnTo>
                  <a:pt x="15" y="11"/>
                </a:lnTo>
                <a:lnTo>
                  <a:pt x="0" y="4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12" name="Freeform 3778"/>
          <p:cNvSpPr>
            <a:spLocks noChangeAspect="1"/>
          </p:cNvSpPr>
          <p:nvPr/>
        </p:nvSpPr>
        <p:spPr bwMode="auto">
          <a:xfrm>
            <a:off x="2468563" y="5318125"/>
            <a:ext cx="6350" cy="3175"/>
          </a:xfrm>
          <a:custGeom>
            <a:avLst/>
            <a:gdLst>
              <a:gd name="T0" fmla="*/ 2147483647 w 18"/>
              <a:gd name="T1" fmla="*/ 0 h 14"/>
              <a:gd name="T2" fmla="*/ 2147483647 w 18"/>
              <a:gd name="T3" fmla="*/ 2147483647 h 14"/>
              <a:gd name="T4" fmla="*/ 2147483647 w 18"/>
              <a:gd name="T5" fmla="*/ 2147483647 h 14"/>
              <a:gd name="T6" fmla="*/ 2147483647 w 18"/>
              <a:gd name="T7" fmla="*/ 2147483647 h 14"/>
              <a:gd name="T8" fmla="*/ 2147483647 w 18"/>
              <a:gd name="T9" fmla="*/ 2147483647 h 14"/>
              <a:gd name="T10" fmla="*/ 0 w 18"/>
              <a:gd name="T11" fmla="*/ 2147483647 h 14"/>
              <a:gd name="T12" fmla="*/ 2147483647 w 18"/>
              <a:gd name="T13" fmla="*/ 0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"/>
              <a:gd name="T22" fmla="*/ 0 h 14"/>
              <a:gd name="T23" fmla="*/ 18 w 18"/>
              <a:gd name="T24" fmla="*/ 14 h 1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" h="14">
                <a:moveTo>
                  <a:pt x="3" y="0"/>
                </a:moveTo>
                <a:lnTo>
                  <a:pt x="18" y="7"/>
                </a:lnTo>
                <a:lnTo>
                  <a:pt x="15" y="12"/>
                </a:lnTo>
                <a:lnTo>
                  <a:pt x="14" y="14"/>
                </a:lnTo>
                <a:lnTo>
                  <a:pt x="1" y="6"/>
                </a:lnTo>
                <a:lnTo>
                  <a:pt x="0" y="8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13" name="Freeform 3779"/>
          <p:cNvSpPr>
            <a:spLocks noChangeAspect="1"/>
          </p:cNvSpPr>
          <p:nvPr/>
        </p:nvSpPr>
        <p:spPr bwMode="auto">
          <a:xfrm>
            <a:off x="2468563" y="5318125"/>
            <a:ext cx="4762" cy="4763"/>
          </a:xfrm>
          <a:custGeom>
            <a:avLst/>
            <a:gdLst>
              <a:gd name="T0" fmla="*/ 2147483647 w 16"/>
              <a:gd name="T1" fmla="*/ 0 h 15"/>
              <a:gd name="T2" fmla="*/ 2147483647 w 16"/>
              <a:gd name="T3" fmla="*/ 2147483647 h 15"/>
              <a:gd name="T4" fmla="*/ 2147483647 w 16"/>
              <a:gd name="T5" fmla="*/ 2147483647 h 15"/>
              <a:gd name="T6" fmla="*/ 2147483647 w 16"/>
              <a:gd name="T7" fmla="*/ 2147483647 h 15"/>
              <a:gd name="T8" fmla="*/ 2147483647 w 16"/>
              <a:gd name="T9" fmla="*/ 2147483647 h 15"/>
              <a:gd name="T10" fmla="*/ 0 w 16"/>
              <a:gd name="T11" fmla="*/ 2147483647 h 15"/>
              <a:gd name="T12" fmla="*/ 2147483647 w 16"/>
              <a:gd name="T13" fmla="*/ 0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"/>
              <a:gd name="T22" fmla="*/ 0 h 15"/>
              <a:gd name="T23" fmla="*/ 16 w 16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" h="15">
                <a:moveTo>
                  <a:pt x="3" y="0"/>
                </a:moveTo>
                <a:lnTo>
                  <a:pt x="16" y="8"/>
                </a:lnTo>
                <a:lnTo>
                  <a:pt x="11" y="14"/>
                </a:lnTo>
                <a:lnTo>
                  <a:pt x="9" y="15"/>
                </a:lnTo>
                <a:lnTo>
                  <a:pt x="1" y="3"/>
                </a:lnTo>
                <a:lnTo>
                  <a:pt x="0" y="4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14" name="Freeform 3780"/>
          <p:cNvSpPr>
            <a:spLocks noChangeAspect="1"/>
          </p:cNvSpPr>
          <p:nvPr/>
        </p:nvSpPr>
        <p:spPr bwMode="auto">
          <a:xfrm>
            <a:off x="2466975" y="5319713"/>
            <a:ext cx="4763" cy="6350"/>
          </a:xfrm>
          <a:custGeom>
            <a:avLst/>
            <a:gdLst>
              <a:gd name="T0" fmla="*/ 2147483647 w 13"/>
              <a:gd name="T1" fmla="*/ 0 h 16"/>
              <a:gd name="T2" fmla="*/ 2147483647 w 13"/>
              <a:gd name="T3" fmla="*/ 2147483647 h 16"/>
              <a:gd name="T4" fmla="*/ 2147483647 w 13"/>
              <a:gd name="T5" fmla="*/ 2147483647 h 16"/>
              <a:gd name="T6" fmla="*/ 2147483647 w 13"/>
              <a:gd name="T7" fmla="*/ 2147483647 h 16"/>
              <a:gd name="T8" fmla="*/ 0 w 13"/>
              <a:gd name="T9" fmla="*/ 2147483647 h 16"/>
              <a:gd name="T10" fmla="*/ 0 w 13"/>
              <a:gd name="T11" fmla="*/ 2147483647 h 16"/>
              <a:gd name="T12" fmla="*/ 2147483647 w 13"/>
              <a:gd name="T13" fmla="*/ 0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"/>
              <a:gd name="T22" fmla="*/ 0 h 16"/>
              <a:gd name="T23" fmla="*/ 13 w 13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" h="16">
                <a:moveTo>
                  <a:pt x="5" y="0"/>
                </a:moveTo>
                <a:lnTo>
                  <a:pt x="13" y="12"/>
                </a:lnTo>
                <a:lnTo>
                  <a:pt x="8" y="16"/>
                </a:lnTo>
                <a:lnTo>
                  <a:pt x="0" y="4"/>
                </a:lnTo>
                <a:lnTo>
                  <a:pt x="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15" name="Freeform 3781"/>
          <p:cNvSpPr>
            <a:spLocks noChangeAspect="1"/>
          </p:cNvSpPr>
          <p:nvPr/>
        </p:nvSpPr>
        <p:spPr bwMode="auto">
          <a:xfrm>
            <a:off x="2465388" y="5321300"/>
            <a:ext cx="6350" cy="4763"/>
          </a:xfrm>
          <a:custGeom>
            <a:avLst/>
            <a:gdLst>
              <a:gd name="T0" fmla="*/ 2147483647 w 13"/>
              <a:gd name="T1" fmla="*/ 0 h 15"/>
              <a:gd name="T2" fmla="*/ 2147483647 w 13"/>
              <a:gd name="T3" fmla="*/ 2147483647 h 15"/>
              <a:gd name="T4" fmla="*/ 2147483647 w 13"/>
              <a:gd name="T5" fmla="*/ 2147483647 h 15"/>
              <a:gd name="T6" fmla="*/ 2147483647 w 13"/>
              <a:gd name="T7" fmla="*/ 2147483647 h 15"/>
              <a:gd name="T8" fmla="*/ 0 w 13"/>
              <a:gd name="T9" fmla="*/ 2147483647 h 15"/>
              <a:gd name="T10" fmla="*/ 0 w 13"/>
              <a:gd name="T11" fmla="*/ 2147483647 h 15"/>
              <a:gd name="T12" fmla="*/ 2147483647 w 13"/>
              <a:gd name="T13" fmla="*/ 0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"/>
              <a:gd name="T22" fmla="*/ 0 h 15"/>
              <a:gd name="T23" fmla="*/ 13 w 13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" h="15">
                <a:moveTo>
                  <a:pt x="5" y="0"/>
                </a:moveTo>
                <a:lnTo>
                  <a:pt x="13" y="12"/>
                </a:lnTo>
                <a:lnTo>
                  <a:pt x="8" y="15"/>
                </a:lnTo>
                <a:lnTo>
                  <a:pt x="0" y="3"/>
                </a:lnTo>
                <a:lnTo>
                  <a:pt x="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16" name="Freeform 3782"/>
          <p:cNvSpPr>
            <a:spLocks noChangeAspect="1"/>
          </p:cNvSpPr>
          <p:nvPr/>
        </p:nvSpPr>
        <p:spPr bwMode="auto">
          <a:xfrm>
            <a:off x="2463800" y="5321300"/>
            <a:ext cx="4763" cy="6350"/>
          </a:xfrm>
          <a:custGeom>
            <a:avLst/>
            <a:gdLst>
              <a:gd name="T0" fmla="*/ 2147483647 w 13"/>
              <a:gd name="T1" fmla="*/ 0 h 16"/>
              <a:gd name="T2" fmla="*/ 2147483647 w 13"/>
              <a:gd name="T3" fmla="*/ 2147483647 h 16"/>
              <a:gd name="T4" fmla="*/ 2147483647 w 13"/>
              <a:gd name="T5" fmla="*/ 2147483647 h 16"/>
              <a:gd name="T6" fmla="*/ 2147483647 w 13"/>
              <a:gd name="T7" fmla="*/ 2147483647 h 16"/>
              <a:gd name="T8" fmla="*/ 0 w 13"/>
              <a:gd name="T9" fmla="*/ 2147483647 h 16"/>
              <a:gd name="T10" fmla="*/ 0 w 13"/>
              <a:gd name="T11" fmla="*/ 2147483647 h 16"/>
              <a:gd name="T12" fmla="*/ 2147483647 w 13"/>
              <a:gd name="T13" fmla="*/ 0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"/>
              <a:gd name="T22" fmla="*/ 0 h 16"/>
              <a:gd name="T23" fmla="*/ 13 w 13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" h="16">
                <a:moveTo>
                  <a:pt x="5" y="0"/>
                </a:moveTo>
                <a:lnTo>
                  <a:pt x="13" y="12"/>
                </a:lnTo>
                <a:lnTo>
                  <a:pt x="8" y="16"/>
                </a:lnTo>
                <a:lnTo>
                  <a:pt x="0" y="3"/>
                </a:lnTo>
                <a:lnTo>
                  <a:pt x="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17" name="Freeform 3783"/>
          <p:cNvSpPr>
            <a:spLocks noChangeAspect="1"/>
          </p:cNvSpPr>
          <p:nvPr/>
        </p:nvSpPr>
        <p:spPr bwMode="auto">
          <a:xfrm>
            <a:off x="2463800" y="5322888"/>
            <a:ext cx="3175" cy="4762"/>
          </a:xfrm>
          <a:custGeom>
            <a:avLst/>
            <a:gdLst>
              <a:gd name="T0" fmla="*/ 2147483647 w 14"/>
              <a:gd name="T1" fmla="*/ 0 h 16"/>
              <a:gd name="T2" fmla="*/ 2147483647 w 14"/>
              <a:gd name="T3" fmla="*/ 2147483647 h 16"/>
              <a:gd name="T4" fmla="*/ 2147483647 w 14"/>
              <a:gd name="T5" fmla="*/ 2147483647 h 16"/>
              <a:gd name="T6" fmla="*/ 0 w 14"/>
              <a:gd name="T7" fmla="*/ 2147483647 h 16"/>
              <a:gd name="T8" fmla="*/ 2147483647 w 14"/>
              <a:gd name="T9" fmla="*/ 0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"/>
              <a:gd name="T16" fmla="*/ 0 h 16"/>
              <a:gd name="T17" fmla="*/ 14 w 14"/>
              <a:gd name="T18" fmla="*/ 16 h 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" h="16">
                <a:moveTo>
                  <a:pt x="6" y="0"/>
                </a:moveTo>
                <a:lnTo>
                  <a:pt x="14" y="13"/>
                </a:lnTo>
                <a:lnTo>
                  <a:pt x="9" y="16"/>
                </a:lnTo>
                <a:lnTo>
                  <a:pt x="0" y="3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18" name="Freeform 3784"/>
          <p:cNvSpPr>
            <a:spLocks noChangeAspect="1"/>
          </p:cNvSpPr>
          <p:nvPr/>
        </p:nvSpPr>
        <p:spPr bwMode="auto">
          <a:xfrm>
            <a:off x="2460625" y="5322888"/>
            <a:ext cx="4763" cy="4762"/>
          </a:xfrm>
          <a:custGeom>
            <a:avLst/>
            <a:gdLst>
              <a:gd name="T0" fmla="*/ 0 w 15"/>
              <a:gd name="T1" fmla="*/ 2147483647 h 10"/>
              <a:gd name="T2" fmla="*/ 0 w 15"/>
              <a:gd name="T3" fmla="*/ 2147483647 h 10"/>
              <a:gd name="T4" fmla="*/ 0 w 15"/>
              <a:gd name="T5" fmla="*/ 2147483647 h 10"/>
              <a:gd name="T6" fmla="*/ 2147483647 w 15"/>
              <a:gd name="T7" fmla="*/ 2147483647 h 10"/>
              <a:gd name="T8" fmla="*/ 2147483647 w 15"/>
              <a:gd name="T9" fmla="*/ 2147483647 h 10"/>
              <a:gd name="T10" fmla="*/ 2147483647 w 15"/>
              <a:gd name="T11" fmla="*/ 2147483647 h 10"/>
              <a:gd name="T12" fmla="*/ 2147483647 w 15"/>
              <a:gd name="T13" fmla="*/ 0 h 10"/>
              <a:gd name="T14" fmla="*/ 2147483647 w 15"/>
              <a:gd name="T15" fmla="*/ 0 h 10"/>
              <a:gd name="T16" fmla="*/ 2147483647 w 15"/>
              <a:gd name="T17" fmla="*/ 0 h 10"/>
              <a:gd name="T18" fmla="*/ 2147483647 w 15"/>
              <a:gd name="T19" fmla="*/ 0 h 10"/>
              <a:gd name="T20" fmla="*/ 2147483647 w 15"/>
              <a:gd name="T21" fmla="*/ 0 h 10"/>
              <a:gd name="T22" fmla="*/ 2147483647 w 15"/>
              <a:gd name="T23" fmla="*/ 0 h 10"/>
              <a:gd name="T24" fmla="*/ 2147483647 w 15"/>
              <a:gd name="T25" fmla="*/ 2147483647 h 10"/>
              <a:gd name="T26" fmla="*/ 2147483647 w 15"/>
              <a:gd name="T27" fmla="*/ 2147483647 h 10"/>
              <a:gd name="T28" fmla="*/ 2147483647 w 15"/>
              <a:gd name="T29" fmla="*/ 2147483647 h 10"/>
              <a:gd name="T30" fmla="*/ 2147483647 w 15"/>
              <a:gd name="T31" fmla="*/ 2147483647 h 10"/>
              <a:gd name="T32" fmla="*/ 2147483647 w 15"/>
              <a:gd name="T33" fmla="*/ 2147483647 h 10"/>
              <a:gd name="T34" fmla="*/ 2147483647 w 15"/>
              <a:gd name="T35" fmla="*/ 2147483647 h 10"/>
              <a:gd name="T36" fmla="*/ 2147483647 w 15"/>
              <a:gd name="T37" fmla="*/ 2147483647 h 10"/>
              <a:gd name="T38" fmla="*/ 2147483647 w 15"/>
              <a:gd name="T39" fmla="*/ 2147483647 h 10"/>
              <a:gd name="T40" fmla="*/ 2147483647 w 15"/>
              <a:gd name="T41" fmla="*/ 2147483647 h 10"/>
              <a:gd name="T42" fmla="*/ 0 w 15"/>
              <a:gd name="T43" fmla="*/ 2147483647 h 1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"/>
              <a:gd name="T67" fmla="*/ 0 h 10"/>
              <a:gd name="T68" fmla="*/ 15 w 15"/>
              <a:gd name="T69" fmla="*/ 10 h 10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" h="10">
                <a:moveTo>
                  <a:pt x="0" y="5"/>
                </a:moveTo>
                <a:lnTo>
                  <a:pt x="0" y="5"/>
                </a:lnTo>
                <a:lnTo>
                  <a:pt x="0" y="4"/>
                </a:lnTo>
                <a:lnTo>
                  <a:pt x="1" y="3"/>
                </a:lnTo>
                <a:lnTo>
                  <a:pt x="2" y="2"/>
                </a:lnTo>
                <a:lnTo>
                  <a:pt x="3" y="1"/>
                </a:lnTo>
                <a:lnTo>
                  <a:pt x="5" y="0"/>
                </a:lnTo>
                <a:lnTo>
                  <a:pt x="7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  <a:lnTo>
                  <a:pt x="11" y="0"/>
                </a:lnTo>
                <a:lnTo>
                  <a:pt x="12" y="1"/>
                </a:lnTo>
                <a:lnTo>
                  <a:pt x="13" y="2"/>
                </a:lnTo>
                <a:lnTo>
                  <a:pt x="14" y="3"/>
                </a:lnTo>
                <a:lnTo>
                  <a:pt x="15" y="5"/>
                </a:lnTo>
                <a:lnTo>
                  <a:pt x="15" y="6"/>
                </a:lnTo>
                <a:lnTo>
                  <a:pt x="15" y="7"/>
                </a:lnTo>
                <a:lnTo>
                  <a:pt x="15" y="9"/>
                </a:lnTo>
                <a:lnTo>
                  <a:pt x="15" y="10"/>
                </a:lnTo>
                <a:lnTo>
                  <a:pt x="0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19" name="Freeform 3785"/>
          <p:cNvSpPr>
            <a:spLocks noChangeAspect="1"/>
          </p:cNvSpPr>
          <p:nvPr/>
        </p:nvSpPr>
        <p:spPr bwMode="auto">
          <a:xfrm>
            <a:off x="2455863" y="5327650"/>
            <a:ext cx="1587" cy="4763"/>
          </a:xfrm>
          <a:custGeom>
            <a:avLst/>
            <a:gdLst>
              <a:gd name="T0" fmla="*/ 2147483647 w 9"/>
              <a:gd name="T1" fmla="*/ 2147483647 h 14"/>
              <a:gd name="T2" fmla="*/ 2147483647 w 9"/>
              <a:gd name="T3" fmla="*/ 2147483647 h 14"/>
              <a:gd name="T4" fmla="*/ 2147483647 w 9"/>
              <a:gd name="T5" fmla="*/ 2147483647 h 14"/>
              <a:gd name="T6" fmla="*/ 2147483647 w 9"/>
              <a:gd name="T7" fmla="*/ 2147483647 h 14"/>
              <a:gd name="T8" fmla="*/ 2147483647 w 9"/>
              <a:gd name="T9" fmla="*/ 2147483647 h 14"/>
              <a:gd name="T10" fmla="*/ 2147483647 w 9"/>
              <a:gd name="T11" fmla="*/ 2147483647 h 14"/>
              <a:gd name="T12" fmla="*/ 2147483647 w 9"/>
              <a:gd name="T13" fmla="*/ 2147483647 h 14"/>
              <a:gd name="T14" fmla="*/ 2147483647 w 9"/>
              <a:gd name="T15" fmla="*/ 2147483647 h 14"/>
              <a:gd name="T16" fmla="*/ 2147483647 w 9"/>
              <a:gd name="T17" fmla="*/ 2147483647 h 14"/>
              <a:gd name="T18" fmla="*/ 0 w 9"/>
              <a:gd name="T19" fmla="*/ 2147483647 h 14"/>
              <a:gd name="T20" fmla="*/ 0 w 9"/>
              <a:gd name="T21" fmla="*/ 2147483647 h 14"/>
              <a:gd name="T22" fmla="*/ 0 w 9"/>
              <a:gd name="T23" fmla="*/ 2147483647 h 14"/>
              <a:gd name="T24" fmla="*/ 0 w 9"/>
              <a:gd name="T25" fmla="*/ 2147483647 h 14"/>
              <a:gd name="T26" fmla="*/ 0 w 9"/>
              <a:gd name="T27" fmla="*/ 2147483647 h 14"/>
              <a:gd name="T28" fmla="*/ 0 w 9"/>
              <a:gd name="T29" fmla="*/ 2147483647 h 14"/>
              <a:gd name="T30" fmla="*/ 2147483647 w 9"/>
              <a:gd name="T31" fmla="*/ 2147483647 h 14"/>
              <a:gd name="T32" fmla="*/ 2147483647 w 9"/>
              <a:gd name="T33" fmla="*/ 2147483647 h 14"/>
              <a:gd name="T34" fmla="*/ 2147483647 w 9"/>
              <a:gd name="T35" fmla="*/ 2147483647 h 14"/>
              <a:gd name="T36" fmla="*/ 2147483647 w 9"/>
              <a:gd name="T37" fmla="*/ 0 h 14"/>
              <a:gd name="T38" fmla="*/ 2147483647 w 9"/>
              <a:gd name="T39" fmla="*/ 0 h 14"/>
              <a:gd name="T40" fmla="*/ 2147483647 w 9"/>
              <a:gd name="T41" fmla="*/ 0 h 14"/>
              <a:gd name="T42" fmla="*/ 2147483647 w 9"/>
              <a:gd name="T43" fmla="*/ 2147483647 h 1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9"/>
              <a:gd name="T67" fmla="*/ 0 h 14"/>
              <a:gd name="T68" fmla="*/ 9 w 9"/>
              <a:gd name="T69" fmla="*/ 14 h 14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9" h="14">
                <a:moveTo>
                  <a:pt x="9" y="14"/>
                </a:moveTo>
                <a:lnTo>
                  <a:pt x="9" y="14"/>
                </a:lnTo>
                <a:lnTo>
                  <a:pt x="8" y="14"/>
                </a:lnTo>
                <a:lnTo>
                  <a:pt x="7" y="14"/>
                </a:lnTo>
                <a:lnTo>
                  <a:pt x="6" y="14"/>
                </a:lnTo>
                <a:lnTo>
                  <a:pt x="5" y="14"/>
                </a:lnTo>
                <a:lnTo>
                  <a:pt x="3" y="13"/>
                </a:lnTo>
                <a:lnTo>
                  <a:pt x="2" y="12"/>
                </a:lnTo>
                <a:lnTo>
                  <a:pt x="1" y="11"/>
                </a:lnTo>
                <a:lnTo>
                  <a:pt x="0" y="10"/>
                </a:lnTo>
                <a:lnTo>
                  <a:pt x="0" y="9"/>
                </a:lnTo>
                <a:lnTo>
                  <a:pt x="0" y="8"/>
                </a:lnTo>
                <a:lnTo>
                  <a:pt x="0" y="7"/>
                </a:lnTo>
                <a:lnTo>
                  <a:pt x="0" y="6"/>
                </a:lnTo>
                <a:lnTo>
                  <a:pt x="0" y="5"/>
                </a:lnTo>
                <a:lnTo>
                  <a:pt x="1" y="3"/>
                </a:lnTo>
                <a:lnTo>
                  <a:pt x="2" y="2"/>
                </a:lnTo>
                <a:lnTo>
                  <a:pt x="3" y="1"/>
                </a:lnTo>
                <a:lnTo>
                  <a:pt x="4" y="0"/>
                </a:lnTo>
                <a:lnTo>
                  <a:pt x="5" y="0"/>
                </a:lnTo>
                <a:lnTo>
                  <a:pt x="9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20" name="Freeform 3786"/>
          <p:cNvSpPr>
            <a:spLocks noChangeAspect="1"/>
          </p:cNvSpPr>
          <p:nvPr/>
        </p:nvSpPr>
        <p:spPr bwMode="auto">
          <a:xfrm>
            <a:off x="2460625" y="5326063"/>
            <a:ext cx="4763" cy="1587"/>
          </a:xfrm>
          <a:custGeom>
            <a:avLst/>
            <a:gdLst>
              <a:gd name="T0" fmla="*/ 2147483647 w 16"/>
              <a:gd name="T1" fmla="*/ 0 h 8"/>
              <a:gd name="T2" fmla="*/ 2147483647 w 16"/>
              <a:gd name="T3" fmla="*/ 2147483647 h 8"/>
              <a:gd name="T4" fmla="*/ 2147483647 w 16"/>
              <a:gd name="T5" fmla="*/ 2147483647 h 8"/>
              <a:gd name="T6" fmla="*/ 2147483647 w 16"/>
              <a:gd name="T7" fmla="*/ 2147483647 h 8"/>
              <a:gd name="T8" fmla="*/ 0 w 16"/>
              <a:gd name="T9" fmla="*/ 2147483647 h 8"/>
              <a:gd name="T10" fmla="*/ 0 w 16"/>
              <a:gd name="T11" fmla="*/ 2147483647 h 8"/>
              <a:gd name="T12" fmla="*/ 2147483647 w 1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"/>
              <a:gd name="T22" fmla="*/ 0 h 8"/>
              <a:gd name="T23" fmla="*/ 16 w 16"/>
              <a:gd name="T24" fmla="*/ 8 h 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" h="8">
                <a:moveTo>
                  <a:pt x="1" y="0"/>
                </a:moveTo>
                <a:lnTo>
                  <a:pt x="16" y="5"/>
                </a:lnTo>
                <a:lnTo>
                  <a:pt x="15" y="8"/>
                </a:lnTo>
                <a:lnTo>
                  <a:pt x="0" y="4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21" name="Freeform 3787"/>
          <p:cNvSpPr>
            <a:spLocks noChangeAspect="1"/>
          </p:cNvSpPr>
          <p:nvPr/>
        </p:nvSpPr>
        <p:spPr bwMode="auto">
          <a:xfrm>
            <a:off x="2460625" y="5326063"/>
            <a:ext cx="4763" cy="3175"/>
          </a:xfrm>
          <a:custGeom>
            <a:avLst/>
            <a:gdLst>
              <a:gd name="T0" fmla="*/ 2147483647 w 16"/>
              <a:gd name="T1" fmla="*/ 0 h 9"/>
              <a:gd name="T2" fmla="*/ 2147483647 w 16"/>
              <a:gd name="T3" fmla="*/ 2147483647 h 9"/>
              <a:gd name="T4" fmla="*/ 2147483647 w 16"/>
              <a:gd name="T5" fmla="*/ 2147483647 h 9"/>
              <a:gd name="T6" fmla="*/ 2147483647 w 16"/>
              <a:gd name="T7" fmla="*/ 2147483647 h 9"/>
              <a:gd name="T8" fmla="*/ 2147483647 w 16"/>
              <a:gd name="T9" fmla="*/ 2147483647 h 9"/>
              <a:gd name="T10" fmla="*/ 0 w 16"/>
              <a:gd name="T11" fmla="*/ 2147483647 h 9"/>
              <a:gd name="T12" fmla="*/ 2147483647 w 16"/>
              <a:gd name="T13" fmla="*/ 0 h 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"/>
              <a:gd name="T22" fmla="*/ 0 h 9"/>
              <a:gd name="T23" fmla="*/ 16 w 16"/>
              <a:gd name="T24" fmla="*/ 9 h 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" h="9">
                <a:moveTo>
                  <a:pt x="1" y="0"/>
                </a:moveTo>
                <a:lnTo>
                  <a:pt x="16" y="4"/>
                </a:lnTo>
                <a:lnTo>
                  <a:pt x="15" y="8"/>
                </a:lnTo>
                <a:lnTo>
                  <a:pt x="14" y="9"/>
                </a:lnTo>
                <a:lnTo>
                  <a:pt x="1" y="1"/>
                </a:lnTo>
                <a:lnTo>
                  <a:pt x="0" y="2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22" name="Freeform 3788"/>
          <p:cNvSpPr>
            <a:spLocks noChangeAspect="1"/>
          </p:cNvSpPr>
          <p:nvPr/>
        </p:nvSpPr>
        <p:spPr bwMode="auto">
          <a:xfrm>
            <a:off x="2460625" y="5327650"/>
            <a:ext cx="4763" cy="3175"/>
          </a:xfrm>
          <a:custGeom>
            <a:avLst/>
            <a:gdLst>
              <a:gd name="T0" fmla="*/ 2147483647 w 14"/>
              <a:gd name="T1" fmla="*/ 0 h 13"/>
              <a:gd name="T2" fmla="*/ 2147483647 w 14"/>
              <a:gd name="T3" fmla="*/ 2147483647 h 13"/>
              <a:gd name="T4" fmla="*/ 2147483647 w 14"/>
              <a:gd name="T5" fmla="*/ 2147483647 h 13"/>
              <a:gd name="T6" fmla="*/ 2147483647 w 14"/>
              <a:gd name="T7" fmla="*/ 2147483647 h 13"/>
              <a:gd name="T8" fmla="*/ 2147483647 w 14"/>
              <a:gd name="T9" fmla="*/ 2147483647 h 13"/>
              <a:gd name="T10" fmla="*/ 0 w 14"/>
              <a:gd name="T11" fmla="*/ 2147483647 h 13"/>
              <a:gd name="T12" fmla="*/ 2147483647 w 14"/>
              <a:gd name="T13" fmla="*/ 0 h 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13"/>
              <a:gd name="T23" fmla="*/ 14 w 14"/>
              <a:gd name="T24" fmla="*/ 13 h 1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13">
                <a:moveTo>
                  <a:pt x="1" y="0"/>
                </a:moveTo>
                <a:lnTo>
                  <a:pt x="14" y="8"/>
                </a:lnTo>
                <a:lnTo>
                  <a:pt x="11" y="12"/>
                </a:lnTo>
                <a:lnTo>
                  <a:pt x="10" y="13"/>
                </a:lnTo>
                <a:lnTo>
                  <a:pt x="1" y="1"/>
                </a:lnTo>
                <a:lnTo>
                  <a:pt x="0" y="2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23" name="Freeform 3789"/>
          <p:cNvSpPr>
            <a:spLocks noChangeAspect="1"/>
          </p:cNvSpPr>
          <p:nvPr/>
        </p:nvSpPr>
        <p:spPr bwMode="auto">
          <a:xfrm>
            <a:off x="2460625" y="5327650"/>
            <a:ext cx="3175" cy="3175"/>
          </a:xfrm>
          <a:custGeom>
            <a:avLst/>
            <a:gdLst>
              <a:gd name="T0" fmla="*/ 2147483647 w 11"/>
              <a:gd name="T1" fmla="*/ 0 h 15"/>
              <a:gd name="T2" fmla="*/ 2147483647 w 11"/>
              <a:gd name="T3" fmla="*/ 2147483647 h 15"/>
              <a:gd name="T4" fmla="*/ 2147483647 w 11"/>
              <a:gd name="T5" fmla="*/ 2147483647 h 15"/>
              <a:gd name="T6" fmla="*/ 2147483647 w 11"/>
              <a:gd name="T7" fmla="*/ 2147483647 h 15"/>
              <a:gd name="T8" fmla="*/ 2147483647 w 11"/>
              <a:gd name="T9" fmla="*/ 2147483647 h 15"/>
              <a:gd name="T10" fmla="*/ 0 w 11"/>
              <a:gd name="T11" fmla="*/ 2147483647 h 15"/>
              <a:gd name="T12" fmla="*/ 2147483647 w 11"/>
              <a:gd name="T13" fmla="*/ 0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"/>
              <a:gd name="T22" fmla="*/ 0 h 15"/>
              <a:gd name="T23" fmla="*/ 11 w 11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" h="15">
                <a:moveTo>
                  <a:pt x="2" y="0"/>
                </a:moveTo>
                <a:lnTo>
                  <a:pt x="11" y="12"/>
                </a:lnTo>
                <a:lnTo>
                  <a:pt x="6" y="15"/>
                </a:lnTo>
                <a:lnTo>
                  <a:pt x="5" y="15"/>
                </a:lnTo>
                <a:lnTo>
                  <a:pt x="1" y="1"/>
                </a:lnTo>
                <a:lnTo>
                  <a:pt x="0" y="1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24" name="Freeform 3790"/>
          <p:cNvSpPr>
            <a:spLocks noChangeAspect="1"/>
          </p:cNvSpPr>
          <p:nvPr/>
        </p:nvSpPr>
        <p:spPr bwMode="auto">
          <a:xfrm>
            <a:off x="2459038" y="5327650"/>
            <a:ext cx="1587" cy="4763"/>
          </a:xfrm>
          <a:custGeom>
            <a:avLst/>
            <a:gdLst>
              <a:gd name="T0" fmla="*/ 2147483647 w 7"/>
              <a:gd name="T1" fmla="*/ 0 h 15"/>
              <a:gd name="T2" fmla="*/ 2147483647 w 7"/>
              <a:gd name="T3" fmla="*/ 2147483647 h 15"/>
              <a:gd name="T4" fmla="*/ 2147483647 w 7"/>
              <a:gd name="T5" fmla="*/ 2147483647 h 15"/>
              <a:gd name="T6" fmla="*/ 2147483647 w 7"/>
              <a:gd name="T7" fmla="*/ 2147483647 h 15"/>
              <a:gd name="T8" fmla="*/ 0 w 7"/>
              <a:gd name="T9" fmla="*/ 2147483647 h 15"/>
              <a:gd name="T10" fmla="*/ 0 w 7"/>
              <a:gd name="T11" fmla="*/ 2147483647 h 15"/>
              <a:gd name="T12" fmla="*/ 2147483647 w 7"/>
              <a:gd name="T13" fmla="*/ 0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"/>
              <a:gd name="T22" fmla="*/ 0 h 15"/>
              <a:gd name="T23" fmla="*/ 7 w 7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" h="15">
                <a:moveTo>
                  <a:pt x="3" y="0"/>
                </a:moveTo>
                <a:lnTo>
                  <a:pt x="7" y="14"/>
                </a:lnTo>
                <a:lnTo>
                  <a:pt x="4" y="15"/>
                </a:lnTo>
                <a:lnTo>
                  <a:pt x="0" y="1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25" name="Freeform 3791"/>
          <p:cNvSpPr>
            <a:spLocks noChangeAspect="1"/>
          </p:cNvSpPr>
          <p:nvPr/>
        </p:nvSpPr>
        <p:spPr bwMode="auto">
          <a:xfrm>
            <a:off x="2459038" y="5327650"/>
            <a:ext cx="1587" cy="4763"/>
          </a:xfrm>
          <a:custGeom>
            <a:avLst/>
            <a:gdLst>
              <a:gd name="T0" fmla="*/ 2147483647 w 7"/>
              <a:gd name="T1" fmla="*/ 0 h 15"/>
              <a:gd name="T2" fmla="*/ 2147483647 w 7"/>
              <a:gd name="T3" fmla="*/ 2147483647 h 15"/>
              <a:gd name="T4" fmla="*/ 2147483647 w 7"/>
              <a:gd name="T5" fmla="*/ 2147483647 h 15"/>
              <a:gd name="T6" fmla="*/ 2147483647 w 7"/>
              <a:gd name="T7" fmla="*/ 2147483647 h 15"/>
              <a:gd name="T8" fmla="*/ 2147483647 w 7"/>
              <a:gd name="T9" fmla="*/ 2147483647 h 15"/>
              <a:gd name="T10" fmla="*/ 0 w 7"/>
              <a:gd name="T11" fmla="*/ 2147483647 h 15"/>
              <a:gd name="T12" fmla="*/ 2147483647 w 7"/>
              <a:gd name="T13" fmla="*/ 0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"/>
              <a:gd name="T22" fmla="*/ 0 h 15"/>
              <a:gd name="T23" fmla="*/ 7 w 7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" h="15">
                <a:moveTo>
                  <a:pt x="3" y="0"/>
                </a:moveTo>
                <a:lnTo>
                  <a:pt x="7" y="14"/>
                </a:lnTo>
                <a:lnTo>
                  <a:pt x="4" y="15"/>
                </a:lnTo>
                <a:lnTo>
                  <a:pt x="2" y="15"/>
                </a:lnTo>
                <a:lnTo>
                  <a:pt x="2" y="1"/>
                </a:lnTo>
                <a:lnTo>
                  <a:pt x="0" y="1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26" name="Freeform 3792"/>
          <p:cNvSpPr>
            <a:spLocks noChangeAspect="1"/>
          </p:cNvSpPr>
          <p:nvPr/>
        </p:nvSpPr>
        <p:spPr bwMode="auto">
          <a:xfrm>
            <a:off x="2457450" y="5327650"/>
            <a:ext cx="1588" cy="4763"/>
          </a:xfrm>
          <a:custGeom>
            <a:avLst/>
            <a:gdLst>
              <a:gd name="T0" fmla="*/ 2147483647 w 6"/>
              <a:gd name="T1" fmla="*/ 0 h 14"/>
              <a:gd name="T2" fmla="*/ 2147483647 w 6"/>
              <a:gd name="T3" fmla="*/ 2147483647 h 14"/>
              <a:gd name="T4" fmla="*/ 2147483647 w 6"/>
              <a:gd name="T5" fmla="*/ 2147483647 h 14"/>
              <a:gd name="T6" fmla="*/ 2147483647 w 6"/>
              <a:gd name="T7" fmla="*/ 2147483647 h 14"/>
              <a:gd name="T8" fmla="*/ 0 w 6"/>
              <a:gd name="T9" fmla="*/ 0 h 14"/>
              <a:gd name="T10" fmla="*/ 0 w 6"/>
              <a:gd name="T11" fmla="*/ 0 h 14"/>
              <a:gd name="T12" fmla="*/ 2147483647 w 6"/>
              <a:gd name="T13" fmla="*/ 0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"/>
              <a:gd name="T22" fmla="*/ 0 h 14"/>
              <a:gd name="T23" fmla="*/ 6 w 6"/>
              <a:gd name="T24" fmla="*/ 14 h 1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" h="14">
                <a:moveTo>
                  <a:pt x="6" y="0"/>
                </a:moveTo>
                <a:lnTo>
                  <a:pt x="6" y="14"/>
                </a:lnTo>
                <a:lnTo>
                  <a:pt x="4" y="14"/>
                </a:ln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27" name="Freeform 3793"/>
          <p:cNvSpPr>
            <a:spLocks noChangeAspect="1"/>
          </p:cNvSpPr>
          <p:nvPr/>
        </p:nvSpPr>
        <p:spPr bwMode="auto">
          <a:xfrm>
            <a:off x="2455863" y="5327650"/>
            <a:ext cx="3175" cy="4763"/>
          </a:xfrm>
          <a:custGeom>
            <a:avLst/>
            <a:gdLst>
              <a:gd name="T0" fmla="*/ 2147483647 w 7"/>
              <a:gd name="T1" fmla="*/ 0 h 15"/>
              <a:gd name="T2" fmla="*/ 2147483647 w 7"/>
              <a:gd name="T3" fmla="*/ 2147483647 h 15"/>
              <a:gd name="T4" fmla="*/ 2147483647 w 7"/>
              <a:gd name="T5" fmla="*/ 2147483647 h 15"/>
              <a:gd name="T6" fmla="*/ 0 w 7"/>
              <a:gd name="T7" fmla="*/ 2147483647 h 15"/>
              <a:gd name="T8" fmla="*/ 2147483647 w 7"/>
              <a:gd name="T9" fmla="*/ 0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"/>
              <a:gd name="T16" fmla="*/ 0 h 15"/>
              <a:gd name="T17" fmla="*/ 7 w 7"/>
              <a:gd name="T18" fmla="*/ 15 h 1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" h="15">
                <a:moveTo>
                  <a:pt x="3" y="0"/>
                </a:moveTo>
                <a:lnTo>
                  <a:pt x="7" y="14"/>
                </a:lnTo>
                <a:lnTo>
                  <a:pt x="4" y="15"/>
                </a:lnTo>
                <a:lnTo>
                  <a:pt x="0" y="1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28" name="Freeform 3794"/>
          <p:cNvSpPr>
            <a:spLocks noChangeAspect="1"/>
          </p:cNvSpPr>
          <p:nvPr/>
        </p:nvSpPr>
        <p:spPr bwMode="auto">
          <a:xfrm>
            <a:off x="2455863" y="5327650"/>
            <a:ext cx="3175" cy="3175"/>
          </a:xfrm>
          <a:custGeom>
            <a:avLst/>
            <a:gdLst>
              <a:gd name="T0" fmla="*/ 0 w 14"/>
              <a:gd name="T1" fmla="*/ 2147483647 h 10"/>
              <a:gd name="T2" fmla="*/ 0 w 14"/>
              <a:gd name="T3" fmla="*/ 2147483647 h 10"/>
              <a:gd name="T4" fmla="*/ 2147483647 w 14"/>
              <a:gd name="T5" fmla="*/ 2147483647 h 10"/>
              <a:gd name="T6" fmla="*/ 2147483647 w 14"/>
              <a:gd name="T7" fmla="*/ 2147483647 h 10"/>
              <a:gd name="T8" fmla="*/ 2147483647 w 14"/>
              <a:gd name="T9" fmla="*/ 2147483647 h 10"/>
              <a:gd name="T10" fmla="*/ 2147483647 w 14"/>
              <a:gd name="T11" fmla="*/ 0 h 10"/>
              <a:gd name="T12" fmla="*/ 2147483647 w 14"/>
              <a:gd name="T13" fmla="*/ 0 h 10"/>
              <a:gd name="T14" fmla="*/ 2147483647 w 14"/>
              <a:gd name="T15" fmla="*/ 0 h 10"/>
              <a:gd name="T16" fmla="*/ 2147483647 w 14"/>
              <a:gd name="T17" fmla="*/ 0 h 10"/>
              <a:gd name="T18" fmla="*/ 2147483647 w 14"/>
              <a:gd name="T19" fmla="*/ 0 h 10"/>
              <a:gd name="T20" fmla="*/ 2147483647 w 14"/>
              <a:gd name="T21" fmla="*/ 0 h 10"/>
              <a:gd name="T22" fmla="*/ 2147483647 w 14"/>
              <a:gd name="T23" fmla="*/ 2147483647 h 10"/>
              <a:gd name="T24" fmla="*/ 2147483647 w 14"/>
              <a:gd name="T25" fmla="*/ 2147483647 h 10"/>
              <a:gd name="T26" fmla="*/ 2147483647 w 14"/>
              <a:gd name="T27" fmla="*/ 2147483647 h 10"/>
              <a:gd name="T28" fmla="*/ 2147483647 w 14"/>
              <a:gd name="T29" fmla="*/ 2147483647 h 10"/>
              <a:gd name="T30" fmla="*/ 2147483647 w 14"/>
              <a:gd name="T31" fmla="*/ 2147483647 h 10"/>
              <a:gd name="T32" fmla="*/ 2147483647 w 14"/>
              <a:gd name="T33" fmla="*/ 2147483647 h 10"/>
              <a:gd name="T34" fmla="*/ 2147483647 w 14"/>
              <a:gd name="T35" fmla="*/ 2147483647 h 10"/>
              <a:gd name="T36" fmla="*/ 2147483647 w 14"/>
              <a:gd name="T37" fmla="*/ 2147483647 h 10"/>
              <a:gd name="T38" fmla="*/ 2147483647 w 14"/>
              <a:gd name="T39" fmla="*/ 2147483647 h 10"/>
              <a:gd name="T40" fmla="*/ 2147483647 w 14"/>
              <a:gd name="T41" fmla="*/ 2147483647 h 10"/>
              <a:gd name="T42" fmla="*/ 0 w 14"/>
              <a:gd name="T43" fmla="*/ 2147483647 h 1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4"/>
              <a:gd name="T67" fmla="*/ 0 h 10"/>
              <a:gd name="T68" fmla="*/ 14 w 14"/>
              <a:gd name="T69" fmla="*/ 10 h 10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4" h="10">
                <a:moveTo>
                  <a:pt x="0" y="4"/>
                </a:moveTo>
                <a:lnTo>
                  <a:pt x="0" y="4"/>
                </a:lnTo>
                <a:lnTo>
                  <a:pt x="1" y="3"/>
                </a:lnTo>
                <a:lnTo>
                  <a:pt x="2" y="2"/>
                </a:lnTo>
                <a:lnTo>
                  <a:pt x="3" y="1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0" y="0"/>
                </a:lnTo>
                <a:lnTo>
                  <a:pt x="11" y="1"/>
                </a:lnTo>
                <a:lnTo>
                  <a:pt x="12" y="2"/>
                </a:lnTo>
                <a:lnTo>
                  <a:pt x="13" y="3"/>
                </a:lnTo>
                <a:lnTo>
                  <a:pt x="14" y="4"/>
                </a:lnTo>
                <a:lnTo>
                  <a:pt x="14" y="6"/>
                </a:lnTo>
                <a:lnTo>
                  <a:pt x="14" y="7"/>
                </a:lnTo>
                <a:lnTo>
                  <a:pt x="14" y="9"/>
                </a:lnTo>
                <a:lnTo>
                  <a:pt x="14" y="10"/>
                </a:lnTo>
                <a:lnTo>
                  <a:pt x="0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29" name="Freeform 3795"/>
          <p:cNvSpPr>
            <a:spLocks noChangeAspect="1"/>
          </p:cNvSpPr>
          <p:nvPr/>
        </p:nvSpPr>
        <p:spPr bwMode="auto">
          <a:xfrm>
            <a:off x="2449513" y="5330825"/>
            <a:ext cx="6350" cy="7938"/>
          </a:xfrm>
          <a:custGeom>
            <a:avLst/>
            <a:gdLst>
              <a:gd name="T0" fmla="*/ 2147483647 w 11"/>
              <a:gd name="T1" fmla="*/ 2147483647 h 15"/>
              <a:gd name="T2" fmla="*/ 2147483647 w 11"/>
              <a:gd name="T3" fmla="*/ 2147483647 h 15"/>
              <a:gd name="T4" fmla="*/ 2147483647 w 11"/>
              <a:gd name="T5" fmla="*/ 2147483647 h 15"/>
              <a:gd name="T6" fmla="*/ 2147483647 w 11"/>
              <a:gd name="T7" fmla="*/ 2147483647 h 15"/>
              <a:gd name="T8" fmla="*/ 2147483647 w 11"/>
              <a:gd name="T9" fmla="*/ 2147483647 h 15"/>
              <a:gd name="T10" fmla="*/ 2147483647 w 11"/>
              <a:gd name="T11" fmla="*/ 2147483647 h 15"/>
              <a:gd name="T12" fmla="*/ 2147483647 w 11"/>
              <a:gd name="T13" fmla="*/ 2147483647 h 15"/>
              <a:gd name="T14" fmla="*/ 2147483647 w 11"/>
              <a:gd name="T15" fmla="*/ 2147483647 h 15"/>
              <a:gd name="T16" fmla="*/ 2147483647 w 11"/>
              <a:gd name="T17" fmla="*/ 2147483647 h 15"/>
              <a:gd name="T18" fmla="*/ 2147483647 w 11"/>
              <a:gd name="T19" fmla="*/ 2147483647 h 15"/>
              <a:gd name="T20" fmla="*/ 0 w 11"/>
              <a:gd name="T21" fmla="*/ 2147483647 h 15"/>
              <a:gd name="T22" fmla="*/ 0 w 11"/>
              <a:gd name="T23" fmla="*/ 2147483647 h 15"/>
              <a:gd name="T24" fmla="*/ 0 w 11"/>
              <a:gd name="T25" fmla="*/ 2147483647 h 15"/>
              <a:gd name="T26" fmla="*/ 0 w 11"/>
              <a:gd name="T27" fmla="*/ 2147483647 h 15"/>
              <a:gd name="T28" fmla="*/ 0 w 11"/>
              <a:gd name="T29" fmla="*/ 2147483647 h 15"/>
              <a:gd name="T30" fmla="*/ 0 w 11"/>
              <a:gd name="T31" fmla="*/ 2147483647 h 15"/>
              <a:gd name="T32" fmla="*/ 2147483647 w 11"/>
              <a:gd name="T33" fmla="*/ 2147483647 h 15"/>
              <a:gd name="T34" fmla="*/ 2147483647 w 11"/>
              <a:gd name="T35" fmla="*/ 2147483647 h 15"/>
              <a:gd name="T36" fmla="*/ 2147483647 w 11"/>
              <a:gd name="T37" fmla="*/ 2147483647 h 15"/>
              <a:gd name="T38" fmla="*/ 2147483647 w 11"/>
              <a:gd name="T39" fmla="*/ 0 h 15"/>
              <a:gd name="T40" fmla="*/ 2147483647 w 11"/>
              <a:gd name="T41" fmla="*/ 0 h 15"/>
              <a:gd name="T42" fmla="*/ 2147483647 w 11"/>
              <a:gd name="T43" fmla="*/ 2147483647 h 1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1"/>
              <a:gd name="T67" fmla="*/ 0 h 15"/>
              <a:gd name="T68" fmla="*/ 11 w 11"/>
              <a:gd name="T69" fmla="*/ 15 h 1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1" h="15">
                <a:moveTo>
                  <a:pt x="11" y="15"/>
                </a:moveTo>
                <a:lnTo>
                  <a:pt x="11" y="15"/>
                </a:lnTo>
                <a:lnTo>
                  <a:pt x="10" y="15"/>
                </a:lnTo>
                <a:lnTo>
                  <a:pt x="7" y="15"/>
                </a:lnTo>
                <a:lnTo>
                  <a:pt x="6" y="15"/>
                </a:lnTo>
                <a:lnTo>
                  <a:pt x="4" y="15"/>
                </a:lnTo>
                <a:lnTo>
                  <a:pt x="3" y="14"/>
                </a:lnTo>
                <a:lnTo>
                  <a:pt x="2" y="13"/>
                </a:lnTo>
                <a:lnTo>
                  <a:pt x="1" y="12"/>
                </a:lnTo>
                <a:lnTo>
                  <a:pt x="0" y="10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lnTo>
                  <a:pt x="1" y="3"/>
                </a:lnTo>
                <a:lnTo>
                  <a:pt x="2" y="2"/>
                </a:lnTo>
                <a:lnTo>
                  <a:pt x="3" y="1"/>
                </a:lnTo>
                <a:lnTo>
                  <a:pt x="4" y="0"/>
                </a:lnTo>
                <a:lnTo>
                  <a:pt x="11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30" name="Freeform 3796"/>
          <p:cNvSpPr>
            <a:spLocks noChangeAspect="1"/>
          </p:cNvSpPr>
          <p:nvPr/>
        </p:nvSpPr>
        <p:spPr bwMode="auto">
          <a:xfrm>
            <a:off x="2452688" y="5329238"/>
            <a:ext cx="6350" cy="3175"/>
          </a:xfrm>
          <a:custGeom>
            <a:avLst/>
            <a:gdLst>
              <a:gd name="T0" fmla="*/ 2147483647 w 16"/>
              <a:gd name="T1" fmla="*/ 0 h 8"/>
              <a:gd name="T2" fmla="*/ 2147483647 w 16"/>
              <a:gd name="T3" fmla="*/ 2147483647 h 8"/>
              <a:gd name="T4" fmla="*/ 2147483647 w 16"/>
              <a:gd name="T5" fmla="*/ 2147483647 h 8"/>
              <a:gd name="T6" fmla="*/ 2147483647 w 16"/>
              <a:gd name="T7" fmla="*/ 2147483647 h 8"/>
              <a:gd name="T8" fmla="*/ 0 w 16"/>
              <a:gd name="T9" fmla="*/ 2147483647 h 8"/>
              <a:gd name="T10" fmla="*/ 0 w 16"/>
              <a:gd name="T11" fmla="*/ 2147483647 h 8"/>
              <a:gd name="T12" fmla="*/ 2147483647 w 1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"/>
              <a:gd name="T22" fmla="*/ 0 h 8"/>
              <a:gd name="T23" fmla="*/ 16 w 16"/>
              <a:gd name="T24" fmla="*/ 8 h 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" h="8">
                <a:moveTo>
                  <a:pt x="2" y="0"/>
                </a:moveTo>
                <a:lnTo>
                  <a:pt x="16" y="6"/>
                </a:lnTo>
                <a:lnTo>
                  <a:pt x="15" y="8"/>
                </a:lnTo>
                <a:lnTo>
                  <a:pt x="15" y="5"/>
                </a:lnTo>
                <a:lnTo>
                  <a:pt x="0" y="5"/>
                </a:lnTo>
                <a:lnTo>
                  <a:pt x="0" y="2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31" name="Freeform 3797"/>
          <p:cNvSpPr>
            <a:spLocks noChangeAspect="1"/>
          </p:cNvSpPr>
          <p:nvPr/>
        </p:nvSpPr>
        <p:spPr bwMode="auto">
          <a:xfrm>
            <a:off x="2452688" y="5330825"/>
            <a:ext cx="6350" cy="1588"/>
          </a:xfrm>
          <a:custGeom>
            <a:avLst/>
            <a:gdLst>
              <a:gd name="T0" fmla="*/ 0 w 15"/>
              <a:gd name="T1" fmla="*/ 2147483647 h 6"/>
              <a:gd name="T2" fmla="*/ 2147483647 w 15"/>
              <a:gd name="T3" fmla="*/ 2147483647 h 6"/>
              <a:gd name="T4" fmla="*/ 2147483647 w 15"/>
              <a:gd name="T5" fmla="*/ 2147483647 h 6"/>
              <a:gd name="T6" fmla="*/ 2147483647 w 15"/>
              <a:gd name="T7" fmla="*/ 2147483647 h 6"/>
              <a:gd name="T8" fmla="*/ 0 w 15"/>
              <a:gd name="T9" fmla="*/ 0 h 6"/>
              <a:gd name="T10" fmla="*/ 0 w 15"/>
              <a:gd name="T11" fmla="*/ 0 h 6"/>
              <a:gd name="T12" fmla="*/ 0 w 15"/>
              <a:gd name="T13" fmla="*/ 2147483647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6"/>
              <a:gd name="T23" fmla="*/ 15 w 15"/>
              <a:gd name="T24" fmla="*/ 6 h 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6">
                <a:moveTo>
                  <a:pt x="0" y="1"/>
                </a:moveTo>
                <a:lnTo>
                  <a:pt x="15" y="1"/>
                </a:lnTo>
                <a:lnTo>
                  <a:pt x="15" y="6"/>
                </a:ln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32" name="Freeform 3798"/>
          <p:cNvSpPr>
            <a:spLocks noChangeAspect="1"/>
          </p:cNvSpPr>
          <p:nvPr/>
        </p:nvSpPr>
        <p:spPr bwMode="auto">
          <a:xfrm>
            <a:off x="2452688" y="5330825"/>
            <a:ext cx="6350" cy="1588"/>
          </a:xfrm>
          <a:custGeom>
            <a:avLst/>
            <a:gdLst>
              <a:gd name="T0" fmla="*/ 2147483647 w 16"/>
              <a:gd name="T1" fmla="*/ 0 h 8"/>
              <a:gd name="T2" fmla="*/ 2147483647 w 16"/>
              <a:gd name="T3" fmla="*/ 2147483647 h 8"/>
              <a:gd name="T4" fmla="*/ 2147483647 w 16"/>
              <a:gd name="T5" fmla="*/ 2147483647 h 8"/>
              <a:gd name="T6" fmla="*/ 2147483647 w 16"/>
              <a:gd name="T7" fmla="*/ 2147483647 h 8"/>
              <a:gd name="T8" fmla="*/ 0 w 16"/>
              <a:gd name="T9" fmla="*/ 2147483647 h 8"/>
              <a:gd name="T10" fmla="*/ 0 w 16"/>
              <a:gd name="T11" fmla="*/ 2147483647 h 8"/>
              <a:gd name="T12" fmla="*/ 2147483647 w 1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"/>
              <a:gd name="T22" fmla="*/ 0 h 8"/>
              <a:gd name="T23" fmla="*/ 16 w 16"/>
              <a:gd name="T24" fmla="*/ 8 h 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" h="8">
                <a:moveTo>
                  <a:pt x="1" y="0"/>
                </a:moveTo>
                <a:lnTo>
                  <a:pt x="16" y="6"/>
                </a:lnTo>
                <a:lnTo>
                  <a:pt x="15" y="8"/>
                </a:lnTo>
                <a:lnTo>
                  <a:pt x="15" y="5"/>
                </a:lnTo>
                <a:lnTo>
                  <a:pt x="0" y="5"/>
                </a:lnTo>
                <a:lnTo>
                  <a:pt x="0" y="2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33" name="Freeform 3799"/>
          <p:cNvSpPr>
            <a:spLocks noChangeAspect="1"/>
          </p:cNvSpPr>
          <p:nvPr/>
        </p:nvSpPr>
        <p:spPr bwMode="auto">
          <a:xfrm>
            <a:off x="2452688" y="5330825"/>
            <a:ext cx="6350" cy="3175"/>
          </a:xfrm>
          <a:custGeom>
            <a:avLst/>
            <a:gdLst>
              <a:gd name="T0" fmla="*/ 0 w 15"/>
              <a:gd name="T1" fmla="*/ 2147483647 h 15"/>
              <a:gd name="T2" fmla="*/ 2147483647 w 15"/>
              <a:gd name="T3" fmla="*/ 2147483647 h 15"/>
              <a:gd name="T4" fmla="*/ 2147483647 w 15"/>
              <a:gd name="T5" fmla="*/ 2147483647 h 15"/>
              <a:gd name="T6" fmla="*/ 2147483647 w 15"/>
              <a:gd name="T7" fmla="*/ 2147483647 h 15"/>
              <a:gd name="T8" fmla="*/ 2147483647 w 15"/>
              <a:gd name="T9" fmla="*/ 0 h 15"/>
              <a:gd name="T10" fmla="*/ 0 w 15"/>
              <a:gd name="T11" fmla="*/ 0 h 15"/>
              <a:gd name="T12" fmla="*/ 0 w 15"/>
              <a:gd name="T13" fmla="*/ 2147483647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15"/>
              <a:gd name="T23" fmla="*/ 15 w 15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15">
                <a:moveTo>
                  <a:pt x="0" y="5"/>
                </a:moveTo>
                <a:lnTo>
                  <a:pt x="15" y="5"/>
                </a:lnTo>
                <a:lnTo>
                  <a:pt x="15" y="15"/>
                </a:lnTo>
                <a:lnTo>
                  <a:pt x="8" y="15"/>
                </a:lnTo>
                <a:lnTo>
                  <a:pt x="8" y="0"/>
                </a:ln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34" name="Freeform 3800"/>
          <p:cNvSpPr>
            <a:spLocks noChangeAspect="1"/>
          </p:cNvSpPr>
          <p:nvPr/>
        </p:nvSpPr>
        <p:spPr bwMode="auto">
          <a:xfrm>
            <a:off x="2452688" y="5330825"/>
            <a:ext cx="4762" cy="3175"/>
          </a:xfrm>
          <a:custGeom>
            <a:avLst/>
            <a:gdLst>
              <a:gd name="T0" fmla="*/ 2147483647 w 11"/>
              <a:gd name="T1" fmla="*/ 0 h 15"/>
              <a:gd name="T2" fmla="*/ 2147483647 w 11"/>
              <a:gd name="T3" fmla="*/ 2147483647 h 15"/>
              <a:gd name="T4" fmla="*/ 2147483647 w 11"/>
              <a:gd name="T5" fmla="*/ 2147483647 h 15"/>
              <a:gd name="T6" fmla="*/ 2147483647 w 11"/>
              <a:gd name="T7" fmla="*/ 2147483647 h 15"/>
              <a:gd name="T8" fmla="*/ 0 w 11"/>
              <a:gd name="T9" fmla="*/ 2147483647 h 15"/>
              <a:gd name="T10" fmla="*/ 2147483647 w 11"/>
              <a:gd name="T11" fmla="*/ 0 h 15"/>
              <a:gd name="T12" fmla="*/ 2147483647 w 11"/>
              <a:gd name="T13" fmla="*/ 0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"/>
              <a:gd name="T22" fmla="*/ 0 h 15"/>
              <a:gd name="T23" fmla="*/ 11 w 11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" h="15">
                <a:moveTo>
                  <a:pt x="8" y="0"/>
                </a:moveTo>
                <a:lnTo>
                  <a:pt x="8" y="15"/>
                </a:lnTo>
                <a:lnTo>
                  <a:pt x="9" y="15"/>
                </a:lnTo>
                <a:lnTo>
                  <a:pt x="11" y="12"/>
                </a:lnTo>
                <a:lnTo>
                  <a:pt x="0" y="2"/>
                </a:lnTo>
                <a:lnTo>
                  <a:pt x="3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35" name="Freeform 3801"/>
          <p:cNvSpPr>
            <a:spLocks noChangeAspect="1"/>
          </p:cNvSpPr>
          <p:nvPr/>
        </p:nvSpPr>
        <p:spPr bwMode="auto">
          <a:xfrm>
            <a:off x="2452688" y="5330825"/>
            <a:ext cx="4762" cy="3175"/>
          </a:xfrm>
          <a:custGeom>
            <a:avLst/>
            <a:gdLst>
              <a:gd name="T0" fmla="*/ 0 w 11"/>
              <a:gd name="T1" fmla="*/ 2147483647 h 15"/>
              <a:gd name="T2" fmla="*/ 2147483647 w 11"/>
              <a:gd name="T3" fmla="*/ 2147483647 h 15"/>
              <a:gd name="T4" fmla="*/ 2147483647 w 11"/>
              <a:gd name="T5" fmla="*/ 2147483647 h 15"/>
              <a:gd name="T6" fmla="*/ 2147483647 w 11"/>
              <a:gd name="T7" fmla="*/ 2147483647 h 15"/>
              <a:gd name="T8" fmla="*/ 2147483647 w 11"/>
              <a:gd name="T9" fmla="*/ 0 h 15"/>
              <a:gd name="T10" fmla="*/ 2147483647 w 11"/>
              <a:gd name="T11" fmla="*/ 0 h 15"/>
              <a:gd name="T12" fmla="*/ 0 w 11"/>
              <a:gd name="T13" fmla="*/ 2147483647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"/>
              <a:gd name="T22" fmla="*/ 0 h 15"/>
              <a:gd name="T23" fmla="*/ 11 w 11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" h="15">
                <a:moveTo>
                  <a:pt x="0" y="1"/>
                </a:moveTo>
                <a:lnTo>
                  <a:pt x="11" y="11"/>
                </a:lnTo>
                <a:lnTo>
                  <a:pt x="8" y="15"/>
                </a:lnTo>
                <a:lnTo>
                  <a:pt x="5" y="15"/>
                </a:lnTo>
                <a:lnTo>
                  <a:pt x="5" y="0"/>
                </a:lnTo>
                <a:lnTo>
                  <a:pt x="1" y="0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36" name="Freeform 3802"/>
          <p:cNvSpPr>
            <a:spLocks noChangeAspect="1"/>
          </p:cNvSpPr>
          <p:nvPr/>
        </p:nvSpPr>
        <p:spPr bwMode="auto">
          <a:xfrm>
            <a:off x="2452688" y="5330825"/>
            <a:ext cx="3175" cy="3175"/>
          </a:xfrm>
          <a:custGeom>
            <a:avLst/>
            <a:gdLst>
              <a:gd name="T0" fmla="*/ 2147483647 w 7"/>
              <a:gd name="T1" fmla="*/ 0 h 15"/>
              <a:gd name="T2" fmla="*/ 2147483647 w 7"/>
              <a:gd name="T3" fmla="*/ 2147483647 h 15"/>
              <a:gd name="T4" fmla="*/ 2147483647 w 7"/>
              <a:gd name="T5" fmla="*/ 2147483647 h 15"/>
              <a:gd name="T6" fmla="*/ 2147483647 w 7"/>
              <a:gd name="T7" fmla="*/ 2147483647 h 15"/>
              <a:gd name="T8" fmla="*/ 0 w 7"/>
              <a:gd name="T9" fmla="*/ 0 h 15"/>
              <a:gd name="T10" fmla="*/ 0 w 7"/>
              <a:gd name="T11" fmla="*/ 0 h 15"/>
              <a:gd name="T12" fmla="*/ 2147483647 w 7"/>
              <a:gd name="T13" fmla="*/ 0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"/>
              <a:gd name="T22" fmla="*/ 0 h 15"/>
              <a:gd name="T23" fmla="*/ 7 w 7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" h="15">
                <a:moveTo>
                  <a:pt x="6" y="0"/>
                </a:moveTo>
                <a:lnTo>
                  <a:pt x="6" y="15"/>
                </a:lnTo>
                <a:lnTo>
                  <a:pt x="7" y="15"/>
                </a:ln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37" name="Freeform 3803"/>
          <p:cNvSpPr>
            <a:spLocks noChangeAspect="1"/>
          </p:cNvSpPr>
          <p:nvPr/>
        </p:nvSpPr>
        <p:spPr bwMode="auto">
          <a:xfrm>
            <a:off x="2452688" y="5330825"/>
            <a:ext cx="3175" cy="7938"/>
          </a:xfrm>
          <a:custGeom>
            <a:avLst/>
            <a:gdLst>
              <a:gd name="T0" fmla="*/ 2147483647 w 9"/>
              <a:gd name="T1" fmla="*/ 0 h 16"/>
              <a:gd name="T2" fmla="*/ 2147483647 w 9"/>
              <a:gd name="T3" fmla="*/ 2147483647 h 16"/>
              <a:gd name="T4" fmla="*/ 2147483647 w 9"/>
              <a:gd name="T5" fmla="*/ 2147483647 h 16"/>
              <a:gd name="T6" fmla="*/ 0 w 9"/>
              <a:gd name="T7" fmla="*/ 2147483647 h 16"/>
              <a:gd name="T8" fmla="*/ 2147483647 w 9"/>
              <a:gd name="T9" fmla="*/ 0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"/>
              <a:gd name="T16" fmla="*/ 0 h 16"/>
              <a:gd name="T17" fmla="*/ 9 w 9"/>
              <a:gd name="T18" fmla="*/ 16 h 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" h="16">
                <a:moveTo>
                  <a:pt x="2" y="0"/>
                </a:moveTo>
                <a:lnTo>
                  <a:pt x="9" y="15"/>
                </a:lnTo>
                <a:lnTo>
                  <a:pt x="7" y="16"/>
                </a:lnTo>
                <a:lnTo>
                  <a:pt x="0" y="1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38" name="Freeform 3804"/>
          <p:cNvSpPr>
            <a:spLocks noChangeAspect="1"/>
          </p:cNvSpPr>
          <p:nvPr/>
        </p:nvSpPr>
        <p:spPr bwMode="auto">
          <a:xfrm>
            <a:off x="2449513" y="5330825"/>
            <a:ext cx="6350" cy="1588"/>
          </a:xfrm>
          <a:custGeom>
            <a:avLst/>
            <a:gdLst>
              <a:gd name="T0" fmla="*/ 0 w 15"/>
              <a:gd name="T1" fmla="*/ 2147483647 h 7"/>
              <a:gd name="T2" fmla="*/ 0 w 15"/>
              <a:gd name="T3" fmla="*/ 2147483647 h 7"/>
              <a:gd name="T4" fmla="*/ 0 w 15"/>
              <a:gd name="T5" fmla="*/ 2147483647 h 7"/>
              <a:gd name="T6" fmla="*/ 0 w 15"/>
              <a:gd name="T7" fmla="*/ 2147483647 h 7"/>
              <a:gd name="T8" fmla="*/ 2147483647 w 15"/>
              <a:gd name="T9" fmla="*/ 2147483647 h 7"/>
              <a:gd name="T10" fmla="*/ 2147483647 w 15"/>
              <a:gd name="T11" fmla="*/ 2147483647 h 7"/>
              <a:gd name="T12" fmla="*/ 2147483647 w 15"/>
              <a:gd name="T13" fmla="*/ 2147483647 h 7"/>
              <a:gd name="T14" fmla="*/ 2147483647 w 15"/>
              <a:gd name="T15" fmla="*/ 2147483647 h 7"/>
              <a:gd name="T16" fmla="*/ 2147483647 w 15"/>
              <a:gd name="T17" fmla="*/ 0 h 7"/>
              <a:gd name="T18" fmla="*/ 2147483647 w 15"/>
              <a:gd name="T19" fmla="*/ 0 h 7"/>
              <a:gd name="T20" fmla="*/ 2147483647 w 15"/>
              <a:gd name="T21" fmla="*/ 0 h 7"/>
              <a:gd name="T22" fmla="*/ 2147483647 w 15"/>
              <a:gd name="T23" fmla="*/ 0 h 7"/>
              <a:gd name="T24" fmla="*/ 2147483647 w 15"/>
              <a:gd name="T25" fmla="*/ 0 h 7"/>
              <a:gd name="T26" fmla="*/ 2147483647 w 15"/>
              <a:gd name="T27" fmla="*/ 2147483647 h 7"/>
              <a:gd name="T28" fmla="*/ 2147483647 w 15"/>
              <a:gd name="T29" fmla="*/ 2147483647 h 7"/>
              <a:gd name="T30" fmla="*/ 2147483647 w 15"/>
              <a:gd name="T31" fmla="*/ 2147483647 h 7"/>
              <a:gd name="T32" fmla="*/ 2147483647 w 15"/>
              <a:gd name="T33" fmla="*/ 2147483647 h 7"/>
              <a:gd name="T34" fmla="*/ 2147483647 w 15"/>
              <a:gd name="T35" fmla="*/ 2147483647 h 7"/>
              <a:gd name="T36" fmla="*/ 2147483647 w 15"/>
              <a:gd name="T37" fmla="*/ 2147483647 h 7"/>
              <a:gd name="T38" fmla="*/ 2147483647 w 15"/>
              <a:gd name="T39" fmla="*/ 2147483647 h 7"/>
              <a:gd name="T40" fmla="*/ 2147483647 w 15"/>
              <a:gd name="T41" fmla="*/ 2147483647 h 7"/>
              <a:gd name="T42" fmla="*/ 0 w 15"/>
              <a:gd name="T43" fmla="*/ 2147483647 h 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"/>
              <a:gd name="T67" fmla="*/ 0 h 7"/>
              <a:gd name="T68" fmla="*/ 15 w 15"/>
              <a:gd name="T69" fmla="*/ 7 h 7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" h="7">
                <a:moveTo>
                  <a:pt x="0" y="7"/>
                </a:moveTo>
                <a:lnTo>
                  <a:pt x="0" y="7"/>
                </a:lnTo>
                <a:lnTo>
                  <a:pt x="0" y="6"/>
                </a:lnTo>
                <a:lnTo>
                  <a:pt x="0" y="5"/>
                </a:lnTo>
                <a:lnTo>
                  <a:pt x="1" y="3"/>
                </a:lnTo>
                <a:lnTo>
                  <a:pt x="1" y="2"/>
                </a:lnTo>
                <a:lnTo>
                  <a:pt x="2" y="1"/>
                </a:lnTo>
                <a:lnTo>
                  <a:pt x="3" y="1"/>
                </a:ln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lnTo>
                  <a:pt x="8" y="0"/>
                </a:lnTo>
                <a:lnTo>
                  <a:pt x="10" y="0"/>
                </a:lnTo>
                <a:lnTo>
                  <a:pt x="12" y="1"/>
                </a:lnTo>
                <a:lnTo>
                  <a:pt x="13" y="1"/>
                </a:lnTo>
                <a:lnTo>
                  <a:pt x="14" y="2"/>
                </a:lnTo>
                <a:lnTo>
                  <a:pt x="14" y="3"/>
                </a:lnTo>
                <a:lnTo>
                  <a:pt x="15" y="5"/>
                </a:lnTo>
                <a:lnTo>
                  <a:pt x="15" y="6"/>
                </a:lnTo>
                <a:lnTo>
                  <a:pt x="15" y="7"/>
                </a:lnTo>
                <a:lnTo>
                  <a:pt x="0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39" name="Freeform 3805"/>
          <p:cNvSpPr>
            <a:spLocks noChangeAspect="1"/>
          </p:cNvSpPr>
          <p:nvPr/>
        </p:nvSpPr>
        <p:spPr bwMode="auto">
          <a:xfrm>
            <a:off x="2449513" y="5334000"/>
            <a:ext cx="6350" cy="4763"/>
          </a:xfrm>
          <a:custGeom>
            <a:avLst/>
            <a:gdLst>
              <a:gd name="T0" fmla="*/ 2147483647 w 15"/>
              <a:gd name="T1" fmla="*/ 0 h 7"/>
              <a:gd name="T2" fmla="*/ 2147483647 w 15"/>
              <a:gd name="T3" fmla="*/ 0 h 7"/>
              <a:gd name="T4" fmla="*/ 2147483647 w 15"/>
              <a:gd name="T5" fmla="*/ 2147483647 h 7"/>
              <a:gd name="T6" fmla="*/ 2147483647 w 15"/>
              <a:gd name="T7" fmla="*/ 2147483647 h 7"/>
              <a:gd name="T8" fmla="*/ 2147483647 w 15"/>
              <a:gd name="T9" fmla="*/ 2147483647 h 7"/>
              <a:gd name="T10" fmla="*/ 2147483647 w 15"/>
              <a:gd name="T11" fmla="*/ 2147483647 h 7"/>
              <a:gd name="T12" fmla="*/ 2147483647 w 15"/>
              <a:gd name="T13" fmla="*/ 2147483647 h 7"/>
              <a:gd name="T14" fmla="*/ 2147483647 w 15"/>
              <a:gd name="T15" fmla="*/ 2147483647 h 7"/>
              <a:gd name="T16" fmla="*/ 2147483647 w 15"/>
              <a:gd name="T17" fmla="*/ 2147483647 h 7"/>
              <a:gd name="T18" fmla="*/ 2147483647 w 15"/>
              <a:gd name="T19" fmla="*/ 2147483647 h 7"/>
              <a:gd name="T20" fmla="*/ 2147483647 w 15"/>
              <a:gd name="T21" fmla="*/ 2147483647 h 7"/>
              <a:gd name="T22" fmla="*/ 2147483647 w 15"/>
              <a:gd name="T23" fmla="*/ 2147483647 h 7"/>
              <a:gd name="T24" fmla="*/ 2147483647 w 15"/>
              <a:gd name="T25" fmla="*/ 2147483647 h 7"/>
              <a:gd name="T26" fmla="*/ 2147483647 w 15"/>
              <a:gd name="T27" fmla="*/ 2147483647 h 7"/>
              <a:gd name="T28" fmla="*/ 2147483647 w 15"/>
              <a:gd name="T29" fmla="*/ 2147483647 h 7"/>
              <a:gd name="T30" fmla="*/ 2147483647 w 15"/>
              <a:gd name="T31" fmla="*/ 2147483647 h 7"/>
              <a:gd name="T32" fmla="*/ 2147483647 w 15"/>
              <a:gd name="T33" fmla="*/ 2147483647 h 7"/>
              <a:gd name="T34" fmla="*/ 0 w 15"/>
              <a:gd name="T35" fmla="*/ 2147483647 h 7"/>
              <a:gd name="T36" fmla="*/ 0 w 15"/>
              <a:gd name="T37" fmla="*/ 2147483647 h 7"/>
              <a:gd name="T38" fmla="*/ 0 w 15"/>
              <a:gd name="T39" fmla="*/ 0 h 7"/>
              <a:gd name="T40" fmla="*/ 0 w 15"/>
              <a:gd name="T41" fmla="*/ 0 h 7"/>
              <a:gd name="T42" fmla="*/ 2147483647 w 15"/>
              <a:gd name="T43" fmla="*/ 0 h 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"/>
              <a:gd name="T67" fmla="*/ 0 h 7"/>
              <a:gd name="T68" fmla="*/ 15 w 15"/>
              <a:gd name="T69" fmla="*/ 7 h 7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" h="7">
                <a:moveTo>
                  <a:pt x="15" y="0"/>
                </a:moveTo>
                <a:lnTo>
                  <a:pt x="15" y="0"/>
                </a:lnTo>
                <a:lnTo>
                  <a:pt x="15" y="1"/>
                </a:lnTo>
                <a:lnTo>
                  <a:pt x="15" y="2"/>
                </a:lnTo>
                <a:lnTo>
                  <a:pt x="14" y="4"/>
                </a:lnTo>
                <a:lnTo>
                  <a:pt x="14" y="5"/>
                </a:lnTo>
                <a:lnTo>
                  <a:pt x="13" y="6"/>
                </a:lnTo>
                <a:lnTo>
                  <a:pt x="12" y="6"/>
                </a:lnTo>
                <a:lnTo>
                  <a:pt x="10" y="7"/>
                </a:lnTo>
                <a:lnTo>
                  <a:pt x="8" y="7"/>
                </a:lnTo>
                <a:lnTo>
                  <a:pt x="7" y="7"/>
                </a:lnTo>
                <a:lnTo>
                  <a:pt x="6" y="7"/>
                </a:lnTo>
                <a:lnTo>
                  <a:pt x="5" y="7"/>
                </a:lnTo>
                <a:lnTo>
                  <a:pt x="3" y="6"/>
                </a:lnTo>
                <a:lnTo>
                  <a:pt x="2" y="6"/>
                </a:lnTo>
                <a:lnTo>
                  <a:pt x="1" y="5"/>
                </a:lnTo>
                <a:lnTo>
                  <a:pt x="1" y="4"/>
                </a:lnTo>
                <a:lnTo>
                  <a:pt x="0" y="2"/>
                </a:lnTo>
                <a:lnTo>
                  <a:pt x="0" y="1"/>
                </a:lnTo>
                <a:lnTo>
                  <a:pt x="0" y="0"/>
                </a:lnTo>
                <a:lnTo>
                  <a:pt x="1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40" name="Freeform 3806"/>
          <p:cNvSpPr>
            <a:spLocks noChangeAspect="1"/>
          </p:cNvSpPr>
          <p:nvPr/>
        </p:nvSpPr>
        <p:spPr bwMode="auto">
          <a:xfrm>
            <a:off x="2449513" y="5332413"/>
            <a:ext cx="6350" cy="1587"/>
          </a:xfrm>
          <a:custGeom>
            <a:avLst/>
            <a:gdLst>
              <a:gd name="T0" fmla="*/ 0 w 15"/>
              <a:gd name="T1" fmla="*/ 0 h 1"/>
              <a:gd name="T2" fmla="*/ 2147483647 w 15"/>
              <a:gd name="T3" fmla="*/ 0 h 1"/>
              <a:gd name="T4" fmla="*/ 2147483647 w 15"/>
              <a:gd name="T5" fmla="*/ 2147483647 h 1"/>
              <a:gd name="T6" fmla="*/ 2147483647 w 15"/>
              <a:gd name="T7" fmla="*/ 2147483647 h 1"/>
              <a:gd name="T8" fmla="*/ 0 w 15"/>
              <a:gd name="T9" fmla="*/ 2147483647 h 1"/>
              <a:gd name="T10" fmla="*/ 0 w 15"/>
              <a:gd name="T11" fmla="*/ 2147483647 h 1"/>
              <a:gd name="T12" fmla="*/ 0 w 15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1"/>
              <a:gd name="T23" fmla="*/ 15 w 15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1">
                <a:moveTo>
                  <a:pt x="0" y="0"/>
                </a:moveTo>
                <a:lnTo>
                  <a:pt x="15" y="0"/>
                </a:lnTo>
                <a:lnTo>
                  <a:pt x="15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41" name="Freeform 3807"/>
          <p:cNvSpPr>
            <a:spLocks noChangeAspect="1"/>
          </p:cNvSpPr>
          <p:nvPr/>
        </p:nvSpPr>
        <p:spPr bwMode="auto">
          <a:xfrm>
            <a:off x="2449513" y="5334000"/>
            <a:ext cx="6350" cy="4763"/>
          </a:xfrm>
          <a:custGeom>
            <a:avLst/>
            <a:gdLst>
              <a:gd name="T0" fmla="*/ 0 w 15"/>
              <a:gd name="T1" fmla="*/ 0 h 1"/>
              <a:gd name="T2" fmla="*/ 2147483647 w 15"/>
              <a:gd name="T3" fmla="*/ 0 h 1"/>
              <a:gd name="T4" fmla="*/ 2147483647 w 15"/>
              <a:gd name="T5" fmla="*/ 2147483647 h 1"/>
              <a:gd name="T6" fmla="*/ 2147483647 w 15"/>
              <a:gd name="T7" fmla="*/ 2147483647 h 1"/>
              <a:gd name="T8" fmla="*/ 0 w 15"/>
              <a:gd name="T9" fmla="*/ 2147483647 h 1"/>
              <a:gd name="T10" fmla="*/ 0 w 15"/>
              <a:gd name="T11" fmla="*/ 2147483647 h 1"/>
              <a:gd name="T12" fmla="*/ 0 w 15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1"/>
              <a:gd name="T23" fmla="*/ 15 w 15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1">
                <a:moveTo>
                  <a:pt x="0" y="0"/>
                </a:moveTo>
                <a:lnTo>
                  <a:pt x="15" y="0"/>
                </a:lnTo>
                <a:lnTo>
                  <a:pt x="15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42" name="Freeform 3808"/>
          <p:cNvSpPr>
            <a:spLocks noChangeAspect="1"/>
          </p:cNvSpPr>
          <p:nvPr/>
        </p:nvSpPr>
        <p:spPr bwMode="auto">
          <a:xfrm>
            <a:off x="2449513" y="5334000"/>
            <a:ext cx="6350" cy="4763"/>
          </a:xfrm>
          <a:custGeom>
            <a:avLst/>
            <a:gdLst>
              <a:gd name="T0" fmla="*/ 0 w 15"/>
              <a:gd name="T1" fmla="*/ 0 h 1"/>
              <a:gd name="T2" fmla="*/ 2147483647 w 15"/>
              <a:gd name="T3" fmla="*/ 0 h 1"/>
              <a:gd name="T4" fmla="*/ 2147483647 w 15"/>
              <a:gd name="T5" fmla="*/ 2147483647 h 1"/>
              <a:gd name="T6" fmla="*/ 2147483647 w 15"/>
              <a:gd name="T7" fmla="*/ 2147483647 h 1"/>
              <a:gd name="T8" fmla="*/ 0 w 15"/>
              <a:gd name="T9" fmla="*/ 2147483647 h 1"/>
              <a:gd name="T10" fmla="*/ 0 w 15"/>
              <a:gd name="T11" fmla="*/ 2147483647 h 1"/>
              <a:gd name="T12" fmla="*/ 0 w 15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1"/>
              <a:gd name="T23" fmla="*/ 15 w 15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1">
                <a:moveTo>
                  <a:pt x="0" y="0"/>
                </a:moveTo>
                <a:lnTo>
                  <a:pt x="15" y="0"/>
                </a:lnTo>
                <a:lnTo>
                  <a:pt x="15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43" name="Freeform 3809"/>
          <p:cNvSpPr>
            <a:spLocks noChangeAspect="1"/>
          </p:cNvSpPr>
          <p:nvPr/>
        </p:nvSpPr>
        <p:spPr bwMode="auto">
          <a:xfrm>
            <a:off x="2449513" y="5334000"/>
            <a:ext cx="6350" cy="4763"/>
          </a:xfrm>
          <a:custGeom>
            <a:avLst/>
            <a:gdLst>
              <a:gd name="T0" fmla="*/ 0 w 15"/>
              <a:gd name="T1" fmla="*/ 0 h 2"/>
              <a:gd name="T2" fmla="*/ 2147483647 w 15"/>
              <a:gd name="T3" fmla="*/ 0 h 2"/>
              <a:gd name="T4" fmla="*/ 2147483647 w 15"/>
              <a:gd name="T5" fmla="*/ 2147483647 h 2"/>
              <a:gd name="T6" fmla="*/ 2147483647 w 15"/>
              <a:gd name="T7" fmla="*/ 2147483647 h 2"/>
              <a:gd name="T8" fmla="*/ 0 w 15"/>
              <a:gd name="T9" fmla="*/ 2147483647 h 2"/>
              <a:gd name="T10" fmla="*/ 0 w 15"/>
              <a:gd name="T11" fmla="*/ 2147483647 h 2"/>
              <a:gd name="T12" fmla="*/ 0 w 15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2"/>
              <a:gd name="T23" fmla="*/ 15 w 15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2">
                <a:moveTo>
                  <a:pt x="0" y="0"/>
                </a:moveTo>
                <a:lnTo>
                  <a:pt x="15" y="0"/>
                </a:lnTo>
                <a:lnTo>
                  <a:pt x="15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44" name="Rectangle 3810"/>
          <p:cNvSpPr>
            <a:spLocks noChangeAspect="1" noChangeArrowheads="1"/>
          </p:cNvSpPr>
          <p:nvPr/>
        </p:nvSpPr>
        <p:spPr bwMode="auto">
          <a:xfrm>
            <a:off x="2449513" y="5334000"/>
            <a:ext cx="6350" cy="1588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45" name="Freeform 3811"/>
          <p:cNvSpPr>
            <a:spLocks noChangeAspect="1"/>
          </p:cNvSpPr>
          <p:nvPr/>
        </p:nvSpPr>
        <p:spPr bwMode="auto">
          <a:xfrm>
            <a:off x="2452688" y="5332413"/>
            <a:ext cx="3175" cy="6350"/>
          </a:xfrm>
          <a:custGeom>
            <a:avLst/>
            <a:gdLst>
              <a:gd name="T0" fmla="*/ 0 w 8"/>
              <a:gd name="T1" fmla="*/ 0 h 15"/>
              <a:gd name="T2" fmla="*/ 0 w 8"/>
              <a:gd name="T3" fmla="*/ 0 h 15"/>
              <a:gd name="T4" fmla="*/ 0 w 8"/>
              <a:gd name="T5" fmla="*/ 0 h 15"/>
              <a:gd name="T6" fmla="*/ 2147483647 w 8"/>
              <a:gd name="T7" fmla="*/ 0 h 15"/>
              <a:gd name="T8" fmla="*/ 2147483647 w 8"/>
              <a:gd name="T9" fmla="*/ 0 h 15"/>
              <a:gd name="T10" fmla="*/ 2147483647 w 8"/>
              <a:gd name="T11" fmla="*/ 2147483647 h 15"/>
              <a:gd name="T12" fmla="*/ 2147483647 w 8"/>
              <a:gd name="T13" fmla="*/ 2147483647 h 15"/>
              <a:gd name="T14" fmla="*/ 2147483647 w 8"/>
              <a:gd name="T15" fmla="*/ 2147483647 h 15"/>
              <a:gd name="T16" fmla="*/ 2147483647 w 8"/>
              <a:gd name="T17" fmla="*/ 2147483647 h 15"/>
              <a:gd name="T18" fmla="*/ 2147483647 w 8"/>
              <a:gd name="T19" fmla="*/ 2147483647 h 15"/>
              <a:gd name="T20" fmla="*/ 2147483647 w 8"/>
              <a:gd name="T21" fmla="*/ 2147483647 h 15"/>
              <a:gd name="T22" fmla="*/ 2147483647 w 8"/>
              <a:gd name="T23" fmla="*/ 2147483647 h 15"/>
              <a:gd name="T24" fmla="*/ 2147483647 w 8"/>
              <a:gd name="T25" fmla="*/ 2147483647 h 15"/>
              <a:gd name="T26" fmla="*/ 2147483647 w 8"/>
              <a:gd name="T27" fmla="*/ 2147483647 h 15"/>
              <a:gd name="T28" fmla="*/ 2147483647 w 8"/>
              <a:gd name="T29" fmla="*/ 2147483647 h 15"/>
              <a:gd name="T30" fmla="*/ 2147483647 w 8"/>
              <a:gd name="T31" fmla="*/ 2147483647 h 15"/>
              <a:gd name="T32" fmla="*/ 2147483647 w 8"/>
              <a:gd name="T33" fmla="*/ 2147483647 h 15"/>
              <a:gd name="T34" fmla="*/ 2147483647 w 8"/>
              <a:gd name="T35" fmla="*/ 2147483647 h 15"/>
              <a:gd name="T36" fmla="*/ 2147483647 w 8"/>
              <a:gd name="T37" fmla="*/ 2147483647 h 15"/>
              <a:gd name="T38" fmla="*/ 0 w 8"/>
              <a:gd name="T39" fmla="*/ 2147483647 h 15"/>
              <a:gd name="T40" fmla="*/ 0 w 8"/>
              <a:gd name="T41" fmla="*/ 2147483647 h 15"/>
              <a:gd name="T42" fmla="*/ 0 w 8"/>
              <a:gd name="T43" fmla="*/ 0 h 1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"/>
              <a:gd name="T67" fmla="*/ 0 h 15"/>
              <a:gd name="T68" fmla="*/ 8 w 8"/>
              <a:gd name="T69" fmla="*/ 15 h 1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" h="15">
                <a:moveTo>
                  <a:pt x="0" y="0"/>
                </a:moveTo>
                <a:lnTo>
                  <a:pt x="0" y="0"/>
                </a:lnTo>
                <a:lnTo>
                  <a:pt x="1" y="0"/>
                </a:lnTo>
                <a:lnTo>
                  <a:pt x="4" y="0"/>
                </a:lnTo>
                <a:lnTo>
                  <a:pt x="5" y="1"/>
                </a:lnTo>
                <a:lnTo>
                  <a:pt x="6" y="2"/>
                </a:lnTo>
                <a:lnTo>
                  <a:pt x="7" y="3"/>
                </a:lnTo>
                <a:lnTo>
                  <a:pt x="8" y="4"/>
                </a:lnTo>
                <a:lnTo>
                  <a:pt x="8" y="5"/>
                </a:lnTo>
                <a:lnTo>
                  <a:pt x="8" y="8"/>
                </a:lnTo>
                <a:lnTo>
                  <a:pt x="8" y="9"/>
                </a:lnTo>
                <a:lnTo>
                  <a:pt x="8" y="11"/>
                </a:lnTo>
                <a:lnTo>
                  <a:pt x="7" y="12"/>
                </a:lnTo>
                <a:lnTo>
                  <a:pt x="6" y="13"/>
                </a:lnTo>
                <a:lnTo>
                  <a:pt x="5" y="14"/>
                </a:lnTo>
                <a:lnTo>
                  <a:pt x="4" y="15"/>
                </a:lnTo>
                <a:lnTo>
                  <a:pt x="3" y="15"/>
                </a:lnTo>
                <a:lnTo>
                  <a:pt x="0" y="1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46" name="Freeform 3812"/>
          <p:cNvSpPr>
            <a:spLocks noChangeAspect="1"/>
          </p:cNvSpPr>
          <p:nvPr/>
        </p:nvSpPr>
        <p:spPr bwMode="auto">
          <a:xfrm>
            <a:off x="2425700" y="5348288"/>
            <a:ext cx="1588" cy="3175"/>
          </a:xfrm>
          <a:custGeom>
            <a:avLst/>
            <a:gdLst>
              <a:gd name="T0" fmla="*/ 2147483647 w 9"/>
              <a:gd name="T1" fmla="*/ 2147483647 h 14"/>
              <a:gd name="T2" fmla="*/ 2147483647 w 9"/>
              <a:gd name="T3" fmla="*/ 2147483647 h 14"/>
              <a:gd name="T4" fmla="*/ 2147483647 w 9"/>
              <a:gd name="T5" fmla="*/ 2147483647 h 14"/>
              <a:gd name="T6" fmla="*/ 2147483647 w 9"/>
              <a:gd name="T7" fmla="*/ 2147483647 h 14"/>
              <a:gd name="T8" fmla="*/ 2147483647 w 9"/>
              <a:gd name="T9" fmla="*/ 2147483647 h 14"/>
              <a:gd name="T10" fmla="*/ 2147483647 w 9"/>
              <a:gd name="T11" fmla="*/ 2147483647 h 14"/>
              <a:gd name="T12" fmla="*/ 2147483647 w 9"/>
              <a:gd name="T13" fmla="*/ 2147483647 h 14"/>
              <a:gd name="T14" fmla="*/ 2147483647 w 9"/>
              <a:gd name="T15" fmla="*/ 2147483647 h 14"/>
              <a:gd name="T16" fmla="*/ 2147483647 w 9"/>
              <a:gd name="T17" fmla="*/ 2147483647 h 14"/>
              <a:gd name="T18" fmla="*/ 0 w 9"/>
              <a:gd name="T19" fmla="*/ 2147483647 h 14"/>
              <a:gd name="T20" fmla="*/ 0 w 9"/>
              <a:gd name="T21" fmla="*/ 2147483647 h 14"/>
              <a:gd name="T22" fmla="*/ 0 w 9"/>
              <a:gd name="T23" fmla="*/ 2147483647 h 14"/>
              <a:gd name="T24" fmla="*/ 0 w 9"/>
              <a:gd name="T25" fmla="*/ 2147483647 h 14"/>
              <a:gd name="T26" fmla="*/ 0 w 9"/>
              <a:gd name="T27" fmla="*/ 2147483647 h 14"/>
              <a:gd name="T28" fmla="*/ 0 w 9"/>
              <a:gd name="T29" fmla="*/ 2147483647 h 14"/>
              <a:gd name="T30" fmla="*/ 2147483647 w 9"/>
              <a:gd name="T31" fmla="*/ 2147483647 h 14"/>
              <a:gd name="T32" fmla="*/ 2147483647 w 9"/>
              <a:gd name="T33" fmla="*/ 2147483647 h 14"/>
              <a:gd name="T34" fmla="*/ 2147483647 w 9"/>
              <a:gd name="T35" fmla="*/ 2147483647 h 14"/>
              <a:gd name="T36" fmla="*/ 2147483647 w 9"/>
              <a:gd name="T37" fmla="*/ 0 h 14"/>
              <a:gd name="T38" fmla="*/ 2147483647 w 9"/>
              <a:gd name="T39" fmla="*/ 0 h 14"/>
              <a:gd name="T40" fmla="*/ 2147483647 w 9"/>
              <a:gd name="T41" fmla="*/ 0 h 14"/>
              <a:gd name="T42" fmla="*/ 2147483647 w 9"/>
              <a:gd name="T43" fmla="*/ 2147483647 h 1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9"/>
              <a:gd name="T67" fmla="*/ 0 h 14"/>
              <a:gd name="T68" fmla="*/ 9 w 9"/>
              <a:gd name="T69" fmla="*/ 14 h 14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9" h="14">
                <a:moveTo>
                  <a:pt x="9" y="14"/>
                </a:moveTo>
                <a:lnTo>
                  <a:pt x="9" y="14"/>
                </a:lnTo>
                <a:lnTo>
                  <a:pt x="8" y="14"/>
                </a:lnTo>
                <a:lnTo>
                  <a:pt x="7" y="14"/>
                </a:lnTo>
                <a:lnTo>
                  <a:pt x="6" y="14"/>
                </a:lnTo>
                <a:lnTo>
                  <a:pt x="5" y="14"/>
                </a:lnTo>
                <a:lnTo>
                  <a:pt x="4" y="13"/>
                </a:lnTo>
                <a:lnTo>
                  <a:pt x="3" y="12"/>
                </a:lnTo>
                <a:lnTo>
                  <a:pt x="2" y="11"/>
                </a:lnTo>
                <a:lnTo>
                  <a:pt x="0" y="10"/>
                </a:lnTo>
                <a:lnTo>
                  <a:pt x="0" y="8"/>
                </a:lnTo>
                <a:lnTo>
                  <a:pt x="0" y="7"/>
                </a:lnTo>
                <a:lnTo>
                  <a:pt x="0" y="6"/>
                </a:lnTo>
                <a:lnTo>
                  <a:pt x="0" y="5"/>
                </a:lnTo>
                <a:lnTo>
                  <a:pt x="0" y="4"/>
                </a:lnTo>
                <a:lnTo>
                  <a:pt x="2" y="3"/>
                </a:lnTo>
                <a:lnTo>
                  <a:pt x="3" y="2"/>
                </a:lnTo>
                <a:lnTo>
                  <a:pt x="4" y="1"/>
                </a:lnTo>
                <a:lnTo>
                  <a:pt x="5" y="0"/>
                </a:lnTo>
                <a:lnTo>
                  <a:pt x="7" y="0"/>
                </a:lnTo>
                <a:lnTo>
                  <a:pt x="9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47" name="Freeform 3813"/>
          <p:cNvSpPr>
            <a:spLocks noChangeAspect="1"/>
          </p:cNvSpPr>
          <p:nvPr/>
        </p:nvSpPr>
        <p:spPr bwMode="auto">
          <a:xfrm>
            <a:off x="2447925" y="5332413"/>
            <a:ext cx="4763" cy="7937"/>
          </a:xfrm>
          <a:custGeom>
            <a:avLst/>
            <a:gdLst>
              <a:gd name="T0" fmla="*/ 2147483647 w 14"/>
              <a:gd name="T1" fmla="*/ 0 h 16"/>
              <a:gd name="T2" fmla="*/ 2147483647 w 14"/>
              <a:gd name="T3" fmla="*/ 2147483647 h 16"/>
              <a:gd name="T4" fmla="*/ 2147483647 w 14"/>
              <a:gd name="T5" fmla="*/ 2147483647 h 16"/>
              <a:gd name="T6" fmla="*/ 2147483647 w 14"/>
              <a:gd name="T7" fmla="*/ 2147483647 h 16"/>
              <a:gd name="T8" fmla="*/ 0 w 14"/>
              <a:gd name="T9" fmla="*/ 2147483647 h 16"/>
              <a:gd name="T10" fmla="*/ 2147483647 w 14"/>
              <a:gd name="T11" fmla="*/ 2147483647 h 16"/>
              <a:gd name="T12" fmla="*/ 2147483647 w 14"/>
              <a:gd name="T13" fmla="*/ 0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16"/>
              <a:gd name="T23" fmla="*/ 14 w 14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16">
                <a:moveTo>
                  <a:pt x="14" y="0"/>
                </a:moveTo>
                <a:lnTo>
                  <a:pt x="14" y="15"/>
                </a:lnTo>
                <a:lnTo>
                  <a:pt x="7" y="16"/>
                </a:lnTo>
                <a:lnTo>
                  <a:pt x="8" y="15"/>
                </a:lnTo>
                <a:lnTo>
                  <a:pt x="0" y="2"/>
                </a:lnTo>
                <a:lnTo>
                  <a:pt x="1" y="1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48" name="Freeform 3814"/>
          <p:cNvSpPr>
            <a:spLocks noChangeAspect="1"/>
          </p:cNvSpPr>
          <p:nvPr/>
        </p:nvSpPr>
        <p:spPr bwMode="auto">
          <a:xfrm>
            <a:off x="2443163" y="5332413"/>
            <a:ext cx="6350" cy="7937"/>
          </a:xfrm>
          <a:custGeom>
            <a:avLst/>
            <a:gdLst>
              <a:gd name="T0" fmla="*/ 2147483647 w 16"/>
              <a:gd name="T1" fmla="*/ 0 h 18"/>
              <a:gd name="T2" fmla="*/ 2147483647 w 16"/>
              <a:gd name="T3" fmla="*/ 2147483647 h 18"/>
              <a:gd name="T4" fmla="*/ 2147483647 w 16"/>
              <a:gd name="T5" fmla="*/ 2147483647 h 18"/>
              <a:gd name="T6" fmla="*/ 2147483647 w 16"/>
              <a:gd name="T7" fmla="*/ 2147483647 h 18"/>
              <a:gd name="T8" fmla="*/ 0 w 16"/>
              <a:gd name="T9" fmla="*/ 2147483647 h 18"/>
              <a:gd name="T10" fmla="*/ 0 w 16"/>
              <a:gd name="T11" fmla="*/ 2147483647 h 18"/>
              <a:gd name="T12" fmla="*/ 2147483647 w 16"/>
              <a:gd name="T13" fmla="*/ 0 h 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"/>
              <a:gd name="T22" fmla="*/ 0 h 18"/>
              <a:gd name="T23" fmla="*/ 16 w 16"/>
              <a:gd name="T24" fmla="*/ 18 h 1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" h="18">
                <a:moveTo>
                  <a:pt x="8" y="0"/>
                </a:moveTo>
                <a:lnTo>
                  <a:pt x="16" y="13"/>
                </a:lnTo>
                <a:lnTo>
                  <a:pt x="8" y="18"/>
                </a:lnTo>
                <a:lnTo>
                  <a:pt x="0" y="6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49" name="Freeform 3815"/>
          <p:cNvSpPr>
            <a:spLocks noChangeAspect="1"/>
          </p:cNvSpPr>
          <p:nvPr/>
        </p:nvSpPr>
        <p:spPr bwMode="auto">
          <a:xfrm>
            <a:off x="2441575" y="5334000"/>
            <a:ext cx="6350" cy="7938"/>
          </a:xfrm>
          <a:custGeom>
            <a:avLst/>
            <a:gdLst>
              <a:gd name="T0" fmla="*/ 2147483647 w 19"/>
              <a:gd name="T1" fmla="*/ 0 h 18"/>
              <a:gd name="T2" fmla="*/ 2147483647 w 19"/>
              <a:gd name="T3" fmla="*/ 2147483647 h 18"/>
              <a:gd name="T4" fmla="*/ 2147483647 w 19"/>
              <a:gd name="T5" fmla="*/ 2147483647 h 18"/>
              <a:gd name="T6" fmla="*/ 2147483647 w 19"/>
              <a:gd name="T7" fmla="*/ 2147483647 h 18"/>
              <a:gd name="T8" fmla="*/ 0 w 19"/>
              <a:gd name="T9" fmla="*/ 2147483647 h 18"/>
              <a:gd name="T10" fmla="*/ 2147483647 w 19"/>
              <a:gd name="T11" fmla="*/ 2147483647 h 18"/>
              <a:gd name="T12" fmla="*/ 2147483647 w 19"/>
              <a:gd name="T13" fmla="*/ 0 h 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"/>
              <a:gd name="T22" fmla="*/ 0 h 18"/>
              <a:gd name="T23" fmla="*/ 19 w 19"/>
              <a:gd name="T24" fmla="*/ 18 h 1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" h="18">
                <a:moveTo>
                  <a:pt x="11" y="0"/>
                </a:moveTo>
                <a:lnTo>
                  <a:pt x="19" y="12"/>
                </a:lnTo>
                <a:lnTo>
                  <a:pt x="10" y="18"/>
                </a:lnTo>
                <a:lnTo>
                  <a:pt x="11" y="17"/>
                </a:lnTo>
                <a:lnTo>
                  <a:pt x="0" y="7"/>
                </a:lnTo>
                <a:lnTo>
                  <a:pt x="1" y="6"/>
                </a:lnTo>
                <a:lnTo>
                  <a:pt x="1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50" name="Freeform 3816"/>
          <p:cNvSpPr>
            <a:spLocks noChangeAspect="1"/>
          </p:cNvSpPr>
          <p:nvPr/>
        </p:nvSpPr>
        <p:spPr bwMode="auto">
          <a:xfrm>
            <a:off x="2438400" y="5338763"/>
            <a:ext cx="4763" cy="9525"/>
          </a:xfrm>
          <a:custGeom>
            <a:avLst/>
            <a:gdLst>
              <a:gd name="T0" fmla="*/ 2147483647 w 19"/>
              <a:gd name="T1" fmla="*/ 0 h 27"/>
              <a:gd name="T2" fmla="*/ 2147483647 w 19"/>
              <a:gd name="T3" fmla="*/ 2147483647 h 27"/>
              <a:gd name="T4" fmla="*/ 2147483647 w 19"/>
              <a:gd name="T5" fmla="*/ 2147483647 h 27"/>
              <a:gd name="T6" fmla="*/ 2147483647 w 19"/>
              <a:gd name="T7" fmla="*/ 2147483647 h 27"/>
              <a:gd name="T8" fmla="*/ 0 w 19"/>
              <a:gd name="T9" fmla="*/ 2147483647 h 27"/>
              <a:gd name="T10" fmla="*/ 2147483647 w 19"/>
              <a:gd name="T11" fmla="*/ 0 h 27"/>
              <a:gd name="T12" fmla="*/ 2147483647 w 19"/>
              <a:gd name="T13" fmla="*/ 0 h 2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"/>
              <a:gd name="T22" fmla="*/ 0 h 27"/>
              <a:gd name="T23" fmla="*/ 19 w 19"/>
              <a:gd name="T24" fmla="*/ 27 h 2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" h="27">
                <a:moveTo>
                  <a:pt x="8" y="0"/>
                </a:moveTo>
                <a:lnTo>
                  <a:pt x="19" y="10"/>
                </a:lnTo>
                <a:lnTo>
                  <a:pt x="2" y="27"/>
                </a:lnTo>
                <a:lnTo>
                  <a:pt x="10" y="20"/>
                </a:lnTo>
                <a:lnTo>
                  <a:pt x="0" y="7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51" name="Freeform 3817"/>
          <p:cNvSpPr>
            <a:spLocks noChangeAspect="1"/>
          </p:cNvSpPr>
          <p:nvPr/>
        </p:nvSpPr>
        <p:spPr bwMode="auto">
          <a:xfrm>
            <a:off x="2433638" y="5341938"/>
            <a:ext cx="7937" cy="6350"/>
          </a:xfrm>
          <a:custGeom>
            <a:avLst/>
            <a:gdLst>
              <a:gd name="T0" fmla="*/ 2147483647 w 22"/>
              <a:gd name="T1" fmla="*/ 0 h 20"/>
              <a:gd name="T2" fmla="*/ 2147483647 w 22"/>
              <a:gd name="T3" fmla="*/ 2147483647 h 20"/>
              <a:gd name="T4" fmla="*/ 2147483647 w 22"/>
              <a:gd name="T5" fmla="*/ 2147483647 h 20"/>
              <a:gd name="T6" fmla="*/ 2147483647 w 22"/>
              <a:gd name="T7" fmla="*/ 2147483647 h 20"/>
              <a:gd name="T8" fmla="*/ 2147483647 w 22"/>
              <a:gd name="T9" fmla="*/ 2147483647 h 20"/>
              <a:gd name="T10" fmla="*/ 0 w 22"/>
              <a:gd name="T11" fmla="*/ 2147483647 h 20"/>
              <a:gd name="T12" fmla="*/ 2147483647 w 22"/>
              <a:gd name="T13" fmla="*/ 0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20"/>
              <a:gd name="T23" fmla="*/ 22 w 22"/>
              <a:gd name="T24" fmla="*/ 20 h 2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20">
                <a:moveTo>
                  <a:pt x="12" y="0"/>
                </a:moveTo>
                <a:lnTo>
                  <a:pt x="22" y="13"/>
                </a:lnTo>
                <a:lnTo>
                  <a:pt x="17" y="17"/>
                </a:lnTo>
                <a:lnTo>
                  <a:pt x="13" y="20"/>
                </a:lnTo>
                <a:lnTo>
                  <a:pt x="5" y="7"/>
                </a:lnTo>
                <a:lnTo>
                  <a:pt x="0" y="10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52" name="Freeform 3818"/>
          <p:cNvSpPr>
            <a:spLocks noChangeAspect="1"/>
          </p:cNvSpPr>
          <p:nvPr/>
        </p:nvSpPr>
        <p:spPr bwMode="auto">
          <a:xfrm>
            <a:off x="2432050" y="5343525"/>
            <a:ext cx="6350" cy="6350"/>
          </a:xfrm>
          <a:custGeom>
            <a:avLst/>
            <a:gdLst>
              <a:gd name="T0" fmla="*/ 2147483647 w 23"/>
              <a:gd name="T1" fmla="*/ 0 h 19"/>
              <a:gd name="T2" fmla="*/ 2147483647 w 23"/>
              <a:gd name="T3" fmla="*/ 2147483647 h 19"/>
              <a:gd name="T4" fmla="*/ 2147483647 w 23"/>
              <a:gd name="T5" fmla="*/ 2147483647 h 19"/>
              <a:gd name="T6" fmla="*/ 2147483647 w 23"/>
              <a:gd name="T7" fmla="*/ 2147483647 h 19"/>
              <a:gd name="T8" fmla="*/ 2147483647 w 23"/>
              <a:gd name="T9" fmla="*/ 2147483647 h 19"/>
              <a:gd name="T10" fmla="*/ 0 w 23"/>
              <a:gd name="T11" fmla="*/ 2147483647 h 19"/>
              <a:gd name="T12" fmla="*/ 2147483647 w 23"/>
              <a:gd name="T13" fmla="*/ 0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"/>
              <a:gd name="T22" fmla="*/ 0 h 19"/>
              <a:gd name="T23" fmla="*/ 23 w 23"/>
              <a:gd name="T24" fmla="*/ 19 h 1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" h="19">
                <a:moveTo>
                  <a:pt x="15" y="0"/>
                </a:moveTo>
                <a:lnTo>
                  <a:pt x="23" y="13"/>
                </a:lnTo>
                <a:lnTo>
                  <a:pt x="19" y="16"/>
                </a:lnTo>
                <a:lnTo>
                  <a:pt x="13" y="19"/>
                </a:lnTo>
                <a:lnTo>
                  <a:pt x="6" y="7"/>
                </a:lnTo>
                <a:lnTo>
                  <a:pt x="0" y="10"/>
                </a:lnTo>
                <a:lnTo>
                  <a:pt x="1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53" name="Freeform 3819"/>
          <p:cNvSpPr>
            <a:spLocks noChangeAspect="1"/>
          </p:cNvSpPr>
          <p:nvPr/>
        </p:nvSpPr>
        <p:spPr bwMode="auto">
          <a:xfrm>
            <a:off x="2432050" y="5346700"/>
            <a:ext cx="3175" cy="4763"/>
          </a:xfrm>
          <a:custGeom>
            <a:avLst/>
            <a:gdLst>
              <a:gd name="T0" fmla="*/ 2147483647 w 14"/>
              <a:gd name="T1" fmla="*/ 0 h 18"/>
              <a:gd name="T2" fmla="*/ 2147483647 w 14"/>
              <a:gd name="T3" fmla="*/ 2147483647 h 18"/>
              <a:gd name="T4" fmla="*/ 2147483647 w 14"/>
              <a:gd name="T5" fmla="*/ 2147483647 h 18"/>
              <a:gd name="T6" fmla="*/ 2147483647 w 14"/>
              <a:gd name="T7" fmla="*/ 2147483647 h 18"/>
              <a:gd name="T8" fmla="*/ 0 w 14"/>
              <a:gd name="T9" fmla="*/ 2147483647 h 18"/>
              <a:gd name="T10" fmla="*/ 0 w 14"/>
              <a:gd name="T11" fmla="*/ 2147483647 h 18"/>
              <a:gd name="T12" fmla="*/ 2147483647 w 14"/>
              <a:gd name="T13" fmla="*/ 0 h 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18"/>
              <a:gd name="T23" fmla="*/ 14 w 14"/>
              <a:gd name="T24" fmla="*/ 18 h 1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18">
                <a:moveTo>
                  <a:pt x="7" y="0"/>
                </a:moveTo>
                <a:lnTo>
                  <a:pt x="14" y="12"/>
                </a:lnTo>
                <a:lnTo>
                  <a:pt x="2" y="18"/>
                </a:lnTo>
                <a:lnTo>
                  <a:pt x="0" y="4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54" name="Freeform 3820"/>
          <p:cNvSpPr>
            <a:spLocks noChangeAspect="1"/>
          </p:cNvSpPr>
          <p:nvPr/>
        </p:nvSpPr>
        <p:spPr bwMode="auto">
          <a:xfrm>
            <a:off x="2427288" y="5348288"/>
            <a:ext cx="4762" cy="3175"/>
          </a:xfrm>
          <a:custGeom>
            <a:avLst/>
            <a:gdLst>
              <a:gd name="T0" fmla="*/ 2147483647 w 11"/>
              <a:gd name="T1" fmla="*/ 0 h 16"/>
              <a:gd name="T2" fmla="*/ 2147483647 w 11"/>
              <a:gd name="T3" fmla="*/ 2147483647 h 16"/>
              <a:gd name="T4" fmla="*/ 2147483647 w 11"/>
              <a:gd name="T5" fmla="*/ 2147483647 h 16"/>
              <a:gd name="T6" fmla="*/ 0 w 11"/>
              <a:gd name="T7" fmla="*/ 2147483647 h 16"/>
              <a:gd name="T8" fmla="*/ 2147483647 w 11"/>
              <a:gd name="T9" fmla="*/ 0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"/>
              <a:gd name="T16" fmla="*/ 0 h 16"/>
              <a:gd name="T17" fmla="*/ 11 w 11"/>
              <a:gd name="T18" fmla="*/ 16 h 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" h="16">
                <a:moveTo>
                  <a:pt x="9" y="0"/>
                </a:moveTo>
                <a:lnTo>
                  <a:pt x="11" y="14"/>
                </a:lnTo>
                <a:lnTo>
                  <a:pt x="2" y="16"/>
                </a:lnTo>
                <a:lnTo>
                  <a:pt x="0" y="2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55" name="Freeform 3821"/>
          <p:cNvSpPr>
            <a:spLocks noChangeAspect="1"/>
          </p:cNvSpPr>
          <p:nvPr/>
        </p:nvSpPr>
        <p:spPr bwMode="auto">
          <a:xfrm>
            <a:off x="2425700" y="5348288"/>
            <a:ext cx="4763" cy="1587"/>
          </a:xfrm>
          <a:custGeom>
            <a:avLst/>
            <a:gdLst>
              <a:gd name="T0" fmla="*/ 0 w 15"/>
              <a:gd name="T1" fmla="*/ 2147483647 h 7"/>
              <a:gd name="T2" fmla="*/ 0 w 15"/>
              <a:gd name="T3" fmla="*/ 2147483647 h 7"/>
              <a:gd name="T4" fmla="*/ 0 w 15"/>
              <a:gd name="T5" fmla="*/ 2147483647 h 7"/>
              <a:gd name="T6" fmla="*/ 0 w 15"/>
              <a:gd name="T7" fmla="*/ 2147483647 h 7"/>
              <a:gd name="T8" fmla="*/ 2147483647 w 15"/>
              <a:gd name="T9" fmla="*/ 2147483647 h 7"/>
              <a:gd name="T10" fmla="*/ 2147483647 w 15"/>
              <a:gd name="T11" fmla="*/ 2147483647 h 7"/>
              <a:gd name="T12" fmla="*/ 2147483647 w 15"/>
              <a:gd name="T13" fmla="*/ 2147483647 h 7"/>
              <a:gd name="T14" fmla="*/ 2147483647 w 15"/>
              <a:gd name="T15" fmla="*/ 2147483647 h 7"/>
              <a:gd name="T16" fmla="*/ 2147483647 w 15"/>
              <a:gd name="T17" fmla="*/ 0 h 7"/>
              <a:gd name="T18" fmla="*/ 2147483647 w 15"/>
              <a:gd name="T19" fmla="*/ 0 h 7"/>
              <a:gd name="T20" fmla="*/ 2147483647 w 15"/>
              <a:gd name="T21" fmla="*/ 0 h 7"/>
              <a:gd name="T22" fmla="*/ 2147483647 w 15"/>
              <a:gd name="T23" fmla="*/ 0 h 7"/>
              <a:gd name="T24" fmla="*/ 2147483647 w 15"/>
              <a:gd name="T25" fmla="*/ 0 h 7"/>
              <a:gd name="T26" fmla="*/ 2147483647 w 15"/>
              <a:gd name="T27" fmla="*/ 2147483647 h 7"/>
              <a:gd name="T28" fmla="*/ 2147483647 w 15"/>
              <a:gd name="T29" fmla="*/ 2147483647 h 7"/>
              <a:gd name="T30" fmla="*/ 2147483647 w 15"/>
              <a:gd name="T31" fmla="*/ 2147483647 h 7"/>
              <a:gd name="T32" fmla="*/ 2147483647 w 15"/>
              <a:gd name="T33" fmla="*/ 2147483647 h 7"/>
              <a:gd name="T34" fmla="*/ 2147483647 w 15"/>
              <a:gd name="T35" fmla="*/ 2147483647 h 7"/>
              <a:gd name="T36" fmla="*/ 2147483647 w 15"/>
              <a:gd name="T37" fmla="*/ 2147483647 h 7"/>
              <a:gd name="T38" fmla="*/ 2147483647 w 15"/>
              <a:gd name="T39" fmla="*/ 2147483647 h 7"/>
              <a:gd name="T40" fmla="*/ 2147483647 w 15"/>
              <a:gd name="T41" fmla="*/ 2147483647 h 7"/>
              <a:gd name="T42" fmla="*/ 0 w 15"/>
              <a:gd name="T43" fmla="*/ 2147483647 h 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"/>
              <a:gd name="T67" fmla="*/ 0 h 7"/>
              <a:gd name="T68" fmla="*/ 15 w 15"/>
              <a:gd name="T69" fmla="*/ 7 h 7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" h="7">
                <a:moveTo>
                  <a:pt x="0" y="7"/>
                </a:moveTo>
                <a:lnTo>
                  <a:pt x="0" y="7"/>
                </a:lnTo>
                <a:lnTo>
                  <a:pt x="0" y="6"/>
                </a:lnTo>
                <a:lnTo>
                  <a:pt x="0" y="5"/>
                </a:lnTo>
                <a:lnTo>
                  <a:pt x="2" y="3"/>
                </a:lnTo>
                <a:lnTo>
                  <a:pt x="2" y="2"/>
                </a:lnTo>
                <a:lnTo>
                  <a:pt x="3" y="1"/>
                </a:lnTo>
                <a:lnTo>
                  <a:pt x="4" y="1"/>
                </a:lnTo>
                <a:lnTo>
                  <a:pt x="6" y="0"/>
                </a:lnTo>
                <a:lnTo>
                  <a:pt x="7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  <a:lnTo>
                  <a:pt x="12" y="1"/>
                </a:lnTo>
                <a:lnTo>
                  <a:pt x="13" y="1"/>
                </a:lnTo>
                <a:lnTo>
                  <a:pt x="14" y="2"/>
                </a:lnTo>
                <a:lnTo>
                  <a:pt x="14" y="3"/>
                </a:lnTo>
                <a:lnTo>
                  <a:pt x="15" y="5"/>
                </a:lnTo>
                <a:lnTo>
                  <a:pt x="15" y="6"/>
                </a:lnTo>
                <a:lnTo>
                  <a:pt x="15" y="7"/>
                </a:lnTo>
                <a:lnTo>
                  <a:pt x="0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56" name="Freeform 3822"/>
          <p:cNvSpPr>
            <a:spLocks noChangeAspect="1"/>
          </p:cNvSpPr>
          <p:nvPr/>
        </p:nvSpPr>
        <p:spPr bwMode="auto">
          <a:xfrm>
            <a:off x="2425700" y="5351463"/>
            <a:ext cx="4763" cy="1587"/>
          </a:xfrm>
          <a:custGeom>
            <a:avLst/>
            <a:gdLst>
              <a:gd name="T0" fmla="*/ 2147483647 w 15"/>
              <a:gd name="T1" fmla="*/ 0 h 8"/>
              <a:gd name="T2" fmla="*/ 2147483647 w 15"/>
              <a:gd name="T3" fmla="*/ 0 h 8"/>
              <a:gd name="T4" fmla="*/ 2147483647 w 15"/>
              <a:gd name="T5" fmla="*/ 2147483647 h 8"/>
              <a:gd name="T6" fmla="*/ 2147483647 w 15"/>
              <a:gd name="T7" fmla="*/ 2147483647 h 8"/>
              <a:gd name="T8" fmla="*/ 2147483647 w 15"/>
              <a:gd name="T9" fmla="*/ 2147483647 h 8"/>
              <a:gd name="T10" fmla="*/ 2147483647 w 15"/>
              <a:gd name="T11" fmla="*/ 2147483647 h 8"/>
              <a:gd name="T12" fmla="*/ 2147483647 w 15"/>
              <a:gd name="T13" fmla="*/ 2147483647 h 8"/>
              <a:gd name="T14" fmla="*/ 2147483647 w 15"/>
              <a:gd name="T15" fmla="*/ 2147483647 h 8"/>
              <a:gd name="T16" fmla="*/ 2147483647 w 15"/>
              <a:gd name="T17" fmla="*/ 2147483647 h 8"/>
              <a:gd name="T18" fmla="*/ 2147483647 w 15"/>
              <a:gd name="T19" fmla="*/ 2147483647 h 8"/>
              <a:gd name="T20" fmla="*/ 2147483647 w 15"/>
              <a:gd name="T21" fmla="*/ 2147483647 h 8"/>
              <a:gd name="T22" fmla="*/ 2147483647 w 15"/>
              <a:gd name="T23" fmla="*/ 2147483647 h 8"/>
              <a:gd name="T24" fmla="*/ 2147483647 w 15"/>
              <a:gd name="T25" fmla="*/ 2147483647 h 8"/>
              <a:gd name="T26" fmla="*/ 2147483647 w 15"/>
              <a:gd name="T27" fmla="*/ 2147483647 h 8"/>
              <a:gd name="T28" fmla="*/ 2147483647 w 15"/>
              <a:gd name="T29" fmla="*/ 2147483647 h 8"/>
              <a:gd name="T30" fmla="*/ 2147483647 w 15"/>
              <a:gd name="T31" fmla="*/ 2147483647 h 8"/>
              <a:gd name="T32" fmla="*/ 2147483647 w 15"/>
              <a:gd name="T33" fmla="*/ 2147483647 h 8"/>
              <a:gd name="T34" fmla="*/ 0 w 15"/>
              <a:gd name="T35" fmla="*/ 2147483647 h 8"/>
              <a:gd name="T36" fmla="*/ 0 w 15"/>
              <a:gd name="T37" fmla="*/ 2147483647 h 8"/>
              <a:gd name="T38" fmla="*/ 0 w 15"/>
              <a:gd name="T39" fmla="*/ 0 h 8"/>
              <a:gd name="T40" fmla="*/ 0 w 15"/>
              <a:gd name="T41" fmla="*/ 0 h 8"/>
              <a:gd name="T42" fmla="*/ 2147483647 w 15"/>
              <a:gd name="T43" fmla="*/ 0 h 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"/>
              <a:gd name="T67" fmla="*/ 0 h 8"/>
              <a:gd name="T68" fmla="*/ 15 w 15"/>
              <a:gd name="T69" fmla="*/ 8 h 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" h="8">
                <a:moveTo>
                  <a:pt x="15" y="0"/>
                </a:moveTo>
                <a:lnTo>
                  <a:pt x="15" y="0"/>
                </a:lnTo>
                <a:lnTo>
                  <a:pt x="15" y="1"/>
                </a:lnTo>
                <a:lnTo>
                  <a:pt x="15" y="2"/>
                </a:lnTo>
                <a:lnTo>
                  <a:pt x="14" y="4"/>
                </a:lnTo>
                <a:lnTo>
                  <a:pt x="14" y="5"/>
                </a:lnTo>
                <a:lnTo>
                  <a:pt x="13" y="7"/>
                </a:lnTo>
                <a:lnTo>
                  <a:pt x="12" y="7"/>
                </a:lnTo>
                <a:lnTo>
                  <a:pt x="10" y="8"/>
                </a:lnTo>
                <a:lnTo>
                  <a:pt x="9" y="8"/>
                </a:lnTo>
                <a:lnTo>
                  <a:pt x="8" y="8"/>
                </a:lnTo>
                <a:lnTo>
                  <a:pt x="7" y="8"/>
                </a:lnTo>
                <a:lnTo>
                  <a:pt x="6" y="8"/>
                </a:lnTo>
                <a:lnTo>
                  <a:pt x="4" y="7"/>
                </a:lnTo>
                <a:lnTo>
                  <a:pt x="3" y="7"/>
                </a:lnTo>
                <a:lnTo>
                  <a:pt x="2" y="5"/>
                </a:lnTo>
                <a:lnTo>
                  <a:pt x="2" y="4"/>
                </a:lnTo>
                <a:lnTo>
                  <a:pt x="0" y="2"/>
                </a:lnTo>
                <a:lnTo>
                  <a:pt x="0" y="1"/>
                </a:lnTo>
                <a:lnTo>
                  <a:pt x="0" y="0"/>
                </a:lnTo>
                <a:lnTo>
                  <a:pt x="1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57" name="Freeform 3823"/>
          <p:cNvSpPr>
            <a:spLocks noChangeAspect="1"/>
          </p:cNvSpPr>
          <p:nvPr/>
        </p:nvSpPr>
        <p:spPr bwMode="auto">
          <a:xfrm>
            <a:off x="2425700" y="5349875"/>
            <a:ext cx="4763" cy="1588"/>
          </a:xfrm>
          <a:custGeom>
            <a:avLst/>
            <a:gdLst>
              <a:gd name="T0" fmla="*/ 0 w 15"/>
              <a:gd name="T1" fmla="*/ 0 h 1"/>
              <a:gd name="T2" fmla="*/ 2147483647 w 15"/>
              <a:gd name="T3" fmla="*/ 0 h 1"/>
              <a:gd name="T4" fmla="*/ 2147483647 w 15"/>
              <a:gd name="T5" fmla="*/ 2147483647 h 1"/>
              <a:gd name="T6" fmla="*/ 2147483647 w 15"/>
              <a:gd name="T7" fmla="*/ 2147483647 h 1"/>
              <a:gd name="T8" fmla="*/ 0 w 15"/>
              <a:gd name="T9" fmla="*/ 2147483647 h 1"/>
              <a:gd name="T10" fmla="*/ 0 w 15"/>
              <a:gd name="T11" fmla="*/ 2147483647 h 1"/>
              <a:gd name="T12" fmla="*/ 0 w 15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1"/>
              <a:gd name="T23" fmla="*/ 15 w 15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1">
                <a:moveTo>
                  <a:pt x="0" y="0"/>
                </a:moveTo>
                <a:lnTo>
                  <a:pt x="15" y="0"/>
                </a:lnTo>
                <a:lnTo>
                  <a:pt x="15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58" name="Freeform 3824"/>
          <p:cNvSpPr>
            <a:spLocks noChangeAspect="1"/>
          </p:cNvSpPr>
          <p:nvPr/>
        </p:nvSpPr>
        <p:spPr bwMode="auto">
          <a:xfrm>
            <a:off x="2425700" y="5349875"/>
            <a:ext cx="4763" cy="1588"/>
          </a:xfrm>
          <a:custGeom>
            <a:avLst/>
            <a:gdLst>
              <a:gd name="T0" fmla="*/ 0 w 15"/>
              <a:gd name="T1" fmla="*/ 0 h 1"/>
              <a:gd name="T2" fmla="*/ 2147483647 w 15"/>
              <a:gd name="T3" fmla="*/ 0 h 1"/>
              <a:gd name="T4" fmla="*/ 2147483647 w 15"/>
              <a:gd name="T5" fmla="*/ 2147483647 h 1"/>
              <a:gd name="T6" fmla="*/ 2147483647 w 15"/>
              <a:gd name="T7" fmla="*/ 2147483647 h 1"/>
              <a:gd name="T8" fmla="*/ 0 w 15"/>
              <a:gd name="T9" fmla="*/ 2147483647 h 1"/>
              <a:gd name="T10" fmla="*/ 0 w 15"/>
              <a:gd name="T11" fmla="*/ 2147483647 h 1"/>
              <a:gd name="T12" fmla="*/ 0 w 15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1"/>
              <a:gd name="T23" fmla="*/ 15 w 15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1">
                <a:moveTo>
                  <a:pt x="0" y="0"/>
                </a:moveTo>
                <a:lnTo>
                  <a:pt x="15" y="0"/>
                </a:lnTo>
                <a:lnTo>
                  <a:pt x="15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59" name="Freeform 3825"/>
          <p:cNvSpPr>
            <a:spLocks noChangeAspect="1"/>
          </p:cNvSpPr>
          <p:nvPr/>
        </p:nvSpPr>
        <p:spPr bwMode="auto">
          <a:xfrm>
            <a:off x="2425700" y="5351463"/>
            <a:ext cx="4763" cy="1587"/>
          </a:xfrm>
          <a:custGeom>
            <a:avLst/>
            <a:gdLst>
              <a:gd name="T0" fmla="*/ 0 w 15"/>
              <a:gd name="T1" fmla="*/ 0 h 1"/>
              <a:gd name="T2" fmla="*/ 2147483647 w 15"/>
              <a:gd name="T3" fmla="*/ 0 h 1"/>
              <a:gd name="T4" fmla="*/ 2147483647 w 15"/>
              <a:gd name="T5" fmla="*/ 2147483647 h 1"/>
              <a:gd name="T6" fmla="*/ 2147483647 w 15"/>
              <a:gd name="T7" fmla="*/ 2147483647 h 1"/>
              <a:gd name="T8" fmla="*/ 0 w 15"/>
              <a:gd name="T9" fmla="*/ 2147483647 h 1"/>
              <a:gd name="T10" fmla="*/ 0 w 15"/>
              <a:gd name="T11" fmla="*/ 2147483647 h 1"/>
              <a:gd name="T12" fmla="*/ 0 w 15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1"/>
              <a:gd name="T23" fmla="*/ 15 w 15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1">
                <a:moveTo>
                  <a:pt x="0" y="0"/>
                </a:moveTo>
                <a:lnTo>
                  <a:pt x="15" y="0"/>
                </a:lnTo>
                <a:lnTo>
                  <a:pt x="15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60" name="Freeform 3826"/>
          <p:cNvSpPr>
            <a:spLocks noChangeAspect="1"/>
          </p:cNvSpPr>
          <p:nvPr/>
        </p:nvSpPr>
        <p:spPr bwMode="auto">
          <a:xfrm>
            <a:off x="2425700" y="5351463"/>
            <a:ext cx="4763" cy="1587"/>
          </a:xfrm>
          <a:custGeom>
            <a:avLst/>
            <a:gdLst>
              <a:gd name="T0" fmla="*/ 0 w 15"/>
              <a:gd name="T1" fmla="*/ 0 h 1"/>
              <a:gd name="T2" fmla="*/ 2147483647 w 15"/>
              <a:gd name="T3" fmla="*/ 0 h 1"/>
              <a:gd name="T4" fmla="*/ 2147483647 w 15"/>
              <a:gd name="T5" fmla="*/ 2147483647 h 1"/>
              <a:gd name="T6" fmla="*/ 2147483647 w 15"/>
              <a:gd name="T7" fmla="*/ 2147483647 h 1"/>
              <a:gd name="T8" fmla="*/ 0 w 15"/>
              <a:gd name="T9" fmla="*/ 2147483647 h 1"/>
              <a:gd name="T10" fmla="*/ 0 w 15"/>
              <a:gd name="T11" fmla="*/ 2147483647 h 1"/>
              <a:gd name="T12" fmla="*/ 0 w 15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1"/>
              <a:gd name="T23" fmla="*/ 15 w 15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1">
                <a:moveTo>
                  <a:pt x="0" y="0"/>
                </a:moveTo>
                <a:lnTo>
                  <a:pt x="15" y="0"/>
                </a:lnTo>
                <a:lnTo>
                  <a:pt x="15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61" name="Rectangle 3827"/>
          <p:cNvSpPr>
            <a:spLocks noChangeAspect="1" noChangeArrowheads="1"/>
          </p:cNvSpPr>
          <p:nvPr/>
        </p:nvSpPr>
        <p:spPr bwMode="auto">
          <a:xfrm>
            <a:off x="2425700" y="5351463"/>
            <a:ext cx="4763" cy="1587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62" name="Freeform 3828"/>
          <p:cNvSpPr>
            <a:spLocks noChangeAspect="1"/>
          </p:cNvSpPr>
          <p:nvPr/>
        </p:nvSpPr>
        <p:spPr bwMode="auto">
          <a:xfrm>
            <a:off x="2427288" y="5349875"/>
            <a:ext cx="3175" cy="3175"/>
          </a:xfrm>
          <a:custGeom>
            <a:avLst/>
            <a:gdLst>
              <a:gd name="T0" fmla="*/ 0 w 9"/>
              <a:gd name="T1" fmla="*/ 0 h 15"/>
              <a:gd name="T2" fmla="*/ 0 w 9"/>
              <a:gd name="T3" fmla="*/ 0 h 15"/>
              <a:gd name="T4" fmla="*/ 2147483647 w 9"/>
              <a:gd name="T5" fmla="*/ 0 h 15"/>
              <a:gd name="T6" fmla="*/ 2147483647 w 9"/>
              <a:gd name="T7" fmla="*/ 0 h 15"/>
              <a:gd name="T8" fmla="*/ 2147483647 w 9"/>
              <a:gd name="T9" fmla="*/ 0 h 15"/>
              <a:gd name="T10" fmla="*/ 2147483647 w 9"/>
              <a:gd name="T11" fmla="*/ 0 h 15"/>
              <a:gd name="T12" fmla="*/ 2147483647 w 9"/>
              <a:gd name="T13" fmla="*/ 2147483647 h 15"/>
              <a:gd name="T14" fmla="*/ 2147483647 w 9"/>
              <a:gd name="T15" fmla="*/ 2147483647 h 15"/>
              <a:gd name="T16" fmla="*/ 2147483647 w 9"/>
              <a:gd name="T17" fmla="*/ 2147483647 h 15"/>
              <a:gd name="T18" fmla="*/ 2147483647 w 9"/>
              <a:gd name="T19" fmla="*/ 2147483647 h 15"/>
              <a:gd name="T20" fmla="*/ 2147483647 w 9"/>
              <a:gd name="T21" fmla="*/ 2147483647 h 15"/>
              <a:gd name="T22" fmla="*/ 2147483647 w 9"/>
              <a:gd name="T23" fmla="*/ 2147483647 h 15"/>
              <a:gd name="T24" fmla="*/ 2147483647 w 9"/>
              <a:gd name="T25" fmla="*/ 2147483647 h 15"/>
              <a:gd name="T26" fmla="*/ 2147483647 w 9"/>
              <a:gd name="T27" fmla="*/ 2147483647 h 15"/>
              <a:gd name="T28" fmla="*/ 2147483647 w 9"/>
              <a:gd name="T29" fmla="*/ 2147483647 h 15"/>
              <a:gd name="T30" fmla="*/ 2147483647 w 9"/>
              <a:gd name="T31" fmla="*/ 2147483647 h 15"/>
              <a:gd name="T32" fmla="*/ 2147483647 w 9"/>
              <a:gd name="T33" fmla="*/ 2147483647 h 15"/>
              <a:gd name="T34" fmla="*/ 2147483647 w 9"/>
              <a:gd name="T35" fmla="*/ 2147483647 h 15"/>
              <a:gd name="T36" fmla="*/ 2147483647 w 9"/>
              <a:gd name="T37" fmla="*/ 2147483647 h 15"/>
              <a:gd name="T38" fmla="*/ 2147483647 w 9"/>
              <a:gd name="T39" fmla="*/ 2147483647 h 15"/>
              <a:gd name="T40" fmla="*/ 2147483647 w 9"/>
              <a:gd name="T41" fmla="*/ 2147483647 h 15"/>
              <a:gd name="T42" fmla="*/ 0 w 9"/>
              <a:gd name="T43" fmla="*/ 0 h 1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9"/>
              <a:gd name="T67" fmla="*/ 0 h 15"/>
              <a:gd name="T68" fmla="*/ 9 w 9"/>
              <a:gd name="T69" fmla="*/ 15 h 1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9" h="15">
                <a:moveTo>
                  <a:pt x="0" y="0"/>
                </a:moveTo>
                <a:lnTo>
                  <a:pt x="0" y="0"/>
                </a:ln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5" y="0"/>
                </a:lnTo>
                <a:lnTo>
                  <a:pt x="6" y="1"/>
                </a:lnTo>
                <a:lnTo>
                  <a:pt x="7" y="2"/>
                </a:lnTo>
                <a:lnTo>
                  <a:pt x="8" y="3"/>
                </a:lnTo>
                <a:lnTo>
                  <a:pt x="9" y="4"/>
                </a:lnTo>
                <a:lnTo>
                  <a:pt x="9" y="5"/>
                </a:lnTo>
                <a:lnTo>
                  <a:pt x="9" y="6"/>
                </a:lnTo>
                <a:lnTo>
                  <a:pt x="9" y="7"/>
                </a:lnTo>
                <a:lnTo>
                  <a:pt x="9" y="8"/>
                </a:lnTo>
                <a:lnTo>
                  <a:pt x="9" y="10"/>
                </a:lnTo>
                <a:lnTo>
                  <a:pt x="8" y="11"/>
                </a:lnTo>
                <a:lnTo>
                  <a:pt x="7" y="12"/>
                </a:lnTo>
                <a:lnTo>
                  <a:pt x="6" y="14"/>
                </a:lnTo>
                <a:lnTo>
                  <a:pt x="5" y="15"/>
                </a:lnTo>
                <a:lnTo>
                  <a:pt x="4" y="1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63" name="Freeform 3829"/>
          <p:cNvSpPr>
            <a:spLocks noChangeAspect="1"/>
          </p:cNvSpPr>
          <p:nvPr/>
        </p:nvSpPr>
        <p:spPr bwMode="auto">
          <a:xfrm>
            <a:off x="2349500" y="5397500"/>
            <a:ext cx="6350" cy="4763"/>
          </a:xfrm>
          <a:custGeom>
            <a:avLst/>
            <a:gdLst>
              <a:gd name="T0" fmla="*/ 2147483647 w 14"/>
              <a:gd name="T1" fmla="*/ 2147483647 h 11"/>
              <a:gd name="T2" fmla="*/ 2147483647 w 14"/>
              <a:gd name="T3" fmla="*/ 2147483647 h 11"/>
              <a:gd name="T4" fmla="*/ 2147483647 w 14"/>
              <a:gd name="T5" fmla="*/ 2147483647 h 11"/>
              <a:gd name="T6" fmla="*/ 2147483647 w 14"/>
              <a:gd name="T7" fmla="*/ 2147483647 h 11"/>
              <a:gd name="T8" fmla="*/ 2147483647 w 14"/>
              <a:gd name="T9" fmla="*/ 2147483647 h 11"/>
              <a:gd name="T10" fmla="*/ 2147483647 w 14"/>
              <a:gd name="T11" fmla="*/ 2147483647 h 11"/>
              <a:gd name="T12" fmla="*/ 2147483647 w 14"/>
              <a:gd name="T13" fmla="*/ 2147483647 h 11"/>
              <a:gd name="T14" fmla="*/ 2147483647 w 14"/>
              <a:gd name="T15" fmla="*/ 2147483647 h 11"/>
              <a:gd name="T16" fmla="*/ 2147483647 w 14"/>
              <a:gd name="T17" fmla="*/ 2147483647 h 11"/>
              <a:gd name="T18" fmla="*/ 2147483647 w 14"/>
              <a:gd name="T19" fmla="*/ 2147483647 h 11"/>
              <a:gd name="T20" fmla="*/ 2147483647 w 14"/>
              <a:gd name="T21" fmla="*/ 2147483647 h 11"/>
              <a:gd name="T22" fmla="*/ 2147483647 w 14"/>
              <a:gd name="T23" fmla="*/ 2147483647 h 11"/>
              <a:gd name="T24" fmla="*/ 2147483647 w 14"/>
              <a:gd name="T25" fmla="*/ 2147483647 h 11"/>
              <a:gd name="T26" fmla="*/ 0 w 14"/>
              <a:gd name="T27" fmla="*/ 2147483647 h 11"/>
              <a:gd name="T28" fmla="*/ 0 w 14"/>
              <a:gd name="T29" fmla="*/ 2147483647 h 11"/>
              <a:gd name="T30" fmla="*/ 0 w 14"/>
              <a:gd name="T31" fmla="*/ 2147483647 h 11"/>
              <a:gd name="T32" fmla="*/ 0 w 14"/>
              <a:gd name="T33" fmla="*/ 2147483647 h 11"/>
              <a:gd name="T34" fmla="*/ 0 w 14"/>
              <a:gd name="T35" fmla="*/ 2147483647 h 11"/>
              <a:gd name="T36" fmla="*/ 0 w 14"/>
              <a:gd name="T37" fmla="*/ 2147483647 h 11"/>
              <a:gd name="T38" fmla="*/ 2147483647 w 14"/>
              <a:gd name="T39" fmla="*/ 0 h 11"/>
              <a:gd name="T40" fmla="*/ 2147483647 w 14"/>
              <a:gd name="T41" fmla="*/ 0 h 11"/>
              <a:gd name="T42" fmla="*/ 2147483647 w 14"/>
              <a:gd name="T43" fmla="*/ 2147483647 h 1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4"/>
              <a:gd name="T67" fmla="*/ 0 h 11"/>
              <a:gd name="T68" fmla="*/ 14 w 14"/>
              <a:gd name="T69" fmla="*/ 11 h 1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4" h="11">
                <a:moveTo>
                  <a:pt x="14" y="8"/>
                </a:moveTo>
                <a:lnTo>
                  <a:pt x="14" y="8"/>
                </a:lnTo>
                <a:lnTo>
                  <a:pt x="13" y="9"/>
                </a:lnTo>
                <a:lnTo>
                  <a:pt x="12" y="10"/>
                </a:lnTo>
                <a:lnTo>
                  <a:pt x="11" y="11"/>
                </a:lnTo>
                <a:lnTo>
                  <a:pt x="9" y="11"/>
                </a:lnTo>
                <a:lnTo>
                  <a:pt x="8" y="11"/>
                </a:lnTo>
                <a:lnTo>
                  <a:pt x="7" y="11"/>
                </a:lnTo>
                <a:lnTo>
                  <a:pt x="6" y="11"/>
                </a:lnTo>
                <a:lnTo>
                  <a:pt x="5" y="11"/>
                </a:lnTo>
                <a:lnTo>
                  <a:pt x="4" y="10"/>
                </a:lnTo>
                <a:lnTo>
                  <a:pt x="3" y="9"/>
                </a:lnTo>
                <a:lnTo>
                  <a:pt x="1" y="8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0" y="3"/>
                </a:lnTo>
                <a:lnTo>
                  <a:pt x="0" y="2"/>
                </a:lnTo>
                <a:lnTo>
                  <a:pt x="0" y="1"/>
                </a:lnTo>
                <a:lnTo>
                  <a:pt x="1" y="0"/>
                </a:lnTo>
                <a:lnTo>
                  <a:pt x="14" y="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64" name="Freeform 3830"/>
          <p:cNvSpPr>
            <a:spLocks noChangeAspect="1"/>
          </p:cNvSpPr>
          <p:nvPr/>
        </p:nvSpPr>
        <p:spPr bwMode="auto">
          <a:xfrm>
            <a:off x="2419350" y="5349875"/>
            <a:ext cx="7938" cy="6350"/>
          </a:xfrm>
          <a:custGeom>
            <a:avLst/>
            <a:gdLst>
              <a:gd name="T0" fmla="*/ 2147483647 w 24"/>
              <a:gd name="T1" fmla="*/ 0 h 20"/>
              <a:gd name="T2" fmla="*/ 2147483647 w 24"/>
              <a:gd name="T3" fmla="*/ 2147483647 h 20"/>
              <a:gd name="T4" fmla="*/ 2147483647 w 24"/>
              <a:gd name="T5" fmla="*/ 2147483647 h 20"/>
              <a:gd name="T6" fmla="*/ 2147483647 w 24"/>
              <a:gd name="T7" fmla="*/ 2147483647 h 20"/>
              <a:gd name="T8" fmla="*/ 2147483647 w 24"/>
              <a:gd name="T9" fmla="*/ 2147483647 h 20"/>
              <a:gd name="T10" fmla="*/ 0 w 24"/>
              <a:gd name="T11" fmla="*/ 2147483647 h 20"/>
              <a:gd name="T12" fmla="*/ 2147483647 w 24"/>
              <a:gd name="T13" fmla="*/ 0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"/>
              <a:gd name="T22" fmla="*/ 0 h 20"/>
              <a:gd name="T23" fmla="*/ 24 w 24"/>
              <a:gd name="T24" fmla="*/ 20 h 2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" h="20">
                <a:moveTo>
                  <a:pt x="20" y="0"/>
                </a:moveTo>
                <a:lnTo>
                  <a:pt x="24" y="15"/>
                </a:lnTo>
                <a:lnTo>
                  <a:pt x="10" y="19"/>
                </a:lnTo>
                <a:lnTo>
                  <a:pt x="8" y="20"/>
                </a:lnTo>
                <a:lnTo>
                  <a:pt x="2" y="5"/>
                </a:lnTo>
                <a:lnTo>
                  <a:pt x="0" y="6"/>
                </a:lnTo>
                <a:lnTo>
                  <a:pt x="2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65" name="Freeform 3831"/>
          <p:cNvSpPr>
            <a:spLocks noChangeAspect="1"/>
          </p:cNvSpPr>
          <p:nvPr/>
        </p:nvSpPr>
        <p:spPr bwMode="auto">
          <a:xfrm>
            <a:off x="2409825" y="5351463"/>
            <a:ext cx="14288" cy="9525"/>
          </a:xfrm>
          <a:custGeom>
            <a:avLst/>
            <a:gdLst>
              <a:gd name="T0" fmla="*/ 2147483647 w 35"/>
              <a:gd name="T1" fmla="*/ 0 h 30"/>
              <a:gd name="T2" fmla="*/ 2147483647 w 35"/>
              <a:gd name="T3" fmla="*/ 2147483647 h 30"/>
              <a:gd name="T4" fmla="*/ 2147483647 w 35"/>
              <a:gd name="T5" fmla="*/ 2147483647 h 30"/>
              <a:gd name="T6" fmla="*/ 2147483647 w 35"/>
              <a:gd name="T7" fmla="*/ 2147483647 h 30"/>
              <a:gd name="T8" fmla="*/ 0 w 35"/>
              <a:gd name="T9" fmla="*/ 2147483647 h 30"/>
              <a:gd name="T10" fmla="*/ 2147483647 w 35"/>
              <a:gd name="T11" fmla="*/ 2147483647 h 30"/>
              <a:gd name="T12" fmla="*/ 2147483647 w 35"/>
              <a:gd name="T13" fmla="*/ 0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30"/>
              <a:gd name="T23" fmla="*/ 35 w 35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30">
                <a:moveTo>
                  <a:pt x="29" y="0"/>
                </a:moveTo>
                <a:lnTo>
                  <a:pt x="35" y="15"/>
                </a:lnTo>
                <a:lnTo>
                  <a:pt x="4" y="30"/>
                </a:lnTo>
                <a:lnTo>
                  <a:pt x="8" y="27"/>
                </a:lnTo>
                <a:lnTo>
                  <a:pt x="0" y="15"/>
                </a:lnTo>
                <a:lnTo>
                  <a:pt x="4" y="12"/>
                </a:lnTo>
                <a:lnTo>
                  <a:pt x="2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66" name="Freeform 3832"/>
          <p:cNvSpPr>
            <a:spLocks noChangeAspect="1"/>
          </p:cNvSpPr>
          <p:nvPr/>
        </p:nvSpPr>
        <p:spPr bwMode="auto">
          <a:xfrm>
            <a:off x="2398713" y="5356225"/>
            <a:ext cx="14287" cy="12700"/>
          </a:xfrm>
          <a:custGeom>
            <a:avLst/>
            <a:gdLst>
              <a:gd name="T0" fmla="*/ 2147483647 w 42"/>
              <a:gd name="T1" fmla="*/ 0 h 33"/>
              <a:gd name="T2" fmla="*/ 2147483647 w 42"/>
              <a:gd name="T3" fmla="*/ 2147483647 h 33"/>
              <a:gd name="T4" fmla="*/ 2147483647 w 42"/>
              <a:gd name="T5" fmla="*/ 2147483647 h 33"/>
              <a:gd name="T6" fmla="*/ 2147483647 w 42"/>
              <a:gd name="T7" fmla="*/ 2147483647 h 33"/>
              <a:gd name="T8" fmla="*/ 0 w 42"/>
              <a:gd name="T9" fmla="*/ 2147483647 h 33"/>
              <a:gd name="T10" fmla="*/ 0 w 42"/>
              <a:gd name="T11" fmla="*/ 2147483647 h 33"/>
              <a:gd name="T12" fmla="*/ 2147483647 w 42"/>
              <a:gd name="T13" fmla="*/ 0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"/>
              <a:gd name="T22" fmla="*/ 0 h 33"/>
              <a:gd name="T23" fmla="*/ 42 w 42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" h="33">
                <a:moveTo>
                  <a:pt x="34" y="0"/>
                </a:moveTo>
                <a:lnTo>
                  <a:pt x="42" y="12"/>
                </a:lnTo>
                <a:lnTo>
                  <a:pt x="8" y="33"/>
                </a:lnTo>
                <a:lnTo>
                  <a:pt x="0" y="20"/>
                </a:lnTo>
                <a:lnTo>
                  <a:pt x="3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67" name="Freeform 3833"/>
          <p:cNvSpPr>
            <a:spLocks noChangeAspect="1"/>
          </p:cNvSpPr>
          <p:nvPr/>
        </p:nvSpPr>
        <p:spPr bwMode="auto">
          <a:xfrm>
            <a:off x="2387600" y="5365750"/>
            <a:ext cx="14288" cy="9525"/>
          </a:xfrm>
          <a:custGeom>
            <a:avLst/>
            <a:gdLst>
              <a:gd name="T0" fmla="*/ 2147483647 w 47"/>
              <a:gd name="T1" fmla="*/ 0 h 36"/>
              <a:gd name="T2" fmla="*/ 2147483647 w 47"/>
              <a:gd name="T3" fmla="*/ 2147483647 h 36"/>
              <a:gd name="T4" fmla="*/ 2147483647 w 47"/>
              <a:gd name="T5" fmla="*/ 2147483647 h 36"/>
              <a:gd name="T6" fmla="*/ 2147483647 w 47"/>
              <a:gd name="T7" fmla="*/ 2147483647 h 36"/>
              <a:gd name="T8" fmla="*/ 0 w 47"/>
              <a:gd name="T9" fmla="*/ 2147483647 h 36"/>
              <a:gd name="T10" fmla="*/ 0 w 47"/>
              <a:gd name="T11" fmla="*/ 2147483647 h 36"/>
              <a:gd name="T12" fmla="*/ 2147483647 w 47"/>
              <a:gd name="T13" fmla="*/ 0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7"/>
              <a:gd name="T22" fmla="*/ 0 h 36"/>
              <a:gd name="T23" fmla="*/ 47 w 47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7" h="36">
                <a:moveTo>
                  <a:pt x="39" y="0"/>
                </a:moveTo>
                <a:lnTo>
                  <a:pt x="47" y="13"/>
                </a:lnTo>
                <a:lnTo>
                  <a:pt x="9" y="36"/>
                </a:lnTo>
                <a:lnTo>
                  <a:pt x="0" y="23"/>
                </a:lnTo>
                <a:lnTo>
                  <a:pt x="3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68" name="Freeform 3834"/>
          <p:cNvSpPr>
            <a:spLocks noChangeAspect="1"/>
          </p:cNvSpPr>
          <p:nvPr/>
        </p:nvSpPr>
        <p:spPr bwMode="auto">
          <a:xfrm>
            <a:off x="2373313" y="5370513"/>
            <a:ext cx="15875" cy="12700"/>
          </a:xfrm>
          <a:custGeom>
            <a:avLst/>
            <a:gdLst>
              <a:gd name="T0" fmla="*/ 2147483647 w 46"/>
              <a:gd name="T1" fmla="*/ 0 h 37"/>
              <a:gd name="T2" fmla="*/ 2147483647 w 46"/>
              <a:gd name="T3" fmla="*/ 2147483647 h 37"/>
              <a:gd name="T4" fmla="*/ 2147483647 w 46"/>
              <a:gd name="T5" fmla="*/ 2147483647 h 37"/>
              <a:gd name="T6" fmla="*/ 2147483647 w 46"/>
              <a:gd name="T7" fmla="*/ 2147483647 h 37"/>
              <a:gd name="T8" fmla="*/ 0 w 46"/>
              <a:gd name="T9" fmla="*/ 2147483647 h 37"/>
              <a:gd name="T10" fmla="*/ 0 w 46"/>
              <a:gd name="T11" fmla="*/ 2147483647 h 37"/>
              <a:gd name="T12" fmla="*/ 2147483647 w 46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37"/>
              <a:gd name="T23" fmla="*/ 46 w 46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37">
                <a:moveTo>
                  <a:pt x="37" y="0"/>
                </a:moveTo>
                <a:lnTo>
                  <a:pt x="46" y="13"/>
                </a:lnTo>
                <a:lnTo>
                  <a:pt x="8" y="37"/>
                </a:lnTo>
                <a:lnTo>
                  <a:pt x="0" y="24"/>
                </a:lnTo>
                <a:lnTo>
                  <a:pt x="3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69" name="Freeform 3835"/>
          <p:cNvSpPr>
            <a:spLocks noChangeAspect="1"/>
          </p:cNvSpPr>
          <p:nvPr/>
        </p:nvSpPr>
        <p:spPr bwMode="auto">
          <a:xfrm>
            <a:off x="2362200" y="5378450"/>
            <a:ext cx="12700" cy="12700"/>
          </a:xfrm>
          <a:custGeom>
            <a:avLst/>
            <a:gdLst>
              <a:gd name="T0" fmla="*/ 2147483647 w 39"/>
              <a:gd name="T1" fmla="*/ 0 h 34"/>
              <a:gd name="T2" fmla="*/ 2147483647 w 39"/>
              <a:gd name="T3" fmla="*/ 2147483647 h 34"/>
              <a:gd name="T4" fmla="*/ 2147483647 w 39"/>
              <a:gd name="T5" fmla="*/ 2147483647 h 34"/>
              <a:gd name="T6" fmla="*/ 2147483647 w 39"/>
              <a:gd name="T7" fmla="*/ 2147483647 h 34"/>
              <a:gd name="T8" fmla="*/ 0 w 39"/>
              <a:gd name="T9" fmla="*/ 2147483647 h 34"/>
              <a:gd name="T10" fmla="*/ 0 w 39"/>
              <a:gd name="T11" fmla="*/ 2147483647 h 34"/>
              <a:gd name="T12" fmla="*/ 2147483647 w 39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9"/>
              <a:gd name="T22" fmla="*/ 0 h 34"/>
              <a:gd name="T23" fmla="*/ 39 w 39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9" h="34">
                <a:moveTo>
                  <a:pt x="31" y="0"/>
                </a:moveTo>
                <a:lnTo>
                  <a:pt x="39" y="13"/>
                </a:lnTo>
                <a:lnTo>
                  <a:pt x="8" y="34"/>
                </a:lnTo>
                <a:lnTo>
                  <a:pt x="0" y="22"/>
                </a:lnTo>
                <a:lnTo>
                  <a:pt x="3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70" name="Freeform 3836"/>
          <p:cNvSpPr>
            <a:spLocks noChangeAspect="1"/>
          </p:cNvSpPr>
          <p:nvPr/>
        </p:nvSpPr>
        <p:spPr bwMode="auto">
          <a:xfrm>
            <a:off x="2354263" y="5386388"/>
            <a:ext cx="11112" cy="11112"/>
          </a:xfrm>
          <a:custGeom>
            <a:avLst/>
            <a:gdLst>
              <a:gd name="T0" fmla="*/ 2147483647 w 33"/>
              <a:gd name="T1" fmla="*/ 0 h 28"/>
              <a:gd name="T2" fmla="*/ 2147483647 w 33"/>
              <a:gd name="T3" fmla="*/ 2147483647 h 28"/>
              <a:gd name="T4" fmla="*/ 2147483647 w 33"/>
              <a:gd name="T5" fmla="*/ 2147483647 h 28"/>
              <a:gd name="T6" fmla="*/ 2147483647 w 33"/>
              <a:gd name="T7" fmla="*/ 2147483647 h 28"/>
              <a:gd name="T8" fmla="*/ 0 w 33"/>
              <a:gd name="T9" fmla="*/ 2147483647 h 28"/>
              <a:gd name="T10" fmla="*/ 2147483647 w 33"/>
              <a:gd name="T11" fmla="*/ 2147483647 h 28"/>
              <a:gd name="T12" fmla="*/ 2147483647 w 33"/>
              <a:gd name="T13" fmla="*/ 0 h 2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28"/>
              <a:gd name="T23" fmla="*/ 33 w 33"/>
              <a:gd name="T24" fmla="*/ 28 h 2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28">
                <a:moveTo>
                  <a:pt x="25" y="0"/>
                </a:moveTo>
                <a:lnTo>
                  <a:pt x="33" y="12"/>
                </a:lnTo>
                <a:lnTo>
                  <a:pt x="11" y="28"/>
                </a:lnTo>
                <a:lnTo>
                  <a:pt x="12" y="27"/>
                </a:lnTo>
                <a:lnTo>
                  <a:pt x="0" y="19"/>
                </a:lnTo>
                <a:lnTo>
                  <a:pt x="1" y="18"/>
                </a:lnTo>
                <a:lnTo>
                  <a:pt x="2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71" name="Freeform 3837"/>
          <p:cNvSpPr>
            <a:spLocks noChangeAspect="1"/>
          </p:cNvSpPr>
          <p:nvPr/>
        </p:nvSpPr>
        <p:spPr bwMode="auto">
          <a:xfrm>
            <a:off x="2349500" y="5394325"/>
            <a:ext cx="7938" cy="4763"/>
          </a:xfrm>
          <a:custGeom>
            <a:avLst/>
            <a:gdLst>
              <a:gd name="T0" fmla="*/ 2147483647 w 20"/>
              <a:gd name="T1" fmla="*/ 0 h 17"/>
              <a:gd name="T2" fmla="*/ 2147483647 w 20"/>
              <a:gd name="T3" fmla="*/ 2147483647 h 17"/>
              <a:gd name="T4" fmla="*/ 2147483647 w 20"/>
              <a:gd name="T5" fmla="*/ 2147483647 h 17"/>
              <a:gd name="T6" fmla="*/ 0 w 20"/>
              <a:gd name="T7" fmla="*/ 2147483647 h 17"/>
              <a:gd name="T8" fmla="*/ 2147483647 w 20"/>
              <a:gd name="T9" fmla="*/ 0 h 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"/>
              <a:gd name="T16" fmla="*/ 0 h 17"/>
              <a:gd name="T17" fmla="*/ 20 w 20"/>
              <a:gd name="T18" fmla="*/ 17 h 1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" h="17">
                <a:moveTo>
                  <a:pt x="8" y="0"/>
                </a:moveTo>
                <a:lnTo>
                  <a:pt x="20" y="8"/>
                </a:lnTo>
                <a:lnTo>
                  <a:pt x="13" y="17"/>
                </a:lnTo>
                <a:lnTo>
                  <a:pt x="0" y="9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72" name="Freeform 3838"/>
          <p:cNvSpPr>
            <a:spLocks noChangeAspect="1"/>
          </p:cNvSpPr>
          <p:nvPr/>
        </p:nvSpPr>
        <p:spPr bwMode="auto">
          <a:xfrm>
            <a:off x="2354263" y="5395913"/>
            <a:ext cx="1587" cy="6350"/>
          </a:xfrm>
          <a:custGeom>
            <a:avLst/>
            <a:gdLst>
              <a:gd name="T0" fmla="*/ 0 w 7"/>
              <a:gd name="T1" fmla="*/ 0 h 14"/>
              <a:gd name="T2" fmla="*/ 0 w 7"/>
              <a:gd name="T3" fmla="*/ 0 h 14"/>
              <a:gd name="T4" fmla="*/ 0 w 7"/>
              <a:gd name="T5" fmla="*/ 0 h 14"/>
              <a:gd name="T6" fmla="*/ 2147483647 w 7"/>
              <a:gd name="T7" fmla="*/ 0 h 14"/>
              <a:gd name="T8" fmla="*/ 2147483647 w 7"/>
              <a:gd name="T9" fmla="*/ 0 h 14"/>
              <a:gd name="T10" fmla="*/ 2147483647 w 7"/>
              <a:gd name="T11" fmla="*/ 2147483647 h 14"/>
              <a:gd name="T12" fmla="*/ 2147483647 w 7"/>
              <a:gd name="T13" fmla="*/ 2147483647 h 14"/>
              <a:gd name="T14" fmla="*/ 2147483647 w 7"/>
              <a:gd name="T15" fmla="*/ 2147483647 h 14"/>
              <a:gd name="T16" fmla="*/ 2147483647 w 7"/>
              <a:gd name="T17" fmla="*/ 2147483647 h 14"/>
              <a:gd name="T18" fmla="*/ 2147483647 w 7"/>
              <a:gd name="T19" fmla="*/ 2147483647 h 14"/>
              <a:gd name="T20" fmla="*/ 2147483647 w 7"/>
              <a:gd name="T21" fmla="*/ 2147483647 h 14"/>
              <a:gd name="T22" fmla="*/ 2147483647 w 7"/>
              <a:gd name="T23" fmla="*/ 2147483647 h 14"/>
              <a:gd name="T24" fmla="*/ 2147483647 w 7"/>
              <a:gd name="T25" fmla="*/ 2147483647 h 14"/>
              <a:gd name="T26" fmla="*/ 2147483647 w 7"/>
              <a:gd name="T27" fmla="*/ 2147483647 h 14"/>
              <a:gd name="T28" fmla="*/ 2147483647 w 7"/>
              <a:gd name="T29" fmla="*/ 2147483647 h 14"/>
              <a:gd name="T30" fmla="*/ 2147483647 w 7"/>
              <a:gd name="T31" fmla="*/ 2147483647 h 14"/>
              <a:gd name="T32" fmla="*/ 2147483647 w 7"/>
              <a:gd name="T33" fmla="*/ 2147483647 h 14"/>
              <a:gd name="T34" fmla="*/ 2147483647 w 7"/>
              <a:gd name="T35" fmla="*/ 2147483647 h 14"/>
              <a:gd name="T36" fmla="*/ 2147483647 w 7"/>
              <a:gd name="T37" fmla="*/ 2147483647 h 14"/>
              <a:gd name="T38" fmla="*/ 0 w 7"/>
              <a:gd name="T39" fmla="*/ 2147483647 h 14"/>
              <a:gd name="T40" fmla="*/ 0 w 7"/>
              <a:gd name="T41" fmla="*/ 2147483647 h 14"/>
              <a:gd name="T42" fmla="*/ 0 w 7"/>
              <a:gd name="T43" fmla="*/ 0 h 1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7"/>
              <a:gd name="T67" fmla="*/ 0 h 14"/>
              <a:gd name="T68" fmla="*/ 7 w 7"/>
              <a:gd name="T69" fmla="*/ 14 h 14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7" h="14">
                <a:moveTo>
                  <a:pt x="0" y="0"/>
                </a:moveTo>
                <a:lnTo>
                  <a:pt x="0" y="0"/>
                </a:lnTo>
                <a:lnTo>
                  <a:pt x="1" y="0"/>
                </a:lnTo>
                <a:lnTo>
                  <a:pt x="3" y="0"/>
                </a:lnTo>
                <a:lnTo>
                  <a:pt x="4" y="1"/>
                </a:lnTo>
                <a:lnTo>
                  <a:pt x="5" y="2"/>
                </a:lnTo>
                <a:lnTo>
                  <a:pt x="6" y="3"/>
                </a:lnTo>
                <a:lnTo>
                  <a:pt x="7" y="4"/>
                </a:lnTo>
                <a:lnTo>
                  <a:pt x="7" y="5"/>
                </a:lnTo>
                <a:lnTo>
                  <a:pt x="7" y="7"/>
                </a:lnTo>
                <a:lnTo>
                  <a:pt x="7" y="8"/>
                </a:lnTo>
                <a:lnTo>
                  <a:pt x="7" y="10"/>
                </a:lnTo>
                <a:lnTo>
                  <a:pt x="6" y="11"/>
                </a:lnTo>
                <a:lnTo>
                  <a:pt x="5" y="12"/>
                </a:lnTo>
                <a:lnTo>
                  <a:pt x="4" y="13"/>
                </a:lnTo>
                <a:lnTo>
                  <a:pt x="3" y="14"/>
                </a:lnTo>
                <a:lnTo>
                  <a:pt x="2" y="14"/>
                </a:lnTo>
                <a:lnTo>
                  <a:pt x="0" y="1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73" name="Freeform 3839"/>
          <p:cNvSpPr>
            <a:spLocks noChangeAspect="1"/>
          </p:cNvSpPr>
          <p:nvPr/>
        </p:nvSpPr>
        <p:spPr bwMode="auto">
          <a:xfrm>
            <a:off x="2235200" y="5441950"/>
            <a:ext cx="1588" cy="6350"/>
          </a:xfrm>
          <a:custGeom>
            <a:avLst/>
            <a:gdLst>
              <a:gd name="T0" fmla="*/ 2147483647 w 2"/>
              <a:gd name="T1" fmla="*/ 2147483647 h 14"/>
              <a:gd name="T2" fmla="*/ 0 w 2"/>
              <a:gd name="T3" fmla="*/ 0 h 14"/>
              <a:gd name="T4" fmla="*/ 2147483647 w 2"/>
              <a:gd name="T5" fmla="*/ 2147483647 h 14"/>
              <a:gd name="T6" fmla="*/ 0 60000 65536"/>
              <a:gd name="T7" fmla="*/ 0 60000 65536"/>
              <a:gd name="T8" fmla="*/ 0 60000 65536"/>
              <a:gd name="T9" fmla="*/ 0 w 2"/>
              <a:gd name="T10" fmla="*/ 0 h 14"/>
              <a:gd name="T11" fmla="*/ 2 w 2"/>
              <a:gd name="T12" fmla="*/ 14 h 1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" h="14">
                <a:moveTo>
                  <a:pt x="2" y="14"/>
                </a:moveTo>
                <a:lnTo>
                  <a:pt x="0" y="0"/>
                </a:lnTo>
                <a:lnTo>
                  <a:pt x="2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74" name="Freeform 3840"/>
          <p:cNvSpPr>
            <a:spLocks noChangeAspect="1"/>
          </p:cNvSpPr>
          <p:nvPr/>
        </p:nvSpPr>
        <p:spPr bwMode="auto">
          <a:xfrm>
            <a:off x="2338388" y="5395913"/>
            <a:ext cx="15875" cy="6350"/>
          </a:xfrm>
          <a:custGeom>
            <a:avLst/>
            <a:gdLst>
              <a:gd name="T0" fmla="*/ 2147483647 w 45"/>
              <a:gd name="T1" fmla="*/ 0 h 20"/>
              <a:gd name="T2" fmla="*/ 2147483647 w 45"/>
              <a:gd name="T3" fmla="*/ 2147483647 h 20"/>
              <a:gd name="T4" fmla="*/ 2147483647 w 45"/>
              <a:gd name="T5" fmla="*/ 2147483647 h 20"/>
              <a:gd name="T6" fmla="*/ 2147483647 w 45"/>
              <a:gd name="T7" fmla="*/ 2147483647 h 20"/>
              <a:gd name="T8" fmla="*/ 2147483647 w 45"/>
              <a:gd name="T9" fmla="*/ 2147483647 h 20"/>
              <a:gd name="T10" fmla="*/ 0 w 45"/>
              <a:gd name="T11" fmla="*/ 2147483647 h 20"/>
              <a:gd name="T12" fmla="*/ 2147483647 w 45"/>
              <a:gd name="T13" fmla="*/ 0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5"/>
              <a:gd name="T22" fmla="*/ 0 h 20"/>
              <a:gd name="T23" fmla="*/ 45 w 45"/>
              <a:gd name="T24" fmla="*/ 20 h 2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5" h="20">
                <a:moveTo>
                  <a:pt x="45" y="0"/>
                </a:moveTo>
                <a:lnTo>
                  <a:pt x="45" y="14"/>
                </a:lnTo>
                <a:lnTo>
                  <a:pt x="6" y="20"/>
                </a:lnTo>
                <a:lnTo>
                  <a:pt x="5" y="20"/>
                </a:lnTo>
                <a:lnTo>
                  <a:pt x="1" y="5"/>
                </a:lnTo>
                <a:lnTo>
                  <a:pt x="0" y="5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75" name="Freeform 3841"/>
          <p:cNvSpPr>
            <a:spLocks noChangeAspect="1"/>
          </p:cNvSpPr>
          <p:nvPr/>
        </p:nvSpPr>
        <p:spPr bwMode="auto">
          <a:xfrm>
            <a:off x="2322513" y="5397500"/>
            <a:ext cx="17462" cy="9525"/>
          </a:xfrm>
          <a:custGeom>
            <a:avLst/>
            <a:gdLst>
              <a:gd name="T0" fmla="*/ 2147483647 w 50"/>
              <a:gd name="T1" fmla="*/ 0 h 30"/>
              <a:gd name="T2" fmla="*/ 2147483647 w 50"/>
              <a:gd name="T3" fmla="*/ 2147483647 h 30"/>
              <a:gd name="T4" fmla="*/ 2147483647 w 50"/>
              <a:gd name="T5" fmla="*/ 2147483647 h 30"/>
              <a:gd name="T6" fmla="*/ 2147483647 w 50"/>
              <a:gd name="T7" fmla="*/ 2147483647 h 30"/>
              <a:gd name="T8" fmla="*/ 2147483647 w 50"/>
              <a:gd name="T9" fmla="*/ 2147483647 h 30"/>
              <a:gd name="T10" fmla="*/ 0 w 50"/>
              <a:gd name="T11" fmla="*/ 2147483647 h 30"/>
              <a:gd name="T12" fmla="*/ 2147483647 w 50"/>
              <a:gd name="T13" fmla="*/ 0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30"/>
              <a:gd name="T23" fmla="*/ 50 w 50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30">
                <a:moveTo>
                  <a:pt x="46" y="0"/>
                </a:moveTo>
                <a:lnTo>
                  <a:pt x="50" y="15"/>
                </a:lnTo>
                <a:lnTo>
                  <a:pt x="13" y="29"/>
                </a:lnTo>
                <a:lnTo>
                  <a:pt x="10" y="30"/>
                </a:lnTo>
                <a:lnTo>
                  <a:pt x="4" y="16"/>
                </a:lnTo>
                <a:lnTo>
                  <a:pt x="0" y="17"/>
                </a:lnTo>
                <a:lnTo>
                  <a:pt x="4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76" name="Freeform 3842"/>
          <p:cNvSpPr>
            <a:spLocks noChangeAspect="1"/>
          </p:cNvSpPr>
          <p:nvPr/>
        </p:nvSpPr>
        <p:spPr bwMode="auto">
          <a:xfrm>
            <a:off x="2309813" y="5403850"/>
            <a:ext cx="15875" cy="12700"/>
          </a:xfrm>
          <a:custGeom>
            <a:avLst/>
            <a:gdLst>
              <a:gd name="T0" fmla="*/ 2147483647 w 48"/>
              <a:gd name="T1" fmla="*/ 0 h 37"/>
              <a:gd name="T2" fmla="*/ 2147483647 w 48"/>
              <a:gd name="T3" fmla="*/ 2147483647 h 37"/>
              <a:gd name="T4" fmla="*/ 2147483647 w 48"/>
              <a:gd name="T5" fmla="*/ 2147483647 h 37"/>
              <a:gd name="T6" fmla="*/ 2147483647 w 48"/>
              <a:gd name="T7" fmla="*/ 2147483647 h 37"/>
              <a:gd name="T8" fmla="*/ 0 w 48"/>
              <a:gd name="T9" fmla="*/ 2147483647 h 37"/>
              <a:gd name="T10" fmla="*/ 2147483647 w 48"/>
              <a:gd name="T11" fmla="*/ 2147483647 h 37"/>
              <a:gd name="T12" fmla="*/ 2147483647 w 48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8"/>
              <a:gd name="T22" fmla="*/ 0 h 37"/>
              <a:gd name="T23" fmla="*/ 48 w 48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8" h="37">
                <a:moveTo>
                  <a:pt x="42" y="0"/>
                </a:moveTo>
                <a:lnTo>
                  <a:pt x="48" y="14"/>
                </a:lnTo>
                <a:lnTo>
                  <a:pt x="3" y="37"/>
                </a:lnTo>
                <a:lnTo>
                  <a:pt x="8" y="34"/>
                </a:lnTo>
                <a:lnTo>
                  <a:pt x="0" y="21"/>
                </a:lnTo>
                <a:lnTo>
                  <a:pt x="5" y="18"/>
                </a:lnTo>
                <a:lnTo>
                  <a:pt x="4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77" name="Freeform 3843"/>
          <p:cNvSpPr>
            <a:spLocks noChangeAspect="1"/>
          </p:cNvSpPr>
          <p:nvPr/>
        </p:nvSpPr>
        <p:spPr bwMode="auto">
          <a:xfrm>
            <a:off x="2290763" y="5410200"/>
            <a:ext cx="20637" cy="12700"/>
          </a:xfrm>
          <a:custGeom>
            <a:avLst/>
            <a:gdLst>
              <a:gd name="T0" fmla="*/ 2147483647 w 63"/>
              <a:gd name="T1" fmla="*/ 0 h 38"/>
              <a:gd name="T2" fmla="*/ 2147483647 w 63"/>
              <a:gd name="T3" fmla="*/ 2147483647 h 38"/>
              <a:gd name="T4" fmla="*/ 2147483647 w 63"/>
              <a:gd name="T5" fmla="*/ 2147483647 h 38"/>
              <a:gd name="T6" fmla="*/ 2147483647 w 63"/>
              <a:gd name="T7" fmla="*/ 2147483647 h 38"/>
              <a:gd name="T8" fmla="*/ 2147483647 w 63"/>
              <a:gd name="T9" fmla="*/ 2147483647 h 38"/>
              <a:gd name="T10" fmla="*/ 0 w 63"/>
              <a:gd name="T11" fmla="*/ 2147483647 h 38"/>
              <a:gd name="T12" fmla="*/ 2147483647 w 63"/>
              <a:gd name="T13" fmla="*/ 0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3"/>
              <a:gd name="T22" fmla="*/ 0 h 38"/>
              <a:gd name="T23" fmla="*/ 63 w 63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3" h="38">
                <a:moveTo>
                  <a:pt x="55" y="0"/>
                </a:moveTo>
                <a:lnTo>
                  <a:pt x="63" y="13"/>
                </a:lnTo>
                <a:lnTo>
                  <a:pt x="37" y="28"/>
                </a:lnTo>
                <a:lnTo>
                  <a:pt x="22" y="38"/>
                </a:lnTo>
                <a:lnTo>
                  <a:pt x="16" y="25"/>
                </a:lnTo>
                <a:lnTo>
                  <a:pt x="0" y="35"/>
                </a:lnTo>
                <a:lnTo>
                  <a:pt x="5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78" name="Freeform 3844"/>
          <p:cNvSpPr>
            <a:spLocks noChangeAspect="1"/>
          </p:cNvSpPr>
          <p:nvPr/>
        </p:nvSpPr>
        <p:spPr bwMode="auto">
          <a:xfrm>
            <a:off x="2278063" y="5418138"/>
            <a:ext cx="19050" cy="15875"/>
          </a:xfrm>
          <a:custGeom>
            <a:avLst/>
            <a:gdLst>
              <a:gd name="T0" fmla="*/ 2147483647 w 58"/>
              <a:gd name="T1" fmla="*/ 0 h 46"/>
              <a:gd name="T2" fmla="*/ 2147483647 w 58"/>
              <a:gd name="T3" fmla="*/ 2147483647 h 46"/>
              <a:gd name="T4" fmla="*/ 0 w 58"/>
              <a:gd name="T5" fmla="*/ 2147483647 h 46"/>
              <a:gd name="T6" fmla="*/ 2147483647 w 58"/>
              <a:gd name="T7" fmla="*/ 2147483647 h 46"/>
              <a:gd name="T8" fmla="*/ 2147483647 w 58"/>
              <a:gd name="T9" fmla="*/ 2147483647 h 46"/>
              <a:gd name="T10" fmla="*/ 2147483647 w 58"/>
              <a:gd name="T11" fmla="*/ 2147483647 h 46"/>
              <a:gd name="T12" fmla="*/ 2147483647 w 58"/>
              <a:gd name="T13" fmla="*/ 0 h 4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8"/>
              <a:gd name="T22" fmla="*/ 0 h 46"/>
              <a:gd name="T23" fmla="*/ 58 w 58"/>
              <a:gd name="T24" fmla="*/ 46 h 4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8" h="46">
                <a:moveTo>
                  <a:pt x="52" y="0"/>
                </a:moveTo>
                <a:lnTo>
                  <a:pt x="58" y="13"/>
                </a:lnTo>
                <a:lnTo>
                  <a:pt x="0" y="46"/>
                </a:lnTo>
                <a:lnTo>
                  <a:pt x="16" y="38"/>
                </a:lnTo>
                <a:lnTo>
                  <a:pt x="10" y="23"/>
                </a:lnTo>
                <a:lnTo>
                  <a:pt x="27" y="15"/>
                </a:lnTo>
                <a:lnTo>
                  <a:pt x="5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79" name="Freeform 3845"/>
          <p:cNvSpPr>
            <a:spLocks noChangeAspect="1"/>
          </p:cNvSpPr>
          <p:nvPr/>
        </p:nvSpPr>
        <p:spPr bwMode="auto">
          <a:xfrm>
            <a:off x="2265363" y="5426075"/>
            <a:ext cx="15875" cy="14288"/>
          </a:xfrm>
          <a:custGeom>
            <a:avLst/>
            <a:gdLst>
              <a:gd name="T0" fmla="*/ 2147483647 w 51"/>
              <a:gd name="T1" fmla="*/ 0 h 37"/>
              <a:gd name="T2" fmla="*/ 2147483647 w 51"/>
              <a:gd name="T3" fmla="*/ 2147483647 h 37"/>
              <a:gd name="T4" fmla="*/ 2147483647 w 51"/>
              <a:gd name="T5" fmla="*/ 2147483647 h 37"/>
              <a:gd name="T6" fmla="*/ 2147483647 w 51"/>
              <a:gd name="T7" fmla="*/ 2147483647 h 37"/>
              <a:gd name="T8" fmla="*/ 2147483647 w 51"/>
              <a:gd name="T9" fmla="*/ 2147483647 h 37"/>
              <a:gd name="T10" fmla="*/ 0 w 51"/>
              <a:gd name="T11" fmla="*/ 2147483647 h 37"/>
              <a:gd name="T12" fmla="*/ 2147483647 w 51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1"/>
              <a:gd name="T22" fmla="*/ 0 h 37"/>
              <a:gd name="T23" fmla="*/ 51 w 51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1" h="37">
                <a:moveTo>
                  <a:pt x="45" y="0"/>
                </a:moveTo>
                <a:lnTo>
                  <a:pt x="51" y="15"/>
                </a:lnTo>
                <a:lnTo>
                  <a:pt x="11" y="35"/>
                </a:lnTo>
                <a:lnTo>
                  <a:pt x="8" y="37"/>
                </a:lnTo>
                <a:lnTo>
                  <a:pt x="3" y="22"/>
                </a:lnTo>
                <a:lnTo>
                  <a:pt x="0" y="23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80" name="Freeform 3846"/>
          <p:cNvSpPr>
            <a:spLocks noChangeAspect="1"/>
          </p:cNvSpPr>
          <p:nvPr/>
        </p:nvSpPr>
        <p:spPr bwMode="auto">
          <a:xfrm>
            <a:off x="2252663" y="5434013"/>
            <a:ext cx="15875" cy="11112"/>
          </a:xfrm>
          <a:custGeom>
            <a:avLst/>
            <a:gdLst>
              <a:gd name="T0" fmla="*/ 2147483647 w 50"/>
              <a:gd name="T1" fmla="*/ 0 h 29"/>
              <a:gd name="T2" fmla="*/ 2147483647 w 50"/>
              <a:gd name="T3" fmla="*/ 2147483647 h 29"/>
              <a:gd name="T4" fmla="*/ 2147483647 w 50"/>
              <a:gd name="T5" fmla="*/ 2147483647 h 29"/>
              <a:gd name="T6" fmla="*/ 2147483647 w 50"/>
              <a:gd name="T7" fmla="*/ 2147483647 h 29"/>
              <a:gd name="T8" fmla="*/ 2147483647 w 50"/>
              <a:gd name="T9" fmla="*/ 2147483647 h 29"/>
              <a:gd name="T10" fmla="*/ 0 w 50"/>
              <a:gd name="T11" fmla="*/ 2147483647 h 29"/>
              <a:gd name="T12" fmla="*/ 2147483647 w 50"/>
              <a:gd name="T13" fmla="*/ 0 h 2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29"/>
              <a:gd name="T23" fmla="*/ 50 w 50"/>
              <a:gd name="T24" fmla="*/ 29 h 2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29">
                <a:moveTo>
                  <a:pt x="45" y="0"/>
                </a:moveTo>
                <a:lnTo>
                  <a:pt x="50" y="15"/>
                </a:lnTo>
                <a:lnTo>
                  <a:pt x="6" y="29"/>
                </a:lnTo>
                <a:lnTo>
                  <a:pt x="4" y="29"/>
                </a:lnTo>
                <a:lnTo>
                  <a:pt x="2" y="15"/>
                </a:lnTo>
                <a:lnTo>
                  <a:pt x="0" y="15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81" name="Freeform 3847"/>
          <p:cNvSpPr>
            <a:spLocks noChangeAspect="1"/>
          </p:cNvSpPr>
          <p:nvPr/>
        </p:nvSpPr>
        <p:spPr bwMode="auto">
          <a:xfrm>
            <a:off x="2235200" y="5440363"/>
            <a:ext cx="17463" cy="7937"/>
          </a:xfrm>
          <a:custGeom>
            <a:avLst/>
            <a:gdLst>
              <a:gd name="T0" fmla="*/ 2147483647 w 49"/>
              <a:gd name="T1" fmla="*/ 0 h 20"/>
              <a:gd name="T2" fmla="*/ 2147483647 w 49"/>
              <a:gd name="T3" fmla="*/ 2147483647 h 20"/>
              <a:gd name="T4" fmla="*/ 2147483647 w 49"/>
              <a:gd name="T5" fmla="*/ 2147483647 h 20"/>
              <a:gd name="T6" fmla="*/ 0 w 49"/>
              <a:gd name="T7" fmla="*/ 2147483647 h 20"/>
              <a:gd name="T8" fmla="*/ 2147483647 w 49"/>
              <a:gd name="T9" fmla="*/ 0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9"/>
              <a:gd name="T16" fmla="*/ 0 h 20"/>
              <a:gd name="T17" fmla="*/ 49 w 49"/>
              <a:gd name="T18" fmla="*/ 20 h 2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9" h="20">
                <a:moveTo>
                  <a:pt x="47" y="0"/>
                </a:moveTo>
                <a:lnTo>
                  <a:pt x="49" y="14"/>
                </a:lnTo>
                <a:lnTo>
                  <a:pt x="2" y="20"/>
                </a:lnTo>
                <a:lnTo>
                  <a:pt x="0" y="6"/>
                </a:lnTo>
                <a:lnTo>
                  <a:pt x="4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82" name="Freeform 3848"/>
          <p:cNvSpPr>
            <a:spLocks noChangeAspect="1"/>
          </p:cNvSpPr>
          <p:nvPr/>
        </p:nvSpPr>
        <p:spPr bwMode="auto">
          <a:xfrm>
            <a:off x="1963738" y="5476875"/>
            <a:ext cx="1587" cy="4763"/>
          </a:xfrm>
          <a:custGeom>
            <a:avLst/>
            <a:gdLst>
              <a:gd name="T0" fmla="*/ 0 w 1587"/>
              <a:gd name="T1" fmla="*/ 0 h 14"/>
              <a:gd name="T2" fmla="*/ 0 w 1587"/>
              <a:gd name="T3" fmla="*/ 2147483647 h 14"/>
              <a:gd name="T4" fmla="*/ 0 w 1587"/>
              <a:gd name="T5" fmla="*/ 0 h 14"/>
              <a:gd name="T6" fmla="*/ 0 60000 65536"/>
              <a:gd name="T7" fmla="*/ 0 60000 65536"/>
              <a:gd name="T8" fmla="*/ 0 60000 65536"/>
              <a:gd name="T9" fmla="*/ 0 w 1587"/>
              <a:gd name="T10" fmla="*/ 0 h 14"/>
              <a:gd name="T11" fmla="*/ 1587 w 1587"/>
              <a:gd name="T12" fmla="*/ 14 h 1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14">
                <a:moveTo>
                  <a:pt x="0" y="0"/>
                </a:moveTo>
                <a:lnTo>
                  <a:pt x="0" y="1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83" name="Freeform 3849"/>
          <p:cNvSpPr>
            <a:spLocks noChangeAspect="1"/>
          </p:cNvSpPr>
          <p:nvPr/>
        </p:nvSpPr>
        <p:spPr bwMode="auto">
          <a:xfrm>
            <a:off x="1885950" y="5480050"/>
            <a:ext cx="1588" cy="6350"/>
          </a:xfrm>
          <a:custGeom>
            <a:avLst/>
            <a:gdLst>
              <a:gd name="T0" fmla="*/ 0 w 1588"/>
              <a:gd name="T1" fmla="*/ 2147483647 h 14"/>
              <a:gd name="T2" fmla="*/ 0 w 1588"/>
              <a:gd name="T3" fmla="*/ 0 h 14"/>
              <a:gd name="T4" fmla="*/ 0 w 1588"/>
              <a:gd name="T5" fmla="*/ 2147483647 h 14"/>
              <a:gd name="T6" fmla="*/ 0 60000 65536"/>
              <a:gd name="T7" fmla="*/ 0 60000 65536"/>
              <a:gd name="T8" fmla="*/ 0 60000 65536"/>
              <a:gd name="T9" fmla="*/ 0 w 1588"/>
              <a:gd name="T10" fmla="*/ 0 h 14"/>
              <a:gd name="T11" fmla="*/ 1588 w 1588"/>
              <a:gd name="T12" fmla="*/ 14 h 1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14">
                <a:moveTo>
                  <a:pt x="0" y="14"/>
                </a:moveTo>
                <a:lnTo>
                  <a:pt x="0" y="0"/>
                </a:lnTo>
                <a:lnTo>
                  <a:pt x="0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84" name="Freeform 3850"/>
          <p:cNvSpPr>
            <a:spLocks noChangeAspect="1"/>
          </p:cNvSpPr>
          <p:nvPr/>
        </p:nvSpPr>
        <p:spPr bwMode="auto">
          <a:xfrm>
            <a:off x="1954213" y="5476875"/>
            <a:ext cx="9525" cy="4763"/>
          </a:xfrm>
          <a:custGeom>
            <a:avLst/>
            <a:gdLst>
              <a:gd name="T0" fmla="*/ 2147483647 w 28"/>
              <a:gd name="T1" fmla="*/ 0 h 14"/>
              <a:gd name="T2" fmla="*/ 2147483647 w 28"/>
              <a:gd name="T3" fmla="*/ 2147483647 h 14"/>
              <a:gd name="T4" fmla="*/ 0 w 28"/>
              <a:gd name="T5" fmla="*/ 2147483647 h 14"/>
              <a:gd name="T6" fmla="*/ 0 w 28"/>
              <a:gd name="T7" fmla="*/ 2147483647 h 14"/>
              <a:gd name="T8" fmla="*/ 0 w 28"/>
              <a:gd name="T9" fmla="*/ 0 h 14"/>
              <a:gd name="T10" fmla="*/ 0 w 28"/>
              <a:gd name="T11" fmla="*/ 0 h 14"/>
              <a:gd name="T12" fmla="*/ 2147483647 w 28"/>
              <a:gd name="T13" fmla="*/ 0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"/>
              <a:gd name="T22" fmla="*/ 0 h 14"/>
              <a:gd name="T23" fmla="*/ 28 w 28"/>
              <a:gd name="T24" fmla="*/ 14 h 1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" h="14">
                <a:moveTo>
                  <a:pt x="28" y="0"/>
                </a:moveTo>
                <a:lnTo>
                  <a:pt x="28" y="14"/>
                </a:lnTo>
                <a:lnTo>
                  <a:pt x="0" y="14"/>
                </a:lnTo>
                <a:lnTo>
                  <a:pt x="0" y="0"/>
                </a:lnTo>
                <a:lnTo>
                  <a:pt x="2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85" name="Freeform 3851"/>
          <p:cNvSpPr>
            <a:spLocks noChangeAspect="1"/>
          </p:cNvSpPr>
          <p:nvPr/>
        </p:nvSpPr>
        <p:spPr bwMode="auto">
          <a:xfrm>
            <a:off x="1943100" y="5476875"/>
            <a:ext cx="11113" cy="4763"/>
          </a:xfrm>
          <a:custGeom>
            <a:avLst/>
            <a:gdLst>
              <a:gd name="T0" fmla="*/ 2147483647 w 28"/>
              <a:gd name="T1" fmla="*/ 0 h 15"/>
              <a:gd name="T2" fmla="*/ 2147483647 w 28"/>
              <a:gd name="T3" fmla="*/ 2147483647 h 15"/>
              <a:gd name="T4" fmla="*/ 0 w 28"/>
              <a:gd name="T5" fmla="*/ 2147483647 h 15"/>
              <a:gd name="T6" fmla="*/ 0 w 28"/>
              <a:gd name="T7" fmla="*/ 2147483647 h 15"/>
              <a:gd name="T8" fmla="*/ 0 w 28"/>
              <a:gd name="T9" fmla="*/ 2147483647 h 15"/>
              <a:gd name="T10" fmla="*/ 0 w 28"/>
              <a:gd name="T11" fmla="*/ 2147483647 h 15"/>
              <a:gd name="T12" fmla="*/ 2147483647 w 28"/>
              <a:gd name="T13" fmla="*/ 0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"/>
              <a:gd name="T22" fmla="*/ 0 h 15"/>
              <a:gd name="T23" fmla="*/ 28 w 28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" h="15">
                <a:moveTo>
                  <a:pt x="28" y="0"/>
                </a:moveTo>
                <a:lnTo>
                  <a:pt x="28" y="14"/>
                </a:lnTo>
                <a:lnTo>
                  <a:pt x="0" y="15"/>
                </a:lnTo>
                <a:lnTo>
                  <a:pt x="0" y="1"/>
                </a:lnTo>
                <a:lnTo>
                  <a:pt x="2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86" name="Freeform 3852"/>
          <p:cNvSpPr>
            <a:spLocks noChangeAspect="1"/>
          </p:cNvSpPr>
          <p:nvPr/>
        </p:nvSpPr>
        <p:spPr bwMode="auto">
          <a:xfrm>
            <a:off x="1931988" y="5478463"/>
            <a:ext cx="11112" cy="3175"/>
          </a:xfrm>
          <a:custGeom>
            <a:avLst/>
            <a:gdLst>
              <a:gd name="T0" fmla="*/ 2147483647 w 29"/>
              <a:gd name="T1" fmla="*/ 0 h 16"/>
              <a:gd name="T2" fmla="*/ 2147483647 w 29"/>
              <a:gd name="T3" fmla="*/ 2147483647 h 16"/>
              <a:gd name="T4" fmla="*/ 0 w 29"/>
              <a:gd name="T5" fmla="*/ 2147483647 h 16"/>
              <a:gd name="T6" fmla="*/ 0 w 29"/>
              <a:gd name="T7" fmla="*/ 2147483647 h 16"/>
              <a:gd name="T8" fmla="*/ 0 w 29"/>
              <a:gd name="T9" fmla="*/ 2147483647 h 16"/>
              <a:gd name="T10" fmla="*/ 0 w 29"/>
              <a:gd name="T11" fmla="*/ 2147483647 h 16"/>
              <a:gd name="T12" fmla="*/ 2147483647 w 29"/>
              <a:gd name="T13" fmla="*/ 0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9"/>
              <a:gd name="T22" fmla="*/ 0 h 16"/>
              <a:gd name="T23" fmla="*/ 29 w 29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9" h="16">
                <a:moveTo>
                  <a:pt x="29" y="0"/>
                </a:moveTo>
                <a:lnTo>
                  <a:pt x="29" y="14"/>
                </a:lnTo>
                <a:lnTo>
                  <a:pt x="0" y="16"/>
                </a:lnTo>
                <a:lnTo>
                  <a:pt x="0" y="2"/>
                </a:lnTo>
                <a:lnTo>
                  <a:pt x="2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87" name="Freeform 3853"/>
          <p:cNvSpPr>
            <a:spLocks noChangeAspect="1"/>
          </p:cNvSpPr>
          <p:nvPr/>
        </p:nvSpPr>
        <p:spPr bwMode="auto">
          <a:xfrm>
            <a:off x="1924050" y="5478463"/>
            <a:ext cx="7938" cy="6350"/>
          </a:xfrm>
          <a:custGeom>
            <a:avLst/>
            <a:gdLst>
              <a:gd name="T0" fmla="*/ 2147483647 w 28"/>
              <a:gd name="T1" fmla="*/ 0 h 16"/>
              <a:gd name="T2" fmla="*/ 2147483647 w 28"/>
              <a:gd name="T3" fmla="*/ 2147483647 h 16"/>
              <a:gd name="T4" fmla="*/ 0 w 28"/>
              <a:gd name="T5" fmla="*/ 2147483647 h 16"/>
              <a:gd name="T6" fmla="*/ 0 w 28"/>
              <a:gd name="T7" fmla="*/ 2147483647 h 16"/>
              <a:gd name="T8" fmla="*/ 0 w 28"/>
              <a:gd name="T9" fmla="*/ 2147483647 h 16"/>
              <a:gd name="T10" fmla="*/ 0 w 28"/>
              <a:gd name="T11" fmla="*/ 2147483647 h 16"/>
              <a:gd name="T12" fmla="*/ 2147483647 w 28"/>
              <a:gd name="T13" fmla="*/ 0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"/>
              <a:gd name="T22" fmla="*/ 0 h 16"/>
              <a:gd name="T23" fmla="*/ 28 w 28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" h="16">
                <a:moveTo>
                  <a:pt x="28" y="0"/>
                </a:moveTo>
                <a:lnTo>
                  <a:pt x="28" y="14"/>
                </a:lnTo>
                <a:lnTo>
                  <a:pt x="0" y="16"/>
                </a:lnTo>
                <a:lnTo>
                  <a:pt x="0" y="2"/>
                </a:lnTo>
                <a:lnTo>
                  <a:pt x="2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88" name="Freeform 3854"/>
          <p:cNvSpPr>
            <a:spLocks noChangeAspect="1"/>
          </p:cNvSpPr>
          <p:nvPr/>
        </p:nvSpPr>
        <p:spPr bwMode="auto">
          <a:xfrm>
            <a:off x="1912938" y="5478463"/>
            <a:ext cx="11112" cy="6350"/>
          </a:xfrm>
          <a:custGeom>
            <a:avLst/>
            <a:gdLst>
              <a:gd name="T0" fmla="*/ 2147483647 w 29"/>
              <a:gd name="T1" fmla="*/ 0 h 15"/>
              <a:gd name="T2" fmla="*/ 2147483647 w 29"/>
              <a:gd name="T3" fmla="*/ 2147483647 h 15"/>
              <a:gd name="T4" fmla="*/ 0 w 29"/>
              <a:gd name="T5" fmla="*/ 2147483647 h 15"/>
              <a:gd name="T6" fmla="*/ 0 w 29"/>
              <a:gd name="T7" fmla="*/ 2147483647 h 15"/>
              <a:gd name="T8" fmla="*/ 0 w 29"/>
              <a:gd name="T9" fmla="*/ 2147483647 h 15"/>
              <a:gd name="T10" fmla="*/ 0 w 29"/>
              <a:gd name="T11" fmla="*/ 2147483647 h 15"/>
              <a:gd name="T12" fmla="*/ 2147483647 w 29"/>
              <a:gd name="T13" fmla="*/ 0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9"/>
              <a:gd name="T22" fmla="*/ 0 h 15"/>
              <a:gd name="T23" fmla="*/ 29 w 29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9" h="15">
                <a:moveTo>
                  <a:pt x="29" y="0"/>
                </a:moveTo>
                <a:lnTo>
                  <a:pt x="29" y="14"/>
                </a:lnTo>
                <a:lnTo>
                  <a:pt x="0" y="15"/>
                </a:lnTo>
                <a:lnTo>
                  <a:pt x="0" y="1"/>
                </a:lnTo>
                <a:lnTo>
                  <a:pt x="2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89" name="Freeform 3855"/>
          <p:cNvSpPr>
            <a:spLocks noChangeAspect="1"/>
          </p:cNvSpPr>
          <p:nvPr/>
        </p:nvSpPr>
        <p:spPr bwMode="auto">
          <a:xfrm>
            <a:off x="1903413" y="5478463"/>
            <a:ext cx="9525" cy="6350"/>
          </a:xfrm>
          <a:custGeom>
            <a:avLst/>
            <a:gdLst>
              <a:gd name="T0" fmla="*/ 2147483647 w 30"/>
              <a:gd name="T1" fmla="*/ 0 h 16"/>
              <a:gd name="T2" fmla="*/ 2147483647 w 30"/>
              <a:gd name="T3" fmla="*/ 2147483647 h 16"/>
              <a:gd name="T4" fmla="*/ 0 w 30"/>
              <a:gd name="T5" fmla="*/ 2147483647 h 16"/>
              <a:gd name="T6" fmla="*/ 0 w 30"/>
              <a:gd name="T7" fmla="*/ 2147483647 h 16"/>
              <a:gd name="T8" fmla="*/ 0 w 30"/>
              <a:gd name="T9" fmla="*/ 2147483647 h 16"/>
              <a:gd name="T10" fmla="*/ 0 w 30"/>
              <a:gd name="T11" fmla="*/ 2147483647 h 16"/>
              <a:gd name="T12" fmla="*/ 2147483647 w 30"/>
              <a:gd name="T13" fmla="*/ 0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16"/>
              <a:gd name="T23" fmla="*/ 30 w 30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16">
                <a:moveTo>
                  <a:pt x="30" y="0"/>
                </a:moveTo>
                <a:lnTo>
                  <a:pt x="30" y="14"/>
                </a:lnTo>
                <a:lnTo>
                  <a:pt x="0" y="16"/>
                </a:lnTo>
                <a:lnTo>
                  <a:pt x="0" y="2"/>
                </a:lnTo>
                <a:lnTo>
                  <a:pt x="3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90" name="Freeform 3856"/>
          <p:cNvSpPr>
            <a:spLocks noChangeAspect="1"/>
          </p:cNvSpPr>
          <p:nvPr/>
        </p:nvSpPr>
        <p:spPr bwMode="auto">
          <a:xfrm>
            <a:off x="1893888" y="5480050"/>
            <a:ext cx="9525" cy="4763"/>
          </a:xfrm>
          <a:custGeom>
            <a:avLst/>
            <a:gdLst>
              <a:gd name="T0" fmla="*/ 2147483647 w 28"/>
              <a:gd name="T1" fmla="*/ 0 h 15"/>
              <a:gd name="T2" fmla="*/ 2147483647 w 28"/>
              <a:gd name="T3" fmla="*/ 2147483647 h 15"/>
              <a:gd name="T4" fmla="*/ 0 w 28"/>
              <a:gd name="T5" fmla="*/ 2147483647 h 15"/>
              <a:gd name="T6" fmla="*/ 0 w 28"/>
              <a:gd name="T7" fmla="*/ 2147483647 h 15"/>
              <a:gd name="T8" fmla="*/ 0 w 28"/>
              <a:gd name="T9" fmla="*/ 2147483647 h 15"/>
              <a:gd name="T10" fmla="*/ 0 w 28"/>
              <a:gd name="T11" fmla="*/ 2147483647 h 15"/>
              <a:gd name="T12" fmla="*/ 2147483647 w 28"/>
              <a:gd name="T13" fmla="*/ 0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"/>
              <a:gd name="T22" fmla="*/ 0 h 15"/>
              <a:gd name="T23" fmla="*/ 28 w 28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" h="15">
                <a:moveTo>
                  <a:pt x="28" y="0"/>
                </a:moveTo>
                <a:lnTo>
                  <a:pt x="28" y="14"/>
                </a:lnTo>
                <a:lnTo>
                  <a:pt x="0" y="15"/>
                </a:lnTo>
                <a:lnTo>
                  <a:pt x="0" y="1"/>
                </a:lnTo>
                <a:lnTo>
                  <a:pt x="2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91" name="Freeform 3857"/>
          <p:cNvSpPr>
            <a:spLocks noChangeAspect="1"/>
          </p:cNvSpPr>
          <p:nvPr/>
        </p:nvSpPr>
        <p:spPr bwMode="auto">
          <a:xfrm>
            <a:off x="1885950" y="5480050"/>
            <a:ext cx="7938" cy="6350"/>
          </a:xfrm>
          <a:custGeom>
            <a:avLst/>
            <a:gdLst>
              <a:gd name="T0" fmla="*/ 2147483647 w 27"/>
              <a:gd name="T1" fmla="*/ 0 h 15"/>
              <a:gd name="T2" fmla="*/ 2147483647 w 27"/>
              <a:gd name="T3" fmla="*/ 2147483647 h 15"/>
              <a:gd name="T4" fmla="*/ 0 w 27"/>
              <a:gd name="T5" fmla="*/ 2147483647 h 15"/>
              <a:gd name="T6" fmla="*/ 0 w 27"/>
              <a:gd name="T7" fmla="*/ 2147483647 h 15"/>
              <a:gd name="T8" fmla="*/ 2147483647 w 27"/>
              <a:gd name="T9" fmla="*/ 0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"/>
              <a:gd name="T16" fmla="*/ 0 h 15"/>
              <a:gd name="T17" fmla="*/ 27 w 27"/>
              <a:gd name="T18" fmla="*/ 15 h 1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" h="15">
                <a:moveTo>
                  <a:pt x="27" y="0"/>
                </a:moveTo>
                <a:lnTo>
                  <a:pt x="27" y="14"/>
                </a:lnTo>
                <a:lnTo>
                  <a:pt x="0" y="15"/>
                </a:lnTo>
                <a:lnTo>
                  <a:pt x="0" y="1"/>
                </a:lnTo>
                <a:lnTo>
                  <a:pt x="2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92" name="Freeform 3858"/>
          <p:cNvSpPr>
            <a:spLocks noChangeAspect="1"/>
          </p:cNvSpPr>
          <p:nvPr/>
        </p:nvSpPr>
        <p:spPr bwMode="auto">
          <a:xfrm>
            <a:off x="1897063" y="5349875"/>
            <a:ext cx="3175" cy="3175"/>
          </a:xfrm>
          <a:custGeom>
            <a:avLst/>
            <a:gdLst>
              <a:gd name="T0" fmla="*/ 0 w 3175"/>
              <a:gd name="T1" fmla="*/ 2147483647 h 16"/>
              <a:gd name="T2" fmla="*/ 0 w 3175"/>
              <a:gd name="T3" fmla="*/ 0 h 16"/>
              <a:gd name="T4" fmla="*/ 0 w 3175"/>
              <a:gd name="T5" fmla="*/ 2147483647 h 16"/>
              <a:gd name="T6" fmla="*/ 0 60000 65536"/>
              <a:gd name="T7" fmla="*/ 0 60000 65536"/>
              <a:gd name="T8" fmla="*/ 0 60000 65536"/>
              <a:gd name="T9" fmla="*/ 0 w 3175"/>
              <a:gd name="T10" fmla="*/ 0 h 16"/>
              <a:gd name="T11" fmla="*/ 3175 w 3175"/>
              <a:gd name="T12" fmla="*/ 16 h 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75" h="16">
                <a:moveTo>
                  <a:pt x="0" y="16"/>
                </a:moveTo>
                <a:lnTo>
                  <a:pt x="0" y="0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93" name="Freeform 3859"/>
          <p:cNvSpPr>
            <a:spLocks noChangeAspect="1"/>
          </p:cNvSpPr>
          <p:nvPr/>
        </p:nvSpPr>
        <p:spPr bwMode="auto">
          <a:xfrm>
            <a:off x="1971675" y="5356225"/>
            <a:ext cx="1588" cy="4763"/>
          </a:xfrm>
          <a:custGeom>
            <a:avLst/>
            <a:gdLst>
              <a:gd name="T0" fmla="*/ 0 w 1588"/>
              <a:gd name="T1" fmla="*/ 0 h 14"/>
              <a:gd name="T2" fmla="*/ 0 w 1588"/>
              <a:gd name="T3" fmla="*/ 2147483647 h 14"/>
              <a:gd name="T4" fmla="*/ 0 w 1588"/>
              <a:gd name="T5" fmla="*/ 0 h 14"/>
              <a:gd name="T6" fmla="*/ 0 60000 65536"/>
              <a:gd name="T7" fmla="*/ 0 60000 65536"/>
              <a:gd name="T8" fmla="*/ 0 60000 65536"/>
              <a:gd name="T9" fmla="*/ 0 w 1588"/>
              <a:gd name="T10" fmla="*/ 0 h 14"/>
              <a:gd name="T11" fmla="*/ 1588 w 1588"/>
              <a:gd name="T12" fmla="*/ 14 h 1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14">
                <a:moveTo>
                  <a:pt x="0" y="0"/>
                </a:moveTo>
                <a:lnTo>
                  <a:pt x="0" y="1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94" name="Freeform 3860"/>
          <p:cNvSpPr>
            <a:spLocks noChangeAspect="1"/>
          </p:cNvSpPr>
          <p:nvPr/>
        </p:nvSpPr>
        <p:spPr bwMode="auto">
          <a:xfrm>
            <a:off x="1897063" y="5349875"/>
            <a:ext cx="11112" cy="3175"/>
          </a:xfrm>
          <a:custGeom>
            <a:avLst/>
            <a:gdLst>
              <a:gd name="T0" fmla="*/ 0 w 32"/>
              <a:gd name="T1" fmla="*/ 2147483647 h 16"/>
              <a:gd name="T2" fmla="*/ 0 w 32"/>
              <a:gd name="T3" fmla="*/ 0 h 16"/>
              <a:gd name="T4" fmla="*/ 2147483647 w 32"/>
              <a:gd name="T5" fmla="*/ 0 h 16"/>
              <a:gd name="T6" fmla="*/ 2147483647 w 32"/>
              <a:gd name="T7" fmla="*/ 0 h 16"/>
              <a:gd name="T8" fmla="*/ 2147483647 w 32"/>
              <a:gd name="T9" fmla="*/ 2147483647 h 16"/>
              <a:gd name="T10" fmla="*/ 2147483647 w 32"/>
              <a:gd name="T11" fmla="*/ 2147483647 h 16"/>
              <a:gd name="T12" fmla="*/ 0 w 32"/>
              <a:gd name="T13" fmla="*/ 214748364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6"/>
              <a:gd name="T23" fmla="*/ 32 w 32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6">
                <a:moveTo>
                  <a:pt x="0" y="16"/>
                </a:moveTo>
                <a:lnTo>
                  <a:pt x="0" y="0"/>
                </a:lnTo>
                <a:lnTo>
                  <a:pt x="24" y="0"/>
                </a:lnTo>
                <a:lnTo>
                  <a:pt x="24" y="15"/>
                </a:lnTo>
                <a:lnTo>
                  <a:pt x="32" y="16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95" name="Freeform 3861"/>
          <p:cNvSpPr>
            <a:spLocks noChangeAspect="1"/>
          </p:cNvSpPr>
          <p:nvPr/>
        </p:nvSpPr>
        <p:spPr bwMode="auto">
          <a:xfrm>
            <a:off x="1905000" y="5349875"/>
            <a:ext cx="7938" cy="6350"/>
          </a:xfrm>
          <a:custGeom>
            <a:avLst/>
            <a:gdLst>
              <a:gd name="T0" fmla="*/ 0 w 26"/>
              <a:gd name="T1" fmla="*/ 2147483647 h 18"/>
              <a:gd name="T2" fmla="*/ 0 w 26"/>
              <a:gd name="T3" fmla="*/ 0 h 18"/>
              <a:gd name="T4" fmla="*/ 2147483647 w 26"/>
              <a:gd name="T5" fmla="*/ 2147483647 h 18"/>
              <a:gd name="T6" fmla="*/ 2147483647 w 26"/>
              <a:gd name="T7" fmla="*/ 2147483647 h 18"/>
              <a:gd name="T8" fmla="*/ 2147483647 w 26"/>
              <a:gd name="T9" fmla="*/ 2147483647 h 18"/>
              <a:gd name="T10" fmla="*/ 2147483647 w 26"/>
              <a:gd name="T11" fmla="*/ 2147483647 h 18"/>
              <a:gd name="T12" fmla="*/ 0 w 26"/>
              <a:gd name="T13" fmla="*/ 2147483647 h 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6"/>
              <a:gd name="T22" fmla="*/ 0 h 18"/>
              <a:gd name="T23" fmla="*/ 26 w 26"/>
              <a:gd name="T24" fmla="*/ 18 h 1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6" h="18">
                <a:moveTo>
                  <a:pt x="0" y="15"/>
                </a:moveTo>
                <a:lnTo>
                  <a:pt x="0" y="0"/>
                </a:lnTo>
                <a:lnTo>
                  <a:pt x="26" y="3"/>
                </a:lnTo>
                <a:lnTo>
                  <a:pt x="26" y="18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96" name="Freeform 3862"/>
          <p:cNvSpPr>
            <a:spLocks noChangeAspect="1"/>
          </p:cNvSpPr>
          <p:nvPr/>
        </p:nvSpPr>
        <p:spPr bwMode="auto">
          <a:xfrm>
            <a:off x="1912938" y="5349875"/>
            <a:ext cx="14287" cy="6350"/>
          </a:xfrm>
          <a:custGeom>
            <a:avLst/>
            <a:gdLst>
              <a:gd name="T0" fmla="*/ 0 w 32"/>
              <a:gd name="T1" fmla="*/ 2147483647 h 18"/>
              <a:gd name="T2" fmla="*/ 0 w 32"/>
              <a:gd name="T3" fmla="*/ 0 h 18"/>
              <a:gd name="T4" fmla="*/ 2147483647 w 32"/>
              <a:gd name="T5" fmla="*/ 2147483647 h 18"/>
              <a:gd name="T6" fmla="*/ 2147483647 w 32"/>
              <a:gd name="T7" fmla="*/ 2147483647 h 18"/>
              <a:gd name="T8" fmla="*/ 2147483647 w 32"/>
              <a:gd name="T9" fmla="*/ 2147483647 h 18"/>
              <a:gd name="T10" fmla="*/ 2147483647 w 32"/>
              <a:gd name="T11" fmla="*/ 2147483647 h 18"/>
              <a:gd name="T12" fmla="*/ 0 w 32"/>
              <a:gd name="T13" fmla="*/ 2147483647 h 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8"/>
              <a:gd name="T23" fmla="*/ 32 w 32"/>
              <a:gd name="T24" fmla="*/ 18 h 1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8">
                <a:moveTo>
                  <a:pt x="0" y="15"/>
                </a:moveTo>
                <a:lnTo>
                  <a:pt x="0" y="0"/>
                </a:lnTo>
                <a:lnTo>
                  <a:pt x="32" y="4"/>
                </a:lnTo>
                <a:lnTo>
                  <a:pt x="28" y="3"/>
                </a:lnTo>
                <a:lnTo>
                  <a:pt x="26" y="18"/>
                </a:lnTo>
                <a:lnTo>
                  <a:pt x="21" y="17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97" name="Freeform 3863"/>
          <p:cNvSpPr>
            <a:spLocks noChangeAspect="1"/>
          </p:cNvSpPr>
          <p:nvPr/>
        </p:nvSpPr>
        <p:spPr bwMode="auto">
          <a:xfrm>
            <a:off x="1924050" y="5351463"/>
            <a:ext cx="11113" cy="6350"/>
          </a:xfrm>
          <a:custGeom>
            <a:avLst/>
            <a:gdLst>
              <a:gd name="T0" fmla="*/ 0 w 33"/>
              <a:gd name="T1" fmla="*/ 2147483647 h 19"/>
              <a:gd name="T2" fmla="*/ 2147483647 w 33"/>
              <a:gd name="T3" fmla="*/ 0 h 19"/>
              <a:gd name="T4" fmla="*/ 2147483647 w 33"/>
              <a:gd name="T5" fmla="*/ 2147483647 h 19"/>
              <a:gd name="T6" fmla="*/ 2147483647 w 33"/>
              <a:gd name="T7" fmla="*/ 2147483647 h 19"/>
              <a:gd name="T8" fmla="*/ 2147483647 w 33"/>
              <a:gd name="T9" fmla="*/ 2147483647 h 19"/>
              <a:gd name="T10" fmla="*/ 2147483647 w 33"/>
              <a:gd name="T11" fmla="*/ 2147483647 h 19"/>
              <a:gd name="T12" fmla="*/ 0 w 33"/>
              <a:gd name="T13" fmla="*/ 2147483647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19"/>
              <a:gd name="T23" fmla="*/ 33 w 33"/>
              <a:gd name="T24" fmla="*/ 19 h 1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19">
                <a:moveTo>
                  <a:pt x="0" y="15"/>
                </a:moveTo>
                <a:lnTo>
                  <a:pt x="2" y="0"/>
                </a:lnTo>
                <a:lnTo>
                  <a:pt x="33" y="4"/>
                </a:lnTo>
                <a:lnTo>
                  <a:pt x="29" y="4"/>
                </a:lnTo>
                <a:lnTo>
                  <a:pt x="29" y="19"/>
                </a:lnTo>
                <a:lnTo>
                  <a:pt x="24" y="19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98" name="Freeform 3864"/>
          <p:cNvSpPr>
            <a:spLocks noChangeAspect="1"/>
          </p:cNvSpPr>
          <p:nvPr/>
        </p:nvSpPr>
        <p:spPr bwMode="auto">
          <a:xfrm>
            <a:off x="1931988" y="5353050"/>
            <a:ext cx="11112" cy="6350"/>
          </a:xfrm>
          <a:custGeom>
            <a:avLst/>
            <a:gdLst>
              <a:gd name="T0" fmla="*/ 0 w 28"/>
              <a:gd name="T1" fmla="*/ 2147483647 h 18"/>
              <a:gd name="T2" fmla="*/ 0 w 28"/>
              <a:gd name="T3" fmla="*/ 0 h 18"/>
              <a:gd name="T4" fmla="*/ 2147483647 w 28"/>
              <a:gd name="T5" fmla="*/ 2147483647 h 18"/>
              <a:gd name="T6" fmla="*/ 2147483647 w 28"/>
              <a:gd name="T7" fmla="*/ 2147483647 h 18"/>
              <a:gd name="T8" fmla="*/ 2147483647 w 28"/>
              <a:gd name="T9" fmla="*/ 2147483647 h 18"/>
              <a:gd name="T10" fmla="*/ 2147483647 w 28"/>
              <a:gd name="T11" fmla="*/ 2147483647 h 18"/>
              <a:gd name="T12" fmla="*/ 0 w 28"/>
              <a:gd name="T13" fmla="*/ 2147483647 h 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"/>
              <a:gd name="T22" fmla="*/ 0 h 18"/>
              <a:gd name="T23" fmla="*/ 28 w 28"/>
              <a:gd name="T24" fmla="*/ 18 h 1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" h="18">
                <a:moveTo>
                  <a:pt x="0" y="15"/>
                </a:moveTo>
                <a:lnTo>
                  <a:pt x="0" y="0"/>
                </a:lnTo>
                <a:lnTo>
                  <a:pt x="28" y="4"/>
                </a:lnTo>
                <a:lnTo>
                  <a:pt x="28" y="18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099" name="Freeform 3865"/>
          <p:cNvSpPr>
            <a:spLocks noChangeAspect="1"/>
          </p:cNvSpPr>
          <p:nvPr/>
        </p:nvSpPr>
        <p:spPr bwMode="auto">
          <a:xfrm>
            <a:off x="1943100" y="5353050"/>
            <a:ext cx="11113" cy="6350"/>
          </a:xfrm>
          <a:custGeom>
            <a:avLst/>
            <a:gdLst>
              <a:gd name="T0" fmla="*/ 0 w 28"/>
              <a:gd name="T1" fmla="*/ 2147483647 h 17"/>
              <a:gd name="T2" fmla="*/ 0 w 28"/>
              <a:gd name="T3" fmla="*/ 0 h 17"/>
              <a:gd name="T4" fmla="*/ 2147483647 w 28"/>
              <a:gd name="T5" fmla="*/ 2147483647 h 17"/>
              <a:gd name="T6" fmla="*/ 2147483647 w 28"/>
              <a:gd name="T7" fmla="*/ 2147483647 h 17"/>
              <a:gd name="T8" fmla="*/ 2147483647 w 28"/>
              <a:gd name="T9" fmla="*/ 2147483647 h 17"/>
              <a:gd name="T10" fmla="*/ 2147483647 w 28"/>
              <a:gd name="T11" fmla="*/ 2147483647 h 17"/>
              <a:gd name="T12" fmla="*/ 0 w 28"/>
              <a:gd name="T13" fmla="*/ 2147483647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"/>
              <a:gd name="T22" fmla="*/ 0 h 17"/>
              <a:gd name="T23" fmla="*/ 28 w 28"/>
              <a:gd name="T24" fmla="*/ 17 h 1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" h="17">
                <a:moveTo>
                  <a:pt x="0" y="14"/>
                </a:moveTo>
                <a:lnTo>
                  <a:pt x="0" y="0"/>
                </a:lnTo>
                <a:lnTo>
                  <a:pt x="28" y="3"/>
                </a:lnTo>
                <a:lnTo>
                  <a:pt x="28" y="17"/>
                </a:lnTo>
                <a:lnTo>
                  <a:pt x="0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00" name="Freeform 3866"/>
          <p:cNvSpPr>
            <a:spLocks noChangeAspect="1"/>
          </p:cNvSpPr>
          <p:nvPr/>
        </p:nvSpPr>
        <p:spPr bwMode="auto">
          <a:xfrm>
            <a:off x="1954213" y="5356225"/>
            <a:ext cx="7937" cy="4763"/>
          </a:xfrm>
          <a:custGeom>
            <a:avLst/>
            <a:gdLst>
              <a:gd name="T0" fmla="*/ 0 w 28"/>
              <a:gd name="T1" fmla="*/ 2147483647 h 17"/>
              <a:gd name="T2" fmla="*/ 0 w 28"/>
              <a:gd name="T3" fmla="*/ 0 h 17"/>
              <a:gd name="T4" fmla="*/ 2147483647 w 28"/>
              <a:gd name="T5" fmla="*/ 2147483647 h 17"/>
              <a:gd name="T6" fmla="*/ 2147483647 w 28"/>
              <a:gd name="T7" fmla="*/ 2147483647 h 17"/>
              <a:gd name="T8" fmla="*/ 2147483647 w 28"/>
              <a:gd name="T9" fmla="*/ 2147483647 h 17"/>
              <a:gd name="T10" fmla="*/ 2147483647 w 28"/>
              <a:gd name="T11" fmla="*/ 2147483647 h 17"/>
              <a:gd name="T12" fmla="*/ 0 w 28"/>
              <a:gd name="T13" fmla="*/ 2147483647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"/>
              <a:gd name="T22" fmla="*/ 0 h 17"/>
              <a:gd name="T23" fmla="*/ 28 w 28"/>
              <a:gd name="T24" fmla="*/ 17 h 1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" h="17">
                <a:moveTo>
                  <a:pt x="0" y="14"/>
                </a:moveTo>
                <a:lnTo>
                  <a:pt x="0" y="0"/>
                </a:lnTo>
                <a:lnTo>
                  <a:pt x="28" y="3"/>
                </a:lnTo>
                <a:lnTo>
                  <a:pt x="28" y="17"/>
                </a:lnTo>
                <a:lnTo>
                  <a:pt x="0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01" name="Freeform 3867"/>
          <p:cNvSpPr>
            <a:spLocks noChangeAspect="1"/>
          </p:cNvSpPr>
          <p:nvPr/>
        </p:nvSpPr>
        <p:spPr bwMode="auto">
          <a:xfrm>
            <a:off x="1962150" y="5356225"/>
            <a:ext cx="9525" cy="4763"/>
          </a:xfrm>
          <a:custGeom>
            <a:avLst/>
            <a:gdLst>
              <a:gd name="T0" fmla="*/ 0 w 27"/>
              <a:gd name="T1" fmla="*/ 2147483647 h 15"/>
              <a:gd name="T2" fmla="*/ 0 w 27"/>
              <a:gd name="T3" fmla="*/ 0 h 15"/>
              <a:gd name="T4" fmla="*/ 2147483647 w 27"/>
              <a:gd name="T5" fmla="*/ 2147483647 h 15"/>
              <a:gd name="T6" fmla="*/ 2147483647 w 27"/>
              <a:gd name="T7" fmla="*/ 2147483647 h 15"/>
              <a:gd name="T8" fmla="*/ 0 w 27"/>
              <a:gd name="T9" fmla="*/ 2147483647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"/>
              <a:gd name="T16" fmla="*/ 0 h 15"/>
              <a:gd name="T17" fmla="*/ 27 w 27"/>
              <a:gd name="T18" fmla="*/ 15 h 1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" h="15">
                <a:moveTo>
                  <a:pt x="0" y="14"/>
                </a:moveTo>
                <a:lnTo>
                  <a:pt x="0" y="0"/>
                </a:lnTo>
                <a:lnTo>
                  <a:pt x="27" y="1"/>
                </a:lnTo>
                <a:lnTo>
                  <a:pt x="27" y="15"/>
                </a:lnTo>
                <a:lnTo>
                  <a:pt x="0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02" name="Freeform 3868"/>
          <p:cNvSpPr>
            <a:spLocks noChangeAspect="1"/>
          </p:cNvSpPr>
          <p:nvPr/>
        </p:nvSpPr>
        <p:spPr bwMode="auto">
          <a:xfrm>
            <a:off x="1289050" y="5434013"/>
            <a:ext cx="1588" cy="6350"/>
          </a:xfrm>
          <a:custGeom>
            <a:avLst/>
            <a:gdLst>
              <a:gd name="T0" fmla="*/ 0 w 1588"/>
              <a:gd name="T1" fmla="*/ 2147483647 h 15"/>
              <a:gd name="T2" fmla="*/ 0 w 1588"/>
              <a:gd name="T3" fmla="*/ 0 h 15"/>
              <a:gd name="T4" fmla="*/ 0 w 1588"/>
              <a:gd name="T5" fmla="*/ 2147483647 h 15"/>
              <a:gd name="T6" fmla="*/ 0 60000 65536"/>
              <a:gd name="T7" fmla="*/ 0 60000 65536"/>
              <a:gd name="T8" fmla="*/ 0 60000 65536"/>
              <a:gd name="T9" fmla="*/ 0 w 1588"/>
              <a:gd name="T10" fmla="*/ 0 h 15"/>
              <a:gd name="T11" fmla="*/ 1588 w 1588"/>
              <a:gd name="T12" fmla="*/ 15 h 1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15">
                <a:moveTo>
                  <a:pt x="0" y="15"/>
                </a:moveTo>
                <a:lnTo>
                  <a:pt x="0" y="0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03" name="Freeform 3869"/>
          <p:cNvSpPr>
            <a:spLocks noChangeAspect="1"/>
          </p:cNvSpPr>
          <p:nvPr/>
        </p:nvSpPr>
        <p:spPr bwMode="auto">
          <a:xfrm>
            <a:off x="1365250" y="5429250"/>
            <a:ext cx="1588" cy="4763"/>
          </a:xfrm>
          <a:custGeom>
            <a:avLst/>
            <a:gdLst>
              <a:gd name="T0" fmla="*/ 0 w 8"/>
              <a:gd name="T1" fmla="*/ 0 h 16"/>
              <a:gd name="T2" fmla="*/ 0 w 8"/>
              <a:gd name="T3" fmla="*/ 0 h 16"/>
              <a:gd name="T4" fmla="*/ 2147483647 w 8"/>
              <a:gd name="T5" fmla="*/ 0 h 16"/>
              <a:gd name="T6" fmla="*/ 2147483647 w 8"/>
              <a:gd name="T7" fmla="*/ 0 h 16"/>
              <a:gd name="T8" fmla="*/ 2147483647 w 8"/>
              <a:gd name="T9" fmla="*/ 2147483647 h 16"/>
              <a:gd name="T10" fmla="*/ 2147483647 w 8"/>
              <a:gd name="T11" fmla="*/ 2147483647 h 16"/>
              <a:gd name="T12" fmla="*/ 2147483647 w 8"/>
              <a:gd name="T13" fmla="*/ 2147483647 h 16"/>
              <a:gd name="T14" fmla="*/ 2147483647 w 8"/>
              <a:gd name="T15" fmla="*/ 2147483647 h 16"/>
              <a:gd name="T16" fmla="*/ 2147483647 w 8"/>
              <a:gd name="T17" fmla="*/ 2147483647 h 16"/>
              <a:gd name="T18" fmla="*/ 2147483647 w 8"/>
              <a:gd name="T19" fmla="*/ 2147483647 h 16"/>
              <a:gd name="T20" fmla="*/ 2147483647 w 8"/>
              <a:gd name="T21" fmla="*/ 2147483647 h 16"/>
              <a:gd name="T22" fmla="*/ 2147483647 w 8"/>
              <a:gd name="T23" fmla="*/ 2147483647 h 16"/>
              <a:gd name="T24" fmla="*/ 2147483647 w 8"/>
              <a:gd name="T25" fmla="*/ 2147483647 h 16"/>
              <a:gd name="T26" fmla="*/ 2147483647 w 8"/>
              <a:gd name="T27" fmla="*/ 2147483647 h 16"/>
              <a:gd name="T28" fmla="*/ 2147483647 w 8"/>
              <a:gd name="T29" fmla="*/ 2147483647 h 16"/>
              <a:gd name="T30" fmla="*/ 2147483647 w 8"/>
              <a:gd name="T31" fmla="*/ 2147483647 h 16"/>
              <a:gd name="T32" fmla="*/ 2147483647 w 8"/>
              <a:gd name="T33" fmla="*/ 2147483647 h 16"/>
              <a:gd name="T34" fmla="*/ 2147483647 w 8"/>
              <a:gd name="T35" fmla="*/ 2147483647 h 16"/>
              <a:gd name="T36" fmla="*/ 2147483647 w 8"/>
              <a:gd name="T37" fmla="*/ 2147483647 h 16"/>
              <a:gd name="T38" fmla="*/ 0 w 8"/>
              <a:gd name="T39" fmla="*/ 2147483647 h 16"/>
              <a:gd name="T40" fmla="*/ 0 w 8"/>
              <a:gd name="T41" fmla="*/ 2147483647 h 16"/>
              <a:gd name="T42" fmla="*/ 0 w 8"/>
              <a:gd name="T43" fmla="*/ 0 h 1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"/>
              <a:gd name="T67" fmla="*/ 0 h 16"/>
              <a:gd name="T68" fmla="*/ 8 w 8"/>
              <a:gd name="T69" fmla="*/ 16 h 1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" h="16">
                <a:moveTo>
                  <a:pt x="0" y="0"/>
                </a:moveTo>
                <a:lnTo>
                  <a:pt x="0" y="0"/>
                </a:lnTo>
                <a:lnTo>
                  <a:pt x="1" y="0"/>
                </a:lnTo>
                <a:lnTo>
                  <a:pt x="3" y="0"/>
                </a:lnTo>
                <a:lnTo>
                  <a:pt x="4" y="2"/>
                </a:lnTo>
                <a:lnTo>
                  <a:pt x="5" y="2"/>
                </a:lnTo>
                <a:lnTo>
                  <a:pt x="6" y="3"/>
                </a:lnTo>
                <a:lnTo>
                  <a:pt x="7" y="4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9"/>
                </a:lnTo>
                <a:lnTo>
                  <a:pt x="8" y="11"/>
                </a:lnTo>
                <a:lnTo>
                  <a:pt x="7" y="12"/>
                </a:lnTo>
                <a:lnTo>
                  <a:pt x="6" y="13"/>
                </a:lnTo>
                <a:lnTo>
                  <a:pt x="5" y="14"/>
                </a:lnTo>
                <a:lnTo>
                  <a:pt x="4" y="15"/>
                </a:lnTo>
                <a:lnTo>
                  <a:pt x="3" y="16"/>
                </a:lnTo>
                <a:lnTo>
                  <a:pt x="1" y="16"/>
                </a:lnTo>
                <a:lnTo>
                  <a:pt x="0" y="16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04" name="Freeform 3870"/>
          <p:cNvSpPr>
            <a:spLocks noChangeAspect="1"/>
          </p:cNvSpPr>
          <p:nvPr/>
        </p:nvSpPr>
        <p:spPr bwMode="auto">
          <a:xfrm>
            <a:off x="1289050" y="5434013"/>
            <a:ext cx="9525" cy="6350"/>
          </a:xfrm>
          <a:custGeom>
            <a:avLst/>
            <a:gdLst>
              <a:gd name="T0" fmla="*/ 0 w 28"/>
              <a:gd name="T1" fmla="*/ 2147483647 h 16"/>
              <a:gd name="T2" fmla="*/ 0 w 28"/>
              <a:gd name="T3" fmla="*/ 2147483647 h 16"/>
              <a:gd name="T4" fmla="*/ 2147483647 w 28"/>
              <a:gd name="T5" fmla="*/ 0 h 16"/>
              <a:gd name="T6" fmla="*/ 2147483647 w 28"/>
              <a:gd name="T7" fmla="*/ 0 h 16"/>
              <a:gd name="T8" fmla="*/ 2147483647 w 28"/>
              <a:gd name="T9" fmla="*/ 2147483647 h 16"/>
              <a:gd name="T10" fmla="*/ 2147483647 w 28"/>
              <a:gd name="T11" fmla="*/ 2147483647 h 16"/>
              <a:gd name="T12" fmla="*/ 0 w 28"/>
              <a:gd name="T13" fmla="*/ 214748364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"/>
              <a:gd name="T22" fmla="*/ 0 h 16"/>
              <a:gd name="T23" fmla="*/ 28 w 28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" h="16">
                <a:moveTo>
                  <a:pt x="0" y="16"/>
                </a:moveTo>
                <a:lnTo>
                  <a:pt x="0" y="1"/>
                </a:lnTo>
                <a:lnTo>
                  <a:pt x="28" y="0"/>
                </a:lnTo>
                <a:lnTo>
                  <a:pt x="28" y="14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05" name="Freeform 3871"/>
          <p:cNvSpPr>
            <a:spLocks noChangeAspect="1"/>
          </p:cNvSpPr>
          <p:nvPr/>
        </p:nvSpPr>
        <p:spPr bwMode="auto">
          <a:xfrm>
            <a:off x="1298575" y="5432425"/>
            <a:ext cx="7938" cy="7938"/>
          </a:xfrm>
          <a:custGeom>
            <a:avLst/>
            <a:gdLst>
              <a:gd name="T0" fmla="*/ 0 w 29"/>
              <a:gd name="T1" fmla="*/ 2147483647 h 16"/>
              <a:gd name="T2" fmla="*/ 0 w 29"/>
              <a:gd name="T3" fmla="*/ 2147483647 h 16"/>
              <a:gd name="T4" fmla="*/ 2147483647 w 29"/>
              <a:gd name="T5" fmla="*/ 0 h 16"/>
              <a:gd name="T6" fmla="*/ 2147483647 w 29"/>
              <a:gd name="T7" fmla="*/ 0 h 16"/>
              <a:gd name="T8" fmla="*/ 2147483647 w 29"/>
              <a:gd name="T9" fmla="*/ 2147483647 h 16"/>
              <a:gd name="T10" fmla="*/ 2147483647 w 29"/>
              <a:gd name="T11" fmla="*/ 2147483647 h 16"/>
              <a:gd name="T12" fmla="*/ 0 w 29"/>
              <a:gd name="T13" fmla="*/ 214748364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9"/>
              <a:gd name="T22" fmla="*/ 0 h 16"/>
              <a:gd name="T23" fmla="*/ 29 w 29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9" h="16">
                <a:moveTo>
                  <a:pt x="0" y="16"/>
                </a:moveTo>
                <a:lnTo>
                  <a:pt x="0" y="2"/>
                </a:lnTo>
                <a:lnTo>
                  <a:pt x="29" y="0"/>
                </a:lnTo>
                <a:lnTo>
                  <a:pt x="29" y="14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06" name="Freeform 3872"/>
          <p:cNvSpPr>
            <a:spLocks noChangeAspect="1"/>
          </p:cNvSpPr>
          <p:nvPr/>
        </p:nvSpPr>
        <p:spPr bwMode="auto">
          <a:xfrm>
            <a:off x="1306513" y="5432425"/>
            <a:ext cx="9525" cy="7938"/>
          </a:xfrm>
          <a:custGeom>
            <a:avLst/>
            <a:gdLst>
              <a:gd name="T0" fmla="*/ 0 w 28"/>
              <a:gd name="T1" fmla="*/ 2147483647 h 16"/>
              <a:gd name="T2" fmla="*/ 0 w 28"/>
              <a:gd name="T3" fmla="*/ 2147483647 h 16"/>
              <a:gd name="T4" fmla="*/ 2147483647 w 28"/>
              <a:gd name="T5" fmla="*/ 0 h 16"/>
              <a:gd name="T6" fmla="*/ 2147483647 w 28"/>
              <a:gd name="T7" fmla="*/ 0 h 16"/>
              <a:gd name="T8" fmla="*/ 2147483647 w 28"/>
              <a:gd name="T9" fmla="*/ 2147483647 h 16"/>
              <a:gd name="T10" fmla="*/ 2147483647 w 28"/>
              <a:gd name="T11" fmla="*/ 2147483647 h 16"/>
              <a:gd name="T12" fmla="*/ 0 w 28"/>
              <a:gd name="T13" fmla="*/ 214748364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"/>
              <a:gd name="T22" fmla="*/ 0 h 16"/>
              <a:gd name="T23" fmla="*/ 28 w 28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" h="16">
                <a:moveTo>
                  <a:pt x="0" y="16"/>
                </a:moveTo>
                <a:lnTo>
                  <a:pt x="0" y="2"/>
                </a:lnTo>
                <a:lnTo>
                  <a:pt x="28" y="0"/>
                </a:lnTo>
                <a:lnTo>
                  <a:pt x="28" y="14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07" name="Freeform 3873"/>
          <p:cNvSpPr>
            <a:spLocks noChangeAspect="1"/>
          </p:cNvSpPr>
          <p:nvPr/>
        </p:nvSpPr>
        <p:spPr bwMode="auto">
          <a:xfrm>
            <a:off x="1316038" y="5432425"/>
            <a:ext cx="12700" cy="3175"/>
          </a:xfrm>
          <a:custGeom>
            <a:avLst/>
            <a:gdLst>
              <a:gd name="T0" fmla="*/ 0 w 27"/>
              <a:gd name="T1" fmla="*/ 2147483647 h 16"/>
              <a:gd name="T2" fmla="*/ 0 w 27"/>
              <a:gd name="T3" fmla="*/ 2147483647 h 16"/>
              <a:gd name="T4" fmla="*/ 2147483647 w 27"/>
              <a:gd name="T5" fmla="*/ 0 h 16"/>
              <a:gd name="T6" fmla="*/ 2147483647 w 27"/>
              <a:gd name="T7" fmla="*/ 0 h 16"/>
              <a:gd name="T8" fmla="*/ 2147483647 w 27"/>
              <a:gd name="T9" fmla="*/ 2147483647 h 16"/>
              <a:gd name="T10" fmla="*/ 2147483647 w 27"/>
              <a:gd name="T11" fmla="*/ 2147483647 h 16"/>
              <a:gd name="T12" fmla="*/ 0 w 27"/>
              <a:gd name="T13" fmla="*/ 214748364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"/>
              <a:gd name="T22" fmla="*/ 0 h 16"/>
              <a:gd name="T23" fmla="*/ 27 w 27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" h="16">
                <a:moveTo>
                  <a:pt x="0" y="16"/>
                </a:moveTo>
                <a:lnTo>
                  <a:pt x="0" y="2"/>
                </a:lnTo>
                <a:lnTo>
                  <a:pt x="27" y="0"/>
                </a:lnTo>
                <a:lnTo>
                  <a:pt x="27" y="14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08" name="Freeform 3874"/>
          <p:cNvSpPr>
            <a:spLocks noChangeAspect="1"/>
          </p:cNvSpPr>
          <p:nvPr/>
        </p:nvSpPr>
        <p:spPr bwMode="auto">
          <a:xfrm>
            <a:off x="1328738" y="5430838"/>
            <a:ext cx="7937" cy="4762"/>
          </a:xfrm>
          <a:custGeom>
            <a:avLst/>
            <a:gdLst>
              <a:gd name="T0" fmla="*/ 0 w 29"/>
              <a:gd name="T1" fmla="*/ 2147483647 h 17"/>
              <a:gd name="T2" fmla="*/ 0 w 29"/>
              <a:gd name="T3" fmla="*/ 2147483647 h 17"/>
              <a:gd name="T4" fmla="*/ 2147483647 w 29"/>
              <a:gd name="T5" fmla="*/ 0 h 17"/>
              <a:gd name="T6" fmla="*/ 2147483647 w 29"/>
              <a:gd name="T7" fmla="*/ 0 h 17"/>
              <a:gd name="T8" fmla="*/ 2147483647 w 29"/>
              <a:gd name="T9" fmla="*/ 2147483647 h 17"/>
              <a:gd name="T10" fmla="*/ 2147483647 w 29"/>
              <a:gd name="T11" fmla="*/ 2147483647 h 17"/>
              <a:gd name="T12" fmla="*/ 0 w 29"/>
              <a:gd name="T13" fmla="*/ 2147483647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9"/>
              <a:gd name="T22" fmla="*/ 0 h 17"/>
              <a:gd name="T23" fmla="*/ 29 w 29"/>
              <a:gd name="T24" fmla="*/ 17 h 1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9" h="17">
                <a:moveTo>
                  <a:pt x="0" y="17"/>
                </a:moveTo>
                <a:lnTo>
                  <a:pt x="0" y="3"/>
                </a:lnTo>
                <a:lnTo>
                  <a:pt x="29" y="0"/>
                </a:lnTo>
                <a:lnTo>
                  <a:pt x="29" y="14"/>
                </a:lnTo>
                <a:lnTo>
                  <a:pt x="0" y="1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09" name="Freeform 3875"/>
          <p:cNvSpPr>
            <a:spLocks noChangeAspect="1"/>
          </p:cNvSpPr>
          <p:nvPr/>
        </p:nvSpPr>
        <p:spPr bwMode="auto">
          <a:xfrm>
            <a:off x="1336675" y="5430838"/>
            <a:ext cx="9525" cy="4762"/>
          </a:xfrm>
          <a:custGeom>
            <a:avLst/>
            <a:gdLst>
              <a:gd name="T0" fmla="*/ 0 w 27"/>
              <a:gd name="T1" fmla="*/ 2147483647 h 16"/>
              <a:gd name="T2" fmla="*/ 0 w 27"/>
              <a:gd name="T3" fmla="*/ 2147483647 h 16"/>
              <a:gd name="T4" fmla="*/ 2147483647 w 27"/>
              <a:gd name="T5" fmla="*/ 0 h 16"/>
              <a:gd name="T6" fmla="*/ 2147483647 w 27"/>
              <a:gd name="T7" fmla="*/ 0 h 16"/>
              <a:gd name="T8" fmla="*/ 2147483647 w 27"/>
              <a:gd name="T9" fmla="*/ 2147483647 h 16"/>
              <a:gd name="T10" fmla="*/ 2147483647 w 27"/>
              <a:gd name="T11" fmla="*/ 2147483647 h 16"/>
              <a:gd name="T12" fmla="*/ 0 w 27"/>
              <a:gd name="T13" fmla="*/ 214748364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"/>
              <a:gd name="T22" fmla="*/ 0 h 16"/>
              <a:gd name="T23" fmla="*/ 27 w 27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" h="16">
                <a:moveTo>
                  <a:pt x="0" y="16"/>
                </a:moveTo>
                <a:lnTo>
                  <a:pt x="0" y="2"/>
                </a:lnTo>
                <a:lnTo>
                  <a:pt x="27" y="0"/>
                </a:lnTo>
                <a:lnTo>
                  <a:pt x="27" y="14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10" name="Freeform 3876"/>
          <p:cNvSpPr>
            <a:spLocks noChangeAspect="1"/>
          </p:cNvSpPr>
          <p:nvPr/>
        </p:nvSpPr>
        <p:spPr bwMode="auto">
          <a:xfrm>
            <a:off x="1346200" y="5429250"/>
            <a:ext cx="9525" cy="4763"/>
          </a:xfrm>
          <a:custGeom>
            <a:avLst/>
            <a:gdLst>
              <a:gd name="T0" fmla="*/ 0 w 27"/>
              <a:gd name="T1" fmla="*/ 2147483647 h 17"/>
              <a:gd name="T2" fmla="*/ 0 w 27"/>
              <a:gd name="T3" fmla="*/ 2147483647 h 17"/>
              <a:gd name="T4" fmla="*/ 2147483647 w 27"/>
              <a:gd name="T5" fmla="*/ 0 h 17"/>
              <a:gd name="T6" fmla="*/ 2147483647 w 27"/>
              <a:gd name="T7" fmla="*/ 0 h 17"/>
              <a:gd name="T8" fmla="*/ 2147483647 w 27"/>
              <a:gd name="T9" fmla="*/ 2147483647 h 17"/>
              <a:gd name="T10" fmla="*/ 2147483647 w 27"/>
              <a:gd name="T11" fmla="*/ 2147483647 h 17"/>
              <a:gd name="T12" fmla="*/ 0 w 27"/>
              <a:gd name="T13" fmla="*/ 2147483647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"/>
              <a:gd name="T22" fmla="*/ 0 h 17"/>
              <a:gd name="T23" fmla="*/ 27 w 27"/>
              <a:gd name="T24" fmla="*/ 17 h 1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" h="17">
                <a:moveTo>
                  <a:pt x="0" y="17"/>
                </a:moveTo>
                <a:lnTo>
                  <a:pt x="0" y="3"/>
                </a:lnTo>
                <a:lnTo>
                  <a:pt x="27" y="0"/>
                </a:lnTo>
                <a:lnTo>
                  <a:pt x="27" y="16"/>
                </a:lnTo>
                <a:lnTo>
                  <a:pt x="13" y="16"/>
                </a:lnTo>
                <a:lnTo>
                  <a:pt x="0" y="1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11" name="Rectangle 3877"/>
          <p:cNvSpPr>
            <a:spLocks noChangeAspect="1" noChangeArrowheads="1"/>
          </p:cNvSpPr>
          <p:nvPr/>
        </p:nvSpPr>
        <p:spPr bwMode="auto">
          <a:xfrm>
            <a:off x="1355725" y="5429250"/>
            <a:ext cx="9525" cy="4763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12" name="Freeform 3878"/>
          <p:cNvSpPr>
            <a:spLocks noChangeAspect="1"/>
          </p:cNvSpPr>
          <p:nvPr/>
        </p:nvSpPr>
        <p:spPr bwMode="auto">
          <a:xfrm>
            <a:off x="1365250" y="5429250"/>
            <a:ext cx="1588" cy="4763"/>
          </a:xfrm>
          <a:custGeom>
            <a:avLst/>
            <a:gdLst>
              <a:gd name="T0" fmla="*/ 0 w 7"/>
              <a:gd name="T1" fmla="*/ 0 h 15"/>
              <a:gd name="T2" fmla="*/ 0 w 7"/>
              <a:gd name="T3" fmla="*/ 0 h 15"/>
              <a:gd name="T4" fmla="*/ 2147483647 w 7"/>
              <a:gd name="T5" fmla="*/ 0 h 15"/>
              <a:gd name="T6" fmla="*/ 2147483647 w 7"/>
              <a:gd name="T7" fmla="*/ 0 h 15"/>
              <a:gd name="T8" fmla="*/ 2147483647 w 7"/>
              <a:gd name="T9" fmla="*/ 2147483647 h 15"/>
              <a:gd name="T10" fmla="*/ 2147483647 w 7"/>
              <a:gd name="T11" fmla="*/ 2147483647 h 15"/>
              <a:gd name="T12" fmla="*/ 2147483647 w 7"/>
              <a:gd name="T13" fmla="*/ 2147483647 h 15"/>
              <a:gd name="T14" fmla="*/ 2147483647 w 7"/>
              <a:gd name="T15" fmla="*/ 2147483647 h 15"/>
              <a:gd name="T16" fmla="*/ 2147483647 w 7"/>
              <a:gd name="T17" fmla="*/ 2147483647 h 15"/>
              <a:gd name="T18" fmla="*/ 2147483647 w 7"/>
              <a:gd name="T19" fmla="*/ 2147483647 h 15"/>
              <a:gd name="T20" fmla="*/ 2147483647 w 7"/>
              <a:gd name="T21" fmla="*/ 2147483647 h 15"/>
              <a:gd name="T22" fmla="*/ 2147483647 w 7"/>
              <a:gd name="T23" fmla="*/ 2147483647 h 15"/>
              <a:gd name="T24" fmla="*/ 2147483647 w 7"/>
              <a:gd name="T25" fmla="*/ 2147483647 h 15"/>
              <a:gd name="T26" fmla="*/ 2147483647 w 7"/>
              <a:gd name="T27" fmla="*/ 2147483647 h 15"/>
              <a:gd name="T28" fmla="*/ 2147483647 w 7"/>
              <a:gd name="T29" fmla="*/ 2147483647 h 15"/>
              <a:gd name="T30" fmla="*/ 2147483647 w 7"/>
              <a:gd name="T31" fmla="*/ 2147483647 h 15"/>
              <a:gd name="T32" fmla="*/ 2147483647 w 7"/>
              <a:gd name="T33" fmla="*/ 2147483647 h 15"/>
              <a:gd name="T34" fmla="*/ 2147483647 w 7"/>
              <a:gd name="T35" fmla="*/ 2147483647 h 15"/>
              <a:gd name="T36" fmla="*/ 2147483647 w 7"/>
              <a:gd name="T37" fmla="*/ 2147483647 h 15"/>
              <a:gd name="T38" fmla="*/ 0 w 7"/>
              <a:gd name="T39" fmla="*/ 2147483647 h 15"/>
              <a:gd name="T40" fmla="*/ 0 w 7"/>
              <a:gd name="T41" fmla="*/ 2147483647 h 15"/>
              <a:gd name="T42" fmla="*/ 0 w 7"/>
              <a:gd name="T43" fmla="*/ 0 h 1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7"/>
              <a:gd name="T67" fmla="*/ 0 h 15"/>
              <a:gd name="T68" fmla="*/ 7 w 7"/>
              <a:gd name="T69" fmla="*/ 15 h 1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7" h="15">
                <a:moveTo>
                  <a:pt x="0" y="0"/>
                </a:moveTo>
                <a:lnTo>
                  <a:pt x="0" y="0"/>
                </a:lnTo>
                <a:lnTo>
                  <a:pt x="1" y="0"/>
                </a:lnTo>
                <a:lnTo>
                  <a:pt x="2" y="0"/>
                </a:lnTo>
                <a:lnTo>
                  <a:pt x="4" y="2"/>
                </a:lnTo>
                <a:lnTo>
                  <a:pt x="5" y="2"/>
                </a:lnTo>
                <a:lnTo>
                  <a:pt x="6" y="3"/>
                </a:lnTo>
                <a:lnTo>
                  <a:pt x="6" y="4"/>
                </a:lnTo>
                <a:lnTo>
                  <a:pt x="7" y="6"/>
                </a:lnTo>
                <a:lnTo>
                  <a:pt x="7" y="7"/>
                </a:lnTo>
                <a:lnTo>
                  <a:pt x="7" y="8"/>
                </a:lnTo>
                <a:lnTo>
                  <a:pt x="7" y="9"/>
                </a:lnTo>
                <a:lnTo>
                  <a:pt x="7" y="10"/>
                </a:lnTo>
                <a:lnTo>
                  <a:pt x="6" y="12"/>
                </a:lnTo>
                <a:lnTo>
                  <a:pt x="6" y="13"/>
                </a:lnTo>
                <a:lnTo>
                  <a:pt x="5" y="14"/>
                </a:lnTo>
                <a:lnTo>
                  <a:pt x="4" y="14"/>
                </a:lnTo>
                <a:lnTo>
                  <a:pt x="2" y="15"/>
                </a:lnTo>
                <a:lnTo>
                  <a:pt x="1" y="15"/>
                </a:lnTo>
                <a:lnTo>
                  <a:pt x="0" y="1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13" name="Freeform 3879"/>
          <p:cNvSpPr>
            <a:spLocks noChangeAspect="1"/>
          </p:cNvSpPr>
          <p:nvPr/>
        </p:nvSpPr>
        <p:spPr bwMode="auto">
          <a:xfrm>
            <a:off x="1363663" y="5429250"/>
            <a:ext cx="1587" cy="4763"/>
          </a:xfrm>
          <a:custGeom>
            <a:avLst/>
            <a:gdLst>
              <a:gd name="T0" fmla="*/ 0 w 1587"/>
              <a:gd name="T1" fmla="*/ 2147483647 h 15"/>
              <a:gd name="T2" fmla="*/ 0 w 1587"/>
              <a:gd name="T3" fmla="*/ 0 h 15"/>
              <a:gd name="T4" fmla="*/ 0 w 1587"/>
              <a:gd name="T5" fmla="*/ 2147483647 h 15"/>
              <a:gd name="T6" fmla="*/ 0 60000 65536"/>
              <a:gd name="T7" fmla="*/ 0 60000 65536"/>
              <a:gd name="T8" fmla="*/ 0 60000 65536"/>
              <a:gd name="T9" fmla="*/ 0 w 1587"/>
              <a:gd name="T10" fmla="*/ 0 h 15"/>
              <a:gd name="T11" fmla="*/ 1587 w 1587"/>
              <a:gd name="T12" fmla="*/ 15 h 1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15">
                <a:moveTo>
                  <a:pt x="0" y="15"/>
                </a:moveTo>
                <a:lnTo>
                  <a:pt x="0" y="0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14" name="Freeform 3880"/>
          <p:cNvSpPr>
            <a:spLocks noChangeAspect="1"/>
          </p:cNvSpPr>
          <p:nvPr/>
        </p:nvSpPr>
        <p:spPr bwMode="auto">
          <a:xfrm>
            <a:off x="1365250" y="5429250"/>
            <a:ext cx="1588" cy="4763"/>
          </a:xfrm>
          <a:custGeom>
            <a:avLst/>
            <a:gdLst>
              <a:gd name="T0" fmla="*/ 2147483647 w 2"/>
              <a:gd name="T1" fmla="*/ 0 h 15"/>
              <a:gd name="T2" fmla="*/ 2147483647 w 2"/>
              <a:gd name="T3" fmla="*/ 2147483647 h 15"/>
              <a:gd name="T4" fmla="*/ 0 w 2"/>
              <a:gd name="T5" fmla="*/ 2147483647 h 15"/>
              <a:gd name="T6" fmla="*/ 0 w 2"/>
              <a:gd name="T7" fmla="*/ 2147483647 h 15"/>
              <a:gd name="T8" fmla="*/ 0 w 2"/>
              <a:gd name="T9" fmla="*/ 0 h 15"/>
              <a:gd name="T10" fmla="*/ 0 w 2"/>
              <a:gd name="T11" fmla="*/ 0 h 15"/>
              <a:gd name="T12" fmla="*/ 2147483647 w 2"/>
              <a:gd name="T13" fmla="*/ 0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15"/>
              <a:gd name="T23" fmla="*/ 2 w 2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15">
                <a:moveTo>
                  <a:pt x="2" y="0"/>
                </a:moveTo>
                <a:lnTo>
                  <a:pt x="2" y="15"/>
                </a:lnTo>
                <a:lnTo>
                  <a:pt x="0" y="15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15" name="Freeform 3881"/>
          <p:cNvSpPr>
            <a:spLocks noChangeAspect="1"/>
          </p:cNvSpPr>
          <p:nvPr/>
        </p:nvSpPr>
        <p:spPr bwMode="auto">
          <a:xfrm>
            <a:off x="1363663" y="5429250"/>
            <a:ext cx="1587" cy="4763"/>
          </a:xfrm>
          <a:custGeom>
            <a:avLst/>
            <a:gdLst>
              <a:gd name="T0" fmla="*/ 2147483647 w 1"/>
              <a:gd name="T1" fmla="*/ 0 h 15"/>
              <a:gd name="T2" fmla="*/ 2147483647 w 1"/>
              <a:gd name="T3" fmla="*/ 2147483647 h 15"/>
              <a:gd name="T4" fmla="*/ 0 w 1"/>
              <a:gd name="T5" fmla="*/ 2147483647 h 15"/>
              <a:gd name="T6" fmla="*/ 0 w 1"/>
              <a:gd name="T7" fmla="*/ 2147483647 h 15"/>
              <a:gd name="T8" fmla="*/ 0 w 1"/>
              <a:gd name="T9" fmla="*/ 0 h 15"/>
              <a:gd name="T10" fmla="*/ 0 w 1"/>
              <a:gd name="T11" fmla="*/ 0 h 15"/>
              <a:gd name="T12" fmla="*/ 2147483647 w 1"/>
              <a:gd name="T13" fmla="*/ 0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5"/>
              <a:gd name="T23" fmla="*/ 1 w 1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5">
                <a:moveTo>
                  <a:pt x="1" y="0"/>
                </a:moveTo>
                <a:lnTo>
                  <a:pt x="1" y="15"/>
                </a:lnTo>
                <a:lnTo>
                  <a:pt x="0" y="15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16" name="Freeform 3882"/>
          <p:cNvSpPr>
            <a:spLocks noChangeAspect="1"/>
          </p:cNvSpPr>
          <p:nvPr/>
        </p:nvSpPr>
        <p:spPr bwMode="auto">
          <a:xfrm>
            <a:off x="1363663" y="5429250"/>
            <a:ext cx="1587" cy="4763"/>
          </a:xfrm>
          <a:custGeom>
            <a:avLst/>
            <a:gdLst>
              <a:gd name="T0" fmla="*/ 2147483647 w 1"/>
              <a:gd name="T1" fmla="*/ 0 h 15"/>
              <a:gd name="T2" fmla="*/ 2147483647 w 1"/>
              <a:gd name="T3" fmla="*/ 2147483647 h 15"/>
              <a:gd name="T4" fmla="*/ 0 w 1"/>
              <a:gd name="T5" fmla="*/ 2147483647 h 15"/>
              <a:gd name="T6" fmla="*/ 0 w 1"/>
              <a:gd name="T7" fmla="*/ 2147483647 h 15"/>
              <a:gd name="T8" fmla="*/ 0 w 1"/>
              <a:gd name="T9" fmla="*/ 0 h 15"/>
              <a:gd name="T10" fmla="*/ 0 w 1"/>
              <a:gd name="T11" fmla="*/ 0 h 15"/>
              <a:gd name="T12" fmla="*/ 2147483647 w 1"/>
              <a:gd name="T13" fmla="*/ 0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5"/>
              <a:gd name="T23" fmla="*/ 1 w 1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5">
                <a:moveTo>
                  <a:pt x="1" y="0"/>
                </a:moveTo>
                <a:lnTo>
                  <a:pt x="1" y="15"/>
                </a:lnTo>
                <a:lnTo>
                  <a:pt x="0" y="15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17" name="Freeform 3883"/>
          <p:cNvSpPr>
            <a:spLocks noChangeAspect="1"/>
          </p:cNvSpPr>
          <p:nvPr/>
        </p:nvSpPr>
        <p:spPr bwMode="auto">
          <a:xfrm>
            <a:off x="1363663" y="5429250"/>
            <a:ext cx="1587" cy="4763"/>
          </a:xfrm>
          <a:custGeom>
            <a:avLst/>
            <a:gdLst>
              <a:gd name="T0" fmla="*/ 2147483647 w 1"/>
              <a:gd name="T1" fmla="*/ 0 h 15"/>
              <a:gd name="T2" fmla="*/ 2147483647 w 1"/>
              <a:gd name="T3" fmla="*/ 2147483647 h 15"/>
              <a:gd name="T4" fmla="*/ 0 w 1"/>
              <a:gd name="T5" fmla="*/ 2147483647 h 15"/>
              <a:gd name="T6" fmla="*/ 0 w 1"/>
              <a:gd name="T7" fmla="*/ 2147483647 h 15"/>
              <a:gd name="T8" fmla="*/ 0 w 1"/>
              <a:gd name="T9" fmla="*/ 0 h 15"/>
              <a:gd name="T10" fmla="*/ 0 w 1"/>
              <a:gd name="T11" fmla="*/ 0 h 15"/>
              <a:gd name="T12" fmla="*/ 2147483647 w 1"/>
              <a:gd name="T13" fmla="*/ 0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5"/>
              <a:gd name="T23" fmla="*/ 1 w 1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5">
                <a:moveTo>
                  <a:pt x="1" y="0"/>
                </a:moveTo>
                <a:lnTo>
                  <a:pt x="1" y="15"/>
                </a:lnTo>
                <a:lnTo>
                  <a:pt x="0" y="15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18" name="Rectangle 3884"/>
          <p:cNvSpPr>
            <a:spLocks noChangeAspect="1" noChangeArrowheads="1"/>
          </p:cNvSpPr>
          <p:nvPr/>
        </p:nvSpPr>
        <p:spPr bwMode="auto">
          <a:xfrm>
            <a:off x="1363663" y="5429250"/>
            <a:ext cx="1587" cy="4763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19" name="Freeform 3885"/>
          <p:cNvSpPr>
            <a:spLocks noChangeAspect="1"/>
          </p:cNvSpPr>
          <p:nvPr/>
        </p:nvSpPr>
        <p:spPr bwMode="auto">
          <a:xfrm>
            <a:off x="1308100" y="5503863"/>
            <a:ext cx="3175" cy="3175"/>
          </a:xfrm>
          <a:custGeom>
            <a:avLst/>
            <a:gdLst>
              <a:gd name="T0" fmla="*/ 0 w 3175"/>
              <a:gd name="T1" fmla="*/ 2147483647 h 15"/>
              <a:gd name="T2" fmla="*/ 0 w 3175"/>
              <a:gd name="T3" fmla="*/ 0 h 15"/>
              <a:gd name="T4" fmla="*/ 0 w 3175"/>
              <a:gd name="T5" fmla="*/ 2147483647 h 15"/>
              <a:gd name="T6" fmla="*/ 0 60000 65536"/>
              <a:gd name="T7" fmla="*/ 0 60000 65536"/>
              <a:gd name="T8" fmla="*/ 0 60000 65536"/>
              <a:gd name="T9" fmla="*/ 0 w 3175"/>
              <a:gd name="T10" fmla="*/ 0 h 15"/>
              <a:gd name="T11" fmla="*/ 3175 w 3175"/>
              <a:gd name="T12" fmla="*/ 15 h 1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75" h="15">
                <a:moveTo>
                  <a:pt x="0" y="15"/>
                </a:moveTo>
                <a:lnTo>
                  <a:pt x="0" y="0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20" name="Freeform 3886"/>
          <p:cNvSpPr>
            <a:spLocks noChangeAspect="1"/>
          </p:cNvSpPr>
          <p:nvPr/>
        </p:nvSpPr>
        <p:spPr bwMode="auto">
          <a:xfrm>
            <a:off x="1358900" y="5497513"/>
            <a:ext cx="4763" cy="6350"/>
          </a:xfrm>
          <a:custGeom>
            <a:avLst/>
            <a:gdLst>
              <a:gd name="T0" fmla="*/ 0 w 8"/>
              <a:gd name="T1" fmla="*/ 0 h 15"/>
              <a:gd name="T2" fmla="*/ 0 w 8"/>
              <a:gd name="T3" fmla="*/ 0 h 15"/>
              <a:gd name="T4" fmla="*/ 2147483647 w 8"/>
              <a:gd name="T5" fmla="*/ 0 h 15"/>
              <a:gd name="T6" fmla="*/ 2147483647 w 8"/>
              <a:gd name="T7" fmla="*/ 0 h 15"/>
              <a:gd name="T8" fmla="*/ 2147483647 w 8"/>
              <a:gd name="T9" fmla="*/ 2147483647 h 15"/>
              <a:gd name="T10" fmla="*/ 2147483647 w 8"/>
              <a:gd name="T11" fmla="*/ 2147483647 h 15"/>
              <a:gd name="T12" fmla="*/ 2147483647 w 8"/>
              <a:gd name="T13" fmla="*/ 2147483647 h 15"/>
              <a:gd name="T14" fmla="*/ 2147483647 w 8"/>
              <a:gd name="T15" fmla="*/ 2147483647 h 15"/>
              <a:gd name="T16" fmla="*/ 2147483647 w 8"/>
              <a:gd name="T17" fmla="*/ 2147483647 h 15"/>
              <a:gd name="T18" fmla="*/ 2147483647 w 8"/>
              <a:gd name="T19" fmla="*/ 2147483647 h 15"/>
              <a:gd name="T20" fmla="*/ 2147483647 w 8"/>
              <a:gd name="T21" fmla="*/ 2147483647 h 15"/>
              <a:gd name="T22" fmla="*/ 2147483647 w 8"/>
              <a:gd name="T23" fmla="*/ 2147483647 h 15"/>
              <a:gd name="T24" fmla="*/ 2147483647 w 8"/>
              <a:gd name="T25" fmla="*/ 2147483647 h 15"/>
              <a:gd name="T26" fmla="*/ 2147483647 w 8"/>
              <a:gd name="T27" fmla="*/ 2147483647 h 15"/>
              <a:gd name="T28" fmla="*/ 2147483647 w 8"/>
              <a:gd name="T29" fmla="*/ 2147483647 h 15"/>
              <a:gd name="T30" fmla="*/ 2147483647 w 8"/>
              <a:gd name="T31" fmla="*/ 2147483647 h 15"/>
              <a:gd name="T32" fmla="*/ 2147483647 w 8"/>
              <a:gd name="T33" fmla="*/ 2147483647 h 15"/>
              <a:gd name="T34" fmla="*/ 2147483647 w 8"/>
              <a:gd name="T35" fmla="*/ 2147483647 h 15"/>
              <a:gd name="T36" fmla="*/ 2147483647 w 8"/>
              <a:gd name="T37" fmla="*/ 2147483647 h 15"/>
              <a:gd name="T38" fmla="*/ 0 w 8"/>
              <a:gd name="T39" fmla="*/ 2147483647 h 15"/>
              <a:gd name="T40" fmla="*/ 0 w 8"/>
              <a:gd name="T41" fmla="*/ 2147483647 h 15"/>
              <a:gd name="T42" fmla="*/ 0 w 8"/>
              <a:gd name="T43" fmla="*/ 0 h 1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"/>
              <a:gd name="T67" fmla="*/ 0 h 15"/>
              <a:gd name="T68" fmla="*/ 8 w 8"/>
              <a:gd name="T69" fmla="*/ 15 h 1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" h="15">
                <a:moveTo>
                  <a:pt x="0" y="0"/>
                </a:moveTo>
                <a:lnTo>
                  <a:pt x="0" y="0"/>
                </a:lnTo>
                <a:lnTo>
                  <a:pt x="1" y="0"/>
                </a:lnTo>
                <a:lnTo>
                  <a:pt x="3" y="0"/>
                </a:lnTo>
                <a:lnTo>
                  <a:pt x="4" y="1"/>
                </a:lnTo>
                <a:lnTo>
                  <a:pt x="5" y="1"/>
                </a:lnTo>
                <a:lnTo>
                  <a:pt x="6" y="2"/>
                </a:lnTo>
                <a:lnTo>
                  <a:pt x="7" y="3"/>
                </a:lnTo>
                <a:lnTo>
                  <a:pt x="8" y="5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7" y="11"/>
                </a:lnTo>
                <a:lnTo>
                  <a:pt x="6" y="12"/>
                </a:lnTo>
                <a:lnTo>
                  <a:pt x="5" y="13"/>
                </a:lnTo>
                <a:lnTo>
                  <a:pt x="4" y="14"/>
                </a:lnTo>
                <a:lnTo>
                  <a:pt x="3" y="15"/>
                </a:lnTo>
                <a:lnTo>
                  <a:pt x="1" y="15"/>
                </a:lnTo>
                <a:lnTo>
                  <a:pt x="0" y="1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21" name="Freeform 3887"/>
          <p:cNvSpPr>
            <a:spLocks noChangeAspect="1"/>
          </p:cNvSpPr>
          <p:nvPr/>
        </p:nvSpPr>
        <p:spPr bwMode="auto">
          <a:xfrm>
            <a:off x="1308100" y="5500688"/>
            <a:ext cx="6350" cy="6350"/>
          </a:xfrm>
          <a:custGeom>
            <a:avLst/>
            <a:gdLst>
              <a:gd name="T0" fmla="*/ 0 w 18"/>
              <a:gd name="T1" fmla="*/ 2147483647 h 16"/>
              <a:gd name="T2" fmla="*/ 0 w 18"/>
              <a:gd name="T3" fmla="*/ 2147483647 h 16"/>
              <a:gd name="T4" fmla="*/ 2147483647 w 18"/>
              <a:gd name="T5" fmla="*/ 0 h 16"/>
              <a:gd name="T6" fmla="*/ 2147483647 w 18"/>
              <a:gd name="T7" fmla="*/ 0 h 16"/>
              <a:gd name="T8" fmla="*/ 2147483647 w 18"/>
              <a:gd name="T9" fmla="*/ 2147483647 h 16"/>
              <a:gd name="T10" fmla="*/ 2147483647 w 18"/>
              <a:gd name="T11" fmla="*/ 2147483647 h 16"/>
              <a:gd name="T12" fmla="*/ 0 w 18"/>
              <a:gd name="T13" fmla="*/ 214748364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"/>
              <a:gd name="T22" fmla="*/ 0 h 16"/>
              <a:gd name="T23" fmla="*/ 18 w 18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" h="16">
                <a:moveTo>
                  <a:pt x="0" y="16"/>
                </a:moveTo>
                <a:lnTo>
                  <a:pt x="0" y="1"/>
                </a:lnTo>
                <a:lnTo>
                  <a:pt x="18" y="0"/>
                </a:lnTo>
                <a:lnTo>
                  <a:pt x="18" y="15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22" name="Freeform 3888"/>
          <p:cNvSpPr>
            <a:spLocks noChangeAspect="1"/>
          </p:cNvSpPr>
          <p:nvPr/>
        </p:nvSpPr>
        <p:spPr bwMode="auto">
          <a:xfrm>
            <a:off x="1314450" y="5500688"/>
            <a:ext cx="9525" cy="6350"/>
          </a:xfrm>
          <a:custGeom>
            <a:avLst/>
            <a:gdLst>
              <a:gd name="T0" fmla="*/ 0 w 19"/>
              <a:gd name="T1" fmla="*/ 2147483647 h 17"/>
              <a:gd name="T2" fmla="*/ 0 w 19"/>
              <a:gd name="T3" fmla="*/ 2147483647 h 17"/>
              <a:gd name="T4" fmla="*/ 2147483647 w 19"/>
              <a:gd name="T5" fmla="*/ 0 h 17"/>
              <a:gd name="T6" fmla="*/ 2147483647 w 19"/>
              <a:gd name="T7" fmla="*/ 0 h 17"/>
              <a:gd name="T8" fmla="*/ 2147483647 w 19"/>
              <a:gd name="T9" fmla="*/ 2147483647 h 17"/>
              <a:gd name="T10" fmla="*/ 2147483647 w 19"/>
              <a:gd name="T11" fmla="*/ 2147483647 h 17"/>
              <a:gd name="T12" fmla="*/ 0 w 19"/>
              <a:gd name="T13" fmla="*/ 2147483647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"/>
              <a:gd name="T22" fmla="*/ 0 h 17"/>
              <a:gd name="T23" fmla="*/ 19 w 19"/>
              <a:gd name="T24" fmla="*/ 17 h 1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" h="17">
                <a:moveTo>
                  <a:pt x="0" y="17"/>
                </a:moveTo>
                <a:lnTo>
                  <a:pt x="0" y="2"/>
                </a:lnTo>
                <a:lnTo>
                  <a:pt x="19" y="0"/>
                </a:lnTo>
                <a:lnTo>
                  <a:pt x="19" y="15"/>
                </a:lnTo>
                <a:lnTo>
                  <a:pt x="0" y="1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23" name="Freeform 3889"/>
          <p:cNvSpPr>
            <a:spLocks noChangeAspect="1"/>
          </p:cNvSpPr>
          <p:nvPr/>
        </p:nvSpPr>
        <p:spPr bwMode="auto">
          <a:xfrm>
            <a:off x="1323975" y="5500688"/>
            <a:ext cx="6350" cy="4762"/>
          </a:xfrm>
          <a:custGeom>
            <a:avLst/>
            <a:gdLst>
              <a:gd name="T0" fmla="*/ 0 w 21"/>
              <a:gd name="T1" fmla="*/ 2147483647 h 17"/>
              <a:gd name="T2" fmla="*/ 0 w 21"/>
              <a:gd name="T3" fmla="*/ 2147483647 h 17"/>
              <a:gd name="T4" fmla="*/ 2147483647 w 21"/>
              <a:gd name="T5" fmla="*/ 0 h 17"/>
              <a:gd name="T6" fmla="*/ 2147483647 w 21"/>
              <a:gd name="T7" fmla="*/ 0 h 17"/>
              <a:gd name="T8" fmla="*/ 2147483647 w 21"/>
              <a:gd name="T9" fmla="*/ 2147483647 h 17"/>
              <a:gd name="T10" fmla="*/ 2147483647 w 21"/>
              <a:gd name="T11" fmla="*/ 2147483647 h 17"/>
              <a:gd name="T12" fmla="*/ 0 w 21"/>
              <a:gd name="T13" fmla="*/ 2147483647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"/>
              <a:gd name="T22" fmla="*/ 0 h 17"/>
              <a:gd name="T23" fmla="*/ 21 w 21"/>
              <a:gd name="T24" fmla="*/ 17 h 1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" h="17">
                <a:moveTo>
                  <a:pt x="0" y="17"/>
                </a:moveTo>
                <a:lnTo>
                  <a:pt x="0" y="2"/>
                </a:lnTo>
                <a:lnTo>
                  <a:pt x="15" y="0"/>
                </a:lnTo>
                <a:lnTo>
                  <a:pt x="17" y="0"/>
                </a:lnTo>
                <a:lnTo>
                  <a:pt x="19" y="15"/>
                </a:lnTo>
                <a:lnTo>
                  <a:pt x="21" y="15"/>
                </a:lnTo>
                <a:lnTo>
                  <a:pt x="0" y="1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24" name="Freeform 3890"/>
          <p:cNvSpPr>
            <a:spLocks noChangeAspect="1"/>
          </p:cNvSpPr>
          <p:nvPr/>
        </p:nvSpPr>
        <p:spPr bwMode="auto">
          <a:xfrm>
            <a:off x="1328738" y="5499100"/>
            <a:ext cx="7937" cy="6350"/>
          </a:xfrm>
          <a:custGeom>
            <a:avLst/>
            <a:gdLst>
              <a:gd name="T0" fmla="*/ 2147483647 w 19"/>
              <a:gd name="T1" fmla="*/ 2147483647 h 18"/>
              <a:gd name="T2" fmla="*/ 0 w 19"/>
              <a:gd name="T3" fmla="*/ 2147483647 h 18"/>
              <a:gd name="T4" fmla="*/ 2147483647 w 19"/>
              <a:gd name="T5" fmla="*/ 0 h 18"/>
              <a:gd name="T6" fmla="*/ 2147483647 w 19"/>
              <a:gd name="T7" fmla="*/ 0 h 18"/>
              <a:gd name="T8" fmla="*/ 2147483647 w 19"/>
              <a:gd name="T9" fmla="*/ 2147483647 h 18"/>
              <a:gd name="T10" fmla="*/ 2147483647 w 19"/>
              <a:gd name="T11" fmla="*/ 2147483647 h 18"/>
              <a:gd name="T12" fmla="*/ 2147483647 w 19"/>
              <a:gd name="T13" fmla="*/ 2147483647 h 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"/>
              <a:gd name="T22" fmla="*/ 0 h 18"/>
              <a:gd name="T23" fmla="*/ 19 w 19"/>
              <a:gd name="T24" fmla="*/ 18 h 1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" h="18">
                <a:moveTo>
                  <a:pt x="2" y="18"/>
                </a:moveTo>
                <a:lnTo>
                  <a:pt x="0" y="3"/>
                </a:lnTo>
                <a:lnTo>
                  <a:pt x="17" y="0"/>
                </a:lnTo>
                <a:lnTo>
                  <a:pt x="19" y="14"/>
                </a:lnTo>
                <a:lnTo>
                  <a:pt x="2" y="1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25" name="Freeform 3891"/>
          <p:cNvSpPr>
            <a:spLocks noChangeAspect="1"/>
          </p:cNvSpPr>
          <p:nvPr/>
        </p:nvSpPr>
        <p:spPr bwMode="auto">
          <a:xfrm>
            <a:off x="1333500" y="5499100"/>
            <a:ext cx="7938" cy="6350"/>
          </a:xfrm>
          <a:custGeom>
            <a:avLst/>
            <a:gdLst>
              <a:gd name="T0" fmla="*/ 2147483647 w 22"/>
              <a:gd name="T1" fmla="*/ 2147483647 h 17"/>
              <a:gd name="T2" fmla="*/ 0 w 22"/>
              <a:gd name="T3" fmla="*/ 2147483647 h 17"/>
              <a:gd name="T4" fmla="*/ 2147483647 w 22"/>
              <a:gd name="T5" fmla="*/ 0 h 17"/>
              <a:gd name="T6" fmla="*/ 2147483647 w 22"/>
              <a:gd name="T7" fmla="*/ 0 h 17"/>
              <a:gd name="T8" fmla="*/ 2147483647 w 22"/>
              <a:gd name="T9" fmla="*/ 2147483647 h 17"/>
              <a:gd name="T10" fmla="*/ 2147483647 w 22"/>
              <a:gd name="T11" fmla="*/ 2147483647 h 17"/>
              <a:gd name="T12" fmla="*/ 2147483647 w 22"/>
              <a:gd name="T13" fmla="*/ 2147483647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17"/>
              <a:gd name="T23" fmla="*/ 22 w 22"/>
              <a:gd name="T24" fmla="*/ 17 h 1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17">
                <a:moveTo>
                  <a:pt x="2" y="17"/>
                </a:moveTo>
                <a:lnTo>
                  <a:pt x="0" y="3"/>
                </a:lnTo>
                <a:lnTo>
                  <a:pt x="16" y="0"/>
                </a:lnTo>
                <a:lnTo>
                  <a:pt x="19" y="0"/>
                </a:lnTo>
                <a:lnTo>
                  <a:pt x="19" y="14"/>
                </a:lnTo>
                <a:lnTo>
                  <a:pt x="22" y="14"/>
                </a:lnTo>
                <a:lnTo>
                  <a:pt x="2" y="1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26" name="Freeform 3892"/>
          <p:cNvSpPr>
            <a:spLocks noChangeAspect="1"/>
          </p:cNvSpPr>
          <p:nvPr/>
        </p:nvSpPr>
        <p:spPr bwMode="auto">
          <a:xfrm>
            <a:off x="1339850" y="5497513"/>
            <a:ext cx="6350" cy="6350"/>
          </a:xfrm>
          <a:custGeom>
            <a:avLst/>
            <a:gdLst>
              <a:gd name="T0" fmla="*/ 0 w 18"/>
              <a:gd name="T1" fmla="*/ 2147483647 h 16"/>
              <a:gd name="T2" fmla="*/ 0 w 18"/>
              <a:gd name="T3" fmla="*/ 2147483647 h 16"/>
              <a:gd name="T4" fmla="*/ 2147483647 w 18"/>
              <a:gd name="T5" fmla="*/ 0 h 16"/>
              <a:gd name="T6" fmla="*/ 2147483647 w 18"/>
              <a:gd name="T7" fmla="*/ 0 h 16"/>
              <a:gd name="T8" fmla="*/ 2147483647 w 18"/>
              <a:gd name="T9" fmla="*/ 2147483647 h 16"/>
              <a:gd name="T10" fmla="*/ 2147483647 w 18"/>
              <a:gd name="T11" fmla="*/ 2147483647 h 16"/>
              <a:gd name="T12" fmla="*/ 0 w 18"/>
              <a:gd name="T13" fmla="*/ 214748364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"/>
              <a:gd name="T22" fmla="*/ 0 h 16"/>
              <a:gd name="T23" fmla="*/ 18 w 18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" h="16">
                <a:moveTo>
                  <a:pt x="0" y="16"/>
                </a:moveTo>
                <a:lnTo>
                  <a:pt x="0" y="2"/>
                </a:lnTo>
                <a:lnTo>
                  <a:pt x="18" y="0"/>
                </a:lnTo>
                <a:lnTo>
                  <a:pt x="18" y="14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27" name="Freeform 3893"/>
          <p:cNvSpPr>
            <a:spLocks noChangeAspect="1"/>
          </p:cNvSpPr>
          <p:nvPr/>
        </p:nvSpPr>
        <p:spPr bwMode="auto">
          <a:xfrm>
            <a:off x="1346200" y="5497513"/>
            <a:ext cx="7938" cy="6350"/>
          </a:xfrm>
          <a:custGeom>
            <a:avLst/>
            <a:gdLst>
              <a:gd name="T0" fmla="*/ 0 w 17"/>
              <a:gd name="T1" fmla="*/ 2147483647 h 16"/>
              <a:gd name="T2" fmla="*/ 0 w 17"/>
              <a:gd name="T3" fmla="*/ 2147483647 h 16"/>
              <a:gd name="T4" fmla="*/ 2147483647 w 17"/>
              <a:gd name="T5" fmla="*/ 0 h 16"/>
              <a:gd name="T6" fmla="*/ 2147483647 w 17"/>
              <a:gd name="T7" fmla="*/ 0 h 16"/>
              <a:gd name="T8" fmla="*/ 2147483647 w 17"/>
              <a:gd name="T9" fmla="*/ 2147483647 h 16"/>
              <a:gd name="T10" fmla="*/ 2147483647 w 17"/>
              <a:gd name="T11" fmla="*/ 2147483647 h 16"/>
              <a:gd name="T12" fmla="*/ 0 w 17"/>
              <a:gd name="T13" fmla="*/ 214748364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"/>
              <a:gd name="T22" fmla="*/ 0 h 16"/>
              <a:gd name="T23" fmla="*/ 17 w 17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" h="16">
                <a:moveTo>
                  <a:pt x="0" y="16"/>
                </a:moveTo>
                <a:lnTo>
                  <a:pt x="0" y="2"/>
                </a:lnTo>
                <a:lnTo>
                  <a:pt x="17" y="0"/>
                </a:lnTo>
                <a:lnTo>
                  <a:pt x="17" y="15"/>
                </a:lnTo>
                <a:lnTo>
                  <a:pt x="9" y="15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28" name="Rectangle 3894"/>
          <p:cNvSpPr>
            <a:spLocks noChangeAspect="1" noChangeArrowheads="1"/>
          </p:cNvSpPr>
          <p:nvPr/>
        </p:nvSpPr>
        <p:spPr bwMode="auto">
          <a:xfrm>
            <a:off x="1354138" y="5497513"/>
            <a:ext cx="4762" cy="6350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29" name="Freeform 3895"/>
          <p:cNvSpPr>
            <a:spLocks noChangeAspect="1"/>
          </p:cNvSpPr>
          <p:nvPr/>
        </p:nvSpPr>
        <p:spPr bwMode="auto">
          <a:xfrm>
            <a:off x="1357313" y="5499100"/>
            <a:ext cx="3175" cy="1588"/>
          </a:xfrm>
          <a:custGeom>
            <a:avLst/>
            <a:gdLst>
              <a:gd name="T0" fmla="*/ 2147483647 w 14"/>
              <a:gd name="T1" fmla="*/ 0 h 7"/>
              <a:gd name="T2" fmla="*/ 2147483647 w 14"/>
              <a:gd name="T3" fmla="*/ 0 h 7"/>
              <a:gd name="T4" fmla="*/ 2147483647 w 14"/>
              <a:gd name="T5" fmla="*/ 2147483647 h 7"/>
              <a:gd name="T6" fmla="*/ 2147483647 w 14"/>
              <a:gd name="T7" fmla="*/ 2147483647 h 7"/>
              <a:gd name="T8" fmla="*/ 2147483647 w 14"/>
              <a:gd name="T9" fmla="*/ 2147483647 h 7"/>
              <a:gd name="T10" fmla="*/ 2147483647 w 14"/>
              <a:gd name="T11" fmla="*/ 2147483647 h 7"/>
              <a:gd name="T12" fmla="*/ 2147483647 w 14"/>
              <a:gd name="T13" fmla="*/ 2147483647 h 7"/>
              <a:gd name="T14" fmla="*/ 2147483647 w 14"/>
              <a:gd name="T15" fmla="*/ 2147483647 h 7"/>
              <a:gd name="T16" fmla="*/ 2147483647 w 14"/>
              <a:gd name="T17" fmla="*/ 2147483647 h 7"/>
              <a:gd name="T18" fmla="*/ 2147483647 w 14"/>
              <a:gd name="T19" fmla="*/ 2147483647 h 7"/>
              <a:gd name="T20" fmla="*/ 2147483647 w 14"/>
              <a:gd name="T21" fmla="*/ 2147483647 h 7"/>
              <a:gd name="T22" fmla="*/ 2147483647 w 14"/>
              <a:gd name="T23" fmla="*/ 2147483647 h 7"/>
              <a:gd name="T24" fmla="*/ 2147483647 w 14"/>
              <a:gd name="T25" fmla="*/ 2147483647 h 7"/>
              <a:gd name="T26" fmla="*/ 2147483647 w 14"/>
              <a:gd name="T27" fmla="*/ 2147483647 h 7"/>
              <a:gd name="T28" fmla="*/ 2147483647 w 14"/>
              <a:gd name="T29" fmla="*/ 2147483647 h 7"/>
              <a:gd name="T30" fmla="*/ 2147483647 w 14"/>
              <a:gd name="T31" fmla="*/ 2147483647 h 7"/>
              <a:gd name="T32" fmla="*/ 2147483647 w 14"/>
              <a:gd name="T33" fmla="*/ 2147483647 h 7"/>
              <a:gd name="T34" fmla="*/ 0 w 14"/>
              <a:gd name="T35" fmla="*/ 2147483647 h 7"/>
              <a:gd name="T36" fmla="*/ 0 w 14"/>
              <a:gd name="T37" fmla="*/ 2147483647 h 7"/>
              <a:gd name="T38" fmla="*/ 0 w 14"/>
              <a:gd name="T39" fmla="*/ 0 h 7"/>
              <a:gd name="T40" fmla="*/ 0 w 14"/>
              <a:gd name="T41" fmla="*/ 0 h 7"/>
              <a:gd name="T42" fmla="*/ 2147483647 w 14"/>
              <a:gd name="T43" fmla="*/ 0 h 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4"/>
              <a:gd name="T67" fmla="*/ 0 h 7"/>
              <a:gd name="T68" fmla="*/ 14 w 14"/>
              <a:gd name="T69" fmla="*/ 7 h 7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4" h="7">
                <a:moveTo>
                  <a:pt x="14" y="0"/>
                </a:moveTo>
                <a:lnTo>
                  <a:pt x="14" y="0"/>
                </a:lnTo>
                <a:lnTo>
                  <a:pt x="14" y="1"/>
                </a:lnTo>
                <a:lnTo>
                  <a:pt x="14" y="2"/>
                </a:lnTo>
                <a:lnTo>
                  <a:pt x="13" y="4"/>
                </a:lnTo>
                <a:lnTo>
                  <a:pt x="13" y="5"/>
                </a:lnTo>
                <a:lnTo>
                  <a:pt x="12" y="6"/>
                </a:lnTo>
                <a:lnTo>
                  <a:pt x="11" y="6"/>
                </a:lnTo>
                <a:lnTo>
                  <a:pt x="9" y="7"/>
                </a:lnTo>
                <a:lnTo>
                  <a:pt x="8" y="7"/>
                </a:lnTo>
                <a:lnTo>
                  <a:pt x="7" y="7"/>
                </a:lnTo>
                <a:lnTo>
                  <a:pt x="6" y="7"/>
                </a:lnTo>
                <a:lnTo>
                  <a:pt x="5" y="7"/>
                </a:lnTo>
                <a:lnTo>
                  <a:pt x="3" y="6"/>
                </a:lnTo>
                <a:lnTo>
                  <a:pt x="2" y="6"/>
                </a:lnTo>
                <a:lnTo>
                  <a:pt x="1" y="5"/>
                </a:lnTo>
                <a:lnTo>
                  <a:pt x="1" y="4"/>
                </a:lnTo>
                <a:lnTo>
                  <a:pt x="0" y="2"/>
                </a:lnTo>
                <a:lnTo>
                  <a:pt x="0" y="1"/>
                </a:lnTo>
                <a:lnTo>
                  <a:pt x="0" y="0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30" name="Freeform 3896"/>
          <p:cNvSpPr>
            <a:spLocks noChangeAspect="1"/>
          </p:cNvSpPr>
          <p:nvPr/>
        </p:nvSpPr>
        <p:spPr bwMode="auto">
          <a:xfrm>
            <a:off x="1357313" y="5495925"/>
            <a:ext cx="3175" cy="1588"/>
          </a:xfrm>
          <a:custGeom>
            <a:avLst/>
            <a:gdLst>
              <a:gd name="T0" fmla="*/ 0 w 14"/>
              <a:gd name="T1" fmla="*/ 2147483647 h 8"/>
              <a:gd name="T2" fmla="*/ 0 w 14"/>
              <a:gd name="T3" fmla="*/ 2147483647 h 8"/>
              <a:gd name="T4" fmla="*/ 0 w 14"/>
              <a:gd name="T5" fmla="*/ 2147483647 h 8"/>
              <a:gd name="T6" fmla="*/ 0 w 14"/>
              <a:gd name="T7" fmla="*/ 2147483647 h 8"/>
              <a:gd name="T8" fmla="*/ 2147483647 w 14"/>
              <a:gd name="T9" fmla="*/ 2147483647 h 8"/>
              <a:gd name="T10" fmla="*/ 2147483647 w 14"/>
              <a:gd name="T11" fmla="*/ 2147483647 h 8"/>
              <a:gd name="T12" fmla="*/ 2147483647 w 14"/>
              <a:gd name="T13" fmla="*/ 2147483647 h 8"/>
              <a:gd name="T14" fmla="*/ 2147483647 w 14"/>
              <a:gd name="T15" fmla="*/ 2147483647 h 8"/>
              <a:gd name="T16" fmla="*/ 2147483647 w 14"/>
              <a:gd name="T17" fmla="*/ 0 h 8"/>
              <a:gd name="T18" fmla="*/ 2147483647 w 14"/>
              <a:gd name="T19" fmla="*/ 0 h 8"/>
              <a:gd name="T20" fmla="*/ 2147483647 w 14"/>
              <a:gd name="T21" fmla="*/ 0 h 8"/>
              <a:gd name="T22" fmla="*/ 2147483647 w 14"/>
              <a:gd name="T23" fmla="*/ 0 h 8"/>
              <a:gd name="T24" fmla="*/ 2147483647 w 14"/>
              <a:gd name="T25" fmla="*/ 0 h 8"/>
              <a:gd name="T26" fmla="*/ 2147483647 w 14"/>
              <a:gd name="T27" fmla="*/ 2147483647 h 8"/>
              <a:gd name="T28" fmla="*/ 2147483647 w 14"/>
              <a:gd name="T29" fmla="*/ 2147483647 h 8"/>
              <a:gd name="T30" fmla="*/ 2147483647 w 14"/>
              <a:gd name="T31" fmla="*/ 2147483647 h 8"/>
              <a:gd name="T32" fmla="*/ 2147483647 w 14"/>
              <a:gd name="T33" fmla="*/ 2147483647 h 8"/>
              <a:gd name="T34" fmla="*/ 2147483647 w 14"/>
              <a:gd name="T35" fmla="*/ 2147483647 h 8"/>
              <a:gd name="T36" fmla="*/ 2147483647 w 14"/>
              <a:gd name="T37" fmla="*/ 2147483647 h 8"/>
              <a:gd name="T38" fmla="*/ 2147483647 w 14"/>
              <a:gd name="T39" fmla="*/ 2147483647 h 8"/>
              <a:gd name="T40" fmla="*/ 2147483647 w 14"/>
              <a:gd name="T41" fmla="*/ 2147483647 h 8"/>
              <a:gd name="T42" fmla="*/ 0 w 14"/>
              <a:gd name="T43" fmla="*/ 2147483647 h 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4"/>
              <a:gd name="T67" fmla="*/ 0 h 8"/>
              <a:gd name="T68" fmla="*/ 14 w 14"/>
              <a:gd name="T69" fmla="*/ 8 h 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4" h="8">
                <a:moveTo>
                  <a:pt x="0" y="8"/>
                </a:moveTo>
                <a:lnTo>
                  <a:pt x="0" y="8"/>
                </a:lnTo>
                <a:lnTo>
                  <a:pt x="0" y="7"/>
                </a:lnTo>
                <a:lnTo>
                  <a:pt x="0" y="6"/>
                </a:lnTo>
                <a:lnTo>
                  <a:pt x="1" y="4"/>
                </a:lnTo>
                <a:lnTo>
                  <a:pt x="1" y="2"/>
                </a:lnTo>
                <a:lnTo>
                  <a:pt x="2" y="1"/>
                </a:lnTo>
                <a:lnTo>
                  <a:pt x="3" y="1"/>
                </a:ln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lnTo>
                  <a:pt x="8" y="0"/>
                </a:lnTo>
                <a:lnTo>
                  <a:pt x="9" y="0"/>
                </a:lnTo>
                <a:lnTo>
                  <a:pt x="11" y="1"/>
                </a:lnTo>
                <a:lnTo>
                  <a:pt x="12" y="1"/>
                </a:lnTo>
                <a:lnTo>
                  <a:pt x="13" y="2"/>
                </a:lnTo>
                <a:lnTo>
                  <a:pt x="13" y="4"/>
                </a:lnTo>
                <a:lnTo>
                  <a:pt x="14" y="6"/>
                </a:lnTo>
                <a:lnTo>
                  <a:pt x="14" y="7"/>
                </a:lnTo>
                <a:lnTo>
                  <a:pt x="14" y="8"/>
                </a:lnTo>
                <a:lnTo>
                  <a:pt x="0" y="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31" name="Freeform 3897"/>
          <p:cNvSpPr>
            <a:spLocks noChangeAspect="1"/>
          </p:cNvSpPr>
          <p:nvPr/>
        </p:nvSpPr>
        <p:spPr bwMode="auto">
          <a:xfrm>
            <a:off x="1357313" y="5499100"/>
            <a:ext cx="3175" cy="1588"/>
          </a:xfrm>
          <a:custGeom>
            <a:avLst/>
            <a:gdLst>
              <a:gd name="T0" fmla="*/ 2147483647 w 14"/>
              <a:gd name="T1" fmla="*/ 2147483647 h 1"/>
              <a:gd name="T2" fmla="*/ 0 w 14"/>
              <a:gd name="T3" fmla="*/ 2147483647 h 1"/>
              <a:gd name="T4" fmla="*/ 0 w 14"/>
              <a:gd name="T5" fmla="*/ 0 h 1"/>
              <a:gd name="T6" fmla="*/ 0 w 14"/>
              <a:gd name="T7" fmla="*/ 0 h 1"/>
              <a:gd name="T8" fmla="*/ 2147483647 w 14"/>
              <a:gd name="T9" fmla="*/ 0 h 1"/>
              <a:gd name="T10" fmla="*/ 2147483647 w 14"/>
              <a:gd name="T11" fmla="*/ 0 h 1"/>
              <a:gd name="T12" fmla="*/ 2147483647 w 14"/>
              <a:gd name="T13" fmla="*/ 2147483647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1"/>
              <a:gd name="T23" fmla="*/ 14 w 14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1">
                <a:moveTo>
                  <a:pt x="14" y="1"/>
                </a:moveTo>
                <a:lnTo>
                  <a:pt x="0" y="1"/>
                </a:lnTo>
                <a:lnTo>
                  <a:pt x="0" y="0"/>
                </a:lnTo>
                <a:lnTo>
                  <a:pt x="14" y="0"/>
                </a:lnTo>
                <a:lnTo>
                  <a:pt x="14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32" name="Freeform 3898"/>
          <p:cNvSpPr>
            <a:spLocks noChangeAspect="1"/>
          </p:cNvSpPr>
          <p:nvPr/>
        </p:nvSpPr>
        <p:spPr bwMode="auto">
          <a:xfrm>
            <a:off x="1357313" y="5499100"/>
            <a:ext cx="3175" cy="1588"/>
          </a:xfrm>
          <a:custGeom>
            <a:avLst/>
            <a:gdLst>
              <a:gd name="T0" fmla="*/ 2147483647 w 14"/>
              <a:gd name="T1" fmla="*/ 2147483647 h 1"/>
              <a:gd name="T2" fmla="*/ 0 w 14"/>
              <a:gd name="T3" fmla="*/ 2147483647 h 1"/>
              <a:gd name="T4" fmla="*/ 0 w 14"/>
              <a:gd name="T5" fmla="*/ 0 h 1"/>
              <a:gd name="T6" fmla="*/ 0 w 14"/>
              <a:gd name="T7" fmla="*/ 0 h 1"/>
              <a:gd name="T8" fmla="*/ 2147483647 w 14"/>
              <a:gd name="T9" fmla="*/ 0 h 1"/>
              <a:gd name="T10" fmla="*/ 2147483647 w 14"/>
              <a:gd name="T11" fmla="*/ 0 h 1"/>
              <a:gd name="T12" fmla="*/ 2147483647 w 14"/>
              <a:gd name="T13" fmla="*/ 2147483647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1"/>
              <a:gd name="T23" fmla="*/ 14 w 14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1">
                <a:moveTo>
                  <a:pt x="14" y="1"/>
                </a:moveTo>
                <a:lnTo>
                  <a:pt x="0" y="1"/>
                </a:lnTo>
                <a:lnTo>
                  <a:pt x="0" y="0"/>
                </a:lnTo>
                <a:lnTo>
                  <a:pt x="14" y="0"/>
                </a:lnTo>
                <a:lnTo>
                  <a:pt x="14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33" name="Freeform 3899"/>
          <p:cNvSpPr>
            <a:spLocks noChangeAspect="1"/>
          </p:cNvSpPr>
          <p:nvPr/>
        </p:nvSpPr>
        <p:spPr bwMode="auto">
          <a:xfrm>
            <a:off x="1357313" y="5499100"/>
            <a:ext cx="3175" cy="1588"/>
          </a:xfrm>
          <a:custGeom>
            <a:avLst/>
            <a:gdLst>
              <a:gd name="T0" fmla="*/ 2147483647 w 14"/>
              <a:gd name="T1" fmla="*/ 2147483647 h 1"/>
              <a:gd name="T2" fmla="*/ 0 w 14"/>
              <a:gd name="T3" fmla="*/ 2147483647 h 1"/>
              <a:gd name="T4" fmla="*/ 0 w 14"/>
              <a:gd name="T5" fmla="*/ 0 h 1"/>
              <a:gd name="T6" fmla="*/ 0 w 14"/>
              <a:gd name="T7" fmla="*/ 0 h 1"/>
              <a:gd name="T8" fmla="*/ 2147483647 w 14"/>
              <a:gd name="T9" fmla="*/ 0 h 1"/>
              <a:gd name="T10" fmla="*/ 2147483647 w 14"/>
              <a:gd name="T11" fmla="*/ 0 h 1"/>
              <a:gd name="T12" fmla="*/ 2147483647 w 14"/>
              <a:gd name="T13" fmla="*/ 2147483647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1"/>
              <a:gd name="T23" fmla="*/ 14 w 14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1">
                <a:moveTo>
                  <a:pt x="14" y="1"/>
                </a:moveTo>
                <a:lnTo>
                  <a:pt x="0" y="1"/>
                </a:lnTo>
                <a:lnTo>
                  <a:pt x="0" y="0"/>
                </a:lnTo>
                <a:lnTo>
                  <a:pt x="14" y="0"/>
                </a:lnTo>
                <a:lnTo>
                  <a:pt x="14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34" name="Freeform 3900"/>
          <p:cNvSpPr>
            <a:spLocks noChangeAspect="1"/>
          </p:cNvSpPr>
          <p:nvPr/>
        </p:nvSpPr>
        <p:spPr bwMode="auto">
          <a:xfrm>
            <a:off x="1357313" y="5497513"/>
            <a:ext cx="3175" cy="1587"/>
          </a:xfrm>
          <a:custGeom>
            <a:avLst/>
            <a:gdLst>
              <a:gd name="T0" fmla="*/ 2147483647 w 14"/>
              <a:gd name="T1" fmla="*/ 2147483647 h 1"/>
              <a:gd name="T2" fmla="*/ 0 w 14"/>
              <a:gd name="T3" fmla="*/ 2147483647 h 1"/>
              <a:gd name="T4" fmla="*/ 0 w 14"/>
              <a:gd name="T5" fmla="*/ 0 h 1"/>
              <a:gd name="T6" fmla="*/ 0 w 14"/>
              <a:gd name="T7" fmla="*/ 0 h 1"/>
              <a:gd name="T8" fmla="*/ 2147483647 w 14"/>
              <a:gd name="T9" fmla="*/ 0 h 1"/>
              <a:gd name="T10" fmla="*/ 2147483647 w 14"/>
              <a:gd name="T11" fmla="*/ 0 h 1"/>
              <a:gd name="T12" fmla="*/ 2147483647 w 14"/>
              <a:gd name="T13" fmla="*/ 2147483647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1"/>
              <a:gd name="T23" fmla="*/ 14 w 14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1">
                <a:moveTo>
                  <a:pt x="14" y="1"/>
                </a:moveTo>
                <a:lnTo>
                  <a:pt x="0" y="1"/>
                </a:lnTo>
                <a:lnTo>
                  <a:pt x="0" y="0"/>
                </a:lnTo>
                <a:lnTo>
                  <a:pt x="14" y="0"/>
                </a:lnTo>
                <a:lnTo>
                  <a:pt x="14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35" name="Rectangle 3901"/>
          <p:cNvSpPr>
            <a:spLocks noChangeAspect="1" noChangeArrowheads="1"/>
          </p:cNvSpPr>
          <p:nvPr/>
        </p:nvSpPr>
        <p:spPr bwMode="auto">
          <a:xfrm>
            <a:off x="1357313" y="5497513"/>
            <a:ext cx="3175" cy="1587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36" name="Freeform 3902"/>
          <p:cNvSpPr>
            <a:spLocks noChangeAspect="1"/>
          </p:cNvSpPr>
          <p:nvPr/>
        </p:nvSpPr>
        <p:spPr bwMode="auto">
          <a:xfrm>
            <a:off x="1357313" y="5495925"/>
            <a:ext cx="1587" cy="4763"/>
          </a:xfrm>
          <a:custGeom>
            <a:avLst/>
            <a:gdLst>
              <a:gd name="T0" fmla="*/ 2147483647 w 7"/>
              <a:gd name="T1" fmla="*/ 2147483647 h 16"/>
              <a:gd name="T2" fmla="*/ 2147483647 w 7"/>
              <a:gd name="T3" fmla="*/ 2147483647 h 16"/>
              <a:gd name="T4" fmla="*/ 2147483647 w 7"/>
              <a:gd name="T5" fmla="*/ 2147483647 h 16"/>
              <a:gd name="T6" fmla="*/ 2147483647 w 7"/>
              <a:gd name="T7" fmla="*/ 2147483647 h 16"/>
              <a:gd name="T8" fmla="*/ 2147483647 w 7"/>
              <a:gd name="T9" fmla="*/ 2147483647 h 16"/>
              <a:gd name="T10" fmla="*/ 2147483647 w 7"/>
              <a:gd name="T11" fmla="*/ 2147483647 h 16"/>
              <a:gd name="T12" fmla="*/ 2147483647 w 7"/>
              <a:gd name="T13" fmla="*/ 2147483647 h 16"/>
              <a:gd name="T14" fmla="*/ 2147483647 w 7"/>
              <a:gd name="T15" fmla="*/ 2147483647 h 16"/>
              <a:gd name="T16" fmla="*/ 0 w 7"/>
              <a:gd name="T17" fmla="*/ 2147483647 h 16"/>
              <a:gd name="T18" fmla="*/ 0 w 7"/>
              <a:gd name="T19" fmla="*/ 2147483647 h 16"/>
              <a:gd name="T20" fmla="*/ 0 w 7"/>
              <a:gd name="T21" fmla="*/ 2147483647 h 16"/>
              <a:gd name="T22" fmla="*/ 0 w 7"/>
              <a:gd name="T23" fmla="*/ 2147483647 h 16"/>
              <a:gd name="T24" fmla="*/ 0 w 7"/>
              <a:gd name="T25" fmla="*/ 2147483647 h 16"/>
              <a:gd name="T26" fmla="*/ 2147483647 w 7"/>
              <a:gd name="T27" fmla="*/ 2147483647 h 16"/>
              <a:gd name="T28" fmla="*/ 2147483647 w 7"/>
              <a:gd name="T29" fmla="*/ 2147483647 h 16"/>
              <a:gd name="T30" fmla="*/ 2147483647 w 7"/>
              <a:gd name="T31" fmla="*/ 2147483647 h 16"/>
              <a:gd name="T32" fmla="*/ 2147483647 w 7"/>
              <a:gd name="T33" fmla="*/ 2147483647 h 16"/>
              <a:gd name="T34" fmla="*/ 2147483647 w 7"/>
              <a:gd name="T35" fmla="*/ 0 h 16"/>
              <a:gd name="T36" fmla="*/ 2147483647 w 7"/>
              <a:gd name="T37" fmla="*/ 0 h 16"/>
              <a:gd name="T38" fmla="*/ 2147483647 w 7"/>
              <a:gd name="T39" fmla="*/ 0 h 16"/>
              <a:gd name="T40" fmla="*/ 2147483647 w 7"/>
              <a:gd name="T41" fmla="*/ 0 h 16"/>
              <a:gd name="T42" fmla="*/ 2147483647 w 7"/>
              <a:gd name="T43" fmla="*/ 2147483647 h 1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7"/>
              <a:gd name="T67" fmla="*/ 0 h 16"/>
              <a:gd name="T68" fmla="*/ 7 w 7"/>
              <a:gd name="T69" fmla="*/ 16 h 1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7" h="16">
                <a:moveTo>
                  <a:pt x="7" y="16"/>
                </a:moveTo>
                <a:lnTo>
                  <a:pt x="7" y="16"/>
                </a:lnTo>
                <a:lnTo>
                  <a:pt x="6" y="16"/>
                </a:lnTo>
                <a:lnTo>
                  <a:pt x="5" y="16"/>
                </a:lnTo>
                <a:lnTo>
                  <a:pt x="3" y="15"/>
                </a:lnTo>
                <a:lnTo>
                  <a:pt x="2" y="14"/>
                </a:lnTo>
                <a:lnTo>
                  <a:pt x="1" y="13"/>
                </a:lnTo>
                <a:lnTo>
                  <a:pt x="1" y="12"/>
                </a:lnTo>
                <a:lnTo>
                  <a:pt x="0" y="11"/>
                </a:lnTo>
                <a:lnTo>
                  <a:pt x="0" y="9"/>
                </a:lnTo>
                <a:lnTo>
                  <a:pt x="0" y="8"/>
                </a:lnTo>
                <a:lnTo>
                  <a:pt x="0" y="7"/>
                </a:lnTo>
                <a:lnTo>
                  <a:pt x="0" y="6"/>
                </a:lnTo>
                <a:lnTo>
                  <a:pt x="1" y="4"/>
                </a:lnTo>
                <a:lnTo>
                  <a:pt x="1" y="2"/>
                </a:lnTo>
                <a:lnTo>
                  <a:pt x="2" y="1"/>
                </a:lnTo>
                <a:lnTo>
                  <a:pt x="3" y="1"/>
                </a:ln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lnTo>
                  <a:pt x="7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37" name="Freeform 3903"/>
          <p:cNvSpPr>
            <a:spLocks noChangeAspect="1"/>
          </p:cNvSpPr>
          <p:nvPr/>
        </p:nvSpPr>
        <p:spPr bwMode="auto">
          <a:xfrm>
            <a:off x="1392238" y="5497513"/>
            <a:ext cx="1587" cy="3175"/>
          </a:xfrm>
          <a:custGeom>
            <a:avLst/>
            <a:gdLst>
              <a:gd name="T0" fmla="*/ 0 w 1587"/>
              <a:gd name="T1" fmla="*/ 0 h 14"/>
              <a:gd name="T2" fmla="*/ 0 w 1587"/>
              <a:gd name="T3" fmla="*/ 2147483647 h 14"/>
              <a:gd name="T4" fmla="*/ 0 w 1587"/>
              <a:gd name="T5" fmla="*/ 0 h 14"/>
              <a:gd name="T6" fmla="*/ 0 60000 65536"/>
              <a:gd name="T7" fmla="*/ 0 60000 65536"/>
              <a:gd name="T8" fmla="*/ 0 60000 65536"/>
              <a:gd name="T9" fmla="*/ 0 w 1587"/>
              <a:gd name="T10" fmla="*/ 0 h 14"/>
              <a:gd name="T11" fmla="*/ 1587 w 1587"/>
              <a:gd name="T12" fmla="*/ 14 h 1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14">
                <a:moveTo>
                  <a:pt x="0" y="0"/>
                </a:moveTo>
                <a:lnTo>
                  <a:pt x="0" y="1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38" name="Freeform 3904"/>
          <p:cNvSpPr>
            <a:spLocks noChangeAspect="1"/>
          </p:cNvSpPr>
          <p:nvPr/>
        </p:nvSpPr>
        <p:spPr bwMode="auto">
          <a:xfrm>
            <a:off x="1358900" y="5495925"/>
            <a:ext cx="4763" cy="4763"/>
          </a:xfrm>
          <a:custGeom>
            <a:avLst/>
            <a:gdLst>
              <a:gd name="T0" fmla="*/ 0 w 11"/>
              <a:gd name="T1" fmla="*/ 2147483647 h 16"/>
              <a:gd name="T2" fmla="*/ 0 w 11"/>
              <a:gd name="T3" fmla="*/ 0 h 16"/>
              <a:gd name="T4" fmla="*/ 2147483647 w 11"/>
              <a:gd name="T5" fmla="*/ 0 h 16"/>
              <a:gd name="T6" fmla="*/ 2147483647 w 11"/>
              <a:gd name="T7" fmla="*/ 0 h 16"/>
              <a:gd name="T8" fmla="*/ 2147483647 w 11"/>
              <a:gd name="T9" fmla="*/ 2147483647 h 16"/>
              <a:gd name="T10" fmla="*/ 2147483647 w 11"/>
              <a:gd name="T11" fmla="*/ 2147483647 h 16"/>
              <a:gd name="T12" fmla="*/ 0 w 11"/>
              <a:gd name="T13" fmla="*/ 214748364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"/>
              <a:gd name="T22" fmla="*/ 0 h 16"/>
              <a:gd name="T23" fmla="*/ 11 w 11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" h="16">
                <a:moveTo>
                  <a:pt x="0" y="16"/>
                </a:moveTo>
                <a:lnTo>
                  <a:pt x="0" y="0"/>
                </a:lnTo>
                <a:lnTo>
                  <a:pt x="11" y="0"/>
                </a:lnTo>
                <a:lnTo>
                  <a:pt x="11" y="16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39" name="Freeform 3905"/>
          <p:cNvSpPr>
            <a:spLocks noChangeAspect="1"/>
          </p:cNvSpPr>
          <p:nvPr/>
        </p:nvSpPr>
        <p:spPr bwMode="auto">
          <a:xfrm>
            <a:off x="1363663" y="5495925"/>
            <a:ext cx="7937" cy="4763"/>
          </a:xfrm>
          <a:custGeom>
            <a:avLst/>
            <a:gdLst>
              <a:gd name="T0" fmla="*/ 0 w 24"/>
              <a:gd name="T1" fmla="*/ 2147483647 h 16"/>
              <a:gd name="T2" fmla="*/ 0 w 24"/>
              <a:gd name="T3" fmla="*/ 0 h 16"/>
              <a:gd name="T4" fmla="*/ 2147483647 w 24"/>
              <a:gd name="T5" fmla="*/ 0 h 16"/>
              <a:gd name="T6" fmla="*/ 2147483647 w 24"/>
              <a:gd name="T7" fmla="*/ 0 h 16"/>
              <a:gd name="T8" fmla="*/ 2147483647 w 24"/>
              <a:gd name="T9" fmla="*/ 2147483647 h 16"/>
              <a:gd name="T10" fmla="*/ 2147483647 w 24"/>
              <a:gd name="T11" fmla="*/ 2147483647 h 16"/>
              <a:gd name="T12" fmla="*/ 0 w 24"/>
              <a:gd name="T13" fmla="*/ 214748364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"/>
              <a:gd name="T22" fmla="*/ 0 h 16"/>
              <a:gd name="T23" fmla="*/ 24 w 24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" h="16">
                <a:moveTo>
                  <a:pt x="0" y="16"/>
                </a:moveTo>
                <a:lnTo>
                  <a:pt x="0" y="0"/>
                </a:lnTo>
                <a:lnTo>
                  <a:pt x="13" y="0"/>
                </a:lnTo>
                <a:lnTo>
                  <a:pt x="13" y="15"/>
                </a:lnTo>
                <a:lnTo>
                  <a:pt x="24" y="16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40" name="Freeform 3906"/>
          <p:cNvSpPr>
            <a:spLocks noChangeAspect="1"/>
          </p:cNvSpPr>
          <p:nvPr/>
        </p:nvSpPr>
        <p:spPr bwMode="auto">
          <a:xfrm>
            <a:off x="1366838" y="5495925"/>
            <a:ext cx="4762" cy="4763"/>
          </a:xfrm>
          <a:custGeom>
            <a:avLst/>
            <a:gdLst>
              <a:gd name="T0" fmla="*/ 0 w 11"/>
              <a:gd name="T1" fmla="*/ 2147483647 h 16"/>
              <a:gd name="T2" fmla="*/ 0 w 11"/>
              <a:gd name="T3" fmla="*/ 0 h 16"/>
              <a:gd name="T4" fmla="*/ 2147483647 w 11"/>
              <a:gd name="T5" fmla="*/ 2147483647 h 16"/>
              <a:gd name="T6" fmla="*/ 2147483647 w 11"/>
              <a:gd name="T7" fmla="*/ 2147483647 h 16"/>
              <a:gd name="T8" fmla="*/ 2147483647 w 11"/>
              <a:gd name="T9" fmla="*/ 2147483647 h 16"/>
              <a:gd name="T10" fmla="*/ 2147483647 w 11"/>
              <a:gd name="T11" fmla="*/ 2147483647 h 16"/>
              <a:gd name="T12" fmla="*/ 0 w 11"/>
              <a:gd name="T13" fmla="*/ 214748364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"/>
              <a:gd name="T22" fmla="*/ 0 h 16"/>
              <a:gd name="T23" fmla="*/ 11 w 11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" h="16">
                <a:moveTo>
                  <a:pt x="0" y="15"/>
                </a:moveTo>
                <a:lnTo>
                  <a:pt x="0" y="0"/>
                </a:lnTo>
                <a:lnTo>
                  <a:pt x="11" y="1"/>
                </a:lnTo>
                <a:lnTo>
                  <a:pt x="11" y="16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41" name="Freeform 3907"/>
          <p:cNvSpPr>
            <a:spLocks noChangeAspect="1"/>
          </p:cNvSpPr>
          <p:nvPr/>
        </p:nvSpPr>
        <p:spPr bwMode="auto">
          <a:xfrm>
            <a:off x="1371600" y="5495925"/>
            <a:ext cx="3175" cy="4763"/>
          </a:xfrm>
          <a:custGeom>
            <a:avLst/>
            <a:gdLst>
              <a:gd name="T0" fmla="*/ 0 w 12"/>
              <a:gd name="T1" fmla="*/ 2147483647 h 16"/>
              <a:gd name="T2" fmla="*/ 0 w 12"/>
              <a:gd name="T3" fmla="*/ 0 h 16"/>
              <a:gd name="T4" fmla="*/ 2147483647 w 12"/>
              <a:gd name="T5" fmla="*/ 2147483647 h 16"/>
              <a:gd name="T6" fmla="*/ 2147483647 w 12"/>
              <a:gd name="T7" fmla="*/ 2147483647 h 16"/>
              <a:gd name="T8" fmla="*/ 2147483647 w 12"/>
              <a:gd name="T9" fmla="*/ 2147483647 h 16"/>
              <a:gd name="T10" fmla="*/ 2147483647 w 12"/>
              <a:gd name="T11" fmla="*/ 2147483647 h 16"/>
              <a:gd name="T12" fmla="*/ 0 w 12"/>
              <a:gd name="T13" fmla="*/ 214748364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"/>
              <a:gd name="T22" fmla="*/ 0 h 16"/>
              <a:gd name="T23" fmla="*/ 12 w 12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" h="16">
                <a:moveTo>
                  <a:pt x="0" y="15"/>
                </a:moveTo>
                <a:lnTo>
                  <a:pt x="0" y="0"/>
                </a:lnTo>
                <a:lnTo>
                  <a:pt x="12" y="1"/>
                </a:lnTo>
                <a:lnTo>
                  <a:pt x="12" y="16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42" name="Freeform 3908"/>
          <p:cNvSpPr>
            <a:spLocks noChangeAspect="1"/>
          </p:cNvSpPr>
          <p:nvPr/>
        </p:nvSpPr>
        <p:spPr bwMode="auto">
          <a:xfrm>
            <a:off x="1374775" y="5495925"/>
            <a:ext cx="4763" cy="4763"/>
          </a:xfrm>
          <a:custGeom>
            <a:avLst/>
            <a:gdLst>
              <a:gd name="T0" fmla="*/ 0 w 11"/>
              <a:gd name="T1" fmla="*/ 2147483647 h 16"/>
              <a:gd name="T2" fmla="*/ 0 w 11"/>
              <a:gd name="T3" fmla="*/ 0 h 16"/>
              <a:gd name="T4" fmla="*/ 2147483647 w 11"/>
              <a:gd name="T5" fmla="*/ 2147483647 h 16"/>
              <a:gd name="T6" fmla="*/ 2147483647 w 11"/>
              <a:gd name="T7" fmla="*/ 2147483647 h 16"/>
              <a:gd name="T8" fmla="*/ 2147483647 w 11"/>
              <a:gd name="T9" fmla="*/ 2147483647 h 16"/>
              <a:gd name="T10" fmla="*/ 2147483647 w 11"/>
              <a:gd name="T11" fmla="*/ 2147483647 h 16"/>
              <a:gd name="T12" fmla="*/ 0 w 11"/>
              <a:gd name="T13" fmla="*/ 214748364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"/>
              <a:gd name="T22" fmla="*/ 0 h 16"/>
              <a:gd name="T23" fmla="*/ 11 w 11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" h="16">
                <a:moveTo>
                  <a:pt x="0" y="15"/>
                </a:moveTo>
                <a:lnTo>
                  <a:pt x="0" y="0"/>
                </a:lnTo>
                <a:lnTo>
                  <a:pt x="11" y="2"/>
                </a:lnTo>
                <a:lnTo>
                  <a:pt x="11" y="16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43" name="Freeform 3909"/>
          <p:cNvSpPr>
            <a:spLocks noChangeAspect="1"/>
          </p:cNvSpPr>
          <p:nvPr/>
        </p:nvSpPr>
        <p:spPr bwMode="auto">
          <a:xfrm>
            <a:off x="1379538" y="5497513"/>
            <a:ext cx="9525" cy="3175"/>
          </a:xfrm>
          <a:custGeom>
            <a:avLst/>
            <a:gdLst>
              <a:gd name="T0" fmla="*/ 0 w 23"/>
              <a:gd name="T1" fmla="*/ 2147483647 h 16"/>
              <a:gd name="T2" fmla="*/ 0 w 23"/>
              <a:gd name="T3" fmla="*/ 0 h 16"/>
              <a:gd name="T4" fmla="*/ 2147483647 w 23"/>
              <a:gd name="T5" fmla="*/ 2147483647 h 16"/>
              <a:gd name="T6" fmla="*/ 2147483647 w 23"/>
              <a:gd name="T7" fmla="*/ 2147483647 h 16"/>
              <a:gd name="T8" fmla="*/ 2147483647 w 23"/>
              <a:gd name="T9" fmla="*/ 2147483647 h 16"/>
              <a:gd name="T10" fmla="*/ 2147483647 w 23"/>
              <a:gd name="T11" fmla="*/ 2147483647 h 16"/>
              <a:gd name="T12" fmla="*/ 0 w 23"/>
              <a:gd name="T13" fmla="*/ 214748364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"/>
              <a:gd name="T22" fmla="*/ 0 h 16"/>
              <a:gd name="T23" fmla="*/ 23 w 23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" h="16">
                <a:moveTo>
                  <a:pt x="0" y="14"/>
                </a:moveTo>
                <a:lnTo>
                  <a:pt x="0" y="0"/>
                </a:lnTo>
                <a:lnTo>
                  <a:pt x="12" y="1"/>
                </a:lnTo>
                <a:lnTo>
                  <a:pt x="12" y="16"/>
                </a:lnTo>
                <a:lnTo>
                  <a:pt x="23" y="16"/>
                </a:lnTo>
                <a:lnTo>
                  <a:pt x="0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44" name="Freeform 3910"/>
          <p:cNvSpPr>
            <a:spLocks noChangeAspect="1"/>
          </p:cNvSpPr>
          <p:nvPr/>
        </p:nvSpPr>
        <p:spPr bwMode="auto">
          <a:xfrm>
            <a:off x="1382713" y="5497513"/>
            <a:ext cx="9525" cy="3175"/>
          </a:xfrm>
          <a:custGeom>
            <a:avLst/>
            <a:gdLst>
              <a:gd name="T0" fmla="*/ 0 w 22"/>
              <a:gd name="T1" fmla="*/ 2147483647 h 15"/>
              <a:gd name="T2" fmla="*/ 0 w 22"/>
              <a:gd name="T3" fmla="*/ 0 h 15"/>
              <a:gd name="T4" fmla="*/ 2147483647 w 22"/>
              <a:gd name="T5" fmla="*/ 0 h 15"/>
              <a:gd name="T6" fmla="*/ 2147483647 w 22"/>
              <a:gd name="T7" fmla="*/ 0 h 15"/>
              <a:gd name="T8" fmla="*/ 2147483647 w 22"/>
              <a:gd name="T9" fmla="*/ 2147483647 h 15"/>
              <a:gd name="T10" fmla="*/ 2147483647 w 22"/>
              <a:gd name="T11" fmla="*/ 2147483647 h 15"/>
              <a:gd name="T12" fmla="*/ 0 w 22"/>
              <a:gd name="T13" fmla="*/ 2147483647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15"/>
              <a:gd name="T23" fmla="*/ 22 w 22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15">
                <a:moveTo>
                  <a:pt x="0" y="15"/>
                </a:moveTo>
                <a:lnTo>
                  <a:pt x="0" y="0"/>
                </a:lnTo>
                <a:lnTo>
                  <a:pt x="11" y="0"/>
                </a:lnTo>
                <a:lnTo>
                  <a:pt x="11" y="14"/>
                </a:lnTo>
                <a:lnTo>
                  <a:pt x="22" y="15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45" name="Freeform 3911"/>
          <p:cNvSpPr>
            <a:spLocks noChangeAspect="1"/>
          </p:cNvSpPr>
          <p:nvPr/>
        </p:nvSpPr>
        <p:spPr bwMode="auto">
          <a:xfrm>
            <a:off x="1389063" y="5497513"/>
            <a:ext cx="3175" cy="3175"/>
          </a:xfrm>
          <a:custGeom>
            <a:avLst/>
            <a:gdLst>
              <a:gd name="T0" fmla="*/ 0 w 11"/>
              <a:gd name="T1" fmla="*/ 2147483647 h 15"/>
              <a:gd name="T2" fmla="*/ 0 w 11"/>
              <a:gd name="T3" fmla="*/ 0 h 15"/>
              <a:gd name="T4" fmla="*/ 2147483647 w 11"/>
              <a:gd name="T5" fmla="*/ 2147483647 h 15"/>
              <a:gd name="T6" fmla="*/ 2147483647 w 11"/>
              <a:gd name="T7" fmla="*/ 2147483647 h 15"/>
              <a:gd name="T8" fmla="*/ 0 w 11"/>
              <a:gd name="T9" fmla="*/ 2147483647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"/>
              <a:gd name="T16" fmla="*/ 0 h 15"/>
              <a:gd name="T17" fmla="*/ 11 w 11"/>
              <a:gd name="T18" fmla="*/ 15 h 1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" h="15">
                <a:moveTo>
                  <a:pt x="0" y="14"/>
                </a:moveTo>
                <a:lnTo>
                  <a:pt x="0" y="0"/>
                </a:lnTo>
                <a:lnTo>
                  <a:pt x="11" y="1"/>
                </a:lnTo>
                <a:lnTo>
                  <a:pt x="11" y="15"/>
                </a:lnTo>
                <a:lnTo>
                  <a:pt x="0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46" name="Freeform 3912"/>
          <p:cNvSpPr>
            <a:spLocks noChangeAspect="1"/>
          </p:cNvSpPr>
          <p:nvPr/>
        </p:nvSpPr>
        <p:spPr bwMode="auto">
          <a:xfrm>
            <a:off x="1955800" y="4689475"/>
            <a:ext cx="1588" cy="4763"/>
          </a:xfrm>
          <a:custGeom>
            <a:avLst/>
            <a:gdLst>
              <a:gd name="T0" fmla="*/ 2147483647 w 2"/>
              <a:gd name="T1" fmla="*/ 2147483647 h 15"/>
              <a:gd name="T2" fmla="*/ 0 w 2"/>
              <a:gd name="T3" fmla="*/ 0 h 15"/>
              <a:gd name="T4" fmla="*/ 2147483647 w 2"/>
              <a:gd name="T5" fmla="*/ 2147483647 h 15"/>
              <a:gd name="T6" fmla="*/ 0 60000 65536"/>
              <a:gd name="T7" fmla="*/ 0 60000 65536"/>
              <a:gd name="T8" fmla="*/ 0 60000 65536"/>
              <a:gd name="T9" fmla="*/ 0 w 2"/>
              <a:gd name="T10" fmla="*/ 0 h 15"/>
              <a:gd name="T11" fmla="*/ 2 w 2"/>
              <a:gd name="T12" fmla="*/ 15 h 1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" h="15">
                <a:moveTo>
                  <a:pt x="2" y="15"/>
                </a:moveTo>
                <a:lnTo>
                  <a:pt x="0" y="0"/>
                </a:lnTo>
                <a:lnTo>
                  <a:pt x="2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47" name="Freeform 3913"/>
          <p:cNvSpPr>
            <a:spLocks noChangeAspect="1"/>
          </p:cNvSpPr>
          <p:nvPr/>
        </p:nvSpPr>
        <p:spPr bwMode="auto">
          <a:xfrm>
            <a:off x="2038350" y="4672013"/>
            <a:ext cx="1588" cy="7937"/>
          </a:xfrm>
          <a:custGeom>
            <a:avLst/>
            <a:gdLst>
              <a:gd name="T0" fmla="*/ 0 w 1588"/>
              <a:gd name="T1" fmla="*/ 0 h 15"/>
              <a:gd name="T2" fmla="*/ 0 w 1588"/>
              <a:gd name="T3" fmla="*/ 2147483647 h 15"/>
              <a:gd name="T4" fmla="*/ 0 w 1588"/>
              <a:gd name="T5" fmla="*/ 0 h 15"/>
              <a:gd name="T6" fmla="*/ 0 60000 65536"/>
              <a:gd name="T7" fmla="*/ 0 60000 65536"/>
              <a:gd name="T8" fmla="*/ 0 60000 65536"/>
              <a:gd name="T9" fmla="*/ 0 w 1588"/>
              <a:gd name="T10" fmla="*/ 0 h 15"/>
              <a:gd name="T11" fmla="*/ 1588 w 1588"/>
              <a:gd name="T12" fmla="*/ 15 h 1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15">
                <a:moveTo>
                  <a:pt x="0" y="0"/>
                </a:moveTo>
                <a:lnTo>
                  <a:pt x="0" y="1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48" name="Freeform 3914"/>
          <p:cNvSpPr>
            <a:spLocks noChangeAspect="1"/>
          </p:cNvSpPr>
          <p:nvPr/>
        </p:nvSpPr>
        <p:spPr bwMode="auto">
          <a:xfrm>
            <a:off x="1955800" y="4687888"/>
            <a:ext cx="9525" cy="6350"/>
          </a:xfrm>
          <a:custGeom>
            <a:avLst/>
            <a:gdLst>
              <a:gd name="T0" fmla="*/ 2147483647 w 31"/>
              <a:gd name="T1" fmla="*/ 2147483647 h 20"/>
              <a:gd name="T2" fmla="*/ 0 w 31"/>
              <a:gd name="T3" fmla="*/ 2147483647 h 20"/>
              <a:gd name="T4" fmla="*/ 2147483647 w 31"/>
              <a:gd name="T5" fmla="*/ 0 h 20"/>
              <a:gd name="T6" fmla="*/ 2147483647 w 31"/>
              <a:gd name="T7" fmla="*/ 0 h 20"/>
              <a:gd name="T8" fmla="*/ 2147483647 w 31"/>
              <a:gd name="T9" fmla="*/ 2147483647 h 20"/>
              <a:gd name="T10" fmla="*/ 2147483647 w 31"/>
              <a:gd name="T11" fmla="*/ 2147483647 h 20"/>
              <a:gd name="T12" fmla="*/ 2147483647 w 31"/>
              <a:gd name="T13" fmla="*/ 2147483647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0"/>
              <a:gd name="T23" fmla="*/ 31 w 31"/>
              <a:gd name="T24" fmla="*/ 20 h 2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0">
                <a:moveTo>
                  <a:pt x="2" y="20"/>
                </a:moveTo>
                <a:lnTo>
                  <a:pt x="0" y="5"/>
                </a:lnTo>
                <a:lnTo>
                  <a:pt x="29" y="0"/>
                </a:lnTo>
                <a:lnTo>
                  <a:pt x="31" y="15"/>
                </a:lnTo>
                <a:lnTo>
                  <a:pt x="2" y="2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49" name="Freeform 3915"/>
          <p:cNvSpPr>
            <a:spLocks noChangeAspect="1"/>
          </p:cNvSpPr>
          <p:nvPr/>
        </p:nvSpPr>
        <p:spPr bwMode="auto">
          <a:xfrm>
            <a:off x="1965325" y="4684713"/>
            <a:ext cx="12700" cy="7937"/>
          </a:xfrm>
          <a:custGeom>
            <a:avLst/>
            <a:gdLst>
              <a:gd name="T0" fmla="*/ 2147483647 w 36"/>
              <a:gd name="T1" fmla="*/ 2147483647 h 21"/>
              <a:gd name="T2" fmla="*/ 0 w 36"/>
              <a:gd name="T3" fmla="*/ 2147483647 h 21"/>
              <a:gd name="T4" fmla="*/ 2147483647 w 36"/>
              <a:gd name="T5" fmla="*/ 2147483647 h 21"/>
              <a:gd name="T6" fmla="*/ 2147483647 w 36"/>
              <a:gd name="T7" fmla="*/ 0 h 21"/>
              <a:gd name="T8" fmla="*/ 2147483647 w 36"/>
              <a:gd name="T9" fmla="*/ 2147483647 h 21"/>
              <a:gd name="T10" fmla="*/ 2147483647 w 36"/>
              <a:gd name="T11" fmla="*/ 2147483647 h 21"/>
              <a:gd name="T12" fmla="*/ 2147483647 w 36"/>
              <a:gd name="T13" fmla="*/ 2147483647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21"/>
              <a:gd name="T23" fmla="*/ 36 w 36"/>
              <a:gd name="T24" fmla="*/ 21 h 2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21">
                <a:moveTo>
                  <a:pt x="2" y="21"/>
                </a:moveTo>
                <a:lnTo>
                  <a:pt x="0" y="6"/>
                </a:lnTo>
                <a:lnTo>
                  <a:pt x="26" y="1"/>
                </a:lnTo>
                <a:lnTo>
                  <a:pt x="29" y="0"/>
                </a:lnTo>
                <a:lnTo>
                  <a:pt x="33" y="14"/>
                </a:lnTo>
                <a:lnTo>
                  <a:pt x="36" y="13"/>
                </a:lnTo>
                <a:lnTo>
                  <a:pt x="2" y="2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50" name="Freeform 3916"/>
          <p:cNvSpPr>
            <a:spLocks noChangeAspect="1"/>
          </p:cNvSpPr>
          <p:nvPr/>
        </p:nvSpPr>
        <p:spPr bwMode="auto">
          <a:xfrm>
            <a:off x="1976438" y="4683125"/>
            <a:ext cx="14287" cy="7938"/>
          </a:xfrm>
          <a:custGeom>
            <a:avLst/>
            <a:gdLst>
              <a:gd name="T0" fmla="*/ 2147483647 w 46"/>
              <a:gd name="T1" fmla="*/ 2147483647 h 23"/>
              <a:gd name="T2" fmla="*/ 0 w 46"/>
              <a:gd name="T3" fmla="*/ 2147483647 h 23"/>
              <a:gd name="T4" fmla="*/ 2147483647 w 46"/>
              <a:gd name="T5" fmla="*/ 2147483647 h 23"/>
              <a:gd name="T6" fmla="*/ 2147483647 w 46"/>
              <a:gd name="T7" fmla="*/ 0 h 23"/>
              <a:gd name="T8" fmla="*/ 2147483647 w 46"/>
              <a:gd name="T9" fmla="*/ 2147483647 h 23"/>
              <a:gd name="T10" fmla="*/ 2147483647 w 46"/>
              <a:gd name="T11" fmla="*/ 2147483647 h 23"/>
              <a:gd name="T12" fmla="*/ 2147483647 w 46"/>
              <a:gd name="T13" fmla="*/ 2147483647 h 2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23"/>
              <a:gd name="T23" fmla="*/ 46 w 46"/>
              <a:gd name="T24" fmla="*/ 23 h 2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23">
                <a:moveTo>
                  <a:pt x="4" y="23"/>
                </a:moveTo>
                <a:lnTo>
                  <a:pt x="0" y="9"/>
                </a:lnTo>
                <a:lnTo>
                  <a:pt x="21" y="4"/>
                </a:lnTo>
                <a:lnTo>
                  <a:pt x="32" y="0"/>
                </a:lnTo>
                <a:lnTo>
                  <a:pt x="34" y="15"/>
                </a:lnTo>
                <a:lnTo>
                  <a:pt x="46" y="12"/>
                </a:lnTo>
                <a:lnTo>
                  <a:pt x="4" y="2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51" name="Freeform 3917"/>
          <p:cNvSpPr>
            <a:spLocks noChangeAspect="1"/>
          </p:cNvSpPr>
          <p:nvPr/>
        </p:nvSpPr>
        <p:spPr bwMode="auto">
          <a:xfrm>
            <a:off x="1987550" y="4681538"/>
            <a:ext cx="12700" cy="6350"/>
          </a:xfrm>
          <a:custGeom>
            <a:avLst/>
            <a:gdLst>
              <a:gd name="T0" fmla="*/ 2147483647 w 41"/>
              <a:gd name="T1" fmla="*/ 2147483647 h 22"/>
              <a:gd name="T2" fmla="*/ 0 w 41"/>
              <a:gd name="T3" fmla="*/ 2147483647 h 22"/>
              <a:gd name="T4" fmla="*/ 2147483647 w 41"/>
              <a:gd name="T5" fmla="*/ 2147483647 h 22"/>
              <a:gd name="T6" fmla="*/ 2147483647 w 41"/>
              <a:gd name="T7" fmla="*/ 0 h 22"/>
              <a:gd name="T8" fmla="*/ 2147483647 w 41"/>
              <a:gd name="T9" fmla="*/ 2147483647 h 22"/>
              <a:gd name="T10" fmla="*/ 2147483647 w 41"/>
              <a:gd name="T11" fmla="*/ 2147483647 h 22"/>
              <a:gd name="T12" fmla="*/ 2147483647 w 41"/>
              <a:gd name="T13" fmla="*/ 214748364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1"/>
              <a:gd name="T22" fmla="*/ 0 h 22"/>
              <a:gd name="T23" fmla="*/ 41 w 41"/>
              <a:gd name="T24" fmla="*/ 22 h 2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1" h="22">
                <a:moveTo>
                  <a:pt x="2" y="22"/>
                </a:moveTo>
                <a:lnTo>
                  <a:pt x="0" y="7"/>
                </a:lnTo>
                <a:lnTo>
                  <a:pt x="22" y="2"/>
                </a:lnTo>
                <a:lnTo>
                  <a:pt x="29" y="0"/>
                </a:lnTo>
                <a:lnTo>
                  <a:pt x="34" y="15"/>
                </a:lnTo>
                <a:lnTo>
                  <a:pt x="41" y="13"/>
                </a:lnTo>
                <a:lnTo>
                  <a:pt x="2" y="2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52" name="Freeform 3918"/>
          <p:cNvSpPr>
            <a:spLocks noChangeAspect="1"/>
          </p:cNvSpPr>
          <p:nvPr/>
        </p:nvSpPr>
        <p:spPr bwMode="auto">
          <a:xfrm>
            <a:off x="1997075" y="4675188"/>
            <a:ext cx="11113" cy="9525"/>
          </a:xfrm>
          <a:custGeom>
            <a:avLst/>
            <a:gdLst>
              <a:gd name="T0" fmla="*/ 2147483647 w 38"/>
              <a:gd name="T1" fmla="*/ 2147483647 h 23"/>
              <a:gd name="T2" fmla="*/ 0 w 38"/>
              <a:gd name="T3" fmla="*/ 2147483647 h 23"/>
              <a:gd name="T4" fmla="*/ 2147483647 w 38"/>
              <a:gd name="T5" fmla="*/ 2147483647 h 23"/>
              <a:gd name="T6" fmla="*/ 2147483647 w 38"/>
              <a:gd name="T7" fmla="*/ 0 h 23"/>
              <a:gd name="T8" fmla="*/ 2147483647 w 38"/>
              <a:gd name="T9" fmla="*/ 2147483647 h 23"/>
              <a:gd name="T10" fmla="*/ 2147483647 w 38"/>
              <a:gd name="T11" fmla="*/ 2147483647 h 23"/>
              <a:gd name="T12" fmla="*/ 2147483647 w 38"/>
              <a:gd name="T13" fmla="*/ 2147483647 h 2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8"/>
              <a:gd name="T22" fmla="*/ 0 h 23"/>
              <a:gd name="T23" fmla="*/ 38 w 38"/>
              <a:gd name="T24" fmla="*/ 23 h 2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8" h="23">
                <a:moveTo>
                  <a:pt x="5" y="23"/>
                </a:moveTo>
                <a:lnTo>
                  <a:pt x="0" y="8"/>
                </a:lnTo>
                <a:lnTo>
                  <a:pt x="27" y="1"/>
                </a:lnTo>
                <a:lnTo>
                  <a:pt x="32" y="0"/>
                </a:lnTo>
                <a:lnTo>
                  <a:pt x="34" y="14"/>
                </a:lnTo>
                <a:lnTo>
                  <a:pt x="38" y="13"/>
                </a:lnTo>
                <a:lnTo>
                  <a:pt x="5" y="2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53" name="Freeform 3919"/>
          <p:cNvSpPr>
            <a:spLocks noChangeAspect="1"/>
          </p:cNvSpPr>
          <p:nvPr/>
        </p:nvSpPr>
        <p:spPr bwMode="auto">
          <a:xfrm>
            <a:off x="2006600" y="4673600"/>
            <a:ext cx="14288" cy="9525"/>
          </a:xfrm>
          <a:custGeom>
            <a:avLst/>
            <a:gdLst>
              <a:gd name="T0" fmla="*/ 2147483647 w 32"/>
              <a:gd name="T1" fmla="*/ 2147483647 h 20"/>
              <a:gd name="T2" fmla="*/ 0 w 32"/>
              <a:gd name="T3" fmla="*/ 2147483647 h 20"/>
              <a:gd name="T4" fmla="*/ 2147483647 w 32"/>
              <a:gd name="T5" fmla="*/ 0 h 20"/>
              <a:gd name="T6" fmla="*/ 2147483647 w 32"/>
              <a:gd name="T7" fmla="*/ 0 h 20"/>
              <a:gd name="T8" fmla="*/ 2147483647 w 32"/>
              <a:gd name="T9" fmla="*/ 2147483647 h 20"/>
              <a:gd name="T10" fmla="*/ 2147483647 w 32"/>
              <a:gd name="T11" fmla="*/ 2147483647 h 20"/>
              <a:gd name="T12" fmla="*/ 2147483647 w 32"/>
              <a:gd name="T13" fmla="*/ 2147483647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20"/>
              <a:gd name="T23" fmla="*/ 32 w 32"/>
              <a:gd name="T24" fmla="*/ 20 h 2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20">
                <a:moveTo>
                  <a:pt x="2" y="20"/>
                </a:moveTo>
                <a:lnTo>
                  <a:pt x="0" y="6"/>
                </a:lnTo>
                <a:lnTo>
                  <a:pt x="30" y="0"/>
                </a:lnTo>
                <a:lnTo>
                  <a:pt x="32" y="14"/>
                </a:lnTo>
                <a:lnTo>
                  <a:pt x="2" y="2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54" name="Freeform 3920"/>
          <p:cNvSpPr>
            <a:spLocks noChangeAspect="1"/>
          </p:cNvSpPr>
          <p:nvPr/>
        </p:nvSpPr>
        <p:spPr bwMode="auto">
          <a:xfrm>
            <a:off x="2017713" y="4673600"/>
            <a:ext cx="11112" cy="7938"/>
          </a:xfrm>
          <a:custGeom>
            <a:avLst/>
            <a:gdLst>
              <a:gd name="T0" fmla="*/ 2147483647 w 31"/>
              <a:gd name="T1" fmla="*/ 2147483647 h 20"/>
              <a:gd name="T2" fmla="*/ 0 w 31"/>
              <a:gd name="T3" fmla="*/ 2147483647 h 20"/>
              <a:gd name="T4" fmla="*/ 2147483647 w 31"/>
              <a:gd name="T5" fmla="*/ 0 h 20"/>
              <a:gd name="T6" fmla="*/ 2147483647 w 31"/>
              <a:gd name="T7" fmla="*/ 0 h 20"/>
              <a:gd name="T8" fmla="*/ 2147483647 w 31"/>
              <a:gd name="T9" fmla="*/ 2147483647 h 20"/>
              <a:gd name="T10" fmla="*/ 2147483647 w 31"/>
              <a:gd name="T11" fmla="*/ 2147483647 h 20"/>
              <a:gd name="T12" fmla="*/ 2147483647 w 31"/>
              <a:gd name="T13" fmla="*/ 2147483647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0"/>
              <a:gd name="T23" fmla="*/ 31 w 31"/>
              <a:gd name="T24" fmla="*/ 20 h 2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0">
                <a:moveTo>
                  <a:pt x="2" y="20"/>
                </a:moveTo>
                <a:lnTo>
                  <a:pt x="0" y="6"/>
                </a:lnTo>
                <a:lnTo>
                  <a:pt x="29" y="0"/>
                </a:lnTo>
                <a:lnTo>
                  <a:pt x="30" y="0"/>
                </a:lnTo>
                <a:lnTo>
                  <a:pt x="30" y="15"/>
                </a:lnTo>
                <a:lnTo>
                  <a:pt x="31" y="15"/>
                </a:lnTo>
                <a:lnTo>
                  <a:pt x="2" y="2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55" name="Freeform 3921"/>
          <p:cNvSpPr>
            <a:spLocks noChangeAspect="1"/>
          </p:cNvSpPr>
          <p:nvPr/>
        </p:nvSpPr>
        <p:spPr bwMode="auto">
          <a:xfrm>
            <a:off x="2028825" y="4672013"/>
            <a:ext cx="9525" cy="7937"/>
          </a:xfrm>
          <a:custGeom>
            <a:avLst/>
            <a:gdLst>
              <a:gd name="T0" fmla="*/ 0 w 29"/>
              <a:gd name="T1" fmla="*/ 2147483647 h 16"/>
              <a:gd name="T2" fmla="*/ 0 w 29"/>
              <a:gd name="T3" fmla="*/ 2147483647 h 16"/>
              <a:gd name="T4" fmla="*/ 2147483647 w 29"/>
              <a:gd name="T5" fmla="*/ 0 h 16"/>
              <a:gd name="T6" fmla="*/ 2147483647 w 29"/>
              <a:gd name="T7" fmla="*/ 2147483647 h 16"/>
              <a:gd name="T8" fmla="*/ 0 w 29"/>
              <a:gd name="T9" fmla="*/ 2147483647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"/>
              <a:gd name="T16" fmla="*/ 0 h 16"/>
              <a:gd name="T17" fmla="*/ 29 w 29"/>
              <a:gd name="T18" fmla="*/ 16 h 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" h="16">
                <a:moveTo>
                  <a:pt x="0" y="16"/>
                </a:moveTo>
                <a:lnTo>
                  <a:pt x="0" y="1"/>
                </a:lnTo>
                <a:lnTo>
                  <a:pt x="29" y="0"/>
                </a:lnTo>
                <a:lnTo>
                  <a:pt x="29" y="15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56" name="Freeform 3922"/>
          <p:cNvSpPr>
            <a:spLocks noChangeAspect="1"/>
          </p:cNvSpPr>
          <p:nvPr/>
        </p:nvSpPr>
        <p:spPr bwMode="auto">
          <a:xfrm>
            <a:off x="2014538" y="4745038"/>
            <a:ext cx="3175" cy="3175"/>
          </a:xfrm>
          <a:custGeom>
            <a:avLst/>
            <a:gdLst>
              <a:gd name="T0" fmla="*/ 0 w 3175"/>
              <a:gd name="T1" fmla="*/ 2147483647 h 15"/>
              <a:gd name="T2" fmla="*/ 0 w 3175"/>
              <a:gd name="T3" fmla="*/ 0 h 15"/>
              <a:gd name="T4" fmla="*/ 0 w 3175"/>
              <a:gd name="T5" fmla="*/ 2147483647 h 15"/>
              <a:gd name="T6" fmla="*/ 0 60000 65536"/>
              <a:gd name="T7" fmla="*/ 0 60000 65536"/>
              <a:gd name="T8" fmla="*/ 0 60000 65536"/>
              <a:gd name="T9" fmla="*/ 0 w 3175"/>
              <a:gd name="T10" fmla="*/ 0 h 15"/>
              <a:gd name="T11" fmla="*/ 3175 w 3175"/>
              <a:gd name="T12" fmla="*/ 15 h 1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75" h="15">
                <a:moveTo>
                  <a:pt x="0" y="15"/>
                </a:moveTo>
                <a:lnTo>
                  <a:pt x="0" y="0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57" name="Freeform 3923"/>
          <p:cNvSpPr>
            <a:spLocks noChangeAspect="1"/>
          </p:cNvSpPr>
          <p:nvPr/>
        </p:nvSpPr>
        <p:spPr bwMode="auto">
          <a:xfrm>
            <a:off x="2051050" y="4740275"/>
            <a:ext cx="1588" cy="6350"/>
          </a:xfrm>
          <a:custGeom>
            <a:avLst/>
            <a:gdLst>
              <a:gd name="T0" fmla="*/ 0 w 8"/>
              <a:gd name="T1" fmla="*/ 0 h 14"/>
              <a:gd name="T2" fmla="*/ 0 w 8"/>
              <a:gd name="T3" fmla="*/ 0 h 14"/>
              <a:gd name="T4" fmla="*/ 0 w 8"/>
              <a:gd name="T5" fmla="*/ 0 h 14"/>
              <a:gd name="T6" fmla="*/ 2147483647 w 8"/>
              <a:gd name="T7" fmla="*/ 0 h 14"/>
              <a:gd name="T8" fmla="*/ 2147483647 w 8"/>
              <a:gd name="T9" fmla="*/ 0 h 14"/>
              <a:gd name="T10" fmla="*/ 2147483647 w 8"/>
              <a:gd name="T11" fmla="*/ 2147483647 h 14"/>
              <a:gd name="T12" fmla="*/ 2147483647 w 8"/>
              <a:gd name="T13" fmla="*/ 2147483647 h 14"/>
              <a:gd name="T14" fmla="*/ 2147483647 w 8"/>
              <a:gd name="T15" fmla="*/ 2147483647 h 14"/>
              <a:gd name="T16" fmla="*/ 2147483647 w 8"/>
              <a:gd name="T17" fmla="*/ 2147483647 h 14"/>
              <a:gd name="T18" fmla="*/ 2147483647 w 8"/>
              <a:gd name="T19" fmla="*/ 2147483647 h 14"/>
              <a:gd name="T20" fmla="*/ 2147483647 w 8"/>
              <a:gd name="T21" fmla="*/ 2147483647 h 14"/>
              <a:gd name="T22" fmla="*/ 2147483647 w 8"/>
              <a:gd name="T23" fmla="*/ 2147483647 h 14"/>
              <a:gd name="T24" fmla="*/ 2147483647 w 8"/>
              <a:gd name="T25" fmla="*/ 2147483647 h 14"/>
              <a:gd name="T26" fmla="*/ 2147483647 w 8"/>
              <a:gd name="T27" fmla="*/ 2147483647 h 14"/>
              <a:gd name="T28" fmla="*/ 2147483647 w 8"/>
              <a:gd name="T29" fmla="*/ 2147483647 h 14"/>
              <a:gd name="T30" fmla="*/ 2147483647 w 8"/>
              <a:gd name="T31" fmla="*/ 2147483647 h 14"/>
              <a:gd name="T32" fmla="*/ 2147483647 w 8"/>
              <a:gd name="T33" fmla="*/ 2147483647 h 14"/>
              <a:gd name="T34" fmla="*/ 2147483647 w 8"/>
              <a:gd name="T35" fmla="*/ 2147483647 h 14"/>
              <a:gd name="T36" fmla="*/ 2147483647 w 8"/>
              <a:gd name="T37" fmla="*/ 2147483647 h 14"/>
              <a:gd name="T38" fmla="*/ 0 w 8"/>
              <a:gd name="T39" fmla="*/ 2147483647 h 14"/>
              <a:gd name="T40" fmla="*/ 0 w 8"/>
              <a:gd name="T41" fmla="*/ 2147483647 h 14"/>
              <a:gd name="T42" fmla="*/ 0 w 8"/>
              <a:gd name="T43" fmla="*/ 0 h 1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"/>
              <a:gd name="T67" fmla="*/ 0 h 14"/>
              <a:gd name="T68" fmla="*/ 8 w 8"/>
              <a:gd name="T69" fmla="*/ 14 h 14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" h="14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3" y="0"/>
                </a:lnTo>
                <a:lnTo>
                  <a:pt x="4" y="1"/>
                </a:lnTo>
                <a:lnTo>
                  <a:pt x="5" y="2"/>
                </a:lnTo>
                <a:lnTo>
                  <a:pt x="6" y="3"/>
                </a:lnTo>
                <a:lnTo>
                  <a:pt x="8" y="4"/>
                </a:lnTo>
                <a:lnTo>
                  <a:pt x="8" y="6"/>
                </a:lnTo>
                <a:lnTo>
                  <a:pt x="8" y="7"/>
                </a:lnTo>
                <a:lnTo>
                  <a:pt x="8" y="9"/>
                </a:lnTo>
                <a:lnTo>
                  <a:pt x="8" y="10"/>
                </a:lnTo>
                <a:lnTo>
                  <a:pt x="6" y="11"/>
                </a:lnTo>
                <a:lnTo>
                  <a:pt x="5" y="12"/>
                </a:lnTo>
                <a:lnTo>
                  <a:pt x="4" y="13"/>
                </a:lnTo>
                <a:lnTo>
                  <a:pt x="3" y="14"/>
                </a:lnTo>
                <a:lnTo>
                  <a:pt x="1" y="14"/>
                </a:lnTo>
                <a:lnTo>
                  <a:pt x="0" y="1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58" name="Freeform 3924"/>
          <p:cNvSpPr>
            <a:spLocks noChangeAspect="1"/>
          </p:cNvSpPr>
          <p:nvPr/>
        </p:nvSpPr>
        <p:spPr bwMode="auto">
          <a:xfrm>
            <a:off x="2014538" y="4745038"/>
            <a:ext cx="6350" cy="3175"/>
          </a:xfrm>
          <a:custGeom>
            <a:avLst/>
            <a:gdLst>
              <a:gd name="T0" fmla="*/ 0 w 13"/>
              <a:gd name="T1" fmla="*/ 2147483647 h 16"/>
              <a:gd name="T2" fmla="*/ 0 w 13"/>
              <a:gd name="T3" fmla="*/ 2147483647 h 16"/>
              <a:gd name="T4" fmla="*/ 2147483647 w 13"/>
              <a:gd name="T5" fmla="*/ 0 h 16"/>
              <a:gd name="T6" fmla="*/ 2147483647 w 13"/>
              <a:gd name="T7" fmla="*/ 0 h 16"/>
              <a:gd name="T8" fmla="*/ 2147483647 w 13"/>
              <a:gd name="T9" fmla="*/ 2147483647 h 16"/>
              <a:gd name="T10" fmla="*/ 2147483647 w 13"/>
              <a:gd name="T11" fmla="*/ 2147483647 h 16"/>
              <a:gd name="T12" fmla="*/ 0 w 13"/>
              <a:gd name="T13" fmla="*/ 214748364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"/>
              <a:gd name="T22" fmla="*/ 0 h 16"/>
              <a:gd name="T23" fmla="*/ 13 w 13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" h="16">
                <a:moveTo>
                  <a:pt x="0" y="16"/>
                </a:moveTo>
                <a:lnTo>
                  <a:pt x="0" y="1"/>
                </a:lnTo>
                <a:lnTo>
                  <a:pt x="13" y="0"/>
                </a:lnTo>
                <a:lnTo>
                  <a:pt x="13" y="14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59" name="Freeform 3925"/>
          <p:cNvSpPr>
            <a:spLocks noChangeAspect="1"/>
          </p:cNvSpPr>
          <p:nvPr/>
        </p:nvSpPr>
        <p:spPr bwMode="auto">
          <a:xfrm>
            <a:off x="2020888" y="4743450"/>
            <a:ext cx="3175" cy="4763"/>
          </a:xfrm>
          <a:custGeom>
            <a:avLst/>
            <a:gdLst>
              <a:gd name="T0" fmla="*/ 0 w 13"/>
              <a:gd name="T1" fmla="*/ 2147483647 h 15"/>
              <a:gd name="T2" fmla="*/ 0 w 13"/>
              <a:gd name="T3" fmla="*/ 2147483647 h 15"/>
              <a:gd name="T4" fmla="*/ 2147483647 w 13"/>
              <a:gd name="T5" fmla="*/ 0 h 15"/>
              <a:gd name="T6" fmla="*/ 2147483647 w 13"/>
              <a:gd name="T7" fmla="*/ 0 h 15"/>
              <a:gd name="T8" fmla="*/ 2147483647 w 13"/>
              <a:gd name="T9" fmla="*/ 2147483647 h 15"/>
              <a:gd name="T10" fmla="*/ 2147483647 w 13"/>
              <a:gd name="T11" fmla="*/ 2147483647 h 15"/>
              <a:gd name="T12" fmla="*/ 0 w 13"/>
              <a:gd name="T13" fmla="*/ 2147483647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"/>
              <a:gd name="T22" fmla="*/ 0 h 15"/>
              <a:gd name="T23" fmla="*/ 13 w 13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" h="15">
                <a:moveTo>
                  <a:pt x="0" y="15"/>
                </a:moveTo>
                <a:lnTo>
                  <a:pt x="0" y="1"/>
                </a:lnTo>
                <a:lnTo>
                  <a:pt x="13" y="0"/>
                </a:lnTo>
                <a:lnTo>
                  <a:pt x="13" y="14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60" name="Freeform 3926"/>
          <p:cNvSpPr>
            <a:spLocks noChangeAspect="1"/>
          </p:cNvSpPr>
          <p:nvPr/>
        </p:nvSpPr>
        <p:spPr bwMode="auto">
          <a:xfrm>
            <a:off x="2024063" y="4743450"/>
            <a:ext cx="4762" cy="4763"/>
          </a:xfrm>
          <a:custGeom>
            <a:avLst/>
            <a:gdLst>
              <a:gd name="T0" fmla="*/ 0 w 13"/>
              <a:gd name="T1" fmla="*/ 2147483647 h 15"/>
              <a:gd name="T2" fmla="*/ 0 w 13"/>
              <a:gd name="T3" fmla="*/ 2147483647 h 15"/>
              <a:gd name="T4" fmla="*/ 2147483647 w 13"/>
              <a:gd name="T5" fmla="*/ 0 h 15"/>
              <a:gd name="T6" fmla="*/ 2147483647 w 13"/>
              <a:gd name="T7" fmla="*/ 0 h 15"/>
              <a:gd name="T8" fmla="*/ 2147483647 w 13"/>
              <a:gd name="T9" fmla="*/ 2147483647 h 15"/>
              <a:gd name="T10" fmla="*/ 2147483647 w 13"/>
              <a:gd name="T11" fmla="*/ 2147483647 h 15"/>
              <a:gd name="T12" fmla="*/ 0 w 13"/>
              <a:gd name="T13" fmla="*/ 2147483647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"/>
              <a:gd name="T22" fmla="*/ 0 h 15"/>
              <a:gd name="T23" fmla="*/ 13 w 13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" h="15">
                <a:moveTo>
                  <a:pt x="0" y="15"/>
                </a:moveTo>
                <a:lnTo>
                  <a:pt x="0" y="1"/>
                </a:lnTo>
                <a:lnTo>
                  <a:pt x="13" y="0"/>
                </a:lnTo>
                <a:lnTo>
                  <a:pt x="13" y="14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61" name="Freeform 3927"/>
          <p:cNvSpPr>
            <a:spLocks noChangeAspect="1"/>
          </p:cNvSpPr>
          <p:nvPr/>
        </p:nvSpPr>
        <p:spPr bwMode="auto">
          <a:xfrm>
            <a:off x="2028825" y="4743450"/>
            <a:ext cx="4763" cy="4763"/>
          </a:xfrm>
          <a:custGeom>
            <a:avLst/>
            <a:gdLst>
              <a:gd name="T0" fmla="*/ 0 w 12"/>
              <a:gd name="T1" fmla="*/ 2147483647 h 15"/>
              <a:gd name="T2" fmla="*/ 0 w 12"/>
              <a:gd name="T3" fmla="*/ 2147483647 h 15"/>
              <a:gd name="T4" fmla="*/ 2147483647 w 12"/>
              <a:gd name="T5" fmla="*/ 0 h 15"/>
              <a:gd name="T6" fmla="*/ 2147483647 w 12"/>
              <a:gd name="T7" fmla="*/ 0 h 15"/>
              <a:gd name="T8" fmla="*/ 2147483647 w 12"/>
              <a:gd name="T9" fmla="*/ 2147483647 h 15"/>
              <a:gd name="T10" fmla="*/ 2147483647 w 12"/>
              <a:gd name="T11" fmla="*/ 2147483647 h 15"/>
              <a:gd name="T12" fmla="*/ 0 w 12"/>
              <a:gd name="T13" fmla="*/ 2147483647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"/>
              <a:gd name="T22" fmla="*/ 0 h 15"/>
              <a:gd name="T23" fmla="*/ 12 w 12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" h="15">
                <a:moveTo>
                  <a:pt x="0" y="15"/>
                </a:moveTo>
                <a:lnTo>
                  <a:pt x="0" y="1"/>
                </a:lnTo>
                <a:lnTo>
                  <a:pt x="12" y="0"/>
                </a:lnTo>
                <a:lnTo>
                  <a:pt x="12" y="14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62" name="Freeform 3928"/>
          <p:cNvSpPr>
            <a:spLocks noChangeAspect="1"/>
          </p:cNvSpPr>
          <p:nvPr/>
        </p:nvSpPr>
        <p:spPr bwMode="auto">
          <a:xfrm>
            <a:off x="2033588" y="4743450"/>
            <a:ext cx="4762" cy="4763"/>
          </a:xfrm>
          <a:custGeom>
            <a:avLst/>
            <a:gdLst>
              <a:gd name="T0" fmla="*/ 0 w 14"/>
              <a:gd name="T1" fmla="*/ 2147483647 h 15"/>
              <a:gd name="T2" fmla="*/ 0 w 14"/>
              <a:gd name="T3" fmla="*/ 2147483647 h 15"/>
              <a:gd name="T4" fmla="*/ 2147483647 w 14"/>
              <a:gd name="T5" fmla="*/ 0 h 15"/>
              <a:gd name="T6" fmla="*/ 2147483647 w 14"/>
              <a:gd name="T7" fmla="*/ 0 h 15"/>
              <a:gd name="T8" fmla="*/ 2147483647 w 14"/>
              <a:gd name="T9" fmla="*/ 2147483647 h 15"/>
              <a:gd name="T10" fmla="*/ 2147483647 w 14"/>
              <a:gd name="T11" fmla="*/ 2147483647 h 15"/>
              <a:gd name="T12" fmla="*/ 0 w 14"/>
              <a:gd name="T13" fmla="*/ 2147483647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15"/>
              <a:gd name="T23" fmla="*/ 14 w 14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15">
                <a:moveTo>
                  <a:pt x="0" y="15"/>
                </a:moveTo>
                <a:lnTo>
                  <a:pt x="0" y="1"/>
                </a:lnTo>
                <a:lnTo>
                  <a:pt x="14" y="0"/>
                </a:lnTo>
                <a:lnTo>
                  <a:pt x="14" y="14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63" name="Freeform 3929"/>
          <p:cNvSpPr>
            <a:spLocks noChangeAspect="1"/>
          </p:cNvSpPr>
          <p:nvPr/>
        </p:nvSpPr>
        <p:spPr bwMode="auto">
          <a:xfrm>
            <a:off x="2038350" y="4743450"/>
            <a:ext cx="3175" cy="3175"/>
          </a:xfrm>
          <a:custGeom>
            <a:avLst/>
            <a:gdLst>
              <a:gd name="T0" fmla="*/ 0 w 12"/>
              <a:gd name="T1" fmla="*/ 2147483647 h 15"/>
              <a:gd name="T2" fmla="*/ 0 w 12"/>
              <a:gd name="T3" fmla="*/ 2147483647 h 15"/>
              <a:gd name="T4" fmla="*/ 2147483647 w 12"/>
              <a:gd name="T5" fmla="*/ 0 h 15"/>
              <a:gd name="T6" fmla="*/ 2147483647 w 12"/>
              <a:gd name="T7" fmla="*/ 0 h 15"/>
              <a:gd name="T8" fmla="*/ 2147483647 w 12"/>
              <a:gd name="T9" fmla="*/ 2147483647 h 15"/>
              <a:gd name="T10" fmla="*/ 2147483647 w 12"/>
              <a:gd name="T11" fmla="*/ 2147483647 h 15"/>
              <a:gd name="T12" fmla="*/ 0 w 12"/>
              <a:gd name="T13" fmla="*/ 2147483647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"/>
              <a:gd name="T22" fmla="*/ 0 h 15"/>
              <a:gd name="T23" fmla="*/ 12 w 12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" h="15">
                <a:moveTo>
                  <a:pt x="0" y="15"/>
                </a:moveTo>
                <a:lnTo>
                  <a:pt x="0" y="1"/>
                </a:lnTo>
                <a:lnTo>
                  <a:pt x="12" y="0"/>
                </a:lnTo>
                <a:lnTo>
                  <a:pt x="12" y="14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64" name="Freeform 3930"/>
          <p:cNvSpPr>
            <a:spLocks noChangeAspect="1"/>
          </p:cNvSpPr>
          <p:nvPr/>
        </p:nvSpPr>
        <p:spPr bwMode="auto">
          <a:xfrm>
            <a:off x="2041525" y="4743450"/>
            <a:ext cx="4763" cy="3175"/>
          </a:xfrm>
          <a:custGeom>
            <a:avLst/>
            <a:gdLst>
              <a:gd name="T0" fmla="*/ 0 w 13"/>
              <a:gd name="T1" fmla="*/ 2147483647 h 15"/>
              <a:gd name="T2" fmla="*/ 0 w 13"/>
              <a:gd name="T3" fmla="*/ 2147483647 h 15"/>
              <a:gd name="T4" fmla="*/ 2147483647 w 13"/>
              <a:gd name="T5" fmla="*/ 0 h 15"/>
              <a:gd name="T6" fmla="*/ 2147483647 w 13"/>
              <a:gd name="T7" fmla="*/ 0 h 15"/>
              <a:gd name="T8" fmla="*/ 2147483647 w 13"/>
              <a:gd name="T9" fmla="*/ 2147483647 h 15"/>
              <a:gd name="T10" fmla="*/ 2147483647 w 13"/>
              <a:gd name="T11" fmla="*/ 2147483647 h 15"/>
              <a:gd name="T12" fmla="*/ 0 w 13"/>
              <a:gd name="T13" fmla="*/ 2147483647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"/>
              <a:gd name="T22" fmla="*/ 0 h 15"/>
              <a:gd name="T23" fmla="*/ 13 w 13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" h="15">
                <a:moveTo>
                  <a:pt x="0" y="15"/>
                </a:moveTo>
                <a:lnTo>
                  <a:pt x="0" y="1"/>
                </a:lnTo>
                <a:lnTo>
                  <a:pt x="13" y="0"/>
                </a:lnTo>
                <a:lnTo>
                  <a:pt x="13" y="14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65" name="Freeform 3931"/>
          <p:cNvSpPr>
            <a:spLocks noChangeAspect="1"/>
          </p:cNvSpPr>
          <p:nvPr/>
        </p:nvSpPr>
        <p:spPr bwMode="auto">
          <a:xfrm>
            <a:off x="2046288" y="4740275"/>
            <a:ext cx="4762" cy="6350"/>
          </a:xfrm>
          <a:custGeom>
            <a:avLst/>
            <a:gdLst>
              <a:gd name="T0" fmla="*/ 0 w 13"/>
              <a:gd name="T1" fmla="*/ 2147483647 h 15"/>
              <a:gd name="T2" fmla="*/ 0 w 13"/>
              <a:gd name="T3" fmla="*/ 2147483647 h 15"/>
              <a:gd name="T4" fmla="*/ 2147483647 w 13"/>
              <a:gd name="T5" fmla="*/ 0 h 15"/>
              <a:gd name="T6" fmla="*/ 2147483647 w 13"/>
              <a:gd name="T7" fmla="*/ 2147483647 h 15"/>
              <a:gd name="T8" fmla="*/ 0 w 13"/>
              <a:gd name="T9" fmla="*/ 2147483647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3"/>
              <a:gd name="T16" fmla="*/ 0 h 15"/>
              <a:gd name="T17" fmla="*/ 13 w 13"/>
              <a:gd name="T18" fmla="*/ 15 h 1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3" h="15">
                <a:moveTo>
                  <a:pt x="0" y="15"/>
                </a:moveTo>
                <a:lnTo>
                  <a:pt x="0" y="1"/>
                </a:lnTo>
                <a:lnTo>
                  <a:pt x="13" y="0"/>
                </a:lnTo>
                <a:lnTo>
                  <a:pt x="13" y="14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66" name="Freeform 3932"/>
          <p:cNvSpPr>
            <a:spLocks noChangeAspect="1"/>
          </p:cNvSpPr>
          <p:nvPr/>
        </p:nvSpPr>
        <p:spPr bwMode="auto">
          <a:xfrm>
            <a:off x="2047875" y="4740275"/>
            <a:ext cx="3175" cy="6350"/>
          </a:xfrm>
          <a:custGeom>
            <a:avLst/>
            <a:gdLst>
              <a:gd name="T0" fmla="*/ 2147483647 w 8"/>
              <a:gd name="T1" fmla="*/ 2147483647 h 14"/>
              <a:gd name="T2" fmla="*/ 2147483647 w 8"/>
              <a:gd name="T3" fmla="*/ 2147483647 h 14"/>
              <a:gd name="T4" fmla="*/ 2147483647 w 8"/>
              <a:gd name="T5" fmla="*/ 2147483647 h 14"/>
              <a:gd name="T6" fmla="*/ 2147483647 w 8"/>
              <a:gd name="T7" fmla="*/ 2147483647 h 14"/>
              <a:gd name="T8" fmla="*/ 2147483647 w 8"/>
              <a:gd name="T9" fmla="*/ 2147483647 h 14"/>
              <a:gd name="T10" fmla="*/ 2147483647 w 8"/>
              <a:gd name="T11" fmla="*/ 2147483647 h 14"/>
              <a:gd name="T12" fmla="*/ 2147483647 w 8"/>
              <a:gd name="T13" fmla="*/ 2147483647 h 14"/>
              <a:gd name="T14" fmla="*/ 2147483647 w 8"/>
              <a:gd name="T15" fmla="*/ 2147483647 h 14"/>
              <a:gd name="T16" fmla="*/ 2147483647 w 8"/>
              <a:gd name="T17" fmla="*/ 2147483647 h 14"/>
              <a:gd name="T18" fmla="*/ 0 w 8"/>
              <a:gd name="T19" fmla="*/ 2147483647 h 14"/>
              <a:gd name="T20" fmla="*/ 0 w 8"/>
              <a:gd name="T21" fmla="*/ 2147483647 h 14"/>
              <a:gd name="T22" fmla="*/ 0 w 8"/>
              <a:gd name="T23" fmla="*/ 2147483647 h 14"/>
              <a:gd name="T24" fmla="*/ 0 w 8"/>
              <a:gd name="T25" fmla="*/ 2147483647 h 14"/>
              <a:gd name="T26" fmla="*/ 0 w 8"/>
              <a:gd name="T27" fmla="*/ 2147483647 h 14"/>
              <a:gd name="T28" fmla="*/ 2147483647 w 8"/>
              <a:gd name="T29" fmla="*/ 2147483647 h 14"/>
              <a:gd name="T30" fmla="*/ 2147483647 w 8"/>
              <a:gd name="T31" fmla="*/ 2147483647 h 14"/>
              <a:gd name="T32" fmla="*/ 2147483647 w 8"/>
              <a:gd name="T33" fmla="*/ 2147483647 h 14"/>
              <a:gd name="T34" fmla="*/ 2147483647 w 8"/>
              <a:gd name="T35" fmla="*/ 2147483647 h 14"/>
              <a:gd name="T36" fmla="*/ 2147483647 w 8"/>
              <a:gd name="T37" fmla="*/ 0 h 14"/>
              <a:gd name="T38" fmla="*/ 2147483647 w 8"/>
              <a:gd name="T39" fmla="*/ 0 h 14"/>
              <a:gd name="T40" fmla="*/ 2147483647 w 8"/>
              <a:gd name="T41" fmla="*/ 0 h 14"/>
              <a:gd name="T42" fmla="*/ 2147483647 w 8"/>
              <a:gd name="T43" fmla="*/ 2147483647 h 1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"/>
              <a:gd name="T67" fmla="*/ 0 h 14"/>
              <a:gd name="T68" fmla="*/ 8 w 8"/>
              <a:gd name="T69" fmla="*/ 14 h 14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" h="14">
                <a:moveTo>
                  <a:pt x="8" y="14"/>
                </a:moveTo>
                <a:lnTo>
                  <a:pt x="8" y="14"/>
                </a:lnTo>
                <a:lnTo>
                  <a:pt x="7" y="14"/>
                </a:lnTo>
                <a:lnTo>
                  <a:pt x="6" y="14"/>
                </a:lnTo>
                <a:lnTo>
                  <a:pt x="5" y="14"/>
                </a:lnTo>
                <a:lnTo>
                  <a:pt x="4" y="13"/>
                </a:lnTo>
                <a:lnTo>
                  <a:pt x="2" y="13"/>
                </a:lnTo>
                <a:lnTo>
                  <a:pt x="1" y="12"/>
                </a:lnTo>
                <a:lnTo>
                  <a:pt x="1" y="11"/>
                </a:lnTo>
                <a:lnTo>
                  <a:pt x="0" y="9"/>
                </a:lnTo>
                <a:lnTo>
                  <a:pt x="0" y="8"/>
                </a:lnTo>
                <a:lnTo>
                  <a:pt x="0" y="7"/>
                </a:lnTo>
                <a:lnTo>
                  <a:pt x="0" y="6"/>
                </a:lnTo>
                <a:lnTo>
                  <a:pt x="0" y="5"/>
                </a:lnTo>
                <a:lnTo>
                  <a:pt x="1" y="4"/>
                </a:lnTo>
                <a:lnTo>
                  <a:pt x="1" y="2"/>
                </a:lnTo>
                <a:lnTo>
                  <a:pt x="2" y="1"/>
                </a:lnTo>
                <a:lnTo>
                  <a:pt x="3" y="1"/>
                </a:lnTo>
                <a:lnTo>
                  <a:pt x="5" y="0"/>
                </a:lnTo>
                <a:lnTo>
                  <a:pt x="6" y="0"/>
                </a:lnTo>
                <a:lnTo>
                  <a:pt x="8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67" name="Freeform 3933"/>
          <p:cNvSpPr>
            <a:spLocks noChangeAspect="1"/>
          </p:cNvSpPr>
          <p:nvPr/>
        </p:nvSpPr>
        <p:spPr bwMode="auto">
          <a:xfrm>
            <a:off x="2128838" y="4732338"/>
            <a:ext cx="4762" cy="4762"/>
          </a:xfrm>
          <a:custGeom>
            <a:avLst/>
            <a:gdLst>
              <a:gd name="T0" fmla="*/ 0 w 8"/>
              <a:gd name="T1" fmla="*/ 0 h 15"/>
              <a:gd name="T2" fmla="*/ 0 w 8"/>
              <a:gd name="T3" fmla="*/ 0 h 15"/>
              <a:gd name="T4" fmla="*/ 2147483647 w 8"/>
              <a:gd name="T5" fmla="*/ 0 h 15"/>
              <a:gd name="T6" fmla="*/ 2147483647 w 8"/>
              <a:gd name="T7" fmla="*/ 0 h 15"/>
              <a:gd name="T8" fmla="*/ 2147483647 w 8"/>
              <a:gd name="T9" fmla="*/ 2147483647 h 15"/>
              <a:gd name="T10" fmla="*/ 2147483647 w 8"/>
              <a:gd name="T11" fmla="*/ 2147483647 h 15"/>
              <a:gd name="T12" fmla="*/ 2147483647 w 8"/>
              <a:gd name="T13" fmla="*/ 2147483647 h 15"/>
              <a:gd name="T14" fmla="*/ 2147483647 w 8"/>
              <a:gd name="T15" fmla="*/ 2147483647 h 15"/>
              <a:gd name="T16" fmla="*/ 2147483647 w 8"/>
              <a:gd name="T17" fmla="*/ 2147483647 h 15"/>
              <a:gd name="T18" fmla="*/ 2147483647 w 8"/>
              <a:gd name="T19" fmla="*/ 2147483647 h 15"/>
              <a:gd name="T20" fmla="*/ 2147483647 w 8"/>
              <a:gd name="T21" fmla="*/ 2147483647 h 15"/>
              <a:gd name="T22" fmla="*/ 2147483647 w 8"/>
              <a:gd name="T23" fmla="*/ 2147483647 h 15"/>
              <a:gd name="T24" fmla="*/ 2147483647 w 8"/>
              <a:gd name="T25" fmla="*/ 2147483647 h 15"/>
              <a:gd name="T26" fmla="*/ 2147483647 w 8"/>
              <a:gd name="T27" fmla="*/ 2147483647 h 15"/>
              <a:gd name="T28" fmla="*/ 2147483647 w 8"/>
              <a:gd name="T29" fmla="*/ 2147483647 h 15"/>
              <a:gd name="T30" fmla="*/ 2147483647 w 8"/>
              <a:gd name="T31" fmla="*/ 2147483647 h 15"/>
              <a:gd name="T32" fmla="*/ 2147483647 w 8"/>
              <a:gd name="T33" fmla="*/ 2147483647 h 15"/>
              <a:gd name="T34" fmla="*/ 2147483647 w 8"/>
              <a:gd name="T35" fmla="*/ 2147483647 h 15"/>
              <a:gd name="T36" fmla="*/ 2147483647 w 8"/>
              <a:gd name="T37" fmla="*/ 2147483647 h 15"/>
              <a:gd name="T38" fmla="*/ 0 w 8"/>
              <a:gd name="T39" fmla="*/ 2147483647 h 15"/>
              <a:gd name="T40" fmla="*/ 0 w 8"/>
              <a:gd name="T41" fmla="*/ 2147483647 h 15"/>
              <a:gd name="T42" fmla="*/ 0 w 8"/>
              <a:gd name="T43" fmla="*/ 0 h 1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"/>
              <a:gd name="T67" fmla="*/ 0 h 15"/>
              <a:gd name="T68" fmla="*/ 8 w 8"/>
              <a:gd name="T69" fmla="*/ 15 h 1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" h="15">
                <a:moveTo>
                  <a:pt x="0" y="0"/>
                </a:moveTo>
                <a:lnTo>
                  <a:pt x="0" y="0"/>
                </a:lnTo>
                <a:lnTo>
                  <a:pt x="1" y="0"/>
                </a:lnTo>
                <a:lnTo>
                  <a:pt x="3" y="0"/>
                </a:lnTo>
                <a:lnTo>
                  <a:pt x="4" y="1"/>
                </a:lnTo>
                <a:lnTo>
                  <a:pt x="5" y="1"/>
                </a:lnTo>
                <a:lnTo>
                  <a:pt x="6" y="2"/>
                </a:lnTo>
                <a:lnTo>
                  <a:pt x="7" y="3"/>
                </a:lnTo>
                <a:lnTo>
                  <a:pt x="8" y="5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7" y="11"/>
                </a:lnTo>
                <a:lnTo>
                  <a:pt x="6" y="12"/>
                </a:lnTo>
                <a:lnTo>
                  <a:pt x="5" y="13"/>
                </a:lnTo>
                <a:lnTo>
                  <a:pt x="4" y="14"/>
                </a:lnTo>
                <a:lnTo>
                  <a:pt x="3" y="15"/>
                </a:lnTo>
                <a:lnTo>
                  <a:pt x="1" y="15"/>
                </a:lnTo>
                <a:lnTo>
                  <a:pt x="0" y="1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68" name="Freeform 3934"/>
          <p:cNvSpPr>
            <a:spLocks noChangeAspect="1"/>
          </p:cNvSpPr>
          <p:nvPr/>
        </p:nvSpPr>
        <p:spPr bwMode="auto">
          <a:xfrm>
            <a:off x="2051050" y="4740275"/>
            <a:ext cx="9525" cy="6350"/>
          </a:xfrm>
          <a:custGeom>
            <a:avLst/>
            <a:gdLst>
              <a:gd name="T0" fmla="*/ 2147483647 w 31"/>
              <a:gd name="T1" fmla="*/ 2147483647 h 20"/>
              <a:gd name="T2" fmla="*/ 0 w 31"/>
              <a:gd name="T3" fmla="*/ 2147483647 h 20"/>
              <a:gd name="T4" fmla="*/ 2147483647 w 31"/>
              <a:gd name="T5" fmla="*/ 0 h 20"/>
              <a:gd name="T6" fmla="*/ 2147483647 w 31"/>
              <a:gd name="T7" fmla="*/ 0 h 20"/>
              <a:gd name="T8" fmla="*/ 2147483647 w 31"/>
              <a:gd name="T9" fmla="*/ 2147483647 h 20"/>
              <a:gd name="T10" fmla="*/ 2147483647 w 31"/>
              <a:gd name="T11" fmla="*/ 2147483647 h 20"/>
              <a:gd name="T12" fmla="*/ 2147483647 w 31"/>
              <a:gd name="T13" fmla="*/ 2147483647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0"/>
              <a:gd name="T23" fmla="*/ 31 w 31"/>
              <a:gd name="T24" fmla="*/ 20 h 2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0">
                <a:moveTo>
                  <a:pt x="2" y="20"/>
                </a:moveTo>
                <a:lnTo>
                  <a:pt x="0" y="6"/>
                </a:lnTo>
                <a:lnTo>
                  <a:pt x="29" y="0"/>
                </a:lnTo>
                <a:lnTo>
                  <a:pt x="31" y="15"/>
                </a:lnTo>
                <a:lnTo>
                  <a:pt x="2" y="2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69" name="Freeform 3935"/>
          <p:cNvSpPr>
            <a:spLocks noChangeAspect="1"/>
          </p:cNvSpPr>
          <p:nvPr/>
        </p:nvSpPr>
        <p:spPr bwMode="auto">
          <a:xfrm>
            <a:off x="2060575" y="4738688"/>
            <a:ext cx="11113" cy="6350"/>
          </a:xfrm>
          <a:custGeom>
            <a:avLst/>
            <a:gdLst>
              <a:gd name="T0" fmla="*/ 2147483647 w 31"/>
              <a:gd name="T1" fmla="*/ 2147483647 h 19"/>
              <a:gd name="T2" fmla="*/ 0 w 31"/>
              <a:gd name="T3" fmla="*/ 2147483647 h 19"/>
              <a:gd name="T4" fmla="*/ 2147483647 w 31"/>
              <a:gd name="T5" fmla="*/ 0 h 19"/>
              <a:gd name="T6" fmla="*/ 2147483647 w 31"/>
              <a:gd name="T7" fmla="*/ 0 h 19"/>
              <a:gd name="T8" fmla="*/ 2147483647 w 31"/>
              <a:gd name="T9" fmla="*/ 2147483647 h 19"/>
              <a:gd name="T10" fmla="*/ 2147483647 w 31"/>
              <a:gd name="T11" fmla="*/ 2147483647 h 19"/>
              <a:gd name="T12" fmla="*/ 2147483647 w 31"/>
              <a:gd name="T13" fmla="*/ 2147483647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9"/>
              <a:gd name="T23" fmla="*/ 31 w 31"/>
              <a:gd name="T24" fmla="*/ 19 h 1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9">
                <a:moveTo>
                  <a:pt x="2" y="19"/>
                </a:moveTo>
                <a:lnTo>
                  <a:pt x="0" y="4"/>
                </a:lnTo>
                <a:lnTo>
                  <a:pt x="29" y="0"/>
                </a:lnTo>
                <a:lnTo>
                  <a:pt x="31" y="15"/>
                </a:lnTo>
                <a:lnTo>
                  <a:pt x="2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70" name="Freeform 3936"/>
          <p:cNvSpPr>
            <a:spLocks noChangeAspect="1"/>
          </p:cNvSpPr>
          <p:nvPr/>
        </p:nvSpPr>
        <p:spPr bwMode="auto">
          <a:xfrm>
            <a:off x="2071688" y="4737100"/>
            <a:ext cx="9525" cy="6350"/>
          </a:xfrm>
          <a:custGeom>
            <a:avLst/>
            <a:gdLst>
              <a:gd name="T0" fmla="*/ 2147483647 w 29"/>
              <a:gd name="T1" fmla="*/ 2147483647 h 20"/>
              <a:gd name="T2" fmla="*/ 0 w 29"/>
              <a:gd name="T3" fmla="*/ 2147483647 h 20"/>
              <a:gd name="T4" fmla="*/ 2147483647 w 29"/>
              <a:gd name="T5" fmla="*/ 0 h 20"/>
              <a:gd name="T6" fmla="*/ 2147483647 w 29"/>
              <a:gd name="T7" fmla="*/ 0 h 20"/>
              <a:gd name="T8" fmla="*/ 2147483647 w 29"/>
              <a:gd name="T9" fmla="*/ 2147483647 h 20"/>
              <a:gd name="T10" fmla="*/ 2147483647 w 29"/>
              <a:gd name="T11" fmla="*/ 2147483647 h 20"/>
              <a:gd name="T12" fmla="*/ 2147483647 w 29"/>
              <a:gd name="T13" fmla="*/ 2147483647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9"/>
              <a:gd name="T22" fmla="*/ 0 h 20"/>
              <a:gd name="T23" fmla="*/ 29 w 29"/>
              <a:gd name="T24" fmla="*/ 20 h 2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9" h="20">
                <a:moveTo>
                  <a:pt x="2" y="20"/>
                </a:moveTo>
                <a:lnTo>
                  <a:pt x="0" y="5"/>
                </a:lnTo>
                <a:lnTo>
                  <a:pt x="27" y="0"/>
                </a:lnTo>
                <a:lnTo>
                  <a:pt x="29" y="15"/>
                </a:lnTo>
                <a:lnTo>
                  <a:pt x="2" y="2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71" name="Freeform 3937"/>
          <p:cNvSpPr>
            <a:spLocks noChangeAspect="1"/>
          </p:cNvSpPr>
          <p:nvPr/>
        </p:nvSpPr>
        <p:spPr bwMode="auto">
          <a:xfrm>
            <a:off x="2079625" y="4735513"/>
            <a:ext cx="11113" cy="4762"/>
          </a:xfrm>
          <a:custGeom>
            <a:avLst/>
            <a:gdLst>
              <a:gd name="T0" fmla="*/ 2147483647 w 29"/>
              <a:gd name="T1" fmla="*/ 2147483647 h 19"/>
              <a:gd name="T2" fmla="*/ 0 w 29"/>
              <a:gd name="T3" fmla="*/ 2147483647 h 19"/>
              <a:gd name="T4" fmla="*/ 2147483647 w 29"/>
              <a:gd name="T5" fmla="*/ 0 h 19"/>
              <a:gd name="T6" fmla="*/ 2147483647 w 29"/>
              <a:gd name="T7" fmla="*/ 0 h 19"/>
              <a:gd name="T8" fmla="*/ 2147483647 w 29"/>
              <a:gd name="T9" fmla="*/ 2147483647 h 19"/>
              <a:gd name="T10" fmla="*/ 2147483647 w 29"/>
              <a:gd name="T11" fmla="*/ 2147483647 h 19"/>
              <a:gd name="T12" fmla="*/ 2147483647 w 29"/>
              <a:gd name="T13" fmla="*/ 2147483647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9"/>
              <a:gd name="T22" fmla="*/ 0 h 19"/>
              <a:gd name="T23" fmla="*/ 29 w 29"/>
              <a:gd name="T24" fmla="*/ 19 h 1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9" h="19">
                <a:moveTo>
                  <a:pt x="2" y="19"/>
                </a:moveTo>
                <a:lnTo>
                  <a:pt x="0" y="4"/>
                </a:lnTo>
                <a:lnTo>
                  <a:pt x="27" y="0"/>
                </a:lnTo>
                <a:lnTo>
                  <a:pt x="29" y="15"/>
                </a:lnTo>
                <a:lnTo>
                  <a:pt x="2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72" name="Freeform 3938"/>
          <p:cNvSpPr>
            <a:spLocks noChangeAspect="1"/>
          </p:cNvSpPr>
          <p:nvPr/>
        </p:nvSpPr>
        <p:spPr bwMode="auto">
          <a:xfrm>
            <a:off x="2090738" y="4735513"/>
            <a:ext cx="9525" cy="4762"/>
          </a:xfrm>
          <a:custGeom>
            <a:avLst/>
            <a:gdLst>
              <a:gd name="T0" fmla="*/ 2147483647 w 33"/>
              <a:gd name="T1" fmla="*/ 2147483647 h 19"/>
              <a:gd name="T2" fmla="*/ 0 w 33"/>
              <a:gd name="T3" fmla="*/ 2147483647 h 19"/>
              <a:gd name="T4" fmla="*/ 2147483647 w 33"/>
              <a:gd name="T5" fmla="*/ 0 h 19"/>
              <a:gd name="T6" fmla="*/ 2147483647 w 33"/>
              <a:gd name="T7" fmla="*/ 0 h 19"/>
              <a:gd name="T8" fmla="*/ 2147483647 w 33"/>
              <a:gd name="T9" fmla="*/ 2147483647 h 19"/>
              <a:gd name="T10" fmla="*/ 2147483647 w 33"/>
              <a:gd name="T11" fmla="*/ 2147483647 h 19"/>
              <a:gd name="T12" fmla="*/ 2147483647 w 33"/>
              <a:gd name="T13" fmla="*/ 2147483647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19"/>
              <a:gd name="T23" fmla="*/ 33 w 33"/>
              <a:gd name="T24" fmla="*/ 19 h 1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19">
                <a:moveTo>
                  <a:pt x="2" y="19"/>
                </a:moveTo>
                <a:lnTo>
                  <a:pt x="0" y="4"/>
                </a:lnTo>
                <a:lnTo>
                  <a:pt x="24" y="0"/>
                </a:lnTo>
                <a:lnTo>
                  <a:pt x="28" y="0"/>
                </a:lnTo>
                <a:lnTo>
                  <a:pt x="28" y="14"/>
                </a:lnTo>
                <a:lnTo>
                  <a:pt x="33" y="14"/>
                </a:lnTo>
                <a:lnTo>
                  <a:pt x="2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73" name="Freeform 3939"/>
          <p:cNvSpPr>
            <a:spLocks noChangeAspect="1"/>
          </p:cNvSpPr>
          <p:nvPr/>
        </p:nvSpPr>
        <p:spPr bwMode="auto">
          <a:xfrm>
            <a:off x="2098675" y="4732338"/>
            <a:ext cx="9525" cy="6350"/>
          </a:xfrm>
          <a:custGeom>
            <a:avLst/>
            <a:gdLst>
              <a:gd name="T0" fmla="*/ 0 w 28"/>
              <a:gd name="T1" fmla="*/ 2147483647 h 17"/>
              <a:gd name="T2" fmla="*/ 0 w 28"/>
              <a:gd name="T3" fmla="*/ 2147483647 h 17"/>
              <a:gd name="T4" fmla="*/ 2147483647 w 28"/>
              <a:gd name="T5" fmla="*/ 0 h 17"/>
              <a:gd name="T6" fmla="*/ 2147483647 w 28"/>
              <a:gd name="T7" fmla="*/ 0 h 17"/>
              <a:gd name="T8" fmla="*/ 2147483647 w 28"/>
              <a:gd name="T9" fmla="*/ 2147483647 h 17"/>
              <a:gd name="T10" fmla="*/ 2147483647 w 28"/>
              <a:gd name="T11" fmla="*/ 2147483647 h 17"/>
              <a:gd name="T12" fmla="*/ 0 w 28"/>
              <a:gd name="T13" fmla="*/ 2147483647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"/>
              <a:gd name="T22" fmla="*/ 0 h 17"/>
              <a:gd name="T23" fmla="*/ 28 w 28"/>
              <a:gd name="T24" fmla="*/ 17 h 1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" h="17">
                <a:moveTo>
                  <a:pt x="0" y="17"/>
                </a:moveTo>
                <a:lnTo>
                  <a:pt x="0" y="3"/>
                </a:lnTo>
                <a:lnTo>
                  <a:pt x="28" y="0"/>
                </a:lnTo>
                <a:lnTo>
                  <a:pt x="28" y="14"/>
                </a:lnTo>
                <a:lnTo>
                  <a:pt x="0" y="1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74" name="Freeform 3940"/>
          <p:cNvSpPr>
            <a:spLocks noChangeAspect="1"/>
          </p:cNvSpPr>
          <p:nvPr/>
        </p:nvSpPr>
        <p:spPr bwMode="auto">
          <a:xfrm>
            <a:off x="2108200" y="4732338"/>
            <a:ext cx="11113" cy="6350"/>
          </a:xfrm>
          <a:custGeom>
            <a:avLst/>
            <a:gdLst>
              <a:gd name="T0" fmla="*/ 0 w 30"/>
              <a:gd name="T1" fmla="*/ 2147483647 h 16"/>
              <a:gd name="T2" fmla="*/ 0 w 30"/>
              <a:gd name="T3" fmla="*/ 2147483647 h 16"/>
              <a:gd name="T4" fmla="*/ 2147483647 w 30"/>
              <a:gd name="T5" fmla="*/ 0 h 16"/>
              <a:gd name="T6" fmla="*/ 2147483647 w 30"/>
              <a:gd name="T7" fmla="*/ 0 h 16"/>
              <a:gd name="T8" fmla="*/ 2147483647 w 30"/>
              <a:gd name="T9" fmla="*/ 2147483647 h 16"/>
              <a:gd name="T10" fmla="*/ 2147483647 w 30"/>
              <a:gd name="T11" fmla="*/ 2147483647 h 16"/>
              <a:gd name="T12" fmla="*/ 0 w 30"/>
              <a:gd name="T13" fmla="*/ 214748364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16"/>
              <a:gd name="T23" fmla="*/ 30 w 30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16">
                <a:moveTo>
                  <a:pt x="0" y="16"/>
                </a:moveTo>
                <a:lnTo>
                  <a:pt x="0" y="2"/>
                </a:lnTo>
                <a:lnTo>
                  <a:pt x="30" y="0"/>
                </a:lnTo>
                <a:lnTo>
                  <a:pt x="30" y="15"/>
                </a:lnTo>
                <a:lnTo>
                  <a:pt x="15" y="15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75" name="Rectangle 3941"/>
          <p:cNvSpPr>
            <a:spLocks noChangeAspect="1" noChangeArrowheads="1"/>
          </p:cNvSpPr>
          <p:nvPr/>
        </p:nvSpPr>
        <p:spPr bwMode="auto">
          <a:xfrm>
            <a:off x="2119313" y="4732338"/>
            <a:ext cx="9525" cy="4762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76" name="Freeform 3942"/>
          <p:cNvSpPr>
            <a:spLocks noChangeAspect="1"/>
          </p:cNvSpPr>
          <p:nvPr/>
        </p:nvSpPr>
        <p:spPr bwMode="auto">
          <a:xfrm>
            <a:off x="2128838" y="4732338"/>
            <a:ext cx="3175" cy="4762"/>
          </a:xfrm>
          <a:custGeom>
            <a:avLst/>
            <a:gdLst>
              <a:gd name="T0" fmla="*/ 0 w 7"/>
              <a:gd name="T1" fmla="*/ 0 h 14"/>
              <a:gd name="T2" fmla="*/ 0 w 7"/>
              <a:gd name="T3" fmla="*/ 0 h 14"/>
              <a:gd name="T4" fmla="*/ 2147483647 w 7"/>
              <a:gd name="T5" fmla="*/ 0 h 14"/>
              <a:gd name="T6" fmla="*/ 2147483647 w 7"/>
              <a:gd name="T7" fmla="*/ 0 h 14"/>
              <a:gd name="T8" fmla="*/ 2147483647 w 7"/>
              <a:gd name="T9" fmla="*/ 2147483647 h 14"/>
              <a:gd name="T10" fmla="*/ 2147483647 w 7"/>
              <a:gd name="T11" fmla="*/ 2147483647 h 14"/>
              <a:gd name="T12" fmla="*/ 2147483647 w 7"/>
              <a:gd name="T13" fmla="*/ 2147483647 h 14"/>
              <a:gd name="T14" fmla="*/ 2147483647 w 7"/>
              <a:gd name="T15" fmla="*/ 2147483647 h 14"/>
              <a:gd name="T16" fmla="*/ 2147483647 w 7"/>
              <a:gd name="T17" fmla="*/ 2147483647 h 14"/>
              <a:gd name="T18" fmla="*/ 2147483647 w 7"/>
              <a:gd name="T19" fmla="*/ 2147483647 h 14"/>
              <a:gd name="T20" fmla="*/ 2147483647 w 7"/>
              <a:gd name="T21" fmla="*/ 2147483647 h 14"/>
              <a:gd name="T22" fmla="*/ 2147483647 w 7"/>
              <a:gd name="T23" fmla="*/ 2147483647 h 14"/>
              <a:gd name="T24" fmla="*/ 2147483647 w 7"/>
              <a:gd name="T25" fmla="*/ 2147483647 h 14"/>
              <a:gd name="T26" fmla="*/ 2147483647 w 7"/>
              <a:gd name="T27" fmla="*/ 2147483647 h 14"/>
              <a:gd name="T28" fmla="*/ 2147483647 w 7"/>
              <a:gd name="T29" fmla="*/ 2147483647 h 14"/>
              <a:gd name="T30" fmla="*/ 2147483647 w 7"/>
              <a:gd name="T31" fmla="*/ 2147483647 h 14"/>
              <a:gd name="T32" fmla="*/ 2147483647 w 7"/>
              <a:gd name="T33" fmla="*/ 2147483647 h 14"/>
              <a:gd name="T34" fmla="*/ 2147483647 w 7"/>
              <a:gd name="T35" fmla="*/ 2147483647 h 14"/>
              <a:gd name="T36" fmla="*/ 2147483647 w 7"/>
              <a:gd name="T37" fmla="*/ 2147483647 h 14"/>
              <a:gd name="T38" fmla="*/ 0 w 7"/>
              <a:gd name="T39" fmla="*/ 2147483647 h 14"/>
              <a:gd name="T40" fmla="*/ 0 w 7"/>
              <a:gd name="T41" fmla="*/ 2147483647 h 14"/>
              <a:gd name="T42" fmla="*/ 0 w 7"/>
              <a:gd name="T43" fmla="*/ 0 h 1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7"/>
              <a:gd name="T67" fmla="*/ 0 h 14"/>
              <a:gd name="T68" fmla="*/ 7 w 7"/>
              <a:gd name="T69" fmla="*/ 14 h 14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7" h="14">
                <a:moveTo>
                  <a:pt x="0" y="0"/>
                </a:moveTo>
                <a:lnTo>
                  <a:pt x="0" y="0"/>
                </a:lnTo>
                <a:lnTo>
                  <a:pt x="1" y="0"/>
                </a:lnTo>
                <a:lnTo>
                  <a:pt x="2" y="0"/>
                </a:lnTo>
                <a:lnTo>
                  <a:pt x="4" y="1"/>
                </a:lnTo>
                <a:lnTo>
                  <a:pt x="5" y="1"/>
                </a:lnTo>
                <a:lnTo>
                  <a:pt x="6" y="2"/>
                </a:lnTo>
                <a:lnTo>
                  <a:pt x="6" y="3"/>
                </a:lnTo>
                <a:lnTo>
                  <a:pt x="7" y="5"/>
                </a:lnTo>
                <a:lnTo>
                  <a:pt x="7" y="6"/>
                </a:lnTo>
                <a:lnTo>
                  <a:pt x="7" y="7"/>
                </a:lnTo>
                <a:lnTo>
                  <a:pt x="7" y="8"/>
                </a:lnTo>
                <a:lnTo>
                  <a:pt x="7" y="9"/>
                </a:lnTo>
                <a:lnTo>
                  <a:pt x="6" y="11"/>
                </a:lnTo>
                <a:lnTo>
                  <a:pt x="6" y="12"/>
                </a:lnTo>
                <a:lnTo>
                  <a:pt x="5" y="13"/>
                </a:lnTo>
                <a:lnTo>
                  <a:pt x="4" y="13"/>
                </a:lnTo>
                <a:lnTo>
                  <a:pt x="2" y="14"/>
                </a:lnTo>
                <a:lnTo>
                  <a:pt x="1" y="14"/>
                </a:lnTo>
                <a:lnTo>
                  <a:pt x="0" y="1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77" name="Freeform 3943"/>
          <p:cNvSpPr>
            <a:spLocks noChangeAspect="1"/>
          </p:cNvSpPr>
          <p:nvPr/>
        </p:nvSpPr>
        <p:spPr bwMode="auto">
          <a:xfrm>
            <a:off x="2125663" y="4737100"/>
            <a:ext cx="6350" cy="1588"/>
          </a:xfrm>
          <a:custGeom>
            <a:avLst/>
            <a:gdLst>
              <a:gd name="T0" fmla="*/ 2147483647 w 15"/>
              <a:gd name="T1" fmla="*/ 0 h 1588"/>
              <a:gd name="T2" fmla="*/ 0 w 15"/>
              <a:gd name="T3" fmla="*/ 0 h 1588"/>
              <a:gd name="T4" fmla="*/ 2147483647 w 15"/>
              <a:gd name="T5" fmla="*/ 0 h 1588"/>
              <a:gd name="T6" fmla="*/ 0 60000 65536"/>
              <a:gd name="T7" fmla="*/ 0 60000 65536"/>
              <a:gd name="T8" fmla="*/ 0 60000 65536"/>
              <a:gd name="T9" fmla="*/ 0 w 15"/>
              <a:gd name="T10" fmla="*/ 0 h 1588"/>
              <a:gd name="T11" fmla="*/ 15 w 15"/>
              <a:gd name="T12" fmla="*/ 1588 h 158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" h="1588">
                <a:moveTo>
                  <a:pt x="15" y="0"/>
                </a:moveTo>
                <a:lnTo>
                  <a:pt x="0" y="0"/>
                </a:lnTo>
                <a:lnTo>
                  <a:pt x="1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78" name="Freeform 3944"/>
          <p:cNvSpPr>
            <a:spLocks noChangeAspect="1"/>
          </p:cNvSpPr>
          <p:nvPr/>
        </p:nvSpPr>
        <p:spPr bwMode="auto">
          <a:xfrm>
            <a:off x="2127250" y="4732338"/>
            <a:ext cx="4763" cy="4762"/>
          </a:xfrm>
          <a:custGeom>
            <a:avLst/>
            <a:gdLst>
              <a:gd name="T0" fmla="*/ 2147483647 w 11"/>
              <a:gd name="T1" fmla="*/ 0 h 14"/>
              <a:gd name="T2" fmla="*/ 2147483647 w 11"/>
              <a:gd name="T3" fmla="*/ 2147483647 h 14"/>
              <a:gd name="T4" fmla="*/ 2147483647 w 11"/>
              <a:gd name="T5" fmla="*/ 2147483647 h 14"/>
              <a:gd name="T6" fmla="*/ 2147483647 w 11"/>
              <a:gd name="T7" fmla="*/ 2147483647 h 14"/>
              <a:gd name="T8" fmla="*/ 0 w 11"/>
              <a:gd name="T9" fmla="*/ 2147483647 h 14"/>
              <a:gd name="T10" fmla="*/ 2147483647 w 11"/>
              <a:gd name="T11" fmla="*/ 0 h 14"/>
              <a:gd name="T12" fmla="*/ 2147483647 w 11"/>
              <a:gd name="T13" fmla="*/ 0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"/>
              <a:gd name="T22" fmla="*/ 0 h 14"/>
              <a:gd name="T23" fmla="*/ 11 w 11"/>
              <a:gd name="T24" fmla="*/ 14 h 1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" h="14">
                <a:moveTo>
                  <a:pt x="7" y="0"/>
                </a:moveTo>
                <a:lnTo>
                  <a:pt x="7" y="14"/>
                </a:lnTo>
                <a:lnTo>
                  <a:pt x="9" y="14"/>
                </a:lnTo>
                <a:lnTo>
                  <a:pt x="11" y="12"/>
                </a:lnTo>
                <a:lnTo>
                  <a:pt x="0" y="2"/>
                </a:lnTo>
                <a:lnTo>
                  <a:pt x="3" y="0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79" name="Freeform 3945"/>
          <p:cNvSpPr>
            <a:spLocks noChangeAspect="1"/>
          </p:cNvSpPr>
          <p:nvPr/>
        </p:nvSpPr>
        <p:spPr bwMode="auto">
          <a:xfrm>
            <a:off x="2127250" y="4732338"/>
            <a:ext cx="4763" cy="4762"/>
          </a:xfrm>
          <a:custGeom>
            <a:avLst/>
            <a:gdLst>
              <a:gd name="T0" fmla="*/ 2147483647 w 12"/>
              <a:gd name="T1" fmla="*/ 0 h 11"/>
              <a:gd name="T2" fmla="*/ 2147483647 w 12"/>
              <a:gd name="T3" fmla="*/ 2147483647 h 11"/>
              <a:gd name="T4" fmla="*/ 2147483647 w 12"/>
              <a:gd name="T5" fmla="*/ 2147483647 h 11"/>
              <a:gd name="T6" fmla="*/ 2147483647 w 12"/>
              <a:gd name="T7" fmla="*/ 2147483647 h 11"/>
              <a:gd name="T8" fmla="*/ 0 w 12"/>
              <a:gd name="T9" fmla="*/ 2147483647 h 11"/>
              <a:gd name="T10" fmla="*/ 0 w 12"/>
              <a:gd name="T11" fmla="*/ 2147483647 h 11"/>
              <a:gd name="T12" fmla="*/ 2147483647 w 12"/>
              <a:gd name="T13" fmla="*/ 0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"/>
              <a:gd name="T22" fmla="*/ 0 h 11"/>
              <a:gd name="T23" fmla="*/ 12 w 12"/>
              <a:gd name="T24" fmla="*/ 11 h 1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" h="11">
                <a:moveTo>
                  <a:pt x="1" y="0"/>
                </a:moveTo>
                <a:lnTo>
                  <a:pt x="12" y="10"/>
                </a:lnTo>
                <a:lnTo>
                  <a:pt x="11" y="11"/>
                </a:lnTo>
                <a:lnTo>
                  <a:pt x="0" y="1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80" name="Freeform 3946"/>
          <p:cNvSpPr>
            <a:spLocks noChangeAspect="1"/>
          </p:cNvSpPr>
          <p:nvPr/>
        </p:nvSpPr>
        <p:spPr bwMode="auto">
          <a:xfrm>
            <a:off x="2125663" y="4732338"/>
            <a:ext cx="6350" cy="4762"/>
          </a:xfrm>
          <a:custGeom>
            <a:avLst/>
            <a:gdLst>
              <a:gd name="T0" fmla="*/ 2147483647 w 15"/>
              <a:gd name="T1" fmla="*/ 0 h 10"/>
              <a:gd name="T2" fmla="*/ 2147483647 w 15"/>
              <a:gd name="T3" fmla="*/ 2147483647 h 10"/>
              <a:gd name="T4" fmla="*/ 2147483647 w 15"/>
              <a:gd name="T5" fmla="*/ 2147483647 h 10"/>
              <a:gd name="T6" fmla="*/ 2147483647 w 15"/>
              <a:gd name="T7" fmla="*/ 2147483647 h 10"/>
              <a:gd name="T8" fmla="*/ 0 w 15"/>
              <a:gd name="T9" fmla="*/ 2147483647 h 10"/>
              <a:gd name="T10" fmla="*/ 0 w 15"/>
              <a:gd name="T11" fmla="*/ 2147483647 h 10"/>
              <a:gd name="T12" fmla="*/ 2147483647 w 15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10"/>
              <a:gd name="T23" fmla="*/ 15 w 15"/>
              <a:gd name="T24" fmla="*/ 10 h 1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10">
                <a:moveTo>
                  <a:pt x="3" y="0"/>
                </a:moveTo>
                <a:lnTo>
                  <a:pt x="14" y="10"/>
                </a:lnTo>
                <a:lnTo>
                  <a:pt x="15" y="9"/>
                </a:lnTo>
                <a:lnTo>
                  <a:pt x="15" y="6"/>
                </a:lnTo>
                <a:lnTo>
                  <a:pt x="0" y="6"/>
                </a:lnTo>
                <a:lnTo>
                  <a:pt x="0" y="3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81" name="Rectangle 3947"/>
          <p:cNvSpPr>
            <a:spLocks noChangeAspect="1" noChangeArrowheads="1"/>
          </p:cNvSpPr>
          <p:nvPr/>
        </p:nvSpPr>
        <p:spPr bwMode="auto">
          <a:xfrm>
            <a:off x="2125663" y="4735513"/>
            <a:ext cx="6350" cy="1587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82" name="Freeform 3948"/>
          <p:cNvSpPr>
            <a:spLocks noChangeAspect="1"/>
          </p:cNvSpPr>
          <p:nvPr/>
        </p:nvSpPr>
        <p:spPr bwMode="auto">
          <a:xfrm>
            <a:off x="1863725" y="4708525"/>
            <a:ext cx="6350" cy="1588"/>
          </a:xfrm>
          <a:custGeom>
            <a:avLst/>
            <a:gdLst>
              <a:gd name="T0" fmla="*/ 0 w 15"/>
              <a:gd name="T1" fmla="*/ 0 h 1588"/>
              <a:gd name="T2" fmla="*/ 2147483647 w 15"/>
              <a:gd name="T3" fmla="*/ 0 h 1588"/>
              <a:gd name="T4" fmla="*/ 0 w 15"/>
              <a:gd name="T5" fmla="*/ 0 h 1588"/>
              <a:gd name="T6" fmla="*/ 0 60000 65536"/>
              <a:gd name="T7" fmla="*/ 0 60000 65536"/>
              <a:gd name="T8" fmla="*/ 0 60000 65536"/>
              <a:gd name="T9" fmla="*/ 0 w 15"/>
              <a:gd name="T10" fmla="*/ 0 h 1588"/>
              <a:gd name="T11" fmla="*/ 15 w 15"/>
              <a:gd name="T12" fmla="*/ 1588 h 158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" h="1588">
                <a:moveTo>
                  <a:pt x="0" y="0"/>
                </a:moveTo>
                <a:lnTo>
                  <a:pt x="15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83" name="Freeform 3949"/>
          <p:cNvSpPr>
            <a:spLocks noChangeAspect="1"/>
          </p:cNvSpPr>
          <p:nvPr/>
        </p:nvSpPr>
        <p:spPr bwMode="auto">
          <a:xfrm>
            <a:off x="1866900" y="4718050"/>
            <a:ext cx="3175" cy="3175"/>
          </a:xfrm>
          <a:custGeom>
            <a:avLst/>
            <a:gdLst>
              <a:gd name="T0" fmla="*/ 2147483647 w 15"/>
              <a:gd name="T1" fmla="*/ 0 h 9"/>
              <a:gd name="T2" fmla="*/ 2147483647 w 15"/>
              <a:gd name="T3" fmla="*/ 0 h 9"/>
              <a:gd name="T4" fmla="*/ 2147483647 w 15"/>
              <a:gd name="T5" fmla="*/ 2147483647 h 9"/>
              <a:gd name="T6" fmla="*/ 2147483647 w 15"/>
              <a:gd name="T7" fmla="*/ 2147483647 h 9"/>
              <a:gd name="T8" fmla="*/ 2147483647 w 15"/>
              <a:gd name="T9" fmla="*/ 2147483647 h 9"/>
              <a:gd name="T10" fmla="*/ 2147483647 w 15"/>
              <a:gd name="T11" fmla="*/ 2147483647 h 9"/>
              <a:gd name="T12" fmla="*/ 2147483647 w 15"/>
              <a:gd name="T13" fmla="*/ 2147483647 h 9"/>
              <a:gd name="T14" fmla="*/ 2147483647 w 15"/>
              <a:gd name="T15" fmla="*/ 2147483647 h 9"/>
              <a:gd name="T16" fmla="*/ 2147483647 w 15"/>
              <a:gd name="T17" fmla="*/ 2147483647 h 9"/>
              <a:gd name="T18" fmla="*/ 2147483647 w 15"/>
              <a:gd name="T19" fmla="*/ 2147483647 h 9"/>
              <a:gd name="T20" fmla="*/ 2147483647 w 15"/>
              <a:gd name="T21" fmla="*/ 2147483647 h 9"/>
              <a:gd name="T22" fmla="*/ 2147483647 w 15"/>
              <a:gd name="T23" fmla="*/ 2147483647 h 9"/>
              <a:gd name="T24" fmla="*/ 2147483647 w 15"/>
              <a:gd name="T25" fmla="*/ 2147483647 h 9"/>
              <a:gd name="T26" fmla="*/ 2147483647 w 15"/>
              <a:gd name="T27" fmla="*/ 2147483647 h 9"/>
              <a:gd name="T28" fmla="*/ 2147483647 w 15"/>
              <a:gd name="T29" fmla="*/ 2147483647 h 9"/>
              <a:gd name="T30" fmla="*/ 2147483647 w 15"/>
              <a:gd name="T31" fmla="*/ 2147483647 h 9"/>
              <a:gd name="T32" fmla="*/ 2147483647 w 15"/>
              <a:gd name="T33" fmla="*/ 2147483647 h 9"/>
              <a:gd name="T34" fmla="*/ 2147483647 w 15"/>
              <a:gd name="T35" fmla="*/ 2147483647 h 9"/>
              <a:gd name="T36" fmla="*/ 0 w 15"/>
              <a:gd name="T37" fmla="*/ 2147483647 h 9"/>
              <a:gd name="T38" fmla="*/ 0 w 15"/>
              <a:gd name="T39" fmla="*/ 2147483647 h 9"/>
              <a:gd name="T40" fmla="*/ 0 w 15"/>
              <a:gd name="T41" fmla="*/ 2147483647 h 9"/>
              <a:gd name="T42" fmla="*/ 2147483647 w 15"/>
              <a:gd name="T43" fmla="*/ 0 h 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"/>
              <a:gd name="T67" fmla="*/ 0 h 9"/>
              <a:gd name="T68" fmla="*/ 15 w 15"/>
              <a:gd name="T69" fmla="*/ 9 h 9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" h="9">
                <a:moveTo>
                  <a:pt x="15" y="0"/>
                </a:moveTo>
                <a:lnTo>
                  <a:pt x="15" y="0"/>
                </a:lnTo>
                <a:lnTo>
                  <a:pt x="15" y="1"/>
                </a:lnTo>
                <a:lnTo>
                  <a:pt x="15" y="2"/>
                </a:lnTo>
                <a:lnTo>
                  <a:pt x="15" y="3"/>
                </a:lnTo>
                <a:lnTo>
                  <a:pt x="15" y="4"/>
                </a:lnTo>
                <a:lnTo>
                  <a:pt x="14" y="6"/>
                </a:lnTo>
                <a:lnTo>
                  <a:pt x="13" y="7"/>
                </a:lnTo>
                <a:lnTo>
                  <a:pt x="12" y="7"/>
                </a:lnTo>
                <a:lnTo>
                  <a:pt x="10" y="9"/>
                </a:lnTo>
                <a:lnTo>
                  <a:pt x="9" y="9"/>
                </a:lnTo>
                <a:lnTo>
                  <a:pt x="8" y="9"/>
                </a:lnTo>
                <a:lnTo>
                  <a:pt x="7" y="9"/>
                </a:lnTo>
                <a:lnTo>
                  <a:pt x="6" y="9"/>
                </a:lnTo>
                <a:lnTo>
                  <a:pt x="5" y="9"/>
                </a:lnTo>
                <a:lnTo>
                  <a:pt x="2" y="7"/>
                </a:lnTo>
                <a:lnTo>
                  <a:pt x="1" y="6"/>
                </a:lnTo>
                <a:lnTo>
                  <a:pt x="1" y="5"/>
                </a:lnTo>
                <a:lnTo>
                  <a:pt x="0" y="3"/>
                </a:lnTo>
                <a:lnTo>
                  <a:pt x="0" y="2"/>
                </a:lnTo>
                <a:lnTo>
                  <a:pt x="1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84" name="Freeform 3950"/>
          <p:cNvSpPr>
            <a:spLocks noChangeAspect="1"/>
          </p:cNvSpPr>
          <p:nvPr/>
        </p:nvSpPr>
        <p:spPr bwMode="auto">
          <a:xfrm>
            <a:off x="1863725" y="4708525"/>
            <a:ext cx="6350" cy="1588"/>
          </a:xfrm>
          <a:custGeom>
            <a:avLst/>
            <a:gdLst>
              <a:gd name="T0" fmla="*/ 0 w 15"/>
              <a:gd name="T1" fmla="*/ 0 h 4"/>
              <a:gd name="T2" fmla="*/ 2147483647 w 15"/>
              <a:gd name="T3" fmla="*/ 0 h 4"/>
              <a:gd name="T4" fmla="*/ 2147483647 w 15"/>
              <a:gd name="T5" fmla="*/ 2147483647 h 4"/>
              <a:gd name="T6" fmla="*/ 2147483647 w 15"/>
              <a:gd name="T7" fmla="*/ 2147483647 h 4"/>
              <a:gd name="T8" fmla="*/ 0 w 15"/>
              <a:gd name="T9" fmla="*/ 2147483647 h 4"/>
              <a:gd name="T10" fmla="*/ 0 w 15"/>
              <a:gd name="T11" fmla="*/ 2147483647 h 4"/>
              <a:gd name="T12" fmla="*/ 0 w 15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4"/>
              <a:gd name="T23" fmla="*/ 15 w 15"/>
              <a:gd name="T24" fmla="*/ 4 h 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4">
                <a:moveTo>
                  <a:pt x="0" y="0"/>
                </a:moveTo>
                <a:lnTo>
                  <a:pt x="15" y="0"/>
                </a:lnTo>
                <a:lnTo>
                  <a:pt x="15" y="4"/>
                </a:lnTo>
                <a:lnTo>
                  <a:pt x="0" y="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85" name="Freeform 3951"/>
          <p:cNvSpPr>
            <a:spLocks noChangeAspect="1"/>
          </p:cNvSpPr>
          <p:nvPr/>
        </p:nvSpPr>
        <p:spPr bwMode="auto">
          <a:xfrm>
            <a:off x="1863725" y="4708525"/>
            <a:ext cx="6350" cy="1588"/>
          </a:xfrm>
          <a:custGeom>
            <a:avLst/>
            <a:gdLst>
              <a:gd name="T0" fmla="*/ 0 w 15"/>
              <a:gd name="T1" fmla="*/ 0 h 4"/>
              <a:gd name="T2" fmla="*/ 2147483647 w 15"/>
              <a:gd name="T3" fmla="*/ 0 h 4"/>
              <a:gd name="T4" fmla="*/ 2147483647 w 15"/>
              <a:gd name="T5" fmla="*/ 2147483647 h 4"/>
              <a:gd name="T6" fmla="*/ 2147483647 w 15"/>
              <a:gd name="T7" fmla="*/ 2147483647 h 4"/>
              <a:gd name="T8" fmla="*/ 0 w 15"/>
              <a:gd name="T9" fmla="*/ 2147483647 h 4"/>
              <a:gd name="T10" fmla="*/ 0 w 15"/>
              <a:gd name="T11" fmla="*/ 2147483647 h 4"/>
              <a:gd name="T12" fmla="*/ 0 w 15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4"/>
              <a:gd name="T23" fmla="*/ 15 w 15"/>
              <a:gd name="T24" fmla="*/ 4 h 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4">
                <a:moveTo>
                  <a:pt x="0" y="0"/>
                </a:moveTo>
                <a:lnTo>
                  <a:pt x="15" y="0"/>
                </a:lnTo>
                <a:lnTo>
                  <a:pt x="15" y="4"/>
                </a:lnTo>
                <a:lnTo>
                  <a:pt x="0" y="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86" name="Freeform 3952"/>
          <p:cNvSpPr>
            <a:spLocks noChangeAspect="1"/>
          </p:cNvSpPr>
          <p:nvPr/>
        </p:nvSpPr>
        <p:spPr bwMode="auto">
          <a:xfrm>
            <a:off x="1863725" y="4710113"/>
            <a:ext cx="6350" cy="1587"/>
          </a:xfrm>
          <a:custGeom>
            <a:avLst/>
            <a:gdLst>
              <a:gd name="T0" fmla="*/ 0 w 15"/>
              <a:gd name="T1" fmla="*/ 0 h 5"/>
              <a:gd name="T2" fmla="*/ 2147483647 w 15"/>
              <a:gd name="T3" fmla="*/ 0 h 5"/>
              <a:gd name="T4" fmla="*/ 2147483647 w 15"/>
              <a:gd name="T5" fmla="*/ 2147483647 h 5"/>
              <a:gd name="T6" fmla="*/ 2147483647 w 15"/>
              <a:gd name="T7" fmla="*/ 2147483647 h 5"/>
              <a:gd name="T8" fmla="*/ 0 w 15"/>
              <a:gd name="T9" fmla="*/ 2147483647 h 5"/>
              <a:gd name="T10" fmla="*/ 0 w 15"/>
              <a:gd name="T11" fmla="*/ 2147483647 h 5"/>
              <a:gd name="T12" fmla="*/ 0 w 15"/>
              <a:gd name="T13" fmla="*/ 0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5"/>
              <a:gd name="T23" fmla="*/ 15 w 15"/>
              <a:gd name="T24" fmla="*/ 5 h 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5">
                <a:moveTo>
                  <a:pt x="0" y="0"/>
                </a:moveTo>
                <a:lnTo>
                  <a:pt x="15" y="0"/>
                </a:lnTo>
                <a:lnTo>
                  <a:pt x="15" y="3"/>
                </a:ln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87" name="Freeform 3953"/>
          <p:cNvSpPr>
            <a:spLocks noChangeAspect="1"/>
          </p:cNvSpPr>
          <p:nvPr/>
        </p:nvSpPr>
        <p:spPr bwMode="auto">
          <a:xfrm>
            <a:off x="1863725" y="4711700"/>
            <a:ext cx="6350" cy="1588"/>
          </a:xfrm>
          <a:custGeom>
            <a:avLst/>
            <a:gdLst>
              <a:gd name="T0" fmla="*/ 0 w 16"/>
              <a:gd name="T1" fmla="*/ 2147483647 h 7"/>
              <a:gd name="T2" fmla="*/ 2147483647 w 16"/>
              <a:gd name="T3" fmla="*/ 0 h 7"/>
              <a:gd name="T4" fmla="*/ 2147483647 w 16"/>
              <a:gd name="T5" fmla="*/ 2147483647 h 7"/>
              <a:gd name="T6" fmla="*/ 2147483647 w 16"/>
              <a:gd name="T7" fmla="*/ 2147483647 h 7"/>
              <a:gd name="T8" fmla="*/ 2147483647 w 16"/>
              <a:gd name="T9" fmla="*/ 2147483647 h 7"/>
              <a:gd name="T10" fmla="*/ 2147483647 w 16"/>
              <a:gd name="T11" fmla="*/ 2147483647 h 7"/>
              <a:gd name="T12" fmla="*/ 0 w 16"/>
              <a:gd name="T13" fmla="*/ 2147483647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"/>
              <a:gd name="T22" fmla="*/ 0 h 7"/>
              <a:gd name="T23" fmla="*/ 16 w 16"/>
              <a:gd name="T24" fmla="*/ 7 h 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" h="7">
                <a:moveTo>
                  <a:pt x="0" y="2"/>
                </a:moveTo>
                <a:lnTo>
                  <a:pt x="15" y="0"/>
                </a:lnTo>
                <a:lnTo>
                  <a:pt x="16" y="5"/>
                </a:lnTo>
                <a:lnTo>
                  <a:pt x="1" y="7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88" name="Freeform 3954"/>
          <p:cNvSpPr>
            <a:spLocks noChangeAspect="1"/>
          </p:cNvSpPr>
          <p:nvPr/>
        </p:nvSpPr>
        <p:spPr bwMode="auto">
          <a:xfrm>
            <a:off x="1866900" y="4711700"/>
            <a:ext cx="3175" cy="1588"/>
          </a:xfrm>
          <a:custGeom>
            <a:avLst/>
            <a:gdLst>
              <a:gd name="T0" fmla="*/ 0 w 16"/>
              <a:gd name="T1" fmla="*/ 2147483647 h 6"/>
              <a:gd name="T2" fmla="*/ 2147483647 w 16"/>
              <a:gd name="T3" fmla="*/ 0 h 6"/>
              <a:gd name="T4" fmla="*/ 2147483647 w 16"/>
              <a:gd name="T5" fmla="*/ 2147483647 h 6"/>
              <a:gd name="T6" fmla="*/ 2147483647 w 16"/>
              <a:gd name="T7" fmla="*/ 2147483647 h 6"/>
              <a:gd name="T8" fmla="*/ 2147483647 w 16"/>
              <a:gd name="T9" fmla="*/ 2147483647 h 6"/>
              <a:gd name="T10" fmla="*/ 2147483647 w 16"/>
              <a:gd name="T11" fmla="*/ 2147483647 h 6"/>
              <a:gd name="T12" fmla="*/ 0 w 16"/>
              <a:gd name="T13" fmla="*/ 2147483647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"/>
              <a:gd name="T22" fmla="*/ 0 h 6"/>
              <a:gd name="T23" fmla="*/ 16 w 16"/>
              <a:gd name="T24" fmla="*/ 6 h 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" h="6">
                <a:moveTo>
                  <a:pt x="0" y="2"/>
                </a:moveTo>
                <a:lnTo>
                  <a:pt x="15" y="0"/>
                </a:lnTo>
                <a:lnTo>
                  <a:pt x="16" y="4"/>
                </a:lnTo>
                <a:lnTo>
                  <a:pt x="16" y="5"/>
                </a:lnTo>
                <a:lnTo>
                  <a:pt x="1" y="5"/>
                </a:lnTo>
                <a:lnTo>
                  <a:pt x="1" y="6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89" name="Freeform 3955"/>
          <p:cNvSpPr>
            <a:spLocks noChangeAspect="1"/>
          </p:cNvSpPr>
          <p:nvPr/>
        </p:nvSpPr>
        <p:spPr bwMode="auto">
          <a:xfrm>
            <a:off x="1866900" y="4713288"/>
            <a:ext cx="3175" cy="3175"/>
          </a:xfrm>
          <a:custGeom>
            <a:avLst/>
            <a:gdLst>
              <a:gd name="T0" fmla="*/ 0 w 15"/>
              <a:gd name="T1" fmla="*/ 0 h 4"/>
              <a:gd name="T2" fmla="*/ 2147483647 w 15"/>
              <a:gd name="T3" fmla="*/ 0 h 4"/>
              <a:gd name="T4" fmla="*/ 2147483647 w 15"/>
              <a:gd name="T5" fmla="*/ 2147483647 h 4"/>
              <a:gd name="T6" fmla="*/ 2147483647 w 15"/>
              <a:gd name="T7" fmla="*/ 2147483647 h 4"/>
              <a:gd name="T8" fmla="*/ 0 w 15"/>
              <a:gd name="T9" fmla="*/ 2147483647 h 4"/>
              <a:gd name="T10" fmla="*/ 0 w 15"/>
              <a:gd name="T11" fmla="*/ 2147483647 h 4"/>
              <a:gd name="T12" fmla="*/ 0 w 15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4"/>
              <a:gd name="T23" fmla="*/ 15 w 15"/>
              <a:gd name="T24" fmla="*/ 4 h 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4">
                <a:moveTo>
                  <a:pt x="0" y="0"/>
                </a:moveTo>
                <a:lnTo>
                  <a:pt x="15" y="0"/>
                </a:lnTo>
                <a:lnTo>
                  <a:pt x="15" y="4"/>
                </a:lnTo>
                <a:lnTo>
                  <a:pt x="0" y="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90" name="Freeform 3956"/>
          <p:cNvSpPr>
            <a:spLocks noChangeAspect="1"/>
          </p:cNvSpPr>
          <p:nvPr/>
        </p:nvSpPr>
        <p:spPr bwMode="auto">
          <a:xfrm>
            <a:off x="1866900" y="4716463"/>
            <a:ext cx="3175" cy="1587"/>
          </a:xfrm>
          <a:custGeom>
            <a:avLst/>
            <a:gdLst>
              <a:gd name="T0" fmla="*/ 0 w 15"/>
              <a:gd name="T1" fmla="*/ 0 h 5"/>
              <a:gd name="T2" fmla="*/ 2147483647 w 15"/>
              <a:gd name="T3" fmla="*/ 0 h 5"/>
              <a:gd name="T4" fmla="*/ 2147483647 w 15"/>
              <a:gd name="T5" fmla="*/ 2147483647 h 5"/>
              <a:gd name="T6" fmla="*/ 2147483647 w 15"/>
              <a:gd name="T7" fmla="*/ 2147483647 h 5"/>
              <a:gd name="T8" fmla="*/ 0 w 15"/>
              <a:gd name="T9" fmla="*/ 2147483647 h 5"/>
              <a:gd name="T10" fmla="*/ 0 w 15"/>
              <a:gd name="T11" fmla="*/ 2147483647 h 5"/>
              <a:gd name="T12" fmla="*/ 0 w 15"/>
              <a:gd name="T13" fmla="*/ 0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5"/>
              <a:gd name="T23" fmla="*/ 15 w 15"/>
              <a:gd name="T24" fmla="*/ 5 h 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5">
                <a:moveTo>
                  <a:pt x="0" y="0"/>
                </a:moveTo>
                <a:lnTo>
                  <a:pt x="15" y="0"/>
                </a:lnTo>
                <a:lnTo>
                  <a:pt x="15" y="3"/>
                </a:ln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91" name="Freeform 3957"/>
          <p:cNvSpPr>
            <a:spLocks noChangeAspect="1"/>
          </p:cNvSpPr>
          <p:nvPr/>
        </p:nvSpPr>
        <p:spPr bwMode="auto">
          <a:xfrm>
            <a:off x="1866900" y="4716463"/>
            <a:ext cx="3175" cy="3175"/>
          </a:xfrm>
          <a:custGeom>
            <a:avLst/>
            <a:gdLst>
              <a:gd name="T0" fmla="*/ 0 w 16"/>
              <a:gd name="T1" fmla="*/ 2147483647 h 7"/>
              <a:gd name="T2" fmla="*/ 2147483647 w 16"/>
              <a:gd name="T3" fmla="*/ 0 h 7"/>
              <a:gd name="T4" fmla="*/ 2147483647 w 16"/>
              <a:gd name="T5" fmla="*/ 2147483647 h 7"/>
              <a:gd name="T6" fmla="*/ 2147483647 w 16"/>
              <a:gd name="T7" fmla="*/ 2147483647 h 7"/>
              <a:gd name="T8" fmla="*/ 0 w 16"/>
              <a:gd name="T9" fmla="*/ 2147483647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"/>
              <a:gd name="T16" fmla="*/ 0 h 7"/>
              <a:gd name="T17" fmla="*/ 16 w 16"/>
              <a:gd name="T18" fmla="*/ 7 h 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" h="7">
                <a:moveTo>
                  <a:pt x="0" y="2"/>
                </a:moveTo>
                <a:lnTo>
                  <a:pt x="15" y="0"/>
                </a:lnTo>
                <a:lnTo>
                  <a:pt x="16" y="5"/>
                </a:lnTo>
                <a:lnTo>
                  <a:pt x="1" y="7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92" name="Freeform 3958"/>
          <p:cNvSpPr>
            <a:spLocks noChangeAspect="1"/>
          </p:cNvSpPr>
          <p:nvPr/>
        </p:nvSpPr>
        <p:spPr bwMode="auto">
          <a:xfrm>
            <a:off x="1866900" y="4716463"/>
            <a:ext cx="1588" cy="4762"/>
          </a:xfrm>
          <a:custGeom>
            <a:avLst/>
            <a:gdLst>
              <a:gd name="T0" fmla="*/ 2147483647 w 8"/>
              <a:gd name="T1" fmla="*/ 2147483647 h 16"/>
              <a:gd name="T2" fmla="*/ 2147483647 w 8"/>
              <a:gd name="T3" fmla="*/ 2147483647 h 16"/>
              <a:gd name="T4" fmla="*/ 2147483647 w 8"/>
              <a:gd name="T5" fmla="*/ 2147483647 h 16"/>
              <a:gd name="T6" fmla="*/ 2147483647 w 8"/>
              <a:gd name="T7" fmla="*/ 2147483647 h 16"/>
              <a:gd name="T8" fmla="*/ 2147483647 w 8"/>
              <a:gd name="T9" fmla="*/ 2147483647 h 16"/>
              <a:gd name="T10" fmla="*/ 2147483647 w 8"/>
              <a:gd name="T11" fmla="*/ 2147483647 h 16"/>
              <a:gd name="T12" fmla="*/ 2147483647 w 8"/>
              <a:gd name="T13" fmla="*/ 2147483647 h 16"/>
              <a:gd name="T14" fmla="*/ 2147483647 w 8"/>
              <a:gd name="T15" fmla="*/ 2147483647 h 16"/>
              <a:gd name="T16" fmla="*/ 0 w 8"/>
              <a:gd name="T17" fmla="*/ 2147483647 h 16"/>
              <a:gd name="T18" fmla="*/ 0 w 8"/>
              <a:gd name="T19" fmla="*/ 2147483647 h 16"/>
              <a:gd name="T20" fmla="*/ 0 w 8"/>
              <a:gd name="T21" fmla="*/ 2147483647 h 16"/>
              <a:gd name="T22" fmla="*/ 0 w 8"/>
              <a:gd name="T23" fmla="*/ 2147483647 h 16"/>
              <a:gd name="T24" fmla="*/ 0 w 8"/>
              <a:gd name="T25" fmla="*/ 2147483647 h 16"/>
              <a:gd name="T26" fmla="*/ 2147483647 w 8"/>
              <a:gd name="T27" fmla="*/ 2147483647 h 16"/>
              <a:gd name="T28" fmla="*/ 2147483647 w 8"/>
              <a:gd name="T29" fmla="*/ 2147483647 h 16"/>
              <a:gd name="T30" fmla="*/ 2147483647 w 8"/>
              <a:gd name="T31" fmla="*/ 2147483647 h 16"/>
              <a:gd name="T32" fmla="*/ 2147483647 w 8"/>
              <a:gd name="T33" fmla="*/ 2147483647 h 16"/>
              <a:gd name="T34" fmla="*/ 2147483647 w 8"/>
              <a:gd name="T35" fmla="*/ 0 h 16"/>
              <a:gd name="T36" fmla="*/ 2147483647 w 8"/>
              <a:gd name="T37" fmla="*/ 0 h 16"/>
              <a:gd name="T38" fmla="*/ 2147483647 w 8"/>
              <a:gd name="T39" fmla="*/ 0 h 16"/>
              <a:gd name="T40" fmla="*/ 2147483647 w 8"/>
              <a:gd name="T41" fmla="*/ 0 h 16"/>
              <a:gd name="T42" fmla="*/ 2147483647 w 8"/>
              <a:gd name="T43" fmla="*/ 2147483647 h 1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"/>
              <a:gd name="T67" fmla="*/ 0 h 16"/>
              <a:gd name="T68" fmla="*/ 8 w 8"/>
              <a:gd name="T69" fmla="*/ 16 h 1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" h="16">
                <a:moveTo>
                  <a:pt x="8" y="16"/>
                </a:moveTo>
                <a:lnTo>
                  <a:pt x="8" y="16"/>
                </a:lnTo>
                <a:lnTo>
                  <a:pt x="7" y="16"/>
                </a:lnTo>
                <a:lnTo>
                  <a:pt x="6" y="16"/>
                </a:lnTo>
                <a:lnTo>
                  <a:pt x="4" y="15"/>
                </a:lnTo>
                <a:lnTo>
                  <a:pt x="2" y="13"/>
                </a:lnTo>
                <a:lnTo>
                  <a:pt x="1" y="12"/>
                </a:lnTo>
                <a:lnTo>
                  <a:pt x="1" y="11"/>
                </a:lnTo>
                <a:lnTo>
                  <a:pt x="0" y="10"/>
                </a:lnTo>
                <a:lnTo>
                  <a:pt x="0" y="8"/>
                </a:lnTo>
                <a:lnTo>
                  <a:pt x="0" y="7"/>
                </a:lnTo>
                <a:lnTo>
                  <a:pt x="0" y="6"/>
                </a:lnTo>
                <a:lnTo>
                  <a:pt x="0" y="5"/>
                </a:lnTo>
                <a:lnTo>
                  <a:pt x="1" y="3"/>
                </a:lnTo>
                <a:lnTo>
                  <a:pt x="1" y="2"/>
                </a:lnTo>
                <a:lnTo>
                  <a:pt x="2" y="1"/>
                </a:lnTo>
                <a:lnTo>
                  <a:pt x="4" y="1"/>
                </a:lnTo>
                <a:lnTo>
                  <a:pt x="6" y="0"/>
                </a:lnTo>
                <a:lnTo>
                  <a:pt x="7" y="0"/>
                </a:lnTo>
                <a:lnTo>
                  <a:pt x="8" y="0"/>
                </a:lnTo>
                <a:lnTo>
                  <a:pt x="8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93" name="Freeform 3959"/>
          <p:cNvSpPr>
            <a:spLocks noChangeAspect="1"/>
          </p:cNvSpPr>
          <p:nvPr/>
        </p:nvSpPr>
        <p:spPr bwMode="auto">
          <a:xfrm>
            <a:off x="1868488" y="4716463"/>
            <a:ext cx="3175" cy="4762"/>
          </a:xfrm>
          <a:custGeom>
            <a:avLst/>
            <a:gdLst>
              <a:gd name="T0" fmla="*/ 0 w 8"/>
              <a:gd name="T1" fmla="*/ 0 h 16"/>
              <a:gd name="T2" fmla="*/ 0 w 8"/>
              <a:gd name="T3" fmla="*/ 0 h 16"/>
              <a:gd name="T4" fmla="*/ 2147483647 w 8"/>
              <a:gd name="T5" fmla="*/ 0 h 16"/>
              <a:gd name="T6" fmla="*/ 2147483647 w 8"/>
              <a:gd name="T7" fmla="*/ 0 h 16"/>
              <a:gd name="T8" fmla="*/ 2147483647 w 8"/>
              <a:gd name="T9" fmla="*/ 2147483647 h 16"/>
              <a:gd name="T10" fmla="*/ 2147483647 w 8"/>
              <a:gd name="T11" fmla="*/ 2147483647 h 16"/>
              <a:gd name="T12" fmla="*/ 2147483647 w 8"/>
              <a:gd name="T13" fmla="*/ 2147483647 h 16"/>
              <a:gd name="T14" fmla="*/ 2147483647 w 8"/>
              <a:gd name="T15" fmla="*/ 2147483647 h 16"/>
              <a:gd name="T16" fmla="*/ 2147483647 w 8"/>
              <a:gd name="T17" fmla="*/ 2147483647 h 16"/>
              <a:gd name="T18" fmla="*/ 2147483647 w 8"/>
              <a:gd name="T19" fmla="*/ 2147483647 h 16"/>
              <a:gd name="T20" fmla="*/ 2147483647 w 8"/>
              <a:gd name="T21" fmla="*/ 2147483647 h 16"/>
              <a:gd name="T22" fmla="*/ 2147483647 w 8"/>
              <a:gd name="T23" fmla="*/ 2147483647 h 16"/>
              <a:gd name="T24" fmla="*/ 2147483647 w 8"/>
              <a:gd name="T25" fmla="*/ 2147483647 h 16"/>
              <a:gd name="T26" fmla="*/ 2147483647 w 8"/>
              <a:gd name="T27" fmla="*/ 2147483647 h 16"/>
              <a:gd name="T28" fmla="*/ 2147483647 w 8"/>
              <a:gd name="T29" fmla="*/ 2147483647 h 16"/>
              <a:gd name="T30" fmla="*/ 2147483647 w 8"/>
              <a:gd name="T31" fmla="*/ 2147483647 h 16"/>
              <a:gd name="T32" fmla="*/ 2147483647 w 8"/>
              <a:gd name="T33" fmla="*/ 2147483647 h 16"/>
              <a:gd name="T34" fmla="*/ 2147483647 w 8"/>
              <a:gd name="T35" fmla="*/ 2147483647 h 16"/>
              <a:gd name="T36" fmla="*/ 2147483647 w 8"/>
              <a:gd name="T37" fmla="*/ 2147483647 h 16"/>
              <a:gd name="T38" fmla="*/ 0 w 8"/>
              <a:gd name="T39" fmla="*/ 2147483647 h 16"/>
              <a:gd name="T40" fmla="*/ 0 w 8"/>
              <a:gd name="T41" fmla="*/ 2147483647 h 16"/>
              <a:gd name="T42" fmla="*/ 0 w 8"/>
              <a:gd name="T43" fmla="*/ 0 h 1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"/>
              <a:gd name="T67" fmla="*/ 0 h 16"/>
              <a:gd name="T68" fmla="*/ 8 w 8"/>
              <a:gd name="T69" fmla="*/ 16 h 1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" h="16">
                <a:moveTo>
                  <a:pt x="0" y="0"/>
                </a:moveTo>
                <a:lnTo>
                  <a:pt x="0" y="0"/>
                </a:lnTo>
                <a:lnTo>
                  <a:pt x="1" y="0"/>
                </a:lnTo>
                <a:lnTo>
                  <a:pt x="3" y="0"/>
                </a:lnTo>
                <a:lnTo>
                  <a:pt x="4" y="1"/>
                </a:lnTo>
                <a:lnTo>
                  <a:pt x="5" y="1"/>
                </a:lnTo>
                <a:lnTo>
                  <a:pt x="6" y="2"/>
                </a:lnTo>
                <a:lnTo>
                  <a:pt x="7" y="3"/>
                </a:lnTo>
                <a:lnTo>
                  <a:pt x="8" y="5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7" y="11"/>
                </a:lnTo>
                <a:lnTo>
                  <a:pt x="6" y="12"/>
                </a:lnTo>
                <a:lnTo>
                  <a:pt x="5" y="13"/>
                </a:lnTo>
                <a:lnTo>
                  <a:pt x="4" y="15"/>
                </a:lnTo>
                <a:lnTo>
                  <a:pt x="3" y="16"/>
                </a:lnTo>
                <a:lnTo>
                  <a:pt x="1" y="16"/>
                </a:lnTo>
                <a:lnTo>
                  <a:pt x="0" y="16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94" name="Freeform 3960"/>
          <p:cNvSpPr>
            <a:spLocks noChangeAspect="1"/>
          </p:cNvSpPr>
          <p:nvPr/>
        </p:nvSpPr>
        <p:spPr bwMode="auto">
          <a:xfrm>
            <a:off x="1868488" y="4716463"/>
            <a:ext cx="1587" cy="4762"/>
          </a:xfrm>
          <a:custGeom>
            <a:avLst/>
            <a:gdLst>
              <a:gd name="T0" fmla="*/ 0 w 1"/>
              <a:gd name="T1" fmla="*/ 2147483647 h 16"/>
              <a:gd name="T2" fmla="*/ 0 w 1"/>
              <a:gd name="T3" fmla="*/ 0 h 16"/>
              <a:gd name="T4" fmla="*/ 2147483647 w 1"/>
              <a:gd name="T5" fmla="*/ 0 h 16"/>
              <a:gd name="T6" fmla="*/ 2147483647 w 1"/>
              <a:gd name="T7" fmla="*/ 0 h 16"/>
              <a:gd name="T8" fmla="*/ 2147483647 w 1"/>
              <a:gd name="T9" fmla="*/ 2147483647 h 16"/>
              <a:gd name="T10" fmla="*/ 2147483647 w 1"/>
              <a:gd name="T11" fmla="*/ 2147483647 h 16"/>
              <a:gd name="T12" fmla="*/ 0 w 1"/>
              <a:gd name="T13" fmla="*/ 214748364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6"/>
              <a:gd name="T23" fmla="*/ 1 w 1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6">
                <a:moveTo>
                  <a:pt x="0" y="16"/>
                </a:moveTo>
                <a:lnTo>
                  <a:pt x="0" y="0"/>
                </a:lnTo>
                <a:lnTo>
                  <a:pt x="1" y="0"/>
                </a:lnTo>
                <a:lnTo>
                  <a:pt x="1" y="16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95" name="Rectangle 3961"/>
          <p:cNvSpPr>
            <a:spLocks noChangeAspect="1" noChangeArrowheads="1"/>
          </p:cNvSpPr>
          <p:nvPr/>
        </p:nvSpPr>
        <p:spPr bwMode="auto">
          <a:xfrm>
            <a:off x="1868488" y="4716463"/>
            <a:ext cx="1587" cy="4762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96" name="Freeform 3962"/>
          <p:cNvSpPr>
            <a:spLocks noChangeAspect="1"/>
          </p:cNvSpPr>
          <p:nvPr/>
        </p:nvSpPr>
        <p:spPr bwMode="auto">
          <a:xfrm>
            <a:off x="1866900" y="4716463"/>
            <a:ext cx="4763" cy="1587"/>
          </a:xfrm>
          <a:custGeom>
            <a:avLst/>
            <a:gdLst>
              <a:gd name="T0" fmla="*/ 0 w 15"/>
              <a:gd name="T1" fmla="*/ 2147483647 h 7"/>
              <a:gd name="T2" fmla="*/ 0 w 15"/>
              <a:gd name="T3" fmla="*/ 2147483647 h 7"/>
              <a:gd name="T4" fmla="*/ 0 w 15"/>
              <a:gd name="T5" fmla="*/ 2147483647 h 7"/>
              <a:gd name="T6" fmla="*/ 0 w 15"/>
              <a:gd name="T7" fmla="*/ 2147483647 h 7"/>
              <a:gd name="T8" fmla="*/ 2147483647 w 15"/>
              <a:gd name="T9" fmla="*/ 2147483647 h 7"/>
              <a:gd name="T10" fmla="*/ 2147483647 w 15"/>
              <a:gd name="T11" fmla="*/ 2147483647 h 7"/>
              <a:gd name="T12" fmla="*/ 2147483647 w 15"/>
              <a:gd name="T13" fmla="*/ 2147483647 h 7"/>
              <a:gd name="T14" fmla="*/ 2147483647 w 15"/>
              <a:gd name="T15" fmla="*/ 2147483647 h 7"/>
              <a:gd name="T16" fmla="*/ 2147483647 w 15"/>
              <a:gd name="T17" fmla="*/ 0 h 7"/>
              <a:gd name="T18" fmla="*/ 2147483647 w 15"/>
              <a:gd name="T19" fmla="*/ 0 h 7"/>
              <a:gd name="T20" fmla="*/ 2147483647 w 15"/>
              <a:gd name="T21" fmla="*/ 0 h 7"/>
              <a:gd name="T22" fmla="*/ 2147483647 w 15"/>
              <a:gd name="T23" fmla="*/ 0 h 7"/>
              <a:gd name="T24" fmla="*/ 2147483647 w 15"/>
              <a:gd name="T25" fmla="*/ 0 h 7"/>
              <a:gd name="T26" fmla="*/ 2147483647 w 15"/>
              <a:gd name="T27" fmla="*/ 2147483647 h 7"/>
              <a:gd name="T28" fmla="*/ 2147483647 w 15"/>
              <a:gd name="T29" fmla="*/ 2147483647 h 7"/>
              <a:gd name="T30" fmla="*/ 2147483647 w 15"/>
              <a:gd name="T31" fmla="*/ 2147483647 h 7"/>
              <a:gd name="T32" fmla="*/ 2147483647 w 15"/>
              <a:gd name="T33" fmla="*/ 2147483647 h 7"/>
              <a:gd name="T34" fmla="*/ 2147483647 w 15"/>
              <a:gd name="T35" fmla="*/ 2147483647 h 7"/>
              <a:gd name="T36" fmla="*/ 2147483647 w 15"/>
              <a:gd name="T37" fmla="*/ 2147483647 h 7"/>
              <a:gd name="T38" fmla="*/ 2147483647 w 15"/>
              <a:gd name="T39" fmla="*/ 2147483647 h 7"/>
              <a:gd name="T40" fmla="*/ 2147483647 w 15"/>
              <a:gd name="T41" fmla="*/ 2147483647 h 7"/>
              <a:gd name="T42" fmla="*/ 0 w 15"/>
              <a:gd name="T43" fmla="*/ 2147483647 h 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"/>
              <a:gd name="T67" fmla="*/ 0 h 7"/>
              <a:gd name="T68" fmla="*/ 15 w 15"/>
              <a:gd name="T69" fmla="*/ 7 h 7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" h="7">
                <a:moveTo>
                  <a:pt x="0" y="7"/>
                </a:moveTo>
                <a:lnTo>
                  <a:pt x="0" y="7"/>
                </a:lnTo>
                <a:lnTo>
                  <a:pt x="0" y="6"/>
                </a:lnTo>
                <a:lnTo>
                  <a:pt x="0" y="5"/>
                </a:lnTo>
                <a:lnTo>
                  <a:pt x="2" y="3"/>
                </a:lnTo>
                <a:lnTo>
                  <a:pt x="2" y="2"/>
                </a:lnTo>
                <a:lnTo>
                  <a:pt x="3" y="1"/>
                </a:lnTo>
                <a:lnTo>
                  <a:pt x="4" y="1"/>
                </a:lnTo>
                <a:lnTo>
                  <a:pt x="6" y="0"/>
                </a:lnTo>
                <a:lnTo>
                  <a:pt x="7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  <a:lnTo>
                  <a:pt x="12" y="1"/>
                </a:lnTo>
                <a:lnTo>
                  <a:pt x="13" y="1"/>
                </a:lnTo>
                <a:lnTo>
                  <a:pt x="14" y="2"/>
                </a:lnTo>
                <a:lnTo>
                  <a:pt x="14" y="3"/>
                </a:lnTo>
                <a:lnTo>
                  <a:pt x="15" y="5"/>
                </a:lnTo>
                <a:lnTo>
                  <a:pt x="15" y="6"/>
                </a:lnTo>
                <a:lnTo>
                  <a:pt x="15" y="7"/>
                </a:lnTo>
                <a:lnTo>
                  <a:pt x="0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97" name="Freeform 3963"/>
          <p:cNvSpPr>
            <a:spLocks noChangeAspect="1"/>
          </p:cNvSpPr>
          <p:nvPr/>
        </p:nvSpPr>
        <p:spPr bwMode="auto">
          <a:xfrm>
            <a:off x="1871663" y="4781550"/>
            <a:ext cx="6350" cy="1588"/>
          </a:xfrm>
          <a:custGeom>
            <a:avLst/>
            <a:gdLst>
              <a:gd name="T0" fmla="*/ 2147483647 w 15"/>
              <a:gd name="T1" fmla="*/ 0 h 1588"/>
              <a:gd name="T2" fmla="*/ 0 w 15"/>
              <a:gd name="T3" fmla="*/ 0 h 1588"/>
              <a:gd name="T4" fmla="*/ 2147483647 w 15"/>
              <a:gd name="T5" fmla="*/ 0 h 1588"/>
              <a:gd name="T6" fmla="*/ 0 60000 65536"/>
              <a:gd name="T7" fmla="*/ 0 60000 65536"/>
              <a:gd name="T8" fmla="*/ 0 60000 65536"/>
              <a:gd name="T9" fmla="*/ 0 w 15"/>
              <a:gd name="T10" fmla="*/ 0 h 1588"/>
              <a:gd name="T11" fmla="*/ 15 w 15"/>
              <a:gd name="T12" fmla="*/ 1588 h 158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" h="1588">
                <a:moveTo>
                  <a:pt x="15" y="0"/>
                </a:moveTo>
                <a:lnTo>
                  <a:pt x="0" y="0"/>
                </a:lnTo>
                <a:lnTo>
                  <a:pt x="1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98" name="Freeform 3964"/>
          <p:cNvSpPr>
            <a:spLocks noChangeAspect="1"/>
          </p:cNvSpPr>
          <p:nvPr/>
        </p:nvSpPr>
        <p:spPr bwMode="auto">
          <a:xfrm>
            <a:off x="1866900" y="4718050"/>
            <a:ext cx="4763" cy="7938"/>
          </a:xfrm>
          <a:custGeom>
            <a:avLst/>
            <a:gdLst>
              <a:gd name="T0" fmla="*/ 0 w 15"/>
              <a:gd name="T1" fmla="*/ 0 h 23"/>
              <a:gd name="T2" fmla="*/ 2147483647 w 15"/>
              <a:gd name="T3" fmla="*/ 0 h 23"/>
              <a:gd name="T4" fmla="*/ 2147483647 w 15"/>
              <a:gd name="T5" fmla="*/ 2147483647 h 23"/>
              <a:gd name="T6" fmla="*/ 2147483647 w 15"/>
              <a:gd name="T7" fmla="*/ 2147483647 h 23"/>
              <a:gd name="T8" fmla="*/ 0 w 15"/>
              <a:gd name="T9" fmla="*/ 2147483647 h 23"/>
              <a:gd name="T10" fmla="*/ 0 w 15"/>
              <a:gd name="T11" fmla="*/ 2147483647 h 23"/>
              <a:gd name="T12" fmla="*/ 0 w 15"/>
              <a:gd name="T13" fmla="*/ 0 h 2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23"/>
              <a:gd name="T23" fmla="*/ 15 w 15"/>
              <a:gd name="T24" fmla="*/ 23 h 2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23">
                <a:moveTo>
                  <a:pt x="0" y="0"/>
                </a:moveTo>
                <a:lnTo>
                  <a:pt x="15" y="0"/>
                </a:lnTo>
                <a:lnTo>
                  <a:pt x="15" y="23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199" name="Freeform 3965"/>
          <p:cNvSpPr>
            <a:spLocks noChangeAspect="1"/>
          </p:cNvSpPr>
          <p:nvPr/>
        </p:nvSpPr>
        <p:spPr bwMode="auto">
          <a:xfrm>
            <a:off x="1866900" y="4725988"/>
            <a:ext cx="4763" cy="11112"/>
          </a:xfrm>
          <a:custGeom>
            <a:avLst/>
            <a:gdLst>
              <a:gd name="T0" fmla="*/ 0 w 17"/>
              <a:gd name="T1" fmla="*/ 0 h 26"/>
              <a:gd name="T2" fmla="*/ 2147483647 w 17"/>
              <a:gd name="T3" fmla="*/ 0 h 26"/>
              <a:gd name="T4" fmla="*/ 2147483647 w 17"/>
              <a:gd name="T5" fmla="*/ 2147483647 h 26"/>
              <a:gd name="T6" fmla="*/ 2147483647 w 17"/>
              <a:gd name="T7" fmla="*/ 2147483647 h 26"/>
              <a:gd name="T8" fmla="*/ 2147483647 w 17"/>
              <a:gd name="T9" fmla="*/ 2147483647 h 26"/>
              <a:gd name="T10" fmla="*/ 2147483647 w 17"/>
              <a:gd name="T11" fmla="*/ 2147483647 h 26"/>
              <a:gd name="T12" fmla="*/ 0 w 17"/>
              <a:gd name="T13" fmla="*/ 0 h 2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"/>
              <a:gd name="T22" fmla="*/ 0 h 26"/>
              <a:gd name="T23" fmla="*/ 17 w 17"/>
              <a:gd name="T24" fmla="*/ 26 h 2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" h="26">
                <a:moveTo>
                  <a:pt x="0" y="0"/>
                </a:moveTo>
                <a:lnTo>
                  <a:pt x="15" y="0"/>
                </a:lnTo>
                <a:lnTo>
                  <a:pt x="17" y="20"/>
                </a:lnTo>
                <a:lnTo>
                  <a:pt x="17" y="22"/>
                </a:lnTo>
                <a:lnTo>
                  <a:pt x="3" y="24"/>
                </a:lnTo>
                <a:lnTo>
                  <a:pt x="3" y="26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00" name="Freeform 3966"/>
          <p:cNvSpPr>
            <a:spLocks noChangeAspect="1"/>
          </p:cNvSpPr>
          <p:nvPr/>
        </p:nvSpPr>
        <p:spPr bwMode="auto">
          <a:xfrm>
            <a:off x="1868488" y="4735513"/>
            <a:ext cx="6350" cy="7937"/>
          </a:xfrm>
          <a:custGeom>
            <a:avLst/>
            <a:gdLst>
              <a:gd name="T0" fmla="*/ 0 w 17"/>
              <a:gd name="T1" fmla="*/ 2147483647 h 25"/>
              <a:gd name="T2" fmla="*/ 2147483647 w 17"/>
              <a:gd name="T3" fmla="*/ 0 h 25"/>
              <a:gd name="T4" fmla="*/ 2147483647 w 17"/>
              <a:gd name="T5" fmla="*/ 2147483647 h 25"/>
              <a:gd name="T6" fmla="*/ 2147483647 w 17"/>
              <a:gd name="T7" fmla="*/ 2147483647 h 25"/>
              <a:gd name="T8" fmla="*/ 2147483647 w 17"/>
              <a:gd name="T9" fmla="*/ 2147483647 h 25"/>
              <a:gd name="T10" fmla="*/ 2147483647 w 17"/>
              <a:gd name="T11" fmla="*/ 2147483647 h 25"/>
              <a:gd name="T12" fmla="*/ 0 w 17"/>
              <a:gd name="T13" fmla="*/ 2147483647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"/>
              <a:gd name="T22" fmla="*/ 0 h 25"/>
              <a:gd name="T23" fmla="*/ 17 w 17"/>
              <a:gd name="T24" fmla="*/ 25 h 2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" h="25">
                <a:moveTo>
                  <a:pt x="0" y="2"/>
                </a:moveTo>
                <a:lnTo>
                  <a:pt x="14" y="0"/>
                </a:lnTo>
                <a:lnTo>
                  <a:pt x="17" y="23"/>
                </a:lnTo>
                <a:lnTo>
                  <a:pt x="3" y="25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01" name="Freeform 3967"/>
          <p:cNvSpPr>
            <a:spLocks noChangeAspect="1"/>
          </p:cNvSpPr>
          <p:nvPr/>
        </p:nvSpPr>
        <p:spPr bwMode="auto">
          <a:xfrm>
            <a:off x="1868488" y="4743450"/>
            <a:ext cx="6350" cy="6350"/>
          </a:xfrm>
          <a:custGeom>
            <a:avLst/>
            <a:gdLst>
              <a:gd name="T0" fmla="*/ 0 w 18"/>
              <a:gd name="T1" fmla="*/ 2147483647 h 24"/>
              <a:gd name="T2" fmla="*/ 2147483647 w 18"/>
              <a:gd name="T3" fmla="*/ 0 h 24"/>
              <a:gd name="T4" fmla="*/ 2147483647 w 18"/>
              <a:gd name="T5" fmla="*/ 2147483647 h 24"/>
              <a:gd name="T6" fmla="*/ 2147483647 w 18"/>
              <a:gd name="T7" fmla="*/ 2147483647 h 24"/>
              <a:gd name="T8" fmla="*/ 2147483647 w 18"/>
              <a:gd name="T9" fmla="*/ 2147483647 h 24"/>
              <a:gd name="T10" fmla="*/ 2147483647 w 18"/>
              <a:gd name="T11" fmla="*/ 2147483647 h 24"/>
              <a:gd name="T12" fmla="*/ 0 w 18"/>
              <a:gd name="T13" fmla="*/ 2147483647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"/>
              <a:gd name="T22" fmla="*/ 0 h 24"/>
              <a:gd name="T23" fmla="*/ 18 w 18"/>
              <a:gd name="T24" fmla="*/ 24 h 2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" h="24">
                <a:moveTo>
                  <a:pt x="0" y="2"/>
                </a:moveTo>
                <a:lnTo>
                  <a:pt x="14" y="0"/>
                </a:lnTo>
                <a:lnTo>
                  <a:pt x="18" y="22"/>
                </a:lnTo>
                <a:lnTo>
                  <a:pt x="4" y="24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02" name="Freeform 3968"/>
          <p:cNvSpPr>
            <a:spLocks noChangeAspect="1"/>
          </p:cNvSpPr>
          <p:nvPr/>
        </p:nvSpPr>
        <p:spPr bwMode="auto">
          <a:xfrm>
            <a:off x="1870075" y="4748213"/>
            <a:ext cx="6350" cy="9525"/>
          </a:xfrm>
          <a:custGeom>
            <a:avLst/>
            <a:gdLst>
              <a:gd name="T0" fmla="*/ 0 w 17"/>
              <a:gd name="T1" fmla="*/ 2147483647 h 24"/>
              <a:gd name="T2" fmla="*/ 2147483647 w 17"/>
              <a:gd name="T3" fmla="*/ 0 h 24"/>
              <a:gd name="T4" fmla="*/ 2147483647 w 17"/>
              <a:gd name="T5" fmla="*/ 2147483647 h 24"/>
              <a:gd name="T6" fmla="*/ 2147483647 w 17"/>
              <a:gd name="T7" fmla="*/ 2147483647 h 24"/>
              <a:gd name="T8" fmla="*/ 2147483647 w 17"/>
              <a:gd name="T9" fmla="*/ 2147483647 h 24"/>
              <a:gd name="T10" fmla="*/ 2147483647 w 17"/>
              <a:gd name="T11" fmla="*/ 2147483647 h 24"/>
              <a:gd name="T12" fmla="*/ 0 w 17"/>
              <a:gd name="T13" fmla="*/ 2147483647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"/>
              <a:gd name="T22" fmla="*/ 0 h 24"/>
              <a:gd name="T23" fmla="*/ 17 w 17"/>
              <a:gd name="T24" fmla="*/ 24 h 2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" h="24">
                <a:moveTo>
                  <a:pt x="0" y="2"/>
                </a:moveTo>
                <a:lnTo>
                  <a:pt x="14" y="0"/>
                </a:lnTo>
                <a:lnTo>
                  <a:pt x="17" y="22"/>
                </a:lnTo>
                <a:lnTo>
                  <a:pt x="3" y="24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03" name="Freeform 3969"/>
          <p:cNvSpPr>
            <a:spLocks noChangeAspect="1"/>
          </p:cNvSpPr>
          <p:nvPr/>
        </p:nvSpPr>
        <p:spPr bwMode="auto">
          <a:xfrm>
            <a:off x="1870075" y="4757738"/>
            <a:ext cx="6350" cy="7937"/>
          </a:xfrm>
          <a:custGeom>
            <a:avLst/>
            <a:gdLst>
              <a:gd name="T0" fmla="*/ 0 w 18"/>
              <a:gd name="T1" fmla="*/ 2147483647 h 26"/>
              <a:gd name="T2" fmla="*/ 2147483647 w 18"/>
              <a:gd name="T3" fmla="*/ 0 h 26"/>
              <a:gd name="T4" fmla="*/ 2147483647 w 18"/>
              <a:gd name="T5" fmla="*/ 2147483647 h 26"/>
              <a:gd name="T6" fmla="*/ 2147483647 w 18"/>
              <a:gd name="T7" fmla="*/ 2147483647 h 26"/>
              <a:gd name="T8" fmla="*/ 2147483647 w 18"/>
              <a:gd name="T9" fmla="*/ 2147483647 h 26"/>
              <a:gd name="T10" fmla="*/ 2147483647 w 18"/>
              <a:gd name="T11" fmla="*/ 2147483647 h 26"/>
              <a:gd name="T12" fmla="*/ 0 w 18"/>
              <a:gd name="T13" fmla="*/ 2147483647 h 2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"/>
              <a:gd name="T22" fmla="*/ 0 h 26"/>
              <a:gd name="T23" fmla="*/ 18 w 18"/>
              <a:gd name="T24" fmla="*/ 26 h 2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" h="26">
                <a:moveTo>
                  <a:pt x="0" y="2"/>
                </a:moveTo>
                <a:lnTo>
                  <a:pt x="14" y="0"/>
                </a:lnTo>
                <a:lnTo>
                  <a:pt x="18" y="20"/>
                </a:lnTo>
                <a:lnTo>
                  <a:pt x="18" y="23"/>
                </a:lnTo>
                <a:lnTo>
                  <a:pt x="3" y="23"/>
                </a:lnTo>
                <a:lnTo>
                  <a:pt x="3" y="26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04" name="Freeform 3970"/>
          <p:cNvSpPr>
            <a:spLocks noChangeAspect="1"/>
          </p:cNvSpPr>
          <p:nvPr/>
        </p:nvSpPr>
        <p:spPr bwMode="auto">
          <a:xfrm>
            <a:off x="1871663" y="4765675"/>
            <a:ext cx="6350" cy="6350"/>
          </a:xfrm>
          <a:custGeom>
            <a:avLst/>
            <a:gdLst>
              <a:gd name="T0" fmla="*/ 0 w 17"/>
              <a:gd name="T1" fmla="*/ 0 h 22"/>
              <a:gd name="T2" fmla="*/ 2147483647 w 17"/>
              <a:gd name="T3" fmla="*/ 0 h 22"/>
              <a:gd name="T4" fmla="*/ 2147483647 w 17"/>
              <a:gd name="T5" fmla="*/ 2147483647 h 22"/>
              <a:gd name="T6" fmla="*/ 2147483647 w 17"/>
              <a:gd name="T7" fmla="*/ 2147483647 h 22"/>
              <a:gd name="T8" fmla="*/ 2147483647 w 17"/>
              <a:gd name="T9" fmla="*/ 2147483647 h 22"/>
              <a:gd name="T10" fmla="*/ 2147483647 w 17"/>
              <a:gd name="T11" fmla="*/ 2147483647 h 22"/>
              <a:gd name="T12" fmla="*/ 0 w 17"/>
              <a:gd name="T13" fmla="*/ 0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"/>
              <a:gd name="T22" fmla="*/ 0 h 22"/>
              <a:gd name="T23" fmla="*/ 17 w 17"/>
              <a:gd name="T24" fmla="*/ 22 h 2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" h="22">
                <a:moveTo>
                  <a:pt x="0" y="0"/>
                </a:moveTo>
                <a:lnTo>
                  <a:pt x="15" y="0"/>
                </a:lnTo>
                <a:lnTo>
                  <a:pt x="17" y="22"/>
                </a:lnTo>
                <a:lnTo>
                  <a:pt x="2" y="2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05" name="Freeform 3971"/>
          <p:cNvSpPr>
            <a:spLocks noChangeAspect="1"/>
          </p:cNvSpPr>
          <p:nvPr/>
        </p:nvSpPr>
        <p:spPr bwMode="auto">
          <a:xfrm>
            <a:off x="1871663" y="4772025"/>
            <a:ext cx="6350" cy="9525"/>
          </a:xfrm>
          <a:custGeom>
            <a:avLst/>
            <a:gdLst>
              <a:gd name="T0" fmla="*/ 0 w 16"/>
              <a:gd name="T1" fmla="*/ 0 h 23"/>
              <a:gd name="T2" fmla="*/ 2147483647 w 16"/>
              <a:gd name="T3" fmla="*/ 0 h 23"/>
              <a:gd name="T4" fmla="*/ 2147483647 w 16"/>
              <a:gd name="T5" fmla="*/ 2147483647 h 23"/>
              <a:gd name="T6" fmla="*/ 2147483647 w 16"/>
              <a:gd name="T7" fmla="*/ 2147483647 h 23"/>
              <a:gd name="T8" fmla="*/ 0 w 16"/>
              <a:gd name="T9" fmla="*/ 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"/>
              <a:gd name="T16" fmla="*/ 0 h 23"/>
              <a:gd name="T17" fmla="*/ 16 w 16"/>
              <a:gd name="T18" fmla="*/ 23 h 2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" h="23">
                <a:moveTo>
                  <a:pt x="0" y="0"/>
                </a:moveTo>
                <a:lnTo>
                  <a:pt x="15" y="0"/>
                </a:lnTo>
                <a:lnTo>
                  <a:pt x="16" y="23"/>
                </a:lnTo>
                <a:lnTo>
                  <a:pt x="1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06" name="Freeform 3972"/>
          <p:cNvSpPr>
            <a:spLocks noChangeAspect="1"/>
          </p:cNvSpPr>
          <p:nvPr/>
        </p:nvSpPr>
        <p:spPr bwMode="auto">
          <a:xfrm>
            <a:off x="1931988" y="4692650"/>
            <a:ext cx="4762" cy="1588"/>
          </a:xfrm>
          <a:custGeom>
            <a:avLst/>
            <a:gdLst>
              <a:gd name="T0" fmla="*/ 0 w 15"/>
              <a:gd name="T1" fmla="*/ 0 h 1588"/>
              <a:gd name="T2" fmla="*/ 2147483647 w 15"/>
              <a:gd name="T3" fmla="*/ 0 h 1588"/>
              <a:gd name="T4" fmla="*/ 0 w 15"/>
              <a:gd name="T5" fmla="*/ 0 h 1588"/>
              <a:gd name="T6" fmla="*/ 0 60000 65536"/>
              <a:gd name="T7" fmla="*/ 0 60000 65536"/>
              <a:gd name="T8" fmla="*/ 0 60000 65536"/>
              <a:gd name="T9" fmla="*/ 0 w 15"/>
              <a:gd name="T10" fmla="*/ 0 h 1588"/>
              <a:gd name="T11" fmla="*/ 15 w 15"/>
              <a:gd name="T12" fmla="*/ 1588 h 158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" h="1588">
                <a:moveTo>
                  <a:pt x="0" y="0"/>
                </a:moveTo>
                <a:lnTo>
                  <a:pt x="15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07" name="Freeform 3973"/>
          <p:cNvSpPr>
            <a:spLocks noChangeAspect="1"/>
          </p:cNvSpPr>
          <p:nvPr/>
        </p:nvSpPr>
        <p:spPr bwMode="auto">
          <a:xfrm>
            <a:off x="1931988" y="4703763"/>
            <a:ext cx="6350" cy="4762"/>
          </a:xfrm>
          <a:custGeom>
            <a:avLst/>
            <a:gdLst>
              <a:gd name="T0" fmla="*/ 2147483647 w 14"/>
              <a:gd name="T1" fmla="*/ 0 h 8"/>
              <a:gd name="T2" fmla="*/ 2147483647 w 14"/>
              <a:gd name="T3" fmla="*/ 0 h 8"/>
              <a:gd name="T4" fmla="*/ 2147483647 w 14"/>
              <a:gd name="T5" fmla="*/ 2147483647 h 8"/>
              <a:gd name="T6" fmla="*/ 2147483647 w 14"/>
              <a:gd name="T7" fmla="*/ 2147483647 h 8"/>
              <a:gd name="T8" fmla="*/ 2147483647 w 14"/>
              <a:gd name="T9" fmla="*/ 2147483647 h 8"/>
              <a:gd name="T10" fmla="*/ 2147483647 w 14"/>
              <a:gd name="T11" fmla="*/ 2147483647 h 8"/>
              <a:gd name="T12" fmla="*/ 2147483647 w 14"/>
              <a:gd name="T13" fmla="*/ 2147483647 h 8"/>
              <a:gd name="T14" fmla="*/ 2147483647 w 14"/>
              <a:gd name="T15" fmla="*/ 2147483647 h 8"/>
              <a:gd name="T16" fmla="*/ 2147483647 w 14"/>
              <a:gd name="T17" fmla="*/ 2147483647 h 8"/>
              <a:gd name="T18" fmla="*/ 2147483647 w 14"/>
              <a:gd name="T19" fmla="*/ 2147483647 h 8"/>
              <a:gd name="T20" fmla="*/ 2147483647 w 14"/>
              <a:gd name="T21" fmla="*/ 2147483647 h 8"/>
              <a:gd name="T22" fmla="*/ 2147483647 w 14"/>
              <a:gd name="T23" fmla="*/ 2147483647 h 8"/>
              <a:gd name="T24" fmla="*/ 2147483647 w 14"/>
              <a:gd name="T25" fmla="*/ 2147483647 h 8"/>
              <a:gd name="T26" fmla="*/ 2147483647 w 14"/>
              <a:gd name="T27" fmla="*/ 2147483647 h 8"/>
              <a:gd name="T28" fmla="*/ 2147483647 w 14"/>
              <a:gd name="T29" fmla="*/ 2147483647 h 8"/>
              <a:gd name="T30" fmla="*/ 2147483647 w 14"/>
              <a:gd name="T31" fmla="*/ 2147483647 h 8"/>
              <a:gd name="T32" fmla="*/ 2147483647 w 14"/>
              <a:gd name="T33" fmla="*/ 2147483647 h 8"/>
              <a:gd name="T34" fmla="*/ 2147483647 w 14"/>
              <a:gd name="T35" fmla="*/ 2147483647 h 8"/>
              <a:gd name="T36" fmla="*/ 0 w 14"/>
              <a:gd name="T37" fmla="*/ 2147483647 h 8"/>
              <a:gd name="T38" fmla="*/ 0 w 14"/>
              <a:gd name="T39" fmla="*/ 2147483647 h 8"/>
              <a:gd name="T40" fmla="*/ 0 w 14"/>
              <a:gd name="T41" fmla="*/ 2147483647 h 8"/>
              <a:gd name="T42" fmla="*/ 2147483647 w 14"/>
              <a:gd name="T43" fmla="*/ 0 h 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4"/>
              <a:gd name="T67" fmla="*/ 0 h 8"/>
              <a:gd name="T68" fmla="*/ 14 w 14"/>
              <a:gd name="T69" fmla="*/ 8 h 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4" h="8">
                <a:moveTo>
                  <a:pt x="14" y="0"/>
                </a:moveTo>
                <a:lnTo>
                  <a:pt x="14" y="0"/>
                </a:lnTo>
                <a:lnTo>
                  <a:pt x="14" y="1"/>
                </a:lnTo>
                <a:lnTo>
                  <a:pt x="14" y="2"/>
                </a:lnTo>
                <a:lnTo>
                  <a:pt x="14" y="3"/>
                </a:lnTo>
                <a:lnTo>
                  <a:pt x="14" y="4"/>
                </a:lnTo>
                <a:lnTo>
                  <a:pt x="13" y="6"/>
                </a:lnTo>
                <a:lnTo>
                  <a:pt x="12" y="7"/>
                </a:lnTo>
                <a:lnTo>
                  <a:pt x="11" y="7"/>
                </a:lnTo>
                <a:lnTo>
                  <a:pt x="9" y="8"/>
                </a:lnTo>
                <a:lnTo>
                  <a:pt x="8" y="8"/>
                </a:lnTo>
                <a:lnTo>
                  <a:pt x="7" y="8"/>
                </a:lnTo>
                <a:lnTo>
                  <a:pt x="6" y="8"/>
                </a:lnTo>
                <a:lnTo>
                  <a:pt x="5" y="8"/>
                </a:lnTo>
                <a:lnTo>
                  <a:pt x="4" y="8"/>
                </a:lnTo>
                <a:lnTo>
                  <a:pt x="2" y="7"/>
                </a:lnTo>
                <a:lnTo>
                  <a:pt x="1" y="6"/>
                </a:lnTo>
                <a:lnTo>
                  <a:pt x="1" y="5"/>
                </a:lnTo>
                <a:lnTo>
                  <a:pt x="0" y="3"/>
                </a:lnTo>
                <a:lnTo>
                  <a:pt x="0" y="2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08" name="Freeform 3974"/>
          <p:cNvSpPr>
            <a:spLocks noChangeAspect="1"/>
          </p:cNvSpPr>
          <p:nvPr/>
        </p:nvSpPr>
        <p:spPr bwMode="auto">
          <a:xfrm>
            <a:off x="1931988" y="4692650"/>
            <a:ext cx="4762" cy="1588"/>
          </a:xfrm>
          <a:custGeom>
            <a:avLst/>
            <a:gdLst>
              <a:gd name="T0" fmla="*/ 0 w 15"/>
              <a:gd name="T1" fmla="*/ 0 h 5"/>
              <a:gd name="T2" fmla="*/ 2147483647 w 15"/>
              <a:gd name="T3" fmla="*/ 0 h 5"/>
              <a:gd name="T4" fmla="*/ 2147483647 w 15"/>
              <a:gd name="T5" fmla="*/ 2147483647 h 5"/>
              <a:gd name="T6" fmla="*/ 2147483647 w 15"/>
              <a:gd name="T7" fmla="*/ 2147483647 h 5"/>
              <a:gd name="T8" fmla="*/ 0 w 15"/>
              <a:gd name="T9" fmla="*/ 2147483647 h 5"/>
              <a:gd name="T10" fmla="*/ 0 w 15"/>
              <a:gd name="T11" fmla="*/ 2147483647 h 5"/>
              <a:gd name="T12" fmla="*/ 0 w 15"/>
              <a:gd name="T13" fmla="*/ 0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5"/>
              <a:gd name="T23" fmla="*/ 15 w 15"/>
              <a:gd name="T24" fmla="*/ 5 h 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5">
                <a:moveTo>
                  <a:pt x="0" y="0"/>
                </a:moveTo>
                <a:lnTo>
                  <a:pt x="15" y="0"/>
                </a:lnTo>
                <a:lnTo>
                  <a:pt x="15" y="5"/>
                </a:ln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09" name="Freeform 3975"/>
          <p:cNvSpPr>
            <a:spLocks noChangeAspect="1"/>
          </p:cNvSpPr>
          <p:nvPr/>
        </p:nvSpPr>
        <p:spPr bwMode="auto">
          <a:xfrm>
            <a:off x="1931988" y="4692650"/>
            <a:ext cx="4762" cy="1588"/>
          </a:xfrm>
          <a:custGeom>
            <a:avLst/>
            <a:gdLst>
              <a:gd name="T0" fmla="*/ 0 w 15"/>
              <a:gd name="T1" fmla="*/ 0 h 4"/>
              <a:gd name="T2" fmla="*/ 2147483647 w 15"/>
              <a:gd name="T3" fmla="*/ 0 h 4"/>
              <a:gd name="T4" fmla="*/ 2147483647 w 15"/>
              <a:gd name="T5" fmla="*/ 2147483647 h 4"/>
              <a:gd name="T6" fmla="*/ 2147483647 w 15"/>
              <a:gd name="T7" fmla="*/ 2147483647 h 4"/>
              <a:gd name="T8" fmla="*/ 0 w 15"/>
              <a:gd name="T9" fmla="*/ 2147483647 h 4"/>
              <a:gd name="T10" fmla="*/ 0 w 15"/>
              <a:gd name="T11" fmla="*/ 2147483647 h 4"/>
              <a:gd name="T12" fmla="*/ 0 w 15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4"/>
              <a:gd name="T23" fmla="*/ 15 w 15"/>
              <a:gd name="T24" fmla="*/ 4 h 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4">
                <a:moveTo>
                  <a:pt x="0" y="0"/>
                </a:moveTo>
                <a:lnTo>
                  <a:pt x="15" y="0"/>
                </a:lnTo>
                <a:lnTo>
                  <a:pt x="15" y="4"/>
                </a:lnTo>
                <a:lnTo>
                  <a:pt x="0" y="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10" name="Freeform 3976"/>
          <p:cNvSpPr>
            <a:spLocks noChangeAspect="1"/>
          </p:cNvSpPr>
          <p:nvPr/>
        </p:nvSpPr>
        <p:spPr bwMode="auto">
          <a:xfrm>
            <a:off x="1931988" y="4694238"/>
            <a:ext cx="4762" cy="3175"/>
          </a:xfrm>
          <a:custGeom>
            <a:avLst/>
            <a:gdLst>
              <a:gd name="T0" fmla="*/ 0 w 15"/>
              <a:gd name="T1" fmla="*/ 0 h 5"/>
              <a:gd name="T2" fmla="*/ 2147483647 w 15"/>
              <a:gd name="T3" fmla="*/ 0 h 5"/>
              <a:gd name="T4" fmla="*/ 2147483647 w 15"/>
              <a:gd name="T5" fmla="*/ 2147483647 h 5"/>
              <a:gd name="T6" fmla="*/ 2147483647 w 15"/>
              <a:gd name="T7" fmla="*/ 2147483647 h 5"/>
              <a:gd name="T8" fmla="*/ 0 w 15"/>
              <a:gd name="T9" fmla="*/ 2147483647 h 5"/>
              <a:gd name="T10" fmla="*/ 0 w 15"/>
              <a:gd name="T11" fmla="*/ 2147483647 h 5"/>
              <a:gd name="T12" fmla="*/ 0 w 15"/>
              <a:gd name="T13" fmla="*/ 0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5"/>
              <a:gd name="T23" fmla="*/ 15 w 15"/>
              <a:gd name="T24" fmla="*/ 5 h 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5">
                <a:moveTo>
                  <a:pt x="0" y="0"/>
                </a:moveTo>
                <a:lnTo>
                  <a:pt x="15" y="0"/>
                </a:lnTo>
                <a:lnTo>
                  <a:pt x="15" y="3"/>
                </a:ln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11" name="Freeform 3977"/>
          <p:cNvSpPr>
            <a:spLocks noChangeAspect="1"/>
          </p:cNvSpPr>
          <p:nvPr/>
        </p:nvSpPr>
        <p:spPr bwMode="auto">
          <a:xfrm>
            <a:off x="1931988" y="4697413"/>
            <a:ext cx="4762" cy="1587"/>
          </a:xfrm>
          <a:custGeom>
            <a:avLst/>
            <a:gdLst>
              <a:gd name="T0" fmla="*/ 0 w 16"/>
              <a:gd name="T1" fmla="*/ 2147483647 h 6"/>
              <a:gd name="T2" fmla="*/ 2147483647 w 16"/>
              <a:gd name="T3" fmla="*/ 0 h 6"/>
              <a:gd name="T4" fmla="*/ 2147483647 w 16"/>
              <a:gd name="T5" fmla="*/ 2147483647 h 6"/>
              <a:gd name="T6" fmla="*/ 2147483647 w 16"/>
              <a:gd name="T7" fmla="*/ 2147483647 h 6"/>
              <a:gd name="T8" fmla="*/ 2147483647 w 16"/>
              <a:gd name="T9" fmla="*/ 2147483647 h 6"/>
              <a:gd name="T10" fmla="*/ 2147483647 w 16"/>
              <a:gd name="T11" fmla="*/ 2147483647 h 6"/>
              <a:gd name="T12" fmla="*/ 0 w 16"/>
              <a:gd name="T13" fmla="*/ 2147483647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"/>
              <a:gd name="T22" fmla="*/ 0 h 6"/>
              <a:gd name="T23" fmla="*/ 16 w 16"/>
              <a:gd name="T24" fmla="*/ 6 h 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" h="6">
                <a:moveTo>
                  <a:pt x="0" y="2"/>
                </a:moveTo>
                <a:lnTo>
                  <a:pt x="15" y="0"/>
                </a:lnTo>
                <a:lnTo>
                  <a:pt x="16" y="4"/>
                </a:lnTo>
                <a:lnTo>
                  <a:pt x="2" y="6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12" name="Freeform 3978"/>
          <p:cNvSpPr>
            <a:spLocks noChangeAspect="1"/>
          </p:cNvSpPr>
          <p:nvPr/>
        </p:nvSpPr>
        <p:spPr bwMode="auto">
          <a:xfrm>
            <a:off x="1931988" y="4697413"/>
            <a:ext cx="6350" cy="1587"/>
          </a:xfrm>
          <a:custGeom>
            <a:avLst/>
            <a:gdLst>
              <a:gd name="T0" fmla="*/ 0 w 15"/>
              <a:gd name="T1" fmla="*/ 2147483647 h 6"/>
              <a:gd name="T2" fmla="*/ 2147483647 w 15"/>
              <a:gd name="T3" fmla="*/ 0 h 6"/>
              <a:gd name="T4" fmla="*/ 2147483647 w 15"/>
              <a:gd name="T5" fmla="*/ 2147483647 h 6"/>
              <a:gd name="T6" fmla="*/ 2147483647 w 15"/>
              <a:gd name="T7" fmla="*/ 2147483647 h 6"/>
              <a:gd name="T8" fmla="*/ 2147483647 w 15"/>
              <a:gd name="T9" fmla="*/ 2147483647 h 6"/>
              <a:gd name="T10" fmla="*/ 2147483647 w 15"/>
              <a:gd name="T11" fmla="*/ 2147483647 h 6"/>
              <a:gd name="T12" fmla="*/ 0 w 15"/>
              <a:gd name="T13" fmla="*/ 2147483647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6"/>
              <a:gd name="T23" fmla="*/ 15 w 15"/>
              <a:gd name="T24" fmla="*/ 6 h 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6">
                <a:moveTo>
                  <a:pt x="0" y="2"/>
                </a:moveTo>
                <a:lnTo>
                  <a:pt x="14" y="0"/>
                </a:lnTo>
                <a:lnTo>
                  <a:pt x="15" y="4"/>
                </a:lnTo>
                <a:lnTo>
                  <a:pt x="15" y="5"/>
                </a:lnTo>
                <a:lnTo>
                  <a:pt x="1" y="5"/>
                </a:lnTo>
                <a:lnTo>
                  <a:pt x="1" y="6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13" name="Freeform 3979"/>
          <p:cNvSpPr>
            <a:spLocks noChangeAspect="1"/>
          </p:cNvSpPr>
          <p:nvPr/>
        </p:nvSpPr>
        <p:spPr bwMode="auto">
          <a:xfrm>
            <a:off x="1931988" y="4699000"/>
            <a:ext cx="6350" cy="1588"/>
          </a:xfrm>
          <a:custGeom>
            <a:avLst/>
            <a:gdLst>
              <a:gd name="T0" fmla="*/ 0 w 14"/>
              <a:gd name="T1" fmla="*/ 0 h 4"/>
              <a:gd name="T2" fmla="*/ 2147483647 w 14"/>
              <a:gd name="T3" fmla="*/ 0 h 4"/>
              <a:gd name="T4" fmla="*/ 2147483647 w 14"/>
              <a:gd name="T5" fmla="*/ 2147483647 h 4"/>
              <a:gd name="T6" fmla="*/ 2147483647 w 14"/>
              <a:gd name="T7" fmla="*/ 2147483647 h 4"/>
              <a:gd name="T8" fmla="*/ 0 w 14"/>
              <a:gd name="T9" fmla="*/ 2147483647 h 4"/>
              <a:gd name="T10" fmla="*/ 0 w 14"/>
              <a:gd name="T11" fmla="*/ 2147483647 h 4"/>
              <a:gd name="T12" fmla="*/ 0 w 14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4"/>
              <a:gd name="T23" fmla="*/ 14 w 14"/>
              <a:gd name="T24" fmla="*/ 4 h 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4">
                <a:moveTo>
                  <a:pt x="0" y="0"/>
                </a:moveTo>
                <a:lnTo>
                  <a:pt x="14" y="0"/>
                </a:lnTo>
                <a:lnTo>
                  <a:pt x="14" y="4"/>
                </a:lnTo>
                <a:lnTo>
                  <a:pt x="0" y="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14" name="Freeform 3980"/>
          <p:cNvSpPr>
            <a:spLocks noChangeAspect="1"/>
          </p:cNvSpPr>
          <p:nvPr/>
        </p:nvSpPr>
        <p:spPr bwMode="auto">
          <a:xfrm>
            <a:off x="1931988" y="4700588"/>
            <a:ext cx="6350" cy="3175"/>
          </a:xfrm>
          <a:custGeom>
            <a:avLst/>
            <a:gdLst>
              <a:gd name="T0" fmla="*/ 0 w 14"/>
              <a:gd name="T1" fmla="*/ 0 h 6"/>
              <a:gd name="T2" fmla="*/ 2147483647 w 14"/>
              <a:gd name="T3" fmla="*/ 0 h 6"/>
              <a:gd name="T4" fmla="*/ 2147483647 w 14"/>
              <a:gd name="T5" fmla="*/ 2147483647 h 6"/>
              <a:gd name="T6" fmla="*/ 2147483647 w 14"/>
              <a:gd name="T7" fmla="*/ 2147483647 h 6"/>
              <a:gd name="T8" fmla="*/ 0 w 14"/>
              <a:gd name="T9" fmla="*/ 2147483647 h 6"/>
              <a:gd name="T10" fmla="*/ 0 w 14"/>
              <a:gd name="T11" fmla="*/ 2147483647 h 6"/>
              <a:gd name="T12" fmla="*/ 0 w 14"/>
              <a:gd name="T13" fmla="*/ 0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6"/>
              <a:gd name="T23" fmla="*/ 14 w 14"/>
              <a:gd name="T24" fmla="*/ 6 h 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6">
                <a:moveTo>
                  <a:pt x="0" y="0"/>
                </a:moveTo>
                <a:lnTo>
                  <a:pt x="14" y="0"/>
                </a:lnTo>
                <a:lnTo>
                  <a:pt x="14" y="4"/>
                </a:lnTo>
                <a:lnTo>
                  <a:pt x="0" y="6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15" name="Freeform 3981"/>
          <p:cNvSpPr>
            <a:spLocks noChangeAspect="1"/>
          </p:cNvSpPr>
          <p:nvPr/>
        </p:nvSpPr>
        <p:spPr bwMode="auto">
          <a:xfrm>
            <a:off x="1931988" y="4700588"/>
            <a:ext cx="6350" cy="6350"/>
          </a:xfrm>
          <a:custGeom>
            <a:avLst/>
            <a:gdLst>
              <a:gd name="T0" fmla="*/ 0 w 15"/>
              <a:gd name="T1" fmla="*/ 2147483647 h 7"/>
              <a:gd name="T2" fmla="*/ 2147483647 w 15"/>
              <a:gd name="T3" fmla="*/ 0 h 7"/>
              <a:gd name="T4" fmla="*/ 2147483647 w 15"/>
              <a:gd name="T5" fmla="*/ 2147483647 h 7"/>
              <a:gd name="T6" fmla="*/ 2147483647 w 15"/>
              <a:gd name="T7" fmla="*/ 2147483647 h 7"/>
              <a:gd name="T8" fmla="*/ 0 w 15"/>
              <a:gd name="T9" fmla="*/ 2147483647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"/>
              <a:gd name="T16" fmla="*/ 0 h 7"/>
              <a:gd name="T17" fmla="*/ 15 w 15"/>
              <a:gd name="T18" fmla="*/ 7 h 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" h="7">
                <a:moveTo>
                  <a:pt x="0" y="2"/>
                </a:moveTo>
                <a:lnTo>
                  <a:pt x="14" y="0"/>
                </a:lnTo>
                <a:lnTo>
                  <a:pt x="15" y="5"/>
                </a:lnTo>
                <a:lnTo>
                  <a:pt x="1" y="7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16" name="Freeform 3982"/>
          <p:cNvSpPr>
            <a:spLocks noChangeAspect="1"/>
          </p:cNvSpPr>
          <p:nvPr/>
        </p:nvSpPr>
        <p:spPr bwMode="auto">
          <a:xfrm>
            <a:off x="1931988" y="4700588"/>
            <a:ext cx="3175" cy="7937"/>
          </a:xfrm>
          <a:custGeom>
            <a:avLst/>
            <a:gdLst>
              <a:gd name="T0" fmla="*/ 2147483647 w 7"/>
              <a:gd name="T1" fmla="*/ 2147483647 h 16"/>
              <a:gd name="T2" fmla="*/ 2147483647 w 7"/>
              <a:gd name="T3" fmla="*/ 2147483647 h 16"/>
              <a:gd name="T4" fmla="*/ 2147483647 w 7"/>
              <a:gd name="T5" fmla="*/ 2147483647 h 16"/>
              <a:gd name="T6" fmla="*/ 2147483647 w 7"/>
              <a:gd name="T7" fmla="*/ 2147483647 h 16"/>
              <a:gd name="T8" fmla="*/ 2147483647 w 7"/>
              <a:gd name="T9" fmla="*/ 2147483647 h 16"/>
              <a:gd name="T10" fmla="*/ 2147483647 w 7"/>
              <a:gd name="T11" fmla="*/ 2147483647 h 16"/>
              <a:gd name="T12" fmla="*/ 2147483647 w 7"/>
              <a:gd name="T13" fmla="*/ 2147483647 h 16"/>
              <a:gd name="T14" fmla="*/ 2147483647 w 7"/>
              <a:gd name="T15" fmla="*/ 2147483647 h 16"/>
              <a:gd name="T16" fmla="*/ 0 w 7"/>
              <a:gd name="T17" fmla="*/ 2147483647 h 16"/>
              <a:gd name="T18" fmla="*/ 0 w 7"/>
              <a:gd name="T19" fmla="*/ 2147483647 h 16"/>
              <a:gd name="T20" fmla="*/ 0 w 7"/>
              <a:gd name="T21" fmla="*/ 2147483647 h 16"/>
              <a:gd name="T22" fmla="*/ 0 w 7"/>
              <a:gd name="T23" fmla="*/ 2147483647 h 16"/>
              <a:gd name="T24" fmla="*/ 0 w 7"/>
              <a:gd name="T25" fmla="*/ 2147483647 h 16"/>
              <a:gd name="T26" fmla="*/ 2147483647 w 7"/>
              <a:gd name="T27" fmla="*/ 2147483647 h 16"/>
              <a:gd name="T28" fmla="*/ 2147483647 w 7"/>
              <a:gd name="T29" fmla="*/ 2147483647 h 16"/>
              <a:gd name="T30" fmla="*/ 2147483647 w 7"/>
              <a:gd name="T31" fmla="*/ 2147483647 h 16"/>
              <a:gd name="T32" fmla="*/ 2147483647 w 7"/>
              <a:gd name="T33" fmla="*/ 2147483647 h 16"/>
              <a:gd name="T34" fmla="*/ 2147483647 w 7"/>
              <a:gd name="T35" fmla="*/ 0 h 16"/>
              <a:gd name="T36" fmla="*/ 2147483647 w 7"/>
              <a:gd name="T37" fmla="*/ 0 h 16"/>
              <a:gd name="T38" fmla="*/ 2147483647 w 7"/>
              <a:gd name="T39" fmla="*/ 0 h 16"/>
              <a:gd name="T40" fmla="*/ 2147483647 w 7"/>
              <a:gd name="T41" fmla="*/ 0 h 16"/>
              <a:gd name="T42" fmla="*/ 2147483647 w 7"/>
              <a:gd name="T43" fmla="*/ 2147483647 h 1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7"/>
              <a:gd name="T67" fmla="*/ 0 h 16"/>
              <a:gd name="T68" fmla="*/ 7 w 7"/>
              <a:gd name="T69" fmla="*/ 16 h 1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7" h="16">
                <a:moveTo>
                  <a:pt x="7" y="16"/>
                </a:moveTo>
                <a:lnTo>
                  <a:pt x="7" y="16"/>
                </a:lnTo>
                <a:lnTo>
                  <a:pt x="6" y="16"/>
                </a:lnTo>
                <a:lnTo>
                  <a:pt x="5" y="16"/>
                </a:lnTo>
                <a:lnTo>
                  <a:pt x="3" y="15"/>
                </a:lnTo>
                <a:lnTo>
                  <a:pt x="2" y="14"/>
                </a:lnTo>
                <a:lnTo>
                  <a:pt x="1" y="13"/>
                </a:lnTo>
                <a:lnTo>
                  <a:pt x="1" y="12"/>
                </a:lnTo>
                <a:lnTo>
                  <a:pt x="0" y="11"/>
                </a:lnTo>
                <a:lnTo>
                  <a:pt x="0" y="9"/>
                </a:lnTo>
                <a:lnTo>
                  <a:pt x="0" y="8"/>
                </a:lnTo>
                <a:lnTo>
                  <a:pt x="0" y="7"/>
                </a:lnTo>
                <a:lnTo>
                  <a:pt x="0" y="6"/>
                </a:lnTo>
                <a:lnTo>
                  <a:pt x="1" y="4"/>
                </a:lnTo>
                <a:lnTo>
                  <a:pt x="1" y="3"/>
                </a:lnTo>
                <a:lnTo>
                  <a:pt x="2" y="2"/>
                </a:lnTo>
                <a:lnTo>
                  <a:pt x="3" y="2"/>
                </a:ln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lnTo>
                  <a:pt x="7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17" name="Freeform 3983"/>
          <p:cNvSpPr>
            <a:spLocks noChangeAspect="1"/>
          </p:cNvSpPr>
          <p:nvPr/>
        </p:nvSpPr>
        <p:spPr bwMode="auto">
          <a:xfrm>
            <a:off x="1936750" y="4700588"/>
            <a:ext cx="1588" cy="7937"/>
          </a:xfrm>
          <a:custGeom>
            <a:avLst/>
            <a:gdLst>
              <a:gd name="T0" fmla="*/ 0 w 8"/>
              <a:gd name="T1" fmla="*/ 0 h 16"/>
              <a:gd name="T2" fmla="*/ 0 w 8"/>
              <a:gd name="T3" fmla="*/ 0 h 16"/>
              <a:gd name="T4" fmla="*/ 2147483647 w 8"/>
              <a:gd name="T5" fmla="*/ 0 h 16"/>
              <a:gd name="T6" fmla="*/ 2147483647 w 8"/>
              <a:gd name="T7" fmla="*/ 0 h 16"/>
              <a:gd name="T8" fmla="*/ 2147483647 w 8"/>
              <a:gd name="T9" fmla="*/ 2147483647 h 16"/>
              <a:gd name="T10" fmla="*/ 2147483647 w 8"/>
              <a:gd name="T11" fmla="*/ 2147483647 h 16"/>
              <a:gd name="T12" fmla="*/ 2147483647 w 8"/>
              <a:gd name="T13" fmla="*/ 2147483647 h 16"/>
              <a:gd name="T14" fmla="*/ 2147483647 w 8"/>
              <a:gd name="T15" fmla="*/ 2147483647 h 16"/>
              <a:gd name="T16" fmla="*/ 2147483647 w 8"/>
              <a:gd name="T17" fmla="*/ 2147483647 h 16"/>
              <a:gd name="T18" fmla="*/ 2147483647 w 8"/>
              <a:gd name="T19" fmla="*/ 2147483647 h 16"/>
              <a:gd name="T20" fmla="*/ 2147483647 w 8"/>
              <a:gd name="T21" fmla="*/ 2147483647 h 16"/>
              <a:gd name="T22" fmla="*/ 2147483647 w 8"/>
              <a:gd name="T23" fmla="*/ 2147483647 h 16"/>
              <a:gd name="T24" fmla="*/ 2147483647 w 8"/>
              <a:gd name="T25" fmla="*/ 2147483647 h 16"/>
              <a:gd name="T26" fmla="*/ 2147483647 w 8"/>
              <a:gd name="T27" fmla="*/ 2147483647 h 16"/>
              <a:gd name="T28" fmla="*/ 2147483647 w 8"/>
              <a:gd name="T29" fmla="*/ 2147483647 h 16"/>
              <a:gd name="T30" fmla="*/ 2147483647 w 8"/>
              <a:gd name="T31" fmla="*/ 2147483647 h 16"/>
              <a:gd name="T32" fmla="*/ 2147483647 w 8"/>
              <a:gd name="T33" fmla="*/ 2147483647 h 16"/>
              <a:gd name="T34" fmla="*/ 2147483647 w 8"/>
              <a:gd name="T35" fmla="*/ 2147483647 h 16"/>
              <a:gd name="T36" fmla="*/ 2147483647 w 8"/>
              <a:gd name="T37" fmla="*/ 2147483647 h 16"/>
              <a:gd name="T38" fmla="*/ 0 w 8"/>
              <a:gd name="T39" fmla="*/ 2147483647 h 16"/>
              <a:gd name="T40" fmla="*/ 0 w 8"/>
              <a:gd name="T41" fmla="*/ 2147483647 h 16"/>
              <a:gd name="T42" fmla="*/ 0 w 8"/>
              <a:gd name="T43" fmla="*/ 0 h 1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"/>
              <a:gd name="T67" fmla="*/ 0 h 16"/>
              <a:gd name="T68" fmla="*/ 8 w 8"/>
              <a:gd name="T69" fmla="*/ 16 h 1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" h="16">
                <a:moveTo>
                  <a:pt x="0" y="0"/>
                </a:moveTo>
                <a:lnTo>
                  <a:pt x="0" y="0"/>
                </a:lnTo>
                <a:lnTo>
                  <a:pt x="1" y="0"/>
                </a:lnTo>
                <a:lnTo>
                  <a:pt x="3" y="0"/>
                </a:lnTo>
                <a:lnTo>
                  <a:pt x="4" y="2"/>
                </a:lnTo>
                <a:lnTo>
                  <a:pt x="5" y="2"/>
                </a:lnTo>
                <a:lnTo>
                  <a:pt x="6" y="3"/>
                </a:lnTo>
                <a:lnTo>
                  <a:pt x="7" y="4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9"/>
                </a:lnTo>
                <a:lnTo>
                  <a:pt x="8" y="11"/>
                </a:lnTo>
                <a:lnTo>
                  <a:pt x="7" y="12"/>
                </a:lnTo>
                <a:lnTo>
                  <a:pt x="6" y="13"/>
                </a:lnTo>
                <a:lnTo>
                  <a:pt x="5" y="14"/>
                </a:lnTo>
                <a:lnTo>
                  <a:pt x="4" y="15"/>
                </a:lnTo>
                <a:lnTo>
                  <a:pt x="3" y="16"/>
                </a:lnTo>
                <a:lnTo>
                  <a:pt x="1" y="16"/>
                </a:lnTo>
                <a:lnTo>
                  <a:pt x="0" y="16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18" name="Freeform 3984"/>
          <p:cNvSpPr>
            <a:spLocks noChangeAspect="1"/>
          </p:cNvSpPr>
          <p:nvPr/>
        </p:nvSpPr>
        <p:spPr bwMode="auto">
          <a:xfrm>
            <a:off x="1935163" y="4700588"/>
            <a:ext cx="1587" cy="7937"/>
          </a:xfrm>
          <a:custGeom>
            <a:avLst/>
            <a:gdLst>
              <a:gd name="T0" fmla="*/ 0 w 1"/>
              <a:gd name="T1" fmla="*/ 2147483647 h 16"/>
              <a:gd name="T2" fmla="*/ 0 w 1"/>
              <a:gd name="T3" fmla="*/ 0 h 16"/>
              <a:gd name="T4" fmla="*/ 2147483647 w 1"/>
              <a:gd name="T5" fmla="*/ 0 h 16"/>
              <a:gd name="T6" fmla="*/ 2147483647 w 1"/>
              <a:gd name="T7" fmla="*/ 0 h 16"/>
              <a:gd name="T8" fmla="*/ 2147483647 w 1"/>
              <a:gd name="T9" fmla="*/ 2147483647 h 16"/>
              <a:gd name="T10" fmla="*/ 2147483647 w 1"/>
              <a:gd name="T11" fmla="*/ 2147483647 h 16"/>
              <a:gd name="T12" fmla="*/ 0 w 1"/>
              <a:gd name="T13" fmla="*/ 214748364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6"/>
              <a:gd name="T23" fmla="*/ 1 w 1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6">
                <a:moveTo>
                  <a:pt x="0" y="16"/>
                </a:moveTo>
                <a:lnTo>
                  <a:pt x="0" y="0"/>
                </a:lnTo>
                <a:lnTo>
                  <a:pt x="1" y="0"/>
                </a:lnTo>
                <a:lnTo>
                  <a:pt x="1" y="16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19" name="Rectangle 3985"/>
          <p:cNvSpPr>
            <a:spLocks noChangeAspect="1" noChangeArrowheads="1"/>
          </p:cNvSpPr>
          <p:nvPr/>
        </p:nvSpPr>
        <p:spPr bwMode="auto">
          <a:xfrm>
            <a:off x="1936750" y="4700588"/>
            <a:ext cx="1588" cy="7937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20" name="Freeform 3986"/>
          <p:cNvSpPr>
            <a:spLocks noChangeAspect="1"/>
          </p:cNvSpPr>
          <p:nvPr/>
        </p:nvSpPr>
        <p:spPr bwMode="auto">
          <a:xfrm>
            <a:off x="1935163" y="4700588"/>
            <a:ext cx="3175" cy="3175"/>
          </a:xfrm>
          <a:custGeom>
            <a:avLst/>
            <a:gdLst>
              <a:gd name="T0" fmla="*/ 0 w 14"/>
              <a:gd name="T1" fmla="*/ 2147483647 h 8"/>
              <a:gd name="T2" fmla="*/ 0 w 14"/>
              <a:gd name="T3" fmla="*/ 2147483647 h 8"/>
              <a:gd name="T4" fmla="*/ 0 w 14"/>
              <a:gd name="T5" fmla="*/ 2147483647 h 8"/>
              <a:gd name="T6" fmla="*/ 0 w 14"/>
              <a:gd name="T7" fmla="*/ 2147483647 h 8"/>
              <a:gd name="T8" fmla="*/ 2147483647 w 14"/>
              <a:gd name="T9" fmla="*/ 2147483647 h 8"/>
              <a:gd name="T10" fmla="*/ 2147483647 w 14"/>
              <a:gd name="T11" fmla="*/ 2147483647 h 8"/>
              <a:gd name="T12" fmla="*/ 2147483647 w 14"/>
              <a:gd name="T13" fmla="*/ 2147483647 h 8"/>
              <a:gd name="T14" fmla="*/ 2147483647 w 14"/>
              <a:gd name="T15" fmla="*/ 2147483647 h 8"/>
              <a:gd name="T16" fmla="*/ 2147483647 w 14"/>
              <a:gd name="T17" fmla="*/ 0 h 8"/>
              <a:gd name="T18" fmla="*/ 2147483647 w 14"/>
              <a:gd name="T19" fmla="*/ 0 h 8"/>
              <a:gd name="T20" fmla="*/ 2147483647 w 14"/>
              <a:gd name="T21" fmla="*/ 0 h 8"/>
              <a:gd name="T22" fmla="*/ 2147483647 w 14"/>
              <a:gd name="T23" fmla="*/ 0 h 8"/>
              <a:gd name="T24" fmla="*/ 2147483647 w 14"/>
              <a:gd name="T25" fmla="*/ 0 h 8"/>
              <a:gd name="T26" fmla="*/ 2147483647 w 14"/>
              <a:gd name="T27" fmla="*/ 2147483647 h 8"/>
              <a:gd name="T28" fmla="*/ 2147483647 w 14"/>
              <a:gd name="T29" fmla="*/ 2147483647 h 8"/>
              <a:gd name="T30" fmla="*/ 2147483647 w 14"/>
              <a:gd name="T31" fmla="*/ 2147483647 h 8"/>
              <a:gd name="T32" fmla="*/ 2147483647 w 14"/>
              <a:gd name="T33" fmla="*/ 2147483647 h 8"/>
              <a:gd name="T34" fmla="*/ 2147483647 w 14"/>
              <a:gd name="T35" fmla="*/ 2147483647 h 8"/>
              <a:gd name="T36" fmla="*/ 2147483647 w 14"/>
              <a:gd name="T37" fmla="*/ 2147483647 h 8"/>
              <a:gd name="T38" fmla="*/ 2147483647 w 14"/>
              <a:gd name="T39" fmla="*/ 2147483647 h 8"/>
              <a:gd name="T40" fmla="*/ 2147483647 w 14"/>
              <a:gd name="T41" fmla="*/ 2147483647 h 8"/>
              <a:gd name="T42" fmla="*/ 0 w 14"/>
              <a:gd name="T43" fmla="*/ 2147483647 h 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4"/>
              <a:gd name="T67" fmla="*/ 0 h 8"/>
              <a:gd name="T68" fmla="*/ 14 w 14"/>
              <a:gd name="T69" fmla="*/ 8 h 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4" h="8">
                <a:moveTo>
                  <a:pt x="0" y="8"/>
                </a:moveTo>
                <a:lnTo>
                  <a:pt x="0" y="8"/>
                </a:lnTo>
                <a:lnTo>
                  <a:pt x="0" y="7"/>
                </a:lnTo>
                <a:lnTo>
                  <a:pt x="0" y="6"/>
                </a:lnTo>
                <a:lnTo>
                  <a:pt x="1" y="4"/>
                </a:lnTo>
                <a:lnTo>
                  <a:pt x="1" y="3"/>
                </a:lnTo>
                <a:lnTo>
                  <a:pt x="2" y="2"/>
                </a:lnTo>
                <a:lnTo>
                  <a:pt x="3" y="2"/>
                </a:ln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lnTo>
                  <a:pt x="8" y="0"/>
                </a:lnTo>
                <a:lnTo>
                  <a:pt x="9" y="0"/>
                </a:lnTo>
                <a:lnTo>
                  <a:pt x="11" y="2"/>
                </a:lnTo>
                <a:lnTo>
                  <a:pt x="12" y="2"/>
                </a:lnTo>
                <a:lnTo>
                  <a:pt x="13" y="3"/>
                </a:lnTo>
                <a:lnTo>
                  <a:pt x="13" y="4"/>
                </a:lnTo>
                <a:lnTo>
                  <a:pt x="14" y="6"/>
                </a:lnTo>
                <a:lnTo>
                  <a:pt x="14" y="7"/>
                </a:lnTo>
                <a:lnTo>
                  <a:pt x="14" y="8"/>
                </a:lnTo>
                <a:lnTo>
                  <a:pt x="0" y="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21" name="Freeform 3987"/>
          <p:cNvSpPr>
            <a:spLocks noChangeAspect="1"/>
          </p:cNvSpPr>
          <p:nvPr/>
        </p:nvSpPr>
        <p:spPr bwMode="auto">
          <a:xfrm>
            <a:off x="1939925" y="4765675"/>
            <a:ext cx="4763" cy="1588"/>
          </a:xfrm>
          <a:custGeom>
            <a:avLst/>
            <a:gdLst>
              <a:gd name="T0" fmla="*/ 2147483647 w 15"/>
              <a:gd name="T1" fmla="*/ 0 h 1588"/>
              <a:gd name="T2" fmla="*/ 0 w 15"/>
              <a:gd name="T3" fmla="*/ 0 h 1588"/>
              <a:gd name="T4" fmla="*/ 2147483647 w 15"/>
              <a:gd name="T5" fmla="*/ 0 h 1588"/>
              <a:gd name="T6" fmla="*/ 0 60000 65536"/>
              <a:gd name="T7" fmla="*/ 0 60000 65536"/>
              <a:gd name="T8" fmla="*/ 0 60000 65536"/>
              <a:gd name="T9" fmla="*/ 0 w 15"/>
              <a:gd name="T10" fmla="*/ 0 h 1588"/>
              <a:gd name="T11" fmla="*/ 15 w 15"/>
              <a:gd name="T12" fmla="*/ 1588 h 158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" h="1588">
                <a:moveTo>
                  <a:pt x="15" y="0"/>
                </a:moveTo>
                <a:lnTo>
                  <a:pt x="0" y="0"/>
                </a:lnTo>
                <a:lnTo>
                  <a:pt x="1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22" name="Freeform 3988"/>
          <p:cNvSpPr>
            <a:spLocks noChangeAspect="1"/>
          </p:cNvSpPr>
          <p:nvPr/>
        </p:nvSpPr>
        <p:spPr bwMode="auto">
          <a:xfrm>
            <a:off x="1935163" y="4703763"/>
            <a:ext cx="3175" cy="7937"/>
          </a:xfrm>
          <a:custGeom>
            <a:avLst/>
            <a:gdLst>
              <a:gd name="T0" fmla="*/ 0 w 14"/>
              <a:gd name="T1" fmla="*/ 0 h 23"/>
              <a:gd name="T2" fmla="*/ 2147483647 w 14"/>
              <a:gd name="T3" fmla="*/ 0 h 23"/>
              <a:gd name="T4" fmla="*/ 2147483647 w 14"/>
              <a:gd name="T5" fmla="*/ 2147483647 h 23"/>
              <a:gd name="T6" fmla="*/ 2147483647 w 14"/>
              <a:gd name="T7" fmla="*/ 2147483647 h 23"/>
              <a:gd name="T8" fmla="*/ 0 w 14"/>
              <a:gd name="T9" fmla="*/ 2147483647 h 23"/>
              <a:gd name="T10" fmla="*/ 0 w 14"/>
              <a:gd name="T11" fmla="*/ 2147483647 h 23"/>
              <a:gd name="T12" fmla="*/ 0 w 14"/>
              <a:gd name="T13" fmla="*/ 0 h 2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23"/>
              <a:gd name="T23" fmla="*/ 14 w 14"/>
              <a:gd name="T24" fmla="*/ 23 h 2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23">
                <a:moveTo>
                  <a:pt x="0" y="0"/>
                </a:moveTo>
                <a:lnTo>
                  <a:pt x="14" y="0"/>
                </a:lnTo>
                <a:lnTo>
                  <a:pt x="14" y="23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23" name="Freeform 3989"/>
          <p:cNvSpPr>
            <a:spLocks noChangeAspect="1"/>
          </p:cNvSpPr>
          <p:nvPr/>
        </p:nvSpPr>
        <p:spPr bwMode="auto">
          <a:xfrm>
            <a:off x="1935163" y="4711700"/>
            <a:ext cx="3175" cy="9525"/>
          </a:xfrm>
          <a:custGeom>
            <a:avLst/>
            <a:gdLst>
              <a:gd name="T0" fmla="*/ 0 w 16"/>
              <a:gd name="T1" fmla="*/ 0 h 26"/>
              <a:gd name="T2" fmla="*/ 2147483647 w 16"/>
              <a:gd name="T3" fmla="*/ 0 h 26"/>
              <a:gd name="T4" fmla="*/ 2147483647 w 16"/>
              <a:gd name="T5" fmla="*/ 2147483647 h 26"/>
              <a:gd name="T6" fmla="*/ 2147483647 w 16"/>
              <a:gd name="T7" fmla="*/ 2147483647 h 26"/>
              <a:gd name="T8" fmla="*/ 2147483647 w 16"/>
              <a:gd name="T9" fmla="*/ 2147483647 h 26"/>
              <a:gd name="T10" fmla="*/ 2147483647 w 16"/>
              <a:gd name="T11" fmla="*/ 2147483647 h 26"/>
              <a:gd name="T12" fmla="*/ 0 w 16"/>
              <a:gd name="T13" fmla="*/ 0 h 2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"/>
              <a:gd name="T22" fmla="*/ 0 h 26"/>
              <a:gd name="T23" fmla="*/ 16 w 16"/>
              <a:gd name="T24" fmla="*/ 26 h 2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" h="26">
                <a:moveTo>
                  <a:pt x="0" y="0"/>
                </a:moveTo>
                <a:lnTo>
                  <a:pt x="14" y="0"/>
                </a:lnTo>
                <a:lnTo>
                  <a:pt x="16" y="19"/>
                </a:lnTo>
                <a:lnTo>
                  <a:pt x="16" y="21"/>
                </a:lnTo>
                <a:lnTo>
                  <a:pt x="2" y="23"/>
                </a:lnTo>
                <a:lnTo>
                  <a:pt x="2" y="26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24" name="Freeform 3990"/>
          <p:cNvSpPr>
            <a:spLocks noChangeAspect="1"/>
          </p:cNvSpPr>
          <p:nvPr/>
        </p:nvSpPr>
        <p:spPr bwMode="auto">
          <a:xfrm>
            <a:off x="1935163" y="4719638"/>
            <a:ext cx="4762" cy="9525"/>
          </a:xfrm>
          <a:custGeom>
            <a:avLst/>
            <a:gdLst>
              <a:gd name="T0" fmla="*/ 0 w 17"/>
              <a:gd name="T1" fmla="*/ 2147483647 h 25"/>
              <a:gd name="T2" fmla="*/ 2147483647 w 17"/>
              <a:gd name="T3" fmla="*/ 0 h 25"/>
              <a:gd name="T4" fmla="*/ 2147483647 w 17"/>
              <a:gd name="T5" fmla="*/ 2147483647 h 25"/>
              <a:gd name="T6" fmla="*/ 2147483647 w 17"/>
              <a:gd name="T7" fmla="*/ 2147483647 h 25"/>
              <a:gd name="T8" fmla="*/ 2147483647 w 17"/>
              <a:gd name="T9" fmla="*/ 2147483647 h 25"/>
              <a:gd name="T10" fmla="*/ 2147483647 w 17"/>
              <a:gd name="T11" fmla="*/ 2147483647 h 25"/>
              <a:gd name="T12" fmla="*/ 0 w 17"/>
              <a:gd name="T13" fmla="*/ 2147483647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"/>
              <a:gd name="T22" fmla="*/ 0 h 25"/>
              <a:gd name="T23" fmla="*/ 17 w 17"/>
              <a:gd name="T24" fmla="*/ 25 h 2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" h="25">
                <a:moveTo>
                  <a:pt x="0" y="2"/>
                </a:moveTo>
                <a:lnTo>
                  <a:pt x="14" y="0"/>
                </a:lnTo>
                <a:lnTo>
                  <a:pt x="17" y="23"/>
                </a:lnTo>
                <a:lnTo>
                  <a:pt x="3" y="25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25" name="Freeform 3991"/>
          <p:cNvSpPr>
            <a:spLocks noChangeAspect="1"/>
          </p:cNvSpPr>
          <p:nvPr/>
        </p:nvSpPr>
        <p:spPr bwMode="auto">
          <a:xfrm>
            <a:off x="1935163" y="4729163"/>
            <a:ext cx="7937" cy="7937"/>
          </a:xfrm>
          <a:custGeom>
            <a:avLst/>
            <a:gdLst>
              <a:gd name="T0" fmla="*/ 0 w 19"/>
              <a:gd name="T1" fmla="*/ 2147483647 h 24"/>
              <a:gd name="T2" fmla="*/ 2147483647 w 19"/>
              <a:gd name="T3" fmla="*/ 0 h 24"/>
              <a:gd name="T4" fmla="*/ 2147483647 w 19"/>
              <a:gd name="T5" fmla="*/ 2147483647 h 24"/>
              <a:gd name="T6" fmla="*/ 2147483647 w 19"/>
              <a:gd name="T7" fmla="*/ 2147483647 h 24"/>
              <a:gd name="T8" fmla="*/ 2147483647 w 19"/>
              <a:gd name="T9" fmla="*/ 2147483647 h 24"/>
              <a:gd name="T10" fmla="*/ 2147483647 w 19"/>
              <a:gd name="T11" fmla="*/ 2147483647 h 24"/>
              <a:gd name="T12" fmla="*/ 0 w 19"/>
              <a:gd name="T13" fmla="*/ 2147483647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"/>
              <a:gd name="T22" fmla="*/ 0 h 24"/>
              <a:gd name="T23" fmla="*/ 19 w 19"/>
              <a:gd name="T24" fmla="*/ 24 h 2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" h="24">
                <a:moveTo>
                  <a:pt x="0" y="2"/>
                </a:moveTo>
                <a:lnTo>
                  <a:pt x="14" y="0"/>
                </a:lnTo>
                <a:lnTo>
                  <a:pt x="19" y="22"/>
                </a:lnTo>
                <a:lnTo>
                  <a:pt x="4" y="24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26" name="Freeform 3992"/>
          <p:cNvSpPr>
            <a:spLocks noChangeAspect="1"/>
          </p:cNvSpPr>
          <p:nvPr/>
        </p:nvSpPr>
        <p:spPr bwMode="auto">
          <a:xfrm>
            <a:off x="1936750" y="4735513"/>
            <a:ext cx="6350" cy="7937"/>
          </a:xfrm>
          <a:custGeom>
            <a:avLst/>
            <a:gdLst>
              <a:gd name="T0" fmla="*/ 0 w 18"/>
              <a:gd name="T1" fmla="*/ 2147483647 h 25"/>
              <a:gd name="T2" fmla="*/ 2147483647 w 18"/>
              <a:gd name="T3" fmla="*/ 0 h 25"/>
              <a:gd name="T4" fmla="*/ 2147483647 w 18"/>
              <a:gd name="T5" fmla="*/ 2147483647 h 25"/>
              <a:gd name="T6" fmla="*/ 2147483647 w 18"/>
              <a:gd name="T7" fmla="*/ 2147483647 h 25"/>
              <a:gd name="T8" fmla="*/ 2147483647 w 18"/>
              <a:gd name="T9" fmla="*/ 2147483647 h 25"/>
              <a:gd name="T10" fmla="*/ 2147483647 w 18"/>
              <a:gd name="T11" fmla="*/ 2147483647 h 25"/>
              <a:gd name="T12" fmla="*/ 0 w 18"/>
              <a:gd name="T13" fmla="*/ 2147483647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"/>
              <a:gd name="T22" fmla="*/ 0 h 25"/>
              <a:gd name="T23" fmla="*/ 18 w 18"/>
              <a:gd name="T24" fmla="*/ 25 h 2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" h="25">
                <a:moveTo>
                  <a:pt x="0" y="2"/>
                </a:moveTo>
                <a:lnTo>
                  <a:pt x="15" y="0"/>
                </a:lnTo>
                <a:lnTo>
                  <a:pt x="18" y="23"/>
                </a:lnTo>
                <a:lnTo>
                  <a:pt x="3" y="25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27" name="Freeform 3993"/>
          <p:cNvSpPr>
            <a:spLocks noChangeAspect="1"/>
          </p:cNvSpPr>
          <p:nvPr/>
        </p:nvSpPr>
        <p:spPr bwMode="auto">
          <a:xfrm>
            <a:off x="1938338" y="4743450"/>
            <a:ext cx="6350" cy="6350"/>
          </a:xfrm>
          <a:custGeom>
            <a:avLst/>
            <a:gdLst>
              <a:gd name="T0" fmla="*/ 0 w 18"/>
              <a:gd name="T1" fmla="*/ 2147483647 h 26"/>
              <a:gd name="T2" fmla="*/ 2147483647 w 18"/>
              <a:gd name="T3" fmla="*/ 0 h 26"/>
              <a:gd name="T4" fmla="*/ 2147483647 w 18"/>
              <a:gd name="T5" fmla="*/ 2147483647 h 26"/>
              <a:gd name="T6" fmla="*/ 2147483647 w 18"/>
              <a:gd name="T7" fmla="*/ 2147483647 h 26"/>
              <a:gd name="T8" fmla="*/ 2147483647 w 18"/>
              <a:gd name="T9" fmla="*/ 2147483647 h 26"/>
              <a:gd name="T10" fmla="*/ 2147483647 w 18"/>
              <a:gd name="T11" fmla="*/ 2147483647 h 26"/>
              <a:gd name="T12" fmla="*/ 0 w 18"/>
              <a:gd name="T13" fmla="*/ 2147483647 h 2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"/>
              <a:gd name="T22" fmla="*/ 0 h 26"/>
              <a:gd name="T23" fmla="*/ 18 w 18"/>
              <a:gd name="T24" fmla="*/ 26 h 2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" h="26">
                <a:moveTo>
                  <a:pt x="0" y="2"/>
                </a:moveTo>
                <a:lnTo>
                  <a:pt x="15" y="0"/>
                </a:lnTo>
                <a:lnTo>
                  <a:pt x="18" y="20"/>
                </a:lnTo>
                <a:lnTo>
                  <a:pt x="18" y="23"/>
                </a:lnTo>
                <a:lnTo>
                  <a:pt x="3" y="23"/>
                </a:lnTo>
                <a:lnTo>
                  <a:pt x="3" y="26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28" name="Freeform 3994"/>
          <p:cNvSpPr>
            <a:spLocks noChangeAspect="1"/>
          </p:cNvSpPr>
          <p:nvPr/>
        </p:nvSpPr>
        <p:spPr bwMode="auto">
          <a:xfrm>
            <a:off x="1938338" y="4749800"/>
            <a:ext cx="6350" cy="9525"/>
          </a:xfrm>
          <a:custGeom>
            <a:avLst/>
            <a:gdLst>
              <a:gd name="T0" fmla="*/ 0 w 17"/>
              <a:gd name="T1" fmla="*/ 0 h 21"/>
              <a:gd name="T2" fmla="*/ 2147483647 w 17"/>
              <a:gd name="T3" fmla="*/ 0 h 21"/>
              <a:gd name="T4" fmla="*/ 2147483647 w 17"/>
              <a:gd name="T5" fmla="*/ 2147483647 h 21"/>
              <a:gd name="T6" fmla="*/ 2147483647 w 17"/>
              <a:gd name="T7" fmla="*/ 2147483647 h 21"/>
              <a:gd name="T8" fmla="*/ 2147483647 w 17"/>
              <a:gd name="T9" fmla="*/ 2147483647 h 21"/>
              <a:gd name="T10" fmla="*/ 2147483647 w 17"/>
              <a:gd name="T11" fmla="*/ 2147483647 h 21"/>
              <a:gd name="T12" fmla="*/ 0 w 17"/>
              <a:gd name="T13" fmla="*/ 0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"/>
              <a:gd name="T22" fmla="*/ 0 h 21"/>
              <a:gd name="T23" fmla="*/ 17 w 17"/>
              <a:gd name="T24" fmla="*/ 21 h 2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" h="21">
                <a:moveTo>
                  <a:pt x="0" y="0"/>
                </a:moveTo>
                <a:lnTo>
                  <a:pt x="15" y="0"/>
                </a:lnTo>
                <a:lnTo>
                  <a:pt x="17" y="21"/>
                </a:lnTo>
                <a:lnTo>
                  <a:pt x="2" y="2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29" name="Freeform 3995"/>
          <p:cNvSpPr>
            <a:spLocks noChangeAspect="1"/>
          </p:cNvSpPr>
          <p:nvPr/>
        </p:nvSpPr>
        <p:spPr bwMode="auto">
          <a:xfrm>
            <a:off x="1939925" y="4759325"/>
            <a:ext cx="4763" cy="6350"/>
          </a:xfrm>
          <a:custGeom>
            <a:avLst/>
            <a:gdLst>
              <a:gd name="T0" fmla="*/ 0 w 16"/>
              <a:gd name="T1" fmla="*/ 0 h 23"/>
              <a:gd name="T2" fmla="*/ 2147483647 w 16"/>
              <a:gd name="T3" fmla="*/ 0 h 23"/>
              <a:gd name="T4" fmla="*/ 2147483647 w 16"/>
              <a:gd name="T5" fmla="*/ 2147483647 h 23"/>
              <a:gd name="T6" fmla="*/ 2147483647 w 16"/>
              <a:gd name="T7" fmla="*/ 2147483647 h 23"/>
              <a:gd name="T8" fmla="*/ 0 w 16"/>
              <a:gd name="T9" fmla="*/ 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"/>
              <a:gd name="T16" fmla="*/ 0 h 23"/>
              <a:gd name="T17" fmla="*/ 16 w 16"/>
              <a:gd name="T18" fmla="*/ 23 h 2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" h="23">
                <a:moveTo>
                  <a:pt x="0" y="0"/>
                </a:moveTo>
                <a:lnTo>
                  <a:pt x="15" y="0"/>
                </a:lnTo>
                <a:lnTo>
                  <a:pt x="16" y="23"/>
                </a:lnTo>
                <a:lnTo>
                  <a:pt x="1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30" name="Freeform 3996"/>
          <p:cNvSpPr>
            <a:spLocks noChangeAspect="1"/>
          </p:cNvSpPr>
          <p:nvPr/>
        </p:nvSpPr>
        <p:spPr bwMode="auto">
          <a:xfrm>
            <a:off x="1468438" y="5837238"/>
            <a:ext cx="1587" cy="4762"/>
          </a:xfrm>
          <a:custGeom>
            <a:avLst/>
            <a:gdLst>
              <a:gd name="T0" fmla="*/ 0 w 2"/>
              <a:gd name="T1" fmla="*/ 2147483647 h 14"/>
              <a:gd name="T2" fmla="*/ 2147483647 w 2"/>
              <a:gd name="T3" fmla="*/ 0 h 14"/>
              <a:gd name="T4" fmla="*/ 0 w 2"/>
              <a:gd name="T5" fmla="*/ 2147483647 h 14"/>
              <a:gd name="T6" fmla="*/ 0 60000 65536"/>
              <a:gd name="T7" fmla="*/ 0 60000 65536"/>
              <a:gd name="T8" fmla="*/ 0 60000 65536"/>
              <a:gd name="T9" fmla="*/ 0 w 2"/>
              <a:gd name="T10" fmla="*/ 0 h 14"/>
              <a:gd name="T11" fmla="*/ 2 w 2"/>
              <a:gd name="T12" fmla="*/ 14 h 1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" h="14">
                <a:moveTo>
                  <a:pt x="0" y="14"/>
                </a:moveTo>
                <a:lnTo>
                  <a:pt x="2" y="0"/>
                </a:lnTo>
                <a:lnTo>
                  <a:pt x="0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31" name="Freeform 3997"/>
          <p:cNvSpPr>
            <a:spLocks noChangeAspect="1"/>
          </p:cNvSpPr>
          <p:nvPr/>
        </p:nvSpPr>
        <p:spPr bwMode="auto">
          <a:xfrm>
            <a:off x="1533525" y="5911850"/>
            <a:ext cx="1588" cy="3175"/>
          </a:xfrm>
          <a:custGeom>
            <a:avLst/>
            <a:gdLst>
              <a:gd name="T0" fmla="*/ 2147483647 w 6"/>
              <a:gd name="T1" fmla="*/ 0 h 15"/>
              <a:gd name="T2" fmla="*/ 0 w 6"/>
              <a:gd name="T3" fmla="*/ 2147483647 h 15"/>
              <a:gd name="T4" fmla="*/ 2147483647 w 6"/>
              <a:gd name="T5" fmla="*/ 0 h 15"/>
              <a:gd name="T6" fmla="*/ 0 60000 65536"/>
              <a:gd name="T7" fmla="*/ 0 60000 65536"/>
              <a:gd name="T8" fmla="*/ 0 60000 65536"/>
              <a:gd name="T9" fmla="*/ 0 w 6"/>
              <a:gd name="T10" fmla="*/ 0 h 15"/>
              <a:gd name="T11" fmla="*/ 6 w 6"/>
              <a:gd name="T12" fmla="*/ 15 h 1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6" h="15">
                <a:moveTo>
                  <a:pt x="6" y="0"/>
                </a:moveTo>
                <a:lnTo>
                  <a:pt x="0" y="15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32" name="Freeform 3998"/>
          <p:cNvSpPr>
            <a:spLocks noChangeAspect="1"/>
          </p:cNvSpPr>
          <p:nvPr/>
        </p:nvSpPr>
        <p:spPr bwMode="auto">
          <a:xfrm>
            <a:off x="1468438" y="5837238"/>
            <a:ext cx="6350" cy="6350"/>
          </a:xfrm>
          <a:custGeom>
            <a:avLst/>
            <a:gdLst>
              <a:gd name="T0" fmla="*/ 0 w 16"/>
              <a:gd name="T1" fmla="*/ 2147483647 h 15"/>
              <a:gd name="T2" fmla="*/ 2147483647 w 16"/>
              <a:gd name="T3" fmla="*/ 0 h 15"/>
              <a:gd name="T4" fmla="*/ 2147483647 w 16"/>
              <a:gd name="T5" fmla="*/ 2147483647 h 15"/>
              <a:gd name="T6" fmla="*/ 2147483647 w 16"/>
              <a:gd name="T7" fmla="*/ 2147483647 h 15"/>
              <a:gd name="T8" fmla="*/ 2147483647 w 16"/>
              <a:gd name="T9" fmla="*/ 2147483647 h 15"/>
              <a:gd name="T10" fmla="*/ 2147483647 w 16"/>
              <a:gd name="T11" fmla="*/ 2147483647 h 15"/>
              <a:gd name="T12" fmla="*/ 0 w 16"/>
              <a:gd name="T13" fmla="*/ 2147483647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"/>
              <a:gd name="T22" fmla="*/ 0 h 15"/>
              <a:gd name="T23" fmla="*/ 16 w 16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" h="15">
                <a:moveTo>
                  <a:pt x="0" y="14"/>
                </a:moveTo>
                <a:lnTo>
                  <a:pt x="2" y="0"/>
                </a:lnTo>
                <a:lnTo>
                  <a:pt x="14" y="3"/>
                </a:lnTo>
                <a:lnTo>
                  <a:pt x="16" y="5"/>
                </a:lnTo>
                <a:lnTo>
                  <a:pt x="4" y="13"/>
                </a:lnTo>
                <a:lnTo>
                  <a:pt x="6" y="15"/>
                </a:lnTo>
                <a:lnTo>
                  <a:pt x="0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33" name="Freeform 3999"/>
          <p:cNvSpPr>
            <a:spLocks noChangeAspect="1"/>
          </p:cNvSpPr>
          <p:nvPr/>
        </p:nvSpPr>
        <p:spPr bwMode="auto">
          <a:xfrm>
            <a:off x="1470025" y="5838825"/>
            <a:ext cx="7938" cy="12700"/>
          </a:xfrm>
          <a:custGeom>
            <a:avLst/>
            <a:gdLst>
              <a:gd name="T0" fmla="*/ 0 w 27"/>
              <a:gd name="T1" fmla="*/ 2147483647 h 27"/>
              <a:gd name="T2" fmla="*/ 2147483647 w 27"/>
              <a:gd name="T3" fmla="*/ 0 h 27"/>
              <a:gd name="T4" fmla="*/ 2147483647 w 27"/>
              <a:gd name="T5" fmla="*/ 2147483647 h 27"/>
              <a:gd name="T6" fmla="*/ 2147483647 w 27"/>
              <a:gd name="T7" fmla="*/ 2147483647 h 27"/>
              <a:gd name="T8" fmla="*/ 2147483647 w 27"/>
              <a:gd name="T9" fmla="*/ 2147483647 h 27"/>
              <a:gd name="T10" fmla="*/ 2147483647 w 27"/>
              <a:gd name="T11" fmla="*/ 2147483647 h 27"/>
              <a:gd name="T12" fmla="*/ 0 w 27"/>
              <a:gd name="T13" fmla="*/ 2147483647 h 2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"/>
              <a:gd name="T22" fmla="*/ 0 h 27"/>
              <a:gd name="T23" fmla="*/ 27 w 27"/>
              <a:gd name="T24" fmla="*/ 27 h 2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" h="27">
                <a:moveTo>
                  <a:pt x="0" y="8"/>
                </a:moveTo>
                <a:lnTo>
                  <a:pt x="12" y="0"/>
                </a:lnTo>
                <a:lnTo>
                  <a:pt x="27" y="21"/>
                </a:lnTo>
                <a:lnTo>
                  <a:pt x="27" y="22"/>
                </a:lnTo>
                <a:lnTo>
                  <a:pt x="12" y="26"/>
                </a:lnTo>
                <a:lnTo>
                  <a:pt x="12" y="27"/>
                </a:lnTo>
                <a:lnTo>
                  <a:pt x="0" y="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34" name="Freeform 4000"/>
          <p:cNvSpPr>
            <a:spLocks noChangeAspect="1"/>
          </p:cNvSpPr>
          <p:nvPr/>
        </p:nvSpPr>
        <p:spPr bwMode="auto">
          <a:xfrm>
            <a:off x="1474788" y="5848350"/>
            <a:ext cx="4762" cy="7938"/>
          </a:xfrm>
          <a:custGeom>
            <a:avLst/>
            <a:gdLst>
              <a:gd name="T0" fmla="*/ 0 w 20"/>
              <a:gd name="T1" fmla="*/ 2147483647 h 28"/>
              <a:gd name="T2" fmla="*/ 2147483647 w 20"/>
              <a:gd name="T3" fmla="*/ 0 h 28"/>
              <a:gd name="T4" fmla="*/ 2147483647 w 20"/>
              <a:gd name="T5" fmla="*/ 2147483647 h 28"/>
              <a:gd name="T6" fmla="*/ 2147483647 w 20"/>
              <a:gd name="T7" fmla="*/ 2147483647 h 28"/>
              <a:gd name="T8" fmla="*/ 2147483647 w 20"/>
              <a:gd name="T9" fmla="*/ 2147483647 h 28"/>
              <a:gd name="T10" fmla="*/ 2147483647 w 20"/>
              <a:gd name="T11" fmla="*/ 2147483647 h 28"/>
              <a:gd name="T12" fmla="*/ 0 w 20"/>
              <a:gd name="T13" fmla="*/ 2147483647 h 2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"/>
              <a:gd name="T22" fmla="*/ 0 h 28"/>
              <a:gd name="T23" fmla="*/ 20 w 20"/>
              <a:gd name="T24" fmla="*/ 28 h 2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" h="28">
                <a:moveTo>
                  <a:pt x="0" y="4"/>
                </a:moveTo>
                <a:lnTo>
                  <a:pt x="15" y="0"/>
                </a:lnTo>
                <a:lnTo>
                  <a:pt x="20" y="15"/>
                </a:lnTo>
                <a:lnTo>
                  <a:pt x="16" y="13"/>
                </a:lnTo>
                <a:lnTo>
                  <a:pt x="12" y="28"/>
                </a:lnTo>
                <a:lnTo>
                  <a:pt x="8" y="26"/>
                </a:lnTo>
                <a:lnTo>
                  <a:pt x="0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35" name="Freeform 4001"/>
          <p:cNvSpPr>
            <a:spLocks noChangeAspect="1"/>
          </p:cNvSpPr>
          <p:nvPr/>
        </p:nvSpPr>
        <p:spPr bwMode="auto">
          <a:xfrm>
            <a:off x="1477963" y="5853113"/>
            <a:ext cx="4762" cy="3175"/>
          </a:xfrm>
          <a:custGeom>
            <a:avLst/>
            <a:gdLst>
              <a:gd name="T0" fmla="*/ 0 w 14"/>
              <a:gd name="T1" fmla="*/ 2147483647 h 15"/>
              <a:gd name="T2" fmla="*/ 2147483647 w 14"/>
              <a:gd name="T3" fmla="*/ 0 h 15"/>
              <a:gd name="T4" fmla="*/ 2147483647 w 14"/>
              <a:gd name="T5" fmla="*/ 2147483647 h 15"/>
              <a:gd name="T6" fmla="*/ 2147483647 w 14"/>
              <a:gd name="T7" fmla="*/ 2147483647 h 15"/>
              <a:gd name="T8" fmla="*/ 0 w 14"/>
              <a:gd name="T9" fmla="*/ 2147483647 h 15"/>
              <a:gd name="T10" fmla="*/ 2147483647 w 14"/>
              <a:gd name="T11" fmla="*/ 2147483647 h 15"/>
              <a:gd name="T12" fmla="*/ 0 w 14"/>
              <a:gd name="T13" fmla="*/ 2147483647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15"/>
              <a:gd name="T23" fmla="*/ 14 w 14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15">
                <a:moveTo>
                  <a:pt x="0" y="15"/>
                </a:moveTo>
                <a:lnTo>
                  <a:pt x="4" y="0"/>
                </a:lnTo>
                <a:lnTo>
                  <a:pt x="13" y="4"/>
                </a:lnTo>
                <a:lnTo>
                  <a:pt x="14" y="6"/>
                </a:lnTo>
                <a:lnTo>
                  <a:pt x="0" y="13"/>
                </a:lnTo>
                <a:lnTo>
                  <a:pt x="1" y="15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36" name="Freeform 4002"/>
          <p:cNvSpPr>
            <a:spLocks noChangeAspect="1"/>
          </p:cNvSpPr>
          <p:nvPr/>
        </p:nvSpPr>
        <p:spPr bwMode="auto">
          <a:xfrm>
            <a:off x="1477963" y="5854700"/>
            <a:ext cx="9525" cy="7938"/>
          </a:xfrm>
          <a:custGeom>
            <a:avLst/>
            <a:gdLst>
              <a:gd name="T0" fmla="*/ 0 w 22"/>
              <a:gd name="T1" fmla="*/ 2147483647 h 24"/>
              <a:gd name="T2" fmla="*/ 2147483647 w 22"/>
              <a:gd name="T3" fmla="*/ 0 h 24"/>
              <a:gd name="T4" fmla="*/ 2147483647 w 22"/>
              <a:gd name="T5" fmla="*/ 2147483647 h 24"/>
              <a:gd name="T6" fmla="*/ 2147483647 w 22"/>
              <a:gd name="T7" fmla="*/ 2147483647 h 24"/>
              <a:gd name="T8" fmla="*/ 2147483647 w 22"/>
              <a:gd name="T9" fmla="*/ 2147483647 h 24"/>
              <a:gd name="T10" fmla="*/ 2147483647 w 22"/>
              <a:gd name="T11" fmla="*/ 2147483647 h 24"/>
              <a:gd name="T12" fmla="*/ 0 w 22"/>
              <a:gd name="T13" fmla="*/ 2147483647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24"/>
              <a:gd name="T23" fmla="*/ 22 w 22"/>
              <a:gd name="T24" fmla="*/ 24 h 2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24">
                <a:moveTo>
                  <a:pt x="0" y="7"/>
                </a:moveTo>
                <a:lnTo>
                  <a:pt x="14" y="0"/>
                </a:lnTo>
                <a:lnTo>
                  <a:pt x="22" y="16"/>
                </a:lnTo>
                <a:lnTo>
                  <a:pt x="20" y="14"/>
                </a:lnTo>
                <a:lnTo>
                  <a:pt x="9" y="24"/>
                </a:lnTo>
                <a:lnTo>
                  <a:pt x="7" y="22"/>
                </a:lnTo>
                <a:lnTo>
                  <a:pt x="0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37" name="Freeform 4003"/>
          <p:cNvSpPr>
            <a:spLocks noChangeAspect="1"/>
          </p:cNvSpPr>
          <p:nvPr/>
        </p:nvSpPr>
        <p:spPr bwMode="auto">
          <a:xfrm>
            <a:off x="1482725" y="5857875"/>
            <a:ext cx="14288" cy="15875"/>
          </a:xfrm>
          <a:custGeom>
            <a:avLst/>
            <a:gdLst>
              <a:gd name="T0" fmla="*/ 0 w 43"/>
              <a:gd name="T1" fmla="*/ 2147483647 h 41"/>
              <a:gd name="T2" fmla="*/ 2147483647 w 43"/>
              <a:gd name="T3" fmla="*/ 0 h 41"/>
              <a:gd name="T4" fmla="*/ 2147483647 w 43"/>
              <a:gd name="T5" fmla="*/ 2147483647 h 41"/>
              <a:gd name="T6" fmla="*/ 2147483647 w 43"/>
              <a:gd name="T7" fmla="*/ 2147483647 h 41"/>
              <a:gd name="T8" fmla="*/ 2147483647 w 43"/>
              <a:gd name="T9" fmla="*/ 2147483647 h 41"/>
              <a:gd name="T10" fmla="*/ 2147483647 w 43"/>
              <a:gd name="T11" fmla="*/ 2147483647 h 41"/>
              <a:gd name="T12" fmla="*/ 0 w 43"/>
              <a:gd name="T13" fmla="*/ 2147483647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3"/>
              <a:gd name="T22" fmla="*/ 0 h 41"/>
              <a:gd name="T23" fmla="*/ 43 w 43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3" h="41">
                <a:moveTo>
                  <a:pt x="0" y="10"/>
                </a:moveTo>
                <a:lnTo>
                  <a:pt x="11" y="0"/>
                </a:lnTo>
                <a:lnTo>
                  <a:pt x="43" y="35"/>
                </a:lnTo>
                <a:lnTo>
                  <a:pt x="43" y="38"/>
                </a:lnTo>
                <a:lnTo>
                  <a:pt x="28" y="38"/>
                </a:lnTo>
                <a:lnTo>
                  <a:pt x="28" y="41"/>
                </a:lnTo>
                <a:lnTo>
                  <a:pt x="0" y="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38" name="Freeform 4004"/>
          <p:cNvSpPr>
            <a:spLocks noChangeAspect="1"/>
          </p:cNvSpPr>
          <p:nvPr/>
        </p:nvSpPr>
        <p:spPr bwMode="auto">
          <a:xfrm>
            <a:off x="1492250" y="5872163"/>
            <a:ext cx="4763" cy="4762"/>
          </a:xfrm>
          <a:custGeom>
            <a:avLst/>
            <a:gdLst>
              <a:gd name="T0" fmla="*/ 0 w 15"/>
              <a:gd name="T1" fmla="*/ 2147483647 h 16"/>
              <a:gd name="T2" fmla="*/ 2147483647 w 15"/>
              <a:gd name="T3" fmla="*/ 2147483647 h 16"/>
              <a:gd name="T4" fmla="*/ 2147483647 w 15"/>
              <a:gd name="T5" fmla="*/ 0 h 16"/>
              <a:gd name="T6" fmla="*/ 2147483647 w 15"/>
              <a:gd name="T7" fmla="*/ 0 h 16"/>
              <a:gd name="T8" fmla="*/ 2147483647 w 15"/>
              <a:gd name="T9" fmla="*/ 2147483647 h 16"/>
              <a:gd name="T10" fmla="*/ 0 w 15"/>
              <a:gd name="T11" fmla="*/ 2147483647 h 16"/>
              <a:gd name="T12" fmla="*/ 0 w 15"/>
              <a:gd name="T13" fmla="*/ 214748364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16"/>
              <a:gd name="T23" fmla="*/ 15 w 15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16">
                <a:moveTo>
                  <a:pt x="0" y="4"/>
                </a:moveTo>
                <a:lnTo>
                  <a:pt x="15" y="4"/>
                </a:lnTo>
                <a:lnTo>
                  <a:pt x="15" y="0"/>
                </a:lnTo>
                <a:lnTo>
                  <a:pt x="7" y="0"/>
                </a:lnTo>
                <a:lnTo>
                  <a:pt x="7" y="16"/>
                </a:lnTo>
                <a:lnTo>
                  <a:pt x="0" y="16"/>
                </a:lnTo>
                <a:lnTo>
                  <a:pt x="0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39" name="Freeform 4005"/>
          <p:cNvSpPr>
            <a:spLocks noChangeAspect="1"/>
          </p:cNvSpPr>
          <p:nvPr/>
        </p:nvSpPr>
        <p:spPr bwMode="auto">
          <a:xfrm>
            <a:off x="1493838" y="5872163"/>
            <a:ext cx="3175" cy="4762"/>
          </a:xfrm>
          <a:custGeom>
            <a:avLst/>
            <a:gdLst>
              <a:gd name="T0" fmla="*/ 2147483647 w 13"/>
              <a:gd name="T1" fmla="*/ 2147483647 h 16"/>
              <a:gd name="T2" fmla="*/ 2147483647 w 13"/>
              <a:gd name="T3" fmla="*/ 0 h 16"/>
              <a:gd name="T4" fmla="*/ 2147483647 w 13"/>
              <a:gd name="T5" fmla="*/ 0 h 16"/>
              <a:gd name="T6" fmla="*/ 2147483647 w 13"/>
              <a:gd name="T7" fmla="*/ 2147483647 h 16"/>
              <a:gd name="T8" fmla="*/ 0 w 13"/>
              <a:gd name="T9" fmla="*/ 2147483647 h 16"/>
              <a:gd name="T10" fmla="*/ 2147483647 w 13"/>
              <a:gd name="T11" fmla="*/ 2147483647 h 16"/>
              <a:gd name="T12" fmla="*/ 2147483647 w 13"/>
              <a:gd name="T13" fmla="*/ 214748364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"/>
              <a:gd name="T22" fmla="*/ 0 h 16"/>
              <a:gd name="T23" fmla="*/ 13 w 13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" h="16">
                <a:moveTo>
                  <a:pt x="3" y="16"/>
                </a:moveTo>
                <a:lnTo>
                  <a:pt x="3" y="0"/>
                </a:lnTo>
                <a:lnTo>
                  <a:pt x="11" y="0"/>
                </a:lnTo>
                <a:lnTo>
                  <a:pt x="13" y="3"/>
                </a:lnTo>
                <a:lnTo>
                  <a:pt x="0" y="11"/>
                </a:lnTo>
                <a:lnTo>
                  <a:pt x="3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40" name="Freeform 4006"/>
          <p:cNvSpPr>
            <a:spLocks noChangeAspect="1"/>
          </p:cNvSpPr>
          <p:nvPr/>
        </p:nvSpPr>
        <p:spPr bwMode="auto">
          <a:xfrm>
            <a:off x="1493838" y="5873750"/>
            <a:ext cx="14287" cy="15875"/>
          </a:xfrm>
          <a:custGeom>
            <a:avLst/>
            <a:gdLst>
              <a:gd name="T0" fmla="*/ 0 w 42"/>
              <a:gd name="T1" fmla="*/ 2147483647 h 52"/>
              <a:gd name="T2" fmla="*/ 2147483647 w 42"/>
              <a:gd name="T3" fmla="*/ 0 h 52"/>
              <a:gd name="T4" fmla="*/ 2147483647 w 42"/>
              <a:gd name="T5" fmla="*/ 2147483647 h 52"/>
              <a:gd name="T6" fmla="*/ 2147483647 w 42"/>
              <a:gd name="T7" fmla="*/ 2147483647 h 52"/>
              <a:gd name="T8" fmla="*/ 2147483647 w 42"/>
              <a:gd name="T9" fmla="*/ 2147483647 h 52"/>
              <a:gd name="T10" fmla="*/ 2147483647 w 42"/>
              <a:gd name="T11" fmla="*/ 2147483647 h 52"/>
              <a:gd name="T12" fmla="*/ 0 w 42"/>
              <a:gd name="T13" fmla="*/ 2147483647 h 5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"/>
              <a:gd name="T22" fmla="*/ 0 h 52"/>
              <a:gd name="T23" fmla="*/ 42 w 42"/>
              <a:gd name="T24" fmla="*/ 52 h 5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" h="52">
                <a:moveTo>
                  <a:pt x="0" y="8"/>
                </a:moveTo>
                <a:lnTo>
                  <a:pt x="13" y="0"/>
                </a:lnTo>
                <a:lnTo>
                  <a:pt x="42" y="43"/>
                </a:lnTo>
                <a:lnTo>
                  <a:pt x="41" y="42"/>
                </a:lnTo>
                <a:lnTo>
                  <a:pt x="30" y="52"/>
                </a:lnTo>
                <a:lnTo>
                  <a:pt x="29" y="51"/>
                </a:lnTo>
                <a:lnTo>
                  <a:pt x="0" y="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41" name="Freeform 4007"/>
          <p:cNvSpPr>
            <a:spLocks noChangeAspect="1"/>
          </p:cNvSpPr>
          <p:nvPr/>
        </p:nvSpPr>
        <p:spPr bwMode="auto">
          <a:xfrm>
            <a:off x="1503363" y="5884863"/>
            <a:ext cx="26987" cy="28575"/>
          </a:xfrm>
          <a:custGeom>
            <a:avLst/>
            <a:gdLst>
              <a:gd name="T0" fmla="*/ 0 w 78"/>
              <a:gd name="T1" fmla="*/ 2147483647 h 82"/>
              <a:gd name="T2" fmla="*/ 2147483647 w 78"/>
              <a:gd name="T3" fmla="*/ 0 h 82"/>
              <a:gd name="T4" fmla="*/ 2147483647 w 78"/>
              <a:gd name="T5" fmla="*/ 2147483647 h 82"/>
              <a:gd name="T6" fmla="*/ 2147483647 w 78"/>
              <a:gd name="T7" fmla="*/ 2147483647 h 82"/>
              <a:gd name="T8" fmla="*/ 2147483647 w 78"/>
              <a:gd name="T9" fmla="*/ 2147483647 h 82"/>
              <a:gd name="T10" fmla="*/ 2147483647 w 78"/>
              <a:gd name="T11" fmla="*/ 2147483647 h 82"/>
              <a:gd name="T12" fmla="*/ 0 w 78"/>
              <a:gd name="T13" fmla="*/ 2147483647 h 8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8"/>
              <a:gd name="T22" fmla="*/ 0 h 82"/>
              <a:gd name="T23" fmla="*/ 78 w 78"/>
              <a:gd name="T24" fmla="*/ 82 h 8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8" h="82">
                <a:moveTo>
                  <a:pt x="0" y="10"/>
                </a:moveTo>
                <a:lnTo>
                  <a:pt x="11" y="0"/>
                </a:lnTo>
                <a:lnTo>
                  <a:pt x="78" y="67"/>
                </a:lnTo>
                <a:lnTo>
                  <a:pt x="72" y="82"/>
                </a:lnTo>
                <a:lnTo>
                  <a:pt x="0" y="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42" name="Freeform 4008"/>
          <p:cNvSpPr>
            <a:spLocks noChangeAspect="1"/>
          </p:cNvSpPr>
          <p:nvPr/>
        </p:nvSpPr>
        <p:spPr bwMode="auto">
          <a:xfrm>
            <a:off x="1528763" y="5910263"/>
            <a:ext cx="6350" cy="6350"/>
          </a:xfrm>
          <a:custGeom>
            <a:avLst/>
            <a:gdLst>
              <a:gd name="T0" fmla="*/ 0 w 18"/>
              <a:gd name="T1" fmla="*/ 2147483647 h 21"/>
              <a:gd name="T2" fmla="*/ 2147483647 w 18"/>
              <a:gd name="T3" fmla="*/ 0 h 21"/>
              <a:gd name="T4" fmla="*/ 2147483647 w 18"/>
              <a:gd name="T5" fmla="*/ 2147483647 h 21"/>
              <a:gd name="T6" fmla="*/ 2147483647 w 18"/>
              <a:gd name="T7" fmla="*/ 2147483647 h 21"/>
              <a:gd name="T8" fmla="*/ 0 w 18"/>
              <a:gd name="T9" fmla="*/ 2147483647 h 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8"/>
              <a:gd name="T16" fmla="*/ 0 h 21"/>
              <a:gd name="T17" fmla="*/ 18 w 18"/>
              <a:gd name="T18" fmla="*/ 21 h 2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8" h="21">
                <a:moveTo>
                  <a:pt x="0" y="15"/>
                </a:moveTo>
                <a:lnTo>
                  <a:pt x="6" y="0"/>
                </a:lnTo>
                <a:lnTo>
                  <a:pt x="18" y="6"/>
                </a:lnTo>
                <a:lnTo>
                  <a:pt x="12" y="21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43" name="Freeform 4009"/>
          <p:cNvSpPr>
            <a:spLocks noChangeAspect="1"/>
          </p:cNvSpPr>
          <p:nvPr/>
        </p:nvSpPr>
        <p:spPr bwMode="auto">
          <a:xfrm>
            <a:off x="1560513" y="5842000"/>
            <a:ext cx="1587" cy="6350"/>
          </a:xfrm>
          <a:custGeom>
            <a:avLst/>
            <a:gdLst>
              <a:gd name="T0" fmla="*/ 0 w 5"/>
              <a:gd name="T1" fmla="*/ 2147483647 h 15"/>
              <a:gd name="T2" fmla="*/ 2147483647 w 5"/>
              <a:gd name="T3" fmla="*/ 0 h 15"/>
              <a:gd name="T4" fmla="*/ 0 w 5"/>
              <a:gd name="T5" fmla="*/ 2147483647 h 15"/>
              <a:gd name="T6" fmla="*/ 0 60000 65536"/>
              <a:gd name="T7" fmla="*/ 0 60000 65536"/>
              <a:gd name="T8" fmla="*/ 0 60000 65536"/>
              <a:gd name="T9" fmla="*/ 0 w 5"/>
              <a:gd name="T10" fmla="*/ 0 h 15"/>
              <a:gd name="T11" fmla="*/ 5 w 5"/>
              <a:gd name="T12" fmla="*/ 15 h 1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" h="15">
                <a:moveTo>
                  <a:pt x="0" y="15"/>
                </a:moveTo>
                <a:lnTo>
                  <a:pt x="5" y="0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44" name="Freeform 4010"/>
          <p:cNvSpPr>
            <a:spLocks noChangeAspect="1"/>
          </p:cNvSpPr>
          <p:nvPr/>
        </p:nvSpPr>
        <p:spPr bwMode="auto">
          <a:xfrm>
            <a:off x="1628775" y="5911850"/>
            <a:ext cx="3175" cy="1588"/>
          </a:xfrm>
          <a:custGeom>
            <a:avLst/>
            <a:gdLst>
              <a:gd name="T0" fmla="*/ 2147483647 w 10"/>
              <a:gd name="T1" fmla="*/ 2147483647 h 11"/>
              <a:gd name="T2" fmla="*/ 0 w 10"/>
              <a:gd name="T3" fmla="*/ 0 h 11"/>
              <a:gd name="T4" fmla="*/ 2147483647 w 10"/>
              <a:gd name="T5" fmla="*/ 2147483647 h 11"/>
              <a:gd name="T6" fmla="*/ 0 60000 65536"/>
              <a:gd name="T7" fmla="*/ 0 60000 65536"/>
              <a:gd name="T8" fmla="*/ 0 60000 65536"/>
              <a:gd name="T9" fmla="*/ 0 w 10"/>
              <a:gd name="T10" fmla="*/ 0 h 11"/>
              <a:gd name="T11" fmla="*/ 10 w 10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" h="11">
                <a:moveTo>
                  <a:pt x="10" y="11"/>
                </a:moveTo>
                <a:lnTo>
                  <a:pt x="0" y="0"/>
                </a:lnTo>
                <a:lnTo>
                  <a:pt x="10" y="1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45" name="Freeform 4011"/>
          <p:cNvSpPr>
            <a:spLocks noChangeAspect="1"/>
          </p:cNvSpPr>
          <p:nvPr/>
        </p:nvSpPr>
        <p:spPr bwMode="auto">
          <a:xfrm>
            <a:off x="1560513" y="5842000"/>
            <a:ext cx="3175" cy="6350"/>
          </a:xfrm>
          <a:custGeom>
            <a:avLst/>
            <a:gdLst>
              <a:gd name="T0" fmla="*/ 0 w 17"/>
              <a:gd name="T1" fmla="*/ 2147483647 h 16"/>
              <a:gd name="T2" fmla="*/ 2147483647 w 17"/>
              <a:gd name="T3" fmla="*/ 0 h 16"/>
              <a:gd name="T4" fmla="*/ 2147483647 w 17"/>
              <a:gd name="T5" fmla="*/ 2147483647 h 16"/>
              <a:gd name="T6" fmla="*/ 2147483647 w 17"/>
              <a:gd name="T7" fmla="*/ 2147483647 h 16"/>
              <a:gd name="T8" fmla="*/ 2147483647 w 17"/>
              <a:gd name="T9" fmla="*/ 2147483647 h 16"/>
              <a:gd name="T10" fmla="*/ 2147483647 w 17"/>
              <a:gd name="T11" fmla="*/ 2147483647 h 16"/>
              <a:gd name="T12" fmla="*/ 0 w 17"/>
              <a:gd name="T13" fmla="*/ 214748364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"/>
              <a:gd name="T22" fmla="*/ 0 h 16"/>
              <a:gd name="T23" fmla="*/ 17 w 17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" h="16">
                <a:moveTo>
                  <a:pt x="0" y="15"/>
                </a:moveTo>
                <a:lnTo>
                  <a:pt x="5" y="0"/>
                </a:lnTo>
                <a:lnTo>
                  <a:pt x="17" y="3"/>
                </a:lnTo>
                <a:lnTo>
                  <a:pt x="17" y="9"/>
                </a:lnTo>
                <a:lnTo>
                  <a:pt x="2" y="9"/>
                </a:lnTo>
                <a:lnTo>
                  <a:pt x="2" y="16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46" name="Freeform 4012"/>
          <p:cNvSpPr>
            <a:spLocks noChangeAspect="1"/>
          </p:cNvSpPr>
          <p:nvPr/>
        </p:nvSpPr>
        <p:spPr bwMode="auto">
          <a:xfrm>
            <a:off x="1560513" y="5846763"/>
            <a:ext cx="3175" cy="1587"/>
          </a:xfrm>
          <a:custGeom>
            <a:avLst/>
            <a:gdLst>
              <a:gd name="T0" fmla="*/ 0 w 15"/>
              <a:gd name="T1" fmla="*/ 2147483647 h 11"/>
              <a:gd name="T2" fmla="*/ 2147483647 w 15"/>
              <a:gd name="T3" fmla="*/ 2147483647 h 11"/>
              <a:gd name="T4" fmla="*/ 2147483647 w 15"/>
              <a:gd name="T5" fmla="*/ 2147483647 h 11"/>
              <a:gd name="T6" fmla="*/ 2147483647 w 15"/>
              <a:gd name="T7" fmla="*/ 0 h 11"/>
              <a:gd name="T8" fmla="*/ 2147483647 w 15"/>
              <a:gd name="T9" fmla="*/ 2147483647 h 11"/>
              <a:gd name="T10" fmla="*/ 0 w 15"/>
              <a:gd name="T11" fmla="*/ 2147483647 h 11"/>
              <a:gd name="T12" fmla="*/ 0 w 15"/>
              <a:gd name="T13" fmla="*/ 2147483647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11"/>
              <a:gd name="T23" fmla="*/ 15 w 15"/>
              <a:gd name="T24" fmla="*/ 11 h 1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11">
                <a:moveTo>
                  <a:pt x="0" y="1"/>
                </a:moveTo>
                <a:lnTo>
                  <a:pt x="15" y="1"/>
                </a:lnTo>
                <a:lnTo>
                  <a:pt x="15" y="2"/>
                </a:lnTo>
                <a:lnTo>
                  <a:pt x="13" y="0"/>
                </a:lnTo>
                <a:lnTo>
                  <a:pt x="3" y="11"/>
                </a:lnTo>
                <a:lnTo>
                  <a:pt x="0" y="9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47" name="Freeform 4013"/>
          <p:cNvSpPr>
            <a:spLocks noChangeAspect="1"/>
          </p:cNvSpPr>
          <p:nvPr/>
        </p:nvSpPr>
        <p:spPr bwMode="auto">
          <a:xfrm>
            <a:off x="1560513" y="5846763"/>
            <a:ext cx="15875" cy="11112"/>
          </a:xfrm>
          <a:custGeom>
            <a:avLst/>
            <a:gdLst>
              <a:gd name="T0" fmla="*/ 0 w 43"/>
              <a:gd name="T1" fmla="*/ 2147483647 h 42"/>
              <a:gd name="T2" fmla="*/ 2147483647 w 43"/>
              <a:gd name="T3" fmla="*/ 0 h 42"/>
              <a:gd name="T4" fmla="*/ 2147483647 w 43"/>
              <a:gd name="T5" fmla="*/ 2147483647 h 42"/>
              <a:gd name="T6" fmla="*/ 2147483647 w 43"/>
              <a:gd name="T7" fmla="*/ 2147483647 h 42"/>
              <a:gd name="T8" fmla="*/ 2147483647 w 43"/>
              <a:gd name="T9" fmla="*/ 2147483647 h 42"/>
              <a:gd name="T10" fmla="*/ 2147483647 w 43"/>
              <a:gd name="T11" fmla="*/ 2147483647 h 42"/>
              <a:gd name="T12" fmla="*/ 0 w 43"/>
              <a:gd name="T13" fmla="*/ 2147483647 h 4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3"/>
              <a:gd name="T22" fmla="*/ 0 h 42"/>
              <a:gd name="T23" fmla="*/ 43 w 43"/>
              <a:gd name="T24" fmla="*/ 42 h 4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3" h="42">
                <a:moveTo>
                  <a:pt x="0" y="11"/>
                </a:moveTo>
                <a:lnTo>
                  <a:pt x="10" y="0"/>
                </a:lnTo>
                <a:lnTo>
                  <a:pt x="43" y="34"/>
                </a:lnTo>
                <a:lnTo>
                  <a:pt x="31" y="42"/>
                </a:lnTo>
                <a:lnTo>
                  <a:pt x="0" y="1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48" name="Freeform 4014"/>
          <p:cNvSpPr>
            <a:spLocks noChangeAspect="1"/>
          </p:cNvSpPr>
          <p:nvPr/>
        </p:nvSpPr>
        <p:spPr bwMode="auto">
          <a:xfrm>
            <a:off x="1570038" y="5856288"/>
            <a:ext cx="7937" cy="7937"/>
          </a:xfrm>
          <a:custGeom>
            <a:avLst/>
            <a:gdLst>
              <a:gd name="T0" fmla="*/ 0 w 18"/>
              <a:gd name="T1" fmla="*/ 2147483647 h 24"/>
              <a:gd name="T2" fmla="*/ 2147483647 w 18"/>
              <a:gd name="T3" fmla="*/ 0 h 24"/>
              <a:gd name="T4" fmla="*/ 2147483647 w 18"/>
              <a:gd name="T5" fmla="*/ 2147483647 h 24"/>
              <a:gd name="T6" fmla="*/ 2147483647 w 18"/>
              <a:gd name="T7" fmla="*/ 2147483647 h 24"/>
              <a:gd name="T8" fmla="*/ 2147483647 w 18"/>
              <a:gd name="T9" fmla="*/ 2147483647 h 24"/>
              <a:gd name="T10" fmla="*/ 2147483647 w 18"/>
              <a:gd name="T11" fmla="*/ 2147483647 h 24"/>
              <a:gd name="T12" fmla="*/ 0 w 18"/>
              <a:gd name="T13" fmla="*/ 2147483647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"/>
              <a:gd name="T22" fmla="*/ 0 h 24"/>
              <a:gd name="T23" fmla="*/ 18 w 18"/>
              <a:gd name="T24" fmla="*/ 24 h 2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" h="24">
                <a:moveTo>
                  <a:pt x="0" y="8"/>
                </a:moveTo>
                <a:lnTo>
                  <a:pt x="12" y="0"/>
                </a:lnTo>
                <a:lnTo>
                  <a:pt x="18" y="9"/>
                </a:lnTo>
                <a:lnTo>
                  <a:pt x="14" y="9"/>
                </a:lnTo>
                <a:lnTo>
                  <a:pt x="14" y="24"/>
                </a:lnTo>
                <a:lnTo>
                  <a:pt x="11" y="24"/>
                </a:lnTo>
                <a:lnTo>
                  <a:pt x="0" y="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49" name="Freeform 4015"/>
          <p:cNvSpPr>
            <a:spLocks noChangeAspect="1"/>
          </p:cNvSpPr>
          <p:nvPr/>
        </p:nvSpPr>
        <p:spPr bwMode="auto">
          <a:xfrm>
            <a:off x="1573213" y="5861050"/>
            <a:ext cx="6350" cy="3175"/>
          </a:xfrm>
          <a:custGeom>
            <a:avLst/>
            <a:gdLst>
              <a:gd name="T0" fmla="*/ 2147483647 w 15"/>
              <a:gd name="T1" fmla="*/ 2147483647 h 15"/>
              <a:gd name="T2" fmla="*/ 2147483647 w 15"/>
              <a:gd name="T3" fmla="*/ 0 h 15"/>
              <a:gd name="T4" fmla="*/ 2147483647 w 15"/>
              <a:gd name="T5" fmla="*/ 0 h 15"/>
              <a:gd name="T6" fmla="*/ 2147483647 w 15"/>
              <a:gd name="T7" fmla="*/ 2147483647 h 15"/>
              <a:gd name="T8" fmla="*/ 0 w 15"/>
              <a:gd name="T9" fmla="*/ 2147483647 h 15"/>
              <a:gd name="T10" fmla="*/ 2147483647 w 15"/>
              <a:gd name="T11" fmla="*/ 2147483647 h 15"/>
              <a:gd name="T12" fmla="*/ 2147483647 w 15"/>
              <a:gd name="T13" fmla="*/ 2147483647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15"/>
              <a:gd name="T23" fmla="*/ 15 w 15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15">
                <a:moveTo>
                  <a:pt x="3" y="15"/>
                </a:moveTo>
                <a:lnTo>
                  <a:pt x="3" y="0"/>
                </a:lnTo>
                <a:lnTo>
                  <a:pt x="14" y="0"/>
                </a:lnTo>
                <a:lnTo>
                  <a:pt x="15" y="6"/>
                </a:lnTo>
                <a:lnTo>
                  <a:pt x="0" y="8"/>
                </a:lnTo>
                <a:lnTo>
                  <a:pt x="1" y="15"/>
                </a:lnTo>
                <a:lnTo>
                  <a:pt x="3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50" name="Freeform 4016"/>
          <p:cNvSpPr>
            <a:spLocks noChangeAspect="1"/>
          </p:cNvSpPr>
          <p:nvPr/>
        </p:nvSpPr>
        <p:spPr bwMode="auto">
          <a:xfrm>
            <a:off x="1573213" y="5862638"/>
            <a:ext cx="6350" cy="3175"/>
          </a:xfrm>
          <a:custGeom>
            <a:avLst/>
            <a:gdLst>
              <a:gd name="T0" fmla="*/ 0 w 17"/>
              <a:gd name="T1" fmla="*/ 2147483647 h 17"/>
              <a:gd name="T2" fmla="*/ 2147483647 w 17"/>
              <a:gd name="T3" fmla="*/ 0 h 17"/>
              <a:gd name="T4" fmla="*/ 2147483647 w 17"/>
              <a:gd name="T5" fmla="*/ 2147483647 h 17"/>
              <a:gd name="T6" fmla="*/ 2147483647 w 17"/>
              <a:gd name="T7" fmla="*/ 2147483647 h 17"/>
              <a:gd name="T8" fmla="*/ 2147483647 w 17"/>
              <a:gd name="T9" fmla="*/ 2147483647 h 17"/>
              <a:gd name="T10" fmla="*/ 2147483647 w 17"/>
              <a:gd name="T11" fmla="*/ 2147483647 h 17"/>
              <a:gd name="T12" fmla="*/ 0 w 17"/>
              <a:gd name="T13" fmla="*/ 2147483647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"/>
              <a:gd name="T22" fmla="*/ 0 h 17"/>
              <a:gd name="T23" fmla="*/ 17 w 17"/>
              <a:gd name="T24" fmla="*/ 17 h 1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" h="17">
                <a:moveTo>
                  <a:pt x="0" y="2"/>
                </a:moveTo>
                <a:lnTo>
                  <a:pt x="15" y="0"/>
                </a:lnTo>
                <a:lnTo>
                  <a:pt x="17" y="8"/>
                </a:lnTo>
                <a:lnTo>
                  <a:pt x="15" y="6"/>
                </a:lnTo>
                <a:lnTo>
                  <a:pt x="4" y="17"/>
                </a:lnTo>
                <a:lnTo>
                  <a:pt x="2" y="15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51" name="Freeform 4017"/>
          <p:cNvSpPr>
            <a:spLocks noChangeAspect="1"/>
          </p:cNvSpPr>
          <p:nvPr/>
        </p:nvSpPr>
        <p:spPr bwMode="auto">
          <a:xfrm>
            <a:off x="1576388" y="5864225"/>
            <a:ext cx="22225" cy="20638"/>
          </a:xfrm>
          <a:custGeom>
            <a:avLst/>
            <a:gdLst>
              <a:gd name="T0" fmla="*/ 0 w 65"/>
              <a:gd name="T1" fmla="*/ 2147483647 h 63"/>
              <a:gd name="T2" fmla="*/ 2147483647 w 65"/>
              <a:gd name="T3" fmla="*/ 0 h 63"/>
              <a:gd name="T4" fmla="*/ 2147483647 w 65"/>
              <a:gd name="T5" fmla="*/ 2147483647 h 63"/>
              <a:gd name="T6" fmla="*/ 2147483647 w 65"/>
              <a:gd name="T7" fmla="*/ 2147483647 h 63"/>
              <a:gd name="T8" fmla="*/ 2147483647 w 65"/>
              <a:gd name="T9" fmla="*/ 2147483647 h 63"/>
              <a:gd name="T10" fmla="*/ 2147483647 w 65"/>
              <a:gd name="T11" fmla="*/ 2147483647 h 63"/>
              <a:gd name="T12" fmla="*/ 0 w 65"/>
              <a:gd name="T13" fmla="*/ 2147483647 h 6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5"/>
              <a:gd name="T22" fmla="*/ 0 h 63"/>
              <a:gd name="T23" fmla="*/ 65 w 65"/>
              <a:gd name="T24" fmla="*/ 63 h 6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5" h="63">
                <a:moveTo>
                  <a:pt x="0" y="11"/>
                </a:moveTo>
                <a:lnTo>
                  <a:pt x="11" y="0"/>
                </a:lnTo>
                <a:lnTo>
                  <a:pt x="64" y="54"/>
                </a:lnTo>
                <a:lnTo>
                  <a:pt x="65" y="57"/>
                </a:lnTo>
                <a:lnTo>
                  <a:pt x="50" y="60"/>
                </a:lnTo>
                <a:lnTo>
                  <a:pt x="51" y="63"/>
                </a:lnTo>
                <a:lnTo>
                  <a:pt x="0" y="1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52" name="Freeform 4018"/>
          <p:cNvSpPr>
            <a:spLocks noChangeAspect="1"/>
          </p:cNvSpPr>
          <p:nvPr/>
        </p:nvSpPr>
        <p:spPr bwMode="auto">
          <a:xfrm>
            <a:off x="1593850" y="5883275"/>
            <a:ext cx="4763" cy="6350"/>
          </a:xfrm>
          <a:custGeom>
            <a:avLst/>
            <a:gdLst>
              <a:gd name="T0" fmla="*/ 0 w 16"/>
              <a:gd name="T1" fmla="*/ 2147483647 h 17"/>
              <a:gd name="T2" fmla="*/ 2147483647 w 16"/>
              <a:gd name="T3" fmla="*/ 0 h 17"/>
              <a:gd name="T4" fmla="*/ 2147483647 w 16"/>
              <a:gd name="T5" fmla="*/ 2147483647 h 17"/>
              <a:gd name="T6" fmla="*/ 2147483647 w 16"/>
              <a:gd name="T7" fmla="*/ 2147483647 h 17"/>
              <a:gd name="T8" fmla="*/ 2147483647 w 16"/>
              <a:gd name="T9" fmla="*/ 2147483647 h 17"/>
              <a:gd name="T10" fmla="*/ 2147483647 w 16"/>
              <a:gd name="T11" fmla="*/ 2147483647 h 17"/>
              <a:gd name="T12" fmla="*/ 0 w 16"/>
              <a:gd name="T13" fmla="*/ 2147483647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"/>
              <a:gd name="T22" fmla="*/ 0 h 17"/>
              <a:gd name="T23" fmla="*/ 16 w 16"/>
              <a:gd name="T24" fmla="*/ 17 h 1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" h="17">
                <a:moveTo>
                  <a:pt x="0" y="3"/>
                </a:moveTo>
                <a:lnTo>
                  <a:pt x="15" y="0"/>
                </a:lnTo>
                <a:lnTo>
                  <a:pt x="16" y="6"/>
                </a:lnTo>
                <a:lnTo>
                  <a:pt x="14" y="5"/>
                </a:lnTo>
                <a:lnTo>
                  <a:pt x="5" y="17"/>
                </a:lnTo>
                <a:lnTo>
                  <a:pt x="3" y="16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53" name="Freeform 4019"/>
          <p:cNvSpPr>
            <a:spLocks noChangeAspect="1"/>
          </p:cNvSpPr>
          <p:nvPr/>
        </p:nvSpPr>
        <p:spPr bwMode="auto">
          <a:xfrm>
            <a:off x="1595438" y="5884863"/>
            <a:ext cx="7937" cy="7937"/>
          </a:xfrm>
          <a:custGeom>
            <a:avLst/>
            <a:gdLst>
              <a:gd name="T0" fmla="*/ 0 w 25"/>
              <a:gd name="T1" fmla="*/ 2147483647 h 21"/>
              <a:gd name="T2" fmla="*/ 2147483647 w 25"/>
              <a:gd name="T3" fmla="*/ 0 h 21"/>
              <a:gd name="T4" fmla="*/ 2147483647 w 25"/>
              <a:gd name="T5" fmla="*/ 2147483647 h 21"/>
              <a:gd name="T6" fmla="*/ 2147483647 w 25"/>
              <a:gd name="T7" fmla="*/ 2147483647 h 21"/>
              <a:gd name="T8" fmla="*/ 2147483647 w 25"/>
              <a:gd name="T9" fmla="*/ 2147483647 h 21"/>
              <a:gd name="T10" fmla="*/ 2147483647 w 25"/>
              <a:gd name="T11" fmla="*/ 2147483647 h 21"/>
              <a:gd name="T12" fmla="*/ 0 w 25"/>
              <a:gd name="T13" fmla="*/ 2147483647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5"/>
              <a:gd name="T22" fmla="*/ 0 h 21"/>
              <a:gd name="T23" fmla="*/ 25 w 25"/>
              <a:gd name="T24" fmla="*/ 21 h 2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5" h="21">
                <a:moveTo>
                  <a:pt x="0" y="12"/>
                </a:moveTo>
                <a:lnTo>
                  <a:pt x="9" y="0"/>
                </a:lnTo>
                <a:lnTo>
                  <a:pt x="24" y="9"/>
                </a:lnTo>
                <a:lnTo>
                  <a:pt x="25" y="10"/>
                </a:lnTo>
                <a:lnTo>
                  <a:pt x="15" y="20"/>
                </a:lnTo>
                <a:lnTo>
                  <a:pt x="16" y="21"/>
                </a:lnTo>
                <a:lnTo>
                  <a:pt x="0" y="1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54" name="Freeform 4020"/>
          <p:cNvSpPr>
            <a:spLocks noChangeAspect="1"/>
          </p:cNvSpPr>
          <p:nvPr/>
        </p:nvSpPr>
        <p:spPr bwMode="auto">
          <a:xfrm>
            <a:off x="1601788" y="5889625"/>
            <a:ext cx="12700" cy="17463"/>
          </a:xfrm>
          <a:custGeom>
            <a:avLst/>
            <a:gdLst>
              <a:gd name="T0" fmla="*/ 0 w 47"/>
              <a:gd name="T1" fmla="*/ 2147483647 h 49"/>
              <a:gd name="T2" fmla="*/ 2147483647 w 47"/>
              <a:gd name="T3" fmla="*/ 0 h 49"/>
              <a:gd name="T4" fmla="*/ 2147483647 w 47"/>
              <a:gd name="T5" fmla="*/ 2147483647 h 49"/>
              <a:gd name="T6" fmla="*/ 2147483647 w 47"/>
              <a:gd name="T7" fmla="*/ 2147483647 h 49"/>
              <a:gd name="T8" fmla="*/ 2147483647 w 47"/>
              <a:gd name="T9" fmla="*/ 2147483647 h 49"/>
              <a:gd name="T10" fmla="*/ 2147483647 w 47"/>
              <a:gd name="T11" fmla="*/ 2147483647 h 49"/>
              <a:gd name="T12" fmla="*/ 0 w 47"/>
              <a:gd name="T13" fmla="*/ 2147483647 h 4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7"/>
              <a:gd name="T22" fmla="*/ 0 h 49"/>
              <a:gd name="T23" fmla="*/ 47 w 47"/>
              <a:gd name="T24" fmla="*/ 49 h 4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7" h="49">
                <a:moveTo>
                  <a:pt x="0" y="10"/>
                </a:moveTo>
                <a:lnTo>
                  <a:pt x="10" y="0"/>
                </a:lnTo>
                <a:lnTo>
                  <a:pt x="47" y="36"/>
                </a:lnTo>
                <a:lnTo>
                  <a:pt x="38" y="49"/>
                </a:lnTo>
                <a:lnTo>
                  <a:pt x="0" y="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55" name="Freeform 4021"/>
          <p:cNvSpPr>
            <a:spLocks noChangeAspect="1"/>
          </p:cNvSpPr>
          <p:nvPr/>
        </p:nvSpPr>
        <p:spPr bwMode="auto">
          <a:xfrm>
            <a:off x="1612900" y="5902325"/>
            <a:ext cx="14288" cy="7938"/>
          </a:xfrm>
          <a:custGeom>
            <a:avLst/>
            <a:gdLst>
              <a:gd name="T0" fmla="*/ 0 w 35"/>
              <a:gd name="T1" fmla="*/ 2147483647 h 24"/>
              <a:gd name="T2" fmla="*/ 2147483647 w 35"/>
              <a:gd name="T3" fmla="*/ 0 h 24"/>
              <a:gd name="T4" fmla="*/ 2147483647 w 35"/>
              <a:gd name="T5" fmla="*/ 2147483647 h 24"/>
              <a:gd name="T6" fmla="*/ 2147483647 w 35"/>
              <a:gd name="T7" fmla="*/ 2147483647 h 24"/>
              <a:gd name="T8" fmla="*/ 2147483647 w 35"/>
              <a:gd name="T9" fmla="*/ 2147483647 h 24"/>
              <a:gd name="T10" fmla="*/ 2147483647 w 35"/>
              <a:gd name="T11" fmla="*/ 2147483647 h 24"/>
              <a:gd name="T12" fmla="*/ 0 w 35"/>
              <a:gd name="T13" fmla="*/ 2147483647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24"/>
              <a:gd name="T23" fmla="*/ 35 w 35"/>
              <a:gd name="T24" fmla="*/ 24 h 2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24">
                <a:moveTo>
                  <a:pt x="0" y="13"/>
                </a:moveTo>
                <a:lnTo>
                  <a:pt x="9" y="0"/>
                </a:lnTo>
                <a:lnTo>
                  <a:pt x="35" y="16"/>
                </a:lnTo>
                <a:lnTo>
                  <a:pt x="35" y="20"/>
                </a:lnTo>
                <a:lnTo>
                  <a:pt x="20" y="20"/>
                </a:lnTo>
                <a:lnTo>
                  <a:pt x="20" y="24"/>
                </a:lnTo>
                <a:lnTo>
                  <a:pt x="0" y="1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56" name="Freeform 4022"/>
          <p:cNvSpPr>
            <a:spLocks noChangeAspect="1"/>
          </p:cNvSpPr>
          <p:nvPr/>
        </p:nvSpPr>
        <p:spPr bwMode="auto">
          <a:xfrm>
            <a:off x="1620838" y="5907088"/>
            <a:ext cx="6350" cy="4762"/>
          </a:xfrm>
          <a:custGeom>
            <a:avLst/>
            <a:gdLst>
              <a:gd name="T0" fmla="*/ 0 w 15"/>
              <a:gd name="T1" fmla="*/ 2147483647 h 15"/>
              <a:gd name="T2" fmla="*/ 2147483647 w 15"/>
              <a:gd name="T3" fmla="*/ 2147483647 h 15"/>
              <a:gd name="T4" fmla="*/ 2147483647 w 15"/>
              <a:gd name="T5" fmla="*/ 0 h 15"/>
              <a:gd name="T6" fmla="*/ 2147483647 w 15"/>
              <a:gd name="T7" fmla="*/ 0 h 15"/>
              <a:gd name="T8" fmla="*/ 2147483647 w 15"/>
              <a:gd name="T9" fmla="*/ 2147483647 h 15"/>
              <a:gd name="T10" fmla="*/ 0 w 15"/>
              <a:gd name="T11" fmla="*/ 2147483647 h 15"/>
              <a:gd name="T12" fmla="*/ 0 w 15"/>
              <a:gd name="T13" fmla="*/ 2147483647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15"/>
              <a:gd name="T23" fmla="*/ 15 w 15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15">
                <a:moveTo>
                  <a:pt x="0" y="5"/>
                </a:moveTo>
                <a:lnTo>
                  <a:pt x="15" y="5"/>
                </a:lnTo>
                <a:lnTo>
                  <a:pt x="15" y="0"/>
                </a:lnTo>
                <a:lnTo>
                  <a:pt x="7" y="0"/>
                </a:lnTo>
                <a:lnTo>
                  <a:pt x="7" y="15"/>
                </a:lnTo>
                <a:lnTo>
                  <a:pt x="0" y="15"/>
                </a:lnTo>
                <a:lnTo>
                  <a:pt x="0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57" name="Freeform 4023"/>
          <p:cNvSpPr>
            <a:spLocks noChangeAspect="1"/>
          </p:cNvSpPr>
          <p:nvPr/>
        </p:nvSpPr>
        <p:spPr bwMode="auto">
          <a:xfrm>
            <a:off x="1622425" y="5907088"/>
            <a:ext cx="6350" cy="4762"/>
          </a:xfrm>
          <a:custGeom>
            <a:avLst/>
            <a:gdLst>
              <a:gd name="T0" fmla="*/ 2147483647 w 15"/>
              <a:gd name="T1" fmla="*/ 2147483647 h 15"/>
              <a:gd name="T2" fmla="*/ 2147483647 w 15"/>
              <a:gd name="T3" fmla="*/ 0 h 15"/>
              <a:gd name="T4" fmla="*/ 2147483647 w 15"/>
              <a:gd name="T5" fmla="*/ 0 h 15"/>
              <a:gd name="T6" fmla="*/ 2147483647 w 15"/>
              <a:gd name="T7" fmla="*/ 2147483647 h 15"/>
              <a:gd name="T8" fmla="*/ 0 w 15"/>
              <a:gd name="T9" fmla="*/ 2147483647 h 15"/>
              <a:gd name="T10" fmla="*/ 0 w 15"/>
              <a:gd name="T11" fmla="*/ 2147483647 h 15"/>
              <a:gd name="T12" fmla="*/ 2147483647 w 15"/>
              <a:gd name="T13" fmla="*/ 2147483647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15"/>
              <a:gd name="T23" fmla="*/ 15 w 15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15">
                <a:moveTo>
                  <a:pt x="2" y="15"/>
                </a:moveTo>
                <a:lnTo>
                  <a:pt x="2" y="0"/>
                </a:lnTo>
                <a:lnTo>
                  <a:pt x="15" y="0"/>
                </a:lnTo>
                <a:lnTo>
                  <a:pt x="15" y="7"/>
                </a:lnTo>
                <a:lnTo>
                  <a:pt x="0" y="7"/>
                </a:lnTo>
                <a:lnTo>
                  <a:pt x="0" y="15"/>
                </a:lnTo>
                <a:lnTo>
                  <a:pt x="2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58" name="Freeform 4024"/>
          <p:cNvSpPr>
            <a:spLocks noChangeAspect="1"/>
          </p:cNvSpPr>
          <p:nvPr/>
        </p:nvSpPr>
        <p:spPr bwMode="auto">
          <a:xfrm>
            <a:off x="1622425" y="5908675"/>
            <a:ext cx="6350" cy="3175"/>
          </a:xfrm>
          <a:custGeom>
            <a:avLst/>
            <a:gdLst>
              <a:gd name="T0" fmla="*/ 0 w 15"/>
              <a:gd name="T1" fmla="*/ 2147483647 h 15"/>
              <a:gd name="T2" fmla="*/ 2147483647 w 15"/>
              <a:gd name="T3" fmla="*/ 2147483647 h 15"/>
              <a:gd name="T4" fmla="*/ 2147483647 w 15"/>
              <a:gd name="T5" fmla="*/ 2147483647 h 15"/>
              <a:gd name="T6" fmla="*/ 2147483647 w 15"/>
              <a:gd name="T7" fmla="*/ 0 h 15"/>
              <a:gd name="T8" fmla="*/ 2147483647 w 15"/>
              <a:gd name="T9" fmla="*/ 2147483647 h 15"/>
              <a:gd name="T10" fmla="*/ 0 w 15"/>
              <a:gd name="T11" fmla="*/ 2147483647 h 15"/>
              <a:gd name="T12" fmla="*/ 0 w 15"/>
              <a:gd name="T13" fmla="*/ 2147483647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15"/>
              <a:gd name="T23" fmla="*/ 15 w 15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15">
                <a:moveTo>
                  <a:pt x="0" y="3"/>
                </a:moveTo>
                <a:lnTo>
                  <a:pt x="15" y="3"/>
                </a:lnTo>
                <a:lnTo>
                  <a:pt x="15" y="2"/>
                </a:lnTo>
                <a:lnTo>
                  <a:pt x="11" y="0"/>
                </a:lnTo>
                <a:lnTo>
                  <a:pt x="4" y="15"/>
                </a:lnTo>
                <a:lnTo>
                  <a:pt x="0" y="12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59" name="Freeform 4025"/>
          <p:cNvSpPr>
            <a:spLocks noChangeAspect="1"/>
          </p:cNvSpPr>
          <p:nvPr/>
        </p:nvSpPr>
        <p:spPr bwMode="auto">
          <a:xfrm>
            <a:off x="1624013" y="5908675"/>
            <a:ext cx="11112" cy="4763"/>
          </a:xfrm>
          <a:custGeom>
            <a:avLst/>
            <a:gdLst>
              <a:gd name="T0" fmla="*/ 0 w 33"/>
              <a:gd name="T1" fmla="*/ 2147483647 h 20"/>
              <a:gd name="T2" fmla="*/ 2147483647 w 33"/>
              <a:gd name="T3" fmla="*/ 0 h 20"/>
              <a:gd name="T4" fmla="*/ 2147483647 w 33"/>
              <a:gd name="T5" fmla="*/ 2147483647 h 20"/>
              <a:gd name="T6" fmla="*/ 2147483647 w 33"/>
              <a:gd name="T7" fmla="*/ 2147483647 h 20"/>
              <a:gd name="T8" fmla="*/ 2147483647 w 33"/>
              <a:gd name="T9" fmla="*/ 2147483647 h 20"/>
              <a:gd name="T10" fmla="*/ 2147483647 w 33"/>
              <a:gd name="T11" fmla="*/ 2147483647 h 20"/>
              <a:gd name="T12" fmla="*/ 0 w 33"/>
              <a:gd name="T13" fmla="*/ 2147483647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20"/>
              <a:gd name="T23" fmla="*/ 33 w 33"/>
              <a:gd name="T24" fmla="*/ 20 h 2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20">
                <a:moveTo>
                  <a:pt x="0" y="15"/>
                </a:moveTo>
                <a:lnTo>
                  <a:pt x="7" y="0"/>
                </a:lnTo>
                <a:lnTo>
                  <a:pt x="33" y="11"/>
                </a:lnTo>
                <a:lnTo>
                  <a:pt x="24" y="20"/>
                </a:lnTo>
                <a:lnTo>
                  <a:pt x="14" y="9"/>
                </a:lnTo>
                <a:lnTo>
                  <a:pt x="6" y="18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60" name="Freeform 4026"/>
          <p:cNvSpPr>
            <a:spLocks noChangeAspect="1"/>
          </p:cNvSpPr>
          <p:nvPr/>
        </p:nvSpPr>
        <p:spPr bwMode="auto">
          <a:xfrm>
            <a:off x="1628775" y="5910263"/>
            <a:ext cx="3175" cy="3175"/>
          </a:xfrm>
          <a:custGeom>
            <a:avLst/>
            <a:gdLst>
              <a:gd name="T0" fmla="*/ 2147483647 w 12"/>
              <a:gd name="T1" fmla="*/ 0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0 w 12"/>
              <a:gd name="T7" fmla="*/ 2147483647 h 13"/>
              <a:gd name="T8" fmla="*/ 2147483647 w 12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"/>
              <a:gd name="T16" fmla="*/ 0 h 13"/>
              <a:gd name="T17" fmla="*/ 12 w 12"/>
              <a:gd name="T18" fmla="*/ 13 h 1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" h="13">
                <a:moveTo>
                  <a:pt x="2" y="0"/>
                </a:moveTo>
                <a:lnTo>
                  <a:pt x="12" y="11"/>
                </a:lnTo>
                <a:lnTo>
                  <a:pt x="10" y="13"/>
                </a:lnTo>
                <a:lnTo>
                  <a:pt x="0" y="2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61" name="Freeform 4027"/>
          <p:cNvSpPr>
            <a:spLocks noChangeAspect="1"/>
          </p:cNvSpPr>
          <p:nvPr/>
        </p:nvSpPr>
        <p:spPr bwMode="auto">
          <a:xfrm>
            <a:off x="2219325" y="6024563"/>
            <a:ext cx="4763" cy="9525"/>
          </a:xfrm>
          <a:custGeom>
            <a:avLst/>
            <a:gdLst>
              <a:gd name="T0" fmla="*/ 0 w 15"/>
              <a:gd name="T1" fmla="*/ 0 h 27"/>
              <a:gd name="T2" fmla="*/ 2147483647 w 15"/>
              <a:gd name="T3" fmla="*/ 2147483647 h 27"/>
              <a:gd name="T4" fmla="*/ 0 w 15"/>
              <a:gd name="T5" fmla="*/ 0 h 27"/>
              <a:gd name="T6" fmla="*/ 0 60000 65536"/>
              <a:gd name="T7" fmla="*/ 0 60000 65536"/>
              <a:gd name="T8" fmla="*/ 0 60000 65536"/>
              <a:gd name="T9" fmla="*/ 0 w 15"/>
              <a:gd name="T10" fmla="*/ 0 h 27"/>
              <a:gd name="T11" fmla="*/ 15 w 15"/>
              <a:gd name="T12" fmla="*/ 27 h 2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" h="27">
                <a:moveTo>
                  <a:pt x="0" y="0"/>
                </a:moveTo>
                <a:lnTo>
                  <a:pt x="15" y="2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62" name="Freeform 4028"/>
          <p:cNvSpPr>
            <a:spLocks noChangeAspect="1"/>
          </p:cNvSpPr>
          <p:nvPr/>
        </p:nvSpPr>
        <p:spPr bwMode="auto">
          <a:xfrm>
            <a:off x="2198688" y="6051550"/>
            <a:ext cx="7937" cy="7938"/>
          </a:xfrm>
          <a:custGeom>
            <a:avLst/>
            <a:gdLst>
              <a:gd name="T0" fmla="*/ 2147483647 w 28"/>
              <a:gd name="T1" fmla="*/ 0 h 25"/>
              <a:gd name="T2" fmla="*/ 2147483647 w 28"/>
              <a:gd name="T3" fmla="*/ 0 h 25"/>
              <a:gd name="T4" fmla="*/ 2147483647 w 28"/>
              <a:gd name="T5" fmla="*/ 2147483647 h 25"/>
              <a:gd name="T6" fmla="*/ 2147483647 w 28"/>
              <a:gd name="T7" fmla="*/ 2147483647 h 25"/>
              <a:gd name="T8" fmla="*/ 2147483647 w 28"/>
              <a:gd name="T9" fmla="*/ 2147483647 h 25"/>
              <a:gd name="T10" fmla="*/ 2147483647 w 28"/>
              <a:gd name="T11" fmla="*/ 2147483647 h 25"/>
              <a:gd name="T12" fmla="*/ 2147483647 w 28"/>
              <a:gd name="T13" fmla="*/ 2147483647 h 25"/>
              <a:gd name="T14" fmla="*/ 2147483647 w 28"/>
              <a:gd name="T15" fmla="*/ 2147483647 h 25"/>
              <a:gd name="T16" fmla="*/ 2147483647 w 28"/>
              <a:gd name="T17" fmla="*/ 2147483647 h 25"/>
              <a:gd name="T18" fmla="*/ 2147483647 w 28"/>
              <a:gd name="T19" fmla="*/ 2147483647 h 25"/>
              <a:gd name="T20" fmla="*/ 2147483647 w 28"/>
              <a:gd name="T21" fmla="*/ 2147483647 h 25"/>
              <a:gd name="T22" fmla="*/ 2147483647 w 28"/>
              <a:gd name="T23" fmla="*/ 2147483647 h 25"/>
              <a:gd name="T24" fmla="*/ 2147483647 w 28"/>
              <a:gd name="T25" fmla="*/ 2147483647 h 25"/>
              <a:gd name="T26" fmla="*/ 2147483647 w 28"/>
              <a:gd name="T27" fmla="*/ 2147483647 h 25"/>
              <a:gd name="T28" fmla="*/ 2147483647 w 28"/>
              <a:gd name="T29" fmla="*/ 2147483647 h 25"/>
              <a:gd name="T30" fmla="*/ 2147483647 w 28"/>
              <a:gd name="T31" fmla="*/ 2147483647 h 25"/>
              <a:gd name="T32" fmla="*/ 2147483647 w 28"/>
              <a:gd name="T33" fmla="*/ 2147483647 h 25"/>
              <a:gd name="T34" fmla="*/ 2147483647 w 28"/>
              <a:gd name="T35" fmla="*/ 2147483647 h 25"/>
              <a:gd name="T36" fmla="*/ 2147483647 w 28"/>
              <a:gd name="T37" fmla="*/ 2147483647 h 25"/>
              <a:gd name="T38" fmla="*/ 0 w 28"/>
              <a:gd name="T39" fmla="*/ 2147483647 h 25"/>
              <a:gd name="T40" fmla="*/ 0 w 28"/>
              <a:gd name="T41" fmla="*/ 2147483647 h 25"/>
              <a:gd name="T42" fmla="*/ 2147483647 w 28"/>
              <a:gd name="T43" fmla="*/ 0 h 2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8"/>
              <a:gd name="T67" fmla="*/ 0 h 25"/>
              <a:gd name="T68" fmla="*/ 28 w 28"/>
              <a:gd name="T69" fmla="*/ 25 h 2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8" h="25">
                <a:moveTo>
                  <a:pt x="25" y="0"/>
                </a:moveTo>
                <a:lnTo>
                  <a:pt x="25" y="0"/>
                </a:lnTo>
                <a:lnTo>
                  <a:pt x="26" y="3"/>
                </a:lnTo>
                <a:lnTo>
                  <a:pt x="27" y="5"/>
                </a:lnTo>
                <a:lnTo>
                  <a:pt x="28" y="8"/>
                </a:lnTo>
                <a:lnTo>
                  <a:pt x="28" y="10"/>
                </a:lnTo>
                <a:lnTo>
                  <a:pt x="28" y="13"/>
                </a:lnTo>
                <a:lnTo>
                  <a:pt x="27" y="16"/>
                </a:lnTo>
                <a:lnTo>
                  <a:pt x="25" y="18"/>
                </a:lnTo>
                <a:lnTo>
                  <a:pt x="24" y="20"/>
                </a:lnTo>
                <a:lnTo>
                  <a:pt x="22" y="22"/>
                </a:lnTo>
                <a:lnTo>
                  <a:pt x="19" y="23"/>
                </a:lnTo>
                <a:lnTo>
                  <a:pt x="17" y="24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6" y="24"/>
                </a:lnTo>
                <a:lnTo>
                  <a:pt x="4" y="22"/>
                </a:lnTo>
                <a:lnTo>
                  <a:pt x="2" y="21"/>
                </a:lnTo>
                <a:lnTo>
                  <a:pt x="0" y="19"/>
                </a:lnTo>
                <a:lnTo>
                  <a:pt x="2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63" name="Freeform 4029"/>
          <p:cNvSpPr>
            <a:spLocks noChangeAspect="1"/>
          </p:cNvSpPr>
          <p:nvPr/>
        </p:nvSpPr>
        <p:spPr bwMode="auto">
          <a:xfrm>
            <a:off x="2208213" y="6024563"/>
            <a:ext cx="19050" cy="12700"/>
          </a:xfrm>
          <a:custGeom>
            <a:avLst/>
            <a:gdLst>
              <a:gd name="T0" fmla="*/ 2147483647 w 51"/>
              <a:gd name="T1" fmla="*/ 0 h 34"/>
              <a:gd name="T2" fmla="*/ 2147483647 w 51"/>
              <a:gd name="T3" fmla="*/ 2147483647 h 34"/>
              <a:gd name="T4" fmla="*/ 2147483647 w 51"/>
              <a:gd name="T5" fmla="*/ 2147483647 h 34"/>
              <a:gd name="T6" fmla="*/ 2147483647 w 51"/>
              <a:gd name="T7" fmla="*/ 2147483647 h 34"/>
              <a:gd name="T8" fmla="*/ 2147483647 w 51"/>
              <a:gd name="T9" fmla="*/ 2147483647 h 34"/>
              <a:gd name="T10" fmla="*/ 0 w 51"/>
              <a:gd name="T11" fmla="*/ 2147483647 h 34"/>
              <a:gd name="T12" fmla="*/ 2147483647 w 51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1"/>
              <a:gd name="T22" fmla="*/ 0 h 34"/>
              <a:gd name="T23" fmla="*/ 51 w 51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1" h="34">
                <a:moveTo>
                  <a:pt x="28" y="0"/>
                </a:moveTo>
                <a:lnTo>
                  <a:pt x="43" y="27"/>
                </a:lnTo>
                <a:lnTo>
                  <a:pt x="51" y="22"/>
                </a:lnTo>
                <a:lnTo>
                  <a:pt x="33" y="34"/>
                </a:lnTo>
                <a:lnTo>
                  <a:pt x="17" y="7"/>
                </a:lnTo>
                <a:lnTo>
                  <a:pt x="0" y="17"/>
                </a:lnTo>
                <a:lnTo>
                  <a:pt x="2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64" name="Freeform 4030"/>
          <p:cNvSpPr>
            <a:spLocks noChangeAspect="1"/>
          </p:cNvSpPr>
          <p:nvPr/>
        </p:nvSpPr>
        <p:spPr bwMode="auto">
          <a:xfrm>
            <a:off x="2209800" y="6027738"/>
            <a:ext cx="12700" cy="12700"/>
          </a:xfrm>
          <a:custGeom>
            <a:avLst/>
            <a:gdLst>
              <a:gd name="T0" fmla="*/ 2147483647 w 29"/>
              <a:gd name="T1" fmla="*/ 0 h 38"/>
              <a:gd name="T2" fmla="*/ 2147483647 w 29"/>
              <a:gd name="T3" fmla="*/ 2147483647 h 38"/>
              <a:gd name="T4" fmla="*/ 2147483647 w 29"/>
              <a:gd name="T5" fmla="*/ 2147483647 h 38"/>
              <a:gd name="T6" fmla="*/ 2147483647 w 29"/>
              <a:gd name="T7" fmla="*/ 2147483647 h 38"/>
              <a:gd name="T8" fmla="*/ 0 w 29"/>
              <a:gd name="T9" fmla="*/ 2147483647 h 38"/>
              <a:gd name="T10" fmla="*/ 2147483647 w 29"/>
              <a:gd name="T11" fmla="*/ 2147483647 h 38"/>
              <a:gd name="T12" fmla="*/ 2147483647 w 29"/>
              <a:gd name="T13" fmla="*/ 0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9"/>
              <a:gd name="T22" fmla="*/ 0 h 38"/>
              <a:gd name="T23" fmla="*/ 29 w 29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9" h="38">
                <a:moveTo>
                  <a:pt x="13" y="0"/>
                </a:moveTo>
                <a:lnTo>
                  <a:pt x="29" y="27"/>
                </a:lnTo>
                <a:lnTo>
                  <a:pt x="12" y="38"/>
                </a:lnTo>
                <a:lnTo>
                  <a:pt x="19" y="32"/>
                </a:lnTo>
                <a:lnTo>
                  <a:pt x="0" y="9"/>
                </a:lnTo>
                <a:lnTo>
                  <a:pt x="8" y="3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65" name="Freeform 4031"/>
          <p:cNvSpPr>
            <a:spLocks noChangeAspect="1"/>
          </p:cNvSpPr>
          <p:nvPr/>
        </p:nvSpPr>
        <p:spPr bwMode="auto">
          <a:xfrm>
            <a:off x="2201863" y="6030913"/>
            <a:ext cx="14287" cy="11112"/>
          </a:xfrm>
          <a:custGeom>
            <a:avLst/>
            <a:gdLst>
              <a:gd name="T0" fmla="*/ 2147483647 w 44"/>
              <a:gd name="T1" fmla="*/ 0 h 33"/>
              <a:gd name="T2" fmla="*/ 2147483647 w 44"/>
              <a:gd name="T3" fmla="*/ 2147483647 h 33"/>
              <a:gd name="T4" fmla="*/ 2147483647 w 44"/>
              <a:gd name="T5" fmla="*/ 2147483647 h 33"/>
              <a:gd name="T6" fmla="*/ 2147483647 w 44"/>
              <a:gd name="T7" fmla="*/ 2147483647 h 33"/>
              <a:gd name="T8" fmla="*/ 2147483647 w 44"/>
              <a:gd name="T9" fmla="*/ 2147483647 h 33"/>
              <a:gd name="T10" fmla="*/ 0 w 44"/>
              <a:gd name="T11" fmla="*/ 2147483647 h 33"/>
              <a:gd name="T12" fmla="*/ 2147483647 w 44"/>
              <a:gd name="T13" fmla="*/ 0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4"/>
              <a:gd name="T22" fmla="*/ 0 h 33"/>
              <a:gd name="T23" fmla="*/ 44 w 44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4" h="33">
                <a:moveTo>
                  <a:pt x="25" y="0"/>
                </a:moveTo>
                <a:lnTo>
                  <a:pt x="44" y="23"/>
                </a:lnTo>
                <a:lnTo>
                  <a:pt x="33" y="33"/>
                </a:lnTo>
                <a:lnTo>
                  <a:pt x="12" y="10"/>
                </a:lnTo>
                <a:lnTo>
                  <a:pt x="0" y="21"/>
                </a:lnTo>
                <a:lnTo>
                  <a:pt x="2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66" name="Freeform 4032"/>
          <p:cNvSpPr>
            <a:spLocks noChangeAspect="1"/>
          </p:cNvSpPr>
          <p:nvPr/>
        </p:nvSpPr>
        <p:spPr bwMode="auto">
          <a:xfrm>
            <a:off x="2201863" y="6034088"/>
            <a:ext cx="11112" cy="11112"/>
          </a:xfrm>
          <a:custGeom>
            <a:avLst/>
            <a:gdLst>
              <a:gd name="T0" fmla="*/ 2147483647 w 34"/>
              <a:gd name="T1" fmla="*/ 0 h 33"/>
              <a:gd name="T2" fmla="*/ 2147483647 w 34"/>
              <a:gd name="T3" fmla="*/ 2147483647 h 33"/>
              <a:gd name="T4" fmla="*/ 2147483647 w 34"/>
              <a:gd name="T5" fmla="*/ 2147483647 h 33"/>
              <a:gd name="T6" fmla="*/ 2147483647 w 34"/>
              <a:gd name="T7" fmla="*/ 2147483647 h 33"/>
              <a:gd name="T8" fmla="*/ 0 w 34"/>
              <a:gd name="T9" fmla="*/ 2147483647 h 33"/>
              <a:gd name="T10" fmla="*/ 0 w 34"/>
              <a:gd name="T11" fmla="*/ 2147483647 h 33"/>
              <a:gd name="T12" fmla="*/ 2147483647 w 34"/>
              <a:gd name="T13" fmla="*/ 0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33"/>
              <a:gd name="T23" fmla="*/ 34 w 34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33">
                <a:moveTo>
                  <a:pt x="13" y="0"/>
                </a:moveTo>
                <a:lnTo>
                  <a:pt x="34" y="23"/>
                </a:lnTo>
                <a:lnTo>
                  <a:pt x="23" y="33"/>
                </a:lnTo>
                <a:lnTo>
                  <a:pt x="0" y="12"/>
                </a:lnTo>
                <a:lnTo>
                  <a:pt x="0" y="11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67" name="Freeform 4033"/>
          <p:cNvSpPr>
            <a:spLocks noChangeAspect="1"/>
          </p:cNvSpPr>
          <p:nvPr/>
        </p:nvSpPr>
        <p:spPr bwMode="auto">
          <a:xfrm>
            <a:off x="2198688" y="6038850"/>
            <a:ext cx="11112" cy="11113"/>
          </a:xfrm>
          <a:custGeom>
            <a:avLst/>
            <a:gdLst>
              <a:gd name="T0" fmla="*/ 2147483647 w 33"/>
              <a:gd name="T1" fmla="*/ 0 h 32"/>
              <a:gd name="T2" fmla="*/ 2147483647 w 33"/>
              <a:gd name="T3" fmla="*/ 2147483647 h 32"/>
              <a:gd name="T4" fmla="*/ 2147483647 w 33"/>
              <a:gd name="T5" fmla="*/ 2147483647 h 32"/>
              <a:gd name="T6" fmla="*/ 2147483647 w 33"/>
              <a:gd name="T7" fmla="*/ 2147483647 h 32"/>
              <a:gd name="T8" fmla="*/ 0 w 33"/>
              <a:gd name="T9" fmla="*/ 2147483647 h 32"/>
              <a:gd name="T10" fmla="*/ 2147483647 w 33"/>
              <a:gd name="T11" fmla="*/ 2147483647 h 32"/>
              <a:gd name="T12" fmla="*/ 2147483647 w 33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2"/>
              <a:gd name="T23" fmla="*/ 33 w 33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2">
                <a:moveTo>
                  <a:pt x="10" y="0"/>
                </a:moveTo>
                <a:lnTo>
                  <a:pt x="33" y="21"/>
                </a:lnTo>
                <a:lnTo>
                  <a:pt x="23" y="32"/>
                </a:lnTo>
                <a:lnTo>
                  <a:pt x="25" y="29"/>
                </a:lnTo>
                <a:lnTo>
                  <a:pt x="0" y="12"/>
                </a:lnTo>
                <a:lnTo>
                  <a:pt x="2" y="9"/>
                </a:lnTo>
                <a:lnTo>
                  <a:pt x="1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68" name="Freeform 4034"/>
          <p:cNvSpPr>
            <a:spLocks noChangeAspect="1"/>
          </p:cNvSpPr>
          <p:nvPr/>
        </p:nvSpPr>
        <p:spPr bwMode="auto">
          <a:xfrm>
            <a:off x="2193925" y="6042025"/>
            <a:ext cx="12700" cy="7938"/>
          </a:xfrm>
          <a:custGeom>
            <a:avLst/>
            <a:gdLst>
              <a:gd name="T0" fmla="*/ 2147483647 w 34"/>
              <a:gd name="T1" fmla="*/ 0 h 22"/>
              <a:gd name="T2" fmla="*/ 2147483647 w 34"/>
              <a:gd name="T3" fmla="*/ 2147483647 h 22"/>
              <a:gd name="T4" fmla="*/ 2147483647 w 34"/>
              <a:gd name="T5" fmla="*/ 2147483647 h 22"/>
              <a:gd name="T6" fmla="*/ 2147483647 w 34"/>
              <a:gd name="T7" fmla="*/ 2147483647 h 22"/>
              <a:gd name="T8" fmla="*/ 0 w 34"/>
              <a:gd name="T9" fmla="*/ 2147483647 h 22"/>
              <a:gd name="T10" fmla="*/ 0 w 34"/>
              <a:gd name="T11" fmla="*/ 2147483647 h 22"/>
              <a:gd name="T12" fmla="*/ 2147483647 w 34"/>
              <a:gd name="T13" fmla="*/ 0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22"/>
              <a:gd name="T23" fmla="*/ 34 w 34"/>
              <a:gd name="T24" fmla="*/ 22 h 2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22">
                <a:moveTo>
                  <a:pt x="9" y="0"/>
                </a:moveTo>
                <a:lnTo>
                  <a:pt x="34" y="17"/>
                </a:lnTo>
                <a:lnTo>
                  <a:pt x="31" y="22"/>
                </a:lnTo>
                <a:lnTo>
                  <a:pt x="31" y="19"/>
                </a:lnTo>
                <a:lnTo>
                  <a:pt x="0" y="17"/>
                </a:lnTo>
                <a:lnTo>
                  <a:pt x="0" y="14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69" name="Freeform 4035"/>
          <p:cNvSpPr>
            <a:spLocks noChangeAspect="1"/>
          </p:cNvSpPr>
          <p:nvPr/>
        </p:nvSpPr>
        <p:spPr bwMode="auto">
          <a:xfrm>
            <a:off x="2193925" y="6046788"/>
            <a:ext cx="12700" cy="9525"/>
          </a:xfrm>
          <a:custGeom>
            <a:avLst/>
            <a:gdLst>
              <a:gd name="T0" fmla="*/ 2147483647 w 33"/>
              <a:gd name="T1" fmla="*/ 0 h 18"/>
              <a:gd name="T2" fmla="*/ 2147483647 w 33"/>
              <a:gd name="T3" fmla="*/ 2147483647 h 18"/>
              <a:gd name="T4" fmla="*/ 2147483647 w 33"/>
              <a:gd name="T5" fmla="*/ 2147483647 h 18"/>
              <a:gd name="T6" fmla="*/ 2147483647 w 33"/>
              <a:gd name="T7" fmla="*/ 0 h 18"/>
              <a:gd name="T8" fmla="*/ 2147483647 w 33"/>
              <a:gd name="T9" fmla="*/ 2147483647 h 18"/>
              <a:gd name="T10" fmla="*/ 0 w 33"/>
              <a:gd name="T11" fmla="*/ 2147483647 h 18"/>
              <a:gd name="T12" fmla="*/ 2147483647 w 33"/>
              <a:gd name="T13" fmla="*/ 0 h 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18"/>
              <a:gd name="T23" fmla="*/ 33 w 33"/>
              <a:gd name="T24" fmla="*/ 18 h 1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18">
                <a:moveTo>
                  <a:pt x="2" y="0"/>
                </a:moveTo>
                <a:lnTo>
                  <a:pt x="33" y="2"/>
                </a:lnTo>
                <a:lnTo>
                  <a:pt x="33" y="5"/>
                </a:lnTo>
                <a:lnTo>
                  <a:pt x="29" y="0"/>
                </a:lnTo>
                <a:lnTo>
                  <a:pt x="4" y="18"/>
                </a:lnTo>
                <a:lnTo>
                  <a:pt x="0" y="13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70" name="Freeform 4036"/>
          <p:cNvSpPr>
            <a:spLocks noChangeAspect="1"/>
          </p:cNvSpPr>
          <p:nvPr/>
        </p:nvSpPr>
        <p:spPr bwMode="auto">
          <a:xfrm>
            <a:off x="2197100" y="6046788"/>
            <a:ext cx="9525" cy="11112"/>
          </a:xfrm>
          <a:custGeom>
            <a:avLst/>
            <a:gdLst>
              <a:gd name="T0" fmla="*/ 0 w 30"/>
              <a:gd name="T1" fmla="*/ 2147483647 h 26"/>
              <a:gd name="T2" fmla="*/ 2147483647 w 30"/>
              <a:gd name="T3" fmla="*/ 0 h 26"/>
              <a:gd name="T4" fmla="*/ 2147483647 w 30"/>
              <a:gd name="T5" fmla="*/ 2147483647 h 26"/>
              <a:gd name="T6" fmla="*/ 2147483647 w 30"/>
              <a:gd name="T7" fmla="*/ 2147483647 h 26"/>
              <a:gd name="T8" fmla="*/ 0 w 30"/>
              <a:gd name="T9" fmla="*/ 2147483647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"/>
              <a:gd name="T16" fmla="*/ 0 h 26"/>
              <a:gd name="T17" fmla="*/ 30 w 30"/>
              <a:gd name="T18" fmla="*/ 26 h 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" h="26">
                <a:moveTo>
                  <a:pt x="0" y="18"/>
                </a:moveTo>
                <a:lnTo>
                  <a:pt x="25" y="0"/>
                </a:lnTo>
                <a:lnTo>
                  <a:pt x="30" y="7"/>
                </a:lnTo>
                <a:lnTo>
                  <a:pt x="5" y="26"/>
                </a:lnTo>
                <a:lnTo>
                  <a:pt x="0" y="1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71" name="Freeform 4037"/>
          <p:cNvSpPr>
            <a:spLocks noChangeAspect="1"/>
          </p:cNvSpPr>
          <p:nvPr/>
        </p:nvSpPr>
        <p:spPr bwMode="auto">
          <a:xfrm>
            <a:off x="2197100" y="6049963"/>
            <a:ext cx="9525" cy="7937"/>
          </a:xfrm>
          <a:custGeom>
            <a:avLst/>
            <a:gdLst>
              <a:gd name="T0" fmla="*/ 2147483647 w 28"/>
              <a:gd name="T1" fmla="*/ 2147483647 h 24"/>
              <a:gd name="T2" fmla="*/ 2147483647 w 28"/>
              <a:gd name="T3" fmla="*/ 2147483647 h 24"/>
              <a:gd name="T4" fmla="*/ 2147483647 w 28"/>
              <a:gd name="T5" fmla="*/ 2147483647 h 24"/>
              <a:gd name="T6" fmla="*/ 0 w 28"/>
              <a:gd name="T7" fmla="*/ 2147483647 h 24"/>
              <a:gd name="T8" fmla="*/ 0 w 28"/>
              <a:gd name="T9" fmla="*/ 2147483647 h 24"/>
              <a:gd name="T10" fmla="*/ 0 w 28"/>
              <a:gd name="T11" fmla="*/ 2147483647 h 24"/>
              <a:gd name="T12" fmla="*/ 2147483647 w 28"/>
              <a:gd name="T13" fmla="*/ 2147483647 h 24"/>
              <a:gd name="T14" fmla="*/ 2147483647 w 28"/>
              <a:gd name="T15" fmla="*/ 2147483647 h 24"/>
              <a:gd name="T16" fmla="*/ 2147483647 w 28"/>
              <a:gd name="T17" fmla="*/ 2147483647 h 24"/>
              <a:gd name="T18" fmla="*/ 2147483647 w 28"/>
              <a:gd name="T19" fmla="*/ 2147483647 h 24"/>
              <a:gd name="T20" fmla="*/ 2147483647 w 28"/>
              <a:gd name="T21" fmla="*/ 2147483647 h 24"/>
              <a:gd name="T22" fmla="*/ 2147483647 w 28"/>
              <a:gd name="T23" fmla="*/ 2147483647 h 24"/>
              <a:gd name="T24" fmla="*/ 2147483647 w 28"/>
              <a:gd name="T25" fmla="*/ 0 h 24"/>
              <a:gd name="T26" fmla="*/ 2147483647 w 28"/>
              <a:gd name="T27" fmla="*/ 0 h 24"/>
              <a:gd name="T28" fmla="*/ 2147483647 w 28"/>
              <a:gd name="T29" fmla="*/ 0 h 24"/>
              <a:gd name="T30" fmla="*/ 2147483647 w 28"/>
              <a:gd name="T31" fmla="*/ 2147483647 h 24"/>
              <a:gd name="T32" fmla="*/ 2147483647 w 28"/>
              <a:gd name="T33" fmla="*/ 2147483647 h 24"/>
              <a:gd name="T34" fmla="*/ 2147483647 w 28"/>
              <a:gd name="T35" fmla="*/ 2147483647 h 24"/>
              <a:gd name="T36" fmla="*/ 2147483647 w 28"/>
              <a:gd name="T37" fmla="*/ 2147483647 h 24"/>
              <a:gd name="T38" fmla="*/ 2147483647 w 28"/>
              <a:gd name="T39" fmla="*/ 2147483647 h 24"/>
              <a:gd name="T40" fmla="*/ 2147483647 w 28"/>
              <a:gd name="T41" fmla="*/ 2147483647 h 24"/>
              <a:gd name="T42" fmla="*/ 2147483647 w 28"/>
              <a:gd name="T43" fmla="*/ 2147483647 h 2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8"/>
              <a:gd name="T67" fmla="*/ 0 h 24"/>
              <a:gd name="T68" fmla="*/ 28 w 28"/>
              <a:gd name="T69" fmla="*/ 24 h 24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8" h="24">
                <a:moveTo>
                  <a:pt x="3" y="24"/>
                </a:moveTo>
                <a:lnTo>
                  <a:pt x="3" y="24"/>
                </a:lnTo>
                <a:lnTo>
                  <a:pt x="1" y="22"/>
                </a:lnTo>
                <a:lnTo>
                  <a:pt x="0" y="19"/>
                </a:lnTo>
                <a:lnTo>
                  <a:pt x="0" y="15"/>
                </a:lnTo>
                <a:lnTo>
                  <a:pt x="0" y="14"/>
                </a:lnTo>
                <a:lnTo>
                  <a:pt x="1" y="11"/>
                </a:lnTo>
                <a:lnTo>
                  <a:pt x="2" y="9"/>
                </a:lnTo>
                <a:lnTo>
                  <a:pt x="3" y="6"/>
                </a:lnTo>
                <a:lnTo>
                  <a:pt x="5" y="4"/>
                </a:lnTo>
                <a:lnTo>
                  <a:pt x="7" y="3"/>
                </a:lnTo>
                <a:lnTo>
                  <a:pt x="9" y="1"/>
                </a:lnTo>
                <a:lnTo>
                  <a:pt x="12" y="0"/>
                </a:lnTo>
                <a:lnTo>
                  <a:pt x="15" y="0"/>
                </a:lnTo>
                <a:lnTo>
                  <a:pt x="16" y="0"/>
                </a:lnTo>
                <a:lnTo>
                  <a:pt x="20" y="1"/>
                </a:lnTo>
                <a:lnTo>
                  <a:pt x="22" y="2"/>
                </a:lnTo>
                <a:lnTo>
                  <a:pt x="25" y="3"/>
                </a:lnTo>
                <a:lnTo>
                  <a:pt x="27" y="5"/>
                </a:lnTo>
                <a:lnTo>
                  <a:pt x="28" y="7"/>
                </a:lnTo>
                <a:lnTo>
                  <a:pt x="3" y="2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72" name="Freeform 4038"/>
          <p:cNvSpPr>
            <a:spLocks noChangeAspect="1"/>
          </p:cNvSpPr>
          <p:nvPr/>
        </p:nvSpPr>
        <p:spPr bwMode="auto">
          <a:xfrm>
            <a:off x="2300288" y="6059488"/>
            <a:ext cx="6350" cy="9525"/>
          </a:xfrm>
          <a:custGeom>
            <a:avLst/>
            <a:gdLst>
              <a:gd name="T0" fmla="*/ 0 w 16"/>
              <a:gd name="T1" fmla="*/ 0 h 31"/>
              <a:gd name="T2" fmla="*/ 0 w 16"/>
              <a:gd name="T3" fmla="*/ 0 h 31"/>
              <a:gd name="T4" fmla="*/ 2147483647 w 16"/>
              <a:gd name="T5" fmla="*/ 0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2147483647 w 16"/>
              <a:gd name="T19" fmla="*/ 2147483647 h 31"/>
              <a:gd name="T20" fmla="*/ 2147483647 w 16"/>
              <a:gd name="T21" fmla="*/ 2147483647 h 31"/>
              <a:gd name="T22" fmla="*/ 2147483647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2147483647 h 31"/>
              <a:gd name="T38" fmla="*/ 2147483647 w 16"/>
              <a:gd name="T39" fmla="*/ 2147483647 h 31"/>
              <a:gd name="T40" fmla="*/ 2147483647 w 16"/>
              <a:gd name="T41" fmla="*/ 2147483647 h 31"/>
              <a:gd name="T42" fmla="*/ 0 w 16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5" y="1"/>
                </a:lnTo>
                <a:lnTo>
                  <a:pt x="7" y="1"/>
                </a:lnTo>
                <a:lnTo>
                  <a:pt x="9" y="3"/>
                </a:lnTo>
                <a:lnTo>
                  <a:pt x="11" y="5"/>
                </a:lnTo>
                <a:lnTo>
                  <a:pt x="13" y="7"/>
                </a:lnTo>
                <a:lnTo>
                  <a:pt x="15" y="9"/>
                </a:lnTo>
                <a:lnTo>
                  <a:pt x="15" y="11"/>
                </a:lnTo>
                <a:lnTo>
                  <a:pt x="16" y="15"/>
                </a:lnTo>
                <a:lnTo>
                  <a:pt x="16" y="17"/>
                </a:lnTo>
                <a:lnTo>
                  <a:pt x="15" y="20"/>
                </a:lnTo>
                <a:lnTo>
                  <a:pt x="15" y="22"/>
                </a:lnTo>
                <a:lnTo>
                  <a:pt x="13" y="24"/>
                </a:lnTo>
                <a:lnTo>
                  <a:pt x="11" y="26"/>
                </a:lnTo>
                <a:lnTo>
                  <a:pt x="9" y="28"/>
                </a:lnTo>
                <a:lnTo>
                  <a:pt x="7" y="30"/>
                </a:lnTo>
                <a:lnTo>
                  <a:pt x="5" y="30"/>
                </a:lnTo>
                <a:lnTo>
                  <a:pt x="2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73" name="Freeform 4039"/>
          <p:cNvSpPr>
            <a:spLocks noChangeAspect="1"/>
          </p:cNvSpPr>
          <p:nvPr/>
        </p:nvSpPr>
        <p:spPr bwMode="auto">
          <a:xfrm>
            <a:off x="2198688" y="6051550"/>
            <a:ext cx="9525" cy="12700"/>
          </a:xfrm>
          <a:custGeom>
            <a:avLst/>
            <a:gdLst>
              <a:gd name="T0" fmla="*/ 0 w 32"/>
              <a:gd name="T1" fmla="*/ 2147483647 h 39"/>
              <a:gd name="T2" fmla="*/ 2147483647 w 32"/>
              <a:gd name="T3" fmla="*/ 0 h 39"/>
              <a:gd name="T4" fmla="*/ 2147483647 w 32"/>
              <a:gd name="T5" fmla="*/ 2147483647 h 39"/>
              <a:gd name="T6" fmla="*/ 2147483647 w 32"/>
              <a:gd name="T7" fmla="*/ 2147483647 h 39"/>
              <a:gd name="T8" fmla="*/ 2147483647 w 32"/>
              <a:gd name="T9" fmla="*/ 2147483647 h 39"/>
              <a:gd name="T10" fmla="*/ 2147483647 w 32"/>
              <a:gd name="T11" fmla="*/ 2147483647 h 39"/>
              <a:gd name="T12" fmla="*/ 0 w 32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9"/>
              <a:gd name="T23" fmla="*/ 32 w 32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9">
                <a:moveTo>
                  <a:pt x="0" y="17"/>
                </a:moveTo>
                <a:lnTo>
                  <a:pt x="25" y="0"/>
                </a:lnTo>
                <a:lnTo>
                  <a:pt x="32" y="10"/>
                </a:lnTo>
                <a:lnTo>
                  <a:pt x="28" y="9"/>
                </a:lnTo>
                <a:lnTo>
                  <a:pt x="18" y="39"/>
                </a:lnTo>
                <a:lnTo>
                  <a:pt x="13" y="37"/>
                </a:lnTo>
                <a:lnTo>
                  <a:pt x="0" y="1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74" name="Freeform 4040"/>
          <p:cNvSpPr>
            <a:spLocks noChangeAspect="1"/>
          </p:cNvSpPr>
          <p:nvPr/>
        </p:nvSpPr>
        <p:spPr bwMode="auto">
          <a:xfrm>
            <a:off x="2205038" y="6053138"/>
            <a:ext cx="11112" cy="14287"/>
          </a:xfrm>
          <a:custGeom>
            <a:avLst/>
            <a:gdLst>
              <a:gd name="T0" fmla="*/ 0 w 36"/>
              <a:gd name="T1" fmla="*/ 2147483647 h 41"/>
              <a:gd name="T2" fmla="*/ 2147483647 w 36"/>
              <a:gd name="T3" fmla="*/ 0 h 41"/>
              <a:gd name="T4" fmla="*/ 2147483647 w 36"/>
              <a:gd name="T5" fmla="*/ 2147483647 h 41"/>
              <a:gd name="T6" fmla="*/ 2147483647 w 36"/>
              <a:gd name="T7" fmla="*/ 2147483647 h 41"/>
              <a:gd name="T8" fmla="*/ 2147483647 w 36"/>
              <a:gd name="T9" fmla="*/ 2147483647 h 41"/>
              <a:gd name="T10" fmla="*/ 2147483647 w 36"/>
              <a:gd name="T11" fmla="*/ 2147483647 h 41"/>
              <a:gd name="T12" fmla="*/ 0 w 36"/>
              <a:gd name="T13" fmla="*/ 2147483647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41"/>
              <a:gd name="T23" fmla="*/ 36 w 36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41">
                <a:moveTo>
                  <a:pt x="0" y="30"/>
                </a:moveTo>
                <a:lnTo>
                  <a:pt x="10" y="0"/>
                </a:lnTo>
                <a:lnTo>
                  <a:pt x="36" y="10"/>
                </a:lnTo>
                <a:lnTo>
                  <a:pt x="35" y="10"/>
                </a:lnTo>
                <a:lnTo>
                  <a:pt x="31" y="41"/>
                </a:lnTo>
                <a:lnTo>
                  <a:pt x="30" y="41"/>
                </a:lnTo>
                <a:lnTo>
                  <a:pt x="0" y="3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75" name="Freeform 4041"/>
          <p:cNvSpPr>
            <a:spLocks noChangeAspect="1"/>
          </p:cNvSpPr>
          <p:nvPr/>
        </p:nvSpPr>
        <p:spPr bwMode="auto">
          <a:xfrm>
            <a:off x="2214563" y="6057900"/>
            <a:ext cx="15875" cy="11113"/>
          </a:xfrm>
          <a:custGeom>
            <a:avLst/>
            <a:gdLst>
              <a:gd name="T0" fmla="*/ 0 w 45"/>
              <a:gd name="T1" fmla="*/ 2147483647 h 38"/>
              <a:gd name="T2" fmla="*/ 2147483647 w 45"/>
              <a:gd name="T3" fmla="*/ 0 h 38"/>
              <a:gd name="T4" fmla="*/ 2147483647 w 45"/>
              <a:gd name="T5" fmla="*/ 2147483647 h 38"/>
              <a:gd name="T6" fmla="*/ 2147483647 w 45"/>
              <a:gd name="T7" fmla="*/ 2147483647 h 38"/>
              <a:gd name="T8" fmla="*/ 2147483647 w 45"/>
              <a:gd name="T9" fmla="*/ 2147483647 h 38"/>
              <a:gd name="T10" fmla="*/ 2147483647 w 45"/>
              <a:gd name="T11" fmla="*/ 2147483647 h 38"/>
              <a:gd name="T12" fmla="*/ 0 w 45"/>
              <a:gd name="T13" fmla="*/ 2147483647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5"/>
              <a:gd name="T22" fmla="*/ 0 h 38"/>
              <a:gd name="T23" fmla="*/ 45 w 45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5" h="38">
                <a:moveTo>
                  <a:pt x="0" y="31"/>
                </a:moveTo>
                <a:lnTo>
                  <a:pt x="4" y="0"/>
                </a:lnTo>
                <a:lnTo>
                  <a:pt x="45" y="7"/>
                </a:lnTo>
                <a:lnTo>
                  <a:pt x="43" y="7"/>
                </a:lnTo>
                <a:lnTo>
                  <a:pt x="41" y="38"/>
                </a:lnTo>
                <a:lnTo>
                  <a:pt x="39" y="38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76" name="Freeform 4042"/>
          <p:cNvSpPr>
            <a:spLocks noChangeAspect="1"/>
          </p:cNvSpPr>
          <p:nvPr/>
        </p:nvSpPr>
        <p:spPr bwMode="auto">
          <a:xfrm>
            <a:off x="2230438" y="6059488"/>
            <a:ext cx="15875" cy="11112"/>
          </a:xfrm>
          <a:custGeom>
            <a:avLst/>
            <a:gdLst>
              <a:gd name="T0" fmla="*/ 0 w 50"/>
              <a:gd name="T1" fmla="*/ 2147483647 h 34"/>
              <a:gd name="T2" fmla="*/ 2147483647 w 50"/>
              <a:gd name="T3" fmla="*/ 0 h 34"/>
              <a:gd name="T4" fmla="*/ 2147483647 w 50"/>
              <a:gd name="T5" fmla="*/ 2147483647 h 34"/>
              <a:gd name="T6" fmla="*/ 2147483647 w 50"/>
              <a:gd name="T7" fmla="*/ 2147483647 h 34"/>
              <a:gd name="T8" fmla="*/ 2147483647 w 50"/>
              <a:gd name="T9" fmla="*/ 2147483647 h 34"/>
              <a:gd name="T10" fmla="*/ 2147483647 w 50"/>
              <a:gd name="T11" fmla="*/ 2147483647 h 34"/>
              <a:gd name="T12" fmla="*/ 0 w 50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34"/>
              <a:gd name="T23" fmla="*/ 50 w 50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34">
                <a:moveTo>
                  <a:pt x="0" y="31"/>
                </a:moveTo>
                <a:lnTo>
                  <a:pt x="2" y="0"/>
                </a:lnTo>
                <a:lnTo>
                  <a:pt x="50" y="3"/>
                </a:lnTo>
                <a:lnTo>
                  <a:pt x="49" y="3"/>
                </a:lnTo>
                <a:lnTo>
                  <a:pt x="49" y="34"/>
                </a:lnTo>
                <a:lnTo>
                  <a:pt x="48" y="34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77" name="Freeform 4043"/>
          <p:cNvSpPr>
            <a:spLocks noChangeAspect="1"/>
          </p:cNvSpPr>
          <p:nvPr/>
        </p:nvSpPr>
        <p:spPr bwMode="auto">
          <a:xfrm>
            <a:off x="2246313" y="6061075"/>
            <a:ext cx="15875" cy="9525"/>
          </a:xfrm>
          <a:custGeom>
            <a:avLst/>
            <a:gdLst>
              <a:gd name="T0" fmla="*/ 0 w 50"/>
              <a:gd name="T1" fmla="*/ 2147483647 h 32"/>
              <a:gd name="T2" fmla="*/ 0 w 50"/>
              <a:gd name="T3" fmla="*/ 0 h 32"/>
              <a:gd name="T4" fmla="*/ 2147483647 w 50"/>
              <a:gd name="T5" fmla="*/ 2147483647 h 32"/>
              <a:gd name="T6" fmla="*/ 2147483647 w 50"/>
              <a:gd name="T7" fmla="*/ 2147483647 h 32"/>
              <a:gd name="T8" fmla="*/ 2147483647 w 50"/>
              <a:gd name="T9" fmla="*/ 2147483647 h 32"/>
              <a:gd name="T10" fmla="*/ 2147483647 w 50"/>
              <a:gd name="T11" fmla="*/ 2147483647 h 32"/>
              <a:gd name="T12" fmla="*/ 0 w 50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32"/>
              <a:gd name="T23" fmla="*/ 50 w 50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32">
                <a:moveTo>
                  <a:pt x="0" y="31"/>
                </a:moveTo>
                <a:lnTo>
                  <a:pt x="0" y="0"/>
                </a:lnTo>
                <a:lnTo>
                  <a:pt x="50" y="1"/>
                </a:lnTo>
                <a:lnTo>
                  <a:pt x="50" y="32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78" name="Freeform 4044"/>
          <p:cNvSpPr>
            <a:spLocks noChangeAspect="1"/>
          </p:cNvSpPr>
          <p:nvPr/>
        </p:nvSpPr>
        <p:spPr bwMode="auto">
          <a:xfrm>
            <a:off x="2262188" y="6061075"/>
            <a:ext cx="15875" cy="9525"/>
          </a:xfrm>
          <a:custGeom>
            <a:avLst/>
            <a:gdLst>
              <a:gd name="T0" fmla="*/ 0 w 46"/>
              <a:gd name="T1" fmla="*/ 2147483647 h 32"/>
              <a:gd name="T2" fmla="*/ 0 w 46"/>
              <a:gd name="T3" fmla="*/ 2147483647 h 32"/>
              <a:gd name="T4" fmla="*/ 2147483647 w 46"/>
              <a:gd name="T5" fmla="*/ 0 h 32"/>
              <a:gd name="T6" fmla="*/ 2147483647 w 46"/>
              <a:gd name="T7" fmla="*/ 0 h 32"/>
              <a:gd name="T8" fmla="*/ 2147483647 w 46"/>
              <a:gd name="T9" fmla="*/ 2147483647 h 32"/>
              <a:gd name="T10" fmla="*/ 2147483647 w 46"/>
              <a:gd name="T11" fmla="*/ 2147483647 h 32"/>
              <a:gd name="T12" fmla="*/ 0 w 46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32"/>
              <a:gd name="T23" fmla="*/ 46 w 46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32">
                <a:moveTo>
                  <a:pt x="0" y="32"/>
                </a:moveTo>
                <a:lnTo>
                  <a:pt x="0" y="1"/>
                </a:lnTo>
                <a:lnTo>
                  <a:pt x="46" y="0"/>
                </a:lnTo>
                <a:lnTo>
                  <a:pt x="46" y="31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79" name="Freeform 4045"/>
          <p:cNvSpPr>
            <a:spLocks noChangeAspect="1"/>
          </p:cNvSpPr>
          <p:nvPr/>
        </p:nvSpPr>
        <p:spPr bwMode="auto">
          <a:xfrm>
            <a:off x="2278063" y="6061075"/>
            <a:ext cx="14287" cy="9525"/>
          </a:xfrm>
          <a:custGeom>
            <a:avLst/>
            <a:gdLst>
              <a:gd name="T0" fmla="*/ 0 w 38"/>
              <a:gd name="T1" fmla="*/ 2147483647 h 32"/>
              <a:gd name="T2" fmla="*/ 0 w 38"/>
              <a:gd name="T3" fmla="*/ 2147483647 h 32"/>
              <a:gd name="T4" fmla="*/ 2147483647 w 38"/>
              <a:gd name="T5" fmla="*/ 0 h 32"/>
              <a:gd name="T6" fmla="*/ 2147483647 w 38"/>
              <a:gd name="T7" fmla="*/ 0 h 32"/>
              <a:gd name="T8" fmla="*/ 2147483647 w 38"/>
              <a:gd name="T9" fmla="*/ 2147483647 h 32"/>
              <a:gd name="T10" fmla="*/ 2147483647 w 38"/>
              <a:gd name="T11" fmla="*/ 2147483647 h 32"/>
              <a:gd name="T12" fmla="*/ 0 w 38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8"/>
              <a:gd name="T22" fmla="*/ 0 h 32"/>
              <a:gd name="T23" fmla="*/ 38 w 38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8" h="32">
                <a:moveTo>
                  <a:pt x="0" y="32"/>
                </a:moveTo>
                <a:lnTo>
                  <a:pt x="0" y="1"/>
                </a:lnTo>
                <a:lnTo>
                  <a:pt x="36" y="0"/>
                </a:lnTo>
                <a:lnTo>
                  <a:pt x="38" y="31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80" name="Freeform 4046"/>
          <p:cNvSpPr>
            <a:spLocks noChangeAspect="1"/>
          </p:cNvSpPr>
          <p:nvPr/>
        </p:nvSpPr>
        <p:spPr bwMode="auto">
          <a:xfrm>
            <a:off x="2292350" y="6059488"/>
            <a:ext cx="7938" cy="11112"/>
          </a:xfrm>
          <a:custGeom>
            <a:avLst/>
            <a:gdLst>
              <a:gd name="T0" fmla="*/ 2147483647 w 26"/>
              <a:gd name="T1" fmla="*/ 2147483647 h 33"/>
              <a:gd name="T2" fmla="*/ 0 w 26"/>
              <a:gd name="T3" fmla="*/ 2147483647 h 33"/>
              <a:gd name="T4" fmla="*/ 2147483647 w 26"/>
              <a:gd name="T5" fmla="*/ 0 h 33"/>
              <a:gd name="T6" fmla="*/ 2147483647 w 26"/>
              <a:gd name="T7" fmla="*/ 2147483647 h 33"/>
              <a:gd name="T8" fmla="*/ 2147483647 w 26"/>
              <a:gd name="T9" fmla="*/ 2147483647 h 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33"/>
              <a:gd name="T17" fmla="*/ 26 w 26"/>
              <a:gd name="T18" fmla="*/ 33 h 3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33">
                <a:moveTo>
                  <a:pt x="2" y="33"/>
                </a:moveTo>
                <a:lnTo>
                  <a:pt x="0" y="2"/>
                </a:lnTo>
                <a:lnTo>
                  <a:pt x="24" y="0"/>
                </a:lnTo>
                <a:lnTo>
                  <a:pt x="26" y="31"/>
                </a:lnTo>
                <a:lnTo>
                  <a:pt x="2" y="3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81" name="Freeform 4047"/>
          <p:cNvSpPr>
            <a:spLocks noChangeAspect="1"/>
          </p:cNvSpPr>
          <p:nvPr/>
        </p:nvSpPr>
        <p:spPr bwMode="auto">
          <a:xfrm>
            <a:off x="2293938" y="6059488"/>
            <a:ext cx="7937" cy="9525"/>
          </a:xfrm>
          <a:custGeom>
            <a:avLst/>
            <a:gdLst>
              <a:gd name="T0" fmla="*/ 2147483647 w 19"/>
              <a:gd name="T1" fmla="*/ 2147483647 h 31"/>
              <a:gd name="T2" fmla="*/ 2147483647 w 19"/>
              <a:gd name="T3" fmla="*/ 2147483647 h 31"/>
              <a:gd name="T4" fmla="*/ 2147483647 w 19"/>
              <a:gd name="T5" fmla="*/ 2147483647 h 31"/>
              <a:gd name="T6" fmla="*/ 2147483647 w 19"/>
              <a:gd name="T7" fmla="*/ 2147483647 h 31"/>
              <a:gd name="T8" fmla="*/ 2147483647 w 19"/>
              <a:gd name="T9" fmla="*/ 2147483647 h 31"/>
              <a:gd name="T10" fmla="*/ 2147483647 w 19"/>
              <a:gd name="T11" fmla="*/ 2147483647 h 31"/>
              <a:gd name="T12" fmla="*/ 2147483647 w 19"/>
              <a:gd name="T13" fmla="*/ 2147483647 h 31"/>
              <a:gd name="T14" fmla="*/ 2147483647 w 19"/>
              <a:gd name="T15" fmla="*/ 2147483647 h 31"/>
              <a:gd name="T16" fmla="*/ 2147483647 w 19"/>
              <a:gd name="T17" fmla="*/ 2147483647 h 31"/>
              <a:gd name="T18" fmla="*/ 2147483647 w 19"/>
              <a:gd name="T19" fmla="*/ 2147483647 h 31"/>
              <a:gd name="T20" fmla="*/ 0 w 19"/>
              <a:gd name="T21" fmla="*/ 2147483647 h 31"/>
              <a:gd name="T22" fmla="*/ 0 w 19"/>
              <a:gd name="T23" fmla="*/ 2147483647 h 31"/>
              <a:gd name="T24" fmla="*/ 0 w 19"/>
              <a:gd name="T25" fmla="*/ 2147483647 h 31"/>
              <a:gd name="T26" fmla="*/ 2147483647 w 19"/>
              <a:gd name="T27" fmla="*/ 2147483647 h 31"/>
              <a:gd name="T28" fmla="*/ 2147483647 w 19"/>
              <a:gd name="T29" fmla="*/ 2147483647 h 31"/>
              <a:gd name="T30" fmla="*/ 2147483647 w 19"/>
              <a:gd name="T31" fmla="*/ 2147483647 h 31"/>
              <a:gd name="T32" fmla="*/ 2147483647 w 19"/>
              <a:gd name="T33" fmla="*/ 2147483647 h 31"/>
              <a:gd name="T34" fmla="*/ 2147483647 w 19"/>
              <a:gd name="T35" fmla="*/ 2147483647 h 31"/>
              <a:gd name="T36" fmla="*/ 2147483647 w 19"/>
              <a:gd name="T37" fmla="*/ 2147483647 h 31"/>
              <a:gd name="T38" fmla="*/ 2147483647 w 19"/>
              <a:gd name="T39" fmla="*/ 0 h 31"/>
              <a:gd name="T40" fmla="*/ 2147483647 w 19"/>
              <a:gd name="T41" fmla="*/ 0 h 31"/>
              <a:gd name="T42" fmla="*/ 2147483647 w 19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9"/>
              <a:gd name="T67" fmla="*/ 0 h 31"/>
              <a:gd name="T68" fmla="*/ 19 w 19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9" h="31">
                <a:moveTo>
                  <a:pt x="19" y="31"/>
                </a:moveTo>
                <a:lnTo>
                  <a:pt x="19" y="31"/>
                </a:lnTo>
                <a:lnTo>
                  <a:pt x="16" y="31"/>
                </a:lnTo>
                <a:lnTo>
                  <a:pt x="15" y="31"/>
                </a:lnTo>
                <a:lnTo>
                  <a:pt x="12" y="30"/>
                </a:lnTo>
                <a:lnTo>
                  <a:pt x="9" y="29"/>
                </a:lnTo>
                <a:lnTo>
                  <a:pt x="7" y="28"/>
                </a:lnTo>
                <a:lnTo>
                  <a:pt x="4" y="26"/>
                </a:lnTo>
                <a:lnTo>
                  <a:pt x="2" y="24"/>
                </a:lnTo>
                <a:lnTo>
                  <a:pt x="1" y="22"/>
                </a:lnTo>
                <a:lnTo>
                  <a:pt x="0" y="19"/>
                </a:lnTo>
                <a:lnTo>
                  <a:pt x="0" y="16"/>
                </a:lnTo>
                <a:lnTo>
                  <a:pt x="0" y="15"/>
                </a:lnTo>
                <a:lnTo>
                  <a:pt x="1" y="11"/>
                </a:lnTo>
                <a:lnTo>
                  <a:pt x="2" y="8"/>
                </a:lnTo>
                <a:lnTo>
                  <a:pt x="3" y="6"/>
                </a:lnTo>
                <a:lnTo>
                  <a:pt x="6" y="4"/>
                </a:lnTo>
                <a:lnTo>
                  <a:pt x="8" y="2"/>
                </a:lnTo>
                <a:lnTo>
                  <a:pt x="10" y="1"/>
                </a:lnTo>
                <a:lnTo>
                  <a:pt x="13" y="0"/>
                </a:lnTo>
                <a:lnTo>
                  <a:pt x="19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82" name="Freeform 4048"/>
          <p:cNvSpPr>
            <a:spLocks noChangeAspect="1"/>
          </p:cNvSpPr>
          <p:nvPr/>
        </p:nvSpPr>
        <p:spPr bwMode="auto">
          <a:xfrm>
            <a:off x="2278063" y="6019800"/>
            <a:ext cx="3175" cy="11113"/>
          </a:xfrm>
          <a:custGeom>
            <a:avLst/>
            <a:gdLst>
              <a:gd name="T0" fmla="*/ 0 w 4"/>
              <a:gd name="T1" fmla="*/ 2147483647 h 31"/>
              <a:gd name="T2" fmla="*/ 2147483647 w 4"/>
              <a:gd name="T3" fmla="*/ 0 h 31"/>
              <a:gd name="T4" fmla="*/ 0 w 4"/>
              <a:gd name="T5" fmla="*/ 2147483647 h 31"/>
              <a:gd name="T6" fmla="*/ 0 60000 65536"/>
              <a:gd name="T7" fmla="*/ 0 60000 65536"/>
              <a:gd name="T8" fmla="*/ 0 60000 65536"/>
              <a:gd name="T9" fmla="*/ 0 w 4"/>
              <a:gd name="T10" fmla="*/ 0 h 31"/>
              <a:gd name="T11" fmla="*/ 4 w 4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" h="31">
                <a:moveTo>
                  <a:pt x="0" y="31"/>
                </a:moveTo>
                <a:lnTo>
                  <a:pt x="4" y="0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83" name="Freeform 4049"/>
          <p:cNvSpPr>
            <a:spLocks noChangeAspect="1"/>
          </p:cNvSpPr>
          <p:nvPr/>
        </p:nvSpPr>
        <p:spPr bwMode="auto">
          <a:xfrm>
            <a:off x="2298700" y="6056313"/>
            <a:ext cx="20638" cy="12700"/>
          </a:xfrm>
          <a:custGeom>
            <a:avLst/>
            <a:gdLst>
              <a:gd name="T0" fmla="*/ 2147483647 w 55"/>
              <a:gd name="T1" fmla="*/ 2147483647 h 41"/>
              <a:gd name="T2" fmla="*/ 0 w 55"/>
              <a:gd name="T3" fmla="*/ 2147483647 h 41"/>
              <a:gd name="T4" fmla="*/ 2147483647 w 55"/>
              <a:gd name="T5" fmla="*/ 0 h 41"/>
              <a:gd name="T6" fmla="*/ 2147483647 w 55"/>
              <a:gd name="T7" fmla="*/ 2147483647 h 41"/>
              <a:gd name="T8" fmla="*/ 2147483647 w 55"/>
              <a:gd name="T9" fmla="*/ 2147483647 h 41"/>
              <a:gd name="T10" fmla="*/ 2147483647 w 55"/>
              <a:gd name="T11" fmla="*/ 2147483647 h 41"/>
              <a:gd name="T12" fmla="*/ 2147483647 w 55"/>
              <a:gd name="T13" fmla="*/ 2147483647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5"/>
              <a:gd name="T22" fmla="*/ 0 h 41"/>
              <a:gd name="T23" fmla="*/ 55 w 55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5" h="41">
                <a:moveTo>
                  <a:pt x="6" y="41"/>
                </a:moveTo>
                <a:lnTo>
                  <a:pt x="0" y="10"/>
                </a:lnTo>
                <a:lnTo>
                  <a:pt x="48" y="0"/>
                </a:lnTo>
                <a:lnTo>
                  <a:pt x="42" y="2"/>
                </a:lnTo>
                <a:lnTo>
                  <a:pt x="55" y="29"/>
                </a:lnTo>
                <a:lnTo>
                  <a:pt x="50" y="31"/>
                </a:lnTo>
                <a:lnTo>
                  <a:pt x="6" y="4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84" name="Freeform 4050"/>
          <p:cNvSpPr>
            <a:spLocks noChangeAspect="1"/>
          </p:cNvSpPr>
          <p:nvPr/>
        </p:nvSpPr>
        <p:spPr bwMode="auto">
          <a:xfrm>
            <a:off x="2314575" y="6053138"/>
            <a:ext cx="17463" cy="12700"/>
          </a:xfrm>
          <a:custGeom>
            <a:avLst/>
            <a:gdLst>
              <a:gd name="T0" fmla="*/ 2147483647 w 49"/>
              <a:gd name="T1" fmla="*/ 2147483647 h 39"/>
              <a:gd name="T2" fmla="*/ 0 w 49"/>
              <a:gd name="T3" fmla="*/ 2147483647 h 39"/>
              <a:gd name="T4" fmla="*/ 2147483647 w 49"/>
              <a:gd name="T5" fmla="*/ 0 h 39"/>
              <a:gd name="T6" fmla="*/ 2147483647 w 49"/>
              <a:gd name="T7" fmla="*/ 2147483647 h 39"/>
              <a:gd name="T8" fmla="*/ 2147483647 w 49"/>
              <a:gd name="T9" fmla="*/ 2147483647 h 39"/>
              <a:gd name="T10" fmla="*/ 2147483647 w 49"/>
              <a:gd name="T11" fmla="*/ 2147483647 h 39"/>
              <a:gd name="T12" fmla="*/ 2147483647 w 49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9"/>
              <a:gd name="T22" fmla="*/ 0 h 39"/>
              <a:gd name="T23" fmla="*/ 49 w 49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9" h="39">
                <a:moveTo>
                  <a:pt x="13" y="39"/>
                </a:moveTo>
                <a:lnTo>
                  <a:pt x="0" y="12"/>
                </a:lnTo>
                <a:lnTo>
                  <a:pt x="23" y="0"/>
                </a:lnTo>
                <a:lnTo>
                  <a:pt x="22" y="2"/>
                </a:lnTo>
                <a:lnTo>
                  <a:pt x="49" y="19"/>
                </a:lnTo>
                <a:lnTo>
                  <a:pt x="48" y="21"/>
                </a:lnTo>
                <a:lnTo>
                  <a:pt x="13" y="3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85" name="Freeform 4051"/>
          <p:cNvSpPr>
            <a:spLocks noChangeAspect="1"/>
          </p:cNvSpPr>
          <p:nvPr/>
        </p:nvSpPr>
        <p:spPr bwMode="auto">
          <a:xfrm>
            <a:off x="2320925" y="6049963"/>
            <a:ext cx="14288" cy="9525"/>
          </a:xfrm>
          <a:custGeom>
            <a:avLst/>
            <a:gdLst>
              <a:gd name="T0" fmla="*/ 2147483647 w 42"/>
              <a:gd name="T1" fmla="*/ 2147483647 h 29"/>
              <a:gd name="T2" fmla="*/ 0 w 42"/>
              <a:gd name="T3" fmla="*/ 2147483647 h 29"/>
              <a:gd name="T4" fmla="*/ 2147483647 w 42"/>
              <a:gd name="T5" fmla="*/ 0 h 29"/>
              <a:gd name="T6" fmla="*/ 2147483647 w 42"/>
              <a:gd name="T7" fmla="*/ 2147483647 h 29"/>
              <a:gd name="T8" fmla="*/ 2147483647 w 42"/>
              <a:gd name="T9" fmla="*/ 2147483647 h 29"/>
              <a:gd name="T10" fmla="*/ 2147483647 w 42"/>
              <a:gd name="T11" fmla="*/ 2147483647 h 29"/>
              <a:gd name="T12" fmla="*/ 2147483647 w 42"/>
              <a:gd name="T13" fmla="*/ 2147483647 h 2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"/>
              <a:gd name="T22" fmla="*/ 0 h 29"/>
              <a:gd name="T23" fmla="*/ 42 w 42"/>
              <a:gd name="T24" fmla="*/ 29 h 2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" h="29">
                <a:moveTo>
                  <a:pt x="27" y="29"/>
                </a:moveTo>
                <a:lnTo>
                  <a:pt x="0" y="12"/>
                </a:lnTo>
                <a:lnTo>
                  <a:pt x="8" y="0"/>
                </a:lnTo>
                <a:lnTo>
                  <a:pt x="10" y="5"/>
                </a:lnTo>
                <a:lnTo>
                  <a:pt x="41" y="1"/>
                </a:lnTo>
                <a:lnTo>
                  <a:pt x="42" y="6"/>
                </a:lnTo>
                <a:lnTo>
                  <a:pt x="27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86" name="Freeform 4052"/>
          <p:cNvSpPr>
            <a:spLocks noChangeAspect="1"/>
          </p:cNvSpPr>
          <p:nvPr/>
        </p:nvSpPr>
        <p:spPr bwMode="auto">
          <a:xfrm>
            <a:off x="2324100" y="6040438"/>
            <a:ext cx="11113" cy="11112"/>
          </a:xfrm>
          <a:custGeom>
            <a:avLst/>
            <a:gdLst>
              <a:gd name="T0" fmla="*/ 2147483647 w 34"/>
              <a:gd name="T1" fmla="*/ 2147483647 h 30"/>
              <a:gd name="T2" fmla="*/ 2147483647 w 34"/>
              <a:gd name="T3" fmla="*/ 2147483647 h 30"/>
              <a:gd name="T4" fmla="*/ 0 w 34"/>
              <a:gd name="T5" fmla="*/ 2147483647 h 30"/>
              <a:gd name="T6" fmla="*/ 2147483647 w 34"/>
              <a:gd name="T7" fmla="*/ 2147483647 h 30"/>
              <a:gd name="T8" fmla="*/ 2147483647 w 34"/>
              <a:gd name="T9" fmla="*/ 0 h 30"/>
              <a:gd name="T10" fmla="*/ 2147483647 w 34"/>
              <a:gd name="T11" fmla="*/ 2147483647 h 30"/>
              <a:gd name="T12" fmla="*/ 2147483647 w 34"/>
              <a:gd name="T13" fmla="*/ 2147483647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30"/>
              <a:gd name="T23" fmla="*/ 34 w 34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30">
                <a:moveTo>
                  <a:pt x="34" y="26"/>
                </a:moveTo>
                <a:lnTo>
                  <a:pt x="3" y="30"/>
                </a:lnTo>
                <a:lnTo>
                  <a:pt x="0" y="17"/>
                </a:lnTo>
                <a:lnTo>
                  <a:pt x="5" y="21"/>
                </a:lnTo>
                <a:lnTo>
                  <a:pt x="25" y="0"/>
                </a:lnTo>
                <a:lnTo>
                  <a:pt x="30" y="4"/>
                </a:lnTo>
                <a:lnTo>
                  <a:pt x="34" y="2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87" name="Freeform 4053"/>
          <p:cNvSpPr>
            <a:spLocks noChangeAspect="1"/>
          </p:cNvSpPr>
          <p:nvPr/>
        </p:nvSpPr>
        <p:spPr bwMode="auto">
          <a:xfrm>
            <a:off x="2320925" y="6032500"/>
            <a:ext cx="12700" cy="14288"/>
          </a:xfrm>
          <a:custGeom>
            <a:avLst/>
            <a:gdLst>
              <a:gd name="T0" fmla="*/ 2147483647 w 36"/>
              <a:gd name="T1" fmla="*/ 2147483647 h 43"/>
              <a:gd name="T2" fmla="*/ 2147483647 w 36"/>
              <a:gd name="T3" fmla="*/ 2147483647 h 43"/>
              <a:gd name="T4" fmla="*/ 0 w 36"/>
              <a:gd name="T5" fmla="*/ 2147483647 h 43"/>
              <a:gd name="T6" fmla="*/ 0 w 36"/>
              <a:gd name="T7" fmla="*/ 2147483647 h 43"/>
              <a:gd name="T8" fmla="*/ 2147483647 w 36"/>
              <a:gd name="T9" fmla="*/ 0 h 43"/>
              <a:gd name="T10" fmla="*/ 2147483647 w 36"/>
              <a:gd name="T11" fmla="*/ 0 h 43"/>
              <a:gd name="T12" fmla="*/ 2147483647 w 36"/>
              <a:gd name="T13" fmla="*/ 2147483647 h 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43"/>
              <a:gd name="T23" fmla="*/ 36 w 36"/>
              <a:gd name="T24" fmla="*/ 43 h 4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43">
                <a:moveTo>
                  <a:pt x="36" y="22"/>
                </a:moveTo>
                <a:lnTo>
                  <a:pt x="16" y="43"/>
                </a:lnTo>
                <a:lnTo>
                  <a:pt x="0" y="27"/>
                </a:lnTo>
                <a:lnTo>
                  <a:pt x="15" y="0"/>
                </a:lnTo>
                <a:lnTo>
                  <a:pt x="36" y="2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88" name="Freeform 4054"/>
          <p:cNvSpPr>
            <a:spLocks noChangeAspect="1"/>
          </p:cNvSpPr>
          <p:nvPr/>
        </p:nvSpPr>
        <p:spPr bwMode="auto">
          <a:xfrm>
            <a:off x="2308225" y="6029325"/>
            <a:ext cx="17463" cy="12700"/>
          </a:xfrm>
          <a:custGeom>
            <a:avLst/>
            <a:gdLst>
              <a:gd name="T0" fmla="*/ 2147483647 w 45"/>
              <a:gd name="T1" fmla="*/ 2147483647 h 43"/>
              <a:gd name="T2" fmla="*/ 2147483647 w 45"/>
              <a:gd name="T3" fmla="*/ 2147483647 h 43"/>
              <a:gd name="T4" fmla="*/ 0 w 45"/>
              <a:gd name="T5" fmla="*/ 2147483647 h 43"/>
              <a:gd name="T6" fmla="*/ 2147483647 w 45"/>
              <a:gd name="T7" fmla="*/ 2147483647 h 43"/>
              <a:gd name="T8" fmla="*/ 2147483647 w 45"/>
              <a:gd name="T9" fmla="*/ 0 h 43"/>
              <a:gd name="T10" fmla="*/ 2147483647 w 45"/>
              <a:gd name="T11" fmla="*/ 2147483647 h 43"/>
              <a:gd name="T12" fmla="*/ 2147483647 w 45"/>
              <a:gd name="T13" fmla="*/ 2147483647 h 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5"/>
              <a:gd name="T22" fmla="*/ 0 h 43"/>
              <a:gd name="T23" fmla="*/ 45 w 45"/>
              <a:gd name="T24" fmla="*/ 43 h 4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5" h="43">
                <a:moveTo>
                  <a:pt x="45" y="16"/>
                </a:moveTo>
                <a:lnTo>
                  <a:pt x="30" y="43"/>
                </a:lnTo>
                <a:lnTo>
                  <a:pt x="0" y="28"/>
                </a:lnTo>
                <a:lnTo>
                  <a:pt x="3" y="29"/>
                </a:lnTo>
                <a:lnTo>
                  <a:pt x="11" y="0"/>
                </a:lnTo>
                <a:lnTo>
                  <a:pt x="14" y="1"/>
                </a:lnTo>
                <a:lnTo>
                  <a:pt x="45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89" name="Freeform 4055"/>
          <p:cNvSpPr>
            <a:spLocks noChangeAspect="1"/>
          </p:cNvSpPr>
          <p:nvPr/>
        </p:nvSpPr>
        <p:spPr bwMode="auto">
          <a:xfrm>
            <a:off x="2295525" y="6021388"/>
            <a:ext cx="15875" cy="15875"/>
          </a:xfrm>
          <a:custGeom>
            <a:avLst/>
            <a:gdLst>
              <a:gd name="T0" fmla="*/ 2147483647 w 47"/>
              <a:gd name="T1" fmla="*/ 2147483647 h 43"/>
              <a:gd name="T2" fmla="*/ 2147483647 w 47"/>
              <a:gd name="T3" fmla="*/ 2147483647 h 43"/>
              <a:gd name="T4" fmla="*/ 2147483647 w 47"/>
              <a:gd name="T5" fmla="*/ 2147483647 h 43"/>
              <a:gd name="T6" fmla="*/ 0 w 47"/>
              <a:gd name="T7" fmla="*/ 2147483647 h 43"/>
              <a:gd name="T8" fmla="*/ 2147483647 w 47"/>
              <a:gd name="T9" fmla="*/ 0 h 43"/>
              <a:gd name="T10" fmla="*/ 2147483647 w 47"/>
              <a:gd name="T11" fmla="*/ 0 h 43"/>
              <a:gd name="T12" fmla="*/ 2147483647 w 47"/>
              <a:gd name="T13" fmla="*/ 2147483647 h 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7"/>
              <a:gd name="T22" fmla="*/ 0 h 43"/>
              <a:gd name="T23" fmla="*/ 47 w 47"/>
              <a:gd name="T24" fmla="*/ 43 h 4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7" h="43">
                <a:moveTo>
                  <a:pt x="47" y="14"/>
                </a:moveTo>
                <a:lnTo>
                  <a:pt x="39" y="43"/>
                </a:lnTo>
                <a:lnTo>
                  <a:pt x="3" y="31"/>
                </a:lnTo>
                <a:lnTo>
                  <a:pt x="0" y="31"/>
                </a:lnTo>
                <a:lnTo>
                  <a:pt x="4" y="0"/>
                </a:lnTo>
                <a:lnTo>
                  <a:pt x="1" y="0"/>
                </a:lnTo>
                <a:lnTo>
                  <a:pt x="47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90" name="Freeform 4056"/>
          <p:cNvSpPr>
            <a:spLocks noChangeAspect="1"/>
          </p:cNvSpPr>
          <p:nvPr/>
        </p:nvSpPr>
        <p:spPr bwMode="auto">
          <a:xfrm>
            <a:off x="2278063" y="6019800"/>
            <a:ext cx="20637" cy="14288"/>
          </a:xfrm>
          <a:custGeom>
            <a:avLst/>
            <a:gdLst>
              <a:gd name="T0" fmla="*/ 2147483647 w 55"/>
              <a:gd name="T1" fmla="*/ 2147483647 h 38"/>
              <a:gd name="T2" fmla="*/ 2147483647 w 55"/>
              <a:gd name="T3" fmla="*/ 2147483647 h 38"/>
              <a:gd name="T4" fmla="*/ 0 w 55"/>
              <a:gd name="T5" fmla="*/ 2147483647 h 38"/>
              <a:gd name="T6" fmla="*/ 2147483647 w 55"/>
              <a:gd name="T7" fmla="*/ 0 h 38"/>
              <a:gd name="T8" fmla="*/ 2147483647 w 55"/>
              <a:gd name="T9" fmla="*/ 2147483647 h 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5"/>
              <a:gd name="T16" fmla="*/ 0 h 38"/>
              <a:gd name="T17" fmla="*/ 55 w 55"/>
              <a:gd name="T18" fmla="*/ 38 h 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5" h="38">
                <a:moveTo>
                  <a:pt x="55" y="7"/>
                </a:moveTo>
                <a:lnTo>
                  <a:pt x="51" y="38"/>
                </a:lnTo>
                <a:lnTo>
                  <a:pt x="0" y="31"/>
                </a:lnTo>
                <a:lnTo>
                  <a:pt x="4" y="0"/>
                </a:lnTo>
                <a:lnTo>
                  <a:pt x="55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91" name="Freeform 4057"/>
          <p:cNvSpPr>
            <a:spLocks noChangeAspect="1"/>
          </p:cNvSpPr>
          <p:nvPr/>
        </p:nvSpPr>
        <p:spPr bwMode="auto">
          <a:xfrm>
            <a:off x="2090738" y="5599113"/>
            <a:ext cx="342900" cy="430212"/>
          </a:xfrm>
          <a:custGeom>
            <a:avLst/>
            <a:gdLst>
              <a:gd name="T0" fmla="*/ 2147483647 w 988"/>
              <a:gd name="T1" fmla="*/ 2147483647 h 1243"/>
              <a:gd name="T2" fmla="*/ 2147483647 w 988"/>
              <a:gd name="T3" fmla="*/ 2147483647 h 1243"/>
              <a:gd name="T4" fmla="*/ 2147483647 w 988"/>
              <a:gd name="T5" fmla="*/ 2147483647 h 1243"/>
              <a:gd name="T6" fmla="*/ 2147483647 w 988"/>
              <a:gd name="T7" fmla="*/ 2147483647 h 1243"/>
              <a:gd name="T8" fmla="*/ 2147483647 w 988"/>
              <a:gd name="T9" fmla="*/ 2147483647 h 1243"/>
              <a:gd name="T10" fmla="*/ 2147483647 w 988"/>
              <a:gd name="T11" fmla="*/ 2147483647 h 1243"/>
              <a:gd name="T12" fmla="*/ 2147483647 w 988"/>
              <a:gd name="T13" fmla="*/ 2147483647 h 1243"/>
              <a:gd name="T14" fmla="*/ 2147483647 w 988"/>
              <a:gd name="T15" fmla="*/ 2147483647 h 1243"/>
              <a:gd name="T16" fmla="*/ 2147483647 w 988"/>
              <a:gd name="T17" fmla="*/ 2147483647 h 1243"/>
              <a:gd name="T18" fmla="*/ 2147483647 w 988"/>
              <a:gd name="T19" fmla="*/ 2147483647 h 1243"/>
              <a:gd name="T20" fmla="*/ 2147483647 w 988"/>
              <a:gd name="T21" fmla="*/ 2147483647 h 1243"/>
              <a:gd name="T22" fmla="*/ 2147483647 w 988"/>
              <a:gd name="T23" fmla="*/ 2147483647 h 1243"/>
              <a:gd name="T24" fmla="*/ 2147483647 w 988"/>
              <a:gd name="T25" fmla="*/ 2147483647 h 1243"/>
              <a:gd name="T26" fmla="*/ 2147483647 w 988"/>
              <a:gd name="T27" fmla="*/ 2147483647 h 1243"/>
              <a:gd name="T28" fmla="*/ 2147483647 w 988"/>
              <a:gd name="T29" fmla="*/ 2147483647 h 1243"/>
              <a:gd name="T30" fmla="*/ 2147483647 w 988"/>
              <a:gd name="T31" fmla="*/ 2147483647 h 1243"/>
              <a:gd name="T32" fmla="*/ 2147483647 w 988"/>
              <a:gd name="T33" fmla="*/ 2147483647 h 1243"/>
              <a:gd name="T34" fmla="*/ 2147483647 w 988"/>
              <a:gd name="T35" fmla="*/ 2147483647 h 1243"/>
              <a:gd name="T36" fmla="*/ 0 w 988"/>
              <a:gd name="T37" fmla="*/ 2147483647 h 1243"/>
              <a:gd name="T38" fmla="*/ 2147483647 w 988"/>
              <a:gd name="T39" fmla="*/ 2147483647 h 1243"/>
              <a:gd name="T40" fmla="*/ 2147483647 w 988"/>
              <a:gd name="T41" fmla="*/ 2147483647 h 1243"/>
              <a:gd name="T42" fmla="*/ 2147483647 w 988"/>
              <a:gd name="T43" fmla="*/ 2147483647 h 1243"/>
              <a:gd name="T44" fmla="*/ 2147483647 w 988"/>
              <a:gd name="T45" fmla="*/ 2147483647 h 1243"/>
              <a:gd name="T46" fmla="*/ 2147483647 w 988"/>
              <a:gd name="T47" fmla="*/ 2147483647 h 1243"/>
              <a:gd name="T48" fmla="*/ 2147483647 w 988"/>
              <a:gd name="T49" fmla="*/ 2147483647 h 1243"/>
              <a:gd name="T50" fmla="*/ 2147483647 w 988"/>
              <a:gd name="T51" fmla="*/ 2147483647 h 1243"/>
              <a:gd name="T52" fmla="*/ 2147483647 w 988"/>
              <a:gd name="T53" fmla="*/ 2147483647 h 1243"/>
              <a:gd name="T54" fmla="*/ 2147483647 w 988"/>
              <a:gd name="T55" fmla="*/ 2147483647 h 1243"/>
              <a:gd name="T56" fmla="*/ 2147483647 w 988"/>
              <a:gd name="T57" fmla="*/ 2147483647 h 1243"/>
              <a:gd name="T58" fmla="*/ 2147483647 w 988"/>
              <a:gd name="T59" fmla="*/ 2147483647 h 1243"/>
              <a:gd name="T60" fmla="*/ 2147483647 w 988"/>
              <a:gd name="T61" fmla="*/ 2147483647 h 1243"/>
              <a:gd name="T62" fmla="*/ 2147483647 w 988"/>
              <a:gd name="T63" fmla="*/ 0 h 1243"/>
              <a:gd name="T64" fmla="*/ 2147483647 w 988"/>
              <a:gd name="T65" fmla="*/ 2147483647 h 1243"/>
              <a:gd name="T66" fmla="*/ 2147483647 w 988"/>
              <a:gd name="T67" fmla="*/ 2147483647 h 1243"/>
              <a:gd name="T68" fmla="*/ 2147483647 w 988"/>
              <a:gd name="T69" fmla="*/ 2147483647 h 1243"/>
              <a:gd name="T70" fmla="*/ 2147483647 w 988"/>
              <a:gd name="T71" fmla="*/ 2147483647 h 1243"/>
              <a:gd name="T72" fmla="*/ 2147483647 w 988"/>
              <a:gd name="T73" fmla="*/ 2147483647 h 1243"/>
              <a:gd name="T74" fmla="*/ 2147483647 w 988"/>
              <a:gd name="T75" fmla="*/ 2147483647 h 1243"/>
              <a:gd name="T76" fmla="*/ 2147483647 w 988"/>
              <a:gd name="T77" fmla="*/ 2147483647 h 1243"/>
              <a:gd name="T78" fmla="*/ 2147483647 w 988"/>
              <a:gd name="T79" fmla="*/ 2147483647 h 1243"/>
              <a:gd name="T80" fmla="*/ 2147483647 w 988"/>
              <a:gd name="T81" fmla="*/ 2147483647 h 1243"/>
              <a:gd name="T82" fmla="*/ 2147483647 w 988"/>
              <a:gd name="T83" fmla="*/ 2147483647 h 1243"/>
              <a:gd name="T84" fmla="*/ 2147483647 w 988"/>
              <a:gd name="T85" fmla="*/ 2147483647 h 1243"/>
              <a:gd name="T86" fmla="*/ 2147483647 w 988"/>
              <a:gd name="T87" fmla="*/ 2147483647 h 1243"/>
              <a:gd name="T88" fmla="*/ 2147483647 w 988"/>
              <a:gd name="T89" fmla="*/ 2147483647 h 1243"/>
              <a:gd name="T90" fmla="*/ 2147483647 w 988"/>
              <a:gd name="T91" fmla="*/ 2147483647 h 1243"/>
              <a:gd name="T92" fmla="*/ 2147483647 w 988"/>
              <a:gd name="T93" fmla="*/ 2147483647 h 1243"/>
              <a:gd name="T94" fmla="*/ 2147483647 w 988"/>
              <a:gd name="T95" fmla="*/ 2147483647 h 1243"/>
              <a:gd name="T96" fmla="*/ 2147483647 w 988"/>
              <a:gd name="T97" fmla="*/ 2147483647 h 1243"/>
              <a:gd name="T98" fmla="*/ 2147483647 w 988"/>
              <a:gd name="T99" fmla="*/ 2147483647 h 1243"/>
              <a:gd name="T100" fmla="*/ 2147483647 w 988"/>
              <a:gd name="T101" fmla="*/ 2147483647 h 1243"/>
              <a:gd name="T102" fmla="*/ 2147483647 w 988"/>
              <a:gd name="T103" fmla="*/ 2147483647 h 1243"/>
              <a:gd name="T104" fmla="*/ 2147483647 w 988"/>
              <a:gd name="T105" fmla="*/ 2147483647 h 1243"/>
              <a:gd name="T106" fmla="*/ 2147483647 w 988"/>
              <a:gd name="T107" fmla="*/ 2147483647 h 1243"/>
              <a:gd name="T108" fmla="*/ 2147483647 w 988"/>
              <a:gd name="T109" fmla="*/ 2147483647 h 1243"/>
              <a:gd name="T110" fmla="*/ 2147483647 w 988"/>
              <a:gd name="T111" fmla="*/ 2147483647 h 1243"/>
              <a:gd name="T112" fmla="*/ 2147483647 w 988"/>
              <a:gd name="T113" fmla="*/ 2147483647 h 1243"/>
              <a:gd name="T114" fmla="*/ 2147483647 w 988"/>
              <a:gd name="T115" fmla="*/ 2147483647 h 1243"/>
              <a:gd name="T116" fmla="*/ 2147483647 w 988"/>
              <a:gd name="T117" fmla="*/ 2147483647 h 1243"/>
              <a:gd name="T118" fmla="*/ 2147483647 w 988"/>
              <a:gd name="T119" fmla="*/ 2147483647 h 124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988"/>
              <a:gd name="T181" fmla="*/ 0 h 1243"/>
              <a:gd name="T182" fmla="*/ 988 w 988"/>
              <a:gd name="T183" fmla="*/ 1243 h 124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988" h="1243">
                <a:moveTo>
                  <a:pt x="579" y="1243"/>
                </a:moveTo>
                <a:lnTo>
                  <a:pt x="424" y="1243"/>
                </a:lnTo>
                <a:lnTo>
                  <a:pt x="430" y="1241"/>
                </a:lnTo>
                <a:lnTo>
                  <a:pt x="389" y="1241"/>
                </a:lnTo>
                <a:lnTo>
                  <a:pt x="372" y="1234"/>
                </a:lnTo>
                <a:lnTo>
                  <a:pt x="341" y="1189"/>
                </a:lnTo>
                <a:lnTo>
                  <a:pt x="335" y="1153"/>
                </a:lnTo>
                <a:lnTo>
                  <a:pt x="332" y="1149"/>
                </a:lnTo>
                <a:lnTo>
                  <a:pt x="331" y="1053"/>
                </a:lnTo>
                <a:lnTo>
                  <a:pt x="318" y="978"/>
                </a:lnTo>
                <a:lnTo>
                  <a:pt x="297" y="925"/>
                </a:lnTo>
                <a:lnTo>
                  <a:pt x="267" y="887"/>
                </a:lnTo>
                <a:lnTo>
                  <a:pt x="210" y="840"/>
                </a:lnTo>
                <a:lnTo>
                  <a:pt x="145" y="788"/>
                </a:lnTo>
                <a:lnTo>
                  <a:pt x="99" y="739"/>
                </a:lnTo>
                <a:lnTo>
                  <a:pt x="66" y="691"/>
                </a:lnTo>
                <a:lnTo>
                  <a:pt x="36" y="625"/>
                </a:lnTo>
                <a:lnTo>
                  <a:pt x="13" y="543"/>
                </a:lnTo>
                <a:lnTo>
                  <a:pt x="0" y="452"/>
                </a:lnTo>
                <a:lnTo>
                  <a:pt x="4" y="357"/>
                </a:lnTo>
                <a:lnTo>
                  <a:pt x="17" y="296"/>
                </a:lnTo>
                <a:lnTo>
                  <a:pt x="36" y="244"/>
                </a:lnTo>
                <a:lnTo>
                  <a:pt x="63" y="199"/>
                </a:lnTo>
                <a:lnTo>
                  <a:pt x="101" y="153"/>
                </a:lnTo>
                <a:lnTo>
                  <a:pt x="150" y="109"/>
                </a:lnTo>
                <a:lnTo>
                  <a:pt x="209" y="71"/>
                </a:lnTo>
                <a:lnTo>
                  <a:pt x="242" y="53"/>
                </a:lnTo>
                <a:lnTo>
                  <a:pt x="318" y="25"/>
                </a:lnTo>
                <a:lnTo>
                  <a:pt x="403" y="8"/>
                </a:lnTo>
                <a:lnTo>
                  <a:pt x="450" y="4"/>
                </a:lnTo>
                <a:lnTo>
                  <a:pt x="500" y="3"/>
                </a:lnTo>
                <a:lnTo>
                  <a:pt x="489" y="0"/>
                </a:lnTo>
                <a:lnTo>
                  <a:pt x="538" y="1"/>
                </a:lnTo>
                <a:lnTo>
                  <a:pt x="630" y="13"/>
                </a:lnTo>
                <a:lnTo>
                  <a:pt x="711" y="37"/>
                </a:lnTo>
                <a:lnTo>
                  <a:pt x="747" y="51"/>
                </a:lnTo>
                <a:lnTo>
                  <a:pt x="811" y="88"/>
                </a:lnTo>
                <a:lnTo>
                  <a:pt x="865" y="129"/>
                </a:lnTo>
                <a:lnTo>
                  <a:pt x="908" y="174"/>
                </a:lnTo>
                <a:lnTo>
                  <a:pt x="953" y="241"/>
                </a:lnTo>
                <a:lnTo>
                  <a:pt x="971" y="293"/>
                </a:lnTo>
                <a:lnTo>
                  <a:pt x="985" y="354"/>
                </a:lnTo>
                <a:lnTo>
                  <a:pt x="988" y="450"/>
                </a:lnTo>
                <a:lnTo>
                  <a:pt x="982" y="511"/>
                </a:lnTo>
                <a:lnTo>
                  <a:pt x="962" y="596"/>
                </a:lnTo>
                <a:lnTo>
                  <a:pt x="934" y="668"/>
                </a:lnTo>
                <a:lnTo>
                  <a:pt x="913" y="705"/>
                </a:lnTo>
                <a:lnTo>
                  <a:pt x="868" y="763"/>
                </a:lnTo>
                <a:lnTo>
                  <a:pt x="800" y="822"/>
                </a:lnTo>
                <a:lnTo>
                  <a:pt x="722" y="884"/>
                </a:lnTo>
                <a:lnTo>
                  <a:pt x="692" y="923"/>
                </a:lnTo>
                <a:lnTo>
                  <a:pt x="671" y="976"/>
                </a:lnTo>
                <a:lnTo>
                  <a:pt x="659" y="1051"/>
                </a:lnTo>
                <a:lnTo>
                  <a:pt x="658" y="1147"/>
                </a:lnTo>
                <a:lnTo>
                  <a:pt x="652" y="1154"/>
                </a:lnTo>
                <a:lnTo>
                  <a:pt x="648" y="1187"/>
                </a:lnTo>
                <a:lnTo>
                  <a:pt x="617" y="1231"/>
                </a:lnTo>
                <a:lnTo>
                  <a:pt x="601" y="1239"/>
                </a:lnTo>
                <a:lnTo>
                  <a:pt x="559" y="1239"/>
                </a:lnTo>
                <a:lnTo>
                  <a:pt x="579" y="1243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92" name="Freeform 4058"/>
          <p:cNvSpPr>
            <a:spLocks noChangeAspect="1"/>
          </p:cNvSpPr>
          <p:nvPr/>
        </p:nvSpPr>
        <p:spPr bwMode="auto">
          <a:xfrm>
            <a:off x="2235200" y="6024563"/>
            <a:ext cx="55563" cy="9525"/>
          </a:xfrm>
          <a:custGeom>
            <a:avLst/>
            <a:gdLst>
              <a:gd name="T0" fmla="*/ 2147483647 w 160"/>
              <a:gd name="T1" fmla="*/ 0 h 31"/>
              <a:gd name="T2" fmla="*/ 2147483647 w 160"/>
              <a:gd name="T3" fmla="*/ 2147483647 h 31"/>
              <a:gd name="T4" fmla="*/ 2147483647 w 160"/>
              <a:gd name="T5" fmla="*/ 2147483647 h 31"/>
              <a:gd name="T6" fmla="*/ 0 w 160"/>
              <a:gd name="T7" fmla="*/ 0 h 31"/>
              <a:gd name="T8" fmla="*/ 2147483647 w 160"/>
              <a:gd name="T9" fmla="*/ 2147483647 h 31"/>
              <a:gd name="T10" fmla="*/ 2147483647 w 160"/>
              <a:gd name="T11" fmla="*/ 0 h 31"/>
              <a:gd name="T12" fmla="*/ 2147483647 w 160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0"/>
              <a:gd name="T22" fmla="*/ 0 h 31"/>
              <a:gd name="T23" fmla="*/ 160 w 160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0" h="31">
                <a:moveTo>
                  <a:pt x="160" y="0"/>
                </a:moveTo>
                <a:lnTo>
                  <a:pt x="160" y="31"/>
                </a:lnTo>
                <a:lnTo>
                  <a:pt x="5" y="31"/>
                </a:lnTo>
                <a:lnTo>
                  <a:pt x="0" y="0"/>
                </a:lnTo>
                <a:lnTo>
                  <a:pt x="10" y="31"/>
                </a:lnTo>
                <a:lnTo>
                  <a:pt x="5" y="0"/>
                </a:lnTo>
                <a:lnTo>
                  <a:pt x="16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93" name="Freeform 4059"/>
          <p:cNvSpPr>
            <a:spLocks noChangeAspect="1"/>
          </p:cNvSpPr>
          <p:nvPr/>
        </p:nvSpPr>
        <p:spPr bwMode="auto">
          <a:xfrm>
            <a:off x="2235200" y="6024563"/>
            <a:ext cx="4763" cy="9525"/>
          </a:xfrm>
          <a:custGeom>
            <a:avLst/>
            <a:gdLst>
              <a:gd name="T0" fmla="*/ 2147483647 w 17"/>
              <a:gd name="T1" fmla="*/ 2147483647 h 33"/>
              <a:gd name="T2" fmla="*/ 0 w 17"/>
              <a:gd name="T3" fmla="*/ 2147483647 h 33"/>
              <a:gd name="T4" fmla="*/ 2147483647 w 17"/>
              <a:gd name="T5" fmla="*/ 0 h 33"/>
              <a:gd name="T6" fmla="*/ 2147483647 w 17"/>
              <a:gd name="T7" fmla="*/ 2147483647 h 33"/>
              <a:gd name="T8" fmla="*/ 2147483647 w 17"/>
              <a:gd name="T9" fmla="*/ 0 h 33"/>
              <a:gd name="T10" fmla="*/ 2147483647 w 17"/>
              <a:gd name="T11" fmla="*/ 2147483647 h 33"/>
              <a:gd name="T12" fmla="*/ 2147483647 w 17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"/>
              <a:gd name="T22" fmla="*/ 0 h 33"/>
              <a:gd name="T23" fmla="*/ 17 w 17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" h="33">
                <a:moveTo>
                  <a:pt x="10" y="33"/>
                </a:moveTo>
                <a:lnTo>
                  <a:pt x="0" y="2"/>
                </a:lnTo>
                <a:lnTo>
                  <a:pt x="6" y="0"/>
                </a:lnTo>
                <a:lnTo>
                  <a:pt x="11" y="31"/>
                </a:lnTo>
                <a:lnTo>
                  <a:pt x="11" y="0"/>
                </a:lnTo>
                <a:lnTo>
                  <a:pt x="17" y="31"/>
                </a:lnTo>
                <a:lnTo>
                  <a:pt x="10" y="3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94" name="Freeform 4060"/>
          <p:cNvSpPr>
            <a:spLocks noChangeAspect="1"/>
          </p:cNvSpPr>
          <p:nvPr/>
        </p:nvSpPr>
        <p:spPr bwMode="auto">
          <a:xfrm>
            <a:off x="2224088" y="6024563"/>
            <a:ext cx="15875" cy="9525"/>
          </a:xfrm>
          <a:custGeom>
            <a:avLst/>
            <a:gdLst>
              <a:gd name="T0" fmla="*/ 2147483647 w 47"/>
              <a:gd name="T1" fmla="*/ 0 h 31"/>
              <a:gd name="T2" fmla="*/ 2147483647 w 47"/>
              <a:gd name="T3" fmla="*/ 2147483647 h 31"/>
              <a:gd name="T4" fmla="*/ 2147483647 w 47"/>
              <a:gd name="T5" fmla="*/ 2147483647 h 31"/>
              <a:gd name="T6" fmla="*/ 0 w 47"/>
              <a:gd name="T7" fmla="*/ 2147483647 h 31"/>
              <a:gd name="T8" fmla="*/ 2147483647 w 47"/>
              <a:gd name="T9" fmla="*/ 2147483647 h 31"/>
              <a:gd name="T10" fmla="*/ 2147483647 w 47"/>
              <a:gd name="T11" fmla="*/ 0 h 31"/>
              <a:gd name="T12" fmla="*/ 2147483647 w 47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7"/>
              <a:gd name="T22" fmla="*/ 0 h 31"/>
              <a:gd name="T23" fmla="*/ 47 w 47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7" h="31">
                <a:moveTo>
                  <a:pt x="47" y="0"/>
                </a:moveTo>
                <a:lnTo>
                  <a:pt x="47" y="31"/>
                </a:lnTo>
                <a:lnTo>
                  <a:pt x="2" y="31"/>
                </a:lnTo>
                <a:lnTo>
                  <a:pt x="0" y="30"/>
                </a:lnTo>
                <a:lnTo>
                  <a:pt x="12" y="1"/>
                </a:lnTo>
                <a:lnTo>
                  <a:pt x="10" y="0"/>
                </a:lnTo>
                <a:lnTo>
                  <a:pt x="4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95" name="Freeform 4061"/>
          <p:cNvSpPr>
            <a:spLocks noChangeAspect="1"/>
          </p:cNvSpPr>
          <p:nvPr/>
        </p:nvSpPr>
        <p:spPr bwMode="auto">
          <a:xfrm>
            <a:off x="2214563" y="6021388"/>
            <a:ext cx="12700" cy="12700"/>
          </a:xfrm>
          <a:custGeom>
            <a:avLst/>
            <a:gdLst>
              <a:gd name="T0" fmla="*/ 2147483647 w 36"/>
              <a:gd name="T1" fmla="*/ 2147483647 h 34"/>
              <a:gd name="T2" fmla="*/ 2147483647 w 36"/>
              <a:gd name="T3" fmla="*/ 2147483647 h 34"/>
              <a:gd name="T4" fmla="*/ 2147483647 w 36"/>
              <a:gd name="T5" fmla="*/ 2147483647 h 34"/>
              <a:gd name="T6" fmla="*/ 0 w 36"/>
              <a:gd name="T7" fmla="*/ 2147483647 h 34"/>
              <a:gd name="T8" fmla="*/ 2147483647 w 36"/>
              <a:gd name="T9" fmla="*/ 2147483647 h 34"/>
              <a:gd name="T10" fmla="*/ 2147483647 w 36"/>
              <a:gd name="T11" fmla="*/ 0 h 34"/>
              <a:gd name="T12" fmla="*/ 2147483647 w 36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34"/>
              <a:gd name="T23" fmla="*/ 36 w 36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34">
                <a:moveTo>
                  <a:pt x="36" y="5"/>
                </a:moveTo>
                <a:lnTo>
                  <a:pt x="24" y="34"/>
                </a:lnTo>
                <a:lnTo>
                  <a:pt x="2" y="25"/>
                </a:lnTo>
                <a:lnTo>
                  <a:pt x="0" y="22"/>
                </a:lnTo>
                <a:lnTo>
                  <a:pt x="27" y="3"/>
                </a:lnTo>
                <a:lnTo>
                  <a:pt x="25" y="0"/>
                </a:lnTo>
                <a:lnTo>
                  <a:pt x="36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96" name="Freeform 4062"/>
          <p:cNvSpPr>
            <a:spLocks noChangeAspect="1"/>
          </p:cNvSpPr>
          <p:nvPr/>
        </p:nvSpPr>
        <p:spPr bwMode="auto">
          <a:xfrm>
            <a:off x="2201863" y="6008688"/>
            <a:ext cx="22225" cy="20637"/>
          </a:xfrm>
          <a:custGeom>
            <a:avLst/>
            <a:gdLst>
              <a:gd name="T0" fmla="*/ 2147483647 w 61"/>
              <a:gd name="T1" fmla="*/ 2147483647 h 61"/>
              <a:gd name="T2" fmla="*/ 2147483647 w 61"/>
              <a:gd name="T3" fmla="*/ 2147483647 h 61"/>
              <a:gd name="T4" fmla="*/ 2147483647 w 61"/>
              <a:gd name="T5" fmla="*/ 2147483647 h 61"/>
              <a:gd name="T6" fmla="*/ 0 w 61"/>
              <a:gd name="T7" fmla="*/ 2147483647 h 61"/>
              <a:gd name="T8" fmla="*/ 2147483647 w 61"/>
              <a:gd name="T9" fmla="*/ 2147483647 h 61"/>
              <a:gd name="T10" fmla="*/ 2147483647 w 61"/>
              <a:gd name="T11" fmla="*/ 0 h 61"/>
              <a:gd name="T12" fmla="*/ 2147483647 w 61"/>
              <a:gd name="T13" fmla="*/ 2147483647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1"/>
              <a:gd name="T22" fmla="*/ 0 h 61"/>
              <a:gd name="T23" fmla="*/ 61 w 61"/>
              <a:gd name="T24" fmla="*/ 61 h 6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1" h="61">
                <a:moveTo>
                  <a:pt x="61" y="42"/>
                </a:moveTo>
                <a:lnTo>
                  <a:pt x="34" y="61"/>
                </a:lnTo>
                <a:lnTo>
                  <a:pt x="2" y="14"/>
                </a:lnTo>
                <a:lnTo>
                  <a:pt x="0" y="9"/>
                </a:lnTo>
                <a:lnTo>
                  <a:pt x="32" y="5"/>
                </a:lnTo>
                <a:lnTo>
                  <a:pt x="31" y="0"/>
                </a:lnTo>
                <a:lnTo>
                  <a:pt x="61" y="4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97" name="Freeform 4063"/>
          <p:cNvSpPr>
            <a:spLocks noChangeAspect="1"/>
          </p:cNvSpPr>
          <p:nvPr/>
        </p:nvSpPr>
        <p:spPr bwMode="auto">
          <a:xfrm>
            <a:off x="2200275" y="5994400"/>
            <a:ext cx="12700" cy="17463"/>
          </a:xfrm>
          <a:custGeom>
            <a:avLst/>
            <a:gdLst>
              <a:gd name="T0" fmla="*/ 2147483647 w 37"/>
              <a:gd name="T1" fmla="*/ 2147483647 h 50"/>
              <a:gd name="T2" fmla="*/ 2147483647 w 37"/>
              <a:gd name="T3" fmla="*/ 2147483647 h 50"/>
              <a:gd name="T4" fmla="*/ 0 w 37"/>
              <a:gd name="T5" fmla="*/ 2147483647 h 50"/>
              <a:gd name="T6" fmla="*/ 2147483647 w 37"/>
              <a:gd name="T7" fmla="*/ 2147483647 h 50"/>
              <a:gd name="T8" fmla="*/ 2147483647 w 37"/>
              <a:gd name="T9" fmla="*/ 0 h 50"/>
              <a:gd name="T10" fmla="*/ 2147483647 w 37"/>
              <a:gd name="T11" fmla="*/ 2147483647 h 50"/>
              <a:gd name="T12" fmla="*/ 2147483647 w 37"/>
              <a:gd name="T13" fmla="*/ 2147483647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7"/>
              <a:gd name="T22" fmla="*/ 0 h 50"/>
              <a:gd name="T23" fmla="*/ 37 w 37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7" h="50">
                <a:moveTo>
                  <a:pt x="37" y="46"/>
                </a:moveTo>
                <a:lnTo>
                  <a:pt x="5" y="50"/>
                </a:lnTo>
                <a:lnTo>
                  <a:pt x="0" y="20"/>
                </a:lnTo>
                <a:lnTo>
                  <a:pt x="3" y="23"/>
                </a:lnTo>
                <a:lnTo>
                  <a:pt x="26" y="0"/>
                </a:lnTo>
                <a:lnTo>
                  <a:pt x="29" y="3"/>
                </a:lnTo>
                <a:lnTo>
                  <a:pt x="37" y="4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98" name="Freeform 4064"/>
          <p:cNvSpPr>
            <a:spLocks noChangeAspect="1"/>
          </p:cNvSpPr>
          <p:nvPr/>
        </p:nvSpPr>
        <p:spPr bwMode="auto">
          <a:xfrm>
            <a:off x="2200275" y="5994400"/>
            <a:ext cx="9525" cy="7938"/>
          </a:xfrm>
          <a:custGeom>
            <a:avLst/>
            <a:gdLst>
              <a:gd name="T0" fmla="*/ 2147483647 w 31"/>
              <a:gd name="T1" fmla="*/ 0 h 23"/>
              <a:gd name="T2" fmla="*/ 2147483647 w 31"/>
              <a:gd name="T3" fmla="*/ 2147483647 h 23"/>
              <a:gd name="T4" fmla="*/ 0 w 31"/>
              <a:gd name="T5" fmla="*/ 2147483647 h 23"/>
              <a:gd name="T6" fmla="*/ 0 w 31"/>
              <a:gd name="T7" fmla="*/ 2147483647 h 23"/>
              <a:gd name="T8" fmla="*/ 2147483647 w 31"/>
              <a:gd name="T9" fmla="*/ 2147483647 h 23"/>
              <a:gd name="T10" fmla="*/ 2147483647 w 31"/>
              <a:gd name="T11" fmla="*/ 2147483647 h 23"/>
              <a:gd name="T12" fmla="*/ 2147483647 w 31"/>
              <a:gd name="T13" fmla="*/ 0 h 2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3"/>
              <a:gd name="T23" fmla="*/ 31 w 31"/>
              <a:gd name="T24" fmla="*/ 23 h 2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3">
                <a:moveTo>
                  <a:pt x="30" y="0"/>
                </a:moveTo>
                <a:lnTo>
                  <a:pt x="7" y="23"/>
                </a:lnTo>
                <a:lnTo>
                  <a:pt x="0" y="16"/>
                </a:lnTo>
                <a:lnTo>
                  <a:pt x="0" y="8"/>
                </a:lnTo>
                <a:lnTo>
                  <a:pt x="31" y="8"/>
                </a:lnTo>
                <a:lnTo>
                  <a:pt x="31" y="1"/>
                </a:lnTo>
                <a:lnTo>
                  <a:pt x="3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299" name="Freeform 4065"/>
          <p:cNvSpPr>
            <a:spLocks noChangeAspect="1"/>
          </p:cNvSpPr>
          <p:nvPr/>
        </p:nvSpPr>
        <p:spPr bwMode="auto">
          <a:xfrm>
            <a:off x="2198688" y="5962650"/>
            <a:ext cx="11112" cy="33338"/>
          </a:xfrm>
          <a:custGeom>
            <a:avLst/>
            <a:gdLst>
              <a:gd name="T0" fmla="*/ 2147483647 w 32"/>
              <a:gd name="T1" fmla="*/ 2147483647 h 98"/>
              <a:gd name="T2" fmla="*/ 2147483647 w 32"/>
              <a:gd name="T3" fmla="*/ 2147483647 h 98"/>
              <a:gd name="T4" fmla="*/ 0 w 32"/>
              <a:gd name="T5" fmla="*/ 2147483647 h 98"/>
              <a:gd name="T6" fmla="*/ 0 w 32"/>
              <a:gd name="T7" fmla="*/ 2147483647 h 98"/>
              <a:gd name="T8" fmla="*/ 2147483647 w 32"/>
              <a:gd name="T9" fmla="*/ 0 h 98"/>
              <a:gd name="T10" fmla="*/ 2147483647 w 32"/>
              <a:gd name="T11" fmla="*/ 0 h 98"/>
              <a:gd name="T12" fmla="*/ 2147483647 w 32"/>
              <a:gd name="T13" fmla="*/ 2147483647 h 9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98"/>
              <a:gd name="T23" fmla="*/ 32 w 32"/>
              <a:gd name="T24" fmla="*/ 98 h 9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98">
                <a:moveTo>
                  <a:pt x="32" y="98"/>
                </a:moveTo>
                <a:lnTo>
                  <a:pt x="1" y="98"/>
                </a:lnTo>
                <a:lnTo>
                  <a:pt x="0" y="4"/>
                </a:lnTo>
                <a:lnTo>
                  <a:pt x="31" y="0"/>
                </a:lnTo>
                <a:lnTo>
                  <a:pt x="32" y="9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00" name="Freeform 4066"/>
          <p:cNvSpPr>
            <a:spLocks noChangeAspect="1"/>
          </p:cNvSpPr>
          <p:nvPr/>
        </p:nvSpPr>
        <p:spPr bwMode="auto">
          <a:xfrm>
            <a:off x="2193925" y="5935663"/>
            <a:ext cx="15875" cy="28575"/>
          </a:xfrm>
          <a:custGeom>
            <a:avLst/>
            <a:gdLst>
              <a:gd name="T0" fmla="*/ 2147483647 w 43"/>
              <a:gd name="T1" fmla="*/ 2147483647 h 82"/>
              <a:gd name="T2" fmla="*/ 2147483647 w 43"/>
              <a:gd name="T3" fmla="*/ 2147483647 h 82"/>
              <a:gd name="T4" fmla="*/ 0 w 43"/>
              <a:gd name="T5" fmla="*/ 2147483647 h 82"/>
              <a:gd name="T6" fmla="*/ 2147483647 w 43"/>
              <a:gd name="T7" fmla="*/ 2147483647 h 82"/>
              <a:gd name="T8" fmla="*/ 2147483647 w 43"/>
              <a:gd name="T9" fmla="*/ 0 h 82"/>
              <a:gd name="T10" fmla="*/ 2147483647 w 43"/>
              <a:gd name="T11" fmla="*/ 2147483647 h 82"/>
              <a:gd name="T12" fmla="*/ 2147483647 w 43"/>
              <a:gd name="T13" fmla="*/ 2147483647 h 8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3"/>
              <a:gd name="T22" fmla="*/ 0 h 82"/>
              <a:gd name="T23" fmla="*/ 43 w 43"/>
              <a:gd name="T24" fmla="*/ 82 h 8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3" h="82">
                <a:moveTo>
                  <a:pt x="43" y="78"/>
                </a:moveTo>
                <a:lnTo>
                  <a:pt x="12" y="82"/>
                </a:lnTo>
                <a:lnTo>
                  <a:pt x="0" y="8"/>
                </a:lnTo>
                <a:lnTo>
                  <a:pt x="1" y="10"/>
                </a:lnTo>
                <a:lnTo>
                  <a:pt x="30" y="0"/>
                </a:lnTo>
                <a:lnTo>
                  <a:pt x="31" y="2"/>
                </a:lnTo>
                <a:lnTo>
                  <a:pt x="43" y="7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01" name="Freeform 4067"/>
          <p:cNvSpPr>
            <a:spLocks noChangeAspect="1"/>
          </p:cNvSpPr>
          <p:nvPr/>
        </p:nvSpPr>
        <p:spPr bwMode="auto">
          <a:xfrm>
            <a:off x="2189163" y="5916613"/>
            <a:ext cx="15875" cy="22225"/>
          </a:xfrm>
          <a:custGeom>
            <a:avLst/>
            <a:gdLst>
              <a:gd name="T0" fmla="*/ 2147483647 w 49"/>
              <a:gd name="T1" fmla="*/ 2147483647 h 67"/>
              <a:gd name="T2" fmla="*/ 2147483647 w 49"/>
              <a:gd name="T3" fmla="*/ 2147483647 h 67"/>
              <a:gd name="T4" fmla="*/ 0 w 49"/>
              <a:gd name="T5" fmla="*/ 2147483647 h 67"/>
              <a:gd name="T6" fmla="*/ 2147483647 w 49"/>
              <a:gd name="T7" fmla="*/ 2147483647 h 67"/>
              <a:gd name="T8" fmla="*/ 2147483647 w 49"/>
              <a:gd name="T9" fmla="*/ 0 h 67"/>
              <a:gd name="T10" fmla="*/ 2147483647 w 49"/>
              <a:gd name="T11" fmla="*/ 2147483647 h 67"/>
              <a:gd name="T12" fmla="*/ 2147483647 w 49"/>
              <a:gd name="T13" fmla="*/ 2147483647 h 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9"/>
              <a:gd name="T22" fmla="*/ 0 h 67"/>
              <a:gd name="T23" fmla="*/ 49 w 49"/>
              <a:gd name="T24" fmla="*/ 67 h 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9" h="67">
                <a:moveTo>
                  <a:pt x="49" y="57"/>
                </a:moveTo>
                <a:lnTo>
                  <a:pt x="20" y="67"/>
                </a:lnTo>
                <a:lnTo>
                  <a:pt x="0" y="18"/>
                </a:lnTo>
                <a:lnTo>
                  <a:pt x="1" y="19"/>
                </a:lnTo>
                <a:lnTo>
                  <a:pt x="26" y="0"/>
                </a:lnTo>
                <a:lnTo>
                  <a:pt x="27" y="1"/>
                </a:lnTo>
                <a:lnTo>
                  <a:pt x="49" y="5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02" name="Freeform 4068"/>
          <p:cNvSpPr>
            <a:spLocks noChangeAspect="1"/>
          </p:cNvSpPr>
          <p:nvPr/>
        </p:nvSpPr>
        <p:spPr bwMode="auto">
          <a:xfrm>
            <a:off x="2179638" y="5902325"/>
            <a:ext cx="17462" cy="20638"/>
          </a:xfrm>
          <a:custGeom>
            <a:avLst/>
            <a:gdLst>
              <a:gd name="T0" fmla="*/ 2147483647 w 53"/>
              <a:gd name="T1" fmla="*/ 2147483647 h 62"/>
              <a:gd name="T2" fmla="*/ 2147483647 w 53"/>
              <a:gd name="T3" fmla="*/ 2147483647 h 62"/>
              <a:gd name="T4" fmla="*/ 2147483647 w 53"/>
              <a:gd name="T5" fmla="*/ 2147483647 h 62"/>
              <a:gd name="T6" fmla="*/ 0 w 53"/>
              <a:gd name="T7" fmla="*/ 2147483647 h 62"/>
              <a:gd name="T8" fmla="*/ 2147483647 w 53"/>
              <a:gd name="T9" fmla="*/ 2147483647 h 62"/>
              <a:gd name="T10" fmla="*/ 2147483647 w 53"/>
              <a:gd name="T11" fmla="*/ 0 h 62"/>
              <a:gd name="T12" fmla="*/ 2147483647 w 53"/>
              <a:gd name="T13" fmla="*/ 2147483647 h 6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3"/>
              <a:gd name="T22" fmla="*/ 0 h 62"/>
              <a:gd name="T23" fmla="*/ 53 w 53"/>
              <a:gd name="T24" fmla="*/ 62 h 6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3" h="62">
                <a:moveTo>
                  <a:pt x="53" y="43"/>
                </a:moveTo>
                <a:lnTo>
                  <a:pt x="28" y="62"/>
                </a:lnTo>
                <a:lnTo>
                  <a:pt x="1" y="27"/>
                </a:lnTo>
                <a:lnTo>
                  <a:pt x="0" y="26"/>
                </a:lnTo>
                <a:lnTo>
                  <a:pt x="21" y="1"/>
                </a:lnTo>
                <a:lnTo>
                  <a:pt x="20" y="0"/>
                </a:lnTo>
                <a:lnTo>
                  <a:pt x="53" y="4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03" name="Freeform 4069"/>
          <p:cNvSpPr>
            <a:spLocks noChangeAspect="1"/>
          </p:cNvSpPr>
          <p:nvPr/>
        </p:nvSpPr>
        <p:spPr bwMode="auto">
          <a:xfrm>
            <a:off x="2147888" y="5884863"/>
            <a:ext cx="38100" cy="25400"/>
          </a:xfrm>
          <a:custGeom>
            <a:avLst/>
            <a:gdLst>
              <a:gd name="T0" fmla="*/ 2147483647 w 111"/>
              <a:gd name="T1" fmla="*/ 2147483647 h 73"/>
              <a:gd name="T2" fmla="*/ 2147483647 w 111"/>
              <a:gd name="T3" fmla="*/ 2147483647 h 73"/>
              <a:gd name="T4" fmla="*/ 0 w 111"/>
              <a:gd name="T5" fmla="*/ 0 h 73"/>
              <a:gd name="T6" fmla="*/ 2147483647 w 111"/>
              <a:gd name="T7" fmla="*/ 2147483647 h 73"/>
              <a:gd name="T8" fmla="*/ 2147483647 w 111"/>
              <a:gd name="T9" fmla="*/ 2147483647 h 73"/>
              <a:gd name="T10" fmla="*/ 2147483647 w 111"/>
              <a:gd name="T11" fmla="*/ 2147483647 h 73"/>
              <a:gd name="T12" fmla="*/ 2147483647 w 111"/>
              <a:gd name="T13" fmla="*/ 2147483647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1"/>
              <a:gd name="T22" fmla="*/ 0 h 73"/>
              <a:gd name="T23" fmla="*/ 111 w 111"/>
              <a:gd name="T24" fmla="*/ 73 h 7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1" h="73">
                <a:moveTo>
                  <a:pt x="111" y="48"/>
                </a:moveTo>
                <a:lnTo>
                  <a:pt x="90" y="73"/>
                </a:lnTo>
                <a:lnTo>
                  <a:pt x="0" y="0"/>
                </a:lnTo>
                <a:lnTo>
                  <a:pt x="34" y="27"/>
                </a:lnTo>
                <a:lnTo>
                  <a:pt x="53" y="2"/>
                </a:lnTo>
                <a:lnTo>
                  <a:pt x="87" y="29"/>
                </a:lnTo>
                <a:lnTo>
                  <a:pt x="111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04" name="Freeform 4070"/>
          <p:cNvSpPr>
            <a:spLocks noChangeAspect="1"/>
          </p:cNvSpPr>
          <p:nvPr/>
        </p:nvSpPr>
        <p:spPr bwMode="auto">
          <a:xfrm>
            <a:off x="2136775" y="5868988"/>
            <a:ext cx="28575" cy="23812"/>
          </a:xfrm>
          <a:custGeom>
            <a:avLst/>
            <a:gdLst>
              <a:gd name="T0" fmla="*/ 2147483647 w 87"/>
              <a:gd name="T1" fmla="*/ 2147483647 h 77"/>
              <a:gd name="T2" fmla="*/ 2147483647 w 87"/>
              <a:gd name="T3" fmla="*/ 2147483647 h 77"/>
              <a:gd name="T4" fmla="*/ 2147483647 w 87"/>
              <a:gd name="T5" fmla="*/ 2147483647 h 77"/>
              <a:gd name="T6" fmla="*/ 0 w 87"/>
              <a:gd name="T7" fmla="*/ 2147483647 h 77"/>
              <a:gd name="T8" fmla="*/ 2147483647 w 87"/>
              <a:gd name="T9" fmla="*/ 2147483647 h 77"/>
              <a:gd name="T10" fmla="*/ 2147483647 w 87"/>
              <a:gd name="T11" fmla="*/ 0 h 77"/>
              <a:gd name="T12" fmla="*/ 2147483647 w 87"/>
              <a:gd name="T13" fmla="*/ 2147483647 h 7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7"/>
              <a:gd name="T22" fmla="*/ 0 h 77"/>
              <a:gd name="T23" fmla="*/ 87 w 87"/>
              <a:gd name="T24" fmla="*/ 77 h 7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7" h="77">
                <a:moveTo>
                  <a:pt x="87" y="52"/>
                </a:moveTo>
                <a:lnTo>
                  <a:pt x="68" y="77"/>
                </a:lnTo>
                <a:lnTo>
                  <a:pt x="2" y="25"/>
                </a:lnTo>
                <a:lnTo>
                  <a:pt x="0" y="23"/>
                </a:lnTo>
                <a:lnTo>
                  <a:pt x="23" y="2"/>
                </a:lnTo>
                <a:lnTo>
                  <a:pt x="21" y="0"/>
                </a:lnTo>
                <a:lnTo>
                  <a:pt x="87" y="5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05" name="Freeform 4071"/>
          <p:cNvSpPr>
            <a:spLocks noChangeAspect="1"/>
          </p:cNvSpPr>
          <p:nvPr/>
        </p:nvSpPr>
        <p:spPr bwMode="auto">
          <a:xfrm>
            <a:off x="2120900" y="5853113"/>
            <a:ext cx="23813" cy="22225"/>
          </a:xfrm>
          <a:custGeom>
            <a:avLst/>
            <a:gdLst>
              <a:gd name="T0" fmla="*/ 2147483647 w 74"/>
              <a:gd name="T1" fmla="*/ 2147483647 h 69"/>
              <a:gd name="T2" fmla="*/ 2147483647 w 74"/>
              <a:gd name="T3" fmla="*/ 2147483647 h 69"/>
              <a:gd name="T4" fmla="*/ 0 w 74"/>
              <a:gd name="T5" fmla="*/ 2147483647 h 69"/>
              <a:gd name="T6" fmla="*/ 2147483647 w 74"/>
              <a:gd name="T7" fmla="*/ 2147483647 h 69"/>
              <a:gd name="T8" fmla="*/ 2147483647 w 74"/>
              <a:gd name="T9" fmla="*/ 0 h 69"/>
              <a:gd name="T10" fmla="*/ 2147483647 w 74"/>
              <a:gd name="T11" fmla="*/ 2147483647 h 69"/>
              <a:gd name="T12" fmla="*/ 2147483647 w 74"/>
              <a:gd name="T13" fmla="*/ 2147483647 h 6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4"/>
              <a:gd name="T22" fmla="*/ 0 h 69"/>
              <a:gd name="T23" fmla="*/ 74 w 74"/>
              <a:gd name="T24" fmla="*/ 69 h 6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4" h="69">
                <a:moveTo>
                  <a:pt x="74" y="48"/>
                </a:moveTo>
                <a:lnTo>
                  <a:pt x="51" y="69"/>
                </a:lnTo>
                <a:lnTo>
                  <a:pt x="0" y="15"/>
                </a:lnTo>
                <a:lnTo>
                  <a:pt x="4" y="19"/>
                </a:lnTo>
                <a:lnTo>
                  <a:pt x="31" y="0"/>
                </a:lnTo>
                <a:lnTo>
                  <a:pt x="34" y="4"/>
                </a:lnTo>
                <a:lnTo>
                  <a:pt x="74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06" name="Freeform 4072"/>
          <p:cNvSpPr>
            <a:spLocks noChangeAspect="1"/>
          </p:cNvSpPr>
          <p:nvPr/>
        </p:nvSpPr>
        <p:spPr bwMode="auto">
          <a:xfrm>
            <a:off x="2106613" y="5835650"/>
            <a:ext cx="23812" cy="22225"/>
          </a:xfrm>
          <a:custGeom>
            <a:avLst/>
            <a:gdLst>
              <a:gd name="T0" fmla="*/ 2147483647 w 62"/>
              <a:gd name="T1" fmla="*/ 2147483647 h 70"/>
              <a:gd name="T2" fmla="*/ 2147483647 w 62"/>
              <a:gd name="T3" fmla="*/ 2147483647 h 70"/>
              <a:gd name="T4" fmla="*/ 2147483647 w 62"/>
              <a:gd name="T5" fmla="*/ 2147483647 h 70"/>
              <a:gd name="T6" fmla="*/ 0 w 62"/>
              <a:gd name="T7" fmla="*/ 2147483647 h 70"/>
              <a:gd name="T8" fmla="*/ 2147483647 w 62"/>
              <a:gd name="T9" fmla="*/ 2147483647 h 70"/>
              <a:gd name="T10" fmla="*/ 2147483647 w 62"/>
              <a:gd name="T11" fmla="*/ 0 h 70"/>
              <a:gd name="T12" fmla="*/ 2147483647 w 62"/>
              <a:gd name="T13" fmla="*/ 2147483647 h 7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2"/>
              <a:gd name="T22" fmla="*/ 0 h 70"/>
              <a:gd name="T23" fmla="*/ 62 w 62"/>
              <a:gd name="T24" fmla="*/ 70 h 7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2" h="70">
                <a:moveTo>
                  <a:pt x="62" y="51"/>
                </a:moveTo>
                <a:lnTo>
                  <a:pt x="35" y="70"/>
                </a:lnTo>
                <a:lnTo>
                  <a:pt x="2" y="23"/>
                </a:lnTo>
                <a:lnTo>
                  <a:pt x="0" y="18"/>
                </a:lnTo>
                <a:lnTo>
                  <a:pt x="29" y="5"/>
                </a:lnTo>
                <a:lnTo>
                  <a:pt x="27" y="0"/>
                </a:lnTo>
                <a:lnTo>
                  <a:pt x="62" y="5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07" name="Freeform 4073"/>
          <p:cNvSpPr>
            <a:spLocks noChangeAspect="1"/>
          </p:cNvSpPr>
          <p:nvPr/>
        </p:nvSpPr>
        <p:spPr bwMode="auto">
          <a:xfrm>
            <a:off x="2097088" y="5815013"/>
            <a:ext cx="20637" cy="23812"/>
          </a:xfrm>
          <a:custGeom>
            <a:avLst/>
            <a:gdLst>
              <a:gd name="T0" fmla="*/ 2147483647 w 60"/>
              <a:gd name="T1" fmla="*/ 2147483647 h 76"/>
              <a:gd name="T2" fmla="*/ 2147483647 w 60"/>
              <a:gd name="T3" fmla="*/ 2147483647 h 76"/>
              <a:gd name="T4" fmla="*/ 0 w 60"/>
              <a:gd name="T5" fmla="*/ 2147483647 h 76"/>
              <a:gd name="T6" fmla="*/ 0 w 60"/>
              <a:gd name="T7" fmla="*/ 2147483647 h 76"/>
              <a:gd name="T8" fmla="*/ 2147483647 w 60"/>
              <a:gd name="T9" fmla="*/ 0 h 76"/>
              <a:gd name="T10" fmla="*/ 2147483647 w 60"/>
              <a:gd name="T11" fmla="*/ 0 h 76"/>
              <a:gd name="T12" fmla="*/ 2147483647 w 60"/>
              <a:gd name="T13" fmla="*/ 2147483647 h 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0"/>
              <a:gd name="T22" fmla="*/ 0 h 76"/>
              <a:gd name="T23" fmla="*/ 60 w 60"/>
              <a:gd name="T24" fmla="*/ 76 h 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0" h="76">
                <a:moveTo>
                  <a:pt x="60" y="63"/>
                </a:moveTo>
                <a:lnTo>
                  <a:pt x="31" y="76"/>
                </a:lnTo>
                <a:lnTo>
                  <a:pt x="0" y="8"/>
                </a:lnTo>
                <a:lnTo>
                  <a:pt x="31" y="0"/>
                </a:lnTo>
                <a:lnTo>
                  <a:pt x="60" y="6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08" name="Freeform 4074"/>
          <p:cNvSpPr>
            <a:spLocks noChangeAspect="1"/>
          </p:cNvSpPr>
          <p:nvPr/>
        </p:nvSpPr>
        <p:spPr bwMode="auto">
          <a:xfrm>
            <a:off x="2089150" y="5786438"/>
            <a:ext cx="17463" cy="30162"/>
          </a:xfrm>
          <a:custGeom>
            <a:avLst/>
            <a:gdLst>
              <a:gd name="T0" fmla="*/ 2147483647 w 54"/>
              <a:gd name="T1" fmla="*/ 2147483647 h 92"/>
              <a:gd name="T2" fmla="*/ 2147483647 w 54"/>
              <a:gd name="T3" fmla="*/ 2147483647 h 92"/>
              <a:gd name="T4" fmla="*/ 2147483647 w 54"/>
              <a:gd name="T5" fmla="*/ 2147483647 h 92"/>
              <a:gd name="T6" fmla="*/ 0 w 54"/>
              <a:gd name="T7" fmla="*/ 2147483647 h 92"/>
              <a:gd name="T8" fmla="*/ 2147483647 w 54"/>
              <a:gd name="T9" fmla="*/ 2147483647 h 92"/>
              <a:gd name="T10" fmla="*/ 2147483647 w 54"/>
              <a:gd name="T11" fmla="*/ 0 h 92"/>
              <a:gd name="T12" fmla="*/ 2147483647 w 54"/>
              <a:gd name="T13" fmla="*/ 2147483647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4"/>
              <a:gd name="T22" fmla="*/ 0 h 92"/>
              <a:gd name="T23" fmla="*/ 54 w 54"/>
              <a:gd name="T24" fmla="*/ 92 h 9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4" h="92">
                <a:moveTo>
                  <a:pt x="54" y="84"/>
                </a:moveTo>
                <a:lnTo>
                  <a:pt x="23" y="92"/>
                </a:lnTo>
                <a:lnTo>
                  <a:pt x="1" y="13"/>
                </a:lnTo>
                <a:lnTo>
                  <a:pt x="0" y="8"/>
                </a:lnTo>
                <a:lnTo>
                  <a:pt x="31" y="4"/>
                </a:lnTo>
                <a:lnTo>
                  <a:pt x="30" y="0"/>
                </a:lnTo>
                <a:lnTo>
                  <a:pt x="54" y="8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09" name="Freeform 4075"/>
          <p:cNvSpPr>
            <a:spLocks noChangeAspect="1"/>
          </p:cNvSpPr>
          <p:nvPr/>
        </p:nvSpPr>
        <p:spPr bwMode="auto">
          <a:xfrm>
            <a:off x="2085975" y="5754688"/>
            <a:ext cx="14288" cy="33337"/>
          </a:xfrm>
          <a:custGeom>
            <a:avLst/>
            <a:gdLst>
              <a:gd name="T0" fmla="*/ 2147483647 w 43"/>
              <a:gd name="T1" fmla="*/ 2147483647 h 95"/>
              <a:gd name="T2" fmla="*/ 2147483647 w 43"/>
              <a:gd name="T3" fmla="*/ 2147483647 h 95"/>
              <a:gd name="T4" fmla="*/ 0 w 43"/>
              <a:gd name="T5" fmla="*/ 2147483647 h 95"/>
              <a:gd name="T6" fmla="*/ 0 w 43"/>
              <a:gd name="T7" fmla="*/ 2147483647 h 95"/>
              <a:gd name="T8" fmla="*/ 2147483647 w 43"/>
              <a:gd name="T9" fmla="*/ 2147483647 h 95"/>
              <a:gd name="T10" fmla="*/ 2147483647 w 43"/>
              <a:gd name="T11" fmla="*/ 0 h 95"/>
              <a:gd name="T12" fmla="*/ 2147483647 w 43"/>
              <a:gd name="T13" fmla="*/ 2147483647 h 9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3"/>
              <a:gd name="T22" fmla="*/ 0 h 95"/>
              <a:gd name="T23" fmla="*/ 43 w 43"/>
              <a:gd name="T24" fmla="*/ 95 h 9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3" h="95">
                <a:moveTo>
                  <a:pt x="43" y="91"/>
                </a:moveTo>
                <a:lnTo>
                  <a:pt x="12" y="95"/>
                </a:lnTo>
                <a:lnTo>
                  <a:pt x="0" y="4"/>
                </a:lnTo>
                <a:lnTo>
                  <a:pt x="0" y="2"/>
                </a:lnTo>
                <a:lnTo>
                  <a:pt x="31" y="2"/>
                </a:lnTo>
                <a:lnTo>
                  <a:pt x="31" y="0"/>
                </a:lnTo>
                <a:lnTo>
                  <a:pt x="43" y="9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10" name="Freeform 4076"/>
          <p:cNvSpPr>
            <a:spLocks noChangeAspect="1"/>
          </p:cNvSpPr>
          <p:nvPr/>
        </p:nvSpPr>
        <p:spPr bwMode="auto">
          <a:xfrm>
            <a:off x="2085975" y="5722938"/>
            <a:ext cx="11113" cy="33337"/>
          </a:xfrm>
          <a:custGeom>
            <a:avLst/>
            <a:gdLst>
              <a:gd name="T0" fmla="*/ 2147483647 w 34"/>
              <a:gd name="T1" fmla="*/ 2147483647 h 99"/>
              <a:gd name="T2" fmla="*/ 0 w 34"/>
              <a:gd name="T3" fmla="*/ 2147483647 h 99"/>
              <a:gd name="T4" fmla="*/ 2147483647 w 34"/>
              <a:gd name="T5" fmla="*/ 0 h 99"/>
              <a:gd name="T6" fmla="*/ 2147483647 w 34"/>
              <a:gd name="T7" fmla="*/ 2147483647 h 99"/>
              <a:gd name="T8" fmla="*/ 2147483647 w 34"/>
              <a:gd name="T9" fmla="*/ 2147483647 h 99"/>
              <a:gd name="T10" fmla="*/ 2147483647 w 34"/>
              <a:gd name="T11" fmla="*/ 2147483647 h 99"/>
              <a:gd name="T12" fmla="*/ 2147483647 w 34"/>
              <a:gd name="T13" fmla="*/ 2147483647 h 9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99"/>
              <a:gd name="T23" fmla="*/ 34 w 34"/>
              <a:gd name="T24" fmla="*/ 99 h 9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99">
                <a:moveTo>
                  <a:pt x="31" y="99"/>
                </a:moveTo>
                <a:lnTo>
                  <a:pt x="0" y="99"/>
                </a:lnTo>
                <a:lnTo>
                  <a:pt x="3" y="0"/>
                </a:lnTo>
                <a:lnTo>
                  <a:pt x="3" y="1"/>
                </a:lnTo>
                <a:lnTo>
                  <a:pt x="34" y="8"/>
                </a:lnTo>
                <a:lnTo>
                  <a:pt x="34" y="9"/>
                </a:lnTo>
                <a:lnTo>
                  <a:pt x="31" y="9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11" name="Freeform 4077"/>
          <p:cNvSpPr>
            <a:spLocks noChangeAspect="1"/>
          </p:cNvSpPr>
          <p:nvPr/>
        </p:nvSpPr>
        <p:spPr bwMode="auto">
          <a:xfrm>
            <a:off x="2087563" y="5699125"/>
            <a:ext cx="12700" cy="25400"/>
          </a:xfrm>
          <a:custGeom>
            <a:avLst/>
            <a:gdLst>
              <a:gd name="T0" fmla="*/ 2147483647 w 45"/>
              <a:gd name="T1" fmla="*/ 2147483647 h 73"/>
              <a:gd name="T2" fmla="*/ 0 w 45"/>
              <a:gd name="T3" fmla="*/ 2147483647 h 73"/>
              <a:gd name="T4" fmla="*/ 2147483647 w 45"/>
              <a:gd name="T5" fmla="*/ 0 h 73"/>
              <a:gd name="T6" fmla="*/ 2147483647 w 45"/>
              <a:gd name="T7" fmla="*/ 2147483647 h 73"/>
              <a:gd name="T8" fmla="*/ 2147483647 w 45"/>
              <a:gd name="T9" fmla="*/ 2147483647 h 73"/>
              <a:gd name="T10" fmla="*/ 2147483647 w 45"/>
              <a:gd name="T11" fmla="*/ 2147483647 h 73"/>
              <a:gd name="T12" fmla="*/ 2147483647 w 45"/>
              <a:gd name="T13" fmla="*/ 2147483647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5"/>
              <a:gd name="T22" fmla="*/ 0 h 73"/>
              <a:gd name="T23" fmla="*/ 45 w 45"/>
              <a:gd name="T24" fmla="*/ 73 h 7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5" h="73">
                <a:moveTo>
                  <a:pt x="31" y="73"/>
                </a:moveTo>
                <a:lnTo>
                  <a:pt x="0" y="66"/>
                </a:lnTo>
                <a:lnTo>
                  <a:pt x="14" y="0"/>
                </a:lnTo>
                <a:lnTo>
                  <a:pt x="13" y="3"/>
                </a:lnTo>
                <a:lnTo>
                  <a:pt x="45" y="13"/>
                </a:lnTo>
                <a:lnTo>
                  <a:pt x="44" y="17"/>
                </a:lnTo>
                <a:lnTo>
                  <a:pt x="31" y="7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12" name="Freeform 4078"/>
          <p:cNvSpPr>
            <a:spLocks noChangeAspect="1"/>
          </p:cNvSpPr>
          <p:nvPr/>
        </p:nvSpPr>
        <p:spPr bwMode="auto">
          <a:xfrm>
            <a:off x="2090738" y="5681663"/>
            <a:ext cx="15875" cy="23812"/>
          </a:xfrm>
          <a:custGeom>
            <a:avLst/>
            <a:gdLst>
              <a:gd name="T0" fmla="*/ 2147483647 w 50"/>
              <a:gd name="T1" fmla="*/ 2147483647 h 65"/>
              <a:gd name="T2" fmla="*/ 0 w 50"/>
              <a:gd name="T3" fmla="*/ 2147483647 h 65"/>
              <a:gd name="T4" fmla="*/ 2147483647 w 50"/>
              <a:gd name="T5" fmla="*/ 2147483647 h 65"/>
              <a:gd name="T6" fmla="*/ 2147483647 w 50"/>
              <a:gd name="T7" fmla="*/ 0 h 65"/>
              <a:gd name="T8" fmla="*/ 2147483647 w 50"/>
              <a:gd name="T9" fmla="*/ 2147483647 h 65"/>
              <a:gd name="T10" fmla="*/ 2147483647 w 50"/>
              <a:gd name="T11" fmla="*/ 2147483647 h 65"/>
              <a:gd name="T12" fmla="*/ 2147483647 w 50"/>
              <a:gd name="T13" fmla="*/ 2147483647 h 6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65"/>
              <a:gd name="T23" fmla="*/ 50 w 50"/>
              <a:gd name="T24" fmla="*/ 65 h 6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65">
                <a:moveTo>
                  <a:pt x="32" y="65"/>
                </a:moveTo>
                <a:lnTo>
                  <a:pt x="0" y="55"/>
                </a:lnTo>
                <a:lnTo>
                  <a:pt x="19" y="4"/>
                </a:lnTo>
                <a:lnTo>
                  <a:pt x="21" y="0"/>
                </a:lnTo>
                <a:lnTo>
                  <a:pt x="48" y="17"/>
                </a:lnTo>
                <a:lnTo>
                  <a:pt x="50" y="13"/>
                </a:lnTo>
                <a:lnTo>
                  <a:pt x="32" y="6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13" name="Freeform 4079"/>
          <p:cNvSpPr>
            <a:spLocks noChangeAspect="1"/>
          </p:cNvSpPr>
          <p:nvPr/>
        </p:nvSpPr>
        <p:spPr bwMode="auto">
          <a:xfrm>
            <a:off x="2098675" y="5665788"/>
            <a:ext cx="15875" cy="20637"/>
          </a:xfrm>
          <a:custGeom>
            <a:avLst/>
            <a:gdLst>
              <a:gd name="T0" fmla="*/ 2147483647 w 53"/>
              <a:gd name="T1" fmla="*/ 2147483647 h 66"/>
              <a:gd name="T2" fmla="*/ 0 w 53"/>
              <a:gd name="T3" fmla="*/ 2147483647 h 66"/>
              <a:gd name="T4" fmla="*/ 2147483647 w 53"/>
              <a:gd name="T5" fmla="*/ 0 h 66"/>
              <a:gd name="T6" fmla="*/ 2147483647 w 53"/>
              <a:gd name="T7" fmla="*/ 2147483647 h 66"/>
              <a:gd name="T8" fmla="*/ 2147483647 w 53"/>
              <a:gd name="T9" fmla="*/ 2147483647 h 66"/>
              <a:gd name="T10" fmla="*/ 2147483647 w 53"/>
              <a:gd name="T11" fmla="*/ 2147483647 h 66"/>
              <a:gd name="T12" fmla="*/ 2147483647 w 53"/>
              <a:gd name="T13" fmla="*/ 2147483647 h 6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3"/>
              <a:gd name="T22" fmla="*/ 0 h 66"/>
              <a:gd name="T23" fmla="*/ 53 w 53"/>
              <a:gd name="T24" fmla="*/ 66 h 6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3" h="66">
                <a:moveTo>
                  <a:pt x="27" y="66"/>
                </a:moveTo>
                <a:lnTo>
                  <a:pt x="0" y="49"/>
                </a:lnTo>
                <a:lnTo>
                  <a:pt x="29" y="0"/>
                </a:lnTo>
                <a:lnTo>
                  <a:pt x="28" y="1"/>
                </a:lnTo>
                <a:lnTo>
                  <a:pt x="53" y="22"/>
                </a:lnTo>
                <a:lnTo>
                  <a:pt x="52" y="23"/>
                </a:lnTo>
                <a:lnTo>
                  <a:pt x="27" y="6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14" name="Freeform 4080"/>
          <p:cNvSpPr>
            <a:spLocks noChangeAspect="1"/>
          </p:cNvSpPr>
          <p:nvPr/>
        </p:nvSpPr>
        <p:spPr bwMode="auto">
          <a:xfrm>
            <a:off x="2106613" y="5649913"/>
            <a:ext cx="23812" cy="22225"/>
          </a:xfrm>
          <a:custGeom>
            <a:avLst/>
            <a:gdLst>
              <a:gd name="T0" fmla="*/ 2147483647 w 67"/>
              <a:gd name="T1" fmla="*/ 2147483647 h 67"/>
              <a:gd name="T2" fmla="*/ 0 w 67"/>
              <a:gd name="T3" fmla="*/ 2147483647 h 67"/>
              <a:gd name="T4" fmla="*/ 2147483647 w 67"/>
              <a:gd name="T5" fmla="*/ 2147483647 h 67"/>
              <a:gd name="T6" fmla="*/ 2147483647 w 67"/>
              <a:gd name="T7" fmla="*/ 0 h 67"/>
              <a:gd name="T8" fmla="*/ 2147483647 w 67"/>
              <a:gd name="T9" fmla="*/ 2147483647 h 67"/>
              <a:gd name="T10" fmla="*/ 2147483647 w 67"/>
              <a:gd name="T11" fmla="*/ 2147483647 h 67"/>
              <a:gd name="T12" fmla="*/ 2147483647 w 67"/>
              <a:gd name="T13" fmla="*/ 2147483647 h 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7"/>
              <a:gd name="T22" fmla="*/ 0 h 67"/>
              <a:gd name="T23" fmla="*/ 67 w 67"/>
              <a:gd name="T24" fmla="*/ 67 h 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7" h="67">
                <a:moveTo>
                  <a:pt x="25" y="67"/>
                </a:moveTo>
                <a:lnTo>
                  <a:pt x="0" y="46"/>
                </a:lnTo>
                <a:lnTo>
                  <a:pt x="36" y="4"/>
                </a:lnTo>
                <a:lnTo>
                  <a:pt x="41" y="0"/>
                </a:lnTo>
                <a:lnTo>
                  <a:pt x="62" y="22"/>
                </a:lnTo>
                <a:lnTo>
                  <a:pt x="67" y="18"/>
                </a:lnTo>
                <a:lnTo>
                  <a:pt x="25" y="6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15" name="Freeform 4081"/>
          <p:cNvSpPr>
            <a:spLocks noChangeAspect="1"/>
          </p:cNvSpPr>
          <p:nvPr/>
        </p:nvSpPr>
        <p:spPr bwMode="auto">
          <a:xfrm>
            <a:off x="2122488" y="5632450"/>
            <a:ext cx="22225" cy="25400"/>
          </a:xfrm>
          <a:custGeom>
            <a:avLst/>
            <a:gdLst>
              <a:gd name="T0" fmla="*/ 2147483647 w 67"/>
              <a:gd name="T1" fmla="*/ 2147483647 h 69"/>
              <a:gd name="T2" fmla="*/ 0 w 67"/>
              <a:gd name="T3" fmla="*/ 2147483647 h 69"/>
              <a:gd name="T4" fmla="*/ 2147483647 w 67"/>
              <a:gd name="T5" fmla="*/ 0 h 69"/>
              <a:gd name="T6" fmla="*/ 2147483647 w 67"/>
              <a:gd name="T7" fmla="*/ 2147483647 h 69"/>
              <a:gd name="T8" fmla="*/ 2147483647 w 67"/>
              <a:gd name="T9" fmla="*/ 2147483647 h 69"/>
              <a:gd name="T10" fmla="*/ 2147483647 w 67"/>
              <a:gd name="T11" fmla="*/ 2147483647 h 69"/>
              <a:gd name="T12" fmla="*/ 2147483647 w 67"/>
              <a:gd name="T13" fmla="*/ 2147483647 h 6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7"/>
              <a:gd name="T22" fmla="*/ 0 h 69"/>
              <a:gd name="T23" fmla="*/ 67 w 67"/>
              <a:gd name="T24" fmla="*/ 69 h 6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7" h="69">
                <a:moveTo>
                  <a:pt x="21" y="69"/>
                </a:moveTo>
                <a:lnTo>
                  <a:pt x="0" y="47"/>
                </a:lnTo>
                <a:lnTo>
                  <a:pt x="52" y="0"/>
                </a:lnTo>
                <a:lnTo>
                  <a:pt x="51" y="1"/>
                </a:lnTo>
                <a:lnTo>
                  <a:pt x="67" y="28"/>
                </a:lnTo>
                <a:lnTo>
                  <a:pt x="66" y="29"/>
                </a:lnTo>
                <a:lnTo>
                  <a:pt x="21" y="6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16" name="Freeform 4082"/>
          <p:cNvSpPr>
            <a:spLocks noChangeAspect="1"/>
          </p:cNvSpPr>
          <p:nvPr/>
        </p:nvSpPr>
        <p:spPr bwMode="auto">
          <a:xfrm>
            <a:off x="2138363" y="5618163"/>
            <a:ext cx="26987" cy="25400"/>
          </a:xfrm>
          <a:custGeom>
            <a:avLst/>
            <a:gdLst>
              <a:gd name="T0" fmla="*/ 2147483647 w 74"/>
              <a:gd name="T1" fmla="*/ 2147483647 h 69"/>
              <a:gd name="T2" fmla="*/ 0 w 74"/>
              <a:gd name="T3" fmla="*/ 2147483647 h 69"/>
              <a:gd name="T4" fmla="*/ 2147483647 w 74"/>
              <a:gd name="T5" fmla="*/ 0 h 69"/>
              <a:gd name="T6" fmla="*/ 2147483647 w 74"/>
              <a:gd name="T7" fmla="*/ 2147483647 h 69"/>
              <a:gd name="T8" fmla="*/ 2147483647 w 74"/>
              <a:gd name="T9" fmla="*/ 2147483647 h 69"/>
              <a:gd name="T10" fmla="*/ 2147483647 w 74"/>
              <a:gd name="T11" fmla="*/ 2147483647 h 69"/>
              <a:gd name="T12" fmla="*/ 2147483647 w 74"/>
              <a:gd name="T13" fmla="*/ 2147483647 h 6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4"/>
              <a:gd name="T22" fmla="*/ 0 h 69"/>
              <a:gd name="T23" fmla="*/ 74 w 74"/>
              <a:gd name="T24" fmla="*/ 69 h 6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4" h="69">
                <a:moveTo>
                  <a:pt x="16" y="69"/>
                </a:moveTo>
                <a:lnTo>
                  <a:pt x="0" y="42"/>
                </a:lnTo>
                <a:lnTo>
                  <a:pt x="63" y="0"/>
                </a:lnTo>
                <a:lnTo>
                  <a:pt x="60" y="2"/>
                </a:lnTo>
                <a:lnTo>
                  <a:pt x="74" y="32"/>
                </a:lnTo>
                <a:lnTo>
                  <a:pt x="71" y="34"/>
                </a:lnTo>
                <a:lnTo>
                  <a:pt x="16" y="6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17" name="Freeform 4083"/>
          <p:cNvSpPr>
            <a:spLocks noChangeAspect="1"/>
          </p:cNvSpPr>
          <p:nvPr/>
        </p:nvSpPr>
        <p:spPr bwMode="auto">
          <a:xfrm>
            <a:off x="2159000" y="5613400"/>
            <a:ext cx="15875" cy="17463"/>
          </a:xfrm>
          <a:custGeom>
            <a:avLst/>
            <a:gdLst>
              <a:gd name="T0" fmla="*/ 2147483647 w 46"/>
              <a:gd name="T1" fmla="*/ 2147483647 h 48"/>
              <a:gd name="T2" fmla="*/ 0 w 46"/>
              <a:gd name="T3" fmla="*/ 2147483647 h 48"/>
              <a:gd name="T4" fmla="*/ 2147483647 w 46"/>
              <a:gd name="T5" fmla="*/ 0 h 48"/>
              <a:gd name="T6" fmla="*/ 2147483647 w 46"/>
              <a:gd name="T7" fmla="*/ 0 h 48"/>
              <a:gd name="T8" fmla="*/ 2147483647 w 46"/>
              <a:gd name="T9" fmla="*/ 2147483647 h 48"/>
              <a:gd name="T10" fmla="*/ 2147483647 w 46"/>
              <a:gd name="T11" fmla="*/ 2147483647 h 48"/>
              <a:gd name="T12" fmla="*/ 2147483647 w 46"/>
              <a:gd name="T13" fmla="*/ 2147483647 h 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48"/>
              <a:gd name="T23" fmla="*/ 46 w 46"/>
              <a:gd name="T24" fmla="*/ 48 h 4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48">
                <a:moveTo>
                  <a:pt x="14" y="48"/>
                </a:moveTo>
                <a:lnTo>
                  <a:pt x="0" y="18"/>
                </a:lnTo>
                <a:lnTo>
                  <a:pt x="35" y="0"/>
                </a:lnTo>
                <a:lnTo>
                  <a:pt x="46" y="31"/>
                </a:lnTo>
                <a:lnTo>
                  <a:pt x="14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18" name="Freeform 4084"/>
          <p:cNvSpPr>
            <a:spLocks noChangeAspect="1"/>
          </p:cNvSpPr>
          <p:nvPr/>
        </p:nvSpPr>
        <p:spPr bwMode="auto">
          <a:xfrm>
            <a:off x="2171700" y="5603875"/>
            <a:ext cx="30163" cy="20638"/>
          </a:xfrm>
          <a:custGeom>
            <a:avLst/>
            <a:gdLst>
              <a:gd name="T0" fmla="*/ 2147483647 w 90"/>
              <a:gd name="T1" fmla="*/ 2147483647 h 59"/>
              <a:gd name="T2" fmla="*/ 0 w 90"/>
              <a:gd name="T3" fmla="*/ 2147483647 h 59"/>
              <a:gd name="T4" fmla="*/ 2147483647 w 90"/>
              <a:gd name="T5" fmla="*/ 2147483647 h 59"/>
              <a:gd name="T6" fmla="*/ 2147483647 w 90"/>
              <a:gd name="T7" fmla="*/ 0 h 59"/>
              <a:gd name="T8" fmla="*/ 2147483647 w 90"/>
              <a:gd name="T9" fmla="*/ 2147483647 h 59"/>
              <a:gd name="T10" fmla="*/ 2147483647 w 90"/>
              <a:gd name="T11" fmla="*/ 2147483647 h 59"/>
              <a:gd name="T12" fmla="*/ 2147483647 w 90"/>
              <a:gd name="T13" fmla="*/ 2147483647 h 5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0"/>
              <a:gd name="T22" fmla="*/ 0 h 59"/>
              <a:gd name="T23" fmla="*/ 90 w 90"/>
              <a:gd name="T24" fmla="*/ 59 h 5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0" h="59">
                <a:moveTo>
                  <a:pt x="11" y="59"/>
                </a:moveTo>
                <a:lnTo>
                  <a:pt x="0" y="28"/>
                </a:lnTo>
                <a:lnTo>
                  <a:pt x="73" y="1"/>
                </a:lnTo>
                <a:lnTo>
                  <a:pt x="78" y="0"/>
                </a:lnTo>
                <a:lnTo>
                  <a:pt x="84" y="31"/>
                </a:lnTo>
                <a:lnTo>
                  <a:pt x="90" y="30"/>
                </a:lnTo>
                <a:lnTo>
                  <a:pt x="11" y="5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19" name="Freeform 4085"/>
          <p:cNvSpPr>
            <a:spLocks noChangeAspect="1"/>
          </p:cNvSpPr>
          <p:nvPr/>
        </p:nvSpPr>
        <p:spPr bwMode="auto">
          <a:xfrm>
            <a:off x="2198688" y="5597525"/>
            <a:ext cx="33337" cy="15875"/>
          </a:xfrm>
          <a:custGeom>
            <a:avLst/>
            <a:gdLst>
              <a:gd name="T0" fmla="*/ 2147483647 w 94"/>
              <a:gd name="T1" fmla="*/ 2147483647 h 49"/>
              <a:gd name="T2" fmla="*/ 0 w 94"/>
              <a:gd name="T3" fmla="*/ 2147483647 h 49"/>
              <a:gd name="T4" fmla="*/ 2147483647 w 94"/>
              <a:gd name="T5" fmla="*/ 0 h 49"/>
              <a:gd name="T6" fmla="*/ 2147483647 w 94"/>
              <a:gd name="T7" fmla="*/ 0 h 49"/>
              <a:gd name="T8" fmla="*/ 2147483647 w 94"/>
              <a:gd name="T9" fmla="*/ 2147483647 h 49"/>
              <a:gd name="T10" fmla="*/ 2147483647 w 94"/>
              <a:gd name="T11" fmla="*/ 2147483647 h 49"/>
              <a:gd name="T12" fmla="*/ 2147483647 w 94"/>
              <a:gd name="T13" fmla="*/ 2147483647 h 4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4"/>
              <a:gd name="T22" fmla="*/ 0 h 49"/>
              <a:gd name="T23" fmla="*/ 94 w 94"/>
              <a:gd name="T24" fmla="*/ 49 h 4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4" h="49">
                <a:moveTo>
                  <a:pt x="6" y="49"/>
                </a:moveTo>
                <a:lnTo>
                  <a:pt x="0" y="18"/>
                </a:lnTo>
                <a:lnTo>
                  <a:pt x="83" y="0"/>
                </a:lnTo>
                <a:lnTo>
                  <a:pt x="87" y="0"/>
                </a:lnTo>
                <a:lnTo>
                  <a:pt x="89" y="31"/>
                </a:lnTo>
                <a:lnTo>
                  <a:pt x="94" y="31"/>
                </a:lnTo>
                <a:lnTo>
                  <a:pt x="6" y="4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20" name="Freeform 4086"/>
          <p:cNvSpPr>
            <a:spLocks noChangeAspect="1"/>
          </p:cNvSpPr>
          <p:nvPr/>
        </p:nvSpPr>
        <p:spPr bwMode="auto">
          <a:xfrm>
            <a:off x="2230438" y="5595938"/>
            <a:ext cx="15875" cy="11112"/>
          </a:xfrm>
          <a:custGeom>
            <a:avLst/>
            <a:gdLst>
              <a:gd name="T0" fmla="*/ 2147483647 w 49"/>
              <a:gd name="T1" fmla="*/ 2147483647 h 35"/>
              <a:gd name="T2" fmla="*/ 0 w 49"/>
              <a:gd name="T3" fmla="*/ 2147483647 h 35"/>
              <a:gd name="T4" fmla="*/ 2147483647 w 49"/>
              <a:gd name="T5" fmla="*/ 0 h 35"/>
              <a:gd name="T6" fmla="*/ 2147483647 w 49"/>
              <a:gd name="T7" fmla="*/ 0 h 35"/>
              <a:gd name="T8" fmla="*/ 2147483647 w 49"/>
              <a:gd name="T9" fmla="*/ 2147483647 h 35"/>
              <a:gd name="T10" fmla="*/ 2147483647 w 49"/>
              <a:gd name="T11" fmla="*/ 2147483647 h 35"/>
              <a:gd name="T12" fmla="*/ 2147483647 w 49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9"/>
              <a:gd name="T22" fmla="*/ 0 h 35"/>
              <a:gd name="T23" fmla="*/ 49 w 49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9" h="35">
                <a:moveTo>
                  <a:pt x="2" y="35"/>
                </a:moveTo>
                <a:lnTo>
                  <a:pt x="0" y="4"/>
                </a:lnTo>
                <a:lnTo>
                  <a:pt x="47" y="0"/>
                </a:lnTo>
                <a:lnTo>
                  <a:pt x="48" y="0"/>
                </a:lnTo>
                <a:lnTo>
                  <a:pt x="48" y="31"/>
                </a:lnTo>
                <a:lnTo>
                  <a:pt x="49" y="31"/>
                </a:lnTo>
                <a:lnTo>
                  <a:pt x="2" y="3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21" name="Freeform 4087"/>
          <p:cNvSpPr>
            <a:spLocks noChangeAspect="1"/>
          </p:cNvSpPr>
          <p:nvPr/>
        </p:nvSpPr>
        <p:spPr bwMode="auto">
          <a:xfrm>
            <a:off x="2246313" y="5595938"/>
            <a:ext cx="19050" cy="11112"/>
          </a:xfrm>
          <a:custGeom>
            <a:avLst/>
            <a:gdLst>
              <a:gd name="T0" fmla="*/ 0 w 52"/>
              <a:gd name="T1" fmla="*/ 2147483647 h 32"/>
              <a:gd name="T2" fmla="*/ 0 w 52"/>
              <a:gd name="T3" fmla="*/ 2147483647 h 32"/>
              <a:gd name="T4" fmla="*/ 2147483647 w 52"/>
              <a:gd name="T5" fmla="*/ 0 h 32"/>
              <a:gd name="T6" fmla="*/ 2147483647 w 52"/>
              <a:gd name="T7" fmla="*/ 2147483647 h 32"/>
              <a:gd name="T8" fmla="*/ 2147483647 w 52"/>
              <a:gd name="T9" fmla="*/ 0 h 32"/>
              <a:gd name="T10" fmla="*/ 2147483647 w 52"/>
              <a:gd name="T11" fmla="*/ 2147483647 h 32"/>
              <a:gd name="T12" fmla="*/ 0 w 52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2"/>
              <a:gd name="T22" fmla="*/ 0 h 32"/>
              <a:gd name="T23" fmla="*/ 52 w 52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2" h="32">
                <a:moveTo>
                  <a:pt x="0" y="32"/>
                </a:moveTo>
                <a:lnTo>
                  <a:pt x="0" y="1"/>
                </a:lnTo>
                <a:lnTo>
                  <a:pt x="50" y="0"/>
                </a:lnTo>
                <a:lnTo>
                  <a:pt x="48" y="31"/>
                </a:lnTo>
                <a:lnTo>
                  <a:pt x="52" y="0"/>
                </a:lnTo>
                <a:lnTo>
                  <a:pt x="50" y="31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22" name="Freeform 4088"/>
          <p:cNvSpPr>
            <a:spLocks noChangeAspect="1"/>
          </p:cNvSpPr>
          <p:nvPr/>
        </p:nvSpPr>
        <p:spPr bwMode="auto">
          <a:xfrm>
            <a:off x="2259013" y="5595938"/>
            <a:ext cx="6350" cy="9525"/>
          </a:xfrm>
          <a:custGeom>
            <a:avLst/>
            <a:gdLst>
              <a:gd name="T0" fmla="*/ 2147483647 w 16"/>
              <a:gd name="T1" fmla="*/ 2147483647 h 33"/>
              <a:gd name="T2" fmla="*/ 2147483647 w 16"/>
              <a:gd name="T3" fmla="*/ 2147483647 h 33"/>
              <a:gd name="T4" fmla="*/ 0 w 16"/>
              <a:gd name="T5" fmla="*/ 2147483647 h 33"/>
              <a:gd name="T6" fmla="*/ 2147483647 w 16"/>
              <a:gd name="T7" fmla="*/ 0 h 33"/>
              <a:gd name="T8" fmla="*/ 2147483647 w 16"/>
              <a:gd name="T9" fmla="*/ 2147483647 h 33"/>
              <a:gd name="T10" fmla="*/ 2147483647 w 16"/>
              <a:gd name="T11" fmla="*/ 0 h 33"/>
              <a:gd name="T12" fmla="*/ 2147483647 w 16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"/>
              <a:gd name="T22" fmla="*/ 0 h 33"/>
              <a:gd name="T23" fmla="*/ 16 w 16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" h="33">
                <a:moveTo>
                  <a:pt x="16" y="2"/>
                </a:moveTo>
                <a:lnTo>
                  <a:pt x="12" y="33"/>
                </a:lnTo>
                <a:lnTo>
                  <a:pt x="0" y="31"/>
                </a:lnTo>
                <a:lnTo>
                  <a:pt x="3" y="0"/>
                </a:lnTo>
                <a:lnTo>
                  <a:pt x="3" y="31"/>
                </a:lnTo>
                <a:lnTo>
                  <a:pt x="5" y="0"/>
                </a:lnTo>
                <a:lnTo>
                  <a:pt x="16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23" name="Freeform 4089"/>
          <p:cNvSpPr>
            <a:spLocks noChangeAspect="1"/>
          </p:cNvSpPr>
          <p:nvPr/>
        </p:nvSpPr>
        <p:spPr bwMode="auto">
          <a:xfrm>
            <a:off x="2259013" y="5595938"/>
            <a:ext cx="17462" cy="9525"/>
          </a:xfrm>
          <a:custGeom>
            <a:avLst/>
            <a:gdLst>
              <a:gd name="T0" fmla="*/ 0 w 50"/>
              <a:gd name="T1" fmla="*/ 2147483647 h 32"/>
              <a:gd name="T2" fmla="*/ 0 w 50"/>
              <a:gd name="T3" fmla="*/ 0 h 32"/>
              <a:gd name="T4" fmla="*/ 2147483647 w 50"/>
              <a:gd name="T5" fmla="*/ 2147483647 h 32"/>
              <a:gd name="T6" fmla="*/ 2147483647 w 50"/>
              <a:gd name="T7" fmla="*/ 2147483647 h 32"/>
              <a:gd name="T8" fmla="*/ 2147483647 w 50"/>
              <a:gd name="T9" fmla="*/ 2147483647 h 32"/>
              <a:gd name="T10" fmla="*/ 2147483647 w 50"/>
              <a:gd name="T11" fmla="*/ 2147483647 h 32"/>
              <a:gd name="T12" fmla="*/ 0 w 50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32"/>
              <a:gd name="T23" fmla="*/ 50 w 50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32">
                <a:moveTo>
                  <a:pt x="0" y="31"/>
                </a:moveTo>
                <a:lnTo>
                  <a:pt x="0" y="0"/>
                </a:lnTo>
                <a:lnTo>
                  <a:pt x="50" y="1"/>
                </a:lnTo>
                <a:lnTo>
                  <a:pt x="48" y="32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24" name="Freeform 4090"/>
          <p:cNvSpPr>
            <a:spLocks noChangeAspect="1"/>
          </p:cNvSpPr>
          <p:nvPr/>
        </p:nvSpPr>
        <p:spPr bwMode="auto">
          <a:xfrm>
            <a:off x="2274888" y="5595938"/>
            <a:ext cx="34925" cy="14287"/>
          </a:xfrm>
          <a:custGeom>
            <a:avLst/>
            <a:gdLst>
              <a:gd name="T0" fmla="*/ 0 w 99"/>
              <a:gd name="T1" fmla="*/ 2147483647 h 42"/>
              <a:gd name="T2" fmla="*/ 2147483647 w 99"/>
              <a:gd name="T3" fmla="*/ 0 h 42"/>
              <a:gd name="T4" fmla="*/ 2147483647 w 99"/>
              <a:gd name="T5" fmla="*/ 2147483647 h 42"/>
              <a:gd name="T6" fmla="*/ 2147483647 w 99"/>
              <a:gd name="T7" fmla="*/ 2147483647 h 42"/>
              <a:gd name="T8" fmla="*/ 2147483647 w 99"/>
              <a:gd name="T9" fmla="*/ 2147483647 h 42"/>
              <a:gd name="T10" fmla="*/ 2147483647 w 99"/>
              <a:gd name="T11" fmla="*/ 2147483647 h 42"/>
              <a:gd name="T12" fmla="*/ 0 w 99"/>
              <a:gd name="T13" fmla="*/ 2147483647 h 4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9"/>
              <a:gd name="T22" fmla="*/ 0 h 42"/>
              <a:gd name="T23" fmla="*/ 99 w 99"/>
              <a:gd name="T24" fmla="*/ 42 h 4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9" h="42">
                <a:moveTo>
                  <a:pt x="0" y="31"/>
                </a:moveTo>
                <a:lnTo>
                  <a:pt x="2" y="0"/>
                </a:lnTo>
                <a:lnTo>
                  <a:pt x="99" y="12"/>
                </a:lnTo>
                <a:lnTo>
                  <a:pt x="97" y="11"/>
                </a:lnTo>
                <a:lnTo>
                  <a:pt x="89" y="42"/>
                </a:lnTo>
                <a:lnTo>
                  <a:pt x="87" y="4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25" name="Freeform 4091"/>
          <p:cNvSpPr>
            <a:spLocks noChangeAspect="1"/>
          </p:cNvSpPr>
          <p:nvPr/>
        </p:nvSpPr>
        <p:spPr bwMode="auto">
          <a:xfrm>
            <a:off x="2306638" y="5599113"/>
            <a:ext cx="30162" cy="19050"/>
          </a:xfrm>
          <a:custGeom>
            <a:avLst/>
            <a:gdLst>
              <a:gd name="T0" fmla="*/ 0 w 90"/>
              <a:gd name="T1" fmla="*/ 2147483647 h 57"/>
              <a:gd name="T2" fmla="*/ 2147483647 w 90"/>
              <a:gd name="T3" fmla="*/ 0 h 57"/>
              <a:gd name="T4" fmla="*/ 2147483647 w 90"/>
              <a:gd name="T5" fmla="*/ 2147483647 h 57"/>
              <a:gd name="T6" fmla="*/ 2147483647 w 90"/>
              <a:gd name="T7" fmla="*/ 2147483647 h 57"/>
              <a:gd name="T8" fmla="*/ 2147483647 w 90"/>
              <a:gd name="T9" fmla="*/ 2147483647 h 57"/>
              <a:gd name="T10" fmla="*/ 2147483647 w 90"/>
              <a:gd name="T11" fmla="*/ 2147483647 h 57"/>
              <a:gd name="T12" fmla="*/ 0 w 90"/>
              <a:gd name="T13" fmla="*/ 2147483647 h 5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0"/>
              <a:gd name="T22" fmla="*/ 0 h 57"/>
              <a:gd name="T23" fmla="*/ 90 w 90"/>
              <a:gd name="T24" fmla="*/ 57 h 5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0" h="57">
                <a:moveTo>
                  <a:pt x="0" y="31"/>
                </a:moveTo>
                <a:lnTo>
                  <a:pt x="8" y="0"/>
                </a:lnTo>
                <a:lnTo>
                  <a:pt x="83" y="22"/>
                </a:lnTo>
                <a:lnTo>
                  <a:pt x="90" y="25"/>
                </a:lnTo>
                <a:lnTo>
                  <a:pt x="80" y="54"/>
                </a:lnTo>
                <a:lnTo>
                  <a:pt x="87" y="57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26" name="Freeform 4092"/>
          <p:cNvSpPr>
            <a:spLocks noChangeAspect="1"/>
          </p:cNvSpPr>
          <p:nvPr/>
        </p:nvSpPr>
        <p:spPr bwMode="auto">
          <a:xfrm>
            <a:off x="2333625" y="5607050"/>
            <a:ext cx="19050" cy="15875"/>
          </a:xfrm>
          <a:custGeom>
            <a:avLst/>
            <a:gdLst>
              <a:gd name="T0" fmla="*/ 0 w 48"/>
              <a:gd name="T1" fmla="*/ 2147483647 h 44"/>
              <a:gd name="T2" fmla="*/ 2147483647 w 48"/>
              <a:gd name="T3" fmla="*/ 0 h 44"/>
              <a:gd name="T4" fmla="*/ 2147483647 w 48"/>
              <a:gd name="T5" fmla="*/ 2147483647 h 44"/>
              <a:gd name="T6" fmla="*/ 2147483647 w 48"/>
              <a:gd name="T7" fmla="*/ 2147483647 h 44"/>
              <a:gd name="T8" fmla="*/ 2147483647 w 48"/>
              <a:gd name="T9" fmla="*/ 2147483647 h 44"/>
              <a:gd name="T10" fmla="*/ 2147483647 w 48"/>
              <a:gd name="T11" fmla="*/ 2147483647 h 44"/>
              <a:gd name="T12" fmla="*/ 0 w 48"/>
              <a:gd name="T13" fmla="*/ 2147483647 h 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8"/>
              <a:gd name="T22" fmla="*/ 0 h 44"/>
              <a:gd name="T23" fmla="*/ 48 w 48"/>
              <a:gd name="T24" fmla="*/ 44 h 4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8" h="44">
                <a:moveTo>
                  <a:pt x="0" y="29"/>
                </a:moveTo>
                <a:lnTo>
                  <a:pt x="10" y="0"/>
                </a:lnTo>
                <a:lnTo>
                  <a:pt x="47" y="15"/>
                </a:lnTo>
                <a:lnTo>
                  <a:pt x="48" y="16"/>
                </a:lnTo>
                <a:lnTo>
                  <a:pt x="34" y="43"/>
                </a:lnTo>
                <a:lnTo>
                  <a:pt x="35" y="44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27" name="Freeform 4093"/>
          <p:cNvSpPr>
            <a:spLocks noChangeAspect="1"/>
          </p:cNvSpPr>
          <p:nvPr/>
        </p:nvSpPr>
        <p:spPr bwMode="auto">
          <a:xfrm>
            <a:off x="2344738" y="5613400"/>
            <a:ext cx="30162" cy="20638"/>
          </a:xfrm>
          <a:custGeom>
            <a:avLst/>
            <a:gdLst>
              <a:gd name="T0" fmla="*/ 0 w 82"/>
              <a:gd name="T1" fmla="*/ 2147483647 h 62"/>
              <a:gd name="T2" fmla="*/ 2147483647 w 82"/>
              <a:gd name="T3" fmla="*/ 0 h 62"/>
              <a:gd name="T4" fmla="*/ 2147483647 w 82"/>
              <a:gd name="T5" fmla="*/ 2147483647 h 62"/>
              <a:gd name="T6" fmla="*/ 2147483647 w 82"/>
              <a:gd name="T7" fmla="*/ 2147483647 h 62"/>
              <a:gd name="T8" fmla="*/ 2147483647 w 82"/>
              <a:gd name="T9" fmla="*/ 2147483647 h 62"/>
              <a:gd name="T10" fmla="*/ 2147483647 w 82"/>
              <a:gd name="T11" fmla="*/ 2147483647 h 62"/>
              <a:gd name="T12" fmla="*/ 0 w 82"/>
              <a:gd name="T13" fmla="*/ 2147483647 h 6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2"/>
              <a:gd name="T22" fmla="*/ 0 h 62"/>
              <a:gd name="T23" fmla="*/ 82 w 82"/>
              <a:gd name="T24" fmla="*/ 62 h 6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2" h="62">
                <a:moveTo>
                  <a:pt x="0" y="27"/>
                </a:moveTo>
                <a:lnTo>
                  <a:pt x="14" y="0"/>
                </a:lnTo>
                <a:lnTo>
                  <a:pt x="82" y="37"/>
                </a:lnTo>
                <a:lnTo>
                  <a:pt x="81" y="37"/>
                </a:lnTo>
                <a:lnTo>
                  <a:pt x="62" y="62"/>
                </a:lnTo>
                <a:lnTo>
                  <a:pt x="61" y="62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28" name="Freeform 4094"/>
          <p:cNvSpPr>
            <a:spLocks noChangeAspect="1"/>
          </p:cNvSpPr>
          <p:nvPr/>
        </p:nvSpPr>
        <p:spPr bwMode="auto">
          <a:xfrm>
            <a:off x="2368550" y="5626100"/>
            <a:ext cx="25400" cy="23813"/>
          </a:xfrm>
          <a:custGeom>
            <a:avLst/>
            <a:gdLst>
              <a:gd name="T0" fmla="*/ 0 w 77"/>
              <a:gd name="T1" fmla="*/ 2147483647 h 66"/>
              <a:gd name="T2" fmla="*/ 2147483647 w 77"/>
              <a:gd name="T3" fmla="*/ 0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0 w 77"/>
              <a:gd name="T13" fmla="*/ 2147483647 h 6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7"/>
              <a:gd name="T22" fmla="*/ 0 h 66"/>
              <a:gd name="T23" fmla="*/ 77 w 77"/>
              <a:gd name="T24" fmla="*/ 66 h 6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7" h="66">
                <a:moveTo>
                  <a:pt x="0" y="25"/>
                </a:moveTo>
                <a:lnTo>
                  <a:pt x="19" y="0"/>
                </a:lnTo>
                <a:lnTo>
                  <a:pt x="77" y="45"/>
                </a:lnTo>
                <a:lnTo>
                  <a:pt x="75" y="43"/>
                </a:lnTo>
                <a:lnTo>
                  <a:pt x="52" y="66"/>
                </a:lnTo>
                <a:lnTo>
                  <a:pt x="50" y="63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29" name="Freeform 4095"/>
          <p:cNvSpPr>
            <a:spLocks noChangeAspect="1"/>
          </p:cNvSpPr>
          <p:nvPr/>
        </p:nvSpPr>
        <p:spPr bwMode="auto">
          <a:xfrm>
            <a:off x="2386013" y="5640388"/>
            <a:ext cx="22225" cy="22225"/>
          </a:xfrm>
          <a:custGeom>
            <a:avLst/>
            <a:gdLst>
              <a:gd name="T0" fmla="*/ 0 w 68"/>
              <a:gd name="T1" fmla="*/ 2147483647 h 67"/>
              <a:gd name="T2" fmla="*/ 2147483647 w 68"/>
              <a:gd name="T3" fmla="*/ 0 h 67"/>
              <a:gd name="T4" fmla="*/ 2147483647 w 68"/>
              <a:gd name="T5" fmla="*/ 2147483647 h 67"/>
              <a:gd name="T6" fmla="*/ 2147483647 w 68"/>
              <a:gd name="T7" fmla="*/ 2147483647 h 67"/>
              <a:gd name="T8" fmla="*/ 2147483647 w 68"/>
              <a:gd name="T9" fmla="*/ 2147483647 h 67"/>
              <a:gd name="T10" fmla="*/ 2147483647 w 68"/>
              <a:gd name="T11" fmla="*/ 2147483647 h 67"/>
              <a:gd name="T12" fmla="*/ 0 w 68"/>
              <a:gd name="T13" fmla="*/ 2147483647 h 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8"/>
              <a:gd name="T22" fmla="*/ 0 h 67"/>
              <a:gd name="T23" fmla="*/ 68 w 68"/>
              <a:gd name="T24" fmla="*/ 67 h 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8" h="67">
                <a:moveTo>
                  <a:pt x="0" y="23"/>
                </a:moveTo>
                <a:lnTo>
                  <a:pt x="23" y="0"/>
                </a:lnTo>
                <a:lnTo>
                  <a:pt x="65" y="44"/>
                </a:lnTo>
                <a:lnTo>
                  <a:pt x="68" y="47"/>
                </a:lnTo>
                <a:lnTo>
                  <a:pt x="41" y="64"/>
                </a:lnTo>
                <a:lnTo>
                  <a:pt x="43" y="67"/>
                </a:lnTo>
                <a:lnTo>
                  <a:pt x="0" y="2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30" name="Freeform 4096"/>
          <p:cNvSpPr>
            <a:spLocks noChangeAspect="1"/>
          </p:cNvSpPr>
          <p:nvPr/>
        </p:nvSpPr>
        <p:spPr bwMode="auto">
          <a:xfrm>
            <a:off x="2400300" y="5657850"/>
            <a:ext cx="25400" cy="26988"/>
          </a:xfrm>
          <a:custGeom>
            <a:avLst/>
            <a:gdLst>
              <a:gd name="T0" fmla="*/ 0 w 73"/>
              <a:gd name="T1" fmla="*/ 2147483647 h 81"/>
              <a:gd name="T2" fmla="*/ 2147483647 w 73"/>
              <a:gd name="T3" fmla="*/ 0 h 81"/>
              <a:gd name="T4" fmla="*/ 2147483647 w 73"/>
              <a:gd name="T5" fmla="*/ 2147483647 h 81"/>
              <a:gd name="T6" fmla="*/ 2147483647 w 73"/>
              <a:gd name="T7" fmla="*/ 2147483647 h 81"/>
              <a:gd name="T8" fmla="*/ 2147483647 w 73"/>
              <a:gd name="T9" fmla="*/ 2147483647 h 81"/>
              <a:gd name="T10" fmla="*/ 2147483647 w 73"/>
              <a:gd name="T11" fmla="*/ 2147483647 h 81"/>
              <a:gd name="T12" fmla="*/ 0 w 73"/>
              <a:gd name="T13" fmla="*/ 2147483647 h 8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3"/>
              <a:gd name="T22" fmla="*/ 0 h 81"/>
              <a:gd name="T23" fmla="*/ 73 w 73"/>
              <a:gd name="T24" fmla="*/ 81 h 8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3" h="81">
                <a:moveTo>
                  <a:pt x="0" y="17"/>
                </a:moveTo>
                <a:lnTo>
                  <a:pt x="27" y="0"/>
                </a:lnTo>
                <a:lnTo>
                  <a:pt x="73" y="71"/>
                </a:lnTo>
                <a:lnTo>
                  <a:pt x="42" y="81"/>
                </a:lnTo>
                <a:lnTo>
                  <a:pt x="0" y="1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31" name="Freeform 4097"/>
          <p:cNvSpPr>
            <a:spLocks noChangeAspect="1"/>
          </p:cNvSpPr>
          <p:nvPr/>
        </p:nvSpPr>
        <p:spPr bwMode="auto">
          <a:xfrm>
            <a:off x="2413000" y="5681663"/>
            <a:ext cx="17463" cy="23812"/>
          </a:xfrm>
          <a:custGeom>
            <a:avLst/>
            <a:gdLst>
              <a:gd name="T0" fmla="*/ 0 w 50"/>
              <a:gd name="T1" fmla="*/ 2147483647 h 65"/>
              <a:gd name="T2" fmla="*/ 2147483647 w 50"/>
              <a:gd name="T3" fmla="*/ 0 h 65"/>
              <a:gd name="T4" fmla="*/ 2147483647 w 50"/>
              <a:gd name="T5" fmla="*/ 2147483647 h 65"/>
              <a:gd name="T6" fmla="*/ 2147483647 w 50"/>
              <a:gd name="T7" fmla="*/ 2147483647 h 65"/>
              <a:gd name="T8" fmla="*/ 2147483647 w 50"/>
              <a:gd name="T9" fmla="*/ 2147483647 h 65"/>
              <a:gd name="T10" fmla="*/ 2147483647 w 50"/>
              <a:gd name="T11" fmla="*/ 2147483647 h 65"/>
              <a:gd name="T12" fmla="*/ 0 w 50"/>
              <a:gd name="T13" fmla="*/ 2147483647 h 6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65"/>
              <a:gd name="T23" fmla="*/ 50 w 50"/>
              <a:gd name="T24" fmla="*/ 65 h 6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65">
                <a:moveTo>
                  <a:pt x="0" y="10"/>
                </a:moveTo>
                <a:lnTo>
                  <a:pt x="31" y="0"/>
                </a:lnTo>
                <a:lnTo>
                  <a:pt x="49" y="49"/>
                </a:lnTo>
                <a:lnTo>
                  <a:pt x="50" y="54"/>
                </a:lnTo>
                <a:lnTo>
                  <a:pt x="19" y="60"/>
                </a:lnTo>
                <a:lnTo>
                  <a:pt x="20" y="65"/>
                </a:lnTo>
                <a:lnTo>
                  <a:pt x="0" y="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32" name="Freeform 4098"/>
          <p:cNvSpPr>
            <a:spLocks noChangeAspect="1"/>
          </p:cNvSpPr>
          <p:nvPr/>
        </p:nvSpPr>
        <p:spPr bwMode="auto">
          <a:xfrm>
            <a:off x="2420938" y="5700713"/>
            <a:ext cx="15875" cy="23812"/>
          </a:xfrm>
          <a:custGeom>
            <a:avLst/>
            <a:gdLst>
              <a:gd name="T0" fmla="*/ 0 w 45"/>
              <a:gd name="T1" fmla="*/ 2147483647 h 69"/>
              <a:gd name="T2" fmla="*/ 2147483647 w 45"/>
              <a:gd name="T3" fmla="*/ 0 h 69"/>
              <a:gd name="T4" fmla="*/ 2147483647 w 45"/>
              <a:gd name="T5" fmla="*/ 2147483647 h 69"/>
              <a:gd name="T6" fmla="*/ 2147483647 w 45"/>
              <a:gd name="T7" fmla="*/ 2147483647 h 69"/>
              <a:gd name="T8" fmla="*/ 2147483647 w 45"/>
              <a:gd name="T9" fmla="*/ 2147483647 h 69"/>
              <a:gd name="T10" fmla="*/ 2147483647 w 45"/>
              <a:gd name="T11" fmla="*/ 2147483647 h 69"/>
              <a:gd name="T12" fmla="*/ 0 w 45"/>
              <a:gd name="T13" fmla="*/ 2147483647 h 6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5"/>
              <a:gd name="T22" fmla="*/ 0 h 69"/>
              <a:gd name="T23" fmla="*/ 45 w 45"/>
              <a:gd name="T24" fmla="*/ 69 h 6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5" h="69">
                <a:moveTo>
                  <a:pt x="0" y="6"/>
                </a:moveTo>
                <a:lnTo>
                  <a:pt x="31" y="0"/>
                </a:lnTo>
                <a:lnTo>
                  <a:pt x="45" y="60"/>
                </a:lnTo>
                <a:lnTo>
                  <a:pt x="45" y="64"/>
                </a:lnTo>
                <a:lnTo>
                  <a:pt x="13" y="64"/>
                </a:lnTo>
                <a:lnTo>
                  <a:pt x="13" y="69"/>
                </a:lnTo>
                <a:lnTo>
                  <a:pt x="0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33" name="Freeform 4099"/>
          <p:cNvSpPr>
            <a:spLocks noChangeAspect="1"/>
          </p:cNvSpPr>
          <p:nvPr/>
        </p:nvSpPr>
        <p:spPr bwMode="auto">
          <a:xfrm>
            <a:off x="2425700" y="5722938"/>
            <a:ext cx="11113" cy="31750"/>
          </a:xfrm>
          <a:custGeom>
            <a:avLst/>
            <a:gdLst>
              <a:gd name="T0" fmla="*/ 0 w 35"/>
              <a:gd name="T1" fmla="*/ 0 h 97"/>
              <a:gd name="T2" fmla="*/ 2147483647 w 35"/>
              <a:gd name="T3" fmla="*/ 0 h 97"/>
              <a:gd name="T4" fmla="*/ 2147483647 w 35"/>
              <a:gd name="T5" fmla="*/ 2147483647 h 97"/>
              <a:gd name="T6" fmla="*/ 2147483647 w 35"/>
              <a:gd name="T7" fmla="*/ 2147483647 h 97"/>
              <a:gd name="T8" fmla="*/ 2147483647 w 35"/>
              <a:gd name="T9" fmla="*/ 2147483647 h 97"/>
              <a:gd name="T10" fmla="*/ 2147483647 w 35"/>
              <a:gd name="T11" fmla="*/ 2147483647 h 97"/>
              <a:gd name="T12" fmla="*/ 0 w 35"/>
              <a:gd name="T13" fmla="*/ 0 h 9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97"/>
              <a:gd name="T23" fmla="*/ 35 w 35"/>
              <a:gd name="T24" fmla="*/ 97 h 9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97">
                <a:moveTo>
                  <a:pt x="0" y="0"/>
                </a:moveTo>
                <a:lnTo>
                  <a:pt x="32" y="0"/>
                </a:lnTo>
                <a:lnTo>
                  <a:pt x="35" y="97"/>
                </a:lnTo>
                <a:lnTo>
                  <a:pt x="3" y="9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34" name="Freeform 4100"/>
          <p:cNvSpPr>
            <a:spLocks noChangeAspect="1"/>
          </p:cNvSpPr>
          <p:nvPr/>
        </p:nvSpPr>
        <p:spPr bwMode="auto">
          <a:xfrm>
            <a:off x="2425700" y="5754688"/>
            <a:ext cx="11113" cy="23812"/>
          </a:xfrm>
          <a:custGeom>
            <a:avLst/>
            <a:gdLst>
              <a:gd name="T0" fmla="*/ 2147483647 w 38"/>
              <a:gd name="T1" fmla="*/ 0 h 67"/>
              <a:gd name="T2" fmla="*/ 2147483647 w 38"/>
              <a:gd name="T3" fmla="*/ 2147483647 h 67"/>
              <a:gd name="T4" fmla="*/ 2147483647 w 38"/>
              <a:gd name="T5" fmla="*/ 2147483647 h 67"/>
              <a:gd name="T6" fmla="*/ 2147483647 w 38"/>
              <a:gd name="T7" fmla="*/ 2147483647 h 67"/>
              <a:gd name="T8" fmla="*/ 0 w 38"/>
              <a:gd name="T9" fmla="*/ 2147483647 h 67"/>
              <a:gd name="T10" fmla="*/ 0 w 38"/>
              <a:gd name="T11" fmla="*/ 2147483647 h 67"/>
              <a:gd name="T12" fmla="*/ 2147483647 w 38"/>
              <a:gd name="T13" fmla="*/ 0 h 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8"/>
              <a:gd name="T22" fmla="*/ 0 h 67"/>
              <a:gd name="T23" fmla="*/ 38 w 38"/>
              <a:gd name="T24" fmla="*/ 67 h 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8" h="67">
                <a:moveTo>
                  <a:pt x="6" y="0"/>
                </a:moveTo>
                <a:lnTo>
                  <a:pt x="38" y="2"/>
                </a:lnTo>
                <a:lnTo>
                  <a:pt x="31" y="67"/>
                </a:lnTo>
                <a:lnTo>
                  <a:pt x="31" y="65"/>
                </a:lnTo>
                <a:lnTo>
                  <a:pt x="0" y="59"/>
                </a:lnTo>
                <a:lnTo>
                  <a:pt x="0" y="57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35" name="Freeform 4101"/>
          <p:cNvSpPr>
            <a:spLocks noChangeAspect="1"/>
          </p:cNvSpPr>
          <p:nvPr/>
        </p:nvSpPr>
        <p:spPr bwMode="auto">
          <a:xfrm>
            <a:off x="2419350" y="5775325"/>
            <a:ext cx="15875" cy="33338"/>
          </a:xfrm>
          <a:custGeom>
            <a:avLst/>
            <a:gdLst>
              <a:gd name="T0" fmla="*/ 2147483647 w 50"/>
              <a:gd name="T1" fmla="*/ 0 h 93"/>
              <a:gd name="T2" fmla="*/ 2147483647 w 50"/>
              <a:gd name="T3" fmla="*/ 2147483647 h 93"/>
              <a:gd name="T4" fmla="*/ 2147483647 w 50"/>
              <a:gd name="T5" fmla="*/ 2147483647 h 93"/>
              <a:gd name="T6" fmla="*/ 2147483647 w 50"/>
              <a:gd name="T7" fmla="*/ 2147483647 h 93"/>
              <a:gd name="T8" fmla="*/ 2147483647 w 50"/>
              <a:gd name="T9" fmla="*/ 2147483647 h 93"/>
              <a:gd name="T10" fmla="*/ 0 w 50"/>
              <a:gd name="T11" fmla="*/ 2147483647 h 93"/>
              <a:gd name="T12" fmla="*/ 2147483647 w 50"/>
              <a:gd name="T13" fmla="*/ 0 h 9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93"/>
              <a:gd name="T23" fmla="*/ 50 w 50"/>
              <a:gd name="T24" fmla="*/ 93 h 9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93">
                <a:moveTo>
                  <a:pt x="19" y="0"/>
                </a:moveTo>
                <a:lnTo>
                  <a:pt x="50" y="6"/>
                </a:lnTo>
                <a:lnTo>
                  <a:pt x="31" y="90"/>
                </a:lnTo>
                <a:lnTo>
                  <a:pt x="30" y="93"/>
                </a:lnTo>
                <a:lnTo>
                  <a:pt x="1" y="83"/>
                </a:lnTo>
                <a:lnTo>
                  <a:pt x="0" y="86"/>
                </a:lnTo>
                <a:lnTo>
                  <a:pt x="1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36" name="Freeform 4102"/>
          <p:cNvSpPr>
            <a:spLocks noChangeAspect="1"/>
          </p:cNvSpPr>
          <p:nvPr/>
        </p:nvSpPr>
        <p:spPr bwMode="auto">
          <a:xfrm>
            <a:off x="2408238" y="5805488"/>
            <a:ext cx="20637" cy="28575"/>
          </a:xfrm>
          <a:custGeom>
            <a:avLst/>
            <a:gdLst>
              <a:gd name="T0" fmla="*/ 2147483647 w 58"/>
              <a:gd name="T1" fmla="*/ 0 h 84"/>
              <a:gd name="T2" fmla="*/ 2147483647 w 58"/>
              <a:gd name="T3" fmla="*/ 2147483647 h 84"/>
              <a:gd name="T4" fmla="*/ 2147483647 w 58"/>
              <a:gd name="T5" fmla="*/ 2147483647 h 84"/>
              <a:gd name="T6" fmla="*/ 2147483647 w 58"/>
              <a:gd name="T7" fmla="*/ 2147483647 h 84"/>
              <a:gd name="T8" fmla="*/ 2147483647 w 58"/>
              <a:gd name="T9" fmla="*/ 2147483647 h 84"/>
              <a:gd name="T10" fmla="*/ 0 w 58"/>
              <a:gd name="T11" fmla="*/ 2147483647 h 84"/>
              <a:gd name="T12" fmla="*/ 2147483647 w 58"/>
              <a:gd name="T13" fmla="*/ 0 h 8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8"/>
              <a:gd name="T22" fmla="*/ 0 h 84"/>
              <a:gd name="T23" fmla="*/ 58 w 58"/>
              <a:gd name="T24" fmla="*/ 84 h 8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8" h="84">
                <a:moveTo>
                  <a:pt x="29" y="0"/>
                </a:moveTo>
                <a:lnTo>
                  <a:pt x="58" y="10"/>
                </a:lnTo>
                <a:lnTo>
                  <a:pt x="30" y="83"/>
                </a:lnTo>
                <a:lnTo>
                  <a:pt x="29" y="84"/>
                </a:lnTo>
                <a:lnTo>
                  <a:pt x="2" y="70"/>
                </a:lnTo>
                <a:lnTo>
                  <a:pt x="0" y="71"/>
                </a:lnTo>
                <a:lnTo>
                  <a:pt x="2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37" name="Freeform 4103"/>
          <p:cNvSpPr>
            <a:spLocks noChangeAspect="1"/>
          </p:cNvSpPr>
          <p:nvPr/>
        </p:nvSpPr>
        <p:spPr bwMode="auto">
          <a:xfrm>
            <a:off x="2401888" y="5827713"/>
            <a:ext cx="17462" cy="19050"/>
          </a:xfrm>
          <a:custGeom>
            <a:avLst/>
            <a:gdLst>
              <a:gd name="T0" fmla="*/ 2147483647 w 47"/>
              <a:gd name="T1" fmla="*/ 0 h 54"/>
              <a:gd name="T2" fmla="*/ 2147483647 w 47"/>
              <a:gd name="T3" fmla="*/ 2147483647 h 54"/>
              <a:gd name="T4" fmla="*/ 2147483647 w 47"/>
              <a:gd name="T5" fmla="*/ 2147483647 h 54"/>
              <a:gd name="T6" fmla="*/ 2147483647 w 47"/>
              <a:gd name="T7" fmla="*/ 2147483647 h 54"/>
              <a:gd name="T8" fmla="*/ 0 w 47"/>
              <a:gd name="T9" fmla="*/ 2147483647 h 54"/>
              <a:gd name="T10" fmla="*/ 0 w 47"/>
              <a:gd name="T11" fmla="*/ 2147483647 h 54"/>
              <a:gd name="T12" fmla="*/ 2147483647 w 47"/>
              <a:gd name="T13" fmla="*/ 0 h 5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7"/>
              <a:gd name="T22" fmla="*/ 0 h 54"/>
              <a:gd name="T23" fmla="*/ 47 w 47"/>
              <a:gd name="T24" fmla="*/ 54 h 5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7" h="54">
                <a:moveTo>
                  <a:pt x="20" y="0"/>
                </a:moveTo>
                <a:lnTo>
                  <a:pt x="47" y="14"/>
                </a:lnTo>
                <a:lnTo>
                  <a:pt x="25" y="54"/>
                </a:lnTo>
                <a:lnTo>
                  <a:pt x="0" y="35"/>
                </a:lnTo>
                <a:lnTo>
                  <a:pt x="2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38" name="Freeform 4104"/>
          <p:cNvSpPr>
            <a:spLocks noChangeAspect="1"/>
          </p:cNvSpPr>
          <p:nvPr/>
        </p:nvSpPr>
        <p:spPr bwMode="auto">
          <a:xfrm>
            <a:off x="2387600" y="5838825"/>
            <a:ext cx="22225" cy="30163"/>
          </a:xfrm>
          <a:custGeom>
            <a:avLst/>
            <a:gdLst>
              <a:gd name="T0" fmla="*/ 2147483647 w 69"/>
              <a:gd name="T1" fmla="*/ 0 h 81"/>
              <a:gd name="T2" fmla="*/ 2147483647 w 69"/>
              <a:gd name="T3" fmla="*/ 2147483647 h 81"/>
              <a:gd name="T4" fmla="*/ 2147483647 w 69"/>
              <a:gd name="T5" fmla="*/ 2147483647 h 81"/>
              <a:gd name="T6" fmla="*/ 2147483647 w 69"/>
              <a:gd name="T7" fmla="*/ 2147483647 h 81"/>
              <a:gd name="T8" fmla="*/ 0 w 69"/>
              <a:gd name="T9" fmla="*/ 2147483647 h 81"/>
              <a:gd name="T10" fmla="*/ 2147483647 w 69"/>
              <a:gd name="T11" fmla="*/ 2147483647 h 81"/>
              <a:gd name="T12" fmla="*/ 2147483647 w 69"/>
              <a:gd name="T13" fmla="*/ 0 h 8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9"/>
              <a:gd name="T22" fmla="*/ 0 h 81"/>
              <a:gd name="T23" fmla="*/ 69 w 69"/>
              <a:gd name="T24" fmla="*/ 81 h 8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9" h="81">
                <a:moveTo>
                  <a:pt x="44" y="0"/>
                </a:moveTo>
                <a:lnTo>
                  <a:pt x="69" y="19"/>
                </a:lnTo>
                <a:lnTo>
                  <a:pt x="20" y="81"/>
                </a:lnTo>
                <a:lnTo>
                  <a:pt x="21" y="80"/>
                </a:lnTo>
                <a:lnTo>
                  <a:pt x="0" y="55"/>
                </a:lnTo>
                <a:lnTo>
                  <a:pt x="1" y="54"/>
                </a:lnTo>
                <a:lnTo>
                  <a:pt x="4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39" name="Freeform 4105"/>
          <p:cNvSpPr>
            <a:spLocks noChangeAspect="1"/>
          </p:cNvSpPr>
          <p:nvPr/>
        </p:nvSpPr>
        <p:spPr bwMode="auto">
          <a:xfrm>
            <a:off x="2360613" y="5857875"/>
            <a:ext cx="33337" cy="30163"/>
          </a:xfrm>
          <a:custGeom>
            <a:avLst/>
            <a:gdLst>
              <a:gd name="T0" fmla="*/ 2147483647 w 98"/>
              <a:gd name="T1" fmla="*/ 0 h 84"/>
              <a:gd name="T2" fmla="*/ 2147483647 w 98"/>
              <a:gd name="T3" fmla="*/ 2147483647 h 84"/>
              <a:gd name="T4" fmla="*/ 2147483647 w 98"/>
              <a:gd name="T5" fmla="*/ 2147483647 h 84"/>
              <a:gd name="T6" fmla="*/ 2147483647 w 98"/>
              <a:gd name="T7" fmla="*/ 2147483647 h 84"/>
              <a:gd name="T8" fmla="*/ 2147483647 w 98"/>
              <a:gd name="T9" fmla="*/ 2147483647 h 84"/>
              <a:gd name="T10" fmla="*/ 0 w 98"/>
              <a:gd name="T11" fmla="*/ 2147483647 h 84"/>
              <a:gd name="T12" fmla="*/ 2147483647 w 98"/>
              <a:gd name="T13" fmla="*/ 0 h 8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8"/>
              <a:gd name="T22" fmla="*/ 0 h 84"/>
              <a:gd name="T23" fmla="*/ 98 w 98"/>
              <a:gd name="T24" fmla="*/ 84 h 8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8" h="84">
                <a:moveTo>
                  <a:pt x="77" y="0"/>
                </a:moveTo>
                <a:lnTo>
                  <a:pt x="98" y="25"/>
                </a:lnTo>
                <a:lnTo>
                  <a:pt x="40" y="76"/>
                </a:lnTo>
                <a:lnTo>
                  <a:pt x="29" y="84"/>
                </a:lnTo>
                <a:lnTo>
                  <a:pt x="11" y="59"/>
                </a:lnTo>
                <a:lnTo>
                  <a:pt x="0" y="67"/>
                </a:lnTo>
                <a:lnTo>
                  <a:pt x="7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40" name="Freeform 4106"/>
          <p:cNvSpPr>
            <a:spLocks noChangeAspect="1"/>
          </p:cNvSpPr>
          <p:nvPr/>
        </p:nvSpPr>
        <p:spPr bwMode="auto">
          <a:xfrm>
            <a:off x="2335213" y="5880100"/>
            <a:ext cx="34925" cy="30163"/>
          </a:xfrm>
          <a:custGeom>
            <a:avLst/>
            <a:gdLst>
              <a:gd name="T0" fmla="*/ 2147483647 w 99"/>
              <a:gd name="T1" fmla="*/ 0 h 85"/>
              <a:gd name="T2" fmla="*/ 2147483647 w 99"/>
              <a:gd name="T3" fmla="*/ 2147483647 h 85"/>
              <a:gd name="T4" fmla="*/ 2147483647 w 99"/>
              <a:gd name="T5" fmla="*/ 2147483647 h 85"/>
              <a:gd name="T6" fmla="*/ 2147483647 w 99"/>
              <a:gd name="T7" fmla="*/ 2147483647 h 85"/>
              <a:gd name="T8" fmla="*/ 0 w 99"/>
              <a:gd name="T9" fmla="*/ 2147483647 h 85"/>
              <a:gd name="T10" fmla="*/ 2147483647 w 99"/>
              <a:gd name="T11" fmla="*/ 2147483647 h 85"/>
              <a:gd name="T12" fmla="*/ 2147483647 w 99"/>
              <a:gd name="T13" fmla="*/ 0 h 8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9"/>
              <a:gd name="T22" fmla="*/ 0 h 85"/>
              <a:gd name="T23" fmla="*/ 99 w 99"/>
              <a:gd name="T24" fmla="*/ 85 h 8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9" h="85">
                <a:moveTo>
                  <a:pt x="81" y="0"/>
                </a:moveTo>
                <a:lnTo>
                  <a:pt x="99" y="25"/>
                </a:lnTo>
                <a:lnTo>
                  <a:pt x="24" y="85"/>
                </a:lnTo>
                <a:lnTo>
                  <a:pt x="25" y="83"/>
                </a:lnTo>
                <a:lnTo>
                  <a:pt x="0" y="64"/>
                </a:lnTo>
                <a:lnTo>
                  <a:pt x="1" y="62"/>
                </a:lnTo>
                <a:lnTo>
                  <a:pt x="8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41" name="Freeform 4107"/>
          <p:cNvSpPr>
            <a:spLocks noChangeAspect="1"/>
          </p:cNvSpPr>
          <p:nvPr/>
        </p:nvSpPr>
        <p:spPr bwMode="auto">
          <a:xfrm>
            <a:off x="2325688" y="5902325"/>
            <a:ext cx="17462" cy="20638"/>
          </a:xfrm>
          <a:custGeom>
            <a:avLst/>
            <a:gdLst>
              <a:gd name="T0" fmla="*/ 2147483647 w 57"/>
              <a:gd name="T1" fmla="*/ 0 h 57"/>
              <a:gd name="T2" fmla="*/ 2147483647 w 57"/>
              <a:gd name="T3" fmla="*/ 2147483647 h 57"/>
              <a:gd name="T4" fmla="*/ 2147483647 w 57"/>
              <a:gd name="T5" fmla="*/ 2147483647 h 57"/>
              <a:gd name="T6" fmla="*/ 2147483647 w 57"/>
              <a:gd name="T7" fmla="*/ 2147483647 h 57"/>
              <a:gd name="T8" fmla="*/ 0 w 57"/>
              <a:gd name="T9" fmla="*/ 2147483647 h 57"/>
              <a:gd name="T10" fmla="*/ 2147483647 w 57"/>
              <a:gd name="T11" fmla="*/ 2147483647 h 57"/>
              <a:gd name="T12" fmla="*/ 2147483647 w 57"/>
              <a:gd name="T13" fmla="*/ 0 h 5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7"/>
              <a:gd name="T22" fmla="*/ 0 h 57"/>
              <a:gd name="T23" fmla="*/ 57 w 57"/>
              <a:gd name="T24" fmla="*/ 57 h 5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7" h="57">
                <a:moveTo>
                  <a:pt x="32" y="0"/>
                </a:moveTo>
                <a:lnTo>
                  <a:pt x="57" y="19"/>
                </a:lnTo>
                <a:lnTo>
                  <a:pt x="28" y="57"/>
                </a:lnTo>
                <a:lnTo>
                  <a:pt x="29" y="54"/>
                </a:lnTo>
                <a:lnTo>
                  <a:pt x="0" y="44"/>
                </a:lnTo>
                <a:lnTo>
                  <a:pt x="1" y="41"/>
                </a:lnTo>
                <a:lnTo>
                  <a:pt x="3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42" name="Freeform 4108"/>
          <p:cNvSpPr>
            <a:spLocks noChangeAspect="1"/>
          </p:cNvSpPr>
          <p:nvPr/>
        </p:nvSpPr>
        <p:spPr bwMode="auto">
          <a:xfrm>
            <a:off x="2316163" y="5916613"/>
            <a:ext cx="19050" cy="22225"/>
          </a:xfrm>
          <a:custGeom>
            <a:avLst/>
            <a:gdLst>
              <a:gd name="T0" fmla="*/ 2147483647 w 51"/>
              <a:gd name="T1" fmla="*/ 0 h 61"/>
              <a:gd name="T2" fmla="*/ 2147483647 w 51"/>
              <a:gd name="T3" fmla="*/ 2147483647 h 61"/>
              <a:gd name="T4" fmla="*/ 2147483647 w 51"/>
              <a:gd name="T5" fmla="*/ 2147483647 h 61"/>
              <a:gd name="T6" fmla="*/ 2147483647 w 51"/>
              <a:gd name="T7" fmla="*/ 2147483647 h 61"/>
              <a:gd name="T8" fmla="*/ 0 w 51"/>
              <a:gd name="T9" fmla="*/ 2147483647 h 61"/>
              <a:gd name="T10" fmla="*/ 0 w 51"/>
              <a:gd name="T11" fmla="*/ 2147483647 h 61"/>
              <a:gd name="T12" fmla="*/ 2147483647 w 51"/>
              <a:gd name="T13" fmla="*/ 0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1"/>
              <a:gd name="T22" fmla="*/ 0 h 61"/>
              <a:gd name="T23" fmla="*/ 51 w 51"/>
              <a:gd name="T24" fmla="*/ 61 h 6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1" h="61">
                <a:moveTo>
                  <a:pt x="22" y="0"/>
                </a:moveTo>
                <a:lnTo>
                  <a:pt x="51" y="10"/>
                </a:lnTo>
                <a:lnTo>
                  <a:pt x="31" y="61"/>
                </a:lnTo>
                <a:lnTo>
                  <a:pt x="31" y="60"/>
                </a:lnTo>
                <a:lnTo>
                  <a:pt x="0" y="56"/>
                </a:lnTo>
                <a:lnTo>
                  <a:pt x="0" y="55"/>
                </a:lnTo>
                <a:lnTo>
                  <a:pt x="2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43" name="Freeform 4109"/>
          <p:cNvSpPr>
            <a:spLocks noChangeAspect="1"/>
          </p:cNvSpPr>
          <p:nvPr/>
        </p:nvSpPr>
        <p:spPr bwMode="auto">
          <a:xfrm>
            <a:off x="2311400" y="5937250"/>
            <a:ext cx="15875" cy="26988"/>
          </a:xfrm>
          <a:custGeom>
            <a:avLst/>
            <a:gdLst>
              <a:gd name="T0" fmla="*/ 2147483647 w 44"/>
              <a:gd name="T1" fmla="*/ 0 h 79"/>
              <a:gd name="T2" fmla="*/ 2147483647 w 44"/>
              <a:gd name="T3" fmla="*/ 2147483647 h 79"/>
              <a:gd name="T4" fmla="*/ 2147483647 w 44"/>
              <a:gd name="T5" fmla="*/ 2147483647 h 79"/>
              <a:gd name="T6" fmla="*/ 2147483647 w 44"/>
              <a:gd name="T7" fmla="*/ 2147483647 h 79"/>
              <a:gd name="T8" fmla="*/ 0 w 44"/>
              <a:gd name="T9" fmla="*/ 2147483647 h 79"/>
              <a:gd name="T10" fmla="*/ 0 w 44"/>
              <a:gd name="T11" fmla="*/ 2147483647 h 79"/>
              <a:gd name="T12" fmla="*/ 2147483647 w 44"/>
              <a:gd name="T13" fmla="*/ 0 h 7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4"/>
              <a:gd name="T22" fmla="*/ 0 h 79"/>
              <a:gd name="T23" fmla="*/ 44 w 44"/>
              <a:gd name="T24" fmla="*/ 79 h 7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4" h="79">
                <a:moveTo>
                  <a:pt x="13" y="0"/>
                </a:moveTo>
                <a:lnTo>
                  <a:pt x="44" y="4"/>
                </a:lnTo>
                <a:lnTo>
                  <a:pt x="31" y="79"/>
                </a:lnTo>
                <a:lnTo>
                  <a:pt x="31" y="77"/>
                </a:lnTo>
                <a:lnTo>
                  <a:pt x="0" y="77"/>
                </a:lnTo>
                <a:lnTo>
                  <a:pt x="0" y="75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44" name="Freeform 4110"/>
          <p:cNvSpPr>
            <a:spLocks noChangeAspect="1"/>
          </p:cNvSpPr>
          <p:nvPr/>
        </p:nvSpPr>
        <p:spPr bwMode="auto">
          <a:xfrm>
            <a:off x="2311400" y="5962650"/>
            <a:ext cx="12700" cy="38100"/>
          </a:xfrm>
          <a:custGeom>
            <a:avLst/>
            <a:gdLst>
              <a:gd name="T0" fmla="*/ 2147483647 w 32"/>
              <a:gd name="T1" fmla="*/ 0 h 108"/>
              <a:gd name="T2" fmla="*/ 2147483647 w 32"/>
              <a:gd name="T3" fmla="*/ 0 h 108"/>
              <a:gd name="T4" fmla="*/ 2147483647 w 32"/>
              <a:gd name="T5" fmla="*/ 2147483647 h 108"/>
              <a:gd name="T6" fmla="*/ 2147483647 w 32"/>
              <a:gd name="T7" fmla="*/ 2147483647 h 108"/>
              <a:gd name="T8" fmla="*/ 2147483647 w 32"/>
              <a:gd name="T9" fmla="*/ 2147483647 h 108"/>
              <a:gd name="T10" fmla="*/ 0 w 32"/>
              <a:gd name="T11" fmla="*/ 2147483647 h 108"/>
              <a:gd name="T12" fmla="*/ 2147483647 w 32"/>
              <a:gd name="T13" fmla="*/ 0 h 10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08"/>
              <a:gd name="T23" fmla="*/ 32 w 32"/>
              <a:gd name="T24" fmla="*/ 108 h 10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08">
                <a:moveTo>
                  <a:pt x="1" y="0"/>
                </a:moveTo>
                <a:lnTo>
                  <a:pt x="32" y="0"/>
                </a:lnTo>
                <a:lnTo>
                  <a:pt x="31" y="104"/>
                </a:lnTo>
                <a:lnTo>
                  <a:pt x="27" y="108"/>
                </a:lnTo>
                <a:lnTo>
                  <a:pt x="4" y="85"/>
                </a:lnTo>
                <a:lnTo>
                  <a:pt x="0" y="89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45" name="Freeform 4111"/>
          <p:cNvSpPr>
            <a:spLocks noChangeAspect="1"/>
          </p:cNvSpPr>
          <p:nvPr/>
        </p:nvSpPr>
        <p:spPr bwMode="auto">
          <a:xfrm>
            <a:off x="2309813" y="5992813"/>
            <a:ext cx="11112" cy="9525"/>
          </a:xfrm>
          <a:custGeom>
            <a:avLst/>
            <a:gdLst>
              <a:gd name="T0" fmla="*/ 2147483647 w 33"/>
              <a:gd name="T1" fmla="*/ 0 h 26"/>
              <a:gd name="T2" fmla="*/ 2147483647 w 33"/>
              <a:gd name="T3" fmla="*/ 2147483647 h 26"/>
              <a:gd name="T4" fmla="*/ 2147483647 w 33"/>
              <a:gd name="T5" fmla="*/ 2147483647 h 26"/>
              <a:gd name="T6" fmla="*/ 2147483647 w 33"/>
              <a:gd name="T7" fmla="*/ 2147483647 h 26"/>
              <a:gd name="T8" fmla="*/ 0 w 33"/>
              <a:gd name="T9" fmla="*/ 2147483647 h 26"/>
              <a:gd name="T10" fmla="*/ 2147483647 w 33"/>
              <a:gd name="T11" fmla="*/ 2147483647 h 26"/>
              <a:gd name="T12" fmla="*/ 2147483647 w 33"/>
              <a:gd name="T13" fmla="*/ 0 h 2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26"/>
              <a:gd name="T23" fmla="*/ 33 w 33"/>
              <a:gd name="T24" fmla="*/ 26 h 2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26">
                <a:moveTo>
                  <a:pt x="10" y="0"/>
                </a:moveTo>
                <a:lnTo>
                  <a:pt x="33" y="23"/>
                </a:lnTo>
                <a:lnTo>
                  <a:pt x="30" y="26"/>
                </a:lnTo>
                <a:lnTo>
                  <a:pt x="31" y="19"/>
                </a:lnTo>
                <a:lnTo>
                  <a:pt x="0" y="17"/>
                </a:lnTo>
                <a:lnTo>
                  <a:pt x="1" y="9"/>
                </a:lnTo>
                <a:lnTo>
                  <a:pt x="1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46" name="Freeform 4112"/>
          <p:cNvSpPr>
            <a:spLocks noChangeAspect="1"/>
          </p:cNvSpPr>
          <p:nvPr/>
        </p:nvSpPr>
        <p:spPr bwMode="auto">
          <a:xfrm>
            <a:off x="2308225" y="5995988"/>
            <a:ext cx="12700" cy="17462"/>
          </a:xfrm>
          <a:custGeom>
            <a:avLst/>
            <a:gdLst>
              <a:gd name="T0" fmla="*/ 2147483647 w 33"/>
              <a:gd name="T1" fmla="*/ 0 h 43"/>
              <a:gd name="T2" fmla="*/ 2147483647 w 33"/>
              <a:gd name="T3" fmla="*/ 2147483647 h 43"/>
              <a:gd name="T4" fmla="*/ 2147483647 w 33"/>
              <a:gd name="T5" fmla="*/ 2147483647 h 43"/>
              <a:gd name="T6" fmla="*/ 2147483647 w 33"/>
              <a:gd name="T7" fmla="*/ 2147483647 h 43"/>
              <a:gd name="T8" fmla="*/ 2147483647 w 33"/>
              <a:gd name="T9" fmla="*/ 2147483647 h 43"/>
              <a:gd name="T10" fmla="*/ 0 w 33"/>
              <a:gd name="T11" fmla="*/ 2147483647 h 43"/>
              <a:gd name="T12" fmla="*/ 2147483647 w 33"/>
              <a:gd name="T13" fmla="*/ 0 h 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43"/>
              <a:gd name="T23" fmla="*/ 33 w 33"/>
              <a:gd name="T24" fmla="*/ 43 h 4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43">
                <a:moveTo>
                  <a:pt x="2" y="0"/>
                </a:moveTo>
                <a:lnTo>
                  <a:pt x="33" y="2"/>
                </a:lnTo>
                <a:lnTo>
                  <a:pt x="29" y="41"/>
                </a:lnTo>
                <a:lnTo>
                  <a:pt x="28" y="43"/>
                </a:lnTo>
                <a:lnTo>
                  <a:pt x="1" y="24"/>
                </a:lnTo>
                <a:lnTo>
                  <a:pt x="0" y="27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47" name="Freeform 4113"/>
          <p:cNvSpPr>
            <a:spLocks noChangeAspect="1"/>
          </p:cNvSpPr>
          <p:nvPr/>
        </p:nvSpPr>
        <p:spPr bwMode="auto">
          <a:xfrm>
            <a:off x="2300288" y="6008688"/>
            <a:ext cx="19050" cy="22225"/>
          </a:xfrm>
          <a:custGeom>
            <a:avLst/>
            <a:gdLst>
              <a:gd name="T0" fmla="*/ 2147483647 w 56"/>
              <a:gd name="T1" fmla="*/ 0 h 69"/>
              <a:gd name="T2" fmla="*/ 2147483647 w 56"/>
              <a:gd name="T3" fmla="*/ 2147483647 h 69"/>
              <a:gd name="T4" fmla="*/ 2147483647 w 56"/>
              <a:gd name="T5" fmla="*/ 2147483647 h 69"/>
              <a:gd name="T6" fmla="*/ 2147483647 w 56"/>
              <a:gd name="T7" fmla="*/ 2147483647 h 69"/>
              <a:gd name="T8" fmla="*/ 2147483647 w 56"/>
              <a:gd name="T9" fmla="*/ 2147483647 h 69"/>
              <a:gd name="T10" fmla="*/ 0 w 56"/>
              <a:gd name="T11" fmla="*/ 2147483647 h 69"/>
              <a:gd name="T12" fmla="*/ 2147483647 w 56"/>
              <a:gd name="T13" fmla="*/ 0 h 6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6"/>
              <a:gd name="T22" fmla="*/ 0 h 69"/>
              <a:gd name="T23" fmla="*/ 56 w 56"/>
              <a:gd name="T24" fmla="*/ 69 h 6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6" h="69">
                <a:moveTo>
                  <a:pt x="29" y="0"/>
                </a:moveTo>
                <a:lnTo>
                  <a:pt x="56" y="19"/>
                </a:lnTo>
                <a:lnTo>
                  <a:pt x="23" y="67"/>
                </a:lnTo>
                <a:lnTo>
                  <a:pt x="18" y="69"/>
                </a:lnTo>
                <a:lnTo>
                  <a:pt x="5" y="40"/>
                </a:lnTo>
                <a:lnTo>
                  <a:pt x="0" y="42"/>
                </a:lnTo>
                <a:lnTo>
                  <a:pt x="2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48" name="Freeform 4114"/>
          <p:cNvSpPr>
            <a:spLocks noChangeAspect="1"/>
          </p:cNvSpPr>
          <p:nvPr/>
        </p:nvSpPr>
        <p:spPr bwMode="auto">
          <a:xfrm>
            <a:off x="2295525" y="6019800"/>
            <a:ext cx="11113" cy="12700"/>
          </a:xfrm>
          <a:custGeom>
            <a:avLst/>
            <a:gdLst>
              <a:gd name="T0" fmla="*/ 2147483647 w 27"/>
              <a:gd name="T1" fmla="*/ 0 h 37"/>
              <a:gd name="T2" fmla="*/ 2147483647 w 27"/>
              <a:gd name="T3" fmla="*/ 2147483647 h 37"/>
              <a:gd name="T4" fmla="*/ 2147483647 w 27"/>
              <a:gd name="T5" fmla="*/ 2147483647 h 37"/>
              <a:gd name="T6" fmla="*/ 2147483647 w 27"/>
              <a:gd name="T7" fmla="*/ 2147483647 h 37"/>
              <a:gd name="T8" fmla="*/ 2147483647 w 27"/>
              <a:gd name="T9" fmla="*/ 2147483647 h 37"/>
              <a:gd name="T10" fmla="*/ 0 w 27"/>
              <a:gd name="T11" fmla="*/ 2147483647 h 37"/>
              <a:gd name="T12" fmla="*/ 2147483647 w 27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"/>
              <a:gd name="T22" fmla="*/ 0 h 37"/>
              <a:gd name="T23" fmla="*/ 27 w 27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" h="37">
                <a:moveTo>
                  <a:pt x="14" y="0"/>
                </a:moveTo>
                <a:lnTo>
                  <a:pt x="27" y="29"/>
                </a:lnTo>
                <a:lnTo>
                  <a:pt x="8" y="37"/>
                </a:lnTo>
                <a:lnTo>
                  <a:pt x="4" y="37"/>
                </a:lnTo>
                <a:lnTo>
                  <a:pt x="4" y="6"/>
                </a:lnTo>
                <a:lnTo>
                  <a:pt x="0" y="6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49" name="Freeform 4115"/>
          <p:cNvSpPr>
            <a:spLocks noChangeAspect="1"/>
          </p:cNvSpPr>
          <p:nvPr/>
        </p:nvSpPr>
        <p:spPr bwMode="auto">
          <a:xfrm>
            <a:off x="2282825" y="6021388"/>
            <a:ext cx="15875" cy="11112"/>
          </a:xfrm>
          <a:custGeom>
            <a:avLst/>
            <a:gdLst>
              <a:gd name="T0" fmla="*/ 2147483647 w 45"/>
              <a:gd name="T1" fmla="*/ 0 h 31"/>
              <a:gd name="T2" fmla="*/ 2147483647 w 45"/>
              <a:gd name="T3" fmla="*/ 2147483647 h 31"/>
              <a:gd name="T4" fmla="*/ 2147483647 w 45"/>
              <a:gd name="T5" fmla="*/ 2147483647 h 31"/>
              <a:gd name="T6" fmla="*/ 2147483647 w 45"/>
              <a:gd name="T7" fmla="*/ 0 h 31"/>
              <a:gd name="T8" fmla="*/ 0 w 45"/>
              <a:gd name="T9" fmla="*/ 2147483647 h 31"/>
              <a:gd name="T10" fmla="*/ 2147483647 w 45"/>
              <a:gd name="T11" fmla="*/ 0 h 31"/>
              <a:gd name="T12" fmla="*/ 2147483647 w 45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5"/>
              <a:gd name="T22" fmla="*/ 0 h 31"/>
              <a:gd name="T23" fmla="*/ 45 w 45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5" h="31">
                <a:moveTo>
                  <a:pt x="45" y="0"/>
                </a:moveTo>
                <a:lnTo>
                  <a:pt x="45" y="31"/>
                </a:lnTo>
                <a:lnTo>
                  <a:pt x="3" y="31"/>
                </a:lnTo>
                <a:lnTo>
                  <a:pt x="6" y="0"/>
                </a:lnTo>
                <a:lnTo>
                  <a:pt x="0" y="31"/>
                </a:lnTo>
                <a:lnTo>
                  <a:pt x="3" y="0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50" name="Freeform 4116"/>
          <p:cNvSpPr>
            <a:spLocks noChangeAspect="1"/>
          </p:cNvSpPr>
          <p:nvPr/>
        </p:nvSpPr>
        <p:spPr bwMode="auto">
          <a:xfrm>
            <a:off x="2282825" y="6021388"/>
            <a:ext cx="9525" cy="12700"/>
          </a:xfrm>
          <a:custGeom>
            <a:avLst/>
            <a:gdLst>
              <a:gd name="T0" fmla="*/ 0 w 26"/>
              <a:gd name="T1" fmla="*/ 2147483647 h 35"/>
              <a:gd name="T2" fmla="*/ 2147483647 w 26"/>
              <a:gd name="T3" fmla="*/ 0 h 35"/>
              <a:gd name="T4" fmla="*/ 2147483647 w 26"/>
              <a:gd name="T5" fmla="*/ 2147483647 h 35"/>
              <a:gd name="T6" fmla="*/ 2147483647 w 26"/>
              <a:gd name="T7" fmla="*/ 2147483647 h 35"/>
              <a:gd name="T8" fmla="*/ 2147483647 w 26"/>
              <a:gd name="T9" fmla="*/ 2147483647 h 35"/>
              <a:gd name="T10" fmla="*/ 2147483647 w 26"/>
              <a:gd name="T11" fmla="*/ 2147483647 h 35"/>
              <a:gd name="T12" fmla="*/ 0 w 26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6"/>
              <a:gd name="T22" fmla="*/ 0 h 35"/>
              <a:gd name="T23" fmla="*/ 26 w 26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6" h="35">
                <a:moveTo>
                  <a:pt x="0" y="31"/>
                </a:moveTo>
                <a:lnTo>
                  <a:pt x="6" y="0"/>
                </a:lnTo>
                <a:lnTo>
                  <a:pt x="26" y="4"/>
                </a:lnTo>
                <a:lnTo>
                  <a:pt x="23" y="35"/>
                </a:lnTo>
                <a:lnTo>
                  <a:pt x="23" y="4"/>
                </a:lnTo>
                <a:lnTo>
                  <a:pt x="20" y="35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51" name="Freeform 4117"/>
          <p:cNvSpPr>
            <a:spLocks noChangeAspect="1"/>
          </p:cNvSpPr>
          <p:nvPr/>
        </p:nvSpPr>
        <p:spPr bwMode="auto">
          <a:xfrm>
            <a:off x="2219325" y="6065838"/>
            <a:ext cx="4763" cy="9525"/>
          </a:xfrm>
          <a:custGeom>
            <a:avLst/>
            <a:gdLst>
              <a:gd name="T0" fmla="*/ 0 w 13"/>
              <a:gd name="T1" fmla="*/ 0 h 27"/>
              <a:gd name="T2" fmla="*/ 2147483647 w 13"/>
              <a:gd name="T3" fmla="*/ 2147483647 h 27"/>
              <a:gd name="T4" fmla="*/ 0 w 13"/>
              <a:gd name="T5" fmla="*/ 0 h 27"/>
              <a:gd name="T6" fmla="*/ 0 60000 65536"/>
              <a:gd name="T7" fmla="*/ 0 60000 65536"/>
              <a:gd name="T8" fmla="*/ 0 60000 65536"/>
              <a:gd name="T9" fmla="*/ 0 w 13"/>
              <a:gd name="T10" fmla="*/ 0 h 27"/>
              <a:gd name="T11" fmla="*/ 13 w 13"/>
              <a:gd name="T12" fmla="*/ 27 h 2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" h="27">
                <a:moveTo>
                  <a:pt x="0" y="0"/>
                </a:moveTo>
                <a:lnTo>
                  <a:pt x="13" y="2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52" name="Freeform 4118"/>
          <p:cNvSpPr>
            <a:spLocks noChangeAspect="1"/>
          </p:cNvSpPr>
          <p:nvPr/>
        </p:nvSpPr>
        <p:spPr bwMode="auto">
          <a:xfrm>
            <a:off x="2197100" y="6086475"/>
            <a:ext cx="9525" cy="9525"/>
          </a:xfrm>
          <a:custGeom>
            <a:avLst/>
            <a:gdLst>
              <a:gd name="T0" fmla="*/ 2147483647 w 27"/>
              <a:gd name="T1" fmla="*/ 0 h 25"/>
              <a:gd name="T2" fmla="*/ 2147483647 w 27"/>
              <a:gd name="T3" fmla="*/ 0 h 25"/>
              <a:gd name="T4" fmla="*/ 2147483647 w 27"/>
              <a:gd name="T5" fmla="*/ 2147483647 h 25"/>
              <a:gd name="T6" fmla="*/ 2147483647 w 27"/>
              <a:gd name="T7" fmla="*/ 2147483647 h 25"/>
              <a:gd name="T8" fmla="*/ 2147483647 w 27"/>
              <a:gd name="T9" fmla="*/ 2147483647 h 25"/>
              <a:gd name="T10" fmla="*/ 2147483647 w 27"/>
              <a:gd name="T11" fmla="*/ 2147483647 h 25"/>
              <a:gd name="T12" fmla="*/ 2147483647 w 27"/>
              <a:gd name="T13" fmla="*/ 2147483647 h 25"/>
              <a:gd name="T14" fmla="*/ 2147483647 w 27"/>
              <a:gd name="T15" fmla="*/ 2147483647 h 25"/>
              <a:gd name="T16" fmla="*/ 2147483647 w 27"/>
              <a:gd name="T17" fmla="*/ 2147483647 h 25"/>
              <a:gd name="T18" fmla="*/ 2147483647 w 27"/>
              <a:gd name="T19" fmla="*/ 2147483647 h 25"/>
              <a:gd name="T20" fmla="*/ 2147483647 w 27"/>
              <a:gd name="T21" fmla="*/ 2147483647 h 25"/>
              <a:gd name="T22" fmla="*/ 2147483647 w 27"/>
              <a:gd name="T23" fmla="*/ 2147483647 h 25"/>
              <a:gd name="T24" fmla="*/ 2147483647 w 27"/>
              <a:gd name="T25" fmla="*/ 2147483647 h 25"/>
              <a:gd name="T26" fmla="*/ 2147483647 w 27"/>
              <a:gd name="T27" fmla="*/ 2147483647 h 25"/>
              <a:gd name="T28" fmla="*/ 2147483647 w 27"/>
              <a:gd name="T29" fmla="*/ 2147483647 h 25"/>
              <a:gd name="T30" fmla="*/ 2147483647 w 27"/>
              <a:gd name="T31" fmla="*/ 2147483647 h 25"/>
              <a:gd name="T32" fmla="*/ 2147483647 w 27"/>
              <a:gd name="T33" fmla="*/ 2147483647 h 25"/>
              <a:gd name="T34" fmla="*/ 2147483647 w 27"/>
              <a:gd name="T35" fmla="*/ 2147483647 h 25"/>
              <a:gd name="T36" fmla="*/ 2147483647 w 27"/>
              <a:gd name="T37" fmla="*/ 2147483647 h 25"/>
              <a:gd name="T38" fmla="*/ 0 w 27"/>
              <a:gd name="T39" fmla="*/ 2147483647 h 25"/>
              <a:gd name="T40" fmla="*/ 0 w 27"/>
              <a:gd name="T41" fmla="*/ 2147483647 h 25"/>
              <a:gd name="T42" fmla="*/ 2147483647 w 27"/>
              <a:gd name="T43" fmla="*/ 0 h 2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7"/>
              <a:gd name="T67" fmla="*/ 0 h 25"/>
              <a:gd name="T68" fmla="*/ 27 w 27"/>
              <a:gd name="T69" fmla="*/ 25 h 2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7" h="25">
                <a:moveTo>
                  <a:pt x="23" y="0"/>
                </a:moveTo>
                <a:lnTo>
                  <a:pt x="23" y="0"/>
                </a:lnTo>
                <a:lnTo>
                  <a:pt x="25" y="2"/>
                </a:lnTo>
                <a:lnTo>
                  <a:pt x="26" y="4"/>
                </a:lnTo>
                <a:lnTo>
                  <a:pt x="27" y="7"/>
                </a:lnTo>
                <a:lnTo>
                  <a:pt x="27" y="9"/>
                </a:lnTo>
                <a:lnTo>
                  <a:pt x="27" y="11"/>
                </a:lnTo>
                <a:lnTo>
                  <a:pt x="26" y="15"/>
                </a:lnTo>
                <a:lnTo>
                  <a:pt x="25" y="17"/>
                </a:lnTo>
                <a:lnTo>
                  <a:pt x="23" y="20"/>
                </a:lnTo>
                <a:lnTo>
                  <a:pt x="21" y="21"/>
                </a:lnTo>
                <a:lnTo>
                  <a:pt x="19" y="23"/>
                </a:lnTo>
                <a:lnTo>
                  <a:pt x="16" y="24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6" y="24"/>
                </a:lnTo>
                <a:lnTo>
                  <a:pt x="4" y="23"/>
                </a:lnTo>
                <a:lnTo>
                  <a:pt x="1" y="21"/>
                </a:lnTo>
                <a:lnTo>
                  <a:pt x="0" y="19"/>
                </a:lnTo>
                <a:lnTo>
                  <a:pt x="2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53" name="Freeform 4119"/>
          <p:cNvSpPr>
            <a:spLocks noChangeAspect="1"/>
          </p:cNvSpPr>
          <p:nvPr/>
        </p:nvSpPr>
        <p:spPr bwMode="auto">
          <a:xfrm>
            <a:off x="2209800" y="6065838"/>
            <a:ext cx="14288" cy="11112"/>
          </a:xfrm>
          <a:custGeom>
            <a:avLst/>
            <a:gdLst>
              <a:gd name="T0" fmla="*/ 2147483647 w 33"/>
              <a:gd name="T1" fmla="*/ 0 h 32"/>
              <a:gd name="T2" fmla="*/ 2147483647 w 33"/>
              <a:gd name="T3" fmla="*/ 2147483647 h 32"/>
              <a:gd name="T4" fmla="*/ 2147483647 w 33"/>
              <a:gd name="T5" fmla="*/ 2147483647 h 32"/>
              <a:gd name="T6" fmla="*/ 2147483647 w 33"/>
              <a:gd name="T7" fmla="*/ 2147483647 h 32"/>
              <a:gd name="T8" fmla="*/ 2147483647 w 33"/>
              <a:gd name="T9" fmla="*/ 2147483647 h 32"/>
              <a:gd name="T10" fmla="*/ 0 w 33"/>
              <a:gd name="T11" fmla="*/ 2147483647 h 32"/>
              <a:gd name="T12" fmla="*/ 2147483647 w 33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2"/>
              <a:gd name="T23" fmla="*/ 33 w 33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2">
                <a:moveTo>
                  <a:pt x="20" y="0"/>
                </a:moveTo>
                <a:lnTo>
                  <a:pt x="33" y="27"/>
                </a:lnTo>
                <a:lnTo>
                  <a:pt x="32" y="27"/>
                </a:lnTo>
                <a:lnTo>
                  <a:pt x="24" y="32"/>
                </a:lnTo>
                <a:lnTo>
                  <a:pt x="8" y="5"/>
                </a:lnTo>
                <a:lnTo>
                  <a:pt x="0" y="10"/>
                </a:lnTo>
                <a:lnTo>
                  <a:pt x="2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54" name="Freeform 4120"/>
          <p:cNvSpPr>
            <a:spLocks noChangeAspect="1"/>
          </p:cNvSpPr>
          <p:nvPr/>
        </p:nvSpPr>
        <p:spPr bwMode="auto">
          <a:xfrm>
            <a:off x="2205038" y="6061075"/>
            <a:ext cx="17462" cy="25400"/>
          </a:xfrm>
          <a:custGeom>
            <a:avLst/>
            <a:gdLst>
              <a:gd name="T0" fmla="*/ 2147483647 w 52"/>
              <a:gd name="T1" fmla="*/ 2147483647 h 71"/>
              <a:gd name="T2" fmla="*/ 2147483647 w 52"/>
              <a:gd name="T3" fmla="*/ 2147483647 h 71"/>
              <a:gd name="T4" fmla="*/ 0 w 52"/>
              <a:gd name="T5" fmla="*/ 2147483647 h 71"/>
              <a:gd name="T6" fmla="*/ 2147483647 w 52"/>
              <a:gd name="T7" fmla="*/ 2147483647 h 71"/>
              <a:gd name="T8" fmla="*/ 2147483647 w 52"/>
              <a:gd name="T9" fmla="*/ 2147483647 h 71"/>
              <a:gd name="T10" fmla="*/ 2147483647 w 52"/>
              <a:gd name="T11" fmla="*/ 0 h 71"/>
              <a:gd name="T12" fmla="*/ 2147483647 w 52"/>
              <a:gd name="T13" fmla="*/ 2147483647 h 7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2"/>
              <a:gd name="T22" fmla="*/ 0 h 71"/>
              <a:gd name="T23" fmla="*/ 52 w 52"/>
              <a:gd name="T24" fmla="*/ 71 h 7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2" h="71">
                <a:moveTo>
                  <a:pt x="29" y="15"/>
                </a:moveTo>
                <a:lnTo>
                  <a:pt x="45" y="42"/>
                </a:lnTo>
                <a:lnTo>
                  <a:pt x="0" y="71"/>
                </a:lnTo>
                <a:lnTo>
                  <a:pt x="34" y="48"/>
                </a:lnTo>
                <a:lnTo>
                  <a:pt x="17" y="23"/>
                </a:lnTo>
                <a:lnTo>
                  <a:pt x="52" y="0"/>
                </a:lnTo>
                <a:lnTo>
                  <a:pt x="29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55" name="Freeform 4121"/>
          <p:cNvSpPr>
            <a:spLocks noChangeAspect="1"/>
          </p:cNvSpPr>
          <p:nvPr/>
        </p:nvSpPr>
        <p:spPr bwMode="auto">
          <a:xfrm>
            <a:off x="2205038" y="6069013"/>
            <a:ext cx="9525" cy="14287"/>
          </a:xfrm>
          <a:custGeom>
            <a:avLst/>
            <a:gdLst>
              <a:gd name="T0" fmla="*/ 2147483647 w 30"/>
              <a:gd name="T1" fmla="*/ 0 h 34"/>
              <a:gd name="T2" fmla="*/ 2147483647 w 30"/>
              <a:gd name="T3" fmla="*/ 2147483647 h 34"/>
              <a:gd name="T4" fmla="*/ 2147483647 w 30"/>
              <a:gd name="T5" fmla="*/ 2147483647 h 34"/>
              <a:gd name="T6" fmla="*/ 2147483647 w 30"/>
              <a:gd name="T7" fmla="*/ 2147483647 h 34"/>
              <a:gd name="T8" fmla="*/ 0 w 30"/>
              <a:gd name="T9" fmla="*/ 2147483647 h 34"/>
              <a:gd name="T10" fmla="*/ 2147483647 w 30"/>
              <a:gd name="T11" fmla="*/ 2147483647 h 34"/>
              <a:gd name="T12" fmla="*/ 2147483647 w 30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34"/>
              <a:gd name="T23" fmla="*/ 30 w 30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34">
                <a:moveTo>
                  <a:pt x="13" y="0"/>
                </a:moveTo>
                <a:lnTo>
                  <a:pt x="30" y="25"/>
                </a:lnTo>
                <a:lnTo>
                  <a:pt x="16" y="34"/>
                </a:lnTo>
                <a:lnTo>
                  <a:pt x="18" y="32"/>
                </a:lnTo>
                <a:lnTo>
                  <a:pt x="0" y="9"/>
                </a:lnTo>
                <a:lnTo>
                  <a:pt x="2" y="7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56" name="Freeform 4122"/>
          <p:cNvSpPr>
            <a:spLocks noChangeAspect="1"/>
          </p:cNvSpPr>
          <p:nvPr/>
        </p:nvSpPr>
        <p:spPr bwMode="auto">
          <a:xfrm>
            <a:off x="2197100" y="6075363"/>
            <a:ext cx="15875" cy="9525"/>
          </a:xfrm>
          <a:custGeom>
            <a:avLst/>
            <a:gdLst>
              <a:gd name="T0" fmla="*/ 2147483647 w 46"/>
              <a:gd name="T1" fmla="*/ 0 h 33"/>
              <a:gd name="T2" fmla="*/ 2147483647 w 46"/>
              <a:gd name="T3" fmla="*/ 2147483647 h 33"/>
              <a:gd name="T4" fmla="*/ 2147483647 w 46"/>
              <a:gd name="T5" fmla="*/ 2147483647 h 33"/>
              <a:gd name="T6" fmla="*/ 2147483647 w 46"/>
              <a:gd name="T7" fmla="*/ 2147483647 h 33"/>
              <a:gd name="T8" fmla="*/ 2147483647 w 46"/>
              <a:gd name="T9" fmla="*/ 2147483647 h 33"/>
              <a:gd name="T10" fmla="*/ 0 w 46"/>
              <a:gd name="T11" fmla="*/ 2147483647 h 33"/>
              <a:gd name="T12" fmla="*/ 2147483647 w 46"/>
              <a:gd name="T13" fmla="*/ 0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33"/>
              <a:gd name="T23" fmla="*/ 46 w 46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33">
                <a:moveTo>
                  <a:pt x="25" y="0"/>
                </a:moveTo>
                <a:lnTo>
                  <a:pt x="43" y="23"/>
                </a:lnTo>
                <a:lnTo>
                  <a:pt x="46" y="22"/>
                </a:lnTo>
                <a:lnTo>
                  <a:pt x="33" y="33"/>
                </a:lnTo>
                <a:lnTo>
                  <a:pt x="12" y="10"/>
                </a:lnTo>
                <a:lnTo>
                  <a:pt x="0" y="20"/>
                </a:lnTo>
                <a:lnTo>
                  <a:pt x="2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57" name="Freeform 4123"/>
          <p:cNvSpPr>
            <a:spLocks noChangeAspect="1"/>
          </p:cNvSpPr>
          <p:nvPr/>
        </p:nvSpPr>
        <p:spPr bwMode="auto">
          <a:xfrm>
            <a:off x="2197100" y="6076950"/>
            <a:ext cx="11113" cy="9525"/>
          </a:xfrm>
          <a:custGeom>
            <a:avLst/>
            <a:gdLst>
              <a:gd name="T0" fmla="*/ 2147483647 w 32"/>
              <a:gd name="T1" fmla="*/ 0 h 30"/>
              <a:gd name="T2" fmla="*/ 2147483647 w 32"/>
              <a:gd name="T3" fmla="*/ 2147483647 h 30"/>
              <a:gd name="T4" fmla="*/ 2147483647 w 32"/>
              <a:gd name="T5" fmla="*/ 2147483647 h 30"/>
              <a:gd name="T6" fmla="*/ 2147483647 w 32"/>
              <a:gd name="T7" fmla="*/ 2147483647 h 30"/>
              <a:gd name="T8" fmla="*/ 0 w 32"/>
              <a:gd name="T9" fmla="*/ 2147483647 h 30"/>
              <a:gd name="T10" fmla="*/ 2147483647 w 32"/>
              <a:gd name="T11" fmla="*/ 2147483647 h 30"/>
              <a:gd name="T12" fmla="*/ 2147483647 w 32"/>
              <a:gd name="T13" fmla="*/ 0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0"/>
              <a:gd name="T23" fmla="*/ 32 w 32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0">
                <a:moveTo>
                  <a:pt x="11" y="0"/>
                </a:moveTo>
                <a:lnTo>
                  <a:pt x="32" y="23"/>
                </a:lnTo>
                <a:lnTo>
                  <a:pt x="25" y="30"/>
                </a:lnTo>
                <a:lnTo>
                  <a:pt x="25" y="29"/>
                </a:lnTo>
                <a:lnTo>
                  <a:pt x="0" y="10"/>
                </a:lnTo>
                <a:lnTo>
                  <a:pt x="1" y="9"/>
                </a:lnTo>
                <a:lnTo>
                  <a:pt x="1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58" name="Freeform 4124"/>
          <p:cNvSpPr>
            <a:spLocks noChangeAspect="1"/>
          </p:cNvSpPr>
          <p:nvPr/>
        </p:nvSpPr>
        <p:spPr bwMode="auto">
          <a:xfrm>
            <a:off x="2193925" y="6080125"/>
            <a:ext cx="12700" cy="7938"/>
          </a:xfrm>
          <a:custGeom>
            <a:avLst/>
            <a:gdLst>
              <a:gd name="T0" fmla="*/ 2147483647 w 34"/>
              <a:gd name="T1" fmla="*/ 0 h 24"/>
              <a:gd name="T2" fmla="*/ 2147483647 w 34"/>
              <a:gd name="T3" fmla="*/ 2147483647 h 24"/>
              <a:gd name="T4" fmla="*/ 2147483647 w 34"/>
              <a:gd name="T5" fmla="*/ 2147483647 h 24"/>
              <a:gd name="T6" fmla="*/ 2147483647 w 34"/>
              <a:gd name="T7" fmla="*/ 2147483647 h 24"/>
              <a:gd name="T8" fmla="*/ 0 w 34"/>
              <a:gd name="T9" fmla="*/ 2147483647 h 24"/>
              <a:gd name="T10" fmla="*/ 2147483647 w 34"/>
              <a:gd name="T11" fmla="*/ 2147483647 h 24"/>
              <a:gd name="T12" fmla="*/ 2147483647 w 34"/>
              <a:gd name="T13" fmla="*/ 0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24"/>
              <a:gd name="T23" fmla="*/ 34 w 34"/>
              <a:gd name="T24" fmla="*/ 24 h 2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24">
                <a:moveTo>
                  <a:pt x="9" y="0"/>
                </a:moveTo>
                <a:lnTo>
                  <a:pt x="34" y="19"/>
                </a:lnTo>
                <a:lnTo>
                  <a:pt x="30" y="24"/>
                </a:lnTo>
                <a:lnTo>
                  <a:pt x="31" y="20"/>
                </a:lnTo>
                <a:lnTo>
                  <a:pt x="0" y="16"/>
                </a:lnTo>
                <a:lnTo>
                  <a:pt x="1" y="12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59" name="Freeform 4125"/>
          <p:cNvSpPr>
            <a:spLocks noChangeAspect="1"/>
          </p:cNvSpPr>
          <p:nvPr/>
        </p:nvSpPr>
        <p:spPr bwMode="auto">
          <a:xfrm>
            <a:off x="2193925" y="6084888"/>
            <a:ext cx="11113" cy="7937"/>
          </a:xfrm>
          <a:custGeom>
            <a:avLst/>
            <a:gdLst>
              <a:gd name="T0" fmla="*/ 2147483647 w 34"/>
              <a:gd name="T1" fmla="*/ 0 h 18"/>
              <a:gd name="T2" fmla="*/ 2147483647 w 34"/>
              <a:gd name="T3" fmla="*/ 2147483647 h 18"/>
              <a:gd name="T4" fmla="*/ 2147483647 w 34"/>
              <a:gd name="T5" fmla="*/ 2147483647 h 18"/>
              <a:gd name="T6" fmla="*/ 2147483647 w 34"/>
              <a:gd name="T7" fmla="*/ 0 h 18"/>
              <a:gd name="T8" fmla="*/ 2147483647 w 34"/>
              <a:gd name="T9" fmla="*/ 2147483647 h 18"/>
              <a:gd name="T10" fmla="*/ 0 w 34"/>
              <a:gd name="T11" fmla="*/ 2147483647 h 18"/>
              <a:gd name="T12" fmla="*/ 2147483647 w 34"/>
              <a:gd name="T13" fmla="*/ 0 h 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18"/>
              <a:gd name="T23" fmla="*/ 34 w 34"/>
              <a:gd name="T24" fmla="*/ 18 h 1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18">
                <a:moveTo>
                  <a:pt x="3" y="0"/>
                </a:moveTo>
                <a:lnTo>
                  <a:pt x="34" y="4"/>
                </a:lnTo>
                <a:lnTo>
                  <a:pt x="34" y="6"/>
                </a:lnTo>
                <a:lnTo>
                  <a:pt x="29" y="0"/>
                </a:lnTo>
                <a:lnTo>
                  <a:pt x="6" y="18"/>
                </a:lnTo>
                <a:lnTo>
                  <a:pt x="0" y="12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60" name="Freeform 4126"/>
          <p:cNvSpPr>
            <a:spLocks noChangeAspect="1"/>
          </p:cNvSpPr>
          <p:nvPr/>
        </p:nvSpPr>
        <p:spPr bwMode="auto">
          <a:xfrm>
            <a:off x="2193925" y="6084888"/>
            <a:ext cx="11113" cy="9525"/>
          </a:xfrm>
          <a:custGeom>
            <a:avLst/>
            <a:gdLst>
              <a:gd name="T0" fmla="*/ 0 w 28"/>
              <a:gd name="T1" fmla="*/ 2147483647 h 25"/>
              <a:gd name="T2" fmla="*/ 2147483647 w 28"/>
              <a:gd name="T3" fmla="*/ 0 h 25"/>
              <a:gd name="T4" fmla="*/ 2147483647 w 28"/>
              <a:gd name="T5" fmla="*/ 2147483647 h 25"/>
              <a:gd name="T6" fmla="*/ 2147483647 w 28"/>
              <a:gd name="T7" fmla="*/ 2147483647 h 25"/>
              <a:gd name="T8" fmla="*/ 0 w 28"/>
              <a:gd name="T9" fmla="*/ 2147483647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8"/>
              <a:gd name="T16" fmla="*/ 0 h 25"/>
              <a:gd name="T17" fmla="*/ 28 w 28"/>
              <a:gd name="T18" fmla="*/ 25 h 2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8" h="25">
                <a:moveTo>
                  <a:pt x="0" y="18"/>
                </a:moveTo>
                <a:lnTo>
                  <a:pt x="23" y="0"/>
                </a:lnTo>
                <a:lnTo>
                  <a:pt x="28" y="6"/>
                </a:lnTo>
                <a:lnTo>
                  <a:pt x="5" y="25"/>
                </a:lnTo>
                <a:lnTo>
                  <a:pt x="0" y="1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61" name="Freeform 4127"/>
          <p:cNvSpPr>
            <a:spLocks noChangeAspect="1"/>
          </p:cNvSpPr>
          <p:nvPr/>
        </p:nvSpPr>
        <p:spPr bwMode="auto">
          <a:xfrm>
            <a:off x="2197100" y="6084888"/>
            <a:ext cx="7938" cy="9525"/>
          </a:xfrm>
          <a:custGeom>
            <a:avLst/>
            <a:gdLst>
              <a:gd name="T0" fmla="*/ 2147483647 w 28"/>
              <a:gd name="T1" fmla="*/ 2147483647 h 25"/>
              <a:gd name="T2" fmla="*/ 2147483647 w 28"/>
              <a:gd name="T3" fmla="*/ 2147483647 h 25"/>
              <a:gd name="T4" fmla="*/ 2147483647 w 28"/>
              <a:gd name="T5" fmla="*/ 2147483647 h 25"/>
              <a:gd name="T6" fmla="*/ 2147483647 w 28"/>
              <a:gd name="T7" fmla="*/ 2147483647 h 25"/>
              <a:gd name="T8" fmla="*/ 0 w 28"/>
              <a:gd name="T9" fmla="*/ 2147483647 h 25"/>
              <a:gd name="T10" fmla="*/ 0 w 28"/>
              <a:gd name="T11" fmla="*/ 2147483647 h 25"/>
              <a:gd name="T12" fmla="*/ 0 w 28"/>
              <a:gd name="T13" fmla="*/ 2147483647 h 25"/>
              <a:gd name="T14" fmla="*/ 2147483647 w 28"/>
              <a:gd name="T15" fmla="*/ 2147483647 h 25"/>
              <a:gd name="T16" fmla="*/ 2147483647 w 28"/>
              <a:gd name="T17" fmla="*/ 2147483647 h 25"/>
              <a:gd name="T18" fmla="*/ 2147483647 w 28"/>
              <a:gd name="T19" fmla="*/ 2147483647 h 25"/>
              <a:gd name="T20" fmla="*/ 2147483647 w 28"/>
              <a:gd name="T21" fmla="*/ 2147483647 h 25"/>
              <a:gd name="T22" fmla="*/ 2147483647 w 28"/>
              <a:gd name="T23" fmla="*/ 2147483647 h 25"/>
              <a:gd name="T24" fmla="*/ 2147483647 w 28"/>
              <a:gd name="T25" fmla="*/ 2147483647 h 25"/>
              <a:gd name="T26" fmla="*/ 2147483647 w 28"/>
              <a:gd name="T27" fmla="*/ 0 h 25"/>
              <a:gd name="T28" fmla="*/ 2147483647 w 28"/>
              <a:gd name="T29" fmla="*/ 0 h 25"/>
              <a:gd name="T30" fmla="*/ 2147483647 w 28"/>
              <a:gd name="T31" fmla="*/ 0 h 25"/>
              <a:gd name="T32" fmla="*/ 2147483647 w 28"/>
              <a:gd name="T33" fmla="*/ 2147483647 h 25"/>
              <a:gd name="T34" fmla="*/ 2147483647 w 28"/>
              <a:gd name="T35" fmla="*/ 2147483647 h 25"/>
              <a:gd name="T36" fmla="*/ 2147483647 w 28"/>
              <a:gd name="T37" fmla="*/ 2147483647 h 25"/>
              <a:gd name="T38" fmla="*/ 2147483647 w 28"/>
              <a:gd name="T39" fmla="*/ 2147483647 h 25"/>
              <a:gd name="T40" fmla="*/ 2147483647 w 28"/>
              <a:gd name="T41" fmla="*/ 2147483647 h 25"/>
              <a:gd name="T42" fmla="*/ 2147483647 w 28"/>
              <a:gd name="T43" fmla="*/ 2147483647 h 2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8"/>
              <a:gd name="T67" fmla="*/ 0 h 25"/>
              <a:gd name="T68" fmla="*/ 28 w 28"/>
              <a:gd name="T69" fmla="*/ 25 h 2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8" h="25">
                <a:moveTo>
                  <a:pt x="3" y="25"/>
                </a:moveTo>
                <a:lnTo>
                  <a:pt x="3" y="25"/>
                </a:lnTo>
                <a:lnTo>
                  <a:pt x="2" y="23"/>
                </a:lnTo>
                <a:lnTo>
                  <a:pt x="1" y="19"/>
                </a:lnTo>
                <a:lnTo>
                  <a:pt x="0" y="17"/>
                </a:lnTo>
                <a:lnTo>
                  <a:pt x="0" y="15"/>
                </a:lnTo>
                <a:lnTo>
                  <a:pt x="0" y="12"/>
                </a:lnTo>
                <a:lnTo>
                  <a:pt x="1" y="10"/>
                </a:lnTo>
                <a:lnTo>
                  <a:pt x="2" y="7"/>
                </a:lnTo>
                <a:lnTo>
                  <a:pt x="4" y="5"/>
                </a:lnTo>
                <a:lnTo>
                  <a:pt x="6" y="3"/>
                </a:lnTo>
                <a:lnTo>
                  <a:pt x="8" y="2"/>
                </a:lnTo>
                <a:lnTo>
                  <a:pt x="11" y="1"/>
                </a:lnTo>
                <a:lnTo>
                  <a:pt x="13" y="0"/>
                </a:lnTo>
                <a:lnTo>
                  <a:pt x="15" y="0"/>
                </a:lnTo>
                <a:lnTo>
                  <a:pt x="18" y="0"/>
                </a:lnTo>
                <a:lnTo>
                  <a:pt x="20" y="1"/>
                </a:lnTo>
                <a:lnTo>
                  <a:pt x="24" y="2"/>
                </a:lnTo>
                <a:lnTo>
                  <a:pt x="26" y="4"/>
                </a:lnTo>
                <a:lnTo>
                  <a:pt x="28" y="6"/>
                </a:lnTo>
                <a:lnTo>
                  <a:pt x="3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62" name="Freeform 4128"/>
          <p:cNvSpPr>
            <a:spLocks noChangeAspect="1"/>
          </p:cNvSpPr>
          <p:nvPr/>
        </p:nvSpPr>
        <p:spPr bwMode="auto">
          <a:xfrm>
            <a:off x="2298700" y="6094413"/>
            <a:ext cx="4763" cy="11112"/>
          </a:xfrm>
          <a:custGeom>
            <a:avLst/>
            <a:gdLst>
              <a:gd name="T0" fmla="*/ 0 w 15"/>
              <a:gd name="T1" fmla="*/ 0 h 31"/>
              <a:gd name="T2" fmla="*/ 0 w 15"/>
              <a:gd name="T3" fmla="*/ 0 h 31"/>
              <a:gd name="T4" fmla="*/ 2147483647 w 15"/>
              <a:gd name="T5" fmla="*/ 0 h 31"/>
              <a:gd name="T6" fmla="*/ 2147483647 w 15"/>
              <a:gd name="T7" fmla="*/ 2147483647 h 31"/>
              <a:gd name="T8" fmla="*/ 2147483647 w 15"/>
              <a:gd name="T9" fmla="*/ 2147483647 h 31"/>
              <a:gd name="T10" fmla="*/ 2147483647 w 15"/>
              <a:gd name="T11" fmla="*/ 2147483647 h 31"/>
              <a:gd name="T12" fmla="*/ 2147483647 w 15"/>
              <a:gd name="T13" fmla="*/ 2147483647 h 31"/>
              <a:gd name="T14" fmla="*/ 2147483647 w 15"/>
              <a:gd name="T15" fmla="*/ 2147483647 h 31"/>
              <a:gd name="T16" fmla="*/ 2147483647 w 15"/>
              <a:gd name="T17" fmla="*/ 2147483647 h 31"/>
              <a:gd name="T18" fmla="*/ 2147483647 w 15"/>
              <a:gd name="T19" fmla="*/ 2147483647 h 31"/>
              <a:gd name="T20" fmla="*/ 2147483647 w 15"/>
              <a:gd name="T21" fmla="*/ 2147483647 h 31"/>
              <a:gd name="T22" fmla="*/ 2147483647 w 15"/>
              <a:gd name="T23" fmla="*/ 2147483647 h 31"/>
              <a:gd name="T24" fmla="*/ 2147483647 w 15"/>
              <a:gd name="T25" fmla="*/ 2147483647 h 31"/>
              <a:gd name="T26" fmla="*/ 2147483647 w 15"/>
              <a:gd name="T27" fmla="*/ 2147483647 h 31"/>
              <a:gd name="T28" fmla="*/ 2147483647 w 15"/>
              <a:gd name="T29" fmla="*/ 2147483647 h 31"/>
              <a:gd name="T30" fmla="*/ 2147483647 w 15"/>
              <a:gd name="T31" fmla="*/ 2147483647 h 31"/>
              <a:gd name="T32" fmla="*/ 2147483647 w 15"/>
              <a:gd name="T33" fmla="*/ 2147483647 h 31"/>
              <a:gd name="T34" fmla="*/ 2147483647 w 15"/>
              <a:gd name="T35" fmla="*/ 2147483647 h 31"/>
              <a:gd name="T36" fmla="*/ 2147483647 w 15"/>
              <a:gd name="T37" fmla="*/ 2147483647 h 31"/>
              <a:gd name="T38" fmla="*/ 0 w 15"/>
              <a:gd name="T39" fmla="*/ 2147483647 h 31"/>
              <a:gd name="T40" fmla="*/ 0 w 15"/>
              <a:gd name="T41" fmla="*/ 2147483647 h 31"/>
              <a:gd name="T42" fmla="*/ 0 w 15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"/>
              <a:gd name="T67" fmla="*/ 0 h 31"/>
              <a:gd name="T68" fmla="*/ 15 w 15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4" y="1"/>
                </a:lnTo>
                <a:lnTo>
                  <a:pt x="7" y="2"/>
                </a:lnTo>
                <a:lnTo>
                  <a:pt x="9" y="3"/>
                </a:lnTo>
                <a:lnTo>
                  <a:pt x="11" y="5"/>
                </a:lnTo>
                <a:lnTo>
                  <a:pt x="13" y="7"/>
                </a:lnTo>
                <a:lnTo>
                  <a:pt x="14" y="10"/>
                </a:lnTo>
                <a:lnTo>
                  <a:pt x="15" y="12"/>
                </a:lnTo>
                <a:lnTo>
                  <a:pt x="15" y="15"/>
                </a:lnTo>
                <a:lnTo>
                  <a:pt x="15" y="17"/>
                </a:lnTo>
                <a:lnTo>
                  <a:pt x="14" y="20"/>
                </a:lnTo>
                <a:lnTo>
                  <a:pt x="13" y="23"/>
                </a:lnTo>
                <a:lnTo>
                  <a:pt x="12" y="25"/>
                </a:lnTo>
                <a:lnTo>
                  <a:pt x="10" y="27"/>
                </a:lnTo>
                <a:lnTo>
                  <a:pt x="8" y="29"/>
                </a:lnTo>
                <a:lnTo>
                  <a:pt x="5" y="30"/>
                </a:lnTo>
                <a:lnTo>
                  <a:pt x="3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63" name="Freeform 4129"/>
          <p:cNvSpPr>
            <a:spLocks noChangeAspect="1"/>
          </p:cNvSpPr>
          <p:nvPr/>
        </p:nvSpPr>
        <p:spPr bwMode="auto">
          <a:xfrm>
            <a:off x="2197100" y="6086475"/>
            <a:ext cx="11113" cy="15875"/>
          </a:xfrm>
          <a:custGeom>
            <a:avLst/>
            <a:gdLst>
              <a:gd name="T0" fmla="*/ 0 w 33"/>
              <a:gd name="T1" fmla="*/ 2147483647 h 37"/>
              <a:gd name="T2" fmla="*/ 2147483647 w 33"/>
              <a:gd name="T3" fmla="*/ 0 h 37"/>
              <a:gd name="T4" fmla="*/ 2147483647 w 33"/>
              <a:gd name="T5" fmla="*/ 2147483647 h 37"/>
              <a:gd name="T6" fmla="*/ 2147483647 w 33"/>
              <a:gd name="T7" fmla="*/ 2147483647 h 37"/>
              <a:gd name="T8" fmla="*/ 2147483647 w 33"/>
              <a:gd name="T9" fmla="*/ 2147483647 h 37"/>
              <a:gd name="T10" fmla="*/ 2147483647 w 33"/>
              <a:gd name="T11" fmla="*/ 2147483647 h 37"/>
              <a:gd name="T12" fmla="*/ 0 w 33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7"/>
              <a:gd name="T23" fmla="*/ 33 w 33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7">
                <a:moveTo>
                  <a:pt x="0" y="19"/>
                </a:moveTo>
                <a:lnTo>
                  <a:pt x="25" y="0"/>
                </a:lnTo>
                <a:lnTo>
                  <a:pt x="33" y="10"/>
                </a:lnTo>
                <a:lnTo>
                  <a:pt x="27" y="8"/>
                </a:lnTo>
                <a:lnTo>
                  <a:pt x="19" y="37"/>
                </a:lnTo>
                <a:lnTo>
                  <a:pt x="12" y="35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64" name="Freeform 4130"/>
          <p:cNvSpPr>
            <a:spLocks noChangeAspect="1"/>
          </p:cNvSpPr>
          <p:nvPr/>
        </p:nvSpPr>
        <p:spPr bwMode="auto">
          <a:xfrm>
            <a:off x="2201863" y="6089650"/>
            <a:ext cx="12700" cy="14288"/>
          </a:xfrm>
          <a:custGeom>
            <a:avLst/>
            <a:gdLst>
              <a:gd name="T0" fmla="*/ 0 w 34"/>
              <a:gd name="T1" fmla="*/ 2147483647 h 40"/>
              <a:gd name="T2" fmla="*/ 2147483647 w 34"/>
              <a:gd name="T3" fmla="*/ 0 h 40"/>
              <a:gd name="T4" fmla="*/ 2147483647 w 34"/>
              <a:gd name="T5" fmla="*/ 2147483647 h 40"/>
              <a:gd name="T6" fmla="*/ 2147483647 w 34"/>
              <a:gd name="T7" fmla="*/ 2147483647 h 40"/>
              <a:gd name="T8" fmla="*/ 2147483647 w 34"/>
              <a:gd name="T9" fmla="*/ 2147483647 h 40"/>
              <a:gd name="T10" fmla="*/ 2147483647 w 34"/>
              <a:gd name="T11" fmla="*/ 2147483647 h 40"/>
              <a:gd name="T12" fmla="*/ 0 w 34"/>
              <a:gd name="T13" fmla="*/ 2147483647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40"/>
              <a:gd name="T23" fmla="*/ 34 w 34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40">
                <a:moveTo>
                  <a:pt x="0" y="29"/>
                </a:moveTo>
                <a:lnTo>
                  <a:pt x="8" y="0"/>
                </a:lnTo>
                <a:lnTo>
                  <a:pt x="32" y="9"/>
                </a:lnTo>
                <a:lnTo>
                  <a:pt x="34" y="9"/>
                </a:lnTo>
                <a:lnTo>
                  <a:pt x="30" y="40"/>
                </a:lnTo>
                <a:lnTo>
                  <a:pt x="32" y="40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65" name="Freeform 4131"/>
          <p:cNvSpPr>
            <a:spLocks noChangeAspect="1"/>
          </p:cNvSpPr>
          <p:nvPr/>
        </p:nvSpPr>
        <p:spPr bwMode="auto">
          <a:xfrm>
            <a:off x="2212975" y="6092825"/>
            <a:ext cx="17463" cy="12700"/>
          </a:xfrm>
          <a:custGeom>
            <a:avLst/>
            <a:gdLst>
              <a:gd name="T0" fmla="*/ 0 w 45"/>
              <a:gd name="T1" fmla="*/ 2147483647 h 37"/>
              <a:gd name="T2" fmla="*/ 2147483647 w 45"/>
              <a:gd name="T3" fmla="*/ 0 h 37"/>
              <a:gd name="T4" fmla="*/ 2147483647 w 45"/>
              <a:gd name="T5" fmla="*/ 2147483647 h 37"/>
              <a:gd name="T6" fmla="*/ 2147483647 w 45"/>
              <a:gd name="T7" fmla="*/ 2147483647 h 37"/>
              <a:gd name="T8" fmla="*/ 2147483647 w 45"/>
              <a:gd name="T9" fmla="*/ 2147483647 h 37"/>
              <a:gd name="T10" fmla="*/ 2147483647 w 45"/>
              <a:gd name="T11" fmla="*/ 2147483647 h 37"/>
              <a:gd name="T12" fmla="*/ 0 w 45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5"/>
              <a:gd name="T22" fmla="*/ 0 h 37"/>
              <a:gd name="T23" fmla="*/ 45 w 45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5" h="37">
                <a:moveTo>
                  <a:pt x="0" y="31"/>
                </a:moveTo>
                <a:lnTo>
                  <a:pt x="4" y="0"/>
                </a:lnTo>
                <a:lnTo>
                  <a:pt x="45" y="6"/>
                </a:lnTo>
                <a:lnTo>
                  <a:pt x="43" y="6"/>
                </a:lnTo>
                <a:lnTo>
                  <a:pt x="41" y="37"/>
                </a:lnTo>
                <a:lnTo>
                  <a:pt x="39" y="37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66" name="Freeform 4132"/>
          <p:cNvSpPr>
            <a:spLocks noChangeAspect="1"/>
          </p:cNvSpPr>
          <p:nvPr/>
        </p:nvSpPr>
        <p:spPr bwMode="auto">
          <a:xfrm>
            <a:off x="2227263" y="6094413"/>
            <a:ext cx="19050" cy="12700"/>
          </a:xfrm>
          <a:custGeom>
            <a:avLst/>
            <a:gdLst>
              <a:gd name="T0" fmla="*/ 0 w 50"/>
              <a:gd name="T1" fmla="*/ 2147483647 h 34"/>
              <a:gd name="T2" fmla="*/ 2147483647 w 50"/>
              <a:gd name="T3" fmla="*/ 0 h 34"/>
              <a:gd name="T4" fmla="*/ 2147483647 w 50"/>
              <a:gd name="T5" fmla="*/ 2147483647 h 34"/>
              <a:gd name="T6" fmla="*/ 2147483647 w 50"/>
              <a:gd name="T7" fmla="*/ 2147483647 h 34"/>
              <a:gd name="T8" fmla="*/ 2147483647 w 50"/>
              <a:gd name="T9" fmla="*/ 2147483647 h 34"/>
              <a:gd name="T10" fmla="*/ 2147483647 w 50"/>
              <a:gd name="T11" fmla="*/ 2147483647 h 34"/>
              <a:gd name="T12" fmla="*/ 0 w 50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34"/>
              <a:gd name="T23" fmla="*/ 50 w 50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34">
                <a:moveTo>
                  <a:pt x="0" y="31"/>
                </a:moveTo>
                <a:lnTo>
                  <a:pt x="2" y="0"/>
                </a:lnTo>
                <a:lnTo>
                  <a:pt x="50" y="3"/>
                </a:lnTo>
                <a:lnTo>
                  <a:pt x="49" y="3"/>
                </a:lnTo>
                <a:lnTo>
                  <a:pt x="49" y="34"/>
                </a:lnTo>
                <a:lnTo>
                  <a:pt x="48" y="34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67" name="Freeform 4133"/>
          <p:cNvSpPr>
            <a:spLocks noChangeAspect="1"/>
          </p:cNvSpPr>
          <p:nvPr/>
        </p:nvSpPr>
        <p:spPr bwMode="auto">
          <a:xfrm>
            <a:off x="2243138" y="6096000"/>
            <a:ext cx="19050" cy="11113"/>
          </a:xfrm>
          <a:custGeom>
            <a:avLst/>
            <a:gdLst>
              <a:gd name="T0" fmla="*/ 0 w 50"/>
              <a:gd name="T1" fmla="*/ 2147483647 h 31"/>
              <a:gd name="T2" fmla="*/ 0 w 50"/>
              <a:gd name="T3" fmla="*/ 0 h 31"/>
              <a:gd name="T4" fmla="*/ 2147483647 w 50"/>
              <a:gd name="T5" fmla="*/ 0 h 31"/>
              <a:gd name="T6" fmla="*/ 2147483647 w 50"/>
              <a:gd name="T7" fmla="*/ 0 h 31"/>
              <a:gd name="T8" fmla="*/ 2147483647 w 50"/>
              <a:gd name="T9" fmla="*/ 2147483647 h 31"/>
              <a:gd name="T10" fmla="*/ 2147483647 w 50"/>
              <a:gd name="T11" fmla="*/ 2147483647 h 31"/>
              <a:gd name="T12" fmla="*/ 0 w 50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31"/>
              <a:gd name="T23" fmla="*/ 50 w 50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31">
                <a:moveTo>
                  <a:pt x="0" y="31"/>
                </a:moveTo>
                <a:lnTo>
                  <a:pt x="0" y="0"/>
                </a:lnTo>
                <a:lnTo>
                  <a:pt x="50" y="0"/>
                </a:lnTo>
                <a:lnTo>
                  <a:pt x="50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68" name="Freeform 4134"/>
          <p:cNvSpPr>
            <a:spLocks noChangeAspect="1"/>
          </p:cNvSpPr>
          <p:nvPr/>
        </p:nvSpPr>
        <p:spPr bwMode="auto">
          <a:xfrm>
            <a:off x="2262188" y="6096000"/>
            <a:ext cx="14287" cy="11113"/>
          </a:xfrm>
          <a:custGeom>
            <a:avLst/>
            <a:gdLst>
              <a:gd name="T0" fmla="*/ 0 w 46"/>
              <a:gd name="T1" fmla="*/ 2147483647 h 32"/>
              <a:gd name="T2" fmla="*/ 0 w 46"/>
              <a:gd name="T3" fmla="*/ 2147483647 h 32"/>
              <a:gd name="T4" fmla="*/ 2147483647 w 46"/>
              <a:gd name="T5" fmla="*/ 0 h 32"/>
              <a:gd name="T6" fmla="*/ 2147483647 w 46"/>
              <a:gd name="T7" fmla="*/ 0 h 32"/>
              <a:gd name="T8" fmla="*/ 2147483647 w 46"/>
              <a:gd name="T9" fmla="*/ 2147483647 h 32"/>
              <a:gd name="T10" fmla="*/ 2147483647 w 46"/>
              <a:gd name="T11" fmla="*/ 2147483647 h 32"/>
              <a:gd name="T12" fmla="*/ 0 w 46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32"/>
              <a:gd name="T23" fmla="*/ 46 w 46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32">
                <a:moveTo>
                  <a:pt x="0" y="32"/>
                </a:moveTo>
                <a:lnTo>
                  <a:pt x="0" y="1"/>
                </a:lnTo>
                <a:lnTo>
                  <a:pt x="46" y="0"/>
                </a:lnTo>
                <a:lnTo>
                  <a:pt x="46" y="31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69" name="Freeform 4135"/>
          <p:cNvSpPr>
            <a:spLocks noChangeAspect="1"/>
          </p:cNvSpPr>
          <p:nvPr/>
        </p:nvSpPr>
        <p:spPr bwMode="auto">
          <a:xfrm>
            <a:off x="2276475" y="6094413"/>
            <a:ext cx="14288" cy="12700"/>
          </a:xfrm>
          <a:custGeom>
            <a:avLst/>
            <a:gdLst>
              <a:gd name="T0" fmla="*/ 0 w 37"/>
              <a:gd name="T1" fmla="*/ 2147483647 h 33"/>
              <a:gd name="T2" fmla="*/ 0 w 37"/>
              <a:gd name="T3" fmla="*/ 2147483647 h 33"/>
              <a:gd name="T4" fmla="*/ 2147483647 w 37"/>
              <a:gd name="T5" fmla="*/ 0 h 33"/>
              <a:gd name="T6" fmla="*/ 2147483647 w 37"/>
              <a:gd name="T7" fmla="*/ 0 h 33"/>
              <a:gd name="T8" fmla="*/ 2147483647 w 37"/>
              <a:gd name="T9" fmla="*/ 2147483647 h 33"/>
              <a:gd name="T10" fmla="*/ 2147483647 w 37"/>
              <a:gd name="T11" fmla="*/ 2147483647 h 33"/>
              <a:gd name="T12" fmla="*/ 0 w 37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7"/>
              <a:gd name="T22" fmla="*/ 0 h 33"/>
              <a:gd name="T23" fmla="*/ 37 w 37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7" h="33">
                <a:moveTo>
                  <a:pt x="0" y="33"/>
                </a:moveTo>
                <a:lnTo>
                  <a:pt x="0" y="2"/>
                </a:lnTo>
                <a:lnTo>
                  <a:pt x="37" y="0"/>
                </a:lnTo>
                <a:lnTo>
                  <a:pt x="37" y="31"/>
                </a:lnTo>
                <a:lnTo>
                  <a:pt x="0" y="3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70" name="Freeform 4136"/>
          <p:cNvSpPr>
            <a:spLocks noChangeAspect="1"/>
          </p:cNvSpPr>
          <p:nvPr/>
        </p:nvSpPr>
        <p:spPr bwMode="auto">
          <a:xfrm>
            <a:off x="2290763" y="6094413"/>
            <a:ext cx="7937" cy="11112"/>
          </a:xfrm>
          <a:custGeom>
            <a:avLst/>
            <a:gdLst>
              <a:gd name="T0" fmla="*/ 0 w 24"/>
              <a:gd name="T1" fmla="*/ 2147483647 h 32"/>
              <a:gd name="T2" fmla="*/ 0 w 24"/>
              <a:gd name="T3" fmla="*/ 2147483647 h 32"/>
              <a:gd name="T4" fmla="*/ 2147483647 w 24"/>
              <a:gd name="T5" fmla="*/ 0 h 32"/>
              <a:gd name="T6" fmla="*/ 2147483647 w 24"/>
              <a:gd name="T7" fmla="*/ 2147483647 h 32"/>
              <a:gd name="T8" fmla="*/ 0 w 24"/>
              <a:gd name="T9" fmla="*/ 2147483647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4"/>
              <a:gd name="T16" fmla="*/ 0 h 32"/>
              <a:gd name="T17" fmla="*/ 24 w 24"/>
              <a:gd name="T18" fmla="*/ 32 h 3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4" h="32">
                <a:moveTo>
                  <a:pt x="0" y="32"/>
                </a:moveTo>
                <a:lnTo>
                  <a:pt x="0" y="1"/>
                </a:lnTo>
                <a:lnTo>
                  <a:pt x="24" y="0"/>
                </a:lnTo>
                <a:lnTo>
                  <a:pt x="24" y="31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71" name="Freeform 4137"/>
          <p:cNvSpPr>
            <a:spLocks noChangeAspect="1"/>
          </p:cNvSpPr>
          <p:nvPr/>
        </p:nvSpPr>
        <p:spPr bwMode="auto">
          <a:xfrm>
            <a:off x="2293938" y="6094413"/>
            <a:ext cx="6350" cy="11112"/>
          </a:xfrm>
          <a:custGeom>
            <a:avLst/>
            <a:gdLst>
              <a:gd name="T0" fmla="*/ 2147483647 w 18"/>
              <a:gd name="T1" fmla="*/ 2147483647 h 31"/>
              <a:gd name="T2" fmla="*/ 2147483647 w 18"/>
              <a:gd name="T3" fmla="*/ 2147483647 h 31"/>
              <a:gd name="T4" fmla="*/ 2147483647 w 18"/>
              <a:gd name="T5" fmla="*/ 2147483647 h 31"/>
              <a:gd name="T6" fmla="*/ 2147483647 w 18"/>
              <a:gd name="T7" fmla="*/ 2147483647 h 31"/>
              <a:gd name="T8" fmla="*/ 2147483647 w 18"/>
              <a:gd name="T9" fmla="*/ 2147483647 h 31"/>
              <a:gd name="T10" fmla="*/ 2147483647 w 18"/>
              <a:gd name="T11" fmla="*/ 2147483647 h 31"/>
              <a:gd name="T12" fmla="*/ 2147483647 w 18"/>
              <a:gd name="T13" fmla="*/ 2147483647 h 31"/>
              <a:gd name="T14" fmla="*/ 2147483647 w 18"/>
              <a:gd name="T15" fmla="*/ 2147483647 h 31"/>
              <a:gd name="T16" fmla="*/ 2147483647 w 18"/>
              <a:gd name="T17" fmla="*/ 2147483647 h 31"/>
              <a:gd name="T18" fmla="*/ 2147483647 w 18"/>
              <a:gd name="T19" fmla="*/ 2147483647 h 31"/>
              <a:gd name="T20" fmla="*/ 0 w 18"/>
              <a:gd name="T21" fmla="*/ 2147483647 h 31"/>
              <a:gd name="T22" fmla="*/ 0 w 18"/>
              <a:gd name="T23" fmla="*/ 2147483647 h 31"/>
              <a:gd name="T24" fmla="*/ 0 w 18"/>
              <a:gd name="T25" fmla="*/ 2147483647 h 31"/>
              <a:gd name="T26" fmla="*/ 2147483647 w 18"/>
              <a:gd name="T27" fmla="*/ 2147483647 h 31"/>
              <a:gd name="T28" fmla="*/ 2147483647 w 18"/>
              <a:gd name="T29" fmla="*/ 2147483647 h 31"/>
              <a:gd name="T30" fmla="*/ 2147483647 w 18"/>
              <a:gd name="T31" fmla="*/ 2147483647 h 31"/>
              <a:gd name="T32" fmla="*/ 2147483647 w 18"/>
              <a:gd name="T33" fmla="*/ 2147483647 h 31"/>
              <a:gd name="T34" fmla="*/ 2147483647 w 18"/>
              <a:gd name="T35" fmla="*/ 2147483647 h 31"/>
              <a:gd name="T36" fmla="*/ 2147483647 w 18"/>
              <a:gd name="T37" fmla="*/ 2147483647 h 31"/>
              <a:gd name="T38" fmla="*/ 2147483647 w 18"/>
              <a:gd name="T39" fmla="*/ 0 h 31"/>
              <a:gd name="T40" fmla="*/ 2147483647 w 18"/>
              <a:gd name="T41" fmla="*/ 0 h 31"/>
              <a:gd name="T42" fmla="*/ 2147483647 w 18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8"/>
              <a:gd name="T67" fmla="*/ 0 h 31"/>
              <a:gd name="T68" fmla="*/ 18 w 18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8" h="31">
                <a:moveTo>
                  <a:pt x="18" y="31"/>
                </a:moveTo>
                <a:lnTo>
                  <a:pt x="18" y="31"/>
                </a:lnTo>
                <a:lnTo>
                  <a:pt x="16" y="31"/>
                </a:lnTo>
                <a:lnTo>
                  <a:pt x="14" y="31"/>
                </a:lnTo>
                <a:lnTo>
                  <a:pt x="11" y="30"/>
                </a:lnTo>
                <a:lnTo>
                  <a:pt x="9" y="29"/>
                </a:lnTo>
                <a:lnTo>
                  <a:pt x="6" y="27"/>
                </a:lnTo>
                <a:lnTo>
                  <a:pt x="4" y="25"/>
                </a:lnTo>
                <a:lnTo>
                  <a:pt x="2" y="23"/>
                </a:lnTo>
                <a:lnTo>
                  <a:pt x="1" y="21"/>
                </a:lnTo>
                <a:lnTo>
                  <a:pt x="0" y="17"/>
                </a:lnTo>
                <a:lnTo>
                  <a:pt x="0" y="15"/>
                </a:lnTo>
                <a:lnTo>
                  <a:pt x="0" y="13"/>
                </a:lnTo>
                <a:lnTo>
                  <a:pt x="1" y="10"/>
                </a:lnTo>
                <a:lnTo>
                  <a:pt x="2" y="8"/>
                </a:lnTo>
                <a:lnTo>
                  <a:pt x="4" y="6"/>
                </a:lnTo>
                <a:lnTo>
                  <a:pt x="6" y="4"/>
                </a:lnTo>
                <a:lnTo>
                  <a:pt x="9" y="2"/>
                </a:lnTo>
                <a:lnTo>
                  <a:pt x="11" y="1"/>
                </a:lnTo>
                <a:lnTo>
                  <a:pt x="14" y="0"/>
                </a:lnTo>
                <a:lnTo>
                  <a:pt x="18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72" name="Freeform 4138"/>
          <p:cNvSpPr>
            <a:spLocks noChangeAspect="1"/>
          </p:cNvSpPr>
          <p:nvPr/>
        </p:nvSpPr>
        <p:spPr bwMode="auto">
          <a:xfrm>
            <a:off x="2287588" y="6065838"/>
            <a:ext cx="3175" cy="11112"/>
          </a:xfrm>
          <a:custGeom>
            <a:avLst/>
            <a:gdLst>
              <a:gd name="T0" fmla="*/ 0 w 2"/>
              <a:gd name="T1" fmla="*/ 2147483647 h 31"/>
              <a:gd name="T2" fmla="*/ 2147483647 w 2"/>
              <a:gd name="T3" fmla="*/ 0 h 31"/>
              <a:gd name="T4" fmla="*/ 0 w 2"/>
              <a:gd name="T5" fmla="*/ 2147483647 h 31"/>
              <a:gd name="T6" fmla="*/ 0 60000 65536"/>
              <a:gd name="T7" fmla="*/ 0 60000 65536"/>
              <a:gd name="T8" fmla="*/ 0 60000 65536"/>
              <a:gd name="T9" fmla="*/ 0 w 2"/>
              <a:gd name="T10" fmla="*/ 0 h 31"/>
              <a:gd name="T11" fmla="*/ 2 w 2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" h="31">
                <a:moveTo>
                  <a:pt x="0" y="31"/>
                </a:moveTo>
                <a:lnTo>
                  <a:pt x="2" y="0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73" name="Freeform 4139"/>
          <p:cNvSpPr>
            <a:spLocks noChangeAspect="1"/>
          </p:cNvSpPr>
          <p:nvPr/>
        </p:nvSpPr>
        <p:spPr bwMode="auto">
          <a:xfrm>
            <a:off x="2298700" y="6092825"/>
            <a:ext cx="17463" cy="12700"/>
          </a:xfrm>
          <a:custGeom>
            <a:avLst/>
            <a:gdLst>
              <a:gd name="T0" fmla="*/ 2147483647 w 54"/>
              <a:gd name="T1" fmla="*/ 2147483647 h 40"/>
              <a:gd name="T2" fmla="*/ 0 w 54"/>
              <a:gd name="T3" fmla="*/ 2147483647 h 40"/>
              <a:gd name="T4" fmla="*/ 2147483647 w 54"/>
              <a:gd name="T5" fmla="*/ 0 h 40"/>
              <a:gd name="T6" fmla="*/ 2147483647 w 54"/>
              <a:gd name="T7" fmla="*/ 2147483647 h 40"/>
              <a:gd name="T8" fmla="*/ 2147483647 w 54"/>
              <a:gd name="T9" fmla="*/ 2147483647 h 40"/>
              <a:gd name="T10" fmla="*/ 2147483647 w 54"/>
              <a:gd name="T11" fmla="*/ 2147483647 h 40"/>
              <a:gd name="T12" fmla="*/ 2147483647 w 54"/>
              <a:gd name="T13" fmla="*/ 2147483647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4"/>
              <a:gd name="T22" fmla="*/ 0 h 40"/>
              <a:gd name="T23" fmla="*/ 54 w 54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4" h="40">
                <a:moveTo>
                  <a:pt x="4" y="40"/>
                </a:moveTo>
                <a:lnTo>
                  <a:pt x="0" y="9"/>
                </a:lnTo>
                <a:lnTo>
                  <a:pt x="46" y="0"/>
                </a:lnTo>
                <a:lnTo>
                  <a:pt x="43" y="2"/>
                </a:lnTo>
                <a:lnTo>
                  <a:pt x="54" y="31"/>
                </a:lnTo>
                <a:lnTo>
                  <a:pt x="51" y="32"/>
                </a:lnTo>
                <a:lnTo>
                  <a:pt x="4" y="4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74" name="Freeform 4140"/>
          <p:cNvSpPr>
            <a:spLocks noChangeAspect="1"/>
          </p:cNvSpPr>
          <p:nvPr/>
        </p:nvSpPr>
        <p:spPr bwMode="auto">
          <a:xfrm>
            <a:off x="2311400" y="6088063"/>
            <a:ext cx="17463" cy="15875"/>
          </a:xfrm>
          <a:custGeom>
            <a:avLst/>
            <a:gdLst>
              <a:gd name="T0" fmla="*/ 2147483647 w 47"/>
              <a:gd name="T1" fmla="*/ 2147483647 h 40"/>
              <a:gd name="T2" fmla="*/ 0 w 47"/>
              <a:gd name="T3" fmla="*/ 2147483647 h 40"/>
              <a:gd name="T4" fmla="*/ 2147483647 w 47"/>
              <a:gd name="T5" fmla="*/ 0 h 40"/>
              <a:gd name="T6" fmla="*/ 2147483647 w 47"/>
              <a:gd name="T7" fmla="*/ 2147483647 h 40"/>
              <a:gd name="T8" fmla="*/ 2147483647 w 47"/>
              <a:gd name="T9" fmla="*/ 2147483647 h 40"/>
              <a:gd name="T10" fmla="*/ 2147483647 w 47"/>
              <a:gd name="T11" fmla="*/ 2147483647 h 40"/>
              <a:gd name="T12" fmla="*/ 2147483647 w 47"/>
              <a:gd name="T13" fmla="*/ 2147483647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7"/>
              <a:gd name="T22" fmla="*/ 0 h 40"/>
              <a:gd name="T23" fmla="*/ 47 w 47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7" h="40">
                <a:moveTo>
                  <a:pt x="11" y="40"/>
                </a:moveTo>
                <a:lnTo>
                  <a:pt x="0" y="11"/>
                </a:lnTo>
                <a:lnTo>
                  <a:pt x="29" y="0"/>
                </a:lnTo>
                <a:lnTo>
                  <a:pt x="28" y="1"/>
                </a:lnTo>
                <a:lnTo>
                  <a:pt x="47" y="26"/>
                </a:lnTo>
                <a:lnTo>
                  <a:pt x="46" y="27"/>
                </a:lnTo>
                <a:lnTo>
                  <a:pt x="11" y="4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75" name="Freeform 4141"/>
          <p:cNvSpPr>
            <a:spLocks noChangeAspect="1"/>
          </p:cNvSpPr>
          <p:nvPr/>
        </p:nvSpPr>
        <p:spPr bwMode="auto">
          <a:xfrm>
            <a:off x="2324100" y="6086475"/>
            <a:ext cx="12700" cy="11113"/>
          </a:xfrm>
          <a:custGeom>
            <a:avLst/>
            <a:gdLst>
              <a:gd name="T0" fmla="*/ 2147483647 w 41"/>
              <a:gd name="T1" fmla="*/ 2147483647 h 33"/>
              <a:gd name="T2" fmla="*/ 0 w 41"/>
              <a:gd name="T3" fmla="*/ 2147483647 h 33"/>
              <a:gd name="T4" fmla="*/ 2147483647 w 41"/>
              <a:gd name="T5" fmla="*/ 0 h 33"/>
              <a:gd name="T6" fmla="*/ 2147483647 w 41"/>
              <a:gd name="T7" fmla="*/ 2147483647 h 33"/>
              <a:gd name="T8" fmla="*/ 2147483647 w 41"/>
              <a:gd name="T9" fmla="*/ 2147483647 h 33"/>
              <a:gd name="T10" fmla="*/ 2147483647 w 41"/>
              <a:gd name="T11" fmla="*/ 2147483647 h 33"/>
              <a:gd name="T12" fmla="*/ 2147483647 w 41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1"/>
              <a:gd name="T22" fmla="*/ 0 h 33"/>
              <a:gd name="T23" fmla="*/ 41 w 41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1" h="33">
                <a:moveTo>
                  <a:pt x="19" y="33"/>
                </a:moveTo>
                <a:lnTo>
                  <a:pt x="0" y="8"/>
                </a:lnTo>
                <a:lnTo>
                  <a:pt x="11" y="0"/>
                </a:lnTo>
                <a:lnTo>
                  <a:pt x="10" y="6"/>
                </a:lnTo>
                <a:lnTo>
                  <a:pt x="41" y="10"/>
                </a:lnTo>
                <a:lnTo>
                  <a:pt x="40" y="16"/>
                </a:lnTo>
                <a:lnTo>
                  <a:pt x="19" y="3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76" name="Freeform 4142"/>
          <p:cNvSpPr>
            <a:spLocks noChangeAspect="1"/>
          </p:cNvSpPr>
          <p:nvPr/>
        </p:nvSpPr>
        <p:spPr bwMode="auto">
          <a:xfrm>
            <a:off x="2327275" y="6080125"/>
            <a:ext cx="9525" cy="9525"/>
          </a:xfrm>
          <a:custGeom>
            <a:avLst/>
            <a:gdLst>
              <a:gd name="T0" fmla="*/ 2147483647 w 34"/>
              <a:gd name="T1" fmla="*/ 2147483647 h 26"/>
              <a:gd name="T2" fmla="*/ 0 w 34"/>
              <a:gd name="T3" fmla="*/ 2147483647 h 26"/>
              <a:gd name="T4" fmla="*/ 2147483647 w 34"/>
              <a:gd name="T5" fmla="*/ 2147483647 h 26"/>
              <a:gd name="T6" fmla="*/ 2147483647 w 34"/>
              <a:gd name="T7" fmla="*/ 2147483647 h 26"/>
              <a:gd name="T8" fmla="*/ 2147483647 w 34"/>
              <a:gd name="T9" fmla="*/ 0 h 26"/>
              <a:gd name="T10" fmla="*/ 2147483647 w 34"/>
              <a:gd name="T11" fmla="*/ 2147483647 h 26"/>
              <a:gd name="T12" fmla="*/ 2147483647 w 34"/>
              <a:gd name="T13" fmla="*/ 2147483647 h 2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26"/>
              <a:gd name="T23" fmla="*/ 34 w 34"/>
              <a:gd name="T24" fmla="*/ 26 h 2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26">
                <a:moveTo>
                  <a:pt x="31" y="26"/>
                </a:moveTo>
                <a:lnTo>
                  <a:pt x="0" y="22"/>
                </a:lnTo>
                <a:lnTo>
                  <a:pt x="1" y="16"/>
                </a:lnTo>
                <a:lnTo>
                  <a:pt x="6" y="21"/>
                </a:lnTo>
                <a:lnTo>
                  <a:pt x="29" y="0"/>
                </a:lnTo>
                <a:lnTo>
                  <a:pt x="34" y="5"/>
                </a:lnTo>
                <a:lnTo>
                  <a:pt x="31" y="2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77" name="Freeform 4143"/>
          <p:cNvSpPr>
            <a:spLocks noChangeAspect="1"/>
          </p:cNvSpPr>
          <p:nvPr/>
        </p:nvSpPr>
        <p:spPr bwMode="auto">
          <a:xfrm>
            <a:off x="2325688" y="6075363"/>
            <a:ext cx="9525" cy="12700"/>
          </a:xfrm>
          <a:custGeom>
            <a:avLst/>
            <a:gdLst>
              <a:gd name="T0" fmla="*/ 2147483647 w 32"/>
              <a:gd name="T1" fmla="*/ 2147483647 h 38"/>
              <a:gd name="T2" fmla="*/ 2147483647 w 32"/>
              <a:gd name="T3" fmla="*/ 2147483647 h 38"/>
              <a:gd name="T4" fmla="*/ 0 w 32"/>
              <a:gd name="T5" fmla="*/ 2147483647 h 38"/>
              <a:gd name="T6" fmla="*/ 2147483647 w 32"/>
              <a:gd name="T7" fmla="*/ 2147483647 h 38"/>
              <a:gd name="T8" fmla="*/ 2147483647 w 32"/>
              <a:gd name="T9" fmla="*/ 0 h 38"/>
              <a:gd name="T10" fmla="*/ 2147483647 w 32"/>
              <a:gd name="T11" fmla="*/ 2147483647 h 38"/>
              <a:gd name="T12" fmla="*/ 2147483647 w 32"/>
              <a:gd name="T13" fmla="*/ 2147483647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8"/>
              <a:gd name="T23" fmla="*/ 32 w 32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8">
                <a:moveTo>
                  <a:pt x="32" y="17"/>
                </a:moveTo>
                <a:lnTo>
                  <a:pt x="9" y="38"/>
                </a:lnTo>
                <a:lnTo>
                  <a:pt x="0" y="28"/>
                </a:lnTo>
                <a:lnTo>
                  <a:pt x="2" y="29"/>
                </a:lnTo>
                <a:lnTo>
                  <a:pt x="14" y="0"/>
                </a:lnTo>
                <a:lnTo>
                  <a:pt x="16" y="1"/>
                </a:lnTo>
                <a:lnTo>
                  <a:pt x="32" y="1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78" name="Freeform 4144"/>
          <p:cNvSpPr>
            <a:spLocks noChangeAspect="1"/>
          </p:cNvSpPr>
          <p:nvPr/>
        </p:nvSpPr>
        <p:spPr bwMode="auto">
          <a:xfrm>
            <a:off x="2316163" y="6069013"/>
            <a:ext cx="15875" cy="15875"/>
          </a:xfrm>
          <a:custGeom>
            <a:avLst/>
            <a:gdLst>
              <a:gd name="T0" fmla="*/ 2147483647 w 36"/>
              <a:gd name="T1" fmla="*/ 2147483647 h 42"/>
              <a:gd name="T2" fmla="*/ 2147483647 w 36"/>
              <a:gd name="T3" fmla="*/ 2147483647 h 42"/>
              <a:gd name="T4" fmla="*/ 0 w 36"/>
              <a:gd name="T5" fmla="*/ 2147483647 h 42"/>
              <a:gd name="T6" fmla="*/ 2147483647 w 36"/>
              <a:gd name="T7" fmla="*/ 2147483647 h 42"/>
              <a:gd name="T8" fmla="*/ 2147483647 w 36"/>
              <a:gd name="T9" fmla="*/ 0 h 42"/>
              <a:gd name="T10" fmla="*/ 2147483647 w 36"/>
              <a:gd name="T11" fmla="*/ 0 h 42"/>
              <a:gd name="T12" fmla="*/ 2147483647 w 36"/>
              <a:gd name="T13" fmla="*/ 2147483647 h 4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42"/>
              <a:gd name="T23" fmla="*/ 36 w 36"/>
              <a:gd name="T24" fmla="*/ 42 h 4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42">
                <a:moveTo>
                  <a:pt x="36" y="13"/>
                </a:moveTo>
                <a:lnTo>
                  <a:pt x="24" y="42"/>
                </a:lnTo>
                <a:lnTo>
                  <a:pt x="0" y="31"/>
                </a:lnTo>
                <a:lnTo>
                  <a:pt x="2" y="31"/>
                </a:lnTo>
                <a:lnTo>
                  <a:pt x="8" y="0"/>
                </a:lnTo>
                <a:lnTo>
                  <a:pt x="10" y="0"/>
                </a:lnTo>
                <a:lnTo>
                  <a:pt x="36" y="1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79" name="Freeform 4145"/>
          <p:cNvSpPr>
            <a:spLocks noChangeAspect="1"/>
          </p:cNvSpPr>
          <p:nvPr/>
        </p:nvSpPr>
        <p:spPr bwMode="auto">
          <a:xfrm>
            <a:off x="2303463" y="6067425"/>
            <a:ext cx="17462" cy="15875"/>
          </a:xfrm>
          <a:custGeom>
            <a:avLst/>
            <a:gdLst>
              <a:gd name="T0" fmla="*/ 2147483647 w 46"/>
              <a:gd name="T1" fmla="*/ 2147483647 h 40"/>
              <a:gd name="T2" fmla="*/ 2147483647 w 46"/>
              <a:gd name="T3" fmla="*/ 2147483647 h 40"/>
              <a:gd name="T4" fmla="*/ 0 w 46"/>
              <a:gd name="T5" fmla="*/ 2147483647 h 40"/>
              <a:gd name="T6" fmla="*/ 2147483647 w 46"/>
              <a:gd name="T7" fmla="*/ 2147483647 h 40"/>
              <a:gd name="T8" fmla="*/ 2147483647 w 46"/>
              <a:gd name="T9" fmla="*/ 0 h 40"/>
              <a:gd name="T10" fmla="*/ 2147483647 w 46"/>
              <a:gd name="T11" fmla="*/ 0 h 40"/>
              <a:gd name="T12" fmla="*/ 2147483647 w 46"/>
              <a:gd name="T13" fmla="*/ 2147483647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40"/>
              <a:gd name="T23" fmla="*/ 46 w 46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40">
                <a:moveTo>
                  <a:pt x="46" y="9"/>
                </a:moveTo>
                <a:lnTo>
                  <a:pt x="40" y="40"/>
                </a:lnTo>
                <a:lnTo>
                  <a:pt x="0" y="31"/>
                </a:lnTo>
                <a:lnTo>
                  <a:pt x="4" y="31"/>
                </a:lnTo>
                <a:lnTo>
                  <a:pt x="6" y="0"/>
                </a:lnTo>
                <a:lnTo>
                  <a:pt x="9" y="0"/>
                </a:lnTo>
                <a:lnTo>
                  <a:pt x="46" y="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80" name="Freeform 4146"/>
          <p:cNvSpPr>
            <a:spLocks noChangeAspect="1"/>
          </p:cNvSpPr>
          <p:nvPr/>
        </p:nvSpPr>
        <p:spPr bwMode="auto">
          <a:xfrm>
            <a:off x="2287588" y="6065838"/>
            <a:ext cx="19050" cy="12700"/>
          </a:xfrm>
          <a:custGeom>
            <a:avLst/>
            <a:gdLst>
              <a:gd name="T0" fmla="*/ 2147483647 w 52"/>
              <a:gd name="T1" fmla="*/ 2147483647 h 36"/>
              <a:gd name="T2" fmla="*/ 2147483647 w 52"/>
              <a:gd name="T3" fmla="*/ 2147483647 h 36"/>
              <a:gd name="T4" fmla="*/ 0 w 52"/>
              <a:gd name="T5" fmla="*/ 2147483647 h 36"/>
              <a:gd name="T6" fmla="*/ 2147483647 w 52"/>
              <a:gd name="T7" fmla="*/ 0 h 36"/>
              <a:gd name="T8" fmla="*/ 2147483647 w 52"/>
              <a:gd name="T9" fmla="*/ 2147483647 h 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2"/>
              <a:gd name="T16" fmla="*/ 0 h 36"/>
              <a:gd name="T17" fmla="*/ 52 w 52"/>
              <a:gd name="T18" fmla="*/ 36 h 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2" h="36">
                <a:moveTo>
                  <a:pt x="52" y="5"/>
                </a:moveTo>
                <a:lnTo>
                  <a:pt x="50" y="36"/>
                </a:lnTo>
                <a:lnTo>
                  <a:pt x="0" y="31"/>
                </a:lnTo>
                <a:lnTo>
                  <a:pt x="2" y="0"/>
                </a:lnTo>
                <a:lnTo>
                  <a:pt x="52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81" name="Freeform 4147"/>
          <p:cNvSpPr>
            <a:spLocks noChangeAspect="1"/>
          </p:cNvSpPr>
          <p:nvPr/>
        </p:nvSpPr>
        <p:spPr bwMode="auto">
          <a:xfrm>
            <a:off x="2219325" y="6096000"/>
            <a:ext cx="4763" cy="9525"/>
          </a:xfrm>
          <a:custGeom>
            <a:avLst/>
            <a:gdLst>
              <a:gd name="T0" fmla="*/ 0 w 13"/>
              <a:gd name="T1" fmla="*/ 0 h 27"/>
              <a:gd name="T2" fmla="*/ 2147483647 w 13"/>
              <a:gd name="T3" fmla="*/ 2147483647 h 27"/>
              <a:gd name="T4" fmla="*/ 0 w 13"/>
              <a:gd name="T5" fmla="*/ 0 h 27"/>
              <a:gd name="T6" fmla="*/ 0 60000 65536"/>
              <a:gd name="T7" fmla="*/ 0 60000 65536"/>
              <a:gd name="T8" fmla="*/ 0 60000 65536"/>
              <a:gd name="T9" fmla="*/ 0 w 13"/>
              <a:gd name="T10" fmla="*/ 0 h 27"/>
              <a:gd name="T11" fmla="*/ 13 w 13"/>
              <a:gd name="T12" fmla="*/ 27 h 2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" h="27">
                <a:moveTo>
                  <a:pt x="0" y="0"/>
                </a:moveTo>
                <a:lnTo>
                  <a:pt x="13" y="2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82" name="Freeform 4148"/>
          <p:cNvSpPr>
            <a:spLocks noChangeAspect="1"/>
          </p:cNvSpPr>
          <p:nvPr/>
        </p:nvSpPr>
        <p:spPr bwMode="auto">
          <a:xfrm>
            <a:off x="2198688" y="6119813"/>
            <a:ext cx="7937" cy="9525"/>
          </a:xfrm>
          <a:custGeom>
            <a:avLst/>
            <a:gdLst>
              <a:gd name="T0" fmla="*/ 2147483647 w 27"/>
              <a:gd name="T1" fmla="*/ 0 h 25"/>
              <a:gd name="T2" fmla="*/ 2147483647 w 27"/>
              <a:gd name="T3" fmla="*/ 0 h 25"/>
              <a:gd name="T4" fmla="*/ 2147483647 w 27"/>
              <a:gd name="T5" fmla="*/ 2147483647 h 25"/>
              <a:gd name="T6" fmla="*/ 2147483647 w 27"/>
              <a:gd name="T7" fmla="*/ 2147483647 h 25"/>
              <a:gd name="T8" fmla="*/ 2147483647 w 27"/>
              <a:gd name="T9" fmla="*/ 2147483647 h 25"/>
              <a:gd name="T10" fmla="*/ 2147483647 w 27"/>
              <a:gd name="T11" fmla="*/ 2147483647 h 25"/>
              <a:gd name="T12" fmla="*/ 2147483647 w 27"/>
              <a:gd name="T13" fmla="*/ 2147483647 h 25"/>
              <a:gd name="T14" fmla="*/ 2147483647 w 27"/>
              <a:gd name="T15" fmla="*/ 2147483647 h 25"/>
              <a:gd name="T16" fmla="*/ 2147483647 w 27"/>
              <a:gd name="T17" fmla="*/ 2147483647 h 25"/>
              <a:gd name="T18" fmla="*/ 2147483647 w 27"/>
              <a:gd name="T19" fmla="*/ 2147483647 h 25"/>
              <a:gd name="T20" fmla="*/ 2147483647 w 27"/>
              <a:gd name="T21" fmla="*/ 2147483647 h 25"/>
              <a:gd name="T22" fmla="*/ 2147483647 w 27"/>
              <a:gd name="T23" fmla="*/ 2147483647 h 25"/>
              <a:gd name="T24" fmla="*/ 2147483647 w 27"/>
              <a:gd name="T25" fmla="*/ 2147483647 h 25"/>
              <a:gd name="T26" fmla="*/ 2147483647 w 27"/>
              <a:gd name="T27" fmla="*/ 2147483647 h 25"/>
              <a:gd name="T28" fmla="*/ 2147483647 w 27"/>
              <a:gd name="T29" fmla="*/ 2147483647 h 25"/>
              <a:gd name="T30" fmla="*/ 2147483647 w 27"/>
              <a:gd name="T31" fmla="*/ 2147483647 h 25"/>
              <a:gd name="T32" fmla="*/ 2147483647 w 27"/>
              <a:gd name="T33" fmla="*/ 2147483647 h 25"/>
              <a:gd name="T34" fmla="*/ 2147483647 w 27"/>
              <a:gd name="T35" fmla="*/ 2147483647 h 25"/>
              <a:gd name="T36" fmla="*/ 2147483647 w 27"/>
              <a:gd name="T37" fmla="*/ 2147483647 h 25"/>
              <a:gd name="T38" fmla="*/ 0 w 27"/>
              <a:gd name="T39" fmla="*/ 2147483647 h 25"/>
              <a:gd name="T40" fmla="*/ 0 w 27"/>
              <a:gd name="T41" fmla="*/ 2147483647 h 25"/>
              <a:gd name="T42" fmla="*/ 2147483647 w 27"/>
              <a:gd name="T43" fmla="*/ 0 h 2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7"/>
              <a:gd name="T67" fmla="*/ 0 h 25"/>
              <a:gd name="T68" fmla="*/ 27 w 27"/>
              <a:gd name="T69" fmla="*/ 25 h 2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7" h="25">
                <a:moveTo>
                  <a:pt x="23" y="0"/>
                </a:moveTo>
                <a:lnTo>
                  <a:pt x="23" y="0"/>
                </a:lnTo>
                <a:lnTo>
                  <a:pt x="25" y="2"/>
                </a:lnTo>
                <a:lnTo>
                  <a:pt x="26" y="4"/>
                </a:lnTo>
                <a:lnTo>
                  <a:pt x="27" y="8"/>
                </a:lnTo>
                <a:lnTo>
                  <a:pt x="27" y="10"/>
                </a:lnTo>
                <a:lnTo>
                  <a:pt x="27" y="12"/>
                </a:lnTo>
                <a:lnTo>
                  <a:pt x="26" y="15"/>
                </a:lnTo>
                <a:lnTo>
                  <a:pt x="25" y="17"/>
                </a:lnTo>
                <a:lnTo>
                  <a:pt x="23" y="20"/>
                </a:lnTo>
                <a:lnTo>
                  <a:pt x="21" y="21"/>
                </a:lnTo>
                <a:lnTo>
                  <a:pt x="19" y="23"/>
                </a:lnTo>
                <a:lnTo>
                  <a:pt x="17" y="24"/>
                </a:lnTo>
                <a:lnTo>
                  <a:pt x="13" y="25"/>
                </a:lnTo>
                <a:lnTo>
                  <a:pt x="11" y="25"/>
                </a:lnTo>
                <a:lnTo>
                  <a:pt x="9" y="25"/>
                </a:lnTo>
                <a:lnTo>
                  <a:pt x="6" y="24"/>
                </a:lnTo>
                <a:lnTo>
                  <a:pt x="4" y="23"/>
                </a:lnTo>
                <a:lnTo>
                  <a:pt x="1" y="21"/>
                </a:lnTo>
                <a:lnTo>
                  <a:pt x="0" y="19"/>
                </a:lnTo>
                <a:lnTo>
                  <a:pt x="2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83" name="Freeform 4149"/>
          <p:cNvSpPr>
            <a:spLocks noChangeAspect="1"/>
          </p:cNvSpPr>
          <p:nvPr/>
        </p:nvSpPr>
        <p:spPr bwMode="auto">
          <a:xfrm>
            <a:off x="2212975" y="6096000"/>
            <a:ext cx="11113" cy="11113"/>
          </a:xfrm>
          <a:custGeom>
            <a:avLst/>
            <a:gdLst>
              <a:gd name="T0" fmla="*/ 2147483647 w 32"/>
              <a:gd name="T1" fmla="*/ 0 h 32"/>
              <a:gd name="T2" fmla="*/ 2147483647 w 32"/>
              <a:gd name="T3" fmla="*/ 2147483647 h 32"/>
              <a:gd name="T4" fmla="*/ 2147483647 w 32"/>
              <a:gd name="T5" fmla="*/ 2147483647 h 32"/>
              <a:gd name="T6" fmla="*/ 2147483647 w 32"/>
              <a:gd name="T7" fmla="*/ 2147483647 h 32"/>
              <a:gd name="T8" fmla="*/ 2147483647 w 32"/>
              <a:gd name="T9" fmla="*/ 2147483647 h 32"/>
              <a:gd name="T10" fmla="*/ 0 w 32"/>
              <a:gd name="T11" fmla="*/ 2147483647 h 32"/>
              <a:gd name="T12" fmla="*/ 2147483647 w 32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2"/>
              <a:gd name="T23" fmla="*/ 32 w 32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2">
                <a:moveTo>
                  <a:pt x="19" y="0"/>
                </a:moveTo>
                <a:lnTo>
                  <a:pt x="32" y="27"/>
                </a:lnTo>
                <a:lnTo>
                  <a:pt x="31" y="27"/>
                </a:lnTo>
                <a:lnTo>
                  <a:pt x="23" y="32"/>
                </a:lnTo>
                <a:lnTo>
                  <a:pt x="7" y="5"/>
                </a:lnTo>
                <a:lnTo>
                  <a:pt x="0" y="10"/>
                </a:lnTo>
                <a:lnTo>
                  <a:pt x="1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84" name="Freeform 4150"/>
          <p:cNvSpPr>
            <a:spLocks noChangeAspect="1"/>
          </p:cNvSpPr>
          <p:nvPr/>
        </p:nvSpPr>
        <p:spPr bwMode="auto">
          <a:xfrm>
            <a:off x="2205038" y="6092825"/>
            <a:ext cx="19050" cy="23813"/>
          </a:xfrm>
          <a:custGeom>
            <a:avLst/>
            <a:gdLst>
              <a:gd name="T0" fmla="*/ 2147483647 w 52"/>
              <a:gd name="T1" fmla="*/ 2147483647 h 70"/>
              <a:gd name="T2" fmla="*/ 2147483647 w 52"/>
              <a:gd name="T3" fmla="*/ 2147483647 h 70"/>
              <a:gd name="T4" fmla="*/ 0 w 52"/>
              <a:gd name="T5" fmla="*/ 2147483647 h 70"/>
              <a:gd name="T6" fmla="*/ 2147483647 w 52"/>
              <a:gd name="T7" fmla="*/ 2147483647 h 70"/>
              <a:gd name="T8" fmla="*/ 2147483647 w 52"/>
              <a:gd name="T9" fmla="*/ 2147483647 h 70"/>
              <a:gd name="T10" fmla="*/ 2147483647 w 52"/>
              <a:gd name="T11" fmla="*/ 0 h 70"/>
              <a:gd name="T12" fmla="*/ 2147483647 w 52"/>
              <a:gd name="T13" fmla="*/ 2147483647 h 7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2"/>
              <a:gd name="T22" fmla="*/ 0 h 70"/>
              <a:gd name="T23" fmla="*/ 52 w 52"/>
              <a:gd name="T24" fmla="*/ 70 h 7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2" h="70">
                <a:moveTo>
                  <a:pt x="29" y="14"/>
                </a:moveTo>
                <a:lnTo>
                  <a:pt x="45" y="41"/>
                </a:lnTo>
                <a:lnTo>
                  <a:pt x="0" y="70"/>
                </a:lnTo>
                <a:lnTo>
                  <a:pt x="34" y="47"/>
                </a:lnTo>
                <a:lnTo>
                  <a:pt x="17" y="22"/>
                </a:lnTo>
                <a:lnTo>
                  <a:pt x="52" y="0"/>
                </a:lnTo>
                <a:lnTo>
                  <a:pt x="29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85" name="Freeform 4151"/>
          <p:cNvSpPr>
            <a:spLocks noChangeAspect="1"/>
          </p:cNvSpPr>
          <p:nvPr/>
        </p:nvSpPr>
        <p:spPr bwMode="auto">
          <a:xfrm>
            <a:off x="2206625" y="6102350"/>
            <a:ext cx="9525" cy="11113"/>
          </a:xfrm>
          <a:custGeom>
            <a:avLst/>
            <a:gdLst>
              <a:gd name="T0" fmla="*/ 2147483647 w 30"/>
              <a:gd name="T1" fmla="*/ 0 h 35"/>
              <a:gd name="T2" fmla="*/ 2147483647 w 30"/>
              <a:gd name="T3" fmla="*/ 2147483647 h 35"/>
              <a:gd name="T4" fmla="*/ 2147483647 w 30"/>
              <a:gd name="T5" fmla="*/ 2147483647 h 35"/>
              <a:gd name="T6" fmla="*/ 2147483647 w 30"/>
              <a:gd name="T7" fmla="*/ 2147483647 h 35"/>
              <a:gd name="T8" fmla="*/ 0 w 30"/>
              <a:gd name="T9" fmla="*/ 2147483647 h 35"/>
              <a:gd name="T10" fmla="*/ 2147483647 w 30"/>
              <a:gd name="T11" fmla="*/ 2147483647 h 35"/>
              <a:gd name="T12" fmla="*/ 2147483647 w 30"/>
              <a:gd name="T13" fmla="*/ 0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35"/>
              <a:gd name="T23" fmla="*/ 30 w 30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35">
                <a:moveTo>
                  <a:pt x="13" y="0"/>
                </a:moveTo>
                <a:lnTo>
                  <a:pt x="30" y="25"/>
                </a:lnTo>
                <a:lnTo>
                  <a:pt x="16" y="35"/>
                </a:lnTo>
                <a:lnTo>
                  <a:pt x="19" y="33"/>
                </a:lnTo>
                <a:lnTo>
                  <a:pt x="0" y="10"/>
                </a:lnTo>
                <a:lnTo>
                  <a:pt x="2" y="8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86" name="Freeform 4152"/>
          <p:cNvSpPr>
            <a:spLocks noChangeAspect="1"/>
          </p:cNvSpPr>
          <p:nvPr/>
        </p:nvSpPr>
        <p:spPr bwMode="auto">
          <a:xfrm>
            <a:off x="2198688" y="6105525"/>
            <a:ext cx="14287" cy="9525"/>
          </a:xfrm>
          <a:custGeom>
            <a:avLst/>
            <a:gdLst>
              <a:gd name="T0" fmla="*/ 2147483647 w 46"/>
              <a:gd name="T1" fmla="*/ 0 h 32"/>
              <a:gd name="T2" fmla="*/ 2147483647 w 46"/>
              <a:gd name="T3" fmla="*/ 2147483647 h 32"/>
              <a:gd name="T4" fmla="*/ 2147483647 w 46"/>
              <a:gd name="T5" fmla="*/ 2147483647 h 32"/>
              <a:gd name="T6" fmla="*/ 2147483647 w 46"/>
              <a:gd name="T7" fmla="*/ 2147483647 h 32"/>
              <a:gd name="T8" fmla="*/ 2147483647 w 46"/>
              <a:gd name="T9" fmla="*/ 2147483647 h 32"/>
              <a:gd name="T10" fmla="*/ 0 w 46"/>
              <a:gd name="T11" fmla="*/ 2147483647 h 32"/>
              <a:gd name="T12" fmla="*/ 2147483647 w 46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32"/>
              <a:gd name="T23" fmla="*/ 46 w 46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32">
                <a:moveTo>
                  <a:pt x="25" y="0"/>
                </a:moveTo>
                <a:lnTo>
                  <a:pt x="44" y="23"/>
                </a:lnTo>
                <a:lnTo>
                  <a:pt x="46" y="22"/>
                </a:lnTo>
                <a:lnTo>
                  <a:pt x="33" y="32"/>
                </a:lnTo>
                <a:lnTo>
                  <a:pt x="12" y="9"/>
                </a:lnTo>
                <a:lnTo>
                  <a:pt x="0" y="20"/>
                </a:lnTo>
                <a:lnTo>
                  <a:pt x="2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87" name="Freeform 4153"/>
          <p:cNvSpPr>
            <a:spLocks noChangeAspect="1"/>
          </p:cNvSpPr>
          <p:nvPr/>
        </p:nvSpPr>
        <p:spPr bwMode="auto">
          <a:xfrm>
            <a:off x="2198688" y="6107113"/>
            <a:ext cx="9525" cy="9525"/>
          </a:xfrm>
          <a:custGeom>
            <a:avLst/>
            <a:gdLst>
              <a:gd name="T0" fmla="*/ 2147483647 w 32"/>
              <a:gd name="T1" fmla="*/ 0 h 30"/>
              <a:gd name="T2" fmla="*/ 2147483647 w 32"/>
              <a:gd name="T3" fmla="*/ 2147483647 h 30"/>
              <a:gd name="T4" fmla="*/ 2147483647 w 32"/>
              <a:gd name="T5" fmla="*/ 2147483647 h 30"/>
              <a:gd name="T6" fmla="*/ 2147483647 w 32"/>
              <a:gd name="T7" fmla="*/ 2147483647 h 30"/>
              <a:gd name="T8" fmla="*/ 0 w 32"/>
              <a:gd name="T9" fmla="*/ 2147483647 h 30"/>
              <a:gd name="T10" fmla="*/ 2147483647 w 32"/>
              <a:gd name="T11" fmla="*/ 2147483647 h 30"/>
              <a:gd name="T12" fmla="*/ 2147483647 w 32"/>
              <a:gd name="T13" fmla="*/ 0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0"/>
              <a:gd name="T23" fmla="*/ 32 w 32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0">
                <a:moveTo>
                  <a:pt x="11" y="0"/>
                </a:moveTo>
                <a:lnTo>
                  <a:pt x="32" y="23"/>
                </a:lnTo>
                <a:lnTo>
                  <a:pt x="25" y="30"/>
                </a:lnTo>
                <a:lnTo>
                  <a:pt x="25" y="29"/>
                </a:lnTo>
                <a:lnTo>
                  <a:pt x="0" y="11"/>
                </a:lnTo>
                <a:lnTo>
                  <a:pt x="1" y="9"/>
                </a:lnTo>
                <a:lnTo>
                  <a:pt x="1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88" name="Freeform 4154"/>
          <p:cNvSpPr>
            <a:spLocks noChangeAspect="1"/>
          </p:cNvSpPr>
          <p:nvPr/>
        </p:nvSpPr>
        <p:spPr bwMode="auto">
          <a:xfrm>
            <a:off x="2193925" y="6111875"/>
            <a:ext cx="12700" cy="7938"/>
          </a:xfrm>
          <a:custGeom>
            <a:avLst/>
            <a:gdLst>
              <a:gd name="T0" fmla="*/ 2147483647 w 34"/>
              <a:gd name="T1" fmla="*/ 0 h 23"/>
              <a:gd name="T2" fmla="*/ 2147483647 w 34"/>
              <a:gd name="T3" fmla="*/ 2147483647 h 23"/>
              <a:gd name="T4" fmla="*/ 2147483647 w 34"/>
              <a:gd name="T5" fmla="*/ 2147483647 h 23"/>
              <a:gd name="T6" fmla="*/ 2147483647 w 34"/>
              <a:gd name="T7" fmla="*/ 2147483647 h 23"/>
              <a:gd name="T8" fmla="*/ 0 w 34"/>
              <a:gd name="T9" fmla="*/ 2147483647 h 23"/>
              <a:gd name="T10" fmla="*/ 2147483647 w 34"/>
              <a:gd name="T11" fmla="*/ 2147483647 h 23"/>
              <a:gd name="T12" fmla="*/ 2147483647 w 34"/>
              <a:gd name="T13" fmla="*/ 0 h 2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23"/>
              <a:gd name="T23" fmla="*/ 34 w 34"/>
              <a:gd name="T24" fmla="*/ 23 h 2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23">
                <a:moveTo>
                  <a:pt x="9" y="0"/>
                </a:moveTo>
                <a:lnTo>
                  <a:pt x="34" y="18"/>
                </a:lnTo>
                <a:lnTo>
                  <a:pt x="30" y="23"/>
                </a:lnTo>
                <a:lnTo>
                  <a:pt x="31" y="19"/>
                </a:lnTo>
                <a:lnTo>
                  <a:pt x="0" y="15"/>
                </a:lnTo>
                <a:lnTo>
                  <a:pt x="1" y="11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89" name="Freeform 4155"/>
          <p:cNvSpPr>
            <a:spLocks noChangeAspect="1"/>
          </p:cNvSpPr>
          <p:nvPr/>
        </p:nvSpPr>
        <p:spPr bwMode="auto">
          <a:xfrm>
            <a:off x="2193925" y="6116638"/>
            <a:ext cx="11113" cy="6350"/>
          </a:xfrm>
          <a:custGeom>
            <a:avLst/>
            <a:gdLst>
              <a:gd name="T0" fmla="*/ 2147483647 w 33"/>
              <a:gd name="T1" fmla="*/ 0 h 19"/>
              <a:gd name="T2" fmla="*/ 2147483647 w 33"/>
              <a:gd name="T3" fmla="*/ 2147483647 h 19"/>
              <a:gd name="T4" fmla="*/ 2147483647 w 33"/>
              <a:gd name="T5" fmla="*/ 2147483647 h 19"/>
              <a:gd name="T6" fmla="*/ 2147483647 w 33"/>
              <a:gd name="T7" fmla="*/ 0 h 19"/>
              <a:gd name="T8" fmla="*/ 2147483647 w 33"/>
              <a:gd name="T9" fmla="*/ 2147483647 h 19"/>
              <a:gd name="T10" fmla="*/ 0 w 33"/>
              <a:gd name="T11" fmla="*/ 2147483647 h 19"/>
              <a:gd name="T12" fmla="*/ 2147483647 w 33"/>
              <a:gd name="T13" fmla="*/ 0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19"/>
              <a:gd name="T23" fmla="*/ 33 w 33"/>
              <a:gd name="T24" fmla="*/ 19 h 1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19">
                <a:moveTo>
                  <a:pt x="2" y="0"/>
                </a:moveTo>
                <a:lnTo>
                  <a:pt x="33" y="4"/>
                </a:lnTo>
                <a:lnTo>
                  <a:pt x="33" y="6"/>
                </a:lnTo>
                <a:lnTo>
                  <a:pt x="28" y="0"/>
                </a:lnTo>
                <a:lnTo>
                  <a:pt x="5" y="19"/>
                </a:lnTo>
                <a:lnTo>
                  <a:pt x="0" y="13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90" name="Freeform 4156"/>
          <p:cNvSpPr>
            <a:spLocks noChangeAspect="1"/>
          </p:cNvSpPr>
          <p:nvPr/>
        </p:nvSpPr>
        <p:spPr bwMode="auto">
          <a:xfrm>
            <a:off x="2197100" y="6116638"/>
            <a:ext cx="7938" cy="9525"/>
          </a:xfrm>
          <a:custGeom>
            <a:avLst/>
            <a:gdLst>
              <a:gd name="T0" fmla="*/ 0 w 28"/>
              <a:gd name="T1" fmla="*/ 2147483647 h 25"/>
              <a:gd name="T2" fmla="*/ 2147483647 w 28"/>
              <a:gd name="T3" fmla="*/ 0 h 25"/>
              <a:gd name="T4" fmla="*/ 2147483647 w 28"/>
              <a:gd name="T5" fmla="*/ 2147483647 h 25"/>
              <a:gd name="T6" fmla="*/ 2147483647 w 28"/>
              <a:gd name="T7" fmla="*/ 2147483647 h 25"/>
              <a:gd name="T8" fmla="*/ 0 w 28"/>
              <a:gd name="T9" fmla="*/ 2147483647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8"/>
              <a:gd name="T16" fmla="*/ 0 h 25"/>
              <a:gd name="T17" fmla="*/ 28 w 28"/>
              <a:gd name="T18" fmla="*/ 25 h 2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8" h="25">
                <a:moveTo>
                  <a:pt x="0" y="19"/>
                </a:moveTo>
                <a:lnTo>
                  <a:pt x="23" y="0"/>
                </a:lnTo>
                <a:lnTo>
                  <a:pt x="28" y="6"/>
                </a:lnTo>
                <a:lnTo>
                  <a:pt x="5" y="25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91" name="Freeform 4157"/>
          <p:cNvSpPr>
            <a:spLocks noChangeAspect="1"/>
          </p:cNvSpPr>
          <p:nvPr/>
        </p:nvSpPr>
        <p:spPr bwMode="auto">
          <a:xfrm>
            <a:off x="2197100" y="6116638"/>
            <a:ext cx="9525" cy="9525"/>
          </a:xfrm>
          <a:custGeom>
            <a:avLst/>
            <a:gdLst>
              <a:gd name="T0" fmla="*/ 2147483647 w 28"/>
              <a:gd name="T1" fmla="*/ 2147483647 h 25"/>
              <a:gd name="T2" fmla="*/ 2147483647 w 28"/>
              <a:gd name="T3" fmla="*/ 2147483647 h 25"/>
              <a:gd name="T4" fmla="*/ 2147483647 w 28"/>
              <a:gd name="T5" fmla="*/ 2147483647 h 25"/>
              <a:gd name="T6" fmla="*/ 2147483647 w 28"/>
              <a:gd name="T7" fmla="*/ 2147483647 h 25"/>
              <a:gd name="T8" fmla="*/ 0 w 28"/>
              <a:gd name="T9" fmla="*/ 2147483647 h 25"/>
              <a:gd name="T10" fmla="*/ 0 w 28"/>
              <a:gd name="T11" fmla="*/ 2147483647 h 25"/>
              <a:gd name="T12" fmla="*/ 0 w 28"/>
              <a:gd name="T13" fmla="*/ 2147483647 h 25"/>
              <a:gd name="T14" fmla="*/ 2147483647 w 28"/>
              <a:gd name="T15" fmla="*/ 2147483647 h 25"/>
              <a:gd name="T16" fmla="*/ 2147483647 w 28"/>
              <a:gd name="T17" fmla="*/ 2147483647 h 25"/>
              <a:gd name="T18" fmla="*/ 2147483647 w 28"/>
              <a:gd name="T19" fmla="*/ 2147483647 h 25"/>
              <a:gd name="T20" fmla="*/ 2147483647 w 28"/>
              <a:gd name="T21" fmla="*/ 2147483647 h 25"/>
              <a:gd name="T22" fmla="*/ 2147483647 w 28"/>
              <a:gd name="T23" fmla="*/ 2147483647 h 25"/>
              <a:gd name="T24" fmla="*/ 2147483647 w 28"/>
              <a:gd name="T25" fmla="*/ 2147483647 h 25"/>
              <a:gd name="T26" fmla="*/ 2147483647 w 28"/>
              <a:gd name="T27" fmla="*/ 0 h 25"/>
              <a:gd name="T28" fmla="*/ 2147483647 w 28"/>
              <a:gd name="T29" fmla="*/ 0 h 25"/>
              <a:gd name="T30" fmla="*/ 2147483647 w 28"/>
              <a:gd name="T31" fmla="*/ 0 h 25"/>
              <a:gd name="T32" fmla="*/ 2147483647 w 28"/>
              <a:gd name="T33" fmla="*/ 2147483647 h 25"/>
              <a:gd name="T34" fmla="*/ 2147483647 w 28"/>
              <a:gd name="T35" fmla="*/ 2147483647 h 25"/>
              <a:gd name="T36" fmla="*/ 2147483647 w 28"/>
              <a:gd name="T37" fmla="*/ 2147483647 h 25"/>
              <a:gd name="T38" fmla="*/ 2147483647 w 28"/>
              <a:gd name="T39" fmla="*/ 2147483647 h 25"/>
              <a:gd name="T40" fmla="*/ 2147483647 w 28"/>
              <a:gd name="T41" fmla="*/ 2147483647 h 25"/>
              <a:gd name="T42" fmla="*/ 2147483647 w 28"/>
              <a:gd name="T43" fmla="*/ 2147483647 h 2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8"/>
              <a:gd name="T67" fmla="*/ 0 h 25"/>
              <a:gd name="T68" fmla="*/ 28 w 28"/>
              <a:gd name="T69" fmla="*/ 25 h 2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8" h="25">
                <a:moveTo>
                  <a:pt x="3" y="25"/>
                </a:moveTo>
                <a:lnTo>
                  <a:pt x="3" y="25"/>
                </a:lnTo>
                <a:lnTo>
                  <a:pt x="2" y="23"/>
                </a:lnTo>
                <a:lnTo>
                  <a:pt x="1" y="20"/>
                </a:lnTo>
                <a:lnTo>
                  <a:pt x="0" y="18"/>
                </a:lnTo>
                <a:lnTo>
                  <a:pt x="0" y="16"/>
                </a:lnTo>
                <a:lnTo>
                  <a:pt x="0" y="13"/>
                </a:lnTo>
                <a:lnTo>
                  <a:pt x="1" y="10"/>
                </a:lnTo>
                <a:lnTo>
                  <a:pt x="2" y="7"/>
                </a:lnTo>
                <a:lnTo>
                  <a:pt x="4" y="5"/>
                </a:lnTo>
                <a:lnTo>
                  <a:pt x="6" y="3"/>
                </a:lnTo>
                <a:lnTo>
                  <a:pt x="8" y="2"/>
                </a:lnTo>
                <a:lnTo>
                  <a:pt x="11" y="1"/>
                </a:lnTo>
                <a:lnTo>
                  <a:pt x="13" y="0"/>
                </a:lnTo>
                <a:lnTo>
                  <a:pt x="15" y="0"/>
                </a:lnTo>
                <a:lnTo>
                  <a:pt x="18" y="0"/>
                </a:lnTo>
                <a:lnTo>
                  <a:pt x="21" y="1"/>
                </a:lnTo>
                <a:lnTo>
                  <a:pt x="24" y="2"/>
                </a:lnTo>
                <a:lnTo>
                  <a:pt x="26" y="4"/>
                </a:lnTo>
                <a:lnTo>
                  <a:pt x="28" y="6"/>
                </a:lnTo>
                <a:lnTo>
                  <a:pt x="3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92" name="Freeform 4158"/>
          <p:cNvSpPr>
            <a:spLocks noChangeAspect="1"/>
          </p:cNvSpPr>
          <p:nvPr/>
        </p:nvSpPr>
        <p:spPr bwMode="auto">
          <a:xfrm>
            <a:off x="2300288" y="6126163"/>
            <a:ext cx="3175" cy="12700"/>
          </a:xfrm>
          <a:custGeom>
            <a:avLst/>
            <a:gdLst>
              <a:gd name="T0" fmla="*/ 0 w 15"/>
              <a:gd name="T1" fmla="*/ 0 h 31"/>
              <a:gd name="T2" fmla="*/ 0 w 15"/>
              <a:gd name="T3" fmla="*/ 0 h 31"/>
              <a:gd name="T4" fmla="*/ 2147483647 w 15"/>
              <a:gd name="T5" fmla="*/ 0 h 31"/>
              <a:gd name="T6" fmla="*/ 2147483647 w 15"/>
              <a:gd name="T7" fmla="*/ 2147483647 h 31"/>
              <a:gd name="T8" fmla="*/ 2147483647 w 15"/>
              <a:gd name="T9" fmla="*/ 2147483647 h 31"/>
              <a:gd name="T10" fmla="*/ 2147483647 w 15"/>
              <a:gd name="T11" fmla="*/ 2147483647 h 31"/>
              <a:gd name="T12" fmla="*/ 2147483647 w 15"/>
              <a:gd name="T13" fmla="*/ 2147483647 h 31"/>
              <a:gd name="T14" fmla="*/ 2147483647 w 15"/>
              <a:gd name="T15" fmla="*/ 2147483647 h 31"/>
              <a:gd name="T16" fmla="*/ 2147483647 w 15"/>
              <a:gd name="T17" fmla="*/ 2147483647 h 31"/>
              <a:gd name="T18" fmla="*/ 2147483647 w 15"/>
              <a:gd name="T19" fmla="*/ 2147483647 h 31"/>
              <a:gd name="T20" fmla="*/ 2147483647 w 15"/>
              <a:gd name="T21" fmla="*/ 2147483647 h 31"/>
              <a:gd name="T22" fmla="*/ 2147483647 w 15"/>
              <a:gd name="T23" fmla="*/ 2147483647 h 31"/>
              <a:gd name="T24" fmla="*/ 2147483647 w 15"/>
              <a:gd name="T25" fmla="*/ 2147483647 h 31"/>
              <a:gd name="T26" fmla="*/ 2147483647 w 15"/>
              <a:gd name="T27" fmla="*/ 2147483647 h 31"/>
              <a:gd name="T28" fmla="*/ 2147483647 w 15"/>
              <a:gd name="T29" fmla="*/ 2147483647 h 31"/>
              <a:gd name="T30" fmla="*/ 2147483647 w 15"/>
              <a:gd name="T31" fmla="*/ 2147483647 h 31"/>
              <a:gd name="T32" fmla="*/ 2147483647 w 15"/>
              <a:gd name="T33" fmla="*/ 2147483647 h 31"/>
              <a:gd name="T34" fmla="*/ 2147483647 w 15"/>
              <a:gd name="T35" fmla="*/ 2147483647 h 31"/>
              <a:gd name="T36" fmla="*/ 2147483647 w 15"/>
              <a:gd name="T37" fmla="*/ 2147483647 h 31"/>
              <a:gd name="T38" fmla="*/ 0 w 15"/>
              <a:gd name="T39" fmla="*/ 2147483647 h 31"/>
              <a:gd name="T40" fmla="*/ 0 w 15"/>
              <a:gd name="T41" fmla="*/ 2147483647 h 31"/>
              <a:gd name="T42" fmla="*/ 0 w 15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"/>
              <a:gd name="T67" fmla="*/ 0 h 31"/>
              <a:gd name="T68" fmla="*/ 15 w 15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4" y="1"/>
                </a:lnTo>
                <a:lnTo>
                  <a:pt x="7" y="2"/>
                </a:lnTo>
                <a:lnTo>
                  <a:pt x="9" y="3"/>
                </a:lnTo>
                <a:lnTo>
                  <a:pt x="11" y="5"/>
                </a:lnTo>
                <a:lnTo>
                  <a:pt x="13" y="7"/>
                </a:lnTo>
                <a:lnTo>
                  <a:pt x="14" y="10"/>
                </a:lnTo>
                <a:lnTo>
                  <a:pt x="15" y="13"/>
                </a:lnTo>
                <a:lnTo>
                  <a:pt x="15" y="16"/>
                </a:lnTo>
                <a:lnTo>
                  <a:pt x="15" y="18"/>
                </a:lnTo>
                <a:lnTo>
                  <a:pt x="14" y="20"/>
                </a:lnTo>
                <a:lnTo>
                  <a:pt x="13" y="23"/>
                </a:lnTo>
                <a:lnTo>
                  <a:pt x="12" y="25"/>
                </a:lnTo>
                <a:lnTo>
                  <a:pt x="10" y="27"/>
                </a:lnTo>
                <a:lnTo>
                  <a:pt x="8" y="29"/>
                </a:lnTo>
                <a:lnTo>
                  <a:pt x="5" y="30"/>
                </a:lnTo>
                <a:lnTo>
                  <a:pt x="3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93" name="Freeform 4159"/>
          <p:cNvSpPr>
            <a:spLocks noChangeAspect="1"/>
          </p:cNvSpPr>
          <p:nvPr/>
        </p:nvSpPr>
        <p:spPr bwMode="auto">
          <a:xfrm>
            <a:off x="2197100" y="6119813"/>
            <a:ext cx="11113" cy="12700"/>
          </a:xfrm>
          <a:custGeom>
            <a:avLst/>
            <a:gdLst>
              <a:gd name="T0" fmla="*/ 0 w 33"/>
              <a:gd name="T1" fmla="*/ 2147483647 h 38"/>
              <a:gd name="T2" fmla="*/ 2147483647 w 33"/>
              <a:gd name="T3" fmla="*/ 0 h 38"/>
              <a:gd name="T4" fmla="*/ 2147483647 w 33"/>
              <a:gd name="T5" fmla="*/ 2147483647 h 38"/>
              <a:gd name="T6" fmla="*/ 2147483647 w 33"/>
              <a:gd name="T7" fmla="*/ 2147483647 h 38"/>
              <a:gd name="T8" fmla="*/ 2147483647 w 33"/>
              <a:gd name="T9" fmla="*/ 2147483647 h 38"/>
              <a:gd name="T10" fmla="*/ 2147483647 w 33"/>
              <a:gd name="T11" fmla="*/ 2147483647 h 38"/>
              <a:gd name="T12" fmla="*/ 0 w 33"/>
              <a:gd name="T13" fmla="*/ 2147483647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8"/>
              <a:gd name="T23" fmla="*/ 33 w 33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8">
                <a:moveTo>
                  <a:pt x="0" y="19"/>
                </a:moveTo>
                <a:lnTo>
                  <a:pt x="25" y="0"/>
                </a:lnTo>
                <a:lnTo>
                  <a:pt x="33" y="11"/>
                </a:lnTo>
                <a:lnTo>
                  <a:pt x="27" y="9"/>
                </a:lnTo>
                <a:lnTo>
                  <a:pt x="19" y="38"/>
                </a:lnTo>
                <a:lnTo>
                  <a:pt x="12" y="36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94" name="Freeform 4160"/>
          <p:cNvSpPr>
            <a:spLocks noChangeAspect="1"/>
          </p:cNvSpPr>
          <p:nvPr/>
        </p:nvSpPr>
        <p:spPr bwMode="auto">
          <a:xfrm>
            <a:off x="2205038" y="6121400"/>
            <a:ext cx="9525" cy="14288"/>
          </a:xfrm>
          <a:custGeom>
            <a:avLst/>
            <a:gdLst>
              <a:gd name="T0" fmla="*/ 0 w 33"/>
              <a:gd name="T1" fmla="*/ 2147483647 h 39"/>
              <a:gd name="T2" fmla="*/ 2147483647 w 33"/>
              <a:gd name="T3" fmla="*/ 0 h 39"/>
              <a:gd name="T4" fmla="*/ 2147483647 w 33"/>
              <a:gd name="T5" fmla="*/ 2147483647 h 39"/>
              <a:gd name="T6" fmla="*/ 2147483647 w 33"/>
              <a:gd name="T7" fmla="*/ 2147483647 h 39"/>
              <a:gd name="T8" fmla="*/ 2147483647 w 33"/>
              <a:gd name="T9" fmla="*/ 2147483647 h 39"/>
              <a:gd name="T10" fmla="*/ 2147483647 w 33"/>
              <a:gd name="T11" fmla="*/ 2147483647 h 39"/>
              <a:gd name="T12" fmla="*/ 0 w 33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9"/>
              <a:gd name="T23" fmla="*/ 33 w 33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9">
                <a:moveTo>
                  <a:pt x="0" y="29"/>
                </a:moveTo>
                <a:lnTo>
                  <a:pt x="8" y="0"/>
                </a:lnTo>
                <a:lnTo>
                  <a:pt x="33" y="8"/>
                </a:lnTo>
                <a:lnTo>
                  <a:pt x="31" y="39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95" name="Freeform 4161"/>
          <p:cNvSpPr>
            <a:spLocks noChangeAspect="1"/>
          </p:cNvSpPr>
          <p:nvPr/>
        </p:nvSpPr>
        <p:spPr bwMode="auto">
          <a:xfrm>
            <a:off x="2214563" y="6122988"/>
            <a:ext cx="15875" cy="15875"/>
          </a:xfrm>
          <a:custGeom>
            <a:avLst/>
            <a:gdLst>
              <a:gd name="T0" fmla="*/ 0 w 42"/>
              <a:gd name="T1" fmla="*/ 2147483647 h 36"/>
              <a:gd name="T2" fmla="*/ 2147483647 w 42"/>
              <a:gd name="T3" fmla="*/ 0 h 36"/>
              <a:gd name="T4" fmla="*/ 2147483647 w 42"/>
              <a:gd name="T5" fmla="*/ 2147483647 h 36"/>
              <a:gd name="T6" fmla="*/ 2147483647 w 42"/>
              <a:gd name="T7" fmla="*/ 2147483647 h 36"/>
              <a:gd name="T8" fmla="*/ 2147483647 w 42"/>
              <a:gd name="T9" fmla="*/ 2147483647 h 36"/>
              <a:gd name="T10" fmla="*/ 2147483647 w 42"/>
              <a:gd name="T11" fmla="*/ 2147483647 h 36"/>
              <a:gd name="T12" fmla="*/ 0 w 42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"/>
              <a:gd name="T22" fmla="*/ 0 h 36"/>
              <a:gd name="T23" fmla="*/ 42 w 42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" h="36">
                <a:moveTo>
                  <a:pt x="0" y="31"/>
                </a:moveTo>
                <a:lnTo>
                  <a:pt x="2" y="0"/>
                </a:lnTo>
                <a:lnTo>
                  <a:pt x="42" y="5"/>
                </a:lnTo>
                <a:lnTo>
                  <a:pt x="40" y="36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96" name="Freeform 4162"/>
          <p:cNvSpPr>
            <a:spLocks noChangeAspect="1"/>
          </p:cNvSpPr>
          <p:nvPr/>
        </p:nvSpPr>
        <p:spPr bwMode="auto">
          <a:xfrm>
            <a:off x="2230438" y="6126163"/>
            <a:ext cx="15875" cy="12700"/>
          </a:xfrm>
          <a:custGeom>
            <a:avLst/>
            <a:gdLst>
              <a:gd name="T0" fmla="*/ 0 w 50"/>
              <a:gd name="T1" fmla="*/ 2147483647 h 34"/>
              <a:gd name="T2" fmla="*/ 2147483647 w 50"/>
              <a:gd name="T3" fmla="*/ 0 h 34"/>
              <a:gd name="T4" fmla="*/ 2147483647 w 50"/>
              <a:gd name="T5" fmla="*/ 2147483647 h 34"/>
              <a:gd name="T6" fmla="*/ 2147483647 w 50"/>
              <a:gd name="T7" fmla="*/ 2147483647 h 34"/>
              <a:gd name="T8" fmla="*/ 2147483647 w 50"/>
              <a:gd name="T9" fmla="*/ 2147483647 h 34"/>
              <a:gd name="T10" fmla="*/ 2147483647 w 50"/>
              <a:gd name="T11" fmla="*/ 2147483647 h 34"/>
              <a:gd name="T12" fmla="*/ 0 w 50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34"/>
              <a:gd name="T23" fmla="*/ 50 w 50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34">
                <a:moveTo>
                  <a:pt x="0" y="31"/>
                </a:moveTo>
                <a:lnTo>
                  <a:pt x="2" y="0"/>
                </a:lnTo>
                <a:lnTo>
                  <a:pt x="50" y="3"/>
                </a:lnTo>
                <a:lnTo>
                  <a:pt x="49" y="3"/>
                </a:lnTo>
                <a:lnTo>
                  <a:pt x="49" y="34"/>
                </a:lnTo>
                <a:lnTo>
                  <a:pt x="48" y="34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97" name="Freeform 4163"/>
          <p:cNvSpPr>
            <a:spLocks noChangeAspect="1"/>
          </p:cNvSpPr>
          <p:nvPr/>
        </p:nvSpPr>
        <p:spPr bwMode="auto">
          <a:xfrm>
            <a:off x="2246313" y="6129338"/>
            <a:ext cx="15875" cy="9525"/>
          </a:xfrm>
          <a:custGeom>
            <a:avLst/>
            <a:gdLst>
              <a:gd name="T0" fmla="*/ 0 w 50"/>
              <a:gd name="T1" fmla="*/ 2147483647 h 32"/>
              <a:gd name="T2" fmla="*/ 0 w 50"/>
              <a:gd name="T3" fmla="*/ 0 h 32"/>
              <a:gd name="T4" fmla="*/ 2147483647 w 50"/>
              <a:gd name="T5" fmla="*/ 2147483647 h 32"/>
              <a:gd name="T6" fmla="*/ 2147483647 w 50"/>
              <a:gd name="T7" fmla="*/ 2147483647 h 32"/>
              <a:gd name="T8" fmla="*/ 2147483647 w 50"/>
              <a:gd name="T9" fmla="*/ 2147483647 h 32"/>
              <a:gd name="T10" fmla="*/ 2147483647 w 50"/>
              <a:gd name="T11" fmla="*/ 2147483647 h 32"/>
              <a:gd name="T12" fmla="*/ 0 w 50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32"/>
              <a:gd name="T23" fmla="*/ 50 w 50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32">
                <a:moveTo>
                  <a:pt x="0" y="31"/>
                </a:moveTo>
                <a:lnTo>
                  <a:pt x="0" y="0"/>
                </a:lnTo>
                <a:lnTo>
                  <a:pt x="50" y="1"/>
                </a:lnTo>
                <a:lnTo>
                  <a:pt x="50" y="32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98" name="Freeform 4164"/>
          <p:cNvSpPr>
            <a:spLocks noChangeAspect="1"/>
          </p:cNvSpPr>
          <p:nvPr/>
        </p:nvSpPr>
        <p:spPr bwMode="auto">
          <a:xfrm>
            <a:off x="2262188" y="6129338"/>
            <a:ext cx="15875" cy="9525"/>
          </a:xfrm>
          <a:custGeom>
            <a:avLst/>
            <a:gdLst>
              <a:gd name="T0" fmla="*/ 0 w 46"/>
              <a:gd name="T1" fmla="*/ 2147483647 h 32"/>
              <a:gd name="T2" fmla="*/ 0 w 46"/>
              <a:gd name="T3" fmla="*/ 2147483647 h 32"/>
              <a:gd name="T4" fmla="*/ 2147483647 w 46"/>
              <a:gd name="T5" fmla="*/ 0 h 32"/>
              <a:gd name="T6" fmla="*/ 2147483647 w 46"/>
              <a:gd name="T7" fmla="*/ 0 h 32"/>
              <a:gd name="T8" fmla="*/ 2147483647 w 46"/>
              <a:gd name="T9" fmla="*/ 2147483647 h 32"/>
              <a:gd name="T10" fmla="*/ 2147483647 w 46"/>
              <a:gd name="T11" fmla="*/ 2147483647 h 32"/>
              <a:gd name="T12" fmla="*/ 0 w 46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32"/>
              <a:gd name="T23" fmla="*/ 46 w 46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32">
                <a:moveTo>
                  <a:pt x="0" y="32"/>
                </a:moveTo>
                <a:lnTo>
                  <a:pt x="0" y="1"/>
                </a:lnTo>
                <a:lnTo>
                  <a:pt x="46" y="0"/>
                </a:lnTo>
                <a:lnTo>
                  <a:pt x="46" y="31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399" name="Freeform 4165"/>
          <p:cNvSpPr>
            <a:spLocks noChangeAspect="1"/>
          </p:cNvSpPr>
          <p:nvPr/>
        </p:nvSpPr>
        <p:spPr bwMode="auto">
          <a:xfrm>
            <a:off x="2278063" y="6129338"/>
            <a:ext cx="14287" cy="9525"/>
          </a:xfrm>
          <a:custGeom>
            <a:avLst/>
            <a:gdLst>
              <a:gd name="T0" fmla="*/ 0 w 37"/>
              <a:gd name="T1" fmla="*/ 2147483647 h 33"/>
              <a:gd name="T2" fmla="*/ 0 w 37"/>
              <a:gd name="T3" fmla="*/ 2147483647 h 33"/>
              <a:gd name="T4" fmla="*/ 2147483647 w 37"/>
              <a:gd name="T5" fmla="*/ 0 h 33"/>
              <a:gd name="T6" fmla="*/ 2147483647 w 37"/>
              <a:gd name="T7" fmla="*/ 0 h 33"/>
              <a:gd name="T8" fmla="*/ 2147483647 w 37"/>
              <a:gd name="T9" fmla="*/ 2147483647 h 33"/>
              <a:gd name="T10" fmla="*/ 2147483647 w 37"/>
              <a:gd name="T11" fmla="*/ 2147483647 h 33"/>
              <a:gd name="T12" fmla="*/ 0 w 37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7"/>
              <a:gd name="T22" fmla="*/ 0 h 33"/>
              <a:gd name="T23" fmla="*/ 37 w 37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7" h="33">
                <a:moveTo>
                  <a:pt x="0" y="33"/>
                </a:moveTo>
                <a:lnTo>
                  <a:pt x="0" y="2"/>
                </a:lnTo>
                <a:lnTo>
                  <a:pt x="37" y="0"/>
                </a:lnTo>
                <a:lnTo>
                  <a:pt x="37" y="31"/>
                </a:lnTo>
                <a:lnTo>
                  <a:pt x="0" y="3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00" name="Freeform 4166"/>
          <p:cNvSpPr>
            <a:spLocks noChangeAspect="1"/>
          </p:cNvSpPr>
          <p:nvPr/>
        </p:nvSpPr>
        <p:spPr bwMode="auto">
          <a:xfrm>
            <a:off x="2292350" y="6126163"/>
            <a:ext cx="7938" cy="12700"/>
          </a:xfrm>
          <a:custGeom>
            <a:avLst/>
            <a:gdLst>
              <a:gd name="T0" fmla="*/ 0 w 24"/>
              <a:gd name="T1" fmla="*/ 2147483647 h 32"/>
              <a:gd name="T2" fmla="*/ 0 w 24"/>
              <a:gd name="T3" fmla="*/ 2147483647 h 32"/>
              <a:gd name="T4" fmla="*/ 2147483647 w 24"/>
              <a:gd name="T5" fmla="*/ 0 h 32"/>
              <a:gd name="T6" fmla="*/ 2147483647 w 24"/>
              <a:gd name="T7" fmla="*/ 2147483647 h 32"/>
              <a:gd name="T8" fmla="*/ 0 w 24"/>
              <a:gd name="T9" fmla="*/ 2147483647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4"/>
              <a:gd name="T16" fmla="*/ 0 h 32"/>
              <a:gd name="T17" fmla="*/ 24 w 24"/>
              <a:gd name="T18" fmla="*/ 32 h 3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4" h="32">
                <a:moveTo>
                  <a:pt x="0" y="32"/>
                </a:moveTo>
                <a:lnTo>
                  <a:pt x="0" y="1"/>
                </a:lnTo>
                <a:lnTo>
                  <a:pt x="24" y="0"/>
                </a:lnTo>
                <a:lnTo>
                  <a:pt x="24" y="31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01" name="Freeform 4167"/>
          <p:cNvSpPr>
            <a:spLocks noChangeAspect="1"/>
          </p:cNvSpPr>
          <p:nvPr/>
        </p:nvSpPr>
        <p:spPr bwMode="auto">
          <a:xfrm>
            <a:off x="2293938" y="6126163"/>
            <a:ext cx="6350" cy="12700"/>
          </a:xfrm>
          <a:custGeom>
            <a:avLst/>
            <a:gdLst>
              <a:gd name="T0" fmla="*/ 2147483647 w 18"/>
              <a:gd name="T1" fmla="*/ 2147483647 h 31"/>
              <a:gd name="T2" fmla="*/ 2147483647 w 18"/>
              <a:gd name="T3" fmla="*/ 2147483647 h 31"/>
              <a:gd name="T4" fmla="*/ 2147483647 w 18"/>
              <a:gd name="T5" fmla="*/ 2147483647 h 31"/>
              <a:gd name="T6" fmla="*/ 2147483647 w 18"/>
              <a:gd name="T7" fmla="*/ 2147483647 h 31"/>
              <a:gd name="T8" fmla="*/ 2147483647 w 18"/>
              <a:gd name="T9" fmla="*/ 2147483647 h 31"/>
              <a:gd name="T10" fmla="*/ 2147483647 w 18"/>
              <a:gd name="T11" fmla="*/ 2147483647 h 31"/>
              <a:gd name="T12" fmla="*/ 2147483647 w 18"/>
              <a:gd name="T13" fmla="*/ 2147483647 h 31"/>
              <a:gd name="T14" fmla="*/ 2147483647 w 18"/>
              <a:gd name="T15" fmla="*/ 2147483647 h 31"/>
              <a:gd name="T16" fmla="*/ 2147483647 w 18"/>
              <a:gd name="T17" fmla="*/ 2147483647 h 31"/>
              <a:gd name="T18" fmla="*/ 2147483647 w 18"/>
              <a:gd name="T19" fmla="*/ 2147483647 h 31"/>
              <a:gd name="T20" fmla="*/ 0 w 18"/>
              <a:gd name="T21" fmla="*/ 2147483647 h 31"/>
              <a:gd name="T22" fmla="*/ 0 w 18"/>
              <a:gd name="T23" fmla="*/ 2147483647 h 31"/>
              <a:gd name="T24" fmla="*/ 0 w 18"/>
              <a:gd name="T25" fmla="*/ 2147483647 h 31"/>
              <a:gd name="T26" fmla="*/ 2147483647 w 18"/>
              <a:gd name="T27" fmla="*/ 2147483647 h 31"/>
              <a:gd name="T28" fmla="*/ 2147483647 w 18"/>
              <a:gd name="T29" fmla="*/ 2147483647 h 31"/>
              <a:gd name="T30" fmla="*/ 2147483647 w 18"/>
              <a:gd name="T31" fmla="*/ 2147483647 h 31"/>
              <a:gd name="T32" fmla="*/ 2147483647 w 18"/>
              <a:gd name="T33" fmla="*/ 2147483647 h 31"/>
              <a:gd name="T34" fmla="*/ 2147483647 w 18"/>
              <a:gd name="T35" fmla="*/ 2147483647 h 31"/>
              <a:gd name="T36" fmla="*/ 2147483647 w 18"/>
              <a:gd name="T37" fmla="*/ 2147483647 h 31"/>
              <a:gd name="T38" fmla="*/ 2147483647 w 18"/>
              <a:gd name="T39" fmla="*/ 0 h 31"/>
              <a:gd name="T40" fmla="*/ 2147483647 w 18"/>
              <a:gd name="T41" fmla="*/ 0 h 31"/>
              <a:gd name="T42" fmla="*/ 2147483647 w 18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8"/>
              <a:gd name="T67" fmla="*/ 0 h 31"/>
              <a:gd name="T68" fmla="*/ 18 w 18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8" h="31">
                <a:moveTo>
                  <a:pt x="18" y="31"/>
                </a:moveTo>
                <a:lnTo>
                  <a:pt x="18" y="31"/>
                </a:lnTo>
                <a:lnTo>
                  <a:pt x="16" y="31"/>
                </a:lnTo>
                <a:lnTo>
                  <a:pt x="14" y="31"/>
                </a:lnTo>
                <a:lnTo>
                  <a:pt x="11" y="30"/>
                </a:lnTo>
                <a:lnTo>
                  <a:pt x="9" y="29"/>
                </a:lnTo>
                <a:lnTo>
                  <a:pt x="7" y="27"/>
                </a:lnTo>
                <a:lnTo>
                  <a:pt x="4" y="25"/>
                </a:lnTo>
                <a:lnTo>
                  <a:pt x="2" y="23"/>
                </a:lnTo>
                <a:lnTo>
                  <a:pt x="1" y="21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1" y="10"/>
                </a:lnTo>
                <a:lnTo>
                  <a:pt x="2" y="8"/>
                </a:lnTo>
                <a:lnTo>
                  <a:pt x="4" y="6"/>
                </a:lnTo>
                <a:lnTo>
                  <a:pt x="7" y="4"/>
                </a:lnTo>
                <a:lnTo>
                  <a:pt x="9" y="2"/>
                </a:lnTo>
                <a:lnTo>
                  <a:pt x="11" y="1"/>
                </a:lnTo>
                <a:lnTo>
                  <a:pt x="14" y="0"/>
                </a:lnTo>
                <a:lnTo>
                  <a:pt x="18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02" name="Freeform 4168"/>
          <p:cNvSpPr>
            <a:spLocks noChangeAspect="1"/>
          </p:cNvSpPr>
          <p:nvPr/>
        </p:nvSpPr>
        <p:spPr bwMode="auto">
          <a:xfrm>
            <a:off x="2290763" y="6096000"/>
            <a:ext cx="1587" cy="11113"/>
          </a:xfrm>
          <a:custGeom>
            <a:avLst/>
            <a:gdLst>
              <a:gd name="T0" fmla="*/ 0 w 2"/>
              <a:gd name="T1" fmla="*/ 2147483647 h 31"/>
              <a:gd name="T2" fmla="*/ 2147483647 w 2"/>
              <a:gd name="T3" fmla="*/ 0 h 31"/>
              <a:gd name="T4" fmla="*/ 0 w 2"/>
              <a:gd name="T5" fmla="*/ 2147483647 h 31"/>
              <a:gd name="T6" fmla="*/ 0 60000 65536"/>
              <a:gd name="T7" fmla="*/ 0 60000 65536"/>
              <a:gd name="T8" fmla="*/ 0 60000 65536"/>
              <a:gd name="T9" fmla="*/ 0 w 2"/>
              <a:gd name="T10" fmla="*/ 0 h 31"/>
              <a:gd name="T11" fmla="*/ 2 w 2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" h="31">
                <a:moveTo>
                  <a:pt x="0" y="31"/>
                </a:moveTo>
                <a:lnTo>
                  <a:pt x="2" y="0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03" name="Freeform 4169"/>
          <p:cNvSpPr>
            <a:spLocks noChangeAspect="1"/>
          </p:cNvSpPr>
          <p:nvPr/>
        </p:nvSpPr>
        <p:spPr bwMode="auto">
          <a:xfrm>
            <a:off x="2298700" y="6122988"/>
            <a:ext cx="20638" cy="15875"/>
          </a:xfrm>
          <a:custGeom>
            <a:avLst/>
            <a:gdLst>
              <a:gd name="T0" fmla="*/ 2147483647 w 55"/>
              <a:gd name="T1" fmla="*/ 2147483647 h 39"/>
              <a:gd name="T2" fmla="*/ 0 w 55"/>
              <a:gd name="T3" fmla="*/ 2147483647 h 39"/>
              <a:gd name="T4" fmla="*/ 2147483647 w 55"/>
              <a:gd name="T5" fmla="*/ 0 h 39"/>
              <a:gd name="T6" fmla="*/ 2147483647 w 55"/>
              <a:gd name="T7" fmla="*/ 2147483647 h 39"/>
              <a:gd name="T8" fmla="*/ 2147483647 w 55"/>
              <a:gd name="T9" fmla="*/ 2147483647 h 39"/>
              <a:gd name="T10" fmla="*/ 2147483647 w 55"/>
              <a:gd name="T11" fmla="*/ 2147483647 h 39"/>
              <a:gd name="T12" fmla="*/ 2147483647 w 55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5"/>
              <a:gd name="T22" fmla="*/ 0 h 39"/>
              <a:gd name="T23" fmla="*/ 55 w 55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5" h="39">
                <a:moveTo>
                  <a:pt x="4" y="39"/>
                </a:moveTo>
                <a:lnTo>
                  <a:pt x="0" y="8"/>
                </a:lnTo>
                <a:lnTo>
                  <a:pt x="47" y="0"/>
                </a:lnTo>
                <a:lnTo>
                  <a:pt x="44" y="1"/>
                </a:lnTo>
                <a:lnTo>
                  <a:pt x="55" y="30"/>
                </a:lnTo>
                <a:lnTo>
                  <a:pt x="53" y="31"/>
                </a:lnTo>
                <a:lnTo>
                  <a:pt x="4" y="3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04" name="Freeform 4170"/>
          <p:cNvSpPr>
            <a:spLocks noChangeAspect="1"/>
          </p:cNvSpPr>
          <p:nvPr/>
        </p:nvSpPr>
        <p:spPr bwMode="auto">
          <a:xfrm>
            <a:off x="2314575" y="6119813"/>
            <a:ext cx="17463" cy="14287"/>
          </a:xfrm>
          <a:custGeom>
            <a:avLst/>
            <a:gdLst>
              <a:gd name="T0" fmla="*/ 2147483647 w 46"/>
              <a:gd name="T1" fmla="*/ 2147483647 h 40"/>
              <a:gd name="T2" fmla="*/ 0 w 46"/>
              <a:gd name="T3" fmla="*/ 2147483647 h 40"/>
              <a:gd name="T4" fmla="*/ 2147483647 w 46"/>
              <a:gd name="T5" fmla="*/ 0 h 40"/>
              <a:gd name="T6" fmla="*/ 2147483647 w 46"/>
              <a:gd name="T7" fmla="*/ 2147483647 h 40"/>
              <a:gd name="T8" fmla="*/ 2147483647 w 46"/>
              <a:gd name="T9" fmla="*/ 2147483647 h 40"/>
              <a:gd name="T10" fmla="*/ 2147483647 w 46"/>
              <a:gd name="T11" fmla="*/ 2147483647 h 40"/>
              <a:gd name="T12" fmla="*/ 2147483647 w 46"/>
              <a:gd name="T13" fmla="*/ 2147483647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40"/>
              <a:gd name="T23" fmla="*/ 46 w 46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40">
                <a:moveTo>
                  <a:pt x="11" y="40"/>
                </a:moveTo>
                <a:lnTo>
                  <a:pt x="0" y="11"/>
                </a:lnTo>
                <a:lnTo>
                  <a:pt x="28" y="0"/>
                </a:lnTo>
                <a:lnTo>
                  <a:pt x="27" y="2"/>
                </a:lnTo>
                <a:lnTo>
                  <a:pt x="46" y="26"/>
                </a:lnTo>
                <a:lnTo>
                  <a:pt x="45" y="27"/>
                </a:lnTo>
                <a:lnTo>
                  <a:pt x="11" y="4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05" name="Freeform 4171"/>
          <p:cNvSpPr>
            <a:spLocks noChangeAspect="1"/>
          </p:cNvSpPr>
          <p:nvPr/>
        </p:nvSpPr>
        <p:spPr bwMode="auto">
          <a:xfrm>
            <a:off x="2324100" y="6116638"/>
            <a:ext cx="12700" cy="14287"/>
          </a:xfrm>
          <a:custGeom>
            <a:avLst/>
            <a:gdLst>
              <a:gd name="T0" fmla="*/ 2147483647 w 42"/>
              <a:gd name="T1" fmla="*/ 2147483647 h 33"/>
              <a:gd name="T2" fmla="*/ 0 w 42"/>
              <a:gd name="T3" fmla="*/ 2147483647 h 33"/>
              <a:gd name="T4" fmla="*/ 2147483647 w 42"/>
              <a:gd name="T5" fmla="*/ 0 h 33"/>
              <a:gd name="T6" fmla="*/ 2147483647 w 42"/>
              <a:gd name="T7" fmla="*/ 2147483647 h 33"/>
              <a:gd name="T8" fmla="*/ 2147483647 w 42"/>
              <a:gd name="T9" fmla="*/ 2147483647 h 33"/>
              <a:gd name="T10" fmla="*/ 2147483647 w 42"/>
              <a:gd name="T11" fmla="*/ 2147483647 h 33"/>
              <a:gd name="T12" fmla="*/ 2147483647 w 42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"/>
              <a:gd name="T22" fmla="*/ 0 h 33"/>
              <a:gd name="T23" fmla="*/ 42 w 42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" h="33">
                <a:moveTo>
                  <a:pt x="19" y="33"/>
                </a:moveTo>
                <a:lnTo>
                  <a:pt x="0" y="9"/>
                </a:lnTo>
                <a:lnTo>
                  <a:pt x="12" y="0"/>
                </a:lnTo>
                <a:lnTo>
                  <a:pt x="11" y="6"/>
                </a:lnTo>
                <a:lnTo>
                  <a:pt x="42" y="11"/>
                </a:lnTo>
                <a:lnTo>
                  <a:pt x="41" y="17"/>
                </a:lnTo>
                <a:lnTo>
                  <a:pt x="19" y="3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06" name="Freeform 4172"/>
          <p:cNvSpPr>
            <a:spLocks noChangeAspect="1"/>
          </p:cNvSpPr>
          <p:nvPr/>
        </p:nvSpPr>
        <p:spPr bwMode="auto">
          <a:xfrm>
            <a:off x="2327275" y="6113463"/>
            <a:ext cx="12700" cy="7937"/>
          </a:xfrm>
          <a:custGeom>
            <a:avLst/>
            <a:gdLst>
              <a:gd name="T0" fmla="*/ 2147483647 w 34"/>
              <a:gd name="T1" fmla="*/ 2147483647 h 26"/>
              <a:gd name="T2" fmla="*/ 0 w 34"/>
              <a:gd name="T3" fmla="*/ 2147483647 h 26"/>
              <a:gd name="T4" fmla="*/ 2147483647 w 34"/>
              <a:gd name="T5" fmla="*/ 2147483647 h 26"/>
              <a:gd name="T6" fmla="*/ 2147483647 w 34"/>
              <a:gd name="T7" fmla="*/ 2147483647 h 26"/>
              <a:gd name="T8" fmla="*/ 2147483647 w 34"/>
              <a:gd name="T9" fmla="*/ 0 h 26"/>
              <a:gd name="T10" fmla="*/ 2147483647 w 34"/>
              <a:gd name="T11" fmla="*/ 2147483647 h 26"/>
              <a:gd name="T12" fmla="*/ 2147483647 w 34"/>
              <a:gd name="T13" fmla="*/ 2147483647 h 2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26"/>
              <a:gd name="T23" fmla="*/ 34 w 34"/>
              <a:gd name="T24" fmla="*/ 26 h 2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26">
                <a:moveTo>
                  <a:pt x="31" y="26"/>
                </a:moveTo>
                <a:lnTo>
                  <a:pt x="0" y="21"/>
                </a:lnTo>
                <a:lnTo>
                  <a:pt x="1" y="15"/>
                </a:lnTo>
                <a:lnTo>
                  <a:pt x="6" y="20"/>
                </a:lnTo>
                <a:lnTo>
                  <a:pt x="29" y="0"/>
                </a:lnTo>
                <a:lnTo>
                  <a:pt x="34" y="5"/>
                </a:lnTo>
                <a:lnTo>
                  <a:pt x="31" y="2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07" name="Freeform 4173"/>
          <p:cNvSpPr>
            <a:spLocks noChangeAspect="1"/>
          </p:cNvSpPr>
          <p:nvPr/>
        </p:nvSpPr>
        <p:spPr bwMode="auto">
          <a:xfrm>
            <a:off x="2327275" y="6107113"/>
            <a:ext cx="9525" cy="12700"/>
          </a:xfrm>
          <a:custGeom>
            <a:avLst/>
            <a:gdLst>
              <a:gd name="T0" fmla="*/ 2147483647 w 32"/>
              <a:gd name="T1" fmla="*/ 2147483647 h 38"/>
              <a:gd name="T2" fmla="*/ 2147483647 w 32"/>
              <a:gd name="T3" fmla="*/ 2147483647 h 38"/>
              <a:gd name="T4" fmla="*/ 0 w 32"/>
              <a:gd name="T5" fmla="*/ 2147483647 h 38"/>
              <a:gd name="T6" fmla="*/ 2147483647 w 32"/>
              <a:gd name="T7" fmla="*/ 2147483647 h 38"/>
              <a:gd name="T8" fmla="*/ 2147483647 w 32"/>
              <a:gd name="T9" fmla="*/ 0 h 38"/>
              <a:gd name="T10" fmla="*/ 2147483647 w 32"/>
              <a:gd name="T11" fmla="*/ 2147483647 h 38"/>
              <a:gd name="T12" fmla="*/ 2147483647 w 32"/>
              <a:gd name="T13" fmla="*/ 2147483647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8"/>
              <a:gd name="T23" fmla="*/ 32 w 32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8">
                <a:moveTo>
                  <a:pt x="32" y="18"/>
                </a:moveTo>
                <a:lnTo>
                  <a:pt x="9" y="38"/>
                </a:lnTo>
                <a:lnTo>
                  <a:pt x="0" y="28"/>
                </a:lnTo>
                <a:lnTo>
                  <a:pt x="2" y="29"/>
                </a:lnTo>
                <a:lnTo>
                  <a:pt x="14" y="0"/>
                </a:lnTo>
                <a:lnTo>
                  <a:pt x="16" y="1"/>
                </a:lnTo>
                <a:lnTo>
                  <a:pt x="32" y="1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08" name="Freeform 4174"/>
          <p:cNvSpPr>
            <a:spLocks noChangeAspect="1"/>
          </p:cNvSpPr>
          <p:nvPr/>
        </p:nvSpPr>
        <p:spPr bwMode="auto">
          <a:xfrm>
            <a:off x="2319338" y="6103938"/>
            <a:ext cx="12700" cy="12700"/>
          </a:xfrm>
          <a:custGeom>
            <a:avLst/>
            <a:gdLst>
              <a:gd name="T0" fmla="*/ 2147483647 w 37"/>
              <a:gd name="T1" fmla="*/ 2147483647 h 41"/>
              <a:gd name="T2" fmla="*/ 2147483647 w 37"/>
              <a:gd name="T3" fmla="*/ 2147483647 h 41"/>
              <a:gd name="T4" fmla="*/ 0 w 37"/>
              <a:gd name="T5" fmla="*/ 2147483647 h 41"/>
              <a:gd name="T6" fmla="*/ 2147483647 w 37"/>
              <a:gd name="T7" fmla="*/ 2147483647 h 41"/>
              <a:gd name="T8" fmla="*/ 2147483647 w 37"/>
              <a:gd name="T9" fmla="*/ 0 h 41"/>
              <a:gd name="T10" fmla="*/ 2147483647 w 37"/>
              <a:gd name="T11" fmla="*/ 0 h 41"/>
              <a:gd name="T12" fmla="*/ 2147483647 w 37"/>
              <a:gd name="T13" fmla="*/ 2147483647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7"/>
              <a:gd name="T22" fmla="*/ 0 h 41"/>
              <a:gd name="T23" fmla="*/ 37 w 37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7" h="41">
                <a:moveTo>
                  <a:pt x="37" y="12"/>
                </a:moveTo>
                <a:lnTo>
                  <a:pt x="25" y="41"/>
                </a:lnTo>
                <a:lnTo>
                  <a:pt x="0" y="31"/>
                </a:lnTo>
                <a:lnTo>
                  <a:pt x="2" y="31"/>
                </a:lnTo>
                <a:lnTo>
                  <a:pt x="8" y="0"/>
                </a:lnTo>
                <a:lnTo>
                  <a:pt x="10" y="0"/>
                </a:lnTo>
                <a:lnTo>
                  <a:pt x="37" y="1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09" name="Freeform 4175"/>
          <p:cNvSpPr>
            <a:spLocks noChangeAspect="1"/>
          </p:cNvSpPr>
          <p:nvPr/>
        </p:nvSpPr>
        <p:spPr bwMode="auto">
          <a:xfrm>
            <a:off x="2303463" y="6097588"/>
            <a:ext cx="17462" cy="15875"/>
          </a:xfrm>
          <a:custGeom>
            <a:avLst/>
            <a:gdLst>
              <a:gd name="T0" fmla="*/ 2147483647 w 47"/>
              <a:gd name="T1" fmla="*/ 2147483647 h 41"/>
              <a:gd name="T2" fmla="*/ 2147483647 w 47"/>
              <a:gd name="T3" fmla="*/ 2147483647 h 41"/>
              <a:gd name="T4" fmla="*/ 0 w 47"/>
              <a:gd name="T5" fmla="*/ 2147483647 h 41"/>
              <a:gd name="T6" fmla="*/ 2147483647 w 47"/>
              <a:gd name="T7" fmla="*/ 2147483647 h 41"/>
              <a:gd name="T8" fmla="*/ 2147483647 w 47"/>
              <a:gd name="T9" fmla="*/ 0 h 41"/>
              <a:gd name="T10" fmla="*/ 2147483647 w 47"/>
              <a:gd name="T11" fmla="*/ 2147483647 h 41"/>
              <a:gd name="T12" fmla="*/ 2147483647 w 47"/>
              <a:gd name="T13" fmla="*/ 2147483647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7"/>
              <a:gd name="T22" fmla="*/ 0 h 41"/>
              <a:gd name="T23" fmla="*/ 47 w 47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7" h="41">
                <a:moveTo>
                  <a:pt x="47" y="10"/>
                </a:moveTo>
                <a:lnTo>
                  <a:pt x="41" y="41"/>
                </a:lnTo>
                <a:lnTo>
                  <a:pt x="0" y="30"/>
                </a:lnTo>
                <a:lnTo>
                  <a:pt x="5" y="31"/>
                </a:lnTo>
                <a:lnTo>
                  <a:pt x="7" y="0"/>
                </a:lnTo>
                <a:lnTo>
                  <a:pt x="11" y="1"/>
                </a:lnTo>
                <a:lnTo>
                  <a:pt x="47" y="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10" name="Freeform 4176"/>
          <p:cNvSpPr>
            <a:spLocks noChangeAspect="1"/>
          </p:cNvSpPr>
          <p:nvPr/>
        </p:nvSpPr>
        <p:spPr bwMode="auto">
          <a:xfrm>
            <a:off x="2290763" y="6096000"/>
            <a:ext cx="15875" cy="14288"/>
          </a:xfrm>
          <a:custGeom>
            <a:avLst/>
            <a:gdLst>
              <a:gd name="T0" fmla="*/ 2147483647 w 52"/>
              <a:gd name="T1" fmla="*/ 2147483647 h 37"/>
              <a:gd name="T2" fmla="*/ 2147483647 w 52"/>
              <a:gd name="T3" fmla="*/ 2147483647 h 37"/>
              <a:gd name="T4" fmla="*/ 0 w 52"/>
              <a:gd name="T5" fmla="*/ 2147483647 h 37"/>
              <a:gd name="T6" fmla="*/ 2147483647 w 52"/>
              <a:gd name="T7" fmla="*/ 0 h 37"/>
              <a:gd name="T8" fmla="*/ 2147483647 w 52"/>
              <a:gd name="T9" fmla="*/ 2147483647 h 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2"/>
              <a:gd name="T16" fmla="*/ 0 h 37"/>
              <a:gd name="T17" fmla="*/ 52 w 52"/>
              <a:gd name="T18" fmla="*/ 37 h 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2" h="37">
                <a:moveTo>
                  <a:pt x="52" y="6"/>
                </a:moveTo>
                <a:lnTo>
                  <a:pt x="50" y="37"/>
                </a:lnTo>
                <a:lnTo>
                  <a:pt x="0" y="31"/>
                </a:lnTo>
                <a:lnTo>
                  <a:pt x="2" y="0"/>
                </a:lnTo>
                <a:lnTo>
                  <a:pt x="52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11" name="Freeform 4177"/>
          <p:cNvSpPr>
            <a:spLocks noChangeAspect="1"/>
          </p:cNvSpPr>
          <p:nvPr/>
        </p:nvSpPr>
        <p:spPr bwMode="auto">
          <a:xfrm>
            <a:off x="2225675" y="6132513"/>
            <a:ext cx="80963" cy="30162"/>
          </a:xfrm>
          <a:custGeom>
            <a:avLst/>
            <a:gdLst>
              <a:gd name="T0" fmla="*/ 2147483647 w 233"/>
              <a:gd name="T1" fmla="*/ 2147483647 h 93"/>
              <a:gd name="T2" fmla="*/ 2147483647 w 233"/>
              <a:gd name="T3" fmla="*/ 0 h 93"/>
              <a:gd name="T4" fmla="*/ 0 w 233"/>
              <a:gd name="T5" fmla="*/ 2147483647 h 93"/>
              <a:gd name="T6" fmla="*/ 2147483647 w 233"/>
              <a:gd name="T7" fmla="*/ 2147483647 h 93"/>
              <a:gd name="T8" fmla="*/ 2147483647 w 233"/>
              <a:gd name="T9" fmla="*/ 2147483647 h 93"/>
              <a:gd name="T10" fmla="*/ 2147483647 w 233"/>
              <a:gd name="T11" fmla="*/ 2147483647 h 93"/>
              <a:gd name="T12" fmla="*/ 2147483647 w 233"/>
              <a:gd name="T13" fmla="*/ 2147483647 h 93"/>
              <a:gd name="T14" fmla="*/ 2147483647 w 233"/>
              <a:gd name="T15" fmla="*/ 2147483647 h 93"/>
              <a:gd name="T16" fmla="*/ 2147483647 w 233"/>
              <a:gd name="T17" fmla="*/ 2147483647 h 93"/>
              <a:gd name="T18" fmla="*/ 2147483647 w 233"/>
              <a:gd name="T19" fmla="*/ 2147483647 h 93"/>
              <a:gd name="T20" fmla="*/ 2147483647 w 233"/>
              <a:gd name="T21" fmla="*/ 2147483647 h 93"/>
              <a:gd name="T22" fmla="*/ 2147483647 w 233"/>
              <a:gd name="T23" fmla="*/ 2147483647 h 93"/>
              <a:gd name="T24" fmla="*/ 2147483647 w 233"/>
              <a:gd name="T25" fmla="*/ 2147483647 h 93"/>
              <a:gd name="T26" fmla="*/ 2147483647 w 233"/>
              <a:gd name="T27" fmla="*/ 2147483647 h 93"/>
              <a:gd name="T28" fmla="*/ 2147483647 w 233"/>
              <a:gd name="T29" fmla="*/ 2147483647 h 93"/>
              <a:gd name="T30" fmla="*/ 2147483647 w 233"/>
              <a:gd name="T31" fmla="*/ 2147483647 h 93"/>
              <a:gd name="T32" fmla="*/ 2147483647 w 233"/>
              <a:gd name="T33" fmla="*/ 2147483647 h 93"/>
              <a:gd name="T34" fmla="*/ 2147483647 w 233"/>
              <a:gd name="T35" fmla="*/ 2147483647 h 93"/>
              <a:gd name="T36" fmla="*/ 2147483647 w 233"/>
              <a:gd name="T37" fmla="*/ 2147483647 h 93"/>
              <a:gd name="T38" fmla="*/ 2147483647 w 233"/>
              <a:gd name="T39" fmla="*/ 2147483647 h 93"/>
              <a:gd name="T40" fmla="*/ 2147483647 w 233"/>
              <a:gd name="T41" fmla="*/ 2147483647 h 93"/>
              <a:gd name="T42" fmla="*/ 2147483647 w 233"/>
              <a:gd name="T43" fmla="*/ 2147483647 h 93"/>
              <a:gd name="T44" fmla="*/ 2147483647 w 233"/>
              <a:gd name="T45" fmla="*/ 2147483647 h 93"/>
              <a:gd name="T46" fmla="*/ 2147483647 w 233"/>
              <a:gd name="T47" fmla="*/ 2147483647 h 93"/>
              <a:gd name="T48" fmla="*/ 2147483647 w 233"/>
              <a:gd name="T49" fmla="*/ 2147483647 h 93"/>
              <a:gd name="T50" fmla="*/ 2147483647 w 233"/>
              <a:gd name="T51" fmla="*/ 2147483647 h 93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233"/>
              <a:gd name="T79" fmla="*/ 0 h 93"/>
              <a:gd name="T80" fmla="*/ 233 w 233"/>
              <a:gd name="T81" fmla="*/ 93 h 93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233" h="93">
                <a:moveTo>
                  <a:pt x="226" y="4"/>
                </a:moveTo>
                <a:lnTo>
                  <a:pt x="5" y="0"/>
                </a:lnTo>
                <a:lnTo>
                  <a:pt x="0" y="3"/>
                </a:lnTo>
                <a:lnTo>
                  <a:pt x="12" y="7"/>
                </a:lnTo>
                <a:lnTo>
                  <a:pt x="24" y="14"/>
                </a:lnTo>
                <a:lnTo>
                  <a:pt x="35" y="25"/>
                </a:lnTo>
                <a:lnTo>
                  <a:pt x="46" y="37"/>
                </a:lnTo>
                <a:lnTo>
                  <a:pt x="54" y="47"/>
                </a:lnTo>
                <a:lnTo>
                  <a:pt x="61" y="58"/>
                </a:lnTo>
                <a:lnTo>
                  <a:pt x="67" y="65"/>
                </a:lnTo>
                <a:lnTo>
                  <a:pt x="71" y="67"/>
                </a:lnTo>
                <a:lnTo>
                  <a:pt x="84" y="81"/>
                </a:lnTo>
                <a:lnTo>
                  <a:pt x="97" y="89"/>
                </a:lnTo>
                <a:lnTo>
                  <a:pt x="108" y="93"/>
                </a:lnTo>
                <a:lnTo>
                  <a:pt x="118" y="93"/>
                </a:lnTo>
                <a:lnTo>
                  <a:pt x="128" y="90"/>
                </a:lnTo>
                <a:lnTo>
                  <a:pt x="137" y="84"/>
                </a:lnTo>
                <a:lnTo>
                  <a:pt x="146" y="74"/>
                </a:lnTo>
                <a:lnTo>
                  <a:pt x="155" y="63"/>
                </a:lnTo>
                <a:lnTo>
                  <a:pt x="166" y="48"/>
                </a:lnTo>
                <a:lnTo>
                  <a:pt x="175" y="36"/>
                </a:lnTo>
                <a:lnTo>
                  <a:pt x="185" y="27"/>
                </a:lnTo>
                <a:lnTo>
                  <a:pt x="193" y="19"/>
                </a:lnTo>
                <a:lnTo>
                  <a:pt x="211" y="10"/>
                </a:lnTo>
                <a:lnTo>
                  <a:pt x="233" y="3"/>
                </a:lnTo>
                <a:lnTo>
                  <a:pt x="226" y="4"/>
                </a:lnTo>
                <a:close/>
              </a:path>
            </a:pathLst>
          </a:custGeom>
          <a:solidFill>
            <a:srgbClr val="00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12" name="Freeform 4178"/>
          <p:cNvSpPr>
            <a:spLocks noChangeAspect="1"/>
          </p:cNvSpPr>
          <p:nvPr/>
        </p:nvSpPr>
        <p:spPr bwMode="auto">
          <a:xfrm>
            <a:off x="2227263" y="6126163"/>
            <a:ext cx="76200" cy="12700"/>
          </a:xfrm>
          <a:custGeom>
            <a:avLst/>
            <a:gdLst>
              <a:gd name="T0" fmla="*/ 2147483647 w 221"/>
              <a:gd name="T1" fmla="*/ 2147483647 h 35"/>
              <a:gd name="T2" fmla="*/ 2147483647 w 221"/>
              <a:gd name="T3" fmla="*/ 2147483647 h 35"/>
              <a:gd name="T4" fmla="*/ 0 w 221"/>
              <a:gd name="T5" fmla="*/ 2147483647 h 35"/>
              <a:gd name="T6" fmla="*/ 0 w 221"/>
              <a:gd name="T7" fmla="*/ 0 h 35"/>
              <a:gd name="T8" fmla="*/ 2147483647 w 221"/>
              <a:gd name="T9" fmla="*/ 2147483647 h 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"/>
              <a:gd name="T16" fmla="*/ 0 h 35"/>
              <a:gd name="T17" fmla="*/ 221 w 221"/>
              <a:gd name="T18" fmla="*/ 35 h 3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" h="35">
                <a:moveTo>
                  <a:pt x="221" y="4"/>
                </a:moveTo>
                <a:lnTo>
                  <a:pt x="221" y="35"/>
                </a:lnTo>
                <a:lnTo>
                  <a:pt x="0" y="31"/>
                </a:lnTo>
                <a:lnTo>
                  <a:pt x="0" y="0"/>
                </a:lnTo>
                <a:lnTo>
                  <a:pt x="221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13" name="Freeform 4179"/>
          <p:cNvSpPr>
            <a:spLocks noChangeAspect="1"/>
          </p:cNvSpPr>
          <p:nvPr/>
        </p:nvSpPr>
        <p:spPr bwMode="auto">
          <a:xfrm>
            <a:off x="2224088" y="6126163"/>
            <a:ext cx="6350" cy="12700"/>
          </a:xfrm>
          <a:custGeom>
            <a:avLst/>
            <a:gdLst>
              <a:gd name="T0" fmla="*/ 2147483647 w 19"/>
              <a:gd name="T1" fmla="*/ 2147483647 h 32"/>
              <a:gd name="T2" fmla="*/ 2147483647 w 19"/>
              <a:gd name="T3" fmla="*/ 0 h 32"/>
              <a:gd name="T4" fmla="*/ 2147483647 w 19"/>
              <a:gd name="T5" fmla="*/ 2147483647 h 32"/>
              <a:gd name="T6" fmla="*/ 2147483647 w 19"/>
              <a:gd name="T7" fmla="*/ 2147483647 h 32"/>
              <a:gd name="T8" fmla="*/ 2147483647 w 19"/>
              <a:gd name="T9" fmla="*/ 2147483647 h 32"/>
              <a:gd name="T10" fmla="*/ 0 w 19"/>
              <a:gd name="T11" fmla="*/ 2147483647 h 32"/>
              <a:gd name="T12" fmla="*/ 2147483647 w 19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"/>
              <a:gd name="T22" fmla="*/ 0 h 32"/>
              <a:gd name="T23" fmla="*/ 19 w 19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" h="32">
                <a:moveTo>
                  <a:pt x="5" y="2"/>
                </a:moveTo>
                <a:lnTo>
                  <a:pt x="12" y="0"/>
                </a:lnTo>
                <a:lnTo>
                  <a:pt x="12" y="31"/>
                </a:lnTo>
                <a:lnTo>
                  <a:pt x="19" y="29"/>
                </a:lnTo>
                <a:lnTo>
                  <a:pt x="14" y="32"/>
                </a:lnTo>
                <a:lnTo>
                  <a:pt x="0" y="5"/>
                </a:lnTo>
                <a:lnTo>
                  <a:pt x="5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14" name="Freeform 4180"/>
          <p:cNvSpPr>
            <a:spLocks noChangeAspect="1"/>
          </p:cNvSpPr>
          <p:nvPr/>
        </p:nvSpPr>
        <p:spPr bwMode="auto">
          <a:xfrm>
            <a:off x="2224088" y="6129338"/>
            <a:ext cx="7937" cy="9525"/>
          </a:xfrm>
          <a:custGeom>
            <a:avLst/>
            <a:gdLst>
              <a:gd name="T0" fmla="*/ 2147483647 w 24"/>
              <a:gd name="T1" fmla="*/ 2147483647 h 33"/>
              <a:gd name="T2" fmla="*/ 0 w 24"/>
              <a:gd name="T3" fmla="*/ 2147483647 h 33"/>
              <a:gd name="T4" fmla="*/ 2147483647 w 24"/>
              <a:gd name="T5" fmla="*/ 2147483647 h 33"/>
              <a:gd name="T6" fmla="*/ 2147483647 w 24"/>
              <a:gd name="T7" fmla="*/ 0 h 33"/>
              <a:gd name="T8" fmla="*/ 2147483647 w 24"/>
              <a:gd name="T9" fmla="*/ 2147483647 h 33"/>
              <a:gd name="T10" fmla="*/ 2147483647 w 24"/>
              <a:gd name="T11" fmla="*/ 2147483647 h 33"/>
              <a:gd name="T12" fmla="*/ 2147483647 w 24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"/>
              <a:gd name="T22" fmla="*/ 0 h 33"/>
              <a:gd name="T23" fmla="*/ 24 w 24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" h="33">
                <a:moveTo>
                  <a:pt x="3" y="29"/>
                </a:moveTo>
                <a:lnTo>
                  <a:pt x="0" y="1"/>
                </a:lnTo>
                <a:lnTo>
                  <a:pt x="14" y="28"/>
                </a:lnTo>
                <a:lnTo>
                  <a:pt x="11" y="0"/>
                </a:lnTo>
                <a:lnTo>
                  <a:pt x="24" y="4"/>
                </a:lnTo>
                <a:lnTo>
                  <a:pt x="15" y="33"/>
                </a:lnTo>
                <a:lnTo>
                  <a:pt x="3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15" name="Freeform 4181"/>
          <p:cNvSpPr>
            <a:spLocks noChangeAspect="1"/>
          </p:cNvSpPr>
          <p:nvPr/>
        </p:nvSpPr>
        <p:spPr bwMode="auto">
          <a:xfrm>
            <a:off x="2227263" y="6130925"/>
            <a:ext cx="11112" cy="9525"/>
          </a:xfrm>
          <a:custGeom>
            <a:avLst/>
            <a:gdLst>
              <a:gd name="T0" fmla="*/ 0 w 28"/>
              <a:gd name="T1" fmla="*/ 2147483647 h 36"/>
              <a:gd name="T2" fmla="*/ 2147483647 w 28"/>
              <a:gd name="T3" fmla="*/ 2147483647 h 36"/>
              <a:gd name="T4" fmla="*/ 2147483647 w 28"/>
              <a:gd name="T5" fmla="*/ 0 h 36"/>
              <a:gd name="T6" fmla="*/ 2147483647 w 28"/>
              <a:gd name="T7" fmla="*/ 2147483647 h 36"/>
              <a:gd name="T8" fmla="*/ 2147483647 w 28"/>
              <a:gd name="T9" fmla="*/ 2147483647 h 36"/>
              <a:gd name="T10" fmla="*/ 2147483647 w 28"/>
              <a:gd name="T11" fmla="*/ 2147483647 h 36"/>
              <a:gd name="T12" fmla="*/ 0 w 28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"/>
              <a:gd name="T22" fmla="*/ 0 h 36"/>
              <a:gd name="T23" fmla="*/ 28 w 28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" h="36">
                <a:moveTo>
                  <a:pt x="0" y="28"/>
                </a:moveTo>
                <a:lnTo>
                  <a:pt x="4" y="29"/>
                </a:lnTo>
                <a:lnTo>
                  <a:pt x="13" y="0"/>
                </a:lnTo>
                <a:lnTo>
                  <a:pt x="17" y="1"/>
                </a:lnTo>
                <a:lnTo>
                  <a:pt x="28" y="9"/>
                </a:lnTo>
                <a:lnTo>
                  <a:pt x="12" y="36"/>
                </a:lnTo>
                <a:lnTo>
                  <a:pt x="0" y="2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16" name="Freeform 4182"/>
          <p:cNvSpPr>
            <a:spLocks noChangeAspect="1"/>
          </p:cNvSpPr>
          <p:nvPr/>
        </p:nvSpPr>
        <p:spPr bwMode="auto">
          <a:xfrm>
            <a:off x="2232025" y="6132513"/>
            <a:ext cx="9525" cy="11112"/>
          </a:xfrm>
          <a:custGeom>
            <a:avLst/>
            <a:gdLst>
              <a:gd name="T0" fmla="*/ 0 w 33"/>
              <a:gd name="T1" fmla="*/ 2147483647 h 35"/>
              <a:gd name="T2" fmla="*/ 2147483647 w 33"/>
              <a:gd name="T3" fmla="*/ 2147483647 h 35"/>
              <a:gd name="T4" fmla="*/ 2147483647 w 33"/>
              <a:gd name="T5" fmla="*/ 0 h 35"/>
              <a:gd name="T6" fmla="*/ 2147483647 w 33"/>
              <a:gd name="T7" fmla="*/ 2147483647 h 35"/>
              <a:gd name="T8" fmla="*/ 2147483647 w 33"/>
              <a:gd name="T9" fmla="*/ 2147483647 h 35"/>
              <a:gd name="T10" fmla="*/ 2147483647 w 33"/>
              <a:gd name="T11" fmla="*/ 2147483647 h 35"/>
              <a:gd name="T12" fmla="*/ 0 w 33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5"/>
              <a:gd name="T23" fmla="*/ 33 w 33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5">
                <a:moveTo>
                  <a:pt x="0" y="25"/>
                </a:moveTo>
                <a:lnTo>
                  <a:pt x="3" y="27"/>
                </a:lnTo>
                <a:lnTo>
                  <a:pt x="19" y="0"/>
                </a:lnTo>
                <a:lnTo>
                  <a:pt x="21" y="2"/>
                </a:lnTo>
                <a:lnTo>
                  <a:pt x="33" y="12"/>
                </a:lnTo>
                <a:lnTo>
                  <a:pt x="12" y="35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17" name="Freeform 4183"/>
          <p:cNvSpPr>
            <a:spLocks noChangeAspect="1"/>
          </p:cNvSpPr>
          <p:nvPr/>
        </p:nvSpPr>
        <p:spPr bwMode="auto">
          <a:xfrm>
            <a:off x="2233613" y="6135688"/>
            <a:ext cx="12700" cy="12700"/>
          </a:xfrm>
          <a:custGeom>
            <a:avLst/>
            <a:gdLst>
              <a:gd name="T0" fmla="*/ 0 w 33"/>
              <a:gd name="T1" fmla="*/ 2147483647 h 33"/>
              <a:gd name="T2" fmla="*/ 2147483647 w 33"/>
              <a:gd name="T3" fmla="*/ 2147483647 h 33"/>
              <a:gd name="T4" fmla="*/ 2147483647 w 33"/>
              <a:gd name="T5" fmla="*/ 0 h 33"/>
              <a:gd name="T6" fmla="*/ 2147483647 w 33"/>
              <a:gd name="T7" fmla="*/ 2147483647 h 33"/>
              <a:gd name="T8" fmla="*/ 2147483647 w 33"/>
              <a:gd name="T9" fmla="*/ 2147483647 h 33"/>
              <a:gd name="T10" fmla="*/ 2147483647 w 33"/>
              <a:gd name="T11" fmla="*/ 2147483647 h 33"/>
              <a:gd name="T12" fmla="*/ 0 w 33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3"/>
              <a:gd name="T23" fmla="*/ 33 w 33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3">
                <a:moveTo>
                  <a:pt x="0" y="21"/>
                </a:moveTo>
                <a:lnTo>
                  <a:pt x="1" y="23"/>
                </a:lnTo>
                <a:lnTo>
                  <a:pt x="22" y="0"/>
                </a:lnTo>
                <a:lnTo>
                  <a:pt x="23" y="2"/>
                </a:lnTo>
                <a:lnTo>
                  <a:pt x="33" y="15"/>
                </a:lnTo>
                <a:lnTo>
                  <a:pt x="10" y="33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18" name="Freeform 4184"/>
          <p:cNvSpPr>
            <a:spLocks noChangeAspect="1"/>
          </p:cNvSpPr>
          <p:nvPr/>
        </p:nvSpPr>
        <p:spPr bwMode="auto">
          <a:xfrm>
            <a:off x="2238375" y="6140450"/>
            <a:ext cx="9525" cy="11113"/>
          </a:xfrm>
          <a:custGeom>
            <a:avLst/>
            <a:gdLst>
              <a:gd name="T0" fmla="*/ 0 w 33"/>
              <a:gd name="T1" fmla="*/ 2147483647 h 29"/>
              <a:gd name="T2" fmla="*/ 2147483647 w 33"/>
              <a:gd name="T3" fmla="*/ 2147483647 h 29"/>
              <a:gd name="T4" fmla="*/ 2147483647 w 33"/>
              <a:gd name="T5" fmla="*/ 0 h 29"/>
              <a:gd name="T6" fmla="*/ 2147483647 w 33"/>
              <a:gd name="T7" fmla="*/ 0 h 29"/>
              <a:gd name="T8" fmla="*/ 2147483647 w 33"/>
              <a:gd name="T9" fmla="*/ 2147483647 h 29"/>
              <a:gd name="T10" fmla="*/ 2147483647 w 33"/>
              <a:gd name="T11" fmla="*/ 2147483647 h 29"/>
              <a:gd name="T12" fmla="*/ 0 w 33"/>
              <a:gd name="T13" fmla="*/ 2147483647 h 2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29"/>
              <a:gd name="T23" fmla="*/ 33 w 33"/>
              <a:gd name="T24" fmla="*/ 29 h 2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29">
                <a:moveTo>
                  <a:pt x="0" y="18"/>
                </a:moveTo>
                <a:lnTo>
                  <a:pt x="1" y="18"/>
                </a:lnTo>
                <a:lnTo>
                  <a:pt x="24" y="0"/>
                </a:lnTo>
                <a:lnTo>
                  <a:pt x="25" y="0"/>
                </a:lnTo>
                <a:lnTo>
                  <a:pt x="33" y="10"/>
                </a:lnTo>
                <a:lnTo>
                  <a:pt x="9" y="29"/>
                </a:lnTo>
                <a:lnTo>
                  <a:pt x="0" y="1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19" name="Freeform 4185"/>
          <p:cNvSpPr>
            <a:spLocks noChangeAspect="1"/>
          </p:cNvSpPr>
          <p:nvPr/>
        </p:nvSpPr>
        <p:spPr bwMode="auto">
          <a:xfrm>
            <a:off x="2239963" y="6143625"/>
            <a:ext cx="12700" cy="11113"/>
          </a:xfrm>
          <a:custGeom>
            <a:avLst/>
            <a:gdLst>
              <a:gd name="T0" fmla="*/ 0 w 32"/>
              <a:gd name="T1" fmla="*/ 2147483647 h 28"/>
              <a:gd name="T2" fmla="*/ 0 w 32"/>
              <a:gd name="T3" fmla="*/ 2147483647 h 28"/>
              <a:gd name="T4" fmla="*/ 2147483647 w 32"/>
              <a:gd name="T5" fmla="*/ 0 h 28"/>
              <a:gd name="T6" fmla="*/ 2147483647 w 32"/>
              <a:gd name="T7" fmla="*/ 2147483647 h 28"/>
              <a:gd name="T8" fmla="*/ 2147483647 w 32"/>
              <a:gd name="T9" fmla="*/ 2147483647 h 28"/>
              <a:gd name="T10" fmla="*/ 2147483647 w 32"/>
              <a:gd name="T11" fmla="*/ 2147483647 h 28"/>
              <a:gd name="T12" fmla="*/ 0 w 32"/>
              <a:gd name="T13" fmla="*/ 2147483647 h 2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28"/>
              <a:gd name="T23" fmla="*/ 32 w 32"/>
              <a:gd name="T24" fmla="*/ 28 h 2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28">
                <a:moveTo>
                  <a:pt x="0" y="18"/>
                </a:moveTo>
                <a:lnTo>
                  <a:pt x="0" y="19"/>
                </a:lnTo>
                <a:lnTo>
                  <a:pt x="24" y="0"/>
                </a:lnTo>
                <a:lnTo>
                  <a:pt x="24" y="1"/>
                </a:lnTo>
                <a:lnTo>
                  <a:pt x="32" y="11"/>
                </a:lnTo>
                <a:lnTo>
                  <a:pt x="7" y="28"/>
                </a:lnTo>
                <a:lnTo>
                  <a:pt x="0" y="1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20" name="Freeform 4186"/>
          <p:cNvSpPr>
            <a:spLocks noChangeAspect="1"/>
          </p:cNvSpPr>
          <p:nvPr/>
        </p:nvSpPr>
        <p:spPr bwMode="auto">
          <a:xfrm>
            <a:off x="2241550" y="6148388"/>
            <a:ext cx="11113" cy="9525"/>
          </a:xfrm>
          <a:custGeom>
            <a:avLst/>
            <a:gdLst>
              <a:gd name="T0" fmla="*/ 2147483647 w 30"/>
              <a:gd name="T1" fmla="*/ 2147483647 h 28"/>
              <a:gd name="T2" fmla="*/ 0 w 30"/>
              <a:gd name="T3" fmla="*/ 2147483647 h 28"/>
              <a:gd name="T4" fmla="*/ 2147483647 w 30"/>
              <a:gd name="T5" fmla="*/ 2147483647 h 28"/>
              <a:gd name="T6" fmla="*/ 2147483647 w 30"/>
              <a:gd name="T7" fmla="*/ 0 h 28"/>
              <a:gd name="T8" fmla="*/ 2147483647 w 30"/>
              <a:gd name="T9" fmla="*/ 2147483647 h 28"/>
              <a:gd name="T10" fmla="*/ 2147483647 w 30"/>
              <a:gd name="T11" fmla="*/ 2147483647 h 28"/>
              <a:gd name="T12" fmla="*/ 2147483647 w 30"/>
              <a:gd name="T13" fmla="*/ 2147483647 h 2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28"/>
              <a:gd name="T23" fmla="*/ 30 w 30"/>
              <a:gd name="T24" fmla="*/ 28 h 2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28">
                <a:moveTo>
                  <a:pt x="1" y="21"/>
                </a:moveTo>
                <a:lnTo>
                  <a:pt x="0" y="19"/>
                </a:lnTo>
                <a:lnTo>
                  <a:pt x="25" y="2"/>
                </a:lnTo>
                <a:lnTo>
                  <a:pt x="24" y="0"/>
                </a:lnTo>
                <a:lnTo>
                  <a:pt x="30" y="8"/>
                </a:lnTo>
                <a:lnTo>
                  <a:pt x="7" y="28"/>
                </a:lnTo>
                <a:lnTo>
                  <a:pt x="1" y="2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21" name="Freeform 4187"/>
          <p:cNvSpPr>
            <a:spLocks noChangeAspect="1"/>
          </p:cNvSpPr>
          <p:nvPr/>
        </p:nvSpPr>
        <p:spPr bwMode="auto">
          <a:xfrm>
            <a:off x="2246313" y="6151563"/>
            <a:ext cx="6350" cy="7937"/>
          </a:xfrm>
          <a:custGeom>
            <a:avLst/>
            <a:gdLst>
              <a:gd name="T0" fmla="*/ 2147483647 w 23"/>
              <a:gd name="T1" fmla="*/ 2147483647 h 27"/>
              <a:gd name="T2" fmla="*/ 0 w 23"/>
              <a:gd name="T3" fmla="*/ 2147483647 h 27"/>
              <a:gd name="T4" fmla="*/ 2147483647 w 23"/>
              <a:gd name="T5" fmla="*/ 2147483647 h 27"/>
              <a:gd name="T6" fmla="*/ 2147483647 w 23"/>
              <a:gd name="T7" fmla="*/ 0 h 27"/>
              <a:gd name="T8" fmla="*/ 2147483647 w 23"/>
              <a:gd name="T9" fmla="*/ 2147483647 h 27"/>
              <a:gd name="T10" fmla="*/ 2147483647 w 23"/>
              <a:gd name="T11" fmla="*/ 2147483647 h 27"/>
              <a:gd name="T12" fmla="*/ 2147483647 w 23"/>
              <a:gd name="T13" fmla="*/ 2147483647 h 2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"/>
              <a:gd name="T22" fmla="*/ 0 h 27"/>
              <a:gd name="T23" fmla="*/ 23 w 23"/>
              <a:gd name="T24" fmla="*/ 27 h 2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" h="27">
                <a:moveTo>
                  <a:pt x="3" y="24"/>
                </a:moveTo>
                <a:lnTo>
                  <a:pt x="0" y="22"/>
                </a:lnTo>
                <a:lnTo>
                  <a:pt x="23" y="2"/>
                </a:lnTo>
                <a:lnTo>
                  <a:pt x="20" y="0"/>
                </a:lnTo>
                <a:lnTo>
                  <a:pt x="23" y="2"/>
                </a:lnTo>
                <a:lnTo>
                  <a:pt x="6" y="27"/>
                </a:lnTo>
                <a:lnTo>
                  <a:pt x="3" y="2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22" name="Freeform 4188"/>
          <p:cNvSpPr>
            <a:spLocks noChangeAspect="1"/>
          </p:cNvSpPr>
          <p:nvPr/>
        </p:nvSpPr>
        <p:spPr bwMode="auto">
          <a:xfrm>
            <a:off x="2246313" y="6151563"/>
            <a:ext cx="12700" cy="11112"/>
          </a:xfrm>
          <a:custGeom>
            <a:avLst/>
            <a:gdLst>
              <a:gd name="T0" fmla="*/ 0 w 34"/>
              <a:gd name="T1" fmla="*/ 2147483647 h 36"/>
              <a:gd name="T2" fmla="*/ 2147483647 w 34"/>
              <a:gd name="T3" fmla="*/ 2147483647 h 36"/>
              <a:gd name="T4" fmla="*/ 2147483647 w 34"/>
              <a:gd name="T5" fmla="*/ 0 h 36"/>
              <a:gd name="T6" fmla="*/ 2147483647 w 34"/>
              <a:gd name="T7" fmla="*/ 2147483647 h 36"/>
              <a:gd name="T8" fmla="*/ 2147483647 w 34"/>
              <a:gd name="T9" fmla="*/ 2147483647 h 36"/>
              <a:gd name="T10" fmla="*/ 2147483647 w 34"/>
              <a:gd name="T11" fmla="*/ 2147483647 h 36"/>
              <a:gd name="T12" fmla="*/ 0 w 34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36"/>
              <a:gd name="T23" fmla="*/ 34 w 34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36">
                <a:moveTo>
                  <a:pt x="0" y="22"/>
                </a:moveTo>
                <a:lnTo>
                  <a:pt x="2" y="25"/>
                </a:lnTo>
                <a:lnTo>
                  <a:pt x="19" y="0"/>
                </a:lnTo>
                <a:lnTo>
                  <a:pt x="21" y="2"/>
                </a:lnTo>
                <a:lnTo>
                  <a:pt x="34" y="15"/>
                </a:lnTo>
                <a:lnTo>
                  <a:pt x="14" y="36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23" name="Freeform 4189"/>
          <p:cNvSpPr>
            <a:spLocks noChangeAspect="1"/>
          </p:cNvSpPr>
          <p:nvPr/>
        </p:nvSpPr>
        <p:spPr bwMode="auto">
          <a:xfrm>
            <a:off x="2252663" y="6154738"/>
            <a:ext cx="9525" cy="12700"/>
          </a:xfrm>
          <a:custGeom>
            <a:avLst/>
            <a:gdLst>
              <a:gd name="T0" fmla="*/ 2147483647 w 31"/>
              <a:gd name="T1" fmla="*/ 2147483647 h 33"/>
              <a:gd name="T2" fmla="*/ 0 w 31"/>
              <a:gd name="T3" fmla="*/ 2147483647 h 33"/>
              <a:gd name="T4" fmla="*/ 2147483647 w 31"/>
              <a:gd name="T5" fmla="*/ 2147483647 h 33"/>
              <a:gd name="T6" fmla="*/ 2147483647 w 31"/>
              <a:gd name="T7" fmla="*/ 0 h 33"/>
              <a:gd name="T8" fmla="*/ 2147483647 w 31"/>
              <a:gd name="T9" fmla="*/ 2147483647 h 33"/>
              <a:gd name="T10" fmla="*/ 2147483647 w 31"/>
              <a:gd name="T11" fmla="*/ 2147483647 h 33"/>
              <a:gd name="T12" fmla="*/ 2147483647 w 31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3"/>
              <a:gd name="T23" fmla="*/ 31 w 31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3">
                <a:moveTo>
                  <a:pt x="2" y="25"/>
                </a:moveTo>
                <a:lnTo>
                  <a:pt x="0" y="23"/>
                </a:lnTo>
                <a:lnTo>
                  <a:pt x="20" y="2"/>
                </a:lnTo>
                <a:lnTo>
                  <a:pt x="18" y="0"/>
                </a:lnTo>
                <a:lnTo>
                  <a:pt x="31" y="8"/>
                </a:lnTo>
                <a:lnTo>
                  <a:pt x="14" y="33"/>
                </a:lnTo>
                <a:lnTo>
                  <a:pt x="2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24" name="Freeform 4190"/>
          <p:cNvSpPr>
            <a:spLocks noChangeAspect="1"/>
          </p:cNvSpPr>
          <p:nvPr/>
        </p:nvSpPr>
        <p:spPr bwMode="auto">
          <a:xfrm>
            <a:off x="2257425" y="6157913"/>
            <a:ext cx="7938" cy="11112"/>
          </a:xfrm>
          <a:custGeom>
            <a:avLst/>
            <a:gdLst>
              <a:gd name="T0" fmla="*/ 2147483647 w 25"/>
              <a:gd name="T1" fmla="*/ 2147483647 h 34"/>
              <a:gd name="T2" fmla="*/ 0 w 25"/>
              <a:gd name="T3" fmla="*/ 2147483647 h 34"/>
              <a:gd name="T4" fmla="*/ 2147483647 w 25"/>
              <a:gd name="T5" fmla="*/ 2147483647 h 34"/>
              <a:gd name="T6" fmla="*/ 2147483647 w 25"/>
              <a:gd name="T7" fmla="*/ 0 h 34"/>
              <a:gd name="T8" fmla="*/ 2147483647 w 25"/>
              <a:gd name="T9" fmla="*/ 2147483647 h 34"/>
              <a:gd name="T10" fmla="*/ 2147483647 w 25"/>
              <a:gd name="T11" fmla="*/ 2147483647 h 34"/>
              <a:gd name="T12" fmla="*/ 2147483647 w 25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5"/>
              <a:gd name="T22" fmla="*/ 0 h 34"/>
              <a:gd name="T23" fmla="*/ 25 w 25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5" h="34">
                <a:moveTo>
                  <a:pt x="3" y="29"/>
                </a:moveTo>
                <a:lnTo>
                  <a:pt x="0" y="27"/>
                </a:lnTo>
                <a:lnTo>
                  <a:pt x="17" y="2"/>
                </a:lnTo>
                <a:lnTo>
                  <a:pt x="14" y="0"/>
                </a:lnTo>
                <a:lnTo>
                  <a:pt x="25" y="5"/>
                </a:lnTo>
                <a:lnTo>
                  <a:pt x="15" y="34"/>
                </a:lnTo>
                <a:lnTo>
                  <a:pt x="3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25" name="Freeform 4191"/>
          <p:cNvSpPr>
            <a:spLocks noChangeAspect="1"/>
          </p:cNvSpPr>
          <p:nvPr/>
        </p:nvSpPr>
        <p:spPr bwMode="auto">
          <a:xfrm>
            <a:off x="2260600" y="6159500"/>
            <a:ext cx="6350" cy="9525"/>
          </a:xfrm>
          <a:custGeom>
            <a:avLst/>
            <a:gdLst>
              <a:gd name="T0" fmla="*/ 2147483647 w 15"/>
              <a:gd name="T1" fmla="*/ 2147483647 h 32"/>
              <a:gd name="T2" fmla="*/ 0 w 15"/>
              <a:gd name="T3" fmla="*/ 2147483647 h 32"/>
              <a:gd name="T4" fmla="*/ 2147483647 w 15"/>
              <a:gd name="T5" fmla="*/ 2147483647 h 32"/>
              <a:gd name="T6" fmla="*/ 2147483647 w 15"/>
              <a:gd name="T7" fmla="*/ 0 h 32"/>
              <a:gd name="T8" fmla="*/ 2147483647 w 15"/>
              <a:gd name="T9" fmla="*/ 0 h 32"/>
              <a:gd name="T10" fmla="*/ 2147483647 w 15"/>
              <a:gd name="T11" fmla="*/ 2147483647 h 32"/>
              <a:gd name="T12" fmla="*/ 2147483647 w 15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32"/>
              <a:gd name="T23" fmla="*/ 15 w 15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32">
                <a:moveTo>
                  <a:pt x="5" y="32"/>
                </a:moveTo>
                <a:lnTo>
                  <a:pt x="0" y="31"/>
                </a:lnTo>
                <a:lnTo>
                  <a:pt x="10" y="2"/>
                </a:lnTo>
                <a:lnTo>
                  <a:pt x="5" y="0"/>
                </a:lnTo>
                <a:lnTo>
                  <a:pt x="15" y="0"/>
                </a:lnTo>
                <a:lnTo>
                  <a:pt x="15" y="32"/>
                </a:lnTo>
                <a:lnTo>
                  <a:pt x="5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26" name="Freeform 4192"/>
          <p:cNvSpPr>
            <a:spLocks noChangeAspect="1"/>
          </p:cNvSpPr>
          <p:nvPr/>
        </p:nvSpPr>
        <p:spPr bwMode="auto">
          <a:xfrm>
            <a:off x="2265363" y="6157913"/>
            <a:ext cx="4762" cy="11112"/>
          </a:xfrm>
          <a:custGeom>
            <a:avLst/>
            <a:gdLst>
              <a:gd name="T0" fmla="*/ 2147483647 w 18"/>
              <a:gd name="T1" fmla="*/ 2147483647 h 34"/>
              <a:gd name="T2" fmla="*/ 2147483647 w 18"/>
              <a:gd name="T3" fmla="*/ 2147483647 h 34"/>
              <a:gd name="T4" fmla="*/ 2147483647 w 18"/>
              <a:gd name="T5" fmla="*/ 2147483647 h 34"/>
              <a:gd name="T6" fmla="*/ 0 w 18"/>
              <a:gd name="T7" fmla="*/ 2147483647 h 34"/>
              <a:gd name="T8" fmla="*/ 2147483647 w 18"/>
              <a:gd name="T9" fmla="*/ 0 h 34"/>
              <a:gd name="T10" fmla="*/ 2147483647 w 18"/>
              <a:gd name="T11" fmla="*/ 2147483647 h 34"/>
              <a:gd name="T12" fmla="*/ 2147483647 w 18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"/>
              <a:gd name="T22" fmla="*/ 0 h 34"/>
              <a:gd name="T23" fmla="*/ 18 w 18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" h="34">
                <a:moveTo>
                  <a:pt x="9" y="33"/>
                </a:moveTo>
                <a:lnTo>
                  <a:pt x="4" y="34"/>
                </a:lnTo>
                <a:lnTo>
                  <a:pt x="4" y="2"/>
                </a:lnTo>
                <a:lnTo>
                  <a:pt x="0" y="4"/>
                </a:lnTo>
                <a:lnTo>
                  <a:pt x="10" y="0"/>
                </a:lnTo>
                <a:lnTo>
                  <a:pt x="18" y="29"/>
                </a:lnTo>
                <a:lnTo>
                  <a:pt x="9" y="3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27" name="Freeform 4193"/>
          <p:cNvSpPr>
            <a:spLocks noChangeAspect="1"/>
          </p:cNvSpPr>
          <p:nvPr/>
        </p:nvSpPr>
        <p:spPr bwMode="auto">
          <a:xfrm>
            <a:off x="2266950" y="6157913"/>
            <a:ext cx="9525" cy="9525"/>
          </a:xfrm>
          <a:custGeom>
            <a:avLst/>
            <a:gdLst>
              <a:gd name="T0" fmla="*/ 2147483647 w 26"/>
              <a:gd name="T1" fmla="*/ 2147483647 h 33"/>
              <a:gd name="T2" fmla="*/ 2147483647 w 26"/>
              <a:gd name="T3" fmla="*/ 2147483647 h 33"/>
              <a:gd name="T4" fmla="*/ 2147483647 w 26"/>
              <a:gd name="T5" fmla="*/ 2147483647 h 33"/>
              <a:gd name="T6" fmla="*/ 0 w 26"/>
              <a:gd name="T7" fmla="*/ 2147483647 h 33"/>
              <a:gd name="T8" fmla="*/ 2147483647 w 26"/>
              <a:gd name="T9" fmla="*/ 0 h 33"/>
              <a:gd name="T10" fmla="*/ 2147483647 w 26"/>
              <a:gd name="T11" fmla="*/ 2147483647 h 33"/>
              <a:gd name="T12" fmla="*/ 2147483647 w 26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6"/>
              <a:gd name="T22" fmla="*/ 0 h 33"/>
              <a:gd name="T23" fmla="*/ 26 w 26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6" h="33">
                <a:moveTo>
                  <a:pt x="17" y="31"/>
                </a:moveTo>
                <a:lnTo>
                  <a:pt x="13" y="33"/>
                </a:lnTo>
                <a:lnTo>
                  <a:pt x="5" y="4"/>
                </a:lnTo>
                <a:lnTo>
                  <a:pt x="0" y="6"/>
                </a:lnTo>
                <a:lnTo>
                  <a:pt x="10" y="0"/>
                </a:lnTo>
                <a:lnTo>
                  <a:pt x="26" y="25"/>
                </a:lnTo>
                <a:lnTo>
                  <a:pt x="17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28" name="Freeform 4194"/>
          <p:cNvSpPr>
            <a:spLocks noChangeAspect="1"/>
          </p:cNvSpPr>
          <p:nvPr/>
        </p:nvSpPr>
        <p:spPr bwMode="auto">
          <a:xfrm>
            <a:off x="2268538" y="6154738"/>
            <a:ext cx="9525" cy="11112"/>
          </a:xfrm>
          <a:custGeom>
            <a:avLst/>
            <a:gdLst>
              <a:gd name="T0" fmla="*/ 2147483647 w 30"/>
              <a:gd name="T1" fmla="*/ 2147483647 h 32"/>
              <a:gd name="T2" fmla="*/ 2147483647 w 30"/>
              <a:gd name="T3" fmla="*/ 2147483647 h 32"/>
              <a:gd name="T4" fmla="*/ 2147483647 w 30"/>
              <a:gd name="T5" fmla="*/ 2147483647 h 32"/>
              <a:gd name="T6" fmla="*/ 0 w 30"/>
              <a:gd name="T7" fmla="*/ 2147483647 h 32"/>
              <a:gd name="T8" fmla="*/ 2147483647 w 30"/>
              <a:gd name="T9" fmla="*/ 0 h 32"/>
              <a:gd name="T10" fmla="*/ 2147483647 w 30"/>
              <a:gd name="T11" fmla="*/ 2147483647 h 32"/>
              <a:gd name="T12" fmla="*/ 2147483647 w 30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32"/>
              <a:gd name="T23" fmla="*/ 30 w 30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32">
                <a:moveTo>
                  <a:pt x="20" y="30"/>
                </a:moveTo>
                <a:lnTo>
                  <a:pt x="18" y="32"/>
                </a:lnTo>
                <a:lnTo>
                  <a:pt x="2" y="7"/>
                </a:lnTo>
                <a:lnTo>
                  <a:pt x="0" y="9"/>
                </a:lnTo>
                <a:lnTo>
                  <a:pt x="9" y="0"/>
                </a:lnTo>
                <a:lnTo>
                  <a:pt x="30" y="21"/>
                </a:lnTo>
                <a:lnTo>
                  <a:pt x="20" y="3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29" name="Freeform 4195"/>
          <p:cNvSpPr>
            <a:spLocks noChangeAspect="1"/>
          </p:cNvSpPr>
          <p:nvPr/>
        </p:nvSpPr>
        <p:spPr bwMode="auto">
          <a:xfrm>
            <a:off x="2273300" y="6151563"/>
            <a:ext cx="9525" cy="9525"/>
          </a:xfrm>
          <a:custGeom>
            <a:avLst/>
            <a:gdLst>
              <a:gd name="T0" fmla="*/ 2147483647 w 33"/>
              <a:gd name="T1" fmla="*/ 2147483647 h 31"/>
              <a:gd name="T2" fmla="*/ 2147483647 w 33"/>
              <a:gd name="T3" fmla="*/ 2147483647 h 31"/>
              <a:gd name="T4" fmla="*/ 2147483647 w 33"/>
              <a:gd name="T5" fmla="*/ 2147483647 h 31"/>
              <a:gd name="T6" fmla="*/ 0 w 33"/>
              <a:gd name="T7" fmla="*/ 2147483647 h 31"/>
              <a:gd name="T8" fmla="*/ 2147483647 w 33"/>
              <a:gd name="T9" fmla="*/ 0 h 31"/>
              <a:gd name="T10" fmla="*/ 2147483647 w 33"/>
              <a:gd name="T11" fmla="*/ 2147483647 h 31"/>
              <a:gd name="T12" fmla="*/ 2147483647 w 33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1"/>
              <a:gd name="T23" fmla="*/ 33 w 3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1">
                <a:moveTo>
                  <a:pt x="25" y="30"/>
                </a:moveTo>
                <a:lnTo>
                  <a:pt x="23" y="31"/>
                </a:lnTo>
                <a:lnTo>
                  <a:pt x="2" y="10"/>
                </a:lnTo>
                <a:lnTo>
                  <a:pt x="0" y="11"/>
                </a:lnTo>
                <a:lnTo>
                  <a:pt x="8" y="0"/>
                </a:lnTo>
                <a:lnTo>
                  <a:pt x="33" y="18"/>
                </a:lnTo>
                <a:lnTo>
                  <a:pt x="25" y="3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30" name="Freeform 4196"/>
          <p:cNvSpPr>
            <a:spLocks noChangeAspect="1"/>
          </p:cNvSpPr>
          <p:nvPr/>
        </p:nvSpPr>
        <p:spPr bwMode="auto">
          <a:xfrm>
            <a:off x="2274888" y="6143625"/>
            <a:ext cx="12700" cy="14288"/>
          </a:xfrm>
          <a:custGeom>
            <a:avLst/>
            <a:gdLst>
              <a:gd name="T0" fmla="*/ 2147483647 w 37"/>
              <a:gd name="T1" fmla="*/ 2147483647 h 33"/>
              <a:gd name="T2" fmla="*/ 2147483647 w 37"/>
              <a:gd name="T3" fmla="*/ 2147483647 h 33"/>
              <a:gd name="T4" fmla="*/ 0 w 37"/>
              <a:gd name="T5" fmla="*/ 2147483647 h 33"/>
              <a:gd name="T6" fmla="*/ 0 w 37"/>
              <a:gd name="T7" fmla="*/ 2147483647 h 33"/>
              <a:gd name="T8" fmla="*/ 2147483647 w 37"/>
              <a:gd name="T9" fmla="*/ 0 h 33"/>
              <a:gd name="T10" fmla="*/ 2147483647 w 37"/>
              <a:gd name="T11" fmla="*/ 2147483647 h 33"/>
              <a:gd name="T12" fmla="*/ 2147483647 w 37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7"/>
              <a:gd name="T22" fmla="*/ 0 h 33"/>
              <a:gd name="T23" fmla="*/ 37 w 37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7" h="33">
                <a:moveTo>
                  <a:pt x="25" y="33"/>
                </a:moveTo>
                <a:lnTo>
                  <a:pt x="25" y="33"/>
                </a:lnTo>
                <a:lnTo>
                  <a:pt x="0" y="15"/>
                </a:lnTo>
                <a:lnTo>
                  <a:pt x="12" y="0"/>
                </a:lnTo>
                <a:lnTo>
                  <a:pt x="37" y="19"/>
                </a:lnTo>
                <a:lnTo>
                  <a:pt x="25" y="3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31" name="Freeform 4197"/>
          <p:cNvSpPr>
            <a:spLocks noChangeAspect="1"/>
          </p:cNvSpPr>
          <p:nvPr/>
        </p:nvSpPr>
        <p:spPr bwMode="auto">
          <a:xfrm>
            <a:off x="2278063" y="6140450"/>
            <a:ext cx="14287" cy="11113"/>
          </a:xfrm>
          <a:custGeom>
            <a:avLst/>
            <a:gdLst>
              <a:gd name="T0" fmla="*/ 2147483647 w 34"/>
              <a:gd name="T1" fmla="*/ 2147483647 h 31"/>
              <a:gd name="T2" fmla="*/ 2147483647 w 34"/>
              <a:gd name="T3" fmla="*/ 2147483647 h 31"/>
              <a:gd name="T4" fmla="*/ 0 w 34"/>
              <a:gd name="T5" fmla="*/ 2147483647 h 31"/>
              <a:gd name="T6" fmla="*/ 0 w 34"/>
              <a:gd name="T7" fmla="*/ 2147483647 h 31"/>
              <a:gd name="T8" fmla="*/ 2147483647 w 34"/>
              <a:gd name="T9" fmla="*/ 0 h 31"/>
              <a:gd name="T10" fmla="*/ 2147483647 w 34"/>
              <a:gd name="T11" fmla="*/ 2147483647 h 31"/>
              <a:gd name="T12" fmla="*/ 2147483647 w 34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31"/>
              <a:gd name="T23" fmla="*/ 34 w 3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31">
                <a:moveTo>
                  <a:pt x="25" y="31"/>
                </a:moveTo>
                <a:lnTo>
                  <a:pt x="25" y="31"/>
                </a:lnTo>
                <a:lnTo>
                  <a:pt x="0" y="12"/>
                </a:lnTo>
                <a:lnTo>
                  <a:pt x="9" y="0"/>
                </a:lnTo>
                <a:lnTo>
                  <a:pt x="34" y="18"/>
                </a:lnTo>
                <a:lnTo>
                  <a:pt x="25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32" name="Freeform 4198"/>
          <p:cNvSpPr>
            <a:spLocks noChangeAspect="1"/>
          </p:cNvSpPr>
          <p:nvPr/>
        </p:nvSpPr>
        <p:spPr bwMode="auto">
          <a:xfrm>
            <a:off x="2282825" y="6138863"/>
            <a:ext cx="11113" cy="9525"/>
          </a:xfrm>
          <a:custGeom>
            <a:avLst/>
            <a:gdLst>
              <a:gd name="T0" fmla="*/ 2147483647 w 32"/>
              <a:gd name="T1" fmla="*/ 2147483647 h 30"/>
              <a:gd name="T2" fmla="*/ 2147483647 w 32"/>
              <a:gd name="T3" fmla="*/ 2147483647 h 30"/>
              <a:gd name="T4" fmla="*/ 0 w 32"/>
              <a:gd name="T5" fmla="*/ 2147483647 h 30"/>
              <a:gd name="T6" fmla="*/ 2147483647 w 32"/>
              <a:gd name="T7" fmla="*/ 2147483647 h 30"/>
              <a:gd name="T8" fmla="*/ 2147483647 w 32"/>
              <a:gd name="T9" fmla="*/ 0 h 30"/>
              <a:gd name="T10" fmla="*/ 2147483647 w 32"/>
              <a:gd name="T11" fmla="*/ 2147483647 h 30"/>
              <a:gd name="T12" fmla="*/ 2147483647 w 32"/>
              <a:gd name="T13" fmla="*/ 2147483647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0"/>
              <a:gd name="T23" fmla="*/ 32 w 32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0">
                <a:moveTo>
                  <a:pt x="23" y="30"/>
                </a:moveTo>
                <a:lnTo>
                  <a:pt x="25" y="29"/>
                </a:lnTo>
                <a:lnTo>
                  <a:pt x="0" y="11"/>
                </a:lnTo>
                <a:lnTo>
                  <a:pt x="2" y="10"/>
                </a:lnTo>
                <a:lnTo>
                  <a:pt x="11" y="0"/>
                </a:lnTo>
                <a:lnTo>
                  <a:pt x="32" y="21"/>
                </a:lnTo>
                <a:lnTo>
                  <a:pt x="23" y="3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33" name="Freeform 4199"/>
          <p:cNvSpPr>
            <a:spLocks noChangeAspect="1"/>
          </p:cNvSpPr>
          <p:nvPr/>
        </p:nvSpPr>
        <p:spPr bwMode="auto">
          <a:xfrm>
            <a:off x="2286000" y="6134100"/>
            <a:ext cx="9525" cy="11113"/>
          </a:xfrm>
          <a:custGeom>
            <a:avLst/>
            <a:gdLst>
              <a:gd name="T0" fmla="*/ 2147483647 w 30"/>
              <a:gd name="T1" fmla="*/ 2147483647 h 30"/>
              <a:gd name="T2" fmla="*/ 2147483647 w 30"/>
              <a:gd name="T3" fmla="*/ 2147483647 h 30"/>
              <a:gd name="T4" fmla="*/ 0 w 30"/>
              <a:gd name="T5" fmla="*/ 2147483647 h 30"/>
              <a:gd name="T6" fmla="*/ 0 w 30"/>
              <a:gd name="T7" fmla="*/ 2147483647 h 30"/>
              <a:gd name="T8" fmla="*/ 2147483647 w 30"/>
              <a:gd name="T9" fmla="*/ 0 h 30"/>
              <a:gd name="T10" fmla="*/ 2147483647 w 30"/>
              <a:gd name="T11" fmla="*/ 2147483647 h 30"/>
              <a:gd name="T12" fmla="*/ 2147483647 w 30"/>
              <a:gd name="T13" fmla="*/ 2147483647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30"/>
              <a:gd name="T23" fmla="*/ 30 w 30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30">
                <a:moveTo>
                  <a:pt x="21" y="30"/>
                </a:moveTo>
                <a:lnTo>
                  <a:pt x="21" y="29"/>
                </a:lnTo>
                <a:lnTo>
                  <a:pt x="0" y="8"/>
                </a:lnTo>
                <a:lnTo>
                  <a:pt x="0" y="7"/>
                </a:lnTo>
                <a:lnTo>
                  <a:pt x="9" y="0"/>
                </a:lnTo>
                <a:lnTo>
                  <a:pt x="30" y="23"/>
                </a:lnTo>
                <a:lnTo>
                  <a:pt x="21" y="3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34" name="Freeform 4200"/>
          <p:cNvSpPr>
            <a:spLocks noChangeAspect="1"/>
          </p:cNvSpPr>
          <p:nvPr/>
        </p:nvSpPr>
        <p:spPr bwMode="auto">
          <a:xfrm>
            <a:off x="2290763" y="6130925"/>
            <a:ext cx="11112" cy="11113"/>
          </a:xfrm>
          <a:custGeom>
            <a:avLst/>
            <a:gdLst>
              <a:gd name="T0" fmla="*/ 2147483647 w 35"/>
              <a:gd name="T1" fmla="*/ 2147483647 h 36"/>
              <a:gd name="T2" fmla="*/ 2147483647 w 35"/>
              <a:gd name="T3" fmla="*/ 2147483647 h 36"/>
              <a:gd name="T4" fmla="*/ 0 w 35"/>
              <a:gd name="T5" fmla="*/ 2147483647 h 36"/>
              <a:gd name="T6" fmla="*/ 2147483647 w 35"/>
              <a:gd name="T7" fmla="*/ 2147483647 h 36"/>
              <a:gd name="T8" fmla="*/ 2147483647 w 35"/>
              <a:gd name="T9" fmla="*/ 0 h 36"/>
              <a:gd name="T10" fmla="*/ 2147483647 w 35"/>
              <a:gd name="T11" fmla="*/ 2147483647 h 36"/>
              <a:gd name="T12" fmla="*/ 2147483647 w 35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36"/>
              <a:gd name="T23" fmla="*/ 35 w 35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36">
                <a:moveTo>
                  <a:pt x="17" y="36"/>
                </a:moveTo>
                <a:lnTo>
                  <a:pt x="21" y="34"/>
                </a:lnTo>
                <a:lnTo>
                  <a:pt x="0" y="11"/>
                </a:lnTo>
                <a:lnTo>
                  <a:pt x="3" y="9"/>
                </a:lnTo>
                <a:lnTo>
                  <a:pt x="21" y="0"/>
                </a:lnTo>
                <a:lnTo>
                  <a:pt x="35" y="27"/>
                </a:lnTo>
                <a:lnTo>
                  <a:pt x="17" y="3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35" name="Freeform 4201"/>
          <p:cNvSpPr>
            <a:spLocks noChangeAspect="1"/>
          </p:cNvSpPr>
          <p:nvPr/>
        </p:nvSpPr>
        <p:spPr bwMode="auto">
          <a:xfrm>
            <a:off x="2295525" y="6129338"/>
            <a:ext cx="12700" cy="11112"/>
          </a:xfrm>
          <a:custGeom>
            <a:avLst/>
            <a:gdLst>
              <a:gd name="T0" fmla="*/ 2147483647 w 33"/>
              <a:gd name="T1" fmla="*/ 2147483647 h 37"/>
              <a:gd name="T2" fmla="*/ 2147483647 w 33"/>
              <a:gd name="T3" fmla="*/ 2147483647 h 37"/>
              <a:gd name="T4" fmla="*/ 0 w 33"/>
              <a:gd name="T5" fmla="*/ 2147483647 h 37"/>
              <a:gd name="T6" fmla="*/ 2147483647 w 33"/>
              <a:gd name="T7" fmla="*/ 2147483647 h 37"/>
              <a:gd name="T8" fmla="*/ 2147483647 w 33"/>
              <a:gd name="T9" fmla="*/ 0 h 37"/>
              <a:gd name="T10" fmla="*/ 2147483647 w 33"/>
              <a:gd name="T11" fmla="*/ 2147483647 h 37"/>
              <a:gd name="T12" fmla="*/ 2147483647 w 33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7"/>
              <a:gd name="T23" fmla="*/ 33 w 33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7">
                <a:moveTo>
                  <a:pt x="11" y="37"/>
                </a:moveTo>
                <a:lnTo>
                  <a:pt x="14" y="36"/>
                </a:lnTo>
                <a:lnTo>
                  <a:pt x="0" y="9"/>
                </a:lnTo>
                <a:lnTo>
                  <a:pt x="3" y="7"/>
                </a:lnTo>
                <a:lnTo>
                  <a:pt x="24" y="0"/>
                </a:lnTo>
                <a:lnTo>
                  <a:pt x="33" y="29"/>
                </a:lnTo>
                <a:lnTo>
                  <a:pt x="11" y="3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36" name="Freeform 4202"/>
          <p:cNvSpPr>
            <a:spLocks noChangeAspect="1"/>
          </p:cNvSpPr>
          <p:nvPr/>
        </p:nvSpPr>
        <p:spPr bwMode="auto">
          <a:xfrm>
            <a:off x="2303463" y="6129338"/>
            <a:ext cx="4762" cy="9525"/>
          </a:xfrm>
          <a:custGeom>
            <a:avLst/>
            <a:gdLst>
              <a:gd name="T0" fmla="*/ 2147483647 w 13"/>
              <a:gd name="T1" fmla="*/ 0 h 32"/>
              <a:gd name="T2" fmla="*/ 2147483647 w 13"/>
              <a:gd name="T3" fmla="*/ 2147483647 h 32"/>
              <a:gd name="T4" fmla="*/ 2147483647 w 13"/>
              <a:gd name="T5" fmla="*/ 2147483647 h 32"/>
              <a:gd name="T6" fmla="*/ 2147483647 w 13"/>
              <a:gd name="T7" fmla="*/ 2147483647 h 32"/>
              <a:gd name="T8" fmla="*/ 2147483647 w 13"/>
              <a:gd name="T9" fmla="*/ 2147483647 h 32"/>
              <a:gd name="T10" fmla="*/ 2147483647 w 13"/>
              <a:gd name="T11" fmla="*/ 2147483647 h 32"/>
              <a:gd name="T12" fmla="*/ 2147483647 w 13"/>
              <a:gd name="T13" fmla="*/ 2147483647 h 32"/>
              <a:gd name="T14" fmla="*/ 0 w 13"/>
              <a:gd name="T15" fmla="*/ 2147483647 h 32"/>
              <a:gd name="T16" fmla="*/ 2147483647 w 13"/>
              <a:gd name="T17" fmla="*/ 0 h 3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3"/>
              <a:gd name="T28" fmla="*/ 0 h 32"/>
              <a:gd name="T29" fmla="*/ 13 w 13"/>
              <a:gd name="T30" fmla="*/ 32 h 3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3" h="32">
                <a:moveTo>
                  <a:pt x="7" y="0"/>
                </a:moveTo>
                <a:lnTo>
                  <a:pt x="13" y="30"/>
                </a:lnTo>
                <a:lnTo>
                  <a:pt x="4" y="1"/>
                </a:lnTo>
                <a:lnTo>
                  <a:pt x="11" y="31"/>
                </a:lnTo>
                <a:lnTo>
                  <a:pt x="4" y="32"/>
                </a:lnTo>
                <a:lnTo>
                  <a:pt x="2" y="32"/>
                </a:lnTo>
                <a:lnTo>
                  <a:pt x="2" y="1"/>
                </a:lnTo>
                <a:lnTo>
                  <a:pt x="0" y="1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37" name="Freeform 4203"/>
          <p:cNvSpPr>
            <a:spLocks noChangeAspect="1"/>
          </p:cNvSpPr>
          <p:nvPr/>
        </p:nvSpPr>
        <p:spPr bwMode="auto">
          <a:xfrm>
            <a:off x="2387600" y="5991225"/>
            <a:ext cx="6350" cy="9525"/>
          </a:xfrm>
          <a:custGeom>
            <a:avLst/>
            <a:gdLst>
              <a:gd name="T0" fmla="*/ 0 w 15"/>
              <a:gd name="T1" fmla="*/ 2147483647 h 27"/>
              <a:gd name="T2" fmla="*/ 2147483647 w 15"/>
              <a:gd name="T3" fmla="*/ 0 h 27"/>
              <a:gd name="T4" fmla="*/ 0 w 15"/>
              <a:gd name="T5" fmla="*/ 2147483647 h 27"/>
              <a:gd name="T6" fmla="*/ 0 60000 65536"/>
              <a:gd name="T7" fmla="*/ 0 60000 65536"/>
              <a:gd name="T8" fmla="*/ 0 60000 65536"/>
              <a:gd name="T9" fmla="*/ 0 w 15"/>
              <a:gd name="T10" fmla="*/ 0 h 27"/>
              <a:gd name="T11" fmla="*/ 15 w 15"/>
              <a:gd name="T12" fmla="*/ 27 h 2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" h="27">
                <a:moveTo>
                  <a:pt x="0" y="27"/>
                </a:moveTo>
                <a:lnTo>
                  <a:pt x="15" y="0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38" name="Freeform 4204"/>
          <p:cNvSpPr>
            <a:spLocks noChangeAspect="1"/>
          </p:cNvSpPr>
          <p:nvPr/>
        </p:nvSpPr>
        <p:spPr bwMode="auto">
          <a:xfrm>
            <a:off x="2473325" y="6056313"/>
            <a:ext cx="6350" cy="7937"/>
          </a:xfrm>
          <a:custGeom>
            <a:avLst/>
            <a:gdLst>
              <a:gd name="T0" fmla="*/ 2147483647 w 16"/>
              <a:gd name="T1" fmla="*/ 0 h 24"/>
              <a:gd name="T2" fmla="*/ 0 w 16"/>
              <a:gd name="T3" fmla="*/ 2147483647 h 24"/>
              <a:gd name="T4" fmla="*/ 2147483647 w 16"/>
              <a:gd name="T5" fmla="*/ 0 h 24"/>
              <a:gd name="T6" fmla="*/ 0 60000 65536"/>
              <a:gd name="T7" fmla="*/ 0 60000 65536"/>
              <a:gd name="T8" fmla="*/ 0 60000 65536"/>
              <a:gd name="T9" fmla="*/ 0 w 16"/>
              <a:gd name="T10" fmla="*/ 0 h 24"/>
              <a:gd name="T11" fmla="*/ 16 w 16"/>
              <a:gd name="T12" fmla="*/ 24 h 2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" h="24">
                <a:moveTo>
                  <a:pt x="16" y="0"/>
                </a:moveTo>
                <a:lnTo>
                  <a:pt x="0" y="24"/>
                </a:lnTo>
                <a:lnTo>
                  <a:pt x="1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39" name="Freeform 4205"/>
          <p:cNvSpPr>
            <a:spLocks noChangeAspect="1"/>
          </p:cNvSpPr>
          <p:nvPr/>
        </p:nvSpPr>
        <p:spPr bwMode="auto">
          <a:xfrm>
            <a:off x="2387600" y="5991225"/>
            <a:ext cx="17463" cy="14288"/>
          </a:xfrm>
          <a:custGeom>
            <a:avLst/>
            <a:gdLst>
              <a:gd name="T0" fmla="*/ 0 w 54"/>
              <a:gd name="T1" fmla="*/ 2147483647 h 44"/>
              <a:gd name="T2" fmla="*/ 2147483647 w 54"/>
              <a:gd name="T3" fmla="*/ 0 h 44"/>
              <a:gd name="T4" fmla="*/ 2147483647 w 54"/>
              <a:gd name="T5" fmla="*/ 2147483647 h 44"/>
              <a:gd name="T6" fmla="*/ 2147483647 w 54"/>
              <a:gd name="T7" fmla="*/ 2147483647 h 44"/>
              <a:gd name="T8" fmla="*/ 2147483647 w 54"/>
              <a:gd name="T9" fmla="*/ 2147483647 h 44"/>
              <a:gd name="T10" fmla="*/ 2147483647 w 54"/>
              <a:gd name="T11" fmla="*/ 2147483647 h 44"/>
              <a:gd name="T12" fmla="*/ 0 w 54"/>
              <a:gd name="T13" fmla="*/ 2147483647 h 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4"/>
              <a:gd name="T22" fmla="*/ 0 h 44"/>
              <a:gd name="T23" fmla="*/ 54 w 54"/>
              <a:gd name="T24" fmla="*/ 44 h 4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4" h="44">
                <a:moveTo>
                  <a:pt x="0" y="27"/>
                </a:moveTo>
                <a:lnTo>
                  <a:pt x="15" y="0"/>
                </a:lnTo>
                <a:lnTo>
                  <a:pt x="54" y="22"/>
                </a:lnTo>
                <a:lnTo>
                  <a:pt x="48" y="17"/>
                </a:lnTo>
                <a:lnTo>
                  <a:pt x="31" y="44"/>
                </a:lnTo>
                <a:lnTo>
                  <a:pt x="25" y="40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40" name="Freeform 4206"/>
          <p:cNvSpPr>
            <a:spLocks noChangeAspect="1"/>
          </p:cNvSpPr>
          <p:nvPr/>
        </p:nvSpPr>
        <p:spPr bwMode="auto">
          <a:xfrm>
            <a:off x="2400300" y="5999163"/>
            <a:ext cx="15875" cy="14287"/>
          </a:xfrm>
          <a:custGeom>
            <a:avLst/>
            <a:gdLst>
              <a:gd name="T0" fmla="*/ 0 w 50"/>
              <a:gd name="T1" fmla="*/ 2147483647 h 49"/>
              <a:gd name="T2" fmla="*/ 2147483647 w 50"/>
              <a:gd name="T3" fmla="*/ 0 h 49"/>
              <a:gd name="T4" fmla="*/ 2147483647 w 50"/>
              <a:gd name="T5" fmla="*/ 2147483647 h 49"/>
              <a:gd name="T6" fmla="*/ 2147483647 w 50"/>
              <a:gd name="T7" fmla="*/ 2147483647 h 49"/>
              <a:gd name="T8" fmla="*/ 2147483647 w 50"/>
              <a:gd name="T9" fmla="*/ 2147483647 h 49"/>
              <a:gd name="T10" fmla="*/ 2147483647 w 50"/>
              <a:gd name="T11" fmla="*/ 2147483647 h 49"/>
              <a:gd name="T12" fmla="*/ 0 w 50"/>
              <a:gd name="T13" fmla="*/ 2147483647 h 4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49"/>
              <a:gd name="T23" fmla="*/ 50 w 50"/>
              <a:gd name="T24" fmla="*/ 49 h 4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49">
                <a:moveTo>
                  <a:pt x="0" y="27"/>
                </a:moveTo>
                <a:lnTo>
                  <a:pt x="17" y="0"/>
                </a:lnTo>
                <a:lnTo>
                  <a:pt x="47" y="20"/>
                </a:lnTo>
                <a:lnTo>
                  <a:pt x="50" y="22"/>
                </a:lnTo>
                <a:lnTo>
                  <a:pt x="32" y="47"/>
                </a:lnTo>
                <a:lnTo>
                  <a:pt x="35" y="49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41" name="Freeform 4207"/>
          <p:cNvSpPr>
            <a:spLocks noChangeAspect="1"/>
          </p:cNvSpPr>
          <p:nvPr/>
        </p:nvSpPr>
        <p:spPr bwMode="auto">
          <a:xfrm>
            <a:off x="2409825" y="6005513"/>
            <a:ext cx="17463" cy="15875"/>
          </a:xfrm>
          <a:custGeom>
            <a:avLst/>
            <a:gdLst>
              <a:gd name="T0" fmla="*/ 0 w 50"/>
              <a:gd name="T1" fmla="*/ 2147483647 h 49"/>
              <a:gd name="T2" fmla="*/ 2147483647 w 50"/>
              <a:gd name="T3" fmla="*/ 0 h 49"/>
              <a:gd name="T4" fmla="*/ 2147483647 w 50"/>
              <a:gd name="T5" fmla="*/ 2147483647 h 49"/>
              <a:gd name="T6" fmla="*/ 2147483647 w 50"/>
              <a:gd name="T7" fmla="*/ 2147483647 h 49"/>
              <a:gd name="T8" fmla="*/ 2147483647 w 50"/>
              <a:gd name="T9" fmla="*/ 2147483647 h 49"/>
              <a:gd name="T10" fmla="*/ 2147483647 w 50"/>
              <a:gd name="T11" fmla="*/ 2147483647 h 49"/>
              <a:gd name="T12" fmla="*/ 0 w 50"/>
              <a:gd name="T13" fmla="*/ 2147483647 h 4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49"/>
              <a:gd name="T23" fmla="*/ 50 w 50"/>
              <a:gd name="T24" fmla="*/ 49 h 4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49">
                <a:moveTo>
                  <a:pt x="0" y="25"/>
                </a:moveTo>
                <a:lnTo>
                  <a:pt x="18" y="0"/>
                </a:lnTo>
                <a:lnTo>
                  <a:pt x="50" y="24"/>
                </a:lnTo>
                <a:lnTo>
                  <a:pt x="31" y="49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42" name="Freeform 4208"/>
          <p:cNvSpPr>
            <a:spLocks noChangeAspect="1"/>
          </p:cNvSpPr>
          <p:nvPr/>
        </p:nvSpPr>
        <p:spPr bwMode="auto">
          <a:xfrm>
            <a:off x="2420938" y="6013450"/>
            <a:ext cx="15875" cy="17463"/>
          </a:xfrm>
          <a:custGeom>
            <a:avLst/>
            <a:gdLst>
              <a:gd name="T0" fmla="*/ 0 w 51"/>
              <a:gd name="T1" fmla="*/ 2147483647 h 50"/>
              <a:gd name="T2" fmla="*/ 2147483647 w 51"/>
              <a:gd name="T3" fmla="*/ 0 h 50"/>
              <a:gd name="T4" fmla="*/ 2147483647 w 51"/>
              <a:gd name="T5" fmla="*/ 2147483647 h 50"/>
              <a:gd name="T6" fmla="*/ 2147483647 w 51"/>
              <a:gd name="T7" fmla="*/ 2147483647 h 50"/>
              <a:gd name="T8" fmla="*/ 2147483647 w 51"/>
              <a:gd name="T9" fmla="*/ 2147483647 h 50"/>
              <a:gd name="T10" fmla="*/ 2147483647 w 51"/>
              <a:gd name="T11" fmla="*/ 2147483647 h 50"/>
              <a:gd name="T12" fmla="*/ 0 w 51"/>
              <a:gd name="T13" fmla="*/ 2147483647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1"/>
              <a:gd name="T22" fmla="*/ 0 h 50"/>
              <a:gd name="T23" fmla="*/ 51 w 51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1" h="50">
                <a:moveTo>
                  <a:pt x="0" y="25"/>
                </a:moveTo>
                <a:lnTo>
                  <a:pt x="19" y="0"/>
                </a:lnTo>
                <a:lnTo>
                  <a:pt x="51" y="25"/>
                </a:lnTo>
                <a:lnTo>
                  <a:pt x="32" y="50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43" name="Freeform 4209"/>
          <p:cNvSpPr>
            <a:spLocks noChangeAspect="1"/>
          </p:cNvSpPr>
          <p:nvPr/>
        </p:nvSpPr>
        <p:spPr bwMode="auto">
          <a:xfrm>
            <a:off x="2430463" y="6021388"/>
            <a:ext cx="17462" cy="17462"/>
          </a:xfrm>
          <a:custGeom>
            <a:avLst/>
            <a:gdLst>
              <a:gd name="T0" fmla="*/ 0 w 50"/>
              <a:gd name="T1" fmla="*/ 2147483647 h 50"/>
              <a:gd name="T2" fmla="*/ 2147483647 w 50"/>
              <a:gd name="T3" fmla="*/ 0 h 50"/>
              <a:gd name="T4" fmla="*/ 2147483647 w 50"/>
              <a:gd name="T5" fmla="*/ 2147483647 h 50"/>
              <a:gd name="T6" fmla="*/ 2147483647 w 50"/>
              <a:gd name="T7" fmla="*/ 2147483647 h 50"/>
              <a:gd name="T8" fmla="*/ 2147483647 w 50"/>
              <a:gd name="T9" fmla="*/ 2147483647 h 50"/>
              <a:gd name="T10" fmla="*/ 2147483647 w 50"/>
              <a:gd name="T11" fmla="*/ 2147483647 h 50"/>
              <a:gd name="T12" fmla="*/ 0 w 50"/>
              <a:gd name="T13" fmla="*/ 2147483647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50"/>
              <a:gd name="T23" fmla="*/ 50 w 50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50">
                <a:moveTo>
                  <a:pt x="0" y="25"/>
                </a:moveTo>
                <a:lnTo>
                  <a:pt x="19" y="0"/>
                </a:lnTo>
                <a:lnTo>
                  <a:pt x="50" y="25"/>
                </a:lnTo>
                <a:lnTo>
                  <a:pt x="31" y="50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44" name="Freeform 4210"/>
          <p:cNvSpPr>
            <a:spLocks noChangeAspect="1"/>
          </p:cNvSpPr>
          <p:nvPr/>
        </p:nvSpPr>
        <p:spPr bwMode="auto">
          <a:xfrm>
            <a:off x="2443163" y="6030913"/>
            <a:ext cx="17462" cy="15875"/>
          </a:xfrm>
          <a:custGeom>
            <a:avLst/>
            <a:gdLst>
              <a:gd name="T0" fmla="*/ 0 w 50"/>
              <a:gd name="T1" fmla="*/ 2147483647 h 50"/>
              <a:gd name="T2" fmla="*/ 2147483647 w 50"/>
              <a:gd name="T3" fmla="*/ 0 h 50"/>
              <a:gd name="T4" fmla="*/ 2147483647 w 50"/>
              <a:gd name="T5" fmla="*/ 2147483647 h 50"/>
              <a:gd name="T6" fmla="*/ 2147483647 w 50"/>
              <a:gd name="T7" fmla="*/ 2147483647 h 50"/>
              <a:gd name="T8" fmla="*/ 2147483647 w 50"/>
              <a:gd name="T9" fmla="*/ 2147483647 h 50"/>
              <a:gd name="T10" fmla="*/ 2147483647 w 50"/>
              <a:gd name="T11" fmla="*/ 2147483647 h 50"/>
              <a:gd name="T12" fmla="*/ 0 w 50"/>
              <a:gd name="T13" fmla="*/ 2147483647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50"/>
              <a:gd name="T23" fmla="*/ 50 w 50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50">
                <a:moveTo>
                  <a:pt x="0" y="25"/>
                </a:moveTo>
                <a:lnTo>
                  <a:pt x="19" y="0"/>
                </a:lnTo>
                <a:lnTo>
                  <a:pt x="50" y="25"/>
                </a:lnTo>
                <a:lnTo>
                  <a:pt x="31" y="50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45" name="Freeform 4211"/>
          <p:cNvSpPr>
            <a:spLocks noChangeAspect="1"/>
          </p:cNvSpPr>
          <p:nvPr/>
        </p:nvSpPr>
        <p:spPr bwMode="auto">
          <a:xfrm>
            <a:off x="2454275" y="6038850"/>
            <a:ext cx="19050" cy="17463"/>
          </a:xfrm>
          <a:custGeom>
            <a:avLst/>
            <a:gdLst>
              <a:gd name="T0" fmla="*/ 0 w 63"/>
              <a:gd name="T1" fmla="*/ 2147483647 h 49"/>
              <a:gd name="T2" fmla="*/ 2147483647 w 63"/>
              <a:gd name="T3" fmla="*/ 0 h 49"/>
              <a:gd name="T4" fmla="*/ 2147483647 w 63"/>
              <a:gd name="T5" fmla="*/ 2147483647 h 49"/>
              <a:gd name="T6" fmla="*/ 2147483647 w 63"/>
              <a:gd name="T7" fmla="*/ 2147483647 h 49"/>
              <a:gd name="T8" fmla="*/ 2147483647 w 63"/>
              <a:gd name="T9" fmla="*/ 2147483647 h 49"/>
              <a:gd name="T10" fmla="*/ 2147483647 w 63"/>
              <a:gd name="T11" fmla="*/ 2147483647 h 49"/>
              <a:gd name="T12" fmla="*/ 0 w 63"/>
              <a:gd name="T13" fmla="*/ 2147483647 h 4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3"/>
              <a:gd name="T22" fmla="*/ 0 h 49"/>
              <a:gd name="T23" fmla="*/ 63 w 63"/>
              <a:gd name="T24" fmla="*/ 49 h 4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3" h="49">
                <a:moveTo>
                  <a:pt x="0" y="25"/>
                </a:moveTo>
                <a:lnTo>
                  <a:pt x="19" y="0"/>
                </a:lnTo>
                <a:lnTo>
                  <a:pt x="63" y="34"/>
                </a:lnTo>
                <a:lnTo>
                  <a:pt x="49" y="24"/>
                </a:lnTo>
                <a:lnTo>
                  <a:pt x="33" y="49"/>
                </a:lnTo>
                <a:lnTo>
                  <a:pt x="19" y="38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46" name="Freeform 4212"/>
          <p:cNvSpPr>
            <a:spLocks noChangeAspect="1"/>
          </p:cNvSpPr>
          <p:nvPr/>
        </p:nvSpPr>
        <p:spPr bwMode="auto">
          <a:xfrm>
            <a:off x="2463800" y="6046788"/>
            <a:ext cx="15875" cy="17462"/>
          </a:xfrm>
          <a:custGeom>
            <a:avLst/>
            <a:gdLst>
              <a:gd name="T0" fmla="*/ 0 w 48"/>
              <a:gd name="T1" fmla="*/ 2147483647 h 47"/>
              <a:gd name="T2" fmla="*/ 2147483647 w 48"/>
              <a:gd name="T3" fmla="*/ 0 h 47"/>
              <a:gd name="T4" fmla="*/ 2147483647 w 48"/>
              <a:gd name="T5" fmla="*/ 2147483647 h 47"/>
              <a:gd name="T6" fmla="*/ 2147483647 w 48"/>
              <a:gd name="T7" fmla="*/ 2147483647 h 47"/>
              <a:gd name="T8" fmla="*/ 0 w 48"/>
              <a:gd name="T9" fmla="*/ 2147483647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8"/>
              <a:gd name="T16" fmla="*/ 0 h 47"/>
              <a:gd name="T17" fmla="*/ 48 w 48"/>
              <a:gd name="T18" fmla="*/ 47 h 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8" h="47">
                <a:moveTo>
                  <a:pt x="0" y="25"/>
                </a:moveTo>
                <a:lnTo>
                  <a:pt x="16" y="0"/>
                </a:lnTo>
                <a:lnTo>
                  <a:pt x="48" y="23"/>
                </a:lnTo>
                <a:lnTo>
                  <a:pt x="32" y="47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47" name="Freeform 4213"/>
          <p:cNvSpPr>
            <a:spLocks noChangeAspect="1"/>
          </p:cNvSpPr>
          <p:nvPr/>
        </p:nvSpPr>
        <p:spPr bwMode="auto">
          <a:xfrm>
            <a:off x="2443163" y="5880100"/>
            <a:ext cx="3175" cy="9525"/>
          </a:xfrm>
          <a:custGeom>
            <a:avLst/>
            <a:gdLst>
              <a:gd name="T0" fmla="*/ 0 w 11"/>
              <a:gd name="T1" fmla="*/ 2147483647 h 29"/>
              <a:gd name="T2" fmla="*/ 2147483647 w 11"/>
              <a:gd name="T3" fmla="*/ 0 h 29"/>
              <a:gd name="T4" fmla="*/ 0 w 11"/>
              <a:gd name="T5" fmla="*/ 2147483647 h 29"/>
              <a:gd name="T6" fmla="*/ 0 60000 65536"/>
              <a:gd name="T7" fmla="*/ 0 60000 65536"/>
              <a:gd name="T8" fmla="*/ 0 60000 65536"/>
              <a:gd name="T9" fmla="*/ 0 w 11"/>
              <a:gd name="T10" fmla="*/ 0 h 29"/>
              <a:gd name="T11" fmla="*/ 11 w 11"/>
              <a:gd name="T12" fmla="*/ 29 h 2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29">
                <a:moveTo>
                  <a:pt x="0" y="29"/>
                </a:moveTo>
                <a:lnTo>
                  <a:pt x="11" y="0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48" name="Freeform 4214"/>
          <p:cNvSpPr>
            <a:spLocks noChangeAspect="1"/>
          </p:cNvSpPr>
          <p:nvPr/>
        </p:nvSpPr>
        <p:spPr bwMode="auto">
          <a:xfrm>
            <a:off x="2568575" y="5902325"/>
            <a:ext cx="4763" cy="9525"/>
          </a:xfrm>
          <a:custGeom>
            <a:avLst/>
            <a:gdLst>
              <a:gd name="T0" fmla="*/ 0 w 15"/>
              <a:gd name="T1" fmla="*/ 0 h 32"/>
              <a:gd name="T2" fmla="*/ 0 w 15"/>
              <a:gd name="T3" fmla="*/ 0 h 32"/>
              <a:gd name="T4" fmla="*/ 2147483647 w 15"/>
              <a:gd name="T5" fmla="*/ 0 h 32"/>
              <a:gd name="T6" fmla="*/ 2147483647 w 15"/>
              <a:gd name="T7" fmla="*/ 2147483647 h 32"/>
              <a:gd name="T8" fmla="*/ 2147483647 w 15"/>
              <a:gd name="T9" fmla="*/ 2147483647 h 32"/>
              <a:gd name="T10" fmla="*/ 2147483647 w 15"/>
              <a:gd name="T11" fmla="*/ 2147483647 h 32"/>
              <a:gd name="T12" fmla="*/ 2147483647 w 15"/>
              <a:gd name="T13" fmla="*/ 2147483647 h 32"/>
              <a:gd name="T14" fmla="*/ 2147483647 w 15"/>
              <a:gd name="T15" fmla="*/ 2147483647 h 32"/>
              <a:gd name="T16" fmla="*/ 2147483647 w 15"/>
              <a:gd name="T17" fmla="*/ 2147483647 h 32"/>
              <a:gd name="T18" fmla="*/ 2147483647 w 15"/>
              <a:gd name="T19" fmla="*/ 2147483647 h 32"/>
              <a:gd name="T20" fmla="*/ 2147483647 w 15"/>
              <a:gd name="T21" fmla="*/ 2147483647 h 32"/>
              <a:gd name="T22" fmla="*/ 2147483647 w 15"/>
              <a:gd name="T23" fmla="*/ 2147483647 h 32"/>
              <a:gd name="T24" fmla="*/ 2147483647 w 15"/>
              <a:gd name="T25" fmla="*/ 2147483647 h 32"/>
              <a:gd name="T26" fmla="*/ 2147483647 w 15"/>
              <a:gd name="T27" fmla="*/ 2147483647 h 32"/>
              <a:gd name="T28" fmla="*/ 2147483647 w 15"/>
              <a:gd name="T29" fmla="*/ 2147483647 h 32"/>
              <a:gd name="T30" fmla="*/ 2147483647 w 15"/>
              <a:gd name="T31" fmla="*/ 2147483647 h 32"/>
              <a:gd name="T32" fmla="*/ 2147483647 w 15"/>
              <a:gd name="T33" fmla="*/ 2147483647 h 32"/>
              <a:gd name="T34" fmla="*/ 2147483647 w 15"/>
              <a:gd name="T35" fmla="*/ 2147483647 h 32"/>
              <a:gd name="T36" fmla="*/ 2147483647 w 15"/>
              <a:gd name="T37" fmla="*/ 2147483647 h 32"/>
              <a:gd name="T38" fmla="*/ 0 w 15"/>
              <a:gd name="T39" fmla="*/ 2147483647 h 32"/>
              <a:gd name="T40" fmla="*/ 0 w 15"/>
              <a:gd name="T41" fmla="*/ 2147483647 h 32"/>
              <a:gd name="T42" fmla="*/ 0 w 15"/>
              <a:gd name="T43" fmla="*/ 0 h 3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"/>
              <a:gd name="T67" fmla="*/ 0 h 32"/>
              <a:gd name="T68" fmla="*/ 15 w 15"/>
              <a:gd name="T69" fmla="*/ 32 h 32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" h="32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5" y="1"/>
                </a:lnTo>
                <a:lnTo>
                  <a:pt x="8" y="2"/>
                </a:lnTo>
                <a:lnTo>
                  <a:pt x="10" y="5"/>
                </a:lnTo>
                <a:lnTo>
                  <a:pt x="12" y="7"/>
                </a:lnTo>
                <a:lnTo>
                  <a:pt x="13" y="9"/>
                </a:lnTo>
                <a:lnTo>
                  <a:pt x="14" y="11"/>
                </a:lnTo>
                <a:lnTo>
                  <a:pt x="15" y="14"/>
                </a:lnTo>
                <a:lnTo>
                  <a:pt x="15" y="16"/>
                </a:lnTo>
                <a:lnTo>
                  <a:pt x="15" y="18"/>
                </a:lnTo>
                <a:lnTo>
                  <a:pt x="14" y="21"/>
                </a:lnTo>
                <a:lnTo>
                  <a:pt x="13" y="24"/>
                </a:lnTo>
                <a:lnTo>
                  <a:pt x="11" y="26"/>
                </a:lnTo>
                <a:lnTo>
                  <a:pt x="9" y="28"/>
                </a:lnTo>
                <a:lnTo>
                  <a:pt x="7" y="29"/>
                </a:lnTo>
                <a:lnTo>
                  <a:pt x="5" y="31"/>
                </a:lnTo>
                <a:lnTo>
                  <a:pt x="2" y="32"/>
                </a:lnTo>
                <a:lnTo>
                  <a:pt x="0" y="3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49" name="Freeform 4215"/>
          <p:cNvSpPr>
            <a:spLocks noChangeAspect="1"/>
          </p:cNvSpPr>
          <p:nvPr/>
        </p:nvSpPr>
        <p:spPr bwMode="auto">
          <a:xfrm>
            <a:off x="2443163" y="5880100"/>
            <a:ext cx="20637" cy="17463"/>
          </a:xfrm>
          <a:custGeom>
            <a:avLst/>
            <a:gdLst>
              <a:gd name="T0" fmla="*/ 0 w 63"/>
              <a:gd name="T1" fmla="*/ 2147483647 h 47"/>
              <a:gd name="T2" fmla="*/ 2147483647 w 63"/>
              <a:gd name="T3" fmla="*/ 0 h 47"/>
              <a:gd name="T4" fmla="*/ 2147483647 w 63"/>
              <a:gd name="T5" fmla="*/ 2147483647 h 47"/>
              <a:gd name="T6" fmla="*/ 2147483647 w 63"/>
              <a:gd name="T7" fmla="*/ 2147483647 h 47"/>
              <a:gd name="T8" fmla="*/ 2147483647 w 63"/>
              <a:gd name="T9" fmla="*/ 2147483647 h 47"/>
              <a:gd name="T10" fmla="*/ 2147483647 w 63"/>
              <a:gd name="T11" fmla="*/ 2147483647 h 47"/>
              <a:gd name="T12" fmla="*/ 0 w 63"/>
              <a:gd name="T13" fmla="*/ 2147483647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3"/>
              <a:gd name="T22" fmla="*/ 0 h 47"/>
              <a:gd name="T23" fmla="*/ 63 w 63"/>
              <a:gd name="T24" fmla="*/ 47 h 4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3" h="47">
                <a:moveTo>
                  <a:pt x="0" y="29"/>
                </a:moveTo>
                <a:lnTo>
                  <a:pt x="11" y="0"/>
                </a:lnTo>
                <a:lnTo>
                  <a:pt x="63" y="20"/>
                </a:lnTo>
                <a:lnTo>
                  <a:pt x="55" y="18"/>
                </a:lnTo>
                <a:lnTo>
                  <a:pt x="47" y="47"/>
                </a:lnTo>
                <a:lnTo>
                  <a:pt x="40" y="45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50" name="Freeform 4216"/>
          <p:cNvSpPr>
            <a:spLocks noChangeAspect="1"/>
          </p:cNvSpPr>
          <p:nvPr/>
        </p:nvSpPr>
        <p:spPr bwMode="auto">
          <a:xfrm>
            <a:off x="2460625" y="5884863"/>
            <a:ext cx="15875" cy="15875"/>
          </a:xfrm>
          <a:custGeom>
            <a:avLst/>
            <a:gdLst>
              <a:gd name="T0" fmla="*/ 0 w 52"/>
              <a:gd name="T1" fmla="*/ 2147483647 h 43"/>
              <a:gd name="T2" fmla="*/ 2147483647 w 52"/>
              <a:gd name="T3" fmla="*/ 0 h 43"/>
              <a:gd name="T4" fmla="*/ 2147483647 w 52"/>
              <a:gd name="T5" fmla="*/ 2147483647 h 43"/>
              <a:gd name="T6" fmla="*/ 2147483647 w 52"/>
              <a:gd name="T7" fmla="*/ 2147483647 h 43"/>
              <a:gd name="T8" fmla="*/ 2147483647 w 52"/>
              <a:gd name="T9" fmla="*/ 2147483647 h 43"/>
              <a:gd name="T10" fmla="*/ 2147483647 w 52"/>
              <a:gd name="T11" fmla="*/ 2147483647 h 43"/>
              <a:gd name="T12" fmla="*/ 0 w 52"/>
              <a:gd name="T13" fmla="*/ 2147483647 h 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2"/>
              <a:gd name="T22" fmla="*/ 0 h 43"/>
              <a:gd name="T23" fmla="*/ 52 w 52"/>
              <a:gd name="T24" fmla="*/ 43 h 4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2" h="43">
                <a:moveTo>
                  <a:pt x="0" y="29"/>
                </a:moveTo>
                <a:lnTo>
                  <a:pt x="8" y="0"/>
                </a:lnTo>
                <a:lnTo>
                  <a:pt x="52" y="14"/>
                </a:lnTo>
                <a:lnTo>
                  <a:pt x="44" y="43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51" name="Freeform 4217"/>
          <p:cNvSpPr>
            <a:spLocks noChangeAspect="1"/>
          </p:cNvSpPr>
          <p:nvPr/>
        </p:nvSpPr>
        <p:spPr bwMode="auto">
          <a:xfrm>
            <a:off x="2473325" y="5889625"/>
            <a:ext cx="17463" cy="17463"/>
          </a:xfrm>
          <a:custGeom>
            <a:avLst/>
            <a:gdLst>
              <a:gd name="T0" fmla="*/ 0 w 50"/>
              <a:gd name="T1" fmla="*/ 2147483647 h 45"/>
              <a:gd name="T2" fmla="*/ 2147483647 w 50"/>
              <a:gd name="T3" fmla="*/ 0 h 45"/>
              <a:gd name="T4" fmla="*/ 2147483647 w 50"/>
              <a:gd name="T5" fmla="*/ 2147483647 h 45"/>
              <a:gd name="T6" fmla="*/ 2147483647 w 50"/>
              <a:gd name="T7" fmla="*/ 2147483647 h 45"/>
              <a:gd name="T8" fmla="*/ 2147483647 w 50"/>
              <a:gd name="T9" fmla="*/ 2147483647 h 45"/>
              <a:gd name="T10" fmla="*/ 2147483647 w 50"/>
              <a:gd name="T11" fmla="*/ 2147483647 h 45"/>
              <a:gd name="T12" fmla="*/ 0 w 50"/>
              <a:gd name="T13" fmla="*/ 2147483647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45"/>
              <a:gd name="T23" fmla="*/ 50 w 50"/>
              <a:gd name="T24" fmla="*/ 45 h 4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45">
                <a:moveTo>
                  <a:pt x="0" y="29"/>
                </a:moveTo>
                <a:lnTo>
                  <a:pt x="8" y="0"/>
                </a:lnTo>
                <a:lnTo>
                  <a:pt x="38" y="9"/>
                </a:lnTo>
                <a:lnTo>
                  <a:pt x="47" y="12"/>
                </a:lnTo>
                <a:lnTo>
                  <a:pt x="41" y="43"/>
                </a:lnTo>
                <a:lnTo>
                  <a:pt x="50" y="45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52" name="Freeform 4218"/>
          <p:cNvSpPr>
            <a:spLocks noChangeAspect="1"/>
          </p:cNvSpPr>
          <p:nvPr/>
        </p:nvSpPr>
        <p:spPr bwMode="auto">
          <a:xfrm>
            <a:off x="2489200" y="5892800"/>
            <a:ext cx="15875" cy="15875"/>
          </a:xfrm>
          <a:custGeom>
            <a:avLst/>
            <a:gdLst>
              <a:gd name="T0" fmla="*/ 0 w 49"/>
              <a:gd name="T1" fmla="*/ 2147483647 h 40"/>
              <a:gd name="T2" fmla="*/ 2147483647 w 49"/>
              <a:gd name="T3" fmla="*/ 0 h 40"/>
              <a:gd name="T4" fmla="*/ 2147483647 w 49"/>
              <a:gd name="T5" fmla="*/ 2147483647 h 40"/>
              <a:gd name="T6" fmla="*/ 2147483647 w 49"/>
              <a:gd name="T7" fmla="*/ 2147483647 h 40"/>
              <a:gd name="T8" fmla="*/ 2147483647 w 49"/>
              <a:gd name="T9" fmla="*/ 2147483647 h 40"/>
              <a:gd name="T10" fmla="*/ 2147483647 w 49"/>
              <a:gd name="T11" fmla="*/ 2147483647 h 40"/>
              <a:gd name="T12" fmla="*/ 0 w 49"/>
              <a:gd name="T13" fmla="*/ 2147483647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9"/>
              <a:gd name="T22" fmla="*/ 0 h 40"/>
              <a:gd name="T23" fmla="*/ 49 w 49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9" h="40">
                <a:moveTo>
                  <a:pt x="0" y="31"/>
                </a:moveTo>
                <a:lnTo>
                  <a:pt x="6" y="0"/>
                </a:lnTo>
                <a:lnTo>
                  <a:pt x="49" y="9"/>
                </a:lnTo>
                <a:lnTo>
                  <a:pt x="46" y="9"/>
                </a:lnTo>
                <a:lnTo>
                  <a:pt x="42" y="40"/>
                </a:lnTo>
                <a:lnTo>
                  <a:pt x="39" y="40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53" name="Freeform 4219"/>
          <p:cNvSpPr>
            <a:spLocks noChangeAspect="1"/>
          </p:cNvSpPr>
          <p:nvPr/>
        </p:nvSpPr>
        <p:spPr bwMode="auto">
          <a:xfrm>
            <a:off x="2503488" y="5899150"/>
            <a:ext cx="17462" cy="11113"/>
          </a:xfrm>
          <a:custGeom>
            <a:avLst/>
            <a:gdLst>
              <a:gd name="T0" fmla="*/ 0 w 48"/>
              <a:gd name="T1" fmla="*/ 2147483647 h 37"/>
              <a:gd name="T2" fmla="*/ 2147483647 w 48"/>
              <a:gd name="T3" fmla="*/ 0 h 37"/>
              <a:gd name="T4" fmla="*/ 2147483647 w 48"/>
              <a:gd name="T5" fmla="*/ 2147483647 h 37"/>
              <a:gd name="T6" fmla="*/ 2147483647 w 48"/>
              <a:gd name="T7" fmla="*/ 2147483647 h 37"/>
              <a:gd name="T8" fmla="*/ 2147483647 w 48"/>
              <a:gd name="T9" fmla="*/ 2147483647 h 37"/>
              <a:gd name="T10" fmla="*/ 2147483647 w 48"/>
              <a:gd name="T11" fmla="*/ 2147483647 h 37"/>
              <a:gd name="T12" fmla="*/ 0 w 48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8"/>
              <a:gd name="T22" fmla="*/ 0 h 37"/>
              <a:gd name="T23" fmla="*/ 48 w 48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8" h="37">
                <a:moveTo>
                  <a:pt x="0" y="31"/>
                </a:moveTo>
                <a:lnTo>
                  <a:pt x="4" y="0"/>
                </a:lnTo>
                <a:lnTo>
                  <a:pt x="48" y="7"/>
                </a:lnTo>
                <a:lnTo>
                  <a:pt x="44" y="6"/>
                </a:lnTo>
                <a:lnTo>
                  <a:pt x="42" y="37"/>
                </a:lnTo>
                <a:lnTo>
                  <a:pt x="38" y="36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54" name="Freeform 4220"/>
          <p:cNvSpPr>
            <a:spLocks noChangeAspect="1"/>
          </p:cNvSpPr>
          <p:nvPr/>
        </p:nvSpPr>
        <p:spPr bwMode="auto">
          <a:xfrm>
            <a:off x="2516188" y="5900738"/>
            <a:ext cx="17462" cy="11112"/>
          </a:xfrm>
          <a:custGeom>
            <a:avLst/>
            <a:gdLst>
              <a:gd name="T0" fmla="*/ 0 w 48"/>
              <a:gd name="T1" fmla="*/ 2147483647 h 36"/>
              <a:gd name="T2" fmla="*/ 2147483647 w 48"/>
              <a:gd name="T3" fmla="*/ 0 h 36"/>
              <a:gd name="T4" fmla="*/ 2147483647 w 48"/>
              <a:gd name="T5" fmla="*/ 2147483647 h 36"/>
              <a:gd name="T6" fmla="*/ 2147483647 w 48"/>
              <a:gd name="T7" fmla="*/ 2147483647 h 36"/>
              <a:gd name="T8" fmla="*/ 2147483647 w 48"/>
              <a:gd name="T9" fmla="*/ 2147483647 h 36"/>
              <a:gd name="T10" fmla="*/ 2147483647 w 48"/>
              <a:gd name="T11" fmla="*/ 2147483647 h 36"/>
              <a:gd name="T12" fmla="*/ 0 w 48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8"/>
              <a:gd name="T22" fmla="*/ 0 h 36"/>
              <a:gd name="T23" fmla="*/ 48 w 48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8" h="36">
                <a:moveTo>
                  <a:pt x="0" y="31"/>
                </a:moveTo>
                <a:lnTo>
                  <a:pt x="2" y="0"/>
                </a:lnTo>
                <a:lnTo>
                  <a:pt x="48" y="5"/>
                </a:lnTo>
                <a:lnTo>
                  <a:pt x="46" y="5"/>
                </a:lnTo>
                <a:lnTo>
                  <a:pt x="46" y="36"/>
                </a:lnTo>
                <a:lnTo>
                  <a:pt x="44" y="36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55" name="Freeform 4221"/>
          <p:cNvSpPr>
            <a:spLocks noChangeAspect="1"/>
          </p:cNvSpPr>
          <p:nvPr/>
        </p:nvSpPr>
        <p:spPr bwMode="auto">
          <a:xfrm>
            <a:off x="2532063" y="5902325"/>
            <a:ext cx="17462" cy="9525"/>
          </a:xfrm>
          <a:custGeom>
            <a:avLst/>
            <a:gdLst>
              <a:gd name="T0" fmla="*/ 0 w 49"/>
              <a:gd name="T1" fmla="*/ 2147483647 h 35"/>
              <a:gd name="T2" fmla="*/ 0 w 49"/>
              <a:gd name="T3" fmla="*/ 0 h 35"/>
              <a:gd name="T4" fmla="*/ 2147483647 w 49"/>
              <a:gd name="T5" fmla="*/ 2147483647 h 35"/>
              <a:gd name="T6" fmla="*/ 2147483647 w 49"/>
              <a:gd name="T7" fmla="*/ 2147483647 h 35"/>
              <a:gd name="T8" fmla="*/ 2147483647 w 49"/>
              <a:gd name="T9" fmla="*/ 2147483647 h 35"/>
              <a:gd name="T10" fmla="*/ 2147483647 w 49"/>
              <a:gd name="T11" fmla="*/ 2147483647 h 35"/>
              <a:gd name="T12" fmla="*/ 0 w 49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9"/>
              <a:gd name="T22" fmla="*/ 0 h 35"/>
              <a:gd name="T23" fmla="*/ 49 w 49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9" h="35">
                <a:moveTo>
                  <a:pt x="0" y="31"/>
                </a:moveTo>
                <a:lnTo>
                  <a:pt x="0" y="0"/>
                </a:lnTo>
                <a:lnTo>
                  <a:pt x="49" y="3"/>
                </a:lnTo>
                <a:lnTo>
                  <a:pt x="49" y="35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56" name="Freeform 4222"/>
          <p:cNvSpPr>
            <a:spLocks noChangeAspect="1"/>
          </p:cNvSpPr>
          <p:nvPr/>
        </p:nvSpPr>
        <p:spPr bwMode="auto">
          <a:xfrm>
            <a:off x="2549525" y="5902325"/>
            <a:ext cx="19050" cy="9525"/>
          </a:xfrm>
          <a:custGeom>
            <a:avLst/>
            <a:gdLst>
              <a:gd name="T0" fmla="*/ 0 w 54"/>
              <a:gd name="T1" fmla="*/ 2147483647 h 33"/>
              <a:gd name="T2" fmla="*/ 0 w 54"/>
              <a:gd name="T3" fmla="*/ 0 h 33"/>
              <a:gd name="T4" fmla="*/ 2147483647 w 54"/>
              <a:gd name="T5" fmla="*/ 2147483647 h 33"/>
              <a:gd name="T6" fmla="*/ 2147483647 w 54"/>
              <a:gd name="T7" fmla="*/ 2147483647 h 33"/>
              <a:gd name="T8" fmla="*/ 0 w 54"/>
              <a:gd name="T9" fmla="*/ 2147483647 h 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33"/>
              <a:gd name="T17" fmla="*/ 54 w 54"/>
              <a:gd name="T18" fmla="*/ 33 h 3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33">
                <a:moveTo>
                  <a:pt x="0" y="32"/>
                </a:moveTo>
                <a:lnTo>
                  <a:pt x="0" y="0"/>
                </a:lnTo>
                <a:lnTo>
                  <a:pt x="54" y="1"/>
                </a:lnTo>
                <a:lnTo>
                  <a:pt x="54" y="33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57" name="Freeform 4223"/>
          <p:cNvSpPr>
            <a:spLocks noChangeAspect="1"/>
          </p:cNvSpPr>
          <p:nvPr/>
        </p:nvSpPr>
        <p:spPr bwMode="auto">
          <a:xfrm>
            <a:off x="2563813" y="5902325"/>
            <a:ext cx="4762" cy="9525"/>
          </a:xfrm>
          <a:custGeom>
            <a:avLst/>
            <a:gdLst>
              <a:gd name="T0" fmla="*/ 2147483647 w 17"/>
              <a:gd name="T1" fmla="*/ 2147483647 h 32"/>
              <a:gd name="T2" fmla="*/ 2147483647 w 17"/>
              <a:gd name="T3" fmla="*/ 2147483647 h 32"/>
              <a:gd name="T4" fmla="*/ 2147483647 w 17"/>
              <a:gd name="T5" fmla="*/ 2147483647 h 32"/>
              <a:gd name="T6" fmla="*/ 2147483647 w 17"/>
              <a:gd name="T7" fmla="*/ 2147483647 h 32"/>
              <a:gd name="T8" fmla="*/ 2147483647 w 17"/>
              <a:gd name="T9" fmla="*/ 2147483647 h 32"/>
              <a:gd name="T10" fmla="*/ 2147483647 w 17"/>
              <a:gd name="T11" fmla="*/ 2147483647 h 32"/>
              <a:gd name="T12" fmla="*/ 2147483647 w 17"/>
              <a:gd name="T13" fmla="*/ 2147483647 h 32"/>
              <a:gd name="T14" fmla="*/ 2147483647 w 17"/>
              <a:gd name="T15" fmla="*/ 2147483647 h 32"/>
              <a:gd name="T16" fmla="*/ 2147483647 w 17"/>
              <a:gd name="T17" fmla="*/ 2147483647 h 32"/>
              <a:gd name="T18" fmla="*/ 0 w 17"/>
              <a:gd name="T19" fmla="*/ 2147483647 h 32"/>
              <a:gd name="T20" fmla="*/ 0 w 17"/>
              <a:gd name="T21" fmla="*/ 2147483647 h 32"/>
              <a:gd name="T22" fmla="*/ 2147483647 w 17"/>
              <a:gd name="T23" fmla="*/ 2147483647 h 32"/>
              <a:gd name="T24" fmla="*/ 2147483647 w 17"/>
              <a:gd name="T25" fmla="*/ 2147483647 h 32"/>
              <a:gd name="T26" fmla="*/ 2147483647 w 17"/>
              <a:gd name="T27" fmla="*/ 2147483647 h 32"/>
              <a:gd name="T28" fmla="*/ 2147483647 w 17"/>
              <a:gd name="T29" fmla="*/ 2147483647 h 32"/>
              <a:gd name="T30" fmla="*/ 2147483647 w 17"/>
              <a:gd name="T31" fmla="*/ 2147483647 h 32"/>
              <a:gd name="T32" fmla="*/ 2147483647 w 17"/>
              <a:gd name="T33" fmla="*/ 2147483647 h 32"/>
              <a:gd name="T34" fmla="*/ 2147483647 w 17"/>
              <a:gd name="T35" fmla="*/ 2147483647 h 32"/>
              <a:gd name="T36" fmla="*/ 2147483647 w 17"/>
              <a:gd name="T37" fmla="*/ 0 h 32"/>
              <a:gd name="T38" fmla="*/ 2147483647 w 17"/>
              <a:gd name="T39" fmla="*/ 0 h 32"/>
              <a:gd name="T40" fmla="*/ 2147483647 w 17"/>
              <a:gd name="T41" fmla="*/ 0 h 32"/>
              <a:gd name="T42" fmla="*/ 2147483647 w 17"/>
              <a:gd name="T43" fmla="*/ 2147483647 h 3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7"/>
              <a:gd name="T67" fmla="*/ 0 h 32"/>
              <a:gd name="T68" fmla="*/ 17 w 17"/>
              <a:gd name="T69" fmla="*/ 32 h 32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7" h="32">
                <a:moveTo>
                  <a:pt x="15" y="32"/>
                </a:moveTo>
                <a:lnTo>
                  <a:pt x="15" y="32"/>
                </a:lnTo>
                <a:lnTo>
                  <a:pt x="12" y="31"/>
                </a:lnTo>
                <a:lnTo>
                  <a:pt x="10" y="31"/>
                </a:lnTo>
                <a:lnTo>
                  <a:pt x="7" y="28"/>
                </a:lnTo>
                <a:lnTo>
                  <a:pt x="5" y="26"/>
                </a:lnTo>
                <a:lnTo>
                  <a:pt x="3" y="24"/>
                </a:lnTo>
                <a:lnTo>
                  <a:pt x="1" y="22"/>
                </a:lnTo>
                <a:lnTo>
                  <a:pt x="1" y="19"/>
                </a:lnTo>
                <a:lnTo>
                  <a:pt x="0" y="17"/>
                </a:lnTo>
                <a:lnTo>
                  <a:pt x="0" y="15"/>
                </a:lnTo>
                <a:lnTo>
                  <a:pt x="1" y="12"/>
                </a:lnTo>
                <a:lnTo>
                  <a:pt x="1" y="10"/>
                </a:lnTo>
                <a:lnTo>
                  <a:pt x="3" y="8"/>
                </a:lnTo>
                <a:lnTo>
                  <a:pt x="5" y="6"/>
                </a:lnTo>
                <a:lnTo>
                  <a:pt x="7" y="4"/>
                </a:lnTo>
                <a:lnTo>
                  <a:pt x="10" y="1"/>
                </a:lnTo>
                <a:lnTo>
                  <a:pt x="13" y="1"/>
                </a:lnTo>
                <a:lnTo>
                  <a:pt x="15" y="0"/>
                </a:lnTo>
                <a:lnTo>
                  <a:pt x="17" y="0"/>
                </a:lnTo>
                <a:lnTo>
                  <a:pt x="15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58" name="Freeform 4224"/>
          <p:cNvSpPr>
            <a:spLocks noChangeAspect="1"/>
          </p:cNvSpPr>
          <p:nvPr/>
        </p:nvSpPr>
        <p:spPr bwMode="auto">
          <a:xfrm>
            <a:off x="2592388" y="5911850"/>
            <a:ext cx="1587" cy="11113"/>
          </a:xfrm>
          <a:custGeom>
            <a:avLst/>
            <a:gdLst>
              <a:gd name="T0" fmla="*/ 2147483647 w 4"/>
              <a:gd name="T1" fmla="*/ 0 h 32"/>
              <a:gd name="T2" fmla="*/ 0 w 4"/>
              <a:gd name="T3" fmla="*/ 2147483647 h 32"/>
              <a:gd name="T4" fmla="*/ 2147483647 w 4"/>
              <a:gd name="T5" fmla="*/ 0 h 32"/>
              <a:gd name="T6" fmla="*/ 0 60000 65536"/>
              <a:gd name="T7" fmla="*/ 0 60000 65536"/>
              <a:gd name="T8" fmla="*/ 0 60000 65536"/>
              <a:gd name="T9" fmla="*/ 0 w 4"/>
              <a:gd name="T10" fmla="*/ 0 h 32"/>
              <a:gd name="T11" fmla="*/ 4 w 4"/>
              <a:gd name="T12" fmla="*/ 32 h 3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" h="32">
                <a:moveTo>
                  <a:pt x="4" y="0"/>
                </a:moveTo>
                <a:lnTo>
                  <a:pt x="0" y="32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59" name="Freeform 4225"/>
          <p:cNvSpPr>
            <a:spLocks noChangeAspect="1"/>
          </p:cNvSpPr>
          <p:nvPr/>
        </p:nvSpPr>
        <p:spPr bwMode="auto">
          <a:xfrm>
            <a:off x="2566988" y="5902325"/>
            <a:ext cx="6350" cy="12700"/>
          </a:xfrm>
          <a:custGeom>
            <a:avLst/>
            <a:gdLst>
              <a:gd name="T0" fmla="*/ 0 w 16"/>
              <a:gd name="T1" fmla="*/ 2147483647 h 33"/>
              <a:gd name="T2" fmla="*/ 2147483647 w 16"/>
              <a:gd name="T3" fmla="*/ 0 h 33"/>
              <a:gd name="T4" fmla="*/ 2147483647 w 16"/>
              <a:gd name="T5" fmla="*/ 2147483647 h 33"/>
              <a:gd name="T6" fmla="*/ 2147483647 w 16"/>
              <a:gd name="T7" fmla="*/ 2147483647 h 33"/>
              <a:gd name="T8" fmla="*/ 2147483647 w 16"/>
              <a:gd name="T9" fmla="*/ 2147483647 h 33"/>
              <a:gd name="T10" fmla="*/ 2147483647 w 16"/>
              <a:gd name="T11" fmla="*/ 2147483647 h 33"/>
              <a:gd name="T12" fmla="*/ 0 w 16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"/>
              <a:gd name="T22" fmla="*/ 0 h 33"/>
              <a:gd name="T23" fmla="*/ 16 w 16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" h="33">
                <a:moveTo>
                  <a:pt x="0" y="32"/>
                </a:moveTo>
                <a:lnTo>
                  <a:pt x="2" y="0"/>
                </a:lnTo>
                <a:lnTo>
                  <a:pt x="13" y="1"/>
                </a:lnTo>
                <a:lnTo>
                  <a:pt x="16" y="2"/>
                </a:lnTo>
                <a:lnTo>
                  <a:pt x="8" y="32"/>
                </a:lnTo>
                <a:lnTo>
                  <a:pt x="11" y="33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60" name="Freeform 4226"/>
          <p:cNvSpPr>
            <a:spLocks noChangeAspect="1"/>
          </p:cNvSpPr>
          <p:nvPr/>
        </p:nvSpPr>
        <p:spPr bwMode="auto">
          <a:xfrm>
            <a:off x="2571750" y="5903913"/>
            <a:ext cx="4763" cy="11112"/>
          </a:xfrm>
          <a:custGeom>
            <a:avLst/>
            <a:gdLst>
              <a:gd name="T0" fmla="*/ 0 w 20"/>
              <a:gd name="T1" fmla="*/ 2147483647 h 33"/>
              <a:gd name="T2" fmla="*/ 2147483647 w 20"/>
              <a:gd name="T3" fmla="*/ 0 h 33"/>
              <a:gd name="T4" fmla="*/ 2147483647 w 20"/>
              <a:gd name="T5" fmla="*/ 2147483647 h 33"/>
              <a:gd name="T6" fmla="*/ 2147483647 w 20"/>
              <a:gd name="T7" fmla="*/ 2147483647 h 33"/>
              <a:gd name="T8" fmla="*/ 2147483647 w 20"/>
              <a:gd name="T9" fmla="*/ 2147483647 h 33"/>
              <a:gd name="T10" fmla="*/ 2147483647 w 20"/>
              <a:gd name="T11" fmla="*/ 2147483647 h 33"/>
              <a:gd name="T12" fmla="*/ 0 w 20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"/>
              <a:gd name="T22" fmla="*/ 0 h 33"/>
              <a:gd name="T23" fmla="*/ 20 w 20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" h="33">
                <a:moveTo>
                  <a:pt x="0" y="30"/>
                </a:moveTo>
                <a:lnTo>
                  <a:pt x="8" y="0"/>
                </a:lnTo>
                <a:lnTo>
                  <a:pt x="18" y="4"/>
                </a:lnTo>
                <a:lnTo>
                  <a:pt x="20" y="5"/>
                </a:lnTo>
                <a:lnTo>
                  <a:pt x="7" y="32"/>
                </a:lnTo>
                <a:lnTo>
                  <a:pt x="9" y="33"/>
                </a:lnTo>
                <a:lnTo>
                  <a:pt x="0" y="3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61" name="Freeform 4227"/>
          <p:cNvSpPr>
            <a:spLocks noChangeAspect="1"/>
          </p:cNvSpPr>
          <p:nvPr/>
        </p:nvSpPr>
        <p:spPr bwMode="auto">
          <a:xfrm>
            <a:off x="2573338" y="5903913"/>
            <a:ext cx="7937" cy="11112"/>
          </a:xfrm>
          <a:custGeom>
            <a:avLst/>
            <a:gdLst>
              <a:gd name="T0" fmla="*/ 0 w 26"/>
              <a:gd name="T1" fmla="*/ 2147483647 h 30"/>
              <a:gd name="T2" fmla="*/ 2147483647 w 26"/>
              <a:gd name="T3" fmla="*/ 0 h 30"/>
              <a:gd name="T4" fmla="*/ 2147483647 w 26"/>
              <a:gd name="T5" fmla="*/ 2147483647 h 30"/>
              <a:gd name="T6" fmla="*/ 2147483647 w 26"/>
              <a:gd name="T7" fmla="*/ 2147483647 h 30"/>
              <a:gd name="T8" fmla="*/ 2147483647 w 26"/>
              <a:gd name="T9" fmla="*/ 2147483647 h 30"/>
              <a:gd name="T10" fmla="*/ 2147483647 w 26"/>
              <a:gd name="T11" fmla="*/ 2147483647 h 30"/>
              <a:gd name="T12" fmla="*/ 0 w 26"/>
              <a:gd name="T13" fmla="*/ 2147483647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6"/>
              <a:gd name="T22" fmla="*/ 0 h 30"/>
              <a:gd name="T23" fmla="*/ 26 w 26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6" h="30">
                <a:moveTo>
                  <a:pt x="0" y="27"/>
                </a:moveTo>
                <a:lnTo>
                  <a:pt x="13" y="0"/>
                </a:lnTo>
                <a:lnTo>
                  <a:pt x="26" y="7"/>
                </a:lnTo>
                <a:lnTo>
                  <a:pt x="24" y="5"/>
                </a:lnTo>
                <a:lnTo>
                  <a:pt x="5" y="30"/>
                </a:lnTo>
                <a:lnTo>
                  <a:pt x="3" y="28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62" name="Freeform 4228"/>
          <p:cNvSpPr>
            <a:spLocks noChangeAspect="1"/>
          </p:cNvSpPr>
          <p:nvPr/>
        </p:nvSpPr>
        <p:spPr bwMode="auto">
          <a:xfrm>
            <a:off x="2573338" y="5907088"/>
            <a:ext cx="17462" cy="9525"/>
          </a:xfrm>
          <a:custGeom>
            <a:avLst/>
            <a:gdLst>
              <a:gd name="T0" fmla="*/ 2147483647 w 48"/>
              <a:gd name="T1" fmla="*/ 2147483647 h 30"/>
              <a:gd name="T2" fmla="*/ 2147483647 w 48"/>
              <a:gd name="T3" fmla="*/ 0 h 30"/>
              <a:gd name="T4" fmla="*/ 2147483647 w 48"/>
              <a:gd name="T5" fmla="*/ 2147483647 h 30"/>
              <a:gd name="T6" fmla="*/ 2147483647 w 48"/>
              <a:gd name="T7" fmla="*/ 2147483647 h 30"/>
              <a:gd name="T8" fmla="*/ 2147483647 w 48"/>
              <a:gd name="T9" fmla="*/ 2147483647 h 30"/>
              <a:gd name="T10" fmla="*/ 0 w 48"/>
              <a:gd name="T11" fmla="*/ 2147483647 h 30"/>
              <a:gd name="T12" fmla="*/ 2147483647 w 48"/>
              <a:gd name="T13" fmla="*/ 2147483647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8"/>
              <a:gd name="T22" fmla="*/ 0 h 30"/>
              <a:gd name="T23" fmla="*/ 48 w 48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8" h="30">
                <a:moveTo>
                  <a:pt x="7" y="25"/>
                </a:moveTo>
                <a:lnTo>
                  <a:pt x="26" y="0"/>
                </a:lnTo>
                <a:lnTo>
                  <a:pt x="48" y="15"/>
                </a:lnTo>
                <a:lnTo>
                  <a:pt x="32" y="5"/>
                </a:lnTo>
                <a:lnTo>
                  <a:pt x="16" y="30"/>
                </a:lnTo>
                <a:lnTo>
                  <a:pt x="0" y="20"/>
                </a:lnTo>
                <a:lnTo>
                  <a:pt x="7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63" name="Freeform 4229"/>
          <p:cNvSpPr>
            <a:spLocks noChangeAspect="1"/>
          </p:cNvSpPr>
          <p:nvPr/>
        </p:nvSpPr>
        <p:spPr bwMode="auto">
          <a:xfrm>
            <a:off x="2576513" y="5908675"/>
            <a:ext cx="9525" cy="9525"/>
          </a:xfrm>
          <a:custGeom>
            <a:avLst/>
            <a:gdLst>
              <a:gd name="T0" fmla="*/ 0 w 23"/>
              <a:gd name="T1" fmla="*/ 2147483647 h 30"/>
              <a:gd name="T2" fmla="*/ 2147483647 w 23"/>
              <a:gd name="T3" fmla="*/ 0 h 30"/>
              <a:gd name="T4" fmla="*/ 2147483647 w 23"/>
              <a:gd name="T5" fmla="*/ 2147483647 h 30"/>
              <a:gd name="T6" fmla="*/ 2147483647 w 23"/>
              <a:gd name="T7" fmla="*/ 2147483647 h 30"/>
              <a:gd name="T8" fmla="*/ 2147483647 w 23"/>
              <a:gd name="T9" fmla="*/ 2147483647 h 30"/>
              <a:gd name="T10" fmla="*/ 2147483647 w 23"/>
              <a:gd name="T11" fmla="*/ 2147483647 h 30"/>
              <a:gd name="T12" fmla="*/ 0 w 23"/>
              <a:gd name="T13" fmla="*/ 2147483647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"/>
              <a:gd name="T22" fmla="*/ 0 h 30"/>
              <a:gd name="T23" fmla="*/ 23 w 23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" h="30">
                <a:moveTo>
                  <a:pt x="0" y="25"/>
                </a:moveTo>
                <a:lnTo>
                  <a:pt x="16" y="0"/>
                </a:lnTo>
                <a:lnTo>
                  <a:pt x="23" y="4"/>
                </a:lnTo>
                <a:lnTo>
                  <a:pt x="21" y="3"/>
                </a:lnTo>
                <a:lnTo>
                  <a:pt x="8" y="30"/>
                </a:lnTo>
                <a:lnTo>
                  <a:pt x="6" y="29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64" name="Freeform 4230"/>
          <p:cNvSpPr>
            <a:spLocks noChangeAspect="1"/>
          </p:cNvSpPr>
          <p:nvPr/>
        </p:nvSpPr>
        <p:spPr bwMode="auto">
          <a:xfrm>
            <a:off x="2581275" y="5910263"/>
            <a:ext cx="7938" cy="9525"/>
          </a:xfrm>
          <a:custGeom>
            <a:avLst/>
            <a:gdLst>
              <a:gd name="T0" fmla="*/ 0 w 20"/>
              <a:gd name="T1" fmla="*/ 2147483647 h 34"/>
              <a:gd name="T2" fmla="*/ 2147483647 w 20"/>
              <a:gd name="T3" fmla="*/ 0 h 34"/>
              <a:gd name="T4" fmla="*/ 2147483647 w 20"/>
              <a:gd name="T5" fmla="*/ 2147483647 h 34"/>
              <a:gd name="T6" fmla="*/ 2147483647 w 20"/>
              <a:gd name="T7" fmla="*/ 2147483647 h 34"/>
              <a:gd name="T8" fmla="*/ 2147483647 w 20"/>
              <a:gd name="T9" fmla="*/ 2147483647 h 34"/>
              <a:gd name="T10" fmla="*/ 2147483647 w 20"/>
              <a:gd name="T11" fmla="*/ 2147483647 h 34"/>
              <a:gd name="T12" fmla="*/ 0 w 20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"/>
              <a:gd name="T22" fmla="*/ 0 h 34"/>
              <a:gd name="T23" fmla="*/ 20 w 20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" h="34">
                <a:moveTo>
                  <a:pt x="0" y="27"/>
                </a:moveTo>
                <a:lnTo>
                  <a:pt x="13" y="0"/>
                </a:lnTo>
                <a:lnTo>
                  <a:pt x="16" y="2"/>
                </a:lnTo>
                <a:lnTo>
                  <a:pt x="20" y="3"/>
                </a:lnTo>
                <a:lnTo>
                  <a:pt x="9" y="32"/>
                </a:lnTo>
                <a:lnTo>
                  <a:pt x="14" y="34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65" name="Freeform 4231"/>
          <p:cNvSpPr>
            <a:spLocks noChangeAspect="1"/>
          </p:cNvSpPr>
          <p:nvPr/>
        </p:nvSpPr>
        <p:spPr bwMode="auto">
          <a:xfrm>
            <a:off x="2582863" y="5910263"/>
            <a:ext cx="7937" cy="12700"/>
          </a:xfrm>
          <a:custGeom>
            <a:avLst/>
            <a:gdLst>
              <a:gd name="T0" fmla="*/ 0 w 17"/>
              <a:gd name="T1" fmla="*/ 2147483647 h 33"/>
              <a:gd name="T2" fmla="*/ 2147483647 w 17"/>
              <a:gd name="T3" fmla="*/ 0 h 33"/>
              <a:gd name="T4" fmla="*/ 2147483647 w 17"/>
              <a:gd name="T5" fmla="*/ 2147483647 h 33"/>
              <a:gd name="T6" fmla="*/ 2147483647 w 17"/>
              <a:gd name="T7" fmla="*/ 2147483647 h 33"/>
              <a:gd name="T8" fmla="*/ 2147483647 w 17"/>
              <a:gd name="T9" fmla="*/ 2147483647 h 33"/>
              <a:gd name="T10" fmla="*/ 2147483647 w 17"/>
              <a:gd name="T11" fmla="*/ 2147483647 h 33"/>
              <a:gd name="T12" fmla="*/ 0 w 17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"/>
              <a:gd name="T22" fmla="*/ 0 h 33"/>
              <a:gd name="T23" fmla="*/ 17 w 17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" h="33">
                <a:moveTo>
                  <a:pt x="0" y="29"/>
                </a:moveTo>
                <a:lnTo>
                  <a:pt x="11" y="0"/>
                </a:lnTo>
                <a:lnTo>
                  <a:pt x="17" y="2"/>
                </a:lnTo>
                <a:lnTo>
                  <a:pt x="16" y="2"/>
                </a:lnTo>
                <a:lnTo>
                  <a:pt x="12" y="33"/>
                </a:lnTo>
                <a:lnTo>
                  <a:pt x="11" y="33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66" name="Freeform 4232"/>
          <p:cNvSpPr>
            <a:spLocks noChangeAspect="1"/>
          </p:cNvSpPr>
          <p:nvPr/>
        </p:nvSpPr>
        <p:spPr bwMode="auto">
          <a:xfrm>
            <a:off x="2589213" y="5910263"/>
            <a:ext cx="4762" cy="12700"/>
          </a:xfrm>
          <a:custGeom>
            <a:avLst/>
            <a:gdLst>
              <a:gd name="T0" fmla="*/ 0 w 15"/>
              <a:gd name="T1" fmla="*/ 2147483647 h 34"/>
              <a:gd name="T2" fmla="*/ 2147483647 w 15"/>
              <a:gd name="T3" fmla="*/ 0 h 34"/>
              <a:gd name="T4" fmla="*/ 2147483647 w 15"/>
              <a:gd name="T5" fmla="*/ 2147483647 h 34"/>
              <a:gd name="T6" fmla="*/ 2147483647 w 15"/>
              <a:gd name="T7" fmla="*/ 2147483647 h 34"/>
              <a:gd name="T8" fmla="*/ 0 w 15"/>
              <a:gd name="T9" fmla="*/ 2147483647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"/>
              <a:gd name="T16" fmla="*/ 0 h 34"/>
              <a:gd name="T17" fmla="*/ 15 w 15"/>
              <a:gd name="T18" fmla="*/ 34 h 3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" h="34">
                <a:moveTo>
                  <a:pt x="0" y="31"/>
                </a:moveTo>
                <a:lnTo>
                  <a:pt x="4" y="0"/>
                </a:lnTo>
                <a:lnTo>
                  <a:pt x="15" y="2"/>
                </a:lnTo>
                <a:lnTo>
                  <a:pt x="11" y="34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67" name="Freeform 4233"/>
          <p:cNvSpPr>
            <a:spLocks noChangeAspect="1"/>
          </p:cNvSpPr>
          <p:nvPr/>
        </p:nvSpPr>
        <p:spPr bwMode="auto">
          <a:xfrm>
            <a:off x="2465388" y="5778500"/>
            <a:ext cx="3175" cy="11113"/>
          </a:xfrm>
          <a:custGeom>
            <a:avLst/>
            <a:gdLst>
              <a:gd name="T0" fmla="*/ 0 w 3175"/>
              <a:gd name="T1" fmla="*/ 2147483647 h 31"/>
              <a:gd name="T2" fmla="*/ 0 w 3175"/>
              <a:gd name="T3" fmla="*/ 0 h 31"/>
              <a:gd name="T4" fmla="*/ 0 w 3175"/>
              <a:gd name="T5" fmla="*/ 2147483647 h 31"/>
              <a:gd name="T6" fmla="*/ 0 60000 65536"/>
              <a:gd name="T7" fmla="*/ 0 60000 65536"/>
              <a:gd name="T8" fmla="*/ 0 60000 65536"/>
              <a:gd name="T9" fmla="*/ 0 w 3175"/>
              <a:gd name="T10" fmla="*/ 0 h 31"/>
              <a:gd name="T11" fmla="*/ 3175 w 3175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75" h="31">
                <a:moveTo>
                  <a:pt x="0" y="31"/>
                </a:moveTo>
                <a:lnTo>
                  <a:pt x="0" y="0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68" name="Freeform 4234"/>
          <p:cNvSpPr>
            <a:spLocks noChangeAspect="1"/>
          </p:cNvSpPr>
          <p:nvPr/>
        </p:nvSpPr>
        <p:spPr bwMode="auto">
          <a:xfrm>
            <a:off x="2692400" y="5749925"/>
            <a:ext cx="6350" cy="9525"/>
          </a:xfrm>
          <a:custGeom>
            <a:avLst/>
            <a:gdLst>
              <a:gd name="T0" fmla="*/ 0 w 21"/>
              <a:gd name="T1" fmla="*/ 2147483647 h 30"/>
              <a:gd name="T2" fmla="*/ 0 w 21"/>
              <a:gd name="T3" fmla="*/ 2147483647 h 30"/>
              <a:gd name="T4" fmla="*/ 2147483647 w 21"/>
              <a:gd name="T5" fmla="*/ 0 h 30"/>
              <a:gd name="T6" fmla="*/ 2147483647 w 21"/>
              <a:gd name="T7" fmla="*/ 0 h 30"/>
              <a:gd name="T8" fmla="*/ 2147483647 w 21"/>
              <a:gd name="T9" fmla="*/ 0 h 30"/>
              <a:gd name="T10" fmla="*/ 2147483647 w 21"/>
              <a:gd name="T11" fmla="*/ 2147483647 h 30"/>
              <a:gd name="T12" fmla="*/ 2147483647 w 21"/>
              <a:gd name="T13" fmla="*/ 2147483647 h 30"/>
              <a:gd name="T14" fmla="*/ 2147483647 w 21"/>
              <a:gd name="T15" fmla="*/ 2147483647 h 30"/>
              <a:gd name="T16" fmla="*/ 2147483647 w 21"/>
              <a:gd name="T17" fmla="*/ 2147483647 h 30"/>
              <a:gd name="T18" fmla="*/ 2147483647 w 21"/>
              <a:gd name="T19" fmla="*/ 2147483647 h 30"/>
              <a:gd name="T20" fmla="*/ 2147483647 w 21"/>
              <a:gd name="T21" fmla="*/ 2147483647 h 30"/>
              <a:gd name="T22" fmla="*/ 2147483647 w 21"/>
              <a:gd name="T23" fmla="*/ 2147483647 h 30"/>
              <a:gd name="T24" fmla="*/ 2147483647 w 21"/>
              <a:gd name="T25" fmla="*/ 2147483647 h 30"/>
              <a:gd name="T26" fmla="*/ 2147483647 w 21"/>
              <a:gd name="T27" fmla="*/ 2147483647 h 30"/>
              <a:gd name="T28" fmla="*/ 2147483647 w 21"/>
              <a:gd name="T29" fmla="*/ 2147483647 h 30"/>
              <a:gd name="T30" fmla="*/ 2147483647 w 21"/>
              <a:gd name="T31" fmla="*/ 2147483647 h 30"/>
              <a:gd name="T32" fmla="*/ 2147483647 w 21"/>
              <a:gd name="T33" fmla="*/ 2147483647 h 30"/>
              <a:gd name="T34" fmla="*/ 2147483647 w 21"/>
              <a:gd name="T35" fmla="*/ 2147483647 h 30"/>
              <a:gd name="T36" fmla="*/ 2147483647 w 21"/>
              <a:gd name="T37" fmla="*/ 2147483647 h 30"/>
              <a:gd name="T38" fmla="*/ 2147483647 w 21"/>
              <a:gd name="T39" fmla="*/ 2147483647 h 30"/>
              <a:gd name="T40" fmla="*/ 2147483647 w 21"/>
              <a:gd name="T41" fmla="*/ 2147483647 h 30"/>
              <a:gd name="T42" fmla="*/ 0 w 21"/>
              <a:gd name="T43" fmla="*/ 2147483647 h 3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1"/>
              <a:gd name="T67" fmla="*/ 0 h 30"/>
              <a:gd name="T68" fmla="*/ 21 w 21"/>
              <a:gd name="T69" fmla="*/ 30 h 30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1" h="30">
                <a:moveTo>
                  <a:pt x="0" y="1"/>
                </a:moveTo>
                <a:lnTo>
                  <a:pt x="0" y="1"/>
                </a:lnTo>
                <a:lnTo>
                  <a:pt x="2" y="0"/>
                </a:lnTo>
                <a:lnTo>
                  <a:pt x="5" y="0"/>
                </a:lnTo>
                <a:lnTo>
                  <a:pt x="7" y="0"/>
                </a:lnTo>
                <a:lnTo>
                  <a:pt x="9" y="1"/>
                </a:lnTo>
                <a:lnTo>
                  <a:pt x="12" y="2"/>
                </a:lnTo>
                <a:lnTo>
                  <a:pt x="14" y="3"/>
                </a:lnTo>
                <a:lnTo>
                  <a:pt x="16" y="5"/>
                </a:lnTo>
                <a:lnTo>
                  <a:pt x="19" y="7"/>
                </a:lnTo>
                <a:lnTo>
                  <a:pt x="20" y="10"/>
                </a:lnTo>
                <a:lnTo>
                  <a:pt x="21" y="13"/>
                </a:lnTo>
                <a:lnTo>
                  <a:pt x="21" y="16"/>
                </a:lnTo>
                <a:lnTo>
                  <a:pt x="21" y="18"/>
                </a:lnTo>
                <a:lnTo>
                  <a:pt x="20" y="20"/>
                </a:lnTo>
                <a:lnTo>
                  <a:pt x="19" y="23"/>
                </a:lnTo>
                <a:lnTo>
                  <a:pt x="18" y="25"/>
                </a:lnTo>
                <a:lnTo>
                  <a:pt x="15" y="27"/>
                </a:lnTo>
                <a:lnTo>
                  <a:pt x="13" y="29"/>
                </a:lnTo>
                <a:lnTo>
                  <a:pt x="10" y="30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69" name="Freeform 4235"/>
          <p:cNvSpPr>
            <a:spLocks noChangeAspect="1"/>
          </p:cNvSpPr>
          <p:nvPr/>
        </p:nvSpPr>
        <p:spPr bwMode="auto">
          <a:xfrm>
            <a:off x="2465388" y="5778500"/>
            <a:ext cx="25400" cy="11113"/>
          </a:xfrm>
          <a:custGeom>
            <a:avLst/>
            <a:gdLst>
              <a:gd name="T0" fmla="*/ 0 w 72"/>
              <a:gd name="T1" fmla="*/ 2147483647 h 32"/>
              <a:gd name="T2" fmla="*/ 0 w 72"/>
              <a:gd name="T3" fmla="*/ 2147483647 h 32"/>
              <a:gd name="T4" fmla="*/ 2147483647 w 72"/>
              <a:gd name="T5" fmla="*/ 0 h 32"/>
              <a:gd name="T6" fmla="*/ 2147483647 w 72"/>
              <a:gd name="T7" fmla="*/ 0 h 32"/>
              <a:gd name="T8" fmla="*/ 2147483647 w 72"/>
              <a:gd name="T9" fmla="*/ 2147483647 h 32"/>
              <a:gd name="T10" fmla="*/ 2147483647 w 72"/>
              <a:gd name="T11" fmla="*/ 2147483647 h 32"/>
              <a:gd name="T12" fmla="*/ 0 w 72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2"/>
              <a:gd name="T22" fmla="*/ 0 h 32"/>
              <a:gd name="T23" fmla="*/ 72 w 72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2" h="32">
                <a:moveTo>
                  <a:pt x="0" y="32"/>
                </a:moveTo>
                <a:lnTo>
                  <a:pt x="0" y="1"/>
                </a:lnTo>
                <a:lnTo>
                  <a:pt x="72" y="0"/>
                </a:lnTo>
                <a:lnTo>
                  <a:pt x="72" y="31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70" name="Freeform 4236"/>
          <p:cNvSpPr>
            <a:spLocks noChangeAspect="1"/>
          </p:cNvSpPr>
          <p:nvPr/>
        </p:nvSpPr>
        <p:spPr bwMode="auto">
          <a:xfrm>
            <a:off x="2490788" y="5778500"/>
            <a:ext cx="30162" cy="9525"/>
          </a:xfrm>
          <a:custGeom>
            <a:avLst/>
            <a:gdLst>
              <a:gd name="T0" fmla="*/ 0 w 84"/>
              <a:gd name="T1" fmla="*/ 2147483647 h 33"/>
              <a:gd name="T2" fmla="*/ 0 w 84"/>
              <a:gd name="T3" fmla="*/ 2147483647 h 33"/>
              <a:gd name="T4" fmla="*/ 2147483647 w 84"/>
              <a:gd name="T5" fmla="*/ 0 h 33"/>
              <a:gd name="T6" fmla="*/ 2147483647 w 84"/>
              <a:gd name="T7" fmla="*/ 0 h 33"/>
              <a:gd name="T8" fmla="*/ 2147483647 w 84"/>
              <a:gd name="T9" fmla="*/ 2147483647 h 33"/>
              <a:gd name="T10" fmla="*/ 2147483647 w 84"/>
              <a:gd name="T11" fmla="*/ 2147483647 h 33"/>
              <a:gd name="T12" fmla="*/ 0 w 84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4"/>
              <a:gd name="T22" fmla="*/ 0 h 33"/>
              <a:gd name="T23" fmla="*/ 84 w 84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4" h="33">
                <a:moveTo>
                  <a:pt x="0" y="33"/>
                </a:moveTo>
                <a:lnTo>
                  <a:pt x="0" y="2"/>
                </a:lnTo>
                <a:lnTo>
                  <a:pt x="84" y="0"/>
                </a:lnTo>
                <a:lnTo>
                  <a:pt x="84" y="31"/>
                </a:lnTo>
                <a:lnTo>
                  <a:pt x="0" y="3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71" name="Freeform 4237"/>
          <p:cNvSpPr>
            <a:spLocks noChangeAspect="1"/>
          </p:cNvSpPr>
          <p:nvPr/>
        </p:nvSpPr>
        <p:spPr bwMode="auto">
          <a:xfrm>
            <a:off x="2520950" y="5775325"/>
            <a:ext cx="28575" cy="12700"/>
          </a:xfrm>
          <a:custGeom>
            <a:avLst/>
            <a:gdLst>
              <a:gd name="T0" fmla="*/ 0 w 91"/>
              <a:gd name="T1" fmla="*/ 2147483647 h 35"/>
              <a:gd name="T2" fmla="*/ 0 w 91"/>
              <a:gd name="T3" fmla="*/ 2147483647 h 35"/>
              <a:gd name="T4" fmla="*/ 2147483647 w 91"/>
              <a:gd name="T5" fmla="*/ 0 h 35"/>
              <a:gd name="T6" fmla="*/ 2147483647 w 91"/>
              <a:gd name="T7" fmla="*/ 0 h 35"/>
              <a:gd name="T8" fmla="*/ 2147483647 w 91"/>
              <a:gd name="T9" fmla="*/ 2147483647 h 35"/>
              <a:gd name="T10" fmla="*/ 2147483647 w 91"/>
              <a:gd name="T11" fmla="*/ 2147483647 h 35"/>
              <a:gd name="T12" fmla="*/ 0 w 91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1"/>
              <a:gd name="T22" fmla="*/ 0 h 35"/>
              <a:gd name="T23" fmla="*/ 91 w 91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1" h="35">
                <a:moveTo>
                  <a:pt x="0" y="35"/>
                </a:moveTo>
                <a:lnTo>
                  <a:pt x="0" y="4"/>
                </a:lnTo>
                <a:lnTo>
                  <a:pt x="85" y="0"/>
                </a:lnTo>
                <a:lnTo>
                  <a:pt x="87" y="0"/>
                </a:lnTo>
                <a:lnTo>
                  <a:pt x="89" y="31"/>
                </a:lnTo>
                <a:lnTo>
                  <a:pt x="91" y="31"/>
                </a:lnTo>
                <a:lnTo>
                  <a:pt x="0" y="3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72" name="Freeform 4238"/>
          <p:cNvSpPr>
            <a:spLocks noChangeAspect="1"/>
          </p:cNvSpPr>
          <p:nvPr/>
        </p:nvSpPr>
        <p:spPr bwMode="auto">
          <a:xfrm>
            <a:off x="2549525" y="5773738"/>
            <a:ext cx="31750" cy="12700"/>
          </a:xfrm>
          <a:custGeom>
            <a:avLst/>
            <a:gdLst>
              <a:gd name="T0" fmla="*/ 2147483647 w 93"/>
              <a:gd name="T1" fmla="*/ 2147483647 h 37"/>
              <a:gd name="T2" fmla="*/ 0 w 93"/>
              <a:gd name="T3" fmla="*/ 2147483647 h 37"/>
              <a:gd name="T4" fmla="*/ 2147483647 w 93"/>
              <a:gd name="T5" fmla="*/ 0 h 37"/>
              <a:gd name="T6" fmla="*/ 2147483647 w 93"/>
              <a:gd name="T7" fmla="*/ 0 h 37"/>
              <a:gd name="T8" fmla="*/ 2147483647 w 93"/>
              <a:gd name="T9" fmla="*/ 2147483647 h 37"/>
              <a:gd name="T10" fmla="*/ 2147483647 w 93"/>
              <a:gd name="T11" fmla="*/ 2147483647 h 37"/>
              <a:gd name="T12" fmla="*/ 2147483647 w 93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3"/>
              <a:gd name="T22" fmla="*/ 0 h 37"/>
              <a:gd name="T23" fmla="*/ 93 w 93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3" h="37">
                <a:moveTo>
                  <a:pt x="2" y="37"/>
                </a:moveTo>
                <a:lnTo>
                  <a:pt x="0" y="6"/>
                </a:lnTo>
                <a:lnTo>
                  <a:pt x="91" y="0"/>
                </a:lnTo>
                <a:lnTo>
                  <a:pt x="93" y="31"/>
                </a:lnTo>
                <a:lnTo>
                  <a:pt x="2" y="3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73" name="Freeform 4239"/>
          <p:cNvSpPr>
            <a:spLocks noChangeAspect="1"/>
          </p:cNvSpPr>
          <p:nvPr/>
        </p:nvSpPr>
        <p:spPr bwMode="auto">
          <a:xfrm>
            <a:off x="2581275" y="5770563"/>
            <a:ext cx="33338" cy="12700"/>
          </a:xfrm>
          <a:custGeom>
            <a:avLst/>
            <a:gdLst>
              <a:gd name="T0" fmla="*/ 2147483647 w 96"/>
              <a:gd name="T1" fmla="*/ 2147483647 h 43"/>
              <a:gd name="T2" fmla="*/ 0 w 96"/>
              <a:gd name="T3" fmla="*/ 2147483647 h 43"/>
              <a:gd name="T4" fmla="*/ 2147483647 w 96"/>
              <a:gd name="T5" fmla="*/ 2147483647 h 43"/>
              <a:gd name="T6" fmla="*/ 2147483647 w 96"/>
              <a:gd name="T7" fmla="*/ 0 h 43"/>
              <a:gd name="T8" fmla="*/ 2147483647 w 96"/>
              <a:gd name="T9" fmla="*/ 2147483647 h 43"/>
              <a:gd name="T10" fmla="*/ 2147483647 w 96"/>
              <a:gd name="T11" fmla="*/ 2147483647 h 43"/>
              <a:gd name="T12" fmla="*/ 2147483647 w 96"/>
              <a:gd name="T13" fmla="*/ 2147483647 h 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6"/>
              <a:gd name="T22" fmla="*/ 0 h 43"/>
              <a:gd name="T23" fmla="*/ 96 w 96"/>
              <a:gd name="T24" fmla="*/ 43 h 4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6" h="43">
                <a:moveTo>
                  <a:pt x="2" y="43"/>
                </a:moveTo>
                <a:lnTo>
                  <a:pt x="0" y="12"/>
                </a:lnTo>
                <a:lnTo>
                  <a:pt x="85" y="1"/>
                </a:lnTo>
                <a:lnTo>
                  <a:pt x="88" y="0"/>
                </a:lnTo>
                <a:lnTo>
                  <a:pt x="93" y="32"/>
                </a:lnTo>
                <a:lnTo>
                  <a:pt x="96" y="30"/>
                </a:lnTo>
                <a:lnTo>
                  <a:pt x="2" y="4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74" name="Freeform 4240"/>
          <p:cNvSpPr>
            <a:spLocks noChangeAspect="1"/>
          </p:cNvSpPr>
          <p:nvPr/>
        </p:nvSpPr>
        <p:spPr bwMode="auto">
          <a:xfrm>
            <a:off x="2613025" y="5764213"/>
            <a:ext cx="30163" cy="15875"/>
          </a:xfrm>
          <a:custGeom>
            <a:avLst/>
            <a:gdLst>
              <a:gd name="T0" fmla="*/ 2147483647 w 94"/>
              <a:gd name="T1" fmla="*/ 2147483647 h 47"/>
              <a:gd name="T2" fmla="*/ 0 w 94"/>
              <a:gd name="T3" fmla="*/ 2147483647 h 47"/>
              <a:gd name="T4" fmla="*/ 2147483647 w 94"/>
              <a:gd name="T5" fmla="*/ 0 h 47"/>
              <a:gd name="T6" fmla="*/ 2147483647 w 94"/>
              <a:gd name="T7" fmla="*/ 2147483647 h 47"/>
              <a:gd name="T8" fmla="*/ 2147483647 w 94"/>
              <a:gd name="T9" fmla="*/ 2147483647 h 47"/>
              <a:gd name="T10" fmla="*/ 2147483647 w 94"/>
              <a:gd name="T11" fmla="*/ 2147483647 h 47"/>
              <a:gd name="T12" fmla="*/ 2147483647 w 94"/>
              <a:gd name="T13" fmla="*/ 2147483647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4"/>
              <a:gd name="T22" fmla="*/ 0 h 47"/>
              <a:gd name="T23" fmla="*/ 94 w 94"/>
              <a:gd name="T24" fmla="*/ 47 h 4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4" h="47">
                <a:moveTo>
                  <a:pt x="5" y="47"/>
                </a:moveTo>
                <a:lnTo>
                  <a:pt x="0" y="15"/>
                </a:lnTo>
                <a:lnTo>
                  <a:pt x="94" y="0"/>
                </a:lnTo>
                <a:lnTo>
                  <a:pt x="86" y="2"/>
                </a:lnTo>
                <a:lnTo>
                  <a:pt x="92" y="31"/>
                </a:lnTo>
                <a:lnTo>
                  <a:pt x="83" y="33"/>
                </a:lnTo>
                <a:lnTo>
                  <a:pt x="5" y="4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75" name="Freeform 4241"/>
          <p:cNvSpPr>
            <a:spLocks noChangeAspect="1"/>
          </p:cNvSpPr>
          <p:nvPr/>
        </p:nvSpPr>
        <p:spPr bwMode="auto">
          <a:xfrm>
            <a:off x="2641600" y="5759450"/>
            <a:ext cx="31750" cy="15875"/>
          </a:xfrm>
          <a:custGeom>
            <a:avLst/>
            <a:gdLst>
              <a:gd name="T0" fmla="*/ 2147483647 w 90"/>
              <a:gd name="T1" fmla="*/ 2147483647 h 50"/>
              <a:gd name="T2" fmla="*/ 0 w 90"/>
              <a:gd name="T3" fmla="*/ 2147483647 h 50"/>
              <a:gd name="T4" fmla="*/ 2147483647 w 90"/>
              <a:gd name="T5" fmla="*/ 2147483647 h 50"/>
              <a:gd name="T6" fmla="*/ 2147483647 w 90"/>
              <a:gd name="T7" fmla="*/ 0 h 50"/>
              <a:gd name="T8" fmla="*/ 2147483647 w 90"/>
              <a:gd name="T9" fmla="*/ 2147483647 h 50"/>
              <a:gd name="T10" fmla="*/ 2147483647 w 90"/>
              <a:gd name="T11" fmla="*/ 2147483647 h 50"/>
              <a:gd name="T12" fmla="*/ 2147483647 w 90"/>
              <a:gd name="T13" fmla="*/ 2147483647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0"/>
              <a:gd name="T22" fmla="*/ 0 h 50"/>
              <a:gd name="T23" fmla="*/ 90 w 90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0" h="50">
                <a:moveTo>
                  <a:pt x="6" y="50"/>
                </a:moveTo>
                <a:lnTo>
                  <a:pt x="0" y="21"/>
                </a:lnTo>
                <a:lnTo>
                  <a:pt x="71" y="2"/>
                </a:lnTo>
                <a:lnTo>
                  <a:pt x="75" y="0"/>
                </a:lnTo>
                <a:lnTo>
                  <a:pt x="86" y="29"/>
                </a:lnTo>
                <a:lnTo>
                  <a:pt x="90" y="27"/>
                </a:lnTo>
                <a:lnTo>
                  <a:pt x="6" y="5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76" name="Freeform 4242"/>
          <p:cNvSpPr>
            <a:spLocks noChangeAspect="1"/>
          </p:cNvSpPr>
          <p:nvPr/>
        </p:nvSpPr>
        <p:spPr bwMode="auto">
          <a:xfrm>
            <a:off x="2667000" y="5749925"/>
            <a:ext cx="26988" cy="17463"/>
          </a:xfrm>
          <a:custGeom>
            <a:avLst/>
            <a:gdLst>
              <a:gd name="T0" fmla="*/ 2147483647 w 78"/>
              <a:gd name="T1" fmla="*/ 2147483647 h 56"/>
              <a:gd name="T2" fmla="*/ 0 w 78"/>
              <a:gd name="T3" fmla="*/ 2147483647 h 56"/>
              <a:gd name="T4" fmla="*/ 2147483647 w 78"/>
              <a:gd name="T5" fmla="*/ 0 h 56"/>
              <a:gd name="T6" fmla="*/ 2147483647 w 78"/>
              <a:gd name="T7" fmla="*/ 2147483647 h 56"/>
              <a:gd name="T8" fmla="*/ 2147483647 w 78"/>
              <a:gd name="T9" fmla="*/ 2147483647 h 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8"/>
              <a:gd name="T16" fmla="*/ 0 h 56"/>
              <a:gd name="T17" fmla="*/ 78 w 78"/>
              <a:gd name="T18" fmla="*/ 56 h 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8" h="56">
                <a:moveTo>
                  <a:pt x="11" y="56"/>
                </a:moveTo>
                <a:lnTo>
                  <a:pt x="0" y="27"/>
                </a:lnTo>
                <a:lnTo>
                  <a:pt x="68" y="0"/>
                </a:lnTo>
                <a:lnTo>
                  <a:pt x="78" y="29"/>
                </a:lnTo>
                <a:lnTo>
                  <a:pt x="11" y="5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77" name="Freeform 4243"/>
          <p:cNvSpPr>
            <a:spLocks noChangeAspect="1"/>
          </p:cNvSpPr>
          <p:nvPr/>
        </p:nvSpPr>
        <p:spPr bwMode="auto">
          <a:xfrm>
            <a:off x="2687638" y="5749925"/>
            <a:ext cx="6350" cy="9525"/>
          </a:xfrm>
          <a:custGeom>
            <a:avLst/>
            <a:gdLst>
              <a:gd name="T0" fmla="*/ 2147483647 w 16"/>
              <a:gd name="T1" fmla="*/ 2147483647 h 31"/>
              <a:gd name="T2" fmla="*/ 2147483647 w 16"/>
              <a:gd name="T3" fmla="*/ 2147483647 h 31"/>
              <a:gd name="T4" fmla="*/ 2147483647 w 16"/>
              <a:gd name="T5" fmla="*/ 2147483647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0 w 16"/>
              <a:gd name="T19" fmla="*/ 2147483647 h 31"/>
              <a:gd name="T20" fmla="*/ 0 w 16"/>
              <a:gd name="T21" fmla="*/ 2147483647 h 31"/>
              <a:gd name="T22" fmla="*/ 0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0 h 31"/>
              <a:gd name="T38" fmla="*/ 2147483647 w 16"/>
              <a:gd name="T39" fmla="*/ 0 h 31"/>
              <a:gd name="T40" fmla="*/ 2147483647 w 16"/>
              <a:gd name="T41" fmla="*/ 0 h 31"/>
              <a:gd name="T42" fmla="*/ 2147483647 w 16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16" y="31"/>
                </a:moveTo>
                <a:lnTo>
                  <a:pt x="16" y="31"/>
                </a:lnTo>
                <a:lnTo>
                  <a:pt x="14" y="31"/>
                </a:lnTo>
                <a:lnTo>
                  <a:pt x="11" y="31"/>
                </a:lnTo>
                <a:lnTo>
                  <a:pt x="9" y="29"/>
                </a:lnTo>
                <a:lnTo>
                  <a:pt x="7" y="28"/>
                </a:lnTo>
                <a:lnTo>
                  <a:pt x="5" y="26"/>
                </a:lnTo>
                <a:lnTo>
                  <a:pt x="3" y="24"/>
                </a:lnTo>
                <a:lnTo>
                  <a:pt x="2" y="21"/>
                </a:lnTo>
                <a:lnTo>
                  <a:pt x="0" y="19"/>
                </a:lnTo>
                <a:lnTo>
                  <a:pt x="0" y="16"/>
                </a:lnTo>
                <a:lnTo>
                  <a:pt x="0" y="14"/>
                </a:lnTo>
                <a:lnTo>
                  <a:pt x="2" y="10"/>
                </a:lnTo>
                <a:lnTo>
                  <a:pt x="3" y="8"/>
                </a:lnTo>
                <a:lnTo>
                  <a:pt x="5" y="6"/>
                </a:lnTo>
                <a:lnTo>
                  <a:pt x="7" y="4"/>
                </a:lnTo>
                <a:lnTo>
                  <a:pt x="9" y="2"/>
                </a:lnTo>
                <a:lnTo>
                  <a:pt x="11" y="1"/>
                </a:lnTo>
                <a:lnTo>
                  <a:pt x="14" y="0"/>
                </a:lnTo>
                <a:lnTo>
                  <a:pt x="16" y="0"/>
                </a:lnTo>
                <a:lnTo>
                  <a:pt x="16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78" name="Freeform 4244"/>
          <p:cNvSpPr>
            <a:spLocks noChangeAspect="1"/>
          </p:cNvSpPr>
          <p:nvPr/>
        </p:nvSpPr>
        <p:spPr bwMode="auto">
          <a:xfrm>
            <a:off x="2695575" y="5749925"/>
            <a:ext cx="6350" cy="9525"/>
          </a:xfrm>
          <a:custGeom>
            <a:avLst/>
            <a:gdLst>
              <a:gd name="T0" fmla="*/ 0 w 16"/>
              <a:gd name="T1" fmla="*/ 0 h 31"/>
              <a:gd name="T2" fmla="*/ 0 w 16"/>
              <a:gd name="T3" fmla="*/ 0 h 31"/>
              <a:gd name="T4" fmla="*/ 2147483647 w 16"/>
              <a:gd name="T5" fmla="*/ 0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2147483647 w 16"/>
              <a:gd name="T19" fmla="*/ 2147483647 h 31"/>
              <a:gd name="T20" fmla="*/ 2147483647 w 16"/>
              <a:gd name="T21" fmla="*/ 2147483647 h 31"/>
              <a:gd name="T22" fmla="*/ 2147483647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2147483647 h 31"/>
              <a:gd name="T38" fmla="*/ 0 w 16"/>
              <a:gd name="T39" fmla="*/ 2147483647 h 31"/>
              <a:gd name="T40" fmla="*/ 0 w 16"/>
              <a:gd name="T41" fmla="*/ 2147483647 h 31"/>
              <a:gd name="T42" fmla="*/ 0 w 16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0" y="0"/>
                </a:moveTo>
                <a:lnTo>
                  <a:pt x="0" y="0"/>
                </a:lnTo>
                <a:lnTo>
                  <a:pt x="4" y="0"/>
                </a:lnTo>
                <a:lnTo>
                  <a:pt x="6" y="1"/>
                </a:lnTo>
                <a:lnTo>
                  <a:pt x="9" y="2"/>
                </a:lnTo>
                <a:lnTo>
                  <a:pt x="11" y="4"/>
                </a:lnTo>
                <a:lnTo>
                  <a:pt x="13" y="6"/>
                </a:lnTo>
                <a:lnTo>
                  <a:pt x="14" y="8"/>
                </a:lnTo>
                <a:lnTo>
                  <a:pt x="16" y="10"/>
                </a:lnTo>
                <a:lnTo>
                  <a:pt x="16" y="14"/>
                </a:lnTo>
                <a:lnTo>
                  <a:pt x="16" y="16"/>
                </a:lnTo>
                <a:lnTo>
                  <a:pt x="16" y="19"/>
                </a:lnTo>
                <a:lnTo>
                  <a:pt x="16" y="21"/>
                </a:lnTo>
                <a:lnTo>
                  <a:pt x="14" y="24"/>
                </a:lnTo>
                <a:lnTo>
                  <a:pt x="13" y="26"/>
                </a:lnTo>
                <a:lnTo>
                  <a:pt x="11" y="28"/>
                </a:lnTo>
                <a:lnTo>
                  <a:pt x="9" y="29"/>
                </a:lnTo>
                <a:lnTo>
                  <a:pt x="6" y="31"/>
                </a:lnTo>
                <a:lnTo>
                  <a:pt x="4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79" name="Freeform 4245"/>
          <p:cNvSpPr>
            <a:spLocks noChangeAspect="1"/>
          </p:cNvSpPr>
          <p:nvPr/>
        </p:nvSpPr>
        <p:spPr bwMode="auto">
          <a:xfrm>
            <a:off x="2693988" y="5749925"/>
            <a:ext cx="1587" cy="9525"/>
          </a:xfrm>
          <a:custGeom>
            <a:avLst/>
            <a:gdLst>
              <a:gd name="T0" fmla="*/ 0 w 1"/>
              <a:gd name="T1" fmla="*/ 2147483647 h 31"/>
              <a:gd name="T2" fmla="*/ 0 w 1"/>
              <a:gd name="T3" fmla="*/ 0 h 31"/>
              <a:gd name="T4" fmla="*/ 2147483647 w 1"/>
              <a:gd name="T5" fmla="*/ 0 h 31"/>
              <a:gd name="T6" fmla="*/ 2147483647 w 1"/>
              <a:gd name="T7" fmla="*/ 0 h 31"/>
              <a:gd name="T8" fmla="*/ 2147483647 w 1"/>
              <a:gd name="T9" fmla="*/ 2147483647 h 31"/>
              <a:gd name="T10" fmla="*/ 2147483647 w 1"/>
              <a:gd name="T11" fmla="*/ 2147483647 h 31"/>
              <a:gd name="T12" fmla="*/ 0 w 1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0" y="31"/>
                </a:moveTo>
                <a:lnTo>
                  <a:pt x="0" y="0"/>
                </a:lnTo>
                <a:lnTo>
                  <a:pt x="1" y="0"/>
                </a:lnTo>
                <a:lnTo>
                  <a:pt x="1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80" name="Freeform 4246"/>
          <p:cNvSpPr>
            <a:spLocks noChangeAspect="1"/>
          </p:cNvSpPr>
          <p:nvPr/>
        </p:nvSpPr>
        <p:spPr bwMode="auto">
          <a:xfrm>
            <a:off x="2693988" y="5749925"/>
            <a:ext cx="1587" cy="9525"/>
          </a:xfrm>
          <a:custGeom>
            <a:avLst/>
            <a:gdLst>
              <a:gd name="T0" fmla="*/ 0 w 1"/>
              <a:gd name="T1" fmla="*/ 2147483647 h 31"/>
              <a:gd name="T2" fmla="*/ 0 w 1"/>
              <a:gd name="T3" fmla="*/ 0 h 31"/>
              <a:gd name="T4" fmla="*/ 2147483647 w 1"/>
              <a:gd name="T5" fmla="*/ 0 h 31"/>
              <a:gd name="T6" fmla="*/ 2147483647 w 1"/>
              <a:gd name="T7" fmla="*/ 0 h 31"/>
              <a:gd name="T8" fmla="*/ 2147483647 w 1"/>
              <a:gd name="T9" fmla="*/ 2147483647 h 31"/>
              <a:gd name="T10" fmla="*/ 2147483647 w 1"/>
              <a:gd name="T11" fmla="*/ 2147483647 h 31"/>
              <a:gd name="T12" fmla="*/ 0 w 1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0" y="31"/>
                </a:moveTo>
                <a:lnTo>
                  <a:pt x="0" y="0"/>
                </a:lnTo>
                <a:lnTo>
                  <a:pt x="1" y="0"/>
                </a:lnTo>
                <a:lnTo>
                  <a:pt x="1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81" name="Freeform 4247"/>
          <p:cNvSpPr>
            <a:spLocks noChangeAspect="1"/>
          </p:cNvSpPr>
          <p:nvPr/>
        </p:nvSpPr>
        <p:spPr bwMode="auto">
          <a:xfrm>
            <a:off x="2693988" y="5749925"/>
            <a:ext cx="1587" cy="9525"/>
          </a:xfrm>
          <a:custGeom>
            <a:avLst/>
            <a:gdLst>
              <a:gd name="T0" fmla="*/ 0 w 1"/>
              <a:gd name="T1" fmla="*/ 2147483647 h 31"/>
              <a:gd name="T2" fmla="*/ 0 w 1"/>
              <a:gd name="T3" fmla="*/ 0 h 31"/>
              <a:gd name="T4" fmla="*/ 2147483647 w 1"/>
              <a:gd name="T5" fmla="*/ 0 h 31"/>
              <a:gd name="T6" fmla="*/ 2147483647 w 1"/>
              <a:gd name="T7" fmla="*/ 0 h 31"/>
              <a:gd name="T8" fmla="*/ 2147483647 w 1"/>
              <a:gd name="T9" fmla="*/ 2147483647 h 31"/>
              <a:gd name="T10" fmla="*/ 2147483647 w 1"/>
              <a:gd name="T11" fmla="*/ 2147483647 h 31"/>
              <a:gd name="T12" fmla="*/ 0 w 1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0" y="31"/>
                </a:moveTo>
                <a:lnTo>
                  <a:pt x="0" y="0"/>
                </a:lnTo>
                <a:lnTo>
                  <a:pt x="1" y="0"/>
                </a:lnTo>
                <a:lnTo>
                  <a:pt x="1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82" name="Freeform 4248"/>
          <p:cNvSpPr>
            <a:spLocks noChangeAspect="1"/>
          </p:cNvSpPr>
          <p:nvPr/>
        </p:nvSpPr>
        <p:spPr bwMode="auto">
          <a:xfrm>
            <a:off x="2693988" y="5749925"/>
            <a:ext cx="1587" cy="9525"/>
          </a:xfrm>
          <a:custGeom>
            <a:avLst/>
            <a:gdLst>
              <a:gd name="T0" fmla="*/ 0 w 1"/>
              <a:gd name="T1" fmla="*/ 2147483647 h 31"/>
              <a:gd name="T2" fmla="*/ 0 w 1"/>
              <a:gd name="T3" fmla="*/ 0 h 31"/>
              <a:gd name="T4" fmla="*/ 2147483647 w 1"/>
              <a:gd name="T5" fmla="*/ 0 h 31"/>
              <a:gd name="T6" fmla="*/ 2147483647 w 1"/>
              <a:gd name="T7" fmla="*/ 0 h 31"/>
              <a:gd name="T8" fmla="*/ 2147483647 w 1"/>
              <a:gd name="T9" fmla="*/ 2147483647 h 31"/>
              <a:gd name="T10" fmla="*/ 2147483647 w 1"/>
              <a:gd name="T11" fmla="*/ 2147483647 h 31"/>
              <a:gd name="T12" fmla="*/ 0 w 1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0" y="31"/>
                </a:moveTo>
                <a:lnTo>
                  <a:pt x="0" y="0"/>
                </a:lnTo>
                <a:lnTo>
                  <a:pt x="1" y="0"/>
                </a:lnTo>
                <a:lnTo>
                  <a:pt x="1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83" name="Freeform 4249"/>
          <p:cNvSpPr>
            <a:spLocks noChangeAspect="1"/>
          </p:cNvSpPr>
          <p:nvPr/>
        </p:nvSpPr>
        <p:spPr bwMode="auto">
          <a:xfrm>
            <a:off x="2693988" y="5749925"/>
            <a:ext cx="1587" cy="9525"/>
          </a:xfrm>
          <a:custGeom>
            <a:avLst/>
            <a:gdLst>
              <a:gd name="T0" fmla="*/ 0 w 1"/>
              <a:gd name="T1" fmla="*/ 2147483647 h 31"/>
              <a:gd name="T2" fmla="*/ 0 w 1"/>
              <a:gd name="T3" fmla="*/ 0 h 31"/>
              <a:gd name="T4" fmla="*/ 2147483647 w 1"/>
              <a:gd name="T5" fmla="*/ 0 h 31"/>
              <a:gd name="T6" fmla="*/ 2147483647 w 1"/>
              <a:gd name="T7" fmla="*/ 0 h 31"/>
              <a:gd name="T8" fmla="*/ 2147483647 w 1"/>
              <a:gd name="T9" fmla="*/ 2147483647 h 31"/>
              <a:gd name="T10" fmla="*/ 2147483647 w 1"/>
              <a:gd name="T11" fmla="*/ 2147483647 h 31"/>
              <a:gd name="T12" fmla="*/ 0 w 1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0" y="31"/>
                </a:moveTo>
                <a:lnTo>
                  <a:pt x="0" y="0"/>
                </a:lnTo>
                <a:lnTo>
                  <a:pt x="1" y="0"/>
                </a:lnTo>
                <a:lnTo>
                  <a:pt x="1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84" name="Freeform 4250"/>
          <p:cNvSpPr>
            <a:spLocks noChangeAspect="1"/>
          </p:cNvSpPr>
          <p:nvPr/>
        </p:nvSpPr>
        <p:spPr bwMode="auto">
          <a:xfrm>
            <a:off x="2693988" y="5749925"/>
            <a:ext cx="1587" cy="9525"/>
          </a:xfrm>
          <a:custGeom>
            <a:avLst/>
            <a:gdLst>
              <a:gd name="T0" fmla="*/ 0 w 1"/>
              <a:gd name="T1" fmla="*/ 2147483647 h 31"/>
              <a:gd name="T2" fmla="*/ 0 w 1"/>
              <a:gd name="T3" fmla="*/ 0 h 31"/>
              <a:gd name="T4" fmla="*/ 2147483647 w 1"/>
              <a:gd name="T5" fmla="*/ 0 h 31"/>
              <a:gd name="T6" fmla="*/ 2147483647 w 1"/>
              <a:gd name="T7" fmla="*/ 0 h 31"/>
              <a:gd name="T8" fmla="*/ 2147483647 w 1"/>
              <a:gd name="T9" fmla="*/ 2147483647 h 31"/>
              <a:gd name="T10" fmla="*/ 2147483647 w 1"/>
              <a:gd name="T11" fmla="*/ 2147483647 h 31"/>
              <a:gd name="T12" fmla="*/ 0 w 1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0" y="31"/>
                </a:moveTo>
                <a:lnTo>
                  <a:pt x="0" y="0"/>
                </a:lnTo>
                <a:lnTo>
                  <a:pt x="1" y="0"/>
                </a:lnTo>
                <a:lnTo>
                  <a:pt x="1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85" name="Freeform 4251"/>
          <p:cNvSpPr>
            <a:spLocks noChangeAspect="1"/>
          </p:cNvSpPr>
          <p:nvPr/>
        </p:nvSpPr>
        <p:spPr bwMode="auto">
          <a:xfrm>
            <a:off x="2695575" y="5749925"/>
            <a:ext cx="3175" cy="9525"/>
          </a:xfrm>
          <a:custGeom>
            <a:avLst/>
            <a:gdLst>
              <a:gd name="T0" fmla="*/ 0 w 1"/>
              <a:gd name="T1" fmla="*/ 2147483647 h 31"/>
              <a:gd name="T2" fmla="*/ 0 w 1"/>
              <a:gd name="T3" fmla="*/ 0 h 31"/>
              <a:gd name="T4" fmla="*/ 2147483647 w 1"/>
              <a:gd name="T5" fmla="*/ 0 h 31"/>
              <a:gd name="T6" fmla="*/ 2147483647 w 1"/>
              <a:gd name="T7" fmla="*/ 0 h 31"/>
              <a:gd name="T8" fmla="*/ 2147483647 w 1"/>
              <a:gd name="T9" fmla="*/ 2147483647 h 31"/>
              <a:gd name="T10" fmla="*/ 2147483647 w 1"/>
              <a:gd name="T11" fmla="*/ 2147483647 h 31"/>
              <a:gd name="T12" fmla="*/ 0 w 1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0" y="31"/>
                </a:moveTo>
                <a:lnTo>
                  <a:pt x="0" y="0"/>
                </a:lnTo>
                <a:lnTo>
                  <a:pt x="1" y="0"/>
                </a:lnTo>
                <a:lnTo>
                  <a:pt x="1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86" name="Rectangle 4252"/>
          <p:cNvSpPr>
            <a:spLocks noChangeAspect="1" noChangeArrowheads="1"/>
          </p:cNvSpPr>
          <p:nvPr/>
        </p:nvSpPr>
        <p:spPr bwMode="auto">
          <a:xfrm>
            <a:off x="2695575" y="5749925"/>
            <a:ext cx="1588" cy="952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87" name="Freeform 4253"/>
          <p:cNvSpPr>
            <a:spLocks noChangeAspect="1"/>
          </p:cNvSpPr>
          <p:nvPr/>
        </p:nvSpPr>
        <p:spPr bwMode="auto">
          <a:xfrm>
            <a:off x="2690813" y="5749925"/>
            <a:ext cx="11112" cy="3175"/>
          </a:xfrm>
          <a:custGeom>
            <a:avLst/>
            <a:gdLst>
              <a:gd name="T0" fmla="*/ 0 w 31"/>
              <a:gd name="T1" fmla="*/ 2147483647 h 16"/>
              <a:gd name="T2" fmla="*/ 0 w 31"/>
              <a:gd name="T3" fmla="*/ 2147483647 h 16"/>
              <a:gd name="T4" fmla="*/ 0 w 31"/>
              <a:gd name="T5" fmla="*/ 2147483647 h 16"/>
              <a:gd name="T6" fmla="*/ 2147483647 w 31"/>
              <a:gd name="T7" fmla="*/ 2147483647 h 16"/>
              <a:gd name="T8" fmla="*/ 2147483647 w 31"/>
              <a:gd name="T9" fmla="*/ 2147483647 h 16"/>
              <a:gd name="T10" fmla="*/ 2147483647 w 31"/>
              <a:gd name="T11" fmla="*/ 2147483647 h 16"/>
              <a:gd name="T12" fmla="*/ 2147483647 w 31"/>
              <a:gd name="T13" fmla="*/ 2147483647 h 16"/>
              <a:gd name="T14" fmla="*/ 2147483647 w 31"/>
              <a:gd name="T15" fmla="*/ 2147483647 h 16"/>
              <a:gd name="T16" fmla="*/ 2147483647 w 31"/>
              <a:gd name="T17" fmla="*/ 2147483647 h 16"/>
              <a:gd name="T18" fmla="*/ 2147483647 w 31"/>
              <a:gd name="T19" fmla="*/ 0 h 16"/>
              <a:gd name="T20" fmla="*/ 2147483647 w 31"/>
              <a:gd name="T21" fmla="*/ 0 h 16"/>
              <a:gd name="T22" fmla="*/ 2147483647 w 31"/>
              <a:gd name="T23" fmla="*/ 0 h 16"/>
              <a:gd name="T24" fmla="*/ 2147483647 w 31"/>
              <a:gd name="T25" fmla="*/ 2147483647 h 16"/>
              <a:gd name="T26" fmla="*/ 2147483647 w 31"/>
              <a:gd name="T27" fmla="*/ 2147483647 h 16"/>
              <a:gd name="T28" fmla="*/ 2147483647 w 31"/>
              <a:gd name="T29" fmla="*/ 2147483647 h 16"/>
              <a:gd name="T30" fmla="*/ 2147483647 w 31"/>
              <a:gd name="T31" fmla="*/ 2147483647 h 16"/>
              <a:gd name="T32" fmla="*/ 2147483647 w 31"/>
              <a:gd name="T33" fmla="*/ 2147483647 h 16"/>
              <a:gd name="T34" fmla="*/ 2147483647 w 31"/>
              <a:gd name="T35" fmla="*/ 2147483647 h 16"/>
              <a:gd name="T36" fmla="*/ 2147483647 w 31"/>
              <a:gd name="T37" fmla="*/ 2147483647 h 16"/>
              <a:gd name="T38" fmla="*/ 2147483647 w 31"/>
              <a:gd name="T39" fmla="*/ 2147483647 h 16"/>
              <a:gd name="T40" fmla="*/ 2147483647 w 31"/>
              <a:gd name="T41" fmla="*/ 2147483647 h 16"/>
              <a:gd name="T42" fmla="*/ 0 w 31"/>
              <a:gd name="T43" fmla="*/ 2147483647 h 1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6"/>
              <a:gd name="T68" fmla="*/ 31 w 31"/>
              <a:gd name="T69" fmla="*/ 16 h 1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6">
                <a:moveTo>
                  <a:pt x="0" y="16"/>
                </a:moveTo>
                <a:lnTo>
                  <a:pt x="0" y="16"/>
                </a:lnTo>
                <a:lnTo>
                  <a:pt x="0" y="14"/>
                </a:lnTo>
                <a:lnTo>
                  <a:pt x="1" y="10"/>
                </a:lnTo>
                <a:lnTo>
                  <a:pt x="2" y="8"/>
                </a:lnTo>
                <a:lnTo>
                  <a:pt x="4" y="6"/>
                </a:lnTo>
                <a:lnTo>
                  <a:pt x="6" y="4"/>
                </a:lnTo>
                <a:lnTo>
                  <a:pt x="8" y="2"/>
                </a:lnTo>
                <a:lnTo>
                  <a:pt x="10" y="1"/>
                </a:lnTo>
                <a:lnTo>
                  <a:pt x="13" y="0"/>
                </a:lnTo>
                <a:lnTo>
                  <a:pt x="15" y="0"/>
                </a:lnTo>
                <a:lnTo>
                  <a:pt x="17" y="0"/>
                </a:lnTo>
                <a:lnTo>
                  <a:pt x="21" y="1"/>
                </a:lnTo>
                <a:lnTo>
                  <a:pt x="23" y="2"/>
                </a:lnTo>
                <a:lnTo>
                  <a:pt x="25" y="4"/>
                </a:lnTo>
                <a:lnTo>
                  <a:pt x="27" y="6"/>
                </a:lnTo>
                <a:lnTo>
                  <a:pt x="29" y="8"/>
                </a:lnTo>
                <a:lnTo>
                  <a:pt x="30" y="10"/>
                </a:lnTo>
                <a:lnTo>
                  <a:pt x="31" y="14"/>
                </a:lnTo>
                <a:lnTo>
                  <a:pt x="31" y="16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88" name="Freeform 4254"/>
          <p:cNvSpPr>
            <a:spLocks noChangeAspect="1"/>
          </p:cNvSpPr>
          <p:nvPr/>
        </p:nvSpPr>
        <p:spPr bwMode="auto">
          <a:xfrm>
            <a:off x="2690813" y="5756275"/>
            <a:ext cx="11112" cy="6350"/>
          </a:xfrm>
          <a:custGeom>
            <a:avLst/>
            <a:gdLst>
              <a:gd name="T0" fmla="*/ 2147483647 w 31"/>
              <a:gd name="T1" fmla="*/ 0 h 16"/>
              <a:gd name="T2" fmla="*/ 2147483647 w 31"/>
              <a:gd name="T3" fmla="*/ 0 h 16"/>
              <a:gd name="T4" fmla="*/ 2147483647 w 31"/>
              <a:gd name="T5" fmla="*/ 2147483647 h 16"/>
              <a:gd name="T6" fmla="*/ 2147483647 w 31"/>
              <a:gd name="T7" fmla="*/ 2147483647 h 16"/>
              <a:gd name="T8" fmla="*/ 2147483647 w 31"/>
              <a:gd name="T9" fmla="*/ 2147483647 h 16"/>
              <a:gd name="T10" fmla="*/ 2147483647 w 31"/>
              <a:gd name="T11" fmla="*/ 2147483647 h 16"/>
              <a:gd name="T12" fmla="*/ 2147483647 w 31"/>
              <a:gd name="T13" fmla="*/ 2147483647 h 16"/>
              <a:gd name="T14" fmla="*/ 2147483647 w 31"/>
              <a:gd name="T15" fmla="*/ 2147483647 h 16"/>
              <a:gd name="T16" fmla="*/ 2147483647 w 31"/>
              <a:gd name="T17" fmla="*/ 2147483647 h 16"/>
              <a:gd name="T18" fmla="*/ 2147483647 w 31"/>
              <a:gd name="T19" fmla="*/ 2147483647 h 16"/>
              <a:gd name="T20" fmla="*/ 2147483647 w 31"/>
              <a:gd name="T21" fmla="*/ 2147483647 h 16"/>
              <a:gd name="T22" fmla="*/ 2147483647 w 31"/>
              <a:gd name="T23" fmla="*/ 2147483647 h 16"/>
              <a:gd name="T24" fmla="*/ 2147483647 w 31"/>
              <a:gd name="T25" fmla="*/ 2147483647 h 16"/>
              <a:gd name="T26" fmla="*/ 2147483647 w 31"/>
              <a:gd name="T27" fmla="*/ 2147483647 h 16"/>
              <a:gd name="T28" fmla="*/ 2147483647 w 31"/>
              <a:gd name="T29" fmla="*/ 2147483647 h 16"/>
              <a:gd name="T30" fmla="*/ 2147483647 w 31"/>
              <a:gd name="T31" fmla="*/ 2147483647 h 16"/>
              <a:gd name="T32" fmla="*/ 2147483647 w 31"/>
              <a:gd name="T33" fmla="*/ 2147483647 h 16"/>
              <a:gd name="T34" fmla="*/ 2147483647 w 31"/>
              <a:gd name="T35" fmla="*/ 2147483647 h 16"/>
              <a:gd name="T36" fmla="*/ 0 w 31"/>
              <a:gd name="T37" fmla="*/ 2147483647 h 16"/>
              <a:gd name="T38" fmla="*/ 0 w 31"/>
              <a:gd name="T39" fmla="*/ 0 h 16"/>
              <a:gd name="T40" fmla="*/ 0 w 31"/>
              <a:gd name="T41" fmla="*/ 0 h 16"/>
              <a:gd name="T42" fmla="*/ 2147483647 w 31"/>
              <a:gd name="T43" fmla="*/ 0 h 1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6"/>
              <a:gd name="T68" fmla="*/ 31 w 31"/>
              <a:gd name="T69" fmla="*/ 16 h 1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6">
                <a:moveTo>
                  <a:pt x="31" y="0"/>
                </a:moveTo>
                <a:lnTo>
                  <a:pt x="31" y="0"/>
                </a:lnTo>
                <a:lnTo>
                  <a:pt x="31" y="2"/>
                </a:lnTo>
                <a:lnTo>
                  <a:pt x="30" y="5"/>
                </a:lnTo>
                <a:lnTo>
                  <a:pt x="29" y="7"/>
                </a:lnTo>
                <a:lnTo>
                  <a:pt x="27" y="9"/>
                </a:lnTo>
                <a:lnTo>
                  <a:pt x="25" y="11"/>
                </a:lnTo>
                <a:lnTo>
                  <a:pt x="23" y="14"/>
                </a:lnTo>
                <a:lnTo>
                  <a:pt x="21" y="15"/>
                </a:lnTo>
                <a:lnTo>
                  <a:pt x="17" y="16"/>
                </a:lnTo>
                <a:lnTo>
                  <a:pt x="15" y="16"/>
                </a:lnTo>
                <a:lnTo>
                  <a:pt x="13" y="16"/>
                </a:lnTo>
                <a:lnTo>
                  <a:pt x="10" y="15"/>
                </a:lnTo>
                <a:lnTo>
                  <a:pt x="8" y="14"/>
                </a:lnTo>
                <a:lnTo>
                  <a:pt x="6" y="11"/>
                </a:lnTo>
                <a:lnTo>
                  <a:pt x="4" y="9"/>
                </a:lnTo>
                <a:lnTo>
                  <a:pt x="2" y="7"/>
                </a:lnTo>
                <a:lnTo>
                  <a:pt x="1" y="5"/>
                </a:lnTo>
                <a:lnTo>
                  <a:pt x="0" y="2"/>
                </a:lnTo>
                <a:lnTo>
                  <a:pt x="0" y="0"/>
                </a:lnTo>
                <a:lnTo>
                  <a:pt x="3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89" name="Freeform 4255"/>
          <p:cNvSpPr>
            <a:spLocks noChangeAspect="1"/>
          </p:cNvSpPr>
          <p:nvPr/>
        </p:nvSpPr>
        <p:spPr bwMode="auto">
          <a:xfrm>
            <a:off x="2690813" y="5753100"/>
            <a:ext cx="11112" cy="1588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90" name="Freeform 4256"/>
          <p:cNvSpPr>
            <a:spLocks noChangeAspect="1"/>
          </p:cNvSpPr>
          <p:nvPr/>
        </p:nvSpPr>
        <p:spPr bwMode="auto">
          <a:xfrm>
            <a:off x="2690813" y="5754688"/>
            <a:ext cx="11112" cy="1587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91" name="Freeform 4257"/>
          <p:cNvSpPr>
            <a:spLocks noChangeAspect="1"/>
          </p:cNvSpPr>
          <p:nvPr/>
        </p:nvSpPr>
        <p:spPr bwMode="auto">
          <a:xfrm>
            <a:off x="2690813" y="5754688"/>
            <a:ext cx="11112" cy="1587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92" name="Freeform 4258"/>
          <p:cNvSpPr>
            <a:spLocks noChangeAspect="1"/>
          </p:cNvSpPr>
          <p:nvPr/>
        </p:nvSpPr>
        <p:spPr bwMode="auto">
          <a:xfrm>
            <a:off x="2690813" y="5754688"/>
            <a:ext cx="11112" cy="1587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93" name="Freeform 4259"/>
          <p:cNvSpPr>
            <a:spLocks noChangeAspect="1"/>
          </p:cNvSpPr>
          <p:nvPr/>
        </p:nvSpPr>
        <p:spPr bwMode="auto">
          <a:xfrm>
            <a:off x="2690813" y="5754688"/>
            <a:ext cx="11112" cy="1587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94" name="Freeform 4260"/>
          <p:cNvSpPr>
            <a:spLocks noChangeAspect="1"/>
          </p:cNvSpPr>
          <p:nvPr/>
        </p:nvSpPr>
        <p:spPr bwMode="auto">
          <a:xfrm>
            <a:off x="2690813" y="5754688"/>
            <a:ext cx="11112" cy="1587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95" name="Freeform 4261"/>
          <p:cNvSpPr>
            <a:spLocks noChangeAspect="1"/>
          </p:cNvSpPr>
          <p:nvPr/>
        </p:nvSpPr>
        <p:spPr bwMode="auto">
          <a:xfrm>
            <a:off x="2690813" y="5754688"/>
            <a:ext cx="11112" cy="1587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96" name="Rectangle 4262"/>
          <p:cNvSpPr>
            <a:spLocks noChangeAspect="1" noChangeArrowheads="1"/>
          </p:cNvSpPr>
          <p:nvPr/>
        </p:nvSpPr>
        <p:spPr bwMode="auto">
          <a:xfrm>
            <a:off x="2690813" y="5756275"/>
            <a:ext cx="11112" cy="1588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97" name="Freeform 4263"/>
          <p:cNvSpPr>
            <a:spLocks noChangeAspect="1"/>
          </p:cNvSpPr>
          <p:nvPr/>
        </p:nvSpPr>
        <p:spPr bwMode="auto">
          <a:xfrm>
            <a:off x="2695575" y="5751513"/>
            <a:ext cx="6350" cy="11112"/>
          </a:xfrm>
          <a:custGeom>
            <a:avLst/>
            <a:gdLst>
              <a:gd name="T0" fmla="*/ 0 w 16"/>
              <a:gd name="T1" fmla="*/ 0 h 32"/>
              <a:gd name="T2" fmla="*/ 0 w 16"/>
              <a:gd name="T3" fmla="*/ 0 h 32"/>
              <a:gd name="T4" fmla="*/ 2147483647 w 16"/>
              <a:gd name="T5" fmla="*/ 0 h 32"/>
              <a:gd name="T6" fmla="*/ 2147483647 w 16"/>
              <a:gd name="T7" fmla="*/ 2147483647 h 32"/>
              <a:gd name="T8" fmla="*/ 2147483647 w 16"/>
              <a:gd name="T9" fmla="*/ 2147483647 h 32"/>
              <a:gd name="T10" fmla="*/ 2147483647 w 16"/>
              <a:gd name="T11" fmla="*/ 2147483647 h 32"/>
              <a:gd name="T12" fmla="*/ 2147483647 w 16"/>
              <a:gd name="T13" fmla="*/ 2147483647 h 32"/>
              <a:gd name="T14" fmla="*/ 2147483647 w 16"/>
              <a:gd name="T15" fmla="*/ 2147483647 h 32"/>
              <a:gd name="T16" fmla="*/ 2147483647 w 16"/>
              <a:gd name="T17" fmla="*/ 2147483647 h 32"/>
              <a:gd name="T18" fmla="*/ 2147483647 w 16"/>
              <a:gd name="T19" fmla="*/ 2147483647 h 32"/>
              <a:gd name="T20" fmla="*/ 2147483647 w 16"/>
              <a:gd name="T21" fmla="*/ 2147483647 h 32"/>
              <a:gd name="T22" fmla="*/ 2147483647 w 16"/>
              <a:gd name="T23" fmla="*/ 2147483647 h 32"/>
              <a:gd name="T24" fmla="*/ 2147483647 w 16"/>
              <a:gd name="T25" fmla="*/ 2147483647 h 32"/>
              <a:gd name="T26" fmla="*/ 2147483647 w 16"/>
              <a:gd name="T27" fmla="*/ 2147483647 h 32"/>
              <a:gd name="T28" fmla="*/ 2147483647 w 16"/>
              <a:gd name="T29" fmla="*/ 2147483647 h 32"/>
              <a:gd name="T30" fmla="*/ 2147483647 w 16"/>
              <a:gd name="T31" fmla="*/ 2147483647 h 32"/>
              <a:gd name="T32" fmla="*/ 2147483647 w 16"/>
              <a:gd name="T33" fmla="*/ 2147483647 h 32"/>
              <a:gd name="T34" fmla="*/ 2147483647 w 16"/>
              <a:gd name="T35" fmla="*/ 2147483647 h 32"/>
              <a:gd name="T36" fmla="*/ 2147483647 w 16"/>
              <a:gd name="T37" fmla="*/ 2147483647 h 32"/>
              <a:gd name="T38" fmla="*/ 0 w 16"/>
              <a:gd name="T39" fmla="*/ 2147483647 h 32"/>
              <a:gd name="T40" fmla="*/ 0 w 16"/>
              <a:gd name="T41" fmla="*/ 2147483647 h 32"/>
              <a:gd name="T42" fmla="*/ 0 w 16"/>
              <a:gd name="T43" fmla="*/ 0 h 3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2"/>
              <a:gd name="T68" fmla="*/ 16 w 16"/>
              <a:gd name="T69" fmla="*/ 32 h 32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2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6" y="1"/>
                </a:lnTo>
                <a:lnTo>
                  <a:pt x="8" y="3"/>
                </a:lnTo>
                <a:lnTo>
                  <a:pt x="10" y="5"/>
                </a:lnTo>
                <a:lnTo>
                  <a:pt x="12" y="7"/>
                </a:lnTo>
                <a:lnTo>
                  <a:pt x="14" y="9"/>
                </a:lnTo>
                <a:lnTo>
                  <a:pt x="15" y="11"/>
                </a:lnTo>
                <a:lnTo>
                  <a:pt x="16" y="14"/>
                </a:lnTo>
                <a:lnTo>
                  <a:pt x="16" y="16"/>
                </a:lnTo>
                <a:lnTo>
                  <a:pt x="16" y="18"/>
                </a:lnTo>
                <a:lnTo>
                  <a:pt x="15" y="21"/>
                </a:lnTo>
                <a:lnTo>
                  <a:pt x="14" y="23"/>
                </a:lnTo>
                <a:lnTo>
                  <a:pt x="12" y="25"/>
                </a:lnTo>
                <a:lnTo>
                  <a:pt x="10" y="27"/>
                </a:lnTo>
                <a:lnTo>
                  <a:pt x="8" y="30"/>
                </a:lnTo>
                <a:lnTo>
                  <a:pt x="6" y="31"/>
                </a:lnTo>
                <a:lnTo>
                  <a:pt x="2" y="32"/>
                </a:lnTo>
                <a:lnTo>
                  <a:pt x="0" y="3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98" name="Freeform 4264"/>
          <p:cNvSpPr>
            <a:spLocks noChangeAspect="1"/>
          </p:cNvSpPr>
          <p:nvPr/>
        </p:nvSpPr>
        <p:spPr bwMode="auto">
          <a:xfrm>
            <a:off x="2687638" y="5751513"/>
            <a:ext cx="3175" cy="11112"/>
          </a:xfrm>
          <a:custGeom>
            <a:avLst/>
            <a:gdLst>
              <a:gd name="T0" fmla="*/ 0 w 3175"/>
              <a:gd name="T1" fmla="*/ 2147483647 h 32"/>
              <a:gd name="T2" fmla="*/ 0 w 3175"/>
              <a:gd name="T3" fmla="*/ 0 h 32"/>
              <a:gd name="T4" fmla="*/ 0 w 3175"/>
              <a:gd name="T5" fmla="*/ 2147483647 h 32"/>
              <a:gd name="T6" fmla="*/ 0 60000 65536"/>
              <a:gd name="T7" fmla="*/ 0 60000 65536"/>
              <a:gd name="T8" fmla="*/ 0 60000 65536"/>
              <a:gd name="T9" fmla="*/ 0 w 3175"/>
              <a:gd name="T10" fmla="*/ 0 h 32"/>
              <a:gd name="T11" fmla="*/ 3175 w 3175"/>
              <a:gd name="T12" fmla="*/ 32 h 3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75" h="32">
                <a:moveTo>
                  <a:pt x="0" y="32"/>
                </a:moveTo>
                <a:lnTo>
                  <a:pt x="0" y="0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499" name="Freeform 4265"/>
          <p:cNvSpPr>
            <a:spLocks noChangeAspect="1"/>
          </p:cNvSpPr>
          <p:nvPr/>
        </p:nvSpPr>
        <p:spPr bwMode="auto">
          <a:xfrm>
            <a:off x="2693988" y="5751513"/>
            <a:ext cx="1587" cy="11112"/>
          </a:xfrm>
          <a:custGeom>
            <a:avLst/>
            <a:gdLst>
              <a:gd name="T0" fmla="*/ 2147483647 w 4"/>
              <a:gd name="T1" fmla="*/ 0 h 32"/>
              <a:gd name="T2" fmla="*/ 2147483647 w 4"/>
              <a:gd name="T3" fmla="*/ 2147483647 h 32"/>
              <a:gd name="T4" fmla="*/ 0 w 4"/>
              <a:gd name="T5" fmla="*/ 2147483647 h 32"/>
              <a:gd name="T6" fmla="*/ 0 w 4"/>
              <a:gd name="T7" fmla="*/ 2147483647 h 32"/>
              <a:gd name="T8" fmla="*/ 0 w 4"/>
              <a:gd name="T9" fmla="*/ 0 h 32"/>
              <a:gd name="T10" fmla="*/ 0 w 4"/>
              <a:gd name="T11" fmla="*/ 0 h 32"/>
              <a:gd name="T12" fmla="*/ 2147483647 w 4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"/>
              <a:gd name="T22" fmla="*/ 0 h 32"/>
              <a:gd name="T23" fmla="*/ 4 w 4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" h="32">
                <a:moveTo>
                  <a:pt x="4" y="0"/>
                </a:moveTo>
                <a:lnTo>
                  <a:pt x="4" y="32"/>
                </a:lnTo>
                <a:lnTo>
                  <a:pt x="0" y="32"/>
                </a:lnTo>
                <a:lnTo>
                  <a:pt x="0" y="0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00" name="Freeform 4266"/>
          <p:cNvSpPr>
            <a:spLocks noChangeAspect="1"/>
          </p:cNvSpPr>
          <p:nvPr/>
        </p:nvSpPr>
        <p:spPr bwMode="auto">
          <a:xfrm>
            <a:off x="2693988" y="5751513"/>
            <a:ext cx="1587" cy="11112"/>
          </a:xfrm>
          <a:custGeom>
            <a:avLst/>
            <a:gdLst>
              <a:gd name="T0" fmla="*/ 2147483647 w 3"/>
              <a:gd name="T1" fmla="*/ 0 h 32"/>
              <a:gd name="T2" fmla="*/ 2147483647 w 3"/>
              <a:gd name="T3" fmla="*/ 2147483647 h 32"/>
              <a:gd name="T4" fmla="*/ 0 w 3"/>
              <a:gd name="T5" fmla="*/ 2147483647 h 32"/>
              <a:gd name="T6" fmla="*/ 0 w 3"/>
              <a:gd name="T7" fmla="*/ 2147483647 h 32"/>
              <a:gd name="T8" fmla="*/ 0 w 3"/>
              <a:gd name="T9" fmla="*/ 0 h 32"/>
              <a:gd name="T10" fmla="*/ 0 w 3"/>
              <a:gd name="T11" fmla="*/ 0 h 32"/>
              <a:gd name="T12" fmla="*/ 2147483647 w 3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32"/>
              <a:gd name="T23" fmla="*/ 3 w 3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32">
                <a:moveTo>
                  <a:pt x="3" y="0"/>
                </a:moveTo>
                <a:lnTo>
                  <a:pt x="3" y="32"/>
                </a:lnTo>
                <a:lnTo>
                  <a:pt x="0" y="32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01" name="Freeform 4267"/>
          <p:cNvSpPr>
            <a:spLocks noChangeAspect="1"/>
          </p:cNvSpPr>
          <p:nvPr/>
        </p:nvSpPr>
        <p:spPr bwMode="auto">
          <a:xfrm>
            <a:off x="2692400" y="5751513"/>
            <a:ext cx="1588" cy="11112"/>
          </a:xfrm>
          <a:custGeom>
            <a:avLst/>
            <a:gdLst>
              <a:gd name="T0" fmla="*/ 2147483647 w 3"/>
              <a:gd name="T1" fmla="*/ 0 h 32"/>
              <a:gd name="T2" fmla="*/ 2147483647 w 3"/>
              <a:gd name="T3" fmla="*/ 2147483647 h 32"/>
              <a:gd name="T4" fmla="*/ 0 w 3"/>
              <a:gd name="T5" fmla="*/ 2147483647 h 32"/>
              <a:gd name="T6" fmla="*/ 0 w 3"/>
              <a:gd name="T7" fmla="*/ 2147483647 h 32"/>
              <a:gd name="T8" fmla="*/ 0 w 3"/>
              <a:gd name="T9" fmla="*/ 0 h 32"/>
              <a:gd name="T10" fmla="*/ 0 w 3"/>
              <a:gd name="T11" fmla="*/ 0 h 32"/>
              <a:gd name="T12" fmla="*/ 2147483647 w 3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32"/>
              <a:gd name="T23" fmla="*/ 3 w 3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32">
                <a:moveTo>
                  <a:pt x="3" y="0"/>
                </a:moveTo>
                <a:lnTo>
                  <a:pt x="3" y="32"/>
                </a:lnTo>
                <a:lnTo>
                  <a:pt x="0" y="32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02" name="Freeform 4268"/>
          <p:cNvSpPr>
            <a:spLocks noChangeAspect="1"/>
          </p:cNvSpPr>
          <p:nvPr/>
        </p:nvSpPr>
        <p:spPr bwMode="auto">
          <a:xfrm>
            <a:off x="2692400" y="5751513"/>
            <a:ext cx="1588" cy="11112"/>
          </a:xfrm>
          <a:custGeom>
            <a:avLst/>
            <a:gdLst>
              <a:gd name="T0" fmla="*/ 2147483647 w 3"/>
              <a:gd name="T1" fmla="*/ 0 h 32"/>
              <a:gd name="T2" fmla="*/ 2147483647 w 3"/>
              <a:gd name="T3" fmla="*/ 2147483647 h 32"/>
              <a:gd name="T4" fmla="*/ 0 w 3"/>
              <a:gd name="T5" fmla="*/ 2147483647 h 32"/>
              <a:gd name="T6" fmla="*/ 0 w 3"/>
              <a:gd name="T7" fmla="*/ 2147483647 h 32"/>
              <a:gd name="T8" fmla="*/ 0 w 3"/>
              <a:gd name="T9" fmla="*/ 0 h 32"/>
              <a:gd name="T10" fmla="*/ 0 w 3"/>
              <a:gd name="T11" fmla="*/ 0 h 32"/>
              <a:gd name="T12" fmla="*/ 2147483647 w 3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32"/>
              <a:gd name="T23" fmla="*/ 3 w 3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32">
                <a:moveTo>
                  <a:pt x="3" y="0"/>
                </a:moveTo>
                <a:lnTo>
                  <a:pt x="3" y="32"/>
                </a:lnTo>
                <a:lnTo>
                  <a:pt x="0" y="32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03" name="Freeform 4269"/>
          <p:cNvSpPr>
            <a:spLocks noChangeAspect="1"/>
          </p:cNvSpPr>
          <p:nvPr/>
        </p:nvSpPr>
        <p:spPr bwMode="auto">
          <a:xfrm>
            <a:off x="2690813" y="5751513"/>
            <a:ext cx="1587" cy="11112"/>
          </a:xfrm>
          <a:custGeom>
            <a:avLst/>
            <a:gdLst>
              <a:gd name="T0" fmla="*/ 2147483647 w 4"/>
              <a:gd name="T1" fmla="*/ 0 h 32"/>
              <a:gd name="T2" fmla="*/ 2147483647 w 4"/>
              <a:gd name="T3" fmla="*/ 2147483647 h 32"/>
              <a:gd name="T4" fmla="*/ 0 w 4"/>
              <a:gd name="T5" fmla="*/ 2147483647 h 32"/>
              <a:gd name="T6" fmla="*/ 0 w 4"/>
              <a:gd name="T7" fmla="*/ 2147483647 h 32"/>
              <a:gd name="T8" fmla="*/ 0 w 4"/>
              <a:gd name="T9" fmla="*/ 0 h 32"/>
              <a:gd name="T10" fmla="*/ 0 w 4"/>
              <a:gd name="T11" fmla="*/ 0 h 32"/>
              <a:gd name="T12" fmla="*/ 2147483647 w 4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"/>
              <a:gd name="T22" fmla="*/ 0 h 32"/>
              <a:gd name="T23" fmla="*/ 4 w 4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" h="32">
                <a:moveTo>
                  <a:pt x="4" y="0"/>
                </a:moveTo>
                <a:lnTo>
                  <a:pt x="4" y="32"/>
                </a:lnTo>
                <a:lnTo>
                  <a:pt x="0" y="32"/>
                </a:lnTo>
                <a:lnTo>
                  <a:pt x="0" y="0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04" name="Freeform 4270"/>
          <p:cNvSpPr>
            <a:spLocks noChangeAspect="1"/>
          </p:cNvSpPr>
          <p:nvPr/>
        </p:nvSpPr>
        <p:spPr bwMode="auto">
          <a:xfrm>
            <a:off x="2690813" y="5751513"/>
            <a:ext cx="1587" cy="11112"/>
          </a:xfrm>
          <a:custGeom>
            <a:avLst/>
            <a:gdLst>
              <a:gd name="T0" fmla="*/ 2147483647 w 3"/>
              <a:gd name="T1" fmla="*/ 0 h 32"/>
              <a:gd name="T2" fmla="*/ 2147483647 w 3"/>
              <a:gd name="T3" fmla="*/ 2147483647 h 32"/>
              <a:gd name="T4" fmla="*/ 0 w 3"/>
              <a:gd name="T5" fmla="*/ 2147483647 h 32"/>
              <a:gd name="T6" fmla="*/ 0 w 3"/>
              <a:gd name="T7" fmla="*/ 2147483647 h 32"/>
              <a:gd name="T8" fmla="*/ 0 w 3"/>
              <a:gd name="T9" fmla="*/ 0 h 32"/>
              <a:gd name="T10" fmla="*/ 0 w 3"/>
              <a:gd name="T11" fmla="*/ 0 h 32"/>
              <a:gd name="T12" fmla="*/ 2147483647 w 3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32"/>
              <a:gd name="T23" fmla="*/ 3 w 3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32">
                <a:moveTo>
                  <a:pt x="3" y="0"/>
                </a:moveTo>
                <a:lnTo>
                  <a:pt x="3" y="32"/>
                </a:lnTo>
                <a:lnTo>
                  <a:pt x="0" y="32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05" name="Freeform 4271"/>
          <p:cNvSpPr>
            <a:spLocks noChangeAspect="1"/>
          </p:cNvSpPr>
          <p:nvPr/>
        </p:nvSpPr>
        <p:spPr bwMode="auto">
          <a:xfrm>
            <a:off x="2687638" y="5751513"/>
            <a:ext cx="3175" cy="11112"/>
          </a:xfrm>
          <a:custGeom>
            <a:avLst/>
            <a:gdLst>
              <a:gd name="T0" fmla="*/ 2147483647 w 3"/>
              <a:gd name="T1" fmla="*/ 0 h 32"/>
              <a:gd name="T2" fmla="*/ 2147483647 w 3"/>
              <a:gd name="T3" fmla="*/ 2147483647 h 32"/>
              <a:gd name="T4" fmla="*/ 0 w 3"/>
              <a:gd name="T5" fmla="*/ 2147483647 h 32"/>
              <a:gd name="T6" fmla="*/ 0 w 3"/>
              <a:gd name="T7" fmla="*/ 2147483647 h 32"/>
              <a:gd name="T8" fmla="*/ 0 w 3"/>
              <a:gd name="T9" fmla="*/ 0 h 32"/>
              <a:gd name="T10" fmla="*/ 0 w 3"/>
              <a:gd name="T11" fmla="*/ 0 h 32"/>
              <a:gd name="T12" fmla="*/ 2147483647 w 3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32"/>
              <a:gd name="T23" fmla="*/ 3 w 3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32">
                <a:moveTo>
                  <a:pt x="3" y="0"/>
                </a:moveTo>
                <a:lnTo>
                  <a:pt x="3" y="32"/>
                </a:lnTo>
                <a:lnTo>
                  <a:pt x="0" y="32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06" name="Rectangle 4272"/>
          <p:cNvSpPr>
            <a:spLocks noChangeAspect="1" noChangeArrowheads="1"/>
          </p:cNvSpPr>
          <p:nvPr/>
        </p:nvSpPr>
        <p:spPr bwMode="auto">
          <a:xfrm>
            <a:off x="2687638" y="5751513"/>
            <a:ext cx="1587" cy="11112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07" name="Freeform 4273"/>
          <p:cNvSpPr>
            <a:spLocks noChangeAspect="1"/>
          </p:cNvSpPr>
          <p:nvPr/>
        </p:nvSpPr>
        <p:spPr bwMode="auto">
          <a:xfrm>
            <a:off x="2462213" y="5665788"/>
            <a:ext cx="7937" cy="7937"/>
          </a:xfrm>
          <a:custGeom>
            <a:avLst/>
            <a:gdLst>
              <a:gd name="T0" fmla="*/ 2147483647 w 21"/>
              <a:gd name="T1" fmla="*/ 2147483647 h 23"/>
              <a:gd name="T2" fmla="*/ 0 w 21"/>
              <a:gd name="T3" fmla="*/ 0 h 23"/>
              <a:gd name="T4" fmla="*/ 2147483647 w 21"/>
              <a:gd name="T5" fmla="*/ 2147483647 h 23"/>
              <a:gd name="T6" fmla="*/ 0 60000 65536"/>
              <a:gd name="T7" fmla="*/ 0 60000 65536"/>
              <a:gd name="T8" fmla="*/ 0 60000 65536"/>
              <a:gd name="T9" fmla="*/ 0 w 21"/>
              <a:gd name="T10" fmla="*/ 0 h 23"/>
              <a:gd name="T11" fmla="*/ 21 w 21"/>
              <a:gd name="T12" fmla="*/ 23 h 2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" h="23">
                <a:moveTo>
                  <a:pt x="21" y="23"/>
                </a:moveTo>
                <a:lnTo>
                  <a:pt x="0" y="0"/>
                </a:lnTo>
                <a:lnTo>
                  <a:pt x="21" y="2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08" name="Freeform 4274"/>
          <p:cNvSpPr>
            <a:spLocks noChangeAspect="1"/>
          </p:cNvSpPr>
          <p:nvPr/>
        </p:nvSpPr>
        <p:spPr bwMode="auto">
          <a:xfrm>
            <a:off x="2487613" y="5645150"/>
            <a:ext cx="7937" cy="9525"/>
          </a:xfrm>
          <a:custGeom>
            <a:avLst/>
            <a:gdLst>
              <a:gd name="T0" fmla="*/ 0 w 24"/>
              <a:gd name="T1" fmla="*/ 2147483647 h 28"/>
              <a:gd name="T2" fmla="*/ 0 w 24"/>
              <a:gd name="T3" fmla="*/ 2147483647 h 28"/>
              <a:gd name="T4" fmla="*/ 2147483647 w 24"/>
              <a:gd name="T5" fmla="*/ 2147483647 h 28"/>
              <a:gd name="T6" fmla="*/ 2147483647 w 24"/>
              <a:gd name="T7" fmla="*/ 0 h 28"/>
              <a:gd name="T8" fmla="*/ 2147483647 w 24"/>
              <a:gd name="T9" fmla="*/ 0 h 28"/>
              <a:gd name="T10" fmla="*/ 2147483647 w 24"/>
              <a:gd name="T11" fmla="*/ 0 h 28"/>
              <a:gd name="T12" fmla="*/ 2147483647 w 24"/>
              <a:gd name="T13" fmla="*/ 2147483647 h 28"/>
              <a:gd name="T14" fmla="*/ 2147483647 w 24"/>
              <a:gd name="T15" fmla="*/ 2147483647 h 28"/>
              <a:gd name="T16" fmla="*/ 2147483647 w 24"/>
              <a:gd name="T17" fmla="*/ 2147483647 h 28"/>
              <a:gd name="T18" fmla="*/ 2147483647 w 24"/>
              <a:gd name="T19" fmla="*/ 2147483647 h 28"/>
              <a:gd name="T20" fmla="*/ 2147483647 w 24"/>
              <a:gd name="T21" fmla="*/ 2147483647 h 28"/>
              <a:gd name="T22" fmla="*/ 2147483647 w 24"/>
              <a:gd name="T23" fmla="*/ 2147483647 h 28"/>
              <a:gd name="T24" fmla="*/ 2147483647 w 24"/>
              <a:gd name="T25" fmla="*/ 2147483647 h 28"/>
              <a:gd name="T26" fmla="*/ 2147483647 w 24"/>
              <a:gd name="T27" fmla="*/ 2147483647 h 28"/>
              <a:gd name="T28" fmla="*/ 2147483647 w 24"/>
              <a:gd name="T29" fmla="*/ 2147483647 h 28"/>
              <a:gd name="T30" fmla="*/ 2147483647 w 24"/>
              <a:gd name="T31" fmla="*/ 2147483647 h 28"/>
              <a:gd name="T32" fmla="*/ 2147483647 w 24"/>
              <a:gd name="T33" fmla="*/ 2147483647 h 28"/>
              <a:gd name="T34" fmla="*/ 2147483647 w 24"/>
              <a:gd name="T35" fmla="*/ 2147483647 h 28"/>
              <a:gd name="T36" fmla="*/ 2147483647 w 24"/>
              <a:gd name="T37" fmla="*/ 2147483647 h 28"/>
              <a:gd name="T38" fmla="*/ 2147483647 w 24"/>
              <a:gd name="T39" fmla="*/ 2147483647 h 28"/>
              <a:gd name="T40" fmla="*/ 2147483647 w 24"/>
              <a:gd name="T41" fmla="*/ 2147483647 h 28"/>
              <a:gd name="T42" fmla="*/ 0 w 24"/>
              <a:gd name="T43" fmla="*/ 2147483647 h 2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4"/>
              <a:gd name="T67" fmla="*/ 0 h 28"/>
              <a:gd name="T68" fmla="*/ 24 w 24"/>
              <a:gd name="T69" fmla="*/ 28 h 2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4" h="28">
                <a:moveTo>
                  <a:pt x="0" y="3"/>
                </a:moveTo>
                <a:lnTo>
                  <a:pt x="0" y="3"/>
                </a:lnTo>
                <a:lnTo>
                  <a:pt x="2" y="1"/>
                </a:lnTo>
                <a:lnTo>
                  <a:pt x="5" y="0"/>
                </a:lnTo>
                <a:lnTo>
                  <a:pt x="8" y="0"/>
                </a:lnTo>
                <a:lnTo>
                  <a:pt x="9" y="0"/>
                </a:lnTo>
                <a:lnTo>
                  <a:pt x="12" y="1"/>
                </a:lnTo>
                <a:lnTo>
                  <a:pt x="15" y="2"/>
                </a:lnTo>
                <a:lnTo>
                  <a:pt x="18" y="3"/>
                </a:lnTo>
                <a:lnTo>
                  <a:pt x="20" y="5"/>
                </a:lnTo>
                <a:lnTo>
                  <a:pt x="21" y="7"/>
                </a:lnTo>
                <a:lnTo>
                  <a:pt x="23" y="10"/>
                </a:lnTo>
                <a:lnTo>
                  <a:pt x="24" y="13"/>
                </a:lnTo>
                <a:lnTo>
                  <a:pt x="24" y="16"/>
                </a:lnTo>
                <a:lnTo>
                  <a:pt x="24" y="17"/>
                </a:lnTo>
                <a:lnTo>
                  <a:pt x="23" y="20"/>
                </a:lnTo>
                <a:lnTo>
                  <a:pt x="22" y="22"/>
                </a:lnTo>
                <a:lnTo>
                  <a:pt x="21" y="25"/>
                </a:lnTo>
                <a:lnTo>
                  <a:pt x="19" y="27"/>
                </a:lnTo>
                <a:lnTo>
                  <a:pt x="17" y="28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09" name="Freeform 4275"/>
          <p:cNvSpPr>
            <a:spLocks noChangeAspect="1"/>
          </p:cNvSpPr>
          <p:nvPr/>
        </p:nvSpPr>
        <p:spPr bwMode="auto">
          <a:xfrm>
            <a:off x="2462213" y="5661025"/>
            <a:ext cx="9525" cy="12700"/>
          </a:xfrm>
          <a:custGeom>
            <a:avLst/>
            <a:gdLst>
              <a:gd name="T0" fmla="*/ 2147483647 w 28"/>
              <a:gd name="T1" fmla="*/ 2147483647 h 32"/>
              <a:gd name="T2" fmla="*/ 0 w 28"/>
              <a:gd name="T3" fmla="*/ 2147483647 h 32"/>
              <a:gd name="T4" fmla="*/ 2147483647 w 28"/>
              <a:gd name="T5" fmla="*/ 0 h 32"/>
              <a:gd name="T6" fmla="*/ 2147483647 w 28"/>
              <a:gd name="T7" fmla="*/ 2147483647 h 32"/>
              <a:gd name="T8" fmla="*/ 2147483647 w 28"/>
              <a:gd name="T9" fmla="*/ 2147483647 h 32"/>
              <a:gd name="T10" fmla="*/ 2147483647 w 28"/>
              <a:gd name="T11" fmla="*/ 2147483647 h 32"/>
              <a:gd name="T12" fmla="*/ 2147483647 w 28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"/>
              <a:gd name="T22" fmla="*/ 0 h 32"/>
              <a:gd name="T23" fmla="*/ 28 w 28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" h="32">
                <a:moveTo>
                  <a:pt x="21" y="32"/>
                </a:moveTo>
                <a:lnTo>
                  <a:pt x="0" y="9"/>
                </a:lnTo>
                <a:lnTo>
                  <a:pt x="11" y="0"/>
                </a:lnTo>
                <a:lnTo>
                  <a:pt x="10" y="1"/>
                </a:lnTo>
                <a:lnTo>
                  <a:pt x="28" y="26"/>
                </a:lnTo>
                <a:lnTo>
                  <a:pt x="27" y="27"/>
                </a:lnTo>
                <a:lnTo>
                  <a:pt x="21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10" name="Freeform 4276"/>
          <p:cNvSpPr>
            <a:spLocks noChangeAspect="1"/>
          </p:cNvSpPr>
          <p:nvPr/>
        </p:nvSpPr>
        <p:spPr bwMode="auto">
          <a:xfrm>
            <a:off x="2465388" y="5659438"/>
            <a:ext cx="11112" cy="11112"/>
          </a:xfrm>
          <a:custGeom>
            <a:avLst/>
            <a:gdLst>
              <a:gd name="T0" fmla="*/ 2147483647 w 28"/>
              <a:gd name="T1" fmla="*/ 2147483647 h 32"/>
              <a:gd name="T2" fmla="*/ 0 w 28"/>
              <a:gd name="T3" fmla="*/ 2147483647 h 32"/>
              <a:gd name="T4" fmla="*/ 2147483647 w 28"/>
              <a:gd name="T5" fmla="*/ 0 h 32"/>
              <a:gd name="T6" fmla="*/ 2147483647 w 28"/>
              <a:gd name="T7" fmla="*/ 2147483647 h 32"/>
              <a:gd name="T8" fmla="*/ 2147483647 w 28"/>
              <a:gd name="T9" fmla="*/ 2147483647 h 32"/>
              <a:gd name="T10" fmla="*/ 2147483647 w 28"/>
              <a:gd name="T11" fmla="*/ 2147483647 h 32"/>
              <a:gd name="T12" fmla="*/ 2147483647 w 28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"/>
              <a:gd name="T22" fmla="*/ 0 h 32"/>
              <a:gd name="T23" fmla="*/ 28 w 28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" h="32">
                <a:moveTo>
                  <a:pt x="18" y="32"/>
                </a:moveTo>
                <a:lnTo>
                  <a:pt x="0" y="7"/>
                </a:lnTo>
                <a:lnTo>
                  <a:pt x="9" y="0"/>
                </a:lnTo>
                <a:lnTo>
                  <a:pt x="7" y="2"/>
                </a:lnTo>
                <a:lnTo>
                  <a:pt x="28" y="25"/>
                </a:lnTo>
                <a:lnTo>
                  <a:pt x="26" y="27"/>
                </a:lnTo>
                <a:lnTo>
                  <a:pt x="18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11" name="Freeform 4277"/>
          <p:cNvSpPr>
            <a:spLocks noChangeAspect="1"/>
          </p:cNvSpPr>
          <p:nvPr/>
        </p:nvSpPr>
        <p:spPr bwMode="auto">
          <a:xfrm>
            <a:off x="2468563" y="5657850"/>
            <a:ext cx="9525" cy="11113"/>
          </a:xfrm>
          <a:custGeom>
            <a:avLst/>
            <a:gdLst>
              <a:gd name="T0" fmla="*/ 2147483647 w 31"/>
              <a:gd name="T1" fmla="*/ 2147483647 h 31"/>
              <a:gd name="T2" fmla="*/ 0 w 31"/>
              <a:gd name="T3" fmla="*/ 2147483647 h 31"/>
              <a:gd name="T4" fmla="*/ 2147483647 w 31"/>
              <a:gd name="T5" fmla="*/ 2147483647 h 31"/>
              <a:gd name="T6" fmla="*/ 2147483647 w 31"/>
              <a:gd name="T7" fmla="*/ 0 h 31"/>
              <a:gd name="T8" fmla="*/ 2147483647 w 31"/>
              <a:gd name="T9" fmla="*/ 2147483647 h 31"/>
              <a:gd name="T10" fmla="*/ 2147483647 w 31"/>
              <a:gd name="T11" fmla="*/ 2147483647 h 31"/>
              <a:gd name="T12" fmla="*/ 2147483647 w 31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1"/>
              <a:gd name="T23" fmla="*/ 31 w 3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1">
                <a:moveTo>
                  <a:pt x="21" y="31"/>
                </a:moveTo>
                <a:lnTo>
                  <a:pt x="0" y="8"/>
                </a:lnTo>
                <a:lnTo>
                  <a:pt x="6" y="2"/>
                </a:lnTo>
                <a:lnTo>
                  <a:pt x="10" y="0"/>
                </a:lnTo>
                <a:lnTo>
                  <a:pt x="27" y="24"/>
                </a:lnTo>
                <a:lnTo>
                  <a:pt x="31" y="22"/>
                </a:lnTo>
                <a:lnTo>
                  <a:pt x="21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12" name="Freeform 4278"/>
          <p:cNvSpPr>
            <a:spLocks noChangeAspect="1"/>
          </p:cNvSpPr>
          <p:nvPr/>
        </p:nvSpPr>
        <p:spPr bwMode="auto">
          <a:xfrm>
            <a:off x="2471738" y="5654675"/>
            <a:ext cx="14287" cy="11113"/>
          </a:xfrm>
          <a:custGeom>
            <a:avLst/>
            <a:gdLst>
              <a:gd name="T0" fmla="*/ 2147483647 w 36"/>
              <a:gd name="T1" fmla="*/ 2147483647 h 31"/>
              <a:gd name="T2" fmla="*/ 0 w 36"/>
              <a:gd name="T3" fmla="*/ 2147483647 h 31"/>
              <a:gd name="T4" fmla="*/ 0 w 36"/>
              <a:gd name="T5" fmla="*/ 2147483647 h 31"/>
              <a:gd name="T6" fmla="*/ 2147483647 w 36"/>
              <a:gd name="T7" fmla="*/ 0 h 31"/>
              <a:gd name="T8" fmla="*/ 2147483647 w 36"/>
              <a:gd name="T9" fmla="*/ 2147483647 h 31"/>
              <a:gd name="T10" fmla="*/ 2147483647 w 36"/>
              <a:gd name="T11" fmla="*/ 2147483647 h 31"/>
              <a:gd name="T12" fmla="*/ 2147483647 w 36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31"/>
              <a:gd name="T23" fmla="*/ 36 w 36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31">
                <a:moveTo>
                  <a:pt x="17" y="31"/>
                </a:moveTo>
                <a:lnTo>
                  <a:pt x="0" y="7"/>
                </a:lnTo>
                <a:lnTo>
                  <a:pt x="9" y="0"/>
                </a:lnTo>
                <a:lnTo>
                  <a:pt x="27" y="25"/>
                </a:lnTo>
                <a:lnTo>
                  <a:pt x="36" y="19"/>
                </a:lnTo>
                <a:lnTo>
                  <a:pt x="17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13" name="Freeform 4279"/>
          <p:cNvSpPr>
            <a:spLocks noChangeAspect="1"/>
          </p:cNvSpPr>
          <p:nvPr/>
        </p:nvSpPr>
        <p:spPr bwMode="auto">
          <a:xfrm>
            <a:off x="2473325" y="5653088"/>
            <a:ext cx="12700" cy="9525"/>
          </a:xfrm>
          <a:custGeom>
            <a:avLst/>
            <a:gdLst>
              <a:gd name="T0" fmla="*/ 2147483647 w 28"/>
              <a:gd name="T1" fmla="*/ 2147483647 h 32"/>
              <a:gd name="T2" fmla="*/ 0 w 28"/>
              <a:gd name="T3" fmla="*/ 2147483647 h 32"/>
              <a:gd name="T4" fmla="*/ 2147483647 w 28"/>
              <a:gd name="T5" fmla="*/ 0 h 32"/>
              <a:gd name="T6" fmla="*/ 2147483647 w 28"/>
              <a:gd name="T7" fmla="*/ 2147483647 h 32"/>
              <a:gd name="T8" fmla="*/ 2147483647 w 28"/>
              <a:gd name="T9" fmla="*/ 2147483647 h 32"/>
              <a:gd name="T10" fmla="*/ 2147483647 w 28"/>
              <a:gd name="T11" fmla="*/ 2147483647 h 32"/>
              <a:gd name="T12" fmla="*/ 2147483647 w 28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"/>
              <a:gd name="T22" fmla="*/ 0 h 32"/>
              <a:gd name="T23" fmla="*/ 28 w 28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" h="32">
                <a:moveTo>
                  <a:pt x="18" y="32"/>
                </a:moveTo>
                <a:lnTo>
                  <a:pt x="0" y="7"/>
                </a:lnTo>
                <a:lnTo>
                  <a:pt x="9" y="0"/>
                </a:lnTo>
                <a:lnTo>
                  <a:pt x="7" y="2"/>
                </a:lnTo>
                <a:lnTo>
                  <a:pt x="28" y="25"/>
                </a:lnTo>
                <a:lnTo>
                  <a:pt x="26" y="27"/>
                </a:lnTo>
                <a:lnTo>
                  <a:pt x="18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14" name="Freeform 4280"/>
          <p:cNvSpPr>
            <a:spLocks noChangeAspect="1"/>
          </p:cNvSpPr>
          <p:nvPr/>
        </p:nvSpPr>
        <p:spPr bwMode="auto">
          <a:xfrm>
            <a:off x="2476500" y="5651500"/>
            <a:ext cx="12700" cy="9525"/>
          </a:xfrm>
          <a:custGeom>
            <a:avLst/>
            <a:gdLst>
              <a:gd name="T0" fmla="*/ 2147483647 w 31"/>
              <a:gd name="T1" fmla="*/ 2147483647 h 31"/>
              <a:gd name="T2" fmla="*/ 0 w 31"/>
              <a:gd name="T3" fmla="*/ 2147483647 h 31"/>
              <a:gd name="T4" fmla="*/ 2147483647 w 31"/>
              <a:gd name="T5" fmla="*/ 2147483647 h 31"/>
              <a:gd name="T6" fmla="*/ 2147483647 w 31"/>
              <a:gd name="T7" fmla="*/ 0 h 31"/>
              <a:gd name="T8" fmla="*/ 2147483647 w 31"/>
              <a:gd name="T9" fmla="*/ 2147483647 h 31"/>
              <a:gd name="T10" fmla="*/ 2147483647 w 31"/>
              <a:gd name="T11" fmla="*/ 2147483647 h 31"/>
              <a:gd name="T12" fmla="*/ 2147483647 w 31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1"/>
              <a:gd name="T23" fmla="*/ 31 w 3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1">
                <a:moveTo>
                  <a:pt x="21" y="31"/>
                </a:moveTo>
                <a:lnTo>
                  <a:pt x="0" y="8"/>
                </a:lnTo>
                <a:lnTo>
                  <a:pt x="6" y="2"/>
                </a:lnTo>
                <a:lnTo>
                  <a:pt x="10" y="0"/>
                </a:lnTo>
                <a:lnTo>
                  <a:pt x="27" y="25"/>
                </a:lnTo>
                <a:lnTo>
                  <a:pt x="31" y="23"/>
                </a:lnTo>
                <a:lnTo>
                  <a:pt x="21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15" name="Freeform 4281"/>
          <p:cNvSpPr>
            <a:spLocks noChangeAspect="1"/>
          </p:cNvSpPr>
          <p:nvPr/>
        </p:nvSpPr>
        <p:spPr bwMode="auto">
          <a:xfrm>
            <a:off x="2479675" y="5649913"/>
            <a:ext cx="11113" cy="9525"/>
          </a:xfrm>
          <a:custGeom>
            <a:avLst/>
            <a:gdLst>
              <a:gd name="T0" fmla="*/ 2147483647 w 26"/>
              <a:gd name="T1" fmla="*/ 2147483647 h 31"/>
              <a:gd name="T2" fmla="*/ 0 w 26"/>
              <a:gd name="T3" fmla="*/ 2147483647 h 31"/>
              <a:gd name="T4" fmla="*/ 2147483647 w 26"/>
              <a:gd name="T5" fmla="*/ 0 h 31"/>
              <a:gd name="T6" fmla="*/ 2147483647 w 26"/>
              <a:gd name="T7" fmla="*/ 0 h 31"/>
              <a:gd name="T8" fmla="*/ 2147483647 w 26"/>
              <a:gd name="T9" fmla="*/ 2147483647 h 31"/>
              <a:gd name="T10" fmla="*/ 2147483647 w 26"/>
              <a:gd name="T11" fmla="*/ 2147483647 h 31"/>
              <a:gd name="T12" fmla="*/ 2147483647 w 26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6"/>
              <a:gd name="T22" fmla="*/ 0 h 31"/>
              <a:gd name="T23" fmla="*/ 26 w 26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6" h="31">
                <a:moveTo>
                  <a:pt x="17" y="31"/>
                </a:moveTo>
                <a:lnTo>
                  <a:pt x="0" y="6"/>
                </a:lnTo>
                <a:lnTo>
                  <a:pt x="10" y="0"/>
                </a:lnTo>
                <a:lnTo>
                  <a:pt x="26" y="24"/>
                </a:lnTo>
                <a:lnTo>
                  <a:pt x="17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16" name="Freeform 4282"/>
          <p:cNvSpPr>
            <a:spLocks noChangeAspect="1"/>
          </p:cNvSpPr>
          <p:nvPr/>
        </p:nvSpPr>
        <p:spPr bwMode="auto">
          <a:xfrm>
            <a:off x="2486025" y="5646738"/>
            <a:ext cx="6350" cy="11112"/>
          </a:xfrm>
          <a:custGeom>
            <a:avLst/>
            <a:gdLst>
              <a:gd name="T0" fmla="*/ 2147483647 w 26"/>
              <a:gd name="T1" fmla="*/ 2147483647 h 31"/>
              <a:gd name="T2" fmla="*/ 0 w 26"/>
              <a:gd name="T3" fmla="*/ 2147483647 h 31"/>
              <a:gd name="T4" fmla="*/ 2147483647 w 26"/>
              <a:gd name="T5" fmla="*/ 0 h 31"/>
              <a:gd name="T6" fmla="*/ 2147483647 w 26"/>
              <a:gd name="T7" fmla="*/ 2147483647 h 31"/>
              <a:gd name="T8" fmla="*/ 2147483647 w 26"/>
              <a:gd name="T9" fmla="*/ 2147483647 h 3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31"/>
              <a:gd name="T17" fmla="*/ 26 w 26"/>
              <a:gd name="T18" fmla="*/ 31 h 3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31">
                <a:moveTo>
                  <a:pt x="16" y="31"/>
                </a:moveTo>
                <a:lnTo>
                  <a:pt x="0" y="7"/>
                </a:lnTo>
                <a:lnTo>
                  <a:pt x="9" y="0"/>
                </a:lnTo>
                <a:lnTo>
                  <a:pt x="26" y="25"/>
                </a:lnTo>
                <a:lnTo>
                  <a:pt x="16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17" name="Freeform 4283"/>
          <p:cNvSpPr>
            <a:spLocks noChangeAspect="1"/>
          </p:cNvSpPr>
          <p:nvPr/>
        </p:nvSpPr>
        <p:spPr bwMode="auto">
          <a:xfrm>
            <a:off x="2486025" y="5646738"/>
            <a:ext cx="6350" cy="7937"/>
          </a:xfrm>
          <a:custGeom>
            <a:avLst/>
            <a:gdLst>
              <a:gd name="T0" fmla="*/ 2147483647 w 25"/>
              <a:gd name="T1" fmla="*/ 2147483647 h 28"/>
              <a:gd name="T2" fmla="*/ 2147483647 w 25"/>
              <a:gd name="T3" fmla="*/ 2147483647 h 28"/>
              <a:gd name="T4" fmla="*/ 2147483647 w 25"/>
              <a:gd name="T5" fmla="*/ 2147483647 h 28"/>
              <a:gd name="T6" fmla="*/ 2147483647 w 25"/>
              <a:gd name="T7" fmla="*/ 2147483647 h 28"/>
              <a:gd name="T8" fmla="*/ 2147483647 w 25"/>
              <a:gd name="T9" fmla="*/ 2147483647 h 28"/>
              <a:gd name="T10" fmla="*/ 2147483647 w 25"/>
              <a:gd name="T11" fmla="*/ 2147483647 h 28"/>
              <a:gd name="T12" fmla="*/ 2147483647 w 25"/>
              <a:gd name="T13" fmla="*/ 2147483647 h 28"/>
              <a:gd name="T14" fmla="*/ 2147483647 w 25"/>
              <a:gd name="T15" fmla="*/ 2147483647 h 28"/>
              <a:gd name="T16" fmla="*/ 2147483647 w 25"/>
              <a:gd name="T17" fmla="*/ 2147483647 h 28"/>
              <a:gd name="T18" fmla="*/ 2147483647 w 25"/>
              <a:gd name="T19" fmla="*/ 2147483647 h 28"/>
              <a:gd name="T20" fmla="*/ 2147483647 w 25"/>
              <a:gd name="T21" fmla="*/ 2147483647 h 28"/>
              <a:gd name="T22" fmla="*/ 2147483647 w 25"/>
              <a:gd name="T23" fmla="*/ 2147483647 h 28"/>
              <a:gd name="T24" fmla="*/ 2147483647 w 25"/>
              <a:gd name="T25" fmla="*/ 2147483647 h 28"/>
              <a:gd name="T26" fmla="*/ 0 w 25"/>
              <a:gd name="T27" fmla="*/ 2147483647 h 28"/>
              <a:gd name="T28" fmla="*/ 0 w 25"/>
              <a:gd name="T29" fmla="*/ 2147483647 h 28"/>
              <a:gd name="T30" fmla="*/ 0 w 25"/>
              <a:gd name="T31" fmla="*/ 2147483647 h 28"/>
              <a:gd name="T32" fmla="*/ 2147483647 w 25"/>
              <a:gd name="T33" fmla="*/ 2147483647 h 28"/>
              <a:gd name="T34" fmla="*/ 2147483647 w 25"/>
              <a:gd name="T35" fmla="*/ 2147483647 h 28"/>
              <a:gd name="T36" fmla="*/ 2147483647 w 25"/>
              <a:gd name="T37" fmla="*/ 2147483647 h 28"/>
              <a:gd name="T38" fmla="*/ 2147483647 w 25"/>
              <a:gd name="T39" fmla="*/ 0 h 28"/>
              <a:gd name="T40" fmla="*/ 2147483647 w 25"/>
              <a:gd name="T41" fmla="*/ 0 h 28"/>
              <a:gd name="T42" fmla="*/ 2147483647 w 25"/>
              <a:gd name="T43" fmla="*/ 2147483647 h 2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5"/>
              <a:gd name="T67" fmla="*/ 0 h 28"/>
              <a:gd name="T68" fmla="*/ 25 w 25"/>
              <a:gd name="T69" fmla="*/ 28 h 2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5" h="28">
                <a:moveTo>
                  <a:pt x="25" y="25"/>
                </a:moveTo>
                <a:lnTo>
                  <a:pt x="25" y="25"/>
                </a:lnTo>
                <a:lnTo>
                  <a:pt x="22" y="26"/>
                </a:lnTo>
                <a:lnTo>
                  <a:pt x="19" y="27"/>
                </a:lnTo>
                <a:lnTo>
                  <a:pt x="16" y="28"/>
                </a:lnTo>
                <a:lnTo>
                  <a:pt x="15" y="28"/>
                </a:lnTo>
                <a:lnTo>
                  <a:pt x="12" y="28"/>
                </a:lnTo>
                <a:lnTo>
                  <a:pt x="9" y="27"/>
                </a:lnTo>
                <a:lnTo>
                  <a:pt x="7" y="25"/>
                </a:lnTo>
                <a:lnTo>
                  <a:pt x="5" y="24"/>
                </a:lnTo>
                <a:lnTo>
                  <a:pt x="3" y="22"/>
                </a:lnTo>
                <a:lnTo>
                  <a:pt x="2" y="19"/>
                </a:lnTo>
                <a:lnTo>
                  <a:pt x="1" y="17"/>
                </a:lnTo>
                <a:lnTo>
                  <a:pt x="0" y="14"/>
                </a:lnTo>
                <a:lnTo>
                  <a:pt x="0" y="13"/>
                </a:lnTo>
                <a:lnTo>
                  <a:pt x="0" y="10"/>
                </a:lnTo>
                <a:lnTo>
                  <a:pt x="1" y="7"/>
                </a:lnTo>
                <a:lnTo>
                  <a:pt x="3" y="4"/>
                </a:lnTo>
                <a:lnTo>
                  <a:pt x="4" y="2"/>
                </a:lnTo>
                <a:lnTo>
                  <a:pt x="6" y="0"/>
                </a:lnTo>
                <a:lnTo>
                  <a:pt x="25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18" name="Freeform 4284"/>
          <p:cNvSpPr>
            <a:spLocks noChangeAspect="1"/>
          </p:cNvSpPr>
          <p:nvPr/>
        </p:nvSpPr>
        <p:spPr bwMode="auto">
          <a:xfrm>
            <a:off x="2586038" y="5576888"/>
            <a:ext cx="7937" cy="7937"/>
          </a:xfrm>
          <a:custGeom>
            <a:avLst/>
            <a:gdLst>
              <a:gd name="T0" fmla="*/ 0 w 24"/>
              <a:gd name="T1" fmla="*/ 2147483647 h 28"/>
              <a:gd name="T2" fmla="*/ 0 w 24"/>
              <a:gd name="T3" fmla="*/ 2147483647 h 28"/>
              <a:gd name="T4" fmla="*/ 2147483647 w 24"/>
              <a:gd name="T5" fmla="*/ 2147483647 h 28"/>
              <a:gd name="T6" fmla="*/ 2147483647 w 24"/>
              <a:gd name="T7" fmla="*/ 0 h 28"/>
              <a:gd name="T8" fmla="*/ 2147483647 w 24"/>
              <a:gd name="T9" fmla="*/ 0 h 28"/>
              <a:gd name="T10" fmla="*/ 2147483647 w 24"/>
              <a:gd name="T11" fmla="*/ 0 h 28"/>
              <a:gd name="T12" fmla="*/ 2147483647 w 24"/>
              <a:gd name="T13" fmla="*/ 2147483647 h 28"/>
              <a:gd name="T14" fmla="*/ 2147483647 w 24"/>
              <a:gd name="T15" fmla="*/ 2147483647 h 28"/>
              <a:gd name="T16" fmla="*/ 2147483647 w 24"/>
              <a:gd name="T17" fmla="*/ 2147483647 h 28"/>
              <a:gd name="T18" fmla="*/ 2147483647 w 24"/>
              <a:gd name="T19" fmla="*/ 2147483647 h 28"/>
              <a:gd name="T20" fmla="*/ 2147483647 w 24"/>
              <a:gd name="T21" fmla="*/ 2147483647 h 28"/>
              <a:gd name="T22" fmla="*/ 2147483647 w 24"/>
              <a:gd name="T23" fmla="*/ 2147483647 h 28"/>
              <a:gd name="T24" fmla="*/ 2147483647 w 24"/>
              <a:gd name="T25" fmla="*/ 2147483647 h 28"/>
              <a:gd name="T26" fmla="*/ 2147483647 w 24"/>
              <a:gd name="T27" fmla="*/ 2147483647 h 28"/>
              <a:gd name="T28" fmla="*/ 2147483647 w 24"/>
              <a:gd name="T29" fmla="*/ 2147483647 h 28"/>
              <a:gd name="T30" fmla="*/ 2147483647 w 24"/>
              <a:gd name="T31" fmla="*/ 2147483647 h 28"/>
              <a:gd name="T32" fmla="*/ 2147483647 w 24"/>
              <a:gd name="T33" fmla="*/ 2147483647 h 28"/>
              <a:gd name="T34" fmla="*/ 2147483647 w 24"/>
              <a:gd name="T35" fmla="*/ 2147483647 h 28"/>
              <a:gd name="T36" fmla="*/ 2147483647 w 24"/>
              <a:gd name="T37" fmla="*/ 2147483647 h 28"/>
              <a:gd name="T38" fmla="*/ 2147483647 w 24"/>
              <a:gd name="T39" fmla="*/ 2147483647 h 28"/>
              <a:gd name="T40" fmla="*/ 2147483647 w 24"/>
              <a:gd name="T41" fmla="*/ 2147483647 h 28"/>
              <a:gd name="T42" fmla="*/ 0 w 24"/>
              <a:gd name="T43" fmla="*/ 2147483647 h 2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4"/>
              <a:gd name="T67" fmla="*/ 0 h 28"/>
              <a:gd name="T68" fmla="*/ 24 w 24"/>
              <a:gd name="T69" fmla="*/ 28 h 2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4" h="28">
                <a:moveTo>
                  <a:pt x="0" y="3"/>
                </a:moveTo>
                <a:lnTo>
                  <a:pt x="0" y="3"/>
                </a:lnTo>
                <a:lnTo>
                  <a:pt x="2" y="1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2" y="1"/>
                </a:lnTo>
                <a:lnTo>
                  <a:pt x="14" y="2"/>
                </a:lnTo>
                <a:lnTo>
                  <a:pt x="17" y="3"/>
                </a:lnTo>
                <a:lnTo>
                  <a:pt x="19" y="5"/>
                </a:lnTo>
                <a:lnTo>
                  <a:pt x="20" y="7"/>
                </a:lnTo>
                <a:lnTo>
                  <a:pt x="23" y="9"/>
                </a:lnTo>
                <a:lnTo>
                  <a:pt x="24" y="12"/>
                </a:lnTo>
                <a:lnTo>
                  <a:pt x="24" y="14"/>
                </a:lnTo>
                <a:lnTo>
                  <a:pt x="24" y="16"/>
                </a:lnTo>
                <a:lnTo>
                  <a:pt x="23" y="20"/>
                </a:lnTo>
                <a:lnTo>
                  <a:pt x="22" y="22"/>
                </a:lnTo>
                <a:lnTo>
                  <a:pt x="20" y="25"/>
                </a:lnTo>
                <a:lnTo>
                  <a:pt x="18" y="27"/>
                </a:lnTo>
                <a:lnTo>
                  <a:pt x="16" y="28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19" name="Freeform 4285"/>
          <p:cNvSpPr>
            <a:spLocks noChangeAspect="1"/>
          </p:cNvSpPr>
          <p:nvPr/>
        </p:nvSpPr>
        <p:spPr bwMode="auto">
          <a:xfrm>
            <a:off x="2487613" y="5635625"/>
            <a:ext cx="23812" cy="19050"/>
          </a:xfrm>
          <a:custGeom>
            <a:avLst/>
            <a:gdLst>
              <a:gd name="T0" fmla="*/ 2147483647 w 69"/>
              <a:gd name="T1" fmla="*/ 2147483647 h 51"/>
              <a:gd name="T2" fmla="*/ 0 w 69"/>
              <a:gd name="T3" fmla="*/ 2147483647 h 51"/>
              <a:gd name="T4" fmla="*/ 2147483647 w 69"/>
              <a:gd name="T5" fmla="*/ 2147483647 h 51"/>
              <a:gd name="T6" fmla="*/ 2147483647 w 69"/>
              <a:gd name="T7" fmla="*/ 0 h 51"/>
              <a:gd name="T8" fmla="*/ 2147483647 w 69"/>
              <a:gd name="T9" fmla="*/ 2147483647 h 51"/>
              <a:gd name="T10" fmla="*/ 2147483647 w 69"/>
              <a:gd name="T11" fmla="*/ 2147483647 h 51"/>
              <a:gd name="T12" fmla="*/ 2147483647 w 69"/>
              <a:gd name="T13" fmla="*/ 2147483647 h 5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9"/>
              <a:gd name="T22" fmla="*/ 0 h 51"/>
              <a:gd name="T23" fmla="*/ 69 w 69"/>
              <a:gd name="T24" fmla="*/ 51 h 5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9" h="51">
                <a:moveTo>
                  <a:pt x="19" y="51"/>
                </a:moveTo>
                <a:lnTo>
                  <a:pt x="0" y="26"/>
                </a:lnTo>
                <a:lnTo>
                  <a:pt x="21" y="11"/>
                </a:lnTo>
                <a:lnTo>
                  <a:pt x="36" y="0"/>
                </a:lnTo>
                <a:lnTo>
                  <a:pt x="53" y="25"/>
                </a:lnTo>
                <a:lnTo>
                  <a:pt x="69" y="15"/>
                </a:lnTo>
                <a:lnTo>
                  <a:pt x="19" y="5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20" name="Freeform 4286"/>
          <p:cNvSpPr>
            <a:spLocks noChangeAspect="1"/>
          </p:cNvSpPr>
          <p:nvPr/>
        </p:nvSpPr>
        <p:spPr bwMode="auto">
          <a:xfrm>
            <a:off x="2498725" y="5627688"/>
            <a:ext cx="17463" cy="19050"/>
          </a:xfrm>
          <a:custGeom>
            <a:avLst/>
            <a:gdLst>
              <a:gd name="T0" fmla="*/ 2147483647 w 53"/>
              <a:gd name="T1" fmla="*/ 2147483647 h 50"/>
              <a:gd name="T2" fmla="*/ 0 w 53"/>
              <a:gd name="T3" fmla="*/ 2147483647 h 50"/>
              <a:gd name="T4" fmla="*/ 2147483647 w 53"/>
              <a:gd name="T5" fmla="*/ 0 h 50"/>
              <a:gd name="T6" fmla="*/ 2147483647 w 53"/>
              <a:gd name="T7" fmla="*/ 0 h 50"/>
              <a:gd name="T8" fmla="*/ 2147483647 w 53"/>
              <a:gd name="T9" fmla="*/ 2147483647 h 50"/>
              <a:gd name="T10" fmla="*/ 2147483647 w 53"/>
              <a:gd name="T11" fmla="*/ 2147483647 h 50"/>
              <a:gd name="T12" fmla="*/ 2147483647 w 53"/>
              <a:gd name="T13" fmla="*/ 2147483647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3"/>
              <a:gd name="T22" fmla="*/ 0 h 50"/>
              <a:gd name="T23" fmla="*/ 53 w 53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3" h="50">
                <a:moveTo>
                  <a:pt x="17" y="50"/>
                </a:moveTo>
                <a:lnTo>
                  <a:pt x="0" y="25"/>
                </a:lnTo>
                <a:lnTo>
                  <a:pt x="37" y="0"/>
                </a:lnTo>
                <a:lnTo>
                  <a:pt x="53" y="25"/>
                </a:lnTo>
                <a:lnTo>
                  <a:pt x="17" y="5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21" name="Freeform 4287"/>
          <p:cNvSpPr>
            <a:spLocks noChangeAspect="1"/>
          </p:cNvSpPr>
          <p:nvPr/>
        </p:nvSpPr>
        <p:spPr bwMode="auto">
          <a:xfrm>
            <a:off x="2511425" y="5621338"/>
            <a:ext cx="19050" cy="14287"/>
          </a:xfrm>
          <a:custGeom>
            <a:avLst/>
            <a:gdLst>
              <a:gd name="T0" fmla="*/ 2147483647 w 53"/>
              <a:gd name="T1" fmla="*/ 2147483647 h 49"/>
              <a:gd name="T2" fmla="*/ 0 w 53"/>
              <a:gd name="T3" fmla="*/ 2147483647 h 49"/>
              <a:gd name="T4" fmla="*/ 2147483647 w 53"/>
              <a:gd name="T5" fmla="*/ 0 h 49"/>
              <a:gd name="T6" fmla="*/ 2147483647 w 53"/>
              <a:gd name="T7" fmla="*/ 0 h 49"/>
              <a:gd name="T8" fmla="*/ 2147483647 w 53"/>
              <a:gd name="T9" fmla="*/ 2147483647 h 49"/>
              <a:gd name="T10" fmla="*/ 2147483647 w 53"/>
              <a:gd name="T11" fmla="*/ 2147483647 h 49"/>
              <a:gd name="T12" fmla="*/ 2147483647 w 53"/>
              <a:gd name="T13" fmla="*/ 2147483647 h 4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3"/>
              <a:gd name="T22" fmla="*/ 0 h 49"/>
              <a:gd name="T23" fmla="*/ 53 w 53"/>
              <a:gd name="T24" fmla="*/ 49 h 4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3" h="49">
                <a:moveTo>
                  <a:pt x="16" y="49"/>
                </a:moveTo>
                <a:lnTo>
                  <a:pt x="0" y="24"/>
                </a:lnTo>
                <a:lnTo>
                  <a:pt x="36" y="0"/>
                </a:lnTo>
                <a:lnTo>
                  <a:pt x="53" y="24"/>
                </a:lnTo>
                <a:lnTo>
                  <a:pt x="16" y="4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22" name="Freeform 4288"/>
          <p:cNvSpPr>
            <a:spLocks noChangeAspect="1"/>
          </p:cNvSpPr>
          <p:nvPr/>
        </p:nvSpPr>
        <p:spPr bwMode="auto">
          <a:xfrm>
            <a:off x="2524125" y="5611813"/>
            <a:ext cx="17463" cy="15875"/>
          </a:xfrm>
          <a:custGeom>
            <a:avLst/>
            <a:gdLst>
              <a:gd name="T0" fmla="*/ 2147483647 w 53"/>
              <a:gd name="T1" fmla="*/ 2147483647 h 49"/>
              <a:gd name="T2" fmla="*/ 0 w 53"/>
              <a:gd name="T3" fmla="*/ 2147483647 h 49"/>
              <a:gd name="T4" fmla="*/ 2147483647 w 53"/>
              <a:gd name="T5" fmla="*/ 0 h 49"/>
              <a:gd name="T6" fmla="*/ 2147483647 w 53"/>
              <a:gd name="T7" fmla="*/ 0 h 49"/>
              <a:gd name="T8" fmla="*/ 2147483647 w 53"/>
              <a:gd name="T9" fmla="*/ 2147483647 h 49"/>
              <a:gd name="T10" fmla="*/ 2147483647 w 53"/>
              <a:gd name="T11" fmla="*/ 2147483647 h 49"/>
              <a:gd name="T12" fmla="*/ 2147483647 w 53"/>
              <a:gd name="T13" fmla="*/ 2147483647 h 4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3"/>
              <a:gd name="T22" fmla="*/ 0 h 49"/>
              <a:gd name="T23" fmla="*/ 53 w 53"/>
              <a:gd name="T24" fmla="*/ 49 h 4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3" h="49">
                <a:moveTo>
                  <a:pt x="17" y="49"/>
                </a:moveTo>
                <a:lnTo>
                  <a:pt x="0" y="25"/>
                </a:lnTo>
                <a:lnTo>
                  <a:pt x="36" y="0"/>
                </a:lnTo>
                <a:lnTo>
                  <a:pt x="53" y="25"/>
                </a:lnTo>
                <a:lnTo>
                  <a:pt x="17" y="4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23" name="Freeform 4289"/>
          <p:cNvSpPr>
            <a:spLocks noChangeAspect="1"/>
          </p:cNvSpPr>
          <p:nvPr/>
        </p:nvSpPr>
        <p:spPr bwMode="auto">
          <a:xfrm>
            <a:off x="2536825" y="5603875"/>
            <a:ext cx="25400" cy="17463"/>
          </a:xfrm>
          <a:custGeom>
            <a:avLst/>
            <a:gdLst>
              <a:gd name="T0" fmla="*/ 2147483647 w 69"/>
              <a:gd name="T1" fmla="*/ 2147483647 h 50"/>
              <a:gd name="T2" fmla="*/ 0 w 69"/>
              <a:gd name="T3" fmla="*/ 2147483647 h 50"/>
              <a:gd name="T4" fmla="*/ 2147483647 w 69"/>
              <a:gd name="T5" fmla="*/ 2147483647 h 50"/>
              <a:gd name="T6" fmla="*/ 2147483647 w 69"/>
              <a:gd name="T7" fmla="*/ 0 h 50"/>
              <a:gd name="T8" fmla="*/ 2147483647 w 69"/>
              <a:gd name="T9" fmla="*/ 2147483647 h 50"/>
              <a:gd name="T10" fmla="*/ 2147483647 w 69"/>
              <a:gd name="T11" fmla="*/ 2147483647 h 50"/>
              <a:gd name="T12" fmla="*/ 2147483647 w 69"/>
              <a:gd name="T13" fmla="*/ 2147483647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9"/>
              <a:gd name="T22" fmla="*/ 0 h 50"/>
              <a:gd name="T23" fmla="*/ 69 w 69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9" h="50">
                <a:moveTo>
                  <a:pt x="17" y="50"/>
                </a:moveTo>
                <a:lnTo>
                  <a:pt x="0" y="25"/>
                </a:lnTo>
                <a:lnTo>
                  <a:pt x="21" y="10"/>
                </a:lnTo>
                <a:lnTo>
                  <a:pt x="36" y="0"/>
                </a:lnTo>
                <a:lnTo>
                  <a:pt x="54" y="25"/>
                </a:lnTo>
                <a:lnTo>
                  <a:pt x="69" y="14"/>
                </a:lnTo>
                <a:lnTo>
                  <a:pt x="17" y="5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24" name="Freeform 4290"/>
          <p:cNvSpPr>
            <a:spLocks noChangeAspect="1"/>
          </p:cNvSpPr>
          <p:nvPr/>
        </p:nvSpPr>
        <p:spPr bwMode="auto">
          <a:xfrm>
            <a:off x="2547938" y="5594350"/>
            <a:ext cx="25400" cy="17463"/>
          </a:xfrm>
          <a:custGeom>
            <a:avLst/>
            <a:gdLst>
              <a:gd name="T0" fmla="*/ 2147483647 w 68"/>
              <a:gd name="T1" fmla="*/ 2147483647 h 51"/>
              <a:gd name="T2" fmla="*/ 0 w 68"/>
              <a:gd name="T3" fmla="*/ 2147483647 h 51"/>
              <a:gd name="T4" fmla="*/ 2147483647 w 68"/>
              <a:gd name="T5" fmla="*/ 2147483647 h 51"/>
              <a:gd name="T6" fmla="*/ 2147483647 w 68"/>
              <a:gd name="T7" fmla="*/ 0 h 51"/>
              <a:gd name="T8" fmla="*/ 2147483647 w 68"/>
              <a:gd name="T9" fmla="*/ 2147483647 h 51"/>
              <a:gd name="T10" fmla="*/ 2147483647 w 68"/>
              <a:gd name="T11" fmla="*/ 2147483647 h 51"/>
              <a:gd name="T12" fmla="*/ 2147483647 w 68"/>
              <a:gd name="T13" fmla="*/ 2147483647 h 5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8"/>
              <a:gd name="T22" fmla="*/ 0 h 51"/>
              <a:gd name="T23" fmla="*/ 68 w 68"/>
              <a:gd name="T24" fmla="*/ 51 h 5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8" h="51">
                <a:moveTo>
                  <a:pt x="18" y="51"/>
                </a:moveTo>
                <a:lnTo>
                  <a:pt x="0" y="26"/>
                </a:lnTo>
                <a:lnTo>
                  <a:pt x="20" y="10"/>
                </a:lnTo>
                <a:lnTo>
                  <a:pt x="36" y="0"/>
                </a:lnTo>
                <a:lnTo>
                  <a:pt x="53" y="25"/>
                </a:lnTo>
                <a:lnTo>
                  <a:pt x="68" y="14"/>
                </a:lnTo>
                <a:lnTo>
                  <a:pt x="18" y="5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25" name="Freeform 4291"/>
          <p:cNvSpPr>
            <a:spLocks noChangeAspect="1"/>
          </p:cNvSpPr>
          <p:nvPr/>
        </p:nvSpPr>
        <p:spPr bwMode="auto">
          <a:xfrm>
            <a:off x="2562225" y="5584825"/>
            <a:ext cx="17463" cy="19050"/>
          </a:xfrm>
          <a:custGeom>
            <a:avLst/>
            <a:gdLst>
              <a:gd name="T0" fmla="*/ 2147483647 w 53"/>
              <a:gd name="T1" fmla="*/ 2147483647 h 50"/>
              <a:gd name="T2" fmla="*/ 0 w 53"/>
              <a:gd name="T3" fmla="*/ 2147483647 h 50"/>
              <a:gd name="T4" fmla="*/ 2147483647 w 53"/>
              <a:gd name="T5" fmla="*/ 0 h 50"/>
              <a:gd name="T6" fmla="*/ 2147483647 w 53"/>
              <a:gd name="T7" fmla="*/ 0 h 50"/>
              <a:gd name="T8" fmla="*/ 2147483647 w 53"/>
              <a:gd name="T9" fmla="*/ 2147483647 h 50"/>
              <a:gd name="T10" fmla="*/ 2147483647 w 53"/>
              <a:gd name="T11" fmla="*/ 2147483647 h 50"/>
              <a:gd name="T12" fmla="*/ 2147483647 w 53"/>
              <a:gd name="T13" fmla="*/ 2147483647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3"/>
              <a:gd name="T22" fmla="*/ 0 h 50"/>
              <a:gd name="T23" fmla="*/ 53 w 53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3" h="50">
                <a:moveTo>
                  <a:pt x="17" y="50"/>
                </a:moveTo>
                <a:lnTo>
                  <a:pt x="0" y="25"/>
                </a:lnTo>
                <a:lnTo>
                  <a:pt x="36" y="0"/>
                </a:lnTo>
                <a:lnTo>
                  <a:pt x="53" y="25"/>
                </a:lnTo>
                <a:lnTo>
                  <a:pt x="17" y="5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26" name="Freeform 4292"/>
          <p:cNvSpPr>
            <a:spLocks noChangeAspect="1"/>
          </p:cNvSpPr>
          <p:nvPr/>
        </p:nvSpPr>
        <p:spPr bwMode="auto">
          <a:xfrm>
            <a:off x="2573338" y="5576888"/>
            <a:ext cx="19050" cy="17462"/>
          </a:xfrm>
          <a:custGeom>
            <a:avLst/>
            <a:gdLst>
              <a:gd name="T0" fmla="*/ 2147483647 w 53"/>
              <a:gd name="T1" fmla="*/ 2147483647 h 50"/>
              <a:gd name="T2" fmla="*/ 0 w 53"/>
              <a:gd name="T3" fmla="*/ 2147483647 h 50"/>
              <a:gd name="T4" fmla="*/ 2147483647 w 53"/>
              <a:gd name="T5" fmla="*/ 0 h 50"/>
              <a:gd name="T6" fmla="*/ 2147483647 w 53"/>
              <a:gd name="T7" fmla="*/ 2147483647 h 50"/>
              <a:gd name="T8" fmla="*/ 2147483647 w 53"/>
              <a:gd name="T9" fmla="*/ 2147483647 h 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50"/>
              <a:gd name="T17" fmla="*/ 53 w 53"/>
              <a:gd name="T18" fmla="*/ 50 h 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50">
                <a:moveTo>
                  <a:pt x="17" y="50"/>
                </a:moveTo>
                <a:lnTo>
                  <a:pt x="0" y="25"/>
                </a:lnTo>
                <a:lnTo>
                  <a:pt x="37" y="0"/>
                </a:lnTo>
                <a:lnTo>
                  <a:pt x="53" y="25"/>
                </a:lnTo>
                <a:lnTo>
                  <a:pt x="17" y="5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27" name="Freeform 4293"/>
          <p:cNvSpPr>
            <a:spLocks noChangeAspect="1"/>
          </p:cNvSpPr>
          <p:nvPr/>
        </p:nvSpPr>
        <p:spPr bwMode="auto">
          <a:xfrm>
            <a:off x="2582863" y="5576888"/>
            <a:ext cx="11112" cy="9525"/>
          </a:xfrm>
          <a:custGeom>
            <a:avLst/>
            <a:gdLst>
              <a:gd name="T0" fmla="*/ 2147483647 w 26"/>
              <a:gd name="T1" fmla="*/ 2147483647 h 27"/>
              <a:gd name="T2" fmla="*/ 2147483647 w 26"/>
              <a:gd name="T3" fmla="*/ 2147483647 h 27"/>
              <a:gd name="T4" fmla="*/ 2147483647 w 26"/>
              <a:gd name="T5" fmla="*/ 2147483647 h 27"/>
              <a:gd name="T6" fmla="*/ 2147483647 w 26"/>
              <a:gd name="T7" fmla="*/ 2147483647 h 27"/>
              <a:gd name="T8" fmla="*/ 2147483647 w 26"/>
              <a:gd name="T9" fmla="*/ 2147483647 h 27"/>
              <a:gd name="T10" fmla="*/ 2147483647 w 26"/>
              <a:gd name="T11" fmla="*/ 2147483647 h 27"/>
              <a:gd name="T12" fmla="*/ 2147483647 w 26"/>
              <a:gd name="T13" fmla="*/ 2147483647 h 27"/>
              <a:gd name="T14" fmla="*/ 2147483647 w 26"/>
              <a:gd name="T15" fmla="*/ 2147483647 h 27"/>
              <a:gd name="T16" fmla="*/ 2147483647 w 26"/>
              <a:gd name="T17" fmla="*/ 2147483647 h 27"/>
              <a:gd name="T18" fmla="*/ 2147483647 w 26"/>
              <a:gd name="T19" fmla="*/ 2147483647 h 27"/>
              <a:gd name="T20" fmla="*/ 2147483647 w 26"/>
              <a:gd name="T21" fmla="*/ 2147483647 h 27"/>
              <a:gd name="T22" fmla="*/ 2147483647 w 26"/>
              <a:gd name="T23" fmla="*/ 2147483647 h 27"/>
              <a:gd name="T24" fmla="*/ 2147483647 w 26"/>
              <a:gd name="T25" fmla="*/ 2147483647 h 27"/>
              <a:gd name="T26" fmla="*/ 0 w 26"/>
              <a:gd name="T27" fmla="*/ 2147483647 h 27"/>
              <a:gd name="T28" fmla="*/ 0 w 26"/>
              <a:gd name="T29" fmla="*/ 2147483647 h 27"/>
              <a:gd name="T30" fmla="*/ 0 w 26"/>
              <a:gd name="T31" fmla="*/ 2147483647 h 27"/>
              <a:gd name="T32" fmla="*/ 2147483647 w 26"/>
              <a:gd name="T33" fmla="*/ 2147483647 h 27"/>
              <a:gd name="T34" fmla="*/ 2147483647 w 26"/>
              <a:gd name="T35" fmla="*/ 2147483647 h 27"/>
              <a:gd name="T36" fmla="*/ 2147483647 w 26"/>
              <a:gd name="T37" fmla="*/ 2147483647 h 27"/>
              <a:gd name="T38" fmla="*/ 2147483647 w 26"/>
              <a:gd name="T39" fmla="*/ 0 h 27"/>
              <a:gd name="T40" fmla="*/ 2147483647 w 26"/>
              <a:gd name="T41" fmla="*/ 0 h 27"/>
              <a:gd name="T42" fmla="*/ 2147483647 w 26"/>
              <a:gd name="T43" fmla="*/ 2147483647 h 2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6"/>
              <a:gd name="T67" fmla="*/ 0 h 27"/>
              <a:gd name="T68" fmla="*/ 26 w 26"/>
              <a:gd name="T69" fmla="*/ 27 h 27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6" h="27">
                <a:moveTo>
                  <a:pt x="26" y="23"/>
                </a:moveTo>
                <a:lnTo>
                  <a:pt x="26" y="23"/>
                </a:lnTo>
                <a:lnTo>
                  <a:pt x="24" y="25"/>
                </a:lnTo>
                <a:lnTo>
                  <a:pt x="21" y="26"/>
                </a:lnTo>
                <a:lnTo>
                  <a:pt x="19" y="27"/>
                </a:lnTo>
                <a:lnTo>
                  <a:pt x="16" y="27"/>
                </a:lnTo>
                <a:lnTo>
                  <a:pt x="14" y="27"/>
                </a:lnTo>
                <a:lnTo>
                  <a:pt x="12" y="26"/>
                </a:lnTo>
                <a:lnTo>
                  <a:pt x="9" y="25"/>
                </a:lnTo>
                <a:lnTo>
                  <a:pt x="7" y="24"/>
                </a:lnTo>
                <a:lnTo>
                  <a:pt x="5" y="22"/>
                </a:lnTo>
                <a:lnTo>
                  <a:pt x="3" y="20"/>
                </a:lnTo>
                <a:lnTo>
                  <a:pt x="1" y="17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1" y="7"/>
                </a:lnTo>
                <a:lnTo>
                  <a:pt x="3" y="4"/>
                </a:lnTo>
                <a:lnTo>
                  <a:pt x="4" y="2"/>
                </a:lnTo>
                <a:lnTo>
                  <a:pt x="6" y="0"/>
                </a:lnTo>
                <a:lnTo>
                  <a:pt x="26" y="2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28" name="Freeform 4294"/>
          <p:cNvSpPr>
            <a:spLocks noChangeAspect="1"/>
          </p:cNvSpPr>
          <p:nvPr/>
        </p:nvSpPr>
        <p:spPr bwMode="auto">
          <a:xfrm>
            <a:off x="2633663" y="5553075"/>
            <a:ext cx="6350" cy="9525"/>
          </a:xfrm>
          <a:custGeom>
            <a:avLst/>
            <a:gdLst>
              <a:gd name="T0" fmla="*/ 0 w 20"/>
              <a:gd name="T1" fmla="*/ 2147483647 h 30"/>
              <a:gd name="T2" fmla="*/ 0 w 20"/>
              <a:gd name="T3" fmla="*/ 2147483647 h 30"/>
              <a:gd name="T4" fmla="*/ 2147483647 w 20"/>
              <a:gd name="T5" fmla="*/ 0 h 30"/>
              <a:gd name="T6" fmla="*/ 2147483647 w 20"/>
              <a:gd name="T7" fmla="*/ 0 h 30"/>
              <a:gd name="T8" fmla="*/ 2147483647 w 20"/>
              <a:gd name="T9" fmla="*/ 0 h 30"/>
              <a:gd name="T10" fmla="*/ 2147483647 w 20"/>
              <a:gd name="T11" fmla="*/ 2147483647 h 30"/>
              <a:gd name="T12" fmla="*/ 2147483647 w 20"/>
              <a:gd name="T13" fmla="*/ 2147483647 h 30"/>
              <a:gd name="T14" fmla="*/ 2147483647 w 20"/>
              <a:gd name="T15" fmla="*/ 2147483647 h 30"/>
              <a:gd name="T16" fmla="*/ 2147483647 w 20"/>
              <a:gd name="T17" fmla="*/ 2147483647 h 30"/>
              <a:gd name="T18" fmla="*/ 2147483647 w 20"/>
              <a:gd name="T19" fmla="*/ 2147483647 h 30"/>
              <a:gd name="T20" fmla="*/ 2147483647 w 20"/>
              <a:gd name="T21" fmla="*/ 2147483647 h 30"/>
              <a:gd name="T22" fmla="*/ 2147483647 w 20"/>
              <a:gd name="T23" fmla="*/ 2147483647 h 30"/>
              <a:gd name="T24" fmla="*/ 2147483647 w 20"/>
              <a:gd name="T25" fmla="*/ 2147483647 h 30"/>
              <a:gd name="T26" fmla="*/ 2147483647 w 20"/>
              <a:gd name="T27" fmla="*/ 2147483647 h 30"/>
              <a:gd name="T28" fmla="*/ 2147483647 w 20"/>
              <a:gd name="T29" fmla="*/ 2147483647 h 30"/>
              <a:gd name="T30" fmla="*/ 2147483647 w 20"/>
              <a:gd name="T31" fmla="*/ 2147483647 h 30"/>
              <a:gd name="T32" fmla="*/ 2147483647 w 20"/>
              <a:gd name="T33" fmla="*/ 2147483647 h 30"/>
              <a:gd name="T34" fmla="*/ 2147483647 w 20"/>
              <a:gd name="T35" fmla="*/ 2147483647 h 30"/>
              <a:gd name="T36" fmla="*/ 2147483647 w 20"/>
              <a:gd name="T37" fmla="*/ 2147483647 h 30"/>
              <a:gd name="T38" fmla="*/ 2147483647 w 20"/>
              <a:gd name="T39" fmla="*/ 2147483647 h 30"/>
              <a:gd name="T40" fmla="*/ 2147483647 w 20"/>
              <a:gd name="T41" fmla="*/ 2147483647 h 30"/>
              <a:gd name="T42" fmla="*/ 0 w 20"/>
              <a:gd name="T43" fmla="*/ 2147483647 h 3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0"/>
              <a:gd name="T67" fmla="*/ 0 h 30"/>
              <a:gd name="T68" fmla="*/ 20 w 20"/>
              <a:gd name="T69" fmla="*/ 30 h 30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0" h="30">
                <a:moveTo>
                  <a:pt x="0" y="1"/>
                </a:moveTo>
                <a:lnTo>
                  <a:pt x="0" y="1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10" y="1"/>
                </a:lnTo>
                <a:lnTo>
                  <a:pt x="12" y="2"/>
                </a:lnTo>
                <a:lnTo>
                  <a:pt x="15" y="4"/>
                </a:lnTo>
                <a:lnTo>
                  <a:pt x="16" y="6"/>
                </a:lnTo>
                <a:lnTo>
                  <a:pt x="18" y="8"/>
                </a:lnTo>
                <a:lnTo>
                  <a:pt x="19" y="10"/>
                </a:lnTo>
                <a:lnTo>
                  <a:pt x="20" y="13"/>
                </a:lnTo>
                <a:lnTo>
                  <a:pt x="20" y="15"/>
                </a:lnTo>
                <a:lnTo>
                  <a:pt x="20" y="17"/>
                </a:lnTo>
                <a:lnTo>
                  <a:pt x="19" y="20"/>
                </a:lnTo>
                <a:lnTo>
                  <a:pt x="18" y="22"/>
                </a:lnTo>
                <a:lnTo>
                  <a:pt x="16" y="26"/>
                </a:lnTo>
                <a:lnTo>
                  <a:pt x="14" y="27"/>
                </a:lnTo>
                <a:lnTo>
                  <a:pt x="12" y="29"/>
                </a:lnTo>
                <a:lnTo>
                  <a:pt x="10" y="30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29" name="Freeform 4295"/>
          <p:cNvSpPr>
            <a:spLocks noChangeAspect="1"/>
          </p:cNvSpPr>
          <p:nvPr/>
        </p:nvSpPr>
        <p:spPr bwMode="auto">
          <a:xfrm>
            <a:off x="2586038" y="5572125"/>
            <a:ext cx="11112" cy="12700"/>
          </a:xfrm>
          <a:custGeom>
            <a:avLst/>
            <a:gdLst>
              <a:gd name="T0" fmla="*/ 2147483647 w 31"/>
              <a:gd name="T1" fmla="*/ 2147483647 h 35"/>
              <a:gd name="T2" fmla="*/ 0 w 31"/>
              <a:gd name="T3" fmla="*/ 2147483647 h 35"/>
              <a:gd name="T4" fmla="*/ 2147483647 w 31"/>
              <a:gd name="T5" fmla="*/ 2147483647 h 35"/>
              <a:gd name="T6" fmla="*/ 2147483647 w 31"/>
              <a:gd name="T7" fmla="*/ 0 h 35"/>
              <a:gd name="T8" fmla="*/ 2147483647 w 31"/>
              <a:gd name="T9" fmla="*/ 2147483647 h 35"/>
              <a:gd name="T10" fmla="*/ 2147483647 w 31"/>
              <a:gd name="T11" fmla="*/ 2147483647 h 35"/>
              <a:gd name="T12" fmla="*/ 2147483647 w 31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5"/>
              <a:gd name="T23" fmla="*/ 31 w 31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5">
                <a:moveTo>
                  <a:pt x="20" y="35"/>
                </a:moveTo>
                <a:lnTo>
                  <a:pt x="0" y="12"/>
                </a:lnTo>
                <a:lnTo>
                  <a:pt x="12" y="1"/>
                </a:lnTo>
                <a:lnTo>
                  <a:pt x="14" y="0"/>
                </a:lnTo>
                <a:lnTo>
                  <a:pt x="29" y="27"/>
                </a:lnTo>
                <a:lnTo>
                  <a:pt x="31" y="26"/>
                </a:lnTo>
                <a:lnTo>
                  <a:pt x="20" y="3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30" name="Freeform 4296"/>
          <p:cNvSpPr>
            <a:spLocks noChangeAspect="1"/>
          </p:cNvSpPr>
          <p:nvPr/>
        </p:nvSpPr>
        <p:spPr bwMode="auto">
          <a:xfrm>
            <a:off x="2592388" y="5568950"/>
            <a:ext cx="7937" cy="12700"/>
          </a:xfrm>
          <a:custGeom>
            <a:avLst/>
            <a:gdLst>
              <a:gd name="T0" fmla="*/ 2147483647 w 29"/>
              <a:gd name="T1" fmla="*/ 2147483647 h 39"/>
              <a:gd name="T2" fmla="*/ 0 w 29"/>
              <a:gd name="T3" fmla="*/ 2147483647 h 39"/>
              <a:gd name="T4" fmla="*/ 2147483647 w 29"/>
              <a:gd name="T5" fmla="*/ 0 h 39"/>
              <a:gd name="T6" fmla="*/ 2147483647 w 29"/>
              <a:gd name="T7" fmla="*/ 2147483647 h 39"/>
              <a:gd name="T8" fmla="*/ 2147483647 w 29"/>
              <a:gd name="T9" fmla="*/ 2147483647 h 39"/>
              <a:gd name="T10" fmla="*/ 2147483647 w 29"/>
              <a:gd name="T11" fmla="*/ 2147483647 h 39"/>
              <a:gd name="T12" fmla="*/ 2147483647 w 29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9"/>
              <a:gd name="T22" fmla="*/ 0 h 39"/>
              <a:gd name="T23" fmla="*/ 29 w 29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9" h="39">
                <a:moveTo>
                  <a:pt x="15" y="39"/>
                </a:moveTo>
                <a:lnTo>
                  <a:pt x="0" y="12"/>
                </a:lnTo>
                <a:lnTo>
                  <a:pt x="20" y="0"/>
                </a:lnTo>
                <a:lnTo>
                  <a:pt x="17" y="1"/>
                </a:lnTo>
                <a:lnTo>
                  <a:pt x="29" y="30"/>
                </a:lnTo>
                <a:lnTo>
                  <a:pt x="26" y="31"/>
                </a:lnTo>
                <a:lnTo>
                  <a:pt x="15" y="3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31" name="Freeform 4297"/>
          <p:cNvSpPr>
            <a:spLocks noChangeAspect="1"/>
          </p:cNvSpPr>
          <p:nvPr/>
        </p:nvSpPr>
        <p:spPr bwMode="auto">
          <a:xfrm>
            <a:off x="2597150" y="5567363"/>
            <a:ext cx="9525" cy="11112"/>
          </a:xfrm>
          <a:custGeom>
            <a:avLst/>
            <a:gdLst>
              <a:gd name="T0" fmla="*/ 2147483647 w 30"/>
              <a:gd name="T1" fmla="*/ 2147483647 h 37"/>
              <a:gd name="T2" fmla="*/ 0 w 30"/>
              <a:gd name="T3" fmla="*/ 2147483647 h 37"/>
              <a:gd name="T4" fmla="*/ 2147483647 w 30"/>
              <a:gd name="T5" fmla="*/ 0 h 37"/>
              <a:gd name="T6" fmla="*/ 2147483647 w 30"/>
              <a:gd name="T7" fmla="*/ 0 h 37"/>
              <a:gd name="T8" fmla="*/ 2147483647 w 30"/>
              <a:gd name="T9" fmla="*/ 2147483647 h 37"/>
              <a:gd name="T10" fmla="*/ 2147483647 w 30"/>
              <a:gd name="T11" fmla="*/ 2147483647 h 37"/>
              <a:gd name="T12" fmla="*/ 2147483647 w 30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37"/>
              <a:gd name="T23" fmla="*/ 30 w 30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37">
                <a:moveTo>
                  <a:pt x="12" y="37"/>
                </a:moveTo>
                <a:lnTo>
                  <a:pt x="0" y="8"/>
                </a:lnTo>
                <a:lnTo>
                  <a:pt x="17" y="0"/>
                </a:lnTo>
                <a:lnTo>
                  <a:pt x="30" y="29"/>
                </a:lnTo>
                <a:lnTo>
                  <a:pt x="12" y="3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32" name="Freeform 4298"/>
          <p:cNvSpPr>
            <a:spLocks noChangeAspect="1"/>
          </p:cNvSpPr>
          <p:nvPr/>
        </p:nvSpPr>
        <p:spPr bwMode="auto">
          <a:xfrm>
            <a:off x="2601913" y="5562600"/>
            <a:ext cx="14287" cy="14288"/>
          </a:xfrm>
          <a:custGeom>
            <a:avLst/>
            <a:gdLst>
              <a:gd name="T0" fmla="*/ 2147483647 w 39"/>
              <a:gd name="T1" fmla="*/ 2147483647 h 37"/>
              <a:gd name="T2" fmla="*/ 0 w 39"/>
              <a:gd name="T3" fmla="*/ 2147483647 h 37"/>
              <a:gd name="T4" fmla="*/ 2147483647 w 39"/>
              <a:gd name="T5" fmla="*/ 2147483647 h 37"/>
              <a:gd name="T6" fmla="*/ 2147483647 w 39"/>
              <a:gd name="T7" fmla="*/ 0 h 37"/>
              <a:gd name="T8" fmla="*/ 2147483647 w 39"/>
              <a:gd name="T9" fmla="*/ 2147483647 h 37"/>
              <a:gd name="T10" fmla="*/ 2147483647 w 39"/>
              <a:gd name="T11" fmla="*/ 2147483647 h 37"/>
              <a:gd name="T12" fmla="*/ 2147483647 w 39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9"/>
              <a:gd name="T22" fmla="*/ 0 h 37"/>
              <a:gd name="T23" fmla="*/ 39 w 39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9" h="37">
                <a:moveTo>
                  <a:pt x="13" y="37"/>
                </a:moveTo>
                <a:lnTo>
                  <a:pt x="0" y="8"/>
                </a:lnTo>
                <a:lnTo>
                  <a:pt x="12" y="3"/>
                </a:lnTo>
                <a:lnTo>
                  <a:pt x="20" y="0"/>
                </a:lnTo>
                <a:lnTo>
                  <a:pt x="31" y="29"/>
                </a:lnTo>
                <a:lnTo>
                  <a:pt x="39" y="26"/>
                </a:lnTo>
                <a:lnTo>
                  <a:pt x="13" y="3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33" name="Freeform 4299"/>
          <p:cNvSpPr>
            <a:spLocks noChangeAspect="1"/>
          </p:cNvSpPr>
          <p:nvPr/>
        </p:nvSpPr>
        <p:spPr bwMode="auto">
          <a:xfrm>
            <a:off x="2609850" y="5561013"/>
            <a:ext cx="12700" cy="14287"/>
          </a:xfrm>
          <a:custGeom>
            <a:avLst/>
            <a:gdLst>
              <a:gd name="T0" fmla="*/ 2147483647 w 35"/>
              <a:gd name="T1" fmla="*/ 2147483647 h 37"/>
              <a:gd name="T2" fmla="*/ 0 w 35"/>
              <a:gd name="T3" fmla="*/ 2147483647 h 37"/>
              <a:gd name="T4" fmla="*/ 2147483647 w 35"/>
              <a:gd name="T5" fmla="*/ 2147483647 h 37"/>
              <a:gd name="T6" fmla="*/ 2147483647 w 35"/>
              <a:gd name="T7" fmla="*/ 0 h 37"/>
              <a:gd name="T8" fmla="*/ 2147483647 w 35"/>
              <a:gd name="T9" fmla="*/ 2147483647 h 37"/>
              <a:gd name="T10" fmla="*/ 2147483647 w 35"/>
              <a:gd name="T11" fmla="*/ 2147483647 h 37"/>
              <a:gd name="T12" fmla="*/ 2147483647 w 35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37"/>
              <a:gd name="T23" fmla="*/ 35 w 35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37">
                <a:moveTo>
                  <a:pt x="11" y="37"/>
                </a:moveTo>
                <a:lnTo>
                  <a:pt x="0" y="8"/>
                </a:lnTo>
                <a:lnTo>
                  <a:pt x="13" y="2"/>
                </a:lnTo>
                <a:lnTo>
                  <a:pt x="20" y="0"/>
                </a:lnTo>
                <a:lnTo>
                  <a:pt x="28" y="29"/>
                </a:lnTo>
                <a:lnTo>
                  <a:pt x="35" y="27"/>
                </a:lnTo>
                <a:lnTo>
                  <a:pt x="11" y="3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34" name="Freeform 4300"/>
          <p:cNvSpPr>
            <a:spLocks noChangeAspect="1"/>
          </p:cNvSpPr>
          <p:nvPr/>
        </p:nvSpPr>
        <p:spPr bwMode="auto">
          <a:xfrm>
            <a:off x="2616200" y="5559425"/>
            <a:ext cx="14288" cy="11113"/>
          </a:xfrm>
          <a:custGeom>
            <a:avLst/>
            <a:gdLst>
              <a:gd name="T0" fmla="*/ 2147483647 w 36"/>
              <a:gd name="T1" fmla="*/ 2147483647 h 35"/>
              <a:gd name="T2" fmla="*/ 0 w 36"/>
              <a:gd name="T3" fmla="*/ 2147483647 h 35"/>
              <a:gd name="T4" fmla="*/ 2147483647 w 36"/>
              <a:gd name="T5" fmla="*/ 2147483647 h 35"/>
              <a:gd name="T6" fmla="*/ 2147483647 w 36"/>
              <a:gd name="T7" fmla="*/ 0 h 35"/>
              <a:gd name="T8" fmla="*/ 2147483647 w 36"/>
              <a:gd name="T9" fmla="*/ 2147483647 h 35"/>
              <a:gd name="T10" fmla="*/ 2147483647 w 36"/>
              <a:gd name="T11" fmla="*/ 2147483647 h 35"/>
              <a:gd name="T12" fmla="*/ 2147483647 w 36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35"/>
              <a:gd name="T23" fmla="*/ 36 w 36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35">
                <a:moveTo>
                  <a:pt x="8" y="35"/>
                </a:moveTo>
                <a:lnTo>
                  <a:pt x="0" y="6"/>
                </a:lnTo>
                <a:lnTo>
                  <a:pt x="9" y="3"/>
                </a:lnTo>
                <a:lnTo>
                  <a:pt x="18" y="0"/>
                </a:lnTo>
                <a:lnTo>
                  <a:pt x="28" y="29"/>
                </a:lnTo>
                <a:lnTo>
                  <a:pt x="36" y="26"/>
                </a:lnTo>
                <a:lnTo>
                  <a:pt x="8" y="3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35" name="Freeform 4301"/>
          <p:cNvSpPr>
            <a:spLocks noChangeAspect="1"/>
          </p:cNvSpPr>
          <p:nvPr/>
        </p:nvSpPr>
        <p:spPr bwMode="auto">
          <a:xfrm>
            <a:off x="2624138" y="5556250"/>
            <a:ext cx="7937" cy="12700"/>
          </a:xfrm>
          <a:custGeom>
            <a:avLst/>
            <a:gdLst>
              <a:gd name="T0" fmla="*/ 2147483647 w 27"/>
              <a:gd name="T1" fmla="*/ 2147483647 h 35"/>
              <a:gd name="T2" fmla="*/ 0 w 27"/>
              <a:gd name="T3" fmla="*/ 2147483647 h 35"/>
              <a:gd name="T4" fmla="*/ 2147483647 w 27"/>
              <a:gd name="T5" fmla="*/ 0 h 35"/>
              <a:gd name="T6" fmla="*/ 2147483647 w 27"/>
              <a:gd name="T7" fmla="*/ 0 h 35"/>
              <a:gd name="T8" fmla="*/ 2147483647 w 27"/>
              <a:gd name="T9" fmla="*/ 2147483647 h 35"/>
              <a:gd name="T10" fmla="*/ 2147483647 w 27"/>
              <a:gd name="T11" fmla="*/ 2147483647 h 35"/>
              <a:gd name="T12" fmla="*/ 2147483647 w 27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"/>
              <a:gd name="T22" fmla="*/ 0 h 35"/>
              <a:gd name="T23" fmla="*/ 27 w 27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" h="35">
                <a:moveTo>
                  <a:pt x="10" y="35"/>
                </a:moveTo>
                <a:lnTo>
                  <a:pt x="0" y="6"/>
                </a:lnTo>
                <a:lnTo>
                  <a:pt x="16" y="0"/>
                </a:lnTo>
                <a:lnTo>
                  <a:pt x="27" y="29"/>
                </a:lnTo>
                <a:lnTo>
                  <a:pt x="10" y="3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36" name="Freeform 4302"/>
          <p:cNvSpPr>
            <a:spLocks noChangeAspect="1"/>
          </p:cNvSpPr>
          <p:nvPr/>
        </p:nvSpPr>
        <p:spPr bwMode="auto">
          <a:xfrm>
            <a:off x="2630488" y="5556250"/>
            <a:ext cx="6350" cy="11113"/>
          </a:xfrm>
          <a:custGeom>
            <a:avLst/>
            <a:gdLst>
              <a:gd name="T0" fmla="*/ 2147483647 w 25"/>
              <a:gd name="T1" fmla="*/ 2147483647 h 34"/>
              <a:gd name="T2" fmla="*/ 0 w 25"/>
              <a:gd name="T3" fmla="*/ 2147483647 h 34"/>
              <a:gd name="T4" fmla="*/ 2147483647 w 25"/>
              <a:gd name="T5" fmla="*/ 0 h 34"/>
              <a:gd name="T6" fmla="*/ 2147483647 w 25"/>
              <a:gd name="T7" fmla="*/ 2147483647 h 34"/>
              <a:gd name="T8" fmla="*/ 2147483647 w 25"/>
              <a:gd name="T9" fmla="*/ 2147483647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"/>
              <a:gd name="T16" fmla="*/ 0 h 34"/>
              <a:gd name="T17" fmla="*/ 25 w 25"/>
              <a:gd name="T18" fmla="*/ 34 h 3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" h="34">
                <a:moveTo>
                  <a:pt x="11" y="34"/>
                </a:moveTo>
                <a:lnTo>
                  <a:pt x="0" y="5"/>
                </a:lnTo>
                <a:lnTo>
                  <a:pt x="15" y="0"/>
                </a:lnTo>
                <a:lnTo>
                  <a:pt x="25" y="29"/>
                </a:lnTo>
                <a:lnTo>
                  <a:pt x="11" y="3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37" name="Freeform 4303"/>
          <p:cNvSpPr>
            <a:spLocks noChangeAspect="1"/>
          </p:cNvSpPr>
          <p:nvPr/>
        </p:nvSpPr>
        <p:spPr bwMode="auto">
          <a:xfrm>
            <a:off x="2630488" y="5553075"/>
            <a:ext cx="4762" cy="14288"/>
          </a:xfrm>
          <a:custGeom>
            <a:avLst/>
            <a:gdLst>
              <a:gd name="T0" fmla="*/ 2147483647 w 18"/>
              <a:gd name="T1" fmla="*/ 2147483647 h 31"/>
              <a:gd name="T2" fmla="*/ 2147483647 w 18"/>
              <a:gd name="T3" fmla="*/ 2147483647 h 31"/>
              <a:gd name="T4" fmla="*/ 2147483647 w 18"/>
              <a:gd name="T5" fmla="*/ 2147483647 h 31"/>
              <a:gd name="T6" fmla="*/ 2147483647 w 18"/>
              <a:gd name="T7" fmla="*/ 2147483647 h 31"/>
              <a:gd name="T8" fmla="*/ 2147483647 w 18"/>
              <a:gd name="T9" fmla="*/ 2147483647 h 31"/>
              <a:gd name="T10" fmla="*/ 2147483647 w 18"/>
              <a:gd name="T11" fmla="*/ 2147483647 h 31"/>
              <a:gd name="T12" fmla="*/ 2147483647 w 18"/>
              <a:gd name="T13" fmla="*/ 2147483647 h 31"/>
              <a:gd name="T14" fmla="*/ 2147483647 w 18"/>
              <a:gd name="T15" fmla="*/ 2147483647 h 31"/>
              <a:gd name="T16" fmla="*/ 2147483647 w 18"/>
              <a:gd name="T17" fmla="*/ 2147483647 h 31"/>
              <a:gd name="T18" fmla="*/ 2147483647 w 18"/>
              <a:gd name="T19" fmla="*/ 2147483647 h 31"/>
              <a:gd name="T20" fmla="*/ 0 w 18"/>
              <a:gd name="T21" fmla="*/ 2147483647 h 31"/>
              <a:gd name="T22" fmla="*/ 0 w 18"/>
              <a:gd name="T23" fmla="*/ 2147483647 h 31"/>
              <a:gd name="T24" fmla="*/ 0 w 18"/>
              <a:gd name="T25" fmla="*/ 2147483647 h 31"/>
              <a:gd name="T26" fmla="*/ 2147483647 w 18"/>
              <a:gd name="T27" fmla="*/ 2147483647 h 31"/>
              <a:gd name="T28" fmla="*/ 2147483647 w 18"/>
              <a:gd name="T29" fmla="*/ 2147483647 h 31"/>
              <a:gd name="T30" fmla="*/ 2147483647 w 18"/>
              <a:gd name="T31" fmla="*/ 2147483647 h 31"/>
              <a:gd name="T32" fmla="*/ 2147483647 w 18"/>
              <a:gd name="T33" fmla="*/ 2147483647 h 31"/>
              <a:gd name="T34" fmla="*/ 2147483647 w 18"/>
              <a:gd name="T35" fmla="*/ 2147483647 h 31"/>
              <a:gd name="T36" fmla="*/ 2147483647 w 18"/>
              <a:gd name="T37" fmla="*/ 2147483647 h 31"/>
              <a:gd name="T38" fmla="*/ 2147483647 w 18"/>
              <a:gd name="T39" fmla="*/ 0 h 31"/>
              <a:gd name="T40" fmla="*/ 2147483647 w 18"/>
              <a:gd name="T41" fmla="*/ 0 h 31"/>
              <a:gd name="T42" fmla="*/ 2147483647 w 18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8"/>
              <a:gd name="T67" fmla="*/ 0 h 31"/>
              <a:gd name="T68" fmla="*/ 18 w 18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8" h="31">
                <a:moveTo>
                  <a:pt x="18" y="31"/>
                </a:moveTo>
                <a:lnTo>
                  <a:pt x="18" y="31"/>
                </a:lnTo>
                <a:lnTo>
                  <a:pt x="16" y="31"/>
                </a:lnTo>
                <a:lnTo>
                  <a:pt x="13" y="31"/>
                </a:lnTo>
                <a:lnTo>
                  <a:pt x="11" y="30"/>
                </a:lnTo>
                <a:lnTo>
                  <a:pt x="8" y="29"/>
                </a:lnTo>
                <a:lnTo>
                  <a:pt x="6" y="27"/>
                </a:lnTo>
                <a:lnTo>
                  <a:pt x="3" y="25"/>
                </a:lnTo>
                <a:lnTo>
                  <a:pt x="2" y="22"/>
                </a:lnTo>
                <a:lnTo>
                  <a:pt x="1" y="19"/>
                </a:lnTo>
                <a:lnTo>
                  <a:pt x="0" y="17"/>
                </a:lnTo>
                <a:lnTo>
                  <a:pt x="0" y="15"/>
                </a:lnTo>
                <a:lnTo>
                  <a:pt x="0" y="12"/>
                </a:lnTo>
                <a:lnTo>
                  <a:pt x="1" y="10"/>
                </a:lnTo>
                <a:lnTo>
                  <a:pt x="2" y="7"/>
                </a:lnTo>
                <a:lnTo>
                  <a:pt x="4" y="5"/>
                </a:lnTo>
                <a:lnTo>
                  <a:pt x="7" y="3"/>
                </a:lnTo>
                <a:lnTo>
                  <a:pt x="9" y="2"/>
                </a:lnTo>
                <a:lnTo>
                  <a:pt x="12" y="1"/>
                </a:lnTo>
                <a:lnTo>
                  <a:pt x="14" y="0"/>
                </a:lnTo>
                <a:lnTo>
                  <a:pt x="18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38" name="Freeform 4304"/>
          <p:cNvSpPr>
            <a:spLocks noChangeAspect="1"/>
          </p:cNvSpPr>
          <p:nvPr/>
        </p:nvSpPr>
        <p:spPr bwMode="auto">
          <a:xfrm>
            <a:off x="2668588" y="5532438"/>
            <a:ext cx="7937" cy="11112"/>
          </a:xfrm>
          <a:custGeom>
            <a:avLst/>
            <a:gdLst>
              <a:gd name="T0" fmla="*/ 0 w 22"/>
              <a:gd name="T1" fmla="*/ 2147483647 h 29"/>
              <a:gd name="T2" fmla="*/ 0 w 22"/>
              <a:gd name="T3" fmla="*/ 2147483647 h 29"/>
              <a:gd name="T4" fmla="*/ 2147483647 w 22"/>
              <a:gd name="T5" fmla="*/ 2147483647 h 29"/>
              <a:gd name="T6" fmla="*/ 2147483647 w 22"/>
              <a:gd name="T7" fmla="*/ 0 h 29"/>
              <a:gd name="T8" fmla="*/ 2147483647 w 22"/>
              <a:gd name="T9" fmla="*/ 0 h 29"/>
              <a:gd name="T10" fmla="*/ 2147483647 w 22"/>
              <a:gd name="T11" fmla="*/ 0 h 29"/>
              <a:gd name="T12" fmla="*/ 2147483647 w 22"/>
              <a:gd name="T13" fmla="*/ 2147483647 h 29"/>
              <a:gd name="T14" fmla="*/ 2147483647 w 22"/>
              <a:gd name="T15" fmla="*/ 2147483647 h 29"/>
              <a:gd name="T16" fmla="*/ 2147483647 w 22"/>
              <a:gd name="T17" fmla="*/ 2147483647 h 29"/>
              <a:gd name="T18" fmla="*/ 2147483647 w 22"/>
              <a:gd name="T19" fmla="*/ 2147483647 h 29"/>
              <a:gd name="T20" fmla="*/ 2147483647 w 22"/>
              <a:gd name="T21" fmla="*/ 2147483647 h 29"/>
              <a:gd name="T22" fmla="*/ 2147483647 w 22"/>
              <a:gd name="T23" fmla="*/ 2147483647 h 29"/>
              <a:gd name="T24" fmla="*/ 2147483647 w 22"/>
              <a:gd name="T25" fmla="*/ 2147483647 h 29"/>
              <a:gd name="T26" fmla="*/ 2147483647 w 22"/>
              <a:gd name="T27" fmla="*/ 2147483647 h 29"/>
              <a:gd name="T28" fmla="*/ 2147483647 w 22"/>
              <a:gd name="T29" fmla="*/ 2147483647 h 29"/>
              <a:gd name="T30" fmla="*/ 2147483647 w 22"/>
              <a:gd name="T31" fmla="*/ 2147483647 h 29"/>
              <a:gd name="T32" fmla="*/ 2147483647 w 22"/>
              <a:gd name="T33" fmla="*/ 2147483647 h 29"/>
              <a:gd name="T34" fmla="*/ 2147483647 w 22"/>
              <a:gd name="T35" fmla="*/ 2147483647 h 29"/>
              <a:gd name="T36" fmla="*/ 2147483647 w 22"/>
              <a:gd name="T37" fmla="*/ 2147483647 h 29"/>
              <a:gd name="T38" fmla="*/ 2147483647 w 22"/>
              <a:gd name="T39" fmla="*/ 2147483647 h 29"/>
              <a:gd name="T40" fmla="*/ 2147483647 w 22"/>
              <a:gd name="T41" fmla="*/ 2147483647 h 29"/>
              <a:gd name="T42" fmla="*/ 0 w 22"/>
              <a:gd name="T43" fmla="*/ 2147483647 h 2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2"/>
              <a:gd name="T67" fmla="*/ 0 h 29"/>
              <a:gd name="T68" fmla="*/ 22 w 22"/>
              <a:gd name="T69" fmla="*/ 29 h 29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2" h="29">
                <a:moveTo>
                  <a:pt x="0" y="2"/>
                </a:moveTo>
                <a:lnTo>
                  <a:pt x="0" y="2"/>
                </a:lnTo>
                <a:lnTo>
                  <a:pt x="3" y="1"/>
                </a:lnTo>
                <a:lnTo>
                  <a:pt x="5" y="0"/>
                </a:lnTo>
                <a:lnTo>
                  <a:pt x="7" y="0"/>
                </a:lnTo>
                <a:lnTo>
                  <a:pt x="10" y="0"/>
                </a:lnTo>
                <a:lnTo>
                  <a:pt x="12" y="1"/>
                </a:lnTo>
                <a:lnTo>
                  <a:pt x="15" y="2"/>
                </a:lnTo>
                <a:lnTo>
                  <a:pt x="17" y="5"/>
                </a:lnTo>
                <a:lnTo>
                  <a:pt x="19" y="7"/>
                </a:lnTo>
                <a:lnTo>
                  <a:pt x="20" y="9"/>
                </a:lnTo>
                <a:lnTo>
                  <a:pt x="21" y="12"/>
                </a:lnTo>
                <a:lnTo>
                  <a:pt x="22" y="14"/>
                </a:lnTo>
                <a:lnTo>
                  <a:pt x="22" y="16"/>
                </a:lnTo>
                <a:lnTo>
                  <a:pt x="22" y="19"/>
                </a:lnTo>
                <a:lnTo>
                  <a:pt x="21" y="21"/>
                </a:lnTo>
                <a:lnTo>
                  <a:pt x="20" y="24"/>
                </a:lnTo>
                <a:lnTo>
                  <a:pt x="18" y="26"/>
                </a:lnTo>
                <a:lnTo>
                  <a:pt x="16" y="28"/>
                </a:lnTo>
                <a:lnTo>
                  <a:pt x="14" y="29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39" name="Freeform 4305"/>
          <p:cNvSpPr>
            <a:spLocks noChangeAspect="1"/>
          </p:cNvSpPr>
          <p:nvPr/>
        </p:nvSpPr>
        <p:spPr bwMode="auto">
          <a:xfrm>
            <a:off x="2633663" y="5553075"/>
            <a:ext cx="7937" cy="14288"/>
          </a:xfrm>
          <a:custGeom>
            <a:avLst/>
            <a:gdLst>
              <a:gd name="T0" fmla="*/ 2147483647 w 23"/>
              <a:gd name="T1" fmla="*/ 2147483647 h 33"/>
              <a:gd name="T2" fmla="*/ 0 w 23"/>
              <a:gd name="T3" fmla="*/ 2147483647 h 33"/>
              <a:gd name="T4" fmla="*/ 2147483647 w 23"/>
              <a:gd name="T5" fmla="*/ 0 h 33"/>
              <a:gd name="T6" fmla="*/ 2147483647 w 23"/>
              <a:gd name="T7" fmla="*/ 2147483647 h 33"/>
              <a:gd name="T8" fmla="*/ 2147483647 w 23"/>
              <a:gd name="T9" fmla="*/ 2147483647 h 33"/>
              <a:gd name="T10" fmla="*/ 2147483647 w 23"/>
              <a:gd name="T11" fmla="*/ 2147483647 h 33"/>
              <a:gd name="T12" fmla="*/ 2147483647 w 23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"/>
              <a:gd name="T22" fmla="*/ 0 h 33"/>
              <a:gd name="T23" fmla="*/ 23 w 23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" h="33">
                <a:moveTo>
                  <a:pt x="4" y="33"/>
                </a:moveTo>
                <a:lnTo>
                  <a:pt x="0" y="2"/>
                </a:lnTo>
                <a:lnTo>
                  <a:pt x="15" y="0"/>
                </a:lnTo>
                <a:lnTo>
                  <a:pt x="12" y="1"/>
                </a:lnTo>
                <a:lnTo>
                  <a:pt x="23" y="30"/>
                </a:lnTo>
                <a:lnTo>
                  <a:pt x="20" y="31"/>
                </a:lnTo>
                <a:lnTo>
                  <a:pt x="4" y="3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40" name="Freeform 4306"/>
          <p:cNvSpPr>
            <a:spLocks noChangeAspect="1"/>
          </p:cNvSpPr>
          <p:nvPr/>
        </p:nvSpPr>
        <p:spPr bwMode="auto">
          <a:xfrm>
            <a:off x="2640013" y="5553075"/>
            <a:ext cx="7937" cy="9525"/>
          </a:xfrm>
          <a:custGeom>
            <a:avLst/>
            <a:gdLst>
              <a:gd name="T0" fmla="*/ 2147483647 w 28"/>
              <a:gd name="T1" fmla="*/ 2147483647 h 34"/>
              <a:gd name="T2" fmla="*/ 0 w 28"/>
              <a:gd name="T3" fmla="*/ 2147483647 h 34"/>
              <a:gd name="T4" fmla="*/ 2147483647 w 28"/>
              <a:gd name="T5" fmla="*/ 0 h 34"/>
              <a:gd name="T6" fmla="*/ 2147483647 w 28"/>
              <a:gd name="T7" fmla="*/ 0 h 34"/>
              <a:gd name="T8" fmla="*/ 2147483647 w 28"/>
              <a:gd name="T9" fmla="*/ 2147483647 h 34"/>
              <a:gd name="T10" fmla="*/ 2147483647 w 28"/>
              <a:gd name="T11" fmla="*/ 2147483647 h 34"/>
              <a:gd name="T12" fmla="*/ 2147483647 w 28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"/>
              <a:gd name="T22" fmla="*/ 0 h 34"/>
              <a:gd name="T23" fmla="*/ 28 w 28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" h="34">
                <a:moveTo>
                  <a:pt x="11" y="34"/>
                </a:moveTo>
                <a:lnTo>
                  <a:pt x="0" y="5"/>
                </a:lnTo>
                <a:lnTo>
                  <a:pt x="12" y="0"/>
                </a:lnTo>
                <a:lnTo>
                  <a:pt x="28" y="27"/>
                </a:lnTo>
                <a:lnTo>
                  <a:pt x="11" y="3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41" name="Freeform 4307"/>
          <p:cNvSpPr>
            <a:spLocks noChangeAspect="1"/>
          </p:cNvSpPr>
          <p:nvPr/>
        </p:nvSpPr>
        <p:spPr bwMode="auto">
          <a:xfrm>
            <a:off x="2641600" y="5549900"/>
            <a:ext cx="12700" cy="11113"/>
          </a:xfrm>
          <a:custGeom>
            <a:avLst/>
            <a:gdLst>
              <a:gd name="T0" fmla="*/ 2147483647 w 31"/>
              <a:gd name="T1" fmla="*/ 2147483647 h 36"/>
              <a:gd name="T2" fmla="*/ 0 w 31"/>
              <a:gd name="T3" fmla="*/ 2147483647 h 36"/>
              <a:gd name="T4" fmla="*/ 2147483647 w 31"/>
              <a:gd name="T5" fmla="*/ 0 h 36"/>
              <a:gd name="T6" fmla="*/ 2147483647 w 31"/>
              <a:gd name="T7" fmla="*/ 2147483647 h 36"/>
              <a:gd name="T8" fmla="*/ 2147483647 w 31"/>
              <a:gd name="T9" fmla="*/ 2147483647 h 36"/>
              <a:gd name="T10" fmla="*/ 2147483647 w 31"/>
              <a:gd name="T11" fmla="*/ 2147483647 h 36"/>
              <a:gd name="T12" fmla="*/ 2147483647 w 31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6"/>
              <a:gd name="T23" fmla="*/ 31 w 31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6">
                <a:moveTo>
                  <a:pt x="16" y="36"/>
                </a:moveTo>
                <a:lnTo>
                  <a:pt x="0" y="9"/>
                </a:lnTo>
                <a:lnTo>
                  <a:pt x="15" y="0"/>
                </a:lnTo>
                <a:lnTo>
                  <a:pt x="12" y="2"/>
                </a:lnTo>
                <a:lnTo>
                  <a:pt x="31" y="27"/>
                </a:lnTo>
                <a:lnTo>
                  <a:pt x="28" y="29"/>
                </a:lnTo>
                <a:lnTo>
                  <a:pt x="16" y="3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42" name="Freeform 4308"/>
          <p:cNvSpPr>
            <a:spLocks noChangeAspect="1"/>
          </p:cNvSpPr>
          <p:nvPr/>
        </p:nvSpPr>
        <p:spPr bwMode="auto">
          <a:xfrm>
            <a:off x="2647950" y="5548313"/>
            <a:ext cx="11113" cy="11112"/>
          </a:xfrm>
          <a:custGeom>
            <a:avLst/>
            <a:gdLst>
              <a:gd name="T0" fmla="*/ 2147483647 w 32"/>
              <a:gd name="T1" fmla="*/ 2147483647 h 34"/>
              <a:gd name="T2" fmla="*/ 0 w 32"/>
              <a:gd name="T3" fmla="*/ 2147483647 h 34"/>
              <a:gd name="T4" fmla="*/ 2147483647 w 32"/>
              <a:gd name="T5" fmla="*/ 0 h 34"/>
              <a:gd name="T6" fmla="*/ 2147483647 w 32"/>
              <a:gd name="T7" fmla="*/ 2147483647 h 34"/>
              <a:gd name="T8" fmla="*/ 2147483647 w 32"/>
              <a:gd name="T9" fmla="*/ 2147483647 h 34"/>
              <a:gd name="T10" fmla="*/ 2147483647 w 32"/>
              <a:gd name="T11" fmla="*/ 2147483647 h 34"/>
              <a:gd name="T12" fmla="*/ 2147483647 w 32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4"/>
              <a:gd name="T23" fmla="*/ 32 w 32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4">
                <a:moveTo>
                  <a:pt x="19" y="34"/>
                </a:moveTo>
                <a:lnTo>
                  <a:pt x="0" y="9"/>
                </a:lnTo>
                <a:lnTo>
                  <a:pt x="14" y="0"/>
                </a:lnTo>
                <a:lnTo>
                  <a:pt x="12" y="1"/>
                </a:lnTo>
                <a:lnTo>
                  <a:pt x="32" y="24"/>
                </a:lnTo>
                <a:lnTo>
                  <a:pt x="30" y="25"/>
                </a:lnTo>
                <a:lnTo>
                  <a:pt x="19" y="3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43" name="Freeform 4309"/>
          <p:cNvSpPr>
            <a:spLocks noChangeAspect="1"/>
          </p:cNvSpPr>
          <p:nvPr/>
        </p:nvSpPr>
        <p:spPr bwMode="auto">
          <a:xfrm>
            <a:off x="2649538" y="5543550"/>
            <a:ext cx="17462" cy="12700"/>
          </a:xfrm>
          <a:custGeom>
            <a:avLst/>
            <a:gdLst>
              <a:gd name="T0" fmla="*/ 2147483647 w 43"/>
              <a:gd name="T1" fmla="*/ 2147483647 h 34"/>
              <a:gd name="T2" fmla="*/ 0 w 43"/>
              <a:gd name="T3" fmla="*/ 2147483647 h 34"/>
              <a:gd name="T4" fmla="*/ 0 w 43"/>
              <a:gd name="T5" fmla="*/ 2147483647 h 34"/>
              <a:gd name="T6" fmla="*/ 2147483647 w 43"/>
              <a:gd name="T7" fmla="*/ 0 h 34"/>
              <a:gd name="T8" fmla="*/ 2147483647 w 43"/>
              <a:gd name="T9" fmla="*/ 2147483647 h 34"/>
              <a:gd name="T10" fmla="*/ 2147483647 w 43"/>
              <a:gd name="T11" fmla="*/ 2147483647 h 34"/>
              <a:gd name="T12" fmla="*/ 2147483647 w 43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3"/>
              <a:gd name="T22" fmla="*/ 0 h 34"/>
              <a:gd name="T23" fmla="*/ 43 w 43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3" h="34">
                <a:moveTo>
                  <a:pt x="20" y="34"/>
                </a:moveTo>
                <a:lnTo>
                  <a:pt x="0" y="11"/>
                </a:lnTo>
                <a:lnTo>
                  <a:pt x="12" y="0"/>
                </a:lnTo>
                <a:lnTo>
                  <a:pt x="31" y="23"/>
                </a:lnTo>
                <a:lnTo>
                  <a:pt x="43" y="13"/>
                </a:lnTo>
                <a:lnTo>
                  <a:pt x="20" y="3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44" name="Freeform 4310"/>
          <p:cNvSpPr>
            <a:spLocks noChangeAspect="1"/>
          </p:cNvSpPr>
          <p:nvPr/>
        </p:nvSpPr>
        <p:spPr bwMode="auto">
          <a:xfrm>
            <a:off x="2657475" y="5537200"/>
            <a:ext cx="9525" cy="14288"/>
          </a:xfrm>
          <a:custGeom>
            <a:avLst/>
            <a:gdLst>
              <a:gd name="T0" fmla="*/ 2147483647 w 31"/>
              <a:gd name="T1" fmla="*/ 2147483647 h 41"/>
              <a:gd name="T2" fmla="*/ 0 w 31"/>
              <a:gd name="T3" fmla="*/ 2147483647 h 41"/>
              <a:gd name="T4" fmla="*/ 2147483647 w 31"/>
              <a:gd name="T5" fmla="*/ 0 h 41"/>
              <a:gd name="T6" fmla="*/ 2147483647 w 31"/>
              <a:gd name="T7" fmla="*/ 2147483647 h 41"/>
              <a:gd name="T8" fmla="*/ 2147483647 w 31"/>
              <a:gd name="T9" fmla="*/ 2147483647 h 41"/>
              <a:gd name="T10" fmla="*/ 2147483647 w 31"/>
              <a:gd name="T11" fmla="*/ 2147483647 h 41"/>
              <a:gd name="T12" fmla="*/ 2147483647 w 31"/>
              <a:gd name="T13" fmla="*/ 2147483647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41"/>
              <a:gd name="T23" fmla="*/ 31 w 31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41">
                <a:moveTo>
                  <a:pt x="19" y="41"/>
                </a:moveTo>
                <a:lnTo>
                  <a:pt x="0" y="18"/>
                </a:lnTo>
                <a:lnTo>
                  <a:pt x="22" y="0"/>
                </a:lnTo>
                <a:lnTo>
                  <a:pt x="13" y="7"/>
                </a:lnTo>
                <a:lnTo>
                  <a:pt x="31" y="32"/>
                </a:lnTo>
                <a:lnTo>
                  <a:pt x="22" y="39"/>
                </a:lnTo>
                <a:lnTo>
                  <a:pt x="19" y="4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45" name="Freeform 4311"/>
          <p:cNvSpPr>
            <a:spLocks noChangeAspect="1"/>
          </p:cNvSpPr>
          <p:nvPr/>
        </p:nvSpPr>
        <p:spPr bwMode="auto">
          <a:xfrm>
            <a:off x="2660650" y="5537200"/>
            <a:ext cx="9525" cy="11113"/>
          </a:xfrm>
          <a:custGeom>
            <a:avLst/>
            <a:gdLst>
              <a:gd name="T0" fmla="*/ 2147483647 w 30"/>
              <a:gd name="T1" fmla="*/ 2147483647 h 34"/>
              <a:gd name="T2" fmla="*/ 0 w 30"/>
              <a:gd name="T3" fmla="*/ 2147483647 h 34"/>
              <a:gd name="T4" fmla="*/ 2147483647 w 30"/>
              <a:gd name="T5" fmla="*/ 2147483647 h 34"/>
              <a:gd name="T6" fmla="*/ 2147483647 w 30"/>
              <a:gd name="T7" fmla="*/ 0 h 34"/>
              <a:gd name="T8" fmla="*/ 2147483647 w 30"/>
              <a:gd name="T9" fmla="*/ 2147483647 h 34"/>
              <a:gd name="T10" fmla="*/ 2147483647 w 30"/>
              <a:gd name="T11" fmla="*/ 2147483647 h 34"/>
              <a:gd name="T12" fmla="*/ 2147483647 w 30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34"/>
              <a:gd name="T23" fmla="*/ 30 w 30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34">
                <a:moveTo>
                  <a:pt x="18" y="34"/>
                </a:moveTo>
                <a:lnTo>
                  <a:pt x="0" y="9"/>
                </a:lnTo>
                <a:lnTo>
                  <a:pt x="11" y="1"/>
                </a:lnTo>
                <a:lnTo>
                  <a:pt x="13" y="0"/>
                </a:lnTo>
                <a:lnTo>
                  <a:pt x="28" y="27"/>
                </a:lnTo>
                <a:lnTo>
                  <a:pt x="30" y="26"/>
                </a:lnTo>
                <a:lnTo>
                  <a:pt x="18" y="3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46" name="Freeform 4312"/>
          <p:cNvSpPr>
            <a:spLocks noChangeAspect="1"/>
          </p:cNvSpPr>
          <p:nvPr/>
        </p:nvSpPr>
        <p:spPr bwMode="auto">
          <a:xfrm>
            <a:off x="2665413" y="5534025"/>
            <a:ext cx="9525" cy="11113"/>
          </a:xfrm>
          <a:custGeom>
            <a:avLst/>
            <a:gdLst>
              <a:gd name="T0" fmla="*/ 2147483647 w 28"/>
              <a:gd name="T1" fmla="*/ 2147483647 h 35"/>
              <a:gd name="T2" fmla="*/ 0 w 28"/>
              <a:gd name="T3" fmla="*/ 2147483647 h 35"/>
              <a:gd name="T4" fmla="*/ 2147483647 w 28"/>
              <a:gd name="T5" fmla="*/ 0 h 35"/>
              <a:gd name="T6" fmla="*/ 2147483647 w 28"/>
              <a:gd name="T7" fmla="*/ 2147483647 h 35"/>
              <a:gd name="T8" fmla="*/ 2147483647 w 28"/>
              <a:gd name="T9" fmla="*/ 2147483647 h 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8"/>
              <a:gd name="T16" fmla="*/ 0 h 35"/>
              <a:gd name="T17" fmla="*/ 28 w 28"/>
              <a:gd name="T18" fmla="*/ 35 h 3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8" h="35">
                <a:moveTo>
                  <a:pt x="15" y="35"/>
                </a:moveTo>
                <a:lnTo>
                  <a:pt x="0" y="8"/>
                </a:lnTo>
                <a:lnTo>
                  <a:pt x="14" y="0"/>
                </a:lnTo>
                <a:lnTo>
                  <a:pt x="28" y="27"/>
                </a:lnTo>
                <a:lnTo>
                  <a:pt x="15" y="3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47" name="Freeform 4313"/>
          <p:cNvSpPr>
            <a:spLocks noChangeAspect="1"/>
          </p:cNvSpPr>
          <p:nvPr/>
        </p:nvSpPr>
        <p:spPr bwMode="auto">
          <a:xfrm>
            <a:off x="2670175" y="5532438"/>
            <a:ext cx="6350" cy="11112"/>
          </a:xfrm>
          <a:custGeom>
            <a:avLst/>
            <a:gdLst>
              <a:gd name="T0" fmla="*/ 0 w 15"/>
              <a:gd name="T1" fmla="*/ 0 h 32"/>
              <a:gd name="T2" fmla="*/ 0 w 15"/>
              <a:gd name="T3" fmla="*/ 0 h 32"/>
              <a:gd name="T4" fmla="*/ 2147483647 w 15"/>
              <a:gd name="T5" fmla="*/ 0 h 32"/>
              <a:gd name="T6" fmla="*/ 2147483647 w 15"/>
              <a:gd name="T7" fmla="*/ 2147483647 h 32"/>
              <a:gd name="T8" fmla="*/ 2147483647 w 15"/>
              <a:gd name="T9" fmla="*/ 2147483647 h 32"/>
              <a:gd name="T10" fmla="*/ 2147483647 w 15"/>
              <a:gd name="T11" fmla="*/ 2147483647 h 32"/>
              <a:gd name="T12" fmla="*/ 2147483647 w 15"/>
              <a:gd name="T13" fmla="*/ 2147483647 h 32"/>
              <a:gd name="T14" fmla="*/ 2147483647 w 15"/>
              <a:gd name="T15" fmla="*/ 2147483647 h 32"/>
              <a:gd name="T16" fmla="*/ 2147483647 w 15"/>
              <a:gd name="T17" fmla="*/ 2147483647 h 32"/>
              <a:gd name="T18" fmla="*/ 2147483647 w 15"/>
              <a:gd name="T19" fmla="*/ 2147483647 h 32"/>
              <a:gd name="T20" fmla="*/ 2147483647 w 15"/>
              <a:gd name="T21" fmla="*/ 2147483647 h 32"/>
              <a:gd name="T22" fmla="*/ 2147483647 w 15"/>
              <a:gd name="T23" fmla="*/ 2147483647 h 32"/>
              <a:gd name="T24" fmla="*/ 2147483647 w 15"/>
              <a:gd name="T25" fmla="*/ 2147483647 h 32"/>
              <a:gd name="T26" fmla="*/ 2147483647 w 15"/>
              <a:gd name="T27" fmla="*/ 2147483647 h 32"/>
              <a:gd name="T28" fmla="*/ 2147483647 w 15"/>
              <a:gd name="T29" fmla="*/ 2147483647 h 32"/>
              <a:gd name="T30" fmla="*/ 2147483647 w 15"/>
              <a:gd name="T31" fmla="*/ 2147483647 h 32"/>
              <a:gd name="T32" fmla="*/ 2147483647 w 15"/>
              <a:gd name="T33" fmla="*/ 2147483647 h 32"/>
              <a:gd name="T34" fmla="*/ 2147483647 w 15"/>
              <a:gd name="T35" fmla="*/ 2147483647 h 32"/>
              <a:gd name="T36" fmla="*/ 2147483647 w 15"/>
              <a:gd name="T37" fmla="*/ 2147483647 h 32"/>
              <a:gd name="T38" fmla="*/ 0 w 15"/>
              <a:gd name="T39" fmla="*/ 2147483647 h 32"/>
              <a:gd name="T40" fmla="*/ 0 w 15"/>
              <a:gd name="T41" fmla="*/ 2147483647 h 32"/>
              <a:gd name="T42" fmla="*/ 0 w 15"/>
              <a:gd name="T43" fmla="*/ 0 h 3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"/>
              <a:gd name="T67" fmla="*/ 0 h 32"/>
              <a:gd name="T68" fmla="*/ 15 w 15"/>
              <a:gd name="T69" fmla="*/ 32 h 32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" h="32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5" y="1"/>
                </a:lnTo>
                <a:lnTo>
                  <a:pt x="7" y="2"/>
                </a:lnTo>
                <a:lnTo>
                  <a:pt x="9" y="5"/>
                </a:lnTo>
                <a:lnTo>
                  <a:pt x="11" y="7"/>
                </a:lnTo>
                <a:lnTo>
                  <a:pt x="13" y="9"/>
                </a:lnTo>
                <a:lnTo>
                  <a:pt x="14" y="11"/>
                </a:lnTo>
                <a:lnTo>
                  <a:pt x="15" y="14"/>
                </a:lnTo>
                <a:lnTo>
                  <a:pt x="15" y="16"/>
                </a:lnTo>
                <a:lnTo>
                  <a:pt x="15" y="18"/>
                </a:lnTo>
                <a:lnTo>
                  <a:pt x="14" y="21"/>
                </a:lnTo>
                <a:lnTo>
                  <a:pt x="13" y="23"/>
                </a:lnTo>
                <a:lnTo>
                  <a:pt x="11" y="25"/>
                </a:lnTo>
                <a:lnTo>
                  <a:pt x="9" y="27"/>
                </a:lnTo>
                <a:lnTo>
                  <a:pt x="7" y="29"/>
                </a:lnTo>
                <a:lnTo>
                  <a:pt x="5" y="30"/>
                </a:lnTo>
                <a:lnTo>
                  <a:pt x="2" y="32"/>
                </a:lnTo>
                <a:lnTo>
                  <a:pt x="0" y="3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48" name="Freeform 4314"/>
          <p:cNvSpPr>
            <a:spLocks noChangeAspect="1"/>
          </p:cNvSpPr>
          <p:nvPr/>
        </p:nvSpPr>
        <p:spPr bwMode="auto">
          <a:xfrm>
            <a:off x="2668588" y="5532438"/>
            <a:ext cx="1587" cy="11112"/>
          </a:xfrm>
          <a:custGeom>
            <a:avLst/>
            <a:gdLst>
              <a:gd name="T0" fmla="*/ 0 w 1587"/>
              <a:gd name="T1" fmla="*/ 2147483647 h 32"/>
              <a:gd name="T2" fmla="*/ 0 w 1587"/>
              <a:gd name="T3" fmla="*/ 0 h 32"/>
              <a:gd name="T4" fmla="*/ 0 w 1587"/>
              <a:gd name="T5" fmla="*/ 2147483647 h 32"/>
              <a:gd name="T6" fmla="*/ 0 60000 65536"/>
              <a:gd name="T7" fmla="*/ 0 60000 65536"/>
              <a:gd name="T8" fmla="*/ 0 60000 65536"/>
              <a:gd name="T9" fmla="*/ 0 w 1587"/>
              <a:gd name="T10" fmla="*/ 0 h 32"/>
              <a:gd name="T11" fmla="*/ 1587 w 1587"/>
              <a:gd name="T12" fmla="*/ 32 h 3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32">
                <a:moveTo>
                  <a:pt x="0" y="32"/>
                </a:moveTo>
                <a:lnTo>
                  <a:pt x="0" y="0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49" name="Freeform 4315"/>
          <p:cNvSpPr>
            <a:spLocks noChangeAspect="1"/>
          </p:cNvSpPr>
          <p:nvPr/>
        </p:nvSpPr>
        <p:spPr bwMode="auto">
          <a:xfrm>
            <a:off x="2670175" y="5532438"/>
            <a:ext cx="3175" cy="11112"/>
          </a:xfrm>
          <a:custGeom>
            <a:avLst/>
            <a:gdLst>
              <a:gd name="T0" fmla="*/ 2147483647 w 2"/>
              <a:gd name="T1" fmla="*/ 0 h 32"/>
              <a:gd name="T2" fmla="*/ 2147483647 w 2"/>
              <a:gd name="T3" fmla="*/ 2147483647 h 32"/>
              <a:gd name="T4" fmla="*/ 0 w 2"/>
              <a:gd name="T5" fmla="*/ 2147483647 h 32"/>
              <a:gd name="T6" fmla="*/ 0 w 2"/>
              <a:gd name="T7" fmla="*/ 2147483647 h 32"/>
              <a:gd name="T8" fmla="*/ 0 w 2"/>
              <a:gd name="T9" fmla="*/ 0 h 32"/>
              <a:gd name="T10" fmla="*/ 0 w 2"/>
              <a:gd name="T11" fmla="*/ 0 h 32"/>
              <a:gd name="T12" fmla="*/ 2147483647 w 2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32"/>
              <a:gd name="T23" fmla="*/ 2 w 2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32">
                <a:moveTo>
                  <a:pt x="2" y="0"/>
                </a:moveTo>
                <a:lnTo>
                  <a:pt x="2" y="32"/>
                </a:lnTo>
                <a:lnTo>
                  <a:pt x="0" y="32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50" name="Freeform 4316"/>
          <p:cNvSpPr>
            <a:spLocks noChangeAspect="1"/>
          </p:cNvSpPr>
          <p:nvPr/>
        </p:nvSpPr>
        <p:spPr bwMode="auto">
          <a:xfrm>
            <a:off x="2670175" y="5532438"/>
            <a:ext cx="3175" cy="11112"/>
          </a:xfrm>
          <a:custGeom>
            <a:avLst/>
            <a:gdLst>
              <a:gd name="T0" fmla="*/ 2147483647 w 1"/>
              <a:gd name="T1" fmla="*/ 0 h 32"/>
              <a:gd name="T2" fmla="*/ 2147483647 w 1"/>
              <a:gd name="T3" fmla="*/ 2147483647 h 32"/>
              <a:gd name="T4" fmla="*/ 0 w 1"/>
              <a:gd name="T5" fmla="*/ 2147483647 h 32"/>
              <a:gd name="T6" fmla="*/ 0 w 1"/>
              <a:gd name="T7" fmla="*/ 2147483647 h 32"/>
              <a:gd name="T8" fmla="*/ 0 w 1"/>
              <a:gd name="T9" fmla="*/ 0 h 32"/>
              <a:gd name="T10" fmla="*/ 0 w 1"/>
              <a:gd name="T11" fmla="*/ 0 h 32"/>
              <a:gd name="T12" fmla="*/ 2147483647 w 1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2"/>
              <a:gd name="T23" fmla="*/ 1 w 1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2">
                <a:moveTo>
                  <a:pt x="1" y="0"/>
                </a:moveTo>
                <a:lnTo>
                  <a:pt x="1" y="32"/>
                </a:lnTo>
                <a:lnTo>
                  <a:pt x="0" y="32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51" name="Freeform 4317"/>
          <p:cNvSpPr>
            <a:spLocks noChangeAspect="1"/>
          </p:cNvSpPr>
          <p:nvPr/>
        </p:nvSpPr>
        <p:spPr bwMode="auto">
          <a:xfrm>
            <a:off x="2670175" y="5532438"/>
            <a:ext cx="3175" cy="11112"/>
          </a:xfrm>
          <a:custGeom>
            <a:avLst/>
            <a:gdLst>
              <a:gd name="T0" fmla="*/ 2147483647 w 1"/>
              <a:gd name="T1" fmla="*/ 0 h 32"/>
              <a:gd name="T2" fmla="*/ 2147483647 w 1"/>
              <a:gd name="T3" fmla="*/ 2147483647 h 32"/>
              <a:gd name="T4" fmla="*/ 0 w 1"/>
              <a:gd name="T5" fmla="*/ 2147483647 h 32"/>
              <a:gd name="T6" fmla="*/ 0 w 1"/>
              <a:gd name="T7" fmla="*/ 2147483647 h 32"/>
              <a:gd name="T8" fmla="*/ 0 w 1"/>
              <a:gd name="T9" fmla="*/ 0 h 32"/>
              <a:gd name="T10" fmla="*/ 0 w 1"/>
              <a:gd name="T11" fmla="*/ 0 h 32"/>
              <a:gd name="T12" fmla="*/ 2147483647 w 1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2"/>
              <a:gd name="T23" fmla="*/ 1 w 1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2">
                <a:moveTo>
                  <a:pt x="1" y="0"/>
                </a:moveTo>
                <a:lnTo>
                  <a:pt x="1" y="32"/>
                </a:lnTo>
                <a:lnTo>
                  <a:pt x="0" y="32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52" name="Freeform 4318"/>
          <p:cNvSpPr>
            <a:spLocks noChangeAspect="1"/>
          </p:cNvSpPr>
          <p:nvPr/>
        </p:nvSpPr>
        <p:spPr bwMode="auto">
          <a:xfrm>
            <a:off x="2668588" y="5532438"/>
            <a:ext cx="1587" cy="11112"/>
          </a:xfrm>
          <a:custGeom>
            <a:avLst/>
            <a:gdLst>
              <a:gd name="T0" fmla="*/ 2147483647 w 1"/>
              <a:gd name="T1" fmla="*/ 0 h 32"/>
              <a:gd name="T2" fmla="*/ 2147483647 w 1"/>
              <a:gd name="T3" fmla="*/ 2147483647 h 32"/>
              <a:gd name="T4" fmla="*/ 0 w 1"/>
              <a:gd name="T5" fmla="*/ 2147483647 h 32"/>
              <a:gd name="T6" fmla="*/ 0 w 1"/>
              <a:gd name="T7" fmla="*/ 2147483647 h 32"/>
              <a:gd name="T8" fmla="*/ 0 w 1"/>
              <a:gd name="T9" fmla="*/ 0 h 32"/>
              <a:gd name="T10" fmla="*/ 0 w 1"/>
              <a:gd name="T11" fmla="*/ 0 h 32"/>
              <a:gd name="T12" fmla="*/ 2147483647 w 1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2"/>
              <a:gd name="T23" fmla="*/ 1 w 1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2">
                <a:moveTo>
                  <a:pt x="1" y="0"/>
                </a:moveTo>
                <a:lnTo>
                  <a:pt x="1" y="32"/>
                </a:lnTo>
                <a:lnTo>
                  <a:pt x="0" y="32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53" name="Freeform 4319"/>
          <p:cNvSpPr>
            <a:spLocks noChangeAspect="1"/>
          </p:cNvSpPr>
          <p:nvPr/>
        </p:nvSpPr>
        <p:spPr bwMode="auto">
          <a:xfrm>
            <a:off x="2668588" y="5532438"/>
            <a:ext cx="1587" cy="11112"/>
          </a:xfrm>
          <a:custGeom>
            <a:avLst/>
            <a:gdLst>
              <a:gd name="T0" fmla="*/ 2147483647 w 1"/>
              <a:gd name="T1" fmla="*/ 0 h 32"/>
              <a:gd name="T2" fmla="*/ 2147483647 w 1"/>
              <a:gd name="T3" fmla="*/ 2147483647 h 32"/>
              <a:gd name="T4" fmla="*/ 0 w 1"/>
              <a:gd name="T5" fmla="*/ 2147483647 h 32"/>
              <a:gd name="T6" fmla="*/ 0 w 1"/>
              <a:gd name="T7" fmla="*/ 2147483647 h 32"/>
              <a:gd name="T8" fmla="*/ 0 w 1"/>
              <a:gd name="T9" fmla="*/ 0 h 32"/>
              <a:gd name="T10" fmla="*/ 0 w 1"/>
              <a:gd name="T11" fmla="*/ 0 h 32"/>
              <a:gd name="T12" fmla="*/ 2147483647 w 1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2"/>
              <a:gd name="T23" fmla="*/ 1 w 1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2">
                <a:moveTo>
                  <a:pt x="1" y="0"/>
                </a:moveTo>
                <a:lnTo>
                  <a:pt x="1" y="32"/>
                </a:lnTo>
                <a:lnTo>
                  <a:pt x="0" y="32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54" name="Freeform 4320"/>
          <p:cNvSpPr>
            <a:spLocks noChangeAspect="1"/>
          </p:cNvSpPr>
          <p:nvPr/>
        </p:nvSpPr>
        <p:spPr bwMode="auto">
          <a:xfrm>
            <a:off x="2668588" y="5532438"/>
            <a:ext cx="1587" cy="11112"/>
          </a:xfrm>
          <a:custGeom>
            <a:avLst/>
            <a:gdLst>
              <a:gd name="T0" fmla="*/ 2147483647 w 1"/>
              <a:gd name="T1" fmla="*/ 0 h 32"/>
              <a:gd name="T2" fmla="*/ 2147483647 w 1"/>
              <a:gd name="T3" fmla="*/ 2147483647 h 32"/>
              <a:gd name="T4" fmla="*/ 0 w 1"/>
              <a:gd name="T5" fmla="*/ 2147483647 h 32"/>
              <a:gd name="T6" fmla="*/ 0 w 1"/>
              <a:gd name="T7" fmla="*/ 2147483647 h 32"/>
              <a:gd name="T8" fmla="*/ 0 w 1"/>
              <a:gd name="T9" fmla="*/ 0 h 32"/>
              <a:gd name="T10" fmla="*/ 0 w 1"/>
              <a:gd name="T11" fmla="*/ 0 h 32"/>
              <a:gd name="T12" fmla="*/ 2147483647 w 1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2"/>
              <a:gd name="T23" fmla="*/ 1 w 1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2">
                <a:moveTo>
                  <a:pt x="1" y="0"/>
                </a:moveTo>
                <a:lnTo>
                  <a:pt x="1" y="32"/>
                </a:lnTo>
                <a:lnTo>
                  <a:pt x="0" y="32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55" name="Rectangle 4321"/>
          <p:cNvSpPr>
            <a:spLocks noChangeAspect="1" noChangeArrowheads="1"/>
          </p:cNvSpPr>
          <p:nvPr/>
        </p:nvSpPr>
        <p:spPr bwMode="auto">
          <a:xfrm>
            <a:off x="2668588" y="5532438"/>
            <a:ext cx="1587" cy="11112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56" name="Freeform 4322"/>
          <p:cNvSpPr>
            <a:spLocks noChangeAspect="1"/>
          </p:cNvSpPr>
          <p:nvPr/>
        </p:nvSpPr>
        <p:spPr bwMode="auto">
          <a:xfrm>
            <a:off x="2382838" y="5576888"/>
            <a:ext cx="9525" cy="3175"/>
          </a:xfrm>
          <a:custGeom>
            <a:avLst/>
            <a:gdLst>
              <a:gd name="T0" fmla="*/ 2147483647 w 27"/>
              <a:gd name="T1" fmla="*/ 2147483647 h 12"/>
              <a:gd name="T2" fmla="*/ 0 w 27"/>
              <a:gd name="T3" fmla="*/ 0 h 12"/>
              <a:gd name="T4" fmla="*/ 2147483647 w 27"/>
              <a:gd name="T5" fmla="*/ 2147483647 h 12"/>
              <a:gd name="T6" fmla="*/ 0 60000 65536"/>
              <a:gd name="T7" fmla="*/ 0 60000 65536"/>
              <a:gd name="T8" fmla="*/ 0 60000 65536"/>
              <a:gd name="T9" fmla="*/ 0 w 27"/>
              <a:gd name="T10" fmla="*/ 0 h 12"/>
              <a:gd name="T11" fmla="*/ 27 w 27"/>
              <a:gd name="T12" fmla="*/ 12 h 1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7" h="12">
                <a:moveTo>
                  <a:pt x="27" y="12"/>
                </a:moveTo>
                <a:lnTo>
                  <a:pt x="0" y="0"/>
                </a:lnTo>
                <a:lnTo>
                  <a:pt x="27" y="1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57" name="Freeform 4323"/>
          <p:cNvSpPr>
            <a:spLocks noChangeAspect="1"/>
          </p:cNvSpPr>
          <p:nvPr/>
        </p:nvSpPr>
        <p:spPr bwMode="auto">
          <a:xfrm>
            <a:off x="2392363" y="5557838"/>
            <a:ext cx="9525" cy="9525"/>
          </a:xfrm>
          <a:custGeom>
            <a:avLst/>
            <a:gdLst>
              <a:gd name="T0" fmla="*/ 0 w 28"/>
              <a:gd name="T1" fmla="*/ 2147483647 h 25"/>
              <a:gd name="T2" fmla="*/ 0 w 28"/>
              <a:gd name="T3" fmla="*/ 2147483647 h 25"/>
              <a:gd name="T4" fmla="*/ 2147483647 w 28"/>
              <a:gd name="T5" fmla="*/ 2147483647 h 25"/>
              <a:gd name="T6" fmla="*/ 2147483647 w 28"/>
              <a:gd name="T7" fmla="*/ 2147483647 h 25"/>
              <a:gd name="T8" fmla="*/ 2147483647 w 28"/>
              <a:gd name="T9" fmla="*/ 2147483647 h 25"/>
              <a:gd name="T10" fmla="*/ 2147483647 w 28"/>
              <a:gd name="T11" fmla="*/ 0 h 25"/>
              <a:gd name="T12" fmla="*/ 2147483647 w 28"/>
              <a:gd name="T13" fmla="*/ 0 h 25"/>
              <a:gd name="T14" fmla="*/ 2147483647 w 28"/>
              <a:gd name="T15" fmla="*/ 0 h 25"/>
              <a:gd name="T16" fmla="*/ 2147483647 w 28"/>
              <a:gd name="T17" fmla="*/ 2147483647 h 25"/>
              <a:gd name="T18" fmla="*/ 2147483647 w 28"/>
              <a:gd name="T19" fmla="*/ 2147483647 h 25"/>
              <a:gd name="T20" fmla="*/ 2147483647 w 28"/>
              <a:gd name="T21" fmla="*/ 2147483647 h 25"/>
              <a:gd name="T22" fmla="*/ 2147483647 w 28"/>
              <a:gd name="T23" fmla="*/ 2147483647 h 25"/>
              <a:gd name="T24" fmla="*/ 2147483647 w 28"/>
              <a:gd name="T25" fmla="*/ 2147483647 h 25"/>
              <a:gd name="T26" fmla="*/ 2147483647 w 28"/>
              <a:gd name="T27" fmla="*/ 2147483647 h 25"/>
              <a:gd name="T28" fmla="*/ 2147483647 w 28"/>
              <a:gd name="T29" fmla="*/ 2147483647 h 25"/>
              <a:gd name="T30" fmla="*/ 2147483647 w 28"/>
              <a:gd name="T31" fmla="*/ 2147483647 h 25"/>
              <a:gd name="T32" fmla="*/ 2147483647 w 28"/>
              <a:gd name="T33" fmla="*/ 2147483647 h 25"/>
              <a:gd name="T34" fmla="*/ 2147483647 w 28"/>
              <a:gd name="T35" fmla="*/ 2147483647 h 25"/>
              <a:gd name="T36" fmla="*/ 2147483647 w 28"/>
              <a:gd name="T37" fmla="*/ 2147483647 h 25"/>
              <a:gd name="T38" fmla="*/ 2147483647 w 28"/>
              <a:gd name="T39" fmla="*/ 2147483647 h 25"/>
              <a:gd name="T40" fmla="*/ 2147483647 w 28"/>
              <a:gd name="T41" fmla="*/ 2147483647 h 25"/>
              <a:gd name="T42" fmla="*/ 0 w 28"/>
              <a:gd name="T43" fmla="*/ 2147483647 h 2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8"/>
              <a:gd name="T67" fmla="*/ 0 h 25"/>
              <a:gd name="T68" fmla="*/ 28 w 28"/>
              <a:gd name="T69" fmla="*/ 25 h 2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8" h="25">
                <a:moveTo>
                  <a:pt x="0" y="6"/>
                </a:moveTo>
                <a:lnTo>
                  <a:pt x="0" y="6"/>
                </a:lnTo>
                <a:lnTo>
                  <a:pt x="2" y="4"/>
                </a:lnTo>
                <a:lnTo>
                  <a:pt x="4" y="2"/>
                </a:lnTo>
                <a:lnTo>
                  <a:pt x="7" y="1"/>
                </a:lnTo>
                <a:lnTo>
                  <a:pt x="9" y="0"/>
                </a:lnTo>
                <a:lnTo>
                  <a:pt x="12" y="0"/>
                </a:lnTo>
                <a:lnTo>
                  <a:pt x="14" y="0"/>
                </a:lnTo>
                <a:lnTo>
                  <a:pt x="16" y="1"/>
                </a:lnTo>
                <a:lnTo>
                  <a:pt x="20" y="2"/>
                </a:lnTo>
                <a:lnTo>
                  <a:pt x="22" y="3"/>
                </a:lnTo>
                <a:lnTo>
                  <a:pt x="24" y="5"/>
                </a:lnTo>
                <a:lnTo>
                  <a:pt x="26" y="7"/>
                </a:lnTo>
                <a:lnTo>
                  <a:pt x="27" y="10"/>
                </a:lnTo>
                <a:lnTo>
                  <a:pt x="28" y="12"/>
                </a:lnTo>
                <a:lnTo>
                  <a:pt x="28" y="16"/>
                </a:lnTo>
                <a:lnTo>
                  <a:pt x="28" y="18"/>
                </a:lnTo>
                <a:lnTo>
                  <a:pt x="27" y="20"/>
                </a:lnTo>
                <a:lnTo>
                  <a:pt x="26" y="23"/>
                </a:lnTo>
                <a:lnTo>
                  <a:pt x="25" y="25"/>
                </a:lnTo>
                <a:lnTo>
                  <a:pt x="0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58" name="Freeform 4324"/>
          <p:cNvSpPr>
            <a:spLocks noChangeAspect="1"/>
          </p:cNvSpPr>
          <p:nvPr/>
        </p:nvSpPr>
        <p:spPr bwMode="auto">
          <a:xfrm>
            <a:off x="2382838" y="5572125"/>
            <a:ext cx="11112" cy="7938"/>
          </a:xfrm>
          <a:custGeom>
            <a:avLst/>
            <a:gdLst>
              <a:gd name="T0" fmla="*/ 2147483647 w 30"/>
              <a:gd name="T1" fmla="*/ 2147483647 h 25"/>
              <a:gd name="T2" fmla="*/ 0 w 30"/>
              <a:gd name="T3" fmla="*/ 2147483647 h 25"/>
              <a:gd name="T4" fmla="*/ 2147483647 w 30"/>
              <a:gd name="T5" fmla="*/ 0 h 25"/>
              <a:gd name="T6" fmla="*/ 2147483647 w 30"/>
              <a:gd name="T7" fmla="*/ 2147483647 h 25"/>
              <a:gd name="T8" fmla="*/ 2147483647 w 30"/>
              <a:gd name="T9" fmla="*/ 2147483647 h 25"/>
              <a:gd name="T10" fmla="*/ 2147483647 w 30"/>
              <a:gd name="T11" fmla="*/ 2147483647 h 25"/>
              <a:gd name="T12" fmla="*/ 2147483647 w 30"/>
              <a:gd name="T13" fmla="*/ 2147483647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25"/>
              <a:gd name="T23" fmla="*/ 30 w 30"/>
              <a:gd name="T24" fmla="*/ 25 h 2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25">
                <a:moveTo>
                  <a:pt x="27" y="25"/>
                </a:moveTo>
                <a:lnTo>
                  <a:pt x="0" y="13"/>
                </a:lnTo>
                <a:lnTo>
                  <a:pt x="6" y="0"/>
                </a:lnTo>
                <a:lnTo>
                  <a:pt x="3" y="6"/>
                </a:lnTo>
                <a:lnTo>
                  <a:pt x="30" y="20"/>
                </a:lnTo>
                <a:lnTo>
                  <a:pt x="27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59" name="Freeform 4325"/>
          <p:cNvSpPr>
            <a:spLocks noChangeAspect="1"/>
          </p:cNvSpPr>
          <p:nvPr/>
        </p:nvSpPr>
        <p:spPr bwMode="auto">
          <a:xfrm>
            <a:off x="2382838" y="5572125"/>
            <a:ext cx="11112" cy="6350"/>
          </a:xfrm>
          <a:custGeom>
            <a:avLst/>
            <a:gdLst>
              <a:gd name="T0" fmla="*/ 2147483647 w 30"/>
              <a:gd name="T1" fmla="*/ 2147483647 h 20"/>
              <a:gd name="T2" fmla="*/ 0 w 30"/>
              <a:gd name="T3" fmla="*/ 2147483647 h 20"/>
              <a:gd name="T4" fmla="*/ 2147483647 w 30"/>
              <a:gd name="T5" fmla="*/ 0 h 20"/>
              <a:gd name="T6" fmla="*/ 2147483647 w 30"/>
              <a:gd name="T7" fmla="*/ 0 h 20"/>
              <a:gd name="T8" fmla="*/ 2147483647 w 30"/>
              <a:gd name="T9" fmla="*/ 2147483647 h 20"/>
              <a:gd name="T10" fmla="*/ 2147483647 w 30"/>
              <a:gd name="T11" fmla="*/ 2147483647 h 20"/>
              <a:gd name="T12" fmla="*/ 2147483647 w 30"/>
              <a:gd name="T13" fmla="*/ 2147483647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20"/>
              <a:gd name="T23" fmla="*/ 30 w 30"/>
              <a:gd name="T24" fmla="*/ 20 h 2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20">
                <a:moveTo>
                  <a:pt x="27" y="20"/>
                </a:moveTo>
                <a:lnTo>
                  <a:pt x="0" y="6"/>
                </a:lnTo>
                <a:lnTo>
                  <a:pt x="3" y="0"/>
                </a:lnTo>
                <a:lnTo>
                  <a:pt x="30" y="15"/>
                </a:lnTo>
                <a:lnTo>
                  <a:pt x="27" y="2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60" name="Freeform 4326"/>
          <p:cNvSpPr>
            <a:spLocks noChangeAspect="1"/>
          </p:cNvSpPr>
          <p:nvPr/>
        </p:nvSpPr>
        <p:spPr bwMode="auto">
          <a:xfrm>
            <a:off x="2386013" y="5568950"/>
            <a:ext cx="9525" cy="7938"/>
          </a:xfrm>
          <a:custGeom>
            <a:avLst/>
            <a:gdLst>
              <a:gd name="T0" fmla="*/ 2147483647 w 29"/>
              <a:gd name="T1" fmla="*/ 2147483647 h 23"/>
              <a:gd name="T2" fmla="*/ 0 w 29"/>
              <a:gd name="T3" fmla="*/ 2147483647 h 23"/>
              <a:gd name="T4" fmla="*/ 2147483647 w 29"/>
              <a:gd name="T5" fmla="*/ 0 h 23"/>
              <a:gd name="T6" fmla="*/ 2147483647 w 29"/>
              <a:gd name="T7" fmla="*/ 2147483647 h 23"/>
              <a:gd name="T8" fmla="*/ 2147483647 w 29"/>
              <a:gd name="T9" fmla="*/ 2147483647 h 23"/>
              <a:gd name="T10" fmla="*/ 2147483647 w 29"/>
              <a:gd name="T11" fmla="*/ 2147483647 h 23"/>
              <a:gd name="T12" fmla="*/ 2147483647 w 29"/>
              <a:gd name="T13" fmla="*/ 2147483647 h 2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9"/>
              <a:gd name="T22" fmla="*/ 0 h 23"/>
              <a:gd name="T23" fmla="*/ 29 w 29"/>
              <a:gd name="T24" fmla="*/ 23 h 2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9" h="23">
                <a:moveTo>
                  <a:pt x="27" y="23"/>
                </a:moveTo>
                <a:lnTo>
                  <a:pt x="0" y="8"/>
                </a:lnTo>
                <a:lnTo>
                  <a:pt x="5" y="0"/>
                </a:lnTo>
                <a:lnTo>
                  <a:pt x="4" y="1"/>
                </a:lnTo>
                <a:lnTo>
                  <a:pt x="29" y="20"/>
                </a:lnTo>
                <a:lnTo>
                  <a:pt x="28" y="21"/>
                </a:lnTo>
                <a:lnTo>
                  <a:pt x="27" y="2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61" name="Freeform 4327"/>
          <p:cNvSpPr>
            <a:spLocks noChangeAspect="1"/>
          </p:cNvSpPr>
          <p:nvPr/>
        </p:nvSpPr>
        <p:spPr bwMode="auto">
          <a:xfrm>
            <a:off x="2387600" y="5567363"/>
            <a:ext cx="9525" cy="9525"/>
          </a:xfrm>
          <a:custGeom>
            <a:avLst/>
            <a:gdLst>
              <a:gd name="T0" fmla="*/ 2147483647 w 30"/>
              <a:gd name="T1" fmla="*/ 2147483647 h 26"/>
              <a:gd name="T2" fmla="*/ 0 w 30"/>
              <a:gd name="T3" fmla="*/ 2147483647 h 26"/>
              <a:gd name="T4" fmla="*/ 2147483647 w 30"/>
              <a:gd name="T5" fmla="*/ 0 h 26"/>
              <a:gd name="T6" fmla="*/ 2147483647 w 30"/>
              <a:gd name="T7" fmla="*/ 2147483647 h 26"/>
              <a:gd name="T8" fmla="*/ 2147483647 w 30"/>
              <a:gd name="T9" fmla="*/ 2147483647 h 26"/>
              <a:gd name="T10" fmla="*/ 2147483647 w 30"/>
              <a:gd name="T11" fmla="*/ 2147483647 h 26"/>
              <a:gd name="T12" fmla="*/ 2147483647 w 30"/>
              <a:gd name="T13" fmla="*/ 2147483647 h 2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26"/>
              <a:gd name="T23" fmla="*/ 30 w 30"/>
              <a:gd name="T24" fmla="*/ 26 h 2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26">
                <a:moveTo>
                  <a:pt x="25" y="26"/>
                </a:moveTo>
                <a:lnTo>
                  <a:pt x="0" y="7"/>
                </a:lnTo>
                <a:lnTo>
                  <a:pt x="5" y="0"/>
                </a:lnTo>
                <a:lnTo>
                  <a:pt x="3" y="5"/>
                </a:lnTo>
                <a:lnTo>
                  <a:pt x="30" y="18"/>
                </a:lnTo>
                <a:lnTo>
                  <a:pt x="28" y="23"/>
                </a:lnTo>
                <a:lnTo>
                  <a:pt x="25" y="2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62" name="Freeform 4328"/>
          <p:cNvSpPr>
            <a:spLocks noChangeAspect="1"/>
          </p:cNvSpPr>
          <p:nvPr/>
        </p:nvSpPr>
        <p:spPr bwMode="auto">
          <a:xfrm>
            <a:off x="2387600" y="5562600"/>
            <a:ext cx="9525" cy="9525"/>
          </a:xfrm>
          <a:custGeom>
            <a:avLst/>
            <a:gdLst>
              <a:gd name="T0" fmla="*/ 2147483647 w 30"/>
              <a:gd name="T1" fmla="*/ 2147483647 h 25"/>
              <a:gd name="T2" fmla="*/ 0 w 30"/>
              <a:gd name="T3" fmla="*/ 2147483647 h 25"/>
              <a:gd name="T4" fmla="*/ 2147483647 w 30"/>
              <a:gd name="T5" fmla="*/ 0 h 25"/>
              <a:gd name="T6" fmla="*/ 2147483647 w 30"/>
              <a:gd name="T7" fmla="*/ 2147483647 h 25"/>
              <a:gd name="T8" fmla="*/ 2147483647 w 30"/>
              <a:gd name="T9" fmla="*/ 2147483647 h 25"/>
              <a:gd name="T10" fmla="*/ 2147483647 w 30"/>
              <a:gd name="T11" fmla="*/ 2147483647 h 25"/>
              <a:gd name="T12" fmla="*/ 2147483647 w 30"/>
              <a:gd name="T13" fmla="*/ 2147483647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25"/>
              <a:gd name="T23" fmla="*/ 30 w 30"/>
              <a:gd name="T24" fmla="*/ 25 h 2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25">
                <a:moveTo>
                  <a:pt x="27" y="25"/>
                </a:moveTo>
                <a:lnTo>
                  <a:pt x="0" y="12"/>
                </a:lnTo>
                <a:lnTo>
                  <a:pt x="6" y="0"/>
                </a:lnTo>
                <a:lnTo>
                  <a:pt x="3" y="5"/>
                </a:lnTo>
                <a:lnTo>
                  <a:pt x="30" y="19"/>
                </a:lnTo>
                <a:lnTo>
                  <a:pt x="27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63" name="Freeform 4329"/>
          <p:cNvSpPr>
            <a:spLocks noChangeAspect="1"/>
          </p:cNvSpPr>
          <p:nvPr/>
        </p:nvSpPr>
        <p:spPr bwMode="auto">
          <a:xfrm>
            <a:off x="2389188" y="5562600"/>
            <a:ext cx="11112" cy="7938"/>
          </a:xfrm>
          <a:custGeom>
            <a:avLst/>
            <a:gdLst>
              <a:gd name="T0" fmla="*/ 2147483647 w 30"/>
              <a:gd name="T1" fmla="*/ 2147483647 h 19"/>
              <a:gd name="T2" fmla="*/ 0 w 30"/>
              <a:gd name="T3" fmla="*/ 2147483647 h 19"/>
              <a:gd name="T4" fmla="*/ 2147483647 w 30"/>
              <a:gd name="T5" fmla="*/ 0 h 19"/>
              <a:gd name="T6" fmla="*/ 2147483647 w 30"/>
              <a:gd name="T7" fmla="*/ 0 h 19"/>
              <a:gd name="T8" fmla="*/ 2147483647 w 30"/>
              <a:gd name="T9" fmla="*/ 2147483647 h 19"/>
              <a:gd name="T10" fmla="*/ 2147483647 w 30"/>
              <a:gd name="T11" fmla="*/ 2147483647 h 19"/>
              <a:gd name="T12" fmla="*/ 2147483647 w 30"/>
              <a:gd name="T13" fmla="*/ 2147483647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19"/>
              <a:gd name="T23" fmla="*/ 30 w 30"/>
              <a:gd name="T24" fmla="*/ 19 h 1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19">
                <a:moveTo>
                  <a:pt x="27" y="19"/>
                </a:moveTo>
                <a:lnTo>
                  <a:pt x="0" y="5"/>
                </a:lnTo>
                <a:lnTo>
                  <a:pt x="3" y="0"/>
                </a:lnTo>
                <a:lnTo>
                  <a:pt x="30" y="14"/>
                </a:lnTo>
                <a:lnTo>
                  <a:pt x="27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64" name="Freeform 4330"/>
          <p:cNvSpPr>
            <a:spLocks noChangeAspect="1"/>
          </p:cNvSpPr>
          <p:nvPr/>
        </p:nvSpPr>
        <p:spPr bwMode="auto">
          <a:xfrm>
            <a:off x="2389188" y="5561013"/>
            <a:ext cx="11112" cy="9525"/>
          </a:xfrm>
          <a:custGeom>
            <a:avLst/>
            <a:gdLst>
              <a:gd name="T0" fmla="*/ 2147483647 w 30"/>
              <a:gd name="T1" fmla="*/ 2147483647 h 23"/>
              <a:gd name="T2" fmla="*/ 0 w 30"/>
              <a:gd name="T3" fmla="*/ 2147483647 h 23"/>
              <a:gd name="T4" fmla="*/ 2147483647 w 30"/>
              <a:gd name="T5" fmla="*/ 0 h 23"/>
              <a:gd name="T6" fmla="*/ 2147483647 w 30"/>
              <a:gd name="T7" fmla="*/ 2147483647 h 23"/>
              <a:gd name="T8" fmla="*/ 2147483647 w 30"/>
              <a:gd name="T9" fmla="*/ 2147483647 h 23"/>
              <a:gd name="T10" fmla="*/ 2147483647 w 30"/>
              <a:gd name="T11" fmla="*/ 2147483647 h 23"/>
              <a:gd name="T12" fmla="*/ 2147483647 w 30"/>
              <a:gd name="T13" fmla="*/ 2147483647 h 2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23"/>
              <a:gd name="T23" fmla="*/ 30 w 30"/>
              <a:gd name="T24" fmla="*/ 23 h 2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23">
                <a:moveTo>
                  <a:pt x="27" y="23"/>
                </a:moveTo>
                <a:lnTo>
                  <a:pt x="0" y="9"/>
                </a:lnTo>
                <a:lnTo>
                  <a:pt x="6" y="0"/>
                </a:lnTo>
                <a:lnTo>
                  <a:pt x="5" y="1"/>
                </a:lnTo>
                <a:lnTo>
                  <a:pt x="30" y="20"/>
                </a:lnTo>
                <a:lnTo>
                  <a:pt x="29" y="21"/>
                </a:lnTo>
                <a:lnTo>
                  <a:pt x="27" y="2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65" name="Freeform 4331"/>
          <p:cNvSpPr>
            <a:spLocks noChangeAspect="1"/>
          </p:cNvSpPr>
          <p:nvPr/>
        </p:nvSpPr>
        <p:spPr bwMode="auto">
          <a:xfrm>
            <a:off x="2392363" y="5559425"/>
            <a:ext cx="9525" cy="9525"/>
          </a:xfrm>
          <a:custGeom>
            <a:avLst/>
            <a:gdLst>
              <a:gd name="T0" fmla="*/ 2147483647 w 29"/>
              <a:gd name="T1" fmla="*/ 2147483647 h 24"/>
              <a:gd name="T2" fmla="*/ 0 w 29"/>
              <a:gd name="T3" fmla="*/ 2147483647 h 24"/>
              <a:gd name="T4" fmla="*/ 2147483647 w 29"/>
              <a:gd name="T5" fmla="*/ 0 h 24"/>
              <a:gd name="T6" fmla="*/ 2147483647 w 29"/>
              <a:gd name="T7" fmla="*/ 2147483647 h 24"/>
              <a:gd name="T8" fmla="*/ 2147483647 w 29"/>
              <a:gd name="T9" fmla="*/ 2147483647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"/>
              <a:gd name="T16" fmla="*/ 0 h 24"/>
              <a:gd name="T17" fmla="*/ 29 w 29"/>
              <a:gd name="T18" fmla="*/ 24 h 2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" h="24">
                <a:moveTo>
                  <a:pt x="25" y="24"/>
                </a:moveTo>
                <a:lnTo>
                  <a:pt x="0" y="5"/>
                </a:lnTo>
                <a:lnTo>
                  <a:pt x="4" y="0"/>
                </a:lnTo>
                <a:lnTo>
                  <a:pt x="29" y="19"/>
                </a:lnTo>
                <a:lnTo>
                  <a:pt x="25" y="2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66" name="Freeform 4332"/>
          <p:cNvSpPr>
            <a:spLocks noChangeAspect="1"/>
          </p:cNvSpPr>
          <p:nvPr/>
        </p:nvSpPr>
        <p:spPr bwMode="auto">
          <a:xfrm>
            <a:off x="2392363" y="5561013"/>
            <a:ext cx="9525" cy="7937"/>
          </a:xfrm>
          <a:custGeom>
            <a:avLst/>
            <a:gdLst>
              <a:gd name="T0" fmla="*/ 2147483647 w 30"/>
              <a:gd name="T1" fmla="*/ 2147483647 h 21"/>
              <a:gd name="T2" fmla="*/ 2147483647 w 30"/>
              <a:gd name="T3" fmla="*/ 2147483647 h 21"/>
              <a:gd name="T4" fmla="*/ 2147483647 w 30"/>
              <a:gd name="T5" fmla="*/ 2147483647 h 21"/>
              <a:gd name="T6" fmla="*/ 2147483647 w 30"/>
              <a:gd name="T7" fmla="*/ 2147483647 h 21"/>
              <a:gd name="T8" fmla="*/ 2147483647 w 30"/>
              <a:gd name="T9" fmla="*/ 2147483647 h 21"/>
              <a:gd name="T10" fmla="*/ 2147483647 w 30"/>
              <a:gd name="T11" fmla="*/ 2147483647 h 21"/>
              <a:gd name="T12" fmla="*/ 2147483647 w 30"/>
              <a:gd name="T13" fmla="*/ 2147483647 h 21"/>
              <a:gd name="T14" fmla="*/ 2147483647 w 30"/>
              <a:gd name="T15" fmla="*/ 2147483647 h 21"/>
              <a:gd name="T16" fmla="*/ 2147483647 w 30"/>
              <a:gd name="T17" fmla="*/ 2147483647 h 21"/>
              <a:gd name="T18" fmla="*/ 2147483647 w 30"/>
              <a:gd name="T19" fmla="*/ 2147483647 h 21"/>
              <a:gd name="T20" fmla="*/ 2147483647 w 30"/>
              <a:gd name="T21" fmla="*/ 2147483647 h 21"/>
              <a:gd name="T22" fmla="*/ 2147483647 w 30"/>
              <a:gd name="T23" fmla="*/ 2147483647 h 21"/>
              <a:gd name="T24" fmla="*/ 2147483647 w 30"/>
              <a:gd name="T25" fmla="*/ 2147483647 h 21"/>
              <a:gd name="T26" fmla="*/ 2147483647 w 30"/>
              <a:gd name="T27" fmla="*/ 2147483647 h 21"/>
              <a:gd name="T28" fmla="*/ 2147483647 w 30"/>
              <a:gd name="T29" fmla="*/ 2147483647 h 21"/>
              <a:gd name="T30" fmla="*/ 2147483647 w 30"/>
              <a:gd name="T31" fmla="*/ 2147483647 h 21"/>
              <a:gd name="T32" fmla="*/ 0 w 30"/>
              <a:gd name="T33" fmla="*/ 2147483647 h 21"/>
              <a:gd name="T34" fmla="*/ 0 w 30"/>
              <a:gd name="T35" fmla="*/ 2147483647 h 21"/>
              <a:gd name="T36" fmla="*/ 0 w 30"/>
              <a:gd name="T37" fmla="*/ 2147483647 h 21"/>
              <a:gd name="T38" fmla="*/ 2147483647 w 30"/>
              <a:gd name="T39" fmla="*/ 0 h 21"/>
              <a:gd name="T40" fmla="*/ 2147483647 w 30"/>
              <a:gd name="T41" fmla="*/ 0 h 21"/>
              <a:gd name="T42" fmla="*/ 2147483647 w 30"/>
              <a:gd name="T43" fmla="*/ 2147483647 h 2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0"/>
              <a:gd name="T67" fmla="*/ 0 h 21"/>
              <a:gd name="T68" fmla="*/ 30 w 30"/>
              <a:gd name="T69" fmla="*/ 21 h 2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0" h="21">
                <a:moveTo>
                  <a:pt x="30" y="11"/>
                </a:moveTo>
                <a:lnTo>
                  <a:pt x="30" y="11"/>
                </a:lnTo>
                <a:lnTo>
                  <a:pt x="29" y="14"/>
                </a:lnTo>
                <a:lnTo>
                  <a:pt x="27" y="16"/>
                </a:lnTo>
                <a:lnTo>
                  <a:pt x="25" y="18"/>
                </a:lnTo>
                <a:lnTo>
                  <a:pt x="23" y="19"/>
                </a:lnTo>
                <a:lnTo>
                  <a:pt x="19" y="20"/>
                </a:lnTo>
                <a:lnTo>
                  <a:pt x="17" y="21"/>
                </a:lnTo>
                <a:lnTo>
                  <a:pt x="15" y="21"/>
                </a:lnTo>
                <a:lnTo>
                  <a:pt x="12" y="21"/>
                </a:lnTo>
                <a:lnTo>
                  <a:pt x="10" y="20"/>
                </a:lnTo>
                <a:lnTo>
                  <a:pt x="7" y="19"/>
                </a:lnTo>
                <a:lnTo>
                  <a:pt x="5" y="17"/>
                </a:lnTo>
                <a:lnTo>
                  <a:pt x="3" y="15"/>
                </a:lnTo>
                <a:lnTo>
                  <a:pt x="2" y="13"/>
                </a:lnTo>
                <a:lnTo>
                  <a:pt x="1" y="10"/>
                </a:lnTo>
                <a:lnTo>
                  <a:pt x="0" y="8"/>
                </a:lnTo>
                <a:lnTo>
                  <a:pt x="0" y="6"/>
                </a:lnTo>
                <a:lnTo>
                  <a:pt x="0" y="2"/>
                </a:lnTo>
                <a:lnTo>
                  <a:pt x="1" y="0"/>
                </a:lnTo>
                <a:lnTo>
                  <a:pt x="30" y="1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67" name="Freeform 4333"/>
          <p:cNvSpPr>
            <a:spLocks noChangeAspect="1"/>
          </p:cNvSpPr>
          <p:nvPr/>
        </p:nvSpPr>
        <p:spPr bwMode="auto">
          <a:xfrm>
            <a:off x="2479675" y="5373688"/>
            <a:ext cx="9525" cy="7937"/>
          </a:xfrm>
          <a:custGeom>
            <a:avLst/>
            <a:gdLst>
              <a:gd name="T0" fmla="*/ 0 w 27"/>
              <a:gd name="T1" fmla="*/ 2147483647 h 25"/>
              <a:gd name="T2" fmla="*/ 0 w 27"/>
              <a:gd name="T3" fmla="*/ 2147483647 h 25"/>
              <a:gd name="T4" fmla="*/ 2147483647 w 27"/>
              <a:gd name="T5" fmla="*/ 2147483647 h 25"/>
              <a:gd name="T6" fmla="*/ 2147483647 w 27"/>
              <a:gd name="T7" fmla="*/ 2147483647 h 25"/>
              <a:gd name="T8" fmla="*/ 2147483647 w 27"/>
              <a:gd name="T9" fmla="*/ 2147483647 h 25"/>
              <a:gd name="T10" fmla="*/ 2147483647 w 27"/>
              <a:gd name="T11" fmla="*/ 0 h 25"/>
              <a:gd name="T12" fmla="*/ 2147483647 w 27"/>
              <a:gd name="T13" fmla="*/ 0 h 25"/>
              <a:gd name="T14" fmla="*/ 2147483647 w 27"/>
              <a:gd name="T15" fmla="*/ 0 h 25"/>
              <a:gd name="T16" fmla="*/ 2147483647 w 27"/>
              <a:gd name="T17" fmla="*/ 2147483647 h 25"/>
              <a:gd name="T18" fmla="*/ 2147483647 w 27"/>
              <a:gd name="T19" fmla="*/ 2147483647 h 25"/>
              <a:gd name="T20" fmla="*/ 2147483647 w 27"/>
              <a:gd name="T21" fmla="*/ 2147483647 h 25"/>
              <a:gd name="T22" fmla="*/ 2147483647 w 27"/>
              <a:gd name="T23" fmla="*/ 2147483647 h 25"/>
              <a:gd name="T24" fmla="*/ 2147483647 w 27"/>
              <a:gd name="T25" fmla="*/ 2147483647 h 25"/>
              <a:gd name="T26" fmla="*/ 2147483647 w 27"/>
              <a:gd name="T27" fmla="*/ 2147483647 h 25"/>
              <a:gd name="T28" fmla="*/ 2147483647 w 27"/>
              <a:gd name="T29" fmla="*/ 2147483647 h 25"/>
              <a:gd name="T30" fmla="*/ 2147483647 w 27"/>
              <a:gd name="T31" fmla="*/ 2147483647 h 25"/>
              <a:gd name="T32" fmla="*/ 2147483647 w 27"/>
              <a:gd name="T33" fmla="*/ 2147483647 h 25"/>
              <a:gd name="T34" fmla="*/ 2147483647 w 27"/>
              <a:gd name="T35" fmla="*/ 2147483647 h 25"/>
              <a:gd name="T36" fmla="*/ 2147483647 w 27"/>
              <a:gd name="T37" fmla="*/ 2147483647 h 25"/>
              <a:gd name="T38" fmla="*/ 2147483647 w 27"/>
              <a:gd name="T39" fmla="*/ 2147483647 h 25"/>
              <a:gd name="T40" fmla="*/ 2147483647 w 27"/>
              <a:gd name="T41" fmla="*/ 2147483647 h 25"/>
              <a:gd name="T42" fmla="*/ 0 w 27"/>
              <a:gd name="T43" fmla="*/ 2147483647 h 2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7"/>
              <a:gd name="T67" fmla="*/ 0 h 25"/>
              <a:gd name="T68" fmla="*/ 27 w 27"/>
              <a:gd name="T69" fmla="*/ 25 h 2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7" h="25">
                <a:moveTo>
                  <a:pt x="0" y="7"/>
                </a:moveTo>
                <a:lnTo>
                  <a:pt x="0" y="7"/>
                </a:lnTo>
                <a:lnTo>
                  <a:pt x="1" y="5"/>
                </a:lnTo>
                <a:lnTo>
                  <a:pt x="4" y="3"/>
                </a:lnTo>
                <a:lnTo>
                  <a:pt x="6" y="1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7" y="1"/>
                </a:lnTo>
                <a:lnTo>
                  <a:pt x="19" y="3"/>
                </a:lnTo>
                <a:lnTo>
                  <a:pt x="21" y="5"/>
                </a:lnTo>
                <a:lnTo>
                  <a:pt x="23" y="6"/>
                </a:lnTo>
                <a:lnTo>
                  <a:pt x="25" y="9"/>
                </a:lnTo>
                <a:lnTo>
                  <a:pt x="26" y="11"/>
                </a:lnTo>
                <a:lnTo>
                  <a:pt x="27" y="14"/>
                </a:lnTo>
                <a:lnTo>
                  <a:pt x="27" y="16"/>
                </a:lnTo>
                <a:lnTo>
                  <a:pt x="27" y="18"/>
                </a:lnTo>
                <a:lnTo>
                  <a:pt x="26" y="21"/>
                </a:lnTo>
                <a:lnTo>
                  <a:pt x="25" y="23"/>
                </a:lnTo>
                <a:lnTo>
                  <a:pt x="23" y="25"/>
                </a:lnTo>
                <a:lnTo>
                  <a:pt x="0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68" name="Freeform 4334"/>
          <p:cNvSpPr>
            <a:spLocks noChangeAspect="1"/>
          </p:cNvSpPr>
          <p:nvPr/>
        </p:nvSpPr>
        <p:spPr bwMode="auto">
          <a:xfrm>
            <a:off x="2392363" y="5543550"/>
            <a:ext cx="17462" cy="19050"/>
          </a:xfrm>
          <a:custGeom>
            <a:avLst/>
            <a:gdLst>
              <a:gd name="T0" fmla="*/ 2147483647 w 51"/>
              <a:gd name="T1" fmla="*/ 2147483647 h 64"/>
              <a:gd name="T2" fmla="*/ 0 w 51"/>
              <a:gd name="T3" fmla="*/ 2147483647 h 64"/>
              <a:gd name="T4" fmla="*/ 2147483647 w 51"/>
              <a:gd name="T5" fmla="*/ 0 h 64"/>
              <a:gd name="T6" fmla="*/ 2147483647 w 51"/>
              <a:gd name="T7" fmla="*/ 0 h 64"/>
              <a:gd name="T8" fmla="*/ 2147483647 w 51"/>
              <a:gd name="T9" fmla="*/ 2147483647 h 64"/>
              <a:gd name="T10" fmla="*/ 2147483647 w 51"/>
              <a:gd name="T11" fmla="*/ 2147483647 h 64"/>
              <a:gd name="T12" fmla="*/ 2147483647 w 51"/>
              <a:gd name="T13" fmla="*/ 2147483647 h 6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1"/>
              <a:gd name="T22" fmla="*/ 0 h 64"/>
              <a:gd name="T23" fmla="*/ 51 w 51"/>
              <a:gd name="T24" fmla="*/ 64 h 6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1" h="64">
                <a:moveTo>
                  <a:pt x="29" y="64"/>
                </a:moveTo>
                <a:lnTo>
                  <a:pt x="0" y="53"/>
                </a:lnTo>
                <a:lnTo>
                  <a:pt x="22" y="0"/>
                </a:lnTo>
                <a:lnTo>
                  <a:pt x="51" y="11"/>
                </a:lnTo>
                <a:lnTo>
                  <a:pt x="29" y="6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69" name="Freeform 4335"/>
          <p:cNvSpPr>
            <a:spLocks noChangeAspect="1"/>
          </p:cNvSpPr>
          <p:nvPr/>
        </p:nvSpPr>
        <p:spPr bwMode="auto">
          <a:xfrm>
            <a:off x="2400300" y="5521325"/>
            <a:ext cx="19050" cy="26988"/>
          </a:xfrm>
          <a:custGeom>
            <a:avLst/>
            <a:gdLst>
              <a:gd name="T0" fmla="*/ 2147483647 w 54"/>
              <a:gd name="T1" fmla="*/ 2147483647 h 76"/>
              <a:gd name="T2" fmla="*/ 0 w 54"/>
              <a:gd name="T3" fmla="*/ 2147483647 h 76"/>
              <a:gd name="T4" fmla="*/ 2147483647 w 54"/>
              <a:gd name="T5" fmla="*/ 0 h 76"/>
              <a:gd name="T6" fmla="*/ 2147483647 w 54"/>
              <a:gd name="T7" fmla="*/ 0 h 76"/>
              <a:gd name="T8" fmla="*/ 2147483647 w 54"/>
              <a:gd name="T9" fmla="*/ 2147483647 h 76"/>
              <a:gd name="T10" fmla="*/ 2147483647 w 54"/>
              <a:gd name="T11" fmla="*/ 2147483647 h 76"/>
              <a:gd name="T12" fmla="*/ 2147483647 w 54"/>
              <a:gd name="T13" fmla="*/ 2147483647 h 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4"/>
              <a:gd name="T22" fmla="*/ 0 h 76"/>
              <a:gd name="T23" fmla="*/ 54 w 54"/>
              <a:gd name="T24" fmla="*/ 76 h 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4" h="76">
                <a:moveTo>
                  <a:pt x="29" y="76"/>
                </a:moveTo>
                <a:lnTo>
                  <a:pt x="0" y="65"/>
                </a:lnTo>
                <a:lnTo>
                  <a:pt x="24" y="0"/>
                </a:lnTo>
                <a:lnTo>
                  <a:pt x="54" y="10"/>
                </a:lnTo>
                <a:lnTo>
                  <a:pt x="29" y="7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70" name="Freeform 4336"/>
          <p:cNvSpPr>
            <a:spLocks noChangeAspect="1"/>
          </p:cNvSpPr>
          <p:nvPr/>
        </p:nvSpPr>
        <p:spPr bwMode="auto">
          <a:xfrm>
            <a:off x="2408238" y="5495925"/>
            <a:ext cx="19050" cy="28575"/>
          </a:xfrm>
          <a:custGeom>
            <a:avLst/>
            <a:gdLst>
              <a:gd name="T0" fmla="*/ 2147483647 w 58"/>
              <a:gd name="T1" fmla="*/ 2147483647 h 84"/>
              <a:gd name="T2" fmla="*/ 0 w 58"/>
              <a:gd name="T3" fmla="*/ 2147483647 h 84"/>
              <a:gd name="T4" fmla="*/ 2147483647 w 58"/>
              <a:gd name="T5" fmla="*/ 0 h 84"/>
              <a:gd name="T6" fmla="*/ 2147483647 w 58"/>
              <a:gd name="T7" fmla="*/ 0 h 84"/>
              <a:gd name="T8" fmla="*/ 2147483647 w 58"/>
              <a:gd name="T9" fmla="*/ 2147483647 h 84"/>
              <a:gd name="T10" fmla="*/ 2147483647 w 58"/>
              <a:gd name="T11" fmla="*/ 2147483647 h 84"/>
              <a:gd name="T12" fmla="*/ 2147483647 w 58"/>
              <a:gd name="T13" fmla="*/ 2147483647 h 8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8"/>
              <a:gd name="T22" fmla="*/ 0 h 84"/>
              <a:gd name="T23" fmla="*/ 58 w 58"/>
              <a:gd name="T24" fmla="*/ 84 h 8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8" h="84">
                <a:moveTo>
                  <a:pt x="30" y="84"/>
                </a:moveTo>
                <a:lnTo>
                  <a:pt x="0" y="74"/>
                </a:lnTo>
                <a:lnTo>
                  <a:pt x="29" y="0"/>
                </a:lnTo>
                <a:lnTo>
                  <a:pt x="58" y="11"/>
                </a:lnTo>
                <a:lnTo>
                  <a:pt x="30" y="8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71" name="Freeform 4337"/>
          <p:cNvSpPr>
            <a:spLocks noChangeAspect="1"/>
          </p:cNvSpPr>
          <p:nvPr/>
        </p:nvSpPr>
        <p:spPr bwMode="auto">
          <a:xfrm>
            <a:off x="2419350" y="5465763"/>
            <a:ext cx="17463" cy="31750"/>
          </a:xfrm>
          <a:custGeom>
            <a:avLst/>
            <a:gdLst>
              <a:gd name="T0" fmla="*/ 2147483647 w 59"/>
              <a:gd name="T1" fmla="*/ 2147483647 h 100"/>
              <a:gd name="T2" fmla="*/ 0 w 59"/>
              <a:gd name="T3" fmla="*/ 2147483647 h 100"/>
              <a:gd name="T4" fmla="*/ 2147483647 w 59"/>
              <a:gd name="T5" fmla="*/ 0 h 100"/>
              <a:gd name="T6" fmla="*/ 2147483647 w 59"/>
              <a:gd name="T7" fmla="*/ 2147483647 h 100"/>
              <a:gd name="T8" fmla="*/ 2147483647 w 59"/>
              <a:gd name="T9" fmla="*/ 2147483647 h 100"/>
              <a:gd name="T10" fmla="*/ 2147483647 w 59"/>
              <a:gd name="T11" fmla="*/ 2147483647 h 100"/>
              <a:gd name="T12" fmla="*/ 2147483647 w 59"/>
              <a:gd name="T13" fmla="*/ 2147483647 h 10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9"/>
              <a:gd name="T22" fmla="*/ 0 h 100"/>
              <a:gd name="T23" fmla="*/ 59 w 59"/>
              <a:gd name="T24" fmla="*/ 100 h 10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9" h="100">
                <a:moveTo>
                  <a:pt x="29" y="100"/>
                </a:moveTo>
                <a:lnTo>
                  <a:pt x="0" y="89"/>
                </a:lnTo>
                <a:lnTo>
                  <a:pt x="34" y="0"/>
                </a:lnTo>
                <a:lnTo>
                  <a:pt x="30" y="10"/>
                </a:lnTo>
                <a:lnTo>
                  <a:pt x="59" y="23"/>
                </a:lnTo>
                <a:lnTo>
                  <a:pt x="55" y="33"/>
                </a:lnTo>
                <a:lnTo>
                  <a:pt x="29" y="10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72" name="Freeform 4338"/>
          <p:cNvSpPr>
            <a:spLocks noChangeAspect="1"/>
          </p:cNvSpPr>
          <p:nvPr/>
        </p:nvSpPr>
        <p:spPr bwMode="auto">
          <a:xfrm>
            <a:off x="2428875" y="5440363"/>
            <a:ext cx="23813" cy="33337"/>
          </a:xfrm>
          <a:custGeom>
            <a:avLst/>
            <a:gdLst>
              <a:gd name="T0" fmla="*/ 2147483647 w 69"/>
              <a:gd name="T1" fmla="*/ 2147483647 h 96"/>
              <a:gd name="T2" fmla="*/ 0 w 69"/>
              <a:gd name="T3" fmla="*/ 2147483647 h 96"/>
              <a:gd name="T4" fmla="*/ 2147483647 w 69"/>
              <a:gd name="T5" fmla="*/ 2147483647 h 96"/>
              <a:gd name="T6" fmla="*/ 2147483647 w 69"/>
              <a:gd name="T7" fmla="*/ 2147483647 h 96"/>
              <a:gd name="T8" fmla="*/ 2147483647 w 69"/>
              <a:gd name="T9" fmla="*/ 2147483647 h 96"/>
              <a:gd name="T10" fmla="*/ 2147483647 w 69"/>
              <a:gd name="T11" fmla="*/ 0 h 96"/>
              <a:gd name="T12" fmla="*/ 2147483647 w 69"/>
              <a:gd name="T13" fmla="*/ 2147483647 h 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9"/>
              <a:gd name="T22" fmla="*/ 0 h 96"/>
              <a:gd name="T23" fmla="*/ 69 w 69"/>
              <a:gd name="T24" fmla="*/ 96 h 9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9" h="96">
                <a:moveTo>
                  <a:pt x="29" y="96"/>
                </a:moveTo>
                <a:lnTo>
                  <a:pt x="0" y="83"/>
                </a:lnTo>
                <a:lnTo>
                  <a:pt x="26" y="23"/>
                </a:lnTo>
                <a:lnTo>
                  <a:pt x="34" y="6"/>
                </a:lnTo>
                <a:lnTo>
                  <a:pt x="61" y="18"/>
                </a:lnTo>
                <a:lnTo>
                  <a:pt x="69" y="0"/>
                </a:lnTo>
                <a:lnTo>
                  <a:pt x="29" y="9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73" name="Freeform 4339"/>
          <p:cNvSpPr>
            <a:spLocks noChangeAspect="1"/>
          </p:cNvSpPr>
          <p:nvPr/>
        </p:nvSpPr>
        <p:spPr bwMode="auto">
          <a:xfrm>
            <a:off x="2438400" y="5414963"/>
            <a:ext cx="23813" cy="31750"/>
          </a:xfrm>
          <a:custGeom>
            <a:avLst/>
            <a:gdLst>
              <a:gd name="T0" fmla="*/ 2147483647 w 62"/>
              <a:gd name="T1" fmla="*/ 2147483647 h 90"/>
              <a:gd name="T2" fmla="*/ 0 w 62"/>
              <a:gd name="T3" fmla="*/ 2147483647 h 90"/>
              <a:gd name="T4" fmla="*/ 2147483647 w 62"/>
              <a:gd name="T5" fmla="*/ 0 h 90"/>
              <a:gd name="T6" fmla="*/ 2147483647 w 62"/>
              <a:gd name="T7" fmla="*/ 2147483647 h 90"/>
              <a:gd name="T8" fmla="*/ 2147483647 w 62"/>
              <a:gd name="T9" fmla="*/ 2147483647 h 90"/>
              <a:gd name="T10" fmla="*/ 2147483647 w 62"/>
              <a:gd name="T11" fmla="*/ 2147483647 h 90"/>
              <a:gd name="T12" fmla="*/ 2147483647 w 62"/>
              <a:gd name="T13" fmla="*/ 2147483647 h 9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2"/>
              <a:gd name="T22" fmla="*/ 0 h 90"/>
              <a:gd name="T23" fmla="*/ 62 w 62"/>
              <a:gd name="T24" fmla="*/ 90 h 9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2" h="90">
                <a:moveTo>
                  <a:pt x="27" y="90"/>
                </a:moveTo>
                <a:lnTo>
                  <a:pt x="0" y="78"/>
                </a:lnTo>
                <a:lnTo>
                  <a:pt x="38" y="0"/>
                </a:lnTo>
                <a:lnTo>
                  <a:pt x="35" y="4"/>
                </a:lnTo>
                <a:lnTo>
                  <a:pt x="62" y="18"/>
                </a:lnTo>
                <a:lnTo>
                  <a:pt x="59" y="23"/>
                </a:lnTo>
                <a:lnTo>
                  <a:pt x="27" y="9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74" name="Freeform 4340"/>
          <p:cNvSpPr>
            <a:spLocks noChangeAspect="1"/>
          </p:cNvSpPr>
          <p:nvPr/>
        </p:nvSpPr>
        <p:spPr bwMode="auto">
          <a:xfrm>
            <a:off x="2452688" y="5392738"/>
            <a:ext cx="20637" cy="28575"/>
          </a:xfrm>
          <a:custGeom>
            <a:avLst/>
            <a:gdLst>
              <a:gd name="T0" fmla="*/ 2147483647 w 67"/>
              <a:gd name="T1" fmla="*/ 2147483647 h 81"/>
              <a:gd name="T2" fmla="*/ 0 w 67"/>
              <a:gd name="T3" fmla="*/ 2147483647 h 81"/>
              <a:gd name="T4" fmla="*/ 2147483647 w 67"/>
              <a:gd name="T5" fmla="*/ 2147483647 h 81"/>
              <a:gd name="T6" fmla="*/ 2147483647 w 67"/>
              <a:gd name="T7" fmla="*/ 0 h 81"/>
              <a:gd name="T8" fmla="*/ 2147483647 w 67"/>
              <a:gd name="T9" fmla="*/ 2147483647 h 81"/>
              <a:gd name="T10" fmla="*/ 2147483647 w 67"/>
              <a:gd name="T11" fmla="*/ 2147483647 h 81"/>
              <a:gd name="T12" fmla="*/ 2147483647 w 67"/>
              <a:gd name="T13" fmla="*/ 2147483647 h 8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7"/>
              <a:gd name="T22" fmla="*/ 0 h 81"/>
              <a:gd name="T23" fmla="*/ 67 w 67"/>
              <a:gd name="T24" fmla="*/ 81 h 8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7" h="81">
                <a:moveTo>
                  <a:pt x="27" y="81"/>
                </a:moveTo>
                <a:lnTo>
                  <a:pt x="0" y="67"/>
                </a:lnTo>
                <a:lnTo>
                  <a:pt x="38" y="4"/>
                </a:lnTo>
                <a:lnTo>
                  <a:pt x="41" y="0"/>
                </a:lnTo>
                <a:lnTo>
                  <a:pt x="64" y="19"/>
                </a:lnTo>
                <a:lnTo>
                  <a:pt x="67" y="16"/>
                </a:lnTo>
                <a:lnTo>
                  <a:pt x="27" y="8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75" name="Freeform 4341"/>
          <p:cNvSpPr>
            <a:spLocks noChangeAspect="1"/>
          </p:cNvSpPr>
          <p:nvPr/>
        </p:nvSpPr>
        <p:spPr bwMode="auto">
          <a:xfrm>
            <a:off x="2465388" y="5375275"/>
            <a:ext cx="23812" cy="22225"/>
          </a:xfrm>
          <a:custGeom>
            <a:avLst/>
            <a:gdLst>
              <a:gd name="T0" fmla="*/ 2147483647 w 64"/>
              <a:gd name="T1" fmla="*/ 2147483647 h 68"/>
              <a:gd name="T2" fmla="*/ 0 w 64"/>
              <a:gd name="T3" fmla="*/ 2147483647 h 68"/>
              <a:gd name="T4" fmla="*/ 2147483647 w 64"/>
              <a:gd name="T5" fmla="*/ 0 h 68"/>
              <a:gd name="T6" fmla="*/ 2147483647 w 64"/>
              <a:gd name="T7" fmla="*/ 2147483647 h 68"/>
              <a:gd name="T8" fmla="*/ 2147483647 w 64"/>
              <a:gd name="T9" fmla="*/ 2147483647 h 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4"/>
              <a:gd name="T16" fmla="*/ 0 h 68"/>
              <a:gd name="T17" fmla="*/ 64 w 64"/>
              <a:gd name="T18" fmla="*/ 68 h 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4" h="68">
                <a:moveTo>
                  <a:pt x="23" y="68"/>
                </a:moveTo>
                <a:lnTo>
                  <a:pt x="0" y="49"/>
                </a:lnTo>
                <a:lnTo>
                  <a:pt x="41" y="0"/>
                </a:lnTo>
                <a:lnTo>
                  <a:pt x="64" y="18"/>
                </a:lnTo>
                <a:lnTo>
                  <a:pt x="23" y="6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76" name="Freeform 4342"/>
          <p:cNvSpPr>
            <a:spLocks noChangeAspect="1"/>
          </p:cNvSpPr>
          <p:nvPr/>
        </p:nvSpPr>
        <p:spPr bwMode="auto">
          <a:xfrm>
            <a:off x="2478088" y="5373688"/>
            <a:ext cx="11112" cy="4762"/>
          </a:xfrm>
          <a:custGeom>
            <a:avLst/>
            <a:gdLst>
              <a:gd name="T0" fmla="*/ 0 w 31"/>
              <a:gd name="T1" fmla="*/ 2147483647 h 16"/>
              <a:gd name="T2" fmla="*/ 0 w 31"/>
              <a:gd name="T3" fmla="*/ 2147483647 h 16"/>
              <a:gd name="T4" fmla="*/ 0 w 31"/>
              <a:gd name="T5" fmla="*/ 2147483647 h 16"/>
              <a:gd name="T6" fmla="*/ 2147483647 w 31"/>
              <a:gd name="T7" fmla="*/ 2147483647 h 16"/>
              <a:gd name="T8" fmla="*/ 2147483647 w 31"/>
              <a:gd name="T9" fmla="*/ 2147483647 h 16"/>
              <a:gd name="T10" fmla="*/ 2147483647 w 31"/>
              <a:gd name="T11" fmla="*/ 2147483647 h 16"/>
              <a:gd name="T12" fmla="*/ 2147483647 w 31"/>
              <a:gd name="T13" fmla="*/ 2147483647 h 16"/>
              <a:gd name="T14" fmla="*/ 2147483647 w 31"/>
              <a:gd name="T15" fmla="*/ 2147483647 h 16"/>
              <a:gd name="T16" fmla="*/ 2147483647 w 31"/>
              <a:gd name="T17" fmla="*/ 2147483647 h 16"/>
              <a:gd name="T18" fmla="*/ 2147483647 w 31"/>
              <a:gd name="T19" fmla="*/ 0 h 16"/>
              <a:gd name="T20" fmla="*/ 2147483647 w 31"/>
              <a:gd name="T21" fmla="*/ 0 h 16"/>
              <a:gd name="T22" fmla="*/ 2147483647 w 31"/>
              <a:gd name="T23" fmla="*/ 0 h 16"/>
              <a:gd name="T24" fmla="*/ 2147483647 w 31"/>
              <a:gd name="T25" fmla="*/ 2147483647 h 16"/>
              <a:gd name="T26" fmla="*/ 2147483647 w 31"/>
              <a:gd name="T27" fmla="*/ 2147483647 h 16"/>
              <a:gd name="T28" fmla="*/ 2147483647 w 31"/>
              <a:gd name="T29" fmla="*/ 2147483647 h 16"/>
              <a:gd name="T30" fmla="*/ 2147483647 w 31"/>
              <a:gd name="T31" fmla="*/ 2147483647 h 16"/>
              <a:gd name="T32" fmla="*/ 2147483647 w 31"/>
              <a:gd name="T33" fmla="*/ 2147483647 h 16"/>
              <a:gd name="T34" fmla="*/ 2147483647 w 31"/>
              <a:gd name="T35" fmla="*/ 2147483647 h 16"/>
              <a:gd name="T36" fmla="*/ 2147483647 w 31"/>
              <a:gd name="T37" fmla="*/ 2147483647 h 16"/>
              <a:gd name="T38" fmla="*/ 2147483647 w 31"/>
              <a:gd name="T39" fmla="*/ 2147483647 h 16"/>
              <a:gd name="T40" fmla="*/ 2147483647 w 31"/>
              <a:gd name="T41" fmla="*/ 2147483647 h 16"/>
              <a:gd name="T42" fmla="*/ 0 w 31"/>
              <a:gd name="T43" fmla="*/ 2147483647 h 1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6"/>
              <a:gd name="T68" fmla="*/ 31 w 31"/>
              <a:gd name="T69" fmla="*/ 16 h 1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6">
                <a:moveTo>
                  <a:pt x="0" y="16"/>
                </a:moveTo>
                <a:lnTo>
                  <a:pt x="0" y="16"/>
                </a:lnTo>
                <a:lnTo>
                  <a:pt x="0" y="14"/>
                </a:lnTo>
                <a:lnTo>
                  <a:pt x="1" y="11"/>
                </a:lnTo>
                <a:lnTo>
                  <a:pt x="2" y="9"/>
                </a:lnTo>
                <a:lnTo>
                  <a:pt x="4" y="7"/>
                </a:lnTo>
                <a:lnTo>
                  <a:pt x="6" y="5"/>
                </a:lnTo>
                <a:lnTo>
                  <a:pt x="8" y="3"/>
                </a:lnTo>
                <a:lnTo>
                  <a:pt x="10" y="1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21" y="1"/>
                </a:lnTo>
                <a:lnTo>
                  <a:pt x="23" y="3"/>
                </a:lnTo>
                <a:lnTo>
                  <a:pt x="25" y="5"/>
                </a:lnTo>
                <a:lnTo>
                  <a:pt x="27" y="7"/>
                </a:lnTo>
                <a:lnTo>
                  <a:pt x="29" y="9"/>
                </a:lnTo>
                <a:lnTo>
                  <a:pt x="30" y="11"/>
                </a:lnTo>
                <a:lnTo>
                  <a:pt x="31" y="14"/>
                </a:lnTo>
                <a:lnTo>
                  <a:pt x="31" y="16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77" name="Freeform 4343"/>
          <p:cNvSpPr>
            <a:spLocks noChangeAspect="1"/>
          </p:cNvSpPr>
          <p:nvPr/>
        </p:nvSpPr>
        <p:spPr bwMode="auto">
          <a:xfrm>
            <a:off x="2478088" y="5381625"/>
            <a:ext cx="11112" cy="1588"/>
          </a:xfrm>
          <a:custGeom>
            <a:avLst/>
            <a:gdLst>
              <a:gd name="T0" fmla="*/ 2147483647 w 31"/>
              <a:gd name="T1" fmla="*/ 0 h 1588"/>
              <a:gd name="T2" fmla="*/ 0 w 31"/>
              <a:gd name="T3" fmla="*/ 0 h 1588"/>
              <a:gd name="T4" fmla="*/ 2147483647 w 31"/>
              <a:gd name="T5" fmla="*/ 0 h 1588"/>
              <a:gd name="T6" fmla="*/ 0 60000 65536"/>
              <a:gd name="T7" fmla="*/ 0 60000 65536"/>
              <a:gd name="T8" fmla="*/ 0 60000 65536"/>
              <a:gd name="T9" fmla="*/ 0 w 31"/>
              <a:gd name="T10" fmla="*/ 0 h 1588"/>
              <a:gd name="T11" fmla="*/ 31 w 31"/>
              <a:gd name="T12" fmla="*/ 1588 h 158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" h="1588">
                <a:moveTo>
                  <a:pt x="31" y="0"/>
                </a:moveTo>
                <a:lnTo>
                  <a:pt x="0" y="0"/>
                </a:lnTo>
                <a:lnTo>
                  <a:pt x="3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78" name="Freeform 4344"/>
          <p:cNvSpPr>
            <a:spLocks noChangeAspect="1"/>
          </p:cNvSpPr>
          <p:nvPr/>
        </p:nvSpPr>
        <p:spPr bwMode="auto">
          <a:xfrm>
            <a:off x="2478088" y="5378450"/>
            <a:ext cx="11112" cy="3175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79" name="Freeform 4345"/>
          <p:cNvSpPr>
            <a:spLocks noChangeAspect="1"/>
          </p:cNvSpPr>
          <p:nvPr/>
        </p:nvSpPr>
        <p:spPr bwMode="auto">
          <a:xfrm>
            <a:off x="2478088" y="5378450"/>
            <a:ext cx="11112" cy="3175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80" name="Freeform 4346"/>
          <p:cNvSpPr>
            <a:spLocks noChangeAspect="1"/>
          </p:cNvSpPr>
          <p:nvPr/>
        </p:nvSpPr>
        <p:spPr bwMode="auto">
          <a:xfrm>
            <a:off x="2478088" y="5378450"/>
            <a:ext cx="11112" cy="3175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81" name="Freeform 4347"/>
          <p:cNvSpPr>
            <a:spLocks noChangeAspect="1"/>
          </p:cNvSpPr>
          <p:nvPr/>
        </p:nvSpPr>
        <p:spPr bwMode="auto">
          <a:xfrm>
            <a:off x="2478088" y="5378450"/>
            <a:ext cx="11112" cy="3175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82" name="Freeform 4348"/>
          <p:cNvSpPr>
            <a:spLocks noChangeAspect="1"/>
          </p:cNvSpPr>
          <p:nvPr/>
        </p:nvSpPr>
        <p:spPr bwMode="auto">
          <a:xfrm>
            <a:off x="2478088" y="5378450"/>
            <a:ext cx="11112" cy="3175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83" name="Freeform 4349"/>
          <p:cNvSpPr>
            <a:spLocks noChangeAspect="1"/>
          </p:cNvSpPr>
          <p:nvPr/>
        </p:nvSpPr>
        <p:spPr bwMode="auto">
          <a:xfrm>
            <a:off x="2478088" y="5378450"/>
            <a:ext cx="11112" cy="3175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84" name="Freeform 4350"/>
          <p:cNvSpPr>
            <a:spLocks noChangeAspect="1"/>
          </p:cNvSpPr>
          <p:nvPr/>
        </p:nvSpPr>
        <p:spPr bwMode="auto">
          <a:xfrm>
            <a:off x="2478088" y="5381625"/>
            <a:ext cx="11112" cy="1588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85" name="Rectangle 4351"/>
          <p:cNvSpPr>
            <a:spLocks noChangeAspect="1" noChangeArrowheads="1"/>
          </p:cNvSpPr>
          <p:nvPr/>
        </p:nvSpPr>
        <p:spPr bwMode="auto">
          <a:xfrm>
            <a:off x="2478088" y="5381625"/>
            <a:ext cx="11112" cy="1588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86" name="Freeform 4352"/>
          <p:cNvSpPr>
            <a:spLocks noChangeAspect="1"/>
          </p:cNvSpPr>
          <p:nvPr/>
        </p:nvSpPr>
        <p:spPr bwMode="auto">
          <a:xfrm>
            <a:off x="2279650" y="5567363"/>
            <a:ext cx="11113" cy="1587"/>
          </a:xfrm>
          <a:custGeom>
            <a:avLst/>
            <a:gdLst>
              <a:gd name="T0" fmla="*/ 2147483647 w 31"/>
              <a:gd name="T1" fmla="*/ 0 h 4"/>
              <a:gd name="T2" fmla="*/ 0 w 31"/>
              <a:gd name="T3" fmla="*/ 2147483647 h 4"/>
              <a:gd name="T4" fmla="*/ 2147483647 w 31"/>
              <a:gd name="T5" fmla="*/ 0 h 4"/>
              <a:gd name="T6" fmla="*/ 0 60000 65536"/>
              <a:gd name="T7" fmla="*/ 0 60000 65536"/>
              <a:gd name="T8" fmla="*/ 0 60000 65536"/>
              <a:gd name="T9" fmla="*/ 0 w 31"/>
              <a:gd name="T10" fmla="*/ 0 h 4"/>
              <a:gd name="T11" fmla="*/ 31 w 31"/>
              <a:gd name="T12" fmla="*/ 4 h 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" h="4">
                <a:moveTo>
                  <a:pt x="31" y="0"/>
                </a:moveTo>
                <a:lnTo>
                  <a:pt x="0" y="4"/>
                </a:lnTo>
                <a:lnTo>
                  <a:pt x="3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87" name="Freeform 4353"/>
          <p:cNvSpPr>
            <a:spLocks noChangeAspect="1"/>
          </p:cNvSpPr>
          <p:nvPr/>
        </p:nvSpPr>
        <p:spPr bwMode="auto">
          <a:xfrm>
            <a:off x="2274888" y="5545138"/>
            <a:ext cx="12700" cy="6350"/>
          </a:xfrm>
          <a:custGeom>
            <a:avLst/>
            <a:gdLst>
              <a:gd name="T0" fmla="*/ 0 w 31"/>
              <a:gd name="T1" fmla="*/ 2147483647 h 18"/>
              <a:gd name="T2" fmla="*/ 0 w 31"/>
              <a:gd name="T3" fmla="*/ 2147483647 h 18"/>
              <a:gd name="T4" fmla="*/ 0 w 31"/>
              <a:gd name="T5" fmla="*/ 2147483647 h 18"/>
              <a:gd name="T6" fmla="*/ 0 w 31"/>
              <a:gd name="T7" fmla="*/ 2147483647 h 18"/>
              <a:gd name="T8" fmla="*/ 2147483647 w 31"/>
              <a:gd name="T9" fmla="*/ 2147483647 h 18"/>
              <a:gd name="T10" fmla="*/ 2147483647 w 31"/>
              <a:gd name="T11" fmla="*/ 2147483647 h 18"/>
              <a:gd name="T12" fmla="*/ 2147483647 w 31"/>
              <a:gd name="T13" fmla="*/ 2147483647 h 18"/>
              <a:gd name="T14" fmla="*/ 2147483647 w 31"/>
              <a:gd name="T15" fmla="*/ 2147483647 h 18"/>
              <a:gd name="T16" fmla="*/ 2147483647 w 31"/>
              <a:gd name="T17" fmla="*/ 2147483647 h 18"/>
              <a:gd name="T18" fmla="*/ 2147483647 w 31"/>
              <a:gd name="T19" fmla="*/ 2147483647 h 18"/>
              <a:gd name="T20" fmla="*/ 2147483647 w 31"/>
              <a:gd name="T21" fmla="*/ 0 h 18"/>
              <a:gd name="T22" fmla="*/ 2147483647 w 31"/>
              <a:gd name="T23" fmla="*/ 0 h 18"/>
              <a:gd name="T24" fmla="*/ 2147483647 w 31"/>
              <a:gd name="T25" fmla="*/ 0 h 18"/>
              <a:gd name="T26" fmla="*/ 2147483647 w 31"/>
              <a:gd name="T27" fmla="*/ 2147483647 h 18"/>
              <a:gd name="T28" fmla="*/ 2147483647 w 31"/>
              <a:gd name="T29" fmla="*/ 2147483647 h 18"/>
              <a:gd name="T30" fmla="*/ 2147483647 w 31"/>
              <a:gd name="T31" fmla="*/ 2147483647 h 18"/>
              <a:gd name="T32" fmla="*/ 2147483647 w 31"/>
              <a:gd name="T33" fmla="*/ 2147483647 h 18"/>
              <a:gd name="T34" fmla="*/ 2147483647 w 31"/>
              <a:gd name="T35" fmla="*/ 2147483647 h 18"/>
              <a:gd name="T36" fmla="*/ 2147483647 w 31"/>
              <a:gd name="T37" fmla="*/ 2147483647 h 18"/>
              <a:gd name="T38" fmla="*/ 2147483647 w 31"/>
              <a:gd name="T39" fmla="*/ 2147483647 h 18"/>
              <a:gd name="T40" fmla="*/ 2147483647 w 31"/>
              <a:gd name="T41" fmla="*/ 2147483647 h 18"/>
              <a:gd name="T42" fmla="*/ 0 w 31"/>
              <a:gd name="T43" fmla="*/ 2147483647 h 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8"/>
              <a:gd name="T68" fmla="*/ 31 w 31"/>
              <a:gd name="T69" fmla="*/ 18 h 1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8">
                <a:moveTo>
                  <a:pt x="0" y="18"/>
                </a:moveTo>
                <a:lnTo>
                  <a:pt x="0" y="18"/>
                </a:lnTo>
                <a:lnTo>
                  <a:pt x="0" y="15"/>
                </a:lnTo>
                <a:lnTo>
                  <a:pt x="0" y="13"/>
                </a:lnTo>
                <a:lnTo>
                  <a:pt x="1" y="11"/>
                </a:lnTo>
                <a:lnTo>
                  <a:pt x="2" y="8"/>
                </a:lnTo>
                <a:lnTo>
                  <a:pt x="3" y="6"/>
                </a:lnTo>
                <a:lnTo>
                  <a:pt x="6" y="4"/>
                </a:lnTo>
                <a:lnTo>
                  <a:pt x="8" y="2"/>
                </a:lnTo>
                <a:lnTo>
                  <a:pt x="11" y="1"/>
                </a:lnTo>
                <a:lnTo>
                  <a:pt x="13" y="0"/>
                </a:lnTo>
                <a:lnTo>
                  <a:pt x="16" y="0"/>
                </a:lnTo>
                <a:lnTo>
                  <a:pt x="18" y="0"/>
                </a:lnTo>
                <a:lnTo>
                  <a:pt x="20" y="1"/>
                </a:lnTo>
                <a:lnTo>
                  <a:pt x="23" y="2"/>
                </a:lnTo>
                <a:lnTo>
                  <a:pt x="25" y="3"/>
                </a:lnTo>
                <a:lnTo>
                  <a:pt x="27" y="5"/>
                </a:lnTo>
                <a:lnTo>
                  <a:pt x="29" y="7"/>
                </a:lnTo>
                <a:lnTo>
                  <a:pt x="30" y="10"/>
                </a:lnTo>
                <a:lnTo>
                  <a:pt x="31" y="12"/>
                </a:lnTo>
                <a:lnTo>
                  <a:pt x="0" y="1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88" name="Freeform 4354"/>
          <p:cNvSpPr>
            <a:spLocks noChangeAspect="1"/>
          </p:cNvSpPr>
          <p:nvPr/>
        </p:nvSpPr>
        <p:spPr bwMode="auto">
          <a:xfrm>
            <a:off x="2279650" y="5561013"/>
            <a:ext cx="11113" cy="6350"/>
          </a:xfrm>
          <a:custGeom>
            <a:avLst/>
            <a:gdLst>
              <a:gd name="T0" fmla="*/ 2147483647 w 32"/>
              <a:gd name="T1" fmla="*/ 2147483647 h 17"/>
              <a:gd name="T2" fmla="*/ 2147483647 w 32"/>
              <a:gd name="T3" fmla="*/ 2147483647 h 17"/>
              <a:gd name="T4" fmla="*/ 2147483647 w 32"/>
              <a:gd name="T5" fmla="*/ 2147483647 h 17"/>
              <a:gd name="T6" fmla="*/ 0 w 32"/>
              <a:gd name="T7" fmla="*/ 2147483647 h 17"/>
              <a:gd name="T8" fmla="*/ 2147483647 w 32"/>
              <a:gd name="T9" fmla="*/ 2147483647 h 17"/>
              <a:gd name="T10" fmla="*/ 2147483647 w 32"/>
              <a:gd name="T11" fmla="*/ 0 h 17"/>
              <a:gd name="T12" fmla="*/ 2147483647 w 32"/>
              <a:gd name="T13" fmla="*/ 2147483647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7"/>
              <a:gd name="T23" fmla="*/ 32 w 32"/>
              <a:gd name="T24" fmla="*/ 17 h 1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7">
                <a:moveTo>
                  <a:pt x="32" y="13"/>
                </a:moveTo>
                <a:lnTo>
                  <a:pt x="1" y="17"/>
                </a:lnTo>
                <a:lnTo>
                  <a:pt x="0" y="12"/>
                </a:lnTo>
                <a:lnTo>
                  <a:pt x="31" y="5"/>
                </a:lnTo>
                <a:lnTo>
                  <a:pt x="30" y="0"/>
                </a:lnTo>
                <a:lnTo>
                  <a:pt x="32" y="1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89" name="Freeform 4355"/>
          <p:cNvSpPr>
            <a:spLocks noChangeAspect="1"/>
          </p:cNvSpPr>
          <p:nvPr/>
        </p:nvSpPr>
        <p:spPr bwMode="auto">
          <a:xfrm>
            <a:off x="2276475" y="5561013"/>
            <a:ext cx="14288" cy="1587"/>
          </a:xfrm>
          <a:custGeom>
            <a:avLst/>
            <a:gdLst>
              <a:gd name="T0" fmla="*/ 2147483647 w 32"/>
              <a:gd name="T1" fmla="*/ 2147483647 h 12"/>
              <a:gd name="T2" fmla="*/ 2147483647 w 32"/>
              <a:gd name="T3" fmla="*/ 2147483647 h 12"/>
              <a:gd name="T4" fmla="*/ 0 w 32"/>
              <a:gd name="T5" fmla="*/ 2147483647 h 12"/>
              <a:gd name="T6" fmla="*/ 0 w 32"/>
              <a:gd name="T7" fmla="*/ 2147483647 h 12"/>
              <a:gd name="T8" fmla="*/ 2147483647 w 32"/>
              <a:gd name="T9" fmla="*/ 0 h 12"/>
              <a:gd name="T10" fmla="*/ 2147483647 w 32"/>
              <a:gd name="T11" fmla="*/ 0 h 12"/>
              <a:gd name="T12" fmla="*/ 2147483647 w 32"/>
              <a:gd name="T13" fmla="*/ 2147483647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2"/>
              <a:gd name="T23" fmla="*/ 32 w 32"/>
              <a:gd name="T24" fmla="*/ 12 h 1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2">
                <a:moveTo>
                  <a:pt x="32" y="5"/>
                </a:moveTo>
                <a:lnTo>
                  <a:pt x="1" y="12"/>
                </a:lnTo>
                <a:lnTo>
                  <a:pt x="0" y="7"/>
                </a:lnTo>
                <a:lnTo>
                  <a:pt x="31" y="0"/>
                </a:lnTo>
                <a:lnTo>
                  <a:pt x="32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90" name="Freeform 4356"/>
          <p:cNvSpPr>
            <a:spLocks noChangeAspect="1"/>
          </p:cNvSpPr>
          <p:nvPr/>
        </p:nvSpPr>
        <p:spPr bwMode="auto">
          <a:xfrm>
            <a:off x="2276475" y="5559425"/>
            <a:ext cx="14288" cy="3175"/>
          </a:xfrm>
          <a:custGeom>
            <a:avLst/>
            <a:gdLst>
              <a:gd name="T0" fmla="*/ 2147483647 w 32"/>
              <a:gd name="T1" fmla="*/ 2147483647 h 12"/>
              <a:gd name="T2" fmla="*/ 2147483647 w 32"/>
              <a:gd name="T3" fmla="*/ 2147483647 h 12"/>
              <a:gd name="T4" fmla="*/ 0 w 32"/>
              <a:gd name="T5" fmla="*/ 2147483647 h 12"/>
              <a:gd name="T6" fmla="*/ 0 w 32"/>
              <a:gd name="T7" fmla="*/ 2147483647 h 12"/>
              <a:gd name="T8" fmla="*/ 2147483647 w 32"/>
              <a:gd name="T9" fmla="*/ 0 h 12"/>
              <a:gd name="T10" fmla="*/ 2147483647 w 32"/>
              <a:gd name="T11" fmla="*/ 0 h 12"/>
              <a:gd name="T12" fmla="*/ 2147483647 w 32"/>
              <a:gd name="T13" fmla="*/ 2147483647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2"/>
              <a:gd name="T23" fmla="*/ 32 w 32"/>
              <a:gd name="T24" fmla="*/ 12 h 1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2">
                <a:moveTo>
                  <a:pt x="32" y="5"/>
                </a:moveTo>
                <a:lnTo>
                  <a:pt x="1" y="12"/>
                </a:lnTo>
                <a:lnTo>
                  <a:pt x="0" y="6"/>
                </a:lnTo>
                <a:lnTo>
                  <a:pt x="31" y="0"/>
                </a:lnTo>
                <a:lnTo>
                  <a:pt x="32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91" name="Freeform 4357"/>
          <p:cNvSpPr>
            <a:spLocks noChangeAspect="1"/>
          </p:cNvSpPr>
          <p:nvPr/>
        </p:nvSpPr>
        <p:spPr bwMode="auto">
          <a:xfrm>
            <a:off x="2276475" y="5556250"/>
            <a:ext cx="11113" cy="4763"/>
          </a:xfrm>
          <a:custGeom>
            <a:avLst/>
            <a:gdLst>
              <a:gd name="T0" fmla="*/ 2147483647 w 33"/>
              <a:gd name="T1" fmla="*/ 2147483647 h 16"/>
              <a:gd name="T2" fmla="*/ 2147483647 w 33"/>
              <a:gd name="T3" fmla="*/ 2147483647 h 16"/>
              <a:gd name="T4" fmla="*/ 2147483647 w 33"/>
              <a:gd name="T5" fmla="*/ 2147483647 h 16"/>
              <a:gd name="T6" fmla="*/ 0 w 33"/>
              <a:gd name="T7" fmla="*/ 2147483647 h 16"/>
              <a:gd name="T8" fmla="*/ 2147483647 w 33"/>
              <a:gd name="T9" fmla="*/ 2147483647 h 16"/>
              <a:gd name="T10" fmla="*/ 2147483647 w 33"/>
              <a:gd name="T11" fmla="*/ 0 h 16"/>
              <a:gd name="T12" fmla="*/ 2147483647 w 33"/>
              <a:gd name="T13" fmla="*/ 214748364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16"/>
              <a:gd name="T23" fmla="*/ 33 w 33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16">
                <a:moveTo>
                  <a:pt x="33" y="10"/>
                </a:moveTo>
                <a:lnTo>
                  <a:pt x="2" y="16"/>
                </a:lnTo>
                <a:lnTo>
                  <a:pt x="0" y="10"/>
                </a:lnTo>
                <a:lnTo>
                  <a:pt x="32" y="6"/>
                </a:lnTo>
                <a:lnTo>
                  <a:pt x="31" y="0"/>
                </a:lnTo>
                <a:lnTo>
                  <a:pt x="33" y="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92" name="Freeform 4358"/>
          <p:cNvSpPr>
            <a:spLocks noChangeAspect="1"/>
          </p:cNvSpPr>
          <p:nvPr/>
        </p:nvSpPr>
        <p:spPr bwMode="auto">
          <a:xfrm>
            <a:off x="2276475" y="5553075"/>
            <a:ext cx="11113" cy="6350"/>
          </a:xfrm>
          <a:custGeom>
            <a:avLst/>
            <a:gdLst>
              <a:gd name="T0" fmla="*/ 2147483647 w 33"/>
              <a:gd name="T1" fmla="*/ 2147483647 h 16"/>
              <a:gd name="T2" fmla="*/ 2147483647 w 33"/>
              <a:gd name="T3" fmla="*/ 2147483647 h 16"/>
              <a:gd name="T4" fmla="*/ 2147483647 w 33"/>
              <a:gd name="T5" fmla="*/ 2147483647 h 16"/>
              <a:gd name="T6" fmla="*/ 0 w 33"/>
              <a:gd name="T7" fmla="*/ 2147483647 h 16"/>
              <a:gd name="T8" fmla="*/ 2147483647 w 33"/>
              <a:gd name="T9" fmla="*/ 2147483647 h 16"/>
              <a:gd name="T10" fmla="*/ 2147483647 w 33"/>
              <a:gd name="T11" fmla="*/ 0 h 16"/>
              <a:gd name="T12" fmla="*/ 2147483647 w 33"/>
              <a:gd name="T13" fmla="*/ 214748364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16"/>
              <a:gd name="T23" fmla="*/ 33 w 33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16">
                <a:moveTo>
                  <a:pt x="33" y="12"/>
                </a:moveTo>
                <a:lnTo>
                  <a:pt x="1" y="16"/>
                </a:lnTo>
                <a:lnTo>
                  <a:pt x="0" y="11"/>
                </a:lnTo>
                <a:lnTo>
                  <a:pt x="32" y="5"/>
                </a:lnTo>
                <a:lnTo>
                  <a:pt x="31" y="0"/>
                </a:lnTo>
                <a:lnTo>
                  <a:pt x="33" y="1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93" name="Freeform 4359"/>
          <p:cNvSpPr>
            <a:spLocks noChangeAspect="1"/>
          </p:cNvSpPr>
          <p:nvPr/>
        </p:nvSpPr>
        <p:spPr bwMode="auto">
          <a:xfrm>
            <a:off x="2276475" y="5553075"/>
            <a:ext cx="11113" cy="4763"/>
          </a:xfrm>
          <a:custGeom>
            <a:avLst/>
            <a:gdLst>
              <a:gd name="T0" fmla="*/ 2147483647 w 33"/>
              <a:gd name="T1" fmla="*/ 2147483647 h 11"/>
              <a:gd name="T2" fmla="*/ 2147483647 w 33"/>
              <a:gd name="T3" fmla="*/ 2147483647 h 11"/>
              <a:gd name="T4" fmla="*/ 0 w 33"/>
              <a:gd name="T5" fmla="*/ 2147483647 h 11"/>
              <a:gd name="T6" fmla="*/ 0 w 33"/>
              <a:gd name="T7" fmla="*/ 2147483647 h 11"/>
              <a:gd name="T8" fmla="*/ 2147483647 w 33"/>
              <a:gd name="T9" fmla="*/ 0 h 11"/>
              <a:gd name="T10" fmla="*/ 2147483647 w 33"/>
              <a:gd name="T11" fmla="*/ 0 h 11"/>
              <a:gd name="T12" fmla="*/ 2147483647 w 33"/>
              <a:gd name="T13" fmla="*/ 2147483647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11"/>
              <a:gd name="T23" fmla="*/ 33 w 33"/>
              <a:gd name="T24" fmla="*/ 11 h 1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11">
                <a:moveTo>
                  <a:pt x="33" y="5"/>
                </a:moveTo>
                <a:lnTo>
                  <a:pt x="1" y="11"/>
                </a:lnTo>
                <a:lnTo>
                  <a:pt x="0" y="6"/>
                </a:lnTo>
                <a:lnTo>
                  <a:pt x="32" y="0"/>
                </a:lnTo>
                <a:lnTo>
                  <a:pt x="33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94" name="Freeform 4360"/>
          <p:cNvSpPr>
            <a:spLocks noChangeAspect="1"/>
          </p:cNvSpPr>
          <p:nvPr/>
        </p:nvSpPr>
        <p:spPr bwMode="auto">
          <a:xfrm>
            <a:off x="2276475" y="5551488"/>
            <a:ext cx="11113" cy="4762"/>
          </a:xfrm>
          <a:custGeom>
            <a:avLst/>
            <a:gdLst>
              <a:gd name="T0" fmla="*/ 2147483647 w 33"/>
              <a:gd name="T1" fmla="*/ 2147483647 h 12"/>
              <a:gd name="T2" fmla="*/ 2147483647 w 33"/>
              <a:gd name="T3" fmla="*/ 2147483647 h 12"/>
              <a:gd name="T4" fmla="*/ 0 w 33"/>
              <a:gd name="T5" fmla="*/ 2147483647 h 12"/>
              <a:gd name="T6" fmla="*/ 0 w 33"/>
              <a:gd name="T7" fmla="*/ 2147483647 h 12"/>
              <a:gd name="T8" fmla="*/ 2147483647 w 33"/>
              <a:gd name="T9" fmla="*/ 0 h 12"/>
              <a:gd name="T10" fmla="*/ 2147483647 w 33"/>
              <a:gd name="T11" fmla="*/ 0 h 12"/>
              <a:gd name="T12" fmla="*/ 2147483647 w 33"/>
              <a:gd name="T13" fmla="*/ 2147483647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12"/>
              <a:gd name="T23" fmla="*/ 33 w 33"/>
              <a:gd name="T24" fmla="*/ 12 h 1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12">
                <a:moveTo>
                  <a:pt x="33" y="6"/>
                </a:moveTo>
                <a:lnTo>
                  <a:pt x="1" y="12"/>
                </a:lnTo>
                <a:lnTo>
                  <a:pt x="0" y="7"/>
                </a:lnTo>
                <a:lnTo>
                  <a:pt x="32" y="0"/>
                </a:lnTo>
                <a:lnTo>
                  <a:pt x="33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95" name="Freeform 4361"/>
          <p:cNvSpPr>
            <a:spLocks noChangeAspect="1"/>
          </p:cNvSpPr>
          <p:nvPr/>
        </p:nvSpPr>
        <p:spPr bwMode="auto">
          <a:xfrm>
            <a:off x="2274888" y="5549900"/>
            <a:ext cx="12700" cy="3175"/>
          </a:xfrm>
          <a:custGeom>
            <a:avLst/>
            <a:gdLst>
              <a:gd name="T0" fmla="*/ 2147483647 w 33"/>
              <a:gd name="T1" fmla="*/ 2147483647 h 12"/>
              <a:gd name="T2" fmla="*/ 2147483647 w 33"/>
              <a:gd name="T3" fmla="*/ 2147483647 h 12"/>
              <a:gd name="T4" fmla="*/ 0 w 33"/>
              <a:gd name="T5" fmla="*/ 2147483647 h 12"/>
              <a:gd name="T6" fmla="*/ 2147483647 w 33"/>
              <a:gd name="T7" fmla="*/ 0 h 12"/>
              <a:gd name="T8" fmla="*/ 2147483647 w 33"/>
              <a:gd name="T9" fmla="*/ 2147483647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3"/>
              <a:gd name="T16" fmla="*/ 0 h 12"/>
              <a:gd name="T17" fmla="*/ 33 w 33"/>
              <a:gd name="T18" fmla="*/ 12 h 1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3" h="12">
                <a:moveTo>
                  <a:pt x="33" y="5"/>
                </a:moveTo>
                <a:lnTo>
                  <a:pt x="1" y="12"/>
                </a:lnTo>
                <a:lnTo>
                  <a:pt x="0" y="6"/>
                </a:lnTo>
                <a:lnTo>
                  <a:pt x="31" y="0"/>
                </a:lnTo>
                <a:lnTo>
                  <a:pt x="33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96" name="Freeform 4362"/>
          <p:cNvSpPr>
            <a:spLocks noChangeAspect="1"/>
          </p:cNvSpPr>
          <p:nvPr/>
        </p:nvSpPr>
        <p:spPr bwMode="auto">
          <a:xfrm>
            <a:off x="2274888" y="5549900"/>
            <a:ext cx="12700" cy="6350"/>
          </a:xfrm>
          <a:custGeom>
            <a:avLst/>
            <a:gdLst>
              <a:gd name="T0" fmla="*/ 2147483647 w 31"/>
              <a:gd name="T1" fmla="*/ 0 h 18"/>
              <a:gd name="T2" fmla="*/ 2147483647 w 31"/>
              <a:gd name="T3" fmla="*/ 0 h 18"/>
              <a:gd name="T4" fmla="*/ 2147483647 w 31"/>
              <a:gd name="T5" fmla="*/ 2147483647 h 18"/>
              <a:gd name="T6" fmla="*/ 2147483647 w 31"/>
              <a:gd name="T7" fmla="*/ 2147483647 h 18"/>
              <a:gd name="T8" fmla="*/ 2147483647 w 31"/>
              <a:gd name="T9" fmla="*/ 2147483647 h 18"/>
              <a:gd name="T10" fmla="*/ 2147483647 w 31"/>
              <a:gd name="T11" fmla="*/ 2147483647 h 18"/>
              <a:gd name="T12" fmla="*/ 2147483647 w 31"/>
              <a:gd name="T13" fmla="*/ 2147483647 h 18"/>
              <a:gd name="T14" fmla="*/ 2147483647 w 31"/>
              <a:gd name="T15" fmla="*/ 2147483647 h 18"/>
              <a:gd name="T16" fmla="*/ 2147483647 w 31"/>
              <a:gd name="T17" fmla="*/ 2147483647 h 18"/>
              <a:gd name="T18" fmla="*/ 2147483647 w 31"/>
              <a:gd name="T19" fmla="*/ 2147483647 h 18"/>
              <a:gd name="T20" fmla="*/ 2147483647 w 31"/>
              <a:gd name="T21" fmla="*/ 2147483647 h 18"/>
              <a:gd name="T22" fmla="*/ 2147483647 w 31"/>
              <a:gd name="T23" fmla="*/ 2147483647 h 18"/>
              <a:gd name="T24" fmla="*/ 2147483647 w 31"/>
              <a:gd name="T25" fmla="*/ 2147483647 h 18"/>
              <a:gd name="T26" fmla="*/ 2147483647 w 31"/>
              <a:gd name="T27" fmla="*/ 2147483647 h 18"/>
              <a:gd name="T28" fmla="*/ 2147483647 w 31"/>
              <a:gd name="T29" fmla="*/ 2147483647 h 18"/>
              <a:gd name="T30" fmla="*/ 2147483647 w 31"/>
              <a:gd name="T31" fmla="*/ 2147483647 h 18"/>
              <a:gd name="T32" fmla="*/ 2147483647 w 31"/>
              <a:gd name="T33" fmla="*/ 2147483647 h 18"/>
              <a:gd name="T34" fmla="*/ 2147483647 w 31"/>
              <a:gd name="T35" fmla="*/ 2147483647 h 18"/>
              <a:gd name="T36" fmla="*/ 2147483647 w 31"/>
              <a:gd name="T37" fmla="*/ 2147483647 h 18"/>
              <a:gd name="T38" fmla="*/ 0 w 31"/>
              <a:gd name="T39" fmla="*/ 2147483647 h 18"/>
              <a:gd name="T40" fmla="*/ 0 w 31"/>
              <a:gd name="T41" fmla="*/ 2147483647 h 18"/>
              <a:gd name="T42" fmla="*/ 2147483647 w 31"/>
              <a:gd name="T43" fmla="*/ 0 h 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8"/>
              <a:gd name="T68" fmla="*/ 31 w 31"/>
              <a:gd name="T69" fmla="*/ 18 h 1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8">
                <a:moveTo>
                  <a:pt x="31" y="0"/>
                </a:moveTo>
                <a:lnTo>
                  <a:pt x="31" y="0"/>
                </a:lnTo>
                <a:lnTo>
                  <a:pt x="31" y="2"/>
                </a:lnTo>
                <a:lnTo>
                  <a:pt x="31" y="4"/>
                </a:lnTo>
                <a:lnTo>
                  <a:pt x="30" y="7"/>
                </a:lnTo>
                <a:lnTo>
                  <a:pt x="29" y="10"/>
                </a:lnTo>
                <a:lnTo>
                  <a:pt x="27" y="12"/>
                </a:lnTo>
                <a:lnTo>
                  <a:pt x="26" y="14"/>
                </a:lnTo>
                <a:lnTo>
                  <a:pt x="23" y="16"/>
                </a:lnTo>
                <a:lnTo>
                  <a:pt x="21" y="17"/>
                </a:lnTo>
                <a:lnTo>
                  <a:pt x="18" y="18"/>
                </a:lnTo>
                <a:lnTo>
                  <a:pt x="16" y="18"/>
                </a:lnTo>
                <a:lnTo>
                  <a:pt x="14" y="18"/>
                </a:lnTo>
                <a:lnTo>
                  <a:pt x="11" y="17"/>
                </a:lnTo>
                <a:lnTo>
                  <a:pt x="9" y="16"/>
                </a:lnTo>
                <a:lnTo>
                  <a:pt x="7" y="14"/>
                </a:lnTo>
                <a:lnTo>
                  <a:pt x="4" y="13"/>
                </a:lnTo>
                <a:lnTo>
                  <a:pt x="2" y="10"/>
                </a:lnTo>
                <a:lnTo>
                  <a:pt x="1" y="7"/>
                </a:lnTo>
                <a:lnTo>
                  <a:pt x="0" y="4"/>
                </a:lnTo>
                <a:lnTo>
                  <a:pt x="3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97" name="Freeform 4363"/>
          <p:cNvSpPr>
            <a:spLocks noChangeAspect="1"/>
          </p:cNvSpPr>
          <p:nvPr/>
        </p:nvSpPr>
        <p:spPr bwMode="auto">
          <a:xfrm>
            <a:off x="2216150" y="5329238"/>
            <a:ext cx="9525" cy="6350"/>
          </a:xfrm>
          <a:custGeom>
            <a:avLst/>
            <a:gdLst>
              <a:gd name="T0" fmla="*/ 0 w 23"/>
              <a:gd name="T1" fmla="*/ 2147483647 h 21"/>
              <a:gd name="T2" fmla="*/ 2147483647 w 23"/>
              <a:gd name="T3" fmla="*/ 0 h 21"/>
              <a:gd name="T4" fmla="*/ 0 w 23"/>
              <a:gd name="T5" fmla="*/ 2147483647 h 21"/>
              <a:gd name="T6" fmla="*/ 0 60000 65536"/>
              <a:gd name="T7" fmla="*/ 0 60000 65536"/>
              <a:gd name="T8" fmla="*/ 0 60000 65536"/>
              <a:gd name="T9" fmla="*/ 0 w 23"/>
              <a:gd name="T10" fmla="*/ 0 h 21"/>
              <a:gd name="T11" fmla="*/ 23 w 23"/>
              <a:gd name="T12" fmla="*/ 21 h 2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3" h="21">
                <a:moveTo>
                  <a:pt x="0" y="21"/>
                </a:moveTo>
                <a:lnTo>
                  <a:pt x="23" y="0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98" name="Freeform 4364"/>
          <p:cNvSpPr>
            <a:spLocks noChangeAspect="1"/>
          </p:cNvSpPr>
          <p:nvPr/>
        </p:nvSpPr>
        <p:spPr bwMode="auto">
          <a:xfrm>
            <a:off x="2273300" y="5537200"/>
            <a:ext cx="14288" cy="14288"/>
          </a:xfrm>
          <a:custGeom>
            <a:avLst/>
            <a:gdLst>
              <a:gd name="T0" fmla="*/ 2147483647 w 38"/>
              <a:gd name="T1" fmla="*/ 2147483647 h 43"/>
              <a:gd name="T2" fmla="*/ 2147483647 w 38"/>
              <a:gd name="T3" fmla="*/ 2147483647 h 43"/>
              <a:gd name="T4" fmla="*/ 0 w 38"/>
              <a:gd name="T5" fmla="*/ 2147483647 h 43"/>
              <a:gd name="T6" fmla="*/ 0 w 38"/>
              <a:gd name="T7" fmla="*/ 2147483647 h 43"/>
              <a:gd name="T8" fmla="*/ 2147483647 w 38"/>
              <a:gd name="T9" fmla="*/ 0 h 43"/>
              <a:gd name="T10" fmla="*/ 2147483647 w 38"/>
              <a:gd name="T11" fmla="*/ 0 h 43"/>
              <a:gd name="T12" fmla="*/ 2147483647 w 38"/>
              <a:gd name="T13" fmla="*/ 2147483647 h 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8"/>
              <a:gd name="T22" fmla="*/ 0 h 43"/>
              <a:gd name="T23" fmla="*/ 38 w 38"/>
              <a:gd name="T24" fmla="*/ 43 h 4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8" h="43">
                <a:moveTo>
                  <a:pt x="38" y="39"/>
                </a:moveTo>
                <a:lnTo>
                  <a:pt x="7" y="43"/>
                </a:lnTo>
                <a:lnTo>
                  <a:pt x="0" y="4"/>
                </a:lnTo>
                <a:lnTo>
                  <a:pt x="31" y="0"/>
                </a:lnTo>
                <a:lnTo>
                  <a:pt x="38" y="3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599" name="Freeform 4365"/>
          <p:cNvSpPr>
            <a:spLocks noChangeAspect="1"/>
          </p:cNvSpPr>
          <p:nvPr/>
        </p:nvSpPr>
        <p:spPr bwMode="auto">
          <a:xfrm>
            <a:off x="2268538" y="5511800"/>
            <a:ext cx="14287" cy="25400"/>
          </a:xfrm>
          <a:custGeom>
            <a:avLst/>
            <a:gdLst>
              <a:gd name="T0" fmla="*/ 2147483647 w 41"/>
              <a:gd name="T1" fmla="*/ 2147483647 h 77"/>
              <a:gd name="T2" fmla="*/ 2147483647 w 41"/>
              <a:gd name="T3" fmla="*/ 2147483647 h 77"/>
              <a:gd name="T4" fmla="*/ 0 w 41"/>
              <a:gd name="T5" fmla="*/ 2147483647 h 77"/>
              <a:gd name="T6" fmla="*/ 0 w 41"/>
              <a:gd name="T7" fmla="*/ 2147483647 h 77"/>
              <a:gd name="T8" fmla="*/ 2147483647 w 41"/>
              <a:gd name="T9" fmla="*/ 0 h 77"/>
              <a:gd name="T10" fmla="*/ 2147483647 w 41"/>
              <a:gd name="T11" fmla="*/ 0 h 77"/>
              <a:gd name="T12" fmla="*/ 2147483647 w 41"/>
              <a:gd name="T13" fmla="*/ 2147483647 h 7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1"/>
              <a:gd name="T22" fmla="*/ 0 h 77"/>
              <a:gd name="T23" fmla="*/ 41 w 41"/>
              <a:gd name="T24" fmla="*/ 77 h 7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1" h="77">
                <a:moveTo>
                  <a:pt x="41" y="73"/>
                </a:moveTo>
                <a:lnTo>
                  <a:pt x="10" y="77"/>
                </a:lnTo>
                <a:lnTo>
                  <a:pt x="0" y="4"/>
                </a:lnTo>
                <a:lnTo>
                  <a:pt x="31" y="0"/>
                </a:lnTo>
                <a:lnTo>
                  <a:pt x="41" y="7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00" name="Freeform 4366"/>
          <p:cNvSpPr>
            <a:spLocks noChangeAspect="1"/>
          </p:cNvSpPr>
          <p:nvPr/>
        </p:nvSpPr>
        <p:spPr bwMode="auto">
          <a:xfrm>
            <a:off x="2265363" y="5478463"/>
            <a:ext cx="15875" cy="33337"/>
          </a:xfrm>
          <a:custGeom>
            <a:avLst/>
            <a:gdLst>
              <a:gd name="T0" fmla="*/ 2147483647 w 47"/>
              <a:gd name="T1" fmla="*/ 2147483647 h 99"/>
              <a:gd name="T2" fmla="*/ 2147483647 w 47"/>
              <a:gd name="T3" fmla="*/ 2147483647 h 99"/>
              <a:gd name="T4" fmla="*/ 0 w 47"/>
              <a:gd name="T5" fmla="*/ 2147483647 h 99"/>
              <a:gd name="T6" fmla="*/ 0 w 47"/>
              <a:gd name="T7" fmla="*/ 2147483647 h 99"/>
              <a:gd name="T8" fmla="*/ 2147483647 w 47"/>
              <a:gd name="T9" fmla="*/ 0 h 99"/>
              <a:gd name="T10" fmla="*/ 2147483647 w 47"/>
              <a:gd name="T11" fmla="*/ 0 h 99"/>
              <a:gd name="T12" fmla="*/ 2147483647 w 47"/>
              <a:gd name="T13" fmla="*/ 2147483647 h 9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7"/>
              <a:gd name="T22" fmla="*/ 0 h 99"/>
              <a:gd name="T23" fmla="*/ 47 w 47"/>
              <a:gd name="T24" fmla="*/ 99 h 9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7" h="99">
                <a:moveTo>
                  <a:pt x="47" y="95"/>
                </a:moveTo>
                <a:lnTo>
                  <a:pt x="16" y="99"/>
                </a:lnTo>
                <a:lnTo>
                  <a:pt x="0" y="4"/>
                </a:lnTo>
                <a:lnTo>
                  <a:pt x="31" y="0"/>
                </a:lnTo>
                <a:lnTo>
                  <a:pt x="47" y="9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01" name="Freeform 4367"/>
          <p:cNvSpPr>
            <a:spLocks noChangeAspect="1"/>
          </p:cNvSpPr>
          <p:nvPr/>
        </p:nvSpPr>
        <p:spPr bwMode="auto">
          <a:xfrm>
            <a:off x="2257425" y="5440363"/>
            <a:ext cx="17463" cy="38100"/>
          </a:xfrm>
          <a:custGeom>
            <a:avLst/>
            <a:gdLst>
              <a:gd name="T0" fmla="*/ 2147483647 w 52"/>
              <a:gd name="T1" fmla="*/ 2147483647 h 120"/>
              <a:gd name="T2" fmla="*/ 2147483647 w 52"/>
              <a:gd name="T3" fmla="*/ 2147483647 h 120"/>
              <a:gd name="T4" fmla="*/ 2147483647 w 52"/>
              <a:gd name="T5" fmla="*/ 2147483647 h 120"/>
              <a:gd name="T6" fmla="*/ 0 w 52"/>
              <a:gd name="T7" fmla="*/ 2147483647 h 120"/>
              <a:gd name="T8" fmla="*/ 2147483647 w 52"/>
              <a:gd name="T9" fmla="*/ 2147483647 h 120"/>
              <a:gd name="T10" fmla="*/ 2147483647 w 52"/>
              <a:gd name="T11" fmla="*/ 0 h 120"/>
              <a:gd name="T12" fmla="*/ 2147483647 w 52"/>
              <a:gd name="T13" fmla="*/ 2147483647 h 1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2"/>
              <a:gd name="T22" fmla="*/ 0 h 120"/>
              <a:gd name="T23" fmla="*/ 52 w 52"/>
              <a:gd name="T24" fmla="*/ 120 h 12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2" h="120">
                <a:moveTo>
                  <a:pt x="52" y="116"/>
                </a:moveTo>
                <a:lnTo>
                  <a:pt x="21" y="120"/>
                </a:lnTo>
                <a:lnTo>
                  <a:pt x="1" y="21"/>
                </a:lnTo>
                <a:lnTo>
                  <a:pt x="0" y="14"/>
                </a:lnTo>
                <a:lnTo>
                  <a:pt x="31" y="8"/>
                </a:lnTo>
                <a:lnTo>
                  <a:pt x="30" y="0"/>
                </a:lnTo>
                <a:lnTo>
                  <a:pt x="52" y="1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02" name="Freeform 4368"/>
          <p:cNvSpPr>
            <a:spLocks noChangeAspect="1"/>
          </p:cNvSpPr>
          <p:nvPr/>
        </p:nvSpPr>
        <p:spPr bwMode="auto">
          <a:xfrm>
            <a:off x="2247900" y="5402263"/>
            <a:ext cx="20638" cy="41275"/>
          </a:xfrm>
          <a:custGeom>
            <a:avLst/>
            <a:gdLst>
              <a:gd name="T0" fmla="*/ 2147483647 w 57"/>
              <a:gd name="T1" fmla="*/ 2147483647 h 116"/>
              <a:gd name="T2" fmla="*/ 2147483647 w 57"/>
              <a:gd name="T3" fmla="*/ 2147483647 h 116"/>
              <a:gd name="T4" fmla="*/ 0 w 57"/>
              <a:gd name="T5" fmla="*/ 0 h 116"/>
              <a:gd name="T6" fmla="*/ 2147483647 w 57"/>
              <a:gd name="T7" fmla="*/ 2147483647 h 116"/>
              <a:gd name="T8" fmla="*/ 2147483647 w 57"/>
              <a:gd name="T9" fmla="*/ 2147483647 h 116"/>
              <a:gd name="T10" fmla="*/ 2147483647 w 57"/>
              <a:gd name="T11" fmla="*/ 2147483647 h 116"/>
              <a:gd name="T12" fmla="*/ 2147483647 w 57"/>
              <a:gd name="T13" fmla="*/ 2147483647 h 1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7"/>
              <a:gd name="T22" fmla="*/ 0 h 116"/>
              <a:gd name="T23" fmla="*/ 57 w 57"/>
              <a:gd name="T24" fmla="*/ 116 h 1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7" h="116">
                <a:moveTo>
                  <a:pt x="57" y="110"/>
                </a:moveTo>
                <a:lnTo>
                  <a:pt x="26" y="116"/>
                </a:lnTo>
                <a:lnTo>
                  <a:pt x="0" y="0"/>
                </a:lnTo>
                <a:lnTo>
                  <a:pt x="3" y="10"/>
                </a:lnTo>
                <a:lnTo>
                  <a:pt x="33" y="2"/>
                </a:lnTo>
                <a:lnTo>
                  <a:pt x="36" y="12"/>
                </a:lnTo>
                <a:lnTo>
                  <a:pt x="57" y="1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03" name="Freeform 4369"/>
          <p:cNvSpPr>
            <a:spLocks noChangeAspect="1"/>
          </p:cNvSpPr>
          <p:nvPr/>
        </p:nvSpPr>
        <p:spPr bwMode="auto">
          <a:xfrm>
            <a:off x="2239963" y="5368925"/>
            <a:ext cx="19050" cy="36513"/>
          </a:xfrm>
          <a:custGeom>
            <a:avLst/>
            <a:gdLst>
              <a:gd name="T0" fmla="*/ 2147483647 w 59"/>
              <a:gd name="T1" fmla="*/ 2147483647 h 111"/>
              <a:gd name="T2" fmla="*/ 2147483647 w 59"/>
              <a:gd name="T3" fmla="*/ 2147483647 h 111"/>
              <a:gd name="T4" fmla="*/ 2147483647 w 59"/>
              <a:gd name="T5" fmla="*/ 2147483647 h 111"/>
              <a:gd name="T6" fmla="*/ 0 w 59"/>
              <a:gd name="T7" fmla="*/ 2147483647 h 111"/>
              <a:gd name="T8" fmla="*/ 2147483647 w 59"/>
              <a:gd name="T9" fmla="*/ 2147483647 h 111"/>
              <a:gd name="T10" fmla="*/ 2147483647 w 59"/>
              <a:gd name="T11" fmla="*/ 0 h 111"/>
              <a:gd name="T12" fmla="*/ 2147483647 w 59"/>
              <a:gd name="T13" fmla="*/ 2147483647 h 1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9"/>
              <a:gd name="T22" fmla="*/ 0 h 111"/>
              <a:gd name="T23" fmla="*/ 59 w 59"/>
              <a:gd name="T24" fmla="*/ 111 h 11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9" h="111">
                <a:moveTo>
                  <a:pt x="59" y="103"/>
                </a:moveTo>
                <a:lnTo>
                  <a:pt x="29" y="111"/>
                </a:lnTo>
                <a:lnTo>
                  <a:pt x="2" y="21"/>
                </a:lnTo>
                <a:lnTo>
                  <a:pt x="0" y="17"/>
                </a:lnTo>
                <a:lnTo>
                  <a:pt x="29" y="4"/>
                </a:lnTo>
                <a:lnTo>
                  <a:pt x="27" y="0"/>
                </a:lnTo>
                <a:lnTo>
                  <a:pt x="59" y="10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04" name="Freeform 4370"/>
          <p:cNvSpPr>
            <a:spLocks noChangeAspect="1"/>
          </p:cNvSpPr>
          <p:nvPr/>
        </p:nvSpPr>
        <p:spPr bwMode="auto">
          <a:xfrm>
            <a:off x="2230438" y="5345113"/>
            <a:ext cx="19050" cy="28575"/>
          </a:xfrm>
          <a:custGeom>
            <a:avLst/>
            <a:gdLst>
              <a:gd name="T0" fmla="*/ 2147483647 w 60"/>
              <a:gd name="T1" fmla="*/ 2147483647 h 90"/>
              <a:gd name="T2" fmla="*/ 2147483647 w 60"/>
              <a:gd name="T3" fmla="*/ 2147483647 h 90"/>
              <a:gd name="T4" fmla="*/ 0 w 60"/>
              <a:gd name="T5" fmla="*/ 2147483647 h 90"/>
              <a:gd name="T6" fmla="*/ 2147483647 w 60"/>
              <a:gd name="T7" fmla="*/ 2147483647 h 90"/>
              <a:gd name="T8" fmla="*/ 2147483647 w 60"/>
              <a:gd name="T9" fmla="*/ 0 h 90"/>
              <a:gd name="T10" fmla="*/ 2147483647 w 60"/>
              <a:gd name="T11" fmla="*/ 2147483647 h 90"/>
              <a:gd name="T12" fmla="*/ 2147483647 w 60"/>
              <a:gd name="T13" fmla="*/ 2147483647 h 9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0"/>
              <a:gd name="T22" fmla="*/ 0 h 90"/>
              <a:gd name="T23" fmla="*/ 60 w 60"/>
              <a:gd name="T24" fmla="*/ 90 h 9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0" h="90">
                <a:moveTo>
                  <a:pt x="60" y="77"/>
                </a:moveTo>
                <a:lnTo>
                  <a:pt x="31" y="90"/>
                </a:lnTo>
                <a:lnTo>
                  <a:pt x="0" y="18"/>
                </a:lnTo>
                <a:lnTo>
                  <a:pt x="2" y="21"/>
                </a:lnTo>
                <a:lnTo>
                  <a:pt x="25" y="0"/>
                </a:lnTo>
                <a:lnTo>
                  <a:pt x="27" y="3"/>
                </a:lnTo>
                <a:lnTo>
                  <a:pt x="60" y="7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05" name="Freeform 4371"/>
          <p:cNvSpPr>
            <a:spLocks noChangeAspect="1"/>
          </p:cNvSpPr>
          <p:nvPr/>
        </p:nvSpPr>
        <p:spPr bwMode="auto">
          <a:xfrm>
            <a:off x="2216150" y="5329238"/>
            <a:ext cx="22225" cy="20637"/>
          </a:xfrm>
          <a:custGeom>
            <a:avLst/>
            <a:gdLst>
              <a:gd name="T0" fmla="*/ 2147483647 w 59"/>
              <a:gd name="T1" fmla="*/ 2147483647 h 60"/>
              <a:gd name="T2" fmla="*/ 2147483647 w 59"/>
              <a:gd name="T3" fmla="*/ 2147483647 h 60"/>
              <a:gd name="T4" fmla="*/ 0 w 59"/>
              <a:gd name="T5" fmla="*/ 2147483647 h 60"/>
              <a:gd name="T6" fmla="*/ 2147483647 w 59"/>
              <a:gd name="T7" fmla="*/ 0 h 60"/>
              <a:gd name="T8" fmla="*/ 2147483647 w 59"/>
              <a:gd name="T9" fmla="*/ 2147483647 h 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9"/>
              <a:gd name="T16" fmla="*/ 0 h 60"/>
              <a:gd name="T17" fmla="*/ 59 w 59"/>
              <a:gd name="T18" fmla="*/ 60 h 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9" h="60">
                <a:moveTo>
                  <a:pt x="59" y="39"/>
                </a:moveTo>
                <a:lnTo>
                  <a:pt x="36" y="60"/>
                </a:lnTo>
                <a:lnTo>
                  <a:pt x="0" y="21"/>
                </a:lnTo>
                <a:lnTo>
                  <a:pt x="23" y="0"/>
                </a:lnTo>
                <a:lnTo>
                  <a:pt x="59" y="3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06" name="Freeform 4372"/>
          <p:cNvSpPr>
            <a:spLocks noChangeAspect="1"/>
          </p:cNvSpPr>
          <p:nvPr/>
        </p:nvSpPr>
        <p:spPr bwMode="auto">
          <a:xfrm>
            <a:off x="2147888" y="5576888"/>
            <a:ext cx="11112" cy="3175"/>
          </a:xfrm>
          <a:custGeom>
            <a:avLst/>
            <a:gdLst>
              <a:gd name="T0" fmla="*/ 2147483647 w 27"/>
              <a:gd name="T1" fmla="*/ 0 h 14"/>
              <a:gd name="T2" fmla="*/ 0 w 27"/>
              <a:gd name="T3" fmla="*/ 2147483647 h 14"/>
              <a:gd name="T4" fmla="*/ 2147483647 w 27"/>
              <a:gd name="T5" fmla="*/ 0 h 14"/>
              <a:gd name="T6" fmla="*/ 0 60000 65536"/>
              <a:gd name="T7" fmla="*/ 0 60000 65536"/>
              <a:gd name="T8" fmla="*/ 0 60000 65536"/>
              <a:gd name="T9" fmla="*/ 0 w 27"/>
              <a:gd name="T10" fmla="*/ 0 h 14"/>
              <a:gd name="T11" fmla="*/ 27 w 27"/>
              <a:gd name="T12" fmla="*/ 14 h 1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7" h="14">
                <a:moveTo>
                  <a:pt x="27" y="0"/>
                </a:moveTo>
                <a:lnTo>
                  <a:pt x="0" y="14"/>
                </a:lnTo>
                <a:lnTo>
                  <a:pt x="2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07" name="Freeform 4373"/>
          <p:cNvSpPr>
            <a:spLocks noChangeAspect="1"/>
          </p:cNvSpPr>
          <p:nvPr/>
        </p:nvSpPr>
        <p:spPr bwMode="auto">
          <a:xfrm>
            <a:off x="1965325" y="5419725"/>
            <a:ext cx="7938" cy="9525"/>
          </a:xfrm>
          <a:custGeom>
            <a:avLst/>
            <a:gdLst>
              <a:gd name="T0" fmla="*/ 2147483647 w 25"/>
              <a:gd name="T1" fmla="*/ 2147483647 h 28"/>
              <a:gd name="T2" fmla="*/ 2147483647 w 25"/>
              <a:gd name="T3" fmla="*/ 2147483647 h 28"/>
              <a:gd name="T4" fmla="*/ 2147483647 w 25"/>
              <a:gd name="T5" fmla="*/ 2147483647 h 28"/>
              <a:gd name="T6" fmla="*/ 2147483647 w 25"/>
              <a:gd name="T7" fmla="*/ 2147483647 h 28"/>
              <a:gd name="T8" fmla="*/ 2147483647 w 25"/>
              <a:gd name="T9" fmla="*/ 2147483647 h 28"/>
              <a:gd name="T10" fmla="*/ 0 w 25"/>
              <a:gd name="T11" fmla="*/ 2147483647 h 28"/>
              <a:gd name="T12" fmla="*/ 0 w 25"/>
              <a:gd name="T13" fmla="*/ 2147483647 h 28"/>
              <a:gd name="T14" fmla="*/ 0 w 25"/>
              <a:gd name="T15" fmla="*/ 2147483647 h 28"/>
              <a:gd name="T16" fmla="*/ 2147483647 w 25"/>
              <a:gd name="T17" fmla="*/ 2147483647 h 28"/>
              <a:gd name="T18" fmla="*/ 2147483647 w 25"/>
              <a:gd name="T19" fmla="*/ 2147483647 h 28"/>
              <a:gd name="T20" fmla="*/ 2147483647 w 25"/>
              <a:gd name="T21" fmla="*/ 2147483647 h 28"/>
              <a:gd name="T22" fmla="*/ 2147483647 w 25"/>
              <a:gd name="T23" fmla="*/ 2147483647 h 28"/>
              <a:gd name="T24" fmla="*/ 2147483647 w 25"/>
              <a:gd name="T25" fmla="*/ 2147483647 h 28"/>
              <a:gd name="T26" fmla="*/ 2147483647 w 25"/>
              <a:gd name="T27" fmla="*/ 2147483647 h 28"/>
              <a:gd name="T28" fmla="*/ 2147483647 w 25"/>
              <a:gd name="T29" fmla="*/ 0 h 28"/>
              <a:gd name="T30" fmla="*/ 2147483647 w 25"/>
              <a:gd name="T31" fmla="*/ 0 h 28"/>
              <a:gd name="T32" fmla="*/ 2147483647 w 25"/>
              <a:gd name="T33" fmla="*/ 0 h 28"/>
              <a:gd name="T34" fmla="*/ 2147483647 w 25"/>
              <a:gd name="T35" fmla="*/ 2147483647 h 28"/>
              <a:gd name="T36" fmla="*/ 2147483647 w 25"/>
              <a:gd name="T37" fmla="*/ 2147483647 h 28"/>
              <a:gd name="T38" fmla="*/ 2147483647 w 25"/>
              <a:gd name="T39" fmla="*/ 2147483647 h 28"/>
              <a:gd name="T40" fmla="*/ 2147483647 w 25"/>
              <a:gd name="T41" fmla="*/ 2147483647 h 28"/>
              <a:gd name="T42" fmla="*/ 2147483647 w 25"/>
              <a:gd name="T43" fmla="*/ 2147483647 h 2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5"/>
              <a:gd name="T67" fmla="*/ 0 h 28"/>
              <a:gd name="T68" fmla="*/ 25 w 25"/>
              <a:gd name="T69" fmla="*/ 28 h 2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5" h="28">
                <a:moveTo>
                  <a:pt x="6" y="28"/>
                </a:moveTo>
                <a:lnTo>
                  <a:pt x="6" y="28"/>
                </a:lnTo>
                <a:lnTo>
                  <a:pt x="4" y="26"/>
                </a:lnTo>
                <a:lnTo>
                  <a:pt x="2" y="24"/>
                </a:lnTo>
                <a:lnTo>
                  <a:pt x="1" y="22"/>
                </a:lnTo>
                <a:lnTo>
                  <a:pt x="0" y="19"/>
                </a:lnTo>
                <a:lnTo>
                  <a:pt x="0" y="16"/>
                </a:lnTo>
                <a:lnTo>
                  <a:pt x="0" y="15"/>
                </a:lnTo>
                <a:lnTo>
                  <a:pt x="1" y="12"/>
                </a:lnTo>
                <a:lnTo>
                  <a:pt x="2" y="9"/>
                </a:lnTo>
                <a:lnTo>
                  <a:pt x="3" y="6"/>
                </a:lnTo>
                <a:lnTo>
                  <a:pt x="5" y="4"/>
                </a:lnTo>
                <a:lnTo>
                  <a:pt x="7" y="2"/>
                </a:lnTo>
                <a:lnTo>
                  <a:pt x="9" y="1"/>
                </a:lnTo>
                <a:lnTo>
                  <a:pt x="12" y="0"/>
                </a:lnTo>
                <a:lnTo>
                  <a:pt x="15" y="0"/>
                </a:lnTo>
                <a:lnTo>
                  <a:pt x="16" y="0"/>
                </a:lnTo>
                <a:lnTo>
                  <a:pt x="20" y="1"/>
                </a:lnTo>
                <a:lnTo>
                  <a:pt x="23" y="2"/>
                </a:lnTo>
                <a:lnTo>
                  <a:pt x="25" y="3"/>
                </a:lnTo>
                <a:lnTo>
                  <a:pt x="6" y="2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08" name="Freeform 4374"/>
          <p:cNvSpPr>
            <a:spLocks noChangeAspect="1"/>
          </p:cNvSpPr>
          <p:nvPr/>
        </p:nvSpPr>
        <p:spPr bwMode="auto">
          <a:xfrm>
            <a:off x="2138363" y="5553075"/>
            <a:ext cx="20637" cy="26988"/>
          </a:xfrm>
          <a:custGeom>
            <a:avLst/>
            <a:gdLst>
              <a:gd name="T0" fmla="*/ 2147483647 w 58"/>
              <a:gd name="T1" fmla="*/ 2147483647 h 76"/>
              <a:gd name="T2" fmla="*/ 2147483647 w 58"/>
              <a:gd name="T3" fmla="*/ 2147483647 h 76"/>
              <a:gd name="T4" fmla="*/ 0 w 58"/>
              <a:gd name="T5" fmla="*/ 2147483647 h 76"/>
              <a:gd name="T6" fmla="*/ 2147483647 w 58"/>
              <a:gd name="T7" fmla="*/ 2147483647 h 76"/>
              <a:gd name="T8" fmla="*/ 2147483647 w 58"/>
              <a:gd name="T9" fmla="*/ 0 h 76"/>
              <a:gd name="T10" fmla="*/ 2147483647 w 58"/>
              <a:gd name="T11" fmla="*/ 2147483647 h 76"/>
              <a:gd name="T12" fmla="*/ 2147483647 w 58"/>
              <a:gd name="T13" fmla="*/ 2147483647 h 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8"/>
              <a:gd name="T22" fmla="*/ 0 h 76"/>
              <a:gd name="T23" fmla="*/ 58 w 58"/>
              <a:gd name="T24" fmla="*/ 76 h 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8" h="76">
                <a:moveTo>
                  <a:pt x="58" y="62"/>
                </a:moveTo>
                <a:lnTo>
                  <a:pt x="31" y="76"/>
                </a:lnTo>
                <a:lnTo>
                  <a:pt x="0" y="19"/>
                </a:lnTo>
                <a:lnTo>
                  <a:pt x="1" y="20"/>
                </a:lnTo>
                <a:lnTo>
                  <a:pt x="24" y="0"/>
                </a:lnTo>
                <a:lnTo>
                  <a:pt x="25" y="1"/>
                </a:lnTo>
                <a:lnTo>
                  <a:pt x="58" y="6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09" name="Freeform 4375"/>
          <p:cNvSpPr>
            <a:spLocks noChangeAspect="1"/>
          </p:cNvSpPr>
          <p:nvPr/>
        </p:nvSpPr>
        <p:spPr bwMode="auto">
          <a:xfrm>
            <a:off x="2122488" y="5532438"/>
            <a:ext cx="23812" cy="28575"/>
          </a:xfrm>
          <a:custGeom>
            <a:avLst/>
            <a:gdLst>
              <a:gd name="T0" fmla="*/ 2147483647 w 76"/>
              <a:gd name="T1" fmla="*/ 2147483647 h 82"/>
              <a:gd name="T2" fmla="*/ 2147483647 w 76"/>
              <a:gd name="T3" fmla="*/ 2147483647 h 82"/>
              <a:gd name="T4" fmla="*/ 0 w 76"/>
              <a:gd name="T5" fmla="*/ 2147483647 h 82"/>
              <a:gd name="T6" fmla="*/ 0 w 76"/>
              <a:gd name="T7" fmla="*/ 2147483647 h 82"/>
              <a:gd name="T8" fmla="*/ 2147483647 w 76"/>
              <a:gd name="T9" fmla="*/ 0 h 82"/>
              <a:gd name="T10" fmla="*/ 2147483647 w 76"/>
              <a:gd name="T11" fmla="*/ 0 h 82"/>
              <a:gd name="T12" fmla="*/ 2147483647 w 76"/>
              <a:gd name="T13" fmla="*/ 2147483647 h 8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6"/>
              <a:gd name="T22" fmla="*/ 0 h 82"/>
              <a:gd name="T23" fmla="*/ 76 w 76"/>
              <a:gd name="T24" fmla="*/ 82 h 8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6" h="82">
                <a:moveTo>
                  <a:pt x="76" y="62"/>
                </a:moveTo>
                <a:lnTo>
                  <a:pt x="53" y="82"/>
                </a:lnTo>
                <a:lnTo>
                  <a:pt x="0" y="23"/>
                </a:lnTo>
                <a:lnTo>
                  <a:pt x="20" y="0"/>
                </a:lnTo>
                <a:lnTo>
                  <a:pt x="76" y="6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10" name="Freeform 4376"/>
          <p:cNvSpPr>
            <a:spLocks noChangeAspect="1"/>
          </p:cNvSpPr>
          <p:nvPr/>
        </p:nvSpPr>
        <p:spPr bwMode="auto">
          <a:xfrm>
            <a:off x="2097088" y="5511800"/>
            <a:ext cx="31750" cy="30163"/>
          </a:xfrm>
          <a:custGeom>
            <a:avLst/>
            <a:gdLst>
              <a:gd name="T0" fmla="*/ 2147483647 w 89"/>
              <a:gd name="T1" fmla="*/ 2147483647 h 85"/>
              <a:gd name="T2" fmla="*/ 2147483647 w 89"/>
              <a:gd name="T3" fmla="*/ 2147483647 h 85"/>
              <a:gd name="T4" fmla="*/ 2147483647 w 89"/>
              <a:gd name="T5" fmla="*/ 2147483647 h 85"/>
              <a:gd name="T6" fmla="*/ 0 w 89"/>
              <a:gd name="T7" fmla="*/ 2147483647 h 85"/>
              <a:gd name="T8" fmla="*/ 2147483647 w 89"/>
              <a:gd name="T9" fmla="*/ 2147483647 h 85"/>
              <a:gd name="T10" fmla="*/ 2147483647 w 89"/>
              <a:gd name="T11" fmla="*/ 0 h 85"/>
              <a:gd name="T12" fmla="*/ 2147483647 w 89"/>
              <a:gd name="T13" fmla="*/ 2147483647 h 8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9"/>
              <a:gd name="T22" fmla="*/ 0 h 85"/>
              <a:gd name="T23" fmla="*/ 89 w 89"/>
              <a:gd name="T24" fmla="*/ 85 h 8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9" h="85">
                <a:moveTo>
                  <a:pt x="89" y="62"/>
                </a:moveTo>
                <a:lnTo>
                  <a:pt x="69" y="85"/>
                </a:lnTo>
                <a:lnTo>
                  <a:pt x="1" y="27"/>
                </a:lnTo>
                <a:lnTo>
                  <a:pt x="0" y="26"/>
                </a:lnTo>
                <a:lnTo>
                  <a:pt x="19" y="1"/>
                </a:lnTo>
                <a:lnTo>
                  <a:pt x="18" y="0"/>
                </a:lnTo>
                <a:lnTo>
                  <a:pt x="89" y="6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11" name="Freeform 4377"/>
          <p:cNvSpPr>
            <a:spLocks noChangeAspect="1"/>
          </p:cNvSpPr>
          <p:nvPr/>
        </p:nvSpPr>
        <p:spPr bwMode="auto">
          <a:xfrm>
            <a:off x="2066925" y="5492750"/>
            <a:ext cx="36513" cy="28575"/>
          </a:xfrm>
          <a:custGeom>
            <a:avLst/>
            <a:gdLst>
              <a:gd name="T0" fmla="*/ 2147483647 w 109"/>
              <a:gd name="T1" fmla="*/ 2147483647 h 84"/>
              <a:gd name="T2" fmla="*/ 2147483647 w 109"/>
              <a:gd name="T3" fmla="*/ 2147483647 h 84"/>
              <a:gd name="T4" fmla="*/ 0 w 109"/>
              <a:gd name="T5" fmla="*/ 2147483647 h 84"/>
              <a:gd name="T6" fmla="*/ 2147483647 w 109"/>
              <a:gd name="T7" fmla="*/ 2147483647 h 84"/>
              <a:gd name="T8" fmla="*/ 2147483647 w 109"/>
              <a:gd name="T9" fmla="*/ 0 h 84"/>
              <a:gd name="T10" fmla="*/ 2147483647 w 109"/>
              <a:gd name="T11" fmla="*/ 2147483647 h 84"/>
              <a:gd name="T12" fmla="*/ 2147483647 w 109"/>
              <a:gd name="T13" fmla="*/ 2147483647 h 8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09"/>
              <a:gd name="T22" fmla="*/ 0 h 84"/>
              <a:gd name="T23" fmla="*/ 109 w 109"/>
              <a:gd name="T24" fmla="*/ 84 h 8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09" h="84">
                <a:moveTo>
                  <a:pt x="109" y="59"/>
                </a:moveTo>
                <a:lnTo>
                  <a:pt x="90" y="84"/>
                </a:lnTo>
                <a:lnTo>
                  <a:pt x="0" y="17"/>
                </a:lnTo>
                <a:lnTo>
                  <a:pt x="12" y="25"/>
                </a:lnTo>
                <a:lnTo>
                  <a:pt x="29" y="0"/>
                </a:lnTo>
                <a:lnTo>
                  <a:pt x="41" y="8"/>
                </a:lnTo>
                <a:lnTo>
                  <a:pt x="109" y="5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12" name="Freeform 4378"/>
          <p:cNvSpPr>
            <a:spLocks noChangeAspect="1"/>
          </p:cNvSpPr>
          <p:nvPr/>
        </p:nvSpPr>
        <p:spPr bwMode="auto">
          <a:xfrm>
            <a:off x="2041525" y="5470525"/>
            <a:ext cx="34925" cy="28575"/>
          </a:xfrm>
          <a:custGeom>
            <a:avLst/>
            <a:gdLst>
              <a:gd name="T0" fmla="*/ 2147483647 w 100"/>
              <a:gd name="T1" fmla="*/ 2147483647 h 82"/>
              <a:gd name="T2" fmla="*/ 2147483647 w 100"/>
              <a:gd name="T3" fmla="*/ 2147483647 h 82"/>
              <a:gd name="T4" fmla="*/ 0 w 100"/>
              <a:gd name="T5" fmla="*/ 2147483647 h 82"/>
              <a:gd name="T6" fmla="*/ 0 w 100"/>
              <a:gd name="T7" fmla="*/ 2147483647 h 82"/>
              <a:gd name="T8" fmla="*/ 2147483647 w 100"/>
              <a:gd name="T9" fmla="*/ 0 h 82"/>
              <a:gd name="T10" fmla="*/ 2147483647 w 100"/>
              <a:gd name="T11" fmla="*/ 0 h 82"/>
              <a:gd name="T12" fmla="*/ 2147483647 w 100"/>
              <a:gd name="T13" fmla="*/ 2147483647 h 8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00"/>
              <a:gd name="T22" fmla="*/ 0 h 82"/>
              <a:gd name="T23" fmla="*/ 100 w 100"/>
              <a:gd name="T24" fmla="*/ 82 h 8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00" h="82">
                <a:moveTo>
                  <a:pt x="100" y="57"/>
                </a:moveTo>
                <a:lnTo>
                  <a:pt x="83" y="82"/>
                </a:lnTo>
                <a:lnTo>
                  <a:pt x="0" y="25"/>
                </a:lnTo>
                <a:lnTo>
                  <a:pt x="17" y="0"/>
                </a:lnTo>
                <a:lnTo>
                  <a:pt x="100" y="5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13" name="Freeform 4379"/>
          <p:cNvSpPr>
            <a:spLocks noChangeAspect="1"/>
          </p:cNvSpPr>
          <p:nvPr/>
        </p:nvSpPr>
        <p:spPr bwMode="auto">
          <a:xfrm>
            <a:off x="2012950" y="5451475"/>
            <a:ext cx="33338" cy="28575"/>
          </a:xfrm>
          <a:custGeom>
            <a:avLst/>
            <a:gdLst>
              <a:gd name="T0" fmla="*/ 2147483647 w 99"/>
              <a:gd name="T1" fmla="*/ 2147483647 h 79"/>
              <a:gd name="T2" fmla="*/ 2147483647 w 99"/>
              <a:gd name="T3" fmla="*/ 2147483647 h 79"/>
              <a:gd name="T4" fmla="*/ 0 w 99"/>
              <a:gd name="T5" fmla="*/ 2147483647 h 79"/>
              <a:gd name="T6" fmla="*/ 0 w 99"/>
              <a:gd name="T7" fmla="*/ 2147483647 h 79"/>
              <a:gd name="T8" fmla="*/ 2147483647 w 99"/>
              <a:gd name="T9" fmla="*/ 0 h 79"/>
              <a:gd name="T10" fmla="*/ 2147483647 w 99"/>
              <a:gd name="T11" fmla="*/ 0 h 79"/>
              <a:gd name="T12" fmla="*/ 2147483647 w 99"/>
              <a:gd name="T13" fmla="*/ 2147483647 h 7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9"/>
              <a:gd name="T22" fmla="*/ 0 h 79"/>
              <a:gd name="T23" fmla="*/ 99 w 99"/>
              <a:gd name="T24" fmla="*/ 79 h 7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9" h="79">
                <a:moveTo>
                  <a:pt x="99" y="54"/>
                </a:moveTo>
                <a:lnTo>
                  <a:pt x="82" y="79"/>
                </a:lnTo>
                <a:lnTo>
                  <a:pt x="0" y="25"/>
                </a:lnTo>
                <a:lnTo>
                  <a:pt x="17" y="0"/>
                </a:lnTo>
                <a:lnTo>
                  <a:pt x="99" y="5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14" name="Freeform 4380"/>
          <p:cNvSpPr>
            <a:spLocks noChangeAspect="1"/>
          </p:cNvSpPr>
          <p:nvPr/>
        </p:nvSpPr>
        <p:spPr bwMode="auto">
          <a:xfrm>
            <a:off x="1984375" y="5434013"/>
            <a:ext cx="34925" cy="26987"/>
          </a:xfrm>
          <a:custGeom>
            <a:avLst/>
            <a:gdLst>
              <a:gd name="T0" fmla="*/ 2147483647 w 102"/>
              <a:gd name="T1" fmla="*/ 2147483647 h 76"/>
              <a:gd name="T2" fmla="*/ 2147483647 w 102"/>
              <a:gd name="T3" fmla="*/ 2147483647 h 76"/>
              <a:gd name="T4" fmla="*/ 0 w 102"/>
              <a:gd name="T5" fmla="*/ 2147483647 h 76"/>
              <a:gd name="T6" fmla="*/ 2147483647 w 102"/>
              <a:gd name="T7" fmla="*/ 2147483647 h 76"/>
              <a:gd name="T8" fmla="*/ 2147483647 w 102"/>
              <a:gd name="T9" fmla="*/ 0 h 76"/>
              <a:gd name="T10" fmla="*/ 2147483647 w 102"/>
              <a:gd name="T11" fmla="*/ 2147483647 h 76"/>
              <a:gd name="T12" fmla="*/ 2147483647 w 102"/>
              <a:gd name="T13" fmla="*/ 2147483647 h 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02"/>
              <a:gd name="T22" fmla="*/ 0 h 76"/>
              <a:gd name="T23" fmla="*/ 102 w 102"/>
              <a:gd name="T24" fmla="*/ 76 h 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02" h="76">
                <a:moveTo>
                  <a:pt x="102" y="51"/>
                </a:moveTo>
                <a:lnTo>
                  <a:pt x="85" y="76"/>
                </a:lnTo>
                <a:lnTo>
                  <a:pt x="0" y="18"/>
                </a:lnTo>
                <a:lnTo>
                  <a:pt x="9" y="25"/>
                </a:lnTo>
                <a:lnTo>
                  <a:pt x="28" y="0"/>
                </a:lnTo>
                <a:lnTo>
                  <a:pt x="37" y="7"/>
                </a:lnTo>
                <a:lnTo>
                  <a:pt x="102" y="5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15" name="Freeform 4381"/>
          <p:cNvSpPr>
            <a:spLocks noChangeAspect="1"/>
          </p:cNvSpPr>
          <p:nvPr/>
        </p:nvSpPr>
        <p:spPr bwMode="auto">
          <a:xfrm>
            <a:off x="1966913" y="5419725"/>
            <a:ext cx="26987" cy="23813"/>
          </a:xfrm>
          <a:custGeom>
            <a:avLst/>
            <a:gdLst>
              <a:gd name="T0" fmla="*/ 2147483647 w 79"/>
              <a:gd name="T1" fmla="*/ 2147483647 h 71"/>
              <a:gd name="T2" fmla="*/ 2147483647 w 79"/>
              <a:gd name="T3" fmla="*/ 2147483647 h 71"/>
              <a:gd name="T4" fmla="*/ 0 w 79"/>
              <a:gd name="T5" fmla="*/ 2147483647 h 71"/>
              <a:gd name="T6" fmla="*/ 2147483647 w 79"/>
              <a:gd name="T7" fmla="*/ 0 h 71"/>
              <a:gd name="T8" fmla="*/ 2147483647 w 79"/>
              <a:gd name="T9" fmla="*/ 2147483647 h 7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9"/>
              <a:gd name="T16" fmla="*/ 0 h 71"/>
              <a:gd name="T17" fmla="*/ 79 w 79"/>
              <a:gd name="T18" fmla="*/ 71 h 7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9" h="71">
                <a:moveTo>
                  <a:pt x="79" y="46"/>
                </a:moveTo>
                <a:lnTo>
                  <a:pt x="60" y="71"/>
                </a:lnTo>
                <a:lnTo>
                  <a:pt x="0" y="25"/>
                </a:lnTo>
                <a:lnTo>
                  <a:pt x="19" y="0"/>
                </a:lnTo>
                <a:lnTo>
                  <a:pt x="79" y="4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16" name="Freeform 4382"/>
          <p:cNvSpPr>
            <a:spLocks noChangeAspect="1"/>
          </p:cNvSpPr>
          <p:nvPr/>
        </p:nvSpPr>
        <p:spPr bwMode="auto">
          <a:xfrm>
            <a:off x="1966913" y="5421313"/>
            <a:ext cx="7937" cy="7937"/>
          </a:xfrm>
          <a:custGeom>
            <a:avLst/>
            <a:gdLst>
              <a:gd name="T0" fmla="*/ 2147483647 w 26"/>
              <a:gd name="T1" fmla="*/ 0 h 26"/>
              <a:gd name="T2" fmla="*/ 2147483647 w 26"/>
              <a:gd name="T3" fmla="*/ 0 h 26"/>
              <a:gd name="T4" fmla="*/ 2147483647 w 26"/>
              <a:gd name="T5" fmla="*/ 2147483647 h 26"/>
              <a:gd name="T6" fmla="*/ 2147483647 w 26"/>
              <a:gd name="T7" fmla="*/ 2147483647 h 26"/>
              <a:gd name="T8" fmla="*/ 2147483647 w 26"/>
              <a:gd name="T9" fmla="*/ 2147483647 h 26"/>
              <a:gd name="T10" fmla="*/ 2147483647 w 26"/>
              <a:gd name="T11" fmla="*/ 2147483647 h 26"/>
              <a:gd name="T12" fmla="*/ 2147483647 w 26"/>
              <a:gd name="T13" fmla="*/ 2147483647 h 26"/>
              <a:gd name="T14" fmla="*/ 2147483647 w 26"/>
              <a:gd name="T15" fmla="*/ 2147483647 h 26"/>
              <a:gd name="T16" fmla="*/ 2147483647 w 26"/>
              <a:gd name="T17" fmla="*/ 2147483647 h 26"/>
              <a:gd name="T18" fmla="*/ 2147483647 w 26"/>
              <a:gd name="T19" fmla="*/ 2147483647 h 26"/>
              <a:gd name="T20" fmla="*/ 2147483647 w 26"/>
              <a:gd name="T21" fmla="*/ 2147483647 h 26"/>
              <a:gd name="T22" fmla="*/ 2147483647 w 26"/>
              <a:gd name="T23" fmla="*/ 2147483647 h 26"/>
              <a:gd name="T24" fmla="*/ 2147483647 w 26"/>
              <a:gd name="T25" fmla="*/ 2147483647 h 26"/>
              <a:gd name="T26" fmla="*/ 2147483647 w 26"/>
              <a:gd name="T27" fmla="*/ 2147483647 h 26"/>
              <a:gd name="T28" fmla="*/ 2147483647 w 26"/>
              <a:gd name="T29" fmla="*/ 2147483647 h 26"/>
              <a:gd name="T30" fmla="*/ 2147483647 w 26"/>
              <a:gd name="T31" fmla="*/ 2147483647 h 26"/>
              <a:gd name="T32" fmla="*/ 2147483647 w 26"/>
              <a:gd name="T33" fmla="*/ 2147483647 h 26"/>
              <a:gd name="T34" fmla="*/ 2147483647 w 26"/>
              <a:gd name="T35" fmla="*/ 2147483647 h 26"/>
              <a:gd name="T36" fmla="*/ 2147483647 w 26"/>
              <a:gd name="T37" fmla="*/ 2147483647 h 26"/>
              <a:gd name="T38" fmla="*/ 0 w 26"/>
              <a:gd name="T39" fmla="*/ 2147483647 h 26"/>
              <a:gd name="T40" fmla="*/ 0 w 26"/>
              <a:gd name="T41" fmla="*/ 2147483647 h 26"/>
              <a:gd name="T42" fmla="*/ 2147483647 w 26"/>
              <a:gd name="T43" fmla="*/ 0 h 2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6"/>
              <a:gd name="T67" fmla="*/ 0 h 26"/>
              <a:gd name="T68" fmla="*/ 26 w 26"/>
              <a:gd name="T69" fmla="*/ 26 h 2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6" h="26">
                <a:moveTo>
                  <a:pt x="21" y="0"/>
                </a:moveTo>
                <a:lnTo>
                  <a:pt x="21" y="0"/>
                </a:lnTo>
                <a:lnTo>
                  <a:pt x="23" y="3"/>
                </a:lnTo>
                <a:lnTo>
                  <a:pt x="25" y="5"/>
                </a:lnTo>
                <a:lnTo>
                  <a:pt x="25" y="7"/>
                </a:lnTo>
                <a:lnTo>
                  <a:pt x="26" y="10"/>
                </a:lnTo>
                <a:lnTo>
                  <a:pt x="26" y="12"/>
                </a:lnTo>
                <a:lnTo>
                  <a:pt x="25" y="15"/>
                </a:lnTo>
                <a:lnTo>
                  <a:pt x="25" y="17"/>
                </a:lnTo>
                <a:lnTo>
                  <a:pt x="23" y="19"/>
                </a:lnTo>
                <a:lnTo>
                  <a:pt x="21" y="21"/>
                </a:lnTo>
                <a:lnTo>
                  <a:pt x="19" y="23"/>
                </a:lnTo>
                <a:lnTo>
                  <a:pt x="17" y="25"/>
                </a:lnTo>
                <a:lnTo>
                  <a:pt x="15" y="25"/>
                </a:lnTo>
                <a:lnTo>
                  <a:pt x="11" y="26"/>
                </a:lnTo>
                <a:lnTo>
                  <a:pt x="9" y="26"/>
                </a:lnTo>
                <a:lnTo>
                  <a:pt x="6" y="25"/>
                </a:lnTo>
                <a:lnTo>
                  <a:pt x="4" y="25"/>
                </a:lnTo>
                <a:lnTo>
                  <a:pt x="2" y="23"/>
                </a:lnTo>
                <a:lnTo>
                  <a:pt x="0" y="21"/>
                </a:lnTo>
                <a:lnTo>
                  <a:pt x="2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17" name="Freeform 4383"/>
          <p:cNvSpPr>
            <a:spLocks noChangeAspect="1"/>
          </p:cNvSpPr>
          <p:nvPr/>
        </p:nvSpPr>
        <p:spPr bwMode="auto">
          <a:xfrm>
            <a:off x="1962150" y="5416550"/>
            <a:ext cx="7938" cy="7938"/>
          </a:xfrm>
          <a:custGeom>
            <a:avLst/>
            <a:gdLst>
              <a:gd name="T0" fmla="*/ 0 w 21"/>
              <a:gd name="T1" fmla="*/ 2147483647 h 21"/>
              <a:gd name="T2" fmla="*/ 2147483647 w 21"/>
              <a:gd name="T3" fmla="*/ 0 h 21"/>
              <a:gd name="T4" fmla="*/ 0 w 21"/>
              <a:gd name="T5" fmla="*/ 2147483647 h 21"/>
              <a:gd name="T6" fmla="*/ 0 60000 65536"/>
              <a:gd name="T7" fmla="*/ 0 60000 65536"/>
              <a:gd name="T8" fmla="*/ 0 60000 65536"/>
              <a:gd name="T9" fmla="*/ 0 w 21"/>
              <a:gd name="T10" fmla="*/ 0 h 21"/>
              <a:gd name="T11" fmla="*/ 21 w 21"/>
              <a:gd name="T12" fmla="*/ 21 h 2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" h="21">
                <a:moveTo>
                  <a:pt x="0" y="21"/>
                </a:moveTo>
                <a:lnTo>
                  <a:pt x="21" y="0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18" name="Freeform 4384"/>
          <p:cNvSpPr>
            <a:spLocks noChangeAspect="1"/>
          </p:cNvSpPr>
          <p:nvPr/>
        </p:nvSpPr>
        <p:spPr bwMode="auto">
          <a:xfrm>
            <a:off x="1965325" y="5419725"/>
            <a:ext cx="7938" cy="7938"/>
          </a:xfrm>
          <a:custGeom>
            <a:avLst/>
            <a:gdLst>
              <a:gd name="T0" fmla="*/ 2147483647 w 23"/>
              <a:gd name="T1" fmla="*/ 2147483647 h 23"/>
              <a:gd name="T2" fmla="*/ 2147483647 w 23"/>
              <a:gd name="T3" fmla="*/ 2147483647 h 23"/>
              <a:gd name="T4" fmla="*/ 0 w 23"/>
              <a:gd name="T5" fmla="*/ 2147483647 h 23"/>
              <a:gd name="T6" fmla="*/ 0 w 23"/>
              <a:gd name="T7" fmla="*/ 2147483647 h 23"/>
              <a:gd name="T8" fmla="*/ 2147483647 w 23"/>
              <a:gd name="T9" fmla="*/ 0 h 23"/>
              <a:gd name="T10" fmla="*/ 2147483647 w 23"/>
              <a:gd name="T11" fmla="*/ 0 h 23"/>
              <a:gd name="T12" fmla="*/ 2147483647 w 23"/>
              <a:gd name="T13" fmla="*/ 2147483647 h 2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"/>
              <a:gd name="T22" fmla="*/ 0 h 23"/>
              <a:gd name="T23" fmla="*/ 23 w 23"/>
              <a:gd name="T24" fmla="*/ 23 h 2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" h="23">
                <a:moveTo>
                  <a:pt x="23" y="2"/>
                </a:moveTo>
                <a:lnTo>
                  <a:pt x="2" y="23"/>
                </a:lnTo>
                <a:lnTo>
                  <a:pt x="0" y="21"/>
                </a:lnTo>
                <a:lnTo>
                  <a:pt x="21" y="0"/>
                </a:lnTo>
                <a:lnTo>
                  <a:pt x="23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19" name="Freeform 4385"/>
          <p:cNvSpPr>
            <a:spLocks noChangeAspect="1"/>
          </p:cNvSpPr>
          <p:nvPr/>
        </p:nvSpPr>
        <p:spPr bwMode="auto">
          <a:xfrm>
            <a:off x="1965325" y="5419725"/>
            <a:ext cx="7938" cy="7938"/>
          </a:xfrm>
          <a:custGeom>
            <a:avLst/>
            <a:gdLst>
              <a:gd name="T0" fmla="*/ 2147483647 w 22"/>
              <a:gd name="T1" fmla="*/ 2147483647 h 22"/>
              <a:gd name="T2" fmla="*/ 2147483647 w 22"/>
              <a:gd name="T3" fmla="*/ 2147483647 h 22"/>
              <a:gd name="T4" fmla="*/ 0 w 22"/>
              <a:gd name="T5" fmla="*/ 2147483647 h 22"/>
              <a:gd name="T6" fmla="*/ 0 w 22"/>
              <a:gd name="T7" fmla="*/ 2147483647 h 22"/>
              <a:gd name="T8" fmla="*/ 2147483647 w 22"/>
              <a:gd name="T9" fmla="*/ 0 h 22"/>
              <a:gd name="T10" fmla="*/ 2147483647 w 22"/>
              <a:gd name="T11" fmla="*/ 0 h 22"/>
              <a:gd name="T12" fmla="*/ 2147483647 w 22"/>
              <a:gd name="T13" fmla="*/ 214748364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22"/>
              <a:gd name="T23" fmla="*/ 22 w 22"/>
              <a:gd name="T24" fmla="*/ 22 h 2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22">
                <a:moveTo>
                  <a:pt x="22" y="1"/>
                </a:moveTo>
                <a:lnTo>
                  <a:pt x="1" y="22"/>
                </a:lnTo>
                <a:lnTo>
                  <a:pt x="0" y="21"/>
                </a:lnTo>
                <a:lnTo>
                  <a:pt x="21" y="0"/>
                </a:lnTo>
                <a:lnTo>
                  <a:pt x="2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20" name="Freeform 4386"/>
          <p:cNvSpPr>
            <a:spLocks noChangeAspect="1"/>
          </p:cNvSpPr>
          <p:nvPr/>
        </p:nvSpPr>
        <p:spPr bwMode="auto">
          <a:xfrm>
            <a:off x="1962150" y="5419725"/>
            <a:ext cx="11113" cy="7938"/>
          </a:xfrm>
          <a:custGeom>
            <a:avLst/>
            <a:gdLst>
              <a:gd name="T0" fmla="*/ 2147483647 w 31"/>
              <a:gd name="T1" fmla="*/ 0 h 21"/>
              <a:gd name="T2" fmla="*/ 2147483647 w 31"/>
              <a:gd name="T3" fmla="*/ 2147483647 h 21"/>
              <a:gd name="T4" fmla="*/ 0 w 31"/>
              <a:gd name="T5" fmla="*/ 2147483647 h 21"/>
              <a:gd name="T6" fmla="*/ 0 w 31"/>
              <a:gd name="T7" fmla="*/ 2147483647 h 21"/>
              <a:gd name="T8" fmla="*/ 2147483647 w 31"/>
              <a:gd name="T9" fmla="*/ 2147483647 h 21"/>
              <a:gd name="T10" fmla="*/ 2147483647 w 31"/>
              <a:gd name="T11" fmla="*/ 2147483647 h 21"/>
              <a:gd name="T12" fmla="*/ 2147483647 w 31"/>
              <a:gd name="T13" fmla="*/ 0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1"/>
              <a:gd name="T23" fmla="*/ 31 w 31"/>
              <a:gd name="T24" fmla="*/ 21 h 2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1">
                <a:moveTo>
                  <a:pt x="27" y="0"/>
                </a:moveTo>
                <a:lnTo>
                  <a:pt x="6" y="21"/>
                </a:lnTo>
                <a:lnTo>
                  <a:pt x="0" y="15"/>
                </a:lnTo>
                <a:lnTo>
                  <a:pt x="0" y="10"/>
                </a:lnTo>
                <a:lnTo>
                  <a:pt x="31" y="10"/>
                </a:lnTo>
                <a:lnTo>
                  <a:pt x="31" y="4"/>
                </a:lnTo>
                <a:lnTo>
                  <a:pt x="2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21" name="Freeform 4387"/>
          <p:cNvSpPr>
            <a:spLocks noChangeAspect="1"/>
          </p:cNvSpPr>
          <p:nvPr/>
        </p:nvSpPr>
        <p:spPr bwMode="auto">
          <a:xfrm>
            <a:off x="1962150" y="5419725"/>
            <a:ext cx="11113" cy="4763"/>
          </a:xfrm>
          <a:custGeom>
            <a:avLst/>
            <a:gdLst>
              <a:gd name="T0" fmla="*/ 2147483647 w 31"/>
              <a:gd name="T1" fmla="*/ 2147483647 h 21"/>
              <a:gd name="T2" fmla="*/ 0 w 31"/>
              <a:gd name="T3" fmla="*/ 2147483647 h 21"/>
              <a:gd name="T4" fmla="*/ 0 w 31"/>
              <a:gd name="T5" fmla="*/ 2147483647 h 21"/>
              <a:gd name="T6" fmla="*/ 2147483647 w 31"/>
              <a:gd name="T7" fmla="*/ 2147483647 h 21"/>
              <a:gd name="T8" fmla="*/ 2147483647 w 31"/>
              <a:gd name="T9" fmla="*/ 0 h 21"/>
              <a:gd name="T10" fmla="*/ 2147483647 w 31"/>
              <a:gd name="T11" fmla="*/ 2147483647 h 21"/>
              <a:gd name="T12" fmla="*/ 2147483647 w 31"/>
              <a:gd name="T13" fmla="*/ 2147483647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1"/>
              <a:gd name="T23" fmla="*/ 31 w 31"/>
              <a:gd name="T24" fmla="*/ 21 h 2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1">
                <a:moveTo>
                  <a:pt x="31" y="12"/>
                </a:moveTo>
                <a:lnTo>
                  <a:pt x="0" y="12"/>
                </a:lnTo>
                <a:lnTo>
                  <a:pt x="0" y="16"/>
                </a:lnTo>
                <a:lnTo>
                  <a:pt x="5" y="21"/>
                </a:lnTo>
                <a:lnTo>
                  <a:pt x="26" y="0"/>
                </a:lnTo>
                <a:lnTo>
                  <a:pt x="31" y="5"/>
                </a:lnTo>
                <a:lnTo>
                  <a:pt x="31" y="1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22" name="Freeform 4388"/>
          <p:cNvSpPr>
            <a:spLocks noChangeAspect="1"/>
          </p:cNvSpPr>
          <p:nvPr/>
        </p:nvSpPr>
        <p:spPr bwMode="auto">
          <a:xfrm>
            <a:off x="1965325" y="5419725"/>
            <a:ext cx="7938" cy="4763"/>
          </a:xfrm>
          <a:custGeom>
            <a:avLst/>
            <a:gdLst>
              <a:gd name="T0" fmla="*/ 2147483647 w 22"/>
              <a:gd name="T1" fmla="*/ 2147483647 h 22"/>
              <a:gd name="T2" fmla="*/ 2147483647 w 22"/>
              <a:gd name="T3" fmla="*/ 2147483647 h 22"/>
              <a:gd name="T4" fmla="*/ 0 w 22"/>
              <a:gd name="T5" fmla="*/ 2147483647 h 22"/>
              <a:gd name="T6" fmla="*/ 0 w 22"/>
              <a:gd name="T7" fmla="*/ 2147483647 h 22"/>
              <a:gd name="T8" fmla="*/ 2147483647 w 22"/>
              <a:gd name="T9" fmla="*/ 0 h 22"/>
              <a:gd name="T10" fmla="*/ 2147483647 w 22"/>
              <a:gd name="T11" fmla="*/ 0 h 22"/>
              <a:gd name="T12" fmla="*/ 2147483647 w 22"/>
              <a:gd name="T13" fmla="*/ 214748364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22"/>
              <a:gd name="T23" fmla="*/ 22 w 22"/>
              <a:gd name="T24" fmla="*/ 22 h 2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22">
                <a:moveTo>
                  <a:pt x="22" y="1"/>
                </a:moveTo>
                <a:lnTo>
                  <a:pt x="1" y="22"/>
                </a:lnTo>
                <a:lnTo>
                  <a:pt x="0" y="21"/>
                </a:lnTo>
                <a:lnTo>
                  <a:pt x="21" y="0"/>
                </a:lnTo>
                <a:lnTo>
                  <a:pt x="2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23" name="Freeform 4389"/>
          <p:cNvSpPr>
            <a:spLocks noChangeAspect="1"/>
          </p:cNvSpPr>
          <p:nvPr/>
        </p:nvSpPr>
        <p:spPr bwMode="auto">
          <a:xfrm>
            <a:off x="1965325" y="5419725"/>
            <a:ext cx="4763" cy="4763"/>
          </a:xfrm>
          <a:custGeom>
            <a:avLst/>
            <a:gdLst>
              <a:gd name="T0" fmla="*/ 2147483647 w 22"/>
              <a:gd name="T1" fmla="*/ 2147483647 h 22"/>
              <a:gd name="T2" fmla="*/ 2147483647 w 22"/>
              <a:gd name="T3" fmla="*/ 2147483647 h 22"/>
              <a:gd name="T4" fmla="*/ 0 w 22"/>
              <a:gd name="T5" fmla="*/ 2147483647 h 22"/>
              <a:gd name="T6" fmla="*/ 0 w 22"/>
              <a:gd name="T7" fmla="*/ 2147483647 h 22"/>
              <a:gd name="T8" fmla="*/ 2147483647 w 22"/>
              <a:gd name="T9" fmla="*/ 0 h 22"/>
              <a:gd name="T10" fmla="*/ 2147483647 w 22"/>
              <a:gd name="T11" fmla="*/ 0 h 22"/>
              <a:gd name="T12" fmla="*/ 2147483647 w 22"/>
              <a:gd name="T13" fmla="*/ 214748364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22"/>
              <a:gd name="T23" fmla="*/ 22 w 22"/>
              <a:gd name="T24" fmla="*/ 22 h 2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22">
                <a:moveTo>
                  <a:pt x="22" y="1"/>
                </a:moveTo>
                <a:lnTo>
                  <a:pt x="1" y="22"/>
                </a:lnTo>
                <a:lnTo>
                  <a:pt x="0" y="21"/>
                </a:lnTo>
                <a:lnTo>
                  <a:pt x="21" y="0"/>
                </a:lnTo>
                <a:lnTo>
                  <a:pt x="2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24" name="Freeform 4390"/>
          <p:cNvSpPr>
            <a:spLocks noChangeAspect="1"/>
          </p:cNvSpPr>
          <p:nvPr/>
        </p:nvSpPr>
        <p:spPr bwMode="auto">
          <a:xfrm>
            <a:off x="1965325" y="5416550"/>
            <a:ext cx="4763" cy="7938"/>
          </a:xfrm>
          <a:custGeom>
            <a:avLst/>
            <a:gdLst>
              <a:gd name="T0" fmla="*/ 2147483647 w 22"/>
              <a:gd name="T1" fmla="*/ 2147483647 h 22"/>
              <a:gd name="T2" fmla="*/ 2147483647 w 22"/>
              <a:gd name="T3" fmla="*/ 2147483647 h 22"/>
              <a:gd name="T4" fmla="*/ 0 w 22"/>
              <a:gd name="T5" fmla="*/ 2147483647 h 22"/>
              <a:gd name="T6" fmla="*/ 0 w 22"/>
              <a:gd name="T7" fmla="*/ 2147483647 h 22"/>
              <a:gd name="T8" fmla="*/ 2147483647 w 22"/>
              <a:gd name="T9" fmla="*/ 0 h 22"/>
              <a:gd name="T10" fmla="*/ 2147483647 w 22"/>
              <a:gd name="T11" fmla="*/ 0 h 22"/>
              <a:gd name="T12" fmla="*/ 2147483647 w 22"/>
              <a:gd name="T13" fmla="*/ 214748364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22"/>
              <a:gd name="T23" fmla="*/ 22 w 22"/>
              <a:gd name="T24" fmla="*/ 22 h 2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22">
                <a:moveTo>
                  <a:pt x="22" y="1"/>
                </a:moveTo>
                <a:lnTo>
                  <a:pt x="1" y="22"/>
                </a:lnTo>
                <a:lnTo>
                  <a:pt x="0" y="21"/>
                </a:lnTo>
                <a:lnTo>
                  <a:pt x="21" y="0"/>
                </a:lnTo>
                <a:lnTo>
                  <a:pt x="2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25" name="Freeform 4391"/>
          <p:cNvSpPr>
            <a:spLocks noChangeAspect="1"/>
          </p:cNvSpPr>
          <p:nvPr/>
        </p:nvSpPr>
        <p:spPr bwMode="auto">
          <a:xfrm>
            <a:off x="1962150" y="5416550"/>
            <a:ext cx="7938" cy="7938"/>
          </a:xfrm>
          <a:custGeom>
            <a:avLst/>
            <a:gdLst>
              <a:gd name="T0" fmla="*/ 2147483647 w 22"/>
              <a:gd name="T1" fmla="*/ 2147483647 h 22"/>
              <a:gd name="T2" fmla="*/ 2147483647 w 22"/>
              <a:gd name="T3" fmla="*/ 2147483647 h 22"/>
              <a:gd name="T4" fmla="*/ 0 w 22"/>
              <a:gd name="T5" fmla="*/ 2147483647 h 22"/>
              <a:gd name="T6" fmla="*/ 2147483647 w 22"/>
              <a:gd name="T7" fmla="*/ 0 h 22"/>
              <a:gd name="T8" fmla="*/ 2147483647 w 22"/>
              <a:gd name="T9" fmla="*/ 2147483647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"/>
              <a:gd name="T16" fmla="*/ 0 h 22"/>
              <a:gd name="T17" fmla="*/ 22 w 22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" h="22">
                <a:moveTo>
                  <a:pt x="22" y="1"/>
                </a:moveTo>
                <a:lnTo>
                  <a:pt x="1" y="22"/>
                </a:lnTo>
                <a:lnTo>
                  <a:pt x="0" y="21"/>
                </a:lnTo>
                <a:lnTo>
                  <a:pt x="21" y="0"/>
                </a:lnTo>
                <a:lnTo>
                  <a:pt x="2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26" name="Freeform 4392"/>
          <p:cNvSpPr>
            <a:spLocks noChangeAspect="1"/>
          </p:cNvSpPr>
          <p:nvPr/>
        </p:nvSpPr>
        <p:spPr bwMode="auto">
          <a:xfrm>
            <a:off x="2066925" y="5802313"/>
            <a:ext cx="1588" cy="9525"/>
          </a:xfrm>
          <a:custGeom>
            <a:avLst/>
            <a:gdLst>
              <a:gd name="T0" fmla="*/ 2147483647 w 4"/>
              <a:gd name="T1" fmla="*/ 0 h 31"/>
              <a:gd name="T2" fmla="*/ 0 w 4"/>
              <a:gd name="T3" fmla="*/ 2147483647 h 31"/>
              <a:gd name="T4" fmla="*/ 2147483647 w 4"/>
              <a:gd name="T5" fmla="*/ 0 h 31"/>
              <a:gd name="T6" fmla="*/ 0 60000 65536"/>
              <a:gd name="T7" fmla="*/ 0 60000 65536"/>
              <a:gd name="T8" fmla="*/ 0 60000 65536"/>
              <a:gd name="T9" fmla="*/ 0 w 4"/>
              <a:gd name="T10" fmla="*/ 0 h 31"/>
              <a:gd name="T11" fmla="*/ 4 w 4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" h="31">
                <a:moveTo>
                  <a:pt x="4" y="0"/>
                </a:moveTo>
                <a:lnTo>
                  <a:pt x="0" y="31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27" name="Freeform 4393"/>
          <p:cNvSpPr>
            <a:spLocks noChangeAspect="1"/>
          </p:cNvSpPr>
          <p:nvPr/>
        </p:nvSpPr>
        <p:spPr bwMode="auto">
          <a:xfrm>
            <a:off x="1933575" y="5797550"/>
            <a:ext cx="6350" cy="9525"/>
          </a:xfrm>
          <a:custGeom>
            <a:avLst/>
            <a:gdLst>
              <a:gd name="T0" fmla="*/ 2147483647 w 15"/>
              <a:gd name="T1" fmla="*/ 2147483647 h 31"/>
              <a:gd name="T2" fmla="*/ 2147483647 w 15"/>
              <a:gd name="T3" fmla="*/ 2147483647 h 31"/>
              <a:gd name="T4" fmla="*/ 2147483647 w 15"/>
              <a:gd name="T5" fmla="*/ 2147483647 h 31"/>
              <a:gd name="T6" fmla="*/ 2147483647 w 15"/>
              <a:gd name="T7" fmla="*/ 2147483647 h 31"/>
              <a:gd name="T8" fmla="*/ 2147483647 w 15"/>
              <a:gd name="T9" fmla="*/ 2147483647 h 31"/>
              <a:gd name="T10" fmla="*/ 2147483647 w 15"/>
              <a:gd name="T11" fmla="*/ 2147483647 h 31"/>
              <a:gd name="T12" fmla="*/ 2147483647 w 15"/>
              <a:gd name="T13" fmla="*/ 2147483647 h 31"/>
              <a:gd name="T14" fmla="*/ 2147483647 w 15"/>
              <a:gd name="T15" fmla="*/ 2147483647 h 31"/>
              <a:gd name="T16" fmla="*/ 2147483647 w 15"/>
              <a:gd name="T17" fmla="*/ 2147483647 h 31"/>
              <a:gd name="T18" fmla="*/ 0 w 15"/>
              <a:gd name="T19" fmla="*/ 2147483647 h 31"/>
              <a:gd name="T20" fmla="*/ 0 w 15"/>
              <a:gd name="T21" fmla="*/ 2147483647 h 31"/>
              <a:gd name="T22" fmla="*/ 0 w 15"/>
              <a:gd name="T23" fmla="*/ 2147483647 h 31"/>
              <a:gd name="T24" fmla="*/ 2147483647 w 15"/>
              <a:gd name="T25" fmla="*/ 2147483647 h 31"/>
              <a:gd name="T26" fmla="*/ 2147483647 w 15"/>
              <a:gd name="T27" fmla="*/ 2147483647 h 31"/>
              <a:gd name="T28" fmla="*/ 2147483647 w 15"/>
              <a:gd name="T29" fmla="*/ 2147483647 h 31"/>
              <a:gd name="T30" fmla="*/ 2147483647 w 15"/>
              <a:gd name="T31" fmla="*/ 2147483647 h 31"/>
              <a:gd name="T32" fmla="*/ 2147483647 w 15"/>
              <a:gd name="T33" fmla="*/ 2147483647 h 31"/>
              <a:gd name="T34" fmla="*/ 2147483647 w 15"/>
              <a:gd name="T35" fmla="*/ 2147483647 h 31"/>
              <a:gd name="T36" fmla="*/ 2147483647 w 15"/>
              <a:gd name="T37" fmla="*/ 0 h 31"/>
              <a:gd name="T38" fmla="*/ 2147483647 w 15"/>
              <a:gd name="T39" fmla="*/ 0 h 31"/>
              <a:gd name="T40" fmla="*/ 2147483647 w 15"/>
              <a:gd name="T41" fmla="*/ 0 h 31"/>
              <a:gd name="T42" fmla="*/ 2147483647 w 15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"/>
              <a:gd name="T67" fmla="*/ 0 h 31"/>
              <a:gd name="T68" fmla="*/ 15 w 15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" h="31">
                <a:moveTo>
                  <a:pt x="15" y="31"/>
                </a:moveTo>
                <a:lnTo>
                  <a:pt x="15" y="31"/>
                </a:lnTo>
                <a:lnTo>
                  <a:pt x="13" y="31"/>
                </a:lnTo>
                <a:lnTo>
                  <a:pt x="10" y="30"/>
                </a:lnTo>
                <a:lnTo>
                  <a:pt x="8" y="29"/>
                </a:lnTo>
                <a:lnTo>
                  <a:pt x="6" y="27"/>
                </a:lnTo>
                <a:lnTo>
                  <a:pt x="4" y="25"/>
                </a:lnTo>
                <a:lnTo>
                  <a:pt x="2" y="23"/>
                </a:lnTo>
                <a:lnTo>
                  <a:pt x="1" y="21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1" y="11"/>
                </a:lnTo>
                <a:lnTo>
                  <a:pt x="2" y="9"/>
                </a:lnTo>
                <a:lnTo>
                  <a:pt x="4" y="6"/>
                </a:lnTo>
                <a:lnTo>
                  <a:pt x="6" y="4"/>
                </a:lnTo>
                <a:lnTo>
                  <a:pt x="8" y="2"/>
                </a:lnTo>
                <a:lnTo>
                  <a:pt x="10" y="1"/>
                </a:lnTo>
                <a:lnTo>
                  <a:pt x="13" y="0"/>
                </a:lnTo>
                <a:lnTo>
                  <a:pt x="15" y="0"/>
                </a:lnTo>
                <a:lnTo>
                  <a:pt x="15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28" name="Freeform 4394"/>
          <p:cNvSpPr>
            <a:spLocks noChangeAspect="1"/>
          </p:cNvSpPr>
          <p:nvPr/>
        </p:nvSpPr>
        <p:spPr bwMode="auto">
          <a:xfrm>
            <a:off x="2051050" y="5800725"/>
            <a:ext cx="17463" cy="11113"/>
          </a:xfrm>
          <a:custGeom>
            <a:avLst/>
            <a:gdLst>
              <a:gd name="T0" fmla="*/ 2147483647 w 51"/>
              <a:gd name="T1" fmla="*/ 2147483647 h 37"/>
              <a:gd name="T2" fmla="*/ 2147483647 w 51"/>
              <a:gd name="T3" fmla="*/ 2147483647 h 37"/>
              <a:gd name="T4" fmla="*/ 0 w 51"/>
              <a:gd name="T5" fmla="*/ 2147483647 h 37"/>
              <a:gd name="T6" fmla="*/ 2147483647 w 51"/>
              <a:gd name="T7" fmla="*/ 2147483647 h 37"/>
              <a:gd name="T8" fmla="*/ 2147483647 w 51"/>
              <a:gd name="T9" fmla="*/ 0 h 37"/>
              <a:gd name="T10" fmla="*/ 2147483647 w 51"/>
              <a:gd name="T11" fmla="*/ 0 h 37"/>
              <a:gd name="T12" fmla="*/ 2147483647 w 51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1"/>
              <a:gd name="T22" fmla="*/ 0 h 37"/>
              <a:gd name="T23" fmla="*/ 51 w 51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1" h="37">
                <a:moveTo>
                  <a:pt x="51" y="6"/>
                </a:moveTo>
                <a:lnTo>
                  <a:pt x="47" y="37"/>
                </a:lnTo>
                <a:lnTo>
                  <a:pt x="0" y="31"/>
                </a:lnTo>
                <a:lnTo>
                  <a:pt x="3" y="31"/>
                </a:lnTo>
                <a:lnTo>
                  <a:pt x="5" y="0"/>
                </a:lnTo>
                <a:lnTo>
                  <a:pt x="8" y="0"/>
                </a:lnTo>
                <a:lnTo>
                  <a:pt x="51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29" name="Freeform 4395"/>
          <p:cNvSpPr>
            <a:spLocks noChangeAspect="1"/>
          </p:cNvSpPr>
          <p:nvPr/>
        </p:nvSpPr>
        <p:spPr bwMode="auto">
          <a:xfrm>
            <a:off x="2035175" y="5799138"/>
            <a:ext cx="17463" cy="11112"/>
          </a:xfrm>
          <a:custGeom>
            <a:avLst/>
            <a:gdLst>
              <a:gd name="T0" fmla="*/ 2147483647 w 45"/>
              <a:gd name="T1" fmla="*/ 2147483647 h 36"/>
              <a:gd name="T2" fmla="*/ 2147483647 w 45"/>
              <a:gd name="T3" fmla="*/ 2147483647 h 36"/>
              <a:gd name="T4" fmla="*/ 0 w 45"/>
              <a:gd name="T5" fmla="*/ 2147483647 h 36"/>
              <a:gd name="T6" fmla="*/ 0 w 45"/>
              <a:gd name="T7" fmla="*/ 2147483647 h 36"/>
              <a:gd name="T8" fmla="*/ 2147483647 w 45"/>
              <a:gd name="T9" fmla="*/ 0 h 36"/>
              <a:gd name="T10" fmla="*/ 2147483647 w 45"/>
              <a:gd name="T11" fmla="*/ 0 h 36"/>
              <a:gd name="T12" fmla="*/ 2147483647 w 45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5"/>
              <a:gd name="T22" fmla="*/ 0 h 36"/>
              <a:gd name="T23" fmla="*/ 45 w 45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5" h="36">
                <a:moveTo>
                  <a:pt x="45" y="5"/>
                </a:moveTo>
                <a:lnTo>
                  <a:pt x="43" y="36"/>
                </a:lnTo>
                <a:lnTo>
                  <a:pt x="0" y="32"/>
                </a:lnTo>
                <a:lnTo>
                  <a:pt x="2" y="0"/>
                </a:lnTo>
                <a:lnTo>
                  <a:pt x="45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30" name="Freeform 4396"/>
          <p:cNvSpPr>
            <a:spLocks noChangeAspect="1"/>
          </p:cNvSpPr>
          <p:nvPr/>
        </p:nvSpPr>
        <p:spPr bwMode="auto">
          <a:xfrm>
            <a:off x="2019300" y="5799138"/>
            <a:ext cx="17463" cy="11112"/>
          </a:xfrm>
          <a:custGeom>
            <a:avLst/>
            <a:gdLst>
              <a:gd name="T0" fmla="*/ 2147483647 w 50"/>
              <a:gd name="T1" fmla="*/ 2147483647 h 35"/>
              <a:gd name="T2" fmla="*/ 2147483647 w 50"/>
              <a:gd name="T3" fmla="*/ 2147483647 h 35"/>
              <a:gd name="T4" fmla="*/ 0 w 50"/>
              <a:gd name="T5" fmla="*/ 2147483647 h 35"/>
              <a:gd name="T6" fmla="*/ 2147483647 w 50"/>
              <a:gd name="T7" fmla="*/ 2147483647 h 35"/>
              <a:gd name="T8" fmla="*/ 2147483647 w 50"/>
              <a:gd name="T9" fmla="*/ 0 h 35"/>
              <a:gd name="T10" fmla="*/ 2147483647 w 50"/>
              <a:gd name="T11" fmla="*/ 0 h 35"/>
              <a:gd name="T12" fmla="*/ 2147483647 w 50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35"/>
              <a:gd name="T23" fmla="*/ 50 w 50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35">
                <a:moveTo>
                  <a:pt x="50" y="3"/>
                </a:moveTo>
                <a:lnTo>
                  <a:pt x="48" y="35"/>
                </a:lnTo>
                <a:lnTo>
                  <a:pt x="0" y="32"/>
                </a:lnTo>
                <a:lnTo>
                  <a:pt x="3" y="32"/>
                </a:lnTo>
                <a:lnTo>
                  <a:pt x="3" y="0"/>
                </a:lnTo>
                <a:lnTo>
                  <a:pt x="6" y="0"/>
                </a:lnTo>
                <a:lnTo>
                  <a:pt x="50" y="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31" name="Freeform 4397"/>
          <p:cNvSpPr>
            <a:spLocks noChangeAspect="1"/>
          </p:cNvSpPr>
          <p:nvPr/>
        </p:nvSpPr>
        <p:spPr bwMode="auto">
          <a:xfrm>
            <a:off x="2003425" y="5799138"/>
            <a:ext cx="17463" cy="9525"/>
          </a:xfrm>
          <a:custGeom>
            <a:avLst/>
            <a:gdLst>
              <a:gd name="T0" fmla="*/ 2147483647 w 46"/>
              <a:gd name="T1" fmla="*/ 2147483647 h 34"/>
              <a:gd name="T2" fmla="*/ 2147483647 w 46"/>
              <a:gd name="T3" fmla="*/ 2147483647 h 34"/>
              <a:gd name="T4" fmla="*/ 0 w 46"/>
              <a:gd name="T5" fmla="*/ 2147483647 h 34"/>
              <a:gd name="T6" fmla="*/ 0 w 46"/>
              <a:gd name="T7" fmla="*/ 2147483647 h 34"/>
              <a:gd name="T8" fmla="*/ 0 w 46"/>
              <a:gd name="T9" fmla="*/ 0 h 34"/>
              <a:gd name="T10" fmla="*/ 0 w 46"/>
              <a:gd name="T11" fmla="*/ 0 h 34"/>
              <a:gd name="T12" fmla="*/ 2147483647 w 46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34"/>
              <a:gd name="T23" fmla="*/ 46 w 46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34">
                <a:moveTo>
                  <a:pt x="46" y="2"/>
                </a:moveTo>
                <a:lnTo>
                  <a:pt x="46" y="34"/>
                </a:lnTo>
                <a:lnTo>
                  <a:pt x="0" y="31"/>
                </a:lnTo>
                <a:lnTo>
                  <a:pt x="0" y="0"/>
                </a:lnTo>
                <a:lnTo>
                  <a:pt x="46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32" name="Freeform 4398"/>
          <p:cNvSpPr>
            <a:spLocks noChangeAspect="1"/>
          </p:cNvSpPr>
          <p:nvPr/>
        </p:nvSpPr>
        <p:spPr bwMode="auto">
          <a:xfrm>
            <a:off x="1989138" y="5795963"/>
            <a:ext cx="14287" cy="12700"/>
          </a:xfrm>
          <a:custGeom>
            <a:avLst/>
            <a:gdLst>
              <a:gd name="T0" fmla="*/ 2147483647 w 47"/>
              <a:gd name="T1" fmla="*/ 2147483647 h 32"/>
              <a:gd name="T2" fmla="*/ 2147483647 w 47"/>
              <a:gd name="T3" fmla="*/ 2147483647 h 32"/>
              <a:gd name="T4" fmla="*/ 0 w 47"/>
              <a:gd name="T5" fmla="*/ 2147483647 h 32"/>
              <a:gd name="T6" fmla="*/ 0 w 47"/>
              <a:gd name="T7" fmla="*/ 2147483647 h 32"/>
              <a:gd name="T8" fmla="*/ 0 w 47"/>
              <a:gd name="T9" fmla="*/ 0 h 32"/>
              <a:gd name="T10" fmla="*/ 0 w 47"/>
              <a:gd name="T11" fmla="*/ 0 h 32"/>
              <a:gd name="T12" fmla="*/ 2147483647 w 47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7"/>
              <a:gd name="T22" fmla="*/ 0 h 32"/>
              <a:gd name="T23" fmla="*/ 47 w 47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7" h="32">
                <a:moveTo>
                  <a:pt x="47" y="1"/>
                </a:moveTo>
                <a:lnTo>
                  <a:pt x="47" y="32"/>
                </a:lnTo>
                <a:lnTo>
                  <a:pt x="0" y="31"/>
                </a:lnTo>
                <a:lnTo>
                  <a:pt x="0" y="0"/>
                </a:lnTo>
                <a:lnTo>
                  <a:pt x="47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33" name="Freeform 4399"/>
          <p:cNvSpPr>
            <a:spLocks noChangeAspect="1"/>
          </p:cNvSpPr>
          <p:nvPr/>
        </p:nvSpPr>
        <p:spPr bwMode="auto">
          <a:xfrm>
            <a:off x="1971675" y="5795963"/>
            <a:ext cx="17463" cy="12700"/>
          </a:xfrm>
          <a:custGeom>
            <a:avLst/>
            <a:gdLst>
              <a:gd name="T0" fmla="*/ 2147483647 w 46"/>
              <a:gd name="T1" fmla="*/ 2147483647 h 32"/>
              <a:gd name="T2" fmla="*/ 2147483647 w 46"/>
              <a:gd name="T3" fmla="*/ 2147483647 h 32"/>
              <a:gd name="T4" fmla="*/ 0 w 46"/>
              <a:gd name="T5" fmla="*/ 2147483647 h 32"/>
              <a:gd name="T6" fmla="*/ 0 w 46"/>
              <a:gd name="T7" fmla="*/ 2147483647 h 32"/>
              <a:gd name="T8" fmla="*/ 0 w 46"/>
              <a:gd name="T9" fmla="*/ 0 h 32"/>
              <a:gd name="T10" fmla="*/ 0 w 46"/>
              <a:gd name="T11" fmla="*/ 0 h 32"/>
              <a:gd name="T12" fmla="*/ 2147483647 w 46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32"/>
              <a:gd name="T23" fmla="*/ 46 w 46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32">
                <a:moveTo>
                  <a:pt x="46" y="1"/>
                </a:moveTo>
                <a:lnTo>
                  <a:pt x="46" y="32"/>
                </a:lnTo>
                <a:lnTo>
                  <a:pt x="0" y="31"/>
                </a:lnTo>
                <a:lnTo>
                  <a:pt x="0" y="0"/>
                </a:lnTo>
                <a:lnTo>
                  <a:pt x="46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34" name="Freeform 4400"/>
          <p:cNvSpPr>
            <a:spLocks noChangeAspect="1"/>
          </p:cNvSpPr>
          <p:nvPr/>
        </p:nvSpPr>
        <p:spPr bwMode="auto">
          <a:xfrm>
            <a:off x="1955800" y="5795963"/>
            <a:ext cx="15875" cy="9525"/>
          </a:xfrm>
          <a:custGeom>
            <a:avLst/>
            <a:gdLst>
              <a:gd name="T0" fmla="*/ 2147483647 w 48"/>
              <a:gd name="T1" fmla="*/ 0 h 31"/>
              <a:gd name="T2" fmla="*/ 2147483647 w 48"/>
              <a:gd name="T3" fmla="*/ 2147483647 h 31"/>
              <a:gd name="T4" fmla="*/ 0 w 48"/>
              <a:gd name="T5" fmla="*/ 2147483647 h 31"/>
              <a:gd name="T6" fmla="*/ 0 w 48"/>
              <a:gd name="T7" fmla="*/ 2147483647 h 31"/>
              <a:gd name="T8" fmla="*/ 0 w 48"/>
              <a:gd name="T9" fmla="*/ 0 h 31"/>
              <a:gd name="T10" fmla="*/ 0 w 48"/>
              <a:gd name="T11" fmla="*/ 0 h 31"/>
              <a:gd name="T12" fmla="*/ 2147483647 w 48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8"/>
              <a:gd name="T22" fmla="*/ 0 h 31"/>
              <a:gd name="T23" fmla="*/ 48 w 48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8" h="31">
                <a:moveTo>
                  <a:pt x="48" y="0"/>
                </a:moveTo>
                <a:lnTo>
                  <a:pt x="48" y="31"/>
                </a:lnTo>
                <a:lnTo>
                  <a:pt x="0" y="31"/>
                </a:lnTo>
                <a:lnTo>
                  <a:pt x="0" y="0"/>
                </a:lnTo>
                <a:lnTo>
                  <a:pt x="4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35" name="Rectangle 4401"/>
          <p:cNvSpPr>
            <a:spLocks noChangeAspect="1" noChangeArrowheads="1"/>
          </p:cNvSpPr>
          <p:nvPr/>
        </p:nvSpPr>
        <p:spPr bwMode="auto">
          <a:xfrm>
            <a:off x="1938338" y="5795963"/>
            <a:ext cx="17462" cy="952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36" name="Freeform 4402"/>
          <p:cNvSpPr>
            <a:spLocks noChangeAspect="1"/>
          </p:cNvSpPr>
          <p:nvPr/>
        </p:nvSpPr>
        <p:spPr bwMode="auto">
          <a:xfrm>
            <a:off x="1938338" y="5795963"/>
            <a:ext cx="6350" cy="9525"/>
          </a:xfrm>
          <a:custGeom>
            <a:avLst/>
            <a:gdLst>
              <a:gd name="T0" fmla="*/ 0 w 16"/>
              <a:gd name="T1" fmla="*/ 0 h 31"/>
              <a:gd name="T2" fmla="*/ 0 w 16"/>
              <a:gd name="T3" fmla="*/ 0 h 31"/>
              <a:gd name="T4" fmla="*/ 2147483647 w 16"/>
              <a:gd name="T5" fmla="*/ 0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2147483647 w 16"/>
              <a:gd name="T19" fmla="*/ 2147483647 h 31"/>
              <a:gd name="T20" fmla="*/ 2147483647 w 16"/>
              <a:gd name="T21" fmla="*/ 2147483647 h 31"/>
              <a:gd name="T22" fmla="*/ 2147483647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2147483647 h 31"/>
              <a:gd name="T38" fmla="*/ 0 w 16"/>
              <a:gd name="T39" fmla="*/ 2147483647 h 31"/>
              <a:gd name="T40" fmla="*/ 0 w 16"/>
              <a:gd name="T41" fmla="*/ 2147483647 h 31"/>
              <a:gd name="T42" fmla="*/ 0 w 16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5" y="1"/>
                </a:lnTo>
                <a:lnTo>
                  <a:pt x="7" y="2"/>
                </a:lnTo>
                <a:lnTo>
                  <a:pt x="10" y="4"/>
                </a:lnTo>
                <a:lnTo>
                  <a:pt x="12" y="6"/>
                </a:lnTo>
                <a:lnTo>
                  <a:pt x="14" y="9"/>
                </a:lnTo>
                <a:lnTo>
                  <a:pt x="15" y="11"/>
                </a:lnTo>
                <a:lnTo>
                  <a:pt x="16" y="14"/>
                </a:lnTo>
                <a:lnTo>
                  <a:pt x="16" y="16"/>
                </a:lnTo>
                <a:lnTo>
                  <a:pt x="16" y="18"/>
                </a:lnTo>
                <a:lnTo>
                  <a:pt x="15" y="21"/>
                </a:lnTo>
                <a:lnTo>
                  <a:pt x="14" y="23"/>
                </a:lnTo>
                <a:lnTo>
                  <a:pt x="12" y="25"/>
                </a:lnTo>
                <a:lnTo>
                  <a:pt x="10" y="27"/>
                </a:lnTo>
                <a:lnTo>
                  <a:pt x="7" y="29"/>
                </a:lnTo>
                <a:lnTo>
                  <a:pt x="5" y="30"/>
                </a:ln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37" name="Freeform 4403"/>
          <p:cNvSpPr>
            <a:spLocks noChangeAspect="1"/>
          </p:cNvSpPr>
          <p:nvPr/>
        </p:nvSpPr>
        <p:spPr bwMode="auto">
          <a:xfrm>
            <a:off x="1903413" y="5795963"/>
            <a:ext cx="1587" cy="9525"/>
          </a:xfrm>
          <a:custGeom>
            <a:avLst/>
            <a:gdLst>
              <a:gd name="T0" fmla="*/ 0 w 1587"/>
              <a:gd name="T1" fmla="*/ 2147483647 h 31"/>
              <a:gd name="T2" fmla="*/ 0 w 1587"/>
              <a:gd name="T3" fmla="*/ 0 h 31"/>
              <a:gd name="T4" fmla="*/ 0 w 1587"/>
              <a:gd name="T5" fmla="*/ 2147483647 h 31"/>
              <a:gd name="T6" fmla="*/ 0 60000 65536"/>
              <a:gd name="T7" fmla="*/ 0 60000 65536"/>
              <a:gd name="T8" fmla="*/ 0 60000 65536"/>
              <a:gd name="T9" fmla="*/ 0 w 1587"/>
              <a:gd name="T10" fmla="*/ 0 h 31"/>
              <a:gd name="T11" fmla="*/ 1587 w 1587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31">
                <a:moveTo>
                  <a:pt x="0" y="31"/>
                </a:moveTo>
                <a:lnTo>
                  <a:pt x="0" y="0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38" name="Freeform 4404"/>
          <p:cNvSpPr>
            <a:spLocks noChangeAspect="1"/>
          </p:cNvSpPr>
          <p:nvPr/>
        </p:nvSpPr>
        <p:spPr bwMode="auto">
          <a:xfrm>
            <a:off x="1935163" y="5795963"/>
            <a:ext cx="3175" cy="9525"/>
          </a:xfrm>
          <a:custGeom>
            <a:avLst/>
            <a:gdLst>
              <a:gd name="T0" fmla="*/ 2147483647 w 13"/>
              <a:gd name="T1" fmla="*/ 0 h 31"/>
              <a:gd name="T2" fmla="*/ 2147483647 w 13"/>
              <a:gd name="T3" fmla="*/ 2147483647 h 31"/>
              <a:gd name="T4" fmla="*/ 0 w 13"/>
              <a:gd name="T5" fmla="*/ 2147483647 h 31"/>
              <a:gd name="T6" fmla="*/ 0 w 13"/>
              <a:gd name="T7" fmla="*/ 2147483647 h 31"/>
              <a:gd name="T8" fmla="*/ 0 w 13"/>
              <a:gd name="T9" fmla="*/ 0 h 31"/>
              <a:gd name="T10" fmla="*/ 0 w 13"/>
              <a:gd name="T11" fmla="*/ 0 h 31"/>
              <a:gd name="T12" fmla="*/ 2147483647 w 1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"/>
              <a:gd name="T22" fmla="*/ 0 h 31"/>
              <a:gd name="T23" fmla="*/ 13 w 1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" h="31">
                <a:moveTo>
                  <a:pt x="13" y="0"/>
                </a:moveTo>
                <a:lnTo>
                  <a:pt x="13" y="31"/>
                </a:lnTo>
                <a:lnTo>
                  <a:pt x="0" y="31"/>
                </a:lnTo>
                <a:lnTo>
                  <a:pt x="0" y="0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39" name="Freeform 4405"/>
          <p:cNvSpPr>
            <a:spLocks noChangeAspect="1"/>
          </p:cNvSpPr>
          <p:nvPr/>
        </p:nvSpPr>
        <p:spPr bwMode="auto">
          <a:xfrm>
            <a:off x="1930400" y="5795963"/>
            <a:ext cx="4763" cy="9525"/>
          </a:xfrm>
          <a:custGeom>
            <a:avLst/>
            <a:gdLst>
              <a:gd name="T0" fmla="*/ 2147483647 w 14"/>
              <a:gd name="T1" fmla="*/ 0 h 31"/>
              <a:gd name="T2" fmla="*/ 2147483647 w 14"/>
              <a:gd name="T3" fmla="*/ 2147483647 h 31"/>
              <a:gd name="T4" fmla="*/ 0 w 14"/>
              <a:gd name="T5" fmla="*/ 2147483647 h 31"/>
              <a:gd name="T6" fmla="*/ 0 w 14"/>
              <a:gd name="T7" fmla="*/ 2147483647 h 31"/>
              <a:gd name="T8" fmla="*/ 0 w 14"/>
              <a:gd name="T9" fmla="*/ 0 h 31"/>
              <a:gd name="T10" fmla="*/ 0 w 14"/>
              <a:gd name="T11" fmla="*/ 0 h 31"/>
              <a:gd name="T12" fmla="*/ 2147483647 w 14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31"/>
              <a:gd name="T23" fmla="*/ 14 w 1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31">
                <a:moveTo>
                  <a:pt x="14" y="0"/>
                </a:moveTo>
                <a:lnTo>
                  <a:pt x="14" y="31"/>
                </a:lnTo>
                <a:lnTo>
                  <a:pt x="0" y="31"/>
                </a:lnTo>
                <a:lnTo>
                  <a:pt x="0" y="0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40" name="Freeform 4406"/>
          <p:cNvSpPr>
            <a:spLocks noChangeAspect="1"/>
          </p:cNvSpPr>
          <p:nvPr/>
        </p:nvSpPr>
        <p:spPr bwMode="auto">
          <a:xfrm>
            <a:off x="1924050" y="5795963"/>
            <a:ext cx="6350" cy="9525"/>
          </a:xfrm>
          <a:custGeom>
            <a:avLst/>
            <a:gdLst>
              <a:gd name="T0" fmla="*/ 2147483647 w 13"/>
              <a:gd name="T1" fmla="*/ 0 h 31"/>
              <a:gd name="T2" fmla="*/ 2147483647 w 13"/>
              <a:gd name="T3" fmla="*/ 2147483647 h 31"/>
              <a:gd name="T4" fmla="*/ 0 w 13"/>
              <a:gd name="T5" fmla="*/ 2147483647 h 31"/>
              <a:gd name="T6" fmla="*/ 0 w 13"/>
              <a:gd name="T7" fmla="*/ 2147483647 h 31"/>
              <a:gd name="T8" fmla="*/ 0 w 13"/>
              <a:gd name="T9" fmla="*/ 0 h 31"/>
              <a:gd name="T10" fmla="*/ 0 w 13"/>
              <a:gd name="T11" fmla="*/ 0 h 31"/>
              <a:gd name="T12" fmla="*/ 2147483647 w 1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"/>
              <a:gd name="T22" fmla="*/ 0 h 31"/>
              <a:gd name="T23" fmla="*/ 13 w 1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" h="31">
                <a:moveTo>
                  <a:pt x="13" y="0"/>
                </a:moveTo>
                <a:lnTo>
                  <a:pt x="13" y="31"/>
                </a:lnTo>
                <a:lnTo>
                  <a:pt x="0" y="31"/>
                </a:lnTo>
                <a:lnTo>
                  <a:pt x="0" y="0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41" name="Freeform 4407"/>
          <p:cNvSpPr>
            <a:spLocks noChangeAspect="1"/>
          </p:cNvSpPr>
          <p:nvPr/>
        </p:nvSpPr>
        <p:spPr bwMode="auto">
          <a:xfrm>
            <a:off x="1920875" y="5795963"/>
            <a:ext cx="3175" cy="9525"/>
          </a:xfrm>
          <a:custGeom>
            <a:avLst/>
            <a:gdLst>
              <a:gd name="T0" fmla="*/ 2147483647 w 13"/>
              <a:gd name="T1" fmla="*/ 0 h 31"/>
              <a:gd name="T2" fmla="*/ 2147483647 w 13"/>
              <a:gd name="T3" fmla="*/ 2147483647 h 31"/>
              <a:gd name="T4" fmla="*/ 0 w 13"/>
              <a:gd name="T5" fmla="*/ 2147483647 h 31"/>
              <a:gd name="T6" fmla="*/ 0 w 13"/>
              <a:gd name="T7" fmla="*/ 2147483647 h 31"/>
              <a:gd name="T8" fmla="*/ 0 w 13"/>
              <a:gd name="T9" fmla="*/ 0 h 31"/>
              <a:gd name="T10" fmla="*/ 0 w 13"/>
              <a:gd name="T11" fmla="*/ 0 h 31"/>
              <a:gd name="T12" fmla="*/ 2147483647 w 1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"/>
              <a:gd name="T22" fmla="*/ 0 h 31"/>
              <a:gd name="T23" fmla="*/ 13 w 1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" h="31">
                <a:moveTo>
                  <a:pt x="13" y="0"/>
                </a:moveTo>
                <a:lnTo>
                  <a:pt x="13" y="31"/>
                </a:lnTo>
                <a:lnTo>
                  <a:pt x="0" y="31"/>
                </a:lnTo>
                <a:lnTo>
                  <a:pt x="0" y="0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42" name="Freeform 4408"/>
          <p:cNvSpPr>
            <a:spLocks noChangeAspect="1"/>
          </p:cNvSpPr>
          <p:nvPr/>
        </p:nvSpPr>
        <p:spPr bwMode="auto">
          <a:xfrm>
            <a:off x="1914525" y="5795963"/>
            <a:ext cx="6350" cy="9525"/>
          </a:xfrm>
          <a:custGeom>
            <a:avLst/>
            <a:gdLst>
              <a:gd name="T0" fmla="*/ 2147483647 w 13"/>
              <a:gd name="T1" fmla="*/ 0 h 31"/>
              <a:gd name="T2" fmla="*/ 2147483647 w 13"/>
              <a:gd name="T3" fmla="*/ 2147483647 h 31"/>
              <a:gd name="T4" fmla="*/ 0 w 13"/>
              <a:gd name="T5" fmla="*/ 2147483647 h 31"/>
              <a:gd name="T6" fmla="*/ 0 w 13"/>
              <a:gd name="T7" fmla="*/ 2147483647 h 31"/>
              <a:gd name="T8" fmla="*/ 0 w 13"/>
              <a:gd name="T9" fmla="*/ 0 h 31"/>
              <a:gd name="T10" fmla="*/ 0 w 13"/>
              <a:gd name="T11" fmla="*/ 0 h 31"/>
              <a:gd name="T12" fmla="*/ 2147483647 w 1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"/>
              <a:gd name="T22" fmla="*/ 0 h 31"/>
              <a:gd name="T23" fmla="*/ 13 w 1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" h="31">
                <a:moveTo>
                  <a:pt x="13" y="0"/>
                </a:moveTo>
                <a:lnTo>
                  <a:pt x="13" y="31"/>
                </a:lnTo>
                <a:lnTo>
                  <a:pt x="0" y="31"/>
                </a:lnTo>
                <a:lnTo>
                  <a:pt x="0" y="0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43" name="Freeform 4409"/>
          <p:cNvSpPr>
            <a:spLocks noChangeAspect="1"/>
          </p:cNvSpPr>
          <p:nvPr/>
        </p:nvSpPr>
        <p:spPr bwMode="auto">
          <a:xfrm>
            <a:off x="1911350" y="5795963"/>
            <a:ext cx="3175" cy="9525"/>
          </a:xfrm>
          <a:custGeom>
            <a:avLst/>
            <a:gdLst>
              <a:gd name="T0" fmla="*/ 2147483647 w 14"/>
              <a:gd name="T1" fmla="*/ 0 h 31"/>
              <a:gd name="T2" fmla="*/ 2147483647 w 14"/>
              <a:gd name="T3" fmla="*/ 2147483647 h 31"/>
              <a:gd name="T4" fmla="*/ 0 w 14"/>
              <a:gd name="T5" fmla="*/ 2147483647 h 31"/>
              <a:gd name="T6" fmla="*/ 0 w 14"/>
              <a:gd name="T7" fmla="*/ 2147483647 h 31"/>
              <a:gd name="T8" fmla="*/ 0 w 14"/>
              <a:gd name="T9" fmla="*/ 0 h 31"/>
              <a:gd name="T10" fmla="*/ 0 w 14"/>
              <a:gd name="T11" fmla="*/ 0 h 31"/>
              <a:gd name="T12" fmla="*/ 2147483647 w 14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31"/>
              <a:gd name="T23" fmla="*/ 14 w 1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31">
                <a:moveTo>
                  <a:pt x="14" y="0"/>
                </a:moveTo>
                <a:lnTo>
                  <a:pt x="14" y="31"/>
                </a:lnTo>
                <a:lnTo>
                  <a:pt x="0" y="31"/>
                </a:lnTo>
                <a:lnTo>
                  <a:pt x="0" y="0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44" name="Freeform 4410"/>
          <p:cNvSpPr>
            <a:spLocks noChangeAspect="1"/>
          </p:cNvSpPr>
          <p:nvPr/>
        </p:nvSpPr>
        <p:spPr bwMode="auto">
          <a:xfrm>
            <a:off x="1906588" y="5795963"/>
            <a:ext cx="4762" cy="9525"/>
          </a:xfrm>
          <a:custGeom>
            <a:avLst/>
            <a:gdLst>
              <a:gd name="T0" fmla="*/ 2147483647 w 12"/>
              <a:gd name="T1" fmla="*/ 0 h 31"/>
              <a:gd name="T2" fmla="*/ 2147483647 w 12"/>
              <a:gd name="T3" fmla="*/ 2147483647 h 31"/>
              <a:gd name="T4" fmla="*/ 0 w 12"/>
              <a:gd name="T5" fmla="*/ 2147483647 h 31"/>
              <a:gd name="T6" fmla="*/ 0 w 12"/>
              <a:gd name="T7" fmla="*/ 2147483647 h 31"/>
              <a:gd name="T8" fmla="*/ 0 w 12"/>
              <a:gd name="T9" fmla="*/ 0 h 31"/>
              <a:gd name="T10" fmla="*/ 0 w 12"/>
              <a:gd name="T11" fmla="*/ 0 h 31"/>
              <a:gd name="T12" fmla="*/ 2147483647 w 12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"/>
              <a:gd name="T22" fmla="*/ 0 h 31"/>
              <a:gd name="T23" fmla="*/ 12 w 12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" h="31">
                <a:moveTo>
                  <a:pt x="12" y="0"/>
                </a:moveTo>
                <a:lnTo>
                  <a:pt x="12" y="31"/>
                </a:lnTo>
                <a:lnTo>
                  <a:pt x="0" y="31"/>
                </a:lnTo>
                <a:lnTo>
                  <a:pt x="0" y="0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45" name="Rectangle 4411"/>
          <p:cNvSpPr>
            <a:spLocks noChangeAspect="1" noChangeArrowheads="1"/>
          </p:cNvSpPr>
          <p:nvPr/>
        </p:nvSpPr>
        <p:spPr bwMode="auto">
          <a:xfrm>
            <a:off x="1903413" y="5795963"/>
            <a:ext cx="3175" cy="952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46" name="Freeform 4412"/>
          <p:cNvSpPr>
            <a:spLocks noChangeAspect="1"/>
          </p:cNvSpPr>
          <p:nvPr/>
        </p:nvSpPr>
        <p:spPr bwMode="auto">
          <a:xfrm>
            <a:off x="2098675" y="5876925"/>
            <a:ext cx="4763" cy="7938"/>
          </a:xfrm>
          <a:custGeom>
            <a:avLst/>
            <a:gdLst>
              <a:gd name="T0" fmla="*/ 0 w 19"/>
              <a:gd name="T1" fmla="*/ 0 h 23"/>
              <a:gd name="T2" fmla="*/ 2147483647 w 19"/>
              <a:gd name="T3" fmla="*/ 2147483647 h 23"/>
              <a:gd name="T4" fmla="*/ 0 w 19"/>
              <a:gd name="T5" fmla="*/ 0 h 23"/>
              <a:gd name="T6" fmla="*/ 0 60000 65536"/>
              <a:gd name="T7" fmla="*/ 0 60000 65536"/>
              <a:gd name="T8" fmla="*/ 0 60000 65536"/>
              <a:gd name="T9" fmla="*/ 0 w 19"/>
              <a:gd name="T10" fmla="*/ 0 h 23"/>
              <a:gd name="T11" fmla="*/ 19 w 19"/>
              <a:gd name="T12" fmla="*/ 23 h 2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9" h="23">
                <a:moveTo>
                  <a:pt x="0" y="0"/>
                </a:moveTo>
                <a:lnTo>
                  <a:pt x="19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47" name="Freeform 4413"/>
          <p:cNvSpPr>
            <a:spLocks noChangeAspect="1"/>
          </p:cNvSpPr>
          <p:nvPr/>
        </p:nvSpPr>
        <p:spPr bwMode="auto">
          <a:xfrm>
            <a:off x="1962150" y="5953125"/>
            <a:ext cx="1588" cy="9525"/>
          </a:xfrm>
          <a:custGeom>
            <a:avLst/>
            <a:gdLst>
              <a:gd name="T0" fmla="*/ 2147483647 w 4"/>
              <a:gd name="T1" fmla="*/ 2147483647 h 31"/>
              <a:gd name="T2" fmla="*/ 0 w 4"/>
              <a:gd name="T3" fmla="*/ 0 h 31"/>
              <a:gd name="T4" fmla="*/ 2147483647 w 4"/>
              <a:gd name="T5" fmla="*/ 2147483647 h 31"/>
              <a:gd name="T6" fmla="*/ 0 60000 65536"/>
              <a:gd name="T7" fmla="*/ 0 60000 65536"/>
              <a:gd name="T8" fmla="*/ 0 60000 65536"/>
              <a:gd name="T9" fmla="*/ 0 w 4"/>
              <a:gd name="T10" fmla="*/ 0 h 31"/>
              <a:gd name="T11" fmla="*/ 4 w 4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" h="31">
                <a:moveTo>
                  <a:pt x="4" y="31"/>
                </a:moveTo>
                <a:lnTo>
                  <a:pt x="0" y="0"/>
                </a:lnTo>
                <a:lnTo>
                  <a:pt x="4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48" name="Freeform 4414"/>
          <p:cNvSpPr>
            <a:spLocks noChangeAspect="1"/>
          </p:cNvSpPr>
          <p:nvPr/>
        </p:nvSpPr>
        <p:spPr bwMode="auto">
          <a:xfrm>
            <a:off x="2081213" y="5876925"/>
            <a:ext cx="22225" cy="26988"/>
          </a:xfrm>
          <a:custGeom>
            <a:avLst/>
            <a:gdLst>
              <a:gd name="T0" fmla="*/ 2147483647 w 66"/>
              <a:gd name="T1" fmla="*/ 0 h 78"/>
              <a:gd name="T2" fmla="*/ 2147483647 w 66"/>
              <a:gd name="T3" fmla="*/ 2147483647 h 78"/>
              <a:gd name="T4" fmla="*/ 0 w 66"/>
              <a:gd name="T5" fmla="*/ 2147483647 h 78"/>
              <a:gd name="T6" fmla="*/ 2147483647 w 66"/>
              <a:gd name="T7" fmla="*/ 2147483647 h 78"/>
              <a:gd name="T8" fmla="*/ 2147483647 w 66"/>
              <a:gd name="T9" fmla="*/ 2147483647 h 78"/>
              <a:gd name="T10" fmla="*/ 2147483647 w 66"/>
              <a:gd name="T11" fmla="*/ 2147483647 h 78"/>
              <a:gd name="T12" fmla="*/ 2147483647 w 66"/>
              <a:gd name="T13" fmla="*/ 0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6"/>
              <a:gd name="T22" fmla="*/ 0 h 78"/>
              <a:gd name="T23" fmla="*/ 66 w 66"/>
              <a:gd name="T24" fmla="*/ 78 h 7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6" h="78">
                <a:moveTo>
                  <a:pt x="47" y="0"/>
                </a:moveTo>
                <a:lnTo>
                  <a:pt x="66" y="23"/>
                </a:lnTo>
                <a:lnTo>
                  <a:pt x="0" y="78"/>
                </a:lnTo>
                <a:lnTo>
                  <a:pt x="31" y="53"/>
                </a:lnTo>
                <a:lnTo>
                  <a:pt x="12" y="28"/>
                </a:lnTo>
                <a:lnTo>
                  <a:pt x="43" y="3"/>
                </a:lnTo>
                <a:lnTo>
                  <a:pt x="4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49" name="Freeform 4415"/>
          <p:cNvSpPr>
            <a:spLocks noChangeAspect="1"/>
          </p:cNvSpPr>
          <p:nvPr/>
        </p:nvSpPr>
        <p:spPr bwMode="auto">
          <a:xfrm>
            <a:off x="2071688" y="5884863"/>
            <a:ext cx="20637" cy="20637"/>
          </a:xfrm>
          <a:custGeom>
            <a:avLst/>
            <a:gdLst>
              <a:gd name="T0" fmla="*/ 2147483647 w 64"/>
              <a:gd name="T1" fmla="*/ 0 h 60"/>
              <a:gd name="T2" fmla="*/ 2147483647 w 64"/>
              <a:gd name="T3" fmla="*/ 2147483647 h 60"/>
              <a:gd name="T4" fmla="*/ 2147483647 w 64"/>
              <a:gd name="T5" fmla="*/ 2147483647 h 60"/>
              <a:gd name="T6" fmla="*/ 2147483647 w 64"/>
              <a:gd name="T7" fmla="*/ 2147483647 h 60"/>
              <a:gd name="T8" fmla="*/ 0 w 64"/>
              <a:gd name="T9" fmla="*/ 2147483647 h 60"/>
              <a:gd name="T10" fmla="*/ 0 w 64"/>
              <a:gd name="T11" fmla="*/ 2147483647 h 60"/>
              <a:gd name="T12" fmla="*/ 2147483647 w 64"/>
              <a:gd name="T13" fmla="*/ 0 h 6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4"/>
              <a:gd name="T22" fmla="*/ 0 h 60"/>
              <a:gd name="T23" fmla="*/ 64 w 64"/>
              <a:gd name="T24" fmla="*/ 60 h 6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4" h="60">
                <a:moveTo>
                  <a:pt x="45" y="0"/>
                </a:moveTo>
                <a:lnTo>
                  <a:pt x="64" y="25"/>
                </a:lnTo>
                <a:lnTo>
                  <a:pt x="19" y="60"/>
                </a:lnTo>
                <a:lnTo>
                  <a:pt x="0" y="35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50" name="Freeform 4416"/>
          <p:cNvSpPr>
            <a:spLocks noChangeAspect="1"/>
          </p:cNvSpPr>
          <p:nvPr/>
        </p:nvSpPr>
        <p:spPr bwMode="auto">
          <a:xfrm>
            <a:off x="2051050" y="5897563"/>
            <a:ext cx="25400" cy="22225"/>
          </a:xfrm>
          <a:custGeom>
            <a:avLst/>
            <a:gdLst>
              <a:gd name="T0" fmla="*/ 2147483647 w 80"/>
              <a:gd name="T1" fmla="*/ 0 h 63"/>
              <a:gd name="T2" fmla="*/ 2147483647 w 80"/>
              <a:gd name="T3" fmla="*/ 2147483647 h 63"/>
              <a:gd name="T4" fmla="*/ 2147483647 w 80"/>
              <a:gd name="T5" fmla="*/ 2147483647 h 63"/>
              <a:gd name="T6" fmla="*/ 2147483647 w 80"/>
              <a:gd name="T7" fmla="*/ 2147483647 h 63"/>
              <a:gd name="T8" fmla="*/ 2147483647 w 80"/>
              <a:gd name="T9" fmla="*/ 2147483647 h 63"/>
              <a:gd name="T10" fmla="*/ 0 w 80"/>
              <a:gd name="T11" fmla="*/ 2147483647 h 63"/>
              <a:gd name="T12" fmla="*/ 2147483647 w 80"/>
              <a:gd name="T13" fmla="*/ 0 h 6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0"/>
              <a:gd name="T22" fmla="*/ 0 h 63"/>
              <a:gd name="T23" fmla="*/ 80 w 80"/>
              <a:gd name="T24" fmla="*/ 63 h 6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0" h="63">
                <a:moveTo>
                  <a:pt x="61" y="0"/>
                </a:moveTo>
                <a:lnTo>
                  <a:pt x="80" y="25"/>
                </a:lnTo>
                <a:lnTo>
                  <a:pt x="38" y="56"/>
                </a:lnTo>
                <a:lnTo>
                  <a:pt x="27" y="63"/>
                </a:lnTo>
                <a:lnTo>
                  <a:pt x="11" y="38"/>
                </a:lnTo>
                <a:lnTo>
                  <a:pt x="0" y="46"/>
                </a:lnTo>
                <a:lnTo>
                  <a:pt x="6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51" name="Freeform 4417"/>
          <p:cNvSpPr>
            <a:spLocks noChangeAspect="1"/>
          </p:cNvSpPr>
          <p:nvPr/>
        </p:nvSpPr>
        <p:spPr bwMode="auto">
          <a:xfrm>
            <a:off x="2033588" y="5911850"/>
            <a:ext cx="25400" cy="22225"/>
          </a:xfrm>
          <a:custGeom>
            <a:avLst/>
            <a:gdLst>
              <a:gd name="T0" fmla="*/ 2147483647 w 72"/>
              <a:gd name="T1" fmla="*/ 0 h 67"/>
              <a:gd name="T2" fmla="*/ 2147483647 w 72"/>
              <a:gd name="T3" fmla="*/ 2147483647 h 67"/>
              <a:gd name="T4" fmla="*/ 2147483647 w 72"/>
              <a:gd name="T5" fmla="*/ 2147483647 h 67"/>
              <a:gd name="T6" fmla="*/ 2147483647 w 72"/>
              <a:gd name="T7" fmla="*/ 2147483647 h 67"/>
              <a:gd name="T8" fmla="*/ 0 w 72"/>
              <a:gd name="T9" fmla="*/ 2147483647 h 67"/>
              <a:gd name="T10" fmla="*/ 2147483647 w 72"/>
              <a:gd name="T11" fmla="*/ 2147483647 h 67"/>
              <a:gd name="T12" fmla="*/ 2147483647 w 72"/>
              <a:gd name="T13" fmla="*/ 0 h 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2"/>
              <a:gd name="T22" fmla="*/ 0 h 67"/>
              <a:gd name="T23" fmla="*/ 72 w 72"/>
              <a:gd name="T24" fmla="*/ 67 h 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2" h="67">
                <a:moveTo>
                  <a:pt x="56" y="0"/>
                </a:moveTo>
                <a:lnTo>
                  <a:pt x="72" y="25"/>
                </a:lnTo>
                <a:lnTo>
                  <a:pt x="11" y="67"/>
                </a:lnTo>
                <a:lnTo>
                  <a:pt x="15" y="64"/>
                </a:lnTo>
                <a:lnTo>
                  <a:pt x="0" y="37"/>
                </a:lnTo>
                <a:lnTo>
                  <a:pt x="5" y="34"/>
                </a:lnTo>
                <a:lnTo>
                  <a:pt x="5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52" name="Freeform 4418"/>
          <p:cNvSpPr>
            <a:spLocks noChangeAspect="1"/>
          </p:cNvSpPr>
          <p:nvPr/>
        </p:nvSpPr>
        <p:spPr bwMode="auto">
          <a:xfrm>
            <a:off x="2012950" y="5924550"/>
            <a:ext cx="26988" cy="19050"/>
          </a:xfrm>
          <a:custGeom>
            <a:avLst/>
            <a:gdLst>
              <a:gd name="T0" fmla="*/ 2147483647 w 78"/>
              <a:gd name="T1" fmla="*/ 0 h 61"/>
              <a:gd name="T2" fmla="*/ 2147483647 w 78"/>
              <a:gd name="T3" fmla="*/ 2147483647 h 61"/>
              <a:gd name="T4" fmla="*/ 2147483647 w 78"/>
              <a:gd name="T5" fmla="*/ 2147483647 h 61"/>
              <a:gd name="T6" fmla="*/ 2147483647 w 78"/>
              <a:gd name="T7" fmla="*/ 2147483647 h 61"/>
              <a:gd name="T8" fmla="*/ 2147483647 w 78"/>
              <a:gd name="T9" fmla="*/ 2147483647 h 61"/>
              <a:gd name="T10" fmla="*/ 0 w 78"/>
              <a:gd name="T11" fmla="*/ 2147483647 h 61"/>
              <a:gd name="T12" fmla="*/ 2147483647 w 78"/>
              <a:gd name="T13" fmla="*/ 0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8"/>
              <a:gd name="T22" fmla="*/ 0 h 61"/>
              <a:gd name="T23" fmla="*/ 78 w 78"/>
              <a:gd name="T24" fmla="*/ 61 h 6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8" h="61">
                <a:moveTo>
                  <a:pt x="63" y="0"/>
                </a:moveTo>
                <a:lnTo>
                  <a:pt x="78" y="27"/>
                </a:lnTo>
                <a:lnTo>
                  <a:pt x="25" y="58"/>
                </a:lnTo>
                <a:lnTo>
                  <a:pt x="19" y="61"/>
                </a:lnTo>
                <a:lnTo>
                  <a:pt x="6" y="34"/>
                </a:lnTo>
                <a:lnTo>
                  <a:pt x="0" y="37"/>
                </a:lnTo>
                <a:lnTo>
                  <a:pt x="6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53" name="Freeform 4419"/>
          <p:cNvSpPr>
            <a:spLocks noChangeAspect="1"/>
          </p:cNvSpPr>
          <p:nvPr/>
        </p:nvSpPr>
        <p:spPr bwMode="auto">
          <a:xfrm>
            <a:off x="1995488" y="5934075"/>
            <a:ext cx="25400" cy="20638"/>
          </a:xfrm>
          <a:custGeom>
            <a:avLst/>
            <a:gdLst>
              <a:gd name="T0" fmla="*/ 2147483647 w 69"/>
              <a:gd name="T1" fmla="*/ 0 h 57"/>
              <a:gd name="T2" fmla="*/ 2147483647 w 69"/>
              <a:gd name="T3" fmla="*/ 2147483647 h 57"/>
              <a:gd name="T4" fmla="*/ 2147483647 w 69"/>
              <a:gd name="T5" fmla="*/ 2147483647 h 57"/>
              <a:gd name="T6" fmla="*/ 2147483647 w 69"/>
              <a:gd name="T7" fmla="*/ 2147483647 h 57"/>
              <a:gd name="T8" fmla="*/ 0 w 69"/>
              <a:gd name="T9" fmla="*/ 2147483647 h 57"/>
              <a:gd name="T10" fmla="*/ 2147483647 w 69"/>
              <a:gd name="T11" fmla="*/ 2147483647 h 57"/>
              <a:gd name="T12" fmla="*/ 2147483647 w 69"/>
              <a:gd name="T13" fmla="*/ 0 h 5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9"/>
              <a:gd name="T22" fmla="*/ 0 h 57"/>
              <a:gd name="T23" fmla="*/ 69 w 69"/>
              <a:gd name="T24" fmla="*/ 57 h 5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9" h="57">
                <a:moveTo>
                  <a:pt x="56" y="0"/>
                </a:moveTo>
                <a:lnTo>
                  <a:pt x="69" y="27"/>
                </a:lnTo>
                <a:lnTo>
                  <a:pt x="7" y="57"/>
                </a:lnTo>
                <a:lnTo>
                  <a:pt x="11" y="56"/>
                </a:lnTo>
                <a:lnTo>
                  <a:pt x="0" y="27"/>
                </a:lnTo>
                <a:lnTo>
                  <a:pt x="4" y="26"/>
                </a:lnTo>
                <a:lnTo>
                  <a:pt x="5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54" name="Freeform 4420"/>
          <p:cNvSpPr>
            <a:spLocks noChangeAspect="1"/>
          </p:cNvSpPr>
          <p:nvPr/>
        </p:nvSpPr>
        <p:spPr bwMode="auto">
          <a:xfrm>
            <a:off x="1978025" y="5943600"/>
            <a:ext cx="20638" cy="17463"/>
          </a:xfrm>
          <a:custGeom>
            <a:avLst/>
            <a:gdLst>
              <a:gd name="T0" fmla="*/ 2147483647 w 61"/>
              <a:gd name="T1" fmla="*/ 0 h 49"/>
              <a:gd name="T2" fmla="*/ 2147483647 w 61"/>
              <a:gd name="T3" fmla="*/ 2147483647 h 49"/>
              <a:gd name="T4" fmla="*/ 2147483647 w 61"/>
              <a:gd name="T5" fmla="*/ 2147483647 h 49"/>
              <a:gd name="T6" fmla="*/ 2147483647 w 61"/>
              <a:gd name="T7" fmla="*/ 2147483647 h 49"/>
              <a:gd name="T8" fmla="*/ 0 w 61"/>
              <a:gd name="T9" fmla="*/ 2147483647 h 49"/>
              <a:gd name="T10" fmla="*/ 0 w 61"/>
              <a:gd name="T11" fmla="*/ 2147483647 h 49"/>
              <a:gd name="T12" fmla="*/ 2147483647 w 61"/>
              <a:gd name="T13" fmla="*/ 0 h 4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1"/>
              <a:gd name="T22" fmla="*/ 0 h 49"/>
              <a:gd name="T23" fmla="*/ 61 w 61"/>
              <a:gd name="T24" fmla="*/ 49 h 4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1" h="49">
                <a:moveTo>
                  <a:pt x="50" y="0"/>
                </a:moveTo>
                <a:lnTo>
                  <a:pt x="61" y="29"/>
                </a:lnTo>
                <a:lnTo>
                  <a:pt x="5" y="49"/>
                </a:lnTo>
                <a:lnTo>
                  <a:pt x="0" y="18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55" name="Freeform 4421"/>
          <p:cNvSpPr>
            <a:spLocks noChangeAspect="1"/>
          </p:cNvSpPr>
          <p:nvPr/>
        </p:nvSpPr>
        <p:spPr bwMode="auto">
          <a:xfrm>
            <a:off x="1962150" y="5951538"/>
            <a:ext cx="17463" cy="11112"/>
          </a:xfrm>
          <a:custGeom>
            <a:avLst/>
            <a:gdLst>
              <a:gd name="T0" fmla="*/ 2147483647 w 51"/>
              <a:gd name="T1" fmla="*/ 0 h 38"/>
              <a:gd name="T2" fmla="*/ 2147483647 w 51"/>
              <a:gd name="T3" fmla="*/ 2147483647 h 38"/>
              <a:gd name="T4" fmla="*/ 2147483647 w 51"/>
              <a:gd name="T5" fmla="*/ 2147483647 h 38"/>
              <a:gd name="T6" fmla="*/ 0 w 51"/>
              <a:gd name="T7" fmla="*/ 2147483647 h 38"/>
              <a:gd name="T8" fmla="*/ 2147483647 w 51"/>
              <a:gd name="T9" fmla="*/ 0 h 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1"/>
              <a:gd name="T16" fmla="*/ 0 h 38"/>
              <a:gd name="T17" fmla="*/ 51 w 51"/>
              <a:gd name="T18" fmla="*/ 38 h 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1" h="38">
                <a:moveTo>
                  <a:pt x="46" y="0"/>
                </a:moveTo>
                <a:lnTo>
                  <a:pt x="51" y="31"/>
                </a:lnTo>
                <a:lnTo>
                  <a:pt x="4" y="38"/>
                </a:lnTo>
                <a:lnTo>
                  <a:pt x="0" y="7"/>
                </a:lnTo>
                <a:lnTo>
                  <a:pt x="4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56" name="Freeform 4422"/>
          <p:cNvSpPr>
            <a:spLocks noChangeAspect="1"/>
          </p:cNvSpPr>
          <p:nvPr/>
        </p:nvSpPr>
        <p:spPr bwMode="auto">
          <a:xfrm>
            <a:off x="2124075" y="5984875"/>
            <a:ext cx="7938" cy="6350"/>
          </a:xfrm>
          <a:custGeom>
            <a:avLst/>
            <a:gdLst>
              <a:gd name="T0" fmla="*/ 0 w 23"/>
              <a:gd name="T1" fmla="*/ 0 h 21"/>
              <a:gd name="T2" fmla="*/ 2147483647 w 23"/>
              <a:gd name="T3" fmla="*/ 2147483647 h 21"/>
              <a:gd name="T4" fmla="*/ 0 w 23"/>
              <a:gd name="T5" fmla="*/ 0 h 21"/>
              <a:gd name="T6" fmla="*/ 0 60000 65536"/>
              <a:gd name="T7" fmla="*/ 0 60000 65536"/>
              <a:gd name="T8" fmla="*/ 0 60000 65536"/>
              <a:gd name="T9" fmla="*/ 0 w 23"/>
              <a:gd name="T10" fmla="*/ 0 h 21"/>
              <a:gd name="T11" fmla="*/ 23 w 23"/>
              <a:gd name="T12" fmla="*/ 21 h 2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3" h="21">
                <a:moveTo>
                  <a:pt x="0" y="0"/>
                </a:moveTo>
                <a:lnTo>
                  <a:pt x="23" y="2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57" name="Freeform 4423"/>
          <p:cNvSpPr>
            <a:spLocks noChangeAspect="1"/>
          </p:cNvSpPr>
          <p:nvPr/>
        </p:nvSpPr>
        <p:spPr bwMode="auto">
          <a:xfrm>
            <a:off x="2074863" y="6067425"/>
            <a:ext cx="9525" cy="3175"/>
          </a:xfrm>
          <a:custGeom>
            <a:avLst/>
            <a:gdLst>
              <a:gd name="T0" fmla="*/ 2147483647 w 27"/>
              <a:gd name="T1" fmla="*/ 2147483647 h 14"/>
              <a:gd name="T2" fmla="*/ 0 w 27"/>
              <a:gd name="T3" fmla="*/ 0 h 14"/>
              <a:gd name="T4" fmla="*/ 2147483647 w 27"/>
              <a:gd name="T5" fmla="*/ 2147483647 h 14"/>
              <a:gd name="T6" fmla="*/ 0 60000 65536"/>
              <a:gd name="T7" fmla="*/ 0 60000 65536"/>
              <a:gd name="T8" fmla="*/ 0 60000 65536"/>
              <a:gd name="T9" fmla="*/ 0 w 27"/>
              <a:gd name="T10" fmla="*/ 0 h 14"/>
              <a:gd name="T11" fmla="*/ 27 w 27"/>
              <a:gd name="T12" fmla="*/ 14 h 1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7" h="14">
                <a:moveTo>
                  <a:pt x="27" y="14"/>
                </a:moveTo>
                <a:lnTo>
                  <a:pt x="0" y="0"/>
                </a:lnTo>
                <a:lnTo>
                  <a:pt x="27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58" name="Freeform 4424"/>
          <p:cNvSpPr>
            <a:spLocks noChangeAspect="1"/>
          </p:cNvSpPr>
          <p:nvPr/>
        </p:nvSpPr>
        <p:spPr bwMode="auto">
          <a:xfrm>
            <a:off x="2111375" y="5984875"/>
            <a:ext cx="20638" cy="15875"/>
          </a:xfrm>
          <a:custGeom>
            <a:avLst/>
            <a:gdLst>
              <a:gd name="T0" fmla="*/ 2147483647 w 52"/>
              <a:gd name="T1" fmla="*/ 0 h 50"/>
              <a:gd name="T2" fmla="*/ 2147483647 w 52"/>
              <a:gd name="T3" fmla="*/ 2147483647 h 50"/>
              <a:gd name="T4" fmla="*/ 2147483647 w 52"/>
              <a:gd name="T5" fmla="*/ 2147483647 h 50"/>
              <a:gd name="T6" fmla="*/ 2147483647 w 52"/>
              <a:gd name="T7" fmla="*/ 2147483647 h 50"/>
              <a:gd name="T8" fmla="*/ 0 w 52"/>
              <a:gd name="T9" fmla="*/ 2147483647 h 50"/>
              <a:gd name="T10" fmla="*/ 0 w 52"/>
              <a:gd name="T11" fmla="*/ 2147483647 h 50"/>
              <a:gd name="T12" fmla="*/ 2147483647 w 52"/>
              <a:gd name="T13" fmla="*/ 0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2"/>
              <a:gd name="T22" fmla="*/ 0 h 50"/>
              <a:gd name="T23" fmla="*/ 52 w 52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2" h="50">
                <a:moveTo>
                  <a:pt x="29" y="0"/>
                </a:moveTo>
                <a:lnTo>
                  <a:pt x="52" y="21"/>
                </a:lnTo>
                <a:lnTo>
                  <a:pt x="25" y="50"/>
                </a:lnTo>
                <a:lnTo>
                  <a:pt x="0" y="31"/>
                </a:lnTo>
                <a:lnTo>
                  <a:pt x="2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59" name="Freeform 4425"/>
          <p:cNvSpPr>
            <a:spLocks noChangeAspect="1"/>
          </p:cNvSpPr>
          <p:nvPr/>
        </p:nvSpPr>
        <p:spPr bwMode="auto">
          <a:xfrm>
            <a:off x="2103438" y="5994400"/>
            <a:ext cx="17462" cy="19050"/>
          </a:xfrm>
          <a:custGeom>
            <a:avLst/>
            <a:gdLst>
              <a:gd name="T0" fmla="*/ 2147483647 w 48"/>
              <a:gd name="T1" fmla="*/ 0 h 49"/>
              <a:gd name="T2" fmla="*/ 2147483647 w 48"/>
              <a:gd name="T3" fmla="*/ 2147483647 h 49"/>
              <a:gd name="T4" fmla="*/ 2147483647 w 48"/>
              <a:gd name="T5" fmla="*/ 2147483647 h 49"/>
              <a:gd name="T6" fmla="*/ 2147483647 w 48"/>
              <a:gd name="T7" fmla="*/ 2147483647 h 49"/>
              <a:gd name="T8" fmla="*/ 0 w 48"/>
              <a:gd name="T9" fmla="*/ 2147483647 h 49"/>
              <a:gd name="T10" fmla="*/ 2147483647 w 48"/>
              <a:gd name="T11" fmla="*/ 2147483647 h 49"/>
              <a:gd name="T12" fmla="*/ 2147483647 w 48"/>
              <a:gd name="T13" fmla="*/ 0 h 4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8"/>
              <a:gd name="T22" fmla="*/ 0 h 49"/>
              <a:gd name="T23" fmla="*/ 48 w 48"/>
              <a:gd name="T24" fmla="*/ 49 h 4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8" h="49">
                <a:moveTo>
                  <a:pt x="23" y="0"/>
                </a:moveTo>
                <a:lnTo>
                  <a:pt x="48" y="19"/>
                </a:lnTo>
                <a:lnTo>
                  <a:pt x="26" y="49"/>
                </a:lnTo>
                <a:lnTo>
                  <a:pt x="27" y="46"/>
                </a:lnTo>
                <a:lnTo>
                  <a:pt x="0" y="31"/>
                </a:lnTo>
                <a:lnTo>
                  <a:pt x="1" y="28"/>
                </a:lnTo>
                <a:lnTo>
                  <a:pt x="2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60" name="Freeform 4426"/>
          <p:cNvSpPr>
            <a:spLocks noChangeAspect="1"/>
          </p:cNvSpPr>
          <p:nvPr/>
        </p:nvSpPr>
        <p:spPr bwMode="auto">
          <a:xfrm>
            <a:off x="2100263" y="6007100"/>
            <a:ext cx="14287" cy="17463"/>
          </a:xfrm>
          <a:custGeom>
            <a:avLst/>
            <a:gdLst>
              <a:gd name="T0" fmla="*/ 2147483647 w 43"/>
              <a:gd name="T1" fmla="*/ 0 h 50"/>
              <a:gd name="T2" fmla="*/ 2147483647 w 43"/>
              <a:gd name="T3" fmla="*/ 2147483647 h 50"/>
              <a:gd name="T4" fmla="*/ 2147483647 w 43"/>
              <a:gd name="T5" fmla="*/ 2147483647 h 50"/>
              <a:gd name="T6" fmla="*/ 2147483647 w 43"/>
              <a:gd name="T7" fmla="*/ 2147483647 h 50"/>
              <a:gd name="T8" fmla="*/ 0 w 43"/>
              <a:gd name="T9" fmla="*/ 2147483647 h 50"/>
              <a:gd name="T10" fmla="*/ 2147483647 w 43"/>
              <a:gd name="T11" fmla="*/ 2147483647 h 50"/>
              <a:gd name="T12" fmla="*/ 2147483647 w 43"/>
              <a:gd name="T13" fmla="*/ 0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3"/>
              <a:gd name="T22" fmla="*/ 0 h 50"/>
              <a:gd name="T23" fmla="*/ 43 w 43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3" h="50">
                <a:moveTo>
                  <a:pt x="16" y="0"/>
                </a:moveTo>
                <a:lnTo>
                  <a:pt x="43" y="15"/>
                </a:lnTo>
                <a:lnTo>
                  <a:pt x="23" y="50"/>
                </a:lnTo>
                <a:lnTo>
                  <a:pt x="27" y="42"/>
                </a:lnTo>
                <a:lnTo>
                  <a:pt x="0" y="30"/>
                </a:lnTo>
                <a:lnTo>
                  <a:pt x="5" y="21"/>
                </a:lnTo>
                <a:lnTo>
                  <a:pt x="1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61" name="Freeform 4427"/>
          <p:cNvSpPr>
            <a:spLocks noChangeAspect="1"/>
          </p:cNvSpPr>
          <p:nvPr/>
        </p:nvSpPr>
        <p:spPr bwMode="auto">
          <a:xfrm>
            <a:off x="2085975" y="6013450"/>
            <a:ext cx="25400" cy="30163"/>
          </a:xfrm>
          <a:custGeom>
            <a:avLst/>
            <a:gdLst>
              <a:gd name="T0" fmla="*/ 2147483647 w 77"/>
              <a:gd name="T1" fmla="*/ 2147483647 h 91"/>
              <a:gd name="T2" fmla="*/ 2147483647 w 77"/>
              <a:gd name="T3" fmla="*/ 2147483647 h 91"/>
              <a:gd name="T4" fmla="*/ 2147483647 w 77"/>
              <a:gd name="T5" fmla="*/ 0 h 91"/>
              <a:gd name="T6" fmla="*/ 2147483647 w 77"/>
              <a:gd name="T7" fmla="*/ 2147483647 h 91"/>
              <a:gd name="T8" fmla="*/ 2147483647 w 77"/>
              <a:gd name="T9" fmla="*/ 2147483647 h 91"/>
              <a:gd name="T10" fmla="*/ 0 w 77"/>
              <a:gd name="T11" fmla="*/ 2147483647 h 91"/>
              <a:gd name="T12" fmla="*/ 2147483647 w 77"/>
              <a:gd name="T13" fmla="*/ 2147483647 h 9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7"/>
              <a:gd name="T22" fmla="*/ 0 h 91"/>
              <a:gd name="T23" fmla="*/ 77 w 77"/>
              <a:gd name="T24" fmla="*/ 91 h 9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7" h="91">
                <a:moveTo>
                  <a:pt x="38" y="12"/>
                </a:moveTo>
                <a:lnTo>
                  <a:pt x="65" y="24"/>
                </a:lnTo>
                <a:lnTo>
                  <a:pt x="77" y="0"/>
                </a:lnTo>
                <a:lnTo>
                  <a:pt x="53" y="52"/>
                </a:lnTo>
                <a:lnTo>
                  <a:pt x="24" y="40"/>
                </a:lnTo>
                <a:lnTo>
                  <a:pt x="0" y="91"/>
                </a:lnTo>
                <a:lnTo>
                  <a:pt x="38" y="1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62" name="Freeform 4428"/>
          <p:cNvSpPr>
            <a:spLocks noChangeAspect="1"/>
          </p:cNvSpPr>
          <p:nvPr/>
        </p:nvSpPr>
        <p:spPr bwMode="auto">
          <a:xfrm>
            <a:off x="2090738" y="6026150"/>
            <a:ext cx="12700" cy="14288"/>
          </a:xfrm>
          <a:custGeom>
            <a:avLst/>
            <a:gdLst>
              <a:gd name="T0" fmla="*/ 2147483647 w 42"/>
              <a:gd name="T1" fmla="*/ 0 h 39"/>
              <a:gd name="T2" fmla="*/ 2147483647 w 42"/>
              <a:gd name="T3" fmla="*/ 2147483647 h 39"/>
              <a:gd name="T4" fmla="*/ 2147483647 w 42"/>
              <a:gd name="T5" fmla="*/ 2147483647 h 39"/>
              <a:gd name="T6" fmla="*/ 2147483647 w 42"/>
              <a:gd name="T7" fmla="*/ 2147483647 h 39"/>
              <a:gd name="T8" fmla="*/ 0 w 42"/>
              <a:gd name="T9" fmla="*/ 2147483647 h 39"/>
              <a:gd name="T10" fmla="*/ 0 w 42"/>
              <a:gd name="T11" fmla="*/ 2147483647 h 39"/>
              <a:gd name="T12" fmla="*/ 2147483647 w 42"/>
              <a:gd name="T13" fmla="*/ 0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"/>
              <a:gd name="T22" fmla="*/ 0 h 39"/>
              <a:gd name="T23" fmla="*/ 42 w 42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" h="39">
                <a:moveTo>
                  <a:pt x="13" y="0"/>
                </a:moveTo>
                <a:lnTo>
                  <a:pt x="42" y="12"/>
                </a:lnTo>
                <a:lnTo>
                  <a:pt x="30" y="39"/>
                </a:lnTo>
                <a:lnTo>
                  <a:pt x="0" y="27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63" name="Freeform 4429"/>
          <p:cNvSpPr>
            <a:spLocks noChangeAspect="1"/>
          </p:cNvSpPr>
          <p:nvPr/>
        </p:nvSpPr>
        <p:spPr bwMode="auto">
          <a:xfrm>
            <a:off x="2084388" y="6035675"/>
            <a:ext cx="15875" cy="17463"/>
          </a:xfrm>
          <a:custGeom>
            <a:avLst/>
            <a:gdLst>
              <a:gd name="T0" fmla="*/ 2147483647 w 50"/>
              <a:gd name="T1" fmla="*/ 0 h 47"/>
              <a:gd name="T2" fmla="*/ 2147483647 w 50"/>
              <a:gd name="T3" fmla="*/ 2147483647 h 47"/>
              <a:gd name="T4" fmla="*/ 2147483647 w 50"/>
              <a:gd name="T5" fmla="*/ 2147483647 h 47"/>
              <a:gd name="T6" fmla="*/ 2147483647 w 50"/>
              <a:gd name="T7" fmla="*/ 2147483647 h 47"/>
              <a:gd name="T8" fmla="*/ 2147483647 w 50"/>
              <a:gd name="T9" fmla="*/ 2147483647 h 47"/>
              <a:gd name="T10" fmla="*/ 0 w 50"/>
              <a:gd name="T11" fmla="*/ 2147483647 h 47"/>
              <a:gd name="T12" fmla="*/ 2147483647 w 50"/>
              <a:gd name="T13" fmla="*/ 0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47"/>
              <a:gd name="T23" fmla="*/ 50 w 50"/>
              <a:gd name="T24" fmla="*/ 47 h 4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47">
                <a:moveTo>
                  <a:pt x="20" y="0"/>
                </a:moveTo>
                <a:lnTo>
                  <a:pt x="50" y="12"/>
                </a:lnTo>
                <a:lnTo>
                  <a:pt x="45" y="22"/>
                </a:lnTo>
                <a:lnTo>
                  <a:pt x="36" y="41"/>
                </a:lnTo>
                <a:lnTo>
                  <a:pt x="9" y="29"/>
                </a:lnTo>
                <a:lnTo>
                  <a:pt x="0" y="47"/>
                </a:lnTo>
                <a:lnTo>
                  <a:pt x="2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64" name="Freeform 4430"/>
          <p:cNvSpPr>
            <a:spLocks noChangeAspect="1"/>
          </p:cNvSpPr>
          <p:nvPr/>
        </p:nvSpPr>
        <p:spPr bwMode="auto">
          <a:xfrm>
            <a:off x="2081213" y="6043613"/>
            <a:ext cx="15875" cy="19050"/>
          </a:xfrm>
          <a:custGeom>
            <a:avLst/>
            <a:gdLst>
              <a:gd name="T0" fmla="*/ 2147483647 w 41"/>
              <a:gd name="T1" fmla="*/ 0 h 48"/>
              <a:gd name="T2" fmla="*/ 2147483647 w 41"/>
              <a:gd name="T3" fmla="*/ 2147483647 h 48"/>
              <a:gd name="T4" fmla="*/ 2147483647 w 41"/>
              <a:gd name="T5" fmla="*/ 2147483647 h 48"/>
              <a:gd name="T6" fmla="*/ 2147483647 w 41"/>
              <a:gd name="T7" fmla="*/ 2147483647 h 48"/>
              <a:gd name="T8" fmla="*/ 0 w 41"/>
              <a:gd name="T9" fmla="*/ 2147483647 h 48"/>
              <a:gd name="T10" fmla="*/ 2147483647 w 41"/>
              <a:gd name="T11" fmla="*/ 2147483647 h 48"/>
              <a:gd name="T12" fmla="*/ 2147483647 w 41"/>
              <a:gd name="T13" fmla="*/ 0 h 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1"/>
              <a:gd name="T22" fmla="*/ 0 h 48"/>
              <a:gd name="T23" fmla="*/ 41 w 41"/>
              <a:gd name="T24" fmla="*/ 48 h 4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1" h="48">
                <a:moveTo>
                  <a:pt x="14" y="0"/>
                </a:moveTo>
                <a:lnTo>
                  <a:pt x="41" y="12"/>
                </a:lnTo>
                <a:lnTo>
                  <a:pt x="23" y="48"/>
                </a:lnTo>
                <a:lnTo>
                  <a:pt x="27" y="43"/>
                </a:lnTo>
                <a:lnTo>
                  <a:pt x="0" y="29"/>
                </a:lnTo>
                <a:lnTo>
                  <a:pt x="3" y="23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65" name="Freeform 4431"/>
          <p:cNvSpPr>
            <a:spLocks noChangeAspect="1"/>
          </p:cNvSpPr>
          <p:nvPr/>
        </p:nvSpPr>
        <p:spPr bwMode="auto">
          <a:xfrm>
            <a:off x="2074863" y="6054725"/>
            <a:ext cx="15875" cy="15875"/>
          </a:xfrm>
          <a:custGeom>
            <a:avLst/>
            <a:gdLst>
              <a:gd name="T0" fmla="*/ 2147483647 w 46"/>
              <a:gd name="T1" fmla="*/ 0 h 46"/>
              <a:gd name="T2" fmla="*/ 2147483647 w 46"/>
              <a:gd name="T3" fmla="*/ 2147483647 h 46"/>
              <a:gd name="T4" fmla="*/ 2147483647 w 46"/>
              <a:gd name="T5" fmla="*/ 2147483647 h 46"/>
              <a:gd name="T6" fmla="*/ 0 w 46"/>
              <a:gd name="T7" fmla="*/ 2147483647 h 46"/>
              <a:gd name="T8" fmla="*/ 2147483647 w 46"/>
              <a:gd name="T9" fmla="*/ 0 h 4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6"/>
              <a:gd name="T16" fmla="*/ 0 h 46"/>
              <a:gd name="T17" fmla="*/ 46 w 46"/>
              <a:gd name="T18" fmla="*/ 46 h 4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6" h="46">
                <a:moveTo>
                  <a:pt x="19" y="0"/>
                </a:moveTo>
                <a:lnTo>
                  <a:pt x="46" y="14"/>
                </a:lnTo>
                <a:lnTo>
                  <a:pt x="27" y="46"/>
                </a:lnTo>
                <a:lnTo>
                  <a:pt x="0" y="32"/>
                </a:lnTo>
                <a:lnTo>
                  <a:pt x="1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66" name="Freeform 4432"/>
          <p:cNvSpPr>
            <a:spLocks noChangeAspect="1"/>
          </p:cNvSpPr>
          <p:nvPr/>
        </p:nvSpPr>
        <p:spPr bwMode="auto">
          <a:xfrm>
            <a:off x="2100263" y="5930900"/>
            <a:ext cx="1587" cy="9525"/>
          </a:xfrm>
          <a:custGeom>
            <a:avLst/>
            <a:gdLst>
              <a:gd name="T0" fmla="*/ 0 w 11"/>
              <a:gd name="T1" fmla="*/ 0 h 29"/>
              <a:gd name="T2" fmla="*/ 2147483647 w 11"/>
              <a:gd name="T3" fmla="*/ 2147483647 h 29"/>
              <a:gd name="T4" fmla="*/ 0 w 11"/>
              <a:gd name="T5" fmla="*/ 0 h 29"/>
              <a:gd name="T6" fmla="*/ 0 60000 65536"/>
              <a:gd name="T7" fmla="*/ 0 60000 65536"/>
              <a:gd name="T8" fmla="*/ 0 60000 65536"/>
              <a:gd name="T9" fmla="*/ 0 w 11"/>
              <a:gd name="T10" fmla="*/ 0 h 29"/>
              <a:gd name="T11" fmla="*/ 11 w 11"/>
              <a:gd name="T12" fmla="*/ 29 h 2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29">
                <a:moveTo>
                  <a:pt x="0" y="0"/>
                </a:moveTo>
                <a:lnTo>
                  <a:pt x="11" y="2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67" name="Freeform 4433"/>
          <p:cNvSpPr>
            <a:spLocks noChangeAspect="1"/>
          </p:cNvSpPr>
          <p:nvPr/>
        </p:nvSpPr>
        <p:spPr bwMode="auto">
          <a:xfrm>
            <a:off x="2084388" y="5938838"/>
            <a:ext cx="7937" cy="9525"/>
          </a:xfrm>
          <a:custGeom>
            <a:avLst/>
            <a:gdLst>
              <a:gd name="T0" fmla="*/ 2147483647 w 25"/>
              <a:gd name="T1" fmla="*/ 2147483647 h 28"/>
              <a:gd name="T2" fmla="*/ 2147483647 w 25"/>
              <a:gd name="T3" fmla="*/ 2147483647 h 28"/>
              <a:gd name="T4" fmla="*/ 2147483647 w 25"/>
              <a:gd name="T5" fmla="*/ 2147483647 h 28"/>
              <a:gd name="T6" fmla="*/ 2147483647 w 25"/>
              <a:gd name="T7" fmla="*/ 2147483647 h 28"/>
              <a:gd name="T8" fmla="*/ 2147483647 w 25"/>
              <a:gd name="T9" fmla="*/ 2147483647 h 28"/>
              <a:gd name="T10" fmla="*/ 2147483647 w 25"/>
              <a:gd name="T11" fmla="*/ 2147483647 h 28"/>
              <a:gd name="T12" fmla="*/ 2147483647 w 25"/>
              <a:gd name="T13" fmla="*/ 2147483647 h 28"/>
              <a:gd name="T14" fmla="*/ 2147483647 w 25"/>
              <a:gd name="T15" fmla="*/ 2147483647 h 28"/>
              <a:gd name="T16" fmla="*/ 2147483647 w 25"/>
              <a:gd name="T17" fmla="*/ 2147483647 h 28"/>
              <a:gd name="T18" fmla="*/ 2147483647 w 25"/>
              <a:gd name="T19" fmla="*/ 2147483647 h 28"/>
              <a:gd name="T20" fmla="*/ 2147483647 w 25"/>
              <a:gd name="T21" fmla="*/ 2147483647 h 28"/>
              <a:gd name="T22" fmla="*/ 2147483647 w 25"/>
              <a:gd name="T23" fmla="*/ 2147483647 h 28"/>
              <a:gd name="T24" fmla="*/ 2147483647 w 25"/>
              <a:gd name="T25" fmla="*/ 2147483647 h 28"/>
              <a:gd name="T26" fmla="*/ 0 w 25"/>
              <a:gd name="T27" fmla="*/ 2147483647 h 28"/>
              <a:gd name="T28" fmla="*/ 0 w 25"/>
              <a:gd name="T29" fmla="*/ 2147483647 h 28"/>
              <a:gd name="T30" fmla="*/ 0 w 25"/>
              <a:gd name="T31" fmla="*/ 2147483647 h 28"/>
              <a:gd name="T32" fmla="*/ 2147483647 w 25"/>
              <a:gd name="T33" fmla="*/ 2147483647 h 28"/>
              <a:gd name="T34" fmla="*/ 2147483647 w 25"/>
              <a:gd name="T35" fmla="*/ 2147483647 h 28"/>
              <a:gd name="T36" fmla="*/ 2147483647 w 25"/>
              <a:gd name="T37" fmla="*/ 2147483647 h 28"/>
              <a:gd name="T38" fmla="*/ 2147483647 w 25"/>
              <a:gd name="T39" fmla="*/ 0 h 28"/>
              <a:gd name="T40" fmla="*/ 2147483647 w 25"/>
              <a:gd name="T41" fmla="*/ 0 h 28"/>
              <a:gd name="T42" fmla="*/ 2147483647 w 25"/>
              <a:gd name="T43" fmla="*/ 2147483647 h 2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5"/>
              <a:gd name="T67" fmla="*/ 0 h 28"/>
              <a:gd name="T68" fmla="*/ 25 w 25"/>
              <a:gd name="T69" fmla="*/ 28 h 2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5" h="28">
                <a:moveTo>
                  <a:pt x="25" y="25"/>
                </a:moveTo>
                <a:lnTo>
                  <a:pt x="25" y="25"/>
                </a:lnTo>
                <a:lnTo>
                  <a:pt x="23" y="26"/>
                </a:lnTo>
                <a:lnTo>
                  <a:pt x="19" y="27"/>
                </a:lnTo>
                <a:lnTo>
                  <a:pt x="16" y="28"/>
                </a:lnTo>
                <a:lnTo>
                  <a:pt x="15" y="28"/>
                </a:lnTo>
                <a:lnTo>
                  <a:pt x="12" y="28"/>
                </a:lnTo>
                <a:lnTo>
                  <a:pt x="9" y="27"/>
                </a:lnTo>
                <a:lnTo>
                  <a:pt x="7" y="25"/>
                </a:lnTo>
                <a:lnTo>
                  <a:pt x="5" y="24"/>
                </a:lnTo>
                <a:lnTo>
                  <a:pt x="3" y="22"/>
                </a:lnTo>
                <a:lnTo>
                  <a:pt x="2" y="20"/>
                </a:lnTo>
                <a:lnTo>
                  <a:pt x="1" y="17"/>
                </a:lnTo>
                <a:lnTo>
                  <a:pt x="0" y="14"/>
                </a:lnTo>
                <a:lnTo>
                  <a:pt x="0" y="13"/>
                </a:lnTo>
                <a:lnTo>
                  <a:pt x="0" y="10"/>
                </a:lnTo>
                <a:lnTo>
                  <a:pt x="1" y="6"/>
                </a:lnTo>
                <a:lnTo>
                  <a:pt x="3" y="4"/>
                </a:lnTo>
                <a:lnTo>
                  <a:pt x="4" y="2"/>
                </a:lnTo>
                <a:lnTo>
                  <a:pt x="6" y="0"/>
                </a:lnTo>
                <a:lnTo>
                  <a:pt x="25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68" name="Freeform 4434"/>
          <p:cNvSpPr>
            <a:spLocks noChangeAspect="1"/>
          </p:cNvSpPr>
          <p:nvPr/>
        </p:nvSpPr>
        <p:spPr bwMode="auto">
          <a:xfrm>
            <a:off x="2097088" y="5930900"/>
            <a:ext cx="4762" cy="9525"/>
          </a:xfrm>
          <a:custGeom>
            <a:avLst/>
            <a:gdLst>
              <a:gd name="T0" fmla="*/ 2147483647 w 20"/>
              <a:gd name="T1" fmla="*/ 0 h 30"/>
              <a:gd name="T2" fmla="*/ 2147483647 w 20"/>
              <a:gd name="T3" fmla="*/ 2147483647 h 30"/>
              <a:gd name="T4" fmla="*/ 2147483647 w 20"/>
              <a:gd name="T5" fmla="*/ 2147483647 h 30"/>
              <a:gd name="T6" fmla="*/ 2147483647 w 20"/>
              <a:gd name="T7" fmla="*/ 2147483647 h 30"/>
              <a:gd name="T8" fmla="*/ 0 w 20"/>
              <a:gd name="T9" fmla="*/ 2147483647 h 30"/>
              <a:gd name="T10" fmla="*/ 2147483647 w 20"/>
              <a:gd name="T11" fmla="*/ 2147483647 h 30"/>
              <a:gd name="T12" fmla="*/ 2147483647 w 20"/>
              <a:gd name="T13" fmla="*/ 0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"/>
              <a:gd name="T22" fmla="*/ 0 h 30"/>
              <a:gd name="T23" fmla="*/ 20 w 20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" h="30">
                <a:moveTo>
                  <a:pt x="9" y="0"/>
                </a:moveTo>
                <a:lnTo>
                  <a:pt x="20" y="29"/>
                </a:lnTo>
                <a:lnTo>
                  <a:pt x="18" y="30"/>
                </a:lnTo>
                <a:lnTo>
                  <a:pt x="19" y="29"/>
                </a:lnTo>
                <a:lnTo>
                  <a:pt x="0" y="5"/>
                </a:lnTo>
                <a:lnTo>
                  <a:pt x="1" y="3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69" name="Freeform 4435"/>
          <p:cNvSpPr>
            <a:spLocks noChangeAspect="1"/>
          </p:cNvSpPr>
          <p:nvPr/>
        </p:nvSpPr>
        <p:spPr bwMode="auto">
          <a:xfrm>
            <a:off x="2093913" y="5930900"/>
            <a:ext cx="7937" cy="9525"/>
          </a:xfrm>
          <a:custGeom>
            <a:avLst/>
            <a:gdLst>
              <a:gd name="T0" fmla="*/ 2147483647 w 22"/>
              <a:gd name="T1" fmla="*/ 0 h 30"/>
              <a:gd name="T2" fmla="*/ 2147483647 w 22"/>
              <a:gd name="T3" fmla="*/ 2147483647 h 30"/>
              <a:gd name="T4" fmla="*/ 2147483647 w 22"/>
              <a:gd name="T5" fmla="*/ 2147483647 h 30"/>
              <a:gd name="T6" fmla="*/ 2147483647 w 22"/>
              <a:gd name="T7" fmla="*/ 2147483647 h 30"/>
              <a:gd name="T8" fmla="*/ 2147483647 w 22"/>
              <a:gd name="T9" fmla="*/ 2147483647 h 30"/>
              <a:gd name="T10" fmla="*/ 0 w 22"/>
              <a:gd name="T11" fmla="*/ 2147483647 h 30"/>
              <a:gd name="T12" fmla="*/ 2147483647 w 22"/>
              <a:gd name="T13" fmla="*/ 0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30"/>
              <a:gd name="T23" fmla="*/ 22 w 22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30">
                <a:moveTo>
                  <a:pt x="3" y="0"/>
                </a:moveTo>
                <a:lnTo>
                  <a:pt x="22" y="24"/>
                </a:lnTo>
                <a:lnTo>
                  <a:pt x="17" y="29"/>
                </a:lnTo>
                <a:lnTo>
                  <a:pt x="13" y="30"/>
                </a:lnTo>
                <a:lnTo>
                  <a:pt x="3" y="1"/>
                </a:lnTo>
                <a:lnTo>
                  <a:pt x="0" y="2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70" name="Freeform 4436"/>
          <p:cNvSpPr>
            <a:spLocks noChangeAspect="1"/>
          </p:cNvSpPr>
          <p:nvPr/>
        </p:nvSpPr>
        <p:spPr bwMode="auto">
          <a:xfrm>
            <a:off x="2092325" y="5932488"/>
            <a:ext cx="7938" cy="9525"/>
          </a:xfrm>
          <a:custGeom>
            <a:avLst/>
            <a:gdLst>
              <a:gd name="T0" fmla="*/ 2147483647 w 19"/>
              <a:gd name="T1" fmla="*/ 0 h 30"/>
              <a:gd name="T2" fmla="*/ 2147483647 w 19"/>
              <a:gd name="T3" fmla="*/ 2147483647 h 30"/>
              <a:gd name="T4" fmla="*/ 2147483647 w 19"/>
              <a:gd name="T5" fmla="*/ 2147483647 h 30"/>
              <a:gd name="T6" fmla="*/ 2147483647 w 19"/>
              <a:gd name="T7" fmla="*/ 2147483647 h 30"/>
              <a:gd name="T8" fmla="*/ 0 w 19"/>
              <a:gd name="T9" fmla="*/ 2147483647 h 30"/>
              <a:gd name="T10" fmla="*/ 2147483647 w 19"/>
              <a:gd name="T11" fmla="*/ 2147483647 h 30"/>
              <a:gd name="T12" fmla="*/ 2147483647 w 19"/>
              <a:gd name="T13" fmla="*/ 0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"/>
              <a:gd name="T22" fmla="*/ 0 h 30"/>
              <a:gd name="T23" fmla="*/ 19 w 19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" h="30">
                <a:moveTo>
                  <a:pt x="9" y="0"/>
                </a:moveTo>
                <a:lnTo>
                  <a:pt x="19" y="29"/>
                </a:lnTo>
                <a:lnTo>
                  <a:pt x="17" y="30"/>
                </a:lnTo>
                <a:lnTo>
                  <a:pt x="18" y="29"/>
                </a:lnTo>
                <a:lnTo>
                  <a:pt x="0" y="4"/>
                </a:lnTo>
                <a:lnTo>
                  <a:pt x="1" y="3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71" name="Freeform 4437"/>
          <p:cNvSpPr>
            <a:spLocks noChangeAspect="1"/>
          </p:cNvSpPr>
          <p:nvPr/>
        </p:nvSpPr>
        <p:spPr bwMode="auto">
          <a:xfrm>
            <a:off x="2090738" y="5932488"/>
            <a:ext cx="9525" cy="9525"/>
          </a:xfrm>
          <a:custGeom>
            <a:avLst/>
            <a:gdLst>
              <a:gd name="T0" fmla="*/ 2147483647 w 24"/>
              <a:gd name="T1" fmla="*/ 0 h 29"/>
              <a:gd name="T2" fmla="*/ 2147483647 w 24"/>
              <a:gd name="T3" fmla="*/ 2147483647 h 29"/>
              <a:gd name="T4" fmla="*/ 2147483647 w 24"/>
              <a:gd name="T5" fmla="*/ 2147483647 h 29"/>
              <a:gd name="T6" fmla="*/ 2147483647 w 24"/>
              <a:gd name="T7" fmla="*/ 2147483647 h 29"/>
              <a:gd name="T8" fmla="*/ 2147483647 w 24"/>
              <a:gd name="T9" fmla="*/ 2147483647 h 29"/>
              <a:gd name="T10" fmla="*/ 0 w 24"/>
              <a:gd name="T11" fmla="*/ 2147483647 h 29"/>
              <a:gd name="T12" fmla="*/ 2147483647 w 24"/>
              <a:gd name="T13" fmla="*/ 0 h 2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"/>
              <a:gd name="T22" fmla="*/ 0 h 29"/>
              <a:gd name="T23" fmla="*/ 24 w 24"/>
              <a:gd name="T24" fmla="*/ 29 h 2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" h="29">
                <a:moveTo>
                  <a:pt x="6" y="0"/>
                </a:moveTo>
                <a:lnTo>
                  <a:pt x="24" y="25"/>
                </a:lnTo>
                <a:lnTo>
                  <a:pt x="22" y="27"/>
                </a:lnTo>
                <a:lnTo>
                  <a:pt x="17" y="29"/>
                </a:lnTo>
                <a:lnTo>
                  <a:pt x="5" y="2"/>
                </a:lnTo>
                <a:lnTo>
                  <a:pt x="0" y="5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72" name="Freeform 4438"/>
          <p:cNvSpPr>
            <a:spLocks noChangeAspect="1"/>
          </p:cNvSpPr>
          <p:nvPr/>
        </p:nvSpPr>
        <p:spPr bwMode="auto">
          <a:xfrm>
            <a:off x="2092325" y="5934075"/>
            <a:ext cx="4763" cy="7938"/>
          </a:xfrm>
          <a:custGeom>
            <a:avLst/>
            <a:gdLst>
              <a:gd name="T0" fmla="*/ 2147483647 w 16"/>
              <a:gd name="T1" fmla="*/ 0 h 29"/>
              <a:gd name="T2" fmla="*/ 2147483647 w 16"/>
              <a:gd name="T3" fmla="*/ 2147483647 h 29"/>
              <a:gd name="T4" fmla="*/ 2147483647 w 16"/>
              <a:gd name="T5" fmla="*/ 2147483647 h 29"/>
              <a:gd name="T6" fmla="*/ 2147483647 w 16"/>
              <a:gd name="T7" fmla="*/ 2147483647 h 29"/>
              <a:gd name="T8" fmla="*/ 0 w 16"/>
              <a:gd name="T9" fmla="*/ 2147483647 h 29"/>
              <a:gd name="T10" fmla="*/ 0 w 16"/>
              <a:gd name="T11" fmla="*/ 2147483647 h 29"/>
              <a:gd name="T12" fmla="*/ 2147483647 w 16"/>
              <a:gd name="T13" fmla="*/ 0 h 2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"/>
              <a:gd name="T22" fmla="*/ 0 h 29"/>
              <a:gd name="T23" fmla="*/ 16 w 16"/>
              <a:gd name="T24" fmla="*/ 29 h 2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" h="29">
                <a:moveTo>
                  <a:pt x="4" y="0"/>
                </a:moveTo>
                <a:lnTo>
                  <a:pt x="16" y="27"/>
                </a:lnTo>
                <a:lnTo>
                  <a:pt x="12" y="29"/>
                </a:lnTo>
                <a:lnTo>
                  <a:pt x="0" y="2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73" name="Freeform 4439"/>
          <p:cNvSpPr>
            <a:spLocks noChangeAspect="1"/>
          </p:cNvSpPr>
          <p:nvPr/>
        </p:nvSpPr>
        <p:spPr bwMode="auto">
          <a:xfrm>
            <a:off x="2089150" y="5934075"/>
            <a:ext cx="7938" cy="9525"/>
          </a:xfrm>
          <a:custGeom>
            <a:avLst/>
            <a:gdLst>
              <a:gd name="T0" fmla="*/ 2147483647 w 23"/>
              <a:gd name="T1" fmla="*/ 0 h 28"/>
              <a:gd name="T2" fmla="*/ 2147483647 w 23"/>
              <a:gd name="T3" fmla="*/ 2147483647 h 28"/>
              <a:gd name="T4" fmla="*/ 2147483647 w 23"/>
              <a:gd name="T5" fmla="*/ 2147483647 h 28"/>
              <a:gd name="T6" fmla="*/ 2147483647 w 23"/>
              <a:gd name="T7" fmla="*/ 2147483647 h 28"/>
              <a:gd name="T8" fmla="*/ 2147483647 w 23"/>
              <a:gd name="T9" fmla="*/ 2147483647 h 28"/>
              <a:gd name="T10" fmla="*/ 0 w 23"/>
              <a:gd name="T11" fmla="*/ 2147483647 h 28"/>
              <a:gd name="T12" fmla="*/ 2147483647 w 23"/>
              <a:gd name="T13" fmla="*/ 0 h 2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"/>
              <a:gd name="T22" fmla="*/ 0 h 28"/>
              <a:gd name="T23" fmla="*/ 23 w 23"/>
              <a:gd name="T24" fmla="*/ 28 h 2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" h="28">
                <a:moveTo>
                  <a:pt x="10" y="0"/>
                </a:moveTo>
                <a:lnTo>
                  <a:pt x="22" y="27"/>
                </a:lnTo>
                <a:lnTo>
                  <a:pt x="23" y="27"/>
                </a:lnTo>
                <a:lnTo>
                  <a:pt x="21" y="28"/>
                </a:lnTo>
                <a:lnTo>
                  <a:pt x="2" y="3"/>
                </a:lnTo>
                <a:lnTo>
                  <a:pt x="0" y="5"/>
                </a:lnTo>
                <a:lnTo>
                  <a:pt x="1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74" name="Freeform 4440"/>
          <p:cNvSpPr>
            <a:spLocks noChangeAspect="1"/>
          </p:cNvSpPr>
          <p:nvPr/>
        </p:nvSpPr>
        <p:spPr bwMode="auto">
          <a:xfrm>
            <a:off x="2089150" y="5934075"/>
            <a:ext cx="4763" cy="9525"/>
          </a:xfrm>
          <a:custGeom>
            <a:avLst/>
            <a:gdLst>
              <a:gd name="T0" fmla="*/ 2147483647 w 23"/>
              <a:gd name="T1" fmla="*/ 0 h 28"/>
              <a:gd name="T2" fmla="*/ 2147483647 w 23"/>
              <a:gd name="T3" fmla="*/ 2147483647 h 28"/>
              <a:gd name="T4" fmla="*/ 2147483647 w 23"/>
              <a:gd name="T5" fmla="*/ 2147483647 h 28"/>
              <a:gd name="T6" fmla="*/ 2147483647 w 23"/>
              <a:gd name="T7" fmla="*/ 2147483647 h 28"/>
              <a:gd name="T8" fmla="*/ 0 w 23"/>
              <a:gd name="T9" fmla="*/ 2147483647 h 28"/>
              <a:gd name="T10" fmla="*/ 0 w 23"/>
              <a:gd name="T11" fmla="*/ 2147483647 h 28"/>
              <a:gd name="T12" fmla="*/ 2147483647 w 23"/>
              <a:gd name="T13" fmla="*/ 0 h 2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"/>
              <a:gd name="T22" fmla="*/ 0 h 28"/>
              <a:gd name="T23" fmla="*/ 23 w 23"/>
              <a:gd name="T24" fmla="*/ 28 h 2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" h="28">
                <a:moveTo>
                  <a:pt x="4" y="0"/>
                </a:moveTo>
                <a:lnTo>
                  <a:pt x="23" y="25"/>
                </a:lnTo>
                <a:lnTo>
                  <a:pt x="19" y="28"/>
                </a:lnTo>
                <a:lnTo>
                  <a:pt x="0" y="3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75" name="Freeform 4441"/>
          <p:cNvSpPr>
            <a:spLocks noChangeAspect="1"/>
          </p:cNvSpPr>
          <p:nvPr/>
        </p:nvSpPr>
        <p:spPr bwMode="auto">
          <a:xfrm>
            <a:off x="2085975" y="5935663"/>
            <a:ext cx="7938" cy="12700"/>
          </a:xfrm>
          <a:custGeom>
            <a:avLst/>
            <a:gdLst>
              <a:gd name="T0" fmla="*/ 2147483647 w 23"/>
              <a:gd name="T1" fmla="*/ 0 h 28"/>
              <a:gd name="T2" fmla="*/ 2147483647 w 23"/>
              <a:gd name="T3" fmla="*/ 2147483647 h 28"/>
              <a:gd name="T4" fmla="*/ 2147483647 w 23"/>
              <a:gd name="T5" fmla="*/ 2147483647 h 28"/>
              <a:gd name="T6" fmla="*/ 0 w 23"/>
              <a:gd name="T7" fmla="*/ 2147483647 h 28"/>
              <a:gd name="T8" fmla="*/ 2147483647 w 23"/>
              <a:gd name="T9" fmla="*/ 0 h 2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3"/>
              <a:gd name="T16" fmla="*/ 0 h 28"/>
              <a:gd name="T17" fmla="*/ 23 w 23"/>
              <a:gd name="T18" fmla="*/ 28 h 2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3" h="28">
                <a:moveTo>
                  <a:pt x="4" y="0"/>
                </a:moveTo>
                <a:lnTo>
                  <a:pt x="23" y="25"/>
                </a:lnTo>
                <a:lnTo>
                  <a:pt x="19" y="28"/>
                </a:lnTo>
                <a:lnTo>
                  <a:pt x="0" y="3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76" name="Freeform 4442"/>
          <p:cNvSpPr>
            <a:spLocks noChangeAspect="1"/>
          </p:cNvSpPr>
          <p:nvPr/>
        </p:nvSpPr>
        <p:spPr bwMode="auto">
          <a:xfrm>
            <a:off x="2084388" y="5935663"/>
            <a:ext cx="9525" cy="6350"/>
          </a:xfrm>
          <a:custGeom>
            <a:avLst/>
            <a:gdLst>
              <a:gd name="T0" fmla="*/ 0 w 31"/>
              <a:gd name="T1" fmla="*/ 2147483647 h 16"/>
              <a:gd name="T2" fmla="*/ 0 w 31"/>
              <a:gd name="T3" fmla="*/ 2147483647 h 16"/>
              <a:gd name="T4" fmla="*/ 0 w 31"/>
              <a:gd name="T5" fmla="*/ 2147483647 h 16"/>
              <a:gd name="T6" fmla="*/ 2147483647 w 31"/>
              <a:gd name="T7" fmla="*/ 2147483647 h 16"/>
              <a:gd name="T8" fmla="*/ 2147483647 w 31"/>
              <a:gd name="T9" fmla="*/ 2147483647 h 16"/>
              <a:gd name="T10" fmla="*/ 2147483647 w 31"/>
              <a:gd name="T11" fmla="*/ 2147483647 h 16"/>
              <a:gd name="T12" fmla="*/ 2147483647 w 31"/>
              <a:gd name="T13" fmla="*/ 2147483647 h 16"/>
              <a:gd name="T14" fmla="*/ 2147483647 w 31"/>
              <a:gd name="T15" fmla="*/ 2147483647 h 16"/>
              <a:gd name="T16" fmla="*/ 2147483647 w 31"/>
              <a:gd name="T17" fmla="*/ 2147483647 h 16"/>
              <a:gd name="T18" fmla="*/ 2147483647 w 31"/>
              <a:gd name="T19" fmla="*/ 0 h 16"/>
              <a:gd name="T20" fmla="*/ 2147483647 w 31"/>
              <a:gd name="T21" fmla="*/ 0 h 16"/>
              <a:gd name="T22" fmla="*/ 2147483647 w 31"/>
              <a:gd name="T23" fmla="*/ 0 h 16"/>
              <a:gd name="T24" fmla="*/ 2147483647 w 31"/>
              <a:gd name="T25" fmla="*/ 2147483647 h 16"/>
              <a:gd name="T26" fmla="*/ 2147483647 w 31"/>
              <a:gd name="T27" fmla="*/ 2147483647 h 16"/>
              <a:gd name="T28" fmla="*/ 2147483647 w 31"/>
              <a:gd name="T29" fmla="*/ 2147483647 h 16"/>
              <a:gd name="T30" fmla="*/ 2147483647 w 31"/>
              <a:gd name="T31" fmla="*/ 2147483647 h 16"/>
              <a:gd name="T32" fmla="*/ 2147483647 w 31"/>
              <a:gd name="T33" fmla="*/ 2147483647 h 16"/>
              <a:gd name="T34" fmla="*/ 2147483647 w 31"/>
              <a:gd name="T35" fmla="*/ 2147483647 h 16"/>
              <a:gd name="T36" fmla="*/ 2147483647 w 31"/>
              <a:gd name="T37" fmla="*/ 2147483647 h 16"/>
              <a:gd name="T38" fmla="*/ 2147483647 w 31"/>
              <a:gd name="T39" fmla="*/ 2147483647 h 16"/>
              <a:gd name="T40" fmla="*/ 2147483647 w 31"/>
              <a:gd name="T41" fmla="*/ 2147483647 h 16"/>
              <a:gd name="T42" fmla="*/ 0 w 31"/>
              <a:gd name="T43" fmla="*/ 2147483647 h 1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6"/>
              <a:gd name="T68" fmla="*/ 31 w 31"/>
              <a:gd name="T69" fmla="*/ 16 h 1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6">
                <a:moveTo>
                  <a:pt x="0" y="16"/>
                </a:moveTo>
                <a:lnTo>
                  <a:pt x="0" y="16"/>
                </a:lnTo>
                <a:lnTo>
                  <a:pt x="0" y="14"/>
                </a:lnTo>
                <a:lnTo>
                  <a:pt x="1" y="10"/>
                </a:lnTo>
                <a:lnTo>
                  <a:pt x="2" y="8"/>
                </a:lnTo>
                <a:lnTo>
                  <a:pt x="4" y="6"/>
                </a:lnTo>
                <a:lnTo>
                  <a:pt x="6" y="4"/>
                </a:lnTo>
                <a:lnTo>
                  <a:pt x="8" y="2"/>
                </a:lnTo>
                <a:lnTo>
                  <a:pt x="10" y="1"/>
                </a:lnTo>
                <a:lnTo>
                  <a:pt x="13" y="0"/>
                </a:lnTo>
                <a:lnTo>
                  <a:pt x="15" y="0"/>
                </a:lnTo>
                <a:lnTo>
                  <a:pt x="17" y="0"/>
                </a:lnTo>
                <a:lnTo>
                  <a:pt x="21" y="1"/>
                </a:lnTo>
                <a:lnTo>
                  <a:pt x="23" y="2"/>
                </a:lnTo>
                <a:lnTo>
                  <a:pt x="25" y="4"/>
                </a:lnTo>
                <a:lnTo>
                  <a:pt x="27" y="6"/>
                </a:lnTo>
                <a:lnTo>
                  <a:pt x="29" y="8"/>
                </a:lnTo>
                <a:lnTo>
                  <a:pt x="30" y="10"/>
                </a:lnTo>
                <a:lnTo>
                  <a:pt x="31" y="14"/>
                </a:lnTo>
                <a:lnTo>
                  <a:pt x="31" y="16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77" name="Freeform 4443"/>
          <p:cNvSpPr>
            <a:spLocks noChangeAspect="1"/>
          </p:cNvSpPr>
          <p:nvPr/>
        </p:nvSpPr>
        <p:spPr bwMode="auto">
          <a:xfrm>
            <a:off x="2084388" y="5943600"/>
            <a:ext cx="9525" cy="6350"/>
          </a:xfrm>
          <a:custGeom>
            <a:avLst/>
            <a:gdLst>
              <a:gd name="T0" fmla="*/ 2147483647 w 31"/>
              <a:gd name="T1" fmla="*/ 0 h 15"/>
              <a:gd name="T2" fmla="*/ 2147483647 w 31"/>
              <a:gd name="T3" fmla="*/ 0 h 15"/>
              <a:gd name="T4" fmla="*/ 2147483647 w 31"/>
              <a:gd name="T5" fmla="*/ 2147483647 h 15"/>
              <a:gd name="T6" fmla="*/ 2147483647 w 31"/>
              <a:gd name="T7" fmla="*/ 2147483647 h 15"/>
              <a:gd name="T8" fmla="*/ 2147483647 w 31"/>
              <a:gd name="T9" fmla="*/ 2147483647 h 15"/>
              <a:gd name="T10" fmla="*/ 2147483647 w 31"/>
              <a:gd name="T11" fmla="*/ 2147483647 h 15"/>
              <a:gd name="T12" fmla="*/ 2147483647 w 31"/>
              <a:gd name="T13" fmla="*/ 2147483647 h 15"/>
              <a:gd name="T14" fmla="*/ 2147483647 w 31"/>
              <a:gd name="T15" fmla="*/ 2147483647 h 15"/>
              <a:gd name="T16" fmla="*/ 2147483647 w 31"/>
              <a:gd name="T17" fmla="*/ 2147483647 h 15"/>
              <a:gd name="T18" fmla="*/ 2147483647 w 31"/>
              <a:gd name="T19" fmla="*/ 2147483647 h 15"/>
              <a:gd name="T20" fmla="*/ 2147483647 w 31"/>
              <a:gd name="T21" fmla="*/ 2147483647 h 15"/>
              <a:gd name="T22" fmla="*/ 2147483647 w 31"/>
              <a:gd name="T23" fmla="*/ 2147483647 h 15"/>
              <a:gd name="T24" fmla="*/ 2147483647 w 31"/>
              <a:gd name="T25" fmla="*/ 2147483647 h 15"/>
              <a:gd name="T26" fmla="*/ 2147483647 w 31"/>
              <a:gd name="T27" fmla="*/ 2147483647 h 15"/>
              <a:gd name="T28" fmla="*/ 2147483647 w 31"/>
              <a:gd name="T29" fmla="*/ 2147483647 h 15"/>
              <a:gd name="T30" fmla="*/ 2147483647 w 31"/>
              <a:gd name="T31" fmla="*/ 2147483647 h 15"/>
              <a:gd name="T32" fmla="*/ 2147483647 w 31"/>
              <a:gd name="T33" fmla="*/ 2147483647 h 15"/>
              <a:gd name="T34" fmla="*/ 2147483647 w 31"/>
              <a:gd name="T35" fmla="*/ 2147483647 h 15"/>
              <a:gd name="T36" fmla="*/ 0 w 31"/>
              <a:gd name="T37" fmla="*/ 2147483647 h 15"/>
              <a:gd name="T38" fmla="*/ 0 w 31"/>
              <a:gd name="T39" fmla="*/ 0 h 15"/>
              <a:gd name="T40" fmla="*/ 0 w 31"/>
              <a:gd name="T41" fmla="*/ 0 h 15"/>
              <a:gd name="T42" fmla="*/ 2147483647 w 31"/>
              <a:gd name="T43" fmla="*/ 0 h 1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5"/>
              <a:gd name="T68" fmla="*/ 31 w 31"/>
              <a:gd name="T69" fmla="*/ 15 h 1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5">
                <a:moveTo>
                  <a:pt x="31" y="0"/>
                </a:moveTo>
                <a:lnTo>
                  <a:pt x="31" y="0"/>
                </a:lnTo>
                <a:lnTo>
                  <a:pt x="31" y="2"/>
                </a:lnTo>
                <a:lnTo>
                  <a:pt x="30" y="5"/>
                </a:lnTo>
                <a:lnTo>
                  <a:pt x="29" y="7"/>
                </a:lnTo>
                <a:lnTo>
                  <a:pt x="27" y="9"/>
                </a:lnTo>
                <a:lnTo>
                  <a:pt x="25" y="11"/>
                </a:lnTo>
                <a:lnTo>
                  <a:pt x="23" y="13"/>
                </a:lnTo>
                <a:lnTo>
                  <a:pt x="21" y="14"/>
                </a:lnTo>
                <a:lnTo>
                  <a:pt x="17" y="15"/>
                </a:lnTo>
                <a:lnTo>
                  <a:pt x="15" y="15"/>
                </a:lnTo>
                <a:lnTo>
                  <a:pt x="13" y="15"/>
                </a:lnTo>
                <a:lnTo>
                  <a:pt x="10" y="14"/>
                </a:lnTo>
                <a:lnTo>
                  <a:pt x="8" y="13"/>
                </a:lnTo>
                <a:lnTo>
                  <a:pt x="6" y="11"/>
                </a:lnTo>
                <a:lnTo>
                  <a:pt x="4" y="9"/>
                </a:lnTo>
                <a:lnTo>
                  <a:pt x="2" y="7"/>
                </a:lnTo>
                <a:lnTo>
                  <a:pt x="1" y="5"/>
                </a:lnTo>
                <a:lnTo>
                  <a:pt x="0" y="2"/>
                </a:lnTo>
                <a:lnTo>
                  <a:pt x="0" y="0"/>
                </a:lnTo>
                <a:lnTo>
                  <a:pt x="3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78" name="Freeform 4444"/>
          <p:cNvSpPr>
            <a:spLocks noChangeAspect="1"/>
          </p:cNvSpPr>
          <p:nvPr/>
        </p:nvSpPr>
        <p:spPr bwMode="auto">
          <a:xfrm>
            <a:off x="2084388" y="5942013"/>
            <a:ext cx="9525" cy="1587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79" name="Freeform 4445"/>
          <p:cNvSpPr>
            <a:spLocks noChangeAspect="1"/>
          </p:cNvSpPr>
          <p:nvPr/>
        </p:nvSpPr>
        <p:spPr bwMode="auto">
          <a:xfrm>
            <a:off x="2084388" y="5942013"/>
            <a:ext cx="9525" cy="1587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80" name="Freeform 4446"/>
          <p:cNvSpPr>
            <a:spLocks noChangeAspect="1"/>
          </p:cNvSpPr>
          <p:nvPr/>
        </p:nvSpPr>
        <p:spPr bwMode="auto">
          <a:xfrm>
            <a:off x="2084388" y="5942013"/>
            <a:ext cx="9525" cy="1587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81" name="Freeform 4447"/>
          <p:cNvSpPr>
            <a:spLocks noChangeAspect="1"/>
          </p:cNvSpPr>
          <p:nvPr/>
        </p:nvSpPr>
        <p:spPr bwMode="auto">
          <a:xfrm>
            <a:off x="2084388" y="5942013"/>
            <a:ext cx="9525" cy="1587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82" name="Freeform 4448"/>
          <p:cNvSpPr>
            <a:spLocks noChangeAspect="1"/>
          </p:cNvSpPr>
          <p:nvPr/>
        </p:nvSpPr>
        <p:spPr bwMode="auto">
          <a:xfrm>
            <a:off x="2084388" y="5942013"/>
            <a:ext cx="9525" cy="1587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83" name="Rectangle 4449"/>
          <p:cNvSpPr>
            <a:spLocks noChangeAspect="1" noChangeArrowheads="1"/>
          </p:cNvSpPr>
          <p:nvPr/>
        </p:nvSpPr>
        <p:spPr bwMode="auto">
          <a:xfrm>
            <a:off x="2084388" y="5942013"/>
            <a:ext cx="9525" cy="1587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84" name="Freeform 4450"/>
          <p:cNvSpPr>
            <a:spLocks noChangeAspect="1"/>
          </p:cNvSpPr>
          <p:nvPr/>
        </p:nvSpPr>
        <p:spPr bwMode="auto">
          <a:xfrm>
            <a:off x="2090738" y="5938838"/>
            <a:ext cx="3175" cy="11112"/>
          </a:xfrm>
          <a:custGeom>
            <a:avLst/>
            <a:gdLst>
              <a:gd name="T0" fmla="*/ 0 w 16"/>
              <a:gd name="T1" fmla="*/ 0 h 31"/>
              <a:gd name="T2" fmla="*/ 0 w 16"/>
              <a:gd name="T3" fmla="*/ 0 h 31"/>
              <a:gd name="T4" fmla="*/ 2147483647 w 16"/>
              <a:gd name="T5" fmla="*/ 0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2147483647 w 16"/>
              <a:gd name="T19" fmla="*/ 2147483647 h 31"/>
              <a:gd name="T20" fmla="*/ 2147483647 w 16"/>
              <a:gd name="T21" fmla="*/ 2147483647 h 31"/>
              <a:gd name="T22" fmla="*/ 2147483647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2147483647 h 31"/>
              <a:gd name="T38" fmla="*/ 0 w 16"/>
              <a:gd name="T39" fmla="*/ 2147483647 h 31"/>
              <a:gd name="T40" fmla="*/ 0 w 16"/>
              <a:gd name="T41" fmla="*/ 2147483647 h 31"/>
              <a:gd name="T42" fmla="*/ 0 w 16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6" y="1"/>
                </a:lnTo>
                <a:lnTo>
                  <a:pt x="8" y="2"/>
                </a:lnTo>
                <a:lnTo>
                  <a:pt x="10" y="5"/>
                </a:lnTo>
                <a:lnTo>
                  <a:pt x="12" y="7"/>
                </a:lnTo>
                <a:lnTo>
                  <a:pt x="14" y="9"/>
                </a:lnTo>
                <a:lnTo>
                  <a:pt x="15" y="11"/>
                </a:lnTo>
                <a:lnTo>
                  <a:pt x="16" y="14"/>
                </a:lnTo>
                <a:lnTo>
                  <a:pt x="16" y="16"/>
                </a:lnTo>
                <a:lnTo>
                  <a:pt x="16" y="18"/>
                </a:lnTo>
                <a:lnTo>
                  <a:pt x="15" y="21"/>
                </a:lnTo>
                <a:lnTo>
                  <a:pt x="14" y="23"/>
                </a:lnTo>
                <a:lnTo>
                  <a:pt x="12" y="25"/>
                </a:lnTo>
                <a:lnTo>
                  <a:pt x="10" y="27"/>
                </a:lnTo>
                <a:lnTo>
                  <a:pt x="8" y="29"/>
                </a:lnTo>
                <a:lnTo>
                  <a:pt x="6" y="30"/>
                </a:ln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85" name="Freeform 4451"/>
          <p:cNvSpPr>
            <a:spLocks noChangeAspect="1"/>
          </p:cNvSpPr>
          <p:nvPr/>
        </p:nvSpPr>
        <p:spPr bwMode="auto">
          <a:xfrm>
            <a:off x="2081213" y="5938838"/>
            <a:ext cx="7937" cy="11112"/>
          </a:xfrm>
          <a:custGeom>
            <a:avLst/>
            <a:gdLst>
              <a:gd name="T0" fmla="*/ 2147483647 w 15"/>
              <a:gd name="T1" fmla="*/ 2147483647 h 31"/>
              <a:gd name="T2" fmla="*/ 2147483647 w 15"/>
              <a:gd name="T3" fmla="*/ 2147483647 h 31"/>
              <a:gd name="T4" fmla="*/ 2147483647 w 15"/>
              <a:gd name="T5" fmla="*/ 2147483647 h 31"/>
              <a:gd name="T6" fmla="*/ 2147483647 w 15"/>
              <a:gd name="T7" fmla="*/ 2147483647 h 31"/>
              <a:gd name="T8" fmla="*/ 2147483647 w 15"/>
              <a:gd name="T9" fmla="*/ 2147483647 h 31"/>
              <a:gd name="T10" fmla="*/ 2147483647 w 15"/>
              <a:gd name="T11" fmla="*/ 2147483647 h 31"/>
              <a:gd name="T12" fmla="*/ 2147483647 w 15"/>
              <a:gd name="T13" fmla="*/ 2147483647 h 31"/>
              <a:gd name="T14" fmla="*/ 2147483647 w 15"/>
              <a:gd name="T15" fmla="*/ 2147483647 h 31"/>
              <a:gd name="T16" fmla="*/ 2147483647 w 15"/>
              <a:gd name="T17" fmla="*/ 2147483647 h 31"/>
              <a:gd name="T18" fmla="*/ 0 w 15"/>
              <a:gd name="T19" fmla="*/ 2147483647 h 31"/>
              <a:gd name="T20" fmla="*/ 0 w 15"/>
              <a:gd name="T21" fmla="*/ 2147483647 h 31"/>
              <a:gd name="T22" fmla="*/ 0 w 15"/>
              <a:gd name="T23" fmla="*/ 2147483647 h 31"/>
              <a:gd name="T24" fmla="*/ 2147483647 w 15"/>
              <a:gd name="T25" fmla="*/ 2147483647 h 31"/>
              <a:gd name="T26" fmla="*/ 2147483647 w 15"/>
              <a:gd name="T27" fmla="*/ 2147483647 h 31"/>
              <a:gd name="T28" fmla="*/ 2147483647 w 15"/>
              <a:gd name="T29" fmla="*/ 2147483647 h 31"/>
              <a:gd name="T30" fmla="*/ 2147483647 w 15"/>
              <a:gd name="T31" fmla="*/ 2147483647 h 31"/>
              <a:gd name="T32" fmla="*/ 2147483647 w 15"/>
              <a:gd name="T33" fmla="*/ 2147483647 h 31"/>
              <a:gd name="T34" fmla="*/ 2147483647 w 15"/>
              <a:gd name="T35" fmla="*/ 2147483647 h 31"/>
              <a:gd name="T36" fmla="*/ 2147483647 w 15"/>
              <a:gd name="T37" fmla="*/ 0 h 31"/>
              <a:gd name="T38" fmla="*/ 2147483647 w 15"/>
              <a:gd name="T39" fmla="*/ 0 h 31"/>
              <a:gd name="T40" fmla="*/ 2147483647 w 15"/>
              <a:gd name="T41" fmla="*/ 0 h 31"/>
              <a:gd name="T42" fmla="*/ 2147483647 w 15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"/>
              <a:gd name="T67" fmla="*/ 0 h 31"/>
              <a:gd name="T68" fmla="*/ 15 w 15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" h="31">
                <a:moveTo>
                  <a:pt x="15" y="31"/>
                </a:moveTo>
                <a:lnTo>
                  <a:pt x="15" y="31"/>
                </a:lnTo>
                <a:lnTo>
                  <a:pt x="13" y="31"/>
                </a:lnTo>
                <a:lnTo>
                  <a:pt x="10" y="30"/>
                </a:lnTo>
                <a:lnTo>
                  <a:pt x="8" y="29"/>
                </a:lnTo>
                <a:lnTo>
                  <a:pt x="6" y="27"/>
                </a:lnTo>
                <a:lnTo>
                  <a:pt x="4" y="25"/>
                </a:lnTo>
                <a:lnTo>
                  <a:pt x="2" y="23"/>
                </a:lnTo>
                <a:lnTo>
                  <a:pt x="1" y="21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1" y="11"/>
                </a:lnTo>
                <a:lnTo>
                  <a:pt x="2" y="9"/>
                </a:lnTo>
                <a:lnTo>
                  <a:pt x="4" y="7"/>
                </a:lnTo>
                <a:lnTo>
                  <a:pt x="6" y="5"/>
                </a:lnTo>
                <a:lnTo>
                  <a:pt x="8" y="2"/>
                </a:lnTo>
                <a:lnTo>
                  <a:pt x="10" y="1"/>
                </a:lnTo>
                <a:lnTo>
                  <a:pt x="13" y="0"/>
                </a:lnTo>
                <a:lnTo>
                  <a:pt x="15" y="0"/>
                </a:lnTo>
                <a:lnTo>
                  <a:pt x="15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86" name="Freeform 4452"/>
          <p:cNvSpPr>
            <a:spLocks noChangeAspect="1"/>
          </p:cNvSpPr>
          <p:nvPr/>
        </p:nvSpPr>
        <p:spPr bwMode="auto">
          <a:xfrm>
            <a:off x="2089150" y="5938838"/>
            <a:ext cx="1588" cy="11112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87" name="Freeform 4453"/>
          <p:cNvSpPr>
            <a:spLocks noChangeAspect="1"/>
          </p:cNvSpPr>
          <p:nvPr/>
        </p:nvSpPr>
        <p:spPr bwMode="auto">
          <a:xfrm>
            <a:off x="2089150" y="5938838"/>
            <a:ext cx="1588" cy="11112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88" name="Freeform 4454"/>
          <p:cNvSpPr>
            <a:spLocks noChangeAspect="1"/>
          </p:cNvSpPr>
          <p:nvPr/>
        </p:nvSpPr>
        <p:spPr bwMode="auto">
          <a:xfrm>
            <a:off x="2089150" y="5938838"/>
            <a:ext cx="1588" cy="11112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89" name="Freeform 4455"/>
          <p:cNvSpPr>
            <a:spLocks noChangeAspect="1"/>
          </p:cNvSpPr>
          <p:nvPr/>
        </p:nvSpPr>
        <p:spPr bwMode="auto">
          <a:xfrm>
            <a:off x="2089150" y="5938838"/>
            <a:ext cx="1588" cy="11112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90" name="Freeform 4456"/>
          <p:cNvSpPr>
            <a:spLocks noChangeAspect="1"/>
          </p:cNvSpPr>
          <p:nvPr/>
        </p:nvSpPr>
        <p:spPr bwMode="auto">
          <a:xfrm>
            <a:off x="2089150" y="5938838"/>
            <a:ext cx="1588" cy="11112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91" name="Rectangle 4457"/>
          <p:cNvSpPr>
            <a:spLocks noChangeAspect="1" noChangeArrowheads="1"/>
          </p:cNvSpPr>
          <p:nvPr/>
        </p:nvSpPr>
        <p:spPr bwMode="auto">
          <a:xfrm>
            <a:off x="2089150" y="5938838"/>
            <a:ext cx="1588" cy="11112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92" name="Freeform 4458"/>
          <p:cNvSpPr>
            <a:spLocks noChangeAspect="1"/>
          </p:cNvSpPr>
          <p:nvPr/>
        </p:nvSpPr>
        <p:spPr bwMode="auto">
          <a:xfrm>
            <a:off x="2081213" y="5938838"/>
            <a:ext cx="11112" cy="4762"/>
          </a:xfrm>
          <a:custGeom>
            <a:avLst/>
            <a:gdLst>
              <a:gd name="T0" fmla="*/ 0 w 31"/>
              <a:gd name="T1" fmla="*/ 2147483647 h 16"/>
              <a:gd name="T2" fmla="*/ 0 w 31"/>
              <a:gd name="T3" fmla="*/ 2147483647 h 16"/>
              <a:gd name="T4" fmla="*/ 0 w 31"/>
              <a:gd name="T5" fmla="*/ 2147483647 h 16"/>
              <a:gd name="T6" fmla="*/ 2147483647 w 31"/>
              <a:gd name="T7" fmla="*/ 2147483647 h 16"/>
              <a:gd name="T8" fmla="*/ 2147483647 w 31"/>
              <a:gd name="T9" fmla="*/ 2147483647 h 16"/>
              <a:gd name="T10" fmla="*/ 2147483647 w 31"/>
              <a:gd name="T11" fmla="*/ 2147483647 h 16"/>
              <a:gd name="T12" fmla="*/ 2147483647 w 31"/>
              <a:gd name="T13" fmla="*/ 2147483647 h 16"/>
              <a:gd name="T14" fmla="*/ 2147483647 w 31"/>
              <a:gd name="T15" fmla="*/ 2147483647 h 16"/>
              <a:gd name="T16" fmla="*/ 2147483647 w 31"/>
              <a:gd name="T17" fmla="*/ 2147483647 h 16"/>
              <a:gd name="T18" fmla="*/ 2147483647 w 31"/>
              <a:gd name="T19" fmla="*/ 0 h 16"/>
              <a:gd name="T20" fmla="*/ 2147483647 w 31"/>
              <a:gd name="T21" fmla="*/ 0 h 16"/>
              <a:gd name="T22" fmla="*/ 2147483647 w 31"/>
              <a:gd name="T23" fmla="*/ 0 h 16"/>
              <a:gd name="T24" fmla="*/ 2147483647 w 31"/>
              <a:gd name="T25" fmla="*/ 2147483647 h 16"/>
              <a:gd name="T26" fmla="*/ 2147483647 w 31"/>
              <a:gd name="T27" fmla="*/ 2147483647 h 16"/>
              <a:gd name="T28" fmla="*/ 2147483647 w 31"/>
              <a:gd name="T29" fmla="*/ 2147483647 h 16"/>
              <a:gd name="T30" fmla="*/ 2147483647 w 31"/>
              <a:gd name="T31" fmla="*/ 2147483647 h 16"/>
              <a:gd name="T32" fmla="*/ 2147483647 w 31"/>
              <a:gd name="T33" fmla="*/ 2147483647 h 16"/>
              <a:gd name="T34" fmla="*/ 2147483647 w 31"/>
              <a:gd name="T35" fmla="*/ 2147483647 h 16"/>
              <a:gd name="T36" fmla="*/ 2147483647 w 31"/>
              <a:gd name="T37" fmla="*/ 2147483647 h 16"/>
              <a:gd name="T38" fmla="*/ 2147483647 w 31"/>
              <a:gd name="T39" fmla="*/ 2147483647 h 16"/>
              <a:gd name="T40" fmla="*/ 2147483647 w 31"/>
              <a:gd name="T41" fmla="*/ 2147483647 h 16"/>
              <a:gd name="T42" fmla="*/ 0 w 31"/>
              <a:gd name="T43" fmla="*/ 2147483647 h 1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6"/>
              <a:gd name="T68" fmla="*/ 31 w 31"/>
              <a:gd name="T69" fmla="*/ 16 h 1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6">
                <a:moveTo>
                  <a:pt x="0" y="16"/>
                </a:moveTo>
                <a:lnTo>
                  <a:pt x="0" y="16"/>
                </a:lnTo>
                <a:lnTo>
                  <a:pt x="0" y="14"/>
                </a:lnTo>
                <a:lnTo>
                  <a:pt x="1" y="11"/>
                </a:lnTo>
                <a:lnTo>
                  <a:pt x="2" y="9"/>
                </a:lnTo>
                <a:lnTo>
                  <a:pt x="4" y="7"/>
                </a:lnTo>
                <a:lnTo>
                  <a:pt x="6" y="5"/>
                </a:lnTo>
                <a:lnTo>
                  <a:pt x="8" y="2"/>
                </a:lnTo>
                <a:lnTo>
                  <a:pt x="10" y="1"/>
                </a:lnTo>
                <a:lnTo>
                  <a:pt x="13" y="0"/>
                </a:lnTo>
                <a:lnTo>
                  <a:pt x="15" y="0"/>
                </a:lnTo>
                <a:lnTo>
                  <a:pt x="17" y="0"/>
                </a:lnTo>
                <a:lnTo>
                  <a:pt x="20" y="1"/>
                </a:lnTo>
                <a:lnTo>
                  <a:pt x="22" y="2"/>
                </a:lnTo>
                <a:lnTo>
                  <a:pt x="24" y="5"/>
                </a:lnTo>
                <a:lnTo>
                  <a:pt x="27" y="7"/>
                </a:lnTo>
                <a:lnTo>
                  <a:pt x="29" y="9"/>
                </a:lnTo>
                <a:lnTo>
                  <a:pt x="30" y="11"/>
                </a:lnTo>
                <a:lnTo>
                  <a:pt x="31" y="14"/>
                </a:lnTo>
                <a:lnTo>
                  <a:pt x="31" y="16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93" name="Freeform 4459"/>
          <p:cNvSpPr>
            <a:spLocks noChangeAspect="1"/>
          </p:cNvSpPr>
          <p:nvPr/>
        </p:nvSpPr>
        <p:spPr bwMode="auto">
          <a:xfrm>
            <a:off x="2081213" y="5949950"/>
            <a:ext cx="11112" cy="4763"/>
          </a:xfrm>
          <a:custGeom>
            <a:avLst/>
            <a:gdLst>
              <a:gd name="T0" fmla="*/ 2147483647 w 31"/>
              <a:gd name="T1" fmla="*/ 0 h 16"/>
              <a:gd name="T2" fmla="*/ 2147483647 w 31"/>
              <a:gd name="T3" fmla="*/ 0 h 16"/>
              <a:gd name="T4" fmla="*/ 2147483647 w 31"/>
              <a:gd name="T5" fmla="*/ 2147483647 h 16"/>
              <a:gd name="T6" fmla="*/ 2147483647 w 31"/>
              <a:gd name="T7" fmla="*/ 2147483647 h 16"/>
              <a:gd name="T8" fmla="*/ 2147483647 w 31"/>
              <a:gd name="T9" fmla="*/ 2147483647 h 16"/>
              <a:gd name="T10" fmla="*/ 2147483647 w 31"/>
              <a:gd name="T11" fmla="*/ 2147483647 h 16"/>
              <a:gd name="T12" fmla="*/ 2147483647 w 31"/>
              <a:gd name="T13" fmla="*/ 2147483647 h 16"/>
              <a:gd name="T14" fmla="*/ 2147483647 w 31"/>
              <a:gd name="T15" fmla="*/ 2147483647 h 16"/>
              <a:gd name="T16" fmla="*/ 2147483647 w 31"/>
              <a:gd name="T17" fmla="*/ 2147483647 h 16"/>
              <a:gd name="T18" fmla="*/ 2147483647 w 31"/>
              <a:gd name="T19" fmla="*/ 2147483647 h 16"/>
              <a:gd name="T20" fmla="*/ 2147483647 w 31"/>
              <a:gd name="T21" fmla="*/ 2147483647 h 16"/>
              <a:gd name="T22" fmla="*/ 2147483647 w 31"/>
              <a:gd name="T23" fmla="*/ 2147483647 h 16"/>
              <a:gd name="T24" fmla="*/ 2147483647 w 31"/>
              <a:gd name="T25" fmla="*/ 2147483647 h 16"/>
              <a:gd name="T26" fmla="*/ 2147483647 w 31"/>
              <a:gd name="T27" fmla="*/ 2147483647 h 16"/>
              <a:gd name="T28" fmla="*/ 2147483647 w 31"/>
              <a:gd name="T29" fmla="*/ 2147483647 h 16"/>
              <a:gd name="T30" fmla="*/ 2147483647 w 31"/>
              <a:gd name="T31" fmla="*/ 2147483647 h 16"/>
              <a:gd name="T32" fmla="*/ 2147483647 w 31"/>
              <a:gd name="T33" fmla="*/ 2147483647 h 16"/>
              <a:gd name="T34" fmla="*/ 2147483647 w 31"/>
              <a:gd name="T35" fmla="*/ 2147483647 h 16"/>
              <a:gd name="T36" fmla="*/ 0 w 31"/>
              <a:gd name="T37" fmla="*/ 2147483647 h 16"/>
              <a:gd name="T38" fmla="*/ 0 w 31"/>
              <a:gd name="T39" fmla="*/ 0 h 16"/>
              <a:gd name="T40" fmla="*/ 0 w 31"/>
              <a:gd name="T41" fmla="*/ 0 h 16"/>
              <a:gd name="T42" fmla="*/ 2147483647 w 31"/>
              <a:gd name="T43" fmla="*/ 0 h 1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6"/>
              <a:gd name="T68" fmla="*/ 31 w 31"/>
              <a:gd name="T69" fmla="*/ 16 h 1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6">
                <a:moveTo>
                  <a:pt x="31" y="0"/>
                </a:moveTo>
                <a:lnTo>
                  <a:pt x="31" y="0"/>
                </a:lnTo>
                <a:lnTo>
                  <a:pt x="31" y="2"/>
                </a:lnTo>
                <a:lnTo>
                  <a:pt x="30" y="6"/>
                </a:lnTo>
                <a:lnTo>
                  <a:pt x="29" y="8"/>
                </a:lnTo>
                <a:lnTo>
                  <a:pt x="27" y="10"/>
                </a:lnTo>
                <a:lnTo>
                  <a:pt x="24" y="12"/>
                </a:lnTo>
                <a:lnTo>
                  <a:pt x="22" y="14"/>
                </a:lnTo>
                <a:lnTo>
                  <a:pt x="20" y="15"/>
                </a:lnTo>
                <a:lnTo>
                  <a:pt x="17" y="16"/>
                </a:lnTo>
                <a:lnTo>
                  <a:pt x="15" y="16"/>
                </a:lnTo>
                <a:lnTo>
                  <a:pt x="13" y="16"/>
                </a:lnTo>
                <a:lnTo>
                  <a:pt x="10" y="15"/>
                </a:lnTo>
                <a:lnTo>
                  <a:pt x="8" y="14"/>
                </a:lnTo>
                <a:lnTo>
                  <a:pt x="6" y="12"/>
                </a:lnTo>
                <a:lnTo>
                  <a:pt x="4" y="10"/>
                </a:lnTo>
                <a:lnTo>
                  <a:pt x="2" y="8"/>
                </a:lnTo>
                <a:lnTo>
                  <a:pt x="1" y="6"/>
                </a:lnTo>
                <a:lnTo>
                  <a:pt x="0" y="2"/>
                </a:lnTo>
                <a:lnTo>
                  <a:pt x="0" y="0"/>
                </a:lnTo>
                <a:lnTo>
                  <a:pt x="3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94" name="Freeform 4460"/>
          <p:cNvSpPr>
            <a:spLocks noChangeAspect="1"/>
          </p:cNvSpPr>
          <p:nvPr/>
        </p:nvSpPr>
        <p:spPr bwMode="auto">
          <a:xfrm>
            <a:off x="2081213" y="5943600"/>
            <a:ext cx="11112" cy="4763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95" name="Freeform 4461"/>
          <p:cNvSpPr>
            <a:spLocks noChangeAspect="1"/>
          </p:cNvSpPr>
          <p:nvPr/>
        </p:nvSpPr>
        <p:spPr bwMode="auto">
          <a:xfrm>
            <a:off x="2081213" y="5943600"/>
            <a:ext cx="11112" cy="4763"/>
          </a:xfrm>
          <a:custGeom>
            <a:avLst/>
            <a:gdLst>
              <a:gd name="T0" fmla="*/ 0 w 31"/>
              <a:gd name="T1" fmla="*/ 0 h 2"/>
              <a:gd name="T2" fmla="*/ 2147483647 w 31"/>
              <a:gd name="T3" fmla="*/ 0 h 2"/>
              <a:gd name="T4" fmla="*/ 2147483647 w 31"/>
              <a:gd name="T5" fmla="*/ 2147483647 h 2"/>
              <a:gd name="T6" fmla="*/ 2147483647 w 31"/>
              <a:gd name="T7" fmla="*/ 2147483647 h 2"/>
              <a:gd name="T8" fmla="*/ 0 w 31"/>
              <a:gd name="T9" fmla="*/ 2147483647 h 2"/>
              <a:gd name="T10" fmla="*/ 0 w 31"/>
              <a:gd name="T11" fmla="*/ 2147483647 h 2"/>
              <a:gd name="T12" fmla="*/ 0 w 31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"/>
              <a:gd name="T23" fmla="*/ 31 w 31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">
                <a:moveTo>
                  <a:pt x="0" y="0"/>
                </a:moveTo>
                <a:lnTo>
                  <a:pt x="31" y="0"/>
                </a:lnTo>
                <a:lnTo>
                  <a:pt x="31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96" name="Freeform 4462"/>
          <p:cNvSpPr>
            <a:spLocks noChangeAspect="1"/>
          </p:cNvSpPr>
          <p:nvPr/>
        </p:nvSpPr>
        <p:spPr bwMode="auto">
          <a:xfrm>
            <a:off x="2081213" y="5943600"/>
            <a:ext cx="11112" cy="4763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97" name="Freeform 4463"/>
          <p:cNvSpPr>
            <a:spLocks noChangeAspect="1"/>
          </p:cNvSpPr>
          <p:nvPr/>
        </p:nvSpPr>
        <p:spPr bwMode="auto">
          <a:xfrm>
            <a:off x="2081213" y="5948363"/>
            <a:ext cx="11112" cy="1587"/>
          </a:xfrm>
          <a:custGeom>
            <a:avLst/>
            <a:gdLst>
              <a:gd name="T0" fmla="*/ 0 w 31"/>
              <a:gd name="T1" fmla="*/ 0 h 2"/>
              <a:gd name="T2" fmla="*/ 2147483647 w 31"/>
              <a:gd name="T3" fmla="*/ 0 h 2"/>
              <a:gd name="T4" fmla="*/ 2147483647 w 31"/>
              <a:gd name="T5" fmla="*/ 2147483647 h 2"/>
              <a:gd name="T6" fmla="*/ 2147483647 w 31"/>
              <a:gd name="T7" fmla="*/ 2147483647 h 2"/>
              <a:gd name="T8" fmla="*/ 0 w 31"/>
              <a:gd name="T9" fmla="*/ 2147483647 h 2"/>
              <a:gd name="T10" fmla="*/ 0 w 31"/>
              <a:gd name="T11" fmla="*/ 2147483647 h 2"/>
              <a:gd name="T12" fmla="*/ 0 w 31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"/>
              <a:gd name="T23" fmla="*/ 31 w 31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">
                <a:moveTo>
                  <a:pt x="0" y="0"/>
                </a:moveTo>
                <a:lnTo>
                  <a:pt x="31" y="0"/>
                </a:lnTo>
                <a:lnTo>
                  <a:pt x="31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98" name="Freeform 4464"/>
          <p:cNvSpPr>
            <a:spLocks noChangeAspect="1"/>
          </p:cNvSpPr>
          <p:nvPr/>
        </p:nvSpPr>
        <p:spPr bwMode="auto">
          <a:xfrm>
            <a:off x="2081213" y="5948363"/>
            <a:ext cx="11112" cy="1587"/>
          </a:xfrm>
          <a:custGeom>
            <a:avLst/>
            <a:gdLst>
              <a:gd name="T0" fmla="*/ 0 w 31"/>
              <a:gd name="T1" fmla="*/ 0 h 2"/>
              <a:gd name="T2" fmla="*/ 2147483647 w 31"/>
              <a:gd name="T3" fmla="*/ 0 h 2"/>
              <a:gd name="T4" fmla="*/ 2147483647 w 31"/>
              <a:gd name="T5" fmla="*/ 2147483647 h 2"/>
              <a:gd name="T6" fmla="*/ 2147483647 w 31"/>
              <a:gd name="T7" fmla="*/ 2147483647 h 2"/>
              <a:gd name="T8" fmla="*/ 0 w 31"/>
              <a:gd name="T9" fmla="*/ 2147483647 h 2"/>
              <a:gd name="T10" fmla="*/ 0 w 31"/>
              <a:gd name="T11" fmla="*/ 2147483647 h 2"/>
              <a:gd name="T12" fmla="*/ 0 w 31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"/>
              <a:gd name="T23" fmla="*/ 31 w 31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">
                <a:moveTo>
                  <a:pt x="0" y="0"/>
                </a:moveTo>
                <a:lnTo>
                  <a:pt x="31" y="0"/>
                </a:lnTo>
                <a:lnTo>
                  <a:pt x="31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699" name="Freeform 4465"/>
          <p:cNvSpPr>
            <a:spLocks noChangeAspect="1"/>
          </p:cNvSpPr>
          <p:nvPr/>
        </p:nvSpPr>
        <p:spPr bwMode="auto">
          <a:xfrm>
            <a:off x="2081213" y="5948363"/>
            <a:ext cx="11112" cy="1587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00" name="Freeform 4466"/>
          <p:cNvSpPr>
            <a:spLocks noChangeAspect="1"/>
          </p:cNvSpPr>
          <p:nvPr/>
        </p:nvSpPr>
        <p:spPr bwMode="auto">
          <a:xfrm>
            <a:off x="2081213" y="5948363"/>
            <a:ext cx="11112" cy="1587"/>
          </a:xfrm>
          <a:custGeom>
            <a:avLst/>
            <a:gdLst>
              <a:gd name="T0" fmla="*/ 0 w 31"/>
              <a:gd name="T1" fmla="*/ 0 h 2"/>
              <a:gd name="T2" fmla="*/ 2147483647 w 31"/>
              <a:gd name="T3" fmla="*/ 0 h 2"/>
              <a:gd name="T4" fmla="*/ 2147483647 w 31"/>
              <a:gd name="T5" fmla="*/ 2147483647 h 2"/>
              <a:gd name="T6" fmla="*/ 2147483647 w 31"/>
              <a:gd name="T7" fmla="*/ 2147483647 h 2"/>
              <a:gd name="T8" fmla="*/ 0 w 31"/>
              <a:gd name="T9" fmla="*/ 2147483647 h 2"/>
              <a:gd name="T10" fmla="*/ 0 w 31"/>
              <a:gd name="T11" fmla="*/ 2147483647 h 2"/>
              <a:gd name="T12" fmla="*/ 0 w 31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"/>
              <a:gd name="T23" fmla="*/ 31 w 31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">
                <a:moveTo>
                  <a:pt x="0" y="0"/>
                </a:moveTo>
                <a:lnTo>
                  <a:pt x="31" y="0"/>
                </a:lnTo>
                <a:lnTo>
                  <a:pt x="31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01" name="Rectangle 4467"/>
          <p:cNvSpPr>
            <a:spLocks noChangeAspect="1" noChangeArrowheads="1"/>
          </p:cNvSpPr>
          <p:nvPr/>
        </p:nvSpPr>
        <p:spPr bwMode="auto">
          <a:xfrm>
            <a:off x="2081213" y="5949950"/>
            <a:ext cx="11112" cy="1588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02" name="Freeform 4468"/>
          <p:cNvSpPr>
            <a:spLocks noChangeAspect="1"/>
          </p:cNvSpPr>
          <p:nvPr/>
        </p:nvSpPr>
        <p:spPr bwMode="auto">
          <a:xfrm>
            <a:off x="2085975" y="5942013"/>
            <a:ext cx="6350" cy="12700"/>
          </a:xfrm>
          <a:custGeom>
            <a:avLst/>
            <a:gdLst>
              <a:gd name="T0" fmla="*/ 0 w 17"/>
              <a:gd name="T1" fmla="*/ 0 h 31"/>
              <a:gd name="T2" fmla="*/ 0 w 17"/>
              <a:gd name="T3" fmla="*/ 0 h 31"/>
              <a:gd name="T4" fmla="*/ 2147483647 w 17"/>
              <a:gd name="T5" fmla="*/ 0 h 31"/>
              <a:gd name="T6" fmla="*/ 2147483647 w 17"/>
              <a:gd name="T7" fmla="*/ 2147483647 h 31"/>
              <a:gd name="T8" fmla="*/ 2147483647 w 17"/>
              <a:gd name="T9" fmla="*/ 2147483647 h 31"/>
              <a:gd name="T10" fmla="*/ 2147483647 w 17"/>
              <a:gd name="T11" fmla="*/ 2147483647 h 31"/>
              <a:gd name="T12" fmla="*/ 2147483647 w 17"/>
              <a:gd name="T13" fmla="*/ 2147483647 h 31"/>
              <a:gd name="T14" fmla="*/ 2147483647 w 17"/>
              <a:gd name="T15" fmla="*/ 2147483647 h 31"/>
              <a:gd name="T16" fmla="*/ 2147483647 w 17"/>
              <a:gd name="T17" fmla="*/ 2147483647 h 31"/>
              <a:gd name="T18" fmla="*/ 2147483647 w 17"/>
              <a:gd name="T19" fmla="*/ 2147483647 h 31"/>
              <a:gd name="T20" fmla="*/ 2147483647 w 17"/>
              <a:gd name="T21" fmla="*/ 2147483647 h 31"/>
              <a:gd name="T22" fmla="*/ 2147483647 w 17"/>
              <a:gd name="T23" fmla="*/ 2147483647 h 31"/>
              <a:gd name="T24" fmla="*/ 2147483647 w 17"/>
              <a:gd name="T25" fmla="*/ 2147483647 h 31"/>
              <a:gd name="T26" fmla="*/ 2147483647 w 17"/>
              <a:gd name="T27" fmla="*/ 2147483647 h 31"/>
              <a:gd name="T28" fmla="*/ 2147483647 w 17"/>
              <a:gd name="T29" fmla="*/ 2147483647 h 31"/>
              <a:gd name="T30" fmla="*/ 2147483647 w 17"/>
              <a:gd name="T31" fmla="*/ 2147483647 h 31"/>
              <a:gd name="T32" fmla="*/ 2147483647 w 17"/>
              <a:gd name="T33" fmla="*/ 2147483647 h 31"/>
              <a:gd name="T34" fmla="*/ 2147483647 w 17"/>
              <a:gd name="T35" fmla="*/ 2147483647 h 31"/>
              <a:gd name="T36" fmla="*/ 2147483647 w 17"/>
              <a:gd name="T37" fmla="*/ 2147483647 h 31"/>
              <a:gd name="T38" fmla="*/ 2147483647 w 17"/>
              <a:gd name="T39" fmla="*/ 2147483647 h 31"/>
              <a:gd name="T40" fmla="*/ 2147483647 w 17"/>
              <a:gd name="T41" fmla="*/ 2147483647 h 31"/>
              <a:gd name="T42" fmla="*/ 0 w 17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7"/>
              <a:gd name="T67" fmla="*/ 0 h 31"/>
              <a:gd name="T68" fmla="*/ 17 w 17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7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5" y="1"/>
                </a:lnTo>
                <a:lnTo>
                  <a:pt x="7" y="2"/>
                </a:lnTo>
                <a:lnTo>
                  <a:pt x="10" y="3"/>
                </a:lnTo>
                <a:lnTo>
                  <a:pt x="13" y="5"/>
                </a:lnTo>
                <a:lnTo>
                  <a:pt x="14" y="7"/>
                </a:lnTo>
                <a:lnTo>
                  <a:pt x="16" y="9"/>
                </a:lnTo>
                <a:lnTo>
                  <a:pt x="17" y="12"/>
                </a:lnTo>
                <a:lnTo>
                  <a:pt x="17" y="14"/>
                </a:lnTo>
                <a:lnTo>
                  <a:pt x="17" y="16"/>
                </a:lnTo>
                <a:lnTo>
                  <a:pt x="16" y="20"/>
                </a:lnTo>
                <a:lnTo>
                  <a:pt x="15" y="22"/>
                </a:lnTo>
                <a:lnTo>
                  <a:pt x="14" y="25"/>
                </a:lnTo>
                <a:lnTo>
                  <a:pt x="11" y="27"/>
                </a:lnTo>
                <a:lnTo>
                  <a:pt x="9" y="28"/>
                </a:lnTo>
                <a:lnTo>
                  <a:pt x="7" y="30"/>
                </a:lnTo>
                <a:lnTo>
                  <a:pt x="4" y="31"/>
                </a:lnTo>
                <a:lnTo>
                  <a:pt x="2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03" name="Freeform 4469"/>
          <p:cNvSpPr>
            <a:spLocks noChangeAspect="1"/>
          </p:cNvSpPr>
          <p:nvPr/>
        </p:nvSpPr>
        <p:spPr bwMode="auto">
          <a:xfrm>
            <a:off x="2060575" y="5953125"/>
            <a:ext cx="3175" cy="9525"/>
          </a:xfrm>
          <a:custGeom>
            <a:avLst/>
            <a:gdLst>
              <a:gd name="T0" fmla="*/ 2147483647 w 7"/>
              <a:gd name="T1" fmla="*/ 2147483647 h 31"/>
              <a:gd name="T2" fmla="*/ 0 w 7"/>
              <a:gd name="T3" fmla="*/ 0 h 31"/>
              <a:gd name="T4" fmla="*/ 2147483647 w 7"/>
              <a:gd name="T5" fmla="*/ 2147483647 h 31"/>
              <a:gd name="T6" fmla="*/ 0 60000 65536"/>
              <a:gd name="T7" fmla="*/ 0 60000 65536"/>
              <a:gd name="T8" fmla="*/ 0 60000 65536"/>
              <a:gd name="T9" fmla="*/ 0 w 7"/>
              <a:gd name="T10" fmla="*/ 0 h 31"/>
              <a:gd name="T11" fmla="*/ 7 w 7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" h="31">
                <a:moveTo>
                  <a:pt x="7" y="31"/>
                </a:moveTo>
                <a:lnTo>
                  <a:pt x="0" y="0"/>
                </a:lnTo>
                <a:lnTo>
                  <a:pt x="7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04" name="Freeform 4470"/>
          <p:cNvSpPr>
            <a:spLocks noChangeAspect="1"/>
          </p:cNvSpPr>
          <p:nvPr/>
        </p:nvSpPr>
        <p:spPr bwMode="auto">
          <a:xfrm>
            <a:off x="2081213" y="5942013"/>
            <a:ext cx="7937" cy="12700"/>
          </a:xfrm>
          <a:custGeom>
            <a:avLst/>
            <a:gdLst>
              <a:gd name="T0" fmla="*/ 2147483647 w 19"/>
              <a:gd name="T1" fmla="*/ 0 h 32"/>
              <a:gd name="T2" fmla="*/ 2147483647 w 19"/>
              <a:gd name="T3" fmla="*/ 2147483647 h 32"/>
              <a:gd name="T4" fmla="*/ 2147483647 w 19"/>
              <a:gd name="T5" fmla="*/ 2147483647 h 32"/>
              <a:gd name="T6" fmla="*/ 2147483647 w 19"/>
              <a:gd name="T7" fmla="*/ 2147483647 h 32"/>
              <a:gd name="T8" fmla="*/ 0 w 19"/>
              <a:gd name="T9" fmla="*/ 2147483647 h 32"/>
              <a:gd name="T10" fmla="*/ 2147483647 w 19"/>
              <a:gd name="T11" fmla="*/ 2147483647 h 32"/>
              <a:gd name="T12" fmla="*/ 2147483647 w 19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"/>
              <a:gd name="T22" fmla="*/ 0 h 32"/>
              <a:gd name="T23" fmla="*/ 19 w 19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" h="32">
                <a:moveTo>
                  <a:pt x="17" y="0"/>
                </a:moveTo>
                <a:lnTo>
                  <a:pt x="19" y="31"/>
                </a:lnTo>
                <a:lnTo>
                  <a:pt x="6" y="32"/>
                </a:lnTo>
                <a:lnTo>
                  <a:pt x="9" y="31"/>
                </a:lnTo>
                <a:lnTo>
                  <a:pt x="0" y="2"/>
                </a:lnTo>
                <a:lnTo>
                  <a:pt x="4" y="1"/>
                </a:lnTo>
                <a:lnTo>
                  <a:pt x="1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05" name="Freeform 4471"/>
          <p:cNvSpPr>
            <a:spLocks noChangeAspect="1"/>
          </p:cNvSpPr>
          <p:nvPr/>
        </p:nvSpPr>
        <p:spPr bwMode="auto">
          <a:xfrm>
            <a:off x="2076450" y="5943600"/>
            <a:ext cx="7938" cy="11113"/>
          </a:xfrm>
          <a:custGeom>
            <a:avLst/>
            <a:gdLst>
              <a:gd name="T0" fmla="*/ 2147483647 w 20"/>
              <a:gd name="T1" fmla="*/ 0 h 32"/>
              <a:gd name="T2" fmla="*/ 2147483647 w 20"/>
              <a:gd name="T3" fmla="*/ 2147483647 h 32"/>
              <a:gd name="T4" fmla="*/ 2147483647 w 20"/>
              <a:gd name="T5" fmla="*/ 2147483647 h 32"/>
              <a:gd name="T6" fmla="*/ 2147483647 w 20"/>
              <a:gd name="T7" fmla="*/ 2147483647 h 32"/>
              <a:gd name="T8" fmla="*/ 0 w 20"/>
              <a:gd name="T9" fmla="*/ 2147483647 h 32"/>
              <a:gd name="T10" fmla="*/ 2147483647 w 20"/>
              <a:gd name="T11" fmla="*/ 2147483647 h 32"/>
              <a:gd name="T12" fmla="*/ 2147483647 w 20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"/>
              <a:gd name="T22" fmla="*/ 0 h 32"/>
              <a:gd name="T23" fmla="*/ 20 w 20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" h="32">
                <a:moveTo>
                  <a:pt x="11" y="0"/>
                </a:moveTo>
                <a:lnTo>
                  <a:pt x="20" y="29"/>
                </a:lnTo>
                <a:lnTo>
                  <a:pt x="10" y="32"/>
                </a:lnTo>
                <a:lnTo>
                  <a:pt x="12" y="31"/>
                </a:lnTo>
                <a:lnTo>
                  <a:pt x="0" y="4"/>
                </a:lnTo>
                <a:lnTo>
                  <a:pt x="2" y="3"/>
                </a:lnTo>
                <a:lnTo>
                  <a:pt x="1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06" name="Freeform 4472"/>
          <p:cNvSpPr>
            <a:spLocks noChangeAspect="1"/>
          </p:cNvSpPr>
          <p:nvPr/>
        </p:nvSpPr>
        <p:spPr bwMode="auto">
          <a:xfrm>
            <a:off x="2071688" y="5948363"/>
            <a:ext cx="9525" cy="9525"/>
          </a:xfrm>
          <a:custGeom>
            <a:avLst/>
            <a:gdLst>
              <a:gd name="T0" fmla="*/ 2147483647 w 25"/>
              <a:gd name="T1" fmla="*/ 0 h 30"/>
              <a:gd name="T2" fmla="*/ 2147483647 w 25"/>
              <a:gd name="T3" fmla="*/ 2147483647 h 30"/>
              <a:gd name="T4" fmla="*/ 2147483647 w 25"/>
              <a:gd name="T5" fmla="*/ 2147483647 h 30"/>
              <a:gd name="T6" fmla="*/ 2147483647 w 25"/>
              <a:gd name="T7" fmla="*/ 2147483647 h 30"/>
              <a:gd name="T8" fmla="*/ 2147483647 w 25"/>
              <a:gd name="T9" fmla="*/ 2147483647 h 30"/>
              <a:gd name="T10" fmla="*/ 0 w 25"/>
              <a:gd name="T11" fmla="*/ 2147483647 h 30"/>
              <a:gd name="T12" fmla="*/ 2147483647 w 25"/>
              <a:gd name="T13" fmla="*/ 0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5"/>
              <a:gd name="T22" fmla="*/ 0 h 30"/>
              <a:gd name="T23" fmla="*/ 25 w 25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5" h="30">
                <a:moveTo>
                  <a:pt x="13" y="0"/>
                </a:moveTo>
                <a:lnTo>
                  <a:pt x="25" y="27"/>
                </a:lnTo>
                <a:lnTo>
                  <a:pt x="22" y="28"/>
                </a:lnTo>
                <a:lnTo>
                  <a:pt x="20" y="30"/>
                </a:lnTo>
                <a:lnTo>
                  <a:pt x="2" y="5"/>
                </a:lnTo>
                <a:lnTo>
                  <a:pt x="0" y="7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07" name="Freeform 4473"/>
          <p:cNvSpPr>
            <a:spLocks noChangeAspect="1"/>
          </p:cNvSpPr>
          <p:nvPr/>
        </p:nvSpPr>
        <p:spPr bwMode="auto">
          <a:xfrm>
            <a:off x="2071688" y="5948363"/>
            <a:ext cx="7937" cy="11112"/>
          </a:xfrm>
          <a:custGeom>
            <a:avLst/>
            <a:gdLst>
              <a:gd name="T0" fmla="*/ 2147483647 w 26"/>
              <a:gd name="T1" fmla="*/ 2147483647 h 38"/>
              <a:gd name="T2" fmla="*/ 2147483647 w 26"/>
              <a:gd name="T3" fmla="*/ 2147483647 h 38"/>
              <a:gd name="T4" fmla="*/ 2147483647 w 26"/>
              <a:gd name="T5" fmla="*/ 2147483647 h 38"/>
              <a:gd name="T6" fmla="*/ 2147483647 w 26"/>
              <a:gd name="T7" fmla="*/ 2147483647 h 38"/>
              <a:gd name="T8" fmla="*/ 0 w 26"/>
              <a:gd name="T9" fmla="*/ 2147483647 h 38"/>
              <a:gd name="T10" fmla="*/ 2147483647 w 26"/>
              <a:gd name="T11" fmla="*/ 0 h 38"/>
              <a:gd name="T12" fmla="*/ 2147483647 w 26"/>
              <a:gd name="T13" fmla="*/ 2147483647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6"/>
              <a:gd name="T22" fmla="*/ 0 h 38"/>
              <a:gd name="T23" fmla="*/ 26 w 26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6" h="38">
                <a:moveTo>
                  <a:pt x="8" y="1"/>
                </a:moveTo>
                <a:lnTo>
                  <a:pt x="26" y="26"/>
                </a:lnTo>
                <a:lnTo>
                  <a:pt x="11" y="38"/>
                </a:lnTo>
                <a:lnTo>
                  <a:pt x="19" y="30"/>
                </a:lnTo>
                <a:lnTo>
                  <a:pt x="0" y="7"/>
                </a:lnTo>
                <a:lnTo>
                  <a:pt x="9" y="0"/>
                </a:lnTo>
                <a:lnTo>
                  <a:pt x="8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08" name="Freeform 4474"/>
          <p:cNvSpPr>
            <a:spLocks noChangeAspect="1"/>
          </p:cNvSpPr>
          <p:nvPr/>
        </p:nvSpPr>
        <p:spPr bwMode="auto">
          <a:xfrm>
            <a:off x="2068513" y="5949950"/>
            <a:ext cx="7937" cy="11113"/>
          </a:xfrm>
          <a:custGeom>
            <a:avLst/>
            <a:gdLst>
              <a:gd name="T0" fmla="*/ 2147483647 w 23"/>
              <a:gd name="T1" fmla="*/ 0 h 32"/>
              <a:gd name="T2" fmla="*/ 2147483647 w 23"/>
              <a:gd name="T3" fmla="*/ 2147483647 h 32"/>
              <a:gd name="T4" fmla="*/ 2147483647 w 23"/>
              <a:gd name="T5" fmla="*/ 2147483647 h 32"/>
              <a:gd name="T6" fmla="*/ 2147483647 w 23"/>
              <a:gd name="T7" fmla="*/ 2147483647 h 32"/>
              <a:gd name="T8" fmla="*/ 0 w 23"/>
              <a:gd name="T9" fmla="*/ 2147483647 h 32"/>
              <a:gd name="T10" fmla="*/ 2147483647 w 23"/>
              <a:gd name="T11" fmla="*/ 2147483647 h 32"/>
              <a:gd name="T12" fmla="*/ 2147483647 w 23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"/>
              <a:gd name="T22" fmla="*/ 0 h 32"/>
              <a:gd name="T23" fmla="*/ 23 w 23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" h="32">
                <a:moveTo>
                  <a:pt x="4" y="0"/>
                </a:moveTo>
                <a:lnTo>
                  <a:pt x="23" y="23"/>
                </a:lnTo>
                <a:lnTo>
                  <a:pt x="14" y="32"/>
                </a:lnTo>
                <a:lnTo>
                  <a:pt x="15" y="31"/>
                </a:lnTo>
                <a:lnTo>
                  <a:pt x="0" y="4"/>
                </a:lnTo>
                <a:lnTo>
                  <a:pt x="1" y="3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09" name="Freeform 4475"/>
          <p:cNvSpPr>
            <a:spLocks noChangeAspect="1"/>
          </p:cNvSpPr>
          <p:nvPr/>
        </p:nvSpPr>
        <p:spPr bwMode="auto">
          <a:xfrm>
            <a:off x="2066925" y="5951538"/>
            <a:ext cx="6350" cy="9525"/>
          </a:xfrm>
          <a:custGeom>
            <a:avLst/>
            <a:gdLst>
              <a:gd name="T0" fmla="*/ 2147483647 w 21"/>
              <a:gd name="T1" fmla="*/ 0 h 32"/>
              <a:gd name="T2" fmla="*/ 2147483647 w 21"/>
              <a:gd name="T3" fmla="*/ 2147483647 h 32"/>
              <a:gd name="T4" fmla="*/ 2147483647 w 21"/>
              <a:gd name="T5" fmla="*/ 2147483647 h 32"/>
              <a:gd name="T6" fmla="*/ 2147483647 w 21"/>
              <a:gd name="T7" fmla="*/ 2147483647 h 32"/>
              <a:gd name="T8" fmla="*/ 2147483647 w 21"/>
              <a:gd name="T9" fmla="*/ 2147483647 h 32"/>
              <a:gd name="T10" fmla="*/ 0 w 21"/>
              <a:gd name="T11" fmla="*/ 2147483647 h 32"/>
              <a:gd name="T12" fmla="*/ 2147483647 w 21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"/>
              <a:gd name="T22" fmla="*/ 0 h 32"/>
              <a:gd name="T23" fmla="*/ 21 w 21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" h="32">
                <a:moveTo>
                  <a:pt x="6" y="0"/>
                </a:moveTo>
                <a:lnTo>
                  <a:pt x="21" y="27"/>
                </a:lnTo>
                <a:lnTo>
                  <a:pt x="12" y="32"/>
                </a:lnTo>
                <a:lnTo>
                  <a:pt x="11" y="32"/>
                </a:lnTo>
                <a:lnTo>
                  <a:pt x="1" y="3"/>
                </a:lnTo>
                <a:lnTo>
                  <a:pt x="0" y="3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10" name="Freeform 4476"/>
          <p:cNvSpPr>
            <a:spLocks noChangeAspect="1"/>
          </p:cNvSpPr>
          <p:nvPr/>
        </p:nvSpPr>
        <p:spPr bwMode="auto">
          <a:xfrm>
            <a:off x="2065338" y="5951538"/>
            <a:ext cx="6350" cy="11112"/>
          </a:xfrm>
          <a:custGeom>
            <a:avLst/>
            <a:gdLst>
              <a:gd name="T0" fmla="*/ 2147483647 w 16"/>
              <a:gd name="T1" fmla="*/ 0 h 33"/>
              <a:gd name="T2" fmla="*/ 2147483647 w 16"/>
              <a:gd name="T3" fmla="*/ 2147483647 h 33"/>
              <a:gd name="T4" fmla="*/ 2147483647 w 16"/>
              <a:gd name="T5" fmla="*/ 2147483647 h 33"/>
              <a:gd name="T6" fmla="*/ 2147483647 w 16"/>
              <a:gd name="T7" fmla="*/ 2147483647 h 33"/>
              <a:gd name="T8" fmla="*/ 0 w 16"/>
              <a:gd name="T9" fmla="*/ 2147483647 h 33"/>
              <a:gd name="T10" fmla="*/ 2147483647 w 16"/>
              <a:gd name="T11" fmla="*/ 2147483647 h 33"/>
              <a:gd name="T12" fmla="*/ 2147483647 w 16"/>
              <a:gd name="T13" fmla="*/ 0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"/>
              <a:gd name="T22" fmla="*/ 0 h 33"/>
              <a:gd name="T23" fmla="*/ 16 w 16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" h="33">
                <a:moveTo>
                  <a:pt x="6" y="0"/>
                </a:moveTo>
                <a:lnTo>
                  <a:pt x="16" y="29"/>
                </a:lnTo>
                <a:lnTo>
                  <a:pt x="5" y="33"/>
                </a:lnTo>
                <a:lnTo>
                  <a:pt x="6" y="33"/>
                </a:lnTo>
                <a:lnTo>
                  <a:pt x="0" y="2"/>
                </a:lnTo>
                <a:lnTo>
                  <a:pt x="1" y="2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11" name="Freeform 4477"/>
          <p:cNvSpPr>
            <a:spLocks noChangeAspect="1"/>
          </p:cNvSpPr>
          <p:nvPr/>
        </p:nvSpPr>
        <p:spPr bwMode="auto">
          <a:xfrm>
            <a:off x="2060575" y="5953125"/>
            <a:ext cx="6350" cy="9525"/>
          </a:xfrm>
          <a:custGeom>
            <a:avLst/>
            <a:gdLst>
              <a:gd name="T0" fmla="*/ 2147483647 w 17"/>
              <a:gd name="T1" fmla="*/ 0 h 33"/>
              <a:gd name="T2" fmla="*/ 2147483647 w 17"/>
              <a:gd name="T3" fmla="*/ 2147483647 h 33"/>
              <a:gd name="T4" fmla="*/ 2147483647 w 17"/>
              <a:gd name="T5" fmla="*/ 2147483647 h 33"/>
              <a:gd name="T6" fmla="*/ 0 w 17"/>
              <a:gd name="T7" fmla="*/ 2147483647 h 33"/>
              <a:gd name="T8" fmla="*/ 2147483647 w 17"/>
              <a:gd name="T9" fmla="*/ 0 h 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7"/>
              <a:gd name="T16" fmla="*/ 0 h 33"/>
              <a:gd name="T17" fmla="*/ 17 w 17"/>
              <a:gd name="T18" fmla="*/ 33 h 3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7" h="33">
                <a:moveTo>
                  <a:pt x="11" y="0"/>
                </a:moveTo>
                <a:lnTo>
                  <a:pt x="17" y="31"/>
                </a:lnTo>
                <a:lnTo>
                  <a:pt x="7" y="33"/>
                </a:lnTo>
                <a:lnTo>
                  <a:pt x="0" y="2"/>
                </a:lnTo>
                <a:lnTo>
                  <a:pt x="1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12" name="Freeform 4478"/>
          <p:cNvSpPr>
            <a:spLocks noChangeAspect="1"/>
          </p:cNvSpPr>
          <p:nvPr/>
        </p:nvSpPr>
        <p:spPr bwMode="auto">
          <a:xfrm>
            <a:off x="2063750" y="5837238"/>
            <a:ext cx="3175" cy="9525"/>
          </a:xfrm>
          <a:custGeom>
            <a:avLst/>
            <a:gdLst>
              <a:gd name="T0" fmla="*/ 0 w 12"/>
              <a:gd name="T1" fmla="*/ 0 h 30"/>
              <a:gd name="T2" fmla="*/ 2147483647 w 12"/>
              <a:gd name="T3" fmla="*/ 2147483647 h 30"/>
              <a:gd name="T4" fmla="*/ 0 w 12"/>
              <a:gd name="T5" fmla="*/ 0 h 30"/>
              <a:gd name="T6" fmla="*/ 0 60000 65536"/>
              <a:gd name="T7" fmla="*/ 0 60000 65536"/>
              <a:gd name="T8" fmla="*/ 0 60000 65536"/>
              <a:gd name="T9" fmla="*/ 0 w 12"/>
              <a:gd name="T10" fmla="*/ 0 h 30"/>
              <a:gd name="T11" fmla="*/ 12 w 12"/>
              <a:gd name="T12" fmla="*/ 30 h 3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2" h="30">
                <a:moveTo>
                  <a:pt x="0" y="0"/>
                </a:moveTo>
                <a:lnTo>
                  <a:pt x="12" y="3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13" name="Freeform 4479"/>
          <p:cNvSpPr>
            <a:spLocks noChangeAspect="1"/>
          </p:cNvSpPr>
          <p:nvPr/>
        </p:nvSpPr>
        <p:spPr bwMode="auto">
          <a:xfrm>
            <a:off x="2035175" y="5848350"/>
            <a:ext cx="7938" cy="9525"/>
          </a:xfrm>
          <a:custGeom>
            <a:avLst/>
            <a:gdLst>
              <a:gd name="T0" fmla="*/ 2147483647 w 23"/>
              <a:gd name="T1" fmla="*/ 2147483647 h 29"/>
              <a:gd name="T2" fmla="*/ 2147483647 w 23"/>
              <a:gd name="T3" fmla="*/ 2147483647 h 29"/>
              <a:gd name="T4" fmla="*/ 2147483647 w 23"/>
              <a:gd name="T5" fmla="*/ 2147483647 h 29"/>
              <a:gd name="T6" fmla="*/ 2147483647 w 23"/>
              <a:gd name="T7" fmla="*/ 2147483647 h 29"/>
              <a:gd name="T8" fmla="*/ 2147483647 w 23"/>
              <a:gd name="T9" fmla="*/ 2147483647 h 29"/>
              <a:gd name="T10" fmla="*/ 2147483647 w 23"/>
              <a:gd name="T11" fmla="*/ 2147483647 h 29"/>
              <a:gd name="T12" fmla="*/ 2147483647 w 23"/>
              <a:gd name="T13" fmla="*/ 2147483647 h 29"/>
              <a:gd name="T14" fmla="*/ 2147483647 w 23"/>
              <a:gd name="T15" fmla="*/ 2147483647 h 29"/>
              <a:gd name="T16" fmla="*/ 2147483647 w 23"/>
              <a:gd name="T17" fmla="*/ 2147483647 h 29"/>
              <a:gd name="T18" fmla="*/ 2147483647 w 23"/>
              <a:gd name="T19" fmla="*/ 2147483647 h 29"/>
              <a:gd name="T20" fmla="*/ 2147483647 w 23"/>
              <a:gd name="T21" fmla="*/ 2147483647 h 29"/>
              <a:gd name="T22" fmla="*/ 2147483647 w 23"/>
              <a:gd name="T23" fmla="*/ 2147483647 h 29"/>
              <a:gd name="T24" fmla="*/ 0 w 23"/>
              <a:gd name="T25" fmla="*/ 2147483647 h 29"/>
              <a:gd name="T26" fmla="*/ 0 w 23"/>
              <a:gd name="T27" fmla="*/ 2147483647 h 29"/>
              <a:gd name="T28" fmla="*/ 0 w 23"/>
              <a:gd name="T29" fmla="*/ 2147483647 h 29"/>
              <a:gd name="T30" fmla="*/ 2147483647 w 23"/>
              <a:gd name="T31" fmla="*/ 2147483647 h 29"/>
              <a:gd name="T32" fmla="*/ 2147483647 w 23"/>
              <a:gd name="T33" fmla="*/ 2147483647 h 29"/>
              <a:gd name="T34" fmla="*/ 2147483647 w 23"/>
              <a:gd name="T35" fmla="*/ 2147483647 h 29"/>
              <a:gd name="T36" fmla="*/ 2147483647 w 23"/>
              <a:gd name="T37" fmla="*/ 2147483647 h 29"/>
              <a:gd name="T38" fmla="*/ 2147483647 w 23"/>
              <a:gd name="T39" fmla="*/ 0 h 29"/>
              <a:gd name="T40" fmla="*/ 2147483647 w 23"/>
              <a:gd name="T41" fmla="*/ 0 h 29"/>
              <a:gd name="T42" fmla="*/ 2147483647 w 23"/>
              <a:gd name="T43" fmla="*/ 2147483647 h 2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3"/>
              <a:gd name="T67" fmla="*/ 0 h 29"/>
              <a:gd name="T68" fmla="*/ 23 w 23"/>
              <a:gd name="T69" fmla="*/ 29 h 29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3" h="29">
                <a:moveTo>
                  <a:pt x="23" y="27"/>
                </a:moveTo>
                <a:lnTo>
                  <a:pt x="23" y="27"/>
                </a:lnTo>
                <a:lnTo>
                  <a:pt x="20" y="28"/>
                </a:lnTo>
                <a:lnTo>
                  <a:pt x="18" y="29"/>
                </a:lnTo>
                <a:lnTo>
                  <a:pt x="15" y="29"/>
                </a:lnTo>
                <a:lnTo>
                  <a:pt x="13" y="29"/>
                </a:lnTo>
                <a:lnTo>
                  <a:pt x="11" y="28"/>
                </a:lnTo>
                <a:lnTo>
                  <a:pt x="8" y="27"/>
                </a:lnTo>
                <a:lnTo>
                  <a:pt x="6" y="26"/>
                </a:lnTo>
                <a:lnTo>
                  <a:pt x="4" y="24"/>
                </a:lnTo>
                <a:lnTo>
                  <a:pt x="2" y="22"/>
                </a:lnTo>
                <a:lnTo>
                  <a:pt x="1" y="18"/>
                </a:lnTo>
                <a:lnTo>
                  <a:pt x="0" y="16"/>
                </a:lnTo>
                <a:lnTo>
                  <a:pt x="0" y="13"/>
                </a:lnTo>
                <a:lnTo>
                  <a:pt x="0" y="11"/>
                </a:lnTo>
                <a:lnTo>
                  <a:pt x="1" y="9"/>
                </a:lnTo>
                <a:lnTo>
                  <a:pt x="2" y="6"/>
                </a:lnTo>
                <a:lnTo>
                  <a:pt x="3" y="4"/>
                </a:lnTo>
                <a:lnTo>
                  <a:pt x="5" y="2"/>
                </a:lnTo>
                <a:lnTo>
                  <a:pt x="7" y="0"/>
                </a:lnTo>
                <a:lnTo>
                  <a:pt x="23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14" name="Freeform 4480"/>
          <p:cNvSpPr>
            <a:spLocks noChangeAspect="1"/>
          </p:cNvSpPr>
          <p:nvPr/>
        </p:nvSpPr>
        <p:spPr bwMode="auto">
          <a:xfrm>
            <a:off x="2057400" y="5834063"/>
            <a:ext cx="9525" cy="15875"/>
          </a:xfrm>
          <a:custGeom>
            <a:avLst/>
            <a:gdLst>
              <a:gd name="T0" fmla="*/ 2147483647 w 28"/>
              <a:gd name="T1" fmla="*/ 2147483647 h 46"/>
              <a:gd name="T2" fmla="*/ 2147483647 w 28"/>
              <a:gd name="T3" fmla="*/ 2147483647 h 46"/>
              <a:gd name="T4" fmla="*/ 0 w 28"/>
              <a:gd name="T5" fmla="*/ 2147483647 h 46"/>
              <a:gd name="T6" fmla="*/ 2147483647 w 28"/>
              <a:gd name="T7" fmla="*/ 2147483647 h 46"/>
              <a:gd name="T8" fmla="*/ 2147483647 w 28"/>
              <a:gd name="T9" fmla="*/ 2147483647 h 46"/>
              <a:gd name="T10" fmla="*/ 2147483647 w 28"/>
              <a:gd name="T11" fmla="*/ 0 h 46"/>
              <a:gd name="T12" fmla="*/ 2147483647 w 28"/>
              <a:gd name="T13" fmla="*/ 2147483647 h 4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"/>
              <a:gd name="T22" fmla="*/ 0 h 46"/>
              <a:gd name="T23" fmla="*/ 28 w 28"/>
              <a:gd name="T24" fmla="*/ 46 h 4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" h="46">
                <a:moveTo>
                  <a:pt x="16" y="4"/>
                </a:moveTo>
                <a:lnTo>
                  <a:pt x="28" y="34"/>
                </a:lnTo>
                <a:lnTo>
                  <a:pt x="0" y="46"/>
                </a:lnTo>
                <a:lnTo>
                  <a:pt x="19" y="37"/>
                </a:lnTo>
                <a:lnTo>
                  <a:pt x="6" y="10"/>
                </a:lnTo>
                <a:lnTo>
                  <a:pt x="25" y="0"/>
                </a:lnTo>
                <a:lnTo>
                  <a:pt x="16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15" name="Freeform 4481"/>
          <p:cNvSpPr>
            <a:spLocks noChangeAspect="1"/>
          </p:cNvSpPr>
          <p:nvPr/>
        </p:nvSpPr>
        <p:spPr bwMode="auto">
          <a:xfrm>
            <a:off x="2057400" y="5837238"/>
            <a:ext cx="6350" cy="12700"/>
          </a:xfrm>
          <a:custGeom>
            <a:avLst/>
            <a:gdLst>
              <a:gd name="T0" fmla="*/ 2147483647 w 21"/>
              <a:gd name="T1" fmla="*/ 0 h 31"/>
              <a:gd name="T2" fmla="*/ 2147483647 w 21"/>
              <a:gd name="T3" fmla="*/ 2147483647 h 31"/>
              <a:gd name="T4" fmla="*/ 2147483647 w 21"/>
              <a:gd name="T5" fmla="*/ 2147483647 h 31"/>
              <a:gd name="T6" fmla="*/ 2147483647 w 21"/>
              <a:gd name="T7" fmla="*/ 2147483647 h 31"/>
              <a:gd name="T8" fmla="*/ 0 w 21"/>
              <a:gd name="T9" fmla="*/ 2147483647 h 31"/>
              <a:gd name="T10" fmla="*/ 0 w 21"/>
              <a:gd name="T11" fmla="*/ 2147483647 h 31"/>
              <a:gd name="T12" fmla="*/ 2147483647 w 2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"/>
              <a:gd name="T22" fmla="*/ 0 h 31"/>
              <a:gd name="T23" fmla="*/ 21 w 2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" h="31">
                <a:moveTo>
                  <a:pt x="8" y="0"/>
                </a:moveTo>
                <a:lnTo>
                  <a:pt x="21" y="27"/>
                </a:lnTo>
                <a:lnTo>
                  <a:pt x="12" y="31"/>
                </a:lnTo>
                <a:lnTo>
                  <a:pt x="0" y="4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16" name="Freeform 4482"/>
          <p:cNvSpPr>
            <a:spLocks noChangeAspect="1"/>
          </p:cNvSpPr>
          <p:nvPr/>
        </p:nvSpPr>
        <p:spPr bwMode="auto">
          <a:xfrm>
            <a:off x="2052638" y="5837238"/>
            <a:ext cx="7937" cy="15875"/>
          </a:xfrm>
          <a:custGeom>
            <a:avLst/>
            <a:gdLst>
              <a:gd name="T0" fmla="*/ 2147483647 w 27"/>
              <a:gd name="T1" fmla="*/ 2147483647 h 45"/>
              <a:gd name="T2" fmla="*/ 2147483647 w 27"/>
              <a:gd name="T3" fmla="*/ 2147483647 h 45"/>
              <a:gd name="T4" fmla="*/ 0 w 27"/>
              <a:gd name="T5" fmla="*/ 2147483647 h 45"/>
              <a:gd name="T6" fmla="*/ 2147483647 w 27"/>
              <a:gd name="T7" fmla="*/ 2147483647 h 45"/>
              <a:gd name="T8" fmla="*/ 2147483647 w 27"/>
              <a:gd name="T9" fmla="*/ 2147483647 h 45"/>
              <a:gd name="T10" fmla="*/ 2147483647 w 27"/>
              <a:gd name="T11" fmla="*/ 0 h 45"/>
              <a:gd name="T12" fmla="*/ 2147483647 w 27"/>
              <a:gd name="T13" fmla="*/ 2147483647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"/>
              <a:gd name="T22" fmla="*/ 0 h 45"/>
              <a:gd name="T23" fmla="*/ 27 w 27"/>
              <a:gd name="T24" fmla="*/ 45 h 4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" h="45">
                <a:moveTo>
                  <a:pt x="15" y="5"/>
                </a:moveTo>
                <a:lnTo>
                  <a:pt x="27" y="32"/>
                </a:lnTo>
                <a:lnTo>
                  <a:pt x="0" y="45"/>
                </a:lnTo>
                <a:lnTo>
                  <a:pt x="19" y="37"/>
                </a:lnTo>
                <a:lnTo>
                  <a:pt x="7" y="8"/>
                </a:lnTo>
                <a:lnTo>
                  <a:pt x="25" y="0"/>
                </a:lnTo>
                <a:lnTo>
                  <a:pt x="15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17" name="Freeform 4483"/>
          <p:cNvSpPr>
            <a:spLocks noChangeAspect="1"/>
          </p:cNvSpPr>
          <p:nvPr/>
        </p:nvSpPr>
        <p:spPr bwMode="auto">
          <a:xfrm>
            <a:off x="2047875" y="5838825"/>
            <a:ext cx="11113" cy="17463"/>
          </a:xfrm>
          <a:custGeom>
            <a:avLst/>
            <a:gdLst>
              <a:gd name="T0" fmla="*/ 2147483647 w 28"/>
              <a:gd name="T1" fmla="*/ 2147483647 h 45"/>
              <a:gd name="T2" fmla="*/ 2147483647 w 28"/>
              <a:gd name="T3" fmla="*/ 2147483647 h 45"/>
              <a:gd name="T4" fmla="*/ 0 w 28"/>
              <a:gd name="T5" fmla="*/ 2147483647 h 45"/>
              <a:gd name="T6" fmla="*/ 2147483647 w 28"/>
              <a:gd name="T7" fmla="*/ 2147483647 h 45"/>
              <a:gd name="T8" fmla="*/ 2147483647 w 28"/>
              <a:gd name="T9" fmla="*/ 2147483647 h 45"/>
              <a:gd name="T10" fmla="*/ 2147483647 w 28"/>
              <a:gd name="T11" fmla="*/ 0 h 45"/>
              <a:gd name="T12" fmla="*/ 2147483647 w 28"/>
              <a:gd name="T13" fmla="*/ 2147483647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"/>
              <a:gd name="T22" fmla="*/ 0 h 45"/>
              <a:gd name="T23" fmla="*/ 28 w 28"/>
              <a:gd name="T24" fmla="*/ 45 h 4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" h="45">
                <a:moveTo>
                  <a:pt x="16" y="4"/>
                </a:moveTo>
                <a:lnTo>
                  <a:pt x="28" y="33"/>
                </a:lnTo>
                <a:lnTo>
                  <a:pt x="0" y="45"/>
                </a:lnTo>
                <a:lnTo>
                  <a:pt x="19" y="36"/>
                </a:lnTo>
                <a:lnTo>
                  <a:pt x="6" y="9"/>
                </a:lnTo>
                <a:lnTo>
                  <a:pt x="25" y="0"/>
                </a:lnTo>
                <a:lnTo>
                  <a:pt x="16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18" name="Freeform 4484"/>
          <p:cNvSpPr>
            <a:spLocks noChangeAspect="1"/>
          </p:cNvSpPr>
          <p:nvPr/>
        </p:nvSpPr>
        <p:spPr bwMode="auto">
          <a:xfrm>
            <a:off x="2047875" y="5842000"/>
            <a:ext cx="7938" cy="11113"/>
          </a:xfrm>
          <a:custGeom>
            <a:avLst/>
            <a:gdLst>
              <a:gd name="T0" fmla="*/ 2147483647 w 21"/>
              <a:gd name="T1" fmla="*/ 0 h 31"/>
              <a:gd name="T2" fmla="*/ 2147483647 w 21"/>
              <a:gd name="T3" fmla="*/ 2147483647 h 31"/>
              <a:gd name="T4" fmla="*/ 2147483647 w 21"/>
              <a:gd name="T5" fmla="*/ 2147483647 h 31"/>
              <a:gd name="T6" fmla="*/ 2147483647 w 21"/>
              <a:gd name="T7" fmla="*/ 2147483647 h 31"/>
              <a:gd name="T8" fmla="*/ 0 w 21"/>
              <a:gd name="T9" fmla="*/ 2147483647 h 31"/>
              <a:gd name="T10" fmla="*/ 0 w 21"/>
              <a:gd name="T11" fmla="*/ 2147483647 h 31"/>
              <a:gd name="T12" fmla="*/ 2147483647 w 2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"/>
              <a:gd name="T22" fmla="*/ 0 h 31"/>
              <a:gd name="T23" fmla="*/ 21 w 2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" h="31">
                <a:moveTo>
                  <a:pt x="8" y="0"/>
                </a:moveTo>
                <a:lnTo>
                  <a:pt x="21" y="27"/>
                </a:lnTo>
                <a:lnTo>
                  <a:pt x="12" y="31"/>
                </a:lnTo>
                <a:lnTo>
                  <a:pt x="0" y="4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19" name="Freeform 4485"/>
          <p:cNvSpPr>
            <a:spLocks noChangeAspect="1"/>
          </p:cNvSpPr>
          <p:nvPr/>
        </p:nvSpPr>
        <p:spPr bwMode="auto">
          <a:xfrm>
            <a:off x="2041525" y="5840413"/>
            <a:ext cx="11113" cy="17462"/>
          </a:xfrm>
          <a:custGeom>
            <a:avLst/>
            <a:gdLst>
              <a:gd name="T0" fmla="*/ 2147483647 w 27"/>
              <a:gd name="T1" fmla="*/ 2147483647 h 46"/>
              <a:gd name="T2" fmla="*/ 2147483647 w 27"/>
              <a:gd name="T3" fmla="*/ 2147483647 h 46"/>
              <a:gd name="T4" fmla="*/ 0 w 27"/>
              <a:gd name="T5" fmla="*/ 2147483647 h 46"/>
              <a:gd name="T6" fmla="*/ 2147483647 w 27"/>
              <a:gd name="T7" fmla="*/ 2147483647 h 46"/>
              <a:gd name="T8" fmla="*/ 2147483647 w 27"/>
              <a:gd name="T9" fmla="*/ 2147483647 h 46"/>
              <a:gd name="T10" fmla="*/ 2147483647 w 27"/>
              <a:gd name="T11" fmla="*/ 0 h 46"/>
              <a:gd name="T12" fmla="*/ 2147483647 w 27"/>
              <a:gd name="T13" fmla="*/ 2147483647 h 4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"/>
              <a:gd name="T22" fmla="*/ 0 h 46"/>
              <a:gd name="T23" fmla="*/ 27 w 27"/>
              <a:gd name="T24" fmla="*/ 46 h 4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" h="46">
                <a:moveTo>
                  <a:pt x="15" y="5"/>
                </a:moveTo>
                <a:lnTo>
                  <a:pt x="27" y="32"/>
                </a:lnTo>
                <a:lnTo>
                  <a:pt x="0" y="46"/>
                </a:lnTo>
                <a:lnTo>
                  <a:pt x="19" y="37"/>
                </a:lnTo>
                <a:lnTo>
                  <a:pt x="7" y="8"/>
                </a:lnTo>
                <a:lnTo>
                  <a:pt x="25" y="0"/>
                </a:lnTo>
                <a:lnTo>
                  <a:pt x="15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20" name="Freeform 4486"/>
          <p:cNvSpPr>
            <a:spLocks noChangeAspect="1"/>
          </p:cNvSpPr>
          <p:nvPr/>
        </p:nvSpPr>
        <p:spPr bwMode="auto">
          <a:xfrm>
            <a:off x="2039938" y="5846763"/>
            <a:ext cx="7937" cy="9525"/>
          </a:xfrm>
          <a:custGeom>
            <a:avLst/>
            <a:gdLst>
              <a:gd name="T0" fmla="*/ 2147483647 w 24"/>
              <a:gd name="T1" fmla="*/ 0 h 33"/>
              <a:gd name="T2" fmla="*/ 2147483647 w 24"/>
              <a:gd name="T3" fmla="*/ 2147483647 h 33"/>
              <a:gd name="T4" fmla="*/ 2147483647 w 24"/>
              <a:gd name="T5" fmla="*/ 2147483647 h 33"/>
              <a:gd name="T6" fmla="*/ 2147483647 w 24"/>
              <a:gd name="T7" fmla="*/ 2147483647 h 33"/>
              <a:gd name="T8" fmla="*/ 0 w 24"/>
              <a:gd name="T9" fmla="*/ 2147483647 h 33"/>
              <a:gd name="T10" fmla="*/ 2147483647 w 24"/>
              <a:gd name="T11" fmla="*/ 2147483647 h 33"/>
              <a:gd name="T12" fmla="*/ 2147483647 w 24"/>
              <a:gd name="T13" fmla="*/ 0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"/>
              <a:gd name="T22" fmla="*/ 0 h 33"/>
              <a:gd name="T23" fmla="*/ 24 w 24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" h="33">
                <a:moveTo>
                  <a:pt x="12" y="0"/>
                </a:moveTo>
                <a:lnTo>
                  <a:pt x="24" y="29"/>
                </a:lnTo>
                <a:lnTo>
                  <a:pt x="16" y="33"/>
                </a:lnTo>
                <a:lnTo>
                  <a:pt x="17" y="33"/>
                </a:lnTo>
                <a:lnTo>
                  <a:pt x="0" y="6"/>
                </a:lnTo>
                <a:lnTo>
                  <a:pt x="1" y="6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21" name="Freeform 4487"/>
          <p:cNvSpPr>
            <a:spLocks noChangeAspect="1"/>
          </p:cNvSpPr>
          <p:nvPr/>
        </p:nvSpPr>
        <p:spPr bwMode="auto">
          <a:xfrm>
            <a:off x="2038350" y="5848350"/>
            <a:ext cx="7938" cy="9525"/>
          </a:xfrm>
          <a:custGeom>
            <a:avLst/>
            <a:gdLst>
              <a:gd name="T0" fmla="*/ 2147483647 w 25"/>
              <a:gd name="T1" fmla="*/ 0 h 32"/>
              <a:gd name="T2" fmla="*/ 2147483647 w 25"/>
              <a:gd name="T3" fmla="*/ 2147483647 h 32"/>
              <a:gd name="T4" fmla="*/ 2147483647 w 25"/>
              <a:gd name="T5" fmla="*/ 2147483647 h 32"/>
              <a:gd name="T6" fmla="*/ 0 w 25"/>
              <a:gd name="T7" fmla="*/ 2147483647 h 32"/>
              <a:gd name="T8" fmla="*/ 2147483647 w 25"/>
              <a:gd name="T9" fmla="*/ 0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"/>
              <a:gd name="T16" fmla="*/ 0 h 32"/>
              <a:gd name="T17" fmla="*/ 25 w 25"/>
              <a:gd name="T18" fmla="*/ 32 h 3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" h="32">
                <a:moveTo>
                  <a:pt x="8" y="0"/>
                </a:moveTo>
                <a:lnTo>
                  <a:pt x="25" y="27"/>
                </a:lnTo>
                <a:lnTo>
                  <a:pt x="16" y="32"/>
                </a:lnTo>
                <a:lnTo>
                  <a:pt x="0" y="5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22" name="Freeform 4488"/>
          <p:cNvSpPr>
            <a:spLocks noChangeAspect="1"/>
          </p:cNvSpPr>
          <p:nvPr/>
        </p:nvSpPr>
        <p:spPr bwMode="auto">
          <a:xfrm>
            <a:off x="2039938" y="5848350"/>
            <a:ext cx="6350" cy="9525"/>
          </a:xfrm>
          <a:custGeom>
            <a:avLst/>
            <a:gdLst>
              <a:gd name="T0" fmla="*/ 0 w 16"/>
              <a:gd name="T1" fmla="*/ 0 h 31"/>
              <a:gd name="T2" fmla="*/ 0 w 16"/>
              <a:gd name="T3" fmla="*/ 0 h 31"/>
              <a:gd name="T4" fmla="*/ 2147483647 w 16"/>
              <a:gd name="T5" fmla="*/ 0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2147483647 w 16"/>
              <a:gd name="T19" fmla="*/ 2147483647 h 31"/>
              <a:gd name="T20" fmla="*/ 2147483647 w 16"/>
              <a:gd name="T21" fmla="*/ 2147483647 h 31"/>
              <a:gd name="T22" fmla="*/ 2147483647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2147483647 h 31"/>
              <a:gd name="T38" fmla="*/ 0 w 16"/>
              <a:gd name="T39" fmla="*/ 2147483647 h 31"/>
              <a:gd name="T40" fmla="*/ 0 w 16"/>
              <a:gd name="T41" fmla="*/ 2147483647 h 31"/>
              <a:gd name="T42" fmla="*/ 0 w 16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5" y="1"/>
                </a:lnTo>
                <a:lnTo>
                  <a:pt x="7" y="2"/>
                </a:lnTo>
                <a:lnTo>
                  <a:pt x="10" y="4"/>
                </a:lnTo>
                <a:lnTo>
                  <a:pt x="12" y="6"/>
                </a:lnTo>
                <a:lnTo>
                  <a:pt x="14" y="8"/>
                </a:lnTo>
                <a:lnTo>
                  <a:pt x="15" y="10"/>
                </a:lnTo>
                <a:lnTo>
                  <a:pt x="16" y="13"/>
                </a:lnTo>
                <a:lnTo>
                  <a:pt x="16" y="15"/>
                </a:lnTo>
                <a:lnTo>
                  <a:pt x="16" y="17"/>
                </a:lnTo>
                <a:lnTo>
                  <a:pt x="15" y="20"/>
                </a:lnTo>
                <a:lnTo>
                  <a:pt x="14" y="23"/>
                </a:lnTo>
                <a:lnTo>
                  <a:pt x="12" y="25"/>
                </a:lnTo>
                <a:lnTo>
                  <a:pt x="10" y="27"/>
                </a:lnTo>
                <a:lnTo>
                  <a:pt x="7" y="29"/>
                </a:lnTo>
                <a:lnTo>
                  <a:pt x="5" y="30"/>
                </a:ln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23" name="Freeform 4489"/>
          <p:cNvSpPr>
            <a:spLocks noChangeAspect="1"/>
          </p:cNvSpPr>
          <p:nvPr/>
        </p:nvSpPr>
        <p:spPr bwMode="auto">
          <a:xfrm>
            <a:off x="2005013" y="5849938"/>
            <a:ext cx="1587" cy="11112"/>
          </a:xfrm>
          <a:custGeom>
            <a:avLst/>
            <a:gdLst>
              <a:gd name="T0" fmla="*/ 2147483647 w 2"/>
              <a:gd name="T1" fmla="*/ 2147483647 h 31"/>
              <a:gd name="T2" fmla="*/ 0 w 2"/>
              <a:gd name="T3" fmla="*/ 0 h 31"/>
              <a:gd name="T4" fmla="*/ 2147483647 w 2"/>
              <a:gd name="T5" fmla="*/ 2147483647 h 31"/>
              <a:gd name="T6" fmla="*/ 0 60000 65536"/>
              <a:gd name="T7" fmla="*/ 0 60000 65536"/>
              <a:gd name="T8" fmla="*/ 0 60000 65536"/>
              <a:gd name="T9" fmla="*/ 0 w 2"/>
              <a:gd name="T10" fmla="*/ 0 h 31"/>
              <a:gd name="T11" fmla="*/ 2 w 2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" h="31">
                <a:moveTo>
                  <a:pt x="2" y="31"/>
                </a:moveTo>
                <a:lnTo>
                  <a:pt x="0" y="0"/>
                </a:lnTo>
                <a:lnTo>
                  <a:pt x="2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24" name="Freeform 4490"/>
          <p:cNvSpPr>
            <a:spLocks noChangeAspect="1"/>
          </p:cNvSpPr>
          <p:nvPr/>
        </p:nvSpPr>
        <p:spPr bwMode="auto">
          <a:xfrm>
            <a:off x="2035175" y="5848350"/>
            <a:ext cx="4763" cy="9525"/>
          </a:xfrm>
          <a:custGeom>
            <a:avLst/>
            <a:gdLst>
              <a:gd name="T0" fmla="*/ 2147483647 w 14"/>
              <a:gd name="T1" fmla="*/ 0 h 31"/>
              <a:gd name="T2" fmla="*/ 2147483647 w 14"/>
              <a:gd name="T3" fmla="*/ 2147483647 h 31"/>
              <a:gd name="T4" fmla="*/ 2147483647 w 14"/>
              <a:gd name="T5" fmla="*/ 2147483647 h 31"/>
              <a:gd name="T6" fmla="*/ 2147483647 w 14"/>
              <a:gd name="T7" fmla="*/ 2147483647 h 31"/>
              <a:gd name="T8" fmla="*/ 0 w 14"/>
              <a:gd name="T9" fmla="*/ 0 h 31"/>
              <a:gd name="T10" fmla="*/ 0 w 14"/>
              <a:gd name="T11" fmla="*/ 0 h 31"/>
              <a:gd name="T12" fmla="*/ 2147483647 w 14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31"/>
              <a:gd name="T23" fmla="*/ 14 w 1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31">
                <a:moveTo>
                  <a:pt x="14" y="0"/>
                </a:moveTo>
                <a:lnTo>
                  <a:pt x="14" y="31"/>
                </a:lnTo>
                <a:lnTo>
                  <a:pt x="2" y="31"/>
                </a:lnTo>
                <a:lnTo>
                  <a:pt x="0" y="0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25" name="Freeform 4491"/>
          <p:cNvSpPr>
            <a:spLocks noChangeAspect="1"/>
          </p:cNvSpPr>
          <p:nvPr/>
        </p:nvSpPr>
        <p:spPr bwMode="auto">
          <a:xfrm>
            <a:off x="2032000" y="5848350"/>
            <a:ext cx="3175" cy="9525"/>
          </a:xfrm>
          <a:custGeom>
            <a:avLst/>
            <a:gdLst>
              <a:gd name="T0" fmla="*/ 2147483647 w 16"/>
              <a:gd name="T1" fmla="*/ 0 h 32"/>
              <a:gd name="T2" fmla="*/ 2147483647 w 16"/>
              <a:gd name="T3" fmla="*/ 2147483647 h 32"/>
              <a:gd name="T4" fmla="*/ 2147483647 w 16"/>
              <a:gd name="T5" fmla="*/ 2147483647 h 32"/>
              <a:gd name="T6" fmla="*/ 2147483647 w 16"/>
              <a:gd name="T7" fmla="*/ 2147483647 h 32"/>
              <a:gd name="T8" fmla="*/ 0 w 16"/>
              <a:gd name="T9" fmla="*/ 2147483647 h 32"/>
              <a:gd name="T10" fmla="*/ 0 w 16"/>
              <a:gd name="T11" fmla="*/ 2147483647 h 32"/>
              <a:gd name="T12" fmla="*/ 2147483647 w 16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"/>
              <a:gd name="T22" fmla="*/ 0 h 32"/>
              <a:gd name="T23" fmla="*/ 16 w 16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" h="32">
                <a:moveTo>
                  <a:pt x="14" y="0"/>
                </a:moveTo>
                <a:lnTo>
                  <a:pt x="16" y="31"/>
                </a:lnTo>
                <a:lnTo>
                  <a:pt x="2" y="32"/>
                </a:lnTo>
                <a:lnTo>
                  <a:pt x="0" y="1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26" name="Freeform 4492"/>
          <p:cNvSpPr>
            <a:spLocks noChangeAspect="1"/>
          </p:cNvSpPr>
          <p:nvPr/>
        </p:nvSpPr>
        <p:spPr bwMode="auto">
          <a:xfrm>
            <a:off x="2025650" y="5848350"/>
            <a:ext cx="6350" cy="11113"/>
          </a:xfrm>
          <a:custGeom>
            <a:avLst/>
            <a:gdLst>
              <a:gd name="T0" fmla="*/ 2147483647 w 15"/>
              <a:gd name="T1" fmla="*/ 0 h 32"/>
              <a:gd name="T2" fmla="*/ 2147483647 w 15"/>
              <a:gd name="T3" fmla="*/ 2147483647 h 32"/>
              <a:gd name="T4" fmla="*/ 2147483647 w 15"/>
              <a:gd name="T5" fmla="*/ 2147483647 h 32"/>
              <a:gd name="T6" fmla="*/ 2147483647 w 15"/>
              <a:gd name="T7" fmla="*/ 2147483647 h 32"/>
              <a:gd name="T8" fmla="*/ 0 w 15"/>
              <a:gd name="T9" fmla="*/ 2147483647 h 32"/>
              <a:gd name="T10" fmla="*/ 0 w 15"/>
              <a:gd name="T11" fmla="*/ 2147483647 h 32"/>
              <a:gd name="T12" fmla="*/ 2147483647 w 15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32"/>
              <a:gd name="T23" fmla="*/ 15 w 15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32">
                <a:moveTo>
                  <a:pt x="13" y="0"/>
                </a:moveTo>
                <a:lnTo>
                  <a:pt x="15" y="31"/>
                </a:lnTo>
                <a:lnTo>
                  <a:pt x="2" y="32"/>
                </a:lnTo>
                <a:lnTo>
                  <a:pt x="0" y="1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27" name="Freeform 4493"/>
          <p:cNvSpPr>
            <a:spLocks noChangeAspect="1"/>
          </p:cNvSpPr>
          <p:nvPr/>
        </p:nvSpPr>
        <p:spPr bwMode="auto">
          <a:xfrm>
            <a:off x="2022475" y="5848350"/>
            <a:ext cx="6350" cy="11113"/>
          </a:xfrm>
          <a:custGeom>
            <a:avLst/>
            <a:gdLst>
              <a:gd name="T0" fmla="*/ 2147483647 w 16"/>
              <a:gd name="T1" fmla="*/ 0 h 32"/>
              <a:gd name="T2" fmla="*/ 2147483647 w 16"/>
              <a:gd name="T3" fmla="*/ 2147483647 h 32"/>
              <a:gd name="T4" fmla="*/ 2147483647 w 16"/>
              <a:gd name="T5" fmla="*/ 2147483647 h 32"/>
              <a:gd name="T6" fmla="*/ 2147483647 w 16"/>
              <a:gd name="T7" fmla="*/ 2147483647 h 32"/>
              <a:gd name="T8" fmla="*/ 0 w 16"/>
              <a:gd name="T9" fmla="*/ 2147483647 h 32"/>
              <a:gd name="T10" fmla="*/ 0 w 16"/>
              <a:gd name="T11" fmla="*/ 2147483647 h 32"/>
              <a:gd name="T12" fmla="*/ 2147483647 w 16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"/>
              <a:gd name="T22" fmla="*/ 0 h 32"/>
              <a:gd name="T23" fmla="*/ 16 w 16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" h="32">
                <a:moveTo>
                  <a:pt x="14" y="0"/>
                </a:moveTo>
                <a:lnTo>
                  <a:pt x="16" y="31"/>
                </a:lnTo>
                <a:lnTo>
                  <a:pt x="2" y="32"/>
                </a:lnTo>
                <a:lnTo>
                  <a:pt x="0" y="1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28" name="Freeform 4494"/>
          <p:cNvSpPr>
            <a:spLocks noChangeAspect="1"/>
          </p:cNvSpPr>
          <p:nvPr/>
        </p:nvSpPr>
        <p:spPr bwMode="auto">
          <a:xfrm>
            <a:off x="2017713" y="5849938"/>
            <a:ext cx="6350" cy="9525"/>
          </a:xfrm>
          <a:custGeom>
            <a:avLst/>
            <a:gdLst>
              <a:gd name="T0" fmla="*/ 2147483647 w 15"/>
              <a:gd name="T1" fmla="*/ 0 h 32"/>
              <a:gd name="T2" fmla="*/ 2147483647 w 15"/>
              <a:gd name="T3" fmla="*/ 2147483647 h 32"/>
              <a:gd name="T4" fmla="*/ 2147483647 w 15"/>
              <a:gd name="T5" fmla="*/ 2147483647 h 32"/>
              <a:gd name="T6" fmla="*/ 2147483647 w 15"/>
              <a:gd name="T7" fmla="*/ 2147483647 h 32"/>
              <a:gd name="T8" fmla="*/ 0 w 15"/>
              <a:gd name="T9" fmla="*/ 2147483647 h 32"/>
              <a:gd name="T10" fmla="*/ 0 w 15"/>
              <a:gd name="T11" fmla="*/ 2147483647 h 32"/>
              <a:gd name="T12" fmla="*/ 2147483647 w 15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32"/>
              <a:gd name="T23" fmla="*/ 15 w 15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32">
                <a:moveTo>
                  <a:pt x="13" y="0"/>
                </a:moveTo>
                <a:lnTo>
                  <a:pt x="15" y="31"/>
                </a:lnTo>
                <a:lnTo>
                  <a:pt x="2" y="32"/>
                </a:lnTo>
                <a:lnTo>
                  <a:pt x="0" y="1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29" name="Freeform 4495"/>
          <p:cNvSpPr>
            <a:spLocks noChangeAspect="1"/>
          </p:cNvSpPr>
          <p:nvPr/>
        </p:nvSpPr>
        <p:spPr bwMode="auto">
          <a:xfrm>
            <a:off x="2012950" y="5849938"/>
            <a:ext cx="4763" cy="9525"/>
          </a:xfrm>
          <a:custGeom>
            <a:avLst/>
            <a:gdLst>
              <a:gd name="T0" fmla="*/ 2147483647 w 16"/>
              <a:gd name="T1" fmla="*/ 0 h 32"/>
              <a:gd name="T2" fmla="*/ 2147483647 w 16"/>
              <a:gd name="T3" fmla="*/ 2147483647 h 32"/>
              <a:gd name="T4" fmla="*/ 2147483647 w 16"/>
              <a:gd name="T5" fmla="*/ 2147483647 h 32"/>
              <a:gd name="T6" fmla="*/ 2147483647 w 16"/>
              <a:gd name="T7" fmla="*/ 2147483647 h 32"/>
              <a:gd name="T8" fmla="*/ 0 w 16"/>
              <a:gd name="T9" fmla="*/ 2147483647 h 32"/>
              <a:gd name="T10" fmla="*/ 0 w 16"/>
              <a:gd name="T11" fmla="*/ 2147483647 h 32"/>
              <a:gd name="T12" fmla="*/ 2147483647 w 16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"/>
              <a:gd name="T22" fmla="*/ 0 h 32"/>
              <a:gd name="T23" fmla="*/ 16 w 16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" h="32">
                <a:moveTo>
                  <a:pt x="14" y="0"/>
                </a:moveTo>
                <a:lnTo>
                  <a:pt x="16" y="31"/>
                </a:lnTo>
                <a:lnTo>
                  <a:pt x="2" y="32"/>
                </a:lnTo>
                <a:lnTo>
                  <a:pt x="0" y="1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30" name="Freeform 4496"/>
          <p:cNvSpPr>
            <a:spLocks noChangeAspect="1"/>
          </p:cNvSpPr>
          <p:nvPr/>
        </p:nvSpPr>
        <p:spPr bwMode="auto">
          <a:xfrm>
            <a:off x="2008188" y="5849938"/>
            <a:ext cx="4762" cy="9525"/>
          </a:xfrm>
          <a:custGeom>
            <a:avLst/>
            <a:gdLst>
              <a:gd name="T0" fmla="*/ 2147483647 w 14"/>
              <a:gd name="T1" fmla="*/ 0 h 32"/>
              <a:gd name="T2" fmla="*/ 2147483647 w 14"/>
              <a:gd name="T3" fmla="*/ 2147483647 h 32"/>
              <a:gd name="T4" fmla="*/ 2147483647 w 14"/>
              <a:gd name="T5" fmla="*/ 2147483647 h 32"/>
              <a:gd name="T6" fmla="*/ 2147483647 w 14"/>
              <a:gd name="T7" fmla="*/ 2147483647 h 32"/>
              <a:gd name="T8" fmla="*/ 0 w 14"/>
              <a:gd name="T9" fmla="*/ 2147483647 h 32"/>
              <a:gd name="T10" fmla="*/ 0 w 14"/>
              <a:gd name="T11" fmla="*/ 2147483647 h 32"/>
              <a:gd name="T12" fmla="*/ 2147483647 w 14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32"/>
              <a:gd name="T23" fmla="*/ 14 w 14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32">
                <a:moveTo>
                  <a:pt x="12" y="0"/>
                </a:moveTo>
                <a:lnTo>
                  <a:pt x="14" y="31"/>
                </a:lnTo>
                <a:lnTo>
                  <a:pt x="2" y="32"/>
                </a:lnTo>
                <a:lnTo>
                  <a:pt x="0" y="1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31" name="Freeform 4497"/>
          <p:cNvSpPr>
            <a:spLocks noChangeAspect="1"/>
          </p:cNvSpPr>
          <p:nvPr/>
        </p:nvSpPr>
        <p:spPr bwMode="auto">
          <a:xfrm>
            <a:off x="2005013" y="5849938"/>
            <a:ext cx="3175" cy="11112"/>
          </a:xfrm>
          <a:custGeom>
            <a:avLst/>
            <a:gdLst>
              <a:gd name="T0" fmla="*/ 2147483647 w 13"/>
              <a:gd name="T1" fmla="*/ 0 h 32"/>
              <a:gd name="T2" fmla="*/ 2147483647 w 13"/>
              <a:gd name="T3" fmla="*/ 2147483647 h 32"/>
              <a:gd name="T4" fmla="*/ 2147483647 w 13"/>
              <a:gd name="T5" fmla="*/ 2147483647 h 32"/>
              <a:gd name="T6" fmla="*/ 0 w 13"/>
              <a:gd name="T7" fmla="*/ 2147483647 h 32"/>
              <a:gd name="T8" fmla="*/ 2147483647 w 13"/>
              <a:gd name="T9" fmla="*/ 0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3"/>
              <a:gd name="T16" fmla="*/ 0 h 32"/>
              <a:gd name="T17" fmla="*/ 13 w 13"/>
              <a:gd name="T18" fmla="*/ 32 h 3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3" h="32">
                <a:moveTo>
                  <a:pt x="11" y="0"/>
                </a:moveTo>
                <a:lnTo>
                  <a:pt x="13" y="31"/>
                </a:lnTo>
                <a:lnTo>
                  <a:pt x="2" y="32"/>
                </a:lnTo>
                <a:lnTo>
                  <a:pt x="0" y="1"/>
                </a:lnTo>
                <a:lnTo>
                  <a:pt x="1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32" name="Freeform 4498"/>
          <p:cNvSpPr>
            <a:spLocks noChangeAspect="1"/>
          </p:cNvSpPr>
          <p:nvPr/>
        </p:nvSpPr>
        <p:spPr bwMode="auto">
          <a:xfrm>
            <a:off x="2046288" y="5726113"/>
            <a:ext cx="1587" cy="9525"/>
          </a:xfrm>
          <a:custGeom>
            <a:avLst/>
            <a:gdLst>
              <a:gd name="T0" fmla="*/ 2147483647 w 6"/>
              <a:gd name="T1" fmla="*/ 0 h 31"/>
              <a:gd name="T2" fmla="*/ 0 w 6"/>
              <a:gd name="T3" fmla="*/ 2147483647 h 31"/>
              <a:gd name="T4" fmla="*/ 2147483647 w 6"/>
              <a:gd name="T5" fmla="*/ 0 h 31"/>
              <a:gd name="T6" fmla="*/ 0 60000 65536"/>
              <a:gd name="T7" fmla="*/ 0 60000 65536"/>
              <a:gd name="T8" fmla="*/ 0 60000 65536"/>
              <a:gd name="T9" fmla="*/ 0 w 6"/>
              <a:gd name="T10" fmla="*/ 0 h 31"/>
              <a:gd name="T11" fmla="*/ 6 w 6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6" h="31">
                <a:moveTo>
                  <a:pt x="6" y="0"/>
                </a:moveTo>
                <a:lnTo>
                  <a:pt x="0" y="31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33" name="Freeform 4499"/>
          <p:cNvSpPr>
            <a:spLocks noChangeAspect="1"/>
          </p:cNvSpPr>
          <p:nvPr/>
        </p:nvSpPr>
        <p:spPr bwMode="auto">
          <a:xfrm>
            <a:off x="1995488" y="5713413"/>
            <a:ext cx="4762" cy="14287"/>
          </a:xfrm>
          <a:custGeom>
            <a:avLst/>
            <a:gdLst>
              <a:gd name="T0" fmla="*/ 2147483647 w 16"/>
              <a:gd name="T1" fmla="*/ 2147483647 h 31"/>
              <a:gd name="T2" fmla="*/ 2147483647 w 16"/>
              <a:gd name="T3" fmla="*/ 2147483647 h 31"/>
              <a:gd name="T4" fmla="*/ 2147483647 w 16"/>
              <a:gd name="T5" fmla="*/ 2147483647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0 w 16"/>
              <a:gd name="T19" fmla="*/ 2147483647 h 31"/>
              <a:gd name="T20" fmla="*/ 0 w 16"/>
              <a:gd name="T21" fmla="*/ 2147483647 h 31"/>
              <a:gd name="T22" fmla="*/ 0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0 h 31"/>
              <a:gd name="T38" fmla="*/ 2147483647 w 16"/>
              <a:gd name="T39" fmla="*/ 0 h 31"/>
              <a:gd name="T40" fmla="*/ 2147483647 w 16"/>
              <a:gd name="T41" fmla="*/ 0 h 31"/>
              <a:gd name="T42" fmla="*/ 2147483647 w 16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16" y="31"/>
                </a:moveTo>
                <a:lnTo>
                  <a:pt x="16" y="31"/>
                </a:lnTo>
                <a:lnTo>
                  <a:pt x="14" y="31"/>
                </a:lnTo>
                <a:lnTo>
                  <a:pt x="11" y="30"/>
                </a:lnTo>
                <a:lnTo>
                  <a:pt x="9" y="29"/>
                </a:lnTo>
                <a:lnTo>
                  <a:pt x="6" y="27"/>
                </a:lnTo>
                <a:lnTo>
                  <a:pt x="4" y="25"/>
                </a:lnTo>
                <a:lnTo>
                  <a:pt x="2" y="23"/>
                </a:lnTo>
                <a:lnTo>
                  <a:pt x="1" y="20"/>
                </a:lnTo>
                <a:lnTo>
                  <a:pt x="0" y="17"/>
                </a:lnTo>
                <a:lnTo>
                  <a:pt x="0" y="15"/>
                </a:lnTo>
                <a:lnTo>
                  <a:pt x="0" y="13"/>
                </a:lnTo>
                <a:lnTo>
                  <a:pt x="1" y="10"/>
                </a:lnTo>
                <a:lnTo>
                  <a:pt x="2" y="8"/>
                </a:lnTo>
                <a:lnTo>
                  <a:pt x="4" y="6"/>
                </a:lnTo>
                <a:lnTo>
                  <a:pt x="6" y="4"/>
                </a:lnTo>
                <a:lnTo>
                  <a:pt x="9" y="2"/>
                </a:lnTo>
                <a:lnTo>
                  <a:pt x="11" y="1"/>
                </a:lnTo>
                <a:lnTo>
                  <a:pt x="14" y="0"/>
                </a:lnTo>
                <a:lnTo>
                  <a:pt x="16" y="0"/>
                </a:lnTo>
                <a:lnTo>
                  <a:pt x="16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34" name="Freeform 4500"/>
          <p:cNvSpPr>
            <a:spLocks noChangeAspect="1"/>
          </p:cNvSpPr>
          <p:nvPr/>
        </p:nvSpPr>
        <p:spPr bwMode="auto">
          <a:xfrm>
            <a:off x="2039938" y="5722938"/>
            <a:ext cx="7937" cy="12700"/>
          </a:xfrm>
          <a:custGeom>
            <a:avLst/>
            <a:gdLst>
              <a:gd name="T0" fmla="*/ 2147483647 w 26"/>
              <a:gd name="T1" fmla="*/ 2147483647 h 35"/>
              <a:gd name="T2" fmla="*/ 2147483647 w 26"/>
              <a:gd name="T3" fmla="*/ 2147483647 h 35"/>
              <a:gd name="T4" fmla="*/ 0 w 26"/>
              <a:gd name="T5" fmla="*/ 2147483647 h 35"/>
              <a:gd name="T6" fmla="*/ 0 w 26"/>
              <a:gd name="T7" fmla="*/ 2147483647 h 35"/>
              <a:gd name="T8" fmla="*/ 2147483647 w 26"/>
              <a:gd name="T9" fmla="*/ 0 h 35"/>
              <a:gd name="T10" fmla="*/ 2147483647 w 26"/>
              <a:gd name="T11" fmla="*/ 0 h 35"/>
              <a:gd name="T12" fmla="*/ 2147483647 w 26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6"/>
              <a:gd name="T22" fmla="*/ 0 h 35"/>
              <a:gd name="T23" fmla="*/ 26 w 26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6" h="35">
                <a:moveTo>
                  <a:pt x="26" y="4"/>
                </a:moveTo>
                <a:lnTo>
                  <a:pt x="20" y="35"/>
                </a:lnTo>
                <a:lnTo>
                  <a:pt x="0" y="31"/>
                </a:lnTo>
                <a:lnTo>
                  <a:pt x="6" y="0"/>
                </a:lnTo>
                <a:lnTo>
                  <a:pt x="26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35" name="Freeform 4501"/>
          <p:cNvSpPr>
            <a:spLocks noChangeAspect="1"/>
          </p:cNvSpPr>
          <p:nvPr/>
        </p:nvSpPr>
        <p:spPr bwMode="auto">
          <a:xfrm>
            <a:off x="2033588" y="5722938"/>
            <a:ext cx="7937" cy="12700"/>
          </a:xfrm>
          <a:custGeom>
            <a:avLst/>
            <a:gdLst>
              <a:gd name="T0" fmla="*/ 2147483647 w 24"/>
              <a:gd name="T1" fmla="*/ 2147483647 h 36"/>
              <a:gd name="T2" fmla="*/ 2147483647 w 24"/>
              <a:gd name="T3" fmla="*/ 2147483647 h 36"/>
              <a:gd name="T4" fmla="*/ 0 w 24"/>
              <a:gd name="T5" fmla="*/ 2147483647 h 36"/>
              <a:gd name="T6" fmla="*/ 0 w 24"/>
              <a:gd name="T7" fmla="*/ 2147483647 h 36"/>
              <a:gd name="T8" fmla="*/ 2147483647 w 24"/>
              <a:gd name="T9" fmla="*/ 0 h 36"/>
              <a:gd name="T10" fmla="*/ 2147483647 w 24"/>
              <a:gd name="T11" fmla="*/ 0 h 36"/>
              <a:gd name="T12" fmla="*/ 2147483647 w 24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"/>
              <a:gd name="T22" fmla="*/ 0 h 36"/>
              <a:gd name="T23" fmla="*/ 24 w 24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" h="36">
                <a:moveTo>
                  <a:pt x="24" y="5"/>
                </a:moveTo>
                <a:lnTo>
                  <a:pt x="18" y="36"/>
                </a:lnTo>
                <a:lnTo>
                  <a:pt x="0" y="32"/>
                </a:lnTo>
                <a:lnTo>
                  <a:pt x="7" y="0"/>
                </a:lnTo>
                <a:lnTo>
                  <a:pt x="24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36" name="Freeform 4502"/>
          <p:cNvSpPr>
            <a:spLocks noChangeAspect="1"/>
          </p:cNvSpPr>
          <p:nvPr/>
        </p:nvSpPr>
        <p:spPr bwMode="auto">
          <a:xfrm>
            <a:off x="2028825" y="5721350"/>
            <a:ext cx="6350" cy="11113"/>
          </a:xfrm>
          <a:custGeom>
            <a:avLst/>
            <a:gdLst>
              <a:gd name="T0" fmla="*/ 2147483647 w 25"/>
              <a:gd name="T1" fmla="*/ 2147483647 h 38"/>
              <a:gd name="T2" fmla="*/ 2147483647 w 25"/>
              <a:gd name="T3" fmla="*/ 2147483647 h 38"/>
              <a:gd name="T4" fmla="*/ 2147483647 w 25"/>
              <a:gd name="T5" fmla="*/ 2147483647 h 38"/>
              <a:gd name="T6" fmla="*/ 2147483647 w 25"/>
              <a:gd name="T7" fmla="*/ 2147483647 h 38"/>
              <a:gd name="T8" fmla="*/ 2147483647 w 25"/>
              <a:gd name="T9" fmla="*/ 2147483647 h 38"/>
              <a:gd name="T10" fmla="*/ 0 w 25"/>
              <a:gd name="T11" fmla="*/ 0 h 38"/>
              <a:gd name="T12" fmla="*/ 2147483647 w 25"/>
              <a:gd name="T13" fmla="*/ 2147483647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5"/>
              <a:gd name="T22" fmla="*/ 0 h 38"/>
              <a:gd name="T23" fmla="*/ 25 w 25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5" h="38">
                <a:moveTo>
                  <a:pt x="25" y="6"/>
                </a:moveTo>
                <a:lnTo>
                  <a:pt x="18" y="38"/>
                </a:lnTo>
                <a:lnTo>
                  <a:pt x="10" y="36"/>
                </a:lnTo>
                <a:lnTo>
                  <a:pt x="1" y="32"/>
                </a:lnTo>
                <a:lnTo>
                  <a:pt x="9" y="3"/>
                </a:lnTo>
                <a:lnTo>
                  <a:pt x="0" y="0"/>
                </a:lnTo>
                <a:lnTo>
                  <a:pt x="25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37" name="Freeform 4503"/>
          <p:cNvSpPr>
            <a:spLocks noChangeAspect="1"/>
          </p:cNvSpPr>
          <p:nvPr/>
        </p:nvSpPr>
        <p:spPr bwMode="auto">
          <a:xfrm>
            <a:off x="2022475" y="5719763"/>
            <a:ext cx="9525" cy="11112"/>
          </a:xfrm>
          <a:custGeom>
            <a:avLst/>
            <a:gdLst>
              <a:gd name="T0" fmla="*/ 2147483647 w 25"/>
              <a:gd name="T1" fmla="*/ 2147483647 h 37"/>
              <a:gd name="T2" fmla="*/ 2147483647 w 25"/>
              <a:gd name="T3" fmla="*/ 2147483647 h 37"/>
              <a:gd name="T4" fmla="*/ 2147483647 w 25"/>
              <a:gd name="T5" fmla="*/ 2147483647 h 37"/>
              <a:gd name="T6" fmla="*/ 2147483647 w 25"/>
              <a:gd name="T7" fmla="*/ 2147483647 h 37"/>
              <a:gd name="T8" fmla="*/ 2147483647 w 25"/>
              <a:gd name="T9" fmla="*/ 2147483647 h 37"/>
              <a:gd name="T10" fmla="*/ 0 w 25"/>
              <a:gd name="T11" fmla="*/ 0 h 37"/>
              <a:gd name="T12" fmla="*/ 2147483647 w 25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5"/>
              <a:gd name="T22" fmla="*/ 0 h 37"/>
              <a:gd name="T23" fmla="*/ 25 w 25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5" h="37">
                <a:moveTo>
                  <a:pt x="25" y="8"/>
                </a:moveTo>
                <a:lnTo>
                  <a:pt x="17" y="37"/>
                </a:lnTo>
                <a:lnTo>
                  <a:pt x="11" y="35"/>
                </a:lnTo>
                <a:lnTo>
                  <a:pt x="2" y="33"/>
                </a:lnTo>
                <a:lnTo>
                  <a:pt x="8" y="2"/>
                </a:lnTo>
                <a:lnTo>
                  <a:pt x="0" y="0"/>
                </a:lnTo>
                <a:lnTo>
                  <a:pt x="25" y="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38" name="Freeform 4504"/>
          <p:cNvSpPr>
            <a:spLocks noChangeAspect="1"/>
          </p:cNvSpPr>
          <p:nvPr/>
        </p:nvSpPr>
        <p:spPr bwMode="auto">
          <a:xfrm>
            <a:off x="2014538" y="5716588"/>
            <a:ext cx="11112" cy="12700"/>
          </a:xfrm>
          <a:custGeom>
            <a:avLst/>
            <a:gdLst>
              <a:gd name="T0" fmla="*/ 2147483647 w 25"/>
              <a:gd name="T1" fmla="*/ 2147483647 h 35"/>
              <a:gd name="T2" fmla="*/ 2147483647 w 25"/>
              <a:gd name="T3" fmla="*/ 2147483647 h 35"/>
              <a:gd name="T4" fmla="*/ 0 w 25"/>
              <a:gd name="T5" fmla="*/ 2147483647 h 35"/>
              <a:gd name="T6" fmla="*/ 2147483647 w 25"/>
              <a:gd name="T7" fmla="*/ 2147483647 h 35"/>
              <a:gd name="T8" fmla="*/ 2147483647 w 25"/>
              <a:gd name="T9" fmla="*/ 0 h 35"/>
              <a:gd name="T10" fmla="*/ 2147483647 w 25"/>
              <a:gd name="T11" fmla="*/ 2147483647 h 35"/>
              <a:gd name="T12" fmla="*/ 2147483647 w 25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5"/>
              <a:gd name="T22" fmla="*/ 0 h 35"/>
              <a:gd name="T23" fmla="*/ 25 w 25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5" h="35">
                <a:moveTo>
                  <a:pt x="25" y="4"/>
                </a:moveTo>
                <a:lnTo>
                  <a:pt x="19" y="35"/>
                </a:lnTo>
                <a:lnTo>
                  <a:pt x="0" y="30"/>
                </a:lnTo>
                <a:lnTo>
                  <a:pt x="4" y="31"/>
                </a:lnTo>
                <a:lnTo>
                  <a:pt x="8" y="0"/>
                </a:lnTo>
                <a:lnTo>
                  <a:pt x="12" y="1"/>
                </a:lnTo>
                <a:lnTo>
                  <a:pt x="25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39" name="Freeform 4505"/>
          <p:cNvSpPr>
            <a:spLocks noChangeAspect="1"/>
          </p:cNvSpPr>
          <p:nvPr/>
        </p:nvSpPr>
        <p:spPr bwMode="auto">
          <a:xfrm>
            <a:off x="2011363" y="5716588"/>
            <a:ext cx="9525" cy="12700"/>
          </a:xfrm>
          <a:custGeom>
            <a:avLst/>
            <a:gdLst>
              <a:gd name="T0" fmla="*/ 2147483647 w 21"/>
              <a:gd name="T1" fmla="*/ 2147483647 h 34"/>
              <a:gd name="T2" fmla="*/ 2147483647 w 21"/>
              <a:gd name="T3" fmla="*/ 2147483647 h 34"/>
              <a:gd name="T4" fmla="*/ 0 w 21"/>
              <a:gd name="T5" fmla="*/ 2147483647 h 34"/>
              <a:gd name="T6" fmla="*/ 0 w 21"/>
              <a:gd name="T7" fmla="*/ 2147483647 h 34"/>
              <a:gd name="T8" fmla="*/ 2147483647 w 21"/>
              <a:gd name="T9" fmla="*/ 0 h 34"/>
              <a:gd name="T10" fmla="*/ 2147483647 w 21"/>
              <a:gd name="T11" fmla="*/ 0 h 34"/>
              <a:gd name="T12" fmla="*/ 2147483647 w 21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"/>
              <a:gd name="T22" fmla="*/ 0 h 34"/>
              <a:gd name="T23" fmla="*/ 21 w 21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" h="34">
                <a:moveTo>
                  <a:pt x="21" y="3"/>
                </a:moveTo>
                <a:lnTo>
                  <a:pt x="17" y="34"/>
                </a:lnTo>
                <a:lnTo>
                  <a:pt x="0" y="31"/>
                </a:lnTo>
                <a:lnTo>
                  <a:pt x="4" y="0"/>
                </a:lnTo>
                <a:lnTo>
                  <a:pt x="21" y="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40" name="Freeform 4506"/>
          <p:cNvSpPr>
            <a:spLocks noChangeAspect="1"/>
          </p:cNvSpPr>
          <p:nvPr/>
        </p:nvSpPr>
        <p:spPr bwMode="auto">
          <a:xfrm>
            <a:off x="2005013" y="5713413"/>
            <a:ext cx="7937" cy="14287"/>
          </a:xfrm>
          <a:custGeom>
            <a:avLst/>
            <a:gdLst>
              <a:gd name="T0" fmla="*/ 2147483647 w 22"/>
              <a:gd name="T1" fmla="*/ 2147483647 h 34"/>
              <a:gd name="T2" fmla="*/ 2147483647 w 22"/>
              <a:gd name="T3" fmla="*/ 2147483647 h 34"/>
              <a:gd name="T4" fmla="*/ 0 w 22"/>
              <a:gd name="T5" fmla="*/ 2147483647 h 34"/>
              <a:gd name="T6" fmla="*/ 2147483647 w 22"/>
              <a:gd name="T7" fmla="*/ 2147483647 h 34"/>
              <a:gd name="T8" fmla="*/ 2147483647 w 22"/>
              <a:gd name="T9" fmla="*/ 0 h 34"/>
              <a:gd name="T10" fmla="*/ 2147483647 w 22"/>
              <a:gd name="T11" fmla="*/ 0 h 34"/>
              <a:gd name="T12" fmla="*/ 2147483647 w 22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34"/>
              <a:gd name="T23" fmla="*/ 22 w 22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34">
                <a:moveTo>
                  <a:pt x="22" y="3"/>
                </a:moveTo>
                <a:lnTo>
                  <a:pt x="18" y="34"/>
                </a:lnTo>
                <a:lnTo>
                  <a:pt x="0" y="31"/>
                </a:lnTo>
                <a:lnTo>
                  <a:pt x="2" y="31"/>
                </a:lnTo>
                <a:lnTo>
                  <a:pt x="2" y="0"/>
                </a:lnTo>
                <a:lnTo>
                  <a:pt x="5" y="0"/>
                </a:lnTo>
                <a:lnTo>
                  <a:pt x="22" y="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41" name="Rectangle 4507"/>
          <p:cNvSpPr>
            <a:spLocks noChangeAspect="1" noChangeArrowheads="1"/>
          </p:cNvSpPr>
          <p:nvPr/>
        </p:nvSpPr>
        <p:spPr bwMode="auto">
          <a:xfrm>
            <a:off x="2000250" y="5713413"/>
            <a:ext cx="6350" cy="14287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42" name="Freeform 4508"/>
          <p:cNvSpPr>
            <a:spLocks noChangeAspect="1"/>
          </p:cNvSpPr>
          <p:nvPr/>
        </p:nvSpPr>
        <p:spPr bwMode="auto">
          <a:xfrm>
            <a:off x="1998663" y="5713413"/>
            <a:ext cx="6350" cy="14287"/>
          </a:xfrm>
          <a:custGeom>
            <a:avLst/>
            <a:gdLst>
              <a:gd name="T0" fmla="*/ 2147483647 w 18"/>
              <a:gd name="T1" fmla="*/ 0 h 31"/>
              <a:gd name="T2" fmla="*/ 2147483647 w 18"/>
              <a:gd name="T3" fmla="*/ 0 h 31"/>
              <a:gd name="T4" fmla="*/ 2147483647 w 18"/>
              <a:gd name="T5" fmla="*/ 2147483647 h 31"/>
              <a:gd name="T6" fmla="*/ 2147483647 w 18"/>
              <a:gd name="T7" fmla="*/ 2147483647 h 31"/>
              <a:gd name="T8" fmla="*/ 2147483647 w 18"/>
              <a:gd name="T9" fmla="*/ 2147483647 h 31"/>
              <a:gd name="T10" fmla="*/ 2147483647 w 18"/>
              <a:gd name="T11" fmla="*/ 2147483647 h 31"/>
              <a:gd name="T12" fmla="*/ 2147483647 w 18"/>
              <a:gd name="T13" fmla="*/ 2147483647 h 31"/>
              <a:gd name="T14" fmla="*/ 2147483647 w 18"/>
              <a:gd name="T15" fmla="*/ 2147483647 h 31"/>
              <a:gd name="T16" fmla="*/ 2147483647 w 18"/>
              <a:gd name="T17" fmla="*/ 2147483647 h 31"/>
              <a:gd name="T18" fmla="*/ 2147483647 w 18"/>
              <a:gd name="T19" fmla="*/ 2147483647 h 31"/>
              <a:gd name="T20" fmla="*/ 2147483647 w 18"/>
              <a:gd name="T21" fmla="*/ 2147483647 h 31"/>
              <a:gd name="T22" fmla="*/ 2147483647 w 18"/>
              <a:gd name="T23" fmla="*/ 2147483647 h 31"/>
              <a:gd name="T24" fmla="*/ 2147483647 w 18"/>
              <a:gd name="T25" fmla="*/ 2147483647 h 31"/>
              <a:gd name="T26" fmla="*/ 2147483647 w 18"/>
              <a:gd name="T27" fmla="*/ 2147483647 h 31"/>
              <a:gd name="T28" fmla="*/ 2147483647 w 18"/>
              <a:gd name="T29" fmla="*/ 2147483647 h 31"/>
              <a:gd name="T30" fmla="*/ 2147483647 w 18"/>
              <a:gd name="T31" fmla="*/ 2147483647 h 31"/>
              <a:gd name="T32" fmla="*/ 2147483647 w 18"/>
              <a:gd name="T33" fmla="*/ 2147483647 h 31"/>
              <a:gd name="T34" fmla="*/ 2147483647 w 18"/>
              <a:gd name="T35" fmla="*/ 2147483647 h 31"/>
              <a:gd name="T36" fmla="*/ 2147483647 w 18"/>
              <a:gd name="T37" fmla="*/ 2147483647 h 31"/>
              <a:gd name="T38" fmla="*/ 0 w 18"/>
              <a:gd name="T39" fmla="*/ 2147483647 h 31"/>
              <a:gd name="T40" fmla="*/ 0 w 18"/>
              <a:gd name="T41" fmla="*/ 2147483647 h 31"/>
              <a:gd name="T42" fmla="*/ 2147483647 w 18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8"/>
              <a:gd name="T67" fmla="*/ 0 h 31"/>
              <a:gd name="T68" fmla="*/ 18 w 18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8" h="31">
                <a:moveTo>
                  <a:pt x="6" y="0"/>
                </a:moveTo>
                <a:lnTo>
                  <a:pt x="6" y="0"/>
                </a:lnTo>
                <a:lnTo>
                  <a:pt x="9" y="1"/>
                </a:lnTo>
                <a:lnTo>
                  <a:pt x="11" y="3"/>
                </a:lnTo>
                <a:lnTo>
                  <a:pt x="13" y="4"/>
                </a:lnTo>
                <a:lnTo>
                  <a:pt x="15" y="6"/>
                </a:lnTo>
                <a:lnTo>
                  <a:pt x="16" y="9"/>
                </a:lnTo>
                <a:lnTo>
                  <a:pt x="17" y="11"/>
                </a:lnTo>
                <a:lnTo>
                  <a:pt x="18" y="14"/>
                </a:lnTo>
                <a:lnTo>
                  <a:pt x="18" y="16"/>
                </a:lnTo>
                <a:lnTo>
                  <a:pt x="18" y="18"/>
                </a:lnTo>
                <a:lnTo>
                  <a:pt x="17" y="22"/>
                </a:lnTo>
                <a:lnTo>
                  <a:pt x="15" y="24"/>
                </a:lnTo>
                <a:lnTo>
                  <a:pt x="14" y="26"/>
                </a:lnTo>
                <a:lnTo>
                  <a:pt x="12" y="28"/>
                </a:lnTo>
                <a:lnTo>
                  <a:pt x="9" y="29"/>
                </a:lnTo>
                <a:lnTo>
                  <a:pt x="7" y="30"/>
                </a:lnTo>
                <a:lnTo>
                  <a:pt x="4" y="31"/>
                </a:lnTo>
                <a:lnTo>
                  <a:pt x="2" y="31"/>
                </a:lnTo>
                <a:lnTo>
                  <a:pt x="0" y="31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43" name="Freeform 4509"/>
          <p:cNvSpPr>
            <a:spLocks noChangeAspect="1"/>
          </p:cNvSpPr>
          <p:nvPr/>
        </p:nvSpPr>
        <p:spPr bwMode="auto">
          <a:xfrm>
            <a:off x="1987550" y="5711825"/>
            <a:ext cx="3175" cy="11113"/>
          </a:xfrm>
          <a:custGeom>
            <a:avLst/>
            <a:gdLst>
              <a:gd name="T0" fmla="*/ 2147483647 w 16"/>
              <a:gd name="T1" fmla="*/ 2147483647 h 32"/>
              <a:gd name="T2" fmla="*/ 2147483647 w 16"/>
              <a:gd name="T3" fmla="*/ 2147483647 h 32"/>
              <a:gd name="T4" fmla="*/ 2147483647 w 16"/>
              <a:gd name="T5" fmla="*/ 2147483647 h 32"/>
              <a:gd name="T6" fmla="*/ 2147483647 w 16"/>
              <a:gd name="T7" fmla="*/ 2147483647 h 32"/>
              <a:gd name="T8" fmla="*/ 2147483647 w 16"/>
              <a:gd name="T9" fmla="*/ 2147483647 h 32"/>
              <a:gd name="T10" fmla="*/ 2147483647 w 16"/>
              <a:gd name="T11" fmla="*/ 2147483647 h 32"/>
              <a:gd name="T12" fmla="*/ 2147483647 w 16"/>
              <a:gd name="T13" fmla="*/ 2147483647 h 32"/>
              <a:gd name="T14" fmla="*/ 2147483647 w 16"/>
              <a:gd name="T15" fmla="*/ 2147483647 h 32"/>
              <a:gd name="T16" fmla="*/ 2147483647 w 16"/>
              <a:gd name="T17" fmla="*/ 2147483647 h 32"/>
              <a:gd name="T18" fmla="*/ 0 w 16"/>
              <a:gd name="T19" fmla="*/ 2147483647 h 32"/>
              <a:gd name="T20" fmla="*/ 0 w 16"/>
              <a:gd name="T21" fmla="*/ 2147483647 h 32"/>
              <a:gd name="T22" fmla="*/ 0 w 16"/>
              <a:gd name="T23" fmla="*/ 2147483647 h 32"/>
              <a:gd name="T24" fmla="*/ 2147483647 w 16"/>
              <a:gd name="T25" fmla="*/ 2147483647 h 32"/>
              <a:gd name="T26" fmla="*/ 2147483647 w 16"/>
              <a:gd name="T27" fmla="*/ 2147483647 h 32"/>
              <a:gd name="T28" fmla="*/ 2147483647 w 16"/>
              <a:gd name="T29" fmla="*/ 2147483647 h 32"/>
              <a:gd name="T30" fmla="*/ 2147483647 w 16"/>
              <a:gd name="T31" fmla="*/ 2147483647 h 32"/>
              <a:gd name="T32" fmla="*/ 2147483647 w 16"/>
              <a:gd name="T33" fmla="*/ 2147483647 h 32"/>
              <a:gd name="T34" fmla="*/ 2147483647 w 16"/>
              <a:gd name="T35" fmla="*/ 2147483647 h 32"/>
              <a:gd name="T36" fmla="*/ 2147483647 w 16"/>
              <a:gd name="T37" fmla="*/ 0 h 32"/>
              <a:gd name="T38" fmla="*/ 2147483647 w 16"/>
              <a:gd name="T39" fmla="*/ 0 h 32"/>
              <a:gd name="T40" fmla="*/ 2147483647 w 16"/>
              <a:gd name="T41" fmla="*/ 0 h 32"/>
              <a:gd name="T42" fmla="*/ 2147483647 w 16"/>
              <a:gd name="T43" fmla="*/ 2147483647 h 3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2"/>
              <a:gd name="T68" fmla="*/ 16 w 16"/>
              <a:gd name="T69" fmla="*/ 32 h 32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2">
                <a:moveTo>
                  <a:pt x="16" y="32"/>
                </a:moveTo>
                <a:lnTo>
                  <a:pt x="16" y="32"/>
                </a:lnTo>
                <a:lnTo>
                  <a:pt x="14" y="32"/>
                </a:lnTo>
                <a:lnTo>
                  <a:pt x="11" y="31"/>
                </a:lnTo>
                <a:lnTo>
                  <a:pt x="9" y="30"/>
                </a:lnTo>
                <a:lnTo>
                  <a:pt x="6" y="27"/>
                </a:lnTo>
                <a:lnTo>
                  <a:pt x="4" y="25"/>
                </a:lnTo>
                <a:lnTo>
                  <a:pt x="2" y="23"/>
                </a:lnTo>
                <a:lnTo>
                  <a:pt x="1" y="21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1" y="11"/>
                </a:lnTo>
                <a:lnTo>
                  <a:pt x="2" y="9"/>
                </a:lnTo>
                <a:lnTo>
                  <a:pt x="4" y="7"/>
                </a:lnTo>
                <a:lnTo>
                  <a:pt x="6" y="5"/>
                </a:lnTo>
                <a:lnTo>
                  <a:pt x="9" y="3"/>
                </a:lnTo>
                <a:lnTo>
                  <a:pt x="11" y="2"/>
                </a:lnTo>
                <a:lnTo>
                  <a:pt x="14" y="0"/>
                </a:lnTo>
                <a:lnTo>
                  <a:pt x="16" y="0"/>
                </a:lnTo>
                <a:lnTo>
                  <a:pt x="16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44" name="Freeform 4510"/>
          <p:cNvSpPr>
            <a:spLocks noChangeAspect="1"/>
          </p:cNvSpPr>
          <p:nvPr/>
        </p:nvSpPr>
        <p:spPr bwMode="auto">
          <a:xfrm>
            <a:off x="1997075" y="5713413"/>
            <a:ext cx="3175" cy="14287"/>
          </a:xfrm>
          <a:custGeom>
            <a:avLst/>
            <a:gdLst>
              <a:gd name="T0" fmla="*/ 2147483647 w 10"/>
              <a:gd name="T1" fmla="*/ 2147483647 h 32"/>
              <a:gd name="T2" fmla="*/ 2147483647 w 10"/>
              <a:gd name="T3" fmla="*/ 2147483647 h 32"/>
              <a:gd name="T4" fmla="*/ 0 w 10"/>
              <a:gd name="T5" fmla="*/ 2147483647 h 32"/>
              <a:gd name="T6" fmla="*/ 0 w 10"/>
              <a:gd name="T7" fmla="*/ 2147483647 h 32"/>
              <a:gd name="T8" fmla="*/ 2147483647 w 10"/>
              <a:gd name="T9" fmla="*/ 0 h 32"/>
              <a:gd name="T10" fmla="*/ 2147483647 w 10"/>
              <a:gd name="T11" fmla="*/ 0 h 32"/>
              <a:gd name="T12" fmla="*/ 2147483647 w 10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0"/>
              <a:gd name="T22" fmla="*/ 0 h 32"/>
              <a:gd name="T23" fmla="*/ 10 w 10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0" h="32">
                <a:moveTo>
                  <a:pt x="10" y="1"/>
                </a:moveTo>
                <a:lnTo>
                  <a:pt x="4" y="32"/>
                </a:lnTo>
                <a:lnTo>
                  <a:pt x="0" y="31"/>
                </a:lnTo>
                <a:lnTo>
                  <a:pt x="6" y="0"/>
                </a:lnTo>
                <a:lnTo>
                  <a:pt x="10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45" name="Freeform 4511"/>
          <p:cNvSpPr>
            <a:spLocks noChangeAspect="1"/>
          </p:cNvSpPr>
          <p:nvPr/>
        </p:nvSpPr>
        <p:spPr bwMode="auto">
          <a:xfrm>
            <a:off x="1995488" y="5713413"/>
            <a:ext cx="3175" cy="14287"/>
          </a:xfrm>
          <a:custGeom>
            <a:avLst/>
            <a:gdLst>
              <a:gd name="T0" fmla="*/ 2147483647 w 13"/>
              <a:gd name="T1" fmla="*/ 2147483647 h 35"/>
              <a:gd name="T2" fmla="*/ 2147483647 w 13"/>
              <a:gd name="T3" fmla="*/ 2147483647 h 35"/>
              <a:gd name="T4" fmla="*/ 2147483647 w 13"/>
              <a:gd name="T5" fmla="*/ 2147483647 h 35"/>
              <a:gd name="T6" fmla="*/ 2147483647 w 13"/>
              <a:gd name="T7" fmla="*/ 2147483647 h 35"/>
              <a:gd name="T8" fmla="*/ 2147483647 w 13"/>
              <a:gd name="T9" fmla="*/ 2147483647 h 35"/>
              <a:gd name="T10" fmla="*/ 0 w 13"/>
              <a:gd name="T11" fmla="*/ 0 h 35"/>
              <a:gd name="T12" fmla="*/ 2147483647 w 13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"/>
              <a:gd name="T22" fmla="*/ 0 h 35"/>
              <a:gd name="T23" fmla="*/ 13 w 13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" h="35">
                <a:moveTo>
                  <a:pt x="13" y="3"/>
                </a:moveTo>
                <a:lnTo>
                  <a:pt x="7" y="34"/>
                </a:lnTo>
                <a:lnTo>
                  <a:pt x="11" y="35"/>
                </a:lnTo>
                <a:lnTo>
                  <a:pt x="1" y="32"/>
                </a:lnTo>
                <a:lnTo>
                  <a:pt x="10" y="3"/>
                </a:lnTo>
                <a:lnTo>
                  <a:pt x="0" y="0"/>
                </a:lnTo>
                <a:lnTo>
                  <a:pt x="13" y="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46" name="Freeform 4512"/>
          <p:cNvSpPr>
            <a:spLocks noChangeAspect="1"/>
          </p:cNvSpPr>
          <p:nvPr/>
        </p:nvSpPr>
        <p:spPr bwMode="auto">
          <a:xfrm>
            <a:off x="1995488" y="5713413"/>
            <a:ext cx="3175" cy="12700"/>
          </a:xfrm>
          <a:custGeom>
            <a:avLst/>
            <a:gdLst>
              <a:gd name="T0" fmla="*/ 2147483647 w 14"/>
              <a:gd name="T1" fmla="*/ 2147483647 h 30"/>
              <a:gd name="T2" fmla="*/ 2147483647 w 14"/>
              <a:gd name="T3" fmla="*/ 2147483647 h 30"/>
              <a:gd name="T4" fmla="*/ 2147483647 w 14"/>
              <a:gd name="T5" fmla="*/ 2147483647 h 30"/>
              <a:gd name="T6" fmla="*/ 0 w 14"/>
              <a:gd name="T7" fmla="*/ 2147483647 h 30"/>
              <a:gd name="T8" fmla="*/ 2147483647 w 14"/>
              <a:gd name="T9" fmla="*/ 2147483647 h 30"/>
              <a:gd name="T10" fmla="*/ 2147483647 w 14"/>
              <a:gd name="T11" fmla="*/ 0 h 30"/>
              <a:gd name="T12" fmla="*/ 2147483647 w 14"/>
              <a:gd name="T13" fmla="*/ 2147483647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30"/>
              <a:gd name="T23" fmla="*/ 14 w 14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30">
                <a:moveTo>
                  <a:pt x="14" y="1"/>
                </a:moveTo>
                <a:lnTo>
                  <a:pt x="5" y="30"/>
                </a:lnTo>
                <a:lnTo>
                  <a:pt x="2" y="29"/>
                </a:lnTo>
                <a:lnTo>
                  <a:pt x="0" y="28"/>
                </a:lnTo>
                <a:lnTo>
                  <a:pt x="13" y="1"/>
                </a:lnTo>
                <a:lnTo>
                  <a:pt x="11" y="0"/>
                </a:lnTo>
                <a:lnTo>
                  <a:pt x="14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47" name="Freeform 4513"/>
          <p:cNvSpPr>
            <a:spLocks noChangeAspect="1"/>
          </p:cNvSpPr>
          <p:nvPr/>
        </p:nvSpPr>
        <p:spPr bwMode="auto">
          <a:xfrm>
            <a:off x="1995488" y="5713413"/>
            <a:ext cx="3175" cy="12700"/>
          </a:xfrm>
          <a:custGeom>
            <a:avLst/>
            <a:gdLst>
              <a:gd name="T0" fmla="*/ 2147483647 w 13"/>
              <a:gd name="T1" fmla="*/ 2147483647 h 29"/>
              <a:gd name="T2" fmla="*/ 0 w 13"/>
              <a:gd name="T3" fmla="*/ 2147483647 h 29"/>
              <a:gd name="T4" fmla="*/ 0 w 13"/>
              <a:gd name="T5" fmla="*/ 2147483647 h 29"/>
              <a:gd name="T6" fmla="*/ 0 w 13"/>
              <a:gd name="T7" fmla="*/ 2147483647 h 29"/>
              <a:gd name="T8" fmla="*/ 2147483647 w 13"/>
              <a:gd name="T9" fmla="*/ 0 h 29"/>
              <a:gd name="T10" fmla="*/ 2147483647 w 13"/>
              <a:gd name="T11" fmla="*/ 0 h 29"/>
              <a:gd name="T12" fmla="*/ 2147483647 w 13"/>
              <a:gd name="T13" fmla="*/ 2147483647 h 2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"/>
              <a:gd name="T22" fmla="*/ 0 h 29"/>
              <a:gd name="T23" fmla="*/ 13 w 13"/>
              <a:gd name="T24" fmla="*/ 29 h 2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" h="29">
                <a:moveTo>
                  <a:pt x="13" y="2"/>
                </a:moveTo>
                <a:lnTo>
                  <a:pt x="0" y="29"/>
                </a:lnTo>
                <a:lnTo>
                  <a:pt x="8" y="0"/>
                </a:lnTo>
                <a:lnTo>
                  <a:pt x="13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48" name="Freeform 4514"/>
          <p:cNvSpPr>
            <a:spLocks noChangeAspect="1"/>
          </p:cNvSpPr>
          <p:nvPr/>
        </p:nvSpPr>
        <p:spPr bwMode="auto">
          <a:xfrm>
            <a:off x="1992313" y="5713413"/>
            <a:ext cx="4762" cy="12700"/>
          </a:xfrm>
          <a:custGeom>
            <a:avLst/>
            <a:gdLst>
              <a:gd name="T0" fmla="*/ 2147483647 w 11"/>
              <a:gd name="T1" fmla="*/ 2147483647 h 30"/>
              <a:gd name="T2" fmla="*/ 2147483647 w 11"/>
              <a:gd name="T3" fmla="*/ 2147483647 h 30"/>
              <a:gd name="T4" fmla="*/ 0 w 11"/>
              <a:gd name="T5" fmla="*/ 2147483647 h 30"/>
              <a:gd name="T6" fmla="*/ 0 w 11"/>
              <a:gd name="T7" fmla="*/ 2147483647 h 30"/>
              <a:gd name="T8" fmla="*/ 2147483647 w 11"/>
              <a:gd name="T9" fmla="*/ 0 h 30"/>
              <a:gd name="T10" fmla="*/ 2147483647 w 11"/>
              <a:gd name="T11" fmla="*/ 0 h 30"/>
              <a:gd name="T12" fmla="*/ 2147483647 w 11"/>
              <a:gd name="T13" fmla="*/ 2147483647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"/>
              <a:gd name="T22" fmla="*/ 0 h 30"/>
              <a:gd name="T23" fmla="*/ 11 w 11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" h="30">
                <a:moveTo>
                  <a:pt x="11" y="1"/>
                </a:moveTo>
                <a:lnTo>
                  <a:pt x="3" y="30"/>
                </a:lnTo>
                <a:lnTo>
                  <a:pt x="0" y="29"/>
                </a:lnTo>
                <a:lnTo>
                  <a:pt x="8" y="0"/>
                </a:lnTo>
                <a:lnTo>
                  <a:pt x="11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49" name="Freeform 4515"/>
          <p:cNvSpPr>
            <a:spLocks noChangeAspect="1"/>
          </p:cNvSpPr>
          <p:nvPr/>
        </p:nvSpPr>
        <p:spPr bwMode="auto">
          <a:xfrm>
            <a:off x="1990725" y="5711825"/>
            <a:ext cx="6350" cy="14288"/>
          </a:xfrm>
          <a:custGeom>
            <a:avLst/>
            <a:gdLst>
              <a:gd name="T0" fmla="*/ 2147483647 w 12"/>
              <a:gd name="T1" fmla="*/ 2147483647 h 36"/>
              <a:gd name="T2" fmla="*/ 2147483647 w 12"/>
              <a:gd name="T3" fmla="*/ 2147483647 h 36"/>
              <a:gd name="T4" fmla="*/ 2147483647 w 12"/>
              <a:gd name="T5" fmla="*/ 2147483647 h 36"/>
              <a:gd name="T6" fmla="*/ 2147483647 w 12"/>
              <a:gd name="T7" fmla="*/ 2147483647 h 36"/>
              <a:gd name="T8" fmla="*/ 2147483647 w 12"/>
              <a:gd name="T9" fmla="*/ 2147483647 h 36"/>
              <a:gd name="T10" fmla="*/ 0 w 12"/>
              <a:gd name="T11" fmla="*/ 0 h 36"/>
              <a:gd name="T12" fmla="*/ 2147483647 w 12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"/>
              <a:gd name="T22" fmla="*/ 0 h 36"/>
              <a:gd name="T23" fmla="*/ 12 w 12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" h="36">
                <a:moveTo>
                  <a:pt x="12" y="5"/>
                </a:moveTo>
                <a:lnTo>
                  <a:pt x="4" y="34"/>
                </a:lnTo>
                <a:lnTo>
                  <a:pt x="10" y="36"/>
                </a:lnTo>
                <a:lnTo>
                  <a:pt x="2" y="34"/>
                </a:lnTo>
                <a:lnTo>
                  <a:pt x="8" y="3"/>
                </a:lnTo>
                <a:lnTo>
                  <a:pt x="0" y="0"/>
                </a:lnTo>
                <a:lnTo>
                  <a:pt x="12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50" name="Freeform 4516"/>
          <p:cNvSpPr>
            <a:spLocks noChangeAspect="1"/>
          </p:cNvSpPr>
          <p:nvPr/>
        </p:nvSpPr>
        <p:spPr bwMode="auto">
          <a:xfrm>
            <a:off x="1990725" y="5711825"/>
            <a:ext cx="4763" cy="14288"/>
          </a:xfrm>
          <a:custGeom>
            <a:avLst/>
            <a:gdLst>
              <a:gd name="T0" fmla="*/ 2147483647 w 10"/>
              <a:gd name="T1" fmla="*/ 2147483647 h 33"/>
              <a:gd name="T2" fmla="*/ 2147483647 w 10"/>
              <a:gd name="T3" fmla="*/ 2147483647 h 33"/>
              <a:gd name="T4" fmla="*/ 0 w 10"/>
              <a:gd name="T5" fmla="*/ 2147483647 h 33"/>
              <a:gd name="T6" fmla="*/ 2147483647 w 10"/>
              <a:gd name="T7" fmla="*/ 2147483647 h 33"/>
              <a:gd name="T8" fmla="*/ 2147483647 w 10"/>
              <a:gd name="T9" fmla="*/ 0 h 33"/>
              <a:gd name="T10" fmla="*/ 2147483647 w 10"/>
              <a:gd name="T11" fmla="*/ 0 h 33"/>
              <a:gd name="T12" fmla="*/ 2147483647 w 10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0"/>
              <a:gd name="T22" fmla="*/ 0 h 33"/>
              <a:gd name="T23" fmla="*/ 10 w 10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0" h="33">
                <a:moveTo>
                  <a:pt x="10" y="2"/>
                </a:moveTo>
                <a:lnTo>
                  <a:pt x="4" y="33"/>
                </a:lnTo>
                <a:lnTo>
                  <a:pt x="0" y="32"/>
                </a:lnTo>
                <a:lnTo>
                  <a:pt x="3" y="32"/>
                </a:lnTo>
                <a:lnTo>
                  <a:pt x="3" y="0"/>
                </a:lnTo>
                <a:lnTo>
                  <a:pt x="6" y="0"/>
                </a:lnTo>
                <a:lnTo>
                  <a:pt x="10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51" name="Rectangle 4517"/>
          <p:cNvSpPr>
            <a:spLocks noChangeAspect="1" noChangeArrowheads="1"/>
          </p:cNvSpPr>
          <p:nvPr/>
        </p:nvSpPr>
        <p:spPr bwMode="auto">
          <a:xfrm>
            <a:off x="1990725" y="5711825"/>
            <a:ext cx="1588" cy="11113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52" name="Freeform 4518"/>
          <p:cNvSpPr>
            <a:spLocks noChangeAspect="1"/>
          </p:cNvSpPr>
          <p:nvPr/>
        </p:nvSpPr>
        <p:spPr bwMode="auto">
          <a:xfrm>
            <a:off x="1990725" y="5711825"/>
            <a:ext cx="6350" cy="11113"/>
          </a:xfrm>
          <a:custGeom>
            <a:avLst/>
            <a:gdLst>
              <a:gd name="T0" fmla="*/ 2147483647 w 16"/>
              <a:gd name="T1" fmla="*/ 0 h 32"/>
              <a:gd name="T2" fmla="*/ 2147483647 w 16"/>
              <a:gd name="T3" fmla="*/ 0 h 32"/>
              <a:gd name="T4" fmla="*/ 2147483647 w 16"/>
              <a:gd name="T5" fmla="*/ 0 h 32"/>
              <a:gd name="T6" fmla="*/ 2147483647 w 16"/>
              <a:gd name="T7" fmla="*/ 2147483647 h 32"/>
              <a:gd name="T8" fmla="*/ 2147483647 w 16"/>
              <a:gd name="T9" fmla="*/ 2147483647 h 32"/>
              <a:gd name="T10" fmla="*/ 2147483647 w 16"/>
              <a:gd name="T11" fmla="*/ 2147483647 h 32"/>
              <a:gd name="T12" fmla="*/ 2147483647 w 16"/>
              <a:gd name="T13" fmla="*/ 2147483647 h 32"/>
              <a:gd name="T14" fmla="*/ 2147483647 w 16"/>
              <a:gd name="T15" fmla="*/ 2147483647 h 32"/>
              <a:gd name="T16" fmla="*/ 2147483647 w 16"/>
              <a:gd name="T17" fmla="*/ 2147483647 h 32"/>
              <a:gd name="T18" fmla="*/ 2147483647 w 16"/>
              <a:gd name="T19" fmla="*/ 2147483647 h 32"/>
              <a:gd name="T20" fmla="*/ 2147483647 w 16"/>
              <a:gd name="T21" fmla="*/ 2147483647 h 32"/>
              <a:gd name="T22" fmla="*/ 2147483647 w 16"/>
              <a:gd name="T23" fmla="*/ 2147483647 h 32"/>
              <a:gd name="T24" fmla="*/ 2147483647 w 16"/>
              <a:gd name="T25" fmla="*/ 2147483647 h 32"/>
              <a:gd name="T26" fmla="*/ 2147483647 w 16"/>
              <a:gd name="T27" fmla="*/ 2147483647 h 32"/>
              <a:gd name="T28" fmla="*/ 2147483647 w 16"/>
              <a:gd name="T29" fmla="*/ 2147483647 h 32"/>
              <a:gd name="T30" fmla="*/ 2147483647 w 16"/>
              <a:gd name="T31" fmla="*/ 2147483647 h 32"/>
              <a:gd name="T32" fmla="*/ 2147483647 w 16"/>
              <a:gd name="T33" fmla="*/ 2147483647 h 32"/>
              <a:gd name="T34" fmla="*/ 2147483647 w 16"/>
              <a:gd name="T35" fmla="*/ 2147483647 h 32"/>
              <a:gd name="T36" fmla="*/ 2147483647 w 16"/>
              <a:gd name="T37" fmla="*/ 2147483647 h 32"/>
              <a:gd name="T38" fmla="*/ 0 w 16"/>
              <a:gd name="T39" fmla="*/ 2147483647 h 32"/>
              <a:gd name="T40" fmla="*/ 0 w 16"/>
              <a:gd name="T41" fmla="*/ 2147483647 h 32"/>
              <a:gd name="T42" fmla="*/ 2147483647 w 16"/>
              <a:gd name="T43" fmla="*/ 0 h 3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2"/>
              <a:gd name="T68" fmla="*/ 16 w 16"/>
              <a:gd name="T69" fmla="*/ 32 h 32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2">
                <a:moveTo>
                  <a:pt x="2" y="0"/>
                </a:moveTo>
                <a:lnTo>
                  <a:pt x="2" y="0"/>
                </a:lnTo>
                <a:lnTo>
                  <a:pt x="4" y="0"/>
                </a:lnTo>
                <a:lnTo>
                  <a:pt x="7" y="2"/>
                </a:lnTo>
                <a:lnTo>
                  <a:pt x="9" y="4"/>
                </a:lnTo>
                <a:lnTo>
                  <a:pt x="11" y="5"/>
                </a:lnTo>
                <a:lnTo>
                  <a:pt x="13" y="7"/>
                </a:lnTo>
                <a:lnTo>
                  <a:pt x="14" y="10"/>
                </a:lnTo>
                <a:lnTo>
                  <a:pt x="15" y="12"/>
                </a:lnTo>
                <a:lnTo>
                  <a:pt x="16" y="15"/>
                </a:lnTo>
                <a:lnTo>
                  <a:pt x="16" y="17"/>
                </a:lnTo>
                <a:lnTo>
                  <a:pt x="16" y="19"/>
                </a:lnTo>
                <a:lnTo>
                  <a:pt x="15" y="22"/>
                </a:lnTo>
                <a:lnTo>
                  <a:pt x="13" y="24"/>
                </a:lnTo>
                <a:lnTo>
                  <a:pt x="12" y="26"/>
                </a:lnTo>
                <a:lnTo>
                  <a:pt x="10" y="28"/>
                </a:lnTo>
                <a:lnTo>
                  <a:pt x="7" y="30"/>
                </a:lnTo>
                <a:lnTo>
                  <a:pt x="5" y="31"/>
                </a:lnTo>
                <a:lnTo>
                  <a:pt x="2" y="32"/>
                </a:lnTo>
                <a:lnTo>
                  <a:pt x="0" y="32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53" name="Freeform 4519"/>
          <p:cNvSpPr>
            <a:spLocks noChangeAspect="1"/>
          </p:cNvSpPr>
          <p:nvPr/>
        </p:nvSpPr>
        <p:spPr bwMode="auto">
          <a:xfrm>
            <a:off x="1957388" y="5708650"/>
            <a:ext cx="3175" cy="11113"/>
          </a:xfrm>
          <a:custGeom>
            <a:avLst/>
            <a:gdLst>
              <a:gd name="T0" fmla="*/ 0 w 3175"/>
              <a:gd name="T1" fmla="*/ 2147483647 h 31"/>
              <a:gd name="T2" fmla="*/ 0 w 3175"/>
              <a:gd name="T3" fmla="*/ 0 h 31"/>
              <a:gd name="T4" fmla="*/ 0 w 3175"/>
              <a:gd name="T5" fmla="*/ 2147483647 h 31"/>
              <a:gd name="T6" fmla="*/ 0 60000 65536"/>
              <a:gd name="T7" fmla="*/ 0 60000 65536"/>
              <a:gd name="T8" fmla="*/ 0 60000 65536"/>
              <a:gd name="T9" fmla="*/ 0 w 3175"/>
              <a:gd name="T10" fmla="*/ 0 h 31"/>
              <a:gd name="T11" fmla="*/ 3175 w 3175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75" h="31">
                <a:moveTo>
                  <a:pt x="0" y="31"/>
                </a:moveTo>
                <a:lnTo>
                  <a:pt x="0" y="0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54" name="Freeform 4520"/>
          <p:cNvSpPr>
            <a:spLocks noChangeAspect="1"/>
          </p:cNvSpPr>
          <p:nvPr/>
        </p:nvSpPr>
        <p:spPr bwMode="auto">
          <a:xfrm>
            <a:off x="1984375" y="5711825"/>
            <a:ext cx="6350" cy="11113"/>
          </a:xfrm>
          <a:custGeom>
            <a:avLst/>
            <a:gdLst>
              <a:gd name="T0" fmla="*/ 2147483647 w 19"/>
              <a:gd name="T1" fmla="*/ 2147483647 h 33"/>
              <a:gd name="T2" fmla="*/ 2147483647 w 19"/>
              <a:gd name="T3" fmla="*/ 2147483647 h 33"/>
              <a:gd name="T4" fmla="*/ 0 w 19"/>
              <a:gd name="T5" fmla="*/ 2147483647 h 33"/>
              <a:gd name="T6" fmla="*/ 2147483647 w 19"/>
              <a:gd name="T7" fmla="*/ 2147483647 h 33"/>
              <a:gd name="T8" fmla="*/ 2147483647 w 19"/>
              <a:gd name="T9" fmla="*/ 0 h 33"/>
              <a:gd name="T10" fmla="*/ 2147483647 w 19"/>
              <a:gd name="T11" fmla="*/ 0 h 33"/>
              <a:gd name="T12" fmla="*/ 2147483647 w 19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"/>
              <a:gd name="T22" fmla="*/ 0 h 33"/>
              <a:gd name="T23" fmla="*/ 19 w 19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" h="33">
                <a:moveTo>
                  <a:pt x="19" y="1"/>
                </a:moveTo>
                <a:lnTo>
                  <a:pt x="17" y="33"/>
                </a:lnTo>
                <a:lnTo>
                  <a:pt x="0" y="32"/>
                </a:lnTo>
                <a:lnTo>
                  <a:pt x="1" y="32"/>
                </a:lnTo>
                <a:lnTo>
                  <a:pt x="5" y="0"/>
                </a:lnTo>
                <a:lnTo>
                  <a:pt x="6" y="0"/>
                </a:lnTo>
                <a:lnTo>
                  <a:pt x="19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55" name="Freeform 4521"/>
          <p:cNvSpPr>
            <a:spLocks noChangeAspect="1"/>
          </p:cNvSpPr>
          <p:nvPr/>
        </p:nvSpPr>
        <p:spPr bwMode="auto">
          <a:xfrm>
            <a:off x="1979613" y="5711825"/>
            <a:ext cx="7937" cy="11113"/>
          </a:xfrm>
          <a:custGeom>
            <a:avLst/>
            <a:gdLst>
              <a:gd name="T0" fmla="*/ 2147483647 w 15"/>
              <a:gd name="T1" fmla="*/ 2147483647 h 34"/>
              <a:gd name="T2" fmla="*/ 2147483647 w 15"/>
              <a:gd name="T3" fmla="*/ 2147483647 h 34"/>
              <a:gd name="T4" fmla="*/ 0 w 15"/>
              <a:gd name="T5" fmla="*/ 2147483647 h 34"/>
              <a:gd name="T6" fmla="*/ 0 w 15"/>
              <a:gd name="T7" fmla="*/ 2147483647 h 34"/>
              <a:gd name="T8" fmla="*/ 2147483647 w 15"/>
              <a:gd name="T9" fmla="*/ 0 h 34"/>
              <a:gd name="T10" fmla="*/ 2147483647 w 15"/>
              <a:gd name="T11" fmla="*/ 0 h 34"/>
              <a:gd name="T12" fmla="*/ 2147483647 w 15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34"/>
              <a:gd name="T23" fmla="*/ 15 w 15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34">
                <a:moveTo>
                  <a:pt x="15" y="2"/>
                </a:moveTo>
                <a:lnTo>
                  <a:pt x="11" y="34"/>
                </a:lnTo>
                <a:lnTo>
                  <a:pt x="0" y="31"/>
                </a:lnTo>
                <a:lnTo>
                  <a:pt x="4" y="0"/>
                </a:lnTo>
                <a:lnTo>
                  <a:pt x="15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56" name="Freeform 4522"/>
          <p:cNvSpPr>
            <a:spLocks noChangeAspect="1"/>
          </p:cNvSpPr>
          <p:nvPr/>
        </p:nvSpPr>
        <p:spPr bwMode="auto">
          <a:xfrm>
            <a:off x="1978025" y="5710238"/>
            <a:ext cx="3175" cy="12700"/>
          </a:xfrm>
          <a:custGeom>
            <a:avLst/>
            <a:gdLst>
              <a:gd name="T0" fmla="*/ 2147483647 w 16"/>
              <a:gd name="T1" fmla="*/ 2147483647 h 33"/>
              <a:gd name="T2" fmla="*/ 2147483647 w 16"/>
              <a:gd name="T3" fmla="*/ 2147483647 h 33"/>
              <a:gd name="T4" fmla="*/ 0 w 16"/>
              <a:gd name="T5" fmla="*/ 2147483647 h 33"/>
              <a:gd name="T6" fmla="*/ 0 w 16"/>
              <a:gd name="T7" fmla="*/ 2147483647 h 33"/>
              <a:gd name="T8" fmla="*/ 2147483647 w 16"/>
              <a:gd name="T9" fmla="*/ 0 h 33"/>
              <a:gd name="T10" fmla="*/ 2147483647 w 16"/>
              <a:gd name="T11" fmla="*/ 0 h 33"/>
              <a:gd name="T12" fmla="*/ 2147483647 w 16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"/>
              <a:gd name="T22" fmla="*/ 0 h 33"/>
              <a:gd name="T23" fmla="*/ 16 w 16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" h="33">
                <a:moveTo>
                  <a:pt x="16" y="2"/>
                </a:moveTo>
                <a:lnTo>
                  <a:pt x="12" y="33"/>
                </a:lnTo>
                <a:lnTo>
                  <a:pt x="0" y="31"/>
                </a:lnTo>
                <a:lnTo>
                  <a:pt x="4" y="0"/>
                </a:lnTo>
                <a:lnTo>
                  <a:pt x="16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57" name="Freeform 4523"/>
          <p:cNvSpPr>
            <a:spLocks noChangeAspect="1"/>
          </p:cNvSpPr>
          <p:nvPr/>
        </p:nvSpPr>
        <p:spPr bwMode="auto">
          <a:xfrm>
            <a:off x="1973263" y="5710238"/>
            <a:ext cx="4762" cy="12700"/>
          </a:xfrm>
          <a:custGeom>
            <a:avLst/>
            <a:gdLst>
              <a:gd name="T0" fmla="*/ 2147483647 w 15"/>
              <a:gd name="T1" fmla="*/ 2147483647 h 33"/>
              <a:gd name="T2" fmla="*/ 2147483647 w 15"/>
              <a:gd name="T3" fmla="*/ 2147483647 h 33"/>
              <a:gd name="T4" fmla="*/ 0 w 15"/>
              <a:gd name="T5" fmla="*/ 2147483647 h 33"/>
              <a:gd name="T6" fmla="*/ 0 w 15"/>
              <a:gd name="T7" fmla="*/ 2147483647 h 33"/>
              <a:gd name="T8" fmla="*/ 2147483647 w 15"/>
              <a:gd name="T9" fmla="*/ 0 h 33"/>
              <a:gd name="T10" fmla="*/ 2147483647 w 15"/>
              <a:gd name="T11" fmla="*/ 0 h 33"/>
              <a:gd name="T12" fmla="*/ 2147483647 w 15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33"/>
              <a:gd name="T23" fmla="*/ 15 w 15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33">
                <a:moveTo>
                  <a:pt x="15" y="2"/>
                </a:moveTo>
                <a:lnTo>
                  <a:pt x="11" y="33"/>
                </a:lnTo>
                <a:lnTo>
                  <a:pt x="0" y="31"/>
                </a:lnTo>
                <a:lnTo>
                  <a:pt x="4" y="0"/>
                </a:lnTo>
                <a:lnTo>
                  <a:pt x="15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58" name="Freeform 4524"/>
          <p:cNvSpPr>
            <a:spLocks noChangeAspect="1"/>
          </p:cNvSpPr>
          <p:nvPr/>
        </p:nvSpPr>
        <p:spPr bwMode="auto">
          <a:xfrm>
            <a:off x="1970088" y="5710238"/>
            <a:ext cx="3175" cy="11112"/>
          </a:xfrm>
          <a:custGeom>
            <a:avLst/>
            <a:gdLst>
              <a:gd name="T0" fmla="*/ 2147483647 w 16"/>
              <a:gd name="T1" fmla="*/ 2147483647 h 33"/>
              <a:gd name="T2" fmla="*/ 2147483647 w 16"/>
              <a:gd name="T3" fmla="*/ 2147483647 h 33"/>
              <a:gd name="T4" fmla="*/ 0 w 16"/>
              <a:gd name="T5" fmla="*/ 2147483647 h 33"/>
              <a:gd name="T6" fmla="*/ 0 w 16"/>
              <a:gd name="T7" fmla="*/ 2147483647 h 33"/>
              <a:gd name="T8" fmla="*/ 2147483647 w 16"/>
              <a:gd name="T9" fmla="*/ 0 h 33"/>
              <a:gd name="T10" fmla="*/ 2147483647 w 16"/>
              <a:gd name="T11" fmla="*/ 0 h 33"/>
              <a:gd name="T12" fmla="*/ 2147483647 w 16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"/>
              <a:gd name="T22" fmla="*/ 0 h 33"/>
              <a:gd name="T23" fmla="*/ 16 w 16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" h="33">
                <a:moveTo>
                  <a:pt x="16" y="2"/>
                </a:moveTo>
                <a:lnTo>
                  <a:pt x="12" y="33"/>
                </a:lnTo>
                <a:lnTo>
                  <a:pt x="0" y="31"/>
                </a:lnTo>
                <a:lnTo>
                  <a:pt x="5" y="0"/>
                </a:lnTo>
                <a:lnTo>
                  <a:pt x="16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59" name="Freeform 4525"/>
          <p:cNvSpPr>
            <a:spLocks noChangeAspect="1"/>
          </p:cNvSpPr>
          <p:nvPr/>
        </p:nvSpPr>
        <p:spPr bwMode="auto">
          <a:xfrm>
            <a:off x="1965325" y="5708650"/>
            <a:ext cx="4763" cy="12700"/>
          </a:xfrm>
          <a:custGeom>
            <a:avLst/>
            <a:gdLst>
              <a:gd name="T0" fmla="*/ 2147483647 w 16"/>
              <a:gd name="T1" fmla="*/ 2147483647 h 33"/>
              <a:gd name="T2" fmla="*/ 2147483647 w 16"/>
              <a:gd name="T3" fmla="*/ 2147483647 h 33"/>
              <a:gd name="T4" fmla="*/ 0 w 16"/>
              <a:gd name="T5" fmla="*/ 2147483647 h 33"/>
              <a:gd name="T6" fmla="*/ 0 w 16"/>
              <a:gd name="T7" fmla="*/ 2147483647 h 33"/>
              <a:gd name="T8" fmla="*/ 2147483647 w 16"/>
              <a:gd name="T9" fmla="*/ 0 h 33"/>
              <a:gd name="T10" fmla="*/ 2147483647 w 16"/>
              <a:gd name="T11" fmla="*/ 0 h 33"/>
              <a:gd name="T12" fmla="*/ 2147483647 w 16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"/>
              <a:gd name="T22" fmla="*/ 0 h 33"/>
              <a:gd name="T23" fmla="*/ 16 w 16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" h="33">
                <a:moveTo>
                  <a:pt x="16" y="2"/>
                </a:moveTo>
                <a:lnTo>
                  <a:pt x="11" y="33"/>
                </a:lnTo>
                <a:lnTo>
                  <a:pt x="0" y="31"/>
                </a:lnTo>
                <a:lnTo>
                  <a:pt x="4" y="0"/>
                </a:lnTo>
                <a:lnTo>
                  <a:pt x="16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60" name="Freeform 4526"/>
          <p:cNvSpPr>
            <a:spLocks noChangeAspect="1"/>
          </p:cNvSpPr>
          <p:nvPr/>
        </p:nvSpPr>
        <p:spPr bwMode="auto">
          <a:xfrm>
            <a:off x="1962150" y="5708650"/>
            <a:ext cx="6350" cy="12700"/>
          </a:xfrm>
          <a:custGeom>
            <a:avLst/>
            <a:gdLst>
              <a:gd name="T0" fmla="*/ 2147483647 w 16"/>
              <a:gd name="T1" fmla="*/ 2147483647 h 33"/>
              <a:gd name="T2" fmla="*/ 2147483647 w 16"/>
              <a:gd name="T3" fmla="*/ 2147483647 h 33"/>
              <a:gd name="T4" fmla="*/ 0 w 16"/>
              <a:gd name="T5" fmla="*/ 2147483647 h 33"/>
              <a:gd name="T6" fmla="*/ 2147483647 w 16"/>
              <a:gd name="T7" fmla="*/ 2147483647 h 33"/>
              <a:gd name="T8" fmla="*/ 2147483647 w 16"/>
              <a:gd name="T9" fmla="*/ 0 h 33"/>
              <a:gd name="T10" fmla="*/ 2147483647 w 16"/>
              <a:gd name="T11" fmla="*/ 0 h 33"/>
              <a:gd name="T12" fmla="*/ 2147483647 w 16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"/>
              <a:gd name="T22" fmla="*/ 0 h 33"/>
              <a:gd name="T23" fmla="*/ 16 w 16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" h="33">
                <a:moveTo>
                  <a:pt x="16" y="2"/>
                </a:moveTo>
                <a:lnTo>
                  <a:pt x="12" y="33"/>
                </a:lnTo>
                <a:lnTo>
                  <a:pt x="0" y="31"/>
                </a:lnTo>
                <a:lnTo>
                  <a:pt x="2" y="31"/>
                </a:lnTo>
                <a:lnTo>
                  <a:pt x="2" y="0"/>
                </a:lnTo>
                <a:lnTo>
                  <a:pt x="4" y="0"/>
                </a:lnTo>
                <a:lnTo>
                  <a:pt x="16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61" name="Rectangle 4527"/>
          <p:cNvSpPr>
            <a:spLocks noChangeAspect="1" noChangeArrowheads="1"/>
          </p:cNvSpPr>
          <p:nvPr/>
        </p:nvSpPr>
        <p:spPr bwMode="auto">
          <a:xfrm>
            <a:off x="1957388" y="5708650"/>
            <a:ext cx="4762" cy="11113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62" name="Freeform 4528"/>
          <p:cNvSpPr>
            <a:spLocks noChangeAspect="1"/>
          </p:cNvSpPr>
          <p:nvPr/>
        </p:nvSpPr>
        <p:spPr bwMode="auto">
          <a:xfrm>
            <a:off x="2097088" y="5608638"/>
            <a:ext cx="3175" cy="9525"/>
          </a:xfrm>
          <a:custGeom>
            <a:avLst/>
            <a:gdLst>
              <a:gd name="T0" fmla="*/ 2147483647 w 13"/>
              <a:gd name="T1" fmla="*/ 0 h 27"/>
              <a:gd name="T2" fmla="*/ 0 w 13"/>
              <a:gd name="T3" fmla="*/ 2147483647 h 27"/>
              <a:gd name="T4" fmla="*/ 2147483647 w 13"/>
              <a:gd name="T5" fmla="*/ 0 h 27"/>
              <a:gd name="T6" fmla="*/ 0 60000 65536"/>
              <a:gd name="T7" fmla="*/ 0 60000 65536"/>
              <a:gd name="T8" fmla="*/ 0 60000 65536"/>
              <a:gd name="T9" fmla="*/ 0 w 13"/>
              <a:gd name="T10" fmla="*/ 0 h 27"/>
              <a:gd name="T11" fmla="*/ 13 w 13"/>
              <a:gd name="T12" fmla="*/ 27 h 2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" h="27">
                <a:moveTo>
                  <a:pt x="13" y="0"/>
                </a:moveTo>
                <a:lnTo>
                  <a:pt x="0" y="27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63" name="Freeform 4529"/>
          <p:cNvSpPr>
            <a:spLocks noChangeAspect="1"/>
          </p:cNvSpPr>
          <p:nvPr/>
        </p:nvSpPr>
        <p:spPr bwMode="auto">
          <a:xfrm>
            <a:off x="2032000" y="5583238"/>
            <a:ext cx="3175" cy="11112"/>
          </a:xfrm>
          <a:custGeom>
            <a:avLst/>
            <a:gdLst>
              <a:gd name="T0" fmla="*/ 2147483647 w 17"/>
              <a:gd name="T1" fmla="*/ 2147483647 h 31"/>
              <a:gd name="T2" fmla="*/ 2147483647 w 17"/>
              <a:gd name="T3" fmla="*/ 2147483647 h 31"/>
              <a:gd name="T4" fmla="*/ 2147483647 w 17"/>
              <a:gd name="T5" fmla="*/ 2147483647 h 31"/>
              <a:gd name="T6" fmla="*/ 2147483647 w 17"/>
              <a:gd name="T7" fmla="*/ 2147483647 h 31"/>
              <a:gd name="T8" fmla="*/ 2147483647 w 17"/>
              <a:gd name="T9" fmla="*/ 2147483647 h 31"/>
              <a:gd name="T10" fmla="*/ 2147483647 w 17"/>
              <a:gd name="T11" fmla="*/ 2147483647 h 31"/>
              <a:gd name="T12" fmla="*/ 2147483647 w 17"/>
              <a:gd name="T13" fmla="*/ 2147483647 h 31"/>
              <a:gd name="T14" fmla="*/ 2147483647 w 17"/>
              <a:gd name="T15" fmla="*/ 2147483647 h 31"/>
              <a:gd name="T16" fmla="*/ 0 w 17"/>
              <a:gd name="T17" fmla="*/ 2147483647 h 31"/>
              <a:gd name="T18" fmla="*/ 0 w 17"/>
              <a:gd name="T19" fmla="*/ 2147483647 h 31"/>
              <a:gd name="T20" fmla="*/ 0 w 17"/>
              <a:gd name="T21" fmla="*/ 2147483647 h 31"/>
              <a:gd name="T22" fmla="*/ 2147483647 w 17"/>
              <a:gd name="T23" fmla="*/ 2147483647 h 31"/>
              <a:gd name="T24" fmla="*/ 2147483647 w 17"/>
              <a:gd name="T25" fmla="*/ 2147483647 h 31"/>
              <a:gd name="T26" fmla="*/ 2147483647 w 17"/>
              <a:gd name="T27" fmla="*/ 2147483647 h 31"/>
              <a:gd name="T28" fmla="*/ 2147483647 w 17"/>
              <a:gd name="T29" fmla="*/ 2147483647 h 31"/>
              <a:gd name="T30" fmla="*/ 2147483647 w 17"/>
              <a:gd name="T31" fmla="*/ 2147483647 h 31"/>
              <a:gd name="T32" fmla="*/ 2147483647 w 17"/>
              <a:gd name="T33" fmla="*/ 2147483647 h 31"/>
              <a:gd name="T34" fmla="*/ 2147483647 w 17"/>
              <a:gd name="T35" fmla="*/ 0 h 31"/>
              <a:gd name="T36" fmla="*/ 2147483647 w 17"/>
              <a:gd name="T37" fmla="*/ 0 h 31"/>
              <a:gd name="T38" fmla="*/ 2147483647 w 17"/>
              <a:gd name="T39" fmla="*/ 0 h 31"/>
              <a:gd name="T40" fmla="*/ 2147483647 w 17"/>
              <a:gd name="T41" fmla="*/ 0 h 31"/>
              <a:gd name="T42" fmla="*/ 2147483647 w 17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7"/>
              <a:gd name="T67" fmla="*/ 0 h 31"/>
              <a:gd name="T68" fmla="*/ 17 w 17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7" h="31">
                <a:moveTo>
                  <a:pt x="15" y="31"/>
                </a:moveTo>
                <a:lnTo>
                  <a:pt x="15" y="31"/>
                </a:lnTo>
                <a:lnTo>
                  <a:pt x="12" y="30"/>
                </a:lnTo>
                <a:lnTo>
                  <a:pt x="9" y="29"/>
                </a:lnTo>
                <a:lnTo>
                  <a:pt x="6" y="28"/>
                </a:lnTo>
                <a:lnTo>
                  <a:pt x="4" y="26"/>
                </a:lnTo>
                <a:lnTo>
                  <a:pt x="3" y="24"/>
                </a:lnTo>
                <a:lnTo>
                  <a:pt x="1" y="22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1" y="11"/>
                </a:lnTo>
                <a:lnTo>
                  <a:pt x="2" y="9"/>
                </a:lnTo>
                <a:lnTo>
                  <a:pt x="3" y="6"/>
                </a:lnTo>
                <a:lnTo>
                  <a:pt x="5" y="4"/>
                </a:lnTo>
                <a:lnTo>
                  <a:pt x="7" y="3"/>
                </a:lnTo>
                <a:lnTo>
                  <a:pt x="9" y="1"/>
                </a:lnTo>
                <a:lnTo>
                  <a:pt x="13" y="0"/>
                </a:lnTo>
                <a:lnTo>
                  <a:pt x="15" y="0"/>
                </a:lnTo>
                <a:lnTo>
                  <a:pt x="17" y="0"/>
                </a:lnTo>
                <a:lnTo>
                  <a:pt x="15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64" name="Freeform 4530"/>
          <p:cNvSpPr>
            <a:spLocks noChangeAspect="1"/>
          </p:cNvSpPr>
          <p:nvPr/>
        </p:nvSpPr>
        <p:spPr bwMode="auto">
          <a:xfrm>
            <a:off x="2090738" y="5605463"/>
            <a:ext cx="9525" cy="12700"/>
          </a:xfrm>
          <a:custGeom>
            <a:avLst/>
            <a:gdLst>
              <a:gd name="T0" fmla="*/ 2147483647 w 32"/>
              <a:gd name="T1" fmla="*/ 2147483647 h 36"/>
              <a:gd name="T2" fmla="*/ 2147483647 w 32"/>
              <a:gd name="T3" fmla="*/ 2147483647 h 36"/>
              <a:gd name="T4" fmla="*/ 0 w 32"/>
              <a:gd name="T5" fmla="*/ 2147483647 h 36"/>
              <a:gd name="T6" fmla="*/ 0 w 32"/>
              <a:gd name="T7" fmla="*/ 2147483647 h 36"/>
              <a:gd name="T8" fmla="*/ 2147483647 w 32"/>
              <a:gd name="T9" fmla="*/ 0 h 36"/>
              <a:gd name="T10" fmla="*/ 2147483647 w 32"/>
              <a:gd name="T11" fmla="*/ 0 h 36"/>
              <a:gd name="T12" fmla="*/ 2147483647 w 32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6"/>
              <a:gd name="T23" fmla="*/ 32 w 32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6">
                <a:moveTo>
                  <a:pt x="32" y="9"/>
                </a:moveTo>
                <a:lnTo>
                  <a:pt x="19" y="36"/>
                </a:lnTo>
                <a:lnTo>
                  <a:pt x="0" y="27"/>
                </a:lnTo>
                <a:lnTo>
                  <a:pt x="13" y="0"/>
                </a:lnTo>
                <a:lnTo>
                  <a:pt x="32" y="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65" name="Freeform 4531"/>
          <p:cNvSpPr>
            <a:spLocks noChangeAspect="1"/>
          </p:cNvSpPr>
          <p:nvPr/>
        </p:nvSpPr>
        <p:spPr bwMode="auto">
          <a:xfrm>
            <a:off x="2081213" y="5600700"/>
            <a:ext cx="12700" cy="14288"/>
          </a:xfrm>
          <a:custGeom>
            <a:avLst/>
            <a:gdLst>
              <a:gd name="T0" fmla="*/ 2147483647 w 34"/>
              <a:gd name="T1" fmla="*/ 2147483647 h 37"/>
              <a:gd name="T2" fmla="*/ 2147483647 w 34"/>
              <a:gd name="T3" fmla="*/ 2147483647 h 37"/>
              <a:gd name="T4" fmla="*/ 0 w 34"/>
              <a:gd name="T5" fmla="*/ 2147483647 h 37"/>
              <a:gd name="T6" fmla="*/ 0 w 34"/>
              <a:gd name="T7" fmla="*/ 2147483647 h 37"/>
              <a:gd name="T8" fmla="*/ 2147483647 w 34"/>
              <a:gd name="T9" fmla="*/ 0 h 37"/>
              <a:gd name="T10" fmla="*/ 2147483647 w 34"/>
              <a:gd name="T11" fmla="*/ 0 h 37"/>
              <a:gd name="T12" fmla="*/ 2147483647 w 34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37"/>
              <a:gd name="T23" fmla="*/ 34 w 34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37">
                <a:moveTo>
                  <a:pt x="34" y="10"/>
                </a:moveTo>
                <a:lnTo>
                  <a:pt x="21" y="37"/>
                </a:lnTo>
                <a:lnTo>
                  <a:pt x="0" y="27"/>
                </a:lnTo>
                <a:lnTo>
                  <a:pt x="12" y="0"/>
                </a:lnTo>
                <a:lnTo>
                  <a:pt x="34" y="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66" name="Freeform 4532"/>
          <p:cNvSpPr>
            <a:spLocks noChangeAspect="1"/>
          </p:cNvSpPr>
          <p:nvPr/>
        </p:nvSpPr>
        <p:spPr bwMode="auto">
          <a:xfrm>
            <a:off x="2071688" y="5592763"/>
            <a:ext cx="17462" cy="17462"/>
          </a:xfrm>
          <a:custGeom>
            <a:avLst/>
            <a:gdLst>
              <a:gd name="T0" fmla="*/ 2147483647 w 48"/>
              <a:gd name="T1" fmla="*/ 2147483647 h 52"/>
              <a:gd name="T2" fmla="*/ 2147483647 w 48"/>
              <a:gd name="T3" fmla="*/ 2147483647 h 52"/>
              <a:gd name="T4" fmla="*/ 2147483647 w 48"/>
              <a:gd name="T5" fmla="*/ 2147483647 h 52"/>
              <a:gd name="T6" fmla="*/ 2147483647 w 48"/>
              <a:gd name="T7" fmla="*/ 2147483647 h 52"/>
              <a:gd name="T8" fmla="*/ 2147483647 w 48"/>
              <a:gd name="T9" fmla="*/ 2147483647 h 52"/>
              <a:gd name="T10" fmla="*/ 0 w 48"/>
              <a:gd name="T11" fmla="*/ 0 h 52"/>
              <a:gd name="T12" fmla="*/ 2147483647 w 48"/>
              <a:gd name="T13" fmla="*/ 2147483647 h 5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8"/>
              <a:gd name="T22" fmla="*/ 0 h 52"/>
              <a:gd name="T23" fmla="*/ 48 w 48"/>
              <a:gd name="T24" fmla="*/ 52 h 5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8" h="52">
                <a:moveTo>
                  <a:pt x="48" y="24"/>
                </a:moveTo>
                <a:lnTo>
                  <a:pt x="36" y="51"/>
                </a:lnTo>
                <a:lnTo>
                  <a:pt x="38" y="52"/>
                </a:lnTo>
                <a:lnTo>
                  <a:pt x="13" y="40"/>
                </a:lnTo>
                <a:lnTo>
                  <a:pt x="25" y="11"/>
                </a:lnTo>
                <a:lnTo>
                  <a:pt x="0" y="0"/>
                </a:lnTo>
                <a:lnTo>
                  <a:pt x="48" y="2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67" name="Freeform 4533"/>
          <p:cNvSpPr>
            <a:spLocks noChangeAspect="1"/>
          </p:cNvSpPr>
          <p:nvPr/>
        </p:nvSpPr>
        <p:spPr bwMode="auto">
          <a:xfrm>
            <a:off x="2063750" y="5592763"/>
            <a:ext cx="15875" cy="14287"/>
          </a:xfrm>
          <a:custGeom>
            <a:avLst/>
            <a:gdLst>
              <a:gd name="T0" fmla="*/ 2147483647 w 48"/>
              <a:gd name="T1" fmla="*/ 2147483647 h 40"/>
              <a:gd name="T2" fmla="*/ 2147483647 w 48"/>
              <a:gd name="T3" fmla="*/ 2147483647 h 40"/>
              <a:gd name="T4" fmla="*/ 0 w 48"/>
              <a:gd name="T5" fmla="*/ 2147483647 h 40"/>
              <a:gd name="T6" fmla="*/ 2147483647 w 48"/>
              <a:gd name="T7" fmla="*/ 2147483647 h 40"/>
              <a:gd name="T8" fmla="*/ 2147483647 w 48"/>
              <a:gd name="T9" fmla="*/ 0 h 40"/>
              <a:gd name="T10" fmla="*/ 2147483647 w 48"/>
              <a:gd name="T11" fmla="*/ 2147483647 h 40"/>
              <a:gd name="T12" fmla="*/ 2147483647 w 48"/>
              <a:gd name="T13" fmla="*/ 2147483647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8"/>
              <a:gd name="T22" fmla="*/ 0 h 40"/>
              <a:gd name="T23" fmla="*/ 48 w 48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8" h="40">
                <a:moveTo>
                  <a:pt x="48" y="11"/>
                </a:moveTo>
                <a:lnTo>
                  <a:pt x="36" y="40"/>
                </a:lnTo>
                <a:lnTo>
                  <a:pt x="0" y="24"/>
                </a:lnTo>
                <a:lnTo>
                  <a:pt x="12" y="29"/>
                </a:lnTo>
                <a:lnTo>
                  <a:pt x="22" y="0"/>
                </a:lnTo>
                <a:lnTo>
                  <a:pt x="34" y="5"/>
                </a:lnTo>
                <a:lnTo>
                  <a:pt x="48" y="1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68" name="Freeform 4534"/>
          <p:cNvSpPr>
            <a:spLocks noChangeAspect="1"/>
          </p:cNvSpPr>
          <p:nvPr/>
        </p:nvSpPr>
        <p:spPr bwMode="auto">
          <a:xfrm>
            <a:off x="2057400" y="5589588"/>
            <a:ext cx="11113" cy="12700"/>
          </a:xfrm>
          <a:custGeom>
            <a:avLst/>
            <a:gdLst>
              <a:gd name="T0" fmla="*/ 2147483647 w 35"/>
              <a:gd name="T1" fmla="*/ 2147483647 h 40"/>
              <a:gd name="T2" fmla="*/ 2147483647 w 35"/>
              <a:gd name="T3" fmla="*/ 2147483647 h 40"/>
              <a:gd name="T4" fmla="*/ 0 w 35"/>
              <a:gd name="T5" fmla="*/ 2147483647 h 40"/>
              <a:gd name="T6" fmla="*/ 0 w 35"/>
              <a:gd name="T7" fmla="*/ 2147483647 h 40"/>
              <a:gd name="T8" fmla="*/ 2147483647 w 35"/>
              <a:gd name="T9" fmla="*/ 0 h 40"/>
              <a:gd name="T10" fmla="*/ 2147483647 w 35"/>
              <a:gd name="T11" fmla="*/ 0 h 40"/>
              <a:gd name="T12" fmla="*/ 2147483647 w 35"/>
              <a:gd name="T13" fmla="*/ 2147483647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40"/>
              <a:gd name="T23" fmla="*/ 35 w 35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40">
                <a:moveTo>
                  <a:pt x="35" y="11"/>
                </a:moveTo>
                <a:lnTo>
                  <a:pt x="25" y="40"/>
                </a:lnTo>
                <a:lnTo>
                  <a:pt x="0" y="29"/>
                </a:lnTo>
                <a:lnTo>
                  <a:pt x="10" y="0"/>
                </a:lnTo>
                <a:lnTo>
                  <a:pt x="35" y="1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69" name="Freeform 4535"/>
          <p:cNvSpPr>
            <a:spLocks noChangeAspect="1"/>
          </p:cNvSpPr>
          <p:nvPr/>
        </p:nvSpPr>
        <p:spPr bwMode="auto">
          <a:xfrm>
            <a:off x="2051050" y="5586413"/>
            <a:ext cx="9525" cy="14287"/>
          </a:xfrm>
          <a:custGeom>
            <a:avLst/>
            <a:gdLst>
              <a:gd name="T0" fmla="*/ 2147483647 w 32"/>
              <a:gd name="T1" fmla="*/ 2147483647 h 39"/>
              <a:gd name="T2" fmla="*/ 2147483647 w 32"/>
              <a:gd name="T3" fmla="*/ 2147483647 h 39"/>
              <a:gd name="T4" fmla="*/ 2147483647 w 32"/>
              <a:gd name="T5" fmla="*/ 2147483647 h 39"/>
              <a:gd name="T6" fmla="*/ 0 w 32"/>
              <a:gd name="T7" fmla="*/ 2147483647 h 39"/>
              <a:gd name="T8" fmla="*/ 2147483647 w 32"/>
              <a:gd name="T9" fmla="*/ 0 h 39"/>
              <a:gd name="T10" fmla="*/ 2147483647 w 32"/>
              <a:gd name="T11" fmla="*/ 0 h 39"/>
              <a:gd name="T12" fmla="*/ 2147483647 w 32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9"/>
              <a:gd name="T23" fmla="*/ 32 w 32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9">
                <a:moveTo>
                  <a:pt x="32" y="10"/>
                </a:moveTo>
                <a:lnTo>
                  <a:pt x="22" y="39"/>
                </a:lnTo>
                <a:lnTo>
                  <a:pt x="1" y="31"/>
                </a:lnTo>
                <a:lnTo>
                  <a:pt x="0" y="31"/>
                </a:lnTo>
                <a:lnTo>
                  <a:pt x="6" y="0"/>
                </a:lnTo>
                <a:lnTo>
                  <a:pt x="5" y="0"/>
                </a:lnTo>
                <a:lnTo>
                  <a:pt x="32" y="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70" name="Freeform 4536"/>
          <p:cNvSpPr>
            <a:spLocks noChangeAspect="1"/>
          </p:cNvSpPr>
          <p:nvPr/>
        </p:nvSpPr>
        <p:spPr bwMode="auto">
          <a:xfrm>
            <a:off x="2041525" y="5583238"/>
            <a:ext cx="11113" cy="14287"/>
          </a:xfrm>
          <a:custGeom>
            <a:avLst/>
            <a:gdLst>
              <a:gd name="T0" fmla="*/ 2147483647 w 31"/>
              <a:gd name="T1" fmla="*/ 2147483647 h 36"/>
              <a:gd name="T2" fmla="*/ 2147483647 w 31"/>
              <a:gd name="T3" fmla="*/ 2147483647 h 36"/>
              <a:gd name="T4" fmla="*/ 0 w 31"/>
              <a:gd name="T5" fmla="*/ 2147483647 h 36"/>
              <a:gd name="T6" fmla="*/ 2147483647 w 31"/>
              <a:gd name="T7" fmla="*/ 2147483647 h 36"/>
              <a:gd name="T8" fmla="*/ 2147483647 w 31"/>
              <a:gd name="T9" fmla="*/ 0 h 36"/>
              <a:gd name="T10" fmla="*/ 2147483647 w 31"/>
              <a:gd name="T11" fmla="*/ 0 h 36"/>
              <a:gd name="T12" fmla="*/ 2147483647 w 31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6"/>
              <a:gd name="T23" fmla="*/ 31 w 31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6">
                <a:moveTo>
                  <a:pt x="31" y="5"/>
                </a:moveTo>
                <a:lnTo>
                  <a:pt x="25" y="36"/>
                </a:lnTo>
                <a:lnTo>
                  <a:pt x="0" y="31"/>
                </a:lnTo>
                <a:lnTo>
                  <a:pt x="4" y="31"/>
                </a:lnTo>
                <a:lnTo>
                  <a:pt x="6" y="0"/>
                </a:lnTo>
                <a:lnTo>
                  <a:pt x="11" y="0"/>
                </a:lnTo>
                <a:lnTo>
                  <a:pt x="31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71" name="Freeform 4537"/>
          <p:cNvSpPr>
            <a:spLocks noChangeAspect="1"/>
          </p:cNvSpPr>
          <p:nvPr/>
        </p:nvSpPr>
        <p:spPr bwMode="auto">
          <a:xfrm>
            <a:off x="2035175" y="5583238"/>
            <a:ext cx="7938" cy="11112"/>
          </a:xfrm>
          <a:custGeom>
            <a:avLst/>
            <a:gdLst>
              <a:gd name="T0" fmla="*/ 2147483647 w 22"/>
              <a:gd name="T1" fmla="*/ 2147483647 h 33"/>
              <a:gd name="T2" fmla="*/ 2147483647 w 22"/>
              <a:gd name="T3" fmla="*/ 2147483647 h 33"/>
              <a:gd name="T4" fmla="*/ 0 w 22"/>
              <a:gd name="T5" fmla="*/ 2147483647 h 33"/>
              <a:gd name="T6" fmla="*/ 2147483647 w 22"/>
              <a:gd name="T7" fmla="*/ 0 h 33"/>
              <a:gd name="T8" fmla="*/ 2147483647 w 22"/>
              <a:gd name="T9" fmla="*/ 2147483647 h 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"/>
              <a:gd name="T16" fmla="*/ 0 h 33"/>
              <a:gd name="T17" fmla="*/ 22 w 22"/>
              <a:gd name="T18" fmla="*/ 33 h 3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" h="33">
                <a:moveTo>
                  <a:pt x="22" y="2"/>
                </a:moveTo>
                <a:lnTo>
                  <a:pt x="20" y="33"/>
                </a:lnTo>
                <a:lnTo>
                  <a:pt x="0" y="31"/>
                </a:lnTo>
                <a:lnTo>
                  <a:pt x="2" y="0"/>
                </a:lnTo>
                <a:lnTo>
                  <a:pt x="22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72" name="Freeform 4538"/>
          <p:cNvSpPr>
            <a:spLocks noChangeAspect="1"/>
          </p:cNvSpPr>
          <p:nvPr/>
        </p:nvSpPr>
        <p:spPr bwMode="auto">
          <a:xfrm>
            <a:off x="2032000" y="5588000"/>
            <a:ext cx="9525" cy="6350"/>
          </a:xfrm>
          <a:custGeom>
            <a:avLst/>
            <a:gdLst>
              <a:gd name="T0" fmla="*/ 2147483647 w 31"/>
              <a:gd name="T1" fmla="*/ 0 h 16"/>
              <a:gd name="T2" fmla="*/ 2147483647 w 31"/>
              <a:gd name="T3" fmla="*/ 0 h 16"/>
              <a:gd name="T4" fmla="*/ 2147483647 w 31"/>
              <a:gd name="T5" fmla="*/ 2147483647 h 16"/>
              <a:gd name="T6" fmla="*/ 2147483647 w 31"/>
              <a:gd name="T7" fmla="*/ 2147483647 h 16"/>
              <a:gd name="T8" fmla="*/ 2147483647 w 31"/>
              <a:gd name="T9" fmla="*/ 2147483647 h 16"/>
              <a:gd name="T10" fmla="*/ 2147483647 w 31"/>
              <a:gd name="T11" fmla="*/ 2147483647 h 16"/>
              <a:gd name="T12" fmla="*/ 2147483647 w 31"/>
              <a:gd name="T13" fmla="*/ 2147483647 h 16"/>
              <a:gd name="T14" fmla="*/ 2147483647 w 31"/>
              <a:gd name="T15" fmla="*/ 2147483647 h 16"/>
              <a:gd name="T16" fmla="*/ 2147483647 w 31"/>
              <a:gd name="T17" fmla="*/ 2147483647 h 16"/>
              <a:gd name="T18" fmla="*/ 2147483647 w 31"/>
              <a:gd name="T19" fmla="*/ 2147483647 h 16"/>
              <a:gd name="T20" fmla="*/ 2147483647 w 31"/>
              <a:gd name="T21" fmla="*/ 2147483647 h 16"/>
              <a:gd name="T22" fmla="*/ 2147483647 w 31"/>
              <a:gd name="T23" fmla="*/ 2147483647 h 16"/>
              <a:gd name="T24" fmla="*/ 2147483647 w 31"/>
              <a:gd name="T25" fmla="*/ 2147483647 h 16"/>
              <a:gd name="T26" fmla="*/ 2147483647 w 31"/>
              <a:gd name="T27" fmla="*/ 2147483647 h 16"/>
              <a:gd name="T28" fmla="*/ 2147483647 w 31"/>
              <a:gd name="T29" fmla="*/ 2147483647 h 16"/>
              <a:gd name="T30" fmla="*/ 2147483647 w 31"/>
              <a:gd name="T31" fmla="*/ 2147483647 h 16"/>
              <a:gd name="T32" fmla="*/ 2147483647 w 31"/>
              <a:gd name="T33" fmla="*/ 2147483647 h 16"/>
              <a:gd name="T34" fmla="*/ 2147483647 w 31"/>
              <a:gd name="T35" fmla="*/ 2147483647 h 16"/>
              <a:gd name="T36" fmla="*/ 0 w 31"/>
              <a:gd name="T37" fmla="*/ 2147483647 h 16"/>
              <a:gd name="T38" fmla="*/ 0 w 31"/>
              <a:gd name="T39" fmla="*/ 0 h 16"/>
              <a:gd name="T40" fmla="*/ 0 w 31"/>
              <a:gd name="T41" fmla="*/ 0 h 16"/>
              <a:gd name="T42" fmla="*/ 2147483647 w 31"/>
              <a:gd name="T43" fmla="*/ 0 h 1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6"/>
              <a:gd name="T68" fmla="*/ 31 w 31"/>
              <a:gd name="T69" fmla="*/ 16 h 1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6">
                <a:moveTo>
                  <a:pt x="31" y="0"/>
                </a:moveTo>
                <a:lnTo>
                  <a:pt x="31" y="0"/>
                </a:lnTo>
                <a:lnTo>
                  <a:pt x="31" y="2"/>
                </a:lnTo>
                <a:lnTo>
                  <a:pt x="30" y="6"/>
                </a:lnTo>
                <a:lnTo>
                  <a:pt x="29" y="8"/>
                </a:lnTo>
                <a:lnTo>
                  <a:pt x="27" y="10"/>
                </a:lnTo>
                <a:lnTo>
                  <a:pt x="25" y="12"/>
                </a:lnTo>
                <a:lnTo>
                  <a:pt x="23" y="14"/>
                </a:lnTo>
                <a:lnTo>
                  <a:pt x="21" y="15"/>
                </a:lnTo>
                <a:lnTo>
                  <a:pt x="18" y="16"/>
                </a:lnTo>
                <a:lnTo>
                  <a:pt x="16" y="16"/>
                </a:lnTo>
                <a:lnTo>
                  <a:pt x="14" y="16"/>
                </a:lnTo>
                <a:lnTo>
                  <a:pt x="10" y="15"/>
                </a:lnTo>
                <a:lnTo>
                  <a:pt x="8" y="14"/>
                </a:lnTo>
                <a:lnTo>
                  <a:pt x="6" y="12"/>
                </a:lnTo>
                <a:lnTo>
                  <a:pt x="4" y="10"/>
                </a:lnTo>
                <a:lnTo>
                  <a:pt x="2" y="8"/>
                </a:lnTo>
                <a:lnTo>
                  <a:pt x="1" y="6"/>
                </a:lnTo>
                <a:lnTo>
                  <a:pt x="0" y="2"/>
                </a:lnTo>
                <a:lnTo>
                  <a:pt x="0" y="0"/>
                </a:lnTo>
                <a:lnTo>
                  <a:pt x="3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73" name="Freeform 4539"/>
          <p:cNvSpPr>
            <a:spLocks noChangeAspect="1"/>
          </p:cNvSpPr>
          <p:nvPr/>
        </p:nvSpPr>
        <p:spPr bwMode="auto">
          <a:xfrm>
            <a:off x="2032000" y="5581650"/>
            <a:ext cx="9525" cy="4763"/>
          </a:xfrm>
          <a:custGeom>
            <a:avLst/>
            <a:gdLst>
              <a:gd name="T0" fmla="*/ 0 w 31"/>
              <a:gd name="T1" fmla="*/ 2147483647 h 15"/>
              <a:gd name="T2" fmla="*/ 0 w 31"/>
              <a:gd name="T3" fmla="*/ 2147483647 h 15"/>
              <a:gd name="T4" fmla="*/ 0 w 31"/>
              <a:gd name="T5" fmla="*/ 2147483647 h 15"/>
              <a:gd name="T6" fmla="*/ 2147483647 w 31"/>
              <a:gd name="T7" fmla="*/ 2147483647 h 15"/>
              <a:gd name="T8" fmla="*/ 2147483647 w 31"/>
              <a:gd name="T9" fmla="*/ 2147483647 h 15"/>
              <a:gd name="T10" fmla="*/ 2147483647 w 31"/>
              <a:gd name="T11" fmla="*/ 2147483647 h 15"/>
              <a:gd name="T12" fmla="*/ 2147483647 w 31"/>
              <a:gd name="T13" fmla="*/ 2147483647 h 15"/>
              <a:gd name="T14" fmla="*/ 2147483647 w 31"/>
              <a:gd name="T15" fmla="*/ 2147483647 h 15"/>
              <a:gd name="T16" fmla="*/ 2147483647 w 31"/>
              <a:gd name="T17" fmla="*/ 2147483647 h 15"/>
              <a:gd name="T18" fmla="*/ 2147483647 w 31"/>
              <a:gd name="T19" fmla="*/ 0 h 15"/>
              <a:gd name="T20" fmla="*/ 2147483647 w 31"/>
              <a:gd name="T21" fmla="*/ 0 h 15"/>
              <a:gd name="T22" fmla="*/ 2147483647 w 31"/>
              <a:gd name="T23" fmla="*/ 0 h 15"/>
              <a:gd name="T24" fmla="*/ 2147483647 w 31"/>
              <a:gd name="T25" fmla="*/ 2147483647 h 15"/>
              <a:gd name="T26" fmla="*/ 2147483647 w 31"/>
              <a:gd name="T27" fmla="*/ 2147483647 h 15"/>
              <a:gd name="T28" fmla="*/ 2147483647 w 31"/>
              <a:gd name="T29" fmla="*/ 2147483647 h 15"/>
              <a:gd name="T30" fmla="*/ 2147483647 w 31"/>
              <a:gd name="T31" fmla="*/ 2147483647 h 15"/>
              <a:gd name="T32" fmla="*/ 2147483647 w 31"/>
              <a:gd name="T33" fmla="*/ 2147483647 h 15"/>
              <a:gd name="T34" fmla="*/ 2147483647 w 31"/>
              <a:gd name="T35" fmla="*/ 2147483647 h 15"/>
              <a:gd name="T36" fmla="*/ 2147483647 w 31"/>
              <a:gd name="T37" fmla="*/ 2147483647 h 15"/>
              <a:gd name="T38" fmla="*/ 2147483647 w 31"/>
              <a:gd name="T39" fmla="*/ 2147483647 h 15"/>
              <a:gd name="T40" fmla="*/ 2147483647 w 31"/>
              <a:gd name="T41" fmla="*/ 2147483647 h 15"/>
              <a:gd name="T42" fmla="*/ 0 w 31"/>
              <a:gd name="T43" fmla="*/ 2147483647 h 1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5"/>
              <a:gd name="T68" fmla="*/ 31 w 31"/>
              <a:gd name="T69" fmla="*/ 15 h 1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5">
                <a:moveTo>
                  <a:pt x="0" y="15"/>
                </a:moveTo>
                <a:lnTo>
                  <a:pt x="0" y="15"/>
                </a:lnTo>
                <a:lnTo>
                  <a:pt x="0" y="13"/>
                </a:lnTo>
                <a:lnTo>
                  <a:pt x="1" y="10"/>
                </a:lnTo>
                <a:lnTo>
                  <a:pt x="2" y="8"/>
                </a:lnTo>
                <a:lnTo>
                  <a:pt x="4" y="6"/>
                </a:lnTo>
                <a:lnTo>
                  <a:pt x="6" y="4"/>
                </a:lnTo>
                <a:lnTo>
                  <a:pt x="8" y="2"/>
                </a:lnTo>
                <a:lnTo>
                  <a:pt x="10" y="1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21" y="1"/>
                </a:lnTo>
                <a:lnTo>
                  <a:pt x="23" y="2"/>
                </a:lnTo>
                <a:lnTo>
                  <a:pt x="25" y="4"/>
                </a:lnTo>
                <a:lnTo>
                  <a:pt x="27" y="6"/>
                </a:lnTo>
                <a:lnTo>
                  <a:pt x="29" y="8"/>
                </a:lnTo>
                <a:lnTo>
                  <a:pt x="30" y="10"/>
                </a:lnTo>
                <a:lnTo>
                  <a:pt x="31" y="13"/>
                </a:lnTo>
                <a:lnTo>
                  <a:pt x="31" y="15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74" name="Freeform 4540"/>
          <p:cNvSpPr>
            <a:spLocks noChangeAspect="1"/>
          </p:cNvSpPr>
          <p:nvPr/>
        </p:nvSpPr>
        <p:spPr bwMode="auto">
          <a:xfrm>
            <a:off x="2032000" y="5588000"/>
            <a:ext cx="9525" cy="1588"/>
          </a:xfrm>
          <a:custGeom>
            <a:avLst/>
            <a:gdLst>
              <a:gd name="T0" fmla="*/ 2147483647 w 31"/>
              <a:gd name="T1" fmla="*/ 2147483647 h 2"/>
              <a:gd name="T2" fmla="*/ 0 w 31"/>
              <a:gd name="T3" fmla="*/ 2147483647 h 2"/>
              <a:gd name="T4" fmla="*/ 0 w 31"/>
              <a:gd name="T5" fmla="*/ 0 h 2"/>
              <a:gd name="T6" fmla="*/ 0 w 31"/>
              <a:gd name="T7" fmla="*/ 0 h 2"/>
              <a:gd name="T8" fmla="*/ 2147483647 w 31"/>
              <a:gd name="T9" fmla="*/ 0 h 2"/>
              <a:gd name="T10" fmla="*/ 2147483647 w 31"/>
              <a:gd name="T11" fmla="*/ 0 h 2"/>
              <a:gd name="T12" fmla="*/ 2147483647 w 31"/>
              <a:gd name="T13" fmla="*/ 2147483647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"/>
              <a:gd name="T23" fmla="*/ 31 w 31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">
                <a:moveTo>
                  <a:pt x="31" y="2"/>
                </a:moveTo>
                <a:lnTo>
                  <a:pt x="0" y="2"/>
                </a:lnTo>
                <a:lnTo>
                  <a:pt x="0" y="0"/>
                </a:lnTo>
                <a:lnTo>
                  <a:pt x="31" y="0"/>
                </a:lnTo>
                <a:lnTo>
                  <a:pt x="31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75" name="Freeform 4541"/>
          <p:cNvSpPr>
            <a:spLocks noChangeAspect="1"/>
          </p:cNvSpPr>
          <p:nvPr/>
        </p:nvSpPr>
        <p:spPr bwMode="auto">
          <a:xfrm>
            <a:off x="2032000" y="5588000"/>
            <a:ext cx="9525" cy="1588"/>
          </a:xfrm>
          <a:custGeom>
            <a:avLst/>
            <a:gdLst>
              <a:gd name="T0" fmla="*/ 2147483647 w 31"/>
              <a:gd name="T1" fmla="*/ 2147483647 h 1"/>
              <a:gd name="T2" fmla="*/ 0 w 31"/>
              <a:gd name="T3" fmla="*/ 2147483647 h 1"/>
              <a:gd name="T4" fmla="*/ 0 w 31"/>
              <a:gd name="T5" fmla="*/ 0 h 1"/>
              <a:gd name="T6" fmla="*/ 0 w 31"/>
              <a:gd name="T7" fmla="*/ 0 h 1"/>
              <a:gd name="T8" fmla="*/ 2147483647 w 31"/>
              <a:gd name="T9" fmla="*/ 0 h 1"/>
              <a:gd name="T10" fmla="*/ 2147483647 w 31"/>
              <a:gd name="T11" fmla="*/ 0 h 1"/>
              <a:gd name="T12" fmla="*/ 2147483647 w 31"/>
              <a:gd name="T13" fmla="*/ 2147483647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31" y="1"/>
                </a:moveTo>
                <a:lnTo>
                  <a:pt x="0" y="1"/>
                </a:lnTo>
                <a:lnTo>
                  <a:pt x="0" y="0"/>
                </a:lnTo>
                <a:lnTo>
                  <a:pt x="31" y="0"/>
                </a:lnTo>
                <a:lnTo>
                  <a:pt x="31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76" name="Freeform 4542"/>
          <p:cNvSpPr>
            <a:spLocks noChangeAspect="1"/>
          </p:cNvSpPr>
          <p:nvPr/>
        </p:nvSpPr>
        <p:spPr bwMode="auto">
          <a:xfrm>
            <a:off x="2032000" y="5588000"/>
            <a:ext cx="9525" cy="1588"/>
          </a:xfrm>
          <a:custGeom>
            <a:avLst/>
            <a:gdLst>
              <a:gd name="T0" fmla="*/ 2147483647 w 31"/>
              <a:gd name="T1" fmla="*/ 2147483647 h 1"/>
              <a:gd name="T2" fmla="*/ 0 w 31"/>
              <a:gd name="T3" fmla="*/ 2147483647 h 1"/>
              <a:gd name="T4" fmla="*/ 0 w 31"/>
              <a:gd name="T5" fmla="*/ 0 h 1"/>
              <a:gd name="T6" fmla="*/ 0 w 31"/>
              <a:gd name="T7" fmla="*/ 0 h 1"/>
              <a:gd name="T8" fmla="*/ 2147483647 w 31"/>
              <a:gd name="T9" fmla="*/ 0 h 1"/>
              <a:gd name="T10" fmla="*/ 2147483647 w 31"/>
              <a:gd name="T11" fmla="*/ 0 h 1"/>
              <a:gd name="T12" fmla="*/ 2147483647 w 31"/>
              <a:gd name="T13" fmla="*/ 2147483647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31" y="1"/>
                </a:moveTo>
                <a:lnTo>
                  <a:pt x="0" y="1"/>
                </a:lnTo>
                <a:lnTo>
                  <a:pt x="0" y="0"/>
                </a:lnTo>
                <a:lnTo>
                  <a:pt x="31" y="0"/>
                </a:lnTo>
                <a:lnTo>
                  <a:pt x="31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77" name="Freeform 4543"/>
          <p:cNvSpPr>
            <a:spLocks noChangeAspect="1"/>
          </p:cNvSpPr>
          <p:nvPr/>
        </p:nvSpPr>
        <p:spPr bwMode="auto">
          <a:xfrm>
            <a:off x="2032000" y="5588000"/>
            <a:ext cx="9525" cy="1588"/>
          </a:xfrm>
          <a:custGeom>
            <a:avLst/>
            <a:gdLst>
              <a:gd name="T0" fmla="*/ 2147483647 w 31"/>
              <a:gd name="T1" fmla="*/ 2147483647 h 1"/>
              <a:gd name="T2" fmla="*/ 0 w 31"/>
              <a:gd name="T3" fmla="*/ 2147483647 h 1"/>
              <a:gd name="T4" fmla="*/ 0 w 31"/>
              <a:gd name="T5" fmla="*/ 0 h 1"/>
              <a:gd name="T6" fmla="*/ 0 w 31"/>
              <a:gd name="T7" fmla="*/ 0 h 1"/>
              <a:gd name="T8" fmla="*/ 2147483647 w 31"/>
              <a:gd name="T9" fmla="*/ 0 h 1"/>
              <a:gd name="T10" fmla="*/ 2147483647 w 31"/>
              <a:gd name="T11" fmla="*/ 0 h 1"/>
              <a:gd name="T12" fmla="*/ 2147483647 w 31"/>
              <a:gd name="T13" fmla="*/ 2147483647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31" y="1"/>
                </a:moveTo>
                <a:lnTo>
                  <a:pt x="0" y="1"/>
                </a:lnTo>
                <a:lnTo>
                  <a:pt x="0" y="0"/>
                </a:lnTo>
                <a:lnTo>
                  <a:pt x="31" y="0"/>
                </a:lnTo>
                <a:lnTo>
                  <a:pt x="31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78" name="Freeform 4544"/>
          <p:cNvSpPr>
            <a:spLocks noChangeAspect="1"/>
          </p:cNvSpPr>
          <p:nvPr/>
        </p:nvSpPr>
        <p:spPr bwMode="auto">
          <a:xfrm>
            <a:off x="2032000" y="5586413"/>
            <a:ext cx="9525" cy="1587"/>
          </a:xfrm>
          <a:custGeom>
            <a:avLst/>
            <a:gdLst>
              <a:gd name="T0" fmla="*/ 2147483647 w 31"/>
              <a:gd name="T1" fmla="*/ 2147483647 h 1"/>
              <a:gd name="T2" fmla="*/ 0 w 31"/>
              <a:gd name="T3" fmla="*/ 2147483647 h 1"/>
              <a:gd name="T4" fmla="*/ 0 w 31"/>
              <a:gd name="T5" fmla="*/ 0 h 1"/>
              <a:gd name="T6" fmla="*/ 0 w 31"/>
              <a:gd name="T7" fmla="*/ 0 h 1"/>
              <a:gd name="T8" fmla="*/ 2147483647 w 31"/>
              <a:gd name="T9" fmla="*/ 0 h 1"/>
              <a:gd name="T10" fmla="*/ 2147483647 w 31"/>
              <a:gd name="T11" fmla="*/ 0 h 1"/>
              <a:gd name="T12" fmla="*/ 2147483647 w 31"/>
              <a:gd name="T13" fmla="*/ 2147483647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31" y="1"/>
                </a:moveTo>
                <a:lnTo>
                  <a:pt x="0" y="1"/>
                </a:lnTo>
                <a:lnTo>
                  <a:pt x="0" y="0"/>
                </a:lnTo>
                <a:lnTo>
                  <a:pt x="31" y="0"/>
                </a:lnTo>
                <a:lnTo>
                  <a:pt x="31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79" name="Rectangle 4545"/>
          <p:cNvSpPr>
            <a:spLocks noChangeAspect="1" noChangeArrowheads="1"/>
          </p:cNvSpPr>
          <p:nvPr/>
        </p:nvSpPr>
        <p:spPr bwMode="auto">
          <a:xfrm>
            <a:off x="2032000" y="5586413"/>
            <a:ext cx="9525" cy="1587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80" name="Freeform 4546"/>
          <p:cNvSpPr>
            <a:spLocks noChangeAspect="1"/>
          </p:cNvSpPr>
          <p:nvPr/>
        </p:nvSpPr>
        <p:spPr bwMode="auto">
          <a:xfrm>
            <a:off x="2035175" y="5581650"/>
            <a:ext cx="6350" cy="11113"/>
          </a:xfrm>
          <a:custGeom>
            <a:avLst/>
            <a:gdLst>
              <a:gd name="T0" fmla="*/ 0 w 15"/>
              <a:gd name="T1" fmla="*/ 0 h 31"/>
              <a:gd name="T2" fmla="*/ 0 w 15"/>
              <a:gd name="T3" fmla="*/ 0 h 31"/>
              <a:gd name="T4" fmla="*/ 2147483647 w 15"/>
              <a:gd name="T5" fmla="*/ 0 h 31"/>
              <a:gd name="T6" fmla="*/ 2147483647 w 15"/>
              <a:gd name="T7" fmla="*/ 2147483647 h 31"/>
              <a:gd name="T8" fmla="*/ 2147483647 w 15"/>
              <a:gd name="T9" fmla="*/ 2147483647 h 31"/>
              <a:gd name="T10" fmla="*/ 2147483647 w 15"/>
              <a:gd name="T11" fmla="*/ 2147483647 h 31"/>
              <a:gd name="T12" fmla="*/ 2147483647 w 15"/>
              <a:gd name="T13" fmla="*/ 2147483647 h 31"/>
              <a:gd name="T14" fmla="*/ 2147483647 w 15"/>
              <a:gd name="T15" fmla="*/ 2147483647 h 31"/>
              <a:gd name="T16" fmla="*/ 2147483647 w 15"/>
              <a:gd name="T17" fmla="*/ 2147483647 h 31"/>
              <a:gd name="T18" fmla="*/ 2147483647 w 15"/>
              <a:gd name="T19" fmla="*/ 2147483647 h 31"/>
              <a:gd name="T20" fmla="*/ 2147483647 w 15"/>
              <a:gd name="T21" fmla="*/ 2147483647 h 31"/>
              <a:gd name="T22" fmla="*/ 2147483647 w 15"/>
              <a:gd name="T23" fmla="*/ 2147483647 h 31"/>
              <a:gd name="T24" fmla="*/ 2147483647 w 15"/>
              <a:gd name="T25" fmla="*/ 2147483647 h 31"/>
              <a:gd name="T26" fmla="*/ 2147483647 w 15"/>
              <a:gd name="T27" fmla="*/ 2147483647 h 31"/>
              <a:gd name="T28" fmla="*/ 2147483647 w 15"/>
              <a:gd name="T29" fmla="*/ 2147483647 h 31"/>
              <a:gd name="T30" fmla="*/ 2147483647 w 15"/>
              <a:gd name="T31" fmla="*/ 2147483647 h 31"/>
              <a:gd name="T32" fmla="*/ 2147483647 w 15"/>
              <a:gd name="T33" fmla="*/ 2147483647 h 31"/>
              <a:gd name="T34" fmla="*/ 2147483647 w 15"/>
              <a:gd name="T35" fmla="*/ 2147483647 h 31"/>
              <a:gd name="T36" fmla="*/ 2147483647 w 15"/>
              <a:gd name="T37" fmla="*/ 2147483647 h 31"/>
              <a:gd name="T38" fmla="*/ 0 w 15"/>
              <a:gd name="T39" fmla="*/ 2147483647 h 31"/>
              <a:gd name="T40" fmla="*/ 0 w 15"/>
              <a:gd name="T41" fmla="*/ 2147483647 h 31"/>
              <a:gd name="T42" fmla="*/ 0 w 15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"/>
              <a:gd name="T67" fmla="*/ 0 h 31"/>
              <a:gd name="T68" fmla="*/ 15 w 15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5" y="1"/>
                </a:lnTo>
                <a:lnTo>
                  <a:pt x="7" y="2"/>
                </a:lnTo>
                <a:lnTo>
                  <a:pt x="9" y="4"/>
                </a:lnTo>
                <a:lnTo>
                  <a:pt x="11" y="6"/>
                </a:lnTo>
                <a:lnTo>
                  <a:pt x="13" y="8"/>
                </a:lnTo>
                <a:lnTo>
                  <a:pt x="14" y="10"/>
                </a:lnTo>
                <a:lnTo>
                  <a:pt x="15" y="13"/>
                </a:lnTo>
                <a:lnTo>
                  <a:pt x="15" y="15"/>
                </a:lnTo>
                <a:lnTo>
                  <a:pt x="15" y="17"/>
                </a:lnTo>
                <a:lnTo>
                  <a:pt x="14" y="20"/>
                </a:lnTo>
                <a:lnTo>
                  <a:pt x="13" y="22"/>
                </a:lnTo>
                <a:lnTo>
                  <a:pt x="11" y="24"/>
                </a:lnTo>
                <a:lnTo>
                  <a:pt x="9" y="26"/>
                </a:lnTo>
                <a:lnTo>
                  <a:pt x="7" y="29"/>
                </a:lnTo>
                <a:lnTo>
                  <a:pt x="5" y="30"/>
                </a:ln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81" name="Freeform 4547"/>
          <p:cNvSpPr>
            <a:spLocks noChangeAspect="1"/>
          </p:cNvSpPr>
          <p:nvPr/>
        </p:nvSpPr>
        <p:spPr bwMode="auto">
          <a:xfrm>
            <a:off x="2024063" y="5581650"/>
            <a:ext cx="6350" cy="11113"/>
          </a:xfrm>
          <a:custGeom>
            <a:avLst/>
            <a:gdLst>
              <a:gd name="T0" fmla="*/ 2147483647 w 16"/>
              <a:gd name="T1" fmla="*/ 2147483647 h 31"/>
              <a:gd name="T2" fmla="*/ 2147483647 w 16"/>
              <a:gd name="T3" fmla="*/ 2147483647 h 31"/>
              <a:gd name="T4" fmla="*/ 2147483647 w 16"/>
              <a:gd name="T5" fmla="*/ 2147483647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0 w 16"/>
              <a:gd name="T19" fmla="*/ 2147483647 h 31"/>
              <a:gd name="T20" fmla="*/ 0 w 16"/>
              <a:gd name="T21" fmla="*/ 2147483647 h 31"/>
              <a:gd name="T22" fmla="*/ 0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0 h 31"/>
              <a:gd name="T38" fmla="*/ 2147483647 w 16"/>
              <a:gd name="T39" fmla="*/ 0 h 31"/>
              <a:gd name="T40" fmla="*/ 2147483647 w 16"/>
              <a:gd name="T41" fmla="*/ 0 h 31"/>
              <a:gd name="T42" fmla="*/ 2147483647 w 16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16" y="31"/>
                </a:moveTo>
                <a:lnTo>
                  <a:pt x="16" y="31"/>
                </a:lnTo>
                <a:lnTo>
                  <a:pt x="14" y="31"/>
                </a:lnTo>
                <a:lnTo>
                  <a:pt x="11" y="30"/>
                </a:lnTo>
                <a:lnTo>
                  <a:pt x="9" y="29"/>
                </a:lnTo>
                <a:lnTo>
                  <a:pt x="7" y="26"/>
                </a:lnTo>
                <a:lnTo>
                  <a:pt x="4" y="24"/>
                </a:lnTo>
                <a:lnTo>
                  <a:pt x="2" y="22"/>
                </a:lnTo>
                <a:lnTo>
                  <a:pt x="1" y="20"/>
                </a:lnTo>
                <a:lnTo>
                  <a:pt x="0" y="17"/>
                </a:lnTo>
                <a:lnTo>
                  <a:pt x="0" y="15"/>
                </a:lnTo>
                <a:lnTo>
                  <a:pt x="0" y="13"/>
                </a:lnTo>
                <a:lnTo>
                  <a:pt x="1" y="10"/>
                </a:lnTo>
                <a:lnTo>
                  <a:pt x="2" y="8"/>
                </a:lnTo>
                <a:lnTo>
                  <a:pt x="4" y="6"/>
                </a:lnTo>
                <a:lnTo>
                  <a:pt x="7" y="4"/>
                </a:lnTo>
                <a:lnTo>
                  <a:pt x="9" y="2"/>
                </a:lnTo>
                <a:lnTo>
                  <a:pt x="11" y="1"/>
                </a:lnTo>
                <a:lnTo>
                  <a:pt x="14" y="0"/>
                </a:lnTo>
                <a:lnTo>
                  <a:pt x="16" y="0"/>
                </a:lnTo>
                <a:lnTo>
                  <a:pt x="16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82" name="Freeform 4548"/>
          <p:cNvSpPr>
            <a:spLocks noChangeAspect="1"/>
          </p:cNvSpPr>
          <p:nvPr/>
        </p:nvSpPr>
        <p:spPr bwMode="auto">
          <a:xfrm>
            <a:off x="2035175" y="5581650"/>
            <a:ext cx="3175" cy="11113"/>
          </a:xfrm>
          <a:custGeom>
            <a:avLst/>
            <a:gdLst>
              <a:gd name="T0" fmla="*/ 2147483647 w 3"/>
              <a:gd name="T1" fmla="*/ 0 h 31"/>
              <a:gd name="T2" fmla="*/ 2147483647 w 3"/>
              <a:gd name="T3" fmla="*/ 2147483647 h 31"/>
              <a:gd name="T4" fmla="*/ 0 w 3"/>
              <a:gd name="T5" fmla="*/ 2147483647 h 31"/>
              <a:gd name="T6" fmla="*/ 0 w 3"/>
              <a:gd name="T7" fmla="*/ 2147483647 h 31"/>
              <a:gd name="T8" fmla="*/ 0 w 3"/>
              <a:gd name="T9" fmla="*/ 0 h 31"/>
              <a:gd name="T10" fmla="*/ 0 w 3"/>
              <a:gd name="T11" fmla="*/ 0 h 31"/>
              <a:gd name="T12" fmla="*/ 2147483647 w 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31"/>
              <a:gd name="T23" fmla="*/ 3 w 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31">
                <a:moveTo>
                  <a:pt x="3" y="0"/>
                </a:moveTo>
                <a:lnTo>
                  <a:pt x="3" y="31"/>
                </a:lnTo>
                <a:lnTo>
                  <a:pt x="0" y="31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83" name="Freeform 4549"/>
          <p:cNvSpPr>
            <a:spLocks noChangeAspect="1"/>
          </p:cNvSpPr>
          <p:nvPr/>
        </p:nvSpPr>
        <p:spPr bwMode="auto">
          <a:xfrm>
            <a:off x="2033588" y="5581650"/>
            <a:ext cx="1587" cy="11113"/>
          </a:xfrm>
          <a:custGeom>
            <a:avLst/>
            <a:gdLst>
              <a:gd name="T0" fmla="*/ 2147483647 w 4"/>
              <a:gd name="T1" fmla="*/ 0 h 31"/>
              <a:gd name="T2" fmla="*/ 2147483647 w 4"/>
              <a:gd name="T3" fmla="*/ 2147483647 h 31"/>
              <a:gd name="T4" fmla="*/ 0 w 4"/>
              <a:gd name="T5" fmla="*/ 2147483647 h 31"/>
              <a:gd name="T6" fmla="*/ 0 w 4"/>
              <a:gd name="T7" fmla="*/ 2147483647 h 31"/>
              <a:gd name="T8" fmla="*/ 0 w 4"/>
              <a:gd name="T9" fmla="*/ 0 h 31"/>
              <a:gd name="T10" fmla="*/ 0 w 4"/>
              <a:gd name="T11" fmla="*/ 0 h 31"/>
              <a:gd name="T12" fmla="*/ 2147483647 w 4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"/>
              <a:gd name="T22" fmla="*/ 0 h 31"/>
              <a:gd name="T23" fmla="*/ 4 w 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" h="31">
                <a:moveTo>
                  <a:pt x="4" y="0"/>
                </a:moveTo>
                <a:lnTo>
                  <a:pt x="4" y="31"/>
                </a:lnTo>
                <a:lnTo>
                  <a:pt x="0" y="31"/>
                </a:lnTo>
                <a:lnTo>
                  <a:pt x="0" y="0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84" name="Freeform 4550"/>
          <p:cNvSpPr>
            <a:spLocks noChangeAspect="1"/>
          </p:cNvSpPr>
          <p:nvPr/>
        </p:nvSpPr>
        <p:spPr bwMode="auto">
          <a:xfrm>
            <a:off x="2033588" y="5581650"/>
            <a:ext cx="1587" cy="11113"/>
          </a:xfrm>
          <a:custGeom>
            <a:avLst/>
            <a:gdLst>
              <a:gd name="T0" fmla="*/ 2147483647 w 2"/>
              <a:gd name="T1" fmla="*/ 0 h 31"/>
              <a:gd name="T2" fmla="*/ 2147483647 w 2"/>
              <a:gd name="T3" fmla="*/ 2147483647 h 31"/>
              <a:gd name="T4" fmla="*/ 0 w 2"/>
              <a:gd name="T5" fmla="*/ 2147483647 h 31"/>
              <a:gd name="T6" fmla="*/ 0 w 2"/>
              <a:gd name="T7" fmla="*/ 2147483647 h 31"/>
              <a:gd name="T8" fmla="*/ 0 w 2"/>
              <a:gd name="T9" fmla="*/ 0 h 31"/>
              <a:gd name="T10" fmla="*/ 0 w 2"/>
              <a:gd name="T11" fmla="*/ 0 h 31"/>
              <a:gd name="T12" fmla="*/ 2147483647 w 2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31"/>
              <a:gd name="T23" fmla="*/ 2 w 2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31">
                <a:moveTo>
                  <a:pt x="2" y="0"/>
                </a:move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85" name="Freeform 4551"/>
          <p:cNvSpPr>
            <a:spLocks noChangeAspect="1"/>
          </p:cNvSpPr>
          <p:nvPr/>
        </p:nvSpPr>
        <p:spPr bwMode="auto">
          <a:xfrm>
            <a:off x="2032000" y="5581650"/>
            <a:ext cx="1588" cy="11113"/>
          </a:xfrm>
          <a:custGeom>
            <a:avLst/>
            <a:gdLst>
              <a:gd name="T0" fmla="*/ 2147483647 w 3"/>
              <a:gd name="T1" fmla="*/ 0 h 31"/>
              <a:gd name="T2" fmla="*/ 2147483647 w 3"/>
              <a:gd name="T3" fmla="*/ 2147483647 h 31"/>
              <a:gd name="T4" fmla="*/ 0 w 3"/>
              <a:gd name="T5" fmla="*/ 2147483647 h 31"/>
              <a:gd name="T6" fmla="*/ 0 w 3"/>
              <a:gd name="T7" fmla="*/ 2147483647 h 31"/>
              <a:gd name="T8" fmla="*/ 0 w 3"/>
              <a:gd name="T9" fmla="*/ 0 h 31"/>
              <a:gd name="T10" fmla="*/ 0 w 3"/>
              <a:gd name="T11" fmla="*/ 0 h 31"/>
              <a:gd name="T12" fmla="*/ 2147483647 w 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31"/>
              <a:gd name="T23" fmla="*/ 3 w 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31">
                <a:moveTo>
                  <a:pt x="3" y="0"/>
                </a:moveTo>
                <a:lnTo>
                  <a:pt x="3" y="31"/>
                </a:lnTo>
                <a:lnTo>
                  <a:pt x="0" y="31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86" name="Freeform 4552"/>
          <p:cNvSpPr>
            <a:spLocks noChangeAspect="1"/>
          </p:cNvSpPr>
          <p:nvPr/>
        </p:nvSpPr>
        <p:spPr bwMode="auto">
          <a:xfrm>
            <a:off x="2032000" y="5581650"/>
            <a:ext cx="1588" cy="11113"/>
          </a:xfrm>
          <a:custGeom>
            <a:avLst/>
            <a:gdLst>
              <a:gd name="T0" fmla="*/ 2147483647 w 2"/>
              <a:gd name="T1" fmla="*/ 0 h 31"/>
              <a:gd name="T2" fmla="*/ 2147483647 w 2"/>
              <a:gd name="T3" fmla="*/ 2147483647 h 31"/>
              <a:gd name="T4" fmla="*/ 0 w 2"/>
              <a:gd name="T5" fmla="*/ 2147483647 h 31"/>
              <a:gd name="T6" fmla="*/ 0 w 2"/>
              <a:gd name="T7" fmla="*/ 2147483647 h 31"/>
              <a:gd name="T8" fmla="*/ 0 w 2"/>
              <a:gd name="T9" fmla="*/ 0 h 31"/>
              <a:gd name="T10" fmla="*/ 0 w 2"/>
              <a:gd name="T11" fmla="*/ 0 h 31"/>
              <a:gd name="T12" fmla="*/ 2147483647 w 2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31"/>
              <a:gd name="T23" fmla="*/ 2 w 2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31">
                <a:moveTo>
                  <a:pt x="2" y="0"/>
                </a:move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87" name="Freeform 4553"/>
          <p:cNvSpPr>
            <a:spLocks noChangeAspect="1"/>
          </p:cNvSpPr>
          <p:nvPr/>
        </p:nvSpPr>
        <p:spPr bwMode="auto">
          <a:xfrm>
            <a:off x="2030413" y="5581650"/>
            <a:ext cx="1587" cy="11113"/>
          </a:xfrm>
          <a:custGeom>
            <a:avLst/>
            <a:gdLst>
              <a:gd name="T0" fmla="*/ 2147483647 w 3"/>
              <a:gd name="T1" fmla="*/ 0 h 31"/>
              <a:gd name="T2" fmla="*/ 2147483647 w 3"/>
              <a:gd name="T3" fmla="*/ 2147483647 h 31"/>
              <a:gd name="T4" fmla="*/ 0 w 3"/>
              <a:gd name="T5" fmla="*/ 2147483647 h 31"/>
              <a:gd name="T6" fmla="*/ 0 w 3"/>
              <a:gd name="T7" fmla="*/ 2147483647 h 31"/>
              <a:gd name="T8" fmla="*/ 0 w 3"/>
              <a:gd name="T9" fmla="*/ 0 h 31"/>
              <a:gd name="T10" fmla="*/ 0 w 3"/>
              <a:gd name="T11" fmla="*/ 0 h 31"/>
              <a:gd name="T12" fmla="*/ 2147483647 w 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31"/>
              <a:gd name="T23" fmla="*/ 3 w 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31">
                <a:moveTo>
                  <a:pt x="3" y="0"/>
                </a:moveTo>
                <a:lnTo>
                  <a:pt x="3" y="31"/>
                </a:lnTo>
                <a:lnTo>
                  <a:pt x="0" y="31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88" name="Freeform 4554"/>
          <p:cNvSpPr>
            <a:spLocks noChangeAspect="1"/>
          </p:cNvSpPr>
          <p:nvPr/>
        </p:nvSpPr>
        <p:spPr bwMode="auto">
          <a:xfrm>
            <a:off x="2030413" y="5581650"/>
            <a:ext cx="1587" cy="11113"/>
          </a:xfrm>
          <a:custGeom>
            <a:avLst/>
            <a:gdLst>
              <a:gd name="T0" fmla="*/ 2147483647 w 2"/>
              <a:gd name="T1" fmla="*/ 0 h 31"/>
              <a:gd name="T2" fmla="*/ 2147483647 w 2"/>
              <a:gd name="T3" fmla="*/ 2147483647 h 31"/>
              <a:gd name="T4" fmla="*/ 0 w 2"/>
              <a:gd name="T5" fmla="*/ 2147483647 h 31"/>
              <a:gd name="T6" fmla="*/ 0 w 2"/>
              <a:gd name="T7" fmla="*/ 2147483647 h 31"/>
              <a:gd name="T8" fmla="*/ 0 w 2"/>
              <a:gd name="T9" fmla="*/ 0 h 31"/>
              <a:gd name="T10" fmla="*/ 0 w 2"/>
              <a:gd name="T11" fmla="*/ 0 h 31"/>
              <a:gd name="T12" fmla="*/ 2147483647 w 2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31"/>
              <a:gd name="T23" fmla="*/ 2 w 2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31">
                <a:moveTo>
                  <a:pt x="2" y="0"/>
                </a:move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89" name="Rectangle 4555"/>
          <p:cNvSpPr>
            <a:spLocks noChangeAspect="1" noChangeArrowheads="1"/>
          </p:cNvSpPr>
          <p:nvPr/>
        </p:nvSpPr>
        <p:spPr bwMode="auto">
          <a:xfrm>
            <a:off x="2030413" y="5581650"/>
            <a:ext cx="1587" cy="11113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90" name="Freeform 4556"/>
          <p:cNvSpPr>
            <a:spLocks noChangeAspect="1"/>
          </p:cNvSpPr>
          <p:nvPr/>
        </p:nvSpPr>
        <p:spPr bwMode="auto">
          <a:xfrm>
            <a:off x="2024063" y="5586413"/>
            <a:ext cx="9525" cy="6350"/>
          </a:xfrm>
          <a:custGeom>
            <a:avLst/>
            <a:gdLst>
              <a:gd name="T0" fmla="*/ 2147483647 w 31"/>
              <a:gd name="T1" fmla="*/ 0 h 19"/>
              <a:gd name="T2" fmla="*/ 2147483647 w 31"/>
              <a:gd name="T3" fmla="*/ 0 h 19"/>
              <a:gd name="T4" fmla="*/ 2147483647 w 31"/>
              <a:gd name="T5" fmla="*/ 2147483647 h 19"/>
              <a:gd name="T6" fmla="*/ 2147483647 w 31"/>
              <a:gd name="T7" fmla="*/ 2147483647 h 19"/>
              <a:gd name="T8" fmla="*/ 2147483647 w 31"/>
              <a:gd name="T9" fmla="*/ 2147483647 h 19"/>
              <a:gd name="T10" fmla="*/ 2147483647 w 31"/>
              <a:gd name="T11" fmla="*/ 2147483647 h 19"/>
              <a:gd name="T12" fmla="*/ 2147483647 w 31"/>
              <a:gd name="T13" fmla="*/ 2147483647 h 19"/>
              <a:gd name="T14" fmla="*/ 2147483647 w 31"/>
              <a:gd name="T15" fmla="*/ 2147483647 h 19"/>
              <a:gd name="T16" fmla="*/ 2147483647 w 31"/>
              <a:gd name="T17" fmla="*/ 2147483647 h 19"/>
              <a:gd name="T18" fmla="*/ 2147483647 w 31"/>
              <a:gd name="T19" fmla="*/ 2147483647 h 19"/>
              <a:gd name="T20" fmla="*/ 2147483647 w 31"/>
              <a:gd name="T21" fmla="*/ 2147483647 h 19"/>
              <a:gd name="T22" fmla="*/ 2147483647 w 31"/>
              <a:gd name="T23" fmla="*/ 2147483647 h 19"/>
              <a:gd name="T24" fmla="*/ 2147483647 w 31"/>
              <a:gd name="T25" fmla="*/ 2147483647 h 19"/>
              <a:gd name="T26" fmla="*/ 2147483647 w 31"/>
              <a:gd name="T27" fmla="*/ 2147483647 h 19"/>
              <a:gd name="T28" fmla="*/ 2147483647 w 31"/>
              <a:gd name="T29" fmla="*/ 2147483647 h 19"/>
              <a:gd name="T30" fmla="*/ 2147483647 w 31"/>
              <a:gd name="T31" fmla="*/ 2147483647 h 19"/>
              <a:gd name="T32" fmla="*/ 2147483647 w 31"/>
              <a:gd name="T33" fmla="*/ 2147483647 h 19"/>
              <a:gd name="T34" fmla="*/ 2147483647 w 31"/>
              <a:gd name="T35" fmla="*/ 2147483647 h 19"/>
              <a:gd name="T36" fmla="*/ 2147483647 w 31"/>
              <a:gd name="T37" fmla="*/ 2147483647 h 19"/>
              <a:gd name="T38" fmla="*/ 0 w 31"/>
              <a:gd name="T39" fmla="*/ 2147483647 h 19"/>
              <a:gd name="T40" fmla="*/ 0 w 31"/>
              <a:gd name="T41" fmla="*/ 2147483647 h 19"/>
              <a:gd name="T42" fmla="*/ 2147483647 w 31"/>
              <a:gd name="T43" fmla="*/ 0 h 1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9"/>
              <a:gd name="T68" fmla="*/ 31 w 31"/>
              <a:gd name="T69" fmla="*/ 19 h 19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9">
                <a:moveTo>
                  <a:pt x="31" y="0"/>
                </a:moveTo>
                <a:lnTo>
                  <a:pt x="31" y="0"/>
                </a:lnTo>
                <a:lnTo>
                  <a:pt x="31" y="3"/>
                </a:lnTo>
                <a:lnTo>
                  <a:pt x="31" y="5"/>
                </a:lnTo>
                <a:lnTo>
                  <a:pt x="30" y="7"/>
                </a:lnTo>
                <a:lnTo>
                  <a:pt x="29" y="10"/>
                </a:lnTo>
                <a:lnTo>
                  <a:pt x="28" y="12"/>
                </a:lnTo>
                <a:lnTo>
                  <a:pt x="26" y="14"/>
                </a:lnTo>
                <a:lnTo>
                  <a:pt x="24" y="17"/>
                </a:lnTo>
                <a:lnTo>
                  <a:pt x="21" y="18"/>
                </a:lnTo>
                <a:lnTo>
                  <a:pt x="19" y="19"/>
                </a:lnTo>
                <a:lnTo>
                  <a:pt x="16" y="19"/>
                </a:lnTo>
                <a:lnTo>
                  <a:pt x="14" y="19"/>
                </a:lnTo>
                <a:lnTo>
                  <a:pt x="12" y="18"/>
                </a:lnTo>
                <a:lnTo>
                  <a:pt x="9" y="17"/>
                </a:lnTo>
                <a:lnTo>
                  <a:pt x="7" y="16"/>
                </a:lnTo>
                <a:lnTo>
                  <a:pt x="4" y="13"/>
                </a:lnTo>
                <a:lnTo>
                  <a:pt x="2" y="11"/>
                </a:lnTo>
                <a:lnTo>
                  <a:pt x="1" y="8"/>
                </a:lnTo>
                <a:lnTo>
                  <a:pt x="0" y="6"/>
                </a:lnTo>
                <a:lnTo>
                  <a:pt x="3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91" name="Freeform 4557"/>
          <p:cNvSpPr>
            <a:spLocks noChangeAspect="1"/>
          </p:cNvSpPr>
          <p:nvPr/>
        </p:nvSpPr>
        <p:spPr bwMode="auto">
          <a:xfrm>
            <a:off x="2022475" y="5570538"/>
            <a:ext cx="9525" cy="4762"/>
          </a:xfrm>
          <a:custGeom>
            <a:avLst/>
            <a:gdLst>
              <a:gd name="T0" fmla="*/ 0 w 31"/>
              <a:gd name="T1" fmla="*/ 2147483647 h 19"/>
              <a:gd name="T2" fmla="*/ 0 w 31"/>
              <a:gd name="T3" fmla="*/ 2147483647 h 19"/>
              <a:gd name="T4" fmla="*/ 0 w 31"/>
              <a:gd name="T5" fmla="*/ 2147483647 h 19"/>
              <a:gd name="T6" fmla="*/ 0 w 31"/>
              <a:gd name="T7" fmla="*/ 2147483647 h 19"/>
              <a:gd name="T8" fmla="*/ 2147483647 w 31"/>
              <a:gd name="T9" fmla="*/ 2147483647 h 19"/>
              <a:gd name="T10" fmla="*/ 2147483647 w 31"/>
              <a:gd name="T11" fmla="*/ 2147483647 h 19"/>
              <a:gd name="T12" fmla="*/ 2147483647 w 31"/>
              <a:gd name="T13" fmla="*/ 2147483647 h 19"/>
              <a:gd name="T14" fmla="*/ 2147483647 w 31"/>
              <a:gd name="T15" fmla="*/ 2147483647 h 19"/>
              <a:gd name="T16" fmla="*/ 2147483647 w 31"/>
              <a:gd name="T17" fmla="*/ 2147483647 h 19"/>
              <a:gd name="T18" fmla="*/ 2147483647 w 31"/>
              <a:gd name="T19" fmla="*/ 2147483647 h 19"/>
              <a:gd name="T20" fmla="*/ 2147483647 w 31"/>
              <a:gd name="T21" fmla="*/ 0 h 19"/>
              <a:gd name="T22" fmla="*/ 2147483647 w 31"/>
              <a:gd name="T23" fmla="*/ 0 h 19"/>
              <a:gd name="T24" fmla="*/ 2147483647 w 31"/>
              <a:gd name="T25" fmla="*/ 0 h 19"/>
              <a:gd name="T26" fmla="*/ 2147483647 w 31"/>
              <a:gd name="T27" fmla="*/ 2147483647 h 19"/>
              <a:gd name="T28" fmla="*/ 2147483647 w 31"/>
              <a:gd name="T29" fmla="*/ 2147483647 h 19"/>
              <a:gd name="T30" fmla="*/ 2147483647 w 31"/>
              <a:gd name="T31" fmla="*/ 2147483647 h 19"/>
              <a:gd name="T32" fmla="*/ 2147483647 w 31"/>
              <a:gd name="T33" fmla="*/ 2147483647 h 19"/>
              <a:gd name="T34" fmla="*/ 2147483647 w 31"/>
              <a:gd name="T35" fmla="*/ 2147483647 h 19"/>
              <a:gd name="T36" fmla="*/ 2147483647 w 31"/>
              <a:gd name="T37" fmla="*/ 2147483647 h 19"/>
              <a:gd name="T38" fmla="*/ 2147483647 w 31"/>
              <a:gd name="T39" fmla="*/ 2147483647 h 19"/>
              <a:gd name="T40" fmla="*/ 2147483647 w 31"/>
              <a:gd name="T41" fmla="*/ 2147483647 h 19"/>
              <a:gd name="T42" fmla="*/ 0 w 31"/>
              <a:gd name="T43" fmla="*/ 2147483647 h 1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9"/>
              <a:gd name="T68" fmla="*/ 31 w 31"/>
              <a:gd name="T69" fmla="*/ 19 h 19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9">
                <a:moveTo>
                  <a:pt x="0" y="19"/>
                </a:moveTo>
                <a:lnTo>
                  <a:pt x="0" y="19"/>
                </a:lnTo>
                <a:lnTo>
                  <a:pt x="0" y="17"/>
                </a:lnTo>
                <a:lnTo>
                  <a:pt x="0" y="15"/>
                </a:lnTo>
                <a:lnTo>
                  <a:pt x="1" y="12"/>
                </a:lnTo>
                <a:lnTo>
                  <a:pt x="2" y="10"/>
                </a:lnTo>
                <a:lnTo>
                  <a:pt x="3" y="6"/>
                </a:lnTo>
                <a:lnTo>
                  <a:pt x="5" y="4"/>
                </a:lnTo>
                <a:lnTo>
                  <a:pt x="7" y="3"/>
                </a:lnTo>
                <a:lnTo>
                  <a:pt x="9" y="1"/>
                </a:lnTo>
                <a:lnTo>
                  <a:pt x="13" y="0"/>
                </a:lnTo>
                <a:lnTo>
                  <a:pt x="15" y="0"/>
                </a:lnTo>
                <a:lnTo>
                  <a:pt x="17" y="0"/>
                </a:lnTo>
                <a:lnTo>
                  <a:pt x="20" y="1"/>
                </a:lnTo>
                <a:lnTo>
                  <a:pt x="22" y="2"/>
                </a:lnTo>
                <a:lnTo>
                  <a:pt x="25" y="3"/>
                </a:lnTo>
                <a:lnTo>
                  <a:pt x="27" y="5"/>
                </a:lnTo>
                <a:lnTo>
                  <a:pt x="28" y="8"/>
                </a:lnTo>
                <a:lnTo>
                  <a:pt x="30" y="10"/>
                </a:lnTo>
                <a:lnTo>
                  <a:pt x="31" y="13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92" name="Freeform 4558"/>
          <p:cNvSpPr>
            <a:spLocks noChangeAspect="1"/>
          </p:cNvSpPr>
          <p:nvPr/>
        </p:nvSpPr>
        <p:spPr bwMode="auto">
          <a:xfrm>
            <a:off x="2024063" y="5583238"/>
            <a:ext cx="9525" cy="4762"/>
          </a:xfrm>
          <a:custGeom>
            <a:avLst/>
            <a:gdLst>
              <a:gd name="T0" fmla="*/ 2147483647 w 32"/>
              <a:gd name="T1" fmla="*/ 2147483647 h 11"/>
              <a:gd name="T2" fmla="*/ 2147483647 w 32"/>
              <a:gd name="T3" fmla="*/ 2147483647 h 11"/>
              <a:gd name="T4" fmla="*/ 0 w 32"/>
              <a:gd name="T5" fmla="*/ 2147483647 h 11"/>
              <a:gd name="T6" fmla="*/ 0 w 32"/>
              <a:gd name="T7" fmla="*/ 2147483647 h 11"/>
              <a:gd name="T8" fmla="*/ 2147483647 w 32"/>
              <a:gd name="T9" fmla="*/ 2147483647 h 11"/>
              <a:gd name="T10" fmla="*/ 2147483647 w 32"/>
              <a:gd name="T11" fmla="*/ 0 h 11"/>
              <a:gd name="T12" fmla="*/ 2147483647 w 32"/>
              <a:gd name="T13" fmla="*/ 2147483647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1"/>
              <a:gd name="T23" fmla="*/ 32 w 32"/>
              <a:gd name="T24" fmla="*/ 11 h 1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1">
                <a:moveTo>
                  <a:pt x="32" y="5"/>
                </a:moveTo>
                <a:lnTo>
                  <a:pt x="1" y="11"/>
                </a:lnTo>
                <a:lnTo>
                  <a:pt x="0" y="6"/>
                </a:lnTo>
                <a:lnTo>
                  <a:pt x="0" y="3"/>
                </a:lnTo>
                <a:lnTo>
                  <a:pt x="31" y="3"/>
                </a:lnTo>
                <a:lnTo>
                  <a:pt x="31" y="0"/>
                </a:lnTo>
                <a:lnTo>
                  <a:pt x="32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93" name="Freeform 4559"/>
          <p:cNvSpPr>
            <a:spLocks noChangeAspect="1"/>
          </p:cNvSpPr>
          <p:nvPr/>
        </p:nvSpPr>
        <p:spPr bwMode="auto">
          <a:xfrm>
            <a:off x="2024063" y="5581650"/>
            <a:ext cx="9525" cy="1588"/>
          </a:xfrm>
          <a:custGeom>
            <a:avLst/>
            <a:gdLst>
              <a:gd name="T0" fmla="*/ 2147483647 w 31"/>
              <a:gd name="T1" fmla="*/ 2147483647 h 8"/>
              <a:gd name="T2" fmla="*/ 0 w 31"/>
              <a:gd name="T3" fmla="*/ 2147483647 h 8"/>
              <a:gd name="T4" fmla="*/ 0 w 31"/>
              <a:gd name="T5" fmla="*/ 2147483647 h 8"/>
              <a:gd name="T6" fmla="*/ 0 w 31"/>
              <a:gd name="T7" fmla="*/ 2147483647 h 8"/>
              <a:gd name="T8" fmla="*/ 2147483647 w 31"/>
              <a:gd name="T9" fmla="*/ 0 h 8"/>
              <a:gd name="T10" fmla="*/ 2147483647 w 31"/>
              <a:gd name="T11" fmla="*/ 0 h 8"/>
              <a:gd name="T12" fmla="*/ 2147483647 w 31"/>
              <a:gd name="T13" fmla="*/ 2147483647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8"/>
              <a:gd name="T23" fmla="*/ 31 w 31"/>
              <a:gd name="T24" fmla="*/ 8 h 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8">
                <a:moveTo>
                  <a:pt x="31" y="8"/>
                </a:moveTo>
                <a:lnTo>
                  <a:pt x="0" y="8"/>
                </a:lnTo>
                <a:lnTo>
                  <a:pt x="0" y="6"/>
                </a:lnTo>
                <a:lnTo>
                  <a:pt x="31" y="0"/>
                </a:lnTo>
                <a:lnTo>
                  <a:pt x="31" y="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94" name="Freeform 4560"/>
          <p:cNvSpPr>
            <a:spLocks noChangeAspect="1"/>
          </p:cNvSpPr>
          <p:nvPr/>
        </p:nvSpPr>
        <p:spPr bwMode="auto">
          <a:xfrm>
            <a:off x="2024063" y="5580063"/>
            <a:ext cx="9525" cy="3175"/>
          </a:xfrm>
          <a:custGeom>
            <a:avLst/>
            <a:gdLst>
              <a:gd name="T0" fmla="*/ 2147483647 w 32"/>
              <a:gd name="T1" fmla="*/ 2147483647 h 11"/>
              <a:gd name="T2" fmla="*/ 2147483647 w 32"/>
              <a:gd name="T3" fmla="*/ 2147483647 h 11"/>
              <a:gd name="T4" fmla="*/ 0 w 32"/>
              <a:gd name="T5" fmla="*/ 2147483647 h 11"/>
              <a:gd name="T6" fmla="*/ 0 w 32"/>
              <a:gd name="T7" fmla="*/ 2147483647 h 11"/>
              <a:gd name="T8" fmla="*/ 2147483647 w 32"/>
              <a:gd name="T9" fmla="*/ 2147483647 h 11"/>
              <a:gd name="T10" fmla="*/ 2147483647 w 32"/>
              <a:gd name="T11" fmla="*/ 0 h 11"/>
              <a:gd name="T12" fmla="*/ 2147483647 w 32"/>
              <a:gd name="T13" fmla="*/ 2147483647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1"/>
              <a:gd name="T23" fmla="*/ 32 w 32"/>
              <a:gd name="T24" fmla="*/ 11 h 1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1">
                <a:moveTo>
                  <a:pt x="32" y="5"/>
                </a:moveTo>
                <a:lnTo>
                  <a:pt x="1" y="11"/>
                </a:lnTo>
                <a:lnTo>
                  <a:pt x="0" y="7"/>
                </a:lnTo>
                <a:lnTo>
                  <a:pt x="0" y="4"/>
                </a:lnTo>
                <a:lnTo>
                  <a:pt x="31" y="4"/>
                </a:lnTo>
                <a:lnTo>
                  <a:pt x="31" y="0"/>
                </a:lnTo>
                <a:lnTo>
                  <a:pt x="32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95" name="Freeform 4561"/>
          <p:cNvSpPr>
            <a:spLocks noChangeAspect="1"/>
          </p:cNvSpPr>
          <p:nvPr/>
        </p:nvSpPr>
        <p:spPr bwMode="auto">
          <a:xfrm>
            <a:off x="2024063" y="5578475"/>
            <a:ext cx="9525" cy="3175"/>
          </a:xfrm>
          <a:custGeom>
            <a:avLst/>
            <a:gdLst>
              <a:gd name="T0" fmla="*/ 2147483647 w 31"/>
              <a:gd name="T1" fmla="*/ 2147483647 h 13"/>
              <a:gd name="T2" fmla="*/ 0 w 31"/>
              <a:gd name="T3" fmla="*/ 2147483647 h 13"/>
              <a:gd name="T4" fmla="*/ 0 w 31"/>
              <a:gd name="T5" fmla="*/ 2147483647 h 13"/>
              <a:gd name="T6" fmla="*/ 2147483647 w 31"/>
              <a:gd name="T7" fmla="*/ 2147483647 h 13"/>
              <a:gd name="T8" fmla="*/ 2147483647 w 31"/>
              <a:gd name="T9" fmla="*/ 0 h 13"/>
              <a:gd name="T10" fmla="*/ 2147483647 w 31"/>
              <a:gd name="T11" fmla="*/ 2147483647 h 13"/>
              <a:gd name="T12" fmla="*/ 2147483647 w 31"/>
              <a:gd name="T13" fmla="*/ 2147483647 h 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3"/>
              <a:gd name="T23" fmla="*/ 31 w 31"/>
              <a:gd name="T24" fmla="*/ 13 h 1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3">
                <a:moveTo>
                  <a:pt x="31" y="11"/>
                </a:moveTo>
                <a:lnTo>
                  <a:pt x="0" y="11"/>
                </a:lnTo>
                <a:lnTo>
                  <a:pt x="0" y="8"/>
                </a:lnTo>
                <a:lnTo>
                  <a:pt x="2" y="13"/>
                </a:lnTo>
                <a:lnTo>
                  <a:pt x="29" y="0"/>
                </a:lnTo>
                <a:lnTo>
                  <a:pt x="31" y="4"/>
                </a:lnTo>
                <a:lnTo>
                  <a:pt x="31" y="1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96" name="Freeform 4562"/>
          <p:cNvSpPr>
            <a:spLocks noChangeAspect="1"/>
          </p:cNvSpPr>
          <p:nvPr/>
        </p:nvSpPr>
        <p:spPr bwMode="auto">
          <a:xfrm>
            <a:off x="2022475" y="5578475"/>
            <a:ext cx="11113" cy="3175"/>
          </a:xfrm>
          <a:custGeom>
            <a:avLst/>
            <a:gdLst>
              <a:gd name="T0" fmla="*/ 2147483647 w 32"/>
              <a:gd name="T1" fmla="*/ 2147483647 h 14"/>
              <a:gd name="T2" fmla="*/ 2147483647 w 32"/>
              <a:gd name="T3" fmla="*/ 2147483647 h 14"/>
              <a:gd name="T4" fmla="*/ 0 w 32"/>
              <a:gd name="T5" fmla="*/ 2147483647 h 14"/>
              <a:gd name="T6" fmla="*/ 0 w 32"/>
              <a:gd name="T7" fmla="*/ 2147483647 h 14"/>
              <a:gd name="T8" fmla="*/ 2147483647 w 32"/>
              <a:gd name="T9" fmla="*/ 0 h 14"/>
              <a:gd name="T10" fmla="*/ 2147483647 w 32"/>
              <a:gd name="T11" fmla="*/ 2147483647 h 14"/>
              <a:gd name="T12" fmla="*/ 2147483647 w 32"/>
              <a:gd name="T13" fmla="*/ 2147483647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4"/>
              <a:gd name="T23" fmla="*/ 32 w 32"/>
              <a:gd name="T24" fmla="*/ 14 h 1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4">
                <a:moveTo>
                  <a:pt x="31" y="1"/>
                </a:moveTo>
                <a:lnTo>
                  <a:pt x="4" y="14"/>
                </a:lnTo>
                <a:lnTo>
                  <a:pt x="0" y="4"/>
                </a:lnTo>
                <a:lnTo>
                  <a:pt x="0" y="6"/>
                </a:lnTo>
                <a:lnTo>
                  <a:pt x="31" y="0"/>
                </a:lnTo>
                <a:lnTo>
                  <a:pt x="32" y="2"/>
                </a:lnTo>
                <a:lnTo>
                  <a:pt x="31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97" name="Freeform 4563"/>
          <p:cNvSpPr>
            <a:spLocks noChangeAspect="1"/>
          </p:cNvSpPr>
          <p:nvPr/>
        </p:nvSpPr>
        <p:spPr bwMode="auto">
          <a:xfrm>
            <a:off x="2022475" y="5575300"/>
            <a:ext cx="11113" cy="4763"/>
          </a:xfrm>
          <a:custGeom>
            <a:avLst/>
            <a:gdLst>
              <a:gd name="T0" fmla="*/ 2147483647 w 35"/>
              <a:gd name="T1" fmla="*/ 2147483647 h 12"/>
              <a:gd name="T2" fmla="*/ 2147483647 w 35"/>
              <a:gd name="T3" fmla="*/ 2147483647 h 12"/>
              <a:gd name="T4" fmla="*/ 0 w 35"/>
              <a:gd name="T5" fmla="*/ 0 h 12"/>
              <a:gd name="T6" fmla="*/ 2147483647 w 35"/>
              <a:gd name="T7" fmla="*/ 2147483647 h 12"/>
              <a:gd name="T8" fmla="*/ 2147483647 w 35"/>
              <a:gd name="T9" fmla="*/ 2147483647 h 12"/>
              <a:gd name="T10" fmla="*/ 2147483647 w 35"/>
              <a:gd name="T11" fmla="*/ 2147483647 h 12"/>
              <a:gd name="T12" fmla="*/ 2147483647 w 35"/>
              <a:gd name="T13" fmla="*/ 2147483647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12"/>
              <a:gd name="T23" fmla="*/ 35 w 35"/>
              <a:gd name="T24" fmla="*/ 12 h 1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12">
                <a:moveTo>
                  <a:pt x="34" y="6"/>
                </a:moveTo>
                <a:lnTo>
                  <a:pt x="3" y="12"/>
                </a:lnTo>
                <a:lnTo>
                  <a:pt x="0" y="0"/>
                </a:lnTo>
                <a:lnTo>
                  <a:pt x="3" y="9"/>
                </a:lnTo>
                <a:lnTo>
                  <a:pt x="32" y="1"/>
                </a:lnTo>
                <a:lnTo>
                  <a:pt x="35" y="10"/>
                </a:lnTo>
                <a:lnTo>
                  <a:pt x="34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98" name="Freeform 4564"/>
          <p:cNvSpPr>
            <a:spLocks noChangeAspect="1"/>
          </p:cNvSpPr>
          <p:nvPr/>
        </p:nvSpPr>
        <p:spPr bwMode="auto">
          <a:xfrm>
            <a:off x="2022475" y="5573713"/>
            <a:ext cx="11113" cy="4762"/>
          </a:xfrm>
          <a:custGeom>
            <a:avLst/>
            <a:gdLst>
              <a:gd name="T0" fmla="*/ 2147483647 w 35"/>
              <a:gd name="T1" fmla="*/ 2147483647 h 12"/>
              <a:gd name="T2" fmla="*/ 2147483647 w 35"/>
              <a:gd name="T3" fmla="*/ 2147483647 h 12"/>
              <a:gd name="T4" fmla="*/ 0 w 35"/>
              <a:gd name="T5" fmla="*/ 0 h 12"/>
              <a:gd name="T6" fmla="*/ 2147483647 w 35"/>
              <a:gd name="T7" fmla="*/ 2147483647 h 12"/>
              <a:gd name="T8" fmla="*/ 2147483647 w 35"/>
              <a:gd name="T9" fmla="*/ 2147483647 h 12"/>
              <a:gd name="T10" fmla="*/ 2147483647 w 35"/>
              <a:gd name="T11" fmla="*/ 2147483647 h 12"/>
              <a:gd name="T12" fmla="*/ 2147483647 w 35"/>
              <a:gd name="T13" fmla="*/ 2147483647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12"/>
              <a:gd name="T23" fmla="*/ 35 w 35"/>
              <a:gd name="T24" fmla="*/ 12 h 1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12">
                <a:moveTo>
                  <a:pt x="33" y="4"/>
                </a:moveTo>
                <a:lnTo>
                  <a:pt x="4" y="12"/>
                </a:lnTo>
                <a:lnTo>
                  <a:pt x="0" y="0"/>
                </a:lnTo>
                <a:lnTo>
                  <a:pt x="2" y="8"/>
                </a:lnTo>
                <a:lnTo>
                  <a:pt x="33" y="2"/>
                </a:lnTo>
                <a:lnTo>
                  <a:pt x="35" y="10"/>
                </a:lnTo>
                <a:lnTo>
                  <a:pt x="33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799" name="Freeform 4565"/>
          <p:cNvSpPr>
            <a:spLocks noChangeAspect="1"/>
          </p:cNvSpPr>
          <p:nvPr/>
        </p:nvSpPr>
        <p:spPr bwMode="auto">
          <a:xfrm>
            <a:off x="2022475" y="5573713"/>
            <a:ext cx="9525" cy="4762"/>
          </a:xfrm>
          <a:custGeom>
            <a:avLst/>
            <a:gdLst>
              <a:gd name="T0" fmla="*/ 2147483647 w 32"/>
              <a:gd name="T1" fmla="*/ 2147483647 h 10"/>
              <a:gd name="T2" fmla="*/ 2147483647 w 32"/>
              <a:gd name="T3" fmla="*/ 2147483647 h 10"/>
              <a:gd name="T4" fmla="*/ 0 w 32"/>
              <a:gd name="T5" fmla="*/ 2147483647 h 10"/>
              <a:gd name="T6" fmla="*/ 2147483647 w 32"/>
              <a:gd name="T7" fmla="*/ 0 h 10"/>
              <a:gd name="T8" fmla="*/ 2147483647 w 32"/>
              <a:gd name="T9" fmla="*/ 2147483647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"/>
              <a:gd name="T16" fmla="*/ 0 h 10"/>
              <a:gd name="T17" fmla="*/ 32 w 32"/>
              <a:gd name="T18" fmla="*/ 10 h 1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" h="10">
                <a:moveTo>
                  <a:pt x="32" y="4"/>
                </a:moveTo>
                <a:lnTo>
                  <a:pt x="1" y="10"/>
                </a:lnTo>
                <a:lnTo>
                  <a:pt x="0" y="6"/>
                </a:lnTo>
                <a:lnTo>
                  <a:pt x="31" y="0"/>
                </a:lnTo>
                <a:lnTo>
                  <a:pt x="32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00" name="Freeform 4566"/>
          <p:cNvSpPr>
            <a:spLocks noChangeAspect="1"/>
          </p:cNvSpPr>
          <p:nvPr/>
        </p:nvSpPr>
        <p:spPr bwMode="auto">
          <a:xfrm>
            <a:off x="2025650" y="5570538"/>
            <a:ext cx="6350" cy="9525"/>
          </a:xfrm>
          <a:custGeom>
            <a:avLst/>
            <a:gdLst>
              <a:gd name="T0" fmla="*/ 2147483647 w 18"/>
              <a:gd name="T1" fmla="*/ 0 h 31"/>
              <a:gd name="T2" fmla="*/ 2147483647 w 18"/>
              <a:gd name="T3" fmla="*/ 0 h 31"/>
              <a:gd name="T4" fmla="*/ 2147483647 w 18"/>
              <a:gd name="T5" fmla="*/ 2147483647 h 31"/>
              <a:gd name="T6" fmla="*/ 2147483647 w 18"/>
              <a:gd name="T7" fmla="*/ 2147483647 h 31"/>
              <a:gd name="T8" fmla="*/ 2147483647 w 18"/>
              <a:gd name="T9" fmla="*/ 2147483647 h 31"/>
              <a:gd name="T10" fmla="*/ 2147483647 w 18"/>
              <a:gd name="T11" fmla="*/ 2147483647 h 31"/>
              <a:gd name="T12" fmla="*/ 2147483647 w 18"/>
              <a:gd name="T13" fmla="*/ 2147483647 h 31"/>
              <a:gd name="T14" fmla="*/ 2147483647 w 18"/>
              <a:gd name="T15" fmla="*/ 2147483647 h 31"/>
              <a:gd name="T16" fmla="*/ 2147483647 w 18"/>
              <a:gd name="T17" fmla="*/ 2147483647 h 31"/>
              <a:gd name="T18" fmla="*/ 2147483647 w 18"/>
              <a:gd name="T19" fmla="*/ 2147483647 h 31"/>
              <a:gd name="T20" fmla="*/ 2147483647 w 18"/>
              <a:gd name="T21" fmla="*/ 2147483647 h 31"/>
              <a:gd name="T22" fmla="*/ 2147483647 w 18"/>
              <a:gd name="T23" fmla="*/ 2147483647 h 31"/>
              <a:gd name="T24" fmla="*/ 2147483647 w 18"/>
              <a:gd name="T25" fmla="*/ 2147483647 h 31"/>
              <a:gd name="T26" fmla="*/ 2147483647 w 18"/>
              <a:gd name="T27" fmla="*/ 2147483647 h 31"/>
              <a:gd name="T28" fmla="*/ 2147483647 w 18"/>
              <a:gd name="T29" fmla="*/ 2147483647 h 31"/>
              <a:gd name="T30" fmla="*/ 2147483647 w 18"/>
              <a:gd name="T31" fmla="*/ 2147483647 h 31"/>
              <a:gd name="T32" fmla="*/ 2147483647 w 18"/>
              <a:gd name="T33" fmla="*/ 2147483647 h 31"/>
              <a:gd name="T34" fmla="*/ 2147483647 w 18"/>
              <a:gd name="T35" fmla="*/ 2147483647 h 31"/>
              <a:gd name="T36" fmla="*/ 2147483647 w 18"/>
              <a:gd name="T37" fmla="*/ 2147483647 h 31"/>
              <a:gd name="T38" fmla="*/ 0 w 18"/>
              <a:gd name="T39" fmla="*/ 2147483647 h 31"/>
              <a:gd name="T40" fmla="*/ 0 w 18"/>
              <a:gd name="T41" fmla="*/ 2147483647 h 31"/>
              <a:gd name="T42" fmla="*/ 2147483647 w 18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8"/>
              <a:gd name="T67" fmla="*/ 0 h 31"/>
              <a:gd name="T68" fmla="*/ 18 w 18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8" h="31">
                <a:moveTo>
                  <a:pt x="6" y="0"/>
                </a:moveTo>
                <a:lnTo>
                  <a:pt x="6" y="0"/>
                </a:lnTo>
                <a:lnTo>
                  <a:pt x="8" y="1"/>
                </a:lnTo>
                <a:lnTo>
                  <a:pt x="11" y="2"/>
                </a:lnTo>
                <a:lnTo>
                  <a:pt x="13" y="4"/>
                </a:lnTo>
                <a:lnTo>
                  <a:pt x="15" y="6"/>
                </a:lnTo>
                <a:lnTo>
                  <a:pt x="16" y="9"/>
                </a:lnTo>
                <a:lnTo>
                  <a:pt x="17" y="12"/>
                </a:lnTo>
                <a:lnTo>
                  <a:pt x="18" y="14"/>
                </a:lnTo>
                <a:lnTo>
                  <a:pt x="18" y="16"/>
                </a:lnTo>
                <a:lnTo>
                  <a:pt x="18" y="19"/>
                </a:lnTo>
                <a:lnTo>
                  <a:pt x="17" y="21"/>
                </a:lnTo>
                <a:lnTo>
                  <a:pt x="16" y="24"/>
                </a:lnTo>
                <a:lnTo>
                  <a:pt x="14" y="26"/>
                </a:lnTo>
                <a:lnTo>
                  <a:pt x="12" y="28"/>
                </a:lnTo>
                <a:lnTo>
                  <a:pt x="10" y="29"/>
                </a:lnTo>
                <a:lnTo>
                  <a:pt x="7" y="30"/>
                </a:lnTo>
                <a:lnTo>
                  <a:pt x="5" y="31"/>
                </a:lnTo>
                <a:lnTo>
                  <a:pt x="3" y="31"/>
                </a:lnTo>
                <a:lnTo>
                  <a:pt x="0" y="31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01" name="Freeform 4567"/>
          <p:cNvSpPr>
            <a:spLocks noChangeAspect="1"/>
          </p:cNvSpPr>
          <p:nvPr/>
        </p:nvSpPr>
        <p:spPr bwMode="auto">
          <a:xfrm>
            <a:off x="2012950" y="5570538"/>
            <a:ext cx="12700" cy="1587"/>
          </a:xfrm>
          <a:custGeom>
            <a:avLst/>
            <a:gdLst>
              <a:gd name="T0" fmla="*/ 0 w 31"/>
              <a:gd name="T1" fmla="*/ 2147483647 h 6"/>
              <a:gd name="T2" fmla="*/ 2147483647 w 31"/>
              <a:gd name="T3" fmla="*/ 0 h 6"/>
              <a:gd name="T4" fmla="*/ 0 w 31"/>
              <a:gd name="T5" fmla="*/ 2147483647 h 6"/>
              <a:gd name="T6" fmla="*/ 0 60000 65536"/>
              <a:gd name="T7" fmla="*/ 0 60000 65536"/>
              <a:gd name="T8" fmla="*/ 0 60000 65536"/>
              <a:gd name="T9" fmla="*/ 0 w 31"/>
              <a:gd name="T10" fmla="*/ 0 h 6"/>
              <a:gd name="T11" fmla="*/ 31 w 31"/>
              <a:gd name="T12" fmla="*/ 6 h 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" h="6">
                <a:moveTo>
                  <a:pt x="0" y="6"/>
                </a:moveTo>
                <a:lnTo>
                  <a:pt x="31" y="0"/>
                </a:lnTo>
                <a:lnTo>
                  <a:pt x="0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02" name="Freeform 4568"/>
          <p:cNvSpPr>
            <a:spLocks noChangeAspect="1"/>
          </p:cNvSpPr>
          <p:nvPr/>
        </p:nvSpPr>
        <p:spPr bwMode="auto">
          <a:xfrm>
            <a:off x="2024063" y="5570538"/>
            <a:ext cx="4762" cy="9525"/>
          </a:xfrm>
          <a:custGeom>
            <a:avLst/>
            <a:gdLst>
              <a:gd name="T0" fmla="*/ 2147483647 w 12"/>
              <a:gd name="T1" fmla="*/ 2147483647 h 32"/>
              <a:gd name="T2" fmla="*/ 2147483647 w 12"/>
              <a:gd name="T3" fmla="*/ 2147483647 h 32"/>
              <a:gd name="T4" fmla="*/ 0 w 12"/>
              <a:gd name="T5" fmla="*/ 2147483647 h 32"/>
              <a:gd name="T6" fmla="*/ 2147483647 w 12"/>
              <a:gd name="T7" fmla="*/ 2147483647 h 32"/>
              <a:gd name="T8" fmla="*/ 2147483647 w 12"/>
              <a:gd name="T9" fmla="*/ 0 h 32"/>
              <a:gd name="T10" fmla="*/ 2147483647 w 12"/>
              <a:gd name="T11" fmla="*/ 0 h 32"/>
              <a:gd name="T12" fmla="*/ 2147483647 w 12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"/>
              <a:gd name="T22" fmla="*/ 0 h 32"/>
              <a:gd name="T23" fmla="*/ 12 w 12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" h="32">
                <a:moveTo>
                  <a:pt x="12" y="1"/>
                </a:moveTo>
                <a:lnTo>
                  <a:pt x="6" y="32"/>
                </a:lnTo>
                <a:lnTo>
                  <a:pt x="0" y="31"/>
                </a:lnTo>
                <a:lnTo>
                  <a:pt x="3" y="31"/>
                </a:lnTo>
                <a:lnTo>
                  <a:pt x="3" y="0"/>
                </a:lnTo>
                <a:lnTo>
                  <a:pt x="7" y="0"/>
                </a:lnTo>
                <a:lnTo>
                  <a:pt x="1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03" name="Freeform 4569"/>
          <p:cNvSpPr>
            <a:spLocks noChangeAspect="1"/>
          </p:cNvSpPr>
          <p:nvPr/>
        </p:nvSpPr>
        <p:spPr bwMode="auto">
          <a:xfrm>
            <a:off x="2022475" y="5570538"/>
            <a:ext cx="3175" cy="9525"/>
          </a:xfrm>
          <a:custGeom>
            <a:avLst/>
            <a:gdLst>
              <a:gd name="T0" fmla="*/ 2147483647 w 8"/>
              <a:gd name="T1" fmla="*/ 0 h 31"/>
              <a:gd name="T2" fmla="*/ 2147483647 w 8"/>
              <a:gd name="T3" fmla="*/ 2147483647 h 31"/>
              <a:gd name="T4" fmla="*/ 2147483647 w 8"/>
              <a:gd name="T5" fmla="*/ 2147483647 h 31"/>
              <a:gd name="T6" fmla="*/ 0 w 8"/>
              <a:gd name="T7" fmla="*/ 2147483647 h 31"/>
              <a:gd name="T8" fmla="*/ 2147483647 w 8"/>
              <a:gd name="T9" fmla="*/ 2147483647 h 31"/>
              <a:gd name="T10" fmla="*/ 2147483647 w 8"/>
              <a:gd name="T11" fmla="*/ 0 h 31"/>
              <a:gd name="T12" fmla="*/ 2147483647 w 8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"/>
              <a:gd name="T22" fmla="*/ 0 h 31"/>
              <a:gd name="T23" fmla="*/ 8 w 8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" h="31">
                <a:moveTo>
                  <a:pt x="8" y="0"/>
                </a:moveTo>
                <a:lnTo>
                  <a:pt x="8" y="31"/>
                </a:lnTo>
                <a:lnTo>
                  <a:pt x="3" y="31"/>
                </a:lnTo>
                <a:lnTo>
                  <a:pt x="0" y="30"/>
                </a:lnTo>
                <a:lnTo>
                  <a:pt x="8" y="1"/>
                </a:lnTo>
                <a:lnTo>
                  <a:pt x="5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04" name="Freeform 4570"/>
          <p:cNvSpPr>
            <a:spLocks noChangeAspect="1"/>
          </p:cNvSpPr>
          <p:nvPr/>
        </p:nvSpPr>
        <p:spPr bwMode="auto">
          <a:xfrm>
            <a:off x="2020888" y="5570538"/>
            <a:ext cx="4762" cy="9525"/>
          </a:xfrm>
          <a:custGeom>
            <a:avLst/>
            <a:gdLst>
              <a:gd name="T0" fmla="*/ 2147483647 w 13"/>
              <a:gd name="T1" fmla="*/ 2147483647 h 30"/>
              <a:gd name="T2" fmla="*/ 2147483647 w 13"/>
              <a:gd name="T3" fmla="*/ 2147483647 h 30"/>
              <a:gd name="T4" fmla="*/ 2147483647 w 13"/>
              <a:gd name="T5" fmla="*/ 2147483647 h 30"/>
              <a:gd name="T6" fmla="*/ 0 w 13"/>
              <a:gd name="T7" fmla="*/ 2147483647 h 30"/>
              <a:gd name="T8" fmla="*/ 2147483647 w 13"/>
              <a:gd name="T9" fmla="*/ 2147483647 h 30"/>
              <a:gd name="T10" fmla="*/ 2147483647 w 13"/>
              <a:gd name="T11" fmla="*/ 0 h 30"/>
              <a:gd name="T12" fmla="*/ 2147483647 w 13"/>
              <a:gd name="T13" fmla="*/ 2147483647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"/>
              <a:gd name="T22" fmla="*/ 0 h 30"/>
              <a:gd name="T23" fmla="*/ 13 w 13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" h="30">
                <a:moveTo>
                  <a:pt x="13" y="1"/>
                </a:moveTo>
                <a:lnTo>
                  <a:pt x="5" y="30"/>
                </a:lnTo>
                <a:lnTo>
                  <a:pt x="2" y="29"/>
                </a:lnTo>
                <a:lnTo>
                  <a:pt x="0" y="28"/>
                </a:lnTo>
                <a:lnTo>
                  <a:pt x="12" y="1"/>
                </a:lnTo>
                <a:lnTo>
                  <a:pt x="10" y="0"/>
                </a:lnTo>
                <a:lnTo>
                  <a:pt x="13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05" name="Freeform 4571"/>
          <p:cNvSpPr>
            <a:spLocks noChangeAspect="1"/>
          </p:cNvSpPr>
          <p:nvPr/>
        </p:nvSpPr>
        <p:spPr bwMode="auto">
          <a:xfrm>
            <a:off x="2017713" y="5570538"/>
            <a:ext cx="7937" cy="7937"/>
          </a:xfrm>
          <a:custGeom>
            <a:avLst/>
            <a:gdLst>
              <a:gd name="T0" fmla="*/ 2147483647 w 27"/>
              <a:gd name="T1" fmla="*/ 0 h 27"/>
              <a:gd name="T2" fmla="*/ 2147483647 w 27"/>
              <a:gd name="T3" fmla="*/ 2147483647 h 27"/>
              <a:gd name="T4" fmla="*/ 2147483647 w 27"/>
              <a:gd name="T5" fmla="*/ 2147483647 h 27"/>
              <a:gd name="T6" fmla="*/ 0 w 27"/>
              <a:gd name="T7" fmla="*/ 2147483647 h 27"/>
              <a:gd name="T8" fmla="*/ 2147483647 w 27"/>
              <a:gd name="T9" fmla="*/ 2147483647 h 27"/>
              <a:gd name="T10" fmla="*/ 2147483647 w 27"/>
              <a:gd name="T11" fmla="*/ 2147483647 h 27"/>
              <a:gd name="T12" fmla="*/ 2147483647 w 27"/>
              <a:gd name="T13" fmla="*/ 0 h 2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"/>
              <a:gd name="T22" fmla="*/ 0 h 27"/>
              <a:gd name="T23" fmla="*/ 27 w 27"/>
              <a:gd name="T24" fmla="*/ 27 h 2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" h="27">
                <a:moveTo>
                  <a:pt x="21" y="0"/>
                </a:moveTo>
                <a:lnTo>
                  <a:pt x="9" y="27"/>
                </a:lnTo>
                <a:lnTo>
                  <a:pt x="2" y="24"/>
                </a:lnTo>
                <a:lnTo>
                  <a:pt x="0" y="19"/>
                </a:lnTo>
                <a:lnTo>
                  <a:pt x="27" y="6"/>
                </a:lnTo>
                <a:lnTo>
                  <a:pt x="25" y="1"/>
                </a:lnTo>
                <a:lnTo>
                  <a:pt x="2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06" name="Freeform 4572"/>
          <p:cNvSpPr>
            <a:spLocks noChangeAspect="1"/>
          </p:cNvSpPr>
          <p:nvPr/>
        </p:nvSpPr>
        <p:spPr bwMode="auto">
          <a:xfrm>
            <a:off x="2017713" y="5570538"/>
            <a:ext cx="7937" cy="4762"/>
          </a:xfrm>
          <a:custGeom>
            <a:avLst/>
            <a:gdLst>
              <a:gd name="T0" fmla="*/ 2147483647 w 27"/>
              <a:gd name="T1" fmla="*/ 2147483647 h 21"/>
              <a:gd name="T2" fmla="*/ 0 w 27"/>
              <a:gd name="T3" fmla="*/ 2147483647 h 21"/>
              <a:gd name="T4" fmla="*/ 0 w 27"/>
              <a:gd name="T5" fmla="*/ 2147483647 h 21"/>
              <a:gd name="T6" fmla="*/ 2147483647 w 27"/>
              <a:gd name="T7" fmla="*/ 2147483647 h 21"/>
              <a:gd name="T8" fmla="*/ 2147483647 w 27"/>
              <a:gd name="T9" fmla="*/ 0 h 21"/>
              <a:gd name="T10" fmla="*/ 2147483647 w 27"/>
              <a:gd name="T11" fmla="*/ 2147483647 h 21"/>
              <a:gd name="T12" fmla="*/ 2147483647 w 27"/>
              <a:gd name="T13" fmla="*/ 2147483647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"/>
              <a:gd name="T22" fmla="*/ 0 h 21"/>
              <a:gd name="T23" fmla="*/ 27 w 27"/>
              <a:gd name="T24" fmla="*/ 21 h 2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" h="21">
                <a:moveTo>
                  <a:pt x="27" y="6"/>
                </a:moveTo>
                <a:lnTo>
                  <a:pt x="0" y="19"/>
                </a:lnTo>
                <a:lnTo>
                  <a:pt x="2" y="21"/>
                </a:lnTo>
                <a:lnTo>
                  <a:pt x="22" y="0"/>
                </a:lnTo>
                <a:lnTo>
                  <a:pt x="25" y="2"/>
                </a:lnTo>
                <a:lnTo>
                  <a:pt x="27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07" name="Freeform 4573"/>
          <p:cNvSpPr>
            <a:spLocks noChangeAspect="1"/>
          </p:cNvSpPr>
          <p:nvPr/>
        </p:nvSpPr>
        <p:spPr bwMode="auto">
          <a:xfrm>
            <a:off x="2014538" y="5570538"/>
            <a:ext cx="11112" cy="4762"/>
          </a:xfrm>
          <a:custGeom>
            <a:avLst/>
            <a:gdLst>
              <a:gd name="T0" fmla="*/ 2147483647 w 24"/>
              <a:gd name="T1" fmla="*/ 0 h 21"/>
              <a:gd name="T2" fmla="*/ 2147483647 w 24"/>
              <a:gd name="T3" fmla="*/ 2147483647 h 21"/>
              <a:gd name="T4" fmla="*/ 0 w 24"/>
              <a:gd name="T5" fmla="*/ 2147483647 h 21"/>
              <a:gd name="T6" fmla="*/ 0 w 24"/>
              <a:gd name="T7" fmla="*/ 2147483647 h 21"/>
              <a:gd name="T8" fmla="*/ 2147483647 w 24"/>
              <a:gd name="T9" fmla="*/ 0 h 21"/>
              <a:gd name="T10" fmla="*/ 2147483647 w 24"/>
              <a:gd name="T11" fmla="*/ 0 h 21"/>
              <a:gd name="T12" fmla="*/ 2147483647 w 24"/>
              <a:gd name="T13" fmla="*/ 0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"/>
              <a:gd name="T22" fmla="*/ 0 h 21"/>
              <a:gd name="T23" fmla="*/ 24 w 24"/>
              <a:gd name="T24" fmla="*/ 21 h 2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" h="21">
                <a:moveTo>
                  <a:pt x="24" y="0"/>
                </a:moveTo>
                <a:lnTo>
                  <a:pt x="4" y="21"/>
                </a:lnTo>
                <a:lnTo>
                  <a:pt x="0" y="17"/>
                </a:lnTo>
                <a:lnTo>
                  <a:pt x="2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08" name="Freeform 4574"/>
          <p:cNvSpPr>
            <a:spLocks noChangeAspect="1"/>
          </p:cNvSpPr>
          <p:nvPr/>
        </p:nvSpPr>
        <p:spPr bwMode="auto">
          <a:xfrm>
            <a:off x="2014538" y="5570538"/>
            <a:ext cx="11112" cy="4762"/>
          </a:xfrm>
          <a:custGeom>
            <a:avLst/>
            <a:gdLst>
              <a:gd name="T0" fmla="*/ 2147483647 w 31"/>
              <a:gd name="T1" fmla="*/ 0 h 17"/>
              <a:gd name="T2" fmla="*/ 2147483647 w 31"/>
              <a:gd name="T3" fmla="*/ 2147483647 h 17"/>
              <a:gd name="T4" fmla="*/ 0 w 31"/>
              <a:gd name="T5" fmla="*/ 2147483647 h 17"/>
              <a:gd name="T6" fmla="*/ 0 w 31"/>
              <a:gd name="T7" fmla="*/ 2147483647 h 17"/>
              <a:gd name="T8" fmla="*/ 2147483647 w 31"/>
              <a:gd name="T9" fmla="*/ 2147483647 h 17"/>
              <a:gd name="T10" fmla="*/ 2147483647 w 31"/>
              <a:gd name="T11" fmla="*/ 2147483647 h 17"/>
              <a:gd name="T12" fmla="*/ 2147483647 w 31"/>
              <a:gd name="T13" fmla="*/ 0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7"/>
              <a:gd name="T23" fmla="*/ 31 w 31"/>
              <a:gd name="T24" fmla="*/ 17 h 1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7">
                <a:moveTo>
                  <a:pt x="30" y="0"/>
                </a:moveTo>
                <a:lnTo>
                  <a:pt x="6" y="17"/>
                </a:lnTo>
                <a:lnTo>
                  <a:pt x="0" y="10"/>
                </a:lnTo>
                <a:lnTo>
                  <a:pt x="0" y="9"/>
                </a:lnTo>
                <a:lnTo>
                  <a:pt x="31" y="2"/>
                </a:lnTo>
                <a:lnTo>
                  <a:pt x="31" y="1"/>
                </a:lnTo>
                <a:lnTo>
                  <a:pt x="3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09" name="Freeform 4575"/>
          <p:cNvSpPr>
            <a:spLocks noChangeAspect="1"/>
          </p:cNvSpPr>
          <p:nvPr/>
        </p:nvSpPr>
        <p:spPr bwMode="auto">
          <a:xfrm>
            <a:off x="2012950" y="5570538"/>
            <a:ext cx="12700" cy="1587"/>
          </a:xfrm>
          <a:custGeom>
            <a:avLst/>
            <a:gdLst>
              <a:gd name="T0" fmla="*/ 2147483647 w 32"/>
              <a:gd name="T1" fmla="*/ 2147483647 h 11"/>
              <a:gd name="T2" fmla="*/ 2147483647 w 32"/>
              <a:gd name="T3" fmla="*/ 2147483647 h 11"/>
              <a:gd name="T4" fmla="*/ 0 w 32"/>
              <a:gd name="T5" fmla="*/ 2147483647 h 11"/>
              <a:gd name="T6" fmla="*/ 2147483647 w 32"/>
              <a:gd name="T7" fmla="*/ 0 h 11"/>
              <a:gd name="T8" fmla="*/ 2147483647 w 32"/>
              <a:gd name="T9" fmla="*/ 2147483647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"/>
              <a:gd name="T16" fmla="*/ 0 h 11"/>
              <a:gd name="T17" fmla="*/ 32 w 32"/>
              <a:gd name="T18" fmla="*/ 11 h 1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" h="11">
                <a:moveTo>
                  <a:pt x="32" y="4"/>
                </a:moveTo>
                <a:lnTo>
                  <a:pt x="1" y="11"/>
                </a:lnTo>
                <a:lnTo>
                  <a:pt x="0" y="6"/>
                </a:lnTo>
                <a:lnTo>
                  <a:pt x="31" y="0"/>
                </a:lnTo>
                <a:lnTo>
                  <a:pt x="32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10" name="Freeform 4576"/>
          <p:cNvSpPr>
            <a:spLocks noChangeAspect="1"/>
          </p:cNvSpPr>
          <p:nvPr/>
        </p:nvSpPr>
        <p:spPr bwMode="auto">
          <a:xfrm>
            <a:off x="2219325" y="5553075"/>
            <a:ext cx="9525" cy="3175"/>
          </a:xfrm>
          <a:custGeom>
            <a:avLst/>
            <a:gdLst>
              <a:gd name="T0" fmla="*/ 2147483647 w 29"/>
              <a:gd name="T1" fmla="*/ 0 h 12"/>
              <a:gd name="T2" fmla="*/ 0 w 29"/>
              <a:gd name="T3" fmla="*/ 2147483647 h 12"/>
              <a:gd name="T4" fmla="*/ 2147483647 w 29"/>
              <a:gd name="T5" fmla="*/ 0 h 12"/>
              <a:gd name="T6" fmla="*/ 0 60000 65536"/>
              <a:gd name="T7" fmla="*/ 0 60000 65536"/>
              <a:gd name="T8" fmla="*/ 0 60000 65536"/>
              <a:gd name="T9" fmla="*/ 0 w 29"/>
              <a:gd name="T10" fmla="*/ 0 h 12"/>
              <a:gd name="T11" fmla="*/ 29 w 29"/>
              <a:gd name="T12" fmla="*/ 12 h 1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9" h="12">
                <a:moveTo>
                  <a:pt x="29" y="0"/>
                </a:moveTo>
                <a:lnTo>
                  <a:pt x="0" y="12"/>
                </a:lnTo>
                <a:lnTo>
                  <a:pt x="2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11" name="Freeform 4577"/>
          <p:cNvSpPr>
            <a:spLocks noChangeAspect="1"/>
          </p:cNvSpPr>
          <p:nvPr/>
        </p:nvSpPr>
        <p:spPr bwMode="auto">
          <a:xfrm>
            <a:off x="2192338" y="5508625"/>
            <a:ext cx="9525" cy="7938"/>
          </a:xfrm>
          <a:custGeom>
            <a:avLst/>
            <a:gdLst>
              <a:gd name="T0" fmla="*/ 2147483647 w 30"/>
              <a:gd name="T1" fmla="*/ 2147483647 h 20"/>
              <a:gd name="T2" fmla="*/ 2147483647 w 30"/>
              <a:gd name="T3" fmla="*/ 2147483647 h 20"/>
              <a:gd name="T4" fmla="*/ 0 w 30"/>
              <a:gd name="T5" fmla="*/ 2147483647 h 20"/>
              <a:gd name="T6" fmla="*/ 0 w 30"/>
              <a:gd name="T7" fmla="*/ 2147483647 h 20"/>
              <a:gd name="T8" fmla="*/ 0 w 30"/>
              <a:gd name="T9" fmla="*/ 2147483647 h 20"/>
              <a:gd name="T10" fmla="*/ 2147483647 w 30"/>
              <a:gd name="T11" fmla="*/ 2147483647 h 20"/>
              <a:gd name="T12" fmla="*/ 2147483647 w 30"/>
              <a:gd name="T13" fmla="*/ 2147483647 h 20"/>
              <a:gd name="T14" fmla="*/ 2147483647 w 30"/>
              <a:gd name="T15" fmla="*/ 2147483647 h 20"/>
              <a:gd name="T16" fmla="*/ 2147483647 w 30"/>
              <a:gd name="T17" fmla="*/ 2147483647 h 20"/>
              <a:gd name="T18" fmla="*/ 2147483647 w 30"/>
              <a:gd name="T19" fmla="*/ 2147483647 h 20"/>
              <a:gd name="T20" fmla="*/ 2147483647 w 30"/>
              <a:gd name="T21" fmla="*/ 2147483647 h 20"/>
              <a:gd name="T22" fmla="*/ 2147483647 w 30"/>
              <a:gd name="T23" fmla="*/ 0 h 20"/>
              <a:gd name="T24" fmla="*/ 2147483647 w 30"/>
              <a:gd name="T25" fmla="*/ 0 h 20"/>
              <a:gd name="T26" fmla="*/ 2147483647 w 30"/>
              <a:gd name="T27" fmla="*/ 0 h 20"/>
              <a:gd name="T28" fmla="*/ 2147483647 w 30"/>
              <a:gd name="T29" fmla="*/ 2147483647 h 20"/>
              <a:gd name="T30" fmla="*/ 2147483647 w 30"/>
              <a:gd name="T31" fmla="*/ 2147483647 h 20"/>
              <a:gd name="T32" fmla="*/ 2147483647 w 30"/>
              <a:gd name="T33" fmla="*/ 2147483647 h 20"/>
              <a:gd name="T34" fmla="*/ 2147483647 w 30"/>
              <a:gd name="T35" fmla="*/ 2147483647 h 20"/>
              <a:gd name="T36" fmla="*/ 2147483647 w 30"/>
              <a:gd name="T37" fmla="*/ 2147483647 h 20"/>
              <a:gd name="T38" fmla="*/ 2147483647 w 30"/>
              <a:gd name="T39" fmla="*/ 2147483647 h 20"/>
              <a:gd name="T40" fmla="*/ 2147483647 w 30"/>
              <a:gd name="T41" fmla="*/ 2147483647 h 20"/>
              <a:gd name="T42" fmla="*/ 2147483647 w 30"/>
              <a:gd name="T43" fmla="*/ 2147483647 h 2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0"/>
              <a:gd name="T67" fmla="*/ 0 h 20"/>
              <a:gd name="T68" fmla="*/ 30 w 30"/>
              <a:gd name="T69" fmla="*/ 20 h 20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0" h="20">
                <a:moveTo>
                  <a:pt x="1" y="20"/>
                </a:moveTo>
                <a:lnTo>
                  <a:pt x="1" y="20"/>
                </a:lnTo>
                <a:lnTo>
                  <a:pt x="0" y="18"/>
                </a:lnTo>
                <a:lnTo>
                  <a:pt x="0" y="15"/>
                </a:lnTo>
                <a:lnTo>
                  <a:pt x="0" y="12"/>
                </a:lnTo>
                <a:lnTo>
                  <a:pt x="1" y="10"/>
                </a:lnTo>
                <a:lnTo>
                  <a:pt x="2" y="7"/>
                </a:lnTo>
                <a:lnTo>
                  <a:pt x="5" y="5"/>
                </a:lnTo>
                <a:lnTo>
                  <a:pt x="7" y="3"/>
                </a:lnTo>
                <a:lnTo>
                  <a:pt x="9" y="2"/>
                </a:lnTo>
                <a:lnTo>
                  <a:pt x="12" y="1"/>
                </a:lnTo>
                <a:lnTo>
                  <a:pt x="14" y="0"/>
                </a:lnTo>
                <a:lnTo>
                  <a:pt x="16" y="0"/>
                </a:lnTo>
                <a:lnTo>
                  <a:pt x="19" y="0"/>
                </a:lnTo>
                <a:lnTo>
                  <a:pt x="21" y="1"/>
                </a:lnTo>
                <a:lnTo>
                  <a:pt x="24" y="2"/>
                </a:lnTo>
                <a:lnTo>
                  <a:pt x="26" y="4"/>
                </a:lnTo>
                <a:lnTo>
                  <a:pt x="28" y="6"/>
                </a:lnTo>
                <a:lnTo>
                  <a:pt x="29" y="8"/>
                </a:lnTo>
                <a:lnTo>
                  <a:pt x="30" y="11"/>
                </a:lnTo>
                <a:lnTo>
                  <a:pt x="1" y="2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12" name="Freeform 4578"/>
          <p:cNvSpPr>
            <a:spLocks noChangeAspect="1"/>
          </p:cNvSpPr>
          <p:nvPr/>
        </p:nvSpPr>
        <p:spPr bwMode="auto">
          <a:xfrm>
            <a:off x="2216150" y="5546725"/>
            <a:ext cx="12700" cy="9525"/>
          </a:xfrm>
          <a:custGeom>
            <a:avLst/>
            <a:gdLst>
              <a:gd name="T0" fmla="*/ 2147483647 w 37"/>
              <a:gd name="T1" fmla="*/ 2147483647 h 33"/>
              <a:gd name="T2" fmla="*/ 2147483647 w 37"/>
              <a:gd name="T3" fmla="*/ 2147483647 h 33"/>
              <a:gd name="T4" fmla="*/ 0 w 37"/>
              <a:gd name="T5" fmla="*/ 2147483647 h 33"/>
              <a:gd name="T6" fmla="*/ 2147483647 w 37"/>
              <a:gd name="T7" fmla="*/ 2147483647 h 33"/>
              <a:gd name="T8" fmla="*/ 2147483647 w 37"/>
              <a:gd name="T9" fmla="*/ 0 h 33"/>
              <a:gd name="T10" fmla="*/ 2147483647 w 37"/>
              <a:gd name="T11" fmla="*/ 2147483647 h 33"/>
              <a:gd name="T12" fmla="*/ 2147483647 w 37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7"/>
              <a:gd name="T22" fmla="*/ 0 h 33"/>
              <a:gd name="T23" fmla="*/ 37 w 37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7" h="33">
                <a:moveTo>
                  <a:pt x="37" y="21"/>
                </a:moveTo>
                <a:lnTo>
                  <a:pt x="8" y="33"/>
                </a:lnTo>
                <a:lnTo>
                  <a:pt x="0" y="16"/>
                </a:lnTo>
                <a:lnTo>
                  <a:pt x="2" y="18"/>
                </a:lnTo>
                <a:lnTo>
                  <a:pt x="27" y="0"/>
                </a:lnTo>
                <a:lnTo>
                  <a:pt x="29" y="2"/>
                </a:lnTo>
                <a:lnTo>
                  <a:pt x="37" y="2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13" name="Freeform 4579"/>
          <p:cNvSpPr>
            <a:spLocks noChangeAspect="1"/>
          </p:cNvSpPr>
          <p:nvPr/>
        </p:nvSpPr>
        <p:spPr bwMode="auto">
          <a:xfrm>
            <a:off x="2211388" y="5541963"/>
            <a:ext cx="14287" cy="11112"/>
          </a:xfrm>
          <a:custGeom>
            <a:avLst/>
            <a:gdLst>
              <a:gd name="T0" fmla="*/ 2147483647 w 35"/>
              <a:gd name="T1" fmla="*/ 2147483647 h 33"/>
              <a:gd name="T2" fmla="*/ 2147483647 w 35"/>
              <a:gd name="T3" fmla="*/ 2147483647 h 33"/>
              <a:gd name="T4" fmla="*/ 0 w 35"/>
              <a:gd name="T5" fmla="*/ 2147483647 h 33"/>
              <a:gd name="T6" fmla="*/ 0 w 35"/>
              <a:gd name="T7" fmla="*/ 2147483647 h 33"/>
              <a:gd name="T8" fmla="*/ 2147483647 w 35"/>
              <a:gd name="T9" fmla="*/ 0 h 33"/>
              <a:gd name="T10" fmla="*/ 2147483647 w 35"/>
              <a:gd name="T11" fmla="*/ 0 h 33"/>
              <a:gd name="T12" fmla="*/ 2147483647 w 35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33"/>
              <a:gd name="T23" fmla="*/ 35 w 35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33">
                <a:moveTo>
                  <a:pt x="35" y="15"/>
                </a:moveTo>
                <a:lnTo>
                  <a:pt x="10" y="33"/>
                </a:lnTo>
                <a:lnTo>
                  <a:pt x="0" y="19"/>
                </a:lnTo>
                <a:lnTo>
                  <a:pt x="25" y="0"/>
                </a:lnTo>
                <a:lnTo>
                  <a:pt x="35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14" name="Freeform 4580"/>
          <p:cNvSpPr>
            <a:spLocks noChangeAspect="1"/>
          </p:cNvSpPr>
          <p:nvPr/>
        </p:nvSpPr>
        <p:spPr bwMode="auto">
          <a:xfrm>
            <a:off x="2208213" y="5535613"/>
            <a:ext cx="12700" cy="11112"/>
          </a:xfrm>
          <a:custGeom>
            <a:avLst/>
            <a:gdLst>
              <a:gd name="T0" fmla="*/ 2147483647 w 39"/>
              <a:gd name="T1" fmla="*/ 2147483647 h 34"/>
              <a:gd name="T2" fmla="*/ 2147483647 w 39"/>
              <a:gd name="T3" fmla="*/ 2147483647 h 34"/>
              <a:gd name="T4" fmla="*/ 0 w 39"/>
              <a:gd name="T5" fmla="*/ 2147483647 h 34"/>
              <a:gd name="T6" fmla="*/ 2147483647 w 39"/>
              <a:gd name="T7" fmla="*/ 2147483647 h 34"/>
              <a:gd name="T8" fmla="*/ 2147483647 w 39"/>
              <a:gd name="T9" fmla="*/ 0 h 34"/>
              <a:gd name="T10" fmla="*/ 2147483647 w 39"/>
              <a:gd name="T11" fmla="*/ 2147483647 h 34"/>
              <a:gd name="T12" fmla="*/ 2147483647 w 39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9"/>
              <a:gd name="T22" fmla="*/ 0 h 34"/>
              <a:gd name="T23" fmla="*/ 39 w 39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9" h="34">
                <a:moveTo>
                  <a:pt x="39" y="15"/>
                </a:moveTo>
                <a:lnTo>
                  <a:pt x="14" y="34"/>
                </a:lnTo>
                <a:lnTo>
                  <a:pt x="0" y="16"/>
                </a:lnTo>
                <a:lnTo>
                  <a:pt x="3" y="20"/>
                </a:lnTo>
                <a:lnTo>
                  <a:pt x="26" y="0"/>
                </a:lnTo>
                <a:lnTo>
                  <a:pt x="29" y="4"/>
                </a:lnTo>
                <a:lnTo>
                  <a:pt x="39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15" name="Freeform 4581"/>
          <p:cNvSpPr>
            <a:spLocks noChangeAspect="1"/>
          </p:cNvSpPr>
          <p:nvPr/>
        </p:nvSpPr>
        <p:spPr bwMode="auto">
          <a:xfrm>
            <a:off x="2205038" y="5530850"/>
            <a:ext cx="11112" cy="12700"/>
          </a:xfrm>
          <a:custGeom>
            <a:avLst/>
            <a:gdLst>
              <a:gd name="T0" fmla="*/ 2147483647 w 34"/>
              <a:gd name="T1" fmla="*/ 2147483647 h 34"/>
              <a:gd name="T2" fmla="*/ 2147483647 w 34"/>
              <a:gd name="T3" fmla="*/ 2147483647 h 34"/>
              <a:gd name="T4" fmla="*/ 0 w 34"/>
              <a:gd name="T5" fmla="*/ 2147483647 h 34"/>
              <a:gd name="T6" fmla="*/ 0 w 34"/>
              <a:gd name="T7" fmla="*/ 2147483647 h 34"/>
              <a:gd name="T8" fmla="*/ 2147483647 w 34"/>
              <a:gd name="T9" fmla="*/ 0 h 34"/>
              <a:gd name="T10" fmla="*/ 2147483647 w 34"/>
              <a:gd name="T11" fmla="*/ 0 h 34"/>
              <a:gd name="T12" fmla="*/ 2147483647 w 34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34"/>
              <a:gd name="T23" fmla="*/ 34 w 34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34">
                <a:moveTo>
                  <a:pt x="34" y="14"/>
                </a:moveTo>
                <a:lnTo>
                  <a:pt x="11" y="34"/>
                </a:lnTo>
                <a:lnTo>
                  <a:pt x="0" y="21"/>
                </a:lnTo>
                <a:lnTo>
                  <a:pt x="23" y="0"/>
                </a:lnTo>
                <a:lnTo>
                  <a:pt x="34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16" name="Freeform 4582"/>
          <p:cNvSpPr>
            <a:spLocks noChangeAspect="1"/>
          </p:cNvSpPr>
          <p:nvPr/>
        </p:nvSpPr>
        <p:spPr bwMode="auto">
          <a:xfrm>
            <a:off x="2200275" y="5526088"/>
            <a:ext cx="11113" cy="11112"/>
          </a:xfrm>
          <a:custGeom>
            <a:avLst/>
            <a:gdLst>
              <a:gd name="T0" fmla="*/ 2147483647 w 38"/>
              <a:gd name="T1" fmla="*/ 2147483647 h 33"/>
              <a:gd name="T2" fmla="*/ 2147483647 w 38"/>
              <a:gd name="T3" fmla="*/ 2147483647 h 33"/>
              <a:gd name="T4" fmla="*/ 0 w 38"/>
              <a:gd name="T5" fmla="*/ 2147483647 h 33"/>
              <a:gd name="T6" fmla="*/ 2147483647 w 38"/>
              <a:gd name="T7" fmla="*/ 2147483647 h 33"/>
              <a:gd name="T8" fmla="*/ 2147483647 w 38"/>
              <a:gd name="T9" fmla="*/ 0 h 33"/>
              <a:gd name="T10" fmla="*/ 2147483647 w 38"/>
              <a:gd name="T11" fmla="*/ 2147483647 h 33"/>
              <a:gd name="T12" fmla="*/ 2147483647 w 38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8"/>
              <a:gd name="T22" fmla="*/ 0 h 33"/>
              <a:gd name="T23" fmla="*/ 38 w 38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8" h="33">
                <a:moveTo>
                  <a:pt x="38" y="12"/>
                </a:moveTo>
                <a:lnTo>
                  <a:pt x="15" y="33"/>
                </a:lnTo>
                <a:lnTo>
                  <a:pt x="0" y="16"/>
                </a:lnTo>
                <a:lnTo>
                  <a:pt x="2" y="18"/>
                </a:lnTo>
                <a:lnTo>
                  <a:pt x="27" y="0"/>
                </a:lnTo>
                <a:lnTo>
                  <a:pt x="29" y="2"/>
                </a:lnTo>
                <a:lnTo>
                  <a:pt x="38" y="1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17" name="Freeform 4583"/>
          <p:cNvSpPr>
            <a:spLocks noChangeAspect="1"/>
          </p:cNvSpPr>
          <p:nvPr/>
        </p:nvSpPr>
        <p:spPr bwMode="auto">
          <a:xfrm>
            <a:off x="2197100" y="5522913"/>
            <a:ext cx="12700" cy="9525"/>
          </a:xfrm>
          <a:custGeom>
            <a:avLst/>
            <a:gdLst>
              <a:gd name="T0" fmla="*/ 2147483647 w 36"/>
              <a:gd name="T1" fmla="*/ 2147483647 h 32"/>
              <a:gd name="T2" fmla="*/ 2147483647 w 36"/>
              <a:gd name="T3" fmla="*/ 2147483647 h 32"/>
              <a:gd name="T4" fmla="*/ 2147483647 w 36"/>
              <a:gd name="T5" fmla="*/ 2147483647 h 32"/>
              <a:gd name="T6" fmla="*/ 0 w 36"/>
              <a:gd name="T7" fmla="*/ 2147483647 h 32"/>
              <a:gd name="T8" fmla="*/ 2147483647 w 36"/>
              <a:gd name="T9" fmla="*/ 2147483647 h 32"/>
              <a:gd name="T10" fmla="*/ 2147483647 w 36"/>
              <a:gd name="T11" fmla="*/ 0 h 32"/>
              <a:gd name="T12" fmla="*/ 2147483647 w 36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32"/>
              <a:gd name="T23" fmla="*/ 36 w 36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32">
                <a:moveTo>
                  <a:pt x="36" y="14"/>
                </a:moveTo>
                <a:lnTo>
                  <a:pt x="11" y="32"/>
                </a:lnTo>
                <a:lnTo>
                  <a:pt x="1" y="19"/>
                </a:lnTo>
                <a:lnTo>
                  <a:pt x="0" y="17"/>
                </a:lnTo>
                <a:lnTo>
                  <a:pt x="27" y="2"/>
                </a:lnTo>
                <a:lnTo>
                  <a:pt x="26" y="0"/>
                </a:lnTo>
                <a:lnTo>
                  <a:pt x="36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18" name="Freeform 4584"/>
          <p:cNvSpPr>
            <a:spLocks noChangeAspect="1"/>
          </p:cNvSpPr>
          <p:nvPr/>
        </p:nvSpPr>
        <p:spPr bwMode="auto">
          <a:xfrm>
            <a:off x="2193925" y="5518150"/>
            <a:ext cx="11113" cy="9525"/>
          </a:xfrm>
          <a:custGeom>
            <a:avLst/>
            <a:gdLst>
              <a:gd name="T0" fmla="*/ 2147483647 w 36"/>
              <a:gd name="T1" fmla="*/ 2147483647 h 30"/>
              <a:gd name="T2" fmla="*/ 2147483647 w 36"/>
              <a:gd name="T3" fmla="*/ 2147483647 h 30"/>
              <a:gd name="T4" fmla="*/ 2147483647 w 36"/>
              <a:gd name="T5" fmla="*/ 2147483647 h 30"/>
              <a:gd name="T6" fmla="*/ 0 w 36"/>
              <a:gd name="T7" fmla="*/ 2147483647 h 30"/>
              <a:gd name="T8" fmla="*/ 2147483647 w 36"/>
              <a:gd name="T9" fmla="*/ 2147483647 h 30"/>
              <a:gd name="T10" fmla="*/ 2147483647 w 36"/>
              <a:gd name="T11" fmla="*/ 0 h 30"/>
              <a:gd name="T12" fmla="*/ 2147483647 w 36"/>
              <a:gd name="T13" fmla="*/ 2147483647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30"/>
              <a:gd name="T23" fmla="*/ 36 w 36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30">
                <a:moveTo>
                  <a:pt x="36" y="15"/>
                </a:moveTo>
                <a:lnTo>
                  <a:pt x="9" y="30"/>
                </a:lnTo>
                <a:lnTo>
                  <a:pt x="1" y="14"/>
                </a:lnTo>
                <a:lnTo>
                  <a:pt x="0" y="11"/>
                </a:lnTo>
                <a:lnTo>
                  <a:pt x="29" y="3"/>
                </a:lnTo>
                <a:lnTo>
                  <a:pt x="28" y="0"/>
                </a:lnTo>
                <a:lnTo>
                  <a:pt x="36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19" name="Freeform 4585"/>
          <p:cNvSpPr>
            <a:spLocks noChangeAspect="1"/>
          </p:cNvSpPr>
          <p:nvPr/>
        </p:nvSpPr>
        <p:spPr bwMode="auto">
          <a:xfrm>
            <a:off x="2192338" y="5513388"/>
            <a:ext cx="11112" cy="9525"/>
          </a:xfrm>
          <a:custGeom>
            <a:avLst/>
            <a:gdLst>
              <a:gd name="T0" fmla="*/ 2147483647 w 35"/>
              <a:gd name="T1" fmla="*/ 2147483647 h 24"/>
              <a:gd name="T2" fmla="*/ 2147483647 w 35"/>
              <a:gd name="T3" fmla="*/ 2147483647 h 24"/>
              <a:gd name="T4" fmla="*/ 0 w 35"/>
              <a:gd name="T5" fmla="*/ 2147483647 h 24"/>
              <a:gd name="T6" fmla="*/ 2147483647 w 35"/>
              <a:gd name="T7" fmla="*/ 0 h 24"/>
              <a:gd name="T8" fmla="*/ 2147483647 w 35"/>
              <a:gd name="T9" fmla="*/ 2147483647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"/>
              <a:gd name="T16" fmla="*/ 0 h 24"/>
              <a:gd name="T17" fmla="*/ 35 w 35"/>
              <a:gd name="T18" fmla="*/ 24 h 2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" h="24">
                <a:moveTo>
                  <a:pt x="35" y="16"/>
                </a:moveTo>
                <a:lnTo>
                  <a:pt x="6" y="24"/>
                </a:lnTo>
                <a:lnTo>
                  <a:pt x="0" y="9"/>
                </a:lnTo>
                <a:lnTo>
                  <a:pt x="29" y="0"/>
                </a:lnTo>
                <a:lnTo>
                  <a:pt x="35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20" name="Freeform 4586"/>
          <p:cNvSpPr>
            <a:spLocks noChangeAspect="1"/>
          </p:cNvSpPr>
          <p:nvPr/>
        </p:nvSpPr>
        <p:spPr bwMode="auto">
          <a:xfrm>
            <a:off x="2192338" y="5513388"/>
            <a:ext cx="9525" cy="6350"/>
          </a:xfrm>
          <a:custGeom>
            <a:avLst/>
            <a:gdLst>
              <a:gd name="T0" fmla="*/ 2147483647 w 32"/>
              <a:gd name="T1" fmla="*/ 0 h 19"/>
              <a:gd name="T2" fmla="*/ 2147483647 w 32"/>
              <a:gd name="T3" fmla="*/ 0 h 19"/>
              <a:gd name="T4" fmla="*/ 2147483647 w 32"/>
              <a:gd name="T5" fmla="*/ 2147483647 h 19"/>
              <a:gd name="T6" fmla="*/ 2147483647 w 32"/>
              <a:gd name="T7" fmla="*/ 2147483647 h 19"/>
              <a:gd name="T8" fmla="*/ 2147483647 w 32"/>
              <a:gd name="T9" fmla="*/ 2147483647 h 19"/>
              <a:gd name="T10" fmla="*/ 2147483647 w 32"/>
              <a:gd name="T11" fmla="*/ 2147483647 h 19"/>
              <a:gd name="T12" fmla="*/ 2147483647 w 32"/>
              <a:gd name="T13" fmla="*/ 2147483647 h 19"/>
              <a:gd name="T14" fmla="*/ 2147483647 w 32"/>
              <a:gd name="T15" fmla="*/ 2147483647 h 19"/>
              <a:gd name="T16" fmla="*/ 2147483647 w 32"/>
              <a:gd name="T17" fmla="*/ 2147483647 h 19"/>
              <a:gd name="T18" fmla="*/ 2147483647 w 32"/>
              <a:gd name="T19" fmla="*/ 2147483647 h 19"/>
              <a:gd name="T20" fmla="*/ 2147483647 w 32"/>
              <a:gd name="T21" fmla="*/ 2147483647 h 19"/>
              <a:gd name="T22" fmla="*/ 2147483647 w 32"/>
              <a:gd name="T23" fmla="*/ 2147483647 h 19"/>
              <a:gd name="T24" fmla="*/ 2147483647 w 32"/>
              <a:gd name="T25" fmla="*/ 2147483647 h 19"/>
              <a:gd name="T26" fmla="*/ 2147483647 w 32"/>
              <a:gd name="T27" fmla="*/ 2147483647 h 19"/>
              <a:gd name="T28" fmla="*/ 2147483647 w 32"/>
              <a:gd name="T29" fmla="*/ 2147483647 h 19"/>
              <a:gd name="T30" fmla="*/ 2147483647 w 32"/>
              <a:gd name="T31" fmla="*/ 2147483647 h 19"/>
              <a:gd name="T32" fmla="*/ 2147483647 w 32"/>
              <a:gd name="T33" fmla="*/ 2147483647 h 19"/>
              <a:gd name="T34" fmla="*/ 2147483647 w 32"/>
              <a:gd name="T35" fmla="*/ 2147483647 h 19"/>
              <a:gd name="T36" fmla="*/ 2147483647 w 32"/>
              <a:gd name="T37" fmla="*/ 2147483647 h 19"/>
              <a:gd name="T38" fmla="*/ 0 w 32"/>
              <a:gd name="T39" fmla="*/ 2147483647 h 19"/>
              <a:gd name="T40" fmla="*/ 0 w 32"/>
              <a:gd name="T41" fmla="*/ 2147483647 h 19"/>
              <a:gd name="T42" fmla="*/ 2147483647 w 32"/>
              <a:gd name="T43" fmla="*/ 0 h 1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2"/>
              <a:gd name="T67" fmla="*/ 0 h 19"/>
              <a:gd name="T68" fmla="*/ 32 w 32"/>
              <a:gd name="T69" fmla="*/ 19 h 19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2" h="19">
                <a:moveTo>
                  <a:pt x="32" y="0"/>
                </a:moveTo>
                <a:lnTo>
                  <a:pt x="32" y="0"/>
                </a:lnTo>
                <a:lnTo>
                  <a:pt x="32" y="3"/>
                </a:lnTo>
                <a:lnTo>
                  <a:pt x="32" y="6"/>
                </a:lnTo>
                <a:lnTo>
                  <a:pt x="30" y="8"/>
                </a:lnTo>
                <a:lnTo>
                  <a:pt x="29" y="11"/>
                </a:lnTo>
                <a:lnTo>
                  <a:pt x="28" y="13"/>
                </a:lnTo>
                <a:lnTo>
                  <a:pt x="26" y="15"/>
                </a:lnTo>
                <a:lnTo>
                  <a:pt x="24" y="17"/>
                </a:lnTo>
                <a:lnTo>
                  <a:pt x="21" y="18"/>
                </a:lnTo>
                <a:lnTo>
                  <a:pt x="19" y="19"/>
                </a:lnTo>
                <a:lnTo>
                  <a:pt x="16" y="19"/>
                </a:lnTo>
                <a:lnTo>
                  <a:pt x="14" y="19"/>
                </a:lnTo>
                <a:lnTo>
                  <a:pt x="12" y="18"/>
                </a:lnTo>
                <a:lnTo>
                  <a:pt x="9" y="17"/>
                </a:lnTo>
                <a:lnTo>
                  <a:pt x="7" y="16"/>
                </a:lnTo>
                <a:lnTo>
                  <a:pt x="5" y="14"/>
                </a:lnTo>
                <a:lnTo>
                  <a:pt x="2" y="12"/>
                </a:lnTo>
                <a:lnTo>
                  <a:pt x="1" y="9"/>
                </a:lnTo>
                <a:lnTo>
                  <a:pt x="0" y="7"/>
                </a:lnTo>
                <a:lnTo>
                  <a:pt x="3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21" name="Freeform 4587"/>
          <p:cNvSpPr>
            <a:spLocks noChangeAspect="1"/>
          </p:cNvSpPr>
          <p:nvPr/>
        </p:nvSpPr>
        <p:spPr bwMode="auto">
          <a:xfrm>
            <a:off x="2171700" y="5470525"/>
            <a:ext cx="7938" cy="9525"/>
          </a:xfrm>
          <a:custGeom>
            <a:avLst/>
            <a:gdLst>
              <a:gd name="T0" fmla="*/ 2147483647 w 27"/>
              <a:gd name="T1" fmla="*/ 2147483647 h 26"/>
              <a:gd name="T2" fmla="*/ 2147483647 w 27"/>
              <a:gd name="T3" fmla="*/ 2147483647 h 26"/>
              <a:gd name="T4" fmla="*/ 2147483647 w 27"/>
              <a:gd name="T5" fmla="*/ 2147483647 h 26"/>
              <a:gd name="T6" fmla="*/ 2147483647 w 27"/>
              <a:gd name="T7" fmla="*/ 2147483647 h 26"/>
              <a:gd name="T8" fmla="*/ 0 w 27"/>
              <a:gd name="T9" fmla="*/ 2147483647 h 26"/>
              <a:gd name="T10" fmla="*/ 0 w 27"/>
              <a:gd name="T11" fmla="*/ 2147483647 h 26"/>
              <a:gd name="T12" fmla="*/ 0 w 27"/>
              <a:gd name="T13" fmla="*/ 2147483647 h 26"/>
              <a:gd name="T14" fmla="*/ 2147483647 w 27"/>
              <a:gd name="T15" fmla="*/ 2147483647 h 26"/>
              <a:gd name="T16" fmla="*/ 2147483647 w 27"/>
              <a:gd name="T17" fmla="*/ 2147483647 h 26"/>
              <a:gd name="T18" fmla="*/ 2147483647 w 27"/>
              <a:gd name="T19" fmla="*/ 2147483647 h 26"/>
              <a:gd name="T20" fmla="*/ 2147483647 w 27"/>
              <a:gd name="T21" fmla="*/ 2147483647 h 26"/>
              <a:gd name="T22" fmla="*/ 2147483647 w 27"/>
              <a:gd name="T23" fmla="*/ 2147483647 h 26"/>
              <a:gd name="T24" fmla="*/ 2147483647 w 27"/>
              <a:gd name="T25" fmla="*/ 2147483647 h 26"/>
              <a:gd name="T26" fmla="*/ 2147483647 w 27"/>
              <a:gd name="T27" fmla="*/ 0 h 26"/>
              <a:gd name="T28" fmla="*/ 2147483647 w 27"/>
              <a:gd name="T29" fmla="*/ 0 h 26"/>
              <a:gd name="T30" fmla="*/ 2147483647 w 27"/>
              <a:gd name="T31" fmla="*/ 0 h 26"/>
              <a:gd name="T32" fmla="*/ 2147483647 w 27"/>
              <a:gd name="T33" fmla="*/ 2147483647 h 26"/>
              <a:gd name="T34" fmla="*/ 2147483647 w 27"/>
              <a:gd name="T35" fmla="*/ 2147483647 h 26"/>
              <a:gd name="T36" fmla="*/ 2147483647 w 27"/>
              <a:gd name="T37" fmla="*/ 2147483647 h 26"/>
              <a:gd name="T38" fmla="*/ 2147483647 w 27"/>
              <a:gd name="T39" fmla="*/ 2147483647 h 26"/>
              <a:gd name="T40" fmla="*/ 2147483647 w 27"/>
              <a:gd name="T41" fmla="*/ 2147483647 h 26"/>
              <a:gd name="T42" fmla="*/ 2147483647 w 27"/>
              <a:gd name="T43" fmla="*/ 2147483647 h 2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7"/>
              <a:gd name="T67" fmla="*/ 0 h 26"/>
              <a:gd name="T68" fmla="*/ 27 w 27"/>
              <a:gd name="T69" fmla="*/ 26 h 2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7" h="26">
                <a:moveTo>
                  <a:pt x="4" y="26"/>
                </a:moveTo>
                <a:lnTo>
                  <a:pt x="4" y="26"/>
                </a:lnTo>
                <a:lnTo>
                  <a:pt x="2" y="23"/>
                </a:lnTo>
                <a:lnTo>
                  <a:pt x="1" y="21"/>
                </a:lnTo>
                <a:lnTo>
                  <a:pt x="0" y="17"/>
                </a:lnTo>
                <a:lnTo>
                  <a:pt x="0" y="15"/>
                </a:lnTo>
                <a:lnTo>
                  <a:pt x="0" y="13"/>
                </a:lnTo>
                <a:lnTo>
                  <a:pt x="1" y="10"/>
                </a:lnTo>
                <a:lnTo>
                  <a:pt x="2" y="8"/>
                </a:lnTo>
                <a:lnTo>
                  <a:pt x="4" y="6"/>
                </a:lnTo>
                <a:lnTo>
                  <a:pt x="6" y="4"/>
                </a:lnTo>
                <a:lnTo>
                  <a:pt x="9" y="2"/>
                </a:lnTo>
                <a:lnTo>
                  <a:pt x="11" y="1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21" y="1"/>
                </a:lnTo>
                <a:lnTo>
                  <a:pt x="23" y="2"/>
                </a:lnTo>
                <a:lnTo>
                  <a:pt x="25" y="4"/>
                </a:lnTo>
                <a:lnTo>
                  <a:pt x="27" y="5"/>
                </a:lnTo>
                <a:lnTo>
                  <a:pt x="4" y="2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22" name="Freeform 4588"/>
          <p:cNvSpPr>
            <a:spLocks noChangeAspect="1"/>
          </p:cNvSpPr>
          <p:nvPr/>
        </p:nvSpPr>
        <p:spPr bwMode="auto">
          <a:xfrm>
            <a:off x="2192338" y="5508625"/>
            <a:ext cx="9525" cy="7938"/>
          </a:xfrm>
          <a:custGeom>
            <a:avLst/>
            <a:gdLst>
              <a:gd name="T0" fmla="*/ 2147483647 w 34"/>
              <a:gd name="T1" fmla="*/ 2147483647 h 19"/>
              <a:gd name="T2" fmla="*/ 2147483647 w 34"/>
              <a:gd name="T3" fmla="*/ 2147483647 h 19"/>
              <a:gd name="T4" fmla="*/ 0 w 34"/>
              <a:gd name="T5" fmla="*/ 2147483647 h 19"/>
              <a:gd name="T6" fmla="*/ 2147483647 w 34"/>
              <a:gd name="T7" fmla="*/ 2147483647 h 19"/>
              <a:gd name="T8" fmla="*/ 2147483647 w 34"/>
              <a:gd name="T9" fmla="*/ 0 h 19"/>
              <a:gd name="T10" fmla="*/ 2147483647 w 34"/>
              <a:gd name="T11" fmla="*/ 2147483647 h 19"/>
              <a:gd name="T12" fmla="*/ 2147483647 w 34"/>
              <a:gd name="T13" fmla="*/ 2147483647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19"/>
              <a:gd name="T23" fmla="*/ 34 w 34"/>
              <a:gd name="T24" fmla="*/ 19 h 1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19">
                <a:moveTo>
                  <a:pt x="34" y="12"/>
                </a:moveTo>
                <a:lnTo>
                  <a:pt x="2" y="19"/>
                </a:lnTo>
                <a:lnTo>
                  <a:pt x="0" y="7"/>
                </a:lnTo>
                <a:lnTo>
                  <a:pt x="1" y="10"/>
                </a:lnTo>
                <a:lnTo>
                  <a:pt x="30" y="0"/>
                </a:lnTo>
                <a:lnTo>
                  <a:pt x="31" y="3"/>
                </a:lnTo>
                <a:lnTo>
                  <a:pt x="34" y="1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23" name="Freeform 4589"/>
          <p:cNvSpPr>
            <a:spLocks noChangeAspect="1"/>
          </p:cNvSpPr>
          <p:nvPr/>
        </p:nvSpPr>
        <p:spPr bwMode="auto">
          <a:xfrm>
            <a:off x="2189163" y="5500688"/>
            <a:ext cx="12700" cy="12700"/>
          </a:xfrm>
          <a:custGeom>
            <a:avLst/>
            <a:gdLst>
              <a:gd name="T0" fmla="*/ 2147483647 w 34"/>
              <a:gd name="T1" fmla="*/ 2147483647 h 32"/>
              <a:gd name="T2" fmla="*/ 2147483647 w 34"/>
              <a:gd name="T3" fmla="*/ 2147483647 h 32"/>
              <a:gd name="T4" fmla="*/ 2147483647 w 34"/>
              <a:gd name="T5" fmla="*/ 2147483647 h 32"/>
              <a:gd name="T6" fmla="*/ 0 w 34"/>
              <a:gd name="T7" fmla="*/ 2147483647 h 32"/>
              <a:gd name="T8" fmla="*/ 2147483647 w 34"/>
              <a:gd name="T9" fmla="*/ 2147483647 h 32"/>
              <a:gd name="T10" fmla="*/ 2147483647 w 34"/>
              <a:gd name="T11" fmla="*/ 0 h 32"/>
              <a:gd name="T12" fmla="*/ 2147483647 w 34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32"/>
              <a:gd name="T23" fmla="*/ 34 w 34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32">
                <a:moveTo>
                  <a:pt x="34" y="22"/>
                </a:moveTo>
                <a:lnTo>
                  <a:pt x="5" y="32"/>
                </a:lnTo>
                <a:lnTo>
                  <a:pt x="3" y="27"/>
                </a:lnTo>
                <a:lnTo>
                  <a:pt x="0" y="20"/>
                </a:lnTo>
                <a:lnTo>
                  <a:pt x="29" y="7"/>
                </a:lnTo>
                <a:lnTo>
                  <a:pt x="26" y="0"/>
                </a:lnTo>
                <a:lnTo>
                  <a:pt x="34" y="2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24" name="Freeform 4590"/>
          <p:cNvSpPr>
            <a:spLocks noChangeAspect="1"/>
          </p:cNvSpPr>
          <p:nvPr/>
        </p:nvSpPr>
        <p:spPr bwMode="auto">
          <a:xfrm>
            <a:off x="2185988" y="5497513"/>
            <a:ext cx="14287" cy="9525"/>
          </a:xfrm>
          <a:custGeom>
            <a:avLst/>
            <a:gdLst>
              <a:gd name="T0" fmla="*/ 2147483647 w 43"/>
              <a:gd name="T1" fmla="*/ 2147483647 h 33"/>
              <a:gd name="T2" fmla="*/ 2147483647 w 43"/>
              <a:gd name="T3" fmla="*/ 2147483647 h 33"/>
              <a:gd name="T4" fmla="*/ 0 w 43"/>
              <a:gd name="T5" fmla="*/ 0 h 33"/>
              <a:gd name="T6" fmla="*/ 2147483647 w 43"/>
              <a:gd name="T7" fmla="*/ 2147483647 h 33"/>
              <a:gd name="T8" fmla="*/ 2147483647 w 43"/>
              <a:gd name="T9" fmla="*/ 2147483647 h 33"/>
              <a:gd name="T10" fmla="*/ 2147483647 w 43"/>
              <a:gd name="T11" fmla="*/ 2147483647 h 33"/>
              <a:gd name="T12" fmla="*/ 2147483647 w 43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3"/>
              <a:gd name="T22" fmla="*/ 0 h 33"/>
              <a:gd name="T23" fmla="*/ 43 w 43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3" h="33">
                <a:moveTo>
                  <a:pt x="43" y="20"/>
                </a:moveTo>
                <a:lnTo>
                  <a:pt x="14" y="33"/>
                </a:lnTo>
                <a:lnTo>
                  <a:pt x="0" y="0"/>
                </a:lnTo>
                <a:lnTo>
                  <a:pt x="8" y="16"/>
                </a:lnTo>
                <a:lnTo>
                  <a:pt x="35" y="4"/>
                </a:lnTo>
                <a:lnTo>
                  <a:pt x="43" y="2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25" name="Freeform 4591"/>
          <p:cNvSpPr>
            <a:spLocks noChangeAspect="1"/>
          </p:cNvSpPr>
          <p:nvPr/>
        </p:nvSpPr>
        <p:spPr bwMode="auto">
          <a:xfrm>
            <a:off x="2185988" y="5486400"/>
            <a:ext cx="9525" cy="17463"/>
          </a:xfrm>
          <a:custGeom>
            <a:avLst/>
            <a:gdLst>
              <a:gd name="T0" fmla="*/ 2147483647 w 35"/>
              <a:gd name="T1" fmla="*/ 2147483647 h 50"/>
              <a:gd name="T2" fmla="*/ 2147483647 w 35"/>
              <a:gd name="T3" fmla="*/ 2147483647 h 50"/>
              <a:gd name="T4" fmla="*/ 2147483647 w 35"/>
              <a:gd name="T5" fmla="*/ 2147483647 h 50"/>
              <a:gd name="T6" fmla="*/ 0 w 35"/>
              <a:gd name="T7" fmla="*/ 2147483647 h 50"/>
              <a:gd name="T8" fmla="*/ 2147483647 w 35"/>
              <a:gd name="T9" fmla="*/ 2147483647 h 50"/>
              <a:gd name="T10" fmla="*/ 2147483647 w 35"/>
              <a:gd name="T11" fmla="*/ 0 h 50"/>
              <a:gd name="T12" fmla="*/ 2147483647 w 35"/>
              <a:gd name="T13" fmla="*/ 2147483647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50"/>
              <a:gd name="T23" fmla="*/ 35 w 35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50">
                <a:moveTo>
                  <a:pt x="35" y="36"/>
                </a:moveTo>
                <a:lnTo>
                  <a:pt x="8" y="48"/>
                </a:lnTo>
                <a:lnTo>
                  <a:pt x="9" y="50"/>
                </a:lnTo>
                <a:lnTo>
                  <a:pt x="0" y="33"/>
                </a:lnTo>
                <a:lnTo>
                  <a:pt x="27" y="18"/>
                </a:lnTo>
                <a:lnTo>
                  <a:pt x="17" y="0"/>
                </a:lnTo>
                <a:lnTo>
                  <a:pt x="35" y="3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26" name="Freeform 4592"/>
          <p:cNvSpPr>
            <a:spLocks noChangeAspect="1"/>
          </p:cNvSpPr>
          <p:nvPr/>
        </p:nvSpPr>
        <p:spPr bwMode="auto">
          <a:xfrm>
            <a:off x="2179638" y="5486400"/>
            <a:ext cx="14287" cy="11113"/>
          </a:xfrm>
          <a:custGeom>
            <a:avLst/>
            <a:gdLst>
              <a:gd name="T0" fmla="*/ 2147483647 w 37"/>
              <a:gd name="T1" fmla="*/ 2147483647 h 33"/>
              <a:gd name="T2" fmla="*/ 2147483647 w 37"/>
              <a:gd name="T3" fmla="*/ 2147483647 h 33"/>
              <a:gd name="T4" fmla="*/ 0 w 37"/>
              <a:gd name="T5" fmla="*/ 2147483647 h 33"/>
              <a:gd name="T6" fmla="*/ 0 w 37"/>
              <a:gd name="T7" fmla="*/ 2147483647 h 33"/>
              <a:gd name="T8" fmla="*/ 2147483647 w 37"/>
              <a:gd name="T9" fmla="*/ 0 h 33"/>
              <a:gd name="T10" fmla="*/ 2147483647 w 37"/>
              <a:gd name="T11" fmla="*/ 0 h 33"/>
              <a:gd name="T12" fmla="*/ 2147483647 w 37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7"/>
              <a:gd name="T22" fmla="*/ 0 h 33"/>
              <a:gd name="T23" fmla="*/ 37 w 37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7" h="33">
                <a:moveTo>
                  <a:pt x="37" y="18"/>
                </a:moveTo>
                <a:lnTo>
                  <a:pt x="10" y="33"/>
                </a:lnTo>
                <a:lnTo>
                  <a:pt x="0" y="15"/>
                </a:lnTo>
                <a:lnTo>
                  <a:pt x="27" y="0"/>
                </a:lnTo>
                <a:lnTo>
                  <a:pt x="37" y="1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27" name="Freeform 4593"/>
          <p:cNvSpPr>
            <a:spLocks noChangeAspect="1"/>
          </p:cNvSpPr>
          <p:nvPr/>
        </p:nvSpPr>
        <p:spPr bwMode="auto">
          <a:xfrm>
            <a:off x="2178050" y="5478463"/>
            <a:ext cx="14288" cy="12700"/>
          </a:xfrm>
          <a:custGeom>
            <a:avLst/>
            <a:gdLst>
              <a:gd name="T0" fmla="*/ 2147483647 w 35"/>
              <a:gd name="T1" fmla="*/ 2147483647 h 37"/>
              <a:gd name="T2" fmla="*/ 2147483647 w 35"/>
              <a:gd name="T3" fmla="*/ 2147483647 h 37"/>
              <a:gd name="T4" fmla="*/ 2147483647 w 35"/>
              <a:gd name="T5" fmla="*/ 2147483647 h 37"/>
              <a:gd name="T6" fmla="*/ 0 w 35"/>
              <a:gd name="T7" fmla="*/ 2147483647 h 37"/>
              <a:gd name="T8" fmla="*/ 2147483647 w 35"/>
              <a:gd name="T9" fmla="*/ 2147483647 h 37"/>
              <a:gd name="T10" fmla="*/ 2147483647 w 35"/>
              <a:gd name="T11" fmla="*/ 0 h 37"/>
              <a:gd name="T12" fmla="*/ 2147483647 w 35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37"/>
              <a:gd name="T23" fmla="*/ 35 w 35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37">
                <a:moveTo>
                  <a:pt x="35" y="22"/>
                </a:moveTo>
                <a:lnTo>
                  <a:pt x="8" y="37"/>
                </a:lnTo>
                <a:lnTo>
                  <a:pt x="4" y="30"/>
                </a:lnTo>
                <a:lnTo>
                  <a:pt x="0" y="22"/>
                </a:lnTo>
                <a:lnTo>
                  <a:pt x="27" y="6"/>
                </a:lnTo>
                <a:lnTo>
                  <a:pt x="23" y="0"/>
                </a:lnTo>
                <a:lnTo>
                  <a:pt x="35" y="2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28" name="Freeform 4594"/>
          <p:cNvSpPr>
            <a:spLocks noChangeAspect="1"/>
          </p:cNvSpPr>
          <p:nvPr/>
        </p:nvSpPr>
        <p:spPr bwMode="auto">
          <a:xfrm>
            <a:off x="2174875" y="5473700"/>
            <a:ext cx="12700" cy="12700"/>
          </a:xfrm>
          <a:custGeom>
            <a:avLst/>
            <a:gdLst>
              <a:gd name="T0" fmla="*/ 2147483647 w 36"/>
              <a:gd name="T1" fmla="*/ 2147483647 h 32"/>
              <a:gd name="T2" fmla="*/ 2147483647 w 36"/>
              <a:gd name="T3" fmla="*/ 2147483647 h 32"/>
              <a:gd name="T4" fmla="*/ 0 w 36"/>
              <a:gd name="T5" fmla="*/ 2147483647 h 32"/>
              <a:gd name="T6" fmla="*/ 2147483647 w 36"/>
              <a:gd name="T7" fmla="*/ 2147483647 h 32"/>
              <a:gd name="T8" fmla="*/ 2147483647 w 36"/>
              <a:gd name="T9" fmla="*/ 0 h 32"/>
              <a:gd name="T10" fmla="*/ 2147483647 w 36"/>
              <a:gd name="T11" fmla="*/ 2147483647 h 32"/>
              <a:gd name="T12" fmla="*/ 2147483647 w 36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32"/>
              <a:gd name="T23" fmla="*/ 36 w 36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32">
                <a:moveTo>
                  <a:pt x="36" y="16"/>
                </a:moveTo>
                <a:lnTo>
                  <a:pt x="9" y="32"/>
                </a:lnTo>
                <a:lnTo>
                  <a:pt x="0" y="18"/>
                </a:lnTo>
                <a:lnTo>
                  <a:pt x="3" y="21"/>
                </a:lnTo>
                <a:lnTo>
                  <a:pt x="26" y="0"/>
                </a:lnTo>
                <a:lnTo>
                  <a:pt x="29" y="3"/>
                </a:lnTo>
                <a:lnTo>
                  <a:pt x="36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29" name="Freeform 4595"/>
          <p:cNvSpPr>
            <a:spLocks noChangeAspect="1"/>
          </p:cNvSpPr>
          <p:nvPr/>
        </p:nvSpPr>
        <p:spPr bwMode="auto">
          <a:xfrm>
            <a:off x="2174875" y="5472113"/>
            <a:ext cx="7938" cy="9525"/>
          </a:xfrm>
          <a:custGeom>
            <a:avLst/>
            <a:gdLst>
              <a:gd name="T0" fmla="*/ 2147483647 w 30"/>
              <a:gd name="T1" fmla="*/ 2147483647 h 28"/>
              <a:gd name="T2" fmla="*/ 2147483647 w 30"/>
              <a:gd name="T3" fmla="*/ 2147483647 h 28"/>
              <a:gd name="T4" fmla="*/ 0 w 30"/>
              <a:gd name="T5" fmla="*/ 2147483647 h 28"/>
              <a:gd name="T6" fmla="*/ 2147483647 w 30"/>
              <a:gd name="T7" fmla="*/ 0 h 28"/>
              <a:gd name="T8" fmla="*/ 2147483647 w 30"/>
              <a:gd name="T9" fmla="*/ 2147483647 h 2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"/>
              <a:gd name="T16" fmla="*/ 0 h 28"/>
              <a:gd name="T17" fmla="*/ 30 w 30"/>
              <a:gd name="T18" fmla="*/ 28 h 2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" h="28">
                <a:moveTo>
                  <a:pt x="30" y="7"/>
                </a:moveTo>
                <a:lnTo>
                  <a:pt x="7" y="28"/>
                </a:lnTo>
                <a:lnTo>
                  <a:pt x="0" y="21"/>
                </a:lnTo>
                <a:lnTo>
                  <a:pt x="23" y="0"/>
                </a:lnTo>
                <a:lnTo>
                  <a:pt x="30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30" name="Freeform 4596"/>
          <p:cNvSpPr>
            <a:spLocks noChangeAspect="1"/>
          </p:cNvSpPr>
          <p:nvPr/>
        </p:nvSpPr>
        <p:spPr bwMode="auto">
          <a:xfrm>
            <a:off x="2171700" y="5470525"/>
            <a:ext cx="11113" cy="6350"/>
          </a:xfrm>
          <a:custGeom>
            <a:avLst/>
            <a:gdLst>
              <a:gd name="T0" fmla="*/ 0 w 31"/>
              <a:gd name="T1" fmla="*/ 2147483647 h 15"/>
              <a:gd name="T2" fmla="*/ 0 w 31"/>
              <a:gd name="T3" fmla="*/ 2147483647 h 15"/>
              <a:gd name="T4" fmla="*/ 0 w 31"/>
              <a:gd name="T5" fmla="*/ 2147483647 h 15"/>
              <a:gd name="T6" fmla="*/ 2147483647 w 31"/>
              <a:gd name="T7" fmla="*/ 2147483647 h 15"/>
              <a:gd name="T8" fmla="*/ 2147483647 w 31"/>
              <a:gd name="T9" fmla="*/ 2147483647 h 15"/>
              <a:gd name="T10" fmla="*/ 2147483647 w 31"/>
              <a:gd name="T11" fmla="*/ 2147483647 h 15"/>
              <a:gd name="T12" fmla="*/ 2147483647 w 31"/>
              <a:gd name="T13" fmla="*/ 2147483647 h 15"/>
              <a:gd name="T14" fmla="*/ 2147483647 w 31"/>
              <a:gd name="T15" fmla="*/ 2147483647 h 15"/>
              <a:gd name="T16" fmla="*/ 2147483647 w 31"/>
              <a:gd name="T17" fmla="*/ 2147483647 h 15"/>
              <a:gd name="T18" fmla="*/ 2147483647 w 31"/>
              <a:gd name="T19" fmla="*/ 0 h 15"/>
              <a:gd name="T20" fmla="*/ 2147483647 w 31"/>
              <a:gd name="T21" fmla="*/ 0 h 15"/>
              <a:gd name="T22" fmla="*/ 2147483647 w 31"/>
              <a:gd name="T23" fmla="*/ 0 h 15"/>
              <a:gd name="T24" fmla="*/ 2147483647 w 31"/>
              <a:gd name="T25" fmla="*/ 2147483647 h 15"/>
              <a:gd name="T26" fmla="*/ 2147483647 w 31"/>
              <a:gd name="T27" fmla="*/ 2147483647 h 15"/>
              <a:gd name="T28" fmla="*/ 2147483647 w 31"/>
              <a:gd name="T29" fmla="*/ 2147483647 h 15"/>
              <a:gd name="T30" fmla="*/ 2147483647 w 31"/>
              <a:gd name="T31" fmla="*/ 2147483647 h 15"/>
              <a:gd name="T32" fmla="*/ 2147483647 w 31"/>
              <a:gd name="T33" fmla="*/ 2147483647 h 15"/>
              <a:gd name="T34" fmla="*/ 2147483647 w 31"/>
              <a:gd name="T35" fmla="*/ 2147483647 h 15"/>
              <a:gd name="T36" fmla="*/ 2147483647 w 31"/>
              <a:gd name="T37" fmla="*/ 2147483647 h 15"/>
              <a:gd name="T38" fmla="*/ 2147483647 w 31"/>
              <a:gd name="T39" fmla="*/ 2147483647 h 15"/>
              <a:gd name="T40" fmla="*/ 2147483647 w 31"/>
              <a:gd name="T41" fmla="*/ 2147483647 h 15"/>
              <a:gd name="T42" fmla="*/ 0 w 31"/>
              <a:gd name="T43" fmla="*/ 2147483647 h 1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5"/>
              <a:gd name="T68" fmla="*/ 31 w 31"/>
              <a:gd name="T69" fmla="*/ 15 h 1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5">
                <a:moveTo>
                  <a:pt x="0" y="15"/>
                </a:moveTo>
                <a:lnTo>
                  <a:pt x="0" y="15"/>
                </a:lnTo>
                <a:lnTo>
                  <a:pt x="0" y="13"/>
                </a:lnTo>
                <a:lnTo>
                  <a:pt x="1" y="10"/>
                </a:lnTo>
                <a:lnTo>
                  <a:pt x="2" y="8"/>
                </a:lnTo>
                <a:lnTo>
                  <a:pt x="4" y="6"/>
                </a:lnTo>
                <a:lnTo>
                  <a:pt x="7" y="4"/>
                </a:lnTo>
                <a:lnTo>
                  <a:pt x="9" y="2"/>
                </a:lnTo>
                <a:lnTo>
                  <a:pt x="11" y="1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21" y="1"/>
                </a:lnTo>
                <a:lnTo>
                  <a:pt x="23" y="2"/>
                </a:lnTo>
                <a:lnTo>
                  <a:pt x="25" y="4"/>
                </a:lnTo>
                <a:lnTo>
                  <a:pt x="27" y="6"/>
                </a:lnTo>
                <a:lnTo>
                  <a:pt x="29" y="8"/>
                </a:lnTo>
                <a:lnTo>
                  <a:pt x="30" y="10"/>
                </a:lnTo>
                <a:lnTo>
                  <a:pt x="31" y="13"/>
                </a:lnTo>
                <a:lnTo>
                  <a:pt x="31" y="15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31" name="Freeform 4597"/>
          <p:cNvSpPr>
            <a:spLocks noChangeAspect="1"/>
          </p:cNvSpPr>
          <p:nvPr/>
        </p:nvSpPr>
        <p:spPr bwMode="auto">
          <a:xfrm>
            <a:off x="2171700" y="5478463"/>
            <a:ext cx="11113" cy="1587"/>
          </a:xfrm>
          <a:custGeom>
            <a:avLst/>
            <a:gdLst>
              <a:gd name="T0" fmla="*/ 2147483647 w 31"/>
              <a:gd name="T1" fmla="*/ 0 h 1587"/>
              <a:gd name="T2" fmla="*/ 0 w 31"/>
              <a:gd name="T3" fmla="*/ 0 h 1587"/>
              <a:gd name="T4" fmla="*/ 2147483647 w 31"/>
              <a:gd name="T5" fmla="*/ 0 h 1587"/>
              <a:gd name="T6" fmla="*/ 0 60000 65536"/>
              <a:gd name="T7" fmla="*/ 0 60000 65536"/>
              <a:gd name="T8" fmla="*/ 0 60000 65536"/>
              <a:gd name="T9" fmla="*/ 0 w 31"/>
              <a:gd name="T10" fmla="*/ 0 h 1587"/>
              <a:gd name="T11" fmla="*/ 31 w 31"/>
              <a:gd name="T12" fmla="*/ 1587 h 158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" h="1587">
                <a:moveTo>
                  <a:pt x="31" y="0"/>
                </a:moveTo>
                <a:lnTo>
                  <a:pt x="0" y="0"/>
                </a:lnTo>
                <a:lnTo>
                  <a:pt x="3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32" name="Freeform 4598"/>
          <p:cNvSpPr>
            <a:spLocks noChangeAspect="1"/>
          </p:cNvSpPr>
          <p:nvPr/>
        </p:nvSpPr>
        <p:spPr bwMode="auto">
          <a:xfrm>
            <a:off x="2173288" y="5476875"/>
            <a:ext cx="9525" cy="1588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33" name="Freeform 4599"/>
          <p:cNvSpPr>
            <a:spLocks noChangeAspect="1"/>
          </p:cNvSpPr>
          <p:nvPr/>
        </p:nvSpPr>
        <p:spPr bwMode="auto">
          <a:xfrm>
            <a:off x="2173288" y="5476875"/>
            <a:ext cx="9525" cy="1588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34" name="Freeform 4600"/>
          <p:cNvSpPr>
            <a:spLocks noChangeAspect="1"/>
          </p:cNvSpPr>
          <p:nvPr/>
        </p:nvSpPr>
        <p:spPr bwMode="auto">
          <a:xfrm>
            <a:off x="2173288" y="5476875"/>
            <a:ext cx="9525" cy="1588"/>
          </a:xfrm>
          <a:custGeom>
            <a:avLst/>
            <a:gdLst>
              <a:gd name="T0" fmla="*/ 0 w 31"/>
              <a:gd name="T1" fmla="*/ 0 h 2"/>
              <a:gd name="T2" fmla="*/ 2147483647 w 31"/>
              <a:gd name="T3" fmla="*/ 0 h 2"/>
              <a:gd name="T4" fmla="*/ 2147483647 w 31"/>
              <a:gd name="T5" fmla="*/ 2147483647 h 2"/>
              <a:gd name="T6" fmla="*/ 2147483647 w 31"/>
              <a:gd name="T7" fmla="*/ 2147483647 h 2"/>
              <a:gd name="T8" fmla="*/ 0 w 31"/>
              <a:gd name="T9" fmla="*/ 2147483647 h 2"/>
              <a:gd name="T10" fmla="*/ 0 w 31"/>
              <a:gd name="T11" fmla="*/ 2147483647 h 2"/>
              <a:gd name="T12" fmla="*/ 0 w 31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"/>
              <a:gd name="T23" fmla="*/ 31 w 31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">
                <a:moveTo>
                  <a:pt x="0" y="0"/>
                </a:moveTo>
                <a:lnTo>
                  <a:pt x="31" y="0"/>
                </a:lnTo>
                <a:lnTo>
                  <a:pt x="31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35" name="Freeform 4601"/>
          <p:cNvSpPr>
            <a:spLocks noChangeAspect="1"/>
          </p:cNvSpPr>
          <p:nvPr/>
        </p:nvSpPr>
        <p:spPr bwMode="auto">
          <a:xfrm>
            <a:off x="2173288" y="5476875"/>
            <a:ext cx="9525" cy="1588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36" name="Freeform 4602"/>
          <p:cNvSpPr>
            <a:spLocks noChangeAspect="1"/>
          </p:cNvSpPr>
          <p:nvPr/>
        </p:nvSpPr>
        <p:spPr bwMode="auto">
          <a:xfrm>
            <a:off x="2173288" y="5478463"/>
            <a:ext cx="9525" cy="1587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37" name="Rectangle 4603"/>
          <p:cNvSpPr>
            <a:spLocks noChangeAspect="1" noChangeArrowheads="1"/>
          </p:cNvSpPr>
          <p:nvPr/>
        </p:nvSpPr>
        <p:spPr bwMode="auto">
          <a:xfrm>
            <a:off x="2173288" y="5478463"/>
            <a:ext cx="9525" cy="1587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38" name="Freeform 4604"/>
          <p:cNvSpPr>
            <a:spLocks noChangeAspect="1"/>
          </p:cNvSpPr>
          <p:nvPr/>
        </p:nvSpPr>
        <p:spPr bwMode="auto">
          <a:xfrm>
            <a:off x="2335213" y="5562600"/>
            <a:ext cx="9525" cy="1588"/>
          </a:xfrm>
          <a:custGeom>
            <a:avLst/>
            <a:gdLst>
              <a:gd name="T0" fmla="*/ 2147483647 w 31"/>
              <a:gd name="T1" fmla="*/ 0 h 1588"/>
              <a:gd name="T2" fmla="*/ 0 w 31"/>
              <a:gd name="T3" fmla="*/ 0 h 1588"/>
              <a:gd name="T4" fmla="*/ 2147483647 w 31"/>
              <a:gd name="T5" fmla="*/ 0 h 1588"/>
              <a:gd name="T6" fmla="*/ 0 60000 65536"/>
              <a:gd name="T7" fmla="*/ 0 60000 65536"/>
              <a:gd name="T8" fmla="*/ 0 60000 65536"/>
              <a:gd name="T9" fmla="*/ 0 w 31"/>
              <a:gd name="T10" fmla="*/ 0 h 1588"/>
              <a:gd name="T11" fmla="*/ 31 w 31"/>
              <a:gd name="T12" fmla="*/ 1588 h 158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" h="1588">
                <a:moveTo>
                  <a:pt x="31" y="0"/>
                </a:moveTo>
                <a:lnTo>
                  <a:pt x="0" y="0"/>
                </a:lnTo>
                <a:lnTo>
                  <a:pt x="3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39" name="Freeform 4605"/>
          <p:cNvSpPr>
            <a:spLocks noChangeAspect="1"/>
          </p:cNvSpPr>
          <p:nvPr/>
        </p:nvSpPr>
        <p:spPr bwMode="auto">
          <a:xfrm>
            <a:off x="2341563" y="5473700"/>
            <a:ext cx="11112" cy="4763"/>
          </a:xfrm>
          <a:custGeom>
            <a:avLst/>
            <a:gdLst>
              <a:gd name="T0" fmla="*/ 0 w 29"/>
              <a:gd name="T1" fmla="*/ 0 h 11"/>
              <a:gd name="T2" fmla="*/ 2147483647 w 29"/>
              <a:gd name="T3" fmla="*/ 2147483647 h 11"/>
              <a:gd name="T4" fmla="*/ 0 w 29"/>
              <a:gd name="T5" fmla="*/ 0 h 11"/>
              <a:gd name="T6" fmla="*/ 0 60000 65536"/>
              <a:gd name="T7" fmla="*/ 0 60000 65536"/>
              <a:gd name="T8" fmla="*/ 0 60000 65536"/>
              <a:gd name="T9" fmla="*/ 0 w 29"/>
              <a:gd name="T10" fmla="*/ 0 h 11"/>
              <a:gd name="T11" fmla="*/ 29 w 29"/>
              <a:gd name="T12" fmla="*/ 11 h 1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9" h="11">
                <a:moveTo>
                  <a:pt x="0" y="0"/>
                </a:moveTo>
                <a:lnTo>
                  <a:pt x="29" y="1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40" name="Freeform 4606"/>
          <p:cNvSpPr>
            <a:spLocks noChangeAspect="1"/>
          </p:cNvSpPr>
          <p:nvPr/>
        </p:nvSpPr>
        <p:spPr bwMode="auto">
          <a:xfrm>
            <a:off x="2333625" y="5554663"/>
            <a:ext cx="11113" cy="7937"/>
          </a:xfrm>
          <a:custGeom>
            <a:avLst/>
            <a:gdLst>
              <a:gd name="T0" fmla="*/ 2147483647 w 32"/>
              <a:gd name="T1" fmla="*/ 2147483647 h 22"/>
              <a:gd name="T2" fmla="*/ 2147483647 w 32"/>
              <a:gd name="T3" fmla="*/ 2147483647 h 22"/>
              <a:gd name="T4" fmla="*/ 0 w 32"/>
              <a:gd name="T5" fmla="*/ 0 h 22"/>
              <a:gd name="T6" fmla="*/ 0 w 32"/>
              <a:gd name="T7" fmla="*/ 0 h 22"/>
              <a:gd name="T8" fmla="*/ 2147483647 w 32"/>
              <a:gd name="T9" fmla="*/ 0 h 22"/>
              <a:gd name="T10" fmla="*/ 2147483647 w 32"/>
              <a:gd name="T11" fmla="*/ 0 h 22"/>
              <a:gd name="T12" fmla="*/ 2147483647 w 32"/>
              <a:gd name="T13" fmla="*/ 214748364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22"/>
              <a:gd name="T23" fmla="*/ 32 w 32"/>
              <a:gd name="T24" fmla="*/ 22 h 2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22">
                <a:moveTo>
                  <a:pt x="32" y="22"/>
                </a:moveTo>
                <a:lnTo>
                  <a:pt x="1" y="22"/>
                </a:lnTo>
                <a:lnTo>
                  <a:pt x="0" y="0"/>
                </a:lnTo>
                <a:lnTo>
                  <a:pt x="31" y="0"/>
                </a:lnTo>
                <a:lnTo>
                  <a:pt x="32" y="2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41" name="Freeform 4607"/>
          <p:cNvSpPr>
            <a:spLocks noChangeAspect="1"/>
          </p:cNvSpPr>
          <p:nvPr/>
        </p:nvSpPr>
        <p:spPr bwMode="auto">
          <a:xfrm>
            <a:off x="2333625" y="5545138"/>
            <a:ext cx="11113" cy="9525"/>
          </a:xfrm>
          <a:custGeom>
            <a:avLst/>
            <a:gdLst>
              <a:gd name="T0" fmla="*/ 2147483647 w 31"/>
              <a:gd name="T1" fmla="*/ 2147483647 h 28"/>
              <a:gd name="T2" fmla="*/ 0 w 31"/>
              <a:gd name="T3" fmla="*/ 2147483647 h 28"/>
              <a:gd name="T4" fmla="*/ 0 w 31"/>
              <a:gd name="T5" fmla="*/ 0 h 28"/>
              <a:gd name="T6" fmla="*/ 0 w 31"/>
              <a:gd name="T7" fmla="*/ 0 h 28"/>
              <a:gd name="T8" fmla="*/ 2147483647 w 31"/>
              <a:gd name="T9" fmla="*/ 0 h 28"/>
              <a:gd name="T10" fmla="*/ 2147483647 w 31"/>
              <a:gd name="T11" fmla="*/ 0 h 28"/>
              <a:gd name="T12" fmla="*/ 2147483647 w 31"/>
              <a:gd name="T13" fmla="*/ 2147483647 h 2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8"/>
              <a:gd name="T23" fmla="*/ 31 w 31"/>
              <a:gd name="T24" fmla="*/ 28 h 2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8">
                <a:moveTo>
                  <a:pt x="31" y="28"/>
                </a:moveTo>
                <a:lnTo>
                  <a:pt x="0" y="28"/>
                </a:lnTo>
                <a:lnTo>
                  <a:pt x="0" y="0"/>
                </a:lnTo>
                <a:lnTo>
                  <a:pt x="31" y="0"/>
                </a:lnTo>
                <a:lnTo>
                  <a:pt x="31" y="2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42" name="Freeform 4608"/>
          <p:cNvSpPr>
            <a:spLocks noChangeAspect="1"/>
          </p:cNvSpPr>
          <p:nvPr/>
        </p:nvSpPr>
        <p:spPr bwMode="auto">
          <a:xfrm>
            <a:off x="2333625" y="5534025"/>
            <a:ext cx="11113" cy="11113"/>
          </a:xfrm>
          <a:custGeom>
            <a:avLst/>
            <a:gdLst>
              <a:gd name="T0" fmla="*/ 2147483647 w 31"/>
              <a:gd name="T1" fmla="*/ 2147483647 h 35"/>
              <a:gd name="T2" fmla="*/ 0 w 31"/>
              <a:gd name="T3" fmla="*/ 2147483647 h 35"/>
              <a:gd name="T4" fmla="*/ 0 w 31"/>
              <a:gd name="T5" fmla="*/ 0 h 35"/>
              <a:gd name="T6" fmla="*/ 0 w 31"/>
              <a:gd name="T7" fmla="*/ 0 h 35"/>
              <a:gd name="T8" fmla="*/ 2147483647 w 31"/>
              <a:gd name="T9" fmla="*/ 0 h 35"/>
              <a:gd name="T10" fmla="*/ 2147483647 w 31"/>
              <a:gd name="T11" fmla="*/ 0 h 35"/>
              <a:gd name="T12" fmla="*/ 2147483647 w 31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5"/>
              <a:gd name="T23" fmla="*/ 31 w 31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5">
                <a:moveTo>
                  <a:pt x="31" y="35"/>
                </a:moveTo>
                <a:lnTo>
                  <a:pt x="0" y="35"/>
                </a:lnTo>
                <a:lnTo>
                  <a:pt x="0" y="0"/>
                </a:lnTo>
                <a:lnTo>
                  <a:pt x="31" y="0"/>
                </a:lnTo>
                <a:lnTo>
                  <a:pt x="31" y="3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43" name="Freeform 4609"/>
          <p:cNvSpPr>
            <a:spLocks noChangeAspect="1"/>
          </p:cNvSpPr>
          <p:nvPr/>
        </p:nvSpPr>
        <p:spPr bwMode="auto">
          <a:xfrm>
            <a:off x="2333625" y="5519738"/>
            <a:ext cx="11113" cy="14287"/>
          </a:xfrm>
          <a:custGeom>
            <a:avLst/>
            <a:gdLst>
              <a:gd name="T0" fmla="*/ 2147483647 w 31"/>
              <a:gd name="T1" fmla="*/ 2147483647 h 37"/>
              <a:gd name="T2" fmla="*/ 0 w 31"/>
              <a:gd name="T3" fmla="*/ 2147483647 h 37"/>
              <a:gd name="T4" fmla="*/ 0 w 31"/>
              <a:gd name="T5" fmla="*/ 0 h 37"/>
              <a:gd name="T6" fmla="*/ 0 w 31"/>
              <a:gd name="T7" fmla="*/ 0 h 37"/>
              <a:gd name="T8" fmla="*/ 2147483647 w 31"/>
              <a:gd name="T9" fmla="*/ 0 h 37"/>
              <a:gd name="T10" fmla="*/ 2147483647 w 31"/>
              <a:gd name="T11" fmla="*/ 0 h 37"/>
              <a:gd name="T12" fmla="*/ 2147483647 w 31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7"/>
              <a:gd name="T23" fmla="*/ 31 w 31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7">
                <a:moveTo>
                  <a:pt x="31" y="37"/>
                </a:moveTo>
                <a:lnTo>
                  <a:pt x="0" y="37"/>
                </a:lnTo>
                <a:lnTo>
                  <a:pt x="0" y="0"/>
                </a:lnTo>
                <a:lnTo>
                  <a:pt x="31" y="0"/>
                </a:lnTo>
                <a:lnTo>
                  <a:pt x="31" y="3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44" name="Freeform 4610"/>
          <p:cNvSpPr>
            <a:spLocks noChangeAspect="1"/>
          </p:cNvSpPr>
          <p:nvPr/>
        </p:nvSpPr>
        <p:spPr bwMode="auto">
          <a:xfrm>
            <a:off x="2333625" y="5507038"/>
            <a:ext cx="11113" cy="12700"/>
          </a:xfrm>
          <a:custGeom>
            <a:avLst/>
            <a:gdLst>
              <a:gd name="T0" fmla="*/ 2147483647 w 33"/>
              <a:gd name="T1" fmla="*/ 2147483647 h 39"/>
              <a:gd name="T2" fmla="*/ 0 w 33"/>
              <a:gd name="T3" fmla="*/ 2147483647 h 39"/>
              <a:gd name="T4" fmla="*/ 2147483647 w 33"/>
              <a:gd name="T5" fmla="*/ 0 h 39"/>
              <a:gd name="T6" fmla="*/ 2147483647 w 33"/>
              <a:gd name="T7" fmla="*/ 2147483647 h 39"/>
              <a:gd name="T8" fmla="*/ 2147483647 w 33"/>
              <a:gd name="T9" fmla="*/ 2147483647 h 39"/>
              <a:gd name="T10" fmla="*/ 2147483647 w 33"/>
              <a:gd name="T11" fmla="*/ 2147483647 h 39"/>
              <a:gd name="T12" fmla="*/ 2147483647 w 33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9"/>
              <a:gd name="T23" fmla="*/ 33 w 33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9">
                <a:moveTo>
                  <a:pt x="31" y="39"/>
                </a:moveTo>
                <a:lnTo>
                  <a:pt x="0" y="39"/>
                </a:lnTo>
                <a:lnTo>
                  <a:pt x="2" y="0"/>
                </a:lnTo>
                <a:lnTo>
                  <a:pt x="2" y="1"/>
                </a:lnTo>
                <a:lnTo>
                  <a:pt x="33" y="3"/>
                </a:lnTo>
                <a:lnTo>
                  <a:pt x="33" y="4"/>
                </a:lnTo>
                <a:lnTo>
                  <a:pt x="31" y="3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45" name="Freeform 4611"/>
          <p:cNvSpPr>
            <a:spLocks noChangeAspect="1"/>
          </p:cNvSpPr>
          <p:nvPr/>
        </p:nvSpPr>
        <p:spPr bwMode="auto">
          <a:xfrm>
            <a:off x="2335213" y="5495925"/>
            <a:ext cx="12700" cy="11113"/>
          </a:xfrm>
          <a:custGeom>
            <a:avLst/>
            <a:gdLst>
              <a:gd name="T0" fmla="*/ 2147483647 w 35"/>
              <a:gd name="T1" fmla="*/ 2147483647 h 41"/>
              <a:gd name="T2" fmla="*/ 0 w 35"/>
              <a:gd name="T3" fmla="*/ 2147483647 h 41"/>
              <a:gd name="T4" fmla="*/ 2147483647 w 35"/>
              <a:gd name="T5" fmla="*/ 0 h 41"/>
              <a:gd name="T6" fmla="*/ 2147483647 w 35"/>
              <a:gd name="T7" fmla="*/ 2147483647 h 41"/>
              <a:gd name="T8" fmla="*/ 2147483647 w 35"/>
              <a:gd name="T9" fmla="*/ 2147483647 h 41"/>
              <a:gd name="T10" fmla="*/ 2147483647 w 35"/>
              <a:gd name="T11" fmla="*/ 2147483647 h 41"/>
              <a:gd name="T12" fmla="*/ 2147483647 w 35"/>
              <a:gd name="T13" fmla="*/ 2147483647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41"/>
              <a:gd name="T23" fmla="*/ 35 w 35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41">
                <a:moveTo>
                  <a:pt x="31" y="41"/>
                </a:moveTo>
                <a:lnTo>
                  <a:pt x="0" y="39"/>
                </a:lnTo>
                <a:lnTo>
                  <a:pt x="4" y="0"/>
                </a:lnTo>
                <a:lnTo>
                  <a:pt x="4" y="2"/>
                </a:lnTo>
                <a:lnTo>
                  <a:pt x="35" y="7"/>
                </a:lnTo>
                <a:lnTo>
                  <a:pt x="35" y="9"/>
                </a:lnTo>
                <a:lnTo>
                  <a:pt x="31" y="4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46" name="Freeform 4612"/>
          <p:cNvSpPr>
            <a:spLocks noChangeAspect="1"/>
          </p:cNvSpPr>
          <p:nvPr/>
        </p:nvSpPr>
        <p:spPr bwMode="auto">
          <a:xfrm>
            <a:off x="2335213" y="5481638"/>
            <a:ext cx="14287" cy="15875"/>
          </a:xfrm>
          <a:custGeom>
            <a:avLst/>
            <a:gdLst>
              <a:gd name="T0" fmla="*/ 2147483647 w 37"/>
              <a:gd name="T1" fmla="*/ 2147483647 h 40"/>
              <a:gd name="T2" fmla="*/ 0 w 37"/>
              <a:gd name="T3" fmla="*/ 2147483647 h 40"/>
              <a:gd name="T4" fmla="*/ 2147483647 w 37"/>
              <a:gd name="T5" fmla="*/ 2147483647 h 40"/>
              <a:gd name="T6" fmla="*/ 2147483647 w 37"/>
              <a:gd name="T7" fmla="*/ 0 h 40"/>
              <a:gd name="T8" fmla="*/ 2147483647 w 37"/>
              <a:gd name="T9" fmla="*/ 2147483647 h 40"/>
              <a:gd name="T10" fmla="*/ 2147483647 w 37"/>
              <a:gd name="T11" fmla="*/ 2147483647 h 40"/>
              <a:gd name="T12" fmla="*/ 2147483647 w 37"/>
              <a:gd name="T13" fmla="*/ 2147483647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7"/>
              <a:gd name="T22" fmla="*/ 0 h 40"/>
              <a:gd name="T23" fmla="*/ 37 w 37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7" h="40">
                <a:moveTo>
                  <a:pt x="31" y="40"/>
                </a:moveTo>
                <a:lnTo>
                  <a:pt x="0" y="35"/>
                </a:lnTo>
                <a:lnTo>
                  <a:pt x="6" y="2"/>
                </a:lnTo>
                <a:lnTo>
                  <a:pt x="7" y="0"/>
                </a:lnTo>
                <a:lnTo>
                  <a:pt x="36" y="10"/>
                </a:lnTo>
                <a:lnTo>
                  <a:pt x="37" y="8"/>
                </a:lnTo>
                <a:lnTo>
                  <a:pt x="31" y="4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47" name="Freeform 4613"/>
          <p:cNvSpPr>
            <a:spLocks noChangeAspect="1"/>
          </p:cNvSpPr>
          <p:nvPr/>
        </p:nvSpPr>
        <p:spPr bwMode="auto">
          <a:xfrm>
            <a:off x="2339975" y="5473700"/>
            <a:ext cx="12700" cy="12700"/>
          </a:xfrm>
          <a:custGeom>
            <a:avLst/>
            <a:gdLst>
              <a:gd name="T0" fmla="*/ 2147483647 w 38"/>
              <a:gd name="T1" fmla="*/ 2147483647 h 34"/>
              <a:gd name="T2" fmla="*/ 0 w 38"/>
              <a:gd name="T3" fmla="*/ 2147483647 h 34"/>
              <a:gd name="T4" fmla="*/ 2147483647 w 38"/>
              <a:gd name="T5" fmla="*/ 0 h 34"/>
              <a:gd name="T6" fmla="*/ 2147483647 w 38"/>
              <a:gd name="T7" fmla="*/ 2147483647 h 34"/>
              <a:gd name="T8" fmla="*/ 2147483647 w 38"/>
              <a:gd name="T9" fmla="*/ 2147483647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8"/>
              <a:gd name="T16" fmla="*/ 0 h 34"/>
              <a:gd name="T17" fmla="*/ 38 w 38"/>
              <a:gd name="T18" fmla="*/ 34 h 3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8" h="34">
                <a:moveTo>
                  <a:pt x="29" y="34"/>
                </a:moveTo>
                <a:lnTo>
                  <a:pt x="0" y="24"/>
                </a:lnTo>
                <a:lnTo>
                  <a:pt x="9" y="0"/>
                </a:lnTo>
                <a:lnTo>
                  <a:pt x="38" y="11"/>
                </a:lnTo>
                <a:lnTo>
                  <a:pt x="29" y="3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48" name="Freeform 4614"/>
          <p:cNvSpPr>
            <a:spLocks noChangeAspect="1"/>
          </p:cNvSpPr>
          <p:nvPr/>
        </p:nvSpPr>
        <p:spPr bwMode="auto">
          <a:xfrm>
            <a:off x="2444750" y="5608638"/>
            <a:ext cx="11113" cy="3175"/>
          </a:xfrm>
          <a:custGeom>
            <a:avLst/>
            <a:gdLst>
              <a:gd name="T0" fmla="*/ 2147483647 w 27"/>
              <a:gd name="T1" fmla="*/ 2147483647 h 15"/>
              <a:gd name="T2" fmla="*/ 0 w 27"/>
              <a:gd name="T3" fmla="*/ 0 h 15"/>
              <a:gd name="T4" fmla="*/ 2147483647 w 27"/>
              <a:gd name="T5" fmla="*/ 2147483647 h 15"/>
              <a:gd name="T6" fmla="*/ 0 60000 65536"/>
              <a:gd name="T7" fmla="*/ 0 60000 65536"/>
              <a:gd name="T8" fmla="*/ 0 60000 65536"/>
              <a:gd name="T9" fmla="*/ 0 w 27"/>
              <a:gd name="T10" fmla="*/ 0 h 15"/>
              <a:gd name="T11" fmla="*/ 27 w 27"/>
              <a:gd name="T12" fmla="*/ 15 h 1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7" h="15">
                <a:moveTo>
                  <a:pt x="27" y="15"/>
                </a:moveTo>
                <a:lnTo>
                  <a:pt x="0" y="0"/>
                </a:lnTo>
                <a:lnTo>
                  <a:pt x="27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49" name="Freeform 4615"/>
          <p:cNvSpPr>
            <a:spLocks noChangeAspect="1"/>
          </p:cNvSpPr>
          <p:nvPr/>
        </p:nvSpPr>
        <p:spPr bwMode="auto">
          <a:xfrm>
            <a:off x="2498725" y="5553075"/>
            <a:ext cx="6350" cy="9525"/>
          </a:xfrm>
          <a:custGeom>
            <a:avLst/>
            <a:gdLst>
              <a:gd name="T0" fmla="*/ 0 w 21"/>
              <a:gd name="T1" fmla="*/ 2147483647 h 31"/>
              <a:gd name="T2" fmla="*/ 0 w 21"/>
              <a:gd name="T3" fmla="*/ 2147483647 h 31"/>
              <a:gd name="T4" fmla="*/ 2147483647 w 21"/>
              <a:gd name="T5" fmla="*/ 0 h 31"/>
              <a:gd name="T6" fmla="*/ 2147483647 w 21"/>
              <a:gd name="T7" fmla="*/ 0 h 31"/>
              <a:gd name="T8" fmla="*/ 2147483647 w 21"/>
              <a:gd name="T9" fmla="*/ 0 h 31"/>
              <a:gd name="T10" fmla="*/ 2147483647 w 21"/>
              <a:gd name="T11" fmla="*/ 2147483647 h 31"/>
              <a:gd name="T12" fmla="*/ 2147483647 w 21"/>
              <a:gd name="T13" fmla="*/ 2147483647 h 31"/>
              <a:gd name="T14" fmla="*/ 2147483647 w 21"/>
              <a:gd name="T15" fmla="*/ 2147483647 h 31"/>
              <a:gd name="T16" fmla="*/ 2147483647 w 21"/>
              <a:gd name="T17" fmla="*/ 2147483647 h 31"/>
              <a:gd name="T18" fmla="*/ 2147483647 w 21"/>
              <a:gd name="T19" fmla="*/ 2147483647 h 31"/>
              <a:gd name="T20" fmla="*/ 2147483647 w 21"/>
              <a:gd name="T21" fmla="*/ 2147483647 h 31"/>
              <a:gd name="T22" fmla="*/ 2147483647 w 21"/>
              <a:gd name="T23" fmla="*/ 2147483647 h 31"/>
              <a:gd name="T24" fmla="*/ 2147483647 w 21"/>
              <a:gd name="T25" fmla="*/ 2147483647 h 31"/>
              <a:gd name="T26" fmla="*/ 2147483647 w 21"/>
              <a:gd name="T27" fmla="*/ 2147483647 h 31"/>
              <a:gd name="T28" fmla="*/ 2147483647 w 21"/>
              <a:gd name="T29" fmla="*/ 2147483647 h 31"/>
              <a:gd name="T30" fmla="*/ 2147483647 w 21"/>
              <a:gd name="T31" fmla="*/ 2147483647 h 31"/>
              <a:gd name="T32" fmla="*/ 2147483647 w 21"/>
              <a:gd name="T33" fmla="*/ 2147483647 h 31"/>
              <a:gd name="T34" fmla="*/ 2147483647 w 21"/>
              <a:gd name="T35" fmla="*/ 2147483647 h 31"/>
              <a:gd name="T36" fmla="*/ 2147483647 w 21"/>
              <a:gd name="T37" fmla="*/ 2147483647 h 31"/>
              <a:gd name="T38" fmla="*/ 2147483647 w 21"/>
              <a:gd name="T39" fmla="*/ 2147483647 h 31"/>
              <a:gd name="T40" fmla="*/ 2147483647 w 21"/>
              <a:gd name="T41" fmla="*/ 2147483647 h 31"/>
              <a:gd name="T42" fmla="*/ 0 w 21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1"/>
              <a:gd name="T67" fmla="*/ 0 h 31"/>
              <a:gd name="T68" fmla="*/ 21 w 21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1" h="31">
                <a:moveTo>
                  <a:pt x="0" y="2"/>
                </a:moveTo>
                <a:lnTo>
                  <a:pt x="0" y="2"/>
                </a:lnTo>
                <a:lnTo>
                  <a:pt x="2" y="0"/>
                </a:lnTo>
                <a:lnTo>
                  <a:pt x="5" y="0"/>
                </a:lnTo>
                <a:lnTo>
                  <a:pt x="8" y="0"/>
                </a:lnTo>
                <a:lnTo>
                  <a:pt x="10" y="2"/>
                </a:lnTo>
                <a:lnTo>
                  <a:pt x="13" y="3"/>
                </a:lnTo>
                <a:lnTo>
                  <a:pt x="15" y="4"/>
                </a:lnTo>
                <a:lnTo>
                  <a:pt x="17" y="6"/>
                </a:lnTo>
                <a:lnTo>
                  <a:pt x="19" y="8"/>
                </a:lnTo>
                <a:lnTo>
                  <a:pt x="20" y="11"/>
                </a:lnTo>
                <a:lnTo>
                  <a:pt x="21" y="13"/>
                </a:lnTo>
                <a:lnTo>
                  <a:pt x="21" y="16"/>
                </a:lnTo>
                <a:lnTo>
                  <a:pt x="21" y="18"/>
                </a:lnTo>
                <a:lnTo>
                  <a:pt x="20" y="20"/>
                </a:lnTo>
                <a:lnTo>
                  <a:pt x="19" y="23"/>
                </a:lnTo>
                <a:lnTo>
                  <a:pt x="18" y="25"/>
                </a:lnTo>
                <a:lnTo>
                  <a:pt x="16" y="27"/>
                </a:lnTo>
                <a:lnTo>
                  <a:pt x="14" y="30"/>
                </a:lnTo>
                <a:lnTo>
                  <a:pt x="11" y="31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50" name="Freeform 4616"/>
          <p:cNvSpPr>
            <a:spLocks noChangeAspect="1"/>
          </p:cNvSpPr>
          <p:nvPr/>
        </p:nvSpPr>
        <p:spPr bwMode="auto">
          <a:xfrm>
            <a:off x="2444750" y="5599113"/>
            <a:ext cx="15875" cy="12700"/>
          </a:xfrm>
          <a:custGeom>
            <a:avLst/>
            <a:gdLst>
              <a:gd name="T0" fmla="*/ 2147483647 w 38"/>
              <a:gd name="T1" fmla="*/ 2147483647 h 40"/>
              <a:gd name="T2" fmla="*/ 0 w 38"/>
              <a:gd name="T3" fmla="*/ 2147483647 h 40"/>
              <a:gd name="T4" fmla="*/ 2147483647 w 38"/>
              <a:gd name="T5" fmla="*/ 0 h 40"/>
              <a:gd name="T6" fmla="*/ 2147483647 w 38"/>
              <a:gd name="T7" fmla="*/ 2147483647 h 40"/>
              <a:gd name="T8" fmla="*/ 2147483647 w 38"/>
              <a:gd name="T9" fmla="*/ 2147483647 h 40"/>
              <a:gd name="T10" fmla="*/ 2147483647 w 38"/>
              <a:gd name="T11" fmla="*/ 2147483647 h 40"/>
              <a:gd name="T12" fmla="*/ 2147483647 w 38"/>
              <a:gd name="T13" fmla="*/ 2147483647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8"/>
              <a:gd name="T22" fmla="*/ 0 h 40"/>
              <a:gd name="T23" fmla="*/ 38 w 38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8" h="40">
                <a:moveTo>
                  <a:pt x="27" y="40"/>
                </a:moveTo>
                <a:lnTo>
                  <a:pt x="0" y="25"/>
                </a:lnTo>
                <a:lnTo>
                  <a:pt x="14" y="0"/>
                </a:lnTo>
                <a:lnTo>
                  <a:pt x="13" y="3"/>
                </a:lnTo>
                <a:lnTo>
                  <a:pt x="38" y="21"/>
                </a:lnTo>
                <a:lnTo>
                  <a:pt x="37" y="23"/>
                </a:lnTo>
                <a:lnTo>
                  <a:pt x="27" y="4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51" name="Freeform 4617"/>
          <p:cNvSpPr>
            <a:spLocks noChangeAspect="1"/>
          </p:cNvSpPr>
          <p:nvPr/>
        </p:nvSpPr>
        <p:spPr bwMode="auto">
          <a:xfrm>
            <a:off x="2452688" y="5592763"/>
            <a:ext cx="11112" cy="14287"/>
          </a:xfrm>
          <a:custGeom>
            <a:avLst/>
            <a:gdLst>
              <a:gd name="T0" fmla="*/ 2147483647 w 41"/>
              <a:gd name="T1" fmla="*/ 2147483647 h 40"/>
              <a:gd name="T2" fmla="*/ 0 w 41"/>
              <a:gd name="T3" fmla="*/ 2147483647 h 40"/>
              <a:gd name="T4" fmla="*/ 2147483647 w 41"/>
              <a:gd name="T5" fmla="*/ 0 h 40"/>
              <a:gd name="T6" fmla="*/ 2147483647 w 41"/>
              <a:gd name="T7" fmla="*/ 0 h 40"/>
              <a:gd name="T8" fmla="*/ 2147483647 w 41"/>
              <a:gd name="T9" fmla="*/ 2147483647 h 40"/>
              <a:gd name="T10" fmla="*/ 2147483647 w 41"/>
              <a:gd name="T11" fmla="*/ 2147483647 h 40"/>
              <a:gd name="T12" fmla="*/ 2147483647 w 41"/>
              <a:gd name="T13" fmla="*/ 2147483647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1"/>
              <a:gd name="T22" fmla="*/ 0 h 40"/>
              <a:gd name="T23" fmla="*/ 41 w 41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1" h="40">
                <a:moveTo>
                  <a:pt x="25" y="40"/>
                </a:moveTo>
                <a:lnTo>
                  <a:pt x="0" y="22"/>
                </a:lnTo>
                <a:lnTo>
                  <a:pt x="16" y="0"/>
                </a:lnTo>
                <a:lnTo>
                  <a:pt x="41" y="18"/>
                </a:lnTo>
                <a:lnTo>
                  <a:pt x="25" y="4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52" name="Freeform 4618"/>
          <p:cNvSpPr>
            <a:spLocks noChangeAspect="1"/>
          </p:cNvSpPr>
          <p:nvPr/>
        </p:nvSpPr>
        <p:spPr bwMode="auto">
          <a:xfrm>
            <a:off x="2455863" y="5583238"/>
            <a:ext cx="17462" cy="15875"/>
          </a:xfrm>
          <a:custGeom>
            <a:avLst/>
            <a:gdLst>
              <a:gd name="T0" fmla="*/ 2147483647 w 52"/>
              <a:gd name="T1" fmla="*/ 2147483647 h 42"/>
              <a:gd name="T2" fmla="*/ 0 w 52"/>
              <a:gd name="T3" fmla="*/ 2147483647 h 42"/>
              <a:gd name="T4" fmla="*/ 2147483647 w 52"/>
              <a:gd name="T5" fmla="*/ 2147483647 h 42"/>
              <a:gd name="T6" fmla="*/ 2147483647 w 52"/>
              <a:gd name="T7" fmla="*/ 0 h 42"/>
              <a:gd name="T8" fmla="*/ 2147483647 w 52"/>
              <a:gd name="T9" fmla="*/ 2147483647 h 42"/>
              <a:gd name="T10" fmla="*/ 2147483647 w 52"/>
              <a:gd name="T11" fmla="*/ 2147483647 h 42"/>
              <a:gd name="T12" fmla="*/ 2147483647 w 52"/>
              <a:gd name="T13" fmla="*/ 2147483647 h 4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2"/>
              <a:gd name="T22" fmla="*/ 0 h 42"/>
              <a:gd name="T23" fmla="*/ 52 w 52"/>
              <a:gd name="T24" fmla="*/ 42 h 4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2" h="42">
                <a:moveTo>
                  <a:pt x="25" y="42"/>
                </a:moveTo>
                <a:lnTo>
                  <a:pt x="0" y="24"/>
                </a:lnTo>
                <a:lnTo>
                  <a:pt x="8" y="13"/>
                </a:lnTo>
                <a:lnTo>
                  <a:pt x="18" y="0"/>
                </a:lnTo>
                <a:lnTo>
                  <a:pt x="41" y="19"/>
                </a:lnTo>
                <a:lnTo>
                  <a:pt x="52" y="5"/>
                </a:lnTo>
                <a:lnTo>
                  <a:pt x="25" y="4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53" name="Freeform 4619"/>
          <p:cNvSpPr>
            <a:spLocks noChangeAspect="1"/>
          </p:cNvSpPr>
          <p:nvPr/>
        </p:nvSpPr>
        <p:spPr bwMode="auto">
          <a:xfrm>
            <a:off x="2462213" y="5573713"/>
            <a:ext cx="14287" cy="15875"/>
          </a:xfrm>
          <a:custGeom>
            <a:avLst/>
            <a:gdLst>
              <a:gd name="T0" fmla="*/ 2147483647 w 42"/>
              <a:gd name="T1" fmla="*/ 2147483647 h 52"/>
              <a:gd name="T2" fmla="*/ 0 w 42"/>
              <a:gd name="T3" fmla="*/ 2147483647 h 52"/>
              <a:gd name="T4" fmla="*/ 2147483647 w 42"/>
              <a:gd name="T5" fmla="*/ 0 h 52"/>
              <a:gd name="T6" fmla="*/ 2147483647 w 42"/>
              <a:gd name="T7" fmla="*/ 2147483647 h 52"/>
              <a:gd name="T8" fmla="*/ 2147483647 w 42"/>
              <a:gd name="T9" fmla="*/ 2147483647 h 52"/>
              <a:gd name="T10" fmla="*/ 2147483647 w 42"/>
              <a:gd name="T11" fmla="*/ 2147483647 h 52"/>
              <a:gd name="T12" fmla="*/ 2147483647 w 42"/>
              <a:gd name="T13" fmla="*/ 2147483647 h 5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"/>
              <a:gd name="T22" fmla="*/ 0 h 52"/>
              <a:gd name="T23" fmla="*/ 42 w 42"/>
              <a:gd name="T24" fmla="*/ 52 h 5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" h="52">
                <a:moveTo>
                  <a:pt x="23" y="52"/>
                </a:moveTo>
                <a:lnTo>
                  <a:pt x="0" y="33"/>
                </a:lnTo>
                <a:lnTo>
                  <a:pt x="28" y="0"/>
                </a:lnTo>
                <a:lnTo>
                  <a:pt x="19" y="9"/>
                </a:lnTo>
                <a:lnTo>
                  <a:pt x="42" y="30"/>
                </a:lnTo>
                <a:lnTo>
                  <a:pt x="33" y="39"/>
                </a:lnTo>
                <a:lnTo>
                  <a:pt x="23" y="5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54" name="Freeform 4620"/>
          <p:cNvSpPr>
            <a:spLocks noChangeAspect="1"/>
          </p:cNvSpPr>
          <p:nvPr/>
        </p:nvSpPr>
        <p:spPr bwMode="auto">
          <a:xfrm>
            <a:off x="2468563" y="5567363"/>
            <a:ext cx="12700" cy="15875"/>
          </a:xfrm>
          <a:custGeom>
            <a:avLst/>
            <a:gdLst>
              <a:gd name="T0" fmla="*/ 2147483647 w 43"/>
              <a:gd name="T1" fmla="*/ 2147483647 h 44"/>
              <a:gd name="T2" fmla="*/ 0 w 43"/>
              <a:gd name="T3" fmla="*/ 2147483647 h 44"/>
              <a:gd name="T4" fmla="*/ 2147483647 w 43"/>
              <a:gd name="T5" fmla="*/ 0 h 44"/>
              <a:gd name="T6" fmla="*/ 2147483647 w 43"/>
              <a:gd name="T7" fmla="*/ 0 h 44"/>
              <a:gd name="T8" fmla="*/ 2147483647 w 43"/>
              <a:gd name="T9" fmla="*/ 2147483647 h 44"/>
              <a:gd name="T10" fmla="*/ 2147483647 w 43"/>
              <a:gd name="T11" fmla="*/ 2147483647 h 44"/>
              <a:gd name="T12" fmla="*/ 2147483647 w 43"/>
              <a:gd name="T13" fmla="*/ 2147483647 h 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3"/>
              <a:gd name="T22" fmla="*/ 0 h 44"/>
              <a:gd name="T23" fmla="*/ 43 w 43"/>
              <a:gd name="T24" fmla="*/ 44 h 4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3" h="44">
                <a:moveTo>
                  <a:pt x="23" y="44"/>
                </a:moveTo>
                <a:lnTo>
                  <a:pt x="0" y="23"/>
                </a:lnTo>
                <a:lnTo>
                  <a:pt x="20" y="0"/>
                </a:lnTo>
                <a:lnTo>
                  <a:pt x="21" y="0"/>
                </a:lnTo>
                <a:lnTo>
                  <a:pt x="42" y="23"/>
                </a:lnTo>
                <a:lnTo>
                  <a:pt x="43" y="23"/>
                </a:lnTo>
                <a:lnTo>
                  <a:pt x="23" y="4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55" name="Freeform 4621"/>
          <p:cNvSpPr>
            <a:spLocks noChangeAspect="1"/>
          </p:cNvSpPr>
          <p:nvPr/>
        </p:nvSpPr>
        <p:spPr bwMode="auto">
          <a:xfrm>
            <a:off x="2476500" y="5561013"/>
            <a:ext cx="14288" cy="14287"/>
          </a:xfrm>
          <a:custGeom>
            <a:avLst/>
            <a:gdLst>
              <a:gd name="T0" fmla="*/ 2147483647 w 40"/>
              <a:gd name="T1" fmla="*/ 2147483647 h 43"/>
              <a:gd name="T2" fmla="*/ 0 w 40"/>
              <a:gd name="T3" fmla="*/ 2147483647 h 43"/>
              <a:gd name="T4" fmla="*/ 2147483647 w 40"/>
              <a:gd name="T5" fmla="*/ 0 h 43"/>
              <a:gd name="T6" fmla="*/ 2147483647 w 40"/>
              <a:gd name="T7" fmla="*/ 0 h 43"/>
              <a:gd name="T8" fmla="*/ 2147483647 w 40"/>
              <a:gd name="T9" fmla="*/ 2147483647 h 43"/>
              <a:gd name="T10" fmla="*/ 2147483647 w 40"/>
              <a:gd name="T11" fmla="*/ 2147483647 h 43"/>
              <a:gd name="T12" fmla="*/ 2147483647 w 40"/>
              <a:gd name="T13" fmla="*/ 2147483647 h 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3"/>
              <a:gd name="T23" fmla="*/ 40 w 40"/>
              <a:gd name="T24" fmla="*/ 43 h 4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3">
                <a:moveTo>
                  <a:pt x="21" y="43"/>
                </a:moveTo>
                <a:lnTo>
                  <a:pt x="0" y="20"/>
                </a:lnTo>
                <a:lnTo>
                  <a:pt x="23" y="0"/>
                </a:lnTo>
                <a:lnTo>
                  <a:pt x="22" y="0"/>
                </a:lnTo>
                <a:lnTo>
                  <a:pt x="40" y="25"/>
                </a:lnTo>
                <a:lnTo>
                  <a:pt x="39" y="25"/>
                </a:lnTo>
                <a:lnTo>
                  <a:pt x="21" y="4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56" name="Freeform 4622"/>
          <p:cNvSpPr>
            <a:spLocks noChangeAspect="1"/>
          </p:cNvSpPr>
          <p:nvPr/>
        </p:nvSpPr>
        <p:spPr bwMode="auto">
          <a:xfrm>
            <a:off x="2481263" y="5554663"/>
            <a:ext cx="15875" cy="15875"/>
          </a:xfrm>
          <a:custGeom>
            <a:avLst/>
            <a:gdLst>
              <a:gd name="T0" fmla="*/ 2147483647 w 37"/>
              <a:gd name="T1" fmla="*/ 2147483647 h 41"/>
              <a:gd name="T2" fmla="*/ 0 w 37"/>
              <a:gd name="T3" fmla="*/ 2147483647 h 41"/>
              <a:gd name="T4" fmla="*/ 2147483647 w 37"/>
              <a:gd name="T5" fmla="*/ 2147483647 h 41"/>
              <a:gd name="T6" fmla="*/ 2147483647 w 37"/>
              <a:gd name="T7" fmla="*/ 0 h 41"/>
              <a:gd name="T8" fmla="*/ 2147483647 w 37"/>
              <a:gd name="T9" fmla="*/ 2147483647 h 41"/>
              <a:gd name="T10" fmla="*/ 2147483647 w 37"/>
              <a:gd name="T11" fmla="*/ 2147483647 h 41"/>
              <a:gd name="T12" fmla="*/ 2147483647 w 37"/>
              <a:gd name="T13" fmla="*/ 2147483647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7"/>
              <a:gd name="T22" fmla="*/ 0 h 41"/>
              <a:gd name="T23" fmla="*/ 37 w 37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7" h="41">
                <a:moveTo>
                  <a:pt x="18" y="41"/>
                </a:moveTo>
                <a:lnTo>
                  <a:pt x="0" y="16"/>
                </a:lnTo>
                <a:lnTo>
                  <a:pt x="20" y="1"/>
                </a:lnTo>
                <a:lnTo>
                  <a:pt x="23" y="0"/>
                </a:lnTo>
                <a:lnTo>
                  <a:pt x="34" y="29"/>
                </a:lnTo>
                <a:lnTo>
                  <a:pt x="37" y="28"/>
                </a:lnTo>
                <a:lnTo>
                  <a:pt x="18" y="4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57" name="Freeform 4623"/>
          <p:cNvSpPr>
            <a:spLocks noChangeAspect="1"/>
          </p:cNvSpPr>
          <p:nvPr/>
        </p:nvSpPr>
        <p:spPr bwMode="auto">
          <a:xfrm>
            <a:off x="2490788" y="5553075"/>
            <a:ext cx="12700" cy="11113"/>
          </a:xfrm>
          <a:custGeom>
            <a:avLst/>
            <a:gdLst>
              <a:gd name="T0" fmla="*/ 2147483647 w 32"/>
              <a:gd name="T1" fmla="*/ 2147483647 h 37"/>
              <a:gd name="T2" fmla="*/ 0 w 32"/>
              <a:gd name="T3" fmla="*/ 2147483647 h 37"/>
              <a:gd name="T4" fmla="*/ 2147483647 w 32"/>
              <a:gd name="T5" fmla="*/ 0 h 37"/>
              <a:gd name="T6" fmla="*/ 2147483647 w 32"/>
              <a:gd name="T7" fmla="*/ 2147483647 h 37"/>
              <a:gd name="T8" fmla="*/ 2147483647 w 32"/>
              <a:gd name="T9" fmla="*/ 2147483647 h 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"/>
              <a:gd name="T16" fmla="*/ 0 h 37"/>
              <a:gd name="T17" fmla="*/ 32 w 32"/>
              <a:gd name="T18" fmla="*/ 37 h 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" h="37">
                <a:moveTo>
                  <a:pt x="11" y="37"/>
                </a:moveTo>
                <a:lnTo>
                  <a:pt x="0" y="8"/>
                </a:lnTo>
                <a:lnTo>
                  <a:pt x="21" y="0"/>
                </a:lnTo>
                <a:lnTo>
                  <a:pt x="32" y="29"/>
                </a:lnTo>
                <a:lnTo>
                  <a:pt x="11" y="3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58" name="Freeform 4624"/>
          <p:cNvSpPr>
            <a:spLocks noChangeAspect="1"/>
          </p:cNvSpPr>
          <p:nvPr/>
        </p:nvSpPr>
        <p:spPr bwMode="auto">
          <a:xfrm>
            <a:off x="2495550" y="5556250"/>
            <a:ext cx="9525" cy="6350"/>
          </a:xfrm>
          <a:custGeom>
            <a:avLst/>
            <a:gdLst>
              <a:gd name="T0" fmla="*/ 2147483647 w 31"/>
              <a:gd name="T1" fmla="*/ 0 h 16"/>
              <a:gd name="T2" fmla="*/ 2147483647 w 31"/>
              <a:gd name="T3" fmla="*/ 0 h 16"/>
              <a:gd name="T4" fmla="*/ 2147483647 w 31"/>
              <a:gd name="T5" fmla="*/ 2147483647 h 16"/>
              <a:gd name="T6" fmla="*/ 2147483647 w 31"/>
              <a:gd name="T7" fmla="*/ 2147483647 h 16"/>
              <a:gd name="T8" fmla="*/ 2147483647 w 31"/>
              <a:gd name="T9" fmla="*/ 2147483647 h 16"/>
              <a:gd name="T10" fmla="*/ 2147483647 w 31"/>
              <a:gd name="T11" fmla="*/ 2147483647 h 16"/>
              <a:gd name="T12" fmla="*/ 2147483647 w 31"/>
              <a:gd name="T13" fmla="*/ 2147483647 h 16"/>
              <a:gd name="T14" fmla="*/ 2147483647 w 31"/>
              <a:gd name="T15" fmla="*/ 2147483647 h 16"/>
              <a:gd name="T16" fmla="*/ 2147483647 w 31"/>
              <a:gd name="T17" fmla="*/ 2147483647 h 16"/>
              <a:gd name="T18" fmla="*/ 2147483647 w 31"/>
              <a:gd name="T19" fmla="*/ 2147483647 h 16"/>
              <a:gd name="T20" fmla="*/ 2147483647 w 31"/>
              <a:gd name="T21" fmla="*/ 2147483647 h 16"/>
              <a:gd name="T22" fmla="*/ 2147483647 w 31"/>
              <a:gd name="T23" fmla="*/ 2147483647 h 16"/>
              <a:gd name="T24" fmla="*/ 2147483647 w 31"/>
              <a:gd name="T25" fmla="*/ 2147483647 h 16"/>
              <a:gd name="T26" fmla="*/ 2147483647 w 31"/>
              <a:gd name="T27" fmla="*/ 2147483647 h 16"/>
              <a:gd name="T28" fmla="*/ 2147483647 w 31"/>
              <a:gd name="T29" fmla="*/ 2147483647 h 16"/>
              <a:gd name="T30" fmla="*/ 2147483647 w 31"/>
              <a:gd name="T31" fmla="*/ 2147483647 h 16"/>
              <a:gd name="T32" fmla="*/ 2147483647 w 31"/>
              <a:gd name="T33" fmla="*/ 2147483647 h 16"/>
              <a:gd name="T34" fmla="*/ 2147483647 w 31"/>
              <a:gd name="T35" fmla="*/ 2147483647 h 16"/>
              <a:gd name="T36" fmla="*/ 0 w 31"/>
              <a:gd name="T37" fmla="*/ 2147483647 h 16"/>
              <a:gd name="T38" fmla="*/ 0 w 31"/>
              <a:gd name="T39" fmla="*/ 0 h 16"/>
              <a:gd name="T40" fmla="*/ 0 w 31"/>
              <a:gd name="T41" fmla="*/ 0 h 16"/>
              <a:gd name="T42" fmla="*/ 2147483647 w 31"/>
              <a:gd name="T43" fmla="*/ 0 h 1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6"/>
              <a:gd name="T68" fmla="*/ 31 w 31"/>
              <a:gd name="T69" fmla="*/ 16 h 1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6">
                <a:moveTo>
                  <a:pt x="31" y="0"/>
                </a:moveTo>
                <a:lnTo>
                  <a:pt x="31" y="0"/>
                </a:lnTo>
                <a:lnTo>
                  <a:pt x="31" y="2"/>
                </a:lnTo>
                <a:lnTo>
                  <a:pt x="30" y="5"/>
                </a:lnTo>
                <a:lnTo>
                  <a:pt x="29" y="7"/>
                </a:lnTo>
                <a:lnTo>
                  <a:pt x="27" y="9"/>
                </a:lnTo>
                <a:lnTo>
                  <a:pt x="25" y="11"/>
                </a:lnTo>
                <a:lnTo>
                  <a:pt x="23" y="14"/>
                </a:lnTo>
                <a:lnTo>
                  <a:pt x="21" y="15"/>
                </a:lnTo>
                <a:lnTo>
                  <a:pt x="18" y="16"/>
                </a:lnTo>
                <a:lnTo>
                  <a:pt x="15" y="16"/>
                </a:lnTo>
                <a:lnTo>
                  <a:pt x="13" y="16"/>
                </a:lnTo>
                <a:lnTo>
                  <a:pt x="10" y="15"/>
                </a:lnTo>
                <a:lnTo>
                  <a:pt x="8" y="14"/>
                </a:lnTo>
                <a:lnTo>
                  <a:pt x="6" y="11"/>
                </a:lnTo>
                <a:lnTo>
                  <a:pt x="4" y="9"/>
                </a:lnTo>
                <a:lnTo>
                  <a:pt x="2" y="7"/>
                </a:lnTo>
                <a:lnTo>
                  <a:pt x="1" y="5"/>
                </a:lnTo>
                <a:lnTo>
                  <a:pt x="0" y="2"/>
                </a:lnTo>
                <a:lnTo>
                  <a:pt x="0" y="0"/>
                </a:lnTo>
                <a:lnTo>
                  <a:pt x="3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59" name="Freeform 4625"/>
          <p:cNvSpPr>
            <a:spLocks noChangeAspect="1"/>
          </p:cNvSpPr>
          <p:nvPr/>
        </p:nvSpPr>
        <p:spPr bwMode="auto">
          <a:xfrm>
            <a:off x="2495550" y="5553075"/>
            <a:ext cx="9525" cy="1588"/>
          </a:xfrm>
          <a:custGeom>
            <a:avLst/>
            <a:gdLst>
              <a:gd name="T0" fmla="*/ 0 w 31"/>
              <a:gd name="T1" fmla="*/ 0 h 1588"/>
              <a:gd name="T2" fmla="*/ 2147483647 w 31"/>
              <a:gd name="T3" fmla="*/ 0 h 1588"/>
              <a:gd name="T4" fmla="*/ 0 w 31"/>
              <a:gd name="T5" fmla="*/ 0 h 1588"/>
              <a:gd name="T6" fmla="*/ 0 60000 65536"/>
              <a:gd name="T7" fmla="*/ 0 60000 65536"/>
              <a:gd name="T8" fmla="*/ 0 60000 65536"/>
              <a:gd name="T9" fmla="*/ 0 w 31"/>
              <a:gd name="T10" fmla="*/ 0 h 1588"/>
              <a:gd name="T11" fmla="*/ 31 w 31"/>
              <a:gd name="T12" fmla="*/ 1588 h 158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" h="1588">
                <a:moveTo>
                  <a:pt x="0" y="0"/>
                </a:moveTo>
                <a:lnTo>
                  <a:pt x="31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60" name="Freeform 4626"/>
          <p:cNvSpPr>
            <a:spLocks noChangeAspect="1"/>
          </p:cNvSpPr>
          <p:nvPr/>
        </p:nvSpPr>
        <p:spPr bwMode="auto">
          <a:xfrm>
            <a:off x="2495550" y="5556250"/>
            <a:ext cx="9525" cy="3175"/>
          </a:xfrm>
          <a:custGeom>
            <a:avLst/>
            <a:gdLst>
              <a:gd name="T0" fmla="*/ 2147483647 w 31"/>
              <a:gd name="T1" fmla="*/ 2147483647 h 2"/>
              <a:gd name="T2" fmla="*/ 0 w 31"/>
              <a:gd name="T3" fmla="*/ 2147483647 h 2"/>
              <a:gd name="T4" fmla="*/ 0 w 31"/>
              <a:gd name="T5" fmla="*/ 0 h 2"/>
              <a:gd name="T6" fmla="*/ 0 w 31"/>
              <a:gd name="T7" fmla="*/ 0 h 2"/>
              <a:gd name="T8" fmla="*/ 2147483647 w 31"/>
              <a:gd name="T9" fmla="*/ 0 h 2"/>
              <a:gd name="T10" fmla="*/ 2147483647 w 31"/>
              <a:gd name="T11" fmla="*/ 0 h 2"/>
              <a:gd name="T12" fmla="*/ 2147483647 w 31"/>
              <a:gd name="T13" fmla="*/ 2147483647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"/>
              <a:gd name="T23" fmla="*/ 31 w 31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">
                <a:moveTo>
                  <a:pt x="31" y="2"/>
                </a:moveTo>
                <a:lnTo>
                  <a:pt x="0" y="2"/>
                </a:lnTo>
                <a:lnTo>
                  <a:pt x="0" y="0"/>
                </a:lnTo>
                <a:lnTo>
                  <a:pt x="31" y="0"/>
                </a:lnTo>
                <a:lnTo>
                  <a:pt x="31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61" name="Freeform 4627"/>
          <p:cNvSpPr>
            <a:spLocks noChangeAspect="1"/>
          </p:cNvSpPr>
          <p:nvPr/>
        </p:nvSpPr>
        <p:spPr bwMode="auto">
          <a:xfrm>
            <a:off x="2495550" y="5556250"/>
            <a:ext cx="9525" cy="3175"/>
          </a:xfrm>
          <a:custGeom>
            <a:avLst/>
            <a:gdLst>
              <a:gd name="T0" fmla="*/ 2147483647 w 31"/>
              <a:gd name="T1" fmla="*/ 2147483647 h 2"/>
              <a:gd name="T2" fmla="*/ 0 w 31"/>
              <a:gd name="T3" fmla="*/ 2147483647 h 2"/>
              <a:gd name="T4" fmla="*/ 0 w 31"/>
              <a:gd name="T5" fmla="*/ 0 h 2"/>
              <a:gd name="T6" fmla="*/ 0 w 31"/>
              <a:gd name="T7" fmla="*/ 0 h 2"/>
              <a:gd name="T8" fmla="*/ 2147483647 w 31"/>
              <a:gd name="T9" fmla="*/ 0 h 2"/>
              <a:gd name="T10" fmla="*/ 2147483647 w 31"/>
              <a:gd name="T11" fmla="*/ 0 h 2"/>
              <a:gd name="T12" fmla="*/ 2147483647 w 31"/>
              <a:gd name="T13" fmla="*/ 2147483647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"/>
              <a:gd name="T23" fmla="*/ 31 w 31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">
                <a:moveTo>
                  <a:pt x="31" y="2"/>
                </a:moveTo>
                <a:lnTo>
                  <a:pt x="0" y="2"/>
                </a:lnTo>
                <a:lnTo>
                  <a:pt x="0" y="0"/>
                </a:lnTo>
                <a:lnTo>
                  <a:pt x="31" y="0"/>
                </a:lnTo>
                <a:lnTo>
                  <a:pt x="31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62" name="Freeform 4628"/>
          <p:cNvSpPr>
            <a:spLocks noChangeAspect="1"/>
          </p:cNvSpPr>
          <p:nvPr/>
        </p:nvSpPr>
        <p:spPr bwMode="auto">
          <a:xfrm>
            <a:off x="2495550" y="5554663"/>
            <a:ext cx="9525" cy="1587"/>
          </a:xfrm>
          <a:custGeom>
            <a:avLst/>
            <a:gdLst>
              <a:gd name="T0" fmla="*/ 2147483647 w 31"/>
              <a:gd name="T1" fmla="*/ 2147483647 h 2"/>
              <a:gd name="T2" fmla="*/ 0 w 31"/>
              <a:gd name="T3" fmla="*/ 2147483647 h 2"/>
              <a:gd name="T4" fmla="*/ 0 w 31"/>
              <a:gd name="T5" fmla="*/ 0 h 2"/>
              <a:gd name="T6" fmla="*/ 0 w 31"/>
              <a:gd name="T7" fmla="*/ 0 h 2"/>
              <a:gd name="T8" fmla="*/ 2147483647 w 31"/>
              <a:gd name="T9" fmla="*/ 0 h 2"/>
              <a:gd name="T10" fmla="*/ 2147483647 w 31"/>
              <a:gd name="T11" fmla="*/ 0 h 2"/>
              <a:gd name="T12" fmla="*/ 2147483647 w 31"/>
              <a:gd name="T13" fmla="*/ 2147483647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"/>
              <a:gd name="T23" fmla="*/ 31 w 31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">
                <a:moveTo>
                  <a:pt x="31" y="2"/>
                </a:moveTo>
                <a:lnTo>
                  <a:pt x="0" y="2"/>
                </a:lnTo>
                <a:lnTo>
                  <a:pt x="0" y="0"/>
                </a:lnTo>
                <a:lnTo>
                  <a:pt x="31" y="0"/>
                </a:lnTo>
                <a:lnTo>
                  <a:pt x="31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63" name="Freeform 4629"/>
          <p:cNvSpPr>
            <a:spLocks noChangeAspect="1"/>
          </p:cNvSpPr>
          <p:nvPr/>
        </p:nvSpPr>
        <p:spPr bwMode="auto">
          <a:xfrm>
            <a:off x="2495550" y="5554663"/>
            <a:ext cx="9525" cy="1587"/>
          </a:xfrm>
          <a:custGeom>
            <a:avLst/>
            <a:gdLst>
              <a:gd name="T0" fmla="*/ 2147483647 w 31"/>
              <a:gd name="T1" fmla="*/ 2147483647 h 1"/>
              <a:gd name="T2" fmla="*/ 0 w 31"/>
              <a:gd name="T3" fmla="*/ 2147483647 h 1"/>
              <a:gd name="T4" fmla="*/ 0 w 31"/>
              <a:gd name="T5" fmla="*/ 0 h 1"/>
              <a:gd name="T6" fmla="*/ 0 w 31"/>
              <a:gd name="T7" fmla="*/ 0 h 1"/>
              <a:gd name="T8" fmla="*/ 2147483647 w 31"/>
              <a:gd name="T9" fmla="*/ 0 h 1"/>
              <a:gd name="T10" fmla="*/ 2147483647 w 31"/>
              <a:gd name="T11" fmla="*/ 0 h 1"/>
              <a:gd name="T12" fmla="*/ 2147483647 w 31"/>
              <a:gd name="T13" fmla="*/ 2147483647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31" y="1"/>
                </a:moveTo>
                <a:lnTo>
                  <a:pt x="0" y="1"/>
                </a:lnTo>
                <a:lnTo>
                  <a:pt x="0" y="0"/>
                </a:lnTo>
                <a:lnTo>
                  <a:pt x="31" y="0"/>
                </a:lnTo>
                <a:lnTo>
                  <a:pt x="31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64" name="Freeform 4630"/>
          <p:cNvSpPr>
            <a:spLocks noChangeAspect="1"/>
          </p:cNvSpPr>
          <p:nvPr/>
        </p:nvSpPr>
        <p:spPr bwMode="auto">
          <a:xfrm>
            <a:off x="2495550" y="5554663"/>
            <a:ext cx="9525" cy="1587"/>
          </a:xfrm>
          <a:custGeom>
            <a:avLst/>
            <a:gdLst>
              <a:gd name="T0" fmla="*/ 2147483647 w 31"/>
              <a:gd name="T1" fmla="*/ 2147483647 h 2"/>
              <a:gd name="T2" fmla="*/ 0 w 31"/>
              <a:gd name="T3" fmla="*/ 2147483647 h 2"/>
              <a:gd name="T4" fmla="*/ 0 w 31"/>
              <a:gd name="T5" fmla="*/ 0 h 2"/>
              <a:gd name="T6" fmla="*/ 0 w 31"/>
              <a:gd name="T7" fmla="*/ 0 h 2"/>
              <a:gd name="T8" fmla="*/ 2147483647 w 31"/>
              <a:gd name="T9" fmla="*/ 0 h 2"/>
              <a:gd name="T10" fmla="*/ 2147483647 w 31"/>
              <a:gd name="T11" fmla="*/ 0 h 2"/>
              <a:gd name="T12" fmla="*/ 2147483647 w 31"/>
              <a:gd name="T13" fmla="*/ 2147483647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"/>
              <a:gd name="T23" fmla="*/ 31 w 31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">
                <a:moveTo>
                  <a:pt x="31" y="2"/>
                </a:moveTo>
                <a:lnTo>
                  <a:pt x="0" y="2"/>
                </a:lnTo>
                <a:lnTo>
                  <a:pt x="0" y="0"/>
                </a:lnTo>
                <a:lnTo>
                  <a:pt x="31" y="0"/>
                </a:lnTo>
                <a:lnTo>
                  <a:pt x="31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65" name="Freeform 4631"/>
          <p:cNvSpPr>
            <a:spLocks noChangeAspect="1"/>
          </p:cNvSpPr>
          <p:nvPr/>
        </p:nvSpPr>
        <p:spPr bwMode="auto">
          <a:xfrm>
            <a:off x="2495550" y="5553075"/>
            <a:ext cx="9525" cy="1588"/>
          </a:xfrm>
          <a:custGeom>
            <a:avLst/>
            <a:gdLst>
              <a:gd name="T0" fmla="*/ 2147483647 w 31"/>
              <a:gd name="T1" fmla="*/ 2147483647 h 2"/>
              <a:gd name="T2" fmla="*/ 0 w 31"/>
              <a:gd name="T3" fmla="*/ 2147483647 h 2"/>
              <a:gd name="T4" fmla="*/ 0 w 31"/>
              <a:gd name="T5" fmla="*/ 0 h 2"/>
              <a:gd name="T6" fmla="*/ 0 w 31"/>
              <a:gd name="T7" fmla="*/ 0 h 2"/>
              <a:gd name="T8" fmla="*/ 2147483647 w 31"/>
              <a:gd name="T9" fmla="*/ 0 h 2"/>
              <a:gd name="T10" fmla="*/ 2147483647 w 31"/>
              <a:gd name="T11" fmla="*/ 0 h 2"/>
              <a:gd name="T12" fmla="*/ 2147483647 w 31"/>
              <a:gd name="T13" fmla="*/ 2147483647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"/>
              <a:gd name="T23" fmla="*/ 31 w 31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">
                <a:moveTo>
                  <a:pt x="31" y="2"/>
                </a:moveTo>
                <a:lnTo>
                  <a:pt x="0" y="2"/>
                </a:lnTo>
                <a:lnTo>
                  <a:pt x="0" y="0"/>
                </a:lnTo>
                <a:lnTo>
                  <a:pt x="31" y="0"/>
                </a:lnTo>
                <a:lnTo>
                  <a:pt x="31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66" name="Freeform 4632"/>
          <p:cNvSpPr>
            <a:spLocks noChangeAspect="1"/>
          </p:cNvSpPr>
          <p:nvPr/>
        </p:nvSpPr>
        <p:spPr bwMode="auto">
          <a:xfrm>
            <a:off x="2495550" y="5553075"/>
            <a:ext cx="9525" cy="1588"/>
          </a:xfrm>
          <a:custGeom>
            <a:avLst/>
            <a:gdLst>
              <a:gd name="T0" fmla="*/ 2147483647 w 31"/>
              <a:gd name="T1" fmla="*/ 2147483647 h 2"/>
              <a:gd name="T2" fmla="*/ 0 w 31"/>
              <a:gd name="T3" fmla="*/ 2147483647 h 2"/>
              <a:gd name="T4" fmla="*/ 0 w 31"/>
              <a:gd name="T5" fmla="*/ 0 h 2"/>
              <a:gd name="T6" fmla="*/ 0 w 31"/>
              <a:gd name="T7" fmla="*/ 0 h 2"/>
              <a:gd name="T8" fmla="*/ 2147483647 w 31"/>
              <a:gd name="T9" fmla="*/ 0 h 2"/>
              <a:gd name="T10" fmla="*/ 2147483647 w 31"/>
              <a:gd name="T11" fmla="*/ 0 h 2"/>
              <a:gd name="T12" fmla="*/ 2147483647 w 31"/>
              <a:gd name="T13" fmla="*/ 2147483647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"/>
              <a:gd name="T23" fmla="*/ 31 w 31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">
                <a:moveTo>
                  <a:pt x="31" y="2"/>
                </a:moveTo>
                <a:lnTo>
                  <a:pt x="0" y="2"/>
                </a:lnTo>
                <a:lnTo>
                  <a:pt x="0" y="0"/>
                </a:lnTo>
                <a:lnTo>
                  <a:pt x="31" y="0"/>
                </a:lnTo>
                <a:lnTo>
                  <a:pt x="31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67" name="Rectangle 4633"/>
          <p:cNvSpPr>
            <a:spLocks noChangeAspect="1" noChangeArrowheads="1"/>
          </p:cNvSpPr>
          <p:nvPr/>
        </p:nvSpPr>
        <p:spPr bwMode="auto">
          <a:xfrm>
            <a:off x="2495550" y="5553075"/>
            <a:ext cx="9525" cy="1588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68" name="Freeform 4634"/>
          <p:cNvSpPr>
            <a:spLocks noChangeAspect="1"/>
          </p:cNvSpPr>
          <p:nvPr/>
        </p:nvSpPr>
        <p:spPr bwMode="auto">
          <a:xfrm>
            <a:off x="2473325" y="5726113"/>
            <a:ext cx="3175" cy="9525"/>
          </a:xfrm>
          <a:custGeom>
            <a:avLst/>
            <a:gdLst>
              <a:gd name="T0" fmla="*/ 0 w 3175"/>
              <a:gd name="T1" fmla="*/ 2147483647 h 31"/>
              <a:gd name="T2" fmla="*/ 0 w 3175"/>
              <a:gd name="T3" fmla="*/ 0 h 31"/>
              <a:gd name="T4" fmla="*/ 0 w 3175"/>
              <a:gd name="T5" fmla="*/ 2147483647 h 31"/>
              <a:gd name="T6" fmla="*/ 0 60000 65536"/>
              <a:gd name="T7" fmla="*/ 0 60000 65536"/>
              <a:gd name="T8" fmla="*/ 0 60000 65536"/>
              <a:gd name="T9" fmla="*/ 0 w 3175"/>
              <a:gd name="T10" fmla="*/ 0 h 31"/>
              <a:gd name="T11" fmla="*/ 3175 w 3175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75" h="31">
                <a:moveTo>
                  <a:pt x="0" y="31"/>
                </a:moveTo>
                <a:lnTo>
                  <a:pt x="0" y="0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69" name="Freeform 4635"/>
          <p:cNvSpPr>
            <a:spLocks noChangeAspect="1"/>
          </p:cNvSpPr>
          <p:nvPr/>
        </p:nvSpPr>
        <p:spPr bwMode="auto">
          <a:xfrm>
            <a:off x="2487613" y="5726113"/>
            <a:ext cx="3175" cy="9525"/>
          </a:xfrm>
          <a:custGeom>
            <a:avLst/>
            <a:gdLst>
              <a:gd name="T0" fmla="*/ 0 w 15"/>
              <a:gd name="T1" fmla="*/ 0 h 31"/>
              <a:gd name="T2" fmla="*/ 0 w 15"/>
              <a:gd name="T3" fmla="*/ 0 h 31"/>
              <a:gd name="T4" fmla="*/ 2147483647 w 15"/>
              <a:gd name="T5" fmla="*/ 0 h 31"/>
              <a:gd name="T6" fmla="*/ 2147483647 w 15"/>
              <a:gd name="T7" fmla="*/ 2147483647 h 31"/>
              <a:gd name="T8" fmla="*/ 2147483647 w 15"/>
              <a:gd name="T9" fmla="*/ 2147483647 h 31"/>
              <a:gd name="T10" fmla="*/ 2147483647 w 15"/>
              <a:gd name="T11" fmla="*/ 2147483647 h 31"/>
              <a:gd name="T12" fmla="*/ 2147483647 w 15"/>
              <a:gd name="T13" fmla="*/ 2147483647 h 31"/>
              <a:gd name="T14" fmla="*/ 2147483647 w 15"/>
              <a:gd name="T15" fmla="*/ 2147483647 h 31"/>
              <a:gd name="T16" fmla="*/ 2147483647 w 15"/>
              <a:gd name="T17" fmla="*/ 2147483647 h 31"/>
              <a:gd name="T18" fmla="*/ 2147483647 w 15"/>
              <a:gd name="T19" fmla="*/ 2147483647 h 31"/>
              <a:gd name="T20" fmla="*/ 2147483647 w 15"/>
              <a:gd name="T21" fmla="*/ 2147483647 h 31"/>
              <a:gd name="T22" fmla="*/ 2147483647 w 15"/>
              <a:gd name="T23" fmla="*/ 2147483647 h 31"/>
              <a:gd name="T24" fmla="*/ 2147483647 w 15"/>
              <a:gd name="T25" fmla="*/ 2147483647 h 31"/>
              <a:gd name="T26" fmla="*/ 2147483647 w 15"/>
              <a:gd name="T27" fmla="*/ 2147483647 h 31"/>
              <a:gd name="T28" fmla="*/ 2147483647 w 15"/>
              <a:gd name="T29" fmla="*/ 2147483647 h 31"/>
              <a:gd name="T30" fmla="*/ 2147483647 w 15"/>
              <a:gd name="T31" fmla="*/ 2147483647 h 31"/>
              <a:gd name="T32" fmla="*/ 2147483647 w 15"/>
              <a:gd name="T33" fmla="*/ 2147483647 h 31"/>
              <a:gd name="T34" fmla="*/ 2147483647 w 15"/>
              <a:gd name="T35" fmla="*/ 2147483647 h 31"/>
              <a:gd name="T36" fmla="*/ 2147483647 w 15"/>
              <a:gd name="T37" fmla="*/ 2147483647 h 31"/>
              <a:gd name="T38" fmla="*/ 0 w 15"/>
              <a:gd name="T39" fmla="*/ 2147483647 h 31"/>
              <a:gd name="T40" fmla="*/ 0 w 15"/>
              <a:gd name="T41" fmla="*/ 2147483647 h 31"/>
              <a:gd name="T42" fmla="*/ 0 w 15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"/>
              <a:gd name="T67" fmla="*/ 0 h 31"/>
              <a:gd name="T68" fmla="*/ 15 w 15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" h="31">
                <a:moveTo>
                  <a:pt x="0" y="0"/>
                </a:moveTo>
                <a:lnTo>
                  <a:pt x="0" y="0"/>
                </a:lnTo>
                <a:lnTo>
                  <a:pt x="3" y="0"/>
                </a:lnTo>
                <a:lnTo>
                  <a:pt x="5" y="1"/>
                </a:lnTo>
                <a:lnTo>
                  <a:pt x="8" y="2"/>
                </a:lnTo>
                <a:lnTo>
                  <a:pt x="10" y="4"/>
                </a:lnTo>
                <a:lnTo>
                  <a:pt x="12" y="6"/>
                </a:lnTo>
                <a:lnTo>
                  <a:pt x="13" y="8"/>
                </a:lnTo>
                <a:lnTo>
                  <a:pt x="15" y="10"/>
                </a:lnTo>
                <a:lnTo>
                  <a:pt x="15" y="13"/>
                </a:lnTo>
                <a:lnTo>
                  <a:pt x="15" y="15"/>
                </a:lnTo>
                <a:lnTo>
                  <a:pt x="15" y="18"/>
                </a:lnTo>
                <a:lnTo>
                  <a:pt x="15" y="21"/>
                </a:lnTo>
                <a:lnTo>
                  <a:pt x="13" y="24"/>
                </a:lnTo>
                <a:lnTo>
                  <a:pt x="12" y="26"/>
                </a:lnTo>
                <a:lnTo>
                  <a:pt x="10" y="28"/>
                </a:lnTo>
                <a:lnTo>
                  <a:pt x="8" y="29"/>
                </a:lnTo>
                <a:lnTo>
                  <a:pt x="5" y="31"/>
                </a:lnTo>
                <a:lnTo>
                  <a:pt x="3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70" name="Freeform 4636"/>
          <p:cNvSpPr>
            <a:spLocks noChangeAspect="1"/>
          </p:cNvSpPr>
          <p:nvPr/>
        </p:nvSpPr>
        <p:spPr bwMode="auto">
          <a:xfrm>
            <a:off x="2473325" y="5726113"/>
            <a:ext cx="3175" cy="9525"/>
          </a:xfrm>
          <a:custGeom>
            <a:avLst/>
            <a:gdLst>
              <a:gd name="T0" fmla="*/ 0 w 4"/>
              <a:gd name="T1" fmla="*/ 2147483647 h 31"/>
              <a:gd name="T2" fmla="*/ 0 w 4"/>
              <a:gd name="T3" fmla="*/ 0 h 31"/>
              <a:gd name="T4" fmla="*/ 2147483647 w 4"/>
              <a:gd name="T5" fmla="*/ 0 h 31"/>
              <a:gd name="T6" fmla="*/ 2147483647 w 4"/>
              <a:gd name="T7" fmla="*/ 0 h 31"/>
              <a:gd name="T8" fmla="*/ 2147483647 w 4"/>
              <a:gd name="T9" fmla="*/ 2147483647 h 31"/>
              <a:gd name="T10" fmla="*/ 2147483647 w 4"/>
              <a:gd name="T11" fmla="*/ 2147483647 h 31"/>
              <a:gd name="T12" fmla="*/ 0 w 4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"/>
              <a:gd name="T22" fmla="*/ 0 h 31"/>
              <a:gd name="T23" fmla="*/ 4 w 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" h="31">
                <a:moveTo>
                  <a:pt x="0" y="31"/>
                </a:moveTo>
                <a:lnTo>
                  <a:pt x="0" y="0"/>
                </a:lnTo>
                <a:lnTo>
                  <a:pt x="4" y="0"/>
                </a:lnTo>
                <a:lnTo>
                  <a:pt x="4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71" name="Freeform 4637"/>
          <p:cNvSpPr>
            <a:spLocks noChangeAspect="1"/>
          </p:cNvSpPr>
          <p:nvPr/>
        </p:nvSpPr>
        <p:spPr bwMode="auto">
          <a:xfrm>
            <a:off x="2476500" y="5726113"/>
            <a:ext cx="1588" cy="9525"/>
          </a:xfrm>
          <a:custGeom>
            <a:avLst/>
            <a:gdLst>
              <a:gd name="T0" fmla="*/ 0 w 4"/>
              <a:gd name="T1" fmla="*/ 2147483647 h 31"/>
              <a:gd name="T2" fmla="*/ 0 w 4"/>
              <a:gd name="T3" fmla="*/ 0 h 31"/>
              <a:gd name="T4" fmla="*/ 2147483647 w 4"/>
              <a:gd name="T5" fmla="*/ 0 h 31"/>
              <a:gd name="T6" fmla="*/ 2147483647 w 4"/>
              <a:gd name="T7" fmla="*/ 0 h 31"/>
              <a:gd name="T8" fmla="*/ 2147483647 w 4"/>
              <a:gd name="T9" fmla="*/ 2147483647 h 31"/>
              <a:gd name="T10" fmla="*/ 2147483647 w 4"/>
              <a:gd name="T11" fmla="*/ 2147483647 h 31"/>
              <a:gd name="T12" fmla="*/ 0 w 4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"/>
              <a:gd name="T22" fmla="*/ 0 h 31"/>
              <a:gd name="T23" fmla="*/ 4 w 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" h="31">
                <a:moveTo>
                  <a:pt x="0" y="31"/>
                </a:moveTo>
                <a:lnTo>
                  <a:pt x="0" y="0"/>
                </a:lnTo>
                <a:lnTo>
                  <a:pt x="4" y="0"/>
                </a:lnTo>
                <a:lnTo>
                  <a:pt x="4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72" name="Freeform 4638"/>
          <p:cNvSpPr>
            <a:spLocks noChangeAspect="1"/>
          </p:cNvSpPr>
          <p:nvPr/>
        </p:nvSpPr>
        <p:spPr bwMode="auto">
          <a:xfrm>
            <a:off x="2476500" y="5726113"/>
            <a:ext cx="1588" cy="9525"/>
          </a:xfrm>
          <a:custGeom>
            <a:avLst/>
            <a:gdLst>
              <a:gd name="T0" fmla="*/ 0 w 4"/>
              <a:gd name="T1" fmla="*/ 2147483647 h 31"/>
              <a:gd name="T2" fmla="*/ 0 w 4"/>
              <a:gd name="T3" fmla="*/ 0 h 31"/>
              <a:gd name="T4" fmla="*/ 2147483647 w 4"/>
              <a:gd name="T5" fmla="*/ 0 h 31"/>
              <a:gd name="T6" fmla="*/ 2147483647 w 4"/>
              <a:gd name="T7" fmla="*/ 0 h 31"/>
              <a:gd name="T8" fmla="*/ 2147483647 w 4"/>
              <a:gd name="T9" fmla="*/ 2147483647 h 31"/>
              <a:gd name="T10" fmla="*/ 2147483647 w 4"/>
              <a:gd name="T11" fmla="*/ 2147483647 h 31"/>
              <a:gd name="T12" fmla="*/ 0 w 4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"/>
              <a:gd name="T22" fmla="*/ 0 h 31"/>
              <a:gd name="T23" fmla="*/ 4 w 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" h="31">
                <a:moveTo>
                  <a:pt x="0" y="31"/>
                </a:moveTo>
                <a:lnTo>
                  <a:pt x="0" y="0"/>
                </a:lnTo>
                <a:lnTo>
                  <a:pt x="4" y="0"/>
                </a:lnTo>
                <a:lnTo>
                  <a:pt x="4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73" name="Freeform 4639"/>
          <p:cNvSpPr>
            <a:spLocks noChangeAspect="1"/>
          </p:cNvSpPr>
          <p:nvPr/>
        </p:nvSpPr>
        <p:spPr bwMode="auto">
          <a:xfrm>
            <a:off x="2478088" y="5726113"/>
            <a:ext cx="1587" cy="9525"/>
          </a:xfrm>
          <a:custGeom>
            <a:avLst/>
            <a:gdLst>
              <a:gd name="T0" fmla="*/ 0 w 4"/>
              <a:gd name="T1" fmla="*/ 2147483647 h 31"/>
              <a:gd name="T2" fmla="*/ 0 w 4"/>
              <a:gd name="T3" fmla="*/ 0 h 31"/>
              <a:gd name="T4" fmla="*/ 2147483647 w 4"/>
              <a:gd name="T5" fmla="*/ 0 h 31"/>
              <a:gd name="T6" fmla="*/ 2147483647 w 4"/>
              <a:gd name="T7" fmla="*/ 0 h 31"/>
              <a:gd name="T8" fmla="*/ 2147483647 w 4"/>
              <a:gd name="T9" fmla="*/ 2147483647 h 31"/>
              <a:gd name="T10" fmla="*/ 2147483647 w 4"/>
              <a:gd name="T11" fmla="*/ 2147483647 h 31"/>
              <a:gd name="T12" fmla="*/ 0 w 4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"/>
              <a:gd name="T22" fmla="*/ 0 h 31"/>
              <a:gd name="T23" fmla="*/ 4 w 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" h="31">
                <a:moveTo>
                  <a:pt x="0" y="31"/>
                </a:moveTo>
                <a:lnTo>
                  <a:pt x="0" y="0"/>
                </a:lnTo>
                <a:lnTo>
                  <a:pt x="4" y="0"/>
                </a:lnTo>
                <a:lnTo>
                  <a:pt x="4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74" name="Freeform 4640"/>
          <p:cNvSpPr>
            <a:spLocks noChangeAspect="1"/>
          </p:cNvSpPr>
          <p:nvPr/>
        </p:nvSpPr>
        <p:spPr bwMode="auto">
          <a:xfrm>
            <a:off x="2479675" y="5726113"/>
            <a:ext cx="1588" cy="9525"/>
          </a:xfrm>
          <a:custGeom>
            <a:avLst/>
            <a:gdLst>
              <a:gd name="T0" fmla="*/ 0 w 4"/>
              <a:gd name="T1" fmla="*/ 2147483647 h 31"/>
              <a:gd name="T2" fmla="*/ 0 w 4"/>
              <a:gd name="T3" fmla="*/ 0 h 31"/>
              <a:gd name="T4" fmla="*/ 2147483647 w 4"/>
              <a:gd name="T5" fmla="*/ 0 h 31"/>
              <a:gd name="T6" fmla="*/ 2147483647 w 4"/>
              <a:gd name="T7" fmla="*/ 0 h 31"/>
              <a:gd name="T8" fmla="*/ 2147483647 w 4"/>
              <a:gd name="T9" fmla="*/ 2147483647 h 31"/>
              <a:gd name="T10" fmla="*/ 2147483647 w 4"/>
              <a:gd name="T11" fmla="*/ 2147483647 h 31"/>
              <a:gd name="T12" fmla="*/ 0 w 4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"/>
              <a:gd name="T22" fmla="*/ 0 h 31"/>
              <a:gd name="T23" fmla="*/ 4 w 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" h="31">
                <a:moveTo>
                  <a:pt x="0" y="31"/>
                </a:moveTo>
                <a:lnTo>
                  <a:pt x="0" y="0"/>
                </a:lnTo>
                <a:lnTo>
                  <a:pt x="4" y="0"/>
                </a:lnTo>
                <a:lnTo>
                  <a:pt x="4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75" name="Freeform 4641"/>
          <p:cNvSpPr>
            <a:spLocks noChangeAspect="1"/>
          </p:cNvSpPr>
          <p:nvPr/>
        </p:nvSpPr>
        <p:spPr bwMode="auto">
          <a:xfrm>
            <a:off x="2481263" y="5726113"/>
            <a:ext cx="4762" cy="9525"/>
          </a:xfrm>
          <a:custGeom>
            <a:avLst/>
            <a:gdLst>
              <a:gd name="T0" fmla="*/ 0 w 5"/>
              <a:gd name="T1" fmla="*/ 2147483647 h 31"/>
              <a:gd name="T2" fmla="*/ 0 w 5"/>
              <a:gd name="T3" fmla="*/ 0 h 31"/>
              <a:gd name="T4" fmla="*/ 2147483647 w 5"/>
              <a:gd name="T5" fmla="*/ 0 h 31"/>
              <a:gd name="T6" fmla="*/ 2147483647 w 5"/>
              <a:gd name="T7" fmla="*/ 0 h 31"/>
              <a:gd name="T8" fmla="*/ 2147483647 w 5"/>
              <a:gd name="T9" fmla="*/ 2147483647 h 31"/>
              <a:gd name="T10" fmla="*/ 2147483647 w 5"/>
              <a:gd name="T11" fmla="*/ 2147483647 h 31"/>
              <a:gd name="T12" fmla="*/ 0 w 5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"/>
              <a:gd name="T22" fmla="*/ 0 h 31"/>
              <a:gd name="T23" fmla="*/ 5 w 5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" h="31">
                <a:moveTo>
                  <a:pt x="0" y="31"/>
                </a:moveTo>
                <a:lnTo>
                  <a:pt x="0" y="0"/>
                </a:lnTo>
                <a:lnTo>
                  <a:pt x="5" y="0"/>
                </a:lnTo>
                <a:lnTo>
                  <a:pt x="5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76" name="Freeform 4642"/>
          <p:cNvSpPr>
            <a:spLocks noChangeAspect="1"/>
          </p:cNvSpPr>
          <p:nvPr/>
        </p:nvSpPr>
        <p:spPr bwMode="auto">
          <a:xfrm>
            <a:off x="2481263" y="5726113"/>
            <a:ext cx="4762" cy="9525"/>
          </a:xfrm>
          <a:custGeom>
            <a:avLst/>
            <a:gdLst>
              <a:gd name="T0" fmla="*/ 0 w 4"/>
              <a:gd name="T1" fmla="*/ 2147483647 h 31"/>
              <a:gd name="T2" fmla="*/ 0 w 4"/>
              <a:gd name="T3" fmla="*/ 0 h 31"/>
              <a:gd name="T4" fmla="*/ 2147483647 w 4"/>
              <a:gd name="T5" fmla="*/ 0 h 31"/>
              <a:gd name="T6" fmla="*/ 2147483647 w 4"/>
              <a:gd name="T7" fmla="*/ 0 h 31"/>
              <a:gd name="T8" fmla="*/ 2147483647 w 4"/>
              <a:gd name="T9" fmla="*/ 2147483647 h 31"/>
              <a:gd name="T10" fmla="*/ 2147483647 w 4"/>
              <a:gd name="T11" fmla="*/ 2147483647 h 31"/>
              <a:gd name="T12" fmla="*/ 0 w 4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"/>
              <a:gd name="T22" fmla="*/ 0 h 31"/>
              <a:gd name="T23" fmla="*/ 4 w 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" h="31">
                <a:moveTo>
                  <a:pt x="0" y="31"/>
                </a:moveTo>
                <a:lnTo>
                  <a:pt x="0" y="0"/>
                </a:lnTo>
                <a:lnTo>
                  <a:pt x="4" y="0"/>
                </a:lnTo>
                <a:lnTo>
                  <a:pt x="4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77" name="Rectangle 4643"/>
          <p:cNvSpPr>
            <a:spLocks noChangeAspect="1" noChangeArrowheads="1"/>
          </p:cNvSpPr>
          <p:nvPr/>
        </p:nvSpPr>
        <p:spPr bwMode="auto">
          <a:xfrm>
            <a:off x="2486025" y="5726113"/>
            <a:ext cx="1588" cy="952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78" name="Freeform 4644"/>
          <p:cNvSpPr>
            <a:spLocks noChangeAspect="1"/>
          </p:cNvSpPr>
          <p:nvPr/>
        </p:nvSpPr>
        <p:spPr bwMode="auto">
          <a:xfrm>
            <a:off x="2479675" y="5726113"/>
            <a:ext cx="9525" cy="9525"/>
          </a:xfrm>
          <a:custGeom>
            <a:avLst/>
            <a:gdLst>
              <a:gd name="T0" fmla="*/ 2147483647 w 22"/>
              <a:gd name="T1" fmla="*/ 2147483647 h 29"/>
              <a:gd name="T2" fmla="*/ 2147483647 w 22"/>
              <a:gd name="T3" fmla="*/ 2147483647 h 29"/>
              <a:gd name="T4" fmla="*/ 2147483647 w 22"/>
              <a:gd name="T5" fmla="*/ 2147483647 h 29"/>
              <a:gd name="T6" fmla="*/ 2147483647 w 22"/>
              <a:gd name="T7" fmla="*/ 2147483647 h 29"/>
              <a:gd name="T8" fmla="*/ 2147483647 w 22"/>
              <a:gd name="T9" fmla="*/ 2147483647 h 29"/>
              <a:gd name="T10" fmla="*/ 2147483647 w 22"/>
              <a:gd name="T11" fmla="*/ 2147483647 h 29"/>
              <a:gd name="T12" fmla="*/ 2147483647 w 22"/>
              <a:gd name="T13" fmla="*/ 2147483647 h 29"/>
              <a:gd name="T14" fmla="*/ 2147483647 w 22"/>
              <a:gd name="T15" fmla="*/ 2147483647 h 29"/>
              <a:gd name="T16" fmla="*/ 2147483647 w 22"/>
              <a:gd name="T17" fmla="*/ 2147483647 h 29"/>
              <a:gd name="T18" fmla="*/ 2147483647 w 22"/>
              <a:gd name="T19" fmla="*/ 2147483647 h 29"/>
              <a:gd name="T20" fmla="*/ 2147483647 w 22"/>
              <a:gd name="T21" fmla="*/ 2147483647 h 29"/>
              <a:gd name="T22" fmla="*/ 2147483647 w 22"/>
              <a:gd name="T23" fmla="*/ 2147483647 h 29"/>
              <a:gd name="T24" fmla="*/ 0 w 22"/>
              <a:gd name="T25" fmla="*/ 2147483647 h 29"/>
              <a:gd name="T26" fmla="*/ 0 w 22"/>
              <a:gd name="T27" fmla="*/ 2147483647 h 29"/>
              <a:gd name="T28" fmla="*/ 0 w 22"/>
              <a:gd name="T29" fmla="*/ 2147483647 h 29"/>
              <a:gd name="T30" fmla="*/ 2147483647 w 22"/>
              <a:gd name="T31" fmla="*/ 2147483647 h 29"/>
              <a:gd name="T32" fmla="*/ 2147483647 w 22"/>
              <a:gd name="T33" fmla="*/ 2147483647 h 29"/>
              <a:gd name="T34" fmla="*/ 2147483647 w 22"/>
              <a:gd name="T35" fmla="*/ 2147483647 h 29"/>
              <a:gd name="T36" fmla="*/ 2147483647 w 22"/>
              <a:gd name="T37" fmla="*/ 2147483647 h 29"/>
              <a:gd name="T38" fmla="*/ 2147483647 w 22"/>
              <a:gd name="T39" fmla="*/ 0 h 29"/>
              <a:gd name="T40" fmla="*/ 2147483647 w 22"/>
              <a:gd name="T41" fmla="*/ 0 h 29"/>
              <a:gd name="T42" fmla="*/ 2147483647 w 22"/>
              <a:gd name="T43" fmla="*/ 2147483647 h 2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2"/>
              <a:gd name="T67" fmla="*/ 0 h 29"/>
              <a:gd name="T68" fmla="*/ 22 w 22"/>
              <a:gd name="T69" fmla="*/ 29 h 29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2" h="29">
                <a:moveTo>
                  <a:pt x="22" y="27"/>
                </a:moveTo>
                <a:lnTo>
                  <a:pt x="22" y="27"/>
                </a:lnTo>
                <a:lnTo>
                  <a:pt x="20" y="28"/>
                </a:lnTo>
                <a:lnTo>
                  <a:pt x="17" y="29"/>
                </a:lnTo>
                <a:lnTo>
                  <a:pt x="16" y="29"/>
                </a:lnTo>
                <a:lnTo>
                  <a:pt x="13" y="29"/>
                </a:lnTo>
                <a:lnTo>
                  <a:pt x="10" y="28"/>
                </a:lnTo>
                <a:lnTo>
                  <a:pt x="8" y="26"/>
                </a:lnTo>
                <a:lnTo>
                  <a:pt x="6" y="25"/>
                </a:lnTo>
                <a:lnTo>
                  <a:pt x="3" y="23"/>
                </a:lnTo>
                <a:lnTo>
                  <a:pt x="2" y="20"/>
                </a:lnTo>
                <a:lnTo>
                  <a:pt x="1" y="17"/>
                </a:lnTo>
                <a:lnTo>
                  <a:pt x="0" y="14"/>
                </a:lnTo>
                <a:lnTo>
                  <a:pt x="0" y="13"/>
                </a:lnTo>
                <a:lnTo>
                  <a:pt x="0" y="10"/>
                </a:lnTo>
                <a:lnTo>
                  <a:pt x="1" y="7"/>
                </a:lnTo>
                <a:lnTo>
                  <a:pt x="3" y="5"/>
                </a:lnTo>
                <a:lnTo>
                  <a:pt x="4" y="3"/>
                </a:lnTo>
                <a:lnTo>
                  <a:pt x="7" y="1"/>
                </a:lnTo>
                <a:lnTo>
                  <a:pt x="10" y="0"/>
                </a:lnTo>
                <a:lnTo>
                  <a:pt x="22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79" name="Freeform 4645"/>
          <p:cNvSpPr>
            <a:spLocks noChangeAspect="1"/>
          </p:cNvSpPr>
          <p:nvPr/>
        </p:nvSpPr>
        <p:spPr bwMode="auto">
          <a:xfrm>
            <a:off x="2582863" y="5694363"/>
            <a:ext cx="7937" cy="9525"/>
          </a:xfrm>
          <a:custGeom>
            <a:avLst/>
            <a:gdLst>
              <a:gd name="T0" fmla="*/ 0 w 16"/>
              <a:gd name="T1" fmla="*/ 0 h 32"/>
              <a:gd name="T2" fmla="*/ 0 w 16"/>
              <a:gd name="T3" fmla="*/ 0 h 32"/>
              <a:gd name="T4" fmla="*/ 2147483647 w 16"/>
              <a:gd name="T5" fmla="*/ 0 h 32"/>
              <a:gd name="T6" fmla="*/ 2147483647 w 16"/>
              <a:gd name="T7" fmla="*/ 2147483647 h 32"/>
              <a:gd name="T8" fmla="*/ 2147483647 w 16"/>
              <a:gd name="T9" fmla="*/ 2147483647 h 32"/>
              <a:gd name="T10" fmla="*/ 2147483647 w 16"/>
              <a:gd name="T11" fmla="*/ 2147483647 h 32"/>
              <a:gd name="T12" fmla="*/ 2147483647 w 16"/>
              <a:gd name="T13" fmla="*/ 2147483647 h 32"/>
              <a:gd name="T14" fmla="*/ 2147483647 w 16"/>
              <a:gd name="T15" fmla="*/ 2147483647 h 32"/>
              <a:gd name="T16" fmla="*/ 2147483647 w 16"/>
              <a:gd name="T17" fmla="*/ 2147483647 h 32"/>
              <a:gd name="T18" fmla="*/ 2147483647 w 16"/>
              <a:gd name="T19" fmla="*/ 2147483647 h 32"/>
              <a:gd name="T20" fmla="*/ 2147483647 w 16"/>
              <a:gd name="T21" fmla="*/ 2147483647 h 32"/>
              <a:gd name="T22" fmla="*/ 2147483647 w 16"/>
              <a:gd name="T23" fmla="*/ 2147483647 h 32"/>
              <a:gd name="T24" fmla="*/ 2147483647 w 16"/>
              <a:gd name="T25" fmla="*/ 2147483647 h 32"/>
              <a:gd name="T26" fmla="*/ 2147483647 w 16"/>
              <a:gd name="T27" fmla="*/ 2147483647 h 32"/>
              <a:gd name="T28" fmla="*/ 2147483647 w 16"/>
              <a:gd name="T29" fmla="*/ 2147483647 h 32"/>
              <a:gd name="T30" fmla="*/ 2147483647 w 16"/>
              <a:gd name="T31" fmla="*/ 2147483647 h 32"/>
              <a:gd name="T32" fmla="*/ 2147483647 w 16"/>
              <a:gd name="T33" fmla="*/ 2147483647 h 32"/>
              <a:gd name="T34" fmla="*/ 2147483647 w 16"/>
              <a:gd name="T35" fmla="*/ 2147483647 h 32"/>
              <a:gd name="T36" fmla="*/ 2147483647 w 16"/>
              <a:gd name="T37" fmla="*/ 2147483647 h 32"/>
              <a:gd name="T38" fmla="*/ 0 w 16"/>
              <a:gd name="T39" fmla="*/ 2147483647 h 32"/>
              <a:gd name="T40" fmla="*/ 0 w 16"/>
              <a:gd name="T41" fmla="*/ 2147483647 h 32"/>
              <a:gd name="T42" fmla="*/ 0 w 16"/>
              <a:gd name="T43" fmla="*/ 0 h 3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2"/>
              <a:gd name="T68" fmla="*/ 16 w 16"/>
              <a:gd name="T69" fmla="*/ 32 h 32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2">
                <a:moveTo>
                  <a:pt x="0" y="0"/>
                </a:moveTo>
                <a:lnTo>
                  <a:pt x="0" y="0"/>
                </a:lnTo>
                <a:lnTo>
                  <a:pt x="3" y="0"/>
                </a:lnTo>
                <a:lnTo>
                  <a:pt x="5" y="1"/>
                </a:lnTo>
                <a:lnTo>
                  <a:pt x="8" y="3"/>
                </a:lnTo>
                <a:lnTo>
                  <a:pt x="10" y="4"/>
                </a:lnTo>
                <a:lnTo>
                  <a:pt x="12" y="6"/>
                </a:lnTo>
                <a:lnTo>
                  <a:pt x="14" y="8"/>
                </a:lnTo>
                <a:lnTo>
                  <a:pt x="15" y="11"/>
                </a:lnTo>
                <a:lnTo>
                  <a:pt x="16" y="13"/>
                </a:lnTo>
                <a:lnTo>
                  <a:pt x="16" y="16"/>
                </a:lnTo>
                <a:lnTo>
                  <a:pt x="16" y="18"/>
                </a:lnTo>
                <a:lnTo>
                  <a:pt x="15" y="20"/>
                </a:lnTo>
                <a:lnTo>
                  <a:pt x="14" y="23"/>
                </a:lnTo>
                <a:lnTo>
                  <a:pt x="13" y="25"/>
                </a:lnTo>
                <a:lnTo>
                  <a:pt x="11" y="27"/>
                </a:lnTo>
                <a:lnTo>
                  <a:pt x="9" y="30"/>
                </a:lnTo>
                <a:lnTo>
                  <a:pt x="6" y="31"/>
                </a:lnTo>
                <a:lnTo>
                  <a:pt x="4" y="32"/>
                </a:lnTo>
                <a:lnTo>
                  <a:pt x="0" y="3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80" name="Freeform 4646"/>
          <p:cNvSpPr>
            <a:spLocks noChangeAspect="1"/>
          </p:cNvSpPr>
          <p:nvPr/>
        </p:nvSpPr>
        <p:spPr bwMode="auto">
          <a:xfrm>
            <a:off x="2486025" y="5721350"/>
            <a:ext cx="15875" cy="14288"/>
          </a:xfrm>
          <a:custGeom>
            <a:avLst/>
            <a:gdLst>
              <a:gd name="T0" fmla="*/ 2147483647 w 47"/>
              <a:gd name="T1" fmla="*/ 2147483647 h 45"/>
              <a:gd name="T2" fmla="*/ 0 w 47"/>
              <a:gd name="T3" fmla="*/ 2147483647 h 45"/>
              <a:gd name="T4" fmla="*/ 2147483647 w 47"/>
              <a:gd name="T5" fmla="*/ 0 h 45"/>
              <a:gd name="T6" fmla="*/ 2147483647 w 47"/>
              <a:gd name="T7" fmla="*/ 0 h 45"/>
              <a:gd name="T8" fmla="*/ 2147483647 w 47"/>
              <a:gd name="T9" fmla="*/ 2147483647 h 45"/>
              <a:gd name="T10" fmla="*/ 2147483647 w 47"/>
              <a:gd name="T11" fmla="*/ 2147483647 h 45"/>
              <a:gd name="T12" fmla="*/ 2147483647 w 47"/>
              <a:gd name="T13" fmla="*/ 2147483647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7"/>
              <a:gd name="T22" fmla="*/ 0 h 45"/>
              <a:gd name="T23" fmla="*/ 47 w 47"/>
              <a:gd name="T24" fmla="*/ 45 h 4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7" h="45">
                <a:moveTo>
                  <a:pt x="12" y="45"/>
                </a:moveTo>
                <a:lnTo>
                  <a:pt x="0" y="18"/>
                </a:lnTo>
                <a:lnTo>
                  <a:pt x="35" y="0"/>
                </a:lnTo>
                <a:lnTo>
                  <a:pt x="47" y="27"/>
                </a:lnTo>
                <a:lnTo>
                  <a:pt x="12" y="4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81" name="Freeform 4647"/>
          <p:cNvSpPr>
            <a:spLocks noChangeAspect="1"/>
          </p:cNvSpPr>
          <p:nvPr/>
        </p:nvSpPr>
        <p:spPr bwMode="auto">
          <a:xfrm>
            <a:off x="2490788" y="5703888"/>
            <a:ext cx="39687" cy="28575"/>
          </a:xfrm>
          <a:custGeom>
            <a:avLst/>
            <a:gdLst>
              <a:gd name="T0" fmla="*/ 2147483647 w 117"/>
              <a:gd name="T1" fmla="*/ 2147483647 h 90"/>
              <a:gd name="T2" fmla="*/ 2147483647 w 117"/>
              <a:gd name="T3" fmla="*/ 2147483647 h 90"/>
              <a:gd name="T4" fmla="*/ 2147483647 w 117"/>
              <a:gd name="T5" fmla="*/ 0 h 90"/>
              <a:gd name="T6" fmla="*/ 2147483647 w 117"/>
              <a:gd name="T7" fmla="*/ 2147483647 h 90"/>
              <a:gd name="T8" fmla="*/ 2147483647 w 117"/>
              <a:gd name="T9" fmla="*/ 2147483647 h 90"/>
              <a:gd name="T10" fmla="*/ 0 w 117"/>
              <a:gd name="T11" fmla="*/ 2147483647 h 90"/>
              <a:gd name="T12" fmla="*/ 2147483647 w 117"/>
              <a:gd name="T13" fmla="*/ 2147483647 h 9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7"/>
              <a:gd name="T22" fmla="*/ 0 h 90"/>
              <a:gd name="T23" fmla="*/ 117 w 117"/>
              <a:gd name="T24" fmla="*/ 90 h 9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7" h="90">
                <a:moveTo>
                  <a:pt x="30" y="75"/>
                </a:moveTo>
                <a:lnTo>
                  <a:pt x="18" y="48"/>
                </a:lnTo>
                <a:lnTo>
                  <a:pt x="117" y="0"/>
                </a:lnTo>
                <a:lnTo>
                  <a:pt x="52" y="31"/>
                </a:lnTo>
                <a:lnTo>
                  <a:pt x="65" y="60"/>
                </a:lnTo>
                <a:lnTo>
                  <a:pt x="0" y="90"/>
                </a:lnTo>
                <a:lnTo>
                  <a:pt x="30" y="7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82" name="Freeform 4648"/>
          <p:cNvSpPr>
            <a:spLocks noChangeAspect="1"/>
          </p:cNvSpPr>
          <p:nvPr/>
        </p:nvSpPr>
        <p:spPr bwMode="auto">
          <a:xfrm>
            <a:off x="2506663" y="5708650"/>
            <a:ext cx="19050" cy="14288"/>
          </a:xfrm>
          <a:custGeom>
            <a:avLst/>
            <a:gdLst>
              <a:gd name="T0" fmla="*/ 2147483647 w 54"/>
              <a:gd name="T1" fmla="*/ 2147483647 h 45"/>
              <a:gd name="T2" fmla="*/ 0 w 54"/>
              <a:gd name="T3" fmla="*/ 2147483647 h 45"/>
              <a:gd name="T4" fmla="*/ 2147483647 w 54"/>
              <a:gd name="T5" fmla="*/ 2147483647 h 45"/>
              <a:gd name="T6" fmla="*/ 2147483647 w 54"/>
              <a:gd name="T7" fmla="*/ 0 h 45"/>
              <a:gd name="T8" fmla="*/ 2147483647 w 54"/>
              <a:gd name="T9" fmla="*/ 2147483647 h 45"/>
              <a:gd name="T10" fmla="*/ 2147483647 w 54"/>
              <a:gd name="T11" fmla="*/ 2147483647 h 45"/>
              <a:gd name="T12" fmla="*/ 2147483647 w 54"/>
              <a:gd name="T13" fmla="*/ 2147483647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4"/>
              <a:gd name="T22" fmla="*/ 0 h 45"/>
              <a:gd name="T23" fmla="*/ 54 w 54"/>
              <a:gd name="T24" fmla="*/ 45 h 4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4" h="45">
                <a:moveTo>
                  <a:pt x="13" y="45"/>
                </a:moveTo>
                <a:lnTo>
                  <a:pt x="0" y="16"/>
                </a:lnTo>
                <a:lnTo>
                  <a:pt x="25" y="4"/>
                </a:lnTo>
                <a:lnTo>
                  <a:pt x="35" y="0"/>
                </a:lnTo>
                <a:lnTo>
                  <a:pt x="45" y="29"/>
                </a:lnTo>
                <a:lnTo>
                  <a:pt x="54" y="25"/>
                </a:lnTo>
                <a:lnTo>
                  <a:pt x="13" y="4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83" name="Freeform 4649"/>
          <p:cNvSpPr>
            <a:spLocks noChangeAspect="1"/>
          </p:cNvSpPr>
          <p:nvPr/>
        </p:nvSpPr>
        <p:spPr bwMode="auto">
          <a:xfrm>
            <a:off x="2520950" y="5703888"/>
            <a:ext cx="15875" cy="15875"/>
          </a:xfrm>
          <a:custGeom>
            <a:avLst/>
            <a:gdLst>
              <a:gd name="T0" fmla="*/ 2147483647 w 46"/>
              <a:gd name="T1" fmla="*/ 2147483647 h 43"/>
              <a:gd name="T2" fmla="*/ 0 w 46"/>
              <a:gd name="T3" fmla="*/ 2147483647 h 43"/>
              <a:gd name="T4" fmla="*/ 2147483647 w 46"/>
              <a:gd name="T5" fmla="*/ 2147483647 h 43"/>
              <a:gd name="T6" fmla="*/ 2147483647 w 46"/>
              <a:gd name="T7" fmla="*/ 0 h 43"/>
              <a:gd name="T8" fmla="*/ 2147483647 w 46"/>
              <a:gd name="T9" fmla="*/ 2147483647 h 43"/>
              <a:gd name="T10" fmla="*/ 2147483647 w 46"/>
              <a:gd name="T11" fmla="*/ 2147483647 h 43"/>
              <a:gd name="T12" fmla="*/ 2147483647 w 46"/>
              <a:gd name="T13" fmla="*/ 2147483647 h 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43"/>
              <a:gd name="T23" fmla="*/ 46 w 46"/>
              <a:gd name="T24" fmla="*/ 43 h 4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43">
                <a:moveTo>
                  <a:pt x="10" y="43"/>
                </a:moveTo>
                <a:lnTo>
                  <a:pt x="0" y="14"/>
                </a:lnTo>
                <a:lnTo>
                  <a:pt x="28" y="3"/>
                </a:lnTo>
                <a:lnTo>
                  <a:pt x="33" y="0"/>
                </a:lnTo>
                <a:lnTo>
                  <a:pt x="41" y="30"/>
                </a:lnTo>
                <a:lnTo>
                  <a:pt x="46" y="27"/>
                </a:lnTo>
                <a:lnTo>
                  <a:pt x="10" y="4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84" name="Freeform 4650"/>
          <p:cNvSpPr>
            <a:spLocks noChangeAspect="1"/>
          </p:cNvSpPr>
          <p:nvPr/>
        </p:nvSpPr>
        <p:spPr bwMode="auto">
          <a:xfrm>
            <a:off x="2532063" y="5699125"/>
            <a:ext cx="14287" cy="14288"/>
          </a:xfrm>
          <a:custGeom>
            <a:avLst/>
            <a:gdLst>
              <a:gd name="T0" fmla="*/ 2147483647 w 42"/>
              <a:gd name="T1" fmla="*/ 2147483647 h 44"/>
              <a:gd name="T2" fmla="*/ 0 w 42"/>
              <a:gd name="T3" fmla="*/ 2147483647 h 44"/>
              <a:gd name="T4" fmla="*/ 2147483647 w 42"/>
              <a:gd name="T5" fmla="*/ 0 h 44"/>
              <a:gd name="T6" fmla="*/ 2147483647 w 42"/>
              <a:gd name="T7" fmla="*/ 2147483647 h 44"/>
              <a:gd name="T8" fmla="*/ 2147483647 w 42"/>
              <a:gd name="T9" fmla="*/ 2147483647 h 44"/>
              <a:gd name="T10" fmla="*/ 2147483647 w 42"/>
              <a:gd name="T11" fmla="*/ 2147483647 h 44"/>
              <a:gd name="T12" fmla="*/ 2147483647 w 42"/>
              <a:gd name="T13" fmla="*/ 2147483647 h 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"/>
              <a:gd name="T22" fmla="*/ 0 h 44"/>
              <a:gd name="T23" fmla="*/ 42 w 42"/>
              <a:gd name="T24" fmla="*/ 44 h 4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" h="44">
                <a:moveTo>
                  <a:pt x="8" y="44"/>
                </a:moveTo>
                <a:lnTo>
                  <a:pt x="0" y="14"/>
                </a:lnTo>
                <a:lnTo>
                  <a:pt x="42" y="0"/>
                </a:lnTo>
                <a:lnTo>
                  <a:pt x="35" y="2"/>
                </a:lnTo>
                <a:lnTo>
                  <a:pt x="41" y="33"/>
                </a:lnTo>
                <a:lnTo>
                  <a:pt x="34" y="35"/>
                </a:lnTo>
                <a:lnTo>
                  <a:pt x="8" y="4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85" name="Freeform 4651"/>
          <p:cNvSpPr>
            <a:spLocks noChangeAspect="1"/>
          </p:cNvSpPr>
          <p:nvPr/>
        </p:nvSpPr>
        <p:spPr bwMode="auto">
          <a:xfrm>
            <a:off x="2544763" y="5695950"/>
            <a:ext cx="14287" cy="14288"/>
          </a:xfrm>
          <a:custGeom>
            <a:avLst/>
            <a:gdLst>
              <a:gd name="T0" fmla="*/ 2147483647 w 44"/>
              <a:gd name="T1" fmla="*/ 2147483647 h 39"/>
              <a:gd name="T2" fmla="*/ 0 w 44"/>
              <a:gd name="T3" fmla="*/ 2147483647 h 39"/>
              <a:gd name="T4" fmla="*/ 2147483647 w 44"/>
              <a:gd name="T5" fmla="*/ 2147483647 h 39"/>
              <a:gd name="T6" fmla="*/ 2147483647 w 44"/>
              <a:gd name="T7" fmla="*/ 0 h 39"/>
              <a:gd name="T8" fmla="*/ 2147483647 w 44"/>
              <a:gd name="T9" fmla="*/ 2147483647 h 39"/>
              <a:gd name="T10" fmla="*/ 2147483647 w 44"/>
              <a:gd name="T11" fmla="*/ 2147483647 h 39"/>
              <a:gd name="T12" fmla="*/ 2147483647 w 44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4"/>
              <a:gd name="T22" fmla="*/ 0 h 39"/>
              <a:gd name="T23" fmla="*/ 44 w 44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4" h="39">
                <a:moveTo>
                  <a:pt x="6" y="39"/>
                </a:moveTo>
                <a:lnTo>
                  <a:pt x="0" y="8"/>
                </a:lnTo>
                <a:lnTo>
                  <a:pt x="33" y="1"/>
                </a:lnTo>
                <a:lnTo>
                  <a:pt x="36" y="0"/>
                </a:lnTo>
                <a:lnTo>
                  <a:pt x="41" y="31"/>
                </a:lnTo>
                <a:lnTo>
                  <a:pt x="44" y="30"/>
                </a:lnTo>
                <a:lnTo>
                  <a:pt x="6" y="3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86" name="Freeform 4652"/>
          <p:cNvSpPr>
            <a:spLocks noChangeAspect="1"/>
          </p:cNvSpPr>
          <p:nvPr/>
        </p:nvSpPr>
        <p:spPr bwMode="auto">
          <a:xfrm>
            <a:off x="2557463" y="5694363"/>
            <a:ext cx="14287" cy="11112"/>
          </a:xfrm>
          <a:custGeom>
            <a:avLst/>
            <a:gdLst>
              <a:gd name="T0" fmla="*/ 2147483647 w 43"/>
              <a:gd name="T1" fmla="*/ 2147483647 h 38"/>
              <a:gd name="T2" fmla="*/ 0 w 43"/>
              <a:gd name="T3" fmla="*/ 2147483647 h 38"/>
              <a:gd name="T4" fmla="*/ 2147483647 w 43"/>
              <a:gd name="T5" fmla="*/ 0 h 38"/>
              <a:gd name="T6" fmla="*/ 2147483647 w 43"/>
              <a:gd name="T7" fmla="*/ 0 h 38"/>
              <a:gd name="T8" fmla="*/ 2147483647 w 43"/>
              <a:gd name="T9" fmla="*/ 2147483647 h 38"/>
              <a:gd name="T10" fmla="*/ 2147483647 w 43"/>
              <a:gd name="T11" fmla="*/ 2147483647 h 38"/>
              <a:gd name="T12" fmla="*/ 2147483647 w 43"/>
              <a:gd name="T13" fmla="*/ 2147483647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3"/>
              <a:gd name="T22" fmla="*/ 0 h 38"/>
              <a:gd name="T23" fmla="*/ 43 w 43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3" h="38">
                <a:moveTo>
                  <a:pt x="5" y="38"/>
                </a:moveTo>
                <a:lnTo>
                  <a:pt x="0" y="7"/>
                </a:lnTo>
                <a:lnTo>
                  <a:pt x="39" y="0"/>
                </a:lnTo>
                <a:lnTo>
                  <a:pt x="41" y="0"/>
                </a:lnTo>
                <a:lnTo>
                  <a:pt x="41" y="32"/>
                </a:lnTo>
                <a:lnTo>
                  <a:pt x="43" y="32"/>
                </a:lnTo>
                <a:lnTo>
                  <a:pt x="5" y="3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87" name="Freeform 4653"/>
          <p:cNvSpPr>
            <a:spLocks noChangeAspect="1"/>
          </p:cNvSpPr>
          <p:nvPr/>
        </p:nvSpPr>
        <p:spPr bwMode="auto">
          <a:xfrm>
            <a:off x="2570163" y="5694363"/>
            <a:ext cx="12700" cy="9525"/>
          </a:xfrm>
          <a:custGeom>
            <a:avLst/>
            <a:gdLst>
              <a:gd name="T0" fmla="*/ 0 w 42"/>
              <a:gd name="T1" fmla="*/ 2147483647 h 33"/>
              <a:gd name="T2" fmla="*/ 0 w 42"/>
              <a:gd name="T3" fmla="*/ 2147483647 h 33"/>
              <a:gd name="T4" fmla="*/ 2147483647 w 42"/>
              <a:gd name="T5" fmla="*/ 0 h 33"/>
              <a:gd name="T6" fmla="*/ 2147483647 w 42"/>
              <a:gd name="T7" fmla="*/ 2147483647 h 33"/>
              <a:gd name="T8" fmla="*/ 0 w 42"/>
              <a:gd name="T9" fmla="*/ 2147483647 h 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2"/>
              <a:gd name="T16" fmla="*/ 0 h 33"/>
              <a:gd name="T17" fmla="*/ 42 w 42"/>
              <a:gd name="T18" fmla="*/ 33 h 3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2" h="33">
                <a:moveTo>
                  <a:pt x="0" y="33"/>
                </a:moveTo>
                <a:lnTo>
                  <a:pt x="0" y="1"/>
                </a:lnTo>
                <a:lnTo>
                  <a:pt x="42" y="0"/>
                </a:lnTo>
                <a:lnTo>
                  <a:pt x="42" y="32"/>
                </a:lnTo>
                <a:lnTo>
                  <a:pt x="0" y="3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88" name="Freeform 4654"/>
          <p:cNvSpPr>
            <a:spLocks noChangeAspect="1"/>
          </p:cNvSpPr>
          <p:nvPr/>
        </p:nvSpPr>
        <p:spPr bwMode="auto">
          <a:xfrm>
            <a:off x="2582863" y="5694363"/>
            <a:ext cx="7937" cy="9525"/>
          </a:xfrm>
          <a:custGeom>
            <a:avLst/>
            <a:gdLst>
              <a:gd name="T0" fmla="*/ 0 w 16"/>
              <a:gd name="T1" fmla="*/ 0 h 32"/>
              <a:gd name="T2" fmla="*/ 0 w 16"/>
              <a:gd name="T3" fmla="*/ 0 h 32"/>
              <a:gd name="T4" fmla="*/ 2147483647 w 16"/>
              <a:gd name="T5" fmla="*/ 0 h 32"/>
              <a:gd name="T6" fmla="*/ 2147483647 w 16"/>
              <a:gd name="T7" fmla="*/ 2147483647 h 32"/>
              <a:gd name="T8" fmla="*/ 2147483647 w 16"/>
              <a:gd name="T9" fmla="*/ 2147483647 h 32"/>
              <a:gd name="T10" fmla="*/ 2147483647 w 16"/>
              <a:gd name="T11" fmla="*/ 2147483647 h 32"/>
              <a:gd name="T12" fmla="*/ 2147483647 w 16"/>
              <a:gd name="T13" fmla="*/ 2147483647 h 32"/>
              <a:gd name="T14" fmla="*/ 2147483647 w 16"/>
              <a:gd name="T15" fmla="*/ 2147483647 h 32"/>
              <a:gd name="T16" fmla="*/ 2147483647 w 16"/>
              <a:gd name="T17" fmla="*/ 2147483647 h 32"/>
              <a:gd name="T18" fmla="*/ 2147483647 w 16"/>
              <a:gd name="T19" fmla="*/ 2147483647 h 32"/>
              <a:gd name="T20" fmla="*/ 2147483647 w 16"/>
              <a:gd name="T21" fmla="*/ 2147483647 h 32"/>
              <a:gd name="T22" fmla="*/ 2147483647 w 16"/>
              <a:gd name="T23" fmla="*/ 2147483647 h 32"/>
              <a:gd name="T24" fmla="*/ 2147483647 w 16"/>
              <a:gd name="T25" fmla="*/ 2147483647 h 32"/>
              <a:gd name="T26" fmla="*/ 2147483647 w 16"/>
              <a:gd name="T27" fmla="*/ 2147483647 h 32"/>
              <a:gd name="T28" fmla="*/ 2147483647 w 16"/>
              <a:gd name="T29" fmla="*/ 2147483647 h 32"/>
              <a:gd name="T30" fmla="*/ 2147483647 w 16"/>
              <a:gd name="T31" fmla="*/ 2147483647 h 32"/>
              <a:gd name="T32" fmla="*/ 2147483647 w 16"/>
              <a:gd name="T33" fmla="*/ 2147483647 h 32"/>
              <a:gd name="T34" fmla="*/ 2147483647 w 16"/>
              <a:gd name="T35" fmla="*/ 2147483647 h 32"/>
              <a:gd name="T36" fmla="*/ 2147483647 w 16"/>
              <a:gd name="T37" fmla="*/ 2147483647 h 32"/>
              <a:gd name="T38" fmla="*/ 0 w 16"/>
              <a:gd name="T39" fmla="*/ 2147483647 h 32"/>
              <a:gd name="T40" fmla="*/ 0 w 16"/>
              <a:gd name="T41" fmla="*/ 2147483647 h 32"/>
              <a:gd name="T42" fmla="*/ 0 w 16"/>
              <a:gd name="T43" fmla="*/ 0 h 3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2"/>
              <a:gd name="T68" fmla="*/ 16 w 16"/>
              <a:gd name="T69" fmla="*/ 32 h 32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2">
                <a:moveTo>
                  <a:pt x="0" y="0"/>
                </a:moveTo>
                <a:lnTo>
                  <a:pt x="0" y="0"/>
                </a:lnTo>
                <a:lnTo>
                  <a:pt x="3" y="0"/>
                </a:lnTo>
                <a:lnTo>
                  <a:pt x="6" y="1"/>
                </a:lnTo>
                <a:lnTo>
                  <a:pt x="8" y="3"/>
                </a:lnTo>
                <a:lnTo>
                  <a:pt x="10" y="5"/>
                </a:lnTo>
                <a:lnTo>
                  <a:pt x="12" y="7"/>
                </a:lnTo>
                <a:lnTo>
                  <a:pt x="14" y="9"/>
                </a:lnTo>
                <a:lnTo>
                  <a:pt x="15" y="11"/>
                </a:lnTo>
                <a:lnTo>
                  <a:pt x="16" y="14"/>
                </a:lnTo>
                <a:lnTo>
                  <a:pt x="16" y="16"/>
                </a:lnTo>
                <a:lnTo>
                  <a:pt x="16" y="18"/>
                </a:lnTo>
                <a:lnTo>
                  <a:pt x="15" y="21"/>
                </a:lnTo>
                <a:lnTo>
                  <a:pt x="14" y="23"/>
                </a:lnTo>
                <a:lnTo>
                  <a:pt x="12" y="25"/>
                </a:lnTo>
                <a:lnTo>
                  <a:pt x="10" y="27"/>
                </a:lnTo>
                <a:lnTo>
                  <a:pt x="8" y="30"/>
                </a:lnTo>
                <a:lnTo>
                  <a:pt x="6" y="31"/>
                </a:lnTo>
                <a:lnTo>
                  <a:pt x="3" y="32"/>
                </a:lnTo>
                <a:lnTo>
                  <a:pt x="0" y="3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89" name="Freeform 4655"/>
          <p:cNvSpPr>
            <a:spLocks noChangeAspect="1"/>
          </p:cNvSpPr>
          <p:nvPr/>
        </p:nvSpPr>
        <p:spPr bwMode="auto">
          <a:xfrm>
            <a:off x="2579688" y="5694363"/>
            <a:ext cx="1587" cy="9525"/>
          </a:xfrm>
          <a:custGeom>
            <a:avLst/>
            <a:gdLst>
              <a:gd name="T0" fmla="*/ 0 w 1587"/>
              <a:gd name="T1" fmla="*/ 2147483647 h 32"/>
              <a:gd name="T2" fmla="*/ 0 w 1587"/>
              <a:gd name="T3" fmla="*/ 0 h 32"/>
              <a:gd name="T4" fmla="*/ 0 w 1587"/>
              <a:gd name="T5" fmla="*/ 2147483647 h 32"/>
              <a:gd name="T6" fmla="*/ 0 60000 65536"/>
              <a:gd name="T7" fmla="*/ 0 60000 65536"/>
              <a:gd name="T8" fmla="*/ 0 60000 65536"/>
              <a:gd name="T9" fmla="*/ 0 w 1587"/>
              <a:gd name="T10" fmla="*/ 0 h 32"/>
              <a:gd name="T11" fmla="*/ 1587 w 1587"/>
              <a:gd name="T12" fmla="*/ 32 h 3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32">
                <a:moveTo>
                  <a:pt x="0" y="32"/>
                </a:moveTo>
                <a:lnTo>
                  <a:pt x="0" y="0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90" name="Freeform 4656"/>
          <p:cNvSpPr>
            <a:spLocks noChangeAspect="1"/>
          </p:cNvSpPr>
          <p:nvPr/>
        </p:nvSpPr>
        <p:spPr bwMode="auto">
          <a:xfrm>
            <a:off x="2582863" y="5694363"/>
            <a:ext cx="4762" cy="9525"/>
          </a:xfrm>
          <a:custGeom>
            <a:avLst/>
            <a:gdLst>
              <a:gd name="T0" fmla="*/ 2147483647 w 2"/>
              <a:gd name="T1" fmla="*/ 0 h 32"/>
              <a:gd name="T2" fmla="*/ 2147483647 w 2"/>
              <a:gd name="T3" fmla="*/ 2147483647 h 32"/>
              <a:gd name="T4" fmla="*/ 0 w 2"/>
              <a:gd name="T5" fmla="*/ 2147483647 h 32"/>
              <a:gd name="T6" fmla="*/ 0 w 2"/>
              <a:gd name="T7" fmla="*/ 2147483647 h 32"/>
              <a:gd name="T8" fmla="*/ 0 w 2"/>
              <a:gd name="T9" fmla="*/ 0 h 32"/>
              <a:gd name="T10" fmla="*/ 0 w 2"/>
              <a:gd name="T11" fmla="*/ 0 h 32"/>
              <a:gd name="T12" fmla="*/ 2147483647 w 2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32"/>
              <a:gd name="T23" fmla="*/ 2 w 2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32">
                <a:moveTo>
                  <a:pt x="2" y="0"/>
                </a:moveTo>
                <a:lnTo>
                  <a:pt x="2" y="32"/>
                </a:lnTo>
                <a:lnTo>
                  <a:pt x="0" y="32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91" name="Freeform 4657"/>
          <p:cNvSpPr>
            <a:spLocks noChangeAspect="1"/>
          </p:cNvSpPr>
          <p:nvPr/>
        </p:nvSpPr>
        <p:spPr bwMode="auto">
          <a:xfrm>
            <a:off x="2582863" y="5694363"/>
            <a:ext cx="4762" cy="9525"/>
          </a:xfrm>
          <a:custGeom>
            <a:avLst/>
            <a:gdLst>
              <a:gd name="T0" fmla="*/ 2147483647 w 2"/>
              <a:gd name="T1" fmla="*/ 0 h 32"/>
              <a:gd name="T2" fmla="*/ 2147483647 w 2"/>
              <a:gd name="T3" fmla="*/ 2147483647 h 32"/>
              <a:gd name="T4" fmla="*/ 0 w 2"/>
              <a:gd name="T5" fmla="*/ 2147483647 h 32"/>
              <a:gd name="T6" fmla="*/ 0 w 2"/>
              <a:gd name="T7" fmla="*/ 2147483647 h 32"/>
              <a:gd name="T8" fmla="*/ 0 w 2"/>
              <a:gd name="T9" fmla="*/ 0 h 32"/>
              <a:gd name="T10" fmla="*/ 0 w 2"/>
              <a:gd name="T11" fmla="*/ 0 h 32"/>
              <a:gd name="T12" fmla="*/ 2147483647 w 2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32"/>
              <a:gd name="T23" fmla="*/ 2 w 2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32">
                <a:moveTo>
                  <a:pt x="2" y="0"/>
                </a:moveTo>
                <a:lnTo>
                  <a:pt x="2" y="32"/>
                </a:lnTo>
                <a:lnTo>
                  <a:pt x="0" y="32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92" name="Freeform 4658"/>
          <p:cNvSpPr>
            <a:spLocks noChangeAspect="1"/>
          </p:cNvSpPr>
          <p:nvPr/>
        </p:nvSpPr>
        <p:spPr bwMode="auto">
          <a:xfrm>
            <a:off x="2581275" y="5694363"/>
            <a:ext cx="1588" cy="9525"/>
          </a:xfrm>
          <a:custGeom>
            <a:avLst/>
            <a:gdLst>
              <a:gd name="T0" fmla="*/ 2147483647 w 2"/>
              <a:gd name="T1" fmla="*/ 0 h 32"/>
              <a:gd name="T2" fmla="*/ 2147483647 w 2"/>
              <a:gd name="T3" fmla="*/ 2147483647 h 32"/>
              <a:gd name="T4" fmla="*/ 0 w 2"/>
              <a:gd name="T5" fmla="*/ 2147483647 h 32"/>
              <a:gd name="T6" fmla="*/ 0 w 2"/>
              <a:gd name="T7" fmla="*/ 2147483647 h 32"/>
              <a:gd name="T8" fmla="*/ 0 w 2"/>
              <a:gd name="T9" fmla="*/ 0 h 32"/>
              <a:gd name="T10" fmla="*/ 0 w 2"/>
              <a:gd name="T11" fmla="*/ 0 h 32"/>
              <a:gd name="T12" fmla="*/ 2147483647 w 2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32"/>
              <a:gd name="T23" fmla="*/ 2 w 2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32">
                <a:moveTo>
                  <a:pt x="2" y="0"/>
                </a:moveTo>
                <a:lnTo>
                  <a:pt x="2" y="32"/>
                </a:lnTo>
                <a:lnTo>
                  <a:pt x="0" y="32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93" name="Freeform 4659"/>
          <p:cNvSpPr>
            <a:spLocks noChangeAspect="1"/>
          </p:cNvSpPr>
          <p:nvPr/>
        </p:nvSpPr>
        <p:spPr bwMode="auto">
          <a:xfrm>
            <a:off x="2581275" y="5694363"/>
            <a:ext cx="1588" cy="9525"/>
          </a:xfrm>
          <a:custGeom>
            <a:avLst/>
            <a:gdLst>
              <a:gd name="T0" fmla="*/ 2147483647 w 1"/>
              <a:gd name="T1" fmla="*/ 0 h 32"/>
              <a:gd name="T2" fmla="*/ 2147483647 w 1"/>
              <a:gd name="T3" fmla="*/ 2147483647 h 32"/>
              <a:gd name="T4" fmla="*/ 0 w 1"/>
              <a:gd name="T5" fmla="*/ 2147483647 h 32"/>
              <a:gd name="T6" fmla="*/ 0 w 1"/>
              <a:gd name="T7" fmla="*/ 2147483647 h 32"/>
              <a:gd name="T8" fmla="*/ 0 w 1"/>
              <a:gd name="T9" fmla="*/ 0 h 32"/>
              <a:gd name="T10" fmla="*/ 0 w 1"/>
              <a:gd name="T11" fmla="*/ 0 h 32"/>
              <a:gd name="T12" fmla="*/ 2147483647 w 1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2"/>
              <a:gd name="T23" fmla="*/ 1 w 1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2">
                <a:moveTo>
                  <a:pt x="1" y="0"/>
                </a:moveTo>
                <a:lnTo>
                  <a:pt x="1" y="32"/>
                </a:lnTo>
                <a:lnTo>
                  <a:pt x="0" y="32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94" name="Freeform 4660"/>
          <p:cNvSpPr>
            <a:spLocks noChangeAspect="1"/>
          </p:cNvSpPr>
          <p:nvPr/>
        </p:nvSpPr>
        <p:spPr bwMode="auto">
          <a:xfrm>
            <a:off x="2581275" y="5694363"/>
            <a:ext cx="1588" cy="9525"/>
          </a:xfrm>
          <a:custGeom>
            <a:avLst/>
            <a:gdLst>
              <a:gd name="T0" fmla="*/ 2147483647 w 2"/>
              <a:gd name="T1" fmla="*/ 0 h 32"/>
              <a:gd name="T2" fmla="*/ 2147483647 w 2"/>
              <a:gd name="T3" fmla="*/ 2147483647 h 32"/>
              <a:gd name="T4" fmla="*/ 0 w 2"/>
              <a:gd name="T5" fmla="*/ 2147483647 h 32"/>
              <a:gd name="T6" fmla="*/ 0 w 2"/>
              <a:gd name="T7" fmla="*/ 2147483647 h 32"/>
              <a:gd name="T8" fmla="*/ 0 w 2"/>
              <a:gd name="T9" fmla="*/ 0 h 32"/>
              <a:gd name="T10" fmla="*/ 0 w 2"/>
              <a:gd name="T11" fmla="*/ 0 h 32"/>
              <a:gd name="T12" fmla="*/ 2147483647 w 2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32"/>
              <a:gd name="T23" fmla="*/ 2 w 2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32">
                <a:moveTo>
                  <a:pt x="2" y="0"/>
                </a:moveTo>
                <a:lnTo>
                  <a:pt x="2" y="32"/>
                </a:lnTo>
                <a:lnTo>
                  <a:pt x="0" y="32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95" name="Freeform 4661"/>
          <p:cNvSpPr>
            <a:spLocks noChangeAspect="1"/>
          </p:cNvSpPr>
          <p:nvPr/>
        </p:nvSpPr>
        <p:spPr bwMode="auto">
          <a:xfrm>
            <a:off x="2581275" y="5694363"/>
            <a:ext cx="1588" cy="9525"/>
          </a:xfrm>
          <a:custGeom>
            <a:avLst/>
            <a:gdLst>
              <a:gd name="T0" fmla="*/ 2147483647 w 2"/>
              <a:gd name="T1" fmla="*/ 0 h 32"/>
              <a:gd name="T2" fmla="*/ 2147483647 w 2"/>
              <a:gd name="T3" fmla="*/ 2147483647 h 32"/>
              <a:gd name="T4" fmla="*/ 0 w 2"/>
              <a:gd name="T5" fmla="*/ 2147483647 h 32"/>
              <a:gd name="T6" fmla="*/ 0 w 2"/>
              <a:gd name="T7" fmla="*/ 2147483647 h 32"/>
              <a:gd name="T8" fmla="*/ 0 w 2"/>
              <a:gd name="T9" fmla="*/ 0 h 32"/>
              <a:gd name="T10" fmla="*/ 0 w 2"/>
              <a:gd name="T11" fmla="*/ 0 h 32"/>
              <a:gd name="T12" fmla="*/ 2147483647 w 2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32"/>
              <a:gd name="T23" fmla="*/ 2 w 2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32">
                <a:moveTo>
                  <a:pt x="2" y="0"/>
                </a:moveTo>
                <a:lnTo>
                  <a:pt x="2" y="32"/>
                </a:lnTo>
                <a:lnTo>
                  <a:pt x="0" y="32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96" name="Freeform 4662"/>
          <p:cNvSpPr>
            <a:spLocks noChangeAspect="1"/>
          </p:cNvSpPr>
          <p:nvPr/>
        </p:nvSpPr>
        <p:spPr bwMode="auto">
          <a:xfrm>
            <a:off x="2579688" y="5694363"/>
            <a:ext cx="1587" cy="9525"/>
          </a:xfrm>
          <a:custGeom>
            <a:avLst/>
            <a:gdLst>
              <a:gd name="T0" fmla="*/ 2147483647 w 2"/>
              <a:gd name="T1" fmla="*/ 0 h 32"/>
              <a:gd name="T2" fmla="*/ 2147483647 w 2"/>
              <a:gd name="T3" fmla="*/ 2147483647 h 32"/>
              <a:gd name="T4" fmla="*/ 0 w 2"/>
              <a:gd name="T5" fmla="*/ 2147483647 h 32"/>
              <a:gd name="T6" fmla="*/ 0 w 2"/>
              <a:gd name="T7" fmla="*/ 2147483647 h 32"/>
              <a:gd name="T8" fmla="*/ 0 w 2"/>
              <a:gd name="T9" fmla="*/ 0 h 32"/>
              <a:gd name="T10" fmla="*/ 0 w 2"/>
              <a:gd name="T11" fmla="*/ 0 h 32"/>
              <a:gd name="T12" fmla="*/ 2147483647 w 2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32"/>
              <a:gd name="T23" fmla="*/ 2 w 2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32">
                <a:moveTo>
                  <a:pt x="2" y="0"/>
                </a:moveTo>
                <a:lnTo>
                  <a:pt x="2" y="32"/>
                </a:lnTo>
                <a:lnTo>
                  <a:pt x="0" y="32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97" name="Rectangle 4663"/>
          <p:cNvSpPr>
            <a:spLocks noChangeAspect="1" noChangeArrowheads="1"/>
          </p:cNvSpPr>
          <p:nvPr/>
        </p:nvSpPr>
        <p:spPr bwMode="auto">
          <a:xfrm>
            <a:off x="2579688" y="5694363"/>
            <a:ext cx="1587" cy="952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98" name="Freeform 4664"/>
          <p:cNvSpPr>
            <a:spLocks noChangeAspect="1"/>
          </p:cNvSpPr>
          <p:nvPr/>
        </p:nvSpPr>
        <p:spPr bwMode="auto">
          <a:xfrm>
            <a:off x="2465388" y="5830888"/>
            <a:ext cx="4762" cy="9525"/>
          </a:xfrm>
          <a:custGeom>
            <a:avLst/>
            <a:gdLst>
              <a:gd name="T0" fmla="*/ 0 w 10"/>
              <a:gd name="T1" fmla="*/ 2147483647 h 29"/>
              <a:gd name="T2" fmla="*/ 2147483647 w 10"/>
              <a:gd name="T3" fmla="*/ 0 h 29"/>
              <a:gd name="T4" fmla="*/ 0 w 10"/>
              <a:gd name="T5" fmla="*/ 2147483647 h 29"/>
              <a:gd name="T6" fmla="*/ 0 60000 65536"/>
              <a:gd name="T7" fmla="*/ 0 60000 65536"/>
              <a:gd name="T8" fmla="*/ 0 60000 65536"/>
              <a:gd name="T9" fmla="*/ 0 w 10"/>
              <a:gd name="T10" fmla="*/ 0 h 29"/>
              <a:gd name="T11" fmla="*/ 10 w 10"/>
              <a:gd name="T12" fmla="*/ 29 h 2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" h="29">
                <a:moveTo>
                  <a:pt x="0" y="29"/>
                </a:moveTo>
                <a:lnTo>
                  <a:pt x="10" y="0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899" name="Freeform 4665"/>
          <p:cNvSpPr>
            <a:spLocks noChangeAspect="1"/>
          </p:cNvSpPr>
          <p:nvPr/>
        </p:nvSpPr>
        <p:spPr bwMode="auto">
          <a:xfrm>
            <a:off x="2557463" y="5867400"/>
            <a:ext cx="7937" cy="11113"/>
          </a:xfrm>
          <a:custGeom>
            <a:avLst/>
            <a:gdLst>
              <a:gd name="T0" fmla="*/ 2147483647 w 24"/>
              <a:gd name="T1" fmla="*/ 0 h 28"/>
              <a:gd name="T2" fmla="*/ 2147483647 w 24"/>
              <a:gd name="T3" fmla="*/ 0 h 28"/>
              <a:gd name="T4" fmla="*/ 2147483647 w 24"/>
              <a:gd name="T5" fmla="*/ 2147483647 h 28"/>
              <a:gd name="T6" fmla="*/ 2147483647 w 24"/>
              <a:gd name="T7" fmla="*/ 2147483647 h 28"/>
              <a:gd name="T8" fmla="*/ 2147483647 w 24"/>
              <a:gd name="T9" fmla="*/ 2147483647 h 28"/>
              <a:gd name="T10" fmla="*/ 2147483647 w 24"/>
              <a:gd name="T11" fmla="*/ 2147483647 h 28"/>
              <a:gd name="T12" fmla="*/ 2147483647 w 24"/>
              <a:gd name="T13" fmla="*/ 2147483647 h 28"/>
              <a:gd name="T14" fmla="*/ 2147483647 w 24"/>
              <a:gd name="T15" fmla="*/ 2147483647 h 28"/>
              <a:gd name="T16" fmla="*/ 2147483647 w 24"/>
              <a:gd name="T17" fmla="*/ 2147483647 h 28"/>
              <a:gd name="T18" fmla="*/ 2147483647 w 24"/>
              <a:gd name="T19" fmla="*/ 2147483647 h 28"/>
              <a:gd name="T20" fmla="*/ 2147483647 w 24"/>
              <a:gd name="T21" fmla="*/ 2147483647 h 28"/>
              <a:gd name="T22" fmla="*/ 2147483647 w 24"/>
              <a:gd name="T23" fmla="*/ 2147483647 h 28"/>
              <a:gd name="T24" fmla="*/ 2147483647 w 24"/>
              <a:gd name="T25" fmla="*/ 2147483647 h 28"/>
              <a:gd name="T26" fmla="*/ 2147483647 w 24"/>
              <a:gd name="T27" fmla="*/ 2147483647 h 28"/>
              <a:gd name="T28" fmla="*/ 2147483647 w 24"/>
              <a:gd name="T29" fmla="*/ 2147483647 h 28"/>
              <a:gd name="T30" fmla="*/ 2147483647 w 24"/>
              <a:gd name="T31" fmla="*/ 2147483647 h 28"/>
              <a:gd name="T32" fmla="*/ 2147483647 w 24"/>
              <a:gd name="T33" fmla="*/ 2147483647 h 28"/>
              <a:gd name="T34" fmla="*/ 2147483647 w 24"/>
              <a:gd name="T35" fmla="*/ 2147483647 h 28"/>
              <a:gd name="T36" fmla="*/ 2147483647 w 24"/>
              <a:gd name="T37" fmla="*/ 2147483647 h 28"/>
              <a:gd name="T38" fmla="*/ 0 w 24"/>
              <a:gd name="T39" fmla="*/ 2147483647 h 28"/>
              <a:gd name="T40" fmla="*/ 0 w 24"/>
              <a:gd name="T41" fmla="*/ 2147483647 h 28"/>
              <a:gd name="T42" fmla="*/ 2147483647 w 24"/>
              <a:gd name="T43" fmla="*/ 0 h 2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4"/>
              <a:gd name="T67" fmla="*/ 0 h 28"/>
              <a:gd name="T68" fmla="*/ 24 w 24"/>
              <a:gd name="T69" fmla="*/ 28 h 2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4" h="28">
                <a:moveTo>
                  <a:pt x="18" y="0"/>
                </a:moveTo>
                <a:lnTo>
                  <a:pt x="18" y="0"/>
                </a:lnTo>
                <a:lnTo>
                  <a:pt x="20" y="2"/>
                </a:lnTo>
                <a:lnTo>
                  <a:pt x="22" y="4"/>
                </a:lnTo>
                <a:lnTo>
                  <a:pt x="23" y="7"/>
                </a:lnTo>
                <a:lnTo>
                  <a:pt x="24" y="9"/>
                </a:lnTo>
                <a:lnTo>
                  <a:pt x="24" y="12"/>
                </a:lnTo>
                <a:lnTo>
                  <a:pt x="24" y="14"/>
                </a:lnTo>
                <a:lnTo>
                  <a:pt x="23" y="16"/>
                </a:lnTo>
                <a:lnTo>
                  <a:pt x="22" y="20"/>
                </a:lnTo>
                <a:lnTo>
                  <a:pt x="21" y="22"/>
                </a:lnTo>
                <a:lnTo>
                  <a:pt x="19" y="24"/>
                </a:lnTo>
                <a:lnTo>
                  <a:pt x="17" y="26"/>
                </a:lnTo>
                <a:lnTo>
                  <a:pt x="14" y="27"/>
                </a:lnTo>
                <a:lnTo>
                  <a:pt x="12" y="28"/>
                </a:lnTo>
                <a:lnTo>
                  <a:pt x="9" y="28"/>
                </a:lnTo>
                <a:lnTo>
                  <a:pt x="7" y="28"/>
                </a:lnTo>
                <a:lnTo>
                  <a:pt x="5" y="27"/>
                </a:lnTo>
                <a:lnTo>
                  <a:pt x="2" y="26"/>
                </a:lnTo>
                <a:lnTo>
                  <a:pt x="0" y="25"/>
                </a:lnTo>
                <a:lnTo>
                  <a:pt x="1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00" name="Freeform 4666"/>
          <p:cNvSpPr>
            <a:spLocks noChangeAspect="1"/>
          </p:cNvSpPr>
          <p:nvPr/>
        </p:nvSpPr>
        <p:spPr bwMode="auto">
          <a:xfrm>
            <a:off x="2465388" y="5830888"/>
            <a:ext cx="14287" cy="15875"/>
          </a:xfrm>
          <a:custGeom>
            <a:avLst/>
            <a:gdLst>
              <a:gd name="T0" fmla="*/ 0 w 42"/>
              <a:gd name="T1" fmla="*/ 2147483647 h 39"/>
              <a:gd name="T2" fmla="*/ 2147483647 w 42"/>
              <a:gd name="T3" fmla="*/ 0 h 39"/>
              <a:gd name="T4" fmla="*/ 2147483647 w 42"/>
              <a:gd name="T5" fmla="*/ 2147483647 h 39"/>
              <a:gd name="T6" fmla="*/ 2147483647 w 42"/>
              <a:gd name="T7" fmla="*/ 2147483647 h 39"/>
              <a:gd name="T8" fmla="*/ 2147483647 w 42"/>
              <a:gd name="T9" fmla="*/ 2147483647 h 39"/>
              <a:gd name="T10" fmla="*/ 2147483647 w 42"/>
              <a:gd name="T11" fmla="*/ 2147483647 h 39"/>
              <a:gd name="T12" fmla="*/ 0 w 42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"/>
              <a:gd name="T22" fmla="*/ 0 h 39"/>
              <a:gd name="T23" fmla="*/ 42 w 42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" h="39">
                <a:moveTo>
                  <a:pt x="0" y="29"/>
                </a:moveTo>
                <a:lnTo>
                  <a:pt x="10" y="0"/>
                </a:lnTo>
                <a:lnTo>
                  <a:pt x="42" y="11"/>
                </a:lnTo>
                <a:lnTo>
                  <a:pt x="38" y="10"/>
                </a:lnTo>
                <a:lnTo>
                  <a:pt x="30" y="39"/>
                </a:lnTo>
                <a:lnTo>
                  <a:pt x="26" y="38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01" name="Freeform 4667"/>
          <p:cNvSpPr>
            <a:spLocks noChangeAspect="1"/>
          </p:cNvSpPr>
          <p:nvPr/>
        </p:nvSpPr>
        <p:spPr bwMode="auto">
          <a:xfrm>
            <a:off x="2476500" y="5834063"/>
            <a:ext cx="14288" cy="14287"/>
          </a:xfrm>
          <a:custGeom>
            <a:avLst/>
            <a:gdLst>
              <a:gd name="T0" fmla="*/ 0 w 42"/>
              <a:gd name="T1" fmla="*/ 2147483647 h 39"/>
              <a:gd name="T2" fmla="*/ 2147483647 w 42"/>
              <a:gd name="T3" fmla="*/ 0 h 39"/>
              <a:gd name="T4" fmla="*/ 2147483647 w 42"/>
              <a:gd name="T5" fmla="*/ 2147483647 h 39"/>
              <a:gd name="T6" fmla="*/ 2147483647 w 42"/>
              <a:gd name="T7" fmla="*/ 2147483647 h 39"/>
              <a:gd name="T8" fmla="*/ 2147483647 w 42"/>
              <a:gd name="T9" fmla="*/ 2147483647 h 39"/>
              <a:gd name="T10" fmla="*/ 2147483647 w 42"/>
              <a:gd name="T11" fmla="*/ 2147483647 h 39"/>
              <a:gd name="T12" fmla="*/ 0 w 42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"/>
              <a:gd name="T22" fmla="*/ 0 h 39"/>
              <a:gd name="T23" fmla="*/ 42 w 42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" h="39">
                <a:moveTo>
                  <a:pt x="0" y="29"/>
                </a:moveTo>
                <a:lnTo>
                  <a:pt x="8" y="0"/>
                </a:lnTo>
                <a:lnTo>
                  <a:pt x="42" y="10"/>
                </a:lnTo>
                <a:lnTo>
                  <a:pt x="34" y="39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02" name="Freeform 4668"/>
          <p:cNvSpPr>
            <a:spLocks noChangeAspect="1"/>
          </p:cNvSpPr>
          <p:nvPr/>
        </p:nvSpPr>
        <p:spPr bwMode="auto">
          <a:xfrm>
            <a:off x="2489200" y="5837238"/>
            <a:ext cx="14288" cy="14287"/>
          </a:xfrm>
          <a:custGeom>
            <a:avLst/>
            <a:gdLst>
              <a:gd name="T0" fmla="*/ 0 w 46"/>
              <a:gd name="T1" fmla="*/ 2147483647 h 39"/>
              <a:gd name="T2" fmla="*/ 2147483647 w 46"/>
              <a:gd name="T3" fmla="*/ 0 h 39"/>
              <a:gd name="T4" fmla="*/ 2147483647 w 46"/>
              <a:gd name="T5" fmla="*/ 2147483647 h 39"/>
              <a:gd name="T6" fmla="*/ 2147483647 w 46"/>
              <a:gd name="T7" fmla="*/ 2147483647 h 39"/>
              <a:gd name="T8" fmla="*/ 2147483647 w 46"/>
              <a:gd name="T9" fmla="*/ 2147483647 h 39"/>
              <a:gd name="T10" fmla="*/ 2147483647 w 46"/>
              <a:gd name="T11" fmla="*/ 2147483647 h 39"/>
              <a:gd name="T12" fmla="*/ 0 w 46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39"/>
              <a:gd name="T23" fmla="*/ 46 w 46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39">
                <a:moveTo>
                  <a:pt x="0" y="29"/>
                </a:moveTo>
                <a:lnTo>
                  <a:pt x="8" y="0"/>
                </a:lnTo>
                <a:lnTo>
                  <a:pt x="46" y="10"/>
                </a:lnTo>
                <a:lnTo>
                  <a:pt x="37" y="39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03" name="Freeform 4669"/>
          <p:cNvSpPr>
            <a:spLocks noChangeAspect="1"/>
          </p:cNvSpPr>
          <p:nvPr/>
        </p:nvSpPr>
        <p:spPr bwMode="auto">
          <a:xfrm>
            <a:off x="2501900" y="5840413"/>
            <a:ext cx="14288" cy="15875"/>
          </a:xfrm>
          <a:custGeom>
            <a:avLst/>
            <a:gdLst>
              <a:gd name="T0" fmla="*/ 0 w 48"/>
              <a:gd name="T1" fmla="*/ 2147483647 h 41"/>
              <a:gd name="T2" fmla="*/ 2147483647 w 48"/>
              <a:gd name="T3" fmla="*/ 0 h 41"/>
              <a:gd name="T4" fmla="*/ 2147483647 w 48"/>
              <a:gd name="T5" fmla="*/ 2147483647 h 41"/>
              <a:gd name="T6" fmla="*/ 2147483647 w 48"/>
              <a:gd name="T7" fmla="*/ 2147483647 h 41"/>
              <a:gd name="T8" fmla="*/ 2147483647 w 48"/>
              <a:gd name="T9" fmla="*/ 2147483647 h 41"/>
              <a:gd name="T10" fmla="*/ 2147483647 w 48"/>
              <a:gd name="T11" fmla="*/ 2147483647 h 41"/>
              <a:gd name="T12" fmla="*/ 0 w 48"/>
              <a:gd name="T13" fmla="*/ 2147483647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8"/>
              <a:gd name="T22" fmla="*/ 0 h 41"/>
              <a:gd name="T23" fmla="*/ 48 w 48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8" h="41">
                <a:moveTo>
                  <a:pt x="0" y="29"/>
                </a:moveTo>
                <a:lnTo>
                  <a:pt x="9" y="0"/>
                </a:lnTo>
                <a:lnTo>
                  <a:pt x="48" y="11"/>
                </a:lnTo>
                <a:lnTo>
                  <a:pt x="40" y="41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04" name="Freeform 4670"/>
          <p:cNvSpPr>
            <a:spLocks noChangeAspect="1"/>
          </p:cNvSpPr>
          <p:nvPr/>
        </p:nvSpPr>
        <p:spPr bwMode="auto">
          <a:xfrm>
            <a:off x="2513013" y="5846763"/>
            <a:ext cx="19050" cy="12700"/>
          </a:xfrm>
          <a:custGeom>
            <a:avLst/>
            <a:gdLst>
              <a:gd name="T0" fmla="*/ 0 w 50"/>
              <a:gd name="T1" fmla="*/ 2147483647 h 41"/>
              <a:gd name="T2" fmla="*/ 2147483647 w 50"/>
              <a:gd name="T3" fmla="*/ 0 h 41"/>
              <a:gd name="T4" fmla="*/ 2147483647 w 50"/>
              <a:gd name="T5" fmla="*/ 2147483647 h 41"/>
              <a:gd name="T6" fmla="*/ 2147483647 w 50"/>
              <a:gd name="T7" fmla="*/ 2147483647 h 41"/>
              <a:gd name="T8" fmla="*/ 2147483647 w 50"/>
              <a:gd name="T9" fmla="*/ 2147483647 h 41"/>
              <a:gd name="T10" fmla="*/ 2147483647 w 50"/>
              <a:gd name="T11" fmla="*/ 2147483647 h 41"/>
              <a:gd name="T12" fmla="*/ 0 w 50"/>
              <a:gd name="T13" fmla="*/ 2147483647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41"/>
              <a:gd name="T23" fmla="*/ 50 w 50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41">
                <a:moveTo>
                  <a:pt x="0" y="30"/>
                </a:moveTo>
                <a:lnTo>
                  <a:pt x="8" y="0"/>
                </a:lnTo>
                <a:lnTo>
                  <a:pt x="50" y="13"/>
                </a:lnTo>
                <a:lnTo>
                  <a:pt x="47" y="12"/>
                </a:lnTo>
                <a:lnTo>
                  <a:pt x="36" y="41"/>
                </a:lnTo>
                <a:lnTo>
                  <a:pt x="33" y="40"/>
                </a:lnTo>
                <a:lnTo>
                  <a:pt x="0" y="3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05" name="Freeform 4671"/>
          <p:cNvSpPr>
            <a:spLocks noChangeAspect="1"/>
          </p:cNvSpPr>
          <p:nvPr/>
        </p:nvSpPr>
        <p:spPr bwMode="auto">
          <a:xfrm>
            <a:off x="2525713" y="5849938"/>
            <a:ext cx="19050" cy="14287"/>
          </a:xfrm>
          <a:custGeom>
            <a:avLst/>
            <a:gdLst>
              <a:gd name="T0" fmla="*/ 0 w 49"/>
              <a:gd name="T1" fmla="*/ 2147483647 h 43"/>
              <a:gd name="T2" fmla="*/ 2147483647 w 49"/>
              <a:gd name="T3" fmla="*/ 0 h 43"/>
              <a:gd name="T4" fmla="*/ 2147483647 w 49"/>
              <a:gd name="T5" fmla="*/ 2147483647 h 43"/>
              <a:gd name="T6" fmla="*/ 2147483647 w 49"/>
              <a:gd name="T7" fmla="*/ 2147483647 h 43"/>
              <a:gd name="T8" fmla="*/ 2147483647 w 49"/>
              <a:gd name="T9" fmla="*/ 2147483647 h 43"/>
              <a:gd name="T10" fmla="*/ 2147483647 w 49"/>
              <a:gd name="T11" fmla="*/ 2147483647 h 43"/>
              <a:gd name="T12" fmla="*/ 0 w 49"/>
              <a:gd name="T13" fmla="*/ 2147483647 h 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9"/>
              <a:gd name="T22" fmla="*/ 0 h 43"/>
              <a:gd name="T23" fmla="*/ 49 w 49"/>
              <a:gd name="T24" fmla="*/ 43 h 4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9" h="43">
                <a:moveTo>
                  <a:pt x="0" y="29"/>
                </a:moveTo>
                <a:lnTo>
                  <a:pt x="11" y="0"/>
                </a:lnTo>
                <a:lnTo>
                  <a:pt x="47" y="14"/>
                </a:lnTo>
                <a:lnTo>
                  <a:pt x="49" y="15"/>
                </a:lnTo>
                <a:lnTo>
                  <a:pt x="35" y="42"/>
                </a:lnTo>
                <a:lnTo>
                  <a:pt x="36" y="43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06" name="Freeform 4672"/>
          <p:cNvSpPr>
            <a:spLocks noChangeAspect="1"/>
          </p:cNvSpPr>
          <p:nvPr/>
        </p:nvSpPr>
        <p:spPr bwMode="auto">
          <a:xfrm>
            <a:off x="2538413" y="5856288"/>
            <a:ext cx="17462" cy="12700"/>
          </a:xfrm>
          <a:custGeom>
            <a:avLst/>
            <a:gdLst>
              <a:gd name="T0" fmla="*/ 0 w 47"/>
              <a:gd name="T1" fmla="*/ 2147483647 h 43"/>
              <a:gd name="T2" fmla="*/ 2147483647 w 47"/>
              <a:gd name="T3" fmla="*/ 0 h 43"/>
              <a:gd name="T4" fmla="*/ 2147483647 w 47"/>
              <a:gd name="T5" fmla="*/ 2147483647 h 43"/>
              <a:gd name="T6" fmla="*/ 2147483647 w 47"/>
              <a:gd name="T7" fmla="*/ 2147483647 h 43"/>
              <a:gd name="T8" fmla="*/ 2147483647 w 47"/>
              <a:gd name="T9" fmla="*/ 2147483647 h 43"/>
              <a:gd name="T10" fmla="*/ 2147483647 w 47"/>
              <a:gd name="T11" fmla="*/ 2147483647 h 43"/>
              <a:gd name="T12" fmla="*/ 0 w 47"/>
              <a:gd name="T13" fmla="*/ 2147483647 h 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7"/>
              <a:gd name="T22" fmla="*/ 0 h 43"/>
              <a:gd name="T23" fmla="*/ 47 w 47"/>
              <a:gd name="T24" fmla="*/ 43 h 4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7" h="43">
                <a:moveTo>
                  <a:pt x="0" y="27"/>
                </a:moveTo>
                <a:lnTo>
                  <a:pt x="14" y="0"/>
                </a:lnTo>
                <a:lnTo>
                  <a:pt x="47" y="18"/>
                </a:lnTo>
                <a:lnTo>
                  <a:pt x="29" y="43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07" name="Freeform 4673"/>
          <p:cNvSpPr>
            <a:spLocks noChangeAspect="1"/>
          </p:cNvSpPr>
          <p:nvPr/>
        </p:nvSpPr>
        <p:spPr bwMode="auto">
          <a:xfrm>
            <a:off x="2547938" y="5861050"/>
            <a:ext cx="15875" cy="15875"/>
          </a:xfrm>
          <a:custGeom>
            <a:avLst/>
            <a:gdLst>
              <a:gd name="T0" fmla="*/ 0 w 44"/>
              <a:gd name="T1" fmla="*/ 2147483647 h 46"/>
              <a:gd name="T2" fmla="*/ 2147483647 w 44"/>
              <a:gd name="T3" fmla="*/ 0 h 46"/>
              <a:gd name="T4" fmla="*/ 2147483647 w 44"/>
              <a:gd name="T5" fmla="*/ 2147483647 h 46"/>
              <a:gd name="T6" fmla="*/ 2147483647 w 44"/>
              <a:gd name="T7" fmla="*/ 2147483647 h 46"/>
              <a:gd name="T8" fmla="*/ 0 w 44"/>
              <a:gd name="T9" fmla="*/ 2147483647 h 4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4"/>
              <a:gd name="T16" fmla="*/ 0 h 46"/>
              <a:gd name="T17" fmla="*/ 44 w 44"/>
              <a:gd name="T18" fmla="*/ 46 h 4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4" h="46">
                <a:moveTo>
                  <a:pt x="0" y="25"/>
                </a:moveTo>
                <a:lnTo>
                  <a:pt x="18" y="0"/>
                </a:lnTo>
                <a:lnTo>
                  <a:pt x="44" y="21"/>
                </a:lnTo>
                <a:lnTo>
                  <a:pt x="26" y="46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08" name="Freeform 4674"/>
          <p:cNvSpPr>
            <a:spLocks noChangeAspect="1"/>
          </p:cNvSpPr>
          <p:nvPr/>
        </p:nvSpPr>
        <p:spPr bwMode="auto">
          <a:xfrm>
            <a:off x="2559050" y="5867400"/>
            <a:ext cx="6350" cy="11113"/>
          </a:xfrm>
          <a:custGeom>
            <a:avLst/>
            <a:gdLst>
              <a:gd name="T0" fmla="*/ 2147483647 w 21"/>
              <a:gd name="T1" fmla="*/ 0 h 29"/>
              <a:gd name="T2" fmla="*/ 2147483647 w 21"/>
              <a:gd name="T3" fmla="*/ 0 h 29"/>
              <a:gd name="T4" fmla="*/ 2147483647 w 21"/>
              <a:gd name="T5" fmla="*/ 2147483647 h 29"/>
              <a:gd name="T6" fmla="*/ 2147483647 w 21"/>
              <a:gd name="T7" fmla="*/ 2147483647 h 29"/>
              <a:gd name="T8" fmla="*/ 2147483647 w 21"/>
              <a:gd name="T9" fmla="*/ 2147483647 h 29"/>
              <a:gd name="T10" fmla="*/ 2147483647 w 21"/>
              <a:gd name="T11" fmla="*/ 2147483647 h 29"/>
              <a:gd name="T12" fmla="*/ 2147483647 w 21"/>
              <a:gd name="T13" fmla="*/ 2147483647 h 29"/>
              <a:gd name="T14" fmla="*/ 2147483647 w 21"/>
              <a:gd name="T15" fmla="*/ 2147483647 h 29"/>
              <a:gd name="T16" fmla="*/ 2147483647 w 21"/>
              <a:gd name="T17" fmla="*/ 2147483647 h 29"/>
              <a:gd name="T18" fmla="*/ 2147483647 w 21"/>
              <a:gd name="T19" fmla="*/ 2147483647 h 29"/>
              <a:gd name="T20" fmla="*/ 2147483647 w 21"/>
              <a:gd name="T21" fmla="*/ 2147483647 h 29"/>
              <a:gd name="T22" fmla="*/ 2147483647 w 21"/>
              <a:gd name="T23" fmla="*/ 2147483647 h 29"/>
              <a:gd name="T24" fmla="*/ 2147483647 w 21"/>
              <a:gd name="T25" fmla="*/ 2147483647 h 29"/>
              <a:gd name="T26" fmla="*/ 2147483647 w 21"/>
              <a:gd name="T27" fmla="*/ 2147483647 h 29"/>
              <a:gd name="T28" fmla="*/ 2147483647 w 21"/>
              <a:gd name="T29" fmla="*/ 2147483647 h 29"/>
              <a:gd name="T30" fmla="*/ 2147483647 w 21"/>
              <a:gd name="T31" fmla="*/ 2147483647 h 29"/>
              <a:gd name="T32" fmla="*/ 2147483647 w 21"/>
              <a:gd name="T33" fmla="*/ 2147483647 h 29"/>
              <a:gd name="T34" fmla="*/ 2147483647 w 21"/>
              <a:gd name="T35" fmla="*/ 2147483647 h 29"/>
              <a:gd name="T36" fmla="*/ 2147483647 w 21"/>
              <a:gd name="T37" fmla="*/ 2147483647 h 29"/>
              <a:gd name="T38" fmla="*/ 0 w 21"/>
              <a:gd name="T39" fmla="*/ 2147483647 h 29"/>
              <a:gd name="T40" fmla="*/ 0 w 21"/>
              <a:gd name="T41" fmla="*/ 2147483647 h 29"/>
              <a:gd name="T42" fmla="*/ 2147483647 w 21"/>
              <a:gd name="T43" fmla="*/ 0 h 2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1"/>
              <a:gd name="T67" fmla="*/ 0 h 29"/>
              <a:gd name="T68" fmla="*/ 21 w 21"/>
              <a:gd name="T69" fmla="*/ 29 h 29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1" h="29">
                <a:moveTo>
                  <a:pt x="12" y="0"/>
                </a:moveTo>
                <a:lnTo>
                  <a:pt x="12" y="0"/>
                </a:lnTo>
                <a:lnTo>
                  <a:pt x="15" y="1"/>
                </a:lnTo>
                <a:lnTo>
                  <a:pt x="17" y="3"/>
                </a:lnTo>
                <a:lnTo>
                  <a:pt x="18" y="5"/>
                </a:lnTo>
                <a:lnTo>
                  <a:pt x="20" y="7"/>
                </a:lnTo>
                <a:lnTo>
                  <a:pt x="21" y="10"/>
                </a:lnTo>
                <a:lnTo>
                  <a:pt x="21" y="13"/>
                </a:lnTo>
                <a:lnTo>
                  <a:pt x="21" y="14"/>
                </a:lnTo>
                <a:lnTo>
                  <a:pt x="20" y="17"/>
                </a:lnTo>
                <a:lnTo>
                  <a:pt x="19" y="20"/>
                </a:lnTo>
                <a:lnTo>
                  <a:pt x="18" y="23"/>
                </a:lnTo>
                <a:lnTo>
                  <a:pt x="16" y="25"/>
                </a:lnTo>
                <a:lnTo>
                  <a:pt x="14" y="26"/>
                </a:lnTo>
                <a:lnTo>
                  <a:pt x="12" y="28"/>
                </a:lnTo>
                <a:lnTo>
                  <a:pt x="9" y="29"/>
                </a:lnTo>
                <a:lnTo>
                  <a:pt x="6" y="29"/>
                </a:lnTo>
                <a:lnTo>
                  <a:pt x="5" y="29"/>
                </a:lnTo>
                <a:lnTo>
                  <a:pt x="2" y="28"/>
                </a:lnTo>
                <a:lnTo>
                  <a:pt x="0" y="27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09" name="Freeform 4675"/>
          <p:cNvSpPr>
            <a:spLocks noChangeAspect="1"/>
          </p:cNvSpPr>
          <p:nvPr/>
        </p:nvSpPr>
        <p:spPr bwMode="auto">
          <a:xfrm>
            <a:off x="2555875" y="5865813"/>
            <a:ext cx="6350" cy="9525"/>
          </a:xfrm>
          <a:custGeom>
            <a:avLst/>
            <a:gdLst>
              <a:gd name="T0" fmla="*/ 0 w 21"/>
              <a:gd name="T1" fmla="*/ 2147483647 h 20"/>
              <a:gd name="T2" fmla="*/ 2147483647 w 21"/>
              <a:gd name="T3" fmla="*/ 0 h 20"/>
              <a:gd name="T4" fmla="*/ 0 w 21"/>
              <a:gd name="T5" fmla="*/ 2147483647 h 20"/>
              <a:gd name="T6" fmla="*/ 0 60000 65536"/>
              <a:gd name="T7" fmla="*/ 0 60000 65536"/>
              <a:gd name="T8" fmla="*/ 0 60000 65536"/>
              <a:gd name="T9" fmla="*/ 0 w 21"/>
              <a:gd name="T10" fmla="*/ 0 h 20"/>
              <a:gd name="T11" fmla="*/ 21 w 21"/>
              <a:gd name="T12" fmla="*/ 20 h 2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" h="20">
                <a:moveTo>
                  <a:pt x="0" y="20"/>
                </a:moveTo>
                <a:lnTo>
                  <a:pt x="21" y="0"/>
                </a:lnTo>
                <a:lnTo>
                  <a:pt x="0" y="2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10" name="Freeform 4676"/>
          <p:cNvSpPr>
            <a:spLocks noChangeAspect="1"/>
          </p:cNvSpPr>
          <p:nvPr/>
        </p:nvSpPr>
        <p:spPr bwMode="auto">
          <a:xfrm>
            <a:off x="2557463" y="5867400"/>
            <a:ext cx="6350" cy="9525"/>
          </a:xfrm>
          <a:custGeom>
            <a:avLst/>
            <a:gdLst>
              <a:gd name="T0" fmla="*/ 2147483647 w 21"/>
              <a:gd name="T1" fmla="*/ 0 h 27"/>
              <a:gd name="T2" fmla="*/ 2147483647 w 21"/>
              <a:gd name="T3" fmla="*/ 2147483647 h 27"/>
              <a:gd name="T4" fmla="*/ 2147483647 w 21"/>
              <a:gd name="T5" fmla="*/ 2147483647 h 27"/>
              <a:gd name="T6" fmla="*/ 0 w 21"/>
              <a:gd name="T7" fmla="*/ 2147483647 h 27"/>
              <a:gd name="T8" fmla="*/ 2147483647 w 21"/>
              <a:gd name="T9" fmla="*/ 2147483647 h 27"/>
              <a:gd name="T10" fmla="*/ 2147483647 w 21"/>
              <a:gd name="T11" fmla="*/ 0 h 27"/>
              <a:gd name="T12" fmla="*/ 2147483647 w 21"/>
              <a:gd name="T13" fmla="*/ 0 h 2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"/>
              <a:gd name="T22" fmla="*/ 0 h 27"/>
              <a:gd name="T23" fmla="*/ 21 w 21"/>
              <a:gd name="T24" fmla="*/ 27 h 2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" h="27">
                <a:moveTo>
                  <a:pt x="19" y="0"/>
                </a:moveTo>
                <a:lnTo>
                  <a:pt x="7" y="27"/>
                </a:lnTo>
                <a:lnTo>
                  <a:pt x="3" y="25"/>
                </a:lnTo>
                <a:lnTo>
                  <a:pt x="0" y="23"/>
                </a:lnTo>
                <a:lnTo>
                  <a:pt x="21" y="2"/>
                </a:lnTo>
                <a:lnTo>
                  <a:pt x="1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11" name="Freeform 4677"/>
          <p:cNvSpPr>
            <a:spLocks noChangeAspect="1"/>
          </p:cNvSpPr>
          <p:nvPr/>
        </p:nvSpPr>
        <p:spPr bwMode="auto">
          <a:xfrm>
            <a:off x="2557463" y="5867400"/>
            <a:ext cx="6350" cy="9525"/>
          </a:xfrm>
          <a:custGeom>
            <a:avLst/>
            <a:gdLst>
              <a:gd name="T0" fmla="*/ 2147483647 w 22"/>
              <a:gd name="T1" fmla="*/ 2147483647 h 22"/>
              <a:gd name="T2" fmla="*/ 2147483647 w 22"/>
              <a:gd name="T3" fmla="*/ 2147483647 h 22"/>
              <a:gd name="T4" fmla="*/ 0 w 22"/>
              <a:gd name="T5" fmla="*/ 2147483647 h 22"/>
              <a:gd name="T6" fmla="*/ 0 w 22"/>
              <a:gd name="T7" fmla="*/ 2147483647 h 22"/>
              <a:gd name="T8" fmla="*/ 2147483647 w 22"/>
              <a:gd name="T9" fmla="*/ 0 h 22"/>
              <a:gd name="T10" fmla="*/ 2147483647 w 22"/>
              <a:gd name="T11" fmla="*/ 0 h 22"/>
              <a:gd name="T12" fmla="*/ 2147483647 w 22"/>
              <a:gd name="T13" fmla="*/ 214748364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22"/>
              <a:gd name="T23" fmla="*/ 22 w 22"/>
              <a:gd name="T24" fmla="*/ 22 h 2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22">
                <a:moveTo>
                  <a:pt x="22" y="1"/>
                </a:moveTo>
                <a:lnTo>
                  <a:pt x="1" y="22"/>
                </a:lnTo>
                <a:lnTo>
                  <a:pt x="0" y="21"/>
                </a:lnTo>
                <a:lnTo>
                  <a:pt x="21" y="0"/>
                </a:lnTo>
                <a:lnTo>
                  <a:pt x="2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12" name="Freeform 4678"/>
          <p:cNvSpPr>
            <a:spLocks noChangeAspect="1"/>
          </p:cNvSpPr>
          <p:nvPr/>
        </p:nvSpPr>
        <p:spPr bwMode="auto">
          <a:xfrm>
            <a:off x="2555875" y="5867400"/>
            <a:ext cx="9525" cy="7938"/>
          </a:xfrm>
          <a:custGeom>
            <a:avLst/>
            <a:gdLst>
              <a:gd name="T0" fmla="*/ 2147483647 w 31"/>
              <a:gd name="T1" fmla="*/ 0 h 21"/>
              <a:gd name="T2" fmla="*/ 2147483647 w 31"/>
              <a:gd name="T3" fmla="*/ 2147483647 h 21"/>
              <a:gd name="T4" fmla="*/ 0 w 31"/>
              <a:gd name="T5" fmla="*/ 2147483647 h 21"/>
              <a:gd name="T6" fmla="*/ 0 w 31"/>
              <a:gd name="T7" fmla="*/ 2147483647 h 21"/>
              <a:gd name="T8" fmla="*/ 2147483647 w 31"/>
              <a:gd name="T9" fmla="*/ 2147483647 h 21"/>
              <a:gd name="T10" fmla="*/ 2147483647 w 31"/>
              <a:gd name="T11" fmla="*/ 2147483647 h 21"/>
              <a:gd name="T12" fmla="*/ 2147483647 w 31"/>
              <a:gd name="T13" fmla="*/ 0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1"/>
              <a:gd name="T23" fmla="*/ 31 w 31"/>
              <a:gd name="T24" fmla="*/ 21 h 2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1">
                <a:moveTo>
                  <a:pt x="27" y="0"/>
                </a:moveTo>
                <a:lnTo>
                  <a:pt x="6" y="21"/>
                </a:lnTo>
                <a:lnTo>
                  <a:pt x="0" y="14"/>
                </a:lnTo>
                <a:lnTo>
                  <a:pt x="0" y="9"/>
                </a:lnTo>
                <a:lnTo>
                  <a:pt x="31" y="9"/>
                </a:lnTo>
                <a:lnTo>
                  <a:pt x="31" y="4"/>
                </a:lnTo>
                <a:lnTo>
                  <a:pt x="2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13" name="Freeform 4679"/>
          <p:cNvSpPr>
            <a:spLocks noChangeAspect="1"/>
          </p:cNvSpPr>
          <p:nvPr/>
        </p:nvSpPr>
        <p:spPr bwMode="auto">
          <a:xfrm>
            <a:off x="2555875" y="5867400"/>
            <a:ext cx="9525" cy="7938"/>
          </a:xfrm>
          <a:custGeom>
            <a:avLst/>
            <a:gdLst>
              <a:gd name="T0" fmla="*/ 2147483647 w 31"/>
              <a:gd name="T1" fmla="*/ 2147483647 h 21"/>
              <a:gd name="T2" fmla="*/ 0 w 31"/>
              <a:gd name="T3" fmla="*/ 2147483647 h 21"/>
              <a:gd name="T4" fmla="*/ 0 w 31"/>
              <a:gd name="T5" fmla="*/ 2147483647 h 21"/>
              <a:gd name="T6" fmla="*/ 2147483647 w 31"/>
              <a:gd name="T7" fmla="*/ 2147483647 h 21"/>
              <a:gd name="T8" fmla="*/ 2147483647 w 31"/>
              <a:gd name="T9" fmla="*/ 0 h 21"/>
              <a:gd name="T10" fmla="*/ 2147483647 w 31"/>
              <a:gd name="T11" fmla="*/ 2147483647 h 21"/>
              <a:gd name="T12" fmla="*/ 2147483647 w 31"/>
              <a:gd name="T13" fmla="*/ 2147483647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1"/>
              <a:gd name="T23" fmla="*/ 31 w 31"/>
              <a:gd name="T24" fmla="*/ 21 h 2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1">
                <a:moveTo>
                  <a:pt x="31" y="11"/>
                </a:moveTo>
                <a:lnTo>
                  <a:pt x="0" y="11"/>
                </a:lnTo>
                <a:lnTo>
                  <a:pt x="0" y="15"/>
                </a:lnTo>
                <a:lnTo>
                  <a:pt x="5" y="21"/>
                </a:lnTo>
                <a:lnTo>
                  <a:pt x="26" y="0"/>
                </a:lnTo>
                <a:lnTo>
                  <a:pt x="31" y="5"/>
                </a:lnTo>
                <a:lnTo>
                  <a:pt x="31" y="1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14" name="Freeform 4680"/>
          <p:cNvSpPr>
            <a:spLocks noChangeAspect="1"/>
          </p:cNvSpPr>
          <p:nvPr/>
        </p:nvSpPr>
        <p:spPr bwMode="auto">
          <a:xfrm>
            <a:off x="2555875" y="5865813"/>
            <a:ext cx="7938" cy="9525"/>
          </a:xfrm>
          <a:custGeom>
            <a:avLst/>
            <a:gdLst>
              <a:gd name="T0" fmla="*/ 2147483647 w 22"/>
              <a:gd name="T1" fmla="*/ 2147483647 h 22"/>
              <a:gd name="T2" fmla="*/ 2147483647 w 22"/>
              <a:gd name="T3" fmla="*/ 2147483647 h 22"/>
              <a:gd name="T4" fmla="*/ 0 w 22"/>
              <a:gd name="T5" fmla="*/ 2147483647 h 22"/>
              <a:gd name="T6" fmla="*/ 0 w 22"/>
              <a:gd name="T7" fmla="*/ 2147483647 h 22"/>
              <a:gd name="T8" fmla="*/ 2147483647 w 22"/>
              <a:gd name="T9" fmla="*/ 0 h 22"/>
              <a:gd name="T10" fmla="*/ 2147483647 w 22"/>
              <a:gd name="T11" fmla="*/ 0 h 22"/>
              <a:gd name="T12" fmla="*/ 2147483647 w 22"/>
              <a:gd name="T13" fmla="*/ 214748364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22"/>
              <a:gd name="T23" fmla="*/ 22 w 22"/>
              <a:gd name="T24" fmla="*/ 22 h 2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22">
                <a:moveTo>
                  <a:pt x="22" y="1"/>
                </a:moveTo>
                <a:lnTo>
                  <a:pt x="1" y="22"/>
                </a:lnTo>
                <a:lnTo>
                  <a:pt x="0" y="20"/>
                </a:lnTo>
                <a:lnTo>
                  <a:pt x="21" y="0"/>
                </a:lnTo>
                <a:lnTo>
                  <a:pt x="2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15" name="Freeform 4681"/>
          <p:cNvSpPr>
            <a:spLocks noChangeAspect="1"/>
          </p:cNvSpPr>
          <p:nvPr/>
        </p:nvSpPr>
        <p:spPr bwMode="auto">
          <a:xfrm>
            <a:off x="2555875" y="5865813"/>
            <a:ext cx="7938" cy="9525"/>
          </a:xfrm>
          <a:custGeom>
            <a:avLst/>
            <a:gdLst>
              <a:gd name="T0" fmla="*/ 2147483647 w 22"/>
              <a:gd name="T1" fmla="*/ 2147483647 h 21"/>
              <a:gd name="T2" fmla="*/ 2147483647 w 22"/>
              <a:gd name="T3" fmla="*/ 2147483647 h 21"/>
              <a:gd name="T4" fmla="*/ 0 w 22"/>
              <a:gd name="T5" fmla="*/ 2147483647 h 21"/>
              <a:gd name="T6" fmla="*/ 0 w 22"/>
              <a:gd name="T7" fmla="*/ 2147483647 h 21"/>
              <a:gd name="T8" fmla="*/ 2147483647 w 22"/>
              <a:gd name="T9" fmla="*/ 0 h 21"/>
              <a:gd name="T10" fmla="*/ 2147483647 w 22"/>
              <a:gd name="T11" fmla="*/ 0 h 21"/>
              <a:gd name="T12" fmla="*/ 2147483647 w 22"/>
              <a:gd name="T13" fmla="*/ 2147483647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21"/>
              <a:gd name="T23" fmla="*/ 22 w 22"/>
              <a:gd name="T24" fmla="*/ 21 h 2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21">
                <a:moveTo>
                  <a:pt x="22" y="1"/>
                </a:moveTo>
                <a:lnTo>
                  <a:pt x="1" y="21"/>
                </a:lnTo>
                <a:lnTo>
                  <a:pt x="0" y="20"/>
                </a:lnTo>
                <a:lnTo>
                  <a:pt x="21" y="0"/>
                </a:lnTo>
                <a:lnTo>
                  <a:pt x="2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16" name="Freeform 4682"/>
          <p:cNvSpPr>
            <a:spLocks noChangeAspect="1"/>
          </p:cNvSpPr>
          <p:nvPr/>
        </p:nvSpPr>
        <p:spPr bwMode="auto">
          <a:xfrm>
            <a:off x="2555875" y="5865813"/>
            <a:ext cx="7938" cy="9525"/>
          </a:xfrm>
          <a:custGeom>
            <a:avLst/>
            <a:gdLst>
              <a:gd name="T0" fmla="*/ 2147483647 w 22"/>
              <a:gd name="T1" fmla="*/ 2147483647 h 21"/>
              <a:gd name="T2" fmla="*/ 2147483647 w 22"/>
              <a:gd name="T3" fmla="*/ 2147483647 h 21"/>
              <a:gd name="T4" fmla="*/ 0 w 22"/>
              <a:gd name="T5" fmla="*/ 2147483647 h 21"/>
              <a:gd name="T6" fmla="*/ 2147483647 w 22"/>
              <a:gd name="T7" fmla="*/ 0 h 21"/>
              <a:gd name="T8" fmla="*/ 2147483647 w 22"/>
              <a:gd name="T9" fmla="*/ 2147483647 h 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"/>
              <a:gd name="T16" fmla="*/ 0 h 21"/>
              <a:gd name="T17" fmla="*/ 22 w 22"/>
              <a:gd name="T18" fmla="*/ 21 h 2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" h="21">
                <a:moveTo>
                  <a:pt x="22" y="1"/>
                </a:moveTo>
                <a:lnTo>
                  <a:pt x="1" y="21"/>
                </a:lnTo>
                <a:lnTo>
                  <a:pt x="0" y="20"/>
                </a:lnTo>
                <a:lnTo>
                  <a:pt x="21" y="0"/>
                </a:lnTo>
                <a:lnTo>
                  <a:pt x="2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17" name="Freeform 4683"/>
          <p:cNvSpPr>
            <a:spLocks noChangeAspect="1"/>
          </p:cNvSpPr>
          <p:nvPr/>
        </p:nvSpPr>
        <p:spPr bwMode="auto">
          <a:xfrm>
            <a:off x="2427288" y="5943600"/>
            <a:ext cx="3175" cy="9525"/>
          </a:xfrm>
          <a:custGeom>
            <a:avLst/>
            <a:gdLst>
              <a:gd name="T0" fmla="*/ 0 w 10"/>
              <a:gd name="T1" fmla="*/ 2147483647 h 29"/>
              <a:gd name="T2" fmla="*/ 2147483647 w 10"/>
              <a:gd name="T3" fmla="*/ 0 h 29"/>
              <a:gd name="T4" fmla="*/ 0 w 10"/>
              <a:gd name="T5" fmla="*/ 2147483647 h 29"/>
              <a:gd name="T6" fmla="*/ 0 60000 65536"/>
              <a:gd name="T7" fmla="*/ 0 60000 65536"/>
              <a:gd name="T8" fmla="*/ 0 60000 65536"/>
              <a:gd name="T9" fmla="*/ 0 w 10"/>
              <a:gd name="T10" fmla="*/ 0 h 29"/>
              <a:gd name="T11" fmla="*/ 10 w 10"/>
              <a:gd name="T12" fmla="*/ 29 h 2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" h="29">
                <a:moveTo>
                  <a:pt x="0" y="29"/>
                </a:moveTo>
                <a:lnTo>
                  <a:pt x="10" y="0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18" name="Freeform 4684"/>
          <p:cNvSpPr>
            <a:spLocks noChangeAspect="1"/>
          </p:cNvSpPr>
          <p:nvPr/>
        </p:nvSpPr>
        <p:spPr bwMode="auto">
          <a:xfrm>
            <a:off x="2495550" y="5978525"/>
            <a:ext cx="1588" cy="9525"/>
          </a:xfrm>
          <a:custGeom>
            <a:avLst/>
            <a:gdLst>
              <a:gd name="T0" fmla="*/ 2147483647 w 4"/>
              <a:gd name="T1" fmla="*/ 0 h 32"/>
              <a:gd name="T2" fmla="*/ 0 w 4"/>
              <a:gd name="T3" fmla="*/ 2147483647 h 32"/>
              <a:gd name="T4" fmla="*/ 2147483647 w 4"/>
              <a:gd name="T5" fmla="*/ 0 h 32"/>
              <a:gd name="T6" fmla="*/ 0 60000 65536"/>
              <a:gd name="T7" fmla="*/ 0 60000 65536"/>
              <a:gd name="T8" fmla="*/ 0 60000 65536"/>
              <a:gd name="T9" fmla="*/ 0 w 4"/>
              <a:gd name="T10" fmla="*/ 0 h 32"/>
              <a:gd name="T11" fmla="*/ 4 w 4"/>
              <a:gd name="T12" fmla="*/ 32 h 3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" h="32">
                <a:moveTo>
                  <a:pt x="4" y="0"/>
                </a:moveTo>
                <a:lnTo>
                  <a:pt x="0" y="32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19" name="Freeform 4685"/>
          <p:cNvSpPr>
            <a:spLocks noChangeAspect="1"/>
          </p:cNvSpPr>
          <p:nvPr/>
        </p:nvSpPr>
        <p:spPr bwMode="auto">
          <a:xfrm>
            <a:off x="2427288" y="5943600"/>
            <a:ext cx="11112" cy="14288"/>
          </a:xfrm>
          <a:custGeom>
            <a:avLst/>
            <a:gdLst>
              <a:gd name="T0" fmla="*/ 0 w 36"/>
              <a:gd name="T1" fmla="*/ 2147483647 h 38"/>
              <a:gd name="T2" fmla="*/ 2147483647 w 36"/>
              <a:gd name="T3" fmla="*/ 0 h 38"/>
              <a:gd name="T4" fmla="*/ 2147483647 w 36"/>
              <a:gd name="T5" fmla="*/ 2147483647 h 38"/>
              <a:gd name="T6" fmla="*/ 2147483647 w 36"/>
              <a:gd name="T7" fmla="*/ 2147483647 h 38"/>
              <a:gd name="T8" fmla="*/ 2147483647 w 36"/>
              <a:gd name="T9" fmla="*/ 2147483647 h 38"/>
              <a:gd name="T10" fmla="*/ 2147483647 w 36"/>
              <a:gd name="T11" fmla="*/ 2147483647 h 38"/>
              <a:gd name="T12" fmla="*/ 0 w 36"/>
              <a:gd name="T13" fmla="*/ 2147483647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38"/>
              <a:gd name="T23" fmla="*/ 36 w 36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38">
                <a:moveTo>
                  <a:pt x="0" y="29"/>
                </a:moveTo>
                <a:lnTo>
                  <a:pt x="10" y="0"/>
                </a:lnTo>
                <a:lnTo>
                  <a:pt x="35" y="9"/>
                </a:lnTo>
                <a:lnTo>
                  <a:pt x="36" y="10"/>
                </a:lnTo>
                <a:lnTo>
                  <a:pt x="21" y="37"/>
                </a:lnTo>
                <a:lnTo>
                  <a:pt x="22" y="38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20" name="Freeform 4686"/>
          <p:cNvSpPr>
            <a:spLocks noChangeAspect="1"/>
          </p:cNvSpPr>
          <p:nvPr/>
        </p:nvSpPr>
        <p:spPr bwMode="auto">
          <a:xfrm>
            <a:off x="2435225" y="5948363"/>
            <a:ext cx="11113" cy="14287"/>
          </a:xfrm>
          <a:custGeom>
            <a:avLst/>
            <a:gdLst>
              <a:gd name="T0" fmla="*/ 0 w 39"/>
              <a:gd name="T1" fmla="*/ 2147483647 h 44"/>
              <a:gd name="T2" fmla="*/ 2147483647 w 39"/>
              <a:gd name="T3" fmla="*/ 0 h 44"/>
              <a:gd name="T4" fmla="*/ 2147483647 w 39"/>
              <a:gd name="T5" fmla="*/ 2147483647 h 44"/>
              <a:gd name="T6" fmla="*/ 2147483647 w 39"/>
              <a:gd name="T7" fmla="*/ 2147483647 h 44"/>
              <a:gd name="T8" fmla="*/ 2147483647 w 39"/>
              <a:gd name="T9" fmla="*/ 2147483647 h 44"/>
              <a:gd name="T10" fmla="*/ 2147483647 w 39"/>
              <a:gd name="T11" fmla="*/ 2147483647 h 44"/>
              <a:gd name="T12" fmla="*/ 0 w 39"/>
              <a:gd name="T13" fmla="*/ 2147483647 h 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9"/>
              <a:gd name="T22" fmla="*/ 0 h 44"/>
              <a:gd name="T23" fmla="*/ 39 w 39"/>
              <a:gd name="T24" fmla="*/ 44 h 4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9" h="44">
                <a:moveTo>
                  <a:pt x="0" y="27"/>
                </a:moveTo>
                <a:lnTo>
                  <a:pt x="15" y="0"/>
                </a:lnTo>
                <a:lnTo>
                  <a:pt x="31" y="11"/>
                </a:lnTo>
                <a:lnTo>
                  <a:pt x="39" y="15"/>
                </a:lnTo>
                <a:lnTo>
                  <a:pt x="22" y="40"/>
                </a:lnTo>
                <a:lnTo>
                  <a:pt x="29" y="44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21" name="Freeform 4687"/>
          <p:cNvSpPr>
            <a:spLocks noChangeAspect="1"/>
          </p:cNvSpPr>
          <p:nvPr/>
        </p:nvSpPr>
        <p:spPr bwMode="auto">
          <a:xfrm>
            <a:off x="2439988" y="5953125"/>
            <a:ext cx="15875" cy="14288"/>
          </a:xfrm>
          <a:custGeom>
            <a:avLst/>
            <a:gdLst>
              <a:gd name="T0" fmla="*/ 0 w 41"/>
              <a:gd name="T1" fmla="*/ 2147483647 h 40"/>
              <a:gd name="T2" fmla="*/ 2147483647 w 41"/>
              <a:gd name="T3" fmla="*/ 0 h 40"/>
              <a:gd name="T4" fmla="*/ 2147483647 w 41"/>
              <a:gd name="T5" fmla="*/ 2147483647 h 40"/>
              <a:gd name="T6" fmla="*/ 2147483647 w 41"/>
              <a:gd name="T7" fmla="*/ 2147483647 h 40"/>
              <a:gd name="T8" fmla="*/ 2147483647 w 41"/>
              <a:gd name="T9" fmla="*/ 2147483647 h 40"/>
              <a:gd name="T10" fmla="*/ 2147483647 w 41"/>
              <a:gd name="T11" fmla="*/ 2147483647 h 40"/>
              <a:gd name="T12" fmla="*/ 0 w 41"/>
              <a:gd name="T13" fmla="*/ 2147483647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1"/>
              <a:gd name="T22" fmla="*/ 0 h 40"/>
              <a:gd name="T23" fmla="*/ 41 w 41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1" h="40">
                <a:moveTo>
                  <a:pt x="0" y="25"/>
                </a:moveTo>
                <a:lnTo>
                  <a:pt x="17" y="0"/>
                </a:lnTo>
                <a:lnTo>
                  <a:pt x="41" y="15"/>
                </a:lnTo>
                <a:lnTo>
                  <a:pt x="24" y="40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22" name="Freeform 4688"/>
          <p:cNvSpPr>
            <a:spLocks noChangeAspect="1"/>
          </p:cNvSpPr>
          <p:nvPr/>
        </p:nvSpPr>
        <p:spPr bwMode="auto">
          <a:xfrm>
            <a:off x="2447925" y="5957888"/>
            <a:ext cx="15875" cy="12700"/>
          </a:xfrm>
          <a:custGeom>
            <a:avLst/>
            <a:gdLst>
              <a:gd name="T0" fmla="*/ 0 w 41"/>
              <a:gd name="T1" fmla="*/ 2147483647 h 42"/>
              <a:gd name="T2" fmla="*/ 2147483647 w 41"/>
              <a:gd name="T3" fmla="*/ 0 h 42"/>
              <a:gd name="T4" fmla="*/ 2147483647 w 41"/>
              <a:gd name="T5" fmla="*/ 2147483647 h 42"/>
              <a:gd name="T6" fmla="*/ 2147483647 w 41"/>
              <a:gd name="T7" fmla="*/ 2147483647 h 42"/>
              <a:gd name="T8" fmla="*/ 2147483647 w 41"/>
              <a:gd name="T9" fmla="*/ 2147483647 h 42"/>
              <a:gd name="T10" fmla="*/ 2147483647 w 41"/>
              <a:gd name="T11" fmla="*/ 2147483647 h 42"/>
              <a:gd name="T12" fmla="*/ 0 w 41"/>
              <a:gd name="T13" fmla="*/ 2147483647 h 4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1"/>
              <a:gd name="T22" fmla="*/ 0 h 42"/>
              <a:gd name="T23" fmla="*/ 41 w 41"/>
              <a:gd name="T24" fmla="*/ 42 h 4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1" h="42">
                <a:moveTo>
                  <a:pt x="0" y="25"/>
                </a:moveTo>
                <a:lnTo>
                  <a:pt x="17" y="0"/>
                </a:lnTo>
                <a:lnTo>
                  <a:pt x="41" y="17"/>
                </a:lnTo>
                <a:lnTo>
                  <a:pt x="24" y="42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23" name="Freeform 4689"/>
          <p:cNvSpPr>
            <a:spLocks noChangeAspect="1"/>
          </p:cNvSpPr>
          <p:nvPr/>
        </p:nvSpPr>
        <p:spPr bwMode="auto">
          <a:xfrm>
            <a:off x="2457450" y="5962650"/>
            <a:ext cx="14288" cy="15875"/>
          </a:xfrm>
          <a:custGeom>
            <a:avLst/>
            <a:gdLst>
              <a:gd name="T0" fmla="*/ 0 w 39"/>
              <a:gd name="T1" fmla="*/ 2147483647 h 44"/>
              <a:gd name="T2" fmla="*/ 2147483647 w 39"/>
              <a:gd name="T3" fmla="*/ 0 h 44"/>
              <a:gd name="T4" fmla="*/ 2147483647 w 39"/>
              <a:gd name="T5" fmla="*/ 2147483647 h 44"/>
              <a:gd name="T6" fmla="*/ 2147483647 w 39"/>
              <a:gd name="T7" fmla="*/ 2147483647 h 44"/>
              <a:gd name="T8" fmla="*/ 2147483647 w 39"/>
              <a:gd name="T9" fmla="*/ 2147483647 h 44"/>
              <a:gd name="T10" fmla="*/ 2147483647 w 39"/>
              <a:gd name="T11" fmla="*/ 2147483647 h 44"/>
              <a:gd name="T12" fmla="*/ 0 w 39"/>
              <a:gd name="T13" fmla="*/ 2147483647 h 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9"/>
              <a:gd name="T22" fmla="*/ 0 h 44"/>
              <a:gd name="T23" fmla="*/ 39 w 39"/>
              <a:gd name="T24" fmla="*/ 44 h 4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9" h="44">
                <a:moveTo>
                  <a:pt x="0" y="25"/>
                </a:moveTo>
                <a:lnTo>
                  <a:pt x="17" y="0"/>
                </a:lnTo>
                <a:lnTo>
                  <a:pt x="37" y="15"/>
                </a:lnTo>
                <a:lnTo>
                  <a:pt x="39" y="16"/>
                </a:lnTo>
                <a:lnTo>
                  <a:pt x="25" y="43"/>
                </a:lnTo>
                <a:lnTo>
                  <a:pt x="27" y="44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24" name="Freeform 4690"/>
          <p:cNvSpPr>
            <a:spLocks noChangeAspect="1"/>
          </p:cNvSpPr>
          <p:nvPr/>
        </p:nvSpPr>
        <p:spPr bwMode="auto">
          <a:xfrm>
            <a:off x="2465388" y="5969000"/>
            <a:ext cx="14287" cy="15875"/>
          </a:xfrm>
          <a:custGeom>
            <a:avLst/>
            <a:gdLst>
              <a:gd name="T0" fmla="*/ 0 w 36"/>
              <a:gd name="T1" fmla="*/ 2147483647 h 40"/>
              <a:gd name="T2" fmla="*/ 2147483647 w 36"/>
              <a:gd name="T3" fmla="*/ 0 h 40"/>
              <a:gd name="T4" fmla="*/ 2147483647 w 36"/>
              <a:gd name="T5" fmla="*/ 2147483647 h 40"/>
              <a:gd name="T6" fmla="*/ 2147483647 w 36"/>
              <a:gd name="T7" fmla="*/ 2147483647 h 40"/>
              <a:gd name="T8" fmla="*/ 2147483647 w 36"/>
              <a:gd name="T9" fmla="*/ 2147483647 h 40"/>
              <a:gd name="T10" fmla="*/ 2147483647 w 36"/>
              <a:gd name="T11" fmla="*/ 2147483647 h 40"/>
              <a:gd name="T12" fmla="*/ 0 w 36"/>
              <a:gd name="T13" fmla="*/ 2147483647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40"/>
              <a:gd name="T23" fmla="*/ 36 w 36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40">
                <a:moveTo>
                  <a:pt x="0" y="27"/>
                </a:moveTo>
                <a:lnTo>
                  <a:pt x="14" y="0"/>
                </a:lnTo>
                <a:lnTo>
                  <a:pt x="36" y="11"/>
                </a:lnTo>
                <a:lnTo>
                  <a:pt x="26" y="40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25" name="Freeform 4691"/>
          <p:cNvSpPr>
            <a:spLocks noChangeAspect="1"/>
          </p:cNvSpPr>
          <p:nvPr/>
        </p:nvSpPr>
        <p:spPr bwMode="auto">
          <a:xfrm>
            <a:off x="2476500" y="5973763"/>
            <a:ext cx="11113" cy="12700"/>
          </a:xfrm>
          <a:custGeom>
            <a:avLst/>
            <a:gdLst>
              <a:gd name="T0" fmla="*/ 0 w 33"/>
              <a:gd name="T1" fmla="*/ 2147483647 h 39"/>
              <a:gd name="T2" fmla="*/ 2147483647 w 33"/>
              <a:gd name="T3" fmla="*/ 0 h 39"/>
              <a:gd name="T4" fmla="*/ 2147483647 w 33"/>
              <a:gd name="T5" fmla="*/ 2147483647 h 39"/>
              <a:gd name="T6" fmla="*/ 2147483647 w 33"/>
              <a:gd name="T7" fmla="*/ 2147483647 h 39"/>
              <a:gd name="T8" fmla="*/ 2147483647 w 33"/>
              <a:gd name="T9" fmla="*/ 2147483647 h 39"/>
              <a:gd name="T10" fmla="*/ 2147483647 w 33"/>
              <a:gd name="T11" fmla="*/ 2147483647 h 39"/>
              <a:gd name="T12" fmla="*/ 0 w 33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9"/>
              <a:gd name="T23" fmla="*/ 33 w 33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9">
                <a:moveTo>
                  <a:pt x="0" y="29"/>
                </a:moveTo>
                <a:lnTo>
                  <a:pt x="10" y="0"/>
                </a:lnTo>
                <a:lnTo>
                  <a:pt x="33" y="8"/>
                </a:lnTo>
                <a:lnTo>
                  <a:pt x="29" y="39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26" name="Freeform 4692"/>
          <p:cNvSpPr>
            <a:spLocks noChangeAspect="1"/>
          </p:cNvSpPr>
          <p:nvPr/>
        </p:nvSpPr>
        <p:spPr bwMode="auto">
          <a:xfrm>
            <a:off x="2487613" y="5976938"/>
            <a:ext cx="9525" cy="11112"/>
          </a:xfrm>
          <a:custGeom>
            <a:avLst/>
            <a:gdLst>
              <a:gd name="T0" fmla="*/ 0 w 31"/>
              <a:gd name="T1" fmla="*/ 2147483647 h 36"/>
              <a:gd name="T2" fmla="*/ 2147483647 w 31"/>
              <a:gd name="T3" fmla="*/ 0 h 36"/>
              <a:gd name="T4" fmla="*/ 2147483647 w 31"/>
              <a:gd name="T5" fmla="*/ 2147483647 h 36"/>
              <a:gd name="T6" fmla="*/ 2147483647 w 31"/>
              <a:gd name="T7" fmla="*/ 2147483647 h 36"/>
              <a:gd name="T8" fmla="*/ 0 w 31"/>
              <a:gd name="T9" fmla="*/ 2147483647 h 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1"/>
              <a:gd name="T16" fmla="*/ 0 h 36"/>
              <a:gd name="T17" fmla="*/ 31 w 31"/>
              <a:gd name="T18" fmla="*/ 36 h 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1" h="36">
                <a:moveTo>
                  <a:pt x="0" y="31"/>
                </a:moveTo>
                <a:lnTo>
                  <a:pt x="4" y="0"/>
                </a:lnTo>
                <a:lnTo>
                  <a:pt x="31" y="4"/>
                </a:lnTo>
                <a:lnTo>
                  <a:pt x="27" y="36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27" name="Freeform 4693"/>
          <p:cNvSpPr>
            <a:spLocks noChangeAspect="1"/>
          </p:cNvSpPr>
          <p:nvPr/>
        </p:nvSpPr>
        <p:spPr bwMode="auto">
          <a:xfrm>
            <a:off x="2060575" y="5673725"/>
            <a:ext cx="4763" cy="7938"/>
          </a:xfrm>
          <a:custGeom>
            <a:avLst/>
            <a:gdLst>
              <a:gd name="T0" fmla="*/ 2147483647 w 19"/>
              <a:gd name="T1" fmla="*/ 0 h 25"/>
              <a:gd name="T2" fmla="*/ 0 w 19"/>
              <a:gd name="T3" fmla="*/ 2147483647 h 25"/>
              <a:gd name="T4" fmla="*/ 2147483647 w 19"/>
              <a:gd name="T5" fmla="*/ 0 h 25"/>
              <a:gd name="T6" fmla="*/ 0 60000 65536"/>
              <a:gd name="T7" fmla="*/ 0 60000 65536"/>
              <a:gd name="T8" fmla="*/ 0 60000 65536"/>
              <a:gd name="T9" fmla="*/ 0 w 19"/>
              <a:gd name="T10" fmla="*/ 0 h 25"/>
              <a:gd name="T11" fmla="*/ 19 w 19"/>
              <a:gd name="T12" fmla="*/ 25 h 2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9" h="25">
                <a:moveTo>
                  <a:pt x="19" y="0"/>
                </a:moveTo>
                <a:lnTo>
                  <a:pt x="0" y="25"/>
                </a:lnTo>
                <a:lnTo>
                  <a:pt x="1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28" name="Freeform 4694"/>
          <p:cNvSpPr>
            <a:spLocks noChangeAspect="1"/>
          </p:cNvSpPr>
          <p:nvPr/>
        </p:nvSpPr>
        <p:spPr bwMode="auto">
          <a:xfrm>
            <a:off x="1939925" y="5607050"/>
            <a:ext cx="7938" cy="11113"/>
          </a:xfrm>
          <a:custGeom>
            <a:avLst/>
            <a:gdLst>
              <a:gd name="T0" fmla="*/ 2147483647 w 21"/>
              <a:gd name="T1" fmla="*/ 2147483647 h 30"/>
              <a:gd name="T2" fmla="*/ 2147483647 w 21"/>
              <a:gd name="T3" fmla="*/ 2147483647 h 30"/>
              <a:gd name="T4" fmla="*/ 2147483647 w 21"/>
              <a:gd name="T5" fmla="*/ 2147483647 h 30"/>
              <a:gd name="T6" fmla="*/ 2147483647 w 21"/>
              <a:gd name="T7" fmla="*/ 2147483647 h 30"/>
              <a:gd name="T8" fmla="*/ 2147483647 w 21"/>
              <a:gd name="T9" fmla="*/ 2147483647 h 30"/>
              <a:gd name="T10" fmla="*/ 2147483647 w 21"/>
              <a:gd name="T11" fmla="*/ 2147483647 h 30"/>
              <a:gd name="T12" fmla="*/ 2147483647 w 21"/>
              <a:gd name="T13" fmla="*/ 2147483647 h 30"/>
              <a:gd name="T14" fmla="*/ 0 w 21"/>
              <a:gd name="T15" fmla="*/ 2147483647 h 30"/>
              <a:gd name="T16" fmla="*/ 0 w 21"/>
              <a:gd name="T17" fmla="*/ 2147483647 h 30"/>
              <a:gd name="T18" fmla="*/ 0 w 21"/>
              <a:gd name="T19" fmla="*/ 2147483647 h 30"/>
              <a:gd name="T20" fmla="*/ 2147483647 w 21"/>
              <a:gd name="T21" fmla="*/ 2147483647 h 30"/>
              <a:gd name="T22" fmla="*/ 2147483647 w 21"/>
              <a:gd name="T23" fmla="*/ 2147483647 h 30"/>
              <a:gd name="T24" fmla="*/ 2147483647 w 21"/>
              <a:gd name="T25" fmla="*/ 2147483647 h 30"/>
              <a:gd name="T26" fmla="*/ 2147483647 w 21"/>
              <a:gd name="T27" fmla="*/ 2147483647 h 30"/>
              <a:gd name="T28" fmla="*/ 2147483647 w 21"/>
              <a:gd name="T29" fmla="*/ 2147483647 h 30"/>
              <a:gd name="T30" fmla="*/ 2147483647 w 21"/>
              <a:gd name="T31" fmla="*/ 2147483647 h 30"/>
              <a:gd name="T32" fmla="*/ 2147483647 w 21"/>
              <a:gd name="T33" fmla="*/ 0 h 30"/>
              <a:gd name="T34" fmla="*/ 2147483647 w 21"/>
              <a:gd name="T35" fmla="*/ 0 h 30"/>
              <a:gd name="T36" fmla="*/ 2147483647 w 21"/>
              <a:gd name="T37" fmla="*/ 0 h 30"/>
              <a:gd name="T38" fmla="*/ 2147483647 w 21"/>
              <a:gd name="T39" fmla="*/ 2147483647 h 30"/>
              <a:gd name="T40" fmla="*/ 2147483647 w 21"/>
              <a:gd name="T41" fmla="*/ 2147483647 h 30"/>
              <a:gd name="T42" fmla="*/ 2147483647 w 21"/>
              <a:gd name="T43" fmla="*/ 2147483647 h 3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1"/>
              <a:gd name="T67" fmla="*/ 0 h 30"/>
              <a:gd name="T68" fmla="*/ 21 w 21"/>
              <a:gd name="T69" fmla="*/ 30 h 30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1" h="30">
                <a:moveTo>
                  <a:pt x="11" y="30"/>
                </a:moveTo>
                <a:lnTo>
                  <a:pt x="11" y="30"/>
                </a:lnTo>
                <a:lnTo>
                  <a:pt x="9" y="29"/>
                </a:lnTo>
                <a:lnTo>
                  <a:pt x="7" y="27"/>
                </a:lnTo>
                <a:lnTo>
                  <a:pt x="4" y="26"/>
                </a:lnTo>
                <a:lnTo>
                  <a:pt x="2" y="23"/>
                </a:lnTo>
                <a:lnTo>
                  <a:pt x="1" y="21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1" y="11"/>
                </a:lnTo>
                <a:lnTo>
                  <a:pt x="2" y="9"/>
                </a:lnTo>
                <a:lnTo>
                  <a:pt x="4" y="7"/>
                </a:lnTo>
                <a:lnTo>
                  <a:pt x="5" y="4"/>
                </a:lnTo>
                <a:lnTo>
                  <a:pt x="9" y="2"/>
                </a:lnTo>
                <a:lnTo>
                  <a:pt x="11" y="1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21" y="1"/>
                </a:lnTo>
                <a:lnTo>
                  <a:pt x="11" y="3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29" name="Freeform 4695"/>
          <p:cNvSpPr>
            <a:spLocks noChangeAspect="1"/>
          </p:cNvSpPr>
          <p:nvPr/>
        </p:nvSpPr>
        <p:spPr bwMode="auto">
          <a:xfrm>
            <a:off x="2043113" y="5662613"/>
            <a:ext cx="22225" cy="19050"/>
          </a:xfrm>
          <a:custGeom>
            <a:avLst/>
            <a:gdLst>
              <a:gd name="T0" fmla="*/ 2147483647 w 68"/>
              <a:gd name="T1" fmla="*/ 2147483647 h 54"/>
              <a:gd name="T2" fmla="*/ 2147483647 w 68"/>
              <a:gd name="T3" fmla="*/ 2147483647 h 54"/>
              <a:gd name="T4" fmla="*/ 0 w 68"/>
              <a:gd name="T5" fmla="*/ 2147483647 h 54"/>
              <a:gd name="T6" fmla="*/ 2147483647 w 68"/>
              <a:gd name="T7" fmla="*/ 2147483647 h 54"/>
              <a:gd name="T8" fmla="*/ 2147483647 w 68"/>
              <a:gd name="T9" fmla="*/ 0 h 54"/>
              <a:gd name="T10" fmla="*/ 2147483647 w 68"/>
              <a:gd name="T11" fmla="*/ 2147483647 h 54"/>
              <a:gd name="T12" fmla="*/ 2147483647 w 68"/>
              <a:gd name="T13" fmla="*/ 2147483647 h 5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8"/>
              <a:gd name="T22" fmla="*/ 0 h 54"/>
              <a:gd name="T23" fmla="*/ 68 w 68"/>
              <a:gd name="T24" fmla="*/ 54 h 5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8" h="54">
                <a:moveTo>
                  <a:pt x="68" y="29"/>
                </a:moveTo>
                <a:lnTo>
                  <a:pt x="49" y="54"/>
                </a:lnTo>
                <a:lnTo>
                  <a:pt x="0" y="17"/>
                </a:lnTo>
                <a:lnTo>
                  <a:pt x="13" y="25"/>
                </a:lnTo>
                <a:lnTo>
                  <a:pt x="29" y="0"/>
                </a:lnTo>
                <a:lnTo>
                  <a:pt x="42" y="8"/>
                </a:lnTo>
                <a:lnTo>
                  <a:pt x="68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30" name="Freeform 4696"/>
          <p:cNvSpPr>
            <a:spLocks noChangeAspect="1"/>
          </p:cNvSpPr>
          <p:nvPr/>
        </p:nvSpPr>
        <p:spPr bwMode="auto">
          <a:xfrm>
            <a:off x="2035175" y="5649913"/>
            <a:ext cx="19050" cy="22225"/>
          </a:xfrm>
          <a:custGeom>
            <a:avLst/>
            <a:gdLst>
              <a:gd name="T0" fmla="*/ 2147483647 w 56"/>
              <a:gd name="T1" fmla="*/ 2147483647 h 61"/>
              <a:gd name="T2" fmla="*/ 2147483647 w 56"/>
              <a:gd name="T3" fmla="*/ 2147483647 h 61"/>
              <a:gd name="T4" fmla="*/ 2147483647 w 56"/>
              <a:gd name="T5" fmla="*/ 2147483647 h 61"/>
              <a:gd name="T6" fmla="*/ 0 w 56"/>
              <a:gd name="T7" fmla="*/ 2147483647 h 61"/>
              <a:gd name="T8" fmla="*/ 2147483647 w 56"/>
              <a:gd name="T9" fmla="*/ 2147483647 h 61"/>
              <a:gd name="T10" fmla="*/ 2147483647 w 56"/>
              <a:gd name="T11" fmla="*/ 0 h 61"/>
              <a:gd name="T12" fmla="*/ 2147483647 w 56"/>
              <a:gd name="T13" fmla="*/ 2147483647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6"/>
              <a:gd name="T22" fmla="*/ 0 h 61"/>
              <a:gd name="T23" fmla="*/ 56 w 56"/>
              <a:gd name="T24" fmla="*/ 61 h 6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6" h="61">
                <a:moveTo>
                  <a:pt x="56" y="36"/>
                </a:moveTo>
                <a:lnTo>
                  <a:pt x="40" y="61"/>
                </a:lnTo>
                <a:lnTo>
                  <a:pt x="13" y="41"/>
                </a:lnTo>
                <a:lnTo>
                  <a:pt x="0" y="34"/>
                </a:lnTo>
                <a:lnTo>
                  <a:pt x="17" y="7"/>
                </a:lnTo>
                <a:lnTo>
                  <a:pt x="4" y="0"/>
                </a:lnTo>
                <a:lnTo>
                  <a:pt x="56" y="3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31" name="Freeform 4697"/>
          <p:cNvSpPr>
            <a:spLocks noChangeAspect="1"/>
          </p:cNvSpPr>
          <p:nvPr/>
        </p:nvSpPr>
        <p:spPr bwMode="auto">
          <a:xfrm>
            <a:off x="2012950" y="5645150"/>
            <a:ext cx="25400" cy="17463"/>
          </a:xfrm>
          <a:custGeom>
            <a:avLst/>
            <a:gdLst>
              <a:gd name="T0" fmla="*/ 2147483647 w 72"/>
              <a:gd name="T1" fmla="*/ 2147483647 h 53"/>
              <a:gd name="T2" fmla="*/ 2147483647 w 72"/>
              <a:gd name="T3" fmla="*/ 2147483647 h 53"/>
              <a:gd name="T4" fmla="*/ 0 w 72"/>
              <a:gd name="T5" fmla="*/ 2147483647 h 53"/>
              <a:gd name="T6" fmla="*/ 2147483647 w 72"/>
              <a:gd name="T7" fmla="*/ 2147483647 h 53"/>
              <a:gd name="T8" fmla="*/ 2147483647 w 72"/>
              <a:gd name="T9" fmla="*/ 0 h 53"/>
              <a:gd name="T10" fmla="*/ 2147483647 w 72"/>
              <a:gd name="T11" fmla="*/ 2147483647 h 53"/>
              <a:gd name="T12" fmla="*/ 2147483647 w 72"/>
              <a:gd name="T13" fmla="*/ 2147483647 h 5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2"/>
              <a:gd name="T22" fmla="*/ 0 h 53"/>
              <a:gd name="T23" fmla="*/ 72 w 72"/>
              <a:gd name="T24" fmla="*/ 53 h 5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2" h="53">
                <a:moveTo>
                  <a:pt x="72" y="26"/>
                </a:moveTo>
                <a:lnTo>
                  <a:pt x="55" y="53"/>
                </a:lnTo>
                <a:lnTo>
                  <a:pt x="0" y="19"/>
                </a:lnTo>
                <a:lnTo>
                  <a:pt x="15" y="27"/>
                </a:lnTo>
                <a:lnTo>
                  <a:pt x="29" y="0"/>
                </a:lnTo>
                <a:lnTo>
                  <a:pt x="44" y="8"/>
                </a:lnTo>
                <a:lnTo>
                  <a:pt x="72" y="2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32" name="Freeform 4698"/>
          <p:cNvSpPr>
            <a:spLocks noChangeAspect="1"/>
          </p:cNvSpPr>
          <p:nvPr/>
        </p:nvSpPr>
        <p:spPr bwMode="auto">
          <a:xfrm>
            <a:off x="2003425" y="5635625"/>
            <a:ext cx="22225" cy="19050"/>
          </a:xfrm>
          <a:custGeom>
            <a:avLst/>
            <a:gdLst>
              <a:gd name="T0" fmla="*/ 2147483647 w 59"/>
              <a:gd name="T1" fmla="*/ 2147483647 h 53"/>
              <a:gd name="T2" fmla="*/ 2147483647 w 59"/>
              <a:gd name="T3" fmla="*/ 2147483647 h 53"/>
              <a:gd name="T4" fmla="*/ 0 w 59"/>
              <a:gd name="T5" fmla="*/ 2147483647 h 53"/>
              <a:gd name="T6" fmla="*/ 0 w 59"/>
              <a:gd name="T7" fmla="*/ 2147483647 h 53"/>
              <a:gd name="T8" fmla="*/ 2147483647 w 59"/>
              <a:gd name="T9" fmla="*/ 0 h 53"/>
              <a:gd name="T10" fmla="*/ 2147483647 w 59"/>
              <a:gd name="T11" fmla="*/ 0 h 53"/>
              <a:gd name="T12" fmla="*/ 2147483647 w 59"/>
              <a:gd name="T13" fmla="*/ 2147483647 h 5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9"/>
              <a:gd name="T22" fmla="*/ 0 h 53"/>
              <a:gd name="T23" fmla="*/ 59 w 59"/>
              <a:gd name="T24" fmla="*/ 53 h 5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9" h="53">
                <a:moveTo>
                  <a:pt x="59" y="26"/>
                </a:moveTo>
                <a:lnTo>
                  <a:pt x="45" y="53"/>
                </a:lnTo>
                <a:lnTo>
                  <a:pt x="0" y="27"/>
                </a:lnTo>
                <a:lnTo>
                  <a:pt x="15" y="0"/>
                </a:lnTo>
                <a:lnTo>
                  <a:pt x="59" y="2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33" name="Freeform 4699"/>
          <p:cNvSpPr>
            <a:spLocks noChangeAspect="1"/>
          </p:cNvSpPr>
          <p:nvPr/>
        </p:nvSpPr>
        <p:spPr bwMode="auto">
          <a:xfrm>
            <a:off x="1979613" y="5627688"/>
            <a:ext cx="30162" cy="17462"/>
          </a:xfrm>
          <a:custGeom>
            <a:avLst/>
            <a:gdLst>
              <a:gd name="T0" fmla="*/ 2147483647 w 81"/>
              <a:gd name="T1" fmla="*/ 2147483647 h 50"/>
              <a:gd name="T2" fmla="*/ 2147483647 w 81"/>
              <a:gd name="T3" fmla="*/ 2147483647 h 50"/>
              <a:gd name="T4" fmla="*/ 0 w 81"/>
              <a:gd name="T5" fmla="*/ 2147483647 h 50"/>
              <a:gd name="T6" fmla="*/ 2147483647 w 81"/>
              <a:gd name="T7" fmla="*/ 2147483647 h 50"/>
              <a:gd name="T8" fmla="*/ 2147483647 w 81"/>
              <a:gd name="T9" fmla="*/ 0 h 50"/>
              <a:gd name="T10" fmla="*/ 2147483647 w 81"/>
              <a:gd name="T11" fmla="*/ 2147483647 h 50"/>
              <a:gd name="T12" fmla="*/ 2147483647 w 81"/>
              <a:gd name="T13" fmla="*/ 2147483647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1"/>
              <a:gd name="T22" fmla="*/ 0 h 50"/>
              <a:gd name="T23" fmla="*/ 81 w 81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1" h="50">
                <a:moveTo>
                  <a:pt x="81" y="23"/>
                </a:moveTo>
                <a:lnTo>
                  <a:pt x="66" y="50"/>
                </a:lnTo>
                <a:lnTo>
                  <a:pt x="0" y="16"/>
                </a:lnTo>
                <a:lnTo>
                  <a:pt x="23" y="27"/>
                </a:lnTo>
                <a:lnTo>
                  <a:pt x="35" y="0"/>
                </a:lnTo>
                <a:lnTo>
                  <a:pt x="58" y="12"/>
                </a:lnTo>
                <a:lnTo>
                  <a:pt x="81" y="2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34" name="Freeform 4700"/>
          <p:cNvSpPr>
            <a:spLocks noChangeAspect="1"/>
          </p:cNvSpPr>
          <p:nvPr/>
        </p:nvSpPr>
        <p:spPr bwMode="auto">
          <a:xfrm>
            <a:off x="1974850" y="5619750"/>
            <a:ext cx="19050" cy="15875"/>
          </a:xfrm>
          <a:custGeom>
            <a:avLst/>
            <a:gdLst>
              <a:gd name="T0" fmla="*/ 2147483647 w 56"/>
              <a:gd name="T1" fmla="*/ 2147483647 h 52"/>
              <a:gd name="T2" fmla="*/ 2147483647 w 56"/>
              <a:gd name="T3" fmla="*/ 2147483647 h 52"/>
              <a:gd name="T4" fmla="*/ 2147483647 w 56"/>
              <a:gd name="T5" fmla="*/ 2147483647 h 52"/>
              <a:gd name="T6" fmla="*/ 0 w 56"/>
              <a:gd name="T7" fmla="*/ 2147483647 h 52"/>
              <a:gd name="T8" fmla="*/ 2147483647 w 56"/>
              <a:gd name="T9" fmla="*/ 2147483647 h 52"/>
              <a:gd name="T10" fmla="*/ 2147483647 w 56"/>
              <a:gd name="T11" fmla="*/ 0 h 52"/>
              <a:gd name="T12" fmla="*/ 2147483647 w 56"/>
              <a:gd name="T13" fmla="*/ 2147483647 h 5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6"/>
              <a:gd name="T22" fmla="*/ 0 h 52"/>
              <a:gd name="T23" fmla="*/ 56 w 56"/>
              <a:gd name="T24" fmla="*/ 52 h 5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6" h="52">
                <a:moveTo>
                  <a:pt x="56" y="25"/>
                </a:moveTo>
                <a:lnTo>
                  <a:pt x="44" y="52"/>
                </a:lnTo>
                <a:lnTo>
                  <a:pt x="6" y="34"/>
                </a:lnTo>
                <a:lnTo>
                  <a:pt x="0" y="32"/>
                </a:lnTo>
                <a:lnTo>
                  <a:pt x="10" y="3"/>
                </a:lnTo>
                <a:lnTo>
                  <a:pt x="4" y="0"/>
                </a:lnTo>
                <a:lnTo>
                  <a:pt x="56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35" name="Freeform 4701"/>
          <p:cNvSpPr>
            <a:spLocks noChangeAspect="1"/>
          </p:cNvSpPr>
          <p:nvPr/>
        </p:nvSpPr>
        <p:spPr bwMode="auto">
          <a:xfrm>
            <a:off x="1958975" y="5611813"/>
            <a:ext cx="19050" cy="17462"/>
          </a:xfrm>
          <a:custGeom>
            <a:avLst/>
            <a:gdLst>
              <a:gd name="T0" fmla="*/ 2147483647 w 55"/>
              <a:gd name="T1" fmla="*/ 2147483647 h 47"/>
              <a:gd name="T2" fmla="*/ 2147483647 w 55"/>
              <a:gd name="T3" fmla="*/ 2147483647 h 47"/>
              <a:gd name="T4" fmla="*/ 0 w 55"/>
              <a:gd name="T5" fmla="*/ 2147483647 h 47"/>
              <a:gd name="T6" fmla="*/ 0 w 55"/>
              <a:gd name="T7" fmla="*/ 2147483647 h 47"/>
              <a:gd name="T8" fmla="*/ 2147483647 w 55"/>
              <a:gd name="T9" fmla="*/ 0 h 47"/>
              <a:gd name="T10" fmla="*/ 2147483647 w 55"/>
              <a:gd name="T11" fmla="*/ 0 h 47"/>
              <a:gd name="T12" fmla="*/ 2147483647 w 55"/>
              <a:gd name="T13" fmla="*/ 2147483647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5"/>
              <a:gd name="T22" fmla="*/ 0 h 47"/>
              <a:gd name="T23" fmla="*/ 55 w 55"/>
              <a:gd name="T24" fmla="*/ 47 h 4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5" h="47">
                <a:moveTo>
                  <a:pt x="55" y="18"/>
                </a:moveTo>
                <a:lnTo>
                  <a:pt x="45" y="47"/>
                </a:lnTo>
                <a:lnTo>
                  <a:pt x="0" y="29"/>
                </a:lnTo>
                <a:lnTo>
                  <a:pt x="11" y="0"/>
                </a:lnTo>
                <a:lnTo>
                  <a:pt x="55" y="1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36" name="Freeform 4702"/>
          <p:cNvSpPr>
            <a:spLocks noChangeAspect="1"/>
          </p:cNvSpPr>
          <p:nvPr/>
        </p:nvSpPr>
        <p:spPr bwMode="auto">
          <a:xfrm>
            <a:off x="1943100" y="5608638"/>
            <a:ext cx="19050" cy="15875"/>
          </a:xfrm>
          <a:custGeom>
            <a:avLst/>
            <a:gdLst>
              <a:gd name="T0" fmla="*/ 2147483647 w 54"/>
              <a:gd name="T1" fmla="*/ 2147483647 h 45"/>
              <a:gd name="T2" fmla="*/ 2147483647 w 54"/>
              <a:gd name="T3" fmla="*/ 2147483647 h 45"/>
              <a:gd name="T4" fmla="*/ 0 w 54"/>
              <a:gd name="T5" fmla="*/ 2147483647 h 45"/>
              <a:gd name="T6" fmla="*/ 2147483647 w 54"/>
              <a:gd name="T7" fmla="*/ 0 h 45"/>
              <a:gd name="T8" fmla="*/ 2147483647 w 54"/>
              <a:gd name="T9" fmla="*/ 2147483647 h 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"/>
              <a:gd name="T16" fmla="*/ 0 h 45"/>
              <a:gd name="T17" fmla="*/ 54 w 54"/>
              <a:gd name="T18" fmla="*/ 45 h 4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" h="45">
                <a:moveTo>
                  <a:pt x="54" y="16"/>
                </a:moveTo>
                <a:lnTo>
                  <a:pt x="43" y="45"/>
                </a:lnTo>
                <a:lnTo>
                  <a:pt x="0" y="29"/>
                </a:lnTo>
                <a:lnTo>
                  <a:pt x="10" y="0"/>
                </a:lnTo>
                <a:lnTo>
                  <a:pt x="54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37" name="Freeform 4703"/>
          <p:cNvSpPr>
            <a:spLocks noChangeAspect="1"/>
          </p:cNvSpPr>
          <p:nvPr/>
        </p:nvSpPr>
        <p:spPr bwMode="auto">
          <a:xfrm>
            <a:off x="1941513" y="5608638"/>
            <a:ext cx="11112" cy="11112"/>
          </a:xfrm>
          <a:custGeom>
            <a:avLst/>
            <a:gdLst>
              <a:gd name="T0" fmla="*/ 2147483647 w 26"/>
              <a:gd name="T1" fmla="*/ 0 h 27"/>
              <a:gd name="T2" fmla="*/ 2147483647 w 26"/>
              <a:gd name="T3" fmla="*/ 0 h 27"/>
              <a:gd name="T4" fmla="*/ 2147483647 w 26"/>
              <a:gd name="T5" fmla="*/ 2147483647 h 27"/>
              <a:gd name="T6" fmla="*/ 2147483647 w 26"/>
              <a:gd name="T7" fmla="*/ 2147483647 h 27"/>
              <a:gd name="T8" fmla="*/ 2147483647 w 26"/>
              <a:gd name="T9" fmla="*/ 2147483647 h 27"/>
              <a:gd name="T10" fmla="*/ 2147483647 w 26"/>
              <a:gd name="T11" fmla="*/ 2147483647 h 27"/>
              <a:gd name="T12" fmla="*/ 2147483647 w 26"/>
              <a:gd name="T13" fmla="*/ 2147483647 h 27"/>
              <a:gd name="T14" fmla="*/ 2147483647 w 26"/>
              <a:gd name="T15" fmla="*/ 2147483647 h 27"/>
              <a:gd name="T16" fmla="*/ 2147483647 w 26"/>
              <a:gd name="T17" fmla="*/ 2147483647 h 27"/>
              <a:gd name="T18" fmla="*/ 2147483647 w 26"/>
              <a:gd name="T19" fmla="*/ 2147483647 h 27"/>
              <a:gd name="T20" fmla="*/ 2147483647 w 26"/>
              <a:gd name="T21" fmla="*/ 2147483647 h 27"/>
              <a:gd name="T22" fmla="*/ 2147483647 w 26"/>
              <a:gd name="T23" fmla="*/ 2147483647 h 27"/>
              <a:gd name="T24" fmla="*/ 2147483647 w 26"/>
              <a:gd name="T25" fmla="*/ 2147483647 h 27"/>
              <a:gd name="T26" fmla="*/ 2147483647 w 26"/>
              <a:gd name="T27" fmla="*/ 2147483647 h 27"/>
              <a:gd name="T28" fmla="*/ 2147483647 w 26"/>
              <a:gd name="T29" fmla="*/ 2147483647 h 27"/>
              <a:gd name="T30" fmla="*/ 2147483647 w 26"/>
              <a:gd name="T31" fmla="*/ 2147483647 h 27"/>
              <a:gd name="T32" fmla="*/ 2147483647 w 26"/>
              <a:gd name="T33" fmla="*/ 2147483647 h 27"/>
              <a:gd name="T34" fmla="*/ 2147483647 w 26"/>
              <a:gd name="T35" fmla="*/ 2147483647 h 27"/>
              <a:gd name="T36" fmla="*/ 2147483647 w 26"/>
              <a:gd name="T37" fmla="*/ 2147483647 h 27"/>
              <a:gd name="T38" fmla="*/ 0 w 26"/>
              <a:gd name="T39" fmla="*/ 2147483647 h 27"/>
              <a:gd name="T40" fmla="*/ 0 w 26"/>
              <a:gd name="T41" fmla="*/ 2147483647 h 27"/>
              <a:gd name="T42" fmla="*/ 2147483647 w 26"/>
              <a:gd name="T43" fmla="*/ 0 h 2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6"/>
              <a:gd name="T67" fmla="*/ 0 h 27"/>
              <a:gd name="T68" fmla="*/ 26 w 26"/>
              <a:gd name="T69" fmla="*/ 27 h 27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6" h="27">
                <a:moveTo>
                  <a:pt x="21" y="0"/>
                </a:moveTo>
                <a:lnTo>
                  <a:pt x="21" y="0"/>
                </a:lnTo>
                <a:lnTo>
                  <a:pt x="22" y="3"/>
                </a:lnTo>
                <a:lnTo>
                  <a:pt x="24" y="5"/>
                </a:lnTo>
                <a:lnTo>
                  <a:pt x="25" y="7"/>
                </a:lnTo>
                <a:lnTo>
                  <a:pt x="26" y="10"/>
                </a:lnTo>
                <a:lnTo>
                  <a:pt x="26" y="12"/>
                </a:lnTo>
                <a:lnTo>
                  <a:pt x="26" y="14"/>
                </a:lnTo>
                <a:lnTo>
                  <a:pt x="25" y="17"/>
                </a:lnTo>
                <a:lnTo>
                  <a:pt x="24" y="19"/>
                </a:lnTo>
                <a:lnTo>
                  <a:pt x="22" y="22"/>
                </a:lnTo>
                <a:lnTo>
                  <a:pt x="20" y="23"/>
                </a:lnTo>
                <a:lnTo>
                  <a:pt x="18" y="25"/>
                </a:lnTo>
                <a:lnTo>
                  <a:pt x="16" y="26"/>
                </a:lnTo>
                <a:lnTo>
                  <a:pt x="13" y="27"/>
                </a:lnTo>
                <a:lnTo>
                  <a:pt x="11" y="27"/>
                </a:lnTo>
                <a:lnTo>
                  <a:pt x="9" y="27"/>
                </a:lnTo>
                <a:lnTo>
                  <a:pt x="6" y="26"/>
                </a:lnTo>
                <a:lnTo>
                  <a:pt x="4" y="25"/>
                </a:lnTo>
                <a:lnTo>
                  <a:pt x="0" y="23"/>
                </a:lnTo>
                <a:lnTo>
                  <a:pt x="2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38" name="Freeform 4704"/>
          <p:cNvSpPr>
            <a:spLocks noChangeAspect="1"/>
          </p:cNvSpPr>
          <p:nvPr/>
        </p:nvSpPr>
        <p:spPr bwMode="auto">
          <a:xfrm>
            <a:off x="1925638" y="5600700"/>
            <a:ext cx="1587" cy="9525"/>
          </a:xfrm>
          <a:custGeom>
            <a:avLst/>
            <a:gdLst>
              <a:gd name="T0" fmla="*/ 0 w 1587"/>
              <a:gd name="T1" fmla="*/ 2147483647 h 31"/>
              <a:gd name="T2" fmla="*/ 0 w 1587"/>
              <a:gd name="T3" fmla="*/ 0 h 31"/>
              <a:gd name="T4" fmla="*/ 0 w 1587"/>
              <a:gd name="T5" fmla="*/ 2147483647 h 31"/>
              <a:gd name="T6" fmla="*/ 0 60000 65536"/>
              <a:gd name="T7" fmla="*/ 0 60000 65536"/>
              <a:gd name="T8" fmla="*/ 0 60000 65536"/>
              <a:gd name="T9" fmla="*/ 0 w 1587"/>
              <a:gd name="T10" fmla="*/ 0 h 31"/>
              <a:gd name="T11" fmla="*/ 1587 w 1587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31">
                <a:moveTo>
                  <a:pt x="0" y="31"/>
                </a:moveTo>
                <a:lnTo>
                  <a:pt x="0" y="0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39" name="Freeform 4705"/>
          <p:cNvSpPr>
            <a:spLocks noChangeAspect="1"/>
          </p:cNvSpPr>
          <p:nvPr/>
        </p:nvSpPr>
        <p:spPr bwMode="auto">
          <a:xfrm>
            <a:off x="1927225" y="5605463"/>
            <a:ext cx="33338" cy="12700"/>
          </a:xfrm>
          <a:custGeom>
            <a:avLst/>
            <a:gdLst>
              <a:gd name="T0" fmla="*/ 2147483647 w 93"/>
              <a:gd name="T1" fmla="*/ 2147483647 h 39"/>
              <a:gd name="T2" fmla="*/ 2147483647 w 93"/>
              <a:gd name="T3" fmla="*/ 2147483647 h 39"/>
              <a:gd name="T4" fmla="*/ 0 w 93"/>
              <a:gd name="T5" fmla="*/ 0 h 39"/>
              <a:gd name="T6" fmla="*/ 2147483647 w 93"/>
              <a:gd name="T7" fmla="*/ 2147483647 h 39"/>
              <a:gd name="T8" fmla="*/ 2147483647 w 93"/>
              <a:gd name="T9" fmla="*/ 2147483647 h 39"/>
              <a:gd name="T10" fmla="*/ 2147483647 w 93"/>
              <a:gd name="T11" fmla="*/ 2147483647 h 39"/>
              <a:gd name="T12" fmla="*/ 2147483647 w 93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3"/>
              <a:gd name="T22" fmla="*/ 0 h 39"/>
              <a:gd name="T23" fmla="*/ 93 w 93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3" h="39">
                <a:moveTo>
                  <a:pt x="64" y="14"/>
                </a:moveTo>
                <a:lnTo>
                  <a:pt x="43" y="37"/>
                </a:lnTo>
                <a:lnTo>
                  <a:pt x="0" y="0"/>
                </a:lnTo>
                <a:lnTo>
                  <a:pt x="37" y="31"/>
                </a:lnTo>
                <a:lnTo>
                  <a:pt x="56" y="8"/>
                </a:lnTo>
                <a:lnTo>
                  <a:pt x="93" y="39"/>
                </a:lnTo>
                <a:lnTo>
                  <a:pt x="64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40" name="Freeform 4706"/>
          <p:cNvSpPr>
            <a:spLocks noChangeAspect="1"/>
          </p:cNvSpPr>
          <p:nvPr/>
        </p:nvSpPr>
        <p:spPr bwMode="auto">
          <a:xfrm>
            <a:off x="1936750" y="5605463"/>
            <a:ext cx="7938" cy="9525"/>
          </a:xfrm>
          <a:custGeom>
            <a:avLst/>
            <a:gdLst>
              <a:gd name="T0" fmla="*/ 2147483647 w 24"/>
              <a:gd name="T1" fmla="*/ 2147483647 h 30"/>
              <a:gd name="T2" fmla="*/ 2147483647 w 24"/>
              <a:gd name="T3" fmla="*/ 2147483647 h 30"/>
              <a:gd name="T4" fmla="*/ 0 w 24"/>
              <a:gd name="T5" fmla="*/ 2147483647 h 30"/>
              <a:gd name="T6" fmla="*/ 2147483647 w 24"/>
              <a:gd name="T7" fmla="*/ 2147483647 h 30"/>
              <a:gd name="T8" fmla="*/ 2147483647 w 24"/>
              <a:gd name="T9" fmla="*/ 0 h 30"/>
              <a:gd name="T10" fmla="*/ 2147483647 w 24"/>
              <a:gd name="T11" fmla="*/ 2147483647 h 30"/>
              <a:gd name="T12" fmla="*/ 2147483647 w 24"/>
              <a:gd name="T13" fmla="*/ 2147483647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"/>
              <a:gd name="T22" fmla="*/ 0 h 30"/>
              <a:gd name="T23" fmla="*/ 24 w 24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" h="30">
                <a:moveTo>
                  <a:pt x="24" y="7"/>
                </a:moveTo>
                <a:lnTo>
                  <a:pt x="5" y="30"/>
                </a:lnTo>
                <a:lnTo>
                  <a:pt x="0" y="26"/>
                </a:lnTo>
                <a:lnTo>
                  <a:pt x="2" y="27"/>
                </a:lnTo>
                <a:lnTo>
                  <a:pt x="15" y="0"/>
                </a:lnTo>
                <a:lnTo>
                  <a:pt x="16" y="1"/>
                </a:lnTo>
                <a:lnTo>
                  <a:pt x="24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41" name="Freeform 4707"/>
          <p:cNvSpPr>
            <a:spLocks noChangeAspect="1"/>
          </p:cNvSpPr>
          <p:nvPr/>
        </p:nvSpPr>
        <p:spPr bwMode="auto">
          <a:xfrm>
            <a:off x="1935163" y="5600700"/>
            <a:ext cx="7937" cy="14288"/>
          </a:xfrm>
          <a:custGeom>
            <a:avLst/>
            <a:gdLst>
              <a:gd name="T0" fmla="*/ 2147483647 w 21"/>
              <a:gd name="T1" fmla="*/ 2147483647 h 41"/>
              <a:gd name="T2" fmla="*/ 2147483647 w 21"/>
              <a:gd name="T3" fmla="*/ 2147483647 h 41"/>
              <a:gd name="T4" fmla="*/ 2147483647 w 21"/>
              <a:gd name="T5" fmla="*/ 2147483647 h 41"/>
              <a:gd name="T6" fmla="*/ 2147483647 w 21"/>
              <a:gd name="T7" fmla="*/ 2147483647 h 41"/>
              <a:gd name="T8" fmla="*/ 2147483647 w 21"/>
              <a:gd name="T9" fmla="*/ 2147483647 h 41"/>
              <a:gd name="T10" fmla="*/ 0 w 21"/>
              <a:gd name="T11" fmla="*/ 0 h 41"/>
              <a:gd name="T12" fmla="*/ 2147483647 w 21"/>
              <a:gd name="T13" fmla="*/ 2147483647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"/>
              <a:gd name="T22" fmla="*/ 0 h 41"/>
              <a:gd name="T23" fmla="*/ 21 w 21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" h="41">
                <a:moveTo>
                  <a:pt x="21" y="10"/>
                </a:moveTo>
                <a:lnTo>
                  <a:pt x="8" y="37"/>
                </a:lnTo>
                <a:lnTo>
                  <a:pt x="16" y="41"/>
                </a:lnTo>
                <a:lnTo>
                  <a:pt x="2" y="35"/>
                </a:lnTo>
                <a:lnTo>
                  <a:pt x="14" y="6"/>
                </a:lnTo>
                <a:lnTo>
                  <a:pt x="0" y="0"/>
                </a:lnTo>
                <a:lnTo>
                  <a:pt x="21" y="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42" name="Freeform 4708"/>
          <p:cNvSpPr>
            <a:spLocks noChangeAspect="1"/>
          </p:cNvSpPr>
          <p:nvPr/>
        </p:nvSpPr>
        <p:spPr bwMode="auto">
          <a:xfrm>
            <a:off x="1935163" y="5600700"/>
            <a:ext cx="6350" cy="11113"/>
          </a:xfrm>
          <a:custGeom>
            <a:avLst/>
            <a:gdLst>
              <a:gd name="T0" fmla="*/ 2147483647 w 18"/>
              <a:gd name="T1" fmla="*/ 2147483647 h 33"/>
              <a:gd name="T2" fmla="*/ 2147483647 w 18"/>
              <a:gd name="T3" fmla="*/ 2147483647 h 33"/>
              <a:gd name="T4" fmla="*/ 0 w 18"/>
              <a:gd name="T5" fmla="*/ 2147483647 h 33"/>
              <a:gd name="T6" fmla="*/ 2147483647 w 18"/>
              <a:gd name="T7" fmla="*/ 2147483647 h 33"/>
              <a:gd name="T8" fmla="*/ 2147483647 w 18"/>
              <a:gd name="T9" fmla="*/ 0 h 33"/>
              <a:gd name="T10" fmla="*/ 2147483647 w 18"/>
              <a:gd name="T11" fmla="*/ 0 h 33"/>
              <a:gd name="T12" fmla="*/ 2147483647 w 18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"/>
              <a:gd name="T22" fmla="*/ 0 h 33"/>
              <a:gd name="T23" fmla="*/ 18 w 18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" h="33">
                <a:moveTo>
                  <a:pt x="18" y="4"/>
                </a:moveTo>
                <a:lnTo>
                  <a:pt x="6" y="33"/>
                </a:lnTo>
                <a:lnTo>
                  <a:pt x="0" y="31"/>
                </a:lnTo>
                <a:lnTo>
                  <a:pt x="2" y="31"/>
                </a:lnTo>
                <a:lnTo>
                  <a:pt x="8" y="0"/>
                </a:lnTo>
                <a:lnTo>
                  <a:pt x="10" y="0"/>
                </a:lnTo>
                <a:lnTo>
                  <a:pt x="18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43" name="Freeform 4709"/>
          <p:cNvSpPr>
            <a:spLocks noChangeAspect="1"/>
          </p:cNvSpPr>
          <p:nvPr/>
        </p:nvSpPr>
        <p:spPr bwMode="auto">
          <a:xfrm>
            <a:off x="1931988" y="5600700"/>
            <a:ext cx="4762" cy="11113"/>
          </a:xfrm>
          <a:custGeom>
            <a:avLst/>
            <a:gdLst>
              <a:gd name="T0" fmla="*/ 2147483647 w 17"/>
              <a:gd name="T1" fmla="*/ 2147483647 h 33"/>
              <a:gd name="T2" fmla="*/ 2147483647 w 17"/>
              <a:gd name="T3" fmla="*/ 2147483647 h 33"/>
              <a:gd name="T4" fmla="*/ 0 w 17"/>
              <a:gd name="T5" fmla="*/ 2147483647 h 33"/>
              <a:gd name="T6" fmla="*/ 2147483647 w 17"/>
              <a:gd name="T7" fmla="*/ 2147483647 h 33"/>
              <a:gd name="T8" fmla="*/ 2147483647 w 17"/>
              <a:gd name="T9" fmla="*/ 0 h 33"/>
              <a:gd name="T10" fmla="*/ 2147483647 w 17"/>
              <a:gd name="T11" fmla="*/ 2147483647 h 33"/>
              <a:gd name="T12" fmla="*/ 2147483647 w 17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"/>
              <a:gd name="T22" fmla="*/ 0 h 33"/>
              <a:gd name="T23" fmla="*/ 17 w 17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" h="33">
                <a:moveTo>
                  <a:pt x="17" y="2"/>
                </a:moveTo>
                <a:lnTo>
                  <a:pt x="11" y="33"/>
                </a:lnTo>
                <a:lnTo>
                  <a:pt x="0" y="31"/>
                </a:lnTo>
                <a:lnTo>
                  <a:pt x="5" y="31"/>
                </a:lnTo>
                <a:lnTo>
                  <a:pt x="7" y="0"/>
                </a:lnTo>
                <a:lnTo>
                  <a:pt x="11" y="1"/>
                </a:lnTo>
                <a:lnTo>
                  <a:pt x="17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44" name="Freeform 4710"/>
          <p:cNvSpPr>
            <a:spLocks noChangeAspect="1"/>
          </p:cNvSpPr>
          <p:nvPr/>
        </p:nvSpPr>
        <p:spPr bwMode="auto">
          <a:xfrm>
            <a:off x="1931988" y="5600700"/>
            <a:ext cx="1587" cy="9525"/>
          </a:xfrm>
          <a:custGeom>
            <a:avLst/>
            <a:gdLst>
              <a:gd name="T0" fmla="*/ 2147483647 w 11"/>
              <a:gd name="T1" fmla="*/ 2147483647 h 32"/>
              <a:gd name="T2" fmla="*/ 2147483647 w 11"/>
              <a:gd name="T3" fmla="*/ 2147483647 h 32"/>
              <a:gd name="T4" fmla="*/ 0 w 11"/>
              <a:gd name="T5" fmla="*/ 2147483647 h 32"/>
              <a:gd name="T6" fmla="*/ 2147483647 w 11"/>
              <a:gd name="T7" fmla="*/ 2147483647 h 32"/>
              <a:gd name="T8" fmla="*/ 2147483647 w 11"/>
              <a:gd name="T9" fmla="*/ 0 h 32"/>
              <a:gd name="T10" fmla="*/ 2147483647 w 11"/>
              <a:gd name="T11" fmla="*/ 0 h 32"/>
              <a:gd name="T12" fmla="*/ 2147483647 w 11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"/>
              <a:gd name="T22" fmla="*/ 0 h 32"/>
              <a:gd name="T23" fmla="*/ 11 w 11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" h="32">
                <a:moveTo>
                  <a:pt x="11" y="1"/>
                </a:moveTo>
                <a:lnTo>
                  <a:pt x="9" y="32"/>
                </a:lnTo>
                <a:lnTo>
                  <a:pt x="0" y="31"/>
                </a:lnTo>
                <a:lnTo>
                  <a:pt x="1" y="31"/>
                </a:lnTo>
                <a:lnTo>
                  <a:pt x="1" y="0"/>
                </a:lnTo>
                <a:lnTo>
                  <a:pt x="2" y="0"/>
                </a:lnTo>
                <a:lnTo>
                  <a:pt x="11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45" name="Freeform 4711"/>
          <p:cNvSpPr>
            <a:spLocks noChangeAspect="1"/>
          </p:cNvSpPr>
          <p:nvPr/>
        </p:nvSpPr>
        <p:spPr bwMode="auto">
          <a:xfrm>
            <a:off x="1927225" y="5600700"/>
            <a:ext cx="4763" cy="9525"/>
          </a:xfrm>
          <a:custGeom>
            <a:avLst/>
            <a:gdLst>
              <a:gd name="T0" fmla="*/ 2147483647 w 9"/>
              <a:gd name="T1" fmla="*/ 0 h 31"/>
              <a:gd name="T2" fmla="*/ 2147483647 w 9"/>
              <a:gd name="T3" fmla="*/ 2147483647 h 31"/>
              <a:gd name="T4" fmla="*/ 0 w 9"/>
              <a:gd name="T5" fmla="*/ 2147483647 h 31"/>
              <a:gd name="T6" fmla="*/ 0 w 9"/>
              <a:gd name="T7" fmla="*/ 2147483647 h 31"/>
              <a:gd name="T8" fmla="*/ 0 w 9"/>
              <a:gd name="T9" fmla="*/ 0 h 31"/>
              <a:gd name="T10" fmla="*/ 0 w 9"/>
              <a:gd name="T11" fmla="*/ 0 h 31"/>
              <a:gd name="T12" fmla="*/ 2147483647 w 9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"/>
              <a:gd name="T22" fmla="*/ 0 h 31"/>
              <a:gd name="T23" fmla="*/ 9 w 9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" h="31">
                <a:moveTo>
                  <a:pt x="9" y="0"/>
                </a:moveTo>
                <a:lnTo>
                  <a:pt x="9" y="31"/>
                </a:lnTo>
                <a:lnTo>
                  <a:pt x="0" y="31"/>
                </a:lnTo>
                <a:lnTo>
                  <a:pt x="0" y="0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46" name="Rectangle 4712"/>
          <p:cNvSpPr>
            <a:spLocks noChangeAspect="1" noChangeArrowheads="1"/>
          </p:cNvSpPr>
          <p:nvPr/>
        </p:nvSpPr>
        <p:spPr bwMode="auto">
          <a:xfrm>
            <a:off x="1925638" y="5600700"/>
            <a:ext cx="1587" cy="952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47" name="Freeform 4713"/>
          <p:cNvSpPr>
            <a:spLocks noChangeAspect="1"/>
          </p:cNvSpPr>
          <p:nvPr/>
        </p:nvSpPr>
        <p:spPr bwMode="auto">
          <a:xfrm>
            <a:off x="1619250" y="4078288"/>
            <a:ext cx="6350" cy="11112"/>
          </a:xfrm>
          <a:custGeom>
            <a:avLst/>
            <a:gdLst>
              <a:gd name="T0" fmla="*/ 0 w 14"/>
              <a:gd name="T1" fmla="*/ 0 h 27"/>
              <a:gd name="T2" fmla="*/ 2147483647 w 14"/>
              <a:gd name="T3" fmla="*/ 2147483647 h 27"/>
              <a:gd name="T4" fmla="*/ 0 w 14"/>
              <a:gd name="T5" fmla="*/ 0 h 27"/>
              <a:gd name="T6" fmla="*/ 0 60000 65536"/>
              <a:gd name="T7" fmla="*/ 0 60000 65536"/>
              <a:gd name="T8" fmla="*/ 0 60000 65536"/>
              <a:gd name="T9" fmla="*/ 0 w 14"/>
              <a:gd name="T10" fmla="*/ 0 h 27"/>
              <a:gd name="T11" fmla="*/ 14 w 14"/>
              <a:gd name="T12" fmla="*/ 27 h 2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" h="27">
                <a:moveTo>
                  <a:pt x="0" y="0"/>
                </a:moveTo>
                <a:lnTo>
                  <a:pt x="14" y="2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48" name="Freeform 4714"/>
          <p:cNvSpPr>
            <a:spLocks noChangeAspect="1"/>
          </p:cNvSpPr>
          <p:nvPr/>
        </p:nvSpPr>
        <p:spPr bwMode="auto">
          <a:xfrm>
            <a:off x="1597025" y="4105275"/>
            <a:ext cx="7938" cy="7938"/>
          </a:xfrm>
          <a:custGeom>
            <a:avLst/>
            <a:gdLst>
              <a:gd name="T0" fmla="*/ 2147483647 w 28"/>
              <a:gd name="T1" fmla="*/ 0 h 25"/>
              <a:gd name="T2" fmla="*/ 2147483647 w 28"/>
              <a:gd name="T3" fmla="*/ 0 h 25"/>
              <a:gd name="T4" fmla="*/ 2147483647 w 28"/>
              <a:gd name="T5" fmla="*/ 2147483647 h 25"/>
              <a:gd name="T6" fmla="*/ 2147483647 w 28"/>
              <a:gd name="T7" fmla="*/ 2147483647 h 25"/>
              <a:gd name="T8" fmla="*/ 2147483647 w 28"/>
              <a:gd name="T9" fmla="*/ 2147483647 h 25"/>
              <a:gd name="T10" fmla="*/ 2147483647 w 28"/>
              <a:gd name="T11" fmla="*/ 2147483647 h 25"/>
              <a:gd name="T12" fmla="*/ 2147483647 w 28"/>
              <a:gd name="T13" fmla="*/ 2147483647 h 25"/>
              <a:gd name="T14" fmla="*/ 2147483647 w 28"/>
              <a:gd name="T15" fmla="*/ 2147483647 h 25"/>
              <a:gd name="T16" fmla="*/ 2147483647 w 28"/>
              <a:gd name="T17" fmla="*/ 2147483647 h 25"/>
              <a:gd name="T18" fmla="*/ 2147483647 w 28"/>
              <a:gd name="T19" fmla="*/ 2147483647 h 25"/>
              <a:gd name="T20" fmla="*/ 2147483647 w 28"/>
              <a:gd name="T21" fmla="*/ 2147483647 h 25"/>
              <a:gd name="T22" fmla="*/ 2147483647 w 28"/>
              <a:gd name="T23" fmla="*/ 2147483647 h 25"/>
              <a:gd name="T24" fmla="*/ 2147483647 w 28"/>
              <a:gd name="T25" fmla="*/ 2147483647 h 25"/>
              <a:gd name="T26" fmla="*/ 2147483647 w 28"/>
              <a:gd name="T27" fmla="*/ 2147483647 h 25"/>
              <a:gd name="T28" fmla="*/ 2147483647 w 28"/>
              <a:gd name="T29" fmla="*/ 2147483647 h 25"/>
              <a:gd name="T30" fmla="*/ 2147483647 w 28"/>
              <a:gd name="T31" fmla="*/ 2147483647 h 25"/>
              <a:gd name="T32" fmla="*/ 2147483647 w 28"/>
              <a:gd name="T33" fmla="*/ 2147483647 h 25"/>
              <a:gd name="T34" fmla="*/ 2147483647 w 28"/>
              <a:gd name="T35" fmla="*/ 2147483647 h 25"/>
              <a:gd name="T36" fmla="*/ 2147483647 w 28"/>
              <a:gd name="T37" fmla="*/ 2147483647 h 25"/>
              <a:gd name="T38" fmla="*/ 0 w 28"/>
              <a:gd name="T39" fmla="*/ 2147483647 h 25"/>
              <a:gd name="T40" fmla="*/ 0 w 28"/>
              <a:gd name="T41" fmla="*/ 2147483647 h 25"/>
              <a:gd name="T42" fmla="*/ 2147483647 w 28"/>
              <a:gd name="T43" fmla="*/ 0 h 2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8"/>
              <a:gd name="T67" fmla="*/ 0 h 25"/>
              <a:gd name="T68" fmla="*/ 28 w 28"/>
              <a:gd name="T69" fmla="*/ 25 h 2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8" h="25">
                <a:moveTo>
                  <a:pt x="25" y="0"/>
                </a:moveTo>
                <a:lnTo>
                  <a:pt x="25" y="0"/>
                </a:lnTo>
                <a:lnTo>
                  <a:pt x="26" y="4"/>
                </a:lnTo>
                <a:lnTo>
                  <a:pt x="27" y="6"/>
                </a:lnTo>
                <a:lnTo>
                  <a:pt x="28" y="9"/>
                </a:lnTo>
                <a:lnTo>
                  <a:pt x="28" y="11"/>
                </a:lnTo>
                <a:lnTo>
                  <a:pt x="28" y="13"/>
                </a:lnTo>
                <a:lnTo>
                  <a:pt x="27" y="16"/>
                </a:lnTo>
                <a:lnTo>
                  <a:pt x="25" y="18"/>
                </a:lnTo>
                <a:lnTo>
                  <a:pt x="24" y="20"/>
                </a:lnTo>
                <a:lnTo>
                  <a:pt x="22" y="22"/>
                </a:lnTo>
                <a:lnTo>
                  <a:pt x="19" y="23"/>
                </a:lnTo>
                <a:lnTo>
                  <a:pt x="17" y="24"/>
                </a:lnTo>
                <a:lnTo>
                  <a:pt x="14" y="25"/>
                </a:lnTo>
                <a:lnTo>
                  <a:pt x="12" y="25"/>
                </a:lnTo>
                <a:lnTo>
                  <a:pt x="10" y="25"/>
                </a:lnTo>
                <a:lnTo>
                  <a:pt x="7" y="24"/>
                </a:lnTo>
                <a:lnTo>
                  <a:pt x="5" y="22"/>
                </a:lnTo>
                <a:lnTo>
                  <a:pt x="3" y="21"/>
                </a:lnTo>
                <a:lnTo>
                  <a:pt x="0" y="19"/>
                </a:lnTo>
                <a:lnTo>
                  <a:pt x="2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49" name="Freeform 4715"/>
          <p:cNvSpPr>
            <a:spLocks noChangeAspect="1"/>
          </p:cNvSpPr>
          <p:nvPr/>
        </p:nvSpPr>
        <p:spPr bwMode="auto">
          <a:xfrm>
            <a:off x="1608138" y="4078288"/>
            <a:ext cx="19050" cy="12700"/>
          </a:xfrm>
          <a:custGeom>
            <a:avLst/>
            <a:gdLst>
              <a:gd name="T0" fmla="*/ 2147483647 w 50"/>
              <a:gd name="T1" fmla="*/ 0 h 33"/>
              <a:gd name="T2" fmla="*/ 2147483647 w 50"/>
              <a:gd name="T3" fmla="*/ 2147483647 h 33"/>
              <a:gd name="T4" fmla="*/ 2147483647 w 50"/>
              <a:gd name="T5" fmla="*/ 2147483647 h 33"/>
              <a:gd name="T6" fmla="*/ 2147483647 w 50"/>
              <a:gd name="T7" fmla="*/ 2147483647 h 33"/>
              <a:gd name="T8" fmla="*/ 2147483647 w 50"/>
              <a:gd name="T9" fmla="*/ 2147483647 h 33"/>
              <a:gd name="T10" fmla="*/ 0 w 50"/>
              <a:gd name="T11" fmla="*/ 2147483647 h 33"/>
              <a:gd name="T12" fmla="*/ 2147483647 w 50"/>
              <a:gd name="T13" fmla="*/ 0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33"/>
              <a:gd name="T23" fmla="*/ 50 w 50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33">
                <a:moveTo>
                  <a:pt x="28" y="0"/>
                </a:moveTo>
                <a:lnTo>
                  <a:pt x="42" y="27"/>
                </a:lnTo>
                <a:lnTo>
                  <a:pt x="50" y="23"/>
                </a:lnTo>
                <a:lnTo>
                  <a:pt x="33" y="33"/>
                </a:lnTo>
                <a:lnTo>
                  <a:pt x="16" y="6"/>
                </a:lnTo>
                <a:lnTo>
                  <a:pt x="0" y="16"/>
                </a:lnTo>
                <a:lnTo>
                  <a:pt x="2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50" name="Freeform 4716"/>
          <p:cNvSpPr>
            <a:spLocks noChangeAspect="1"/>
          </p:cNvSpPr>
          <p:nvPr/>
        </p:nvSpPr>
        <p:spPr bwMode="auto">
          <a:xfrm>
            <a:off x="1609725" y="4081463"/>
            <a:ext cx="11113" cy="14287"/>
          </a:xfrm>
          <a:custGeom>
            <a:avLst/>
            <a:gdLst>
              <a:gd name="T0" fmla="*/ 2147483647 w 29"/>
              <a:gd name="T1" fmla="*/ 0 h 38"/>
              <a:gd name="T2" fmla="*/ 2147483647 w 29"/>
              <a:gd name="T3" fmla="*/ 2147483647 h 38"/>
              <a:gd name="T4" fmla="*/ 2147483647 w 29"/>
              <a:gd name="T5" fmla="*/ 2147483647 h 38"/>
              <a:gd name="T6" fmla="*/ 2147483647 w 29"/>
              <a:gd name="T7" fmla="*/ 2147483647 h 38"/>
              <a:gd name="T8" fmla="*/ 0 w 29"/>
              <a:gd name="T9" fmla="*/ 2147483647 h 38"/>
              <a:gd name="T10" fmla="*/ 2147483647 w 29"/>
              <a:gd name="T11" fmla="*/ 2147483647 h 38"/>
              <a:gd name="T12" fmla="*/ 2147483647 w 29"/>
              <a:gd name="T13" fmla="*/ 0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9"/>
              <a:gd name="T22" fmla="*/ 0 h 38"/>
              <a:gd name="T23" fmla="*/ 29 w 29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9" h="38">
                <a:moveTo>
                  <a:pt x="12" y="0"/>
                </a:moveTo>
                <a:lnTo>
                  <a:pt x="29" y="27"/>
                </a:lnTo>
                <a:lnTo>
                  <a:pt x="11" y="38"/>
                </a:lnTo>
                <a:lnTo>
                  <a:pt x="19" y="32"/>
                </a:lnTo>
                <a:lnTo>
                  <a:pt x="0" y="9"/>
                </a:lnTo>
                <a:lnTo>
                  <a:pt x="7" y="3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51" name="Freeform 4717"/>
          <p:cNvSpPr>
            <a:spLocks noChangeAspect="1"/>
          </p:cNvSpPr>
          <p:nvPr/>
        </p:nvSpPr>
        <p:spPr bwMode="auto">
          <a:xfrm>
            <a:off x="1601788" y="4084638"/>
            <a:ext cx="14287" cy="12700"/>
          </a:xfrm>
          <a:custGeom>
            <a:avLst/>
            <a:gdLst>
              <a:gd name="T0" fmla="*/ 2147483647 w 44"/>
              <a:gd name="T1" fmla="*/ 0 h 34"/>
              <a:gd name="T2" fmla="*/ 2147483647 w 44"/>
              <a:gd name="T3" fmla="*/ 2147483647 h 34"/>
              <a:gd name="T4" fmla="*/ 2147483647 w 44"/>
              <a:gd name="T5" fmla="*/ 2147483647 h 34"/>
              <a:gd name="T6" fmla="*/ 2147483647 w 44"/>
              <a:gd name="T7" fmla="*/ 2147483647 h 34"/>
              <a:gd name="T8" fmla="*/ 2147483647 w 44"/>
              <a:gd name="T9" fmla="*/ 2147483647 h 34"/>
              <a:gd name="T10" fmla="*/ 0 w 44"/>
              <a:gd name="T11" fmla="*/ 2147483647 h 34"/>
              <a:gd name="T12" fmla="*/ 2147483647 w 44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4"/>
              <a:gd name="T22" fmla="*/ 0 h 34"/>
              <a:gd name="T23" fmla="*/ 44 w 44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4" h="34">
                <a:moveTo>
                  <a:pt x="25" y="0"/>
                </a:moveTo>
                <a:lnTo>
                  <a:pt x="44" y="23"/>
                </a:lnTo>
                <a:lnTo>
                  <a:pt x="32" y="34"/>
                </a:lnTo>
                <a:lnTo>
                  <a:pt x="11" y="11"/>
                </a:lnTo>
                <a:lnTo>
                  <a:pt x="0" y="21"/>
                </a:lnTo>
                <a:lnTo>
                  <a:pt x="2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52" name="Freeform 4718"/>
          <p:cNvSpPr>
            <a:spLocks noChangeAspect="1"/>
          </p:cNvSpPr>
          <p:nvPr/>
        </p:nvSpPr>
        <p:spPr bwMode="auto">
          <a:xfrm>
            <a:off x="1601788" y="4089400"/>
            <a:ext cx="9525" cy="11113"/>
          </a:xfrm>
          <a:custGeom>
            <a:avLst/>
            <a:gdLst>
              <a:gd name="T0" fmla="*/ 2147483647 w 33"/>
              <a:gd name="T1" fmla="*/ 0 h 32"/>
              <a:gd name="T2" fmla="*/ 2147483647 w 33"/>
              <a:gd name="T3" fmla="*/ 2147483647 h 32"/>
              <a:gd name="T4" fmla="*/ 2147483647 w 33"/>
              <a:gd name="T5" fmla="*/ 2147483647 h 32"/>
              <a:gd name="T6" fmla="*/ 2147483647 w 33"/>
              <a:gd name="T7" fmla="*/ 2147483647 h 32"/>
              <a:gd name="T8" fmla="*/ 0 w 33"/>
              <a:gd name="T9" fmla="*/ 2147483647 h 32"/>
              <a:gd name="T10" fmla="*/ 0 w 33"/>
              <a:gd name="T11" fmla="*/ 2147483647 h 32"/>
              <a:gd name="T12" fmla="*/ 2147483647 w 33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2"/>
              <a:gd name="T23" fmla="*/ 33 w 33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2">
                <a:moveTo>
                  <a:pt x="12" y="0"/>
                </a:moveTo>
                <a:lnTo>
                  <a:pt x="33" y="23"/>
                </a:lnTo>
                <a:lnTo>
                  <a:pt x="23" y="32"/>
                </a:lnTo>
                <a:lnTo>
                  <a:pt x="0" y="11"/>
                </a:lnTo>
                <a:lnTo>
                  <a:pt x="0" y="10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53" name="Freeform 4719"/>
          <p:cNvSpPr>
            <a:spLocks noChangeAspect="1"/>
          </p:cNvSpPr>
          <p:nvPr/>
        </p:nvSpPr>
        <p:spPr bwMode="auto">
          <a:xfrm>
            <a:off x="1597025" y="4094163"/>
            <a:ext cx="12700" cy="9525"/>
          </a:xfrm>
          <a:custGeom>
            <a:avLst/>
            <a:gdLst>
              <a:gd name="T0" fmla="*/ 2147483647 w 33"/>
              <a:gd name="T1" fmla="*/ 0 h 32"/>
              <a:gd name="T2" fmla="*/ 2147483647 w 33"/>
              <a:gd name="T3" fmla="*/ 2147483647 h 32"/>
              <a:gd name="T4" fmla="*/ 2147483647 w 33"/>
              <a:gd name="T5" fmla="*/ 2147483647 h 32"/>
              <a:gd name="T6" fmla="*/ 2147483647 w 33"/>
              <a:gd name="T7" fmla="*/ 2147483647 h 32"/>
              <a:gd name="T8" fmla="*/ 0 w 33"/>
              <a:gd name="T9" fmla="*/ 2147483647 h 32"/>
              <a:gd name="T10" fmla="*/ 2147483647 w 33"/>
              <a:gd name="T11" fmla="*/ 2147483647 h 32"/>
              <a:gd name="T12" fmla="*/ 2147483647 w 33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2"/>
              <a:gd name="T23" fmla="*/ 33 w 33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2">
                <a:moveTo>
                  <a:pt x="10" y="0"/>
                </a:moveTo>
                <a:lnTo>
                  <a:pt x="33" y="21"/>
                </a:lnTo>
                <a:lnTo>
                  <a:pt x="22" y="32"/>
                </a:lnTo>
                <a:lnTo>
                  <a:pt x="24" y="29"/>
                </a:lnTo>
                <a:lnTo>
                  <a:pt x="0" y="13"/>
                </a:lnTo>
                <a:lnTo>
                  <a:pt x="2" y="9"/>
                </a:lnTo>
                <a:lnTo>
                  <a:pt x="1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54" name="Freeform 4720"/>
          <p:cNvSpPr>
            <a:spLocks noChangeAspect="1"/>
          </p:cNvSpPr>
          <p:nvPr/>
        </p:nvSpPr>
        <p:spPr bwMode="auto">
          <a:xfrm>
            <a:off x="1595438" y="4097338"/>
            <a:ext cx="9525" cy="6350"/>
          </a:xfrm>
          <a:custGeom>
            <a:avLst/>
            <a:gdLst>
              <a:gd name="T0" fmla="*/ 2147483647 w 34"/>
              <a:gd name="T1" fmla="*/ 0 h 21"/>
              <a:gd name="T2" fmla="*/ 2147483647 w 34"/>
              <a:gd name="T3" fmla="*/ 2147483647 h 21"/>
              <a:gd name="T4" fmla="*/ 2147483647 w 34"/>
              <a:gd name="T5" fmla="*/ 2147483647 h 21"/>
              <a:gd name="T6" fmla="*/ 2147483647 w 34"/>
              <a:gd name="T7" fmla="*/ 2147483647 h 21"/>
              <a:gd name="T8" fmla="*/ 0 w 34"/>
              <a:gd name="T9" fmla="*/ 2147483647 h 21"/>
              <a:gd name="T10" fmla="*/ 0 w 34"/>
              <a:gd name="T11" fmla="*/ 2147483647 h 21"/>
              <a:gd name="T12" fmla="*/ 2147483647 w 34"/>
              <a:gd name="T13" fmla="*/ 0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21"/>
              <a:gd name="T23" fmla="*/ 34 w 34"/>
              <a:gd name="T24" fmla="*/ 21 h 2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21">
                <a:moveTo>
                  <a:pt x="10" y="0"/>
                </a:moveTo>
                <a:lnTo>
                  <a:pt x="34" y="16"/>
                </a:lnTo>
                <a:lnTo>
                  <a:pt x="31" y="21"/>
                </a:lnTo>
                <a:lnTo>
                  <a:pt x="31" y="18"/>
                </a:lnTo>
                <a:lnTo>
                  <a:pt x="0" y="16"/>
                </a:lnTo>
                <a:lnTo>
                  <a:pt x="0" y="13"/>
                </a:lnTo>
                <a:lnTo>
                  <a:pt x="1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55" name="Freeform 4721"/>
          <p:cNvSpPr>
            <a:spLocks noChangeAspect="1"/>
          </p:cNvSpPr>
          <p:nvPr/>
        </p:nvSpPr>
        <p:spPr bwMode="auto">
          <a:xfrm>
            <a:off x="1593850" y="4103688"/>
            <a:ext cx="11113" cy="6350"/>
          </a:xfrm>
          <a:custGeom>
            <a:avLst/>
            <a:gdLst>
              <a:gd name="T0" fmla="*/ 2147483647 w 33"/>
              <a:gd name="T1" fmla="*/ 0 h 19"/>
              <a:gd name="T2" fmla="*/ 2147483647 w 33"/>
              <a:gd name="T3" fmla="*/ 2147483647 h 19"/>
              <a:gd name="T4" fmla="*/ 2147483647 w 33"/>
              <a:gd name="T5" fmla="*/ 2147483647 h 19"/>
              <a:gd name="T6" fmla="*/ 2147483647 w 33"/>
              <a:gd name="T7" fmla="*/ 0 h 19"/>
              <a:gd name="T8" fmla="*/ 2147483647 w 33"/>
              <a:gd name="T9" fmla="*/ 2147483647 h 19"/>
              <a:gd name="T10" fmla="*/ 0 w 33"/>
              <a:gd name="T11" fmla="*/ 2147483647 h 19"/>
              <a:gd name="T12" fmla="*/ 2147483647 w 33"/>
              <a:gd name="T13" fmla="*/ 0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19"/>
              <a:gd name="T23" fmla="*/ 33 w 33"/>
              <a:gd name="T24" fmla="*/ 19 h 1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19">
                <a:moveTo>
                  <a:pt x="2" y="0"/>
                </a:moveTo>
                <a:lnTo>
                  <a:pt x="33" y="2"/>
                </a:lnTo>
                <a:lnTo>
                  <a:pt x="33" y="5"/>
                </a:lnTo>
                <a:lnTo>
                  <a:pt x="29" y="0"/>
                </a:lnTo>
                <a:lnTo>
                  <a:pt x="4" y="19"/>
                </a:lnTo>
                <a:lnTo>
                  <a:pt x="0" y="14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56" name="Freeform 4722"/>
          <p:cNvSpPr>
            <a:spLocks noChangeAspect="1"/>
          </p:cNvSpPr>
          <p:nvPr/>
        </p:nvSpPr>
        <p:spPr bwMode="auto">
          <a:xfrm>
            <a:off x="1595438" y="4103688"/>
            <a:ext cx="9525" cy="7937"/>
          </a:xfrm>
          <a:custGeom>
            <a:avLst/>
            <a:gdLst>
              <a:gd name="T0" fmla="*/ 0 w 30"/>
              <a:gd name="T1" fmla="*/ 2147483647 h 26"/>
              <a:gd name="T2" fmla="*/ 2147483647 w 30"/>
              <a:gd name="T3" fmla="*/ 0 h 26"/>
              <a:gd name="T4" fmla="*/ 2147483647 w 30"/>
              <a:gd name="T5" fmla="*/ 2147483647 h 26"/>
              <a:gd name="T6" fmla="*/ 2147483647 w 30"/>
              <a:gd name="T7" fmla="*/ 2147483647 h 26"/>
              <a:gd name="T8" fmla="*/ 0 w 30"/>
              <a:gd name="T9" fmla="*/ 2147483647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"/>
              <a:gd name="T16" fmla="*/ 0 h 26"/>
              <a:gd name="T17" fmla="*/ 30 w 30"/>
              <a:gd name="T18" fmla="*/ 26 h 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" h="26">
                <a:moveTo>
                  <a:pt x="0" y="19"/>
                </a:moveTo>
                <a:lnTo>
                  <a:pt x="25" y="0"/>
                </a:lnTo>
                <a:lnTo>
                  <a:pt x="30" y="7"/>
                </a:lnTo>
                <a:lnTo>
                  <a:pt x="5" y="26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57" name="Freeform 4723"/>
          <p:cNvSpPr>
            <a:spLocks noChangeAspect="1"/>
          </p:cNvSpPr>
          <p:nvPr/>
        </p:nvSpPr>
        <p:spPr bwMode="auto">
          <a:xfrm>
            <a:off x="1595438" y="4103688"/>
            <a:ext cx="9525" cy="7937"/>
          </a:xfrm>
          <a:custGeom>
            <a:avLst/>
            <a:gdLst>
              <a:gd name="T0" fmla="*/ 2147483647 w 28"/>
              <a:gd name="T1" fmla="*/ 2147483647 h 24"/>
              <a:gd name="T2" fmla="*/ 2147483647 w 28"/>
              <a:gd name="T3" fmla="*/ 2147483647 h 24"/>
              <a:gd name="T4" fmla="*/ 2147483647 w 28"/>
              <a:gd name="T5" fmla="*/ 2147483647 h 24"/>
              <a:gd name="T6" fmla="*/ 0 w 28"/>
              <a:gd name="T7" fmla="*/ 2147483647 h 24"/>
              <a:gd name="T8" fmla="*/ 0 w 28"/>
              <a:gd name="T9" fmla="*/ 2147483647 h 24"/>
              <a:gd name="T10" fmla="*/ 0 w 28"/>
              <a:gd name="T11" fmla="*/ 2147483647 h 24"/>
              <a:gd name="T12" fmla="*/ 2147483647 w 28"/>
              <a:gd name="T13" fmla="*/ 2147483647 h 24"/>
              <a:gd name="T14" fmla="*/ 2147483647 w 28"/>
              <a:gd name="T15" fmla="*/ 2147483647 h 24"/>
              <a:gd name="T16" fmla="*/ 2147483647 w 28"/>
              <a:gd name="T17" fmla="*/ 2147483647 h 24"/>
              <a:gd name="T18" fmla="*/ 2147483647 w 28"/>
              <a:gd name="T19" fmla="*/ 2147483647 h 24"/>
              <a:gd name="T20" fmla="*/ 2147483647 w 28"/>
              <a:gd name="T21" fmla="*/ 2147483647 h 24"/>
              <a:gd name="T22" fmla="*/ 2147483647 w 28"/>
              <a:gd name="T23" fmla="*/ 2147483647 h 24"/>
              <a:gd name="T24" fmla="*/ 2147483647 w 28"/>
              <a:gd name="T25" fmla="*/ 0 h 24"/>
              <a:gd name="T26" fmla="*/ 2147483647 w 28"/>
              <a:gd name="T27" fmla="*/ 0 h 24"/>
              <a:gd name="T28" fmla="*/ 2147483647 w 28"/>
              <a:gd name="T29" fmla="*/ 0 h 24"/>
              <a:gd name="T30" fmla="*/ 2147483647 w 28"/>
              <a:gd name="T31" fmla="*/ 2147483647 h 24"/>
              <a:gd name="T32" fmla="*/ 2147483647 w 28"/>
              <a:gd name="T33" fmla="*/ 2147483647 h 24"/>
              <a:gd name="T34" fmla="*/ 2147483647 w 28"/>
              <a:gd name="T35" fmla="*/ 2147483647 h 24"/>
              <a:gd name="T36" fmla="*/ 2147483647 w 28"/>
              <a:gd name="T37" fmla="*/ 2147483647 h 24"/>
              <a:gd name="T38" fmla="*/ 2147483647 w 28"/>
              <a:gd name="T39" fmla="*/ 2147483647 h 24"/>
              <a:gd name="T40" fmla="*/ 2147483647 w 28"/>
              <a:gd name="T41" fmla="*/ 2147483647 h 24"/>
              <a:gd name="T42" fmla="*/ 2147483647 w 28"/>
              <a:gd name="T43" fmla="*/ 2147483647 h 2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8"/>
              <a:gd name="T67" fmla="*/ 0 h 24"/>
              <a:gd name="T68" fmla="*/ 28 w 28"/>
              <a:gd name="T69" fmla="*/ 24 h 24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8" h="24">
                <a:moveTo>
                  <a:pt x="3" y="24"/>
                </a:moveTo>
                <a:lnTo>
                  <a:pt x="3" y="24"/>
                </a:lnTo>
                <a:lnTo>
                  <a:pt x="1" y="22"/>
                </a:lnTo>
                <a:lnTo>
                  <a:pt x="0" y="19"/>
                </a:lnTo>
                <a:lnTo>
                  <a:pt x="0" y="16"/>
                </a:lnTo>
                <a:lnTo>
                  <a:pt x="0" y="15"/>
                </a:lnTo>
                <a:lnTo>
                  <a:pt x="1" y="12"/>
                </a:lnTo>
                <a:lnTo>
                  <a:pt x="2" y="10"/>
                </a:lnTo>
                <a:lnTo>
                  <a:pt x="3" y="6"/>
                </a:lnTo>
                <a:lnTo>
                  <a:pt x="6" y="4"/>
                </a:lnTo>
                <a:lnTo>
                  <a:pt x="8" y="3"/>
                </a:lnTo>
                <a:lnTo>
                  <a:pt x="10" y="1"/>
                </a:lnTo>
                <a:lnTo>
                  <a:pt x="13" y="0"/>
                </a:lnTo>
                <a:lnTo>
                  <a:pt x="16" y="0"/>
                </a:lnTo>
                <a:lnTo>
                  <a:pt x="17" y="0"/>
                </a:lnTo>
                <a:lnTo>
                  <a:pt x="20" y="1"/>
                </a:lnTo>
                <a:lnTo>
                  <a:pt x="22" y="2"/>
                </a:lnTo>
                <a:lnTo>
                  <a:pt x="25" y="3"/>
                </a:lnTo>
                <a:lnTo>
                  <a:pt x="27" y="5"/>
                </a:lnTo>
                <a:lnTo>
                  <a:pt x="28" y="7"/>
                </a:lnTo>
                <a:lnTo>
                  <a:pt x="3" y="2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58" name="Freeform 4724"/>
          <p:cNvSpPr>
            <a:spLocks noChangeAspect="1"/>
          </p:cNvSpPr>
          <p:nvPr/>
        </p:nvSpPr>
        <p:spPr bwMode="auto">
          <a:xfrm>
            <a:off x="1698625" y="4113213"/>
            <a:ext cx="6350" cy="11112"/>
          </a:xfrm>
          <a:custGeom>
            <a:avLst/>
            <a:gdLst>
              <a:gd name="T0" fmla="*/ 0 w 17"/>
              <a:gd name="T1" fmla="*/ 0 h 32"/>
              <a:gd name="T2" fmla="*/ 0 w 17"/>
              <a:gd name="T3" fmla="*/ 0 h 32"/>
              <a:gd name="T4" fmla="*/ 2147483647 w 17"/>
              <a:gd name="T5" fmla="*/ 0 h 32"/>
              <a:gd name="T6" fmla="*/ 2147483647 w 17"/>
              <a:gd name="T7" fmla="*/ 2147483647 h 32"/>
              <a:gd name="T8" fmla="*/ 2147483647 w 17"/>
              <a:gd name="T9" fmla="*/ 2147483647 h 32"/>
              <a:gd name="T10" fmla="*/ 2147483647 w 17"/>
              <a:gd name="T11" fmla="*/ 2147483647 h 32"/>
              <a:gd name="T12" fmla="*/ 2147483647 w 17"/>
              <a:gd name="T13" fmla="*/ 2147483647 h 32"/>
              <a:gd name="T14" fmla="*/ 2147483647 w 17"/>
              <a:gd name="T15" fmla="*/ 2147483647 h 32"/>
              <a:gd name="T16" fmla="*/ 2147483647 w 17"/>
              <a:gd name="T17" fmla="*/ 2147483647 h 32"/>
              <a:gd name="T18" fmla="*/ 2147483647 w 17"/>
              <a:gd name="T19" fmla="*/ 2147483647 h 32"/>
              <a:gd name="T20" fmla="*/ 2147483647 w 17"/>
              <a:gd name="T21" fmla="*/ 2147483647 h 32"/>
              <a:gd name="T22" fmla="*/ 2147483647 w 17"/>
              <a:gd name="T23" fmla="*/ 2147483647 h 32"/>
              <a:gd name="T24" fmla="*/ 2147483647 w 17"/>
              <a:gd name="T25" fmla="*/ 2147483647 h 32"/>
              <a:gd name="T26" fmla="*/ 2147483647 w 17"/>
              <a:gd name="T27" fmla="*/ 2147483647 h 32"/>
              <a:gd name="T28" fmla="*/ 2147483647 w 17"/>
              <a:gd name="T29" fmla="*/ 2147483647 h 32"/>
              <a:gd name="T30" fmla="*/ 2147483647 w 17"/>
              <a:gd name="T31" fmla="*/ 2147483647 h 32"/>
              <a:gd name="T32" fmla="*/ 2147483647 w 17"/>
              <a:gd name="T33" fmla="*/ 2147483647 h 32"/>
              <a:gd name="T34" fmla="*/ 2147483647 w 17"/>
              <a:gd name="T35" fmla="*/ 2147483647 h 32"/>
              <a:gd name="T36" fmla="*/ 2147483647 w 17"/>
              <a:gd name="T37" fmla="*/ 2147483647 h 32"/>
              <a:gd name="T38" fmla="*/ 2147483647 w 17"/>
              <a:gd name="T39" fmla="*/ 2147483647 h 32"/>
              <a:gd name="T40" fmla="*/ 2147483647 w 17"/>
              <a:gd name="T41" fmla="*/ 2147483647 h 32"/>
              <a:gd name="T42" fmla="*/ 0 w 17"/>
              <a:gd name="T43" fmla="*/ 0 h 3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7"/>
              <a:gd name="T67" fmla="*/ 0 h 32"/>
              <a:gd name="T68" fmla="*/ 17 w 17"/>
              <a:gd name="T69" fmla="*/ 32 h 32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7" h="32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6" y="1"/>
                </a:lnTo>
                <a:lnTo>
                  <a:pt x="8" y="1"/>
                </a:lnTo>
                <a:lnTo>
                  <a:pt x="10" y="4"/>
                </a:lnTo>
                <a:lnTo>
                  <a:pt x="12" y="6"/>
                </a:lnTo>
                <a:lnTo>
                  <a:pt x="14" y="8"/>
                </a:lnTo>
                <a:lnTo>
                  <a:pt x="16" y="10"/>
                </a:lnTo>
                <a:lnTo>
                  <a:pt x="16" y="12"/>
                </a:lnTo>
                <a:lnTo>
                  <a:pt x="17" y="15"/>
                </a:lnTo>
                <a:lnTo>
                  <a:pt x="17" y="17"/>
                </a:lnTo>
                <a:lnTo>
                  <a:pt x="16" y="20"/>
                </a:lnTo>
                <a:lnTo>
                  <a:pt x="16" y="22"/>
                </a:lnTo>
                <a:lnTo>
                  <a:pt x="14" y="24"/>
                </a:lnTo>
                <a:lnTo>
                  <a:pt x="12" y="26"/>
                </a:lnTo>
                <a:lnTo>
                  <a:pt x="10" y="28"/>
                </a:lnTo>
                <a:lnTo>
                  <a:pt x="8" y="30"/>
                </a:lnTo>
                <a:lnTo>
                  <a:pt x="6" y="30"/>
                </a:lnTo>
                <a:lnTo>
                  <a:pt x="2" y="3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59" name="Freeform 4725"/>
          <p:cNvSpPr>
            <a:spLocks noChangeAspect="1"/>
          </p:cNvSpPr>
          <p:nvPr/>
        </p:nvSpPr>
        <p:spPr bwMode="auto">
          <a:xfrm>
            <a:off x="1597025" y="4105275"/>
            <a:ext cx="11113" cy="14288"/>
          </a:xfrm>
          <a:custGeom>
            <a:avLst/>
            <a:gdLst>
              <a:gd name="T0" fmla="*/ 0 w 33"/>
              <a:gd name="T1" fmla="*/ 2147483647 h 39"/>
              <a:gd name="T2" fmla="*/ 2147483647 w 33"/>
              <a:gd name="T3" fmla="*/ 0 h 39"/>
              <a:gd name="T4" fmla="*/ 2147483647 w 33"/>
              <a:gd name="T5" fmla="*/ 2147483647 h 39"/>
              <a:gd name="T6" fmla="*/ 2147483647 w 33"/>
              <a:gd name="T7" fmla="*/ 2147483647 h 39"/>
              <a:gd name="T8" fmla="*/ 2147483647 w 33"/>
              <a:gd name="T9" fmla="*/ 2147483647 h 39"/>
              <a:gd name="T10" fmla="*/ 2147483647 w 33"/>
              <a:gd name="T11" fmla="*/ 2147483647 h 39"/>
              <a:gd name="T12" fmla="*/ 0 w 33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9"/>
              <a:gd name="T23" fmla="*/ 33 w 33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9">
                <a:moveTo>
                  <a:pt x="0" y="17"/>
                </a:moveTo>
                <a:lnTo>
                  <a:pt x="25" y="0"/>
                </a:lnTo>
                <a:lnTo>
                  <a:pt x="33" y="11"/>
                </a:lnTo>
                <a:lnTo>
                  <a:pt x="28" y="10"/>
                </a:lnTo>
                <a:lnTo>
                  <a:pt x="18" y="39"/>
                </a:lnTo>
                <a:lnTo>
                  <a:pt x="14" y="38"/>
                </a:lnTo>
                <a:lnTo>
                  <a:pt x="0" y="1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60" name="Freeform 4726"/>
          <p:cNvSpPr>
            <a:spLocks noChangeAspect="1"/>
          </p:cNvSpPr>
          <p:nvPr/>
        </p:nvSpPr>
        <p:spPr bwMode="auto">
          <a:xfrm>
            <a:off x="1603375" y="4108450"/>
            <a:ext cx="12700" cy="14288"/>
          </a:xfrm>
          <a:custGeom>
            <a:avLst/>
            <a:gdLst>
              <a:gd name="T0" fmla="*/ 0 w 36"/>
              <a:gd name="T1" fmla="*/ 2147483647 h 40"/>
              <a:gd name="T2" fmla="*/ 2147483647 w 36"/>
              <a:gd name="T3" fmla="*/ 0 h 40"/>
              <a:gd name="T4" fmla="*/ 2147483647 w 36"/>
              <a:gd name="T5" fmla="*/ 2147483647 h 40"/>
              <a:gd name="T6" fmla="*/ 2147483647 w 36"/>
              <a:gd name="T7" fmla="*/ 2147483647 h 40"/>
              <a:gd name="T8" fmla="*/ 2147483647 w 36"/>
              <a:gd name="T9" fmla="*/ 2147483647 h 40"/>
              <a:gd name="T10" fmla="*/ 2147483647 w 36"/>
              <a:gd name="T11" fmla="*/ 2147483647 h 40"/>
              <a:gd name="T12" fmla="*/ 0 w 36"/>
              <a:gd name="T13" fmla="*/ 2147483647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40"/>
              <a:gd name="T23" fmla="*/ 36 w 36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40">
                <a:moveTo>
                  <a:pt x="0" y="29"/>
                </a:moveTo>
                <a:lnTo>
                  <a:pt x="10" y="0"/>
                </a:lnTo>
                <a:lnTo>
                  <a:pt x="36" y="9"/>
                </a:lnTo>
                <a:lnTo>
                  <a:pt x="35" y="9"/>
                </a:lnTo>
                <a:lnTo>
                  <a:pt x="31" y="40"/>
                </a:lnTo>
                <a:lnTo>
                  <a:pt x="30" y="40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61" name="Freeform 4727"/>
          <p:cNvSpPr>
            <a:spLocks noChangeAspect="1"/>
          </p:cNvSpPr>
          <p:nvPr/>
        </p:nvSpPr>
        <p:spPr bwMode="auto">
          <a:xfrm>
            <a:off x="1612900" y="4111625"/>
            <a:ext cx="15875" cy="12700"/>
          </a:xfrm>
          <a:custGeom>
            <a:avLst/>
            <a:gdLst>
              <a:gd name="T0" fmla="*/ 0 w 46"/>
              <a:gd name="T1" fmla="*/ 2147483647 h 39"/>
              <a:gd name="T2" fmla="*/ 2147483647 w 46"/>
              <a:gd name="T3" fmla="*/ 0 h 39"/>
              <a:gd name="T4" fmla="*/ 2147483647 w 46"/>
              <a:gd name="T5" fmla="*/ 2147483647 h 39"/>
              <a:gd name="T6" fmla="*/ 2147483647 w 46"/>
              <a:gd name="T7" fmla="*/ 2147483647 h 39"/>
              <a:gd name="T8" fmla="*/ 2147483647 w 46"/>
              <a:gd name="T9" fmla="*/ 2147483647 h 39"/>
              <a:gd name="T10" fmla="*/ 2147483647 w 46"/>
              <a:gd name="T11" fmla="*/ 2147483647 h 39"/>
              <a:gd name="T12" fmla="*/ 0 w 46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39"/>
              <a:gd name="T23" fmla="*/ 46 w 46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39">
                <a:moveTo>
                  <a:pt x="0" y="31"/>
                </a:moveTo>
                <a:lnTo>
                  <a:pt x="4" y="0"/>
                </a:lnTo>
                <a:lnTo>
                  <a:pt x="46" y="7"/>
                </a:lnTo>
                <a:lnTo>
                  <a:pt x="44" y="7"/>
                </a:lnTo>
                <a:lnTo>
                  <a:pt x="42" y="39"/>
                </a:lnTo>
                <a:lnTo>
                  <a:pt x="40" y="39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62" name="Freeform 4728"/>
          <p:cNvSpPr>
            <a:spLocks noChangeAspect="1"/>
          </p:cNvSpPr>
          <p:nvPr/>
        </p:nvSpPr>
        <p:spPr bwMode="auto">
          <a:xfrm>
            <a:off x="1628775" y="4113213"/>
            <a:ext cx="15875" cy="14287"/>
          </a:xfrm>
          <a:custGeom>
            <a:avLst/>
            <a:gdLst>
              <a:gd name="T0" fmla="*/ 0 w 50"/>
              <a:gd name="T1" fmla="*/ 2147483647 h 35"/>
              <a:gd name="T2" fmla="*/ 2147483647 w 50"/>
              <a:gd name="T3" fmla="*/ 0 h 35"/>
              <a:gd name="T4" fmla="*/ 2147483647 w 50"/>
              <a:gd name="T5" fmla="*/ 2147483647 h 35"/>
              <a:gd name="T6" fmla="*/ 2147483647 w 50"/>
              <a:gd name="T7" fmla="*/ 2147483647 h 35"/>
              <a:gd name="T8" fmla="*/ 2147483647 w 50"/>
              <a:gd name="T9" fmla="*/ 2147483647 h 35"/>
              <a:gd name="T10" fmla="*/ 2147483647 w 50"/>
              <a:gd name="T11" fmla="*/ 2147483647 h 35"/>
              <a:gd name="T12" fmla="*/ 0 w 50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35"/>
              <a:gd name="T23" fmla="*/ 50 w 50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35">
                <a:moveTo>
                  <a:pt x="0" y="32"/>
                </a:moveTo>
                <a:lnTo>
                  <a:pt x="2" y="0"/>
                </a:lnTo>
                <a:lnTo>
                  <a:pt x="50" y="4"/>
                </a:lnTo>
                <a:lnTo>
                  <a:pt x="49" y="4"/>
                </a:lnTo>
                <a:lnTo>
                  <a:pt x="49" y="35"/>
                </a:lnTo>
                <a:lnTo>
                  <a:pt x="48" y="35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63" name="Freeform 4729"/>
          <p:cNvSpPr>
            <a:spLocks noChangeAspect="1"/>
          </p:cNvSpPr>
          <p:nvPr/>
        </p:nvSpPr>
        <p:spPr bwMode="auto">
          <a:xfrm>
            <a:off x="1644650" y="4114800"/>
            <a:ext cx="17463" cy="12700"/>
          </a:xfrm>
          <a:custGeom>
            <a:avLst/>
            <a:gdLst>
              <a:gd name="T0" fmla="*/ 0 w 49"/>
              <a:gd name="T1" fmla="*/ 2147483647 h 32"/>
              <a:gd name="T2" fmla="*/ 0 w 49"/>
              <a:gd name="T3" fmla="*/ 0 h 32"/>
              <a:gd name="T4" fmla="*/ 2147483647 w 49"/>
              <a:gd name="T5" fmla="*/ 2147483647 h 32"/>
              <a:gd name="T6" fmla="*/ 2147483647 w 49"/>
              <a:gd name="T7" fmla="*/ 2147483647 h 32"/>
              <a:gd name="T8" fmla="*/ 2147483647 w 49"/>
              <a:gd name="T9" fmla="*/ 2147483647 h 32"/>
              <a:gd name="T10" fmla="*/ 2147483647 w 49"/>
              <a:gd name="T11" fmla="*/ 2147483647 h 32"/>
              <a:gd name="T12" fmla="*/ 0 w 49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9"/>
              <a:gd name="T22" fmla="*/ 0 h 32"/>
              <a:gd name="T23" fmla="*/ 49 w 49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9" h="32">
                <a:moveTo>
                  <a:pt x="0" y="31"/>
                </a:moveTo>
                <a:lnTo>
                  <a:pt x="0" y="0"/>
                </a:lnTo>
                <a:lnTo>
                  <a:pt x="49" y="1"/>
                </a:lnTo>
                <a:lnTo>
                  <a:pt x="49" y="32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64" name="Freeform 4730"/>
          <p:cNvSpPr>
            <a:spLocks noChangeAspect="1"/>
          </p:cNvSpPr>
          <p:nvPr/>
        </p:nvSpPr>
        <p:spPr bwMode="auto">
          <a:xfrm>
            <a:off x="1662113" y="4114800"/>
            <a:ext cx="15875" cy="12700"/>
          </a:xfrm>
          <a:custGeom>
            <a:avLst/>
            <a:gdLst>
              <a:gd name="T0" fmla="*/ 0 w 46"/>
              <a:gd name="T1" fmla="*/ 2147483647 h 32"/>
              <a:gd name="T2" fmla="*/ 0 w 46"/>
              <a:gd name="T3" fmla="*/ 2147483647 h 32"/>
              <a:gd name="T4" fmla="*/ 2147483647 w 46"/>
              <a:gd name="T5" fmla="*/ 0 h 32"/>
              <a:gd name="T6" fmla="*/ 2147483647 w 46"/>
              <a:gd name="T7" fmla="*/ 0 h 32"/>
              <a:gd name="T8" fmla="*/ 2147483647 w 46"/>
              <a:gd name="T9" fmla="*/ 2147483647 h 32"/>
              <a:gd name="T10" fmla="*/ 2147483647 w 46"/>
              <a:gd name="T11" fmla="*/ 2147483647 h 32"/>
              <a:gd name="T12" fmla="*/ 0 w 46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32"/>
              <a:gd name="T23" fmla="*/ 46 w 46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32">
                <a:moveTo>
                  <a:pt x="0" y="32"/>
                </a:moveTo>
                <a:lnTo>
                  <a:pt x="0" y="1"/>
                </a:lnTo>
                <a:lnTo>
                  <a:pt x="46" y="0"/>
                </a:lnTo>
                <a:lnTo>
                  <a:pt x="46" y="31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65" name="Freeform 4731"/>
          <p:cNvSpPr>
            <a:spLocks noChangeAspect="1"/>
          </p:cNvSpPr>
          <p:nvPr/>
        </p:nvSpPr>
        <p:spPr bwMode="auto">
          <a:xfrm>
            <a:off x="1677988" y="4113213"/>
            <a:ext cx="15875" cy="14287"/>
          </a:xfrm>
          <a:custGeom>
            <a:avLst/>
            <a:gdLst>
              <a:gd name="T0" fmla="*/ 0 w 41"/>
              <a:gd name="T1" fmla="*/ 2147483647 h 34"/>
              <a:gd name="T2" fmla="*/ 0 w 41"/>
              <a:gd name="T3" fmla="*/ 2147483647 h 34"/>
              <a:gd name="T4" fmla="*/ 2147483647 w 41"/>
              <a:gd name="T5" fmla="*/ 0 h 34"/>
              <a:gd name="T6" fmla="*/ 2147483647 w 41"/>
              <a:gd name="T7" fmla="*/ 0 h 34"/>
              <a:gd name="T8" fmla="*/ 2147483647 w 41"/>
              <a:gd name="T9" fmla="*/ 2147483647 h 34"/>
              <a:gd name="T10" fmla="*/ 2147483647 w 41"/>
              <a:gd name="T11" fmla="*/ 2147483647 h 34"/>
              <a:gd name="T12" fmla="*/ 0 w 41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1"/>
              <a:gd name="T22" fmla="*/ 0 h 34"/>
              <a:gd name="T23" fmla="*/ 41 w 41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1" h="34">
                <a:moveTo>
                  <a:pt x="0" y="34"/>
                </a:moveTo>
                <a:lnTo>
                  <a:pt x="0" y="3"/>
                </a:lnTo>
                <a:lnTo>
                  <a:pt x="34" y="0"/>
                </a:lnTo>
                <a:lnTo>
                  <a:pt x="36" y="0"/>
                </a:lnTo>
                <a:lnTo>
                  <a:pt x="39" y="32"/>
                </a:lnTo>
                <a:lnTo>
                  <a:pt x="41" y="32"/>
                </a:lnTo>
                <a:lnTo>
                  <a:pt x="0" y="3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66" name="Freeform 4732"/>
          <p:cNvSpPr>
            <a:spLocks noChangeAspect="1"/>
          </p:cNvSpPr>
          <p:nvPr/>
        </p:nvSpPr>
        <p:spPr bwMode="auto">
          <a:xfrm>
            <a:off x="1690688" y="4113213"/>
            <a:ext cx="7937" cy="14287"/>
          </a:xfrm>
          <a:custGeom>
            <a:avLst/>
            <a:gdLst>
              <a:gd name="T0" fmla="*/ 2147483647 w 26"/>
              <a:gd name="T1" fmla="*/ 2147483647 h 34"/>
              <a:gd name="T2" fmla="*/ 0 w 26"/>
              <a:gd name="T3" fmla="*/ 2147483647 h 34"/>
              <a:gd name="T4" fmla="*/ 2147483647 w 26"/>
              <a:gd name="T5" fmla="*/ 0 h 34"/>
              <a:gd name="T6" fmla="*/ 2147483647 w 26"/>
              <a:gd name="T7" fmla="*/ 2147483647 h 34"/>
              <a:gd name="T8" fmla="*/ 2147483647 w 26"/>
              <a:gd name="T9" fmla="*/ 2147483647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34"/>
              <a:gd name="T17" fmla="*/ 26 w 26"/>
              <a:gd name="T18" fmla="*/ 34 h 3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34">
                <a:moveTo>
                  <a:pt x="3" y="34"/>
                </a:moveTo>
                <a:lnTo>
                  <a:pt x="0" y="2"/>
                </a:lnTo>
                <a:lnTo>
                  <a:pt x="24" y="0"/>
                </a:lnTo>
                <a:lnTo>
                  <a:pt x="26" y="32"/>
                </a:lnTo>
                <a:lnTo>
                  <a:pt x="3" y="3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67" name="Freeform 4733"/>
          <p:cNvSpPr>
            <a:spLocks noChangeAspect="1"/>
          </p:cNvSpPr>
          <p:nvPr/>
        </p:nvSpPr>
        <p:spPr bwMode="auto">
          <a:xfrm>
            <a:off x="1693863" y="4113213"/>
            <a:ext cx="7937" cy="11112"/>
          </a:xfrm>
          <a:custGeom>
            <a:avLst/>
            <a:gdLst>
              <a:gd name="T0" fmla="*/ 2147483647 w 19"/>
              <a:gd name="T1" fmla="*/ 2147483647 h 32"/>
              <a:gd name="T2" fmla="*/ 2147483647 w 19"/>
              <a:gd name="T3" fmla="*/ 2147483647 h 32"/>
              <a:gd name="T4" fmla="*/ 2147483647 w 19"/>
              <a:gd name="T5" fmla="*/ 2147483647 h 32"/>
              <a:gd name="T6" fmla="*/ 2147483647 w 19"/>
              <a:gd name="T7" fmla="*/ 2147483647 h 32"/>
              <a:gd name="T8" fmla="*/ 2147483647 w 19"/>
              <a:gd name="T9" fmla="*/ 2147483647 h 32"/>
              <a:gd name="T10" fmla="*/ 2147483647 w 19"/>
              <a:gd name="T11" fmla="*/ 2147483647 h 32"/>
              <a:gd name="T12" fmla="*/ 2147483647 w 19"/>
              <a:gd name="T13" fmla="*/ 2147483647 h 32"/>
              <a:gd name="T14" fmla="*/ 2147483647 w 19"/>
              <a:gd name="T15" fmla="*/ 2147483647 h 32"/>
              <a:gd name="T16" fmla="*/ 2147483647 w 19"/>
              <a:gd name="T17" fmla="*/ 2147483647 h 32"/>
              <a:gd name="T18" fmla="*/ 2147483647 w 19"/>
              <a:gd name="T19" fmla="*/ 2147483647 h 32"/>
              <a:gd name="T20" fmla="*/ 0 w 19"/>
              <a:gd name="T21" fmla="*/ 2147483647 h 32"/>
              <a:gd name="T22" fmla="*/ 0 w 19"/>
              <a:gd name="T23" fmla="*/ 2147483647 h 32"/>
              <a:gd name="T24" fmla="*/ 0 w 19"/>
              <a:gd name="T25" fmla="*/ 2147483647 h 32"/>
              <a:gd name="T26" fmla="*/ 2147483647 w 19"/>
              <a:gd name="T27" fmla="*/ 2147483647 h 32"/>
              <a:gd name="T28" fmla="*/ 2147483647 w 19"/>
              <a:gd name="T29" fmla="*/ 2147483647 h 32"/>
              <a:gd name="T30" fmla="*/ 2147483647 w 19"/>
              <a:gd name="T31" fmla="*/ 2147483647 h 32"/>
              <a:gd name="T32" fmla="*/ 2147483647 w 19"/>
              <a:gd name="T33" fmla="*/ 2147483647 h 32"/>
              <a:gd name="T34" fmla="*/ 2147483647 w 19"/>
              <a:gd name="T35" fmla="*/ 2147483647 h 32"/>
              <a:gd name="T36" fmla="*/ 2147483647 w 19"/>
              <a:gd name="T37" fmla="*/ 2147483647 h 32"/>
              <a:gd name="T38" fmla="*/ 2147483647 w 19"/>
              <a:gd name="T39" fmla="*/ 0 h 32"/>
              <a:gd name="T40" fmla="*/ 2147483647 w 19"/>
              <a:gd name="T41" fmla="*/ 0 h 32"/>
              <a:gd name="T42" fmla="*/ 2147483647 w 19"/>
              <a:gd name="T43" fmla="*/ 2147483647 h 3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9"/>
              <a:gd name="T67" fmla="*/ 0 h 32"/>
              <a:gd name="T68" fmla="*/ 19 w 19"/>
              <a:gd name="T69" fmla="*/ 32 h 32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9" h="32">
                <a:moveTo>
                  <a:pt x="19" y="32"/>
                </a:moveTo>
                <a:lnTo>
                  <a:pt x="19" y="32"/>
                </a:lnTo>
                <a:lnTo>
                  <a:pt x="15" y="32"/>
                </a:lnTo>
                <a:lnTo>
                  <a:pt x="14" y="32"/>
                </a:lnTo>
                <a:lnTo>
                  <a:pt x="11" y="30"/>
                </a:lnTo>
                <a:lnTo>
                  <a:pt x="8" y="29"/>
                </a:lnTo>
                <a:lnTo>
                  <a:pt x="6" y="28"/>
                </a:lnTo>
                <a:lnTo>
                  <a:pt x="4" y="26"/>
                </a:lnTo>
                <a:lnTo>
                  <a:pt x="2" y="24"/>
                </a:lnTo>
                <a:lnTo>
                  <a:pt x="1" y="22"/>
                </a:lnTo>
                <a:lnTo>
                  <a:pt x="0" y="19"/>
                </a:lnTo>
                <a:lnTo>
                  <a:pt x="0" y="16"/>
                </a:lnTo>
                <a:lnTo>
                  <a:pt x="0" y="15"/>
                </a:lnTo>
                <a:lnTo>
                  <a:pt x="1" y="12"/>
                </a:lnTo>
                <a:lnTo>
                  <a:pt x="2" y="9"/>
                </a:lnTo>
                <a:lnTo>
                  <a:pt x="3" y="7"/>
                </a:lnTo>
                <a:lnTo>
                  <a:pt x="5" y="5"/>
                </a:lnTo>
                <a:lnTo>
                  <a:pt x="7" y="2"/>
                </a:lnTo>
                <a:lnTo>
                  <a:pt x="9" y="1"/>
                </a:lnTo>
                <a:lnTo>
                  <a:pt x="12" y="0"/>
                </a:lnTo>
                <a:lnTo>
                  <a:pt x="19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68" name="Freeform 4734"/>
          <p:cNvSpPr>
            <a:spLocks noChangeAspect="1"/>
          </p:cNvSpPr>
          <p:nvPr/>
        </p:nvSpPr>
        <p:spPr bwMode="auto">
          <a:xfrm>
            <a:off x="1677988" y="4075113"/>
            <a:ext cx="1587" cy="9525"/>
          </a:xfrm>
          <a:custGeom>
            <a:avLst/>
            <a:gdLst>
              <a:gd name="T0" fmla="*/ 0 w 4"/>
              <a:gd name="T1" fmla="*/ 2147483647 h 31"/>
              <a:gd name="T2" fmla="*/ 2147483647 w 4"/>
              <a:gd name="T3" fmla="*/ 0 h 31"/>
              <a:gd name="T4" fmla="*/ 0 w 4"/>
              <a:gd name="T5" fmla="*/ 2147483647 h 31"/>
              <a:gd name="T6" fmla="*/ 0 60000 65536"/>
              <a:gd name="T7" fmla="*/ 0 60000 65536"/>
              <a:gd name="T8" fmla="*/ 0 60000 65536"/>
              <a:gd name="T9" fmla="*/ 0 w 4"/>
              <a:gd name="T10" fmla="*/ 0 h 31"/>
              <a:gd name="T11" fmla="*/ 4 w 4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" h="31">
                <a:moveTo>
                  <a:pt x="0" y="31"/>
                </a:moveTo>
                <a:lnTo>
                  <a:pt x="4" y="0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69" name="Freeform 4735"/>
          <p:cNvSpPr>
            <a:spLocks noChangeAspect="1"/>
          </p:cNvSpPr>
          <p:nvPr/>
        </p:nvSpPr>
        <p:spPr bwMode="auto">
          <a:xfrm>
            <a:off x="1698625" y="4110038"/>
            <a:ext cx="20638" cy="14287"/>
          </a:xfrm>
          <a:custGeom>
            <a:avLst/>
            <a:gdLst>
              <a:gd name="T0" fmla="*/ 2147483647 w 55"/>
              <a:gd name="T1" fmla="*/ 2147483647 h 42"/>
              <a:gd name="T2" fmla="*/ 0 w 55"/>
              <a:gd name="T3" fmla="*/ 2147483647 h 42"/>
              <a:gd name="T4" fmla="*/ 2147483647 w 55"/>
              <a:gd name="T5" fmla="*/ 0 h 42"/>
              <a:gd name="T6" fmla="*/ 2147483647 w 55"/>
              <a:gd name="T7" fmla="*/ 2147483647 h 42"/>
              <a:gd name="T8" fmla="*/ 2147483647 w 55"/>
              <a:gd name="T9" fmla="*/ 2147483647 h 42"/>
              <a:gd name="T10" fmla="*/ 2147483647 w 55"/>
              <a:gd name="T11" fmla="*/ 2147483647 h 42"/>
              <a:gd name="T12" fmla="*/ 2147483647 w 55"/>
              <a:gd name="T13" fmla="*/ 2147483647 h 4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5"/>
              <a:gd name="T22" fmla="*/ 0 h 42"/>
              <a:gd name="T23" fmla="*/ 55 w 55"/>
              <a:gd name="T24" fmla="*/ 42 h 4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5" h="42">
                <a:moveTo>
                  <a:pt x="7" y="42"/>
                </a:moveTo>
                <a:lnTo>
                  <a:pt x="0" y="10"/>
                </a:lnTo>
                <a:lnTo>
                  <a:pt x="48" y="0"/>
                </a:lnTo>
                <a:lnTo>
                  <a:pt x="43" y="2"/>
                </a:lnTo>
                <a:lnTo>
                  <a:pt x="55" y="29"/>
                </a:lnTo>
                <a:lnTo>
                  <a:pt x="50" y="31"/>
                </a:lnTo>
                <a:lnTo>
                  <a:pt x="7" y="4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70" name="Freeform 4736"/>
          <p:cNvSpPr>
            <a:spLocks noChangeAspect="1"/>
          </p:cNvSpPr>
          <p:nvPr/>
        </p:nvSpPr>
        <p:spPr bwMode="auto">
          <a:xfrm>
            <a:off x="1712913" y="4108450"/>
            <a:ext cx="17462" cy="12700"/>
          </a:xfrm>
          <a:custGeom>
            <a:avLst/>
            <a:gdLst>
              <a:gd name="T0" fmla="*/ 2147483647 w 49"/>
              <a:gd name="T1" fmla="*/ 2147483647 h 38"/>
              <a:gd name="T2" fmla="*/ 0 w 49"/>
              <a:gd name="T3" fmla="*/ 2147483647 h 38"/>
              <a:gd name="T4" fmla="*/ 2147483647 w 49"/>
              <a:gd name="T5" fmla="*/ 0 h 38"/>
              <a:gd name="T6" fmla="*/ 2147483647 w 49"/>
              <a:gd name="T7" fmla="*/ 2147483647 h 38"/>
              <a:gd name="T8" fmla="*/ 2147483647 w 49"/>
              <a:gd name="T9" fmla="*/ 2147483647 h 38"/>
              <a:gd name="T10" fmla="*/ 2147483647 w 49"/>
              <a:gd name="T11" fmla="*/ 2147483647 h 38"/>
              <a:gd name="T12" fmla="*/ 2147483647 w 49"/>
              <a:gd name="T13" fmla="*/ 2147483647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9"/>
              <a:gd name="T22" fmla="*/ 0 h 38"/>
              <a:gd name="T23" fmla="*/ 49 w 49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9" h="38">
                <a:moveTo>
                  <a:pt x="12" y="38"/>
                </a:moveTo>
                <a:lnTo>
                  <a:pt x="0" y="11"/>
                </a:lnTo>
                <a:lnTo>
                  <a:pt x="23" y="0"/>
                </a:lnTo>
                <a:lnTo>
                  <a:pt x="22" y="2"/>
                </a:lnTo>
                <a:lnTo>
                  <a:pt x="49" y="18"/>
                </a:lnTo>
                <a:lnTo>
                  <a:pt x="48" y="20"/>
                </a:lnTo>
                <a:lnTo>
                  <a:pt x="12" y="3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71" name="Freeform 4737"/>
          <p:cNvSpPr>
            <a:spLocks noChangeAspect="1"/>
          </p:cNvSpPr>
          <p:nvPr/>
        </p:nvSpPr>
        <p:spPr bwMode="auto">
          <a:xfrm>
            <a:off x="1720850" y="4103688"/>
            <a:ext cx="12700" cy="9525"/>
          </a:xfrm>
          <a:custGeom>
            <a:avLst/>
            <a:gdLst>
              <a:gd name="T0" fmla="*/ 2147483647 w 41"/>
              <a:gd name="T1" fmla="*/ 2147483647 h 29"/>
              <a:gd name="T2" fmla="*/ 0 w 41"/>
              <a:gd name="T3" fmla="*/ 2147483647 h 29"/>
              <a:gd name="T4" fmla="*/ 2147483647 w 41"/>
              <a:gd name="T5" fmla="*/ 0 h 29"/>
              <a:gd name="T6" fmla="*/ 2147483647 w 41"/>
              <a:gd name="T7" fmla="*/ 2147483647 h 29"/>
              <a:gd name="T8" fmla="*/ 2147483647 w 41"/>
              <a:gd name="T9" fmla="*/ 2147483647 h 29"/>
              <a:gd name="T10" fmla="*/ 2147483647 w 41"/>
              <a:gd name="T11" fmla="*/ 2147483647 h 29"/>
              <a:gd name="T12" fmla="*/ 2147483647 w 41"/>
              <a:gd name="T13" fmla="*/ 2147483647 h 2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1"/>
              <a:gd name="T22" fmla="*/ 0 h 29"/>
              <a:gd name="T23" fmla="*/ 41 w 41"/>
              <a:gd name="T24" fmla="*/ 29 h 2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1" h="29">
                <a:moveTo>
                  <a:pt x="27" y="29"/>
                </a:moveTo>
                <a:lnTo>
                  <a:pt x="0" y="13"/>
                </a:lnTo>
                <a:lnTo>
                  <a:pt x="8" y="0"/>
                </a:lnTo>
                <a:lnTo>
                  <a:pt x="9" y="5"/>
                </a:lnTo>
                <a:lnTo>
                  <a:pt x="40" y="1"/>
                </a:lnTo>
                <a:lnTo>
                  <a:pt x="41" y="7"/>
                </a:lnTo>
                <a:lnTo>
                  <a:pt x="27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72" name="Freeform 4738"/>
          <p:cNvSpPr>
            <a:spLocks noChangeAspect="1"/>
          </p:cNvSpPr>
          <p:nvPr/>
        </p:nvSpPr>
        <p:spPr bwMode="auto">
          <a:xfrm>
            <a:off x="1722438" y="4095750"/>
            <a:ext cx="11112" cy="9525"/>
          </a:xfrm>
          <a:custGeom>
            <a:avLst/>
            <a:gdLst>
              <a:gd name="T0" fmla="*/ 2147483647 w 33"/>
              <a:gd name="T1" fmla="*/ 2147483647 h 31"/>
              <a:gd name="T2" fmla="*/ 2147483647 w 33"/>
              <a:gd name="T3" fmla="*/ 2147483647 h 31"/>
              <a:gd name="T4" fmla="*/ 0 w 33"/>
              <a:gd name="T5" fmla="*/ 2147483647 h 31"/>
              <a:gd name="T6" fmla="*/ 2147483647 w 33"/>
              <a:gd name="T7" fmla="*/ 2147483647 h 31"/>
              <a:gd name="T8" fmla="*/ 2147483647 w 33"/>
              <a:gd name="T9" fmla="*/ 0 h 31"/>
              <a:gd name="T10" fmla="*/ 2147483647 w 33"/>
              <a:gd name="T11" fmla="*/ 2147483647 h 31"/>
              <a:gd name="T12" fmla="*/ 2147483647 w 33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1"/>
              <a:gd name="T23" fmla="*/ 33 w 3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1">
                <a:moveTo>
                  <a:pt x="33" y="27"/>
                </a:moveTo>
                <a:lnTo>
                  <a:pt x="2" y="31"/>
                </a:lnTo>
                <a:lnTo>
                  <a:pt x="0" y="19"/>
                </a:lnTo>
                <a:lnTo>
                  <a:pt x="4" y="23"/>
                </a:lnTo>
                <a:lnTo>
                  <a:pt x="25" y="0"/>
                </a:lnTo>
                <a:lnTo>
                  <a:pt x="29" y="4"/>
                </a:lnTo>
                <a:lnTo>
                  <a:pt x="33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73" name="Freeform 4739"/>
          <p:cNvSpPr>
            <a:spLocks noChangeAspect="1"/>
          </p:cNvSpPr>
          <p:nvPr/>
        </p:nvSpPr>
        <p:spPr bwMode="auto">
          <a:xfrm>
            <a:off x="1719263" y="4086225"/>
            <a:ext cx="12700" cy="17463"/>
          </a:xfrm>
          <a:custGeom>
            <a:avLst/>
            <a:gdLst>
              <a:gd name="T0" fmla="*/ 2147483647 w 39"/>
              <a:gd name="T1" fmla="*/ 2147483647 h 42"/>
              <a:gd name="T2" fmla="*/ 2147483647 w 39"/>
              <a:gd name="T3" fmla="*/ 2147483647 h 42"/>
              <a:gd name="T4" fmla="*/ 0 w 39"/>
              <a:gd name="T5" fmla="*/ 2147483647 h 42"/>
              <a:gd name="T6" fmla="*/ 2147483647 w 39"/>
              <a:gd name="T7" fmla="*/ 2147483647 h 42"/>
              <a:gd name="T8" fmla="*/ 2147483647 w 39"/>
              <a:gd name="T9" fmla="*/ 0 h 42"/>
              <a:gd name="T10" fmla="*/ 2147483647 w 39"/>
              <a:gd name="T11" fmla="*/ 2147483647 h 42"/>
              <a:gd name="T12" fmla="*/ 2147483647 w 39"/>
              <a:gd name="T13" fmla="*/ 2147483647 h 4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9"/>
              <a:gd name="T22" fmla="*/ 0 h 42"/>
              <a:gd name="T23" fmla="*/ 39 w 39"/>
              <a:gd name="T24" fmla="*/ 42 h 4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9" h="42">
                <a:moveTo>
                  <a:pt x="39" y="19"/>
                </a:moveTo>
                <a:lnTo>
                  <a:pt x="18" y="42"/>
                </a:lnTo>
                <a:lnTo>
                  <a:pt x="0" y="26"/>
                </a:lnTo>
                <a:lnTo>
                  <a:pt x="3" y="27"/>
                </a:lnTo>
                <a:lnTo>
                  <a:pt x="17" y="0"/>
                </a:lnTo>
                <a:lnTo>
                  <a:pt x="19" y="1"/>
                </a:lnTo>
                <a:lnTo>
                  <a:pt x="39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74" name="Freeform 4740"/>
          <p:cNvSpPr>
            <a:spLocks noChangeAspect="1"/>
          </p:cNvSpPr>
          <p:nvPr/>
        </p:nvSpPr>
        <p:spPr bwMode="auto">
          <a:xfrm>
            <a:off x="1709738" y="4083050"/>
            <a:ext cx="14287" cy="14288"/>
          </a:xfrm>
          <a:custGeom>
            <a:avLst/>
            <a:gdLst>
              <a:gd name="T0" fmla="*/ 2147483647 w 45"/>
              <a:gd name="T1" fmla="*/ 2147483647 h 44"/>
              <a:gd name="T2" fmla="*/ 2147483647 w 45"/>
              <a:gd name="T3" fmla="*/ 2147483647 h 44"/>
              <a:gd name="T4" fmla="*/ 0 w 45"/>
              <a:gd name="T5" fmla="*/ 2147483647 h 44"/>
              <a:gd name="T6" fmla="*/ 2147483647 w 45"/>
              <a:gd name="T7" fmla="*/ 2147483647 h 44"/>
              <a:gd name="T8" fmla="*/ 2147483647 w 45"/>
              <a:gd name="T9" fmla="*/ 0 h 44"/>
              <a:gd name="T10" fmla="*/ 2147483647 w 45"/>
              <a:gd name="T11" fmla="*/ 2147483647 h 44"/>
              <a:gd name="T12" fmla="*/ 2147483647 w 45"/>
              <a:gd name="T13" fmla="*/ 2147483647 h 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5"/>
              <a:gd name="T22" fmla="*/ 0 h 44"/>
              <a:gd name="T23" fmla="*/ 45 w 45"/>
              <a:gd name="T24" fmla="*/ 44 h 4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5" h="44">
                <a:moveTo>
                  <a:pt x="45" y="17"/>
                </a:moveTo>
                <a:lnTo>
                  <a:pt x="31" y="44"/>
                </a:lnTo>
                <a:lnTo>
                  <a:pt x="0" y="28"/>
                </a:lnTo>
                <a:lnTo>
                  <a:pt x="4" y="29"/>
                </a:lnTo>
                <a:lnTo>
                  <a:pt x="12" y="0"/>
                </a:lnTo>
                <a:lnTo>
                  <a:pt x="15" y="1"/>
                </a:lnTo>
                <a:lnTo>
                  <a:pt x="45" y="1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75" name="Freeform 4741"/>
          <p:cNvSpPr>
            <a:spLocks noChangeAspect="1"/>
          </p:cNvSpPr>
          <p:nvPr/>
        </p:nvSpPr>
        <p:spPr bwMode="auto">
          <a:xfrm>
            <a:off x="1697038" y="4076700"/>
            <a:ext cx="14287" cy="17463"/>
          </a:xfrm>
          <a:custGeom>
            <a:avLst/>
            <a:gdLst>
              <a:gd name="T0" fmla="*/ 2147483647 w 48"/>
              <a:gd name="T1" fmla="*/ 2147483647 h 42"/>
              <a:gd name="T2" fmla="*/ 2147483647 w 48"/>
              <a:gd name="T3" fmla="*/ 2147483647 h 42"/>
              <a:gd name="T4" fmla="*/ 2147483647 w 48"/>
              <a:gd name="T5" fmla="*/ 2147483647 h 42"/>
              <a:gd name="T6" fmla="*/ 0 w 48"/>
              <a:gd name="T7" fmla="*/ 2147483647 h 42"/>
              <a:gd name="T8" fmla="*/ 2147483647 w 48"/>
              <a:gd name="T9" fmla="*/ 0 h 42"/>
              <a:gd name="T10" fmla="*/ 2147483647 w 48"/>
              <a:gd name="T11" fmla="*/ 0 h 42"/>
              <a:gd name="T12" fmla="*/ 2147483647 w 48"/>
              <a:gd name="T13" fmla="*/ 2147483647 h 4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8"/>
              <a:gd name="T22" fmla="*/ 0 h 42"/>
              <a:gd name="T23" fmla="*/ 48 w 48"/>
              <a:gd name="T24" fmla="*/ 42 h 4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8" h="42">
                <a:moveTo>
                  <a:pt x="48" y="13"/>
                </a:moveTo>
                <a:lnTo>
                  <a:pt x="40" y="42"/>
                </a:lnTo>
                <a:lnTo>
                  <a:pt x="3" y="31"/>
                </a:lnTo>
                <a:lnTo>
                  <a:pt x="0" y="31"/>
                </a:lnTo>
                <a:lnTo>
                  <a:pt x="4" y="0"/>
                </a:lnTo>
                <a:lnTo>
                  <a:pt x="1" y="0"/>
                </a:lnTo>
                <a:lnTo>
                  <a:pt x="48" y="1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76" name="Freeform 4742"/>
          <p:cNvSpPr>
            <a:spLocks noChangeAspect="1"/>
          </p:cNvSpPr>
          <p:nvPr/>
        </p:nvSpPr>
        <p:spPr bwMode="auto">
          <a:xfrm>
            <a:off x="1677988" y="4075113"/>
            <a:ext cx="19050" cy="14287"/>
          </a:xfrm>
          <a:custGeom>
            <a:avLst/>
            <a:gdLst>
              <a:gd name="T0" fmla="*/ 2147483647 w 55"/>
              <a:gd name="T1" fmla="*/ 2147483647 h 39"/>
              <a:gd name="T2" fmla="*/ 2147483647 w 55"/>
              <a:gd name="T3" fmla="*/ 2147483647 h 39"/>
              <a:gd name="T4" fmla="*/ 0 w 55"/>
              <a:gd name="T5" fmla="*/ 2147483647 h 39"/>
              <a:gd name="T6" fmla="*/ 2147483647 w 55"/>
              <a:gd name="T7" fmla="*/ 0 h 39"/>
              <a:gd name="T8" fmla="*/ 2147483647 w 55"/>
              <a:gd name="T9" fmla="*/ 2147483647 h 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5"/>
              <a:gd name="T16" fmla="*/ 0 h 39"/>
              <a:gd name="T17" fmla="*/ 55 w 55"/>
              <a:gd name="T18" fmla="*/ 39 h 3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5" h="39">
                <a:moveTo>
                  <a:pt x="55" y="8"/>
                </a:moveTo>
                <a:lnTo>
                  <a:pt x="51" y="39"/>
                </a:lnTo>
                <a:lnTo>
                  <a:pt x="0" y="31"/>
                </a:lnTo>
                <a:lnTo>
                  <a:pt x="4" y="0"/>
                </a:lnTo>
                <a:lnTo>
                  <a:pt x="55" y="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77" name="Freeform 4743"/>
          <p:cNvSpPr>
            <a:spLocks noChangeAspect="1"/>
          </p:cNvSpPr>
          <p:nvPr/>
        </p:nvSpPr>
        <p:spPr bwMode="auto">
          <a:xfrm>
            <a:off x="1490663" y="3652838"/>
            <a:ext cx="341312" cy="431800"/>
          </a:xfrm>
          <a:custGeom>
            <a:avLst/>
            <a:gdLst>
              <a:gd name="T0" fmla="*/ 2147483647 w 989"/>
              <a:gd name="T1" fmla="*/ 2147483647 h 1242"/>
              <a:gd name="T2" fmla="*/ 2147483647 w 989"/>
              <a:gd name="T3" fmla="*/ 2147483647 h 1242"/>
              <a:gd name="T4" fmla="*/ 2147483647 w 989"/>
              <a:gd name="T5" fmla="*/ 2147483647 h 1242"/>
              <a:gd name="T6" fmla="*/ 2147483647 w 989"/>
              <a:gd name="T7" fmla="*/ 2147483647 h 1242"/>
              <a:gd name="T8" fmla="*/ 2147483647 w 989"/>
              <a:gd name="T9" fmla="*/ 2147483647 h 1242"/>
              <a:gd name="T10" fmla="*/ 2147483647 w 989"/>
              <a:gd name="T11" fmla="*/ 2147483647 h 1242"/>
              <a:gd name="T12" fmla="*/ 2147483647 w 989"/>
              <a:gd name="T13" fmla="*/ 2147483647 h 1242"/>
              <a:gd name="T14" fmla="*/ 2147483647 w 989"/>
              <a:gd name="T15" fmla="*/ 2147483647 h 1242"/>
              <a:gd name="T16" fmla="*/ 2147483647 w 989"/>
              <a:gd name="T17" fmla="*/ 2147483647 h 1242"/>
              <a:gd name="T18" fmla="*/ 2147483647 w 989"/>
              <a:gd name="T19" fmla="*/ 2147483647 h 1242"/>
              <a:gd name="T20" fmla="*/ 2147483647 w 989"/>
              <a:gd name="T21" fmla="*/ 2147483647 h 1242"/>
              <a:gd name="T22" fmla="*/ 2147483647 w 989"/>
              <a:gd name="T23" fmla="*/ 2147483647 h 1242"/>
              <a:gd name="T24" fmla="*/ 2147483647 w 989"/>
              <a:gd name="T25" fmla="*/ 2147483647 h 1242"/>
              <a:gd name="T26" fmla="*/ 2147483647 w 989"/>
              <a:gd name="T27" fmla="*/ 2147483647 h 1242"/>
              <a:gd name="T28" fmla="*/ 2147483647 w 989"/>
              <a:gd name="T29" fmla="*/ 2147483647 h 1242"/>
              <a:gd name="T30" fmla="*/ 2147483647 w 989"/>
              <a:gd name="T31" fmla="*/ 2147483647 h 1242"/>
              <a:gd name="T32" fmla="*/ 2147483647 w 989"/>
              <a:gd name="T33" fmla="*/ 2147483647 h 1242"/>
              <a:gd name="T34" fmla="*/ 0 w 989"/>
              <a:gd name="T35" fmla="*/ 2147483647 h 1242"/>
              <a:gd name="T36" fmla="*/ 2147483647 w 989"/>
              <a:gd name="T37" fmla="*/ 2147483647 h 1242"/>
              <a:gd name="T38" fmla="*/ 2147483647 w 989"/>
              <a:gd name="T39" fmla="*/ 2147483647 h 1242"/>
              <a:gd name="T40" fmla="*/ 2147483647 w 989"/>
              <a:gd name="T41" fmla="*/ 2147483647 h 1242"/>
              <a:gd name="T42" fmla="*/ 2147483647 w 989"/>
              <a:gd name="T43" fmla="*/ 2147483647 h 1242"/>
              <a:gd name="T44" fmla="*/ 2147483647 w 989"/>
              <a:gd name="T45" fmla="*/ 2147483647 h 1242"/>
              <a:gd name="T46" fmla="*/ 2147483647 w 989"/>
              <a:gd name="T47" fmla="*/ 2147483647 h 1242"/>
              <a:gd name="T48" fmla="*/ 2147483647 w 989"/>
              <a:gd name="T49" fmla="*/ 2147483647 h 1242"/>
              <a:gd name="T50" fmla="*/ 2147483647 w 989"/>
              <a:gd name="T51" fmla="*/ 2147483647 h 1242"/>
              <a:gd name="T52" fmla="*/ 2147483647 w 989"/>
              <a:gd name="T53" fmla="*/ 2147483647 h 1242"/>
              <a:gd name="T54" fmla="*/ 2147483647 w 989"/>
              <a:gd name="T55" fmla="*/ 2147483647 h 1242"/>
              <a:gd name="T56" fmla="*/ 2147483647 w 989"/>
              <a:gd name="T57" fmla="*/ 2147483647 h 1242"/>
              <a:gd name="T58" fmla="*/ 2147483647 w 989"/>
              <a:gd name="T59" fmla="*/ 2147483647 h 1242"/>
              <a:gd name="T60" fmla="*/ 2147483647 w 989"/>
              <a:gd name="T61" fmla="*/ 0 h 1242"/>
              <a:gd name="T62" fmla="*/ 2147483647 w 989"/>
              <a:gd name="T63" fmla="*/ 2147483647 h 1242"/>
              <a:gd name="T64" fmla="*/ 2147483647 w 989"/>
              <a:gd name="T65" fmla="*/ 2147483647 h 1242"/>
              <a:gd name="T66" fmla="*/ 2147483647 w 989"/>
              <a:gd name="T67" fmla="*/ 2147483647 h 1242"/>
              <a:gd name="T68" fmla="*/ 2147483647 w 989"/>
              <a:gd name="T69" fmla="*/ 2147483647 h 1242"/>
              <a:gd name="T70" fmla="*/ 2147483647 w 989"/>
              <a:gd name="T71" fmla="*/ 2147483647 h 1242"/>
              <a:gd name="T72" fmla="*/ 2147483647 w 989"/>
              <a:gd name="T73" fmla="*/ 2147483647 h 1242"/>
              <a:gd name="T74" fmla="*/ 2147483647 w 989"/>
              <a:gd name="T75" fmla="*/ 2147483647 h 1242"/>
              <a:gd name="T76" fmla="*/ 2147483647 w 989"/>
              <a:gd name="T77" fmla="*/ 2147483647 h 1242"/>
              <a:gd name="T78" fmla="*/ 2147483647 w 989"/>
              <a:gd name="T79" fmla="*/ 2147483647 h 1242"/>
              <a:gd name="T80" fmla="*/ 2147483647 w 989"/>
              <a:gd name="T81" fmla="*/ 2147483647 h 1242"/>
              <a:gd name="T82" fmla="*/ 2147483647 w 989"/>
              <a:gd name="T83" fmla="*/ 2147483647 h 1242"/>
              <a:gd name="T84" fmla="*/ 2147483647 w 989"/>
              <a:gd name="T85" fmla="*/ 2147483647 h 1242"/>
              <a:gd name="T86" fmla="*/ 2147483647 w 989"/>
              <a:gd name="T87" fmla="*/ 2147483647 h 1242"/>
              <a:gd name="T88" fmla="*/ 2147483647 w 989"/>
              <a:gd name="T89" fmla="*/ 2147483647 h 1242"/>
              <a:gd name="T90" fmla="*/ 2147483647 w 989"/>
              <a:gd name="T91" fmla="*/ 2147483647 h 1242"/>
              <a:gd name="T92" fmla="*/ 2147483647 w 989"/>
              <a:gd name="T93" fmla="*/ 2147483647 h 1242"/>
              <a:gd name="T94" fmla="*/ 2147483647 w 989"/>
              <a:gd name="T95" fmla="*/ 2147483647 h 1242"/>
              <a:gd name="T96" fmla="*/ 2147483647 w 989"/>
              <a:gd name="T97" fmla="*/ 2147483647 h 1242"/>
              <a:gd name="T98" fmla="*/ 2147483647 w 989"/>
              <a:gd name="T99" fmla="*/ 2147483647 h 1242"/>
              <a:gd name="T100" fmla="*/ 2147483647 w 989"/>
              <a:gd name="T101" fmla="*/ 2147483647 h 1242"/>
              <a:gd name="T102" fmla="*/ 2147483647 w 989"/>
              <a:gd name="T103" fmla="*/ 2147483647 h 1242"/>
              <a:gd name="T104" fmla="*/ 2147483647 w 989"/>
              <a:gd name="T105" fmla="*/ 2147483647 h 1242"/>
              <a:gd name="T106" fmla="*/ 2147483647 w 989"/>
              <a:gd name="T107" fmla="*/ 2147483647 h 1242"/>
              <a:gd name="T108" fmla="*/ 2147483647 w 989"/>
              <a:gd name="T109" fmla="*/ 2147483647 h 1242"/>
              <a:gd name="T110" fmla="*/ 2147483647 w 989"/>
              <a:gd name="T111" fmla="*/ 2147483647 h 1242"/>
              <a:gd name="T112" fmla="*/ 2147483647 w 989"/>
              <a:gd name="T113" fmla="*/ 2147483647 h 1242"/>
              <a:gd name="T114" fmla="*/ 2147483647 w 989"/>
              <a:gd name="T115" fmla="*/ 2147483647 h 1242"/>
              <a:gd name="T116" fmla="*/ 2147483647 w 989"/>
              <a:gd name="T117" fmla="*/ 2147483647 h 124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989"/>
              <a:gd name="T178" fmla="*/ 0 h 1242"/>
              <a:gd name="T179" fmla="*/ 989 w 989"/>
              <a:gd name="T180" fmla="*/ 1242 h 1242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989" h="1242">
                <a:moveTo>
                  <a:pt x="579" y="1242"/>
                </a:moveTo>
                <a:lnTo>
                  <a:pt x="425" y="1242"/>
                </a:lnTo>
                <a:lnTo>
                  <a:pt x="430" y="1240"/>
                </a:lnTo>
                <a:lnTo>
                  <a:pt x="388" y="1240"/>
                </a:lnTo>
                <a:lnTo>
                  <a:pt x="372" y="1232"/>
                </a:lnTo>
                <a:lnTo>
                  <a:pt x="341" y="1188"/>
                </a:lnTo>
                <a:lnTo>
                  <a:pt x="334" y="1152"/>
                </a:lnTo>
                <a:lnTo>
                  <a:pt x="331" y="1149"/>
                </a:lnTo>
                <a:lnTo>
                  <a:pt x="330" y="1052"/>
                </a:lnTo>
                <a:lnTo>
                  <a:pt x="318" y="978"/>
                </a:lnTo>
                <a:lnTo>
                  <a:pt x="297" y="925"/>
                </a:lnTo>
                <a:lnTo>
                  <a:pt x="267" y="885"/>
                </a:lnTo>
                <a:lnTo>
                  <a:pt x="144" y="788"/>
                </a:lnTo>
                <a:lnTo>
                  <a:pt x="99" y="738"/>
                </a:lnTo>
                <a:lnTo>
                  <a:pt x="65" y="689"/>
                </a:lnTo>
                <a:lnTo>
                  <a:pt x="35" y="624"/>
                </a:lnTo>
                <a:lnTo>
                  <a:pt x="12" y="542"/>
                </a:lnTo>
                <a:lnTo>
                  <a:pt x="0" y="450"/>
                </a:lnTo>
                <a:lnTo>
                  <a:pt x="3" y="356"/>
                </a:lnTo>
                <a:lnTo>
                  <a:pt x="17" y="295"/>
                </a:lnTo>
                <a:lnTo>
                  <a:pt x="35" y="243"/>
                </a:lnTo>
                <a:lnTo>
                  <a:pt x="80" y="175"/>
                </a:lnTo>
                <a:lnTo>
                  <a:pt x="123" y="130"/>
                </a:lnTo>
                <a:lnTo>
                  <a:pt x="177" y="88"/>
                </a:lnTo>
                <a:lnTo>
                  <a:pt x="242" y="53"/>
                </a:lnTo>
                <a:lnTo>
                  <a:pt x="278" y="37"/>
                </a:lnTo>
                <a:lnTo>
                  <a:pt x="359" y="14"/>
                </a:lnTo>
                <a:lnTo>
                  <a:pt x="403" y="7"/>
                </a:lnTo>
                <a:lnTo>
                  <a:pt x="450" y="3"/>
                </a:lnTo>
                <a:lnTo>
                  <a:pt x="499" y="2"/>
                </a:lnTo>
                <a:lnTo>
                  <a:pt x="489" y="0"/>
                </a:lnTo>
                <a:lnTo>
                  <a:pt x="539" y="1"/>
                </a:lnTo>
                <a:lnTo>
                  <a:pt x="586" y="5"/>
                </a:lnTo>
                <a:lnTo>
                  <a:pt x="671" y="23"/>
                </a:lnTo>
                <a:lnTo>
                  <a:pt x="710" y="35"/>
                </a:lnTo>
                <a:lnTo>
                  <a:pt x="780" y="67"/>
                </a:lnTo>
                <a:lnTo>
                  <a:pt x="839" y="107"/>
                </a:lnTo>
                <a:lnTo>
                  <a:pt x="888" y="150"/>
                </a:lnTo>
                <a:lnTo>
                  <a:pt x="926" y="196"/>
                </a:lnTo>
                <a:lnTo>
                  <a:pt x="953" y="241"/>
                </a:lnTo>
                <a:lnTo>
                  <a:pt x="972" y="292"/>
                </a:lnTo>
                <a:lnTo>
                  <a:pt x="985" y="354"/>
                </a:lnTo>
                <a:lnTo>
                  <a:pt x="989" y="448"/>
                </a:lnTo>
                <a:lnTo>
                  <a:pt x="976" y="540"/>
                </a:lnTo>
                <a:lnTo>
                  <a:pt x="953" y="622"/>
                </a:lnTo>
                <a:lnTo>
                  <a:pt x="923" y="687"/>
                </a:lnTo>
                <a:lnTo>
                  <a:pt x="890" y="736"/>
                </a:lnTo>
                <a:lnTo>
                  <a:pt x="844" y="786"/>
                </a:lnTo>
                <a:lnTo>
                  <a:pt x="722" y="883"/>
                </a:lnTo>
                <a:lnTo>
                  <a:pt x="692" y="923"/>
                </a:lnTo>
                <a:lnTo>
                  <a:pt x="671" y="975"/>
                </a:lnTo>
                <a:lnTo>
                  <a:pt x="658" y="1050"/>
                </a:lnTo>
                <a:lnTo>
                  <a:pt x="657" y="1147"/>
                </a:lnTo>
                <a:lnTo>
                  <a:pt x="652" y="1153"/>
                </a:lnTo>
                <a:lnTo>
                  <a:pt x="648" y="1186"/>
                </a:lnTo>
                <a:lnTo>
                  <a:pt x="617" y="1230"/>
                </a:lnTo>
                <a:lnTo>
                  <a:pt x="600" y="1238"/>
                </a:lnTo>
                <a:lnTo>
                  <a:pt x="559" y="1238"/>
                </a:lnTo>
                <a:lnTo>
                  <a:pt x="579" y="1242"/>
                </a:lnTo>
                <a:close/>
              </a:path>
            </a:pathLst>
          </a:custGeom>
          <a:solidFill>
            <a:srgbClr val="00FF0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78" name="Freeform 4744"/>
          <p:cNvSpPr>
            <a:spLocks noChangeAspect="1"/>
          </p:cNvSpPr>
          <p:nvPr/>
        </p:nvSpPr>
        <p:spPr bwMode="auto">
          <a:xfrm>
            <a:off x="1608138" y="4078288"/>
            <a:ext cx="82550" cy="11112"/>
          </a:xfrm>
          <a:custGeom>
            <a:avLst/>
            <a:gdLst>
              <a:gd name="T0" fmla="*/ 2147483647 w 234"/>
              <a:gd name="T1" fmla="*/ 0 h 31"/>
              <a:gd name="T2" fmla="*/ 2147483647 w 234"/>
              <a:gd name="T3" fmla="*/ 2147483647 h 31"/>
              <a:gd name="T4" fmla="*/ 0 w 234"/>
              <a:gd name="T5" fmla="*/ 2147483647 h 31"/>
              <a:gd name="T6" fmla="*/ 2147483647 w 234"/>
              <a:gd name="T7" fmla="*/ 2147483647 h 31"/>
              <a:gd name="T8" fmla="*/ 2147483647 w 234"/>
              <a:gd name="T9" fmla="*/ 2147483647 h 31"/>
              <a:gd name="T10" fmla="*/ 2147483647 w 234"/>
              <a:gd name="T11" fmla="*/ 0 h 31"/>
              <a:gd name="T12" fmla="*/ 2147483647 w 234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4"/>
              <a:gd name="T22" fmla="*/ 0 h 31"/>
              <a:gd name="T23" fmla="*/ 234 w 23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4" h="31">
                <a:moveTo>
                  <a:pt x="234" y="0"/>
                </a:moveTo>
                <a:lnTo>
                  <a:pt x="234" y="31"/>
                </a:lnTo>
                <a:lnTo>
                  <a:pt x="0" y="31"/>
                </a:lnTo>
                <a:lnTo>
                  <a:pt x="74" y="1"/>
                </a:lnTo>
                <a:lnTo>
                  <a:pt x="85" y="30"/>
                </a:lnTo>
                <a:lnTo>
                  <a:pt x="161" y="0"/>
                </a:lnTo>
                <a:lnTo>
                  <a:pt x="23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79" name="Freeform 4745"/>
          <p:cNvSpPr>
            <a:spLocks noChangeAspect="1"/>
          </p:cNvSpPr>
          <p:nvPr/>
        </p:nvSpPr>
        <p:spPr bwMode="auto">
          <a:xfrm>
            <a:off x="1609725" y="4078288"/>
            <a:ext cx="55563" cy="11112"/>
          </a:xfrm>
          <a:custGeom>
            <a:avLst/>
            <a:gdLst>
              <a:gd name="T0" fmla="*/ 2147483647 w 161"/>
              <a:gd name="T1" fmla="*/ 2147483647 h 32"/>
              <a:gd name="T2" fmla="*/ 2147483647 w 161"/>
              <a:gd name="T3" fmla="*/ 2147483647 h 32"/>
              <a:gd name="T4" fmla="*/ 0 w 161"/>
              <a:gd name="T5" fmla="*/ 2147483647 h 32"/>
              <a:gd name="T6" fmla="*/ 2147483647 w 161"/>
              <a:gd name="T7" fmla="*/ 2147483647 h 32"/>
              <a:gd name="T8" fmla="*/ 2147483647 w 161"/>
              <a:gd name="T9" fmla="*/ 0 h 32"/>
              <a:gd name="T10" fmla="*/ 2147483647 w 161"/>
              <a:gd name="T11" fmla="*/ 0 h 32"/>
              <a:gd name="T12" fmla="*/ 2147483647 w 161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1"/>
              <a:gd name="T22" fmla="*/ 0 h 32"/>
              <a:gd name="T23" fmla="*/ 161 w 161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1" h="32">
                <a:moveTo>
                  <a:pt x="80" y="32"/>
                </a:moveTo>
                <a:lnTo>
                  <a:pt x="69" y="3"/>
                </a:lnTo>
                <a:lnTo>
                  <a:pt x="0" y="31"/>
                </a:lnTo>
                <a:lnTo>
                  <a:pt x="80" y="31"/>
                </a:lnTo>
                <a:lnTo>
                  <a:pt x="80" y="0"/>
                </a:lnTo>
                <a:lnTo>
                  <a:pt x="161" y="0"/>
                </a:lnTo>
                <a:lnTo>
                  <a:pt x="8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80" name="Freeform 4746"/>
          <p:cNvSpPr>
            <a:spLocks noChangeAspect="1"/>
          </p:cNvSpPr>
          <p:nvPr/>
        </p:nvSpPr>
        <p:spPr bwMode="auto">
          <a:xfrm>
            <a:off x="1622425" y="4078288"/>
            <a:ext cx="15875" cy="11112"/>
          </a:xfrm>
          <a:custGeom>
            <a:avLst/>
            <a:gdLst>
              <a:gd name="T0" fmla="*/ 2147483647 w 49"/>
              <a:gd name="T1" fmla="*/ 0 h 31"/>
              <a:gd name="T2" fmla="*/ 2147483647 w 49"/>
              <a:gd name="T3" fmla="*/ 2147483647 h 31"/>
              <a:gd name="T4" fmla="*/ 2147483647 w 49"/>
              <a:gd name="T5" fmla="*/ 2147483647 h 31"/>
              <a:gd name="T6" fmla="*/ 0 w 49"/>
              <a:gd name="T7" fmla="*/ 2147483647 h 31"/>
              <a:gd name="T8" fmla="*/ 2147483647 w 49"/>
              <a:gd name="T9" fmla="*/ 2147483647 h 31"/>
              <a:gd name="T10" fmla="*/ 2147483647 w 49"/>
              <a:gd name="T11" fmla="*/ 0 h 31"/>
              <a:gd name="T12" fmla="*/ 2147483647 w 49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9"/>
              <a:gd name="T22" fmla="*/ 0 h 31"/>
              <a:gd name="T23" fmla="*/ 49 w 49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9" h="31">
                <a:moveTo>
                  <a:pt x="49" y="0"/>
                </a:moveTo>
                <a:lnTo>
                  <a:pt x="49" y="31"/>
                </a:lnTo>
                <a:lnTo>
                  <a:pt x="2" y="31"/>
                </a:lnTo>
                <a:lnTo>
                  <a:pt x="0" y="30"/>
                </a:lnTo>
                <a:lnTo>
                  <a:pt x="15" y="1"/>
                </a:lnTo>
                <a:lnTo>
                  <a:pt x="13" y="0"/>
                </a:lnTo>
                <a:lnTo>
                  <a:pt x="4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81" name="Freeform 4747"/>
          <p:cNvSpPr>
            <a:spLocks noChangeAspect="1"/>
          </p:cNvSpPr>
          <p:nvPr/>
        </p:nvSpPr>
        <p:spPr bwMode="auto">
          <a:xfrm>
            <a:off x="1612900" y="4076700"/>
            <a:ext cx="14288" cy="12700"/>
          </a:xfrm>
          <a:custGeom>
            <a:avLst/>
            <a:gdLst>
              <a:gd name="T0" fmla="*/ 2147483647 w 38"/>
              <a:gd name="T1" fmla="*/ 2147483647 h 36"/>
              <a:gd name="T2" fmla="*/ 2147483647 w 38"/>
              <a:gd name="T3" fmla="*/ 2147483647 h 36"/>
              <a:gd name="T4" fmla="*/ 2147483647 w 38"/>
              <a:gd name="T5" fmla="*/ 2147483647 h 36"/>
              <a:gd name="T6" fmla="*/ 0 w 38"/>
              <a:gd name="T7" fmla="*/ 2147483647 h 36"/>
              <a:gd name="T8" fmla="*/ 2147483647 w 38"/>
              <a:gd name="T9" fmla="*/ 2147483647 h 36"/>
              <a:gd name="T10" fmla="*/ 2147483647 w 38"/>
              <a:gd name="T11" fmla="*/ 0 h 36"/>
              <a:gd name="T12" fmla="*/ 2147483647 w 38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8"/>
              <a:gd name="T22" fmla="*/ 0 h 36"/>
              <a:gd name="T23" fmla="*/ 38 w 38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8" h="36">
                <a:moveTo>
                  <a:pt x="38" y="7"/>
                </a:moveTo>
                <a:lnTo>
                  <a:pt x="23" y="36"/>
                </a:lnTo>
                <a:lnTo>
                  <a:pt x="2" y="25"/>
                </a:lnTo>
                <a:lnTo>
                  <a:pt x="0" y="22"/>
                </a:lnTo>
                <a:lnTo>
                  <a:pt x="27" y="3"/>
                </a:lnTo>
                <a:lnTo>
                  <a:pt x="25" y="0"/>
                </a:lnTo>
                <a:lnTo>
                  <a:pt x="38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82" name="Freeform 4748"/>
          <p:cNvSpPr>
            <a:spLocks noChangeAspect="1"/>
          </p:cNvSpPr>
          <p:nvPr/>
        </p:nvSpPr>
        <p:spPr bwMode="auto">
          <a:xfrm>
            <a:off x="1601788" y="4062413"/>
            <a:ext cx="20637" cy="20637"/>
          </a:xfrm>
          <a:custGeom>
            <a:avLst/>
            <a:gdLst>
              <a:gd name="T0" fmla="*/ 2147483647 w 60"/>
              <a:gd name="T1" fmla="*/ 2147483647 h 61"/>
              <a:gd name="T2" fmla="*/ 2147483647 w 60"/>
              <a:gd name="T3" fmla="*/ 2147483647 h 61"/>
              <a:gd name="T4" fmla="*/ 2147483647 w 60"/>
              <a:gd name="T5" fmla="*/ 2147483647 h 61"/>
              <a:gd name="T6" fmla="*/ 0 w 60"/>
              <a:gd name="T7" fmla="*/ 2147483647 h 61"/>
              <a:gd name="T8" fmla="*/ 2147483647 w 60"/>
              <a:gd name="T9" fmla="*/ 2147483647 h 61"/>
              <a:gd name="T10" fmla="*/ 2147483647 w 60"/>
              <a:gd name="T11" fmla="*/ 0 h 61"/>
              <a:gd name="T12" fmla="*/ 2147483647 w 60"/>
              <a:gd name="T13" fmla="*/ 2147483647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0"/>
              <a:gd name="T22" fmla="*/ 0 h 61"/>
              <a:gd name="T23" fmla="*/ 60 w 60"/>
              <a:gd name="T24" fmla="*/ 61 h 6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0" h="61">
                <a:moveTo>
                  <a:pt x="60" y="42"/>
                </a:moveTo>
                <a:lnTo>
                  <a:pt x="33" y="61"/>
                </a:lnTo>
                <a:lnTo>
                  <a:pt x="1" y="17"/>
                </a:lnTo>
                <a:lnTo>
                  <a:pt x="0" y="10"/>
                </a:lnTo>
                <a:lnTo>
                  <a:pt x="31" y="6"/>
                </a:lnTo>
                <a:lnTo>
                  <a:pt x="30" y="0"/>
                </a:lnTo>
                <a:lnTo>
                  <a:pt x="60" y="4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83" name="Freeform 4749"/>
          <p:cNvSpPr>
            <a:spLocks noChangeAspect="1"/>
          </p:cNvSpPr>
          <p:nvPr/>
        </p:nvSpPr>
        <p:spPr bwMode="auto">
          <a:xfrm>
            <a:off x="1600200" y="4049713"/>
            <a:ext cx="11113" cy="15875"/>
          </a:xfrm>
          <a:custGeom>
            <a:avLst/>
            <a:gdLst>
              <a:gd name="T0" fmla="*/ 2147483647 w 36"/>
              <a:gd name="T1" fmla="*/ 2147483647 h 50"/>
              <a:gd name="T2" fmla="*/ 2147483647 w 36"/>
              <a:gd name="T3" fmla="*/ 2147483647 h 50"/>
              <a:gd name="T4" fmla="*/ 0 w 36"/>
              <a:gd name="T5" fmla="*/ 2147483647 h 50"/>
              <a:gd name="T6" fmla="*/ 2147483647 w 36"/>
              <a:gd name="T7" fmla="*/ 2147483647 h 50"/>
              <a:gd name="T8" fmla="*/ 2147483647 w 36"/>
              <a:gd name="T9" fmla="*/ 0 h 50"/>
              <a:gd name="T10" fmla="*/ 2147483647 w 36"/>
              <a:gd name="T11" fmla="*/ 2147483647 h 50"/>
              <a:gd name="T12" fmla="*/ 2147483647 w 36"/>
              <a:gd name="T13" fmla="*/ 2147483647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50"/>
              <a:gd name="T23" fmla="*/ 36 w 36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50">
                <a:moveTo>
                  <a:pt x="36" y="46"/>
                </a:moveTo>
                <a:lnTo>
                  <a:pt x="5" y="50"/>
                </a:lnTo>
                <a:lnTo>
                  <a:pt x="0" y="20"/>
                </a:lnTo>
                <a:lnTo>
                  <a:pt x="3" y="23"/>
                </a:lnTo>
                <a:lnTo>
                  <a:pt x="26" y="0"/>
                </a:lnTo>
                <a:lnTo>
                  <a:pt x="29" y="4"/>
                </a:lnTo>
                <a:lnTo>
                  <a:pt x="36" y="4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84" name="Freeform 4750"/>
          <p:cNvSpPr>
            <a:spLocks noChangeAspect="1"/>
          </p:cNvSpPr>
          <p:nvPr/>
        </p:nvSpPr>
        <p:spPr bwMode="auto">
          <a:xfrm>
            <a:off x="1600200" y="4049713"/>
            <a:ext cx="9525" cy="6350"/>
          </a:xfrm>
          <a:custGeom>
            <a:avLst/>
            <a:gdLst>
              <a:gd name="T0" fmla="*/ 2147483647 w 31"/>
              <a:gd name="T1" fmla="*/ 0 h 23"/>
              <a:gd name="T2" fmla="*/ 2147483647 w 31"/>
              <a:gd name="T3" fmla="*/ 2147483647 h 23"/>
              <a:gd name="T4" fmla="*/ 0 w 31"/>
              <a:gd name="T5" fmla="*/ 2147483647 h 23"/>
              <a:gd name="T6" fmla="*/ 0 w 31"/>
              <a:gd name="T7" fmla="*/ 2147483647 h 23"/>
              <a:gd name="T8" fmla="*/ 2147483647 w 31"/>
              <a:gd name="T9" fmla="*/ 2147483647 h 23"/>
              <a:gd name="T10" fmla="*/ 2147483647 w 31"/>
              <a:gd name="T11" fmla="*/ 2147483647 h 23"/>
              <a:gd name="T12" fmla="*/ 2147483647 w 31"/>
              <a:gd name="T13" fmla="*/ 0 h 2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3"/>
              <a:gd name="T23" fmla="*/ 31 w 31"/>
              <a:gd name="T24" fmla="*/ 23 h 2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3">
                <a:moveTo>
                  <a:pt x="30" y="0"/>
                </a:moveTo>
                <a:lnTo>
                  <a:pt x="7" y="23"/>
                </a:lnTo>
                <a:lnTo>
                  <a:pt x="0" y="16"/>
                </a:lnTo>
                <a:lnTo>
                  <a:pt x="0" y="9"/>
                </a:lnTo>
                <a:lnTo>
                  <a:pt x="31" y="9"/>
                </a:lnTo>
                <a:lnTo>
                  <a:pt x="31" y="2"/>
                </a:lnTo>
                <a:lnTo>
                  <a:pt x="3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85" name="Freeform 4751"/>
          <p:cNvSpPr>
            <a:spLocks noChangeAspect="1"/>
          </p:cNvSpPr>
          <p:nvPr/>
        </p:nvSpPr>
        <p:spPr bwMode="auto">
          <a:xfrm>
            <a:off x="1597025" y="4019550"/>
            <a:ext cx="12700" cy="33338"/>
          </a:xfrm>
          <a:custGeom>
            <a:avLst/>
            <a:gdLst>
              <a:gd name="T0" fmla="*/ 2147483647 w 32"/>
              <a:gd name="T1" fmla="*/ 2147483647 h 99"/>
              <a:gd name="T2" fmla="*/ 2147483647 w 32"/>
              <a:gd name="T3" fmla="*/ 2147483647 h 99"/>
              <a:gd name="T4" fmla="*/ 0 w 32"/>
              <a:gd name="T5" fmla="*/ 2147483647 h 99"/>
              <a:gd name="T6" fmla="*/ 0 w 32"/>
              <a:gd name="T7" fmla="*/ 2147483647 h 99"/>
              <a:gd name="T8" fmla="*/ 2147483647 w 32"/>
              <a:gd name="T9" fmla="*/ 0 h 99"/>
              <a:gd name="T10" fmla="*/ 2147483647 w 32"/>
              <a:gd name="T11" fmla="*/ 0 h 99"/>
              <a:gd name="T12" fmla="*/ 2147483647 w 32"/>
              <a:gd name="T13" fmla="*/ 2147483647 h 9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99"/>
              <a:gd name="T23" fmla="*/ 32 w 32"/>
              <a:gd name="T24" fmla="*/ 99 h 9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99">
                <a:moveTo>
                  <a:pt x="32" y="99"/>
                </a:moveTo>
                <a:lnTo>
                  <a:pt x="1" y="99"/>
                </a:lnTo>
                <a:lnTo>
                  <a:pt x="0" y="4"/>
                </a:lnTo>
                <a:lnTo>
                  <a:pt x="31" y="0"/>
                </a:lnTo>
                <a:lnTo>
                  <a:pt x="32" y="9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86" name="Freeform 4752"/>
          <p:cNvSpPr>
            <a:spLocks noChangeAspect="1"/>
          </p:cNvSpPr>
          <p:nvPr/>
        </p:nvSpPr>
        <p:spPr bwMode="auto">
          <a:xfrm>
            <a:off x="1593850" y="3992563"/>
            <a:ext cx="15875" cy="26987"/>
          </a:xfrm>
          <a:custGeom>
            <a:avLst/>
            <a:gdLst>
              <a:gd name="T0" fmla="*/ 2147483647 w 44"/>
              <a:gd name="T1" fmla="*/ 2147483647 h 82"/>
              <a:gd name="T2" fmla="*/ 2147483647 w 44"/>
              <a:gd name="T3" fmla="*/ 2147483647 h 82"/>
              <a:gd name="T4" fmla="*/ 0 w 44"/>
              <a:gd name="T5" fmla="*/ 2147483647 h 82"/>
              <a:gd name="T6" fmla="*/ 2147483647 w 44"/>
              <a:gd name="T7" fmla="*/ 2147483647 h 82"/>
              <a:gd name="T8" fmla="*/ 2147483647 w 44"/>
              <a:gd name="T9" fmla="*/ 0 h 82"/>
              <a:gd name="T10" fmla="*/ 2147483647 w 44"/>
              <a:gd name="T11" fmla="*/ 2147483647 h 82"/>
              <a:gd name="T12" fmla="*/ 2147483647 w 44"/>
              <a:gd name="T13" fmla="*/ 2147483647 h 8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4"/>
              <a:gd name="T22" fmla="*/ 0 h 82"/>
              <a:gd name="T23" fmla="*/ 44 w 44"/>
              <a:gd name="T24" fmla="*/ 82 h 8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4" h="82">
                <a:moveTo>
                  <a:pt x="44" y="78"/>
                </a:moveTo>
                <a:lnTo>
                  <a:pt x="13" y="82"/>
                </a:lnTo>
                <a:lnTo>
                  <a:pt x="0" y="9"/>
                </a:lnTo>
                <a:lnTo>
                  <a:pt x="1" y="11"/>
                </a:lnTo>
                <a:lnTo>
                  <a:pt x="30" y="0"/>
                </a:lnTo>
                <a:lnTo>
                  <a:pt x="31" y="2"/>
                </a:lnTo>
                <a:lnTo>
                  <a:pt x="44" y="7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87" name="Freeform 4753"/>
          <p:cNvSpPr>
            <a:spLocks noChangeAspect="1"/>
          </p:cNvSpPr>
          <p:nvPr/>
        </p:nvSpPr>
        <p:spPr bwMode="auto">
          <a:xfrm>
            <a:off x="1587500" y="3971925"/>
            <a:ext cx="15875" cy="22225"/>
          </a:xfrm>
          <a:custGeom>
            <a:avLst/>
            <a:gdLst>
              <a:gd name="T0" fmla="*/ 2147483647 w 49"/>
              <a:gd name="T1" fmla="*/ 2147483647 h 68"/>
              <a:gd name="T2" fmla="*/ 2147483647 w 49"/>
              <a:gd name="T3" fmla="*/ 2147483647 h 68"/>
              <a:gd name="T4" fmla="*/ 0 w 49"/>
              <a:gd name="T5" fmla="*/ 2147483647 h 68"/>
              <a:gd name="T6" fmla="*/ 2147483647 w 49"/>
              <a:gd name="T7" fmla="*/ 2147483647 h 68"/>
              <a:gd name="T8" fmla="*/ 2147483647 w 49"/>
              <a:gd name="T9" fmla="*/ 0 h 68"/>
              <a:gd name="T10" fmla="*/ 2147483647 w 49"/>
              <a:gd name="T11" fmla="*/ 2147483647 h 68"/>
              <a:gd name="T12" fmla="*/ 2147483647 w 49"/>
              <a:gd name="T13" fmla="*/ 2147483647 h 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9"/>
              <a:gd name="T22" fmla="*/ 0 h 68"/>
              <a:gd name="T23" fmla="*/ 49 w 49"/>
              <a:gd name="T24" fmla="*/ 68 h 6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9" h="68">
                <a:moveTo>
                  <a:pt x="49" y="57"/>
                </a:moveTo>
                <a:lnTo>
                  <a:pt x="20" y="68"/>
                </a:lnTo>
                <a:lnTo>
                  <a:pt x="0" y="18"/>
                </a:lnTo>
                <a:lnTo>
                  <a:pt x="1" y="19"/>
                </a:lnTo>
                <a:lnTo>
                  <a:pt x="26" y="0"/>
                </a:lnTo>
                <a:lnTo>
                  <a:pt x="27" y="1"/>
                </a:lnTo>
                <a:lnTo>
                  <a:pt x="49" y="5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88" name="Freeform 4754"/>
          <p:cNvSpPr>
            <a:spLocks noChangeAspect="1"/>
          </p:cNvSpPr>
          <p:nvPr/>
        </p:nvSpPr>
        <p:spPr bwMode="auto">
          <a:xfrm>
            <a:off x="1577975" y="3956050"/>
            <a:ext cx="19050" cy="20638"/>
          </a:xfrm>
          <a:custGeom>
            <a:avLst/>
            <a:gdLst>
              <a:gd name="T0" fmla="*/ 2147483647 w 54"/>
              <a:gd name="T1" fmla="*/ 2147483647 h 61"/>
              <a:gd name="T2" fmla="*/ 2147483647 w 54"/>
              <a:gd name="T3" fmla="*/ 2147483647 h 61"/>
              <a:gd name="T4" fmla="*/ 0 w 54"/>
              <a:gd name="T5" fmla="*/ 2147483647 h 61"/>
              <a:gd name="T6" fmla="*/ 2147483647 w 54"/>
              <a:gd name="T7" fmla="*/ 2147483647 h 61"/>
              <a:gd name="T8" fmla="*/ 2147483647 w 54"/>
              <a:gd name="T9" fmla="*/ 0 h 61"/>
              <a:gd name="T10" fmla="*/ 2147483647 w 54"/>
              <a:gd name="T11" fmla="*/ 2147483647 h 61"/>
              <a:gd name="T12" fmla="*/ 2147483647 w 54"/>
              <a:gd name="T13" fmla="*/ 2147483647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4"/>
              <a:gd name="T22" fmla="*/ 0 h 61"/>
              <a:gd name="T23" fmla="*/ 54 w 54"/>
              <a:gd name="T24" fmla="*/ 61 h 6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4" h="61">
                <a:moveTo>
                  <a:pt x="54" y="42"/>
                </a:moveTo>
                <a:lnTo>
                  <a:pt x="29" y="61"/>
                </a:lnTo>
                <a:lnTo>
                  <a:pt x="0" y="24"/>
                </a:lnTo>
                <a:lnTo>
                  <a:pt x="2" y="25"/>
                </a:lnTo>
                <a:lnTo>
                  <a:pt x="21" y="0"/>
                </a:lnTo>
                <a:lnTo>
                  <a:pt x="23" y="1"/>
                </a:lnTo>
                <a:lnTo>
                  <a:pt x="54" y="4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89" name="Freeform 4755"/>
          <p:cNvSpPr>
            <a:spLocks noChangeAspect="1"/>
          </p:cNvSpPr>
          <p:nvPr/>
        </p:nvSpPr>
        <p:spPr bwMode="auto">
          <a:xfrm>
            <a:off x="1535113" y="3924300"/>
            <a:ext cx="50800" cy="39688"/>
          </a:xfrm>
          <a:custGeom>
            <a:avLst/>
            <a:gdLst>
              <a:gd name="T0" fmla="*/ 2147483647 w 143"/>
              <a:gd name="T1" fmla="*/ 2147483647 h 123"/>
              <a:gd name="T2" fmla="*/ 2147483647 w 143"/>
              <a:gd name="T3" fmla="*/ 2147483647 h 123"/>
              <a:gd name="T4" fmla="*/ 2147483647 w 143"/>
              <a:gd name="T5" fmla="*/ 2147483647 h 123"/>
              <a:gd name="T6" fmla="*/ 0 w 143"/>
              <a:gd name="T7" fmla="*/ 2147483647 h 123"/>
              <a:gd name="T8" fmla="*/ 2147483647 w 143"/>
              <a:gd name="T9" fmla="*/ 2147483647 h 123"/>
              <a:gd name="T10" fmla="*/ 2147483647 w 143"/>
              <a:gd name="T11" fmla="*/ 0 h 123"/>
              <a:gd name="T12" fmla="*/ 2147483647 w 143"/>
              <a:gd name="T13" fmla="*/ 2147483647 h 12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3"/>
              <a:gd name="T22" fmla="*/ 0 h 123"/>
              <a:gd name="T23" fmla="*/ 143 w 143"/>
              <a:gd name="T24" fmla="*/ 123 h 12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3" h="123">
                <a:moveTo>
                  <a:pt x="143" y="98"/>
                </a:moveTo>
                <a:lnTo>
                  <a:pt x="124" y="123"/>
                </a:lnTo>
                <a:lnTo>
                  <a:pt x="1" y="25"/>
                </a:lnTo>
                <a:lnTo>
                  <a:pt x="0" y="23"/>
                </a:lnTo>
                <a:lnTo>
                  <a:pt x="23" y="2"/>
                </a:lnTo>
                <a:lnTo>
                  <a:pt x="22" y="0"/>
                </a:lnTo>
                <a:lnTo>
                  <a:pt x="143" y="9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90" name="Freeform 4756"/>
          <p:cNvSpPr>
            <a:spLocks noChangeAspect="1"/>
          </p:cNvSpPr>
          <p:nvPr/>
        </p:nvSpPr>
        <p:spPr bwMode="auto">
          <a:xfrm>
            <a:off x="1519238" y="3906838"/>
            <a:ext cx="23812" cy="22225"/>
          </a:xfrm>
          <a:custGeom>
            <a:avLst/>
            <a:gdLst>
              <a:gd name="T0" fmla="*/ 2147483647 w 74"/>
              <a:gd name="T1" fmla="*/ 2147483647 h 70"/>
              <a:gd name="T2" fmla="*/ 2147483647 w 74"/>
              <a:gd name="T3" fmla="*/ 2147483647 h 70"/>
              <a:gd name="T4" fmla="*/ 0 w 74"/>
              <a:gd name="T5" fmla="*/ 2147483647 h 70"/>
              <a:gd name="T6" fmla="*/ 2147483647 w 74"/>
              <a:gd name="T7" fmla="*/ 2147483647 h 70"/>
              <a:gd name="T8" fmla="*/ 2147483647 w 74"/>
              <a:gd name="T9" fmla="*/ 0 h 70"/>
              <a:gd name="T10" fmla="*/ 2147483647 w 74"/>
              <a:gd name="T11" fmla="*/ 2147483647 h 70"/>
              <a:gd name="T12" fmla="*/ 2147483647 w 74"/>
              <a:gd name="T13" fmla="*/ 2147483647 h 7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4"/>
              <a:gd name="T22" fmla="*/ 0 h 70"/>
              <a:gd name="T23" fmla="*/ 74 w 74"/>
              <a:gd name="T24" fmla="*/ 70 h 7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4" h="70">
                <a:moveTo>
                  <a:pt x="74" y="49"/>
                </a:moveTo>
                <a:lnTo>
                  <a:pt x="51" y="70"/>
                </a:lnTo>
                <a:lnTo>
                  <a:pt x="0" y="14"/>
                </a:lnTo>
                <a:lnTo>
                  <a:pt x="3" y="19"/>
                </a:lnTo>
                <a:lnTo>
                  <a:pt x="30" y="0"/>
                </a:lnTo>
                <a:lnTo>
                  <a:pt x="33" y="6"/>
                </a:lnTo>
                <a:lnTo>
                  <a:pt x="74" y="4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91" name="Freeform 4757"/>
          <p:cNvSpPr>
            <a:spLocks noChangeAspect="1"/>
          </p:cNvSpPr>
          <p:nvPr/>
        </p:nvSpPr>
        <p:spPr bwMode="auto">
          <a:xfrm>
            <a:off x="1506538" y="3887788"/>
            <a:ext cx="22225" cy="23812"/>
          </a:xfrm>
          <a:custGeom>
            <a:avLst/>
            <a:gdLst>
              <a:gd name="T0" fmla="*/ 2147483647 w 61"/>
              <a:gd name="T1" fmla="*/ 2147483647 h 69"/>
              <a:gd name="T2" fmla="*/ 2147483647 w 61"/>
              <a:gd name="T3" fmla="*/ 2147483647 h 69"/>
              <a:gd name="T4" fmla="*/ 2147483647 w 61"/>
              <a:gd name="T5" fmla="*/ 2147483647 h 69"/>
              <a:gd name="T6" fmla="*/ 0 w 61"/>
              <a:gd name="T7" fmla="*/ 2147483647 h 69"/>
              <a:gd name="T8" fmla="*/ 2147483647 w 61"/>
              <a:gd name="T9" fmla="*/ 2147483647 h 69"/>
              <a:gd name="T10" fmla="*/ 2147483647 w 61"/>
              <a:gd name="T11" fmla="*/ 0 h 69"/>
              <a:gd name="T12" fmla="*/ 2147483647 w 61"/>
              <a:gd name="T13" fmla="*/ 2147483647 h 6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1"/>
              <a:gd name="T22" fmla="*/ 0 h 69"/>
              <a:gd name="T23" fmla="*/ 61 w 61"/>
              <a:gd name="T24" fmla="*/ 69 h 6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1" h="69">
                <a:moveTo>
                  <a:pt x="61" y="50"/>
                </a:moveTo>
                <a:lnTo>
                  <a:pt x="34" y="69"/>
                </a:lnTo>
                <a:lnTo>
                  <a:pt x="2" y="22"/>
                </a:lnTo>
                <a:lnTo>
                  <a:pt x="0" y="17"/>
                </a:lnTo>
                <a:lnTo>
                  <a:pt x="29" y="5"/>
                </a:lnTo>
                <a:lnTo>
                  <a:pt x="27" y="0"/>
                </a:lnTo>
                <a:lnTo>
                  <a:pt x="61" y="5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92" name="Freeform 4758"/>
          <p:cNvSpPr>
            <a:spLocks noChangeAspect="1"/>
          </p:cNvSpPr>
          <p:nvPr/>
        </p:nvSpPr>
        <p:spPr bwMode="auto">
          <a:xfrm>
            <a:off x="1495425" y="3870325"/>
            <a:ext cx="20638" cy="23813"/>
          </a:xfrm>
          <a:custGeom>
            <a:avLst/>
            <a:gdLst>
              <a:gd name="T0" fmla="*/ 2147483647 w 60"/>
              <a:gd name="T1" fmla="*/ 2147483647 h 76"/>
              <a:gd name="T2" fmla="*/ 2147483647 w 60"/>
              <a:gd name="T3" fmla="*/ 2147483647 h 76"/>
              <a:gd name="T4" fmla="*/ 0 w 60"/>
              <a:gd name="T5" fmla="*/ 2147483647 h 76"/>
              <a:gd name="T6" fmla="*/ 0 w 60"/>
              <a:gd name="T7" fmla="*/ 2147483647 h 76"/>
              <a:gd name="T8" fmla="*/ 2147483647 w 60"/>
              <a:gd name="T9" fmla="*/ 0 h 76"/>
              <a:gd name="T10" fmla="*/ 2147483647 w 60"/>
              <a:gd name="T11" fmla="*/ 0 h 76"/>
              <a:gd name="T12" fmla="*/ 2147483647 w 60"/>
              <a:gd name="T13" fmla="*/ 2147483647 h 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0"/>
              <a:gd name="T22" fmla="*/ 0 h 76"/>
              <a:gd name="T23" fmla="*/ 60 w 60"/>
              <a:gd name="T24" fmla="*/ 76 h 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0" h="76">
                <a:moveTo>
                  <a:pt x="60" y="64"/>
                </a:moveTo>
                <a:lnTo>
                  <a:pt x="31" y="76"/>
                </a:lnTo>
                <a:lnTo>
                  <a:pt x="0" y="9"/>
                </a:lnTo>
                <a:lnTo>
                  <a:pt x="31" y="0"/>
                </a:lnTo>
                <a:lnTo>
                  <a:pt x="60" y="6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93" name="Freeform 4759"/>
          <p:cNvSpPr>
            <a:spLocks noChangeAspect="1"/>
          </p:cNvSpPr>
          <p:nvPr/>
        </p:nvSpPr>
        <p:spPr bwMode="auto">
          <a:xfrm>
            <a:off x="1487488" y="3841750"/>
            <a:ext cx="19050" cy="30163"/>
          </a:xfrm>
          <a:custGeom>
            <a:avLst/>
            <a:gdLst>
              <a:gd name="T0" fmla="*/ 2147483647 w 54"/>
              <a:gd name="T1" fmla="*/ 2147483647 h 93"/>
              <a:gd name="T2" fmla="*/ 2147483647 w 54"/>
              <a:gd name="T3" fmla="*/ 2147483647 h 93"/>
              <a:gd name="T4" fmla="*/ 2147483647 w 54"/>
              <a:gd name="T5" fmla="*/ 2147483647 h 93"/>
              <a:gd name="T6" fmla="*/ 0 w 54"/>
              <a:gd name="T7" fmla="*/ 2147483647 h 93"/>
              <a:gd name="T8" fmla="*/ 2147483647 w 54"/>
              <a:gd name="T9" fmla="*/ 2147483647 h 93"/>
              <a:gd name="T10" fmla="*/ 2147483647 w 54"/>
              <a:gd name="T11" fmla="*/ 0 h 93"/>
              <a:gd name="T12" fmla="*/ 2147483647 w 54"/>
              <a:gd name="T13" fmla="*/ 2147483647 h 9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4"/>
              <a:gd name="T22" fmla="*/ 0 h 93"/>
              <a:gd name="T23" fmla="*/ 54 w 54"/>
              <a:gd name="T24" fmla="*/ 93 h 9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4" h="93">
                <a:moveTo>
                  <a:pt x="54" y="84"/>
                </a:moveTo>
                <a:lnTo>
                  <a:pt x="23" y="93"/>
                </a:lnTo>
                <a:lnTo>
                  <a:pt x="1" y="13"/>
                </a:lnTo>
                <a:lnTo>
                  <a:pt x="0" y="9"/>
                </a:lnTo>
                <a:lnTo>
                  <a:pt x="31" y="5"/>
                </a:lnTo>
                <a:lnTo>
                  <a:pt x="30" y="0"/>
                </a:lnTo>
                <a:lnTo>
                  <a:pt x="54" y="8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94" name="Freeform 4760"/>
          <p:cNvSpPr>
            <a:spLocks noChangeAspect="1"/>
          </p:cNvSpPr>
          <p:nvPr/>
        </p:nvSpPr>
        <p:spPr bwMode="auto">
          <a:xfrm>
            <a:off x="1482725" y="3808413"/>
            <a:ext cx="17463" cy="34925"/>
          </a:xfrm>
          <a:custGeom>
            <a:avLst/>
            <a:gdLst>
              <a:gd name="T0" fmla="*/ 2147483647 w 44"/>
              <a:gd name="T1" fmla="*/ 2147483647 h 96"/>
              <a:gd name="T2" fmla="*/ 2147483647 w 44"/>
              <a:gd name="T3" fmla="*/ 2147483647 h 96"/>
              <a:gd name="T4" fmla="*/ 0 w 44"/>
              <a:gd name="T5" fmla="*/ 2147483647 h 96"/>
              <a:gd name="T6" fmla="*/ 0 w 44"/>
              <a:gd name="T7" fmla="*/ 2147483647 h 96"/>
              <a:gd name="T8" fmla="*/ 2147483647 w 44"/>
              <a:gd name="T9" fmla="*/ 2147483647 h 96"/>
              <a:gd name="T10" fmla="*/ 2147483647 w 44"/>
              <a:gd name="T11" fmla="*/ 0 h 96"/>
              <a:gd name="T12" fmla="*/ 2147483647 w 44"/>
              <a:gd name="T13" fmla="*/ 2147483647 h 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4"/>
              <a:gd name="T22" fmla="*/ 0 h 96"/>
              <a:gd name="T23" fmla="*/ 44 w 44"/>
              <a:gd name="T24" fmla="*/ 96 h 9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4" h="96">
                <a:moveTo>
                  <a:pt x="44" y="92"/>
                </a:moveTo>
                <a:lnTo>
                  <a:pt x="13" y="96"/>
                </a:lnTo>
                <a:lnTo>
                  <a:pt x="0" y="4"/>
                </a:lnTo>
                <a:lnTo>
                  <a:pt x="0" y="2"/>
                </a:lnTo>
                <a:lnTo>
                  <a:pt x="31" y="2"/>
                </a:lnTo>
                <a:lnTo>
                  <a:pt x="31" y="0"/>
                </a:lnTo>
                <a:lnTo>
                  <a:pt x="44" y="9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95" name="Freeform 4761"/>
          <p:cNvSpPr>
            <a:spLocks noChangeAspect="1"/>
          </p:cNvSpPr>
          <p:nvPr/>
        </p:nvSpPr>
        <p:spPr bwMode="auto">
          <a:xfrm>
            <a:off x="1482725" y="3776663"/>
            <a:ext cx="12700" cy="33337"/>
          </a:xfrm>
          <a:custGeom>
            <a:avLst/>
            <a:gdLst>
              <a:gd name="T0" fmla="*/ 2147483647 w 35"/>
              <a:gd name="T1" fmla="*/ 2147483647 h 98"/>
              <a:gd name="T2" fmla="*/ 0 w 35"/>
              <a:gd name="T3" fmla="*/ 2147483647 h 98"/>
              <a:gd name="T4" fmla="*/ 2147483647 w 35"/>
              <a:gd name="T5" fmla="*/ 0 h 98"/>
              <a:gd name="T6" fmla="*/ 2147483647 w 35"/>
              <a:gd name="T7" fmla="*/ 2147483647 h 98"/>
              <a:gd name="T8" fmla="*/ 2147483647 w 35"/>
              <a:gd name="T9" fmla="*/ 2147483647 h 98"/>
              <a:gd name="T10" fmla="*/ 2147483647 w 35"/>
              <a:gd name="T11" fmla="*/ 2147483647 h 98"/>
              <a:gd name="T12" fmla="*/ 2147483647 w 35"/>
              <a:gd name="T13" fmla="*/ 2147483647 h 9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98"/>
              <a:gd name="T23" fmla="*/ 35 w 35"/>
              <a:gd name="T24" fmla="*/ 98 h 9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98">
                <a:moveTo>
                  <a:pt x="31" y="98"/>
                </a:moveTo>
                <a:lnTo>
                  <a:pt x="0" y="98"/>
                </a:lnTo>
                <a:lnTo>
                  <a:pt x="3" y="0"/>
                </a:lnTo>
                <a:lnTo>
                  <a:pt x="3" y="1"/>
                </a:lnTo>
                <a:lnTo>
                  <a:pt x="35" y="7"/>
                </a:lnTo>
                <a:lnTo>
                  <a:pt x="35" y="8"/>
                </a:lnTo>
                <a:lnTo>
                  <a:pt x="31" y="9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96" name="Freeform 4762"/>
          <p:cNvSpPr>
            <a:spLocks noChangeAspect="1"/>
          </p:cNvSpPr>
          <p:nvPr/>
        </p:nvSpPr>
        <p:spPr bwMode="auto">
          <a:xfrm>
            <a:off x="1485900" y="3752850"/>
            <a:ext cx="14288" cy="25400"/>
          </a:xfrm>
          <a:custGeom>
            <a:avLst/>
            <a:gdLst>
              <a:gd name="T0" fmla="*/ 2147483647 w 45"/>
              <a:gd name="T1" fmla="*/ 2147483647 h 73"/>
              <a:gd name="T2" fmla="*/ 0 w 45"/>
              <a:gd name="T3" fmla="*/ 2147483647 h 73"/>
              <a:gd name="T4" fmla="*/ 2147483647 w 45"/>
              <a:gd name="T5" fmla="*/ 0 h 73"/>
              <a:gd name="T6" fmla="*/ 2147483647 w 45"/>
              <a:gd name="T7" fmla="*/ 2147483647 h 73"/>
              <a:gd name="T8" fmla="*/ 2147483647 w 45"/>
              <a:gd name="T9" fmla="*/ 2147483647 h 73"/>
              <a:gd name="T10" fmla="*/ 2147483647 w 45"/>
              <a:gd name="T11" fmla="*/ 2147483647 h 73"/>
              <a:gd name="T12" fmla="*/ 2147483647 w 45"/>
              <a:gd name="T13" fmla="*/ 2147483647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5"/>
              <a:gd name="T22" fmla="*/ 0 h 73"/>
              <a:gd name="T23" fmla="*/ 45 w 45"/>
              <a:gd name="T24" fmla="*/ 73 h 7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5" h="73">
                <a:moveTo>
                  <a:pt x="32" y="73"/>
                </a:moveTo>
                <a:lnTo>
                  <a:pt x="0" y="67"/>
                </a:lnTo>
                <a:lnTo>
                  <a:pt x="15" y="0"/>
                </a:lnTo>
                <a:lnTo>
                  <a:pt x="14" y="3"/>
                </a:lnTo>
                <a:lnTo>
                  <a:pt x="45" y="14"/>
                </a:lnTo>
                <a:lnTo>
                  <a:pt x="44" y="17"/>
                </a:lnTo>
                <a:lnTo>
                  <a:pt x="32" y="7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97" name="Freeform 4763"/>
          <p:cNvSpPr>
            <a:spLocks noChangeAspect="1"/>
          </p:cNvSpPr>
          <p:nvPr/>
        </p:nvSpPr>
        <p:spPr bwMode="auto">
          <a:xfrm>
            <a:off x="1490663" y="3735388"/>
            <a:ext cx="15875" cy="22225"/>
          </a:xfrm>
          <a:custGeom>
            <a:avLst/>
            <a:gdLst>
              <a:gd name="T0" fmla="*/ 2147483647 w 50"/>
              <a:gd name="T1" fmla="*/ 2147483647 h 66"/>
              <a:gd name="T2" fmla="*/ 0 w 50"/>
              <a:gd name="T3" fmla="*/ 2147483647 h 66"/>
              <a:gd name="T4" fmla="*/ 2147483647 w 50"/>
              <a:gd name="T5" fmla="*/ 2147483647 h 66"/>
              <a:gd name="T6" fmla="*/ 2147483647 w 50"/>
              <a:gd name="T7" fmla="*/ 0 h 66"/>
              <a:gd name="T8" fmla="*/ 2147483647 w 50"/>
              <a:gd name="T9" fmla="*/ 2147483647 h 66"/>
              <a:gd name="T10" fmla="*/ 2147483647 w 50"/>
              <a:gd name="T11" fmla="*/ 2147483647 h 66"/>
              <a:gd name="T12" fmla="*/ 2147483647 w 50"/>
              <a:gd name="T13" fmla="*/ 2147483647 h 6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66"/>
              <a:gd name="T23" fmla="*/ 50 w 50"/>
              <a:gd name="T24" fmla="*/ 66 h 6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66">
                <a:moveTo>
                  <a:pt x="31" y="66"/>
                </a:moveTo>
                <a:lnTo>
                  <a:pt x="0" y="55"/>
                </a:lnTo>
                <a:lnTo>
                  <a:pt x="19" y="3"/>
                </a:lnTo>
                <a:lnTo>
                  <a:pt x="21" y="0"/>
                </a:lnTo>
                <a:lnTo>
                  <a:pt x="48" y="17"/>
                </a:lnTo>
                <a:lnTo>
                  <a:pt x="50" y="14"/>
                </a:lnTo>
                <a:lnTo>
                  <a:pt x="31" y="6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98" name="Freeform 4764"/>
          <p:cNvSpPr>
            <a:spLocks noChangeAspect="1"/>
          </p:cNvSpPr>
          <p:nvPr/>
        </p:nvSpPr>
        <p:spPr bwMode="auto">
          <a:xfrm>
            <a:off x="1498600" y="3713163"/>
            <a:ext cx="22225" cy="28575"/>
          </a:xfrm>
          <a:custGeom>
            <a:avLst/>
            <a:gdLst>
              <a:gd name="T0" fmla="*/ 2147483647 w 69"/>
              <a:gd name="T1" fmla="*/ 2147483647 h 87"/>
              <a:gd name="T2" fmla="*/ 0 w 69"/>
              <a:gd name="T3" fmla="*/ 2147483647 h 87"/>
              <a:gd name="T4" fmla="*/ 2147483647 w 69"/>
              <a:gd name="T5" fmla="*/ 0 h 87"/>
              <a:gd name="T6" fmla="*/ 2147483647 w 69"/>
              <a:gd name="T7" fmla="*/ 0 h 87"/>
              <a:gd name="T8" fmla="*/ 2147483647 w 69"/>
              <a:gd name="T9" fmla="*/ 2147483647 h 87"/>
              <a:gd name="T10" fmla="*/ 2147483647 w 69"/>
              <a:gd name="T11" fmla="*/ 2147483647 h 87"/>
              <a:gd name="T12" fmla="*/ 2147483647 w 69"/>
              <a:gd name="T13" fmla="*/ 2147483647 h 8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9"/>
              <a:gd name="T22" fmla="*/ 0 h 87"/>
              <a:gd name="T23" fmla="*/ 69 w 69"/>
              <a:gd name="T24" fmla="*/ 87 h 8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9" h="87">
                <a:moveTo>
                  <a:pt x="27" y="87"/>
                </a:moveTo>
                <a:lnTo>
                  <a:pt x="0" y="70"/>
                </a:lnTo>
                <a:lnTo>
                  <a:pt x="46" y="0"/>
                </a:lnTo>
                <a:lnTo>
                  <a:pt x="69" y="23"/>
                </a:lnTo>
                <a:lnTo>
                  <a:pt x="27" y="8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999" name="Freeform 4765"/>
          <p:cNvSpPr>
            <a:spLocks noChangeAspect="1"/>
          </p:cNvSpPr>
          <p:nvPr/>
        </p:nvSpPr>
        <p:spPr bwMode="auto">
          <a:xfrm>
            <a:off x="1511300" y="3695700"/>
            <a:ext cx="25400" cy="25400"/>
          </a:xfrm>
          <a:custGeom>
            <a:avLst/>
            <a:gdLst>
              <a:gd name="T0" fmla="*/ 2147483647 w 69"/>
              <a:gd name="T1" fmla="*/ 2147483647 h 70"/>
              <a:gd name="T2" fmla="*/ 0 w 69"/>
              <a:gd name="T3" fmla="*/ 2147483647 h 70"/>
              <a:gd name="T4" fmla="*/ 2147483647 w 69"/>
              <a:gd name="T5" fmla="*/ 2147483647 h 70"/>
              <a:gd name="T6" fmla="*/ 2147483647 w 69"/>
              <a:gd name="T7" fmla="*/ 0 h 70"/>
              <a:gd name="T8" fmla="*/ 2147483647 w 69"/>
              <a:gd name="T9" fmla="*/ 2147483647 h 70"/>
              <a:gd name="T10" fmla="*/ 2147483647 w 69"/>
              <a:gd name="T11" fmla="*/ 2147483647 h 70"/>
              <a:gd name="T12" fmla="*/ 2147483647 w 69"/>
              <a:gd name="T13" fmla="*/ 2147483647 h 7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9"/>
              <a:gd name="T22" fmla="*/ 0 h 70"/>
              <a:gd name="T23" fmla="*/ 69 w 69"/>
              <a:gd name="T24" fmla="*/ 70 h 7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9" h="70">
                <a:moveTo>
                  <a:pt x="23" y="70"/>
                </a:moveTo>
                <a:lnTo>
                  <a:pt x="0" y="47"/>
                </a:lnTo>
                <a:lnTo>
                  <a:pt x="42" y="3"/>
                </a:lnTo>
                <a:lnTo>
                  <a:pt x="46" y="0"/>
                </a:lnTo>
                <a:lnTo>
                  <a:pt x="65" y="25"/>
                </a:lnTo>
                <a:lnTo>
                  <a:pt x="69" y="22"/>
                </a:lnTo>
                <a:lnTo>
                  <a:pt x="23" y="7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00" name="Freeform 4766"/>
          <p:cNvSpPr>
            <a:spLocks noChangeAspect="1"/>
          </p:cNvSpPr>
          <p:nvPr/>
        </p:nvSpPr>
        <p:spPr bwMode="auto">
          <a:xfrm>
            <a:off x="1528763" y="3679825"/>
            <a:ext cx="25400" cy="23813"/>
          </a:xfrm>
          <a:custGeom>
            <a:avLst/>
            <a:gdLst>
              <a:gd name="T0" fmla="*/ 2147483647 w 71"/>
              <a:gd name="T1" fmla="*/ 2147483647 h 70"/>
              <a:gd name="T2" fmla="*/ 0 w 71"/>
              <a:gd name="T3" fmla="*/ 2147483647 h 70"/>
              <a:gd name="T4" fmla="*/ 2147483647 w 71"/>
              <a:gd name="T5" fmla="*/ 0 h 70"/>
              <a:gd name="T6" fmla="*/ 2147483647 w 71"/>
              <a:gd name="T7" fmla="*/ 2147483647 h 70"/>
              <a:gd name="T8" fmla="*/ 2147483647 w 71"/>
              <a:gd name="T9" fmla="*/ 2147483647 h 70"/>
              <a:gd name="T10" fmla="*/ 2147483647 w 71"/>
              <a:gd name="T11" fmla="*/ 2147483647 h 70"/>
              <a:gd name="T12" fmla="*/ 2147483647 w 71"/>
              <a:gd name="T13" fmla="*/ 2147483647 h 7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1"/>
              <a:gd name="T22" fmla="*/ 0 h 70"/>
              <a:gd name="T23" fmla="*/ 71 w 71"/>
              <a:gd name="T24" fmla="*/ 70 h 7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1" h="70">
                <a:moveTo>
                  <a:pt x="19" y="70"/>
                </a:moveTo>
                <a:lnTo>
                  <a:pt x="0" y="45"/>
                </a:lnTo>
                <a:lnTo>
                  <a:pt x="58" y="0"/>
                </a:lnTo>
                <a:lnTo>
                  <a:pt x="56" y="1"/>
                </a:lnTo>
                <a:lnTo>
                  <a:pt x="71" y="31"/>
                </a:lnTo>
                <a:lnTo>
                  <a:pt x="69" y="32"/>
                </a:lnTo>
                <a:lnTo>
                  <a:pt x="19" y="7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01" name="Freeform 4767"/>
          <p:cNvSpPr>
            <a:spLocks noChangeAspect="1"/>
          </p:cNvSpPr>
          <p:nvPr/>
        </p:nvSpPr>
        <p:spPr bwMode="auto">
          <a:xfrm>
            <a:off x="1547813" y="3668713"/>
            <a:ext cx="28575" cy="22225"/>
          </a:xfrm>
          <a:custGeom>
            <a:avLst/>
            <a:gdLst>
              <a:gd name="T0" fmla="*/ 2147483647 w 83"/>
              <a:gd name="T1" fmla="*/ 2147483647 h 65"/>
              <a:gd name="T2" fmla="*/ 0 w 83"/>
              <a:gd name="T3" fmla="*/ 2147483647 h 65"/>
              <a:gd name="T4" fmla="*/ 2147483647 w 83"/>
              <a:gd name="T5" fmla="*/ 2147483647 h 65"/>
              <a:gd name="T6" fmla="*/ 2147483647 w 83"/>
              <a:gd name="T7" fmla="*/ 0 h 65"/>
              <a:gd name="T8" fmla="*/ 2147483647 w 83"/>
              <a:gd name="T9" fmla="*/ 2147483647 h 65"/>
              <a:gd name="T10" fmla="*/ 2147483647 w 83"/>
              <a:gd name="T11" fmla="*/ 2147483647 h 65"/>
              <a:gd name="T12" fmla="*/ 2147483647 w 83"/>
              <a:gd name="T13" fmla="*/ 2147483647 h 6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3"/>
              <a:gd name="T22" fmla="*/ 0 h 65"/>
              <a:gd name="T23" fmla="*/ 83 w 83"/>
              <a:gd name="T24" fmla="*/ 65 h 6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3" h="65">
                <a:moveTo>
                  <a:pt x="15" y="65"/>
                </a:moveTo>
                <a:lnTo>
                  <a:pt x="0" y="35"/>
                </a:lnTo>
                <a:lnTo>
                  <a:pt x="60" y="2"/>
                </a:lnTo>
                <a:lnTo>
                  <a:pt x="66" y="0"/>
                </a:lnTo>
                <a:lnTo>
                  <a:pt x="78" y="29"/>
                </a:lnTo>
                <a:lnTo>
                  <a:pt x="83" y="27"/>
                </a:lnTo>
                <a:lnTo>
                  <a:pt x="15" y="6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02" name="Freeform 4768"/>
          <p:cNvSpPr>
            <a:spLocks noChangeAspect="1"/>
          </p:cNvSpPr>
          <p:nvPr/>
        </p:nvSpPr>
        <p:spPr bwMode="auto">
          <a:xfrm>
            <a:off x="1570038" y="3662363"/>
            <a:ext cx="17462" cy="15875"/>
          </a:xfrm>
          <a:custGeom>
            <a:avLst/>
            <a:gdLst>
              <a:gd name="T0" fmla="*/ 2147483647 w 46"/>
              <a:gd name="T1" fmla="*/ 2147483647 h 45"/>
              <a:gd name="T2" fmla="*/ 0 w 46"/>
              <a:gd name="T3" fmla="*/ 2147483647 h 45"/>
              <a:gd name="T4" fmla="*/ 2147483647 w 46"/>
              <a:gd name="T5" fmla="*/ 0 h 45"/>
              <a:gd name="T6" fmla="*/ 2147483647 w 46"/>
              <a:gd name="T7" fmla="*/ 0 h 45"/>
              <a:gd name="T8" fmla="*/ 2147483647 w 46"/>
              <a:gd name="T9" fmla="*/ 2147483647 h 45"/>
              <a:gd name="T10" fmla="*/ 2147483647 w 46"/>
              <a:gd name="T11" fmla="*/ 2147483647 h 45"/>
              <a:gd name="T12" fmla="*/ 2147483647 w 46"/>
              <a:gd name="T13" fmla="*/ 2147483647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45"/>
              <a:gd name="T23" fmla="*/ 46 w 46"/>
              <a:gd name="T24" fmla="*/ 45 h 4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45">
                <a:moveTo>
                  <a:pt x="12" y="45"/>
                </a:moveTo>
                <a:lnTo>
                  <a:pt x="0" y="16"/>
                </a:lnTo>
                <a:lnTo>
                  <a:pt x="39" y="0"/>
                </a:lnTo>
                <a:lnTo>
                  <a:pt x="38" y="0"/>
                </a:lnTo>
                <a:lnTo>
                  <a:pt x="46" y="31"/>
                </a:lnTo>
                <a:lnTo>
                  <a:pt x="45" y="31"/>
                </a:lnTo>
                <a:lnTo>
                  <a:pt x="12" y="4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03" name="Freeform 4769"/>
          <p:cNvSpPr>
            <a:spLocks noChangeAspect="1"/>
          </p:cNvSpPr>
          <p:nvPr/>
        </p:nvSpPr>
        <p:spPr bwMode="auto">
          <a:xfrm>
            <a:off x="1585913" y="3652838"/>
            <a:ext cx="30162" cy="19050"/>
          </a:xfrm>
          <a:custGeom>
            <a:avLst/>
            <a:gdLst>
              <a:gd name="T0" fmla="*/ 2147483647 w 93"/>
              <a:gd name="T1" fmla="*/ 2147483647 h 54"/>
              <a:gd name="T2" fmla="*/ 0 w 93"/>
              <a:gd name="T3" fmla="*/ 2147483647 h 54"/>
              <a:gd name="T4" fmla="*/ 2147483647 w 93"/>
              <a:gd name="T5" fmla="*/ 2147483647 h 54"/>
              <a:gd name="T6" fmla="*/ 2147483647 w 93"/>
              <a:gd name="T7" fmla="*/ 0 h 54"/>
              <a:gd name="T8" fmla="*/ 2147483647 w 93"/>
              <a:gd name="T9" fmla="*/ 2147483647 h 54"/>
              <a:gd name="T10" fmla="*/ 2147483647 w 93"/>
              <a:gd name="T11" fmla="*/ 2147483647 h 54"/>
              <a:gd name="T12" fmla="*/ 2147483647 w 93"/>
              <a:gd name="T13" fmla="*/ 2147483647 h 5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3"/>
              <a:gd name="T22" fmla="*/ 0 h 54"/>
              <a:gd name="T23" fmla="*/ 93 w 93"/>
              <a:gd name="T24" fmla="*/ 54 h 5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3" h="54">
                <a:moveTo>
                  <a:pt x="8" y="54"/>
                </a:moveTo>
                <a:lnTo>
                  <a:pt x="0" y="23"/>
                </a:lnTo>
                <a:lnTo>
                  <a:pt x="78" y="1"/>
                </a:lnTo>
                <a:lnTo>
                  <a:pt x="83" y="0"/>
                </a:lnTo>
                <a:lnTo>
                  <a:pt x="87" y="31"/>
                </a:lnTo>
                <a:lnTo>
                  <a:pt x="93" y="30"/>
                </a:lnTo>
                <a:lnTo>
                  <a:pt x="8" y="5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04" name="Freeform 4770"/>
          <p:cNvSpPr>
            <a:spLocks noChangeAspect="1"/>
          </p:cNvSpPr>
          <p:nvPr/>
        </p:nvSpPr>
        <p:spPr bwMode="auto">
          <a:xfrm>
            <a:off x="1612900" y="3651250"/>
            <a:ext cx="17463" cy="14288"/>
          </a:xfrm>
          <a:custGeom>
            <a:avLst/>
            <a:gdLst>
              <a:gd name="T0" fmla="*/ 2147483647 w 49"/>
              <a:gd name="T1" fmla="*/ 2147483647 h 39"/>
              <a:gd name="T2" fmla="*/ 0 w 49"/>
              <a:gd name="T3" fmla="*/ 2147483647 h 39"/>
              <a:gd name="T4" fmla="*/ 2147483647 w 49"/>
              <a:gd name="T5" fmla="*/ 0 h 39"/>
              <a:gd name="T6" fmla="*/ 2147483647 w 49"/>
              <a:gd name="T7" fmla="*/ 0 h 39"/>
              <a:gd name="T8" fmla="*/ 2147483647 w 49"/>
              <a:gd name="T9" fmla="*/ 2147483647 h 39"/>
              <a:gd name="T10" fmla="*/ 2147483647 w 49"/>
              <a:gd name="T11" fmla="*/ 2147483647 h 39"/>
              <a:gd name="T12" fmla="*/ 2147483647 w 49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9"/>
              <a:gd name="T22" fmla="*/ 0 h 39"/>
              <a:gd name="T23" fmla="*/ 49 w 49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9" h="39">
                <a:moveTo>
                  <a:pt x="4" y="39"/>
                </a:moveTo>
                <a:lnTo>
                  <a:pt x="0" y="8"/>
                </a:lnTo>
                <a:lnTo>
                  <a:pt x="43" y="0"/>
                </a:lnTo>
                <a:lnTo>
                  <a:pt x="45" y="0"/>
                </a:lnTo>
                <a:lnTo>
                  <a:pt x="47" y="32"/>
                </a:lnTo>
                <a:lnTo>
                  <a:pt x="49" y="32"/>
                </a:lnTo>
                <a:lnTo>
                  <a:pt x="4" y="3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05" name="Freeform 4771"/>
          <p:cNvSpPr>
            <a:spLocks noChangeAspect="1"/>
          </p:cNvSpPr>
          <p:nvPr/>
        </p:nvSpPr>
        <p:spPr bwMode="auto">
          <a:xfrm>
            <a:off x="1628775" y="3649663"/>
            <a:ext cx="15875" cy="12700"/>
          </a:xfrm>
          <a:custGeom>
            <a:avLst/>
            <a:gdLst>
              <a:gd name="T0" fmla="*/ 2147483647 w 49"/>
              <a:gd name="T1" fmla="*/ 2147483647 h 36"/>
              <a:gd name="T2" fmla="*/ 0 w 49"/>
              <a:gd name="T3" fmla="*/ 2147483647 h 36"/>
              <a:gd name="T4" fmla="*/ 2147483647 w 49"/>
              <a:gd name="T5" fmla="*/ 0 h 36"/>
              <a:gd name="T6" fmla="*/ 2147483647 w 49"/>
              <a:gd name="T7" fmla="*/ 0 h 36"/>
              <a:gd name="T8" fmla="*/ 2147483647 w 49"/>
              <a:gd name="T9" fmla="*/ 2147483647 h 36"/>
              <a:gd name="T10" fmla="*/ 2147483647 w 49"/>
              <a:gd name="T11" fmla="*/ 2147483647 h 36"/>
              <a:gd name="T12" fmla="*/ 2147483647 w 49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9"/>
              <a:gd name="T22" fmla="*/ 0 h 36"/>
              <a:gd name="T23" fmla="*/ 49 w 49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9" h="36">
                <a:moveTo>
                  <a:pt x="2" y="36"/>
                </a:moveTo>
                <a:lnTo>
                  <a:pt x="0" y="4"/>
                </a:lnTo>
                <a:lnTo>
                  <a:pt x="47" y="0"/>
                </a:lnTo>
                <a:lnTo>
                  <a:pt x="48" y="0"/>
                </a:lnTo>
                <a:lnTo>
                  <a:pt x="48" y="31"/>
                </a:lnTo>
                <a:lnTo>
                  <a:pt x="49" y="31"/>
                </a:lnTo>
                <a:lnTo>
                  <a:pt x="2" y="3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06" name="Freeform 4772"/>
          <p:cNvSpPr>
            <a:spLocks noChangeAspect="1"/>
          </p:cNvSpPr>
          <p:nvPr/>
        </p:nvSpPr>
        <p:spPr bwMode="auto">
          <a:xfrm>
            <a:off x="1644650" y="3649663"/>
            <a:ext cx="19050" cy="12700"/>
          </a:xfrm>
          <a:custGeom>
            <a:avLst/>
            <a:gdLst>
              <a:gd name="T0" fmla="*/ 0 w 53"/>
              <a:gd name="T1" fmla="*/ 2147483647 h 32"/>
              <a:gd name="T2" fmla="*/ 0 w 53"/>
              <a:gd name="T3" fmla="*/ 2147483647 h 32"/>
              <a:gd name="T4" fmla="*/ 2147483647 w 53"/>
              <a:gd name="T5" fmla="*/ 0 h 32"/>
              <a:gd name="T6" fmla="*/ 2147483647 w 53"/>
              <a:gd name="T7" fmla="*/ 2147483647 h 32"/>
              <a:gd name="T8" fmla="*/ 2147483647 w 53"/>
              <a:gd name="T9" fmla="*/ 0 h 32"/>
              <a:gd name="T10" fmla="*/ 2147483647 w 53"/>
              <a:gd name="T11" fmla="*/ 2147483647 h 32"/>
              <a:gd name="T12" fmla="*/ 0 w 53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3"/>
              <a:gd name="T22" fmla="*/ 0 h 32"/>
              <a:gd name="T23" fmla="*/ 53 w 53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3" h="32">
                <a:moveTo>
                  <a:pt x="0" y="32"/>
                </a:moveTo>
                <a:lnTo>
                  <a:pt x="0" y="1"/>
                </a:lnTo>
                <a:lnTo>
                  <a:pt x="49" y="0"/>
                </a:lnTo>
                <a:lnTo>
                  <a:pt x="46" y="31"/>
                </a:lnTo>
                <a:lnTo>
                  <a:pt x="53" y="0"/>
                </a:lnTo>
                <a:lnTo>
                  <a:pt x="49" y="31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07" name="Freeform 4773"/>
          <p:cNvSpPr>
            <a:spLocks noChangeAspect="1"/>
          </p:cNvSpPr>
          <p:nvPr/>
        </p:nvSpPr>
        <p:spPr bwMode="auto">
          <a:xfrm>
            <a:off x="1657350" y="3649663"/>
            <a:ext cx="6350" cy="9525"/>
          </a:xfrm>
          <a:custGeom>
            <a:avLst/>
            <a:gdLst>
              <a:gd name="T0" fmla="*/ 2147483647 w 17"/>
              <a:gd name="T1" fmla="*/ 2147483647 h 33"/>
              <a:gd name="T2" fmla="*/ 2147483647 w 17"/>
              <a:gd name="T3" fmla="*/ 2147483647 h 33"/>
              <a:gd name="T4" fmla="*/ 0 w 17"/>
              <a:gd name="T5" fmla="*/ 2147483647 h 33"/>
              <a:gd name="T6" fmla="*/ 2147483647 w 17"/>
              <a:gd name="T7" fmla="*/ 0 h 33"/>
              <a:gd name="T8" fmla="*/ 2147483647 w 17"/>
              <a:gd name="T9" fmla="*/ 2147483647 h 33"/>
              <a:gd name="T10" fmla="*/ 2147483647 w 17"/>
              <a:gd name="T11" fmla="*/ 0 h 33"/>
              <a:gd name="T12" fmla="*/ 2147483647 w 17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"/>
              <a:gd name="T22" fmla="*/ 0 h 33"/>
              <a:gd name="T23" fmla="*/ 17 w 17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" h="33">
                <a:moveTo>
                  <a:pt x="17" y="2"/>
                </a:moveTo>
                <a:lnTo>
                  <a:pt x="10" y="33"/>
                </a:lnTo>
                <a:lnTo>
                  <a:pt x="0" y="31"/>
                </a:lnTo>
                <a:lnTo>
                  <a:pt x="3" y="0"/>
                </a:lnTo>
                <a:lnTo>
                  <a:pt x="3" y="31"/>
                </a:lnTo>
                <a:lnTo>
                  <a:pt x="6" y="0"/>
                </a:lnTo>
                <a:lnTo>
                  <a:pt x="17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08" name="Freeform 4774"/>
          <p:cNvSpPr>
            <a:spLocks noChangeAspect="1"/>
          </p:cNvSpPr>
          <p:nvPr/>
        </p:nvSpPr>
        <p:spPr bwMode="auto">
          <a:xfrm>
            <a:off x="1660525" y="3649663"/>
            <a:ext cx="15875" cy="9525"/>
          </a:xfrm>
          <a:custGeom>
            <a:avLst/>
            <a:gdLst>
              <a:gd name="T0" fmla="*/ 0 w 51"/>
              <a:gd name="T1" fmla="*/ 2147483647 h 32"/>
              <a:gd name="T2" fmla="*/ 0 w 51"/>
              <a:gd name="T3" fmla="*/ 0 h 32"/>
              <a:gd name="T4" fmla="*/ 2147483647 w 51"/>
              <a:gd name="T5" fmla="*/ 2147483647 h 32"/>
              <a:gd name="T6" fmla="*/ 2147483647 w 51"/>
              <a:gd name="T7" fmla="*/ 2147483647 h 32"/>
              <a:gd name="T8" fmla="*/ 2147483647 w 51"/>
              <a:gd name="T9" fmla="*/ 2147483647 h 32"/>
              <a:gd name="T10" fmla="*/ 2147483647 w 51"/>
              <a:gd name="T11" fmla="*/ 2147483647 h 32"/>
              <a:gd name="T12" fmla="*/ 0 w 51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1"/>
              <a:gd name="T22" fmla="*/ 0 h 32"/>
              <a:gd name="T23" fmla="*/ 51 w 51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1" h="32">
                <a:moveTo>
                  <a:pt x="0" y="31"/>
                </a:moveTo>
                <a:lnTo>
                  <a:pt x="0" y="0"/>
                </a:lnTo>
                <a:lnTo>
                  <a:pt x="51" y="1"/>
                </a:lnTo>
                <a:lnTo>
                  <a:pt x="49" y="32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09" name="Freeform 4775"/>
          <p:cNvSpPr>
            <a:spLocks noChangeAspect="1"/>
          </p:cNvSpPr>
          <p:nvPr/>
        </p:nvSpPr>
        <p:spPr bwMode="auto">
          <a:xfrm>
            <a:off x="1676400" y="3649663"/>
            <a:ext cx="17463" cy="12700"/>
          </a:xfrm>
          <a:custGeom>
            <a:avLst/>
            <a:gdLst>
              <a:gd name="T0" fmla="*/ 0 w 53"/>
              <a:gd name="T1" fmla="*/ 2147483647 h 36"/>
              <a:gd name="T2" fmla="*/ 2147483647 w 53"/>
              <a:gd name="T3" fmla="*/ 0 h 36"/>
              <a:gd name="T4" fmla="*/ 2147483647 w 53"/>
              <a:gd name="T5" fmla="*/ 2147483647 h 36"/>
              <a:gd name="T6" fmla="*/ 2147483647 w 53"/>
              <a:gd name="T7" fmla="*/ 2147483647 h 36"/>
              <a:gd name="T8" fmla="*/ 2147483647 w 53"/>
              <a:gd name="T9" fmla="*/ 2147483647 h 36"/>
              <a:gd name="T10" fmla="*/ 2147483647 w 53"/>
              <a:gd name="T11" fmla="*/ 2147483647 h 36"/>
              <a:gd name="T12" fmla="*/ 0 w 53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3"/>
              <a:gd name="T22" fmla="*/ 0 h 36"/>
              <a:gd name="T23" fmla="*/ 53 w 53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3" h="36">
                <a:moveTo>
                  <a:pt x="0" y="31"/>
                </a:moveTo>
                <a:lnTo>
                  <a:pt x="2" y="0"/>
                </a:lnTo>
                <a:lnTo>
                  <a:pt x="53" y="4"/>
                </a:lnTo>
                <a:lnTo>
                  <a:pt x="51" y="4"/>
                </a:lnTo>
                <a:lnTo>
                  <a:pt x="45" y="36"/>
                </a:lnTo>
                <a:lnTo>
                  <a:pt x="42" y="36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10" name="Freeform 4776"/>
          <p:cNvSpPr>
            <a:spLocks noChangeAspect="1"/>
          </p:cNvSpPr>
          <p:nvPr/>
        </p:nvSpPr>
        <p:spPr bwMode="auto">
          <a:xfrm>
            <a:off x="1690688" y="3651250"/>
            <a:ext cx="33337" cy="17463"/>
          </a:xfrm>
          <a:custGeom>
            <a:avLst/>
            <a:gdLst>
              <a:gd name="T0" fmla="*/ 0 w 94"/>
              <a:gd name="T1" fmla="*/ 2147483647 h 49"/>
              <a:gd name="T2" fmla="*/ 2147483647 w 94"/>
              <a:gd name="T3" fmla="*/ 0 h 49"/>
              <a:gd name="T4" fmla="*/ 2147483647 w 94"/>
              <a:gd name="T5" fmla="*/ 2147483647 h 49"/>
              <a:gd name="T6" fmla="*/ 2147483647 w 94"/>
              <a:gd name="T7" fmla="*/ 2147483647 h 49"/>
              <a:gd name="T8" fmla="*/ 2147483647 w 94"/>
              <a:gd name="T9" fmla="*/ 2147483647 h 49"/>
              <a:gd name="T10" fmla="*/ 2147483647 w 94"/>
              <a:gd name="T11" fmla="*/ 2147483647 h 49"/>
              <a:gd name="T12" fmla="*/ 0 w 94"/>
              <a:gd name="T13" fmla="*/ 2147483647 h 4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4"/>
              <a:gd name="T22" fmla="*/ 0 h 49"/>
              <a:gd name="T23" fmla="*/ 94 w 94"/>
              <a:gd name="T24" fmla="*/ 49 h 4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4" h="49">
                <a:moveTo>
                  <a:pt x="0" y="32"/>
                </a:moveTo>
                <a:lnTo>
                  <a:pt x="6" y="0"/>
                </a:lnTo>
                <a:lnTo>
                  <a:pt x="94" y="19"/>
                </a:lnTo>
                <a:lnTo>
                  <a:pt x="92" y="18"/>
                </a:lnTo>
                <a:lnTo>
                  <a:pt x="84" y="49"/>
                </a:lnTo>
                <a:lnTo>
                  <a:pt x="82" y="48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11" name="Freeform 4777"/>
          <p:cNvSpPr>
            <a:spLocks noChangeAspect="1"/>
          </p:cNvSpPr>
          <p:nvPr/>
        </p:nvSpPr>
        <p:spPr bwMode="auto">
          <a:xfrm>
            <a:off x="1720850" y="3657600"/>
            <a:ext cx="15875" cy="14288"/>
          </a:xfrm>
          <a:custGeom>
            <a:avLst/>
            <a:gdLst>
              <a:gd name="T0" fmla="*/ 0 w 49"/>
              <a:gd name="T1" fmla="*/ 2147483647 h 44"/>
              <a:gd name="T2" fmla="*/ 2147483647 w 49"/>
              <a:gd name="T3" fmla="*/ 0 h 44"/>
              <a:gd name="T4" fmla="*/ 2147483647 w 49"/>
              <a:gd name="T5" fmla="*/ 2147483647 h 44"/>
              <a:gd name="T6" fmla="*/ 2147483647 w 49"/>
              <a:gd name="T7" fmla="*/ 2147483647 h 44"/>
              <a:gd name="T8" fmla="*/ 2147483647 w 49"/>
              <a:gd name="T9" fmla="*/ 2147483647 h 44"/>
              <a:gd name="T10" fmla="*/ 2147483647 w 49"/>
              <a:gd name="T11" fmla="*/ 2147483647 h 44"/>
              <a:gd name="T12" fmla="*/ 0 w 49"/>
              <a:gd name="T13" fmla="*/ 2147483647 h 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9"/>
              <a:gd name="T22" fmla="*/ 0 h 44"/>
              <a:gd name="T23" fmla="*/ 49 w 49"/>
              <a:gd name="T24" fmla="*/ 44 h 4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9" h="44">
                <a:moveTo>
                  <a:pt x="0" y="31"/>
                </a:moveTo>
                <a:lnTo>
                  <a:pt x="8" y="0"/>
                </a:lnTo>
                <a:lnTo>
                  <a:pt x="46" y="13"/>
                </a:lnTo>
                <a:lnTo>
                  <a:pt x="49" y="14"/>
                </a:lnTo>
                <a:lnTo>
                  <a:pt x="37" y="43"/>
                </a:lnTo>
                <a:lnTo>
                  <a:pt x="40" y="44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12" name="Freeform 4778"/>
          <p:cNvSpPr>
            <a:spLocks noChangeAspect="1"/>
          </p:cNvSpPr>
          <p:nvPr/>
        </p:nvSpPr>
        <p:spPr bwMode="auto">
          <a:xfrm>
            <a:off x="1731963" y="3662363"/>
            <a:ext cx="30162" cy="20637"/>
          </a:xfrm>
          <a:custGeom>
            <a:avLst/>
            <a:gdLst>
              <a:gd name="T0" fmla="*/ 0 w 84"/>
              <a:gd name="T1" fmla="*/ 2147483647 h 60"/>
              <a:gd name="T2" fmla="*/ 2147483647 w 84"/>
              <a:gd name="T3" fmla="*/ 0 h 60"/>
              <a:gd name="T4" fmla="*/ 2147483647 w 84"/>
              <a:gd name="T5" fmla="*/ 2147483647 h 60"/>
              <a:gd name="T6" fmla="*/ 2147483647 w 84"/>
              <a:gd name="T7" fmla="*/ 2147483647 h 60"/>
              <a:gd name="T8" fmla="*/ 2147483647 w 84"/>
              <a:gd name="T9" fmla="*/ 2147483647 h 60"/>
              <a:gd name="T10" fmla="*/ 2147483647 w 84"/>
              <a:gd name="T11" fmla="*/ 2147483647 h 60"/>
              <a:gd name="T12" fmla="*/ 0 w 84"/>
              <a:gd name="T13" fmla="*/ 2147483647 h 6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4"/>
              <a:gd name="T22" fmla="*/ 0 h 60"/>
              <a:gd name="T23" fmla="*/ 84 w 84"/>
              <a:gd name="T24" fmla="*/ 60 h 6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4" h="60">
                <a:moveTo>
                  <a:pt x="0" y="29"/>
                </a:moveTo>
                <a:lnTo>
                  <a:pt x="12" y="0"/>
                </a:lnTo>
                <a:lnTo>
                  <a:pt x="84" y="33"/>
                </a:lnTo>
                <a:lnTo>
                  <a:pt x="68" y="60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13" name="Freeform 4779"/>
          <p:cNvSpPr>
            <a:spLocks noChangeAspect="1"/>
          </p:cNvSpPr>
          <p:nvPr/>
        </p:nvSpPr>
        <p:spPr bwMode="auto">
          <a:xfrm>
            <a:off x="1757363" y="3671888"/>
            <a:ext cx="26987" cy="25400"/>
          </a:xfrm>
          <a:custGeom>
            <a:avLst/>
            <a:gdLst>
              <a:gd name="T0" fmla="*/ 0 w 77"/>
              <a:gd name="T1" fmla="*/ 2147483647 h 67"/>
              <a:gd name="T2" fmla="*/ 2147483647 w 77"/>
              <a:gd name="T3" fmla="*/ 0 h 67"/>
              <a:gd name="T4" fmla="*/ 2147483647 w 77"/>
              <a:gd name="T5" fmla="*/ 2147483647 h 67"/>
              <a:gd name="T6" fmla="*/ 2147483647 w 77"/>
              <a:gd name="T7" fmla="*/ 2147483647 h 67"/>
              <a:gd name="T8" fmla="*/ 2147483647 w 77"/>
              <a:gd name="T9" fmla="*/ 2147483647 h 67"/>
              <a:gd name="T10" fmla="*/ 2147483647 w 77"/>
              <a:gd name="T11" fmla="*/ 2147483647 h 67"/>
              <a:gd name="T12" fmla="*/ 0 w 77"/>
              <a:gd name="T13" fmla="*/ 2147483647 h 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7"/>
              <a:gd name="T22" fmla="*/ 0 h 67"/>
              <a:gd name="T23" fmla="*/ 77 w 77"/>
              <a:gd name="T24" fmla="*/ 67 h 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7" h="67">
                <a:moveTo>
                  <a:pt x="0" y="27"/>
                </a:moveTo>
                <a:lnTo>
                  <a:pt x="16" y="0"/>
                </a:lnTo>
                <a:lnTo>
                  <a:pt x="74" y="38"/>
                </a:lnTo>
                <a:lnTo>
                  <a:pt x="77" y="41"/>
                </a:lnTo>
                <a:lnTo>
                  <a:pt x="57" y="64"/>
                </a:lnTo>
                <a:lnTo>
                  <a:pt x="60" y="67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14" name="Freeform 4780"/>
          <p:cNvSpPr>
            <a:spLocks noChangeAspect="1"/>
          </p:cNvSpPr>
          <p:nvPr/>
        </p:nvSpPr>
        <p:spPr bwMode="auto">
          <a:xfrm>
            <a:off x="1774825" y="3687763"/>
            <a:ext cx="26988" cy="22225"/>
          </a:xfrm>
          <a:custGeom>
            <a:avLst/>
            <a:gdLst>
              <a:gd name="T0" fmla="*/ 0 w 74"/>
              <a:gd name="T1" fmla="*/ 2147483647 h 66"/>
              <a:gd name="T2" fmla="*/ 2147483647 w 74"/>
              <a:gd name="T3" fmla="*/ 0 h 66"/>
              <a:gd name="T4" fmla="*/ 2147483647 w 74"/>
              <a:gd name="T5" fmla="*/ 2147483647 h 66"/>
              <a:gd name="T6" fmla="*/ 2147483647 w 74"/>
              <a:gd name="T7" fmla="*/ 2147483647 h 66"/>
              <a:gd name="T8" fmla="*/ 2147483647 w 74"/>
              <a:gd name="T9" fmla="*/ 2147483647 h 66"/>
              <a:gd name="T10" fmla="*/ 2147483647 w 74"/>
              <a:gd name="T11" fmla="*/ 2147483647 h 66"/>
              <a:gd name="T12" fmla="*/ 0 w 74"/>
              <a:gd name="T13" fmla="*/ 2147483647 h 6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4"/>
              <a:gd name="T22" fmla="*/ 0 h 66"/>
              <a:gd name="T23" fmla="*/ 74 w 74"/>
              <a:gd name="T24" fmla="*/ 66 h 6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4" h="66">
                <a:moveTo>
                  <a:pt x="0" y="23"/>
                </a:moveTo>
                <a:lnTo>
                  <a:pt x="20" y="0"/>
                </a:lnTo>
                <a:lnTo>
                  <a:pt x="74" y="48"/>
                </a:lnTo>
                <a:lnTo>
                  <a:pt x="71" y="45"/>
                </a:lnTo>
                <a:lnTo>
                  <a:pt x="46" y="66"/>
                </a:lnTo>
                <a:lnTo>
                  <a:pt x="43" y="63"/>
                </a:lnTo>
                <a:lnTo>
                  <a:pt x="0" y="2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15" name="Freeform 4781"/>
          <p:cNvSpPr>
            <a:spLocks noChangeAspect="1"/>
          </p:cNvSpPr>
          <p:nvPr/>
        </p:nvSpPr>
        <p:spPr bwMode="auto">
          <a:xfrm>
            <a:off x="1792288" y="3703638"/>
            <a:ext cx="22225" cy="22225"/>
          </a:xfrm>
          <a:custGeom>
            <a:avLst/>
            <a:gdLst>
              <a:gd name="T0" fmla="*/ 0 w 65"/>
              <a:gd name="T1" fmla="*/ 2147483647 h 67"/>
              <a:gd name="T2" fmla="*/ 2147483647 w 65"/>
              <a:gd name="T3" fmla="*/ 0 h 67"/>
              <a:gd name="T4" fmla="*/ 2147483647 w 65"/>
              <a:gd name="T5" fmla="*/ 2147483647 h 67"/>
              <a:gd name="T6" fmla="*/ 2147483647 w 65"/>
              <a:gd name="T7" fmla="*/ 2147483647 h 67"/>
              <a:gd name="T8" fmla="*/ 2147483647 w 65"/>
              <a:gd name="T9" fmla="*/ 2147483647 h 67"/>
              <a:gd name="T10" fmla="*/ 2147483647 w 65"/>
              <a:gd name="T11" fmla="*/ 2147483647 h 67"/>
              <a:gd name="T12" fmla="*/ 0 w 65"/>
              <a:gd name="T13" fmla="*/ 2147483647 h 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5"/>
              <a:gd name="T22" fmla="*/ 0 h 67"/>
              <a:gd name="T23" fmla="*/ 65 w 65"/>
              <a:gd name="T24" fmla="*/ 67 h 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5" h="67">
                <a:moveTo>
                  <a:pt x="0" y="21"/>
                </a:moveTo>
                <a:lnTo>
                  <a:pt x="25" y="0"/>
                </a:lnTo>
                <a:lnTo>
                  <a:pt x="63" y="45"/>
                </a:lnTo>
                <a:lnTo>
                  <a:pt x="65" y="48"/>
                </a:lnTo>
                <a:lnTo>
                  <a:pt x="38" y="64"/>
                </a:lnTo>
                <a:lnTo>
                  <a:pt x="40" y="67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16" name="Freeform 4782"/>
          <p:cNvSpPr>
            <a:spLocks noChangeAspect="1"/>
          </p:cNvSpPr>
          <p:nvPr/>
        </p:nvSpPr>
        <p:spPr bwMode="auto">
          <a:xfrm>
            <a:off x="1804988" y="3721100"/>
            <a:ext cx="19050" cy="19050"/>
          </a:xfrm>
          <a:custGeom>
            <a:avLst/>
            <a:gdLst>
              <a:gd name="T0" fmla="*/ 0 w 56"/>
              <a:gd name="T1" fmla="*/ 2147483647 h 58"/>
              <a:gd name="T2" fmla="*/ 2147483647 w 56"/>
              <a:gd name="T3" fmla="*/ 0 h 58"/>
              <a:gd name="T4" fmla="*/ 2147483647 w 56"/>
              <a:gd name="T5" fmla="*/ 2147483647 h 58"/>
              <a:gd name="T6" fmla="*/ 2147483647 w 56"/>
              <a:gd name="T7" fmla="*/ 2147483647 h 58"/>
              <a:gd name="T8" fmla="*/ 2147483647 w 56"/>
              <a:gd name="T9" fmla="*/ 2147483647 h 58"/>
              <a:gd name="T10" fmla="*/ 2147483647 w 56"/>
              <a:gd name="T11" fmla="*/ 2147483647 h 58"/>
              <a:gd name="T12" fmla="*/ 0 w 56"/>
              <a:gd name="T13" fmla="*/ 2147483647 h 5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6"/>
              <a:gd name="T22" fmla="*/ 0 h 58"/>
              <a:gd name="T23" fmla="*/ 56 w 56"/>
              <a:gd name="T24" fmla="*/ 58 h 5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6" h="58">
                <a:moveTo>
                  <a:pt x="0" y="16"/>
                </a:moveTo>
                <a:lnTo>
                  <a:pt x="27" y="0"/>
                </a:lnTo>
                <a:lnTo>
                  <a:pt x="56" y="48"/>
                </a:lnTo>
                <a:lnTo>
                  <a:pt x="56" y="47"/>
                </a:lnTo>
                <a:lnTo>
                  <a:pt x="25" y="58"/>
                </a:lnTo>
                <a:lnTo>
                  <a:pt x="25" y="57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17" name="Freeform 4783"/>
          <p:cNvSpPr>
            <a:spLocks noChangeAspect="1"/>
          </p:cNvSpPr>
          <p:nvPr/>
        </p:nvSpPr>
        <p:spPr bwMode="auto">
          <a:xfrm>
            <a:off x="1812925" y="3735388"/>
            <a:ext cx="19050" cy="23812"/>
          </a:xfrm>
          <a:custGeom>
            <a:avLst/>
            <a:gdLst>
              <a:gd name="T0" fmla="*/ 0 w 50"/>
              <a:gd name="T1" fmla="*/ 2147483647 h 66"/>
              <a:gd name="T2" fmla="*/ 2147483647 w 50"/>
              <a:gd name="T3" fmla="*/ 0 h 66"/>
              <a:gd name="T4" fmla="*/ 2147483647 w 50"/>
              <a:gd name="T5" fmla="*/ 2147483647 h 66"/>
              <a:gd name="T6" fmla="*/ 2147483647 w 50"/>
              <a:gd name="T7" fmla="*/ 2147483647 h 66"/>
              <a:gd name="T8" fmla="*/ 2147483647 w 50"/>
              <a:gd name="T9" fmla="*/ 2147483647 h 66"/>
              <a:gd name="T10" fmla="*/ 2147483647 w 50"/>
              <a:gd name="T11" fmla="*/ 2147483647 h 66"/>
              <a:gd name="T12" fmla="*/ 0 w 50"/>
              <a:gd name="T13" fmla="*/ 2147483647 h 6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66"/>
              <a:gd name="T23" fmla="*/ 50 w 50"/>
              <a:gd name="T24" fmla="*/ 66 h 6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66">
                <a:moveTo>
                  <a:pt x="0" y="11"/>
                </a:moveTo>
                <a:lnTo>
                  <a:pt x="31" y="0"/>
                </a:lnTo>
                <a:lnTo>
                  <a:pt x="48" y="49"/>
                </a:lnTo>
                <a:lnTo>
                  <a:pt x="50" y="54"/>
                </a:lnTo>
                <a:lnTo>
                  <a:pt x="18" y="61"/>
                </a:lnTo>
                <a:lnTo>
                  <a:pt x="19" y="66"/>
                </a:lnTo>
                <a:lnTo>
                  <a:pt x="0" y="1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18" name="Freeform 4784"/>
          <p:cNvSpPr>
            <a:spLocks noChangeAspect="1"/>
          </p:cNvSpPr>
          <p:nvPr/>
        </p:nvSpPr>
        <p:spPr bwMode="auto">
          <a:xfrm>
            <a:off x="1819275" y="3754438"/>
            <a:ext cx="15875" cy="23812"/>
          </a:xfrm>
          <a:custGeom>
            <a:avLst/>
            <a:gdLst>
              <a:gd name="T0" fmla="*/ 0 w 45"/>
              <a:gd name="T1" fmla="*/ 2147483647 h 69"/>
              <a:gd name="T2" fmla="*/ 2147483647 w 45"/>
              <a:gd name="T3" fmla="*/ 0 h 69"/>
              <a:gd name="T4" fmla="*/ 2147483647 w 45"/>
              <a:gd name="T5" fmla="*/ 2147483647 h 69"/>
              <a:gd name="T6" fmla="*/ 2147483647 w 45"/>
              <a:gd name="T7" fmla="*/ 2147483647 h 69"/>
              <a:gd name="T8" fmla="*/ 2147483647 w 45"/>
              <a:gd name="T9" fmla="*/ 2147483647 h 69"/>
              <a:gd name="T10" fmla="*/ 2147483647 w 45"/>
              <a:gd name="T11" fmla="*/ 2147483647 h 69"/>
              <a:gd name="T12" fmla="*/ 0 w 45"/>
              <a:gd name="T13" fmla="*/ 2147483647 h 6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5"/>
              <a:gd name="T22" fmla="*/ 0 h 69"/>
              <a:gd name="T23" fmla="*/ 45 w 45"/>
              <a:gd name="T24" fmla="*/ 69 h 6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5" h="69">
                <a:moveTo>
                  <a:pt x="0" y="7"/>
                </a:moveTo>
                <a:lnTo>
                  <a:pt x="32" y="0"/>
                </a:lnTo>
                <a:lnTo>
                  <a:pt x="45" y="61"/>
                </a:lnTo>
                <a:lnTo>
                  <a:pt x="45" y="65"/>
                </a:lnTo>
                <a:lnTo>
                  <a:pt x="14" y="65"/>
                </a:lnTo>
                <a:lnTo>
                  <a:pt x="14" y="69"/>
                </a:lnTo>
                <a:lnTo>
                  <a:pt x="0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19" name="Freeform 4785"/>
          <p:cNvSpPr>
            <a:spLocks noChangeAspect="1"/>
          </p:cNvSpPr>
          <p:nvPr/>
        </p:nvSpPr>
        <p:spPr bwMode="auto">
          <a:xfrm>
            <a:off x="1825625" y="3776663"/>
            <a:ext cx="9525" cy="33337"/>
          </a:xfrm>
          <a:custGeom>
            <a:avLst/>
            <a:gdLst>
              <a:gd name="T0" fmla="*/ 0 w 34"/>
              <a:gd name="T1" fmla="*/ 0 h 96"/>
              <a:gd name="T2" fmla="*/ 2147483647 w 34"/>
              <a:gd name="T3" fmla="*/ 0 h 96"/>
              <a:gd name="T4" fmla="*/ 2147483647 w 34"/>
              <a:gd name="T5" fmla="*/ 2147483647 h 96"/>
              <a:gd name="T6" fmla="*/ 2147483647 w 34"/>
              <a:gd name="T7" fmla="*/ 2147483647 h 96"/>
              <a:gd name="T8" fmla="*/ 2147483647 w 34"/>
              <a:gd name="T9" fmla="*/ 2147483647 h 96"/>
              <a:gd name="T10" fmla="*/ 2147483647 w 34"/>
              <a:gd name="T11" fmla="*/ 2147483647 h 96"/>
              <a:gd name="T12" fmla="*/ 0 w 34"/>
              <a:gd name="T13" fmla="*/ 0 h 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96"/>
              <a:gd name="T23" fmla="*/ 34 w 34"/>
              <a:gd name="T24" fmla="*/ 96 h 9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96">
                <a:moveTo>
                  <a:pt x="0" y="0"/>
                </a:moveTo>
                <a:lnTo>
                  <a:pt x="31" y="0"/>
                </a:lnTo>
                <a:lnTo>
                  <a:pt x="34" y="96"/>
                </a:lnTo>
                <a:lnTo>
                  <a:pt x="3" y="9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20" name="Freeform 4786"/>
          <p:cNvSpPr>
            <a:spLocks noChangeAspect="1"/>
          </p:cNvSpPr>
          <p:nvPr/>
        </p:nvSpPr>
        <p:spPr bwMode="auto">
          <a:xfrm>
            <a:off x="1822450" y="3808413"/>
            <a:ext cx="12700" cy="34925"/>
          </a:xfrm>
          <a:custGeom>
            <a:avLst/>
            <a:gdLst>
              <a:gd name="T0" fmla="*/ 2147483647 w 43"/>
              <a:gd name="T1" fmla="*/ 0 h 100"/>
              <a:gd name="T2" fmla="*/ 2147483647 w 43"/>
              <a:gd name="T3" fmla="*/ 2147483647 h 100"/>
              <a:gd name="T4" fmla="*/ 2147483647 w 43"/>
              <a:gd name="T5" fmla="*/ 2147483647 h 100"/>
              <a:gd name="T6" fmla="*/ 2147483647 w 43"/>
              <a:gd name="T7" fmla="*/ 2147483647 h 100"/>
              <a:gd name="T8" fmla="*/ 0 w 43"/>
              <a:gd name="T9" fmla="*/ 2147483647 h 100"/>
              <a:gd name="T10" fmla="*/ 2147483647 w 43"/>
              <a:gd name="T11" fmla="*/ 2147483647 h 100"/>
              <a:gd name="T12" fmla="*/ 2147483647 w 43"/>
              <a:gd name="T13" fmla="*/ 0 h 10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3"/>
              <a:gd name="T22" fmla="*/ 0 h 100"/>
              <a:gd name="T23" fmla="*/ 43 w 43"/>
              <a:gd name="T24" fmla="*/ 100 h 10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3" h="100">
                <a:moveTo>
                  <a:pt x="12" y="0"/>
                </a:moveTo>
                <a:lnTo>
                  <a:pt x="43" y="4"/>
                </a:lnTo>
                <a:lnTo>
                  <a:pt x="30" y="100"/>
                </a:lnTo>
                <a:lnTo>
                  <a:pt x="31" y="98"/>
                </a:lnTo>
                <a:lnTo>
                  <a:pt x="0" y="89"/>
                </a:lnTo>
                <a:lnTo>
                  <a:pt x="1" y="87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21" name="Freeform 4787"/>
          <p:cNvSpPr>
            <a:spLocks noChangeAspect="1"/>
          </p:cNvSpPr>
          <p:nvPr/>
        </p:nvSpPr>
        <p:spPr bwMode="auto">
          <a:xfrm>
            <a:off x="1812925" y="3841750"/>
            <a:ext cx="19050" cy="30163"/>
          </a:xfrm>
          <a:custGeom>
            <a:avLst/>
            <a:gdLst>
              <a:gd name="T0" fmla="*/ 2147483647 w 54"/>
              <a:gd name="T1" fmla="*/ 0 h 93"/>
              <a:gd name="T2" fmla="*/ 2147483647 w 54"/>
              <a:gd name="T3" fmla="*/ 2147483647 h 93"/>
              <a:gd name="T4" fmla="*/ 2147483647 w 54"/>
              <a:gd name="T5" fmla="*/ 2147483647 h 93"/>
              <a:gd name="T6" fmla="*/ 2147483647 w 54"/>
              <a:gd name="T7" fmla="*/ 2147483647 h 93"/>
              <a:gd name="T8" fmla="*/ 2147483647 w 54"/>
              <a:gd name="T9" fmla="*/ 2147483647 h 93"/>
              <a:gd name="T10" fmla="*/ 0 w 54"/>
              <a:gd name="T11" fmla="*/ 2147483647 h 93"/>
              <a:gd name="T12" fmla="*/ 2147483647 w 54"/>
              <a:gd name="T13" fmla="*/ 0 h 9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4"/>
              <a:gd name="T22" fmla="*/ 0 h 93"/>
              <a:gd name="T23" fmla="*/ 54 w 54"/>
              <a:gd name="T24" fmla="*/ 93 h 9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4" h="93">
                <a:moveTo>
                  <a:pt x="23" y="0"/>
                </a:moveTo>
                <a:lnTo>
                  <a:pt x="54" y="9"/>
                </a:lnTo>
                <a:lnTo>
                  <a:pt x="31" y="91"/>
                </a:lnTo>
                <a:lnTo>
                  <a:pt x="30" y="93"/>
                </a:lnTo>
                <a:lnTo>
                  <a:pt x="1" y="80"/>
                </a:lnTo>
                <a:lnTo>
                  <a:pt x="0" y="82"/>
                </a:lnTo>
                <a:lnTo>
                  <a:pt x="2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22" name="Freeform 4788"/>
          <p:cNvSpPr>
            <a:spLocks noChangeAspect="1"/>
          </p:cNvSpPr>
          <p:nvPr/>
        </p:nvSpPr>
        <p:spPr bwMode="auto">
          <a:xfrm>
            <a:off x="1804988" y="3868738"/>
            <a:ext cx="19050" cy="28575"/>
          </a:xfrm>
          <a:custGeom>
            <a:avLst/>
            <a:gdLst>
              <a:gd name="T0" fmla="*/ 2147483647 w 58"/>
              <a:gd name="T1" fmla="*/ 0 h 83"/>
              <a:gd name="T2" fmla="*/ 2147483647 w 58"/>
              <a:gd name="T3" fmla="*/ 2147483647 h 83"/>
              <a:gd name="T4" fmla="*/ 2147483647 w 58"/>
              <a:gd name="T5" fmla="*/ 2147483647 h 83"/>
              <a:gd name="T6" fmla="*/ 2147483647 w 58"/>
              <a:gd name="T7" fmla="*/ 2147483647 h 83"/>
              <a:gd name="T8" fmla="*/ 0 w 58"/>
              <a:gd name="T9" fmla="*/ 2147483647 h 83"/>
              <a:gd name="T10" fmla="*/ 2147483647 w 58"/>
              <a:gd name="T11" fmla="*/ 2147483647 h 83"/>
              <a:gd name="T12" fmla="*/ 2147483647 w 58"/>
              <a:gd name="T13" fmla="*/ 0 h 8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8"/>
              <a:gd name="T22" fmla="*/ 0 h 83"/>
              <a:gd name="T23" fmla="*/ 58 w 58"/>
              <a:gd name="T24" fmla="*/ 83 h 8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8" h="83">
                <a:moveTo>
                  <a:pt x="29" y="0"/>
                </a:moveTo>
                <a:lnTo>
                  <a:pt x="58" y="13"/>
                </a:lnTo>
                <a:lnTo>
                  <a:pt x="26" y="83"/>
                </a:lnTo>
                <a:lnTo>
                  <a:pt x="27" y="81"/>
                </a:lnTo>
                <a:lnTo>
                  <a:pt x="0" y="63"/>
                </a:lnTo>
                <a:lnTo>
                  <a:pt x="1" y="60"/>
                </a:lnTo>
                <a:lnTo>
                  <a:pt x="2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23" name="Freeform 4789"/>
          <p:cNvSpPr>
            <a:spLocks noChangeAspect="1"/>
          </p:cNvSpPr>
          <p:nvPr/>
        </p:nvSpPr>
        <p:spPr bwMode="auto">
          <a:xfrm>
            <a:off x="1792288" y="3887788"/>
            <a:ext cx="20637" cy="23812"/>
          </a:xfrm>
          <a:custGeom>
            <a:avLst/>
            <a:gdLst>
              <a:gd name="T0" fmla="*/ 2147483647 w 64"/>
              <a:gd name="T1" fmla="*/ 0 h 68"/>
              <a:gd name="T2" fmla="*/ 2147483647 w 64"/>
              <a:gd name="T3" fmla="*/ 2147483647 h 68"/>
              <a:gd name="T4" fmla="*/ 2147483647 w 64"/>
              <a:gd name="T5" fmla="*/ 2147483647 h 68"/>
              <a:gd name="T6" fmla="*/ 2147483647 w 64"/>
              <a:gd name="T7" fmla="*/ 2147483647 h 68"/>
              <a:gd name="T8" fmla="*/ 2147483647 w 64"/>
              <a:gd name="T9" fmla="*/ 2147483647 h 68"/>
              <a:gd name="T10" fmla="*/ 0 w 64"/>
              <a:gd name="T11" fmla="*/ 2147483647 h 68"/>
              <a:gd name="T12" fmla="*/ 2147483647 w 64"/>
              <a:gd name="T13" fmla="*/ 0 h 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4"/>
              <a:gd name="T22" fmla="*/ 0 h 68"/>
              <a:gd name="T23" fmla="*/ 64 w 64"/>
              <a:gd name="T24" fmla="*/ 68 h 6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4" h="68">
                <a:moveTo>
                  <a:pt x="37" y="0"/>
                </a:moveTo>
                <a:lnTo>
                  <a:pt x="64" y="18"/>
                </a:lnTo>
                <a:lnTo>
                  <a:pt x="34" y="62"/>
                </a:lnTo>
                <a:lnTo>
                  <a:pt x="28" y="68"/>
                </a:lnTo>
                <a:lnTo>
                  <a:pt x="5" y="47"/>
                </a:lnTo>
                <a:lnTo>
                  <a:pt x="0" y="54"/>
                </a:lnTo>
                <a:lnTo>
                  <a:pt x="3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24" name="Freeform 4790"/>
          <p:cNvSpPr>
            <a:spLocks noChangeAspect="1"/>
          </p:cNvSpPr>
          <p:nvPr/>
        </p:nvSpPr>
        <p:spPr bwMode="auto">
          <a:xfrm>
            <a:off x="1778000" y="3905250"/>
            <a:ext cx="22225" cy="23813"/>
          </a:xfrm>
          <a:custGeom>
            <a:avLst/>
            <a:gdLst>
              <a:gd name="T0" fmla="*/ 2147483647 w 67"/>
              <a:gd name="T1" fmla="*/ 0 h 73"/>
              <a:gd name="T2" fmla="*/ 2147483647 w 67"/>
              <a:gd name="T3" fmla="*/ 2147483647 h 73"/>
              <a:gd name="T4" fmla="*/ 2147483647 w 67"/>
              <a:gd name="T5" fmla="*/ 2147483647 h 73"/>
              <a:gd name="T6" fmla="*/ 2147483647 w 67"/>
              <a:gd name="T7" fmla="*/ 2147483647 h 73"/>
              <a:gd name="T8" fmla="*/ 2147483647 w 67"/>
              <a:gd name="T9" fmla="*/ 2147483647 h 73"/>
              <a:gd name="T10" fmla="*/ 0 w 67"/>
              <a:gd name="T11" fmla="*/ 2147483647 h 73"/>
              <a:gd name="T12" fmla="*/ 2147483647 w 67"/>
              <a:gd name="T13" fmla="*/ 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7"/>
              <a:gd name="T22" fmla="*/ 0 h 73"/>
              <a:gd name="T23" fmla="*/ 67 w 67"/>
              <a:gd name="T24" fmla="*/ 73 h 7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7" h="73">
                <a:moveTo>
                  <a:pt x="44" y="0"/>
                </a:moveTo>
                <a:lnTo>
                  <a:pt x="67" y="21"/>
                </a:lnTo>
                <a:lnTo>
                  <a:pt x="21" y="73"/>
                </a:lnTo>
                <a:lnTo>
                  <a:pt x="20" y="73"/>
                </a:lnTo>
                <a:lnTo>
                  <a:pt x="1" y="48"/>
                </a:lnTo>
                <a:lnTo>
                  <a:pt x="0" y="48"/>
                </a:lnTo>
                <a:lnTo>
                  <a:pt x="4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25" name="Freeform 4791"/>
          <p:cNvSpPr>
            <a:spLocks noChangeAspect="1"/>
          </p:cNvSpPr>
          <p:nvPr/>
        </p:nvSpPr>
        <p:spPr bwMode="auto">
          <a:xfrm>
            <a:off x="1733550" y="3921125"/>
            <a:ext cx="50800" cy="42863"/>
          </a:xfrm>
          <a:custGeom>
            <a:avLst/>
            <a:gdLst>
              <a:gd name="T0" fmla="*/ 2147483647 w 145"/>
              <a:gd name="T1" fmla="*/ 0 h 121"/>
              <a:gd name="T2" fmla="*/ 2147483647 w 145"/>
              <a:gd name="T3" fmla="*/ 2147483647 h 121"/>
              <a:gd name="T4" fmla="*/ 2147483647 w 145"/>
              <a:gd name="T5" fmla="*/ 2147483647 h 121"/>
              <a:gd name="T6" fmla="*/ 2147483647 w 145"/>
              <a:gd name="T7" fmla="*/ 2147483647 h 121"/>
              <a:gd name="T8" fmla="*/ 0 w 145"/>
              <a:gd name="T9" fmla="*/ 2147483647 h 121"/>
              <a:gd name="T10" fmla="*/ 2147483647 w 145"/>
              <a:gd name="T11" fmla="*/ 2147483647 h 121"/>
              <a:gd name="T12" fmla="*/ 2147483647 w 145"/>
              <a:gd name="T13" fmla="*/ 0 h 1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5"/>
              <a:gd name="T22" fmla="*/ 0 h 121"/>
              <a:gd name="T23" fmla="*/ 145 w 145"/>
              <a:gd name="T24" fmla="*/ 121 h 12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5" h="121">
                <a:moveTo>
                  <a:pt x="126" y="0"/>
                </a:moveTo>
                <a:lnTo>
                  <a:pt x="145" y="25"/>
                </a:lnTo>
                <a:lnTo>
                  <a:pt x="24" y="121"/>
                </a:lnTo>
                <a:lnTo>
                  <a:pt x="25" y="119"/>
                </a:lnTo>
                <a:lnTo>
                  <a:pt x="0" y="101"/>
                </a:lnTo>
                <a:lnTo>
                  <a:pt x="1" y="99"/>
                </a:lnTo>
                <a:lnTo>
                  <a:pt x="12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26" name="Freeform 4792"/>
          <p:cNvSpPr>
            <a:spLocks noChangeAspect="1"/>
          </p:cNvSpPr>
          <p:nvPr/>
        </p:nvSpPr>
        <p:spPr bwMode="auto">
          <a:xfrm>
            <a:off x="1724025" y="3956050"/>
            <a:ext cx="17463" cy="20638"/>
          </a:xfrm>
          <a:custGeom>
            <a:avLst/>
            <a:gdLst>
              <a:gd name="T0" fmla="*/ 2147483647 w 57"/>
              <a:gd name="T1" fmla="*/ 0 h 57"/>
              <a:gd name="T2" fmla="*/ 2147483647 w 57"/>
              <a:gd name="T3" fmla="*/ 2147483647 h 57"/>
              <a:gd name="T4" fmla="*/ 2147483647 w 57"/>
              <a:gd name="T5" fmla="*/ 2147483647 h 57"/>
              <a:gd name="T6" fmla="*/ 2147483647 w 57"/>
              <a:gd name="T7" fmla="*/ 2147483647 h 57"/>
              <a:gd name="T8" fmla="*/ 0 w 57"/>
              <a:gd name="T9" fmla="*/ 2147483647 h 57"/>
              <a:gd name="T10" fmla="*/ 2147483647 w 57"/>
              <a:gd name="T11" fmla="*/ 2147483647 h 57"/>
              <a:gd name="T12" fmla="*/ 2147483647 w 57"/>
              <a:gd name="T13" fmla="*/ 0 h 5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7"/>
              <a:gd name="T22" fmla="*/ 0 h 57"/>
              <a:gd name="T23" fmla="*/ 57 w 57"/>
              <a:gd name="T24" fmla="*/ 57 h 5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7" h="57">
                <a:moveTo>
                  <a:pt x="32" y="0"/>
                </a:moveTo>
                <a:lnTo>
                  <a:pt x="57" y="18"/>
                </a:lnTo>
                <a:lnTo>
                  <a:pt x="28" y="57"/>
                </a:lnTo>
                <a:lnTo>
                  <a:pt x="29" y="54"/>
                </a:lnTo>
                <a:lnTo>
                  <a:pt x="0" y="43"/>
                </a:lnTo>
                <a:lnTo>
                  <a:pt x="1" y="40"/>
                </a:lnTo>
                <a:lnTo>
                  <a:pt x="3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27" name="Freeform 4793"/>
          <p:cNvSpPr>
            <a:spLocks noChangeAspect="1"/>
          </p:cNvSpPr>
          <p:nvPr/>
        </p:nvSpPr>
        <p:spPr bwMode="auto">
          <a:xfrm>
            <a:off x="1714500" y="3971925"/>
            <a:ext cx="19050" cy="22225"/>
          </a:xfrm>
          <a:custGeom>
            <a:avLst/>
            <a:gdLst>
              <a:gd name="T0" fmla="*/ 2147483647 w 51"/>
              <a:gd name="T1" fmla="*/ 0 h 62"/>
              <a:gd name="T2" fmla="*/ 2147483647 w 51"/>
              <a:gd name="T3" fmla="*/ 2147483647 h 62"/>
              <a:gd name="T4" fmla="*/ 2147483647 w 51"/>
              <a:gd name="T5" fmla="*/ 2147483647 h 62"/>
              <a:gd name="T6" fmla="*/ 2147483647 w 51"/>
              <a:gd name="T7" fmla="*/ 2147483647 h 62"/>
              <a:gd name="T8" fmla="*/ 0 w 51"/>
              <a:gd name="T9" fmla="*/ 2147483647 h 62"/>
              <a:gd name="T10" fmla="*/ 0 w 51"/>
              <a:gd name="T11" fmla="*/ 2147483647 h 62"/>
              <a:gd name="T12" fmla="*/ 2147483647 w 51"/>
              <a:gd name="T13" fmla="*/ 0 h 6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1"/>
              <a:gd name="T22" fmla="*/ 0 h 62"/>
              <a:gd name="T23" fmla="*/ 51 w 51"/>
              <a:gd name="T24" fmla="*/ 62 h 6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1" h="62">
                <a:moveTo>
                  <a:pt x="22" y="0"/>
                </a:moveTo>
                <a:lnTo>
                  <a:pt x="51" y="11"/>
                </a:lnTo>
                <a:lnTo>
                  <a:pt x="31" y="62"/>
                </a:lnTo>
                <a:lnTo>
                  <a:pt x="31" y="61"/>
                </a:lnTo>
                <a:lnTo>
                  <a:pt x="0" y="56"/>
                </a:lnTo>
                <a:lnTo>
                  <a:pt x="0" y="55"/>
                </a:lnTo>
                <a:lnTo>
                  <a:pt x="2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28" name="Freeform 4794"/>
          <p:cNvSpPr>
            <a:spLocks noChangeAspect="1"/>
          </p:cNvSpPr>
          <p:nvPr/>
        </p:nvSpPr>
        <p:spPr bwMode="auto">
          <a:xfrm>
            <a:off x="1711325" y="3992563"/>
            <a:ext cx="14288" cy="26987"/>
          </a:xfrm>
          <a:custGeom>
            <a:avLst/>
            <a:gdLst>
              <a:gd name="T0" fmla="*/ 2147483647 w 43"/>
              <a:gd name="T1" fmla="*/ 0 h 79"/>
              <a:gd name="T2" fmla="*/ 2147483647 w 43"/>
              <a:gd name="T3" fmla="*/ 2147483647 h 79"/>
              <a:gd name="T4" fmla="*/ 2147483647 w 43"/>
              <a:gd name="T5" fmla="*/ 2147483647 h 79"/>
              <a:gd name="T6" fmla="*/ 2147483647 w 43"/>
              <a:gd name="T7" fmla="*/ 2147483647 h 79"/>
              <a:gd name="T8" fmla="*/ 0 w 43"/>
              <a:gd name="T9" fmla="*/ 2147483647 h 79"/>
              <a:gd name="T10" fmla="*/ 0 w 43"/>
              <a:gd name="T11" fmla="*/ 2147483647 h 79"/>
              <a:gd name="T12" fmla="*/ 2147483647 w 43"/>
              <a:gd name="T13" fmla="*/ 0 h 7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3"/>
              <a:gd name="T22" fmla="*/ 0 h 79"/>
              <a:gd name="T23" fmla="*/ 43 w 43"/>
              <a:gd name="T24" fmla="*/ 79 h 7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3" h="79">
                <a:moveTo>
                  <a:pt x="12" y="0"/>
                </a:moveTo>
                <a:lnTo>
                  <a:pt x="43" y="5"/>
                </a:lnTo>
                <a:lnTo>
                  <a:pt x="31" y="79"/>
                </a:lnTo>
                <a:lnTo>
                  <a:pt x="31" y="77"/>
                </a:lnTo>
                <a:lnTo>
                  <a:pt x="0" y="77"/>
                </a:lnTo>
                <a:lnTo>
                  <a:pt x="0" y="75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29" name="Freeform 4795"/>
          <p:cNvSpPr>
            <a:spLocks noChangeAspect="1"/>
          </p:cNvSpPr>
          <p:nvPr/>
        </p:nvSpPr>
        <p:spPr bwMode="auto">
          <a:xfrm>
            <a:off x="1711325" y="4019550"/>
            <a:ext cx="11113" cy="34925"/>
          </a:xfrm>
          <a:custGeom>
            <a:avLst/>
            <a:gdLst>
              <a:gd name="T0" fmla="*/ 2147483647 w 32"/>
              <a:gd name="T1" fmla="*/ 0 h 107"/>
              <a:gd name="T2" fmla="*/ 2147483647 w 32"/>
              <a:gd name="T3" fmla="*/ 0 h 107"/>
              <a:gd name="T4" fmla="*/ 2147483647 w 32"/>
              <a:gd name="T5" fmla="*/ 2147483647 h 107"/>
              <a:gd name="T6" fmla="*/ 2147483647 w 32"/>
              <a:gd name="T7" fmla="*/ 2147483647 h 107"/>
              <a:gd name="T8" fmla="*/ 2147483647 w 32"/>
              <a:gd name="T9" fmla="*/ 2147483647 h 107"/>
              <a:gd name="T10" fmla="*/ 0 w 32"/>
              <a:gd name="T11" fmla="*/ 2147483647 h 107"/>
              <a:gd name="T12" fmla="*/ 2147483647 w 32"/>
              <a:gd name="T13" fmla="*/ 0 h 1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07"/>
              <a:gd name="T23" fmla="*/ 32 w 32"/>
              <a:gd name="T24" fmla="*/ 107 h 10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07">
                <a:moveTo>
                  <a:pt x="1" y="0"/>
                </a:moveTo>
                <a:lnTo>
                  <a:pt x="32" y="0"/>
                </a:lnTo>
                <a:lnTo>
                  <a:pt x="31" y="103"/>
                </a:lnTo>
                <a:lnTo>
                  <a:pt x="28" y="107"/>
                </a:lnTo>
                <a:lnTo>
                  <a:pt x="3" y="86"/>
                </a:lnTo>
                <a:lnTo>
                  <a:pt x="0" y="9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30" name="Freeform 4796"/>
          <p:cNvSpPr>
            <a:spLocks noChangeAspect="1"/>
          </p:cNvSpPr>
          <p:nvPr/>
        </p:nvSpPr>
        <p:spPr bwMode="auto">
          <a:xfrm>
            <a:off x="1709738" y="4048125"/>
            <a:ext cx="12700" cy="7938"/>
          </a:xfrm>
          <a:custGeom>
            <a:avLst/>
            <a:gdLst>
              <a:gd name="T0" fmla="*/ 2147483647 w 33"/>
              <a:gd name="T1" fmla="*/ 0 h 24"/>
              <a:gd name="T2" fmla="*/ 2147483647 w 33"/>
              <a:gd name="T3" fmla="*/ 2147483647 h 24"/>
              <a:gd name="T4" fmla="*/ 2147483647 w 33"/>
              <a:gd name="T5" fmla="*/ 2147483647 h 24"/>
              <a:gd name="T6" fmla="*/ 2147483647 w 33"/>
              <a:gd name="T7" fmla="*/ 2147483647 h 24"/>
              <a:gd name="T8" fmla="*/ 0 w 33"/>
              <a:gd name="T9" fmla="*/ 2147483647 h 24"/>
              <a:gd name="T10" fmla="*/ 2147483647 w 33"/>
              <a:gd name="T11" fmla="*/ 2147483647 h 24"/>
              <a:gd name="T12" fmla="*/ 2147483647 w 33"/>
              <a:gd name="T13" fmla="*/ 0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24"/>
              <a:gd name="T23" fmla="*/ 33 w 33"/>
              <a:gd name="T24" fmla="*/ 24 h 2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24">
                <a:moveTo>
                  <a:pt x="8" y="0"/>
                </a:moveTo>
                <a:lnTo>
                  <a:pt x="33" y="21"/>
                </a:lnTo>
                <a:lnTo>
                  <a:pt x="30" y="24"/>
                </a:lnTo>
                <a:lnTo>
                  <a:pt x="31" y="18"/>
                </a:lnTo>
                <a:lnTo>
                  <a:pt x="0" y="16"/>
                </a:lnTo>
                <a:lnTo>
                  <a:pt x="1" y="1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31" name="Freeform 4797"/>
          <p:cNvSpPr>
            <a:spLocks noChangeAspect="1"/>
          </p:cNvSpPr>
          <p:nvPr/>
        </p:nvSpPr>
        <p:spPr bwMode="auto">
          <a:xfrm>
            <a:off x="1709738" y="4052888"/>
            <a:ext cx="11112" cy="15875"/>
          </a:xfrm>
          <a:custGeom>
            <a:avLst/>
            <a:gdLst>
              <a:gd name="T0" fmla="*/ 2147483647 w 35"/>
              <a:gd name="T1" fmla="*/ 0 h 43"/>
              <a:gd name="T2" fmla="*/ 2147483647 w 35"/>
              <a:gd name="T3" fmla="*/ 2147483647 h 43"/>
              <a:gd name="T4" fmla="*/ 2147483647 w 35"/>
              <a:gd name="T5" fmla="*/ 2147483647 h 43"/>
              <a:gd name="T6" fmla="*/ 2147483647 w 35"/>
              <a:gd name="T7" fmla="*/ 2147483647 h 43"/>
              <a:gd name="T8" fmla="*/ 2147483647 w 35"/>
              <a:gd name="T9" fmla="*/ 2147483647 h 43"/>
              <a:gd name="T10" fmla="*/ 0 w 35"/>
              <a:gd name="T11" fmla="*/ 2147483647 h 43"/>
              <a:gd name="T12" fmla="*/ 2147483647 w 35"/>
              <a:gd name="T13" fmla="*/ 0 h 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43"/>
              <a:gd name="T23" fmla="*/ 35 w 35"/>
              <a:gd name="T24" fmla="*/ 43 h 4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43">
                <a:moveTo>
                  <a:pt x="4" y="0"/>
                </a:moveTo>
                <a:lnTo>
                  <a:pt x="35" y="2"/>
                </a:lnTo>
                <a:lnTo>
                  <a:pt x="29" y="41"/>
                </a:lnTo>
                <a:lnTo>
                  <a:pt x="28" y="43"/>
                </a:lnTo>
                <a:lnTo>
                  <a:pt x="1" y="25"/>
                </a:lnTo>
                <a:lnTo>
                  <a:pt x="0" y="27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32" name="Freeform 4798"/>
          <p:cNvSpPr>
            <a:spLocks noChangeAspect="1"/>
          </p:cNvSpPr>
          <p:nvPr/>
        </p:nvSpPr>
        <p:spPr bwMode="auto">
          <a:xfrm>
            <a:off x="1698625" y="4060825"/>
            <a:ext cx="19050" cy="23813"/>
          </a:xfrm>
          <a:custGeom>
            <a:avLst/>
            <a:gdLst>
              <a:gd name="T0" fmla="*/ 2147483647 w 56"/>
              <a:gd name="T1" fmla="*/ 0 h 67"/>
              <a:gd name="T2" fmla="*/ 2147483647 w 56"/>
              <a:gd name="T3" fmla="*/ 2147483647 h 67"/>
              <a:gd name="T4" fmla="*/ 2147483647 w 56"/>
              <a:gd name="T5" fmla="*/ 2147483647 h 67"/>
              <a:gd name="T6" fmla="*/ 2147483647 w 56"/>
              <a:gd name="T7" fmla="*/ 2147483647 h 67"/>
              <a:gd name="T8" fmla="*/ 2147483647 w 56"/>
              <a:gd name="T9" fmla="*/ 2147483647 h 67"/>
              <a:gd name="T10" fmla="*/ 0 w 56"/>
              <a:gd name="T11" fmla="*/ 2147483647 h 67"/>
              <a:gd name="T12" fmla="*/ 2147483647 w 56"/>
              <a:gd name="T13" fmla="*/ 0 h 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6"/>
              <a:gd name="T22" fmla="*/ 0 h 67"/>
              <a:gd name="T23" fmla="*/ 56 w 56"/>
              <a:gd name="T24" fmla="*/ 67 h 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6" h="67">
                <a:moveTo>
                  <a:pt x="29" y="0"/>
                </a:moveTo>
                <a:lnTo>
                  <a:pt x="56" y="18"/>
                </a:lnTo>
                <a:lnTo>
                  <a:pt x="23" y="65"/>
                </a:lnTo>
                <a:lnTo>
                  <a:pt x="19" y="67"/>
                </a:lnTo>
                <a:lnTo>
                  <a:pt x="5" y="38"/>
                </a:lnTo>
                <a:lnTo>
                  <a:pt x="0" y="40"/>
                </a:lnTo>
                <a:lnTo>
                  <a:pt x="2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33" name="Freeform 4799"/>
          <p:cNvSpPr>
            <a:spLocks noChangeAspect="1"/>
          </p:cNvSpPr>
          <p:nvPr/>
        </p:nvSpPr>
        <p:spPr bwMode="auto">
          <a:xfrm>
            <a:off x="1695450" y="4075113"/>
            <a:ext cx="9525" cy="11112"/>
          </a:xfrm>
          <a:custGeom>
            <a:avLst/>
            <a:gdLst>
              <a:gd name="T0" fmla="*/ 2147483647 w 29"/>
              <a:gd name="T1" fmla="*/ 0 h 39"/>
              <a:gd name="T2" fmla="*/ 2147483647 w 29"/>
              <a:gd name="T3" fmla="*/ 2147483647 h 39"/>
              <a:gd name="T4" fmla="*/ 2147483647 w 29"/>
              <a:gd name="T5" fmla="*/ 2147483647 h 39"/>
              <a:gd name="T6" fmla="*/ 2147483647 w 29"/>
              <a:gd name="T7" fmla="*/ 2147483647 h 39"/>
              <a:gd name="T8" fmla="*/ 2147483647 w 29"/>
              <a:gd name="T9" fmla="*/ 2147483647 h 39"/>
              <a:gd name="T10" fmla="*/ 0 w 29"/>
              <a:gd name="T11" fmla="*/ 2147483647 h 39"/>
              <a:gd name="T12" fmla="*/ 2147483647 w 29"/>
              <a:gd name="T13" fmla="*/ 0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9"/>
              <a:gd name="T22" fmla="*/ 0 h 39"/>
              <a:gd name="T23" fmla="*/ 29 w 29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9" h="39">
                <a:moveTo>
                  <a:pt x="15" y="0"/>
                </a:moveTo>
                <a:lnTo>
                  <a:pt x="29" y="29"/>
                </a:lnTo>
                <a:lnTo>
                  <a:pt x="10" y="39"/>
                </a:lnTo>
                <a:lnTo>
                  <a:pt x="5" y="39"/>
                </a:lnTo>
                <a:lnTo>
                  <a:pt x="5" y="7"/>
                </a:lnTo>
                <a:lnTo>
                  <a:pt x="0" y="7"/>
                </a:lnTo>
                <a:lnTo>
                  <a:pt x="1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34" name="Freeform 4800"/>
          <p:cNvSpPr>
            <a:spLocks noChangeAspect="1"/>
          </p:cNvSpPr>
          <p:nvPr/>
        </p:nvSpPr>
        <p:spPr bwMode="auto">
          <a:xfrm>
            <a:off x="1681163" y="4076700"/>
            <a:ext cx="15875" cy="9525"/>
          </a:xfrm>
          <a:custGeom>
            <a:avLst/>
            <a:gdLst>
              <a:gd name="T0" fmla="*/ 2147483647 w 44"/>
              <a:gd name="T1" fmla="*/ 0 h 32"/>
              <a:gd name="T2" fmla="*/ 2147483647 w 44"/>
              <a:gd name="T3" fmla="*/ 2147483647 h 32"/>
              <a:gd name="T4" fmla="*/ 2147483647 w 44"/>
              <a:gd name="T5" fmla="*/ 2147483647 h 32"/>
              <a:gd name="T6" fmla="*/ 2147483647 w 44"/>
              <a:gd name="T7" fmla="*/ 0 h 32"/>
              <a:gd name="T8" fmla="*/ 0 w 44"/>
              <a:gd name="T9" fmla="*/ 2147483647 h 32"/>
              <a:gd name="T10" fmla="*/ 2147483647 w 44"/>
              <a:gd name="T11" fmla="*/ 0 h 32"/>
              <a:gd name="T12" fmla="*/ 2147483647 w 44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4"/>
              <a:gd name="T22" fmla="*/ 0 h 32"/>
              <a:gd name="T23" fmla="*/ 44 w 44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4" h="32">
                <a:moveTo>
                  <a:pt x="44" y="0"/>
                </a:moveTo>
                <a:lnTo>
                  <a:pt x="44" y="32"/>
                </a:lnTo>
                <a:lnTo>
                  <a:pt x="3" y="32"/>
                </a:lnTo>
                <a:lnTo>
                  <a:pt x="6" y="0"/>
                </a:lnTo>
                <a:lnTo>
                  <a:pt x="0" y="32"/>
                </a:lnTo>
                <a:lnTo>
                  <a:pt x="3" y="0"/>
                </a:lnTo>
                <a:lnTo>
                  <a:pt x="4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35" name="Freeform 4801"/>
          <p:cNvSpPr>
            <a:spLocks noChangeAspect="1"/>
          </p:cNvSpPr>
          <p:nvPr/>
        </p:nvSpPr>
        <p:spPr bwMode="auto">
          <a:xfrm>
            <a:off x="1681163" y="4076700"/>
            <a:ext cx="9525" cy="11113"/>
          </a:xfrm>
          <a:custGeom>
            <a:avLst/>
            <a:gdLst>
              <a:gd name="T0" fmla="*/ 0 w 27"/>
              <a:gd name="T1" fmla="*/ 2147483647 h 36"/>
              <a:gd name="T2" fmla="*/ 2147483647 w 27"/>
              <a:gd name="T3" fmla="*/ 0 h 36"/>
              <a:gd name="T4" fmla="*/ 2147483647 w 27"/>
              <a:gd name="T5" fmla="*/ 2147483647 h 36"/>
              <a:gd name="T6" fmla="*/ 2147483647 w 27"/>
              <a:gd name="T7" fmla="*/ 2147483647 h 36"/>
              <a:gd name="T8" fmla="*/ 2147483647 w 27"/>
              <a:gd name="T9" fmla="*/ 2147483647 h 36"/>
              <a:gd name="T10" fmla="*/ 2147483647 w 27"/>
              <a:gd name="T11" fmla="*/ 2147483647 h 36"/>
              <a:gd name="T12" fmla="*/ 0 w 27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"/>
              <a:gd name="T22" fmla="*/ 0 h 36"/>
              <a:gd name="T23" fmla="*/ 27 w 27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" h="36">
                <a:moveTo>
                  <a:pt x="0" y="32"/>
                </a:moveTo>
                <a:lnTo>
                  <a:pt x="6" y="0"/>
                </a:lnTo>
                <a:lnTo>
                  <a:pt x="27" y="5"/>
                </a:lnTo>
                <a:lnTo>
                  <a:pt x="23" y="36"/>
                </a:lnTo>
                <a:lnTo>
                  <a:pt x="23" y="5"/>
                </a:lnTo>
                <a:lnTo>
                  <a:pt x="20" y="36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36" name="Freeform 4802"/>
          <p:cNvSpPr>
            <a:spLocks noChangeAspect="1"/>
          </p:cNvSpPr>
          <p:nvPr/>
        </p:nvSpPr>
        <p:spPr bwMode="auto">
          <a:xfrm>
            <a:off x="1619250" y="4121150"/>
            <a:ext cx="3175" cy="7938"/>
          </a:xfrm>
          <a:custGeom>
            <a:avLst/>
            <a:gdLst>
              <a:gd name="T0" fmla="*/ 0 w 12"/>
              <a:gd name="T1" fmla="*/ 0 h 27"/>
              <a:gd name="T2" fmla="*/ 2147483647 w 12"/>
              <a:gd name="T3" fmla="*/ 2147483647 h 27"/>
              <a:gd name="T4" fmla="*/ 0 w 12"/>
              <a:gd name="T5" fmla="*/ 0 h 27"/>
              <a:gd name="T6" fmla="*/ 0 60000 65536"/>
              <a:gd name="T7" fmla="*/ 0 60000 65536"/>
              <a:gd name="T8" fmla="*/ 0 60000 65536"/>
              <a:gd name="T9" fmla="*/ 0 w 12"/>
              <a:gd name="T10" fmla="*/ 0 h 27"/>
              <a:gd name="T11" fmla="*/ 12 w 12"/>
              <a:gd name="T12" fmla="*/ 27 h 2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2" h="27">
                <a:moveTo>
                  <a:pt x="0" y="0"/>
                </a:moveTo>
                <a:lnTo>
                  <a:pt x="12" y="2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37" name="Freeform 4803"/>
          <p:cNvSpPr>
            <a:spLocks noChangeAspect="1"/>
          </p:cNvSpPr>
          <p:nvPr/>
        </p:nvSpPr>
        <p:spPr bwMode="auto">
          <a:xfrm>
            <a:off x="1595438" y="4141788"/>
            <a:ext cx="9525" cy="9525"/>
          </a:xfrm>
          <a:custGeom>
            <a:avLst/>
            <a:gdLst>
              <a:gd name="T0" fmla="*/ 2147483647 w 27"/>
              <a:gd name="T1" fmla="*/ 0 h 25"/>
              <a:gd name="T2" fmla="*/ 2147483647 w 27"/>
              <a:gd name="T3" fmla="*/ 0 h 25"/>
              <a:gd name="T4" fmla="*/ 2147483647 w 27"/>
              <a:gd name="T5" fmla="*/ 2147483647 h 25"/>
              <a:gd name="T6" fmla="*/ 2147483647 w 27"/>
              <a:gd name="T7" fmla="*/ 2147483647 h 25"/>
              <a:gd name="T8" fmla="*/ 2147483647 w 27"/>
              <a:gd name="T9" fmla="*/ 2147483647 h 25"/>
              <a:gd name="T10" fmla="*/ 2147483647 w 27"/>
              <a:gd name="T11" fmla="*/ 2147483647 h 25"/>
              <a:gd name="T12" fmla="*/ 2147483647 w 27"/>
              <a:gd name="T13" fmla="*/ 2147483647 h 25"/>
              <a:gd name="T14" fmla="*/ 2147483647 w 27"/>
              <a:gd name="T15" fmla="*/ 2147483647 h 25"/>
              <a:gd name="T16" fmla="*/ 2147483647 w 27"/>
              <a:gd name="T17" fmla="*/ 2147483647 h 25"/>
              <a:gd name="T18" fmla="*/ 2147483647 w 27"/>
              <a:gd name="T19" fmla="*/ 2147483647 h 25"/>
              <a:gd name="T20" fmla="*/ 2147483647 w 27"/>
              <a:gd name="T21" fmla="*/ 2147483647 h 25"/>
              <a:gd name="T22" fmla="*/ 2147483647 w 27"/>
              <a:gd name="T23" fmla="*/ 2147483647 h 25"/>
              <a:gd name="T24" fmla="*/ 2147483647 w 27"/>
              <a:gd name="T25" fmla="*/ 2147483647 h 25"/>
              <a:gd name="T26" fmla="*/ 2147483647 w 27"/>
              <a:gd name="T27" fmla="*/ 2147483647 h 25"/>
              <a:gd name="T28" fmla="*/ 2147483647 w 27"/>
              <a:gd name="T29" fmla="*/ 2147483647 h 25"/>
              <a:gd name="T30" fmla="*/ 2147483647 w 27"/>
              <a:gd name="T31" fmla="*/ 2147483647 h 25"/>
              <a:gd name="T32" fmla="*/ 2147483647 w 27"/>
              <a:gd name="T33" fmla="*/ 2147483647 h 25"/>
              <a:gd name="T34" fmla="*/ 2147483647 w 27"/>
              <a:gd name="T35" fmla="*/ 2147483647 h 25"/>
              <a:gd name="T36" fmla="*/ 2147483647 w 27"/>
              <a:gd name="T37" fmla="*/ 2147483647 h 25"/>
              <a:gd name="T38" fmla="*/ 0 w 27"/>
              <a:gd name="T39" fmla="*/ 2147483647 h 25"/>
              <a:gd name="T40" fmla="*/ 0 w 27"/>
              <a:gd name="T41" fmla="*/ 2147483647 h 25"/>
              <a:gd name="T42" fmla="*/ 2147483647 w 27"/>
              <a:gd name="T43" fmla="*/ 0 h 2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7"/>
              <a:gd name="T67" fmla="*/ 0 h 25"/>
              <a:gd name="T68" fmla="*/ 27 w 27"/>
              <a:gd name="T69" fmla="*/ 25 h 2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7" h="25">
                <a:moveTo>
                  <a:pt x="23" y="0"/>
                </a:moveTo>
                <a:lnTo>
                  <a:pt x="23" y="0"/>
                </a:lnTo>
                <a:lnTo>
                  <a:pt x="25" y="2"/>
                </a:lnTo>
                <a:lnTo>
                  <a:pt x="26" y="4"/>
                </a:lnTo>
                <a:lnTo>
                  <a:pt x="27" y="8"/>
                </a:lnTo>
                <a:lnTo>
                  <a:pt x="27" y="10"/>
                </a:lnTo>
                <a:lnTo>
                  <a:pt x="27" y="12"/>
                </a:lnTo>
                <a:lnTo>
                  <a:pt x="26" y="15"/>
                </a:lnTo>
                <a:lnTo>
                  <a:pt x="25" y="17"/>
                </a:lnTo>
                <a:lnTo>
                  <a:pt x="23" y="20"/>
                </a:lnTo>
                <a:lnTo>
                  <a:pt x="21" y="21"/>
                </a:lnTo>
                <a:lnTo>
                  <a:pt x="19" y="23"/>
                </a:lnTo>
                <a:lnTo>
                  <a:pt x="17" y="24"/>
                </a:lnTo>
                <a:lnTo>
                  <a:pt x="14" y="25"/>
                </a:lnTo>
                <a:lnTo>
                  <a:pt x="12" y="25"/>
                </a:lnTo>
                <a:lnTo>
                  <a:pt x="10" y="25"/>
                </a:lnTo>
                <a:lnTo>
                  <a:pt x="7" y="24"/>
                </a:lnTo>
                <a:lnTo>
                  <a:pt x="5" y="23"/>
                </a:lnTo>
                <a:lnTo>
                  <a:pt x="1" y="21"/>
                </a:lnTo>
                <a:lnTo>
                  <a:pt x="0" y="19"/>
                </a:lnTo>
                <a:lnTo>
                  <a:pt x="2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38" name="Freeform 4804"/>
          <p:cNvSpPr>
            <a:spLocks noChangeAspect="1"/>
          </p:cNvSpPr>
          <p:nvPr/>
        </p:nvSpPr>
        <p:spPr bwMode="auto">
          <a:xfrm>
            <a:off x="1609725" y="4121150"/>
            <a:ext cx="12700" cy="9525"/>
          </a:xfrm>
          <a:custGeom>
            <a:avLst/>
            <a:gdLst>
              <a:gd name="T0" fmla="*/ 2147483647 w 32"/>
              <a:gd name="T1" fmla="*/ 0 h 32"/>
              <a:gd name="T2" fmla="*/ 2147483647 w 32"/>
              <a:gd name="T3" fmla="*/ 2147483647 h 32"/>
              <a:gd name="T4" fmla="*/ 2147483647 w 32"/>
              <a:gd name="T5" fmla="*/ 2147483647 h 32"/>
              <a:gd name="T6" fmla="*/ 2147483647 w 32"/>
              <a:gd name="T7" fmla="*/ 2147483647 h 32"/>
              <a:gd name="T8" fmla="*/ 2147483647 w 32"/>
              <a:gd name="T9" fmla="*/ 2147483647 h 32"/>
              <a:gd name="T10" fmla="*/ 0 w 32"/>
              <a:gd name="T11" fmla="*/ 2147483647 h 32"/>
              <a:gd name="T12" fmla="*/ 2147483647 w 32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2"/>
              <a:gd name="T23" fmla="*/ 32 w 32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2">
                <a:moveTo>
                  <a:pt x="20" y="0"/>
                </a:moveTo>
                <a:lnTo>
                  <a:pt x="32" y="27"/>
                </a:lnTo>
                <a:lnTo>
                  <a:pt x="31" y="27"/>
                </a:lnTo>
                <a:lnTo>
                  <a:pt x="24" y="32"/>
                </a:lnTo>
                <a:lnTo>
                  <a:pt x="7" y="5"/>
                </a:lnTo>
                <a:lnTo>
                  <a:pt x="0" y="10"/>
                </a:lnTo>
                <a:lnTo>
                  <a:pt x="2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39" name="Freeform 4805"/>
          <p:cNvSpPr>
            <a:spLocks noChangeAspect="1"/>
          </p:cNvSpPr>
          <p:nvPr/>
        </p:nvSpPr>
        <p:spPr bwMode="auto">
          <a:xfrm>
            <a:off x="1603375" y="4114800"/>
            <a:ext cx="19050" cy="25400"/>
          </a:xfrm>
          <a:custGeom>
            <a:avLst/>
            <a:gdLst>
              <a:gd name="T0" fmla="*/ 2147483647 w 52"/>
              <a:gd name="T1" fmla="*/ 2147483647 h 70"/>
              <a:gd name="T2" fmla="*/ 2147483647 w 52"/>
              <a:gd name="T3" fmla="*/ 2147483647 h 70"/>
              <a:gd name="T4" fmla="*/ 0 w 52"/>
              <a:gd name="T5" fmla="*/ 2147483647 h 70"/>
              <a:gd name="T6" fmla="*/ 2147483647 w 52"/>
              <a:gd name="T7" fmla="*/ 2147483647 h 70"/>
              <a:gd name="T8" fmla="*/ 2147483647 w 52"/>
              <a:gd name="T9" fmla="*/ 2147483647 h 70"/>
              <a:gd name="T10" fmla="*/ 2147483647 w 52"/>
              <a:gd name="T11" fmla="*/ 0 h 70"/>
              <a:gd name="T12" fmla="*/ 2147483647 w 52"/>
              <a:gd name="T13" fmla="*/ 2147483647 h 7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2"/>
              <a:gd name="T22" fmla="*/ 0 h 70"/>
              <a:gd name="T23" fmla="*/ 52 w 52"/>
              <a:gd name="T24" fmla="*/ 70 h 7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2" h="70">
                <a:moveTo>
                  <a:pt x="29" y="14"/>
                </a:moveTo>
                <a:lnTo>
                  <a:pt x="46" y="41"/>
                </a:lnTo>
                <a:lnTo>
                  <a:pt x="0" y="70"/>
                </a:lnTo>
                <a:lnTo>
                  <a:pt x="34" y="47"/>
                </a:lnTo>
                <a:lnTo>
                  <a:pt x="18" y="22"/>
                </a:lnTo>
                <a:lnTo>
                  <a:pt x="52" y="0"/>
                </a:lnTo>
                <a:lnTo>
                  <a:pt x="29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40" name="Freeform 4806"/>
          <p:cNvSpPr>
            <a:spLocks noChangeAspect="1"/>
          </p:cNvSpPr>
          <p:nvPr/>
        </p:nvSpPr>
        <p:spPr bwMode="auto">
          <a:xfrm>
            <a:off x="1604963" y="4124325"/>
            <a:ext cx="11112" cy="12700"/>
          </a:xfrm>
          <a:custGeom>
            <a:avLst/>
            <a:gdLst>
              <a:gd name="T0" fmla="*/ 2147483647 w 30"/>
              <a:gd name="T1" fmla="*/ 0 h 35"/>
              <a:gd name="T2" fmla="*/ 2147483647 w 30"/>
              <a:gd name="T3" fmla="*/ 2147483647 h 35"/>
              <a:gd name="T4" fmla="*/ 2147483647 w 30"/>
              <a:gd name="T5" fmla="*/ 2147483647 h 35"/>
              <a:gd name="T6" fmla="*/ 2147483647 w 30"/>
              <a:gd name="T7" fmla="*/ 2147483647 h 35"/>
              <a:gd name="T8" fmla="*/ 0 w 30"/>
              <a:gd name="T9" fmla="*/ 2147483647 h 35"/>
              <a:gd name="T10" fmla="*/ 2147483647 w 30"/>
              <a:gd name="T11" fmla="*/ 2147483647 h 35"/>
              <a:gd name="T12" fmla="*/ 2147483647 w 30"/>
              <a:gd name="T13" fmla="*/ 0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35"/>
              <a:gd name="T23" fmla="*/ 30 w 30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35">
                <a:moveTo>
                  <a:pt x="14" y="0"/>
                </a:moveTo>
                <a:lnTo>
                  <a:pt x="30" y="25"/>
                </a:lnTo>
                <a:lnTo>
                  <a:pt x="17" y="35"/>
                </a:lnTo>
                <a:lnTo>
                  <a:pt x="19" y="33"/>
                </a:lnTo>
                <a:lnTo>
                  <a:pt x="0" y="10"/>
                </a:lnTo>
                <a:lnTo>
                  <a:pt x="2" y="8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41" name="Freeform 4807"/>
          <p:cNvSpPr>
            <a:spLocks noChangeAspect="1"/>
          </p:cNvSpPr>
          <p:nvPr/>
        </p:nvSpPr>
        <p:spPr bwMode="auto">
          <a:xfrm>
            <a:off x="1595438" y="4129088"/>
            <a:ext cx="15875" cy="9525"/>
          </a:xfrm>
          <a:custGeom>
            <a:avLst/>
            <a:gdLst>
              <a:gd name="T0" fmla="*/ 2147483647 w 46"/>
              <a:gd name="T1" fmla="*/ 0 h 32"/>
              <a:gd name="T2" fmla="*/ 2147483647 w 46"/>
              <a:gd name="T3" fmla="*/ 2147483647 h 32"/>
              <a:gd name="T4" fmla="*/ 2147483647 w 46"/>
              <a:gd name="T5" fmla="*/ 2147483647 h 32"/>
              <a:gd name="T6" fmla="*/ 2147483647 w 46"/>
              <a:gd name="T7" fmla="*/ 2147483647 h 32"/>
              <a:gd name="T8" fmla="*/ 2147483647 w 46"/>
              <a:gd name="T9" fmla="*/ 2147483647 h 32"/>
              <a:gd name="T10" fmla="*/ 0 w 46"/>
              <a:gd name="T11" fmla="*/ 2147483647 h 32"/>
              <a:gd name="T12" fmla="*/ 2147483647 w 46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32"/>
              <a:gd name="T23" fmla="*/ 46 w 46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32">
                <a:moveTo>
                  <a:pt x="25" y="0"/>
                </a:moveTo>
                <a:lnTo>
                  <a:pt x="44" y="23"/>
                </a:lnTo>
                <a:lnTo>
                  <a:pt x="46" y="22"/>
                </a:lnTo>
                <a:lnTo>
                  <a:pt x="34" y="32"/>
                </a:lnTo>
                <a:lnTo>
                  <a:pt x="13" y="9"/>
                </a:lnTo>
                <a:lnTo>
                  <a:pt x="0" y="20"/>
                </a:lnTo>
                <a:lnTo>
                  <a:pt x="2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42" name="Freeform 4808"/>
          <p:cNvSpPr>
            <a:spLocks noChangeAspect="1"/>
          </p:cNvSpPr>
          <p:nvPr/>
        </p:nvSpPr>
        <p:spPr bwMode="auto">
          <a:xfrm>
            <a:off x="1597025" y="4130675"/>
            <a:ext cx="11113" cy="9525"/>
          </a:xfrm>
          <a:custGeom>
            <a:avLst/>
            <a:gdLst>
              <a:gd name="T0" fmla="*/ 2147483647 w 33"/>
              <a:gd name="T1" fmla="*/ 0 h 30"/>
              <a:gd name="T2" fmla="*/ 2147483647 w 33"/>
              <a:gd name="T3" fmla="*/ 2147483647 h 30"/>
              <a:gd name="T4" fmla="*/ 2147483647 w 33"/>
              <a:gd name="T5" fmla="*/ 2147483647 h 30"/>
              <a:gd name="T6" fmla="*/ 2147483647 w 33"/>
              <a:gd name="T7" fmla="*/ 2147483647 h 30"/>
              <a:gd name="T8" fmla="*/ 0 w 33"/>
              <a:gd name="T9" fmla="*/ 2147483647 h 30"/>
              <a:gd name="T10" fmla="*/ 2147483647 w 33"/>
              <a:gd name="T11" fmla="*/ 2147483647 h 30"/>
              <a:gd name="T12" fmla="*/ 2147483647 w 33"/>
              <a:gd name="T13" fmla="*/ 0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0"/>
              <a:gd name="T23" fmla="*/ 33 w 33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0">
                <a:moveTo>
                  <a:pt x="12" y="0"/>
                </a:moveTo>
                <a:lnTo>
                  <a:pt x="33" y="23"/>
                </a:lnTo>
                <a:lnTo>
                  <a:pt x="24" y="30"/>
                </a:lnTo>
                <a:lnTo>
                  <a:pt x="25" y="29"/>
                </a:lnTo>
                <a:lnTo>
                  <a:pt x="0" y="11"/>
                </a:lnTo>
                <a:lnTo>
                  <a:pt x="1" y="10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43" name="Freeform 4809"/>
          <p:cNvSpPr>
            <a:spLocks noChangeAspect="1"/>
          </p:cNvSpPr>
          <p:nvPr/>
        </p:nvSpPr>
        <p:spPr bwMode="auto">
          <a:xfrm>
            <a:off x="1593850" y="4133850"/>
            <a:ext cx="11113" cy="7938"/>
          </a:xfrm>
          <a:custGeom>
            <a:avLst/>
            <a:gdLst>
              <a:gd name="T0" fmla="*/ 2147483647 w 34"/>
              <a:gd name="T1" fmla="*/ 0 h 23"/>
              <a:gd name="T2" fmla="*/ 2147483647 w 34"/>
              <a:gd name="T3" fmla="*/ 2147483647 h 23"/>
              <a:gd name="T4" fmla="*/ 2147483647 w 34"/>
              <a:gd name="T5" fmla="*/ 2147483647 h 23"/>
              <a:gd name="T6" fmla="*/ 2147483647 w 34"/>
              <a:gd name="T7" fmla="*/ 2147483647 h 23"/>
              <a:gd name="T8" fmla="*/ 0 w 34"/>
              <a:gd name="T9" fmla="*/ 2147483647 h 23"/>
              <a:gd name="T10" fmla="*/ 2147483647 w 34"/>
              <a:gd name="T11" fmla="*/ 2147483647 h 23"/>
              <a:gd name="T12" fmla="*/ 2147483647 w 34"/>
              <a:gd name="T13" fmla="*/ 0 h 2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23"/>
              <a:gd name="T23" fmla="*/ 34 w 34"/>
              <a:gd name="T24" fmla="*/ 23 h 2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23">
                <a:moveTo>
                  <a:pt x="9" y="0"/>
                </a:moveTo>
                <a:lnTo>
                  <a:pt x="34" y="18"/>
                </a:lnTo>
                <a:lnTo>
                  <a:pt x="30" y="23"/>
                </a:lnTo>
                <a:lnTo>
                  <a:pt x="31" y="19"/>
                </a:lnTo>
                <a:lnTo>
                  <a:pt x="0" y="15"/>
                </a:lnTo>
                <a:lnTo>
                  <a:pt x="1" y="11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44" name="Freeform 4810"/>
          <p:cNvSpPr>
            <a:spLocks noChangeAspect="1"/>
          </p:cNvSpPr>
          <p:nvPr/>
        </p:nvSpPr>
        <p:spPr bwMode="auto">
          <a:xfrm>
            <a:off x="1593850" y="4140200"/>
            <a:ext cx="9525" cy="7938"/>
          </a:xfrm>
          <a:custGeom>
            <a:avLst/>
            <a:gdLst>
              <a:gd name="T0" fmla="*/ 2147483647 w 33"/>
              <a:gd name="T1" fmla="*/ 0 h 19"/>
              <a:gd name="T2" fmla="*/ 2147483647 w 33"/>
              <a:gd name="T3" fmla="*/ 2147483647 h 19"/>
              <a:gd name="T4" fmla="*/ 2147483647 w 33"/>
              <a:gd name="T5" fmla="*/ 2147483647 h 19"/>
              <a:gd name="T6" fmla="*/ 2147483647 w 33"/>
              <a:gd name="T7" fmla="*/ 0 h 19"/>
              <a:gd name="T8" fmla="*/ 2147483647 w 33"/>
              <a:gd name="T9" fmla="*/ 2147483647 h 19"/>
              <a:gd name="T10" fmla="*/ 0 w 33"/>
              <a:gd name="T11" fmla="*/ 2147483647 h 19"/>
              <a:gd name="T12" fmla="*/ 2147483647 w 33"/>
              <a:gd name="T13" fmla="*/ 0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19"/>
              <a:gd name="T23" fmla="*/ 33 w 33"/>
              <a:gd name="T24" fmla="*/ 19 h 1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19">
                <a:moveTo>
                  <a:pt x="2" y="0"/>
                </a:moveTo>
                <a:lnTo>
                  <a:pt x="33" y="4"/>
                </a:lnTo>
                <a:lnTo>
                  <a:pt x="33" y="6"/>
                </a:lnTo>
                <a:lnTo>
                  <a:pt x="28" y="0"/>
                </a:lnTo>
                <a:lnTo>
                  <a:pt x="5" y="19"/>
                </a:lnTo>
                <a:lnTo>
                  <a:pt x="0" y="13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45" name="Freeform 4811"/>
          <p:cNvSpPr>
            <a:spLocks noChangeAspect="1"/>
          </p:cNvSpPr>
          <p:nvPr/>
        </p:nvSpPr>
        <p:spPr bwMode="auto">
          <a:xfrm>
            <a:off x="1595438" y="4140200"/>
            <a:ext cx="7937" cy="9525"/>
          </a:xfrm>
          <a:custGeom>
            <a:avLst/>
            <a:gdLst>
              <a:gd name="T0" fmla="*/ 0 w 28"/>
              <a:gd name="T1" fmla="*/ 2147483647 h 25"/>
              <a:gd name="T2" fmla="*/ 2147483647 w 28"/>
              <a:gd name="T3" fmla="*/ 0 h 25"/>
              <a:gd name="T4" fmla="*/ 2147483647 w 28"/>
              <a:gd name="T5" fmla="*/ 2147483647 h 25"/>
              <a:gd name="T6" fmla="*/ 2147483647 w 28"/>
              <a:gd name="T7" fmla="*/ 2147483647 h 25"/>
              <a:gd name="T8" fmla="*/ 0 w 28"/>
              <a:gd name="T9" fmla="*/ 2147483647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8"/>
              <a:gd name="T16" fmla="*/ 0 h 25"/>
              <a:gd name="T17" fmla="*/ 28 w 28"/>
              <a:gd name="T18" fmla="*/ 25 h 2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8" h="25">
                <a:moveTo>
                  <a:pt x="0" y="19"/>
                </a:moveTo>
                <a:lnTo>
                  <a:pt x="23" y="0"/>
                </a:lnTo>
                <a:lnTo>
                  <a:pt x="28" y="6"/>
                </a:lnTo>
                <a:lnTo>
                  <a:pt x="5" y="25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46" name="Freeform 4812"/>
          <p:cNvSpPr>
            <a:spLocks noChangeAspect="1"/>
          </p:cNvSpPr>
          <p:nvPr/>
        </p:nvSpPr>
        <p:spPr bwMode="auto">
          <a:xfrm>
            <a:off x="1595438" y="4140200"/>
            <a:ext cx="7937" cy="9525"/>
          </a:xfrm>
          <a:custGeom>
            <a:avLst/>
            <a:gdLst>
              <a:gd name="T0" fmla="*/ 2147483647 w 28"/>
              <a:gd name="T1" fmla="*/ 2147483647 h 25"/>
              <a:gd name="T2" fmla="*/ 2147483647 w 28"/>
              <a:gd name="T3" fmla="*/ 2147483647 h 25"/>
              <a:gd name="T4" fmla="*/ 2147483647 w 28"/>
              <a:gd name="T5" fmla="*/ 2147483647 h 25"/>
              <a:gd name="T6" fmla="*/ 2147483647 w 28"/>
              <a:gd name="T7" fmla="*/ 2147483647 h 25"/>
              <a:gd name="T8" fmla="*/ 0 w 28"/>
              <a:gd name="T9" fmla="*/ 2147483647 h 25"/>
              <a:gd name="T10" fmla="*/ 0 w 28"/>
              <a:gd name="T11" fmla="*/ 2147483647 h 25"/>
              <a:gd name="T12" fmla="*/ 0 w 28"/>
              <a:gd name="T13" fmla="*/ 2147483647 h 25"/>
              <a:gd name="T14" fmla="*/ 2147483647 w 28"/>
              <a:gd name="T15" fmla="*/ 2147483647 h 25"/>
              <a:gd name="T16" fmla="*/ 2147483647 w 28"/>
              <a:gd name="T17" fmla="*/ 2147483647 h 25"/>
              <a:gd name="T18" fmla="*/ 2147483647 w 28"/>
              <a:gd name="T19" fmla="*/ 2147483647 h 25"/>
              <a:gd name="T20" fmla="*/ 2147483647 w 28"/>
              <a:gd name="T21" fmla="*/ 2147483647 h 25"/>
              <a:gd name="T22" fmla="*/ 2147483647 w 28"/>
              <a:gd name="T23" fmla="*/ 2147483647 h 25"/>
              <a:gd name="T24" fmla="*/ 2147483647 w 28"/>
              <a:gd name="T25" fmla="*/ 2147483647 h 25"/>
              <a:gd name="T26" fmla="*/ 2147483647 w 28"/>
              <a:gd name="T27" fmla="*/ 0 h 25"/>
              <a:gd name="T28" fmla="*/ 2147483647 w 28"/>
              <a:gd name="T29" fmla="*/ 0 h 25"/>
              <a:gd name="T30" fmla="*/ 2147483647 w 28"/>
              <a:gd name="T31" fmla="*/ 0 h 25"/>
              <a:gd name="T32" fmla="*/ 2147483647 w 28"/>
              <a:gd name="T33" fmla="*/ 2147483647 h 25"/>
              <a:gd name="T34" fmla="*/ 2147483647 w 28"/>
              <a:gd name="T35" fmla="*/ 2147483647 h 25"/>
              <a:gd name="T36" fmla="*/ 2147483647 w 28"/>
              <a:gd name="T37" fmla="*/ 2147483647 h 25"/>
              <a:gd name="T38" fmla="*/ 2147483647 w 28"/>
              <a:gd name="T39" fmla="*/ 2147483647 h 25"/>
              <a:gd name="T40" fmla="*/ 2147483647 w 28"/>
              <a:gd name="T41" fmla="*/ 2147483647 h 25"/>
              <a:gd name="T42" fmla="*/ 2147483647 w 28"/>
              <a:gd name="T43" fmla="*/ 2147483647 h 2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8"/>
              <a:gd name="T67" fmla="*/ 0 h 25"/>
              <a:gd name="T68" fmla="*/ 28 w 28"/>
              <a:gd name="T69" fmla="*/ 25 h 2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8" h="25">
                <a:moveTo>
                  <a:pt x="3" y="25"/>
                </a:moveTo>
                <a:lnTo>
                  <a:pt x="3" y="25"/>
                </a:lnTo>
                <a:lnTo>
                  <a:pt x="2" y="23"/>
                </a:lnTo>
                <a:lnTo>
                  <a:pt x="1" y="20"/>
                </a:lnTo>
                <a:lnTo>
                  <a:pt x="0" y="18"/>
                </a:lnTo>
                <a:lnTo>
                  <a:pt x="0" y="16"/>
                </a:lnTo>
                <a:lnTo>
                  <a:pt x="0" y="13"/>
                </a:lnTo>
                <a:lnTo>
                  <a:pt x="1" y="10"/>
                </a:lnTo>
                <a:lnTo>
                  <a:pt x="2" y="7"/>
                </a:lnTo>
                <a:lnTo>
                  <a:pt x="4" y="5"/>
                </a:lnTo>
                <a:lnTo>
                  <a:pt x="6" y="3"/>
                </a:lnTo>
                <a:lnTo>
                  <a:pt x="9" y="2"/>
                </a:lnTo>
                <a:lnTo>
                  <a:pt x="12" y="1"/>
                </a:lnTo>
                <a:lnTo>
                  <a:pt x="14" y="0"/>
                </a:lnTo>
                <a:lnTo>
                  <a:pt x="16" y="0"/>
                </a:lnTo>
                <a:lnTo>
                  <a:pt x="19" y="0"/>
                </a:lnTo>
                <a:lnTo>
                  <a:pt x="21" y="1"/>
                </a:lnTo>
                <a:lnTo>
                  <a:pt x="24" y="2"/>
                </a:lnTo>
                <a:lnTo>
                  <a:pt x="26" y="4"/>
                </a:lnTo>
                <a:lnTo>
                  <a:pt x="28" y="6"/>
                </a:lnTo>
                <a:lnTo>
                  <a:pt x="3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47" name="Freeform 4813"/>
          <p:cNvSpPr>
            <a:spLocks noChangeAspect="1"/>
          </p:cNvSpPr>
          <p:nvPr/>
        </p:nvSpPr>
        <p:spPr bwMode="auto">
          <a:xfrm>
            <a:off x="1698625" y="4149725"/>
            <a:ext cx="4763" cy="9525"/>
          </a:xfrm>
          <a:custGeom>
            <a:avLst/>
            <a:gdLst>
              <a:gd name="T0" fmla="*/ 0 w 16"/>
              <a:gd name="T1" fmla="*/ 0 h 31"/>
              <a:gd name="T2" fmla="*/ 0 w 16"/>
              <a:gd name="T3" fmla="*/ 0 h 31"/>
              <a:gd name="T4" fmla="*/ 2147483647 w 16"/>
              <a:gd name="T5" fmla="*/ 0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2147483647 w 16"/>
              <a:gd name="T19" fmla="*/ 2147483647 h 31"/>
              <a:gd name="T20" fmla="*/ 2147483647 w 16"/>
              <a:gd name="T21" fmla="*/ 2147483647 h 31"/>
              <a:gd name="T22" fmla="*/ 2147483647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2147483647 h 31"/>
              <a:gd name="T38" fmla="*/ 0 w 16"/>
              <a:gd name="T39" fmla="*/ 2147483647 h 31"/>
              <a:gd name="T40" fmla="*/ 0 w 16"/>
              <a:gd name="T41" fmla="*/ 2147483647 h 31"/>
              <a:gd name="T42" fmla="*/ 0 w 16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4" y="1"/>
                </a:lnTo>
                <a:lnTo>
                  <a:pt x="8" y="2"/>
                </a:lnTo>
                <a:lnTo>
                  <a:pt x="10" y="3"/>
                </a:lnTo>
                <a:lnTo>
                  <a:pt x="12" y="5"/>
                </a:lnTo>
                <a:lnTo>
                  <a:pt x="14" y="7"/>
                </a:lnTo>
                <a:lnTo>
                  <a:pt x="15" y="11"/>
                </a:lnTo>
                <a:lnTo>
                  <a:pt x="16" y="13"/>
                </a:lnTo>
                <a:lnTo>
                  <a:pt x="16" y="16"/>
                </a:lnTo>
                <a:lnTo>
                  <a:pt x="16" y="18"/>
                </a:lnTo>
                <a:lnTo>
                  <a:pt x="15" y="20"/>
                </a:lnTo>
                <a:lnTo>
                  <a:pt x="14" y="23"/>
                </a:lnTo>
                <a:lnTo>
                  <a:pt x="13" y="25"/>
                </a:lnTo>
                <a:lnTo>
                  <a:pt x="11" y="27"/>
                </a:lnTo>
                <a:lnTo>
                  <a:pt x="9" y="29"/>
                </a:lnTo>
                <a:lnTo>
                  <a:pt x="5" y="30"/>
                </a:lnTo>
                <a:lnTo>
                  <a:pt x="3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48" name="Freeform 4814"/>
          <p:cNvSpPr>
            <a:spLocks noChangeAspect="1"/>
          </p:cNvSpPr>
          <p:nvPr/>
        </p:nvSpPr>
        <p:spPr bwMode="auto">
          <a:xfrm>
            <a:off x="1595438" y="4141788"/>
            <a:ext cx="12700" cy="14287"/>
          </a:xfrm>
          <a:custGeom>
            <a:avLst/>
            <a:gdLst>
              <a:gd name="T0" fmla="*/ 0 w 34"/>
              <a:gd name="T1" fmla="*/ 2147483647 h 38"/>
              <a:gd name="T2" fmla="*/ 2147483647 w 34"/>
              <a:gd name="T3" fmla="*/ 0 h 38"/>
              <a:gd name="T4" fmla="*/ 2147483647 w 34"/>
              <a:gd name="T5" fmla="*/ 2147483647 h 38"/>
              <a:gd name="T6" fmla="*/ 2147483647 w 34"/>
              <a:gd name="T7" fmla="*/ 2147483647 h 38"/>
              <a:gd name="T8" fmla="*/ 2147483647 w 34"/>
              <a:gd name="T9" fmla="*/ 2147483647 h 38"/>
              <a:gd name="T10" fmla="*/ 2147483647 w 34"/>
              <a:gd name="T11" fmla="*/ 2147483647 h 38"/>
              <a:gd name="T12" fmla="*/ 0 w 34"/>
              <a:gd name="T13" fmla="*/ 2147483647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38"/>
              <a:gd name="T23" fmla="*/ 34 w 34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38">
                <a:moveTo>
                  <a:pt x="0" y="19"/>
                </a:moveTo>
                <a:lnTo>
                  <a:pt x="25" y="0"/>
                </a:lnTo>
                <a:lnTo>
                  <a:pt x="34" y="11"/>
                </a:lnTo>
                <a:lnTo>
                  <a:pt x="27" y="9"/>
                </a:lnTo>
                <a:lnTo>
                  <a:pt x="19" y="38"/>
                </a:lnTo>
                <a:lnTo>
                  <a:pt x="13" y="36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49" name="Freeform 4815"/>
          <p:cNvSpPr>
            <a:spLocks noChangeAspect="1"/>
          </p:cNvSpPr>
          <p:nvPr/>
        </p:nvSpPr>
        <p:spPr bwMode="auto">
          <a:xfrm>
            <a:off x="1601788" y="4144963"/>
            <a:ext cx="11112" cy="14287"/>
          </a:xfrm>
          <a:custGeom>
            <a:avLst/>
            <a:gdLst>
              <a:gd name="T0" fmla="*/ 0 w 34"/>
              <a:gd name="T1" fmla="*/ 2147483647 h 39"/>
              <a:gd name="T2" fmla="*/ 2147483647 w 34"/>
              <a:gd name="T3" fmla="*/ 0 h 39"/>
              <a:gd name="T4" fmla="*/ 2147483647 w 34"/>
              <a:gd name="T5" fmla="*/ 2147483647 h 39"/>
              <a:gd name="T6" fmla="*/ 2147483647 w 34"/>
              <a:gd name="T7" fmla="*/ 2147483647 h 39"/>
              <a:gd name="T8" fmla="*/ 2147483647 w 34"/>
              <a:gd name="T9" fmla="*/ 2147483647 h 39"/>
              <a:gd name="T10" fmla="*/ 2147483647 w 34"/>
              <a:gd name="T11" fmla="*/ 2147483647 h 39"/>
              <a:gd name="T12" fmla="*/ 0 w 34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39"/>
              <a:gd name="T23" fmla="*/ 34 w 34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39">
                <a:moveTo>
                  <a:pt x="0" y="29"/>
                </a:moveTo>
                <a:lnTo>
                  <a:pt x="8" y="0"/>
                </a:lnTo>
                <a:lnTo>
                  <a:pt x="32" y="8"/>
                </a:lnTo>
                <a:lnTo>
                  <a:pt x="34" y="8"/>
                </a:lnTo>
                <a:lnTo>
                  <a:pt x="30" y="39"/>
                </a:lnTo>
                <a:lnTo>
                  <a:pt x="32" y="39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50" name="Freeform 4816"/>
          <p:cNvSpPr>
            <a:spLocks noChangeAspect="1"/>
          </p:cNvSpPr>
          <p:nvPr/>
        </p:nvSpPr>
        <p:spPr bwMode="auto">
          <a:xfrm>
            <a:off x="1611313" y="4148138"/>
            <a:ext cx="17462" cy="12700"/>
          </a:xfrm>
          <a:custGeom>
            <a:avLst/>
            <a:gdLst>
              <a:gd name="T0" fmla="*/ 0 w 46"/>
              <a:gd name="T1" fmla="*/ 2147483647 h 37"/>
              <a:gd name="T2" fmla="*/ 2147483647 w 46"/>
              <a:gd name="T3" fmla="*/ 0 h 37"/>
              <a:gd name="T4" fmla="*/ 2147483647 w 46"/>
              <a:gd name="T5" fmla="*/ 2147483647 h 37"/>
              <a:gd name="T6" fmla="*/ 2147483647 w 46"/>
              <a:gd name="T7" fmla="*/ 2147483647 h 37"/>
              <a:gd name="T8" fmla="*/ 2147483647 w 46"/>
              <a:gd name="T9" fmla="*/ 2147483647 h 37"/>
              <a:gd name="T10" fmla="*/ 2147483647 w 46"/>
              <a:gd name="T11" fmla="*/ 2147483647 h 37"/>
              <a:gd name="T12" fmla="*/ 0 w 46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37"/>
              <a:gd name="T23" fmla="*/ 46 w 46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37">
                <a:moveTo>
                  <a:pt x="0" y="31"/>
                </a:moveTo>
                <a:lnTo>
                  <a:pt x="4" y="0"/>
                </a:lnTo>
                <a:lnTo>
                  <a:pt x="46" y="6"/>
                </a:lnTo>
                <a:lnTo>
                  <a:pt x="44" y="6"/>
                </a:lnTo>
                <a:lnTo>
                  <a:pt x="42" y="37"/>
                </a:lnTo>
                <a:lnTo>
                  <a:pt x="40" y="37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51" name="Freeform 4817"/>
          <p:cNvSpPr>
            <a:spLocks noChangeAspect="1"/>
          </p:cNvSpPr>
          <p:nvPr/>
        </p:nvSpPr>
        <p:spPr bwMode="auto">
          <a:xfrm>
            <a:off x="1627188" y="4149725"/>
            <a:ext cx="17462" cy="11113"/>
          </a:xfrm>
          <a:custGeom>
            <a:avLst/>
            <a:gdLst>
              <a:gd name="T0" fmla="*/ 0 w 50"/>
              <a:gd name="T1" fmla="*/ 2147483647 h 34"/>
              <a:gd name="T2" fmla="*/ 2147483647 w 50"/>
              <a:gd name="T3" fmla="*/ 0 h 34"/>
              <a:gd name="T4" fmla="*/ 2147483647 w 50"/>
              <a:gd name="T5" fmla="*/ 2147483647 h 34"/>
              <a:gd name="T6" fmla="*/ 2147483647 w 50"/>
              <a:gd name="T7" fmla="*/ 2147483647 h 34"/>
              <a:gd name="T8" fmla="*/ 2147483647 w 50"/>
              <a:gd name="T9" fmla="*/ 2147483647 h 34"/>
              <a:gd name="T10" fmla="*/ 2147483647 w 50"/>
              <a:gd name="T11" fmla="*/ 2147483647 h 34"/>
              <a:gd name="T12" fmla="*/ 0 w 50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34"/>
              <a:gd name="T23" fmla="*/ 50 w 50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34">
                <a:moveTo>
                  <a:pt x="0" y="31"/>
                </a:moveTo>
                <a:lnTo>
                  <a:pt x="2" y="0"/>
                </a:lnTo>
                <a:lnTo>
                  <a:pt x="50" y="3"/>
                </a:lnTo>
                <a:lnTo>
                  <a:pt x="48" y="3"/>
                </a:lnTo>
                <a:lnTo>
                  <a:pt x="48" y="34"/>
                </a:lnTo>
                <a:lnTo>
                  <a:pt x="47" y="34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52" name="Freeform 4818"/>
          <p:cNvSpPr>
            <a:spLocks noChangeAspect="1"/>
          </p:cNvSpPr>
          <p:nvPr/>
        </p:nvSpPr>
        <p:spPr bwMode="auto">
          <a:xfrm>
            <a:off x="1643063" y="4151313"/>
            <a:ext cx="19050" cy="9525"/>
          </a:xfrm>
          <a:custGeom>
            <a:avLst/>
            <a:gdLst>
              <a:gd name="T0" fmla="*/ 0 w 50"/>
              <a:gd name="T1" fmla="*/ 2147483647 h 31"/>
              <a:gd name="T2" fmla="*/ 0 w 50"/>
              <a:gd name="T3" fmla="*/ 0 h 31"/>
              <a:gd name="T4" fmla="*/ 2147483647 w 50"/>
              <a:gd name="T5" fmla="*/ 0 h 31"/>
              <a:gd name="T6" fmla="*/ 2147483647 w 50"/>
              <a:gd name="T7" fmla="*/ 0 h 31"/>
              <a:gd name="T8" fmla="*/ 2147483647 w 50"/>
              <a:gd name="T9" fmla="*/ 2147483647 h 31"/>
              <a:gd name="T10" fmla="*/ 2147483647 w 50"/>
              <a:gd name="T11" fmla="*/ 2147483647 h 31"/>
              <a:gd name="T12" fmla="*/ 0 w 50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31"/>
              <a:gd name="T23" fmla="*/ 50 w 50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31">
                <a:moveTo>
                  <a:pt x="0" y="31"/>
                </a:moveTo>
                <a:lnTo>
                  <a:pt x="0" y="0"/>
                </a:lnTo>
                <a:lnTo>
                  <a:pt x="50" y="0"/>
                </a:lnTo>
                <a:lnTo>
                  <a:pt x="50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53" name="Freeform 4819"/>
          <p:cNvSpPr>
            <a:spLocks noChangeAspect="1"/>
          </p:cNvSpPr>
          <p:nvPr/>
        </p:nvSpPr>
        <p:spPr bwMode="auto">
          <a:xfrm>
            <a:off x="1662113" y="4151313"/>
            <a:ext cx="14287" cy="9525"/>
          </a:xfrm>
          <a:custGeom>
            <a:avLst/>
            <a:gdLst>
              <a:gd name="T0" fmla="*/ 0 w 46"/>
              <a:gd name="T1" fmla="*/ 2147483647 h 32"/>
              <a:gd name="T2" fmla="*/ 0 w 46"/>
              <a:gd name="T3" fmla="*/ 2147483647 h 32"/>
              <a:gd name="T4" fmla="*/ 2147483647 w 46"/>
              <a:gd name="T5" fmla="*/ 0 h 32"/>
              <a:gd name="T6" fmla="*/ 2147483647 w 46"/>
              <a:gd name="T7" fmla="*/ 0 h 32"/>
              <a:gd name="T8" fmla="*/ 2147483647 w 46"/>
              <a:gd name="T9" fmla="*/ 2147483647 h 32"/>
              <a:gd name="T10" fmla="*/ 2147483647 w 46"/>
              <a:gd name="T11" fmla="*/ 2147483647 h 32"/>
              <a:gd name="T12" fmla="*/ 0 w 46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32"/>
              <a:gd name="T23" fmla="*/ 46 w 46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32">
                <a:moveTo>
                  <a:pt x="0" y="32"/>
                </a:moveTo>
                <a:lnTo>
                  <a:pt x="0" y="1"/>
                </a:lnTo>
                <a:lnTo>
                  <a:pt x="46" y="0"/>
                </a:lnTo>
                <a:lnTo>
                  <a:pt x="46" y="31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54" name="Freeform 4820"/>
          <p:cNvSpPr>
            <a:spLocks noChangeAspect="1"/>
          </p:cNvSpPr>
          <p:nvPr/>
        </p:nvSpPr>
        <p:spPr bwMode="auto">
          <a:xfrm>
            <a:off x="1676400" y="4149725"/>
            <a:ext cx="14288" cy="11113"/>
          </a:xfrm>
          <a:custGeom>
            <a:avLst/>
            <a:gdLst>
              <a:gd name="T0" fmla="*/ 0 w 37"/>
              <a:gd name="T1" fmla="*/ 2147483647 h 33"/>
              <a:gd name="T2" fmla="*/ 0 w 37"/>
              <a:gd name="T3" fmla="*/ 2147483647 h 33"/>
              <a:gd name="T4" fmla="*/ 2147483647 w 37"/>
              <a:gd name="T5" fmla="*/ 0 h 33"/>
              <a:gd name="T6" fmla="*/ 2147483647 w 37"/>
              <a:gd name="T7" fmla="*/ 0 h 33"/>
              <a:gd name="T8" fmla="*/ 2147483647 w 37"/>
              <a:gd name="T9" fmla="*/ 2147483647 h 33"/>
              <a:gd name="T10" fmla="*/ 2147483647 w 37"/>
              <a:gd name="T11" fmla="*/ 2147483647 h 33"/>
              <a:gd name="T12" fmla="*/ 0 w 37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7"/>
              <a:gd name="T22" fmla="*/ 0 h 33"/>
              <a:gd name="T23" fmla="*/ 37 w 37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7" h="33">
                <a:moveTo>
                  <a:pt x="0" y="33"/>
                </a:moveTo>
                <a:lnTo>
                  <a:pt x="0" y="2"/>
                </a:lnTo>
                <a:lnTo>
                  <a:pt x="37" y="0"/>
                </a:lnTo>
                <a:lnTo>
                  <a:pt x="37" y="31"/>
                </a:lnTo>
                <a:lnTo>
                  <a:pt x="0" y="3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55" name="Freeform 4821"/>
          <p:cNvSpPr>
            <a:spLocks noChangeAspect="1"/>
          </p:cNvSpPr>
          <p:nvPr/>
        </p:nvSpPr>
        <p:spPr bwMode="auto">
          <a:xfrm>
            <a:off x="1690688" y="4149725"/>
            <a:ext cx="7937" cy="11113"/>
          </a:xfrm>
          <a:custGeom>
            <a:avLst/>
            <a:gdLst>
              <a:gd name="T0" fmla="*/ 0 w 24"/>
              <a:gd name="T1" fmla="*/ 2147483647 h 32"/>
              <a:gd name="T2" fmla="*/ 0 w 24"/>
              <a:gd name="T3" fmla="*/ 2147483647 h 32"/>
              <a:gd name="T4" fmla="*/ 2147483647 w 24"/>
              <a:gd name="T5" fmla="*/ 0 h 32"/>
              <a:gd name="T6" fmla="*/ 2147483647 w 24"/>
              <a:gd name="T7" fmla="*/ 2147483647 h 32"/>
              <a:gd name="T8" fmla="*/ 0 w 24"/>
              <a:gd name="T9" fmla="*/ 2147483647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4"/>
              <a:gd name="T16" fmla="*/ 0 h 32"/>
              <a:gd name="T17" fmla="*/ 24 w 24"/>
              <a:gd name="T18" fmla="*/ 32 h 3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4" h="32">
                <a:moveTo>
                  <a:pt x="0" y="32"/>
                </a:moveTo>
                <a:lnTo>
                  <a:pt x="0" y="1"/>
                </a:lnTo>
                <a:lnTo>
                  <a:pt x="24" y="0"/>
                </a:lnTo>
                <a:lnTo>
                  <a:pt x="24" y="31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56" name="Freeform 4822"/>
          <p:cNvSpPr>
            <a:spLocks noChangeAspect="1"/>
          </p:cNvSpPr>
          <p:nvPr/>
        </p:nvSpPr>
        <p:spPr bwMode="auto">
          <a:xfrm>
            <a:off x="1693863" y="4149725"/>
            <a:ext cx="4762" cy="9525"/>
          </a:xfrm>
          <a:custGeom>
            <a:avLst/>
            <a:gdLst>
              <a:gd name="T0" fmla="*/ 2147483647 w 17"/>
              <a:gd name="T1" fmla="*/ 2147483647 h 31"/>
              <a:gd name="T2" fmla="*/ 2147483647 w 17"/>
              <a:gd name="T3" fmla="*/ 2147483647 h 31"/>
              <a:gd name="T4" fmla="*/ 2147483647 w 17"/>
              <a:gd name="T5" fmla="*/ 2147483647 h 31"/>
              <a:gd name="T6" fmla="*/ 2147483647 w 17"/>
              <a:gd name="T7" fmla="*/ 2147483647 h 31"/>
              <a:gd name="T8" fmla="*/ 2147483647 w 17"/>
              <a:gd name="T9" fmla="*/ 2147483647 h 31"/>
              <a:gd name="T10" fmla="*/ 2147483647 w 17"/>
              <a:gd name="T11" fmla="*/ 2147483647 h 31"/>
              <a:gd name="T12" fmla="*/ 2147483647 w 17"/>
              <a:gd name="T13" fmla="*/ 2147483647 h 31"/>
              <a:gd name="T14" fmla="*/ 2147483647 w 17"/>
              <a:gd name="T15" fmla="*/ 2147483647 h 31"/>
              <a:gd name="T16" fmla="*/ 2147483647 w 17"/>
              <a:gd name="T17" fmla="*/ 2147483647 h 31"/>
              <a:gd name="T18" fmla="*/ 2147483647 w 17"/>
              <a:gd name="T19" fmla="*/ 2147483647 h 31"/>
              <a:gd name="T20" fmla="*/ 0 w 17"/>
              <a:gd name="T21" fmla="*/ 2147483647 h 31"/>
              <a:gd name="T22" fmla="*/ 0 w 17"/>
              <a:gd name="T23" fmla="*/ 2147483647 h 31"/>
              <a:gd name="T24" fmla="*/ 0 w 17"/>
              <a:gd name="T25" fmla="*/ 2147483647 h 31"/>
              <a:gd name="T26" fmla="*/ 2147483647 w 17"/>
              <a:gd name="T27" fmla="*/ 2147483647 h 31"/>
              <a:gd name="T28" fmla="*/ 2147483647 w 17"/>
              <a:gd name="T29" fmla="*/ 2147483647 h 31"/>
              <a:gd name="T30" fmla="*/ 2147483647 w 17"/>
              <a:gd name="T31" fmla="*/ 2147483647 h 31"/>
              <a:gd name="T32" fmla="*/ 2147483647 w 17"/>
              <a:gd name="T33" fmla="*/ 2147483647 h 31"/>
              <a:gd name="T34" fmla="*/ 2147483647 w 17"/>
              <a:gd name="T35" fmla="*/ 2147483647 h 31"/>
              <a:gd name="T36" fmla="*/ 2147483647 w 17"/>
              <a:gd name="T37" fmla="*/ 2147483647 h 31"/>
              <a:gd name="T38" fmla="*/ 2147483647 w 17"/>
              <a:gd name="T39" fmla="*/ 0 h 31"/>
              <a:gd name="T40" fmla="*/ 2147483647 w 17"/>
              <a:gd name="T41" fmla="*/ 0 h 31"/>
              <a:gd name="T42" fmla="*/ 2147483647 w 17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7"/>
              <a:gd name="T67" fmla="*/ 0 h 31"/>
              <a:gd name="T68" fmla="*/ 17 w 17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7" h="31">
                <a:moveTo>
                  <a:pt x="17" y="31"/>
                </a:moveTo>
                <a:lnTo>
                  <a:pt x="17" y="31"/>
                </a:lnTo>
                <a:lnTo>
                  <a:pt x="15" y="31"/>
                </a:lnTo>
                <a:lnTo>
                  <a:pt x="13" y="31"/>
                </a:lnTo>
                <a:lnTo>
                  <a:pt x="10" y="30"/>
                </a:lnTo>
                <a:lnTo>
                  <a:pt x="8" y="29"/>
                </a:lnTo>
                <a:lnTo>
                  <a:pt x="6" y="27"/>
                </a:lnTo>
                <a:lnTo>
                  <a:pt x="4" y="25"/>
                </a:lnTo>
                <a:lnTo>
                  <a:pt x="2" y="23"/>
                </a:lnTo>
                <a:lnTo>
                  <a:pt x="1" y="21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1" y="11"/>
                </a:lnTo>
                <a:lnTo>
                  <a:pt x="2" y="8"/>
                </a:lnTo>
                <a:lnTo>
                  <a:pt x="4" y="6"/>
                </a:lnTo>
                <a:lnTo>
                  <a:pt x="6" y="4"/>
                </a:lnTo>
                <a:lnTo>
                  <a:pt x="8" y="2"/>
                </a:lnTo>
                <a:lnTo>
                  <a:pt x="10" y="1"/>
                </a:lnTo>
                <a:lnTo>
                  <a:pt x="13" y="0"/>
                </a:lnTo>
                <a:lnTo>
                  <a:pt x="17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57" name="Freeform 4823"/>
          <p:cNvSpPr>
            <a:spLocks noChangeAspect="1"/>
          </p:cNvSpPr>
          <p:nvPr/>
        </p:nvSpPr>
        <p:spPr bwMode="auto">
          <a:xfrm>
            <a:off x="1689100" y="4121150"/>
            <a:ext cx="1588" cy="9525"/>
          </a:xfrm>
          <a:custGeom>
            <a:avLst/>
            <a:gdLst>
              <a:gd name="T0" fmla="*/ 0 w 2"/>
              <a:gd name="T1" fmla="*/ 2147483647 h 31"/>
              <a:gd name="T2" fmla="*/ 2147483647 w 2"/>
              <a:gd name="T3" fmla="*/ 0 h 31"/>
              <a:gd name="T4" fmla="*/ 0 w 2"/>
              <a:gd name="T5" fmla="*/ 2147483647 h 31"/>
              <a:gd name="T6" fmla="*/ 0 60000 65536"/>
              <a:gd name="T7" fmla="*/ 0 60000 65536"/>
              <a:gd name="T8" fmla="*/ 0 60000 65536"/>
              <a:gd name="T9" fmla="*/ 0 w 2"/>
              <a:gd name="T10" fmla="*/ 0 h 31"/>
              <a:gd name="T11" fmla="*/ 2 w 2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" h="31">
                <a:moveTo>
                  <a:pt x="0" y="31"/>
                </a:moveTo>
                <a:lnTo>
                  <a:pt x="2" y="0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58" name="Freeform 4824"/>
          <p:cNvSpPr>
            <a:spLocks noChangeAspect="1"/>
          </p:cNvSpPr>
          <p:nvPr/>
        </p:nvSpPr>
        <p:spPr bwMode="auto">
          <a:xfrm>
            <a:off x="1697038" y="4148138"/>
            <a:ext cx="17462" cy="11112"/>
          </a:xfrm>
          <a:custGeom>
            <a:avLst/>
            <a:gdLst>
              <a:gd name="T0" fmla="*/ 2147483647 w 55"/>
              <a:gd name="T1" fmla="*/ 2147483647 h 39"/>
              <a:gd name="T2" fmla="*/ 0 w 55"/>
              <a:gd name="T3" fmla="*/ 2147483647 h 39"/>
              <a:gd name="T4" fmla="*/ 2147483647 w 55"/>
              <a:gd name="T5" fmla="*/ 0 h 39"/>
              <a:gd name="T6" fmla="*/ 2147483647 w 55"/>
              <a:gd name="T7" fmla="*/ 2147483647 h 39"/>
              <a:gd name="T8" fmla="*/ 2147483647 w 55"/>
              <a:gd name="T9" fmla="*/ 2147483647 h 39"/>
              <a:gd name="T10" fmla="*/ 2147483647 w 55"/>
              <a:gd name="T11" fmla="*/ 2147483647 h 39"/>
              <a:gd name="T12" fmla="*/ 2147483647 w 55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5"/>
              <a:gd name="T22" fmla="*/ 0 h 39"/>
              <a:gd name="T23" fmla="*/ 55 w 55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5" h="39">
                <a:moveTo>
                  <a:pt x="4" y="39"/>
                </a:moveTo>
                <a:lnTo>
                  <a:pt x="0" y="8"/>
                </a:lnTo>
                <a:lnTo>
                  <a:pt x="47" y="0"/>
                </a:lnTo>
                <a:lnTo>
                  <a:pt x="45" y="1"/>
                </a:lnTo>
                <a:lnTo>
                  <a:pt x="55" y="30"/>
                </a:lnTo>
                <a:lnTo>
                  <a:pt x="53" y="31"/>
                </a:lnTo>
                <a:lnTo>
                  <a:pt x="4" y="3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59" name="Freeform 4825"/>
          <p:cNvSpPr>
            <a:spLocks noChangeAspect="1"/>
          </p:cNvSpPr>
          <p:nvPr/>
        </p:nvSpPr>
        <p:spPr bwMode="auto">
          <a:xfrm>
            <a:off x="1712913" y="4141788"/>
            <a:ext cx="15875" cy="15875"/>
          </a:xfrm>
          <a:custGeom>
            <a:avLst/>
            <a:gdLst>
              <a:gd name="T0" fmla="*/ 2147483647 w 46"/>
              <a:gd name="T1" fmla="*/ 2147483647 h 40"/>
              <a:gd name="T2" fmla="*/ 0 w 46"/>
              <a:gd name="T3" fmla="*/ 2147483647 h 40"/>
              <a:gd name="T4" fmla="*/ 2147483647 w 46"/>
              <a:gd name="T5" fmla="*/ 0 h 40"/>
              <a:gd name="T6" fmla="*/ 2147483647 w 46"/>
              <a:gd name="T7" fmla="*/ 2147483647 h 40"/>
              <a:gd name="T8" fmla="*/ 2147483647 w 46"/>
              <a:gd name="T9" fmla="*/ 2147483647 h 40"/>
              <a:gd name="T10" fmla="*/ 2147483647 w 46"/>
              <a:gd name="T11" fmla="*/ 2147483647 h 40"/>
              <a:gd name="T12" fmla="*/ 2147483647 w 46"/>
              <a:gd name="T13" fmla="*/ 2147483647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40"/>
              <a:gd name="T23" fmla="*/ 46 w 46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40">
                <a:moveTo>
                  <a:pt x="10" y="40"/>
                </a:moveTo>
                <a:lnTo>
                  <a:pt x="0" y="11"/>
                </a:lnTo>
                <a:lnTo>
                  <a:pt x="28" y="0"/>
                </a:lnTo>
                <a:lnTo>
                  <a:pt x="27" y="2"/>
                </a:lnTo>
                <a:lnTo>
                  <a:pt x="46" y="26"/>
                </a:lnTo>
                <a:lnTo>
                  <a:pt x="45" y="27"/>
                </a:lnTo>
                <a:lnTo>
                  <a:pt x="10" y="4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60" name="Freeform 4826"/>
          <p:cNvSpPr>
            <a:spLocks noChangeAspect="1"/>
          </p:cNvSpPr>
          <p:nvPr/>
        </p:nvSpPr>
        <p:spPr bwMode="auto">
          <a:xfrm>
            <a:off x="1722438" y="4140200"/>
            <a:ext cx="14287" cy="12700"/>
          </a:xfrm>
          <a:custGeom>
            <a:avLst/>
            <a:gdLst>
              <a:gd name="T0" fmla="*/ 2147483647 w 41"/>
              <a:gd name="T1" fmla="*/ 2147483647 h 33"/>
              <a:gd name="T2" fmla="*/ 0 w 41"/>
              <a:gd name="T3" fmla="*/ 2147483647 h 33"/>
              <a:gd name="T4" fmla="*/ 2147483647 w 41"/>
              <a:gd name="T5" fmla="*/ 0 h 33"/>
              <a:gd name="T6" fmla="*/ 2147483647 w 41"/>
              <a:gd name="T7" fmla="*/ 2147483647 h 33"/>
              <a:gd name="T8" fmla="*/ 2147483647 w 41"/>
              <a:gd name="T9" fmla="*/ 2147483647 h 33"/>
              <a:gd name="T10" fmla="*/ 2147483647 w 41"/>
              <a:gd name="T11" fmla="*/ 2147483647 h 33"/>
              <a:gd name="T12" fmla="*/ 2147483647 w 41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1"/>
              <a:gd name="T22" fmla="*/ 0 h 33"/>
              <a:gd name="T23" fmla="*/ 41 w 41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1" h="33">
                <a:moveTo>
                  <a:pt x="19" y="33"/>
                </a:moveTo>
                <a:lnTo>
                  <a:pt x="0" y="9"/>
                </a:lnTo>
                <a:lnTo>
                  <a:pt x="11" y="0"/>
                </a:lnTo>
                <a:lnTo>
                  <a:pt x="10" y="6"/>
                </a:lnTo>
                <a:lnTo>
                  <a:pt x="41" y="11"/>
                </a:lnTo>
                <a:lnTo>
                  <a:pt x="40" y="17"/>
                </a:lnTo>
                <a:lnTo>
                  <a:pt x="19" y="3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61" name="Freeform 4827"/>
          <p:cNvSpPr>
            <a:spLocks noChangeAspect="1"/>
          </p:cNvSpPr>
          <p:nvPr/>
        </p:nvSpPr>
        <p:spPr bwMode="auto">
          <a:xfrm>
            <a:off x="1725613" y="4133850"/>
            <a:ext cx="12700" cy="11113"/>
          </a:xfrm>
          <a:custGeom>
            <a:avLst/>
            <a:gdLst>
              <a:gd name="T0" fmla="*/ 2147483647 w 35"/>
              <a:gd name="T1" fmla="*/ 2147483647 h 26"/>
              <a:gd name="T2" fmla="*/ 0 w 35"/>
              <a:gd name="T3" fmla="*/ 2147483647 h 26"/>
              <a:gd name="T4" fmla="*/ 2147483647 w 35"/>
              <a:gd name="T5" fmla="*/ 2147483647 h 26"/>
              <a:gd name="T6" fmla="*/ 2147483647 w 35"/>
              <a:gd name="T7" fmla="*/ 2147483647 h 26"/>
              <a:gd name="T8" fmla="*/ 2147483647 w 35"/>
              <a:gd name="T9" fmla="*/ 0 h 26"/>
              <a:gd name="T10" fmla="*/ 2147483647 w 35"/>
              <a:gd name="T11" fmla="*/ 2147483647 h 26"/>
              <a:gd name="T12" fmla="*/ 2147483647 w 35"/>
              <a:gd name="T13" fmla="*/ 2147483647 h 2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26"/>
              <a:gd name="T23" fmla="*/ 35 w 35"/>
              <a:gd name="T24" fmla="*/ 26 h 2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26">
                <a:moveTo>
                  <a:pt x="31" y="26"/>
                </a:moveTo>
                <a:lnTo>
                  <a:pt x="0" y="21"/>
                </a:lnTo>
                <a:lnTo>
                  <a:pt x="1" y="15"/>
                </a:lnTo>
                <a:lnTo>
                  <a:pt x="6" y="20"/>
                </a:lnTo>
                <a:lnTo>
                  <a:pt x="29" y="0"/>
                </a:lnTo>
                <a:lnTo>
                  <a:pt x="35" y="5"/>
                </a:lnTo>
                <a:lnTo>
                  <a:pt x="31" y="2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62" name="Freeform 4828"/>
          <p:cNvSpPr>
            <a:spLocks noChangeAspect="1"/>
          </p:cNvSpPr>
          <p:nvPr/>
        </p:nvSpPr>
        <p:spPr bwMode="auto">
          <a:xfrm>
            <a:off x="1724025" y="4130675"/>
            <a:ext cx="12700" cy="11113"/>
          </a:xfrm>
          <a:custGeom>
            <a:avLst/>
            <a:gdLst>
              <a:gd name="T0" fmla="*/ 2147483647 w 32"/>
              <a:gd name="T1" fmla="*/ 2147483647 h 38"/>
              <a:gd name="T2" fmla="*/ 2147483647 w 32"/>
              <a:gd name="T3" fmla="*/ 2147483647 h 38"/>
              <a:gd name="T4" fmla="*/ 0 w 32"/>
              <a:gd name="T5" fmla="*/ 2147483647 h 38"/>
              <a:gd name="T6" fmla="*/ 2147483647 w 32"/>
              <a:gd name="T7" fmla="*/ 2147483647 h 38"/>
              <a:gd name="T8" fmla="*/ 2147483647 w 32"/>
              <a:gd name="T9" fmla="*/ 0 h 38"/>
              <a:gd name="T10" fmla="*/ 2147483647 w 32"/>
              <a:gd name="T11" fmla="*/ 2147483647 h 38"/>
              <a:gd name="T12" fmla="*/ 2147483647 w 32"/>
              <a:gd name="T13" fmla="*/ 2147483647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8"/>
              <a:gd name="T23" fmla="*/ 32 w 32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8">
                <a:moveTo>
                  <a:pt x="32" y="18"/>
                </a:moveTo>
                <a:lnTo>
                  <a:pt x="9" y="38"/>
                </a:lnTo>
                <a:lnTo>
                  <a:pt x="0" y="28"/>
                </a:lnTo>
                <a:lnTo>
                  <a:pt x="2" y="29"/>
                </a:lnTo>
                <a:lnTo>
                  <a:pt x="15" y="0"/>
                </a:lnTo>
                <a:lnTo>
                  <a:pt x="17" y="1"/>
                </a:lnTo>
                <a:lnTo>
                  <a:pt x="32" y="1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63" name="Freeform 4829"/>
          <p:cNvSpPr>
            <a:spLocks noChangeAspect="1"/>
          </p:cNvSpPr>
          <p:nvPr/>
        </p:nvSpPr>
        <p:spPr bwMode="auto">
          <a:xfrm>
            <a:off x="1717675" y="4124325"/>
            <a:ext cx="12700" cy="14288"/>
          </a:xfrm>
          <a:custGeom>
            <a:avLst/>
            <a:gdLst>
              <a:gd name="T0" fmla="*/ 2147483647 w 38"/>
              <a:gd name="T1" fmla="*/ 2147483647 h 41"/>
              <a:gd name="T2" fmla="*/ 2147483647 w 38"/>
              <a:gd name="T3" fmla="*/ 2147483647 h 41"/>
              <a:gd name="T4" fmla="*/ 0 w 38"/>
              <a:gd name="T5" fmla="*/ 2147483647 h 41"/>
              <a:gd name="T6" fmla="*/ 2147483647 w 38"/>
              <a:gd name="T7" fmla="*/ 2147483647 h 41"/>
              <a:gd name="T8" fmla="*/ 2147483647 w 38"/>
              <a:gd name="T9" fmla="*/ 0 h 41"/>
              <a:gd name="T10" fmla="*/ 2147483647 w 38"/>
              <a:gd name="T11" fmla="*/ 0 h 41"/>
              <a:gd name="T12" fmla="*/ 2147483647 w 38"/>
              <a:gd name="T13" fmla="*/ 2147483647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8"/>
              <a:gd name="T22" fmla="*/ 0 h 41"/>
              <a:gd name="T23" fmla="*/ 38 w 38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8" h="41">
                <a:moveTo>
                  <a:pt x="38" y="12"/>
                </a:moveTo>
                <a:lnTo>
                  <a:pt x="25" y="41"/>
                </a:lnTo>
                <a:lnTo>
                  <a:pt x="0" y="31"/>
                </a:lnTo>
                <a:lnTo>
                  <a:pt x="2" y="31"/>
                </a:lnTo>
                <a:lnTo>
                  <a:pt x="9" y="0"/>
                </a:lnTo>
                <a:lnTo>
                  <a:pt x="11" y="0"/>
                </a:lnTo>
                <a:lnTo>
                  <a:pt x="38" y="1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64" name="Freeform 4830"/>
          <p:cNvSpPr>
            <a:spLocks noChangeAspect="1"/>
          </p:cNvSpPr>
          <p:nvPr/>
        </p:nvSpPr>
        <p:spPr bwMode="auto">
          <a:xfrm>
            <a:off x="1703388" y="4122738"/>
            <a:ext cx="17462" cy="14287"/>
          </a:xfrm>
          <a:custGeom>
            <a:avLst/>
            <a:gdLst>
              <a:gd name="T0" fmla="*/ 2147483647 w 47"/>
              <a:gd name="T1" fmla="*/ 2147483647 h 41"/>
              <a:gd name="T2" fmla="*/ 2147483647 w 47"/>
              <a:gd name="T3" fmla="*/ 2147483647 h 41"/>
              <a:gd name="T4" fmla="*/ 0 w 47"/>
              <a:gd name="T5" fmla="*/ 2147483647 h 41"/>
              <a:gd name="T6" fmla="*/ 2147483647 w 47"/>
              <a:gd name="T7" fmla="*/ 2147483647 h 41"/>
              <a:gd name="T8" fmla="*/ 2147483647 w 47"/>
              <a:gd name="T9" fmla="*/ 0 h 41"/>
              <a:gd name="T10" fmla="*/ 2147483647 w 47"/>
              <a:gd name="T11" fmla="*/ 2147483647 h 41"/>
              <a:gd name="T12" fmla="*/ 2147483647 w 47"/>
              <a:gd name="T13" fmla="*/ 2147483647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7"/>
              <a:gd name="T22" fmla="*/ 0 h 41"/>
              <a:gd name="T23" fmla="*/ 47 w 47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7" h="41">
                <a:moveTo>
                  <a:pt x="47" y="10"/>
                </a:moveTo>
                <a:lnTo>
                  <a:pt x="40" y="41"/>
                </a:lnTo>
                <a:lnTo>
                  <a:pt x="0" y="30"/>
                </a:lnTo>
                <a:lnTo>
                  <a:pt x="4" y="31"/>
                </a:lnTo>
                <a:lnTo>
                  <a:pt x="6" y="0"/>
                </a:lnTo>
                <a:lnTo>
                  <a:pt x="10" y="1"/>
                </a:lnTo>
                <a:lnTo>
                  <a:pt x="47" y="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65" name="Freeform 4831"/>
          <p:cNvSpPr>
            <a:spLocks noChangeAspect="1"/>
          </p:cNvSpPr>
          <p:nvPr/>
        </p:nvSpPr>
        <p:spPr bwMode="auto">
          <a:xfrm>
            <a:off x="1689100" y="4121150"/>
            <a:ext cx="15875" cy="11113"/>
          </a:xfrm>
          <a:custGeom>
            <a:avLst/>
            <a:gdLst>
              <a:gd name="T0" fmla="*/ 2147483647 w 52"/>
              <a:gd name="T1" fmla="*/ 2147483647 h 37"/>
              <a:gd name="T2" fmla="*/ 2147483647 w 52"/>
              <a:gd name="T3" fmla="*/ 2147483647 h 37"/>
              <a:gd name="T4" fmla="*/ 0 w 52"/>
              <a:gd name="T5" fmla="*/ 2147483647 h 37"/>
              <a:gd name="T6" fmla="*/ 2147483647 w 52"/>
              <a:gd name="T7" fmla="*/ 0 h 37"/>
              <a:gd name="T8" fmla="*/ 2147483647 w 52"/>
              <a:gd name="T9" fmla="*/ 2147483647 h 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2"/>
              <a:gd name="T16" fmla="*/ 0 h 37"/>
              <a:gd name="T17" fmla="*/ 52 w 52"/>
              <a:gd name="T18" fmla="*/ 37 h 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2" h="37">
                <a:moveTo>
                  <a:pt x="52" y="6"/>
                </a:moveTo>
                <a:lnTo>
                  <a:pt x="50" y="37"/>
                </a:lnTo>
                <a:lnTo>
                  <a:pt x="0" y="31"/>
                </a:lnTo>
                <a:lnTo>
                  <a:pt x="2" y="0"/>
                </a:lnTo>
                <a:lnTo>
                  <a:pt x="52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66" name="Freeform 4832"/>
          <p:cNvSpPr>
            <a:spLocks noChangeAspect="1"/>
          </p:cNvSpPr>
          <p:nvPr/>
        </p:nvSpPr>
        <p:spPr bwMode="auto">
          <a:xfrm>
            <a:off x="1619250" y="4151313"/>
            <a:ext cx="3175" cy="9525"/>
          </a:xfrm>
          <a:custGeom>
            <a:avLst/>
            <a:gdLst>
              <a:gd name="T0" fmla="*/ 0 w 12"/>
              <a:gd name="T1" fmla="*/ 0 h 27"/>
              <a:gd name="T2" fmla="*/ 2147483647 w 12"/>
              <a:gd name="T3" fmla="*/ 2147483647 h 27"/>
              <a:gd name="T4" fmla="*/ 0 w 12"/>
              <a:gd name="T5" fmla="*/ 0 h 27"/>
              <a:gd name="T6" fmla="*/ 0 60000 65536"/>
              <a:gd name="T7" fmla="*/ 0 60000 65536"/>
              <a:gd name="T8" fmla="*/ 0 60000 65536"/>
              <a:gd name="T9" fmla="*/ 0 w 12"/>
              <a:gd name="T10" fmla="*/ 0 h 27"/>
              <a:gd name="T11" fmla="*/ 12 w 12"/>
              <a:gd name="T12" fmla="*/ 27 h 2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2" h="27">
                <a:moveTo>
                  <a:pt x="0" y="0"/>
                </a:moveTo>
                <a:lnTo>
                  <a:pt x="12" y="2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67" name="Freeform 4833"/>
          <p:cNvSpPr>
            <a:spLocks noChangeAspect="1"/>
          </p:cNvSpPr>
          <p:nvPr/>
        </p:nvSpPr>
        <p:spPr bwMode="auto">
          <a:xfrm>
            <a:off x="1597025" y="4175125"/>
            <a:ext cx="7938" cy="7938"/>
          </a:xfrm>
          <a:custGeom>
            <a:avLst/>
            <a:gdLst>
              <a:gd name="T0" fmla="*/ 2147483647 w 27"/>
              <a:gd name="T1" fmla="*/ 0 h 25"/>
              <a:gd name="T2" fmla="*/ 2147483647 w 27"/>
              <a:gd name="T3" fmla="*/ 0 h 25"/>
              <a:gd name="T4" fmla="*/ 2147483647 w 27"/>
              <a:gd name="T5" fmla="*/ 2147483647 h 25"/>
              <a:gd name="T6" fmla="*/ 2147483647 w 27"/>
              <a:gd name="T7" fmla="*/ 2147483647 h 25"/>
              <a:gd name="T8" fmla="*/ 2147483647 w 27"/>
              <a:gd name="T9" fmla="*/ 2147483647 h 25"/>
              <a:gd name="T10" fmla="*/ 2147483647 w 27"/>
              <a:gd name="T11" fmla="*/ 2147483647 h 25"/>
              <a:gd name="T12" fmla="*/ 2147483647 w 27"/>
              <a:gd name="T13" fmla="*/ 2147483647 h 25"/>
              <a:gd name="T14" fmla="*/ 2147483647 w 27"/>
              <a:gd name="T15" fmla="*/ 2147483647 h 25"/>
              <a:gd name="T16" fmla="*/ 2147483647 w 27"/>
              <a:gd name="T17" fmla="*/ 2147483647 h 25"/>
              <a:gd name="T18" fmla="*/ 2147483647 w 27"/>
              <a:gd name="T19" fmla="*/ 2147483647 h 25"/>
              <a:gd name="T20" fmla="*/ 2147483647 w 27"/>
              <a:gd name="T21" fmla="*/ 2147483647 h 25"/>
              <a:gd name="T22" fmla="*/ 2147483647 w 27"/>
              <a:gd name="T23" fmla="*/ 2147483647 h 25"/>
              <a:gd name="T24" fmla="*/ 2147483647 w 27"/>
              <a:gd name="T25" fmla="*/ 2147483647 h 25"/>
              <a:gd name="T26" fmla="*/ 2147483647 w 27"/>
              <a:gd name="T27" fmla="*/ 2147483647 h 25"/>
              <a:gd name="T28" fmla="*/ 2147483647 w 27"/>
              <a:gd name="T29" fmla="*/ 2147483647 h 25"/>
              <a:gd name="T30" fmla="*/ 2147483647 w 27"/>
              <a:gd name="T31" fmla="*/ 2147483647 h 25"/>
              <a:gd name="T32" fmla="*/ 2147483647 w 27"/>
              <a:gd name="T33" fmla="*/ 2147483647 h 25"/>
              <a:gd name="T34" fmla="*/ 2147483647 w 27"/>
              <a:gd name="T35" fmla="*/ 2147483647 h 25"/>
              <a:gd name="T36" fmla="*/ 2147483647 w 27"/>
              <a:gd name="T37" fmla="*/ 2147483647 h 25"/>
              <a:gd name="T38" fmla="*/ 0 w 27"/>
              <a:gd name="T39" fmla="*/ 2147483647 h 25"/>
              <a:gd name="T40" fmla="*/ 0 w 27"/>
              <a:gd name="T41" fmla="*/ 2147483647 h 25"/>
              <a:gd name="T42" fmla="*/ 2147483647 w 27"/>
              <a:gd name="T43" fmla="*/ 0 h 2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7"/>
              <a:gd name="T67" fmla="*/ 0 h 25"/>
              <a:gd name="T68" fmla="*/ 27 w 27"/>
              <a:gd name="T69" fmla="*/ 25 h 2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7" h="25">
                <a:moveTo>
                  <a:pt x="23" y="0"/>
                </a:moveTo>
                <a:lnTo>
                  <a:pt x="23" y="0"/>
                </a:lnTo>
                <a:lnTo>
                  <a:pt x="25" y="2"/>
                </a:lnTo>
                <a:lnTo>
                  <a:pt x="26" y="4"/>
                </a:lnTo>
                <a:lnTo>
                  <a:pt x="27" y="7"/>
                </a:lnTo>
                <a:lnTo>
                  <a:pt x="27" y="9"/>
                </a:lnTo>
                <a:lnTo>
                  <a:pt x="27" y="11"/>
                </a:lnTo>
                <a:lnTo>
                  <a:pt x="26" y="14"/>
                </a:lnTo>
                <a:lnTo>
                  <a:pt x="25" y="16"/>
                </a:lnTo>
                <a:lnTo>
                  <a:pt x="23" y="19"/>
                </a:lnTo>
                <a:lnTo>
                  <a:pt x="21" y="20"/>
                </a:lnTo>
                <a:lnTo>
                  <a:pt x="19" y="22"/>
                </a:lnTo>
                <a:lnTo>
                  <a:pt x="17" y="24"/>
                </a:lnTo>
                <a:lnTo>
                  <a:pt x="14" y="25"/>
                </a:lnTo>
                <a:lnTo>
                  <a:pt x="12" y="25"/>
                </a:lnTo>
                <a:lnTo>
                  <a:pt x="10" y="25"/>
                </a:lnTo>
                <a:lnTo>
                  <a:pt x="7" y="24"/>
                </a:lnTo>
                <a:lnTo>
                  <a:pt x="5" y="22"/>
                </a:lnTo>
                <a:lnTo>
                  <a:pt x="1" y="20"/>
                </a:lnTo>
                <a:lnTo>
                  <a:pt x="0" y="18"/>
                </a:lnTo>
                <a:lnTo>
                  <a:pt x="2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68" name="Freeform 4834"/>
          <p:cNvSpPr>
            <a:spLocks noChangeAspect="1"/>
          </p:cNvSpPr>
          <p:nvPr/>
        </p:nvSpPr>
        <p:spPr bwMode="auto">
          <a:xfrm>
            <a:off x="1611313" y="4151313"/>
            <a:ext cx="11112" cy="9525"/>
          </a:xfrm>
          <a:custGeom>
            <a:avLst/>
            <a:gdLst>
              <a:gd name="T0" fmla="*/ 2147483647 w 32"/>
              <a:gd name="T1" fmla="*/ 0 h 33"/>
              <a:gd name="T2" fmla="*/ 2147483647 w 32"/>
              <a:gd name="T3" fmla="*/ 2147483647 h 33"/>
              <a:gd name="T4" fmla="*/ 2147483647 w 32"/>
              <a:gd name="T5" fmla="*/ 2147483647 h 33"/>
              <a:gd name="T6" fmla="*/ 2147483647 w 32"/>
              <a:gd name="T7" fmla="*/ 2147483647 h 33"/>
              <a:gd name="T8" fmla="*/ 2147483647 w 32"/>
              <a:gd name="T9" fmla="*/ 2147483647 h 33"/>
              <a:gd name="T10" fmla="*/ 0 w 32"/>
              <a:gd name="T11" fmla="*/ 2147483647 h 33"/>
              <a:gd name="T12" fmla="*/ 2147483647 w 32"/>
              <a:gd name="T13" fmla="*/ 0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3"/>
              <a:gd name="T23" fmla="*/ 32 w 32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3">
                <a:moveTo>
                  <a:pt x="20" y="0"/>
                </a:moveTo>
                <a:lnTo>
                  <a:pt x="32" y="27"/>
                </a:lnTo>
                <a:lnTo>
                  <a:pt x="31" y="27"/>
                </a:lnTo>
                <a:lnTo>
                  <a:pt x="24" y="33"/>
                </a:lnTo>
                <a:lnTo>
                  <a:pt x="7" y="6"/>
                </a:lnTo>
                <a:lnTo>
                  <a:pt x="0" y="11"/>
                </a:lnTo>
                <a:lnTo>
                  <a:pt x="2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69" name="Freeform 4835"/>
          <p:cNvSpPr>
            <a:spLocks noChangeAspect="1"/>
          </p:cNvSpPr>
          <p:nvPr/>
        </p:nvSpPr>
        <p:spPr bwMode="auto">
          <a:xfrm>
            <a:off x="1604963" y="4152900"/>
            <a:ext cx="15875" cy="12700"/>
          </a:xfrm>
          <a:custGeom>
            <a:avLst/>
            <a:gdLst>
              <a:gd name="T0" fmla="*/ 2147483647 w 40"/>
              <a:gd name="T1" fmla="*/ 0 h 34"/>
              <a:gd name="T2" fmla="*/ 2147483647 w 40"/>
              <a:gd name="T3" fmla="*/ 2147483647 h 34"/>
              <a:gd name="T4" fmla="*/ 2147483647 w 40"/>
              <a:gd name="T5" fmla="*/ 2147483647 h 34"/>
              <a:gd name="T6" fmla="*/ 2147483647 w 40"/>
              <a:gd name="T7" fmla="*/ 2147483647 h 34"/>
              <a:gd name="T8" fmla="*/ 2147483647 w 40"/>
              <a:gd name="T9" fmla="*/ 2147483647 h 34"/>
              <a:gd name="T10" fmla="*/ 0 w 40"/>
              <a:gd name="T11" fmla="*/ 2147483647 h 34"/>
              <a:gd name="T12" fmla="*/ 2147483647 w 40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34"/>
              <a:gd name="T23" fmla="*/ 40 w 40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34">
                <a:moveTo>
                  <a:pt x="23" y="0"/>
                </a:moveTo>
                <a:lnTo>
                  <a:pt x="40" y="27"/>
                </a:lnTo>
                <a:lnTo>
                  <a:pt x="27" y="34"/>
                </a:lnTo>
                <a:lnTo>
                  <a:pt x="13" y="7"/>
                </a:lnTo>
                <a:lnTo>
                  <a:pt x="0" y="14"/>
                </a:lnTo>
                <a:lnTo>
                  <a:pt x="2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70" name="Freeform 4836"/>
          <p:cNvSpPr>
            <a:spLocks noChangeAspect="1"/>
          </p:cNvSpPr>
          <p:nvPr/>
        </p:nvSpPr>
        <p:spPr bwMode="auto">
          <a:xfrm>
            <a:off x="1604963" y="4156075"/>
            <a:ext cx="11112" cy="11113"/>
          </a:xfrm>
          <a:custGeom>
            <a:avLst/>
            <a:gdLst>
              <a:gd name="T0" fmla="*/ 2147483647 w 29"/>
              <a:gd name="T1" fmla="*/ 0 h 35"/>
              <a:gd name="T2" fmla="*/ 2147483647 w 29"/>
              <a:gd name="T3" fmla="*/ 2147483647 h 35"/>
              <a:gd name="T4" fmla="*/ 2147483647 w 29"/>
              <a:gd name="T5" fmla="*/ 2147483647 h 35"/>
              <a:gd name="T6" fmla="*/ 2147483647 w 29"/>
              <a:gd name="T7" fmla="*/ 2147483647 h 35"/>
              <a:gd name="T8" fmla="*/ 0 w 29"/>
              <a:gd name="T9" fmla="*/ 2147483647 h 35"/>
              <a:gd name="T10" fmla="*/ 2147483647 w 29"/>
              <a:gd name="T11" fmla="*/ 2147483647 h 35"/>
              <a:gd name="T12" fmla="*/ 2147483647 w 29"/>
              <a:gd name="T13" fmla="*/ 0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9"/>
              <a:gd name="T22" fmla="*/ 0 h 35"/>
              <a:gd name="T23" fmla="*/ 29 w 29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9" h="35">
                <a:moveTo>
                  <a:pt x="15" y="0"/>
                </a:moveTo>
                <a:lnTo>
                  <a:pt x="29" y="27"/>
                </a:lnTo>
                <a:lnTo>
                  <a:pt x="15" y="35"/>
                </a:lnTo>
                <a:lnTo>
                  <a:pt x="19" y="32"/>
                </a:lnTo>
                <a:lnTo>
                  <a:pt x="0" y="9"/>
                </a:lnTo>
                <a:lnTo>
                  <a:pt x="5" y="6"/>
                </a:lnTo>
                <a:lnTo>
                  <a:pt x="1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71" name="Freeform 4837"/>
          <p:cNvSpPr>
            <a:spLocks noChangeAspect="1"/>
          </p:cNvSpPr>
          <p:nvPr/>
        </p:nvSpPr>
        <p:spPr bwMode="auto">
          <a:xfrm>
            <a:off x="1601788" y="4159250"/>
            <a:ext cx="9525" cy="11113"/>
          </a:xfrm>
          <a:custGeom>
            <a:avLst/>
            <a:gdLst>
              <a:gd name="T0" fmla="*/ 2147483647 w 31"/>
              <a:gd name="T1" fmla="*/ 0 h 32"/>
              <a:gd name="T2" fmla="*/ 2147483647 w 31"/>
              <a:gd name="T3" fmla="*/ 2147483647 h 32"/>
              <a:gd name="T4" fmla="*/ 2147483647 w 31"/>
              <a:gd name="T5" fmla="*/ 2147483647 h 32"/>
              <a:gd name="T6" fmla="*/ 2147483647 w 31"/>
              <a:gd name="T7" fmla="*/ 2147483647 h 32"/>
              <a:gd name="T8" fmla="*/ 0 w 31"/>
              <a:gd name="T9" fmla="*/ 2147483647 h 32"/>
              <a:gd name="T10" fmla="*/ 2147483647 w 31"/>
              <a:gd name="T11" fmla="*/ 2147483647 h 32"/>
              <a:gd name="T12" fmla="*/ 2147483647 w 31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2"/>
              <a:gd name="T23" fmla="*/ 31 w 31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2">
                <a:moveTo>
                  <a:pt x="12" y="0"/>
                </a:moveTo>
                <a:lnTo>
                  <a:pt x="31" y="23"/>
                </a:lnTo>
                <a:lnTo>
                  <a:pt x="20" y="32"/>
                </a:lnTo>
                <a:lnTo>
                  <a:pt x="21" y="31"/>
                </a:lnTo>
                <a:lnTo>
                  <a:pt x="0" y="11"/>
                </a:lnTo>
                <a:lnTo>
                  <a:pt x="1" y="9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72" name="Freeform 4838"/>
          <p:cNvSpPr>
            <a:spLocks noChangeAspect="1"/>
          </p:cNvSpPr>
          <p:nvPr/>
        </p:nvSpPr>
        <p:spPr bwMode="auto">
          <a:xfrm>
            <a:off x="1595438" y="4160838"/>
            <a:ext cx="12700" cy="11112"/>
          </a:xfrm>
          <a:custGeom>
            <a:avLst/>
            <a:gdLst>
              <a:gd name="T0" fmla="*/ 2147483647 w 36"/>
              <a:gd name="T1" fmla="*/ 0 h 29"/>
              <a:gd name="T2" fmla="*/ 2147483647 w 36"/>
              <a:gd name="T3" fmla="*/ 2147483647 h 29"/>
              <a:gd name="T4" fmla="*/ 2147483647 w 36"/>
              <a:gd name="T5" fmla="*/ 2147483647 h 29"/>
              <a:gd name="T6" fmla="*/ 2147483647 w 36"/>
              <a:gd name="T7" fmla="*/ 2147483647 h 29"/>
              <a:gd name="T8" fmla="*/ 2147483647 w 36"/>
              <a:gd name="T9" fmla="*/ 2147483647 h 29"/>
              <a:gd name="T10" fmla="*/ 0 w 36"/>
              <a:gd name="T11" fmla="*/ 2147483647 h 29"/>
              <a:gd name="T12" fmla="*/ 2147483647 w 36"/>
              <a:gd name="T13" fmla="*/ 0 h 2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29"/>
              <a:gd name="T23" fmla="*/ 36 w 36"/>
              <a:gd name="T24" fmla="*/ 29 h 2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29">
                <a:moveTo>
                  <a:pt x="15" y="0"/>
                </a:moveTo>
                <a:lnTo>
                  <a:pt x="36" y="20"/>
                </a:lnTo>
                <a:lnTo>
                  <a:pt x="32" y="24"/>
                </a:lnTo>
                <a:lnTo>
                  <a:pt x="28" y="29"/>
                </a:lnTo>
                <a:lnTo>
                  <a:pt x="3" y="10"/>
                </a:lnTo>
                <a:lnTo>
                  <a:pt x="0" y="14"/>
                </a:lnTo>
                <a:lnTo>
                  <a:pt x="1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73" name="Freeform 4839"/>
          <p:cNvSpPr>
            <a:spLocks noChangeAspect="1"/>
          </p:cNvSpPr>
          <p:nvPr/>
        </p:nvSpPr>
        <p:spPr bwMode="auto">
          <a:xfrm>
            <a:off x="1593850" y="4165600"/>
            <a:ext cx="11113" cy="9525"/>
          </a:xfrm>
          <a:custGeom>
            <a:avLst/>
            <a:gdLst>
              <a:gd name="T0" fmla="*/ 2147483647 w 34"/>
              <a:gd name="T1" fmla="*/ 0 h 24"/>
              <a:gd name="T2" fmla="*/ 2147483647 w 34"/>
              <a:gd name="T3" fmla="*/ 2147483647 h 24"/>
              <a:gd name="T4" fmla="*/ 2147483647 w 34"/>
              <a:gd name="T5" fmla="*/ 2147483647 h 24"/>
              <a:gd name="T6" fmla="*/ 2147483647 w 34"/>
              <a:gd name="T7" fmla="*/ 2147483647 h 24"/>
              <a:gd name="T8" fmla="*/ 0 w 34"/>
              <a:gd name="T9" fmla="*/ 2147483647 h 24"/>
              <a:gd name="T10" fmla="*/ 2147483647 w 34"/>
              <a:gd name="T11" fmla="*/ 2147483647 h 24"/>
              <a:gd name="T12" fmla="*/ 2147483647 w 34"/>
              <a:gd name="T13" fmla="*/ 0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24"/>
              <a:gd name="T23" fmla="*/ 34 w 34"/>
              <a:gd name="T24" fmla="*/ 24 h 2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24">
                <a:moveTo>
                  <a:pt x="9" y="0"/>
                </a:moveTo>
                <a:lnTo>
                  <a:pt x="34" y="19"/>
                </a:lnTo>
                <a:lnTo>
                  <a:pt x="30" y="24"/>
                </a:lnTo>
                <a:lnTo>
                  <a:pt x="31" y="20"/>
                </a:lnTo>
                <a:lnTo>
                  <a:pt x="0" y="15"/>
                </a:lnTo>
                <a:lnTo>
                  <a:pt x="1" y="11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74" name="Freeform 4840"/>
          <p:cNvSpPr>
            <a:spLocks noChangeAspect="1"/>
          </p:cNvSpPr>
          <p:nvPr/>
        </p:nvSpPr>
        <p:spPr bwMode="auto">
          <a:xfrm>
            <a:off x="1593850" y="4171950"/>
            <a:ext cx="11113" cy="6350"/>
          </a:xfrm>
          <a:custGeom>
            <a:avLst/>
            <a:gdLst>
              <a:gd name="T0" fmla="*/ 2147483647 w 33"/>
              <a:gd name="T1" fmla="*/ 2147483647 h 19"/>
              <a:gd name="T2" fmla="*/ 2147483647 w 33"/>
              <a:gd name="T3" fmla="*/ 2147483647 h 19"/>
              <a:gd name="T4" fmla="*/ 2147483647 w 33"/>
              <a:gd name="T5" fmla="*/ 2147483647 h 19"/>
              <a:gd name="T6" fmla="*/ 2147483647 w 33"/>
              <a:gd name="T7" fmla="*/ 0 h 19"/>
              <a:gd name="T8" fmla="*/ 2147483647 w 33"/>
              <a:gd name="T9" fmla="*/ 2147483647 h 19"/>
              <a:gd name="T10" fmla="*/ 0 w 33"/>
              <a:gd name="T11" fmla="*/ 2147483647 h 19"/>
              <a:gd name="T12" fmla="*/ 2147483647 w 33"/>
              <a:gd name="T13" fmla="*/ 2147483647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19"/>
              <a:gd name="T23" fmla="*/ 33 w 33"/>
              <a:gd name="T24" fmla="*/ 19 h 1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19">
                <a:moveTo>
                  <a:pt x="2" y="1"/>
                </a:moveTo>
                <a:lnTo>
                  <a:pt x="33" y="6"/>
                </a:lnTo>
                <a:lnTo>
                  <a:pt x="33" y="7"/>
                </a:lnTo>
                <a:lnTo>
                  <a:pt x="28" y="0"/>
                </a:lnTo>
                <a:lnTo>
                  <a:pt x="5" y="19"/>
                </a:lnTo>
                <a:lnTo>
                  <a:pt x="0" y="13"/>
                </a:lnTo>
                <a:lnTo>
                  <a:pt x="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75" name="Freeform 4841"/>
          <p:cNvSpPr>
            <a:spLocks noChangeAspect="1"/>
          </p:cNvSpPr>
          <p:nvPr/>
        </p:nvSpPr>
        <p:spPr bwMode="auto">
          <a:xfrm>
            <a:off x="1595438" y="4171950"/>
            <a:ext cx="9525" cy="7938"/>
          </a:xfrm>
          <a:custGeom>
            <a:avLst/>
            <a:gdLst>
              <a:gd name="T0" fmla="*/ 0 w 28"/>
              <a:gd name="T1" fmla="*/ 2147483647 h 25"/>
              <a:gd name="T2" fmla="*/ 2147483647 w 28"/>
              <a:gd name="T3" fmla="*/ 0 h 25"/>
              <a:gd name="T4" fmla="*/ 2147483647 w 28"/>
              <a:gd name="T5" fmla="*/ 2147483647 h 25"/>
              <a:gd name="T6" fmla="*/ 2147483647 w 28"/>
              <a:gd name="T7" fmla="*/ 2147483647 h 25"/>
              <a:gd name="T8" fmla="*/ 0 w 28"/>
              <a:gd name="T9" fmla="*/ 2147483647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8"/>
              <a:gd name="T16" fmla="*/ 0 h 25"/>
              <a:gd name="T17" fmla="*/ 28 w 28"/>
              <a:gd name="T18" fmla="*/ 25 h 2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8" h="25">
                <a:moveTo>
                  <a:pt x="0" y="19"/>
                </a:moveTo>
                <a:lnTo>
                  <a:pt x="23" y="0"/>
                </a:lnTo>
                <a:lnTo>
                  <a:pt x="28" y="7"/>
                </a:lnTo>
                <a:lnTo>
                  <a:pt x="5" y="25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76" name="Freeform 4842"/>
          <p:cNvSpPr>
            <a:spLocks noChangeAspect="1"/>
          </p:cNvSpPr>
          <p:nvPr/>
        </p:nvSpPr>
        <p:spPr bwMode="auto">
          <a:xfrm>
            <a:off x="1595438" y="4171950"/>
            <a:ext cx="9525" cy="7938"/>
          </a:xfrm>
          <a:custGeom>
            <a:avLst/>
            <a:gdLst>
              <a:gd name="T0" fmla="*/ 2147483647 w 28"/>
              <a:gd name="T1" fmla="*/ 2147483647 h 25"/>
              <a:gd name="T2" fmla="*/ 2147483647 w 28"/>
              <a:gd name="T3" fmla="*/ 2147483647 h 25"/>
              <a:gd name="T4" fmla="*/ 2147483647 w 28"/>
              <a:gd name="T5" fmla="*/ 2147483647 h 25"/>
              <a:gd name="T6" fmla="*/ 2147483647 w 28"/>
              <a:gd name="T7" fmla="*/ 2147483647 h 25"/>
              <a:gd name="T8" fmla="*/ 0 w 28"/>
              <a:gd name="T9" fmla="*/ 2147483647 h 25"/>
              <a:gd name="T10" fmla="*/ 0 w 28"/>
              <a:gd name="T11" fmla="*/ 2147483647 h 25"/>
              <a:gd name="T12" fmla="*/ 0 w 28"/>
              <a:gd name="T13" fmla="*/ 2147483647 h 25"/>
              <a:gd name="T14" fmla="*/ 2147483647 w 28"/>
              <a:gd name="T15" fmla="*/ 2147483647 h 25"/>
              <a:gd name="T16" fmla="*/ 2147483647 w 28"/>
              <a:gd name="T17" fmla="*/ 2147483647 h 25"/>
              <a:gd name="T18" fmla="*/ 2147483647 w 28"/>
              <a:gd name="T19" fmla="*/ 2147483647 h 25"/>
              <a:gd name="T20" fmla="*/ 2147483647 w 28"/>
              <a:gd name="T21" fmla="*/ 2147483647 h 25"/>
              <a:gd name="T22" fmla="*/ 2147483647 w 28"/>
              <a:gd name="T23" fmla="*/ 2147483647 h 25"/>
              <a:gd name="T24" fmla="*/ 2147483647 w 28"/>
              <a:gd name="T25" fmla="*/ 2147483647 h 25"/>
              <a:gd name="T26" fmla="*/ 2147483647 w 28"/>
              <a:gd name="T27" fmla="*/ 0 h 25"/>
              <a:gd name="T28" fmla="*/ 2147483647 w 28"/>
              <a:gd name="T29" fmla="*/ 0 h 25"/>
              <a:gd name="T30" fmla="*/ 2147483647 w 28"/>
              <a:gd name="T31" fmla="*/ 0 h 25"/>
              <a:gd name="T32" fmla="*/ 2147483647 w 28"/>
              <a:gd name="T33" fmla="*/ 2147483647 h 25"/>
              <a:gd name="T34" fmla="*/ 2147483647 w 28"/>
              <a:gd name="T35" fmla="*/ 2147483647 h 25"/>
              <a:gd name="T36" fmla="*/ 2147483647 w 28"/>
              <a:gd name="T37" fmla="*/ 2147483647 h 25"/>
              <a:gd name="T38" fmla="*/ 2147483647 w 28"/>
              <a:gd name="T39" fmla="*/ 2147483647 h 25"/>
              <a:gd name="T40" fmla="*/ 2147483647 w 28"/>
              <a:gd name="T41" fmla="*/ 2147483647 h 25"/>
              <a:gd name="T42" fmla="*/ 2147483647 w 28"/>
              <a:gd name="T43" fmla="*/ 2147483647 h 2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8"/>
              <a:gd name="T67" fmla="*/ 0 h 25"/>
              <a:gd name="T68" fmla="*/ 28 w 28"/>
              <a:gd name="T69" fmla="*/ 25 h 2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8" h="25">
                <a:moveTo>
                  <a:pt x="3" y="25"/>
                </a:moveTo>
                <a:lnTo>
                  <a:pt x="3" y="25"/>
                </a:lnTo>
                <a:lnTo>
                  <a:pt x="2" y="23"/>
                </a:lnTo>
                <a:lnTo>
                  <a:pt x="1" y="20"/>
                </a:lnTo>
                <a:lnTo>
                  <a:pt x="0" y="18"/>
                </a:lnTo>
                <a:lnTo>
                  <a:pt x="0" y="16"/>
                </a:lnTo>
                <a:lnTo>
                  <a:pt x="0" y="13"/>
                </a:lnTo>
                <a:lnTo>
                  <a:pt x="1" y="11"/>
                </a:lnTo>
                <a:lnTo>
                  <a:pt x="2" y="8"/>
                </a:lnTo>
                <a:lnTo>
                  <a:pt x="4" y="6"/>
                </a:lnTo>
                <a:lnTo>
                  <a:pt x="7" y="4"/>
                </a:lnTo>
                <a:lnTo>
                  <a:pt x="9" y="2"/>
                </a:lnTo>
                <a:lnTo>
                  <a:pt x="12" y="1"/>
                </a:lnTo>
                <a:lnTo>
                  <a:pt x="14" y="0"/>
                </a:lnTo>
                <a:lnTo>
                  <a:pt x="16" y="0"/>
                </a:lnTo>
                <a:lnTo>
                  <a:pt x="19" y="0"/>
                </a:lnTo>
                <a:lnTo>
                  <a:pt x="21" y="1"/>
                </a:lnTo>
                <a:lnTo>
                  <a:pt x="24" y="2"/>
                </a:lnTo>
                <a:lnTo>
                  <a:pt x="26" y="5"/>
                </a:lnTo>
                <a:lnTo>
                  <a:pt x="28" y="7"/>
                </a:lnTo>
                <a:lnTo>
                  <a:pt x="3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77" name="Freeform 4843"/>
          <p:cNvSpPr>
            <a:spLocks noChangeAspect="1"/>
          </p:cNvSpPr>
          <p:nvPr/>
        </p:nvSpPr>
        <p:spPr bwMode="auto">
          <a:xfrm>
            <a:off x="1698625" y="4179888"/>
            <a:ext cx="4763" cy="12700"/>
          </a:xfrm>
          <a:custGeom>
            <a:avLst/>
            <a:gdLst>
              <a:gd name="T0" fmla="*/ 0 w 16"/>
              <a:gd name="T1" fmla="*/ 0 h 32"/>
              <a:gd name="T2" fmla="*/ 0 w 16"/>
              <a:gd name="T3" fmla="*/ 0 h 32"/>
              <a:gd name="T4" fmla="*/ 2147483647 w 16"/>
              <a:gd name="T5" fmla="*/ 0 h 32"/>
              <a:gd name="T6" fmla="*/ 2147483647 w 16"/>
              <a:gd name="T7" fmla="*/ 2147483647 h 32"/>
              <a:gd name="T8" fmla="*/ 2147483647 w 16"/>
              <a:gd name="T9" fmla="*/ 2147483647 h 32"/>
              <a:gd name="T10" fmla="*/ 2147483647 w 16"/>
              <a:gd name="T11" fmla="*/ 2147483647 h 32"/>
              <a:gd name="T12" fmla="*/ 2147483647 w 16"/>
              <a:gd name="T13" fmla="*/ 2147483647 h 32"/>
              <a:gd name="T14" fmla="*/ 2147483647 w 16"/>
              <a:gd name="T15" fmla="*/ 2147483647 h 32"/>
              <a:gd name="T16" fmla="*/ 2147483647 w 16"/>
              <a:gd name="T17" fmla="*/ 2147483647 h 32"/>
              <a:gd name="T18" fmla="*/ 2147483647 w 16"/>
              <a:gd name="T19" fmla="*/ 2147483647 h 32"/>
              <a:gd name="T20" fmla="*/ 2147483647 w 16"/>
              <a:gd name="T21" fmla="*/ 2147483647 h 32"/>
              <a:gd name="T22" fmla="*/ 2147483647 w 16"/>
              <a:gd name="T23" fmla="*/ 2147483647 h 32"/>
              <a:gd name="T24" fmla="*/ 2147483647 w 16"/>
              <a:gd name="T25" fmla="*/ 2147483647 h 32"/>
              <a:gd name="T26" fmla="*/ 2147483647 w 16"/>
              <a:gd name="T27" fmla="*/ 2147483647 h 32"/>
              <a:gd name="T28" fmla="*/ 2147483647 w 16"/>
              <a:gd name="T29" fmla="*/ 2147483647 h 32"/>
              <a:gd name="T30" fmla="*/ 2147483647 w 16"/>
              <a:gd name="T31" fmla="*/ 2147483647 h 32"/>
              <a:gd name="T32" fmla="*/ 2147483647 w 16"/>
              <a:gd name="T33" fmla="*/ 2147483647 h 32"/>
              <a:gd name="T34" fmla="*/ 2147483647 w 16"/>
              <a:gd name="T35" fmla="*/ 2147483647 h 32"/>
              <a:gd name="T36" fmla="*/ 2147483647 w 16"/>
              <a:gd name="T37" fmla="*/ 2147483647 h 32"/>
              <a:gd name="T38" fmla="*/ 0 w 16"/>
              <a:gd name="T39" fmla="*/ 2147483647 h 32"/>
              <a:gd name="T40" fmla="*/ 0 w 16"/>
              <a:gd name="T41" fmla="*/ 2147483647 h 32"/>
              <a:gd name="T42" fmla="*/ 0 w 16"/>
              <a:gd name="T43" fmla="*/ 0 h 3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2"/>
              <a:gd name="T68" fmla="*/ 16 w 16"/>
              <a:gd name="T69" fmla="*/ 32 h 32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2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5" y="2"/>
                </a:lnTo>
                <a:lnTo>
                  <a:pt x="8" y="3"/>
                </a:lnTo>
                <a:lnTo>
                  <a:pt x="10" y="4"/>
                </a:lnTo>
                <a:lnTo>
                  <a:pt x="12" y="6"/>
                </a:lnTo>
                <a:lnTo>
                  <a:pt x="14" y="8"/>
                </a:lnTo>
                <a:lnTo>
                  <a:pt x="15" y="11"/>
                </a:lnTo>
                <a:lnTo>
                  <a:pt x="16" y="13"/>
                </a:lnTo>
                <a:lnTo>
                  <a:pt x="16" y="16"/>
                </a:lnTo>
                <a:lnTo>
                  <a:pt x="16" y="18"/>
                </a:lnTo>
                <a:lnTo>
                  <a:pt x="15" y="20"/>
                </a:lnTo>
                <a:lnTo>
                  <a:pt x="14" y="23"/>
                </a:lnTo>
                <a:lnTo>
                  <a:pt x="13" y="25"/>
                </a:lnTo>
                <a:lnTo>
                  <a:pt x="11" y="27"/>
                </a:lnTo>
                <a:lnTo>
                  <a:pt x="9" y="30"/>
                </a:lnTo>
                <a:lnTo>
                  <a:pt x="6" y="31"/>
                </a:lnTo>
                <a:lnTo>
                  <a:pt x="3" y="32"/>
                </a:lnTo>
                <a:lnTo>
                  <a:pt x="0" y="3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78" name="Freeform 4844"/>
          <p:cNvSpPr>
            <a:spLocks noChangeAspect="1"/>
          </p:cNvSpPr>
          <p:nvPr/>
        </p:nvSpPr>
        <p:spPr bwMode="auto">
          <a:xfrm>
            <a:off x="1597025" y="4175125"/>
            <a:ext cx="11113" cy="11113"/>
          </a:xfrm>
          <a:custGeom>
            <a:avLst/>
            <a:gdLst>
              <a:gd name="T0" fmla="*/ 0 w 34"/>
              <a:gd name="T1" fmla="*/ 2147483647 h 37"/>
              <a:gd name="T2" fmla="*/ 2147483647 w 34"/>
              <a:gd name="T3" fmla="*/ 0 h 37"/>
              <a:gd name="T4" fmla="*/ 2147483647 w 34"/>
              <a:gd name="T5" fmla="*/ 2147483647 h 37"/>
              <a:gd name="T6" fmla="*/ 2147483647 w 34"/>
              <a:gd name="T7" fmla="*/ 2147483647 h 37"/>
              <a:gd name="T8" fmla="*/ 2147483647 w 34"/>
              <a:gd name="T9" fmla="*/ 2147483647 h 37"/>
              <a:gd name="T10" fmla="*/ 2147483647 w 34"/>
              <a:gd name="T11" fmla="*/ 2147483647 h 37"/>
              <a:gd name="T12" fmla="*/ 0 w 34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37"/>
              <a:gd name="T23" fmla="*/ 34 w 34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37">
                <a:moveTo>
                  <a:pt x="0" y="18"/>
                </a:moveTo>
                <a:lnTo>
                  <a:pt x="25" y="0"/>
                </a:lnTo>
                <a:lnTo>
                  <a:pt x="34" y="10"/>
                </a:lnTo>
                <a:lnTo>
                  <a:pt x="27" y="8"/>
                </a:lnTo>
                <a:lnTo>
                  <a:pt x="19" y="37"/>
                </a:lnTo>
                <a:lnTo>
                  <a:pt x="13" y="35"/>
                </a:lnTo>
                <a:lnTo>
                  <a:pt x="0" y="1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79" name="Freeform 4845"/>
          <p:cNvSpPr>
            <a:spLocks noChangeAspect="1"/>
          </p:cNvSpPr>
          <p:nvPr/>
        </p:nvSpPr>
        <p:spPr bwMode="auto">
          <a:xfrm>
            <a:off x="1603375" y="4176713"/>
            <a:ext cx="9525" cy="12700"/>
          </a:xfrm>
          <a:custGeom>
            <a:avLst/>
            <a:gdLst>
              <a:gd name="T0" fmla="*/ 0 w 34"/>
              <a:gd name="T1" fmla="*/ 2147483647 h 39"/>
              <a:gd name="T2" fmla="*/ 2147483647 w 34"/>
              <a:gd name="T3" fmla="*/ 0 h 39"/>
              <a:gd name="T4" fmla="*/ 2147483647 w 34"/>
              <a:gd name="T5" fmla="*/ 2147483647 h 39"/>
              <a:gd name="T6" fmla="*/ 2147483647 w 34"/>
              <a:gd name="T7" fmla="*/ 2147483647 h 39"/>
              <a:gd name="T8" fmla="*/ 2147483647 w 34"/>
              <a:gd name="T9" fmla="*/ 2147483647 h 39"/>
              <a:gd name="T10" fmla="*/ 2147483647 w 34"/>
              <a:gd name="T11" fmla="*/ 2147483647 h 39"/>
              <a:gd name="T12" fmla="*/ 0 w 34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39"/>
              <a:gd name="T23" fmla="*/ 34 w 34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39">
                <a:moveTo>
                  <a:pt x="0" y="29"/>
                </a:moveTo>
                <a:lnTo>
                  <a:pt x="8" y="0"/>
                </a:lnTo>
                <a:lnTo>
                  <a:pt x="32" y="8"/>
                </a:lnTo>
                <a:lnTo>
                  <a:pt x="34" y="8"/>
                </a:lnTo>
                <a:lnTo>
                  <a:pt x="30" y="39"/>
                </a:lnTo>
                <a:lnTo>
                  <a:pt x="32" y="39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80" name="Freeform 4846"/>
          <p:cNvSpPr>
            <a:spLocks noChangeAspect="1"/>
          </p:cNvSpPr>
          <p:nvPr/>
        </p:nvSpPr>
        <p:spPr bwMode="auto">
          <a:xfrm>
            <a:off x="1612900" y="4178300"/>
            <a:ext cx="15875" cy="14288"/>
          </a:xfrm>
          <a:custGeom>
            <a:avLst/>
            <a:gdLst>
              <a:gd name="T0" fmla="*/ 0 w 46"/>
              <a:gd name="T1" fmla="*/ 2147483647 h 38"/>
              <a:gd name="T2" fmla="*/ 2147483647 w 46"/>
              <a:gd name="T3" fmla="*/ 0 h 38"/>
              <a:gd name="T4" fmla="*/ 2147483647 w 46"/>
              <a:gd name="T5" fmla="*/ 2147483647 h 38"/>
              <a:gd name="T6" fmla="*/ 2147483647 w 46"/>
              <a:gd name="T7" fmla="*/ 2147483647 h 38"/>
              <a:gd name="T8" fmla="*/ 2147483647 w 46"/>
              <a:gd name="T9" fmla="*/ 2147483647 h 38"/>
              <a:gd name="T10" fmla="*/ 2147483647 w 46"/>
              <a:gd name="T11" fmla="*/ 2147483647 h 38"/>
              <a:gd name="T12" fmla="*/ 0 w 46"/>
              <a:gd name="T13" fmla="*/ 2147483647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38"/>
              <a:gd name="T23" fmla="*/ 46 w 46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38">
                <a:moveTo>
                  <a:pt x="0" y="31"/>
                </a:moveTo>
                <a:lnTo>
                  <a:pt x="4" y="0"/>
                </a:lnTo>
                <a:lnTo>
                  <a:pt x="46" y="6"/>
                </a:lnTo>
                <a:lnTo>
                  <a:pt x="44" y="6"/>
                </a:lnTo>
                <a:lnTo>
                  <a:pt x="42" y="38"/>
                </a:lnTo>
                <a:lnTo>
                  <a:pt x="40" y="38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81" name="Freeform 4847"/>
          <p:cNvSpPr>
            <a:spLocks noChangeAspect="1"/>
          </p:cNvSpPr>
          <p:nvPr/>
        </p:nvSpPr>
        <p:spPr bwMode="auto">
          <a:xfrm>
            <a:off x="1628775" y="4179888"/>
            <a:ext cx="15875" cy="12700"/>
          </a:xfrm>
          <a:custGeom>
            <a:avLst/>
            <a:gdLst>
              <a:gd name="T0" fmla="*/ 0 w 50"/>
              <a:gd name="T1" fmla="*/ 2147483647 h 35"/>
              <a:gd name="T2" fmla="*/ 2147483647 w 50"/>
              <a:gd name="T3" fmla="*/ 0 h 35"/>
              <a:gd name="T4" fmla="*/ 2147483647 w 50"/>
              <a:gd name="T5" fmla="*/ 2147483647 h 35"/>
              <a:gd name="T6" fmla="*/ 2147483647 w 50"/>
              <a:gd name="T7" fmla="*/ 2147483647 h 35"/>
              <a:gd name="T8" fmla="*/ 2147483647 w 50"/>
              <a:gd name="T9" fmla="*/ 2147483647 h 35"/>
              <a:gd name="T10" fmla="*/ 2147483647 w 50"/>
              <a:gd name="T11" fmla="*/ 2147483647 h 35"/>
              <a:gd name="T12" fmla="*/ 0 w 50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35"/>
              <a:gd name="T23" fmla="*/ 50 w 50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35">
                <a:moveTo>
                  <a:pt x="0" y="32"/>
                </a:moveTo>
                <a:lnTo>
                  <a:pt x="2" y="0"/>
                </a:lnTo>
                <a:lnTo>
                  <a:pt x="50" y="4"/>
                </a:lnTo>
                <a:lnTo>
                  <a:pt x="49" y="4"/>
                </a:lnTo>
                <a:lnTo>
                  <a:pt x="49" y="35"/>
                </a:lnTo>
                <a:lnTo>
                  <a:pt x="48" y="35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82" name="Freeform 4848"/>
          <p:cNvSpPr>
            <a:spLocks noChangeAspect="1"/>
          </p:cNvSpPr>
          <p:nvPr/>
        </p:nvSpPr>
        <p:spPr bwMode="auto">
          <a:xfrm>
            <a:off x="1644650" y="4183063"/>
            <a:ext cx="17463" cy="9525"/>
          </a:xfrm>
          <a:custGeom>
            <a:avLst/>
            <a:gdLst>
              <a:gd name="T0" fmla="*/ 0 w 49"/>
              <a:gd name="T1" fmla="*/ 2147483647 h 31"/>
              <a:gd name="T2" fmla="*/ 0 w 49"/>
              <a:gd name="T3" fmla="*/ 0 h 31"/>
              <a:gd name="T4" fmla="*/ 2147483647 w 49"/>
              <a:gd name="T5" fmla="*/ 0 h 31"/>
              <a:gd name="T6" fmla="*/ 2147483647 w 49"/>
              <a:gd name="T7" fmla="*/ 0 h 31"/>
              <a:gd name="T8" fmla="*/ 2147483647 w 49"/>
              <a:gd name="T9" fmla="*/ 2147483647 h 31"/>
              <a:gd name="T10" fmla="*/ 2147483647 w 49"/>
              <a:gd name="T11" fmla="*/ 2147483647 h 31"/>
              <a:gd name="T12" fmla="*/ 0 w 49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9"/>
              <a:gd name="T22" fmla="*/ 0 h 31"/>
              <a:gd name="T23" fmla="*/ 49 w 49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9" h="31">
                <a:moveTo>
                  <a:pt x="0" y="31"/>
                </a:moveTo>
                <a:lnTo>
                  <a:pt x="0" y="0"/>
                </a:lnTo>
                <a:lnTo>
                  <a:pt x="49" y="0"/>
                </a:lnTo>
                <a:lnTo>
                  <a:pt x="49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83" name="Freeform 4849"/>
          <p:cNvSpPr>
            <a:spLocks noChangeAspect="1"/>
          </p:cNvSpPr>
          <p:nvPr/>
        </p:nvSpPr>
        <p:spPr bwMode="auto">
          <a:xfrm>
            <a:off x="1662113" y="4183063"/>
            <a:ext cx="15875" cy="9525"/>
          </a:xfrm>
          <a:custGeom>
            <a:avLst/>
            <a:gdLst>
              <a:gd name="T0" fmla="*/ 0 w 46"/>
              <a:gd name="T1" fmla="*/ 2147483647 h 31"/>
              <a:gd name="T2" fmla="*/ 0 w 46"/>
              <a:gd name="T3" fmla="*/ 0 h 31"/>
              <a:gd name="T4" fmla="*/ 2147483647 w 46"/>
              <a:gd name="T5" fmla="*/ 0 h 31"/>
              <a:gd name="T6" fmla="*/ 2147483647 w 46"/>
              <a:gd name="T7" fmla="*/ 0 h 31"/>
              <a:gd name="T8" fmla="*/ 2147483647 w 46"/>
              <a:gd name="T9" fmla="*/ 2147483647 h 31"/>
              <a:gd name="T10" fmla="*/ 2147483647 w 46"/>
              <a:gd name="T11" fmla="*/ 2147483647 h 31"/>
              <a:gd name="T12" fmla="*/ 0 w 46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31"/>
              <a:gd name="T23" fmla="*/ 46 w 46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31">
                <a:moveTo>
                  <a:pt x="0" y="31"/>
                </a:moveTo>
                <a:lnTo>
                  <a:pt x="0" y="0"/>
                </a:lnTo>
                <a:lnTo>
                  <a:pt x="46" y="0"/>
                </a:lnTo>
                <a:lnTo>
                  <a:pt x="46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84" name="Freeform 4850"/>
          <p:cNvSpPr>
            <a:spLocks noChangeAspect="1"/>
          </p:cNvSpPr>
          <p:nvPr/>
        </p:nvSpPr>
        <p:spPr bwMode="auto">
          <a:xfrm>
            <a:off x="1677988" y="4183063"/>
            <a:ext cx="12700" cy="9525"/>
          </a:xfrm>
          <a:custGeom>
            <a:avLst/>
            <a:gdLst>
              <a:gd name="T0" fmla="*/ 0 w 37"/>
              <a:gd name="T1" fmla="*/ 2147483647 h 33"/>
              <a:gd name="T2" fmla="*/ 0 w 37"/>
              <a:gd name="T3" fmla="*/ 2147483647 h 33"/>
              <a:gd name="T4" fmla="*/ 2147483647 w 37"/>
              <a:gd name="T5" fmla="*/ 0 h 33"/>
              <a:gd name="T6" fmla="*/ 2147483647 w 37"/>
              <a:gd name="T7" fmla="*/ 0 h 33"/>
              <a:gd name="T8" fmla="*/ 2147483647 w 37"/>
              <a:gd name="T9" fmla="*/ 2147483647 h 33"/>
              <a:gd name="T10" fmla="*/ 2147483647 w 37"/>
              <a:gd name="T11" fmla="*/ 2147483647 h 33"/>
              <a:gd name="T12" fmla="*/ 0 w 37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7"/>
              <a:gd name="T22" fmla="*/ 0 h 33"/>
              <a:gd name="T23" fmla="*/ 37 w 37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7" h="33">
                <a:moveTo>
                  <a:pt x="0" y="33"/>
                </a:moveTo>
                <a:lnTo>
                  <a:pt x="0" y="2"/>
                </a:lnTo>
                <a:lnTo>
                  <a:pt x="37" y="0"/>
                </a:lnTo>
                <a:lnTo>
                  <a:pt x="37" y="31"/>
                </a:lnTo>
                <a:lnTo>
                  <a:pt x="0" y="3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85" name="Freeform 4851"/>
          <p:cNvSpPr>
            <a:spLocks noChangeAspect="1"/>
          </p:cNvSpPr>
          <p:nvPr/>
        </p:nvSpPr>
        <p:spPr bwMode="auto">
          <a:xfrm>
            <a:off x="1690688" y="4179888"/>
            <a:ext cx="7937" cy="12700"/>
          </a:xfrm>
          <a:custGeom>
            <a:avLst/>
            <a:gdLst>
              <a:gd name="T0" fmla="*/ 0 w 24"/>
              <a:gd name="T1" fmla="*/ 2147483647 h 33"/>
              <a:gd name="T2" fmla="*/ 0 w 24"/>
              <a:gd name="T3" fmla="*/ 2147483647 h 33"/>
              <a:gd name="T4" fmla="*/ 2147483647 w 24"/>
              <a:gd name="T5" fmla="*/ 0 h 33"/>
              <a:gd name="T6" fmla="*/ 2147483647 w 24"/>
              <a:gd name="T7" fmla="*/ 2147483647 h 33"/>
              <a:gd name="T8" fmla="*/ 0 w 24"/>
              <a:gd name="T9" fmla="*/ 2147483647 h 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4"/>
              <a:gd name="T16" fmla="*/ 0 h 33"/>
              <a:gd name="T17" fmla="*/ 24 w 24"/>
              <a:gd name="T18" fmla="*/ 33 h 3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4" h="33">
                <a:moveTo>
                  <a:pt x="0" y="33"/>
                </a:moveTo>
                <a:lnTo>
                  <a:pt x="0" y="2"/>
                </a:lnTo>
                <a:lnTo>
                  <a:pt x="24" y="0"/>
                </a:lnTo>
                <a:lnTo>
                  <a:pt x="24" y="32"/>
                </a:lnTo>
                <a:lnTo>
                  <a:pt x="0" y="3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86" name="Freeform 4852"/>
          <p:cNvSpPr>
            <a:spLocks noChangeAspect="1"/>
          </p:cNvSpPr>
          <p:nvPr/>
        </p:nvSpPr>
        <p:spPr bwMode="auto">
          <a:xfrm>
            <a:off x="1693863" y="4179888"/>
            <a:ext cx="4762" cy="12700"/>
          </a:xfrm>
          <a:custGeom>
            <a:avLst/>
            <a:gdLst>
              <a:gd name="T0" fmla="*/ 2147483647 w 17"/>
              <a:gd name="T1" fmla="*/ 2147483647 h 32"/>
              <a:gd name="T2" fmla="*/ 2147483647 w 17"/>
              <a:gd name="T3" fmla="*/ 2147483647 h 32"/>
              <a:gd name="T4" fmla="*/ 2147483647 w 17"/>
              <a:gd name="T5" fmla="*/ 2147483647 h 32"/>
              <a:gd name="T6" fmla="*/ 2147483647 w 17"/>
              <a:gd name="T7" fmla="*/ 2147483647 h 32"/>
              <a:gd name="T8" fmla="*/ 2147483647 w 17"/>
              <a:gd name="T9" fmla="*/ 2147483647 h 32"/>
              <a:gd name="T10" fmla="*/ 2147483647 w 17"/>
              <a:gd name="T11" fmla="*/ 2147483647 h 32"/>
              <a:gd name="T12" fmla="*/ 2147483647 w 17"/>
              <a:gd name="T13" fmla="*/ 2147483647 h 32"/>
              <a:gd name="T14" fmla="*/ 2147483647 w 17"/>
              <a:gd name="T15" fmla="*/ 2147483647 h 32"/>
              <a:gd name="T16" fmla="*/ 2147483647 w 17"/>
              <a:gd name="T17" fmla="*/ 2147483647 h 32"/>
              <a:gd name="T18" fmla="*/ 2147483647 w 17"/>
              <a:gd name="T19" fmla="*/ 2147483647 h 32"/>
              <a:gd name="T20" fmla="*/ 0 w 17"/>
              <a:gd name="T21" fmla="*/ 2147483647 h 32"/>
              <a:gd name="T22" fmla="*/ 0 w 17"/>
              <a:gd name="T23" fmla="*/ 2147483647 h 32"/>
              <a:gd name="T24" fmla="*/ 0 w 17"/>
              <a:gd name="T25" fmla="*/ 2147483647 h 32"/>
              <a:gd name="T26" fmla="*/ 2147483647 w 17"/>
              <a:gd name="T27" fmla="*/ 2147483647 h 32"/>
              <a:gd name="T28" fmla="*/ 2147483647 w 17"/>
              <a:gd name="T29" fmla="*/ 2147483647 h 32"/>
              <a:gd name="T30" fmla="*/ 2147483647 w 17"/>
              <a:gd name="T31" fmla="*/ 2147483647 h 32"/>
              <a:gd name="T32" fmla="*/ 2147483647 w 17"/>
              <a:gd name="T33" fmla="*/ 2147483647 h 32"/>
              <a:gd name="T34" fmla="*/ 2147483647 w 17"/>
              <a:gd name="T35" fmla="*/ 2147483647 h 32"/>
              <a:gd name="T36" fmla="*/ 2147483647 w 17"/>
              <a:gd name="T37" fmla="*/ 2147483647 h 32"/>
              <a:gd name="T38" fmla="*/ 2147483647 w 17"/>
              <a:gd name="T39" fmla="*/ 0 h 32"/>
              <a:gd name="T40" fmla="*/ 2147483647 w 17"/>
              <a:gd name="T41" fmla="*/ 0 h 32"/>
              <a:gd name="T42" fmla="*/ 2147483647 w 17"/>
              <a:gd name="T43" fmla="*/ 2147483647 h 3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7"/>
              <a:gd name="T67" fmla="*/ 0 h 32"/>
              <a:gd name="T68" fmla="*/ 17 w 17"/>
              <a:gd name="T69" fmla="*/ 32 h 32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7" h="32">
                <a:moveTo>
                  <a:pt x="17" y="32"/>
                </a:moveTo>
                <a:lnTo>
                  <a:pt x="17" y="32"/>
                </a:lnTo>
                <a:lnTo>
                  <a:pt x="15" y="32"/>
                </a:lnTo>
                <a:lnTo>
                  <a:pt x="13" y="32"/>
                </a:lnTo>
                <a:lnTo>
                  <a:pt x="10" y="31"/>
                </a:lnTo>
                <a:lnTo>
                  <a:pt x="8" y="30"/>
                </a:lnTo>
                <a:lnTo>
                  <a:pt x="6" y="29"/>
                </a:lnTo>
                <a:lnTo>
                  <a:pt x="4" y="26"/>
                </a:lnTo>
                <a:lnTo>
                  <a:pt x="2" y="23"/>
                </a:lnTo>
                <a:lnTo>
                  <a:pt x="1" y="21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1" y="11"/>
                </a:lnTo>
                <a:lnTo>
                  <a:pt x="2" y="9"/>
                </a:lnTo>
                <a:lnTo>
                  <a:pt x="3" y="7"/>
                </a:lnTo>
                <a:lnTo>
                  <a:pt x="5" y="5"/>
                </a:lnTo>
                <a:lnTo>
                  <a:pt x="8" y="3"/>
                </a:lnTo>
                <a:lnTo>
                  <a:pt x="10" y="2"/>
                </a:lnTo>
                <a:lnTo>
                  <a:pt x="13" y="0"/>
                </a:lnTo>
                <a:lnTo>
                  <a:pt x="17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87" name="Freeform 4853"/>
          <p:cNvSpPr>
            <a:spLocks noChangeAspect="1"/>
          </p:cNvSpPr>
          <p:nvPr/>
        </p:nvSpPr>
        <p:spPr bwMode="auto">
          <a:xfrm>
            <a:off x="1689100" y="4151313"/>
            <a:ext cx="1588" cy="9525"/>
          </a:xfrm>
          <a:custGeom>
            <a:avLst/>
            <a:gdLst>
              <a:gd name="T0" fmla="*/ 0 w 2"/>
              <a:gd name="T1" fmla="*/ 2147483647 h 31"/>
              <a:gd name="T2" fmla="*/ 2147483647 w 2"/>
              <a:gd name="T3" fmla="*/ 0 h 31"/>
              <a:gd name="T4" fmla="*/ 0 w 2"/>
              <a:gd name="T5" fmla="*/ 2147483647 h 31"/>
              <a:gd name="T6" fmla="*/ 0 60000 65536"/>
              <a:gd name="T7" fmla="*/ 0 60000 65536"/>
              <a:gd name="T8" fmla="*/ 0 60000 65536"/>
              <a:gd name="T9" fmla="*/ 0 w 2"/>
              <a:gd name="T10" fmla="*/ 0 h 31"/>
              <a:gd name="T11" fmla="*/ 2 w 2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" h="31">
                <a:moveTo>
                  <a:pt x="0" y="31"/>
                </a:moveTo>
                <a:lnTo>
                  <a:pt x="2" y="0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88" name="Freeform 4854"/>
          <p:cNvSpPr>
            <a:spLocks noChangeAspect="1"/>
          </p:cNvSpPr>
          <p:nvPr/>
        </p:nvSpPr>
        <p:spPr bwMode="auto">
          <a:xfrm>
            <a:off x="1698625" y="4178300"/>
            <a:ext cx="19050" cy="14288"/>
          </a:xfrm>
          <a:custGeom>
            <a:avLst/>
            <a:gdLst>
              <a:gd name="T0" fmla="*/ 2147483647 w 54"/>
              <a:gd name="T1" fmla="*/ 2147483647 h 41"/>
              <a:gd name="T2" fmla="*/ 0 w 54"/>
              <a:gd name="T3" fmla="*/ 2147483647 h 41"/>
              <a:gd name="T4" fmla="*/ 2147483647 w 54"/>
              <a:gd name="T5" fmla="*/ 0 h 41"/>
              <a:gd name="T6" fmla="*/ 2147483647 w 54"/>
              <a:gd name="T7" fmla="*/ 2147483647 h 41"/>
              <a:gd name="T8" fmla="*/ 2147483647 w 54"/>
              <a:gd name="T9" fmla="*/ 2147483647 h 41"/>
              <a:gd name="T10" fmla="*/ 2147483647 w 54"/>
              <a:gd name="T11" fmla="*/ 2147483647 h 41"/>
              <a:gd name="T12" fmla="*/ 2147483647 w 54"/>
              <a:gd name="T13" fmla="*/ 2147483647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4"/>
              <a:gd name="T22" fmla="*/ 0 h 41"/>
              <a:gd name="T23" fmla="*/ 54 w 54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4" h="41">
                <a:moveTo>
                  <a:pt x="4" y="41"/>
                </a:moveTo>
                <a:lnTo>
                  <a:pt x="0" y="9"/>
                </a:lnTo>
                <a:lnTo>
                  <a:pt x="50" y="0"/>
                </a:lnTo>
                <a:lnTo>
                  <a:pt x="46" y="1"/>
                </a:lnTo>
                <a:lnTo>
                  <a:pt x="54" y="30"/>
                </a:lnTo>
                <a:lnTo>
                  <a:pt x="50" y="31"/>
                </a:lnTo>
                <a:lnTo>
                  <a:pt x="4" y="4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89" name="Freeform 4855"/>
          <p:cNvSpPr>
            <a:spLocks noChangeAspect="1"/>
          </p:cNvSpPr>
          <p:nvPr/>
        </p:nvSpPr>
        <p:spPr bwMode="auto">
          <a:xfrm>
            <a:off x="1712913" y="4175125"/>
            <a:ext cx="17462" cy="12700"/>
          </a:xfrm>
          <a:custGeom>
            <a:avLst/>
            <a:gdLst>
              <a:gd name="T0" fmla="*/ 2147483647 w 45"/>
              <a:gd name="T1" fmla="*/ 2147483647 h 38"/>
              <a:gd name="T2" fmla="*/ 0 w 45"/>
              <a:gd name="T3" fmla="*/ 2147483647 h 38"/>
              <a:gd name="T4" fmla="*/ 2147483647 w 45"/>
              <a:gd name="T5" fmla="*/ 0 h 38"/>
              <a:gd name="T6" fmla="*/ 2147483647 w 45"/>
              <a:gd name="T7" fmla="*/ 2147483647 h 38"/>
              <a:gd name="T8" fmla="*/ 2147483647 w 45"/>
              <a:gd name="T9" fmla="*/ 2147483647 h 38"/>
              <a:gd name="T10" fmla="*/ 2147483647 w 45"/>
              <a:gd name="T11" fmla="*/ 2147483647 h 38"/>
              <a:gd name="T12" fmla="*/ 2147483647 w 45"/>
              <a:gd name="T13" fmla="*/ 2147483647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5"/>
              <a:gd name="T22" fmla="*/ 0 h 38"/>
              <a:gd name="T23" fmla="*/ 45 w 45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5" h="38">
                <a:moveTo>
                  <a:pt x="8" y="38"/>
                </a:moveTo>
                <a:lnTo>
                  <a:pt x="0" y="9"/>
                </a:lnTo>
                <a:lnTo>
                  <a:pt x="27" y="0"/>
                </a:lnTo>
                <a:lnTo>
                  <a:pt x="26" y="1"/>
                </a:lnTo>
                <a:lnTo>
                  <a:pt x="45" y="26"/>
                </a:lnTo>
                <a:lnTo>
                  <a:pt x="44" y="27"/>
                </a:lnTo>
                <a:lnTo>
                  <a:pt x="8" y="3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90" name="Freeform 4856"/>
          <p:cNvSpPr>
            <a:spLocks noChangeAspect="1"/>
          </p:cNvSpPr>
          <p:nvPr/>
        </p:nvSpPr>
        <p:spPr bwMode="auto">
          <a:xfrm>
            <a:off x="1722438" y="4171950"/>
            <a:ext cx="14287" cy="12700"/>
          </a:xfrm>
          <a:custGeom>
            <a:avLst/>
            <a:gdLst>
              <a:gd name="T0" fmla="*/ 2147483647 w 41"/>
              <a:gd name="T1" fmla="*/ 2147483647 h 34"/>
              <a:gd name="T2" fmla="*/ 0 w 41"/>
              <a:gd name="T3" fmla="*/ 2147483647 h 34"/>
              <a:gd name="T4" fmla="*/ 2147483647 w 41"/>
              <a:gd name="T5" fmla="*/ 0 h 34"/>
              <a:gd name="T6" fmla="*/ 2147483647 w 41"/>
              <a:gd name="T7" fmla="*/ 2147483647 h 34"/>
              <a:gd name="T8" fmla="*/ 2147483647 w 41"/>
              <a:gd name="T9" fmla="*/ 2147483647 h 34"/>
              <a:gd name="T10" fmla="*/ 2147483647 w 41"/>
              <a:gd name="T11" fmla="*/ 2147483647 h 34"/>
              <a:gd name="T12" fmla="*/ 2147483647 w 41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1"/>
              <a:gd name="T22" fmla="*/ 0 h 34"/>
              <a:gd name="T23" fmla="*/ 41 w 41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1" h="34">
                <a:moveTo>
                  <a:pt x="19" y="34"/>
                </a:moveTo>
                <a:lnTo>
                  <a:pt x="0" y="9"/>
                </a:lnTo>
                <a:lnTo>
                  <a:pt x="11" y="0"/>
                </a:lnTo>
                <a:lnTo>
                  <a:pt x="10" y="6"/>
                </a:lnTo>
                <a:lnTo>
                  <a:pt x="41" y="10"/>
                </a:lnTo>
                <a:lnTo>
                  <a:pt x="40" y="16"/>
                </a:lnTo>
                <a:lnTo>
                  <a:pt x="19" y="3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91" name="Freeform 4857"/>
          <p:cNvSpPr>
            <a:spLocks noChangeAspect="1"/>
          </p:cNvSpPr>
          <p:nvPr/>
        </p:nvSpPr>
        <p:spPr bwMode="auto">
          <a:xfrm>
            <a:off x="1725613" y="4165600"/>
            <a:ext cx="12700" cy="11113"/>
          </a:xfrm>
          <a:custGeom>
            <a:avLst/>
            <a:gdLst>
              <a:gd name="T0" fmla="*/ 2147483647 w 35"/>
              <a:gd name="T1" fmla="*/ 2147483647 h 26"/>
              <a:gd name="T2" fmla="*/ 0 w 35"/>
              <a:gd name="T3" fmla="*/ 2147483647 h 26"/>
              <a:gd name="T4" fmla="*/ 2147483647 w 35"/>
              <a:gd name="T5" fmla="*/ 2147483647 h 26"/>
              <a:gd name="T6" fmla="*/ 2147483647 w 35"/>
              <a:gd name="T7" fmla="*/ 2147483647 h 26"/>
              <a:gd name="T8" fmla="*/ 2147483647 w 35"/>
              <a:gd name="T9" fmla="*/ 0 h 26"/>
              <a:gd name="T10" fmla="*/ 2147483647 w 35"/>
              <a:gd name="T11" fmla="*/ 2147483647 h 26"/>
              <a:gd name="T12" fmla="*/ 2147483647 w 35"/>
              <a:gd name="T13" fmla="*/ 2147483647 h 2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26"/>
              <a:gd name="T23" fmla="*/ 35 w 35"/>
              <a:gd name="T24" fmla="*/ 26 h 2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26">
                <a:moveTo>
                  <a:pt x="31" y="26"/>
                </a:moveTo>
                <a:lnTo>
                  <a:pt x="0" y="22"/>
                </a:lnTo>
                <a:lnTo>
                  <a:pt x="1" y="14"/>
                </a:lnTo>
                <a:lnTo>
                  <a:pt x="8" y="21"/>
                </a:lnTo>
                <a:lnTo>
                  <a:pt x="28" y="0"/>
                </a:lnTo>
                <a:lnTo>
                  <a:pt x="35" y="6"/>
                </a:lnTo>
                <a:lnTo>
                  <a:pt x="31" y="2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92" name="Freeform 4858"/>
          <p:cNvSpPr>
            <a:spLocks noChangeAspect="1"/>
          </p:cNvSpPr>
          <p:nvPr/>
        </p:nvSpPr>
        <p:spPr bwMode="auto">
          <a:xfrm>
            <a:off x="1725613" y="4160838"/>
            <a:ext cx="11112" cy="14287"/>
          </a:xfrm>
          <a:custGeom>
            <a:avLst/>
            <a:gdLst>
              <a:gd name="T0" fmla="*/ 2147483647 w 31"/>
              <a:gd name="T1" fmla="*/ 2147483647 h 37"/>
              <a:gd name="T2" fmla="*/ 2147483647 w 31"/>
              <a:gd name="T3" fmla="*/ 2147483647 h 37"/>
              <a:gd name="T4" fmla="*/ 0 w 31"/>
              <a:gd name="T5" fmla="*/ 2147483647 h 37"/>
              <a:gd name="T6" fmla="*/ 2147483647 w 31"/>
              <a:gd name="T7" fmla="*/ 2147483647 h 37"/>
              <a:gd name="T8" fmla="*/ 2147483647 w 31"/>
              <a:gd name="T9" fmla="*/ 0 h 37"/>
              <a:gd name="T10" fmla="*/ 2147483647 w 31"/>
              <a:gd name="T11" fmla="*/ 2147483647 h 37"/>
              <a:gd name="T12" fmla="*/ 2147483647 w 31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7"/>
              <a:gd name="T23" fmla="*/ 31 w 31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7">
                <a:moveTo>
                  <a:pt x="31" y="16"/>
                </a:moveTo>
                <a:lnTo>
                  <a:pt x="11" y="37"/>
                </a:lnTo>
                <a:lnTo>
                  <a:pt x="0" y="26"/>
                </a:lnTo>
                <a:lnTo>
                  <a:pt x="2" y="27"/>
                </a:lnTo>
                <a:lnTo>
                  <a:pt x="15" y="0"/>
                </a:lnTo>
                <a:lnTo>
                  <a:pt x="17" y="1"/>
                </a:lnTo>
                <a:lnTo>
                  <a:pt x="31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93" name="Freeform 4859"/>
          <p:cNvSpPr>
            <a:spLocks noChangeAspect="1"/>
          </p:cNvSpPr>
          <p:nvPr/>
        </p:nvSpPr>
        <p:spPr bwMode="auto">
          <a:xfrm>
            <a:off x="1717675" y="4156075"/>
            <a:ext cx="12700" cy="14288"/>
          </a:xfrm>
          <a:custGeom>
            <a:avLst/>
            <a:gdLst>
              <a:gd name="T0" fmla="*/ 2147483647 w 36"/>
              <a:gd name="T1" fmla="*/ 2147483647 h 42"/>
              <a:gd name="T2" fmla="*/ 2147483647 w 36"/>
              <a:gd name="T3" fmla="*/ 2147483647 h 42"/>
              <a:gd name="T4" fmla="*/ 2147483647 w 36"/>
              <a:gd name="T5" fmla="*/ 2147483647 h 42"/>
              <a:gd name="T6" fmla="*/ 0 w 36"/>
              <a:gd name="T7" fmla="*/ 2147483647 h 42"/>
              <a:gd name="T8" fmla="*/ 2147483647 w 36"/>
              <a:gd name="T9" fmla="*/ 2147483647 h 42"/>
              <a:gd name="T10" fmla="*/ 2147483647 w 36"/>
              <a:gd name="T11" fmla="*/ 0 h 42"/>
              <a:gd name="T12" fmla="*/ 2147483647 w 36"/>
              <a:gd name="T13" fmla="*/ 2147483647 h 4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42"/>
              <a:gd name="T23" fmla="*/ 36 w 36"/>
              <a:gd name="T24" fmla="*/ 42 h 4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42">
                <a:moveTo>
                  <a:pt x="36" y="15"/>
                </a:moveTo>
                <a:lnTo>
                  <a:pt x="23" y="42"/>
                </a:lnTo>
                <a:lnTo>
                  <a:pt x="3" y="33"/>
                </a:lnTo>
                <a:lnTo>
                  <a:pt x="0" y="32"/>
                </a:lnTo>
                <a:lnTo>
                  <a:pt x="7" y="1"/>
                </a:lnTo>
                <a:lnTo>
                  <a:pt x="5" y="0"/>
                </a:lnTo>
                <a:lnTo>
                  <a:pt x="36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94" name="Freeform 4860"/>
          <p:cNvSpPr>
            <a:spLocks noChangeAspect="1"/>
          </p:cNvSpPr>
          <p:nvPr/>
        </p:nvSpPr>
        <p:spPr bwMode="auto">
          <a:xfrm>
            <a:off x="1704975" y="4152900"/>
            <a:ext cx="15875" cy="14288"/>
          </a:xfrm>
          <a:custGeom>
            <a:avLst/>
            <a:gdLst>
              <a:gd name="T0" fmla="*/ 2147483647 w 46"/>
              <a:gd name="T1" fmla="*/ 2147483647 h 40"/>
              <a:gd name="T2" fmla="*/ 2147483647 w 46"/>
              <a:gd name="T3" fmla="*/ 2147483647 h 40"/>
              <a:gd name="T4" fmla="*/ 0 w 46"/>
              <a:gd name="T5" fmla="*/ 2147483647 h 40"/>
              <a:gd name="T6" fmla="*/ 2147483647 w 46"/>
              <a:gd name="T7" fmla="*/ 2147483647 h 40"/>
              <a:gd name="T8" fmla="*/ 2147483647 w 46"/>
              <a:gd name="T9" fmla="*/ 0 h 40"/>
              <a:gd name="T10" fmla="*/ 2147483647 w 46"/>
              <a:gd name="T11" fmla="*/ 0 h 40"/>
              <a:gd name="T12" fmla="*/ 2147483647 w 46"/>
              <a:gd name="T13" fmla="*/ 2147483647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40"/>
              <a:gd name="T23" fmla="*/ 46 w 46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40">
                <a:moveTo>
                  <a:pt x="46" y="9"/>
                </a:moveTo>
                <a:lnTo>
                  <a:pt x="39" y="40"/>
                </a:lnTo>
                <a:lnTo>
                  <a:pt x="0" y="31"/>
                </a:lnTo>
                <a:lnTo>
                  <a:pt x="3" y="31"/>
                </a:lnTo>
                <a:lnTo>
                  <a:pt x="5" y="0"/>
                </a:lnTo>
                <a:lnTo>
                  <a:pt x="8" y="0"/>
                </a:lnTo>
                <a:lnTo>
                  <a:pt x="46" y="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95" name="Freeform 4861"/>
          <p:cNvSpPr>
            <a:spLocks noChangeAspect="1"/>
          </p:cNvSpPr>
          <p:nvPr/>
        </p:nvSpPr>
        <p:spPr bwMode="auto">
          <a:xfrm>
            <a:off x="1689100" y="4151313"/>
            <a:ext cx="17463" cy="11112"/>
          </a:xfrm>
          <a:custGeom>
            <a:avLst/>
            <a:gdLst>
              <a:gd name="T0" fmla="*/ 2147483647 w 52"/>
              <a:gd name="T1" fmla="*/ 2147483647 h 37"/>
              <a:gd name="T2" fmla="*/ 2147483647 w 52"/>
              <a:gd name="T3" fmla="*/ 2147483647 h 37"/>
              <a:gd name="T4" fmla="*/ 0 w 52"/>
              <a:gd name="T5" fmla="*/ 2147483647 h 37"/>
              <a:gd name="T6" fmla="*/ 2147483647 w 52"/>
              <a:gd name="T7" fmla="*/ 0 h 37"/>
              <a:gd name="T8" fmla="*/ 2147483647 w 52"/>
              <a:gd name="T9" fmla="*/ 2147483647 h 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2"/>
              <a:gd name="T16" fmla="*/ 0 h 37"/>
              <a:gd name="T17" fmla="*/ 52 w 52"/>
              <a:gd name="T18" fmla="*/ 37 h 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2" h="37">
                <a:moveTo>
                  <a:pt x="52" y="6"/>
                </a:moveTo>
                <a:lnTo>
                  <a:pt x="50" y="37"/>
                </a:lnTo>
                <a:lnTo>
                  <a:pt x="0" y="31"/>
                </a:lnTo>
                <a:lnTo>
                  <a:pt x="2" y="0"/>
                </a:lnTo>
                <a:lnTo>
                  <a:pt x="52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96" name="Freeform 4862"/>
          <p:cNvSpPr>
            <a:spLocks noChangeAspect="1"/>
          </p:cNvSpPr>
          <p:nvPr/>
        </p:nvSpPr>
        <p:spPr bwMode="auto">
          <a:xfrm>
            <a:off x="1625600" y="4186238"/>
            <a:ext cx="79375" cy="30162"/>
          </a:xfrm>
          <a:custGeom>
            <a:avLst/>
            <a:gdLst>
              <a:gd name="T0" fmla="*/ 2147483647 w 233"/>
              <a:gd name="T1" fmla="*/ 2147483647 h 93"/>
              <a:gd name="T2" fmla="*/ 2147483647 w 233"/>
              <a:gd name="T3" fmla="*/ 0 h 93"/>
              <a:gd name="T4" fmla="*/ 0 w 233"/>
              <a:gd name="T5" fmla="*/ 2147483647 h 93"/>
              <a:gd name="T6" fmla="*/ 2147483647 w 233"/>
              <a:gd name="T7" fmla="*/ 2147483647 h 93"/>
              <a:gd name="T8" fmla="*/ 2147483647 w 233"/>
              <a:gd name="T9" fmla="*/ 2147483647 h 93"/>
              <a:gd name="T10" fmla="*/ 2147483647 w 233"/>
              <a:gd name="T11" fmla="*/ 2147483647 h 93"/>
              <a:gd name="T12" fmla="*/ 2147483647 w 233"/>
              <a:gd name="T13" fmla="*/ 2147483647 h 93"/>
              <a:gd name="T14" fmla="*/ 2147483647 w 233"/>
              <a:gd name="T15" fmla="*/ 2147483647 h 93"/>
              <a:gd name="T16" fmla="*/ 2147483647 w 233"/>
              <a:gd name="T17" fmla="*/ 2147483647 h 93"/>
              <a:gd name="T18" fmla="*/ 2147483647 w 233"/>
              <a:gd name="T19" fmla="*/ 2147483647 h 93"/>
              <a:gd name="T20" fmla="*/ 2147483647 w 233"/>
              <a:gd name="T21" fmla="*/ 2147483647 h 93"/>
              <a:gd name="T22" fmla="*/ 2147483647 w 233"/>
              <a:gd name="T23" fmla="*/ 2147483647 h 93"/>
              <a:gd name="T24" fmla="*/ 2147483647 w 233"/>
              <a:gd name="T25" fmla="*/ 2147483647 h 93"/>
              <a:gd name="T26" fmla="*/ 2147483647 w 233"/>
              <a:gd name="T27" fmla="*/ 2147483647 h 93"/>
              <a:gd name="T28" fmla="*/ 2147483647 w 233"/>
              <a:gd name="T29" fmla="*/ 2147483647 h 93"/>
              <a:gd name="T30" fmla="*/ 2147483647 w 233"/>
              <a:gd name="T31" fmla="*/ 2147483647 h 93"/>
              <a:gd name="T32" fmla="*/ 2147483647 w 233"/>
              <a:gd name="T33" fmla="*/ 2147483647 h 93"/>
              <a:gd name="T34" fmla="*/ 2147483647 w 233"/>
              <a:gd name="T35" fmla="*/ 2147483647 h 93"/>
              <a:gd name="T36" fmla="*/ 2147483647 w 233"/>
              <a:gd name="T37" fmla="*/ 2147483647 h 93"/>
              <a:gd name="T38" fmla="*/ 2147483647 w 233"/>
              <a:gd name="T39" fmla="*/ 2147483647 h 93"/>
              <a:gd name="T40" fmla="*/ 2147483647 w 233"/>
              <a:gd name="T41" fmla="*/ 2147483647 h 93"/>
              <a:gd name="T42" fmla="*/ 2147483647 w 233"/>
              <a:gd name="T43" fmla="*/ 2147483647 h 93"/>
              <a:gd name="T44" fmla="*/ 2147483647 w 233"/>
              <a:gd name="T45" fmla="*/ 2147483647 h 93"/>
              <a:gd name="T46" fmla="*/ 2147483647 w 233"/>
              <a:gd name="T47" fmla="*/ 2147483647 h 93"/>
              <a:gd name="T48" fmla="*/ 2147483647 w 233"/>
              <a:gd name="T49" fmla="*/ 2147483647 h 93"/>
              <a:gd name="T50" fmla="*/ 2147483647 w 233"/>
              <a:gd name="T51" fmla="*/ 2147483647 h 93"/>
              <a:gd name="T52" fmla="*/ 2147483647 w 233"/>
              <a:gd name="T53" fmla="*/ 2147483647 h 9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233"/>
              <a:gd name="T82" fmla="*/ 0 h 93"/>
              <a:gd name="T83" fmla="*/ 233 w 233"/>
              <a:gd name="T84" fmla="*/ 93 h 93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233" h="93">
                <a:moveTo>
                  <a:pt x="228" y="4"/>
                </a:moveTo>
                <a:lnTo>
                  <a:pt x="6" y="0"/>
                </a:lnTo>
                <a:lnTo>
                  <a:pt x="0" y="3"/>
                </a:lnTo>
                <a:lnTo>
                  <a:pt x="13" y="7"/>
                </a:lnTo>
                <a:lnTo>
                  <a:pt x="25" y="15"/>
                </a:lnTo>
                <a:lnTo>
                  <a:pt x="37" y="25"/>
                </a:lnTo>
                <a:lnTo>
                  <a:pt x="47" y="36"/>
                </a:lnTo>
                <a:lnTo>
                  <a:pt x="56" y="48"/>
                </a:lnTo>
                <a:lnTo>
                  <a:pt x="63" y="57"/>
                </a:lnTo>
                <a:lnTo>
                  <a:pt x="66" y="61"/>
                </a:lnTo>
                <a:lnTo>
                  <a:pt x="68" y="64"/>
                </a:lnTo>
                <a:lnTo>
                  <a:pt x="71" y="66"/>
                </a:lnTo>
                <a:lnTo>
                  <a:pt x="85" y="80"/>
                </a:lnTo>
                <a:lnTo>
                  <a:pt x="97" y="89"/>
                </a:lnTo>
                <a:lnTo>
                  <a:pt x="108" y="93"/>
                </a:lnTo>
                <a:lnTo>
                  <a:pt x="120" y="93"/>
                </a:lnTo>
                <a:lnTo>
                  <a:pt x="129" y="90"/>
                </a:lnTo>
                <a:lnTo>
                  <a:pt x="139" y="83"/>
                </a:lnTo>
                <a:lnTo>
                  <a:pt x="148" y="74"/>
                </a:lnTo>
                <a:lnTo>
                  <a:pt x="156" y="62"/>
                </a:lnTo>
                <a:lnTo>
                  <a:pt x="167" y="48"/>
                </a:lnTo>
                <a:lnTo>
                  <a:pt x="177" y="36"/>
                </a:lnTo>
                <a:lnTo>
                  <a:pt x="185" y="27"/>
                </a:lnTo>
                <a:lnTo>
                  <a:pt x="195" y="20"/>
                </a:lnTo>
                <a:lnTo>
                  <a:pt x="212" y="9"/>
                </a:lnTo>
                <a:lnTo>
                  <a:pt x="233" y="3"/>
                </a:lnTo>
                <a:lnTo>
                  <a:pt x="228" y="4"/>
                </a:lnTo>
                <a:close/>
              </a:path>
            </a:pathLst>
          </a:custGeom>
          <a:solidFill>
            <a:srgbClr val="00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97" name="Freeform 4863"/>
          <p:cNvSpPr>
            <a:spLocks noChangeAspect="1"/>
          </p:cNvSpPr>
          <p:nvPr/>
        </p:nvSpPr>
        <p:spPr bwMode="auto">
          <a:xfrm>
            <a:off x="1627188" y="4179888"/>
            <a:ext cx="76200" cy="12700"/>
          </a:xfrm>
          <a:custGeom>
            <a:avLst/>
            <a:gdLst>
              <a:gd name="T0" fmla="*/ 2147483647 w 222"/>
              <a:gd name="T1" fmla="*/ 2147483647 h 36"/>
              <a:gd name="T2" fmla="*/ 2147483647 w 222"/>
              <a:gd name="T3" fmla="*/ 2147483647 h 36"/>
              <a:gd name="T4" fmla="*/ 0 w 222"/>
              <a:gd name="T5" fmla="*/ 2147483647 h 36"/>
              <a:gd name="T6" fmla="*/ 0 w 222"/>
              <a:gd name="T7" fmla="*/ 0 h 36"/>
              <a:gd name="T8" fmla="*/ 2147483647 w 222"/>
              <a:gd name="T9" fmla="*/ 2147483647 h 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2"/>
              <a:gd name="T16" fmla="*/ 0 h 36"/>
              <a:gd name="T17" fmla="*/ 222 w 222"/>
              <a:gd name="T18" fmla="*/ 36 h 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2" h="36">
                <a:moveTo>
                  <a:pt x="222" y="5"/>
                </a:moveTo>
                <a:lnTo>
                  <a:pt x="222" y="36"/>
                </a:lnTo>
                <a:lnTo>
                  <a:pt x="0" y="32"/>
                </a:lnTo>
                <a:lnTo>
                  <a:pt x="0" y="0"/>
                </a:lnTo>
                <a:lnTo>
                  <a:pt x="222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98" name="Freeform 4864"/>
          <p:cNvSpPr>
            <a:spLocks noChangeAspect="1"/>
          </p:cNvSpPr>
          <p:nvPr/>
        </p:nvSpPr>
        <p:spPr bwMode="auto">
          <a:xfrm>
            <a:off x="1622425" y="4179888"/>
            <a:ext cx="6350" cy="12700"/>
          </a:xfrm>
          <a:custGeom>
            <a:avLst/>
            <a:gdLst>
              <a:gd name="T0" fmla="*/ 2147483647 w 20"/>
              <a:gd name="T1" fmla="*/ 2147483647 h 33"/>
              <a:gd name="T2" fmla="*/ 2147483647 w 20"/>
              <a:gd name="T3" fmla="*/ 0 h 33"/>
              <a:gd name="T4" fmla="*/ 2147483647 w 20"/>
              <a:gd name="T5" fmla="*/ 2147483647 h 33"/>
              <a:gd name="T6" fmla="*/ 2147483647 w 20"/>
              <a:gd name="T7" fmla="*/ 2147483647 h 33"/>
              <a:gd name="T8" fmla="*/ 2147483647 w 20"/>
              <a:gd name="T9" fmla="*/ 2147483647 h 33"/>
              <a:gd name="T10" fmla="*/ 0 w 20"/>
              <a:gd name="T11" fmla="*/ 2147483647 h 33"/>
              <a:gd name="T12" fmla="*/ 2147483647 w 20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"/>
              <a:gd name="T22" fmla="*/ 0 h 33"/>
              <a:gd name="T23" fmla="*/ 20 w 20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" h="33">
                <a:moveTo>
                  <a:pt x="5" y="3"/>
                </a:moveTo>
                <a:lnTo>
                  <a:pt x="13" y="0"/>
                </a:lnTo>
                <a:lnTo>
                  <a:pt x="13" y="32"/>
                </a:lnTo>
                <a:lnTo>
                  <a:pt x="20" y="30"/>
                </a:lnTo>
                <a:lnTo>
                  <a:pt x="15" y="33"/>
                </a:lnTo>
                <a:lnTo>
                  <a:pt x="0" y="6"/>
                </a:lnTo>
                <a:lnTo>
                  <a:pt x="5" y="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099" name="Freeform 4865"/>
          <p:cNvSpPr>
            <a:spLocks noChangeAspect="1"/>
          </p:cNvSpPr>
          <p:nvPr/>
        </p:nvSpPr>
        <p:spPr bwMode="auto">
          <a:xfrm>
            <a:off x="1622425" y="4183063"/>
            <a:ext cx="7938" cy="9525"/>
          </a:xfrm>
          <a:custGeom>
            <a:avLst/>
            <a:gdLst>
              <a:gd name="T0" fmla="*/ 2147483647 w 24"/>
              <a:gd name="T1" fmla="*/ 2147483647 h 33"/>
              <a:gd name="T2" fmla="*/ 0 w 24"/>
              <a:gd name="T3" fmla="*/ 2147483647 h 33"/>
              <a:gd name="T4" fmla="*/ 2147483647 w 24"/>
              <a:gd name="T5" fmla="*/ 2147483647 h 33"/>
              <a:gd name="T6" fmla="*/ 2147483647 w 24"/>
              <a:gd name="T7" fmla="*/ 0 h 33"/>
              <a:gd name="T8" fmla="*/ 2147483647 w 24"/>
              <a:gd name="T9" fmla="*/ 2147483647 h 33"/>
              <a:gd name="T10" fmla="*/ 2147483647 w 24"/>
              <a:gd name="T11" fmla="*/ 2147483647 h 33"/>
              <a:gd name="T12" fmla="*/ 2147483647 w 24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"/>
              <a:gd name="T22" fmla="*/ 0 h 33"/>
              <a:gd name="T23" fmla="*/ 24 w 24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" h="33">
                <a:moveTo>
                  <a:pt x="3" y="29"/>
                </a:moveTo>
                <a:lnTo>
                  <a:pt x="0" y="1"/>
                </a:lnTo>
                <a:lnTo>
                  <a:pt x="15" y="28"/>
                </a:lnTo>
                <a:lnTo>
                  <a:pt x="12" y="0"/>
                </a:lnTo>
                <a:lnTo>
                  <a:pt x="24" y="4"/>
                </a:lnTo>
                <a:lnTo>
                  <a:pt x="16" y="33"/>
                </a:lnTo>
                <a:lnTo>
                  <a:pt x="3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00" name="Freeform 4866"/>
          <p:cNvSpPr>
            <a:spLocks noChangeAspect="1"/>
          </p:cNvSpPr>
          <p:nvPr/>
        </p:nvSpPr>
        <p:spPr bwMode="auto">
          <a:xfrm>
            <a:off x="1627188" y="4184650"/>
            <a:ext cx="9525" cy="12700"/>
          </a:xfrm>
          <a:custGeom>
            <a:avLst/>
            <a:gdLst>
              <a:gd name="T0" fmla="*/ 0 w 27"/>
              <a:gd name="T1" fmla="*/ 2147483647 h 35"/>
              <a:gd name="T2" fmla="*/ 2147483647 w 27"/>
              <a:gd name="T3" fmla="*/ 2147483647 h 35"/>
              <a:gd name="T4" fmla="*/ 2147483647 w 27"/>
              <a:gd name="T5" fmla="*/ 0 h 35"/>
              <a:gd name="T6" fmla="*/ 2147483647 w 27"/>
              <a:gd name="T7" fmla="*/ 2147483647 h 35"/>
              <a:gd name="T8" fmla="*/ 2147483647 w 27"/>
              <a:gd name="T9" fmla="*/ 2147483647 h 35"/>
              <a:gd name="T10" fmla="*/ 2147483647 w 27"/>
              <a:gd name="T11" fmla="*/ 2147483647 h 35"/>
              <a:gd name="T12" fmla="*/ 0 w 27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"/>
              <a:gd name="T22" fmla="*/ 0 h 35"/>
              <a:gd name="T23" fmla="*/ 27 w 27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" h="35">
                <a:moveTo>
                  <a:pt x="0" y="28"/>
                </a:moveTo>
                <a:lnTo>
                  <a:pt x="3" y="29"/>
                </a:lnTo>
                <a:lnTo>
                  <a:pt x="11" y="0"/>
                </a:lnTo>
                <a:lnTo>
                  <a:pt x="14" y="1"/>
                </a:lnTo>
                <a:lnTo>
                  <a:pt x="27" y="8"/>
                </a:lnTo>
                <a:lnTo>
                  <a:pt x="12" y="35"/>
                </a:lnTo>
                <a:lnTo>
                  <a:pt x="0" y="2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01" name="Freeform 4867"/>
          <p:cNvSpPr>
            <a:spLocks noChangeAspect="1"/>
          </p:cNvSpPr>
          <p:nvPr/>
        </p:nvSpPr>
        <p:spPr bwMode="auto">
          <a:xfrm>
            <a:off x="1630363" y="4186238"/>
            <a:ext cx="11112" cy="12700"/>
          </a:xfrm>
          <a:custGeom>
            <a:avLst/>
            <a:gdLst>
              <a:gd name="T0" fmla="*/ 0 w 32"/>
              <a:gd name="T1" fmla="*/ 2147483647 h 35"/>
              <a:gd name="T2" fmla="*/ 2147483647 w 32"/>
              <a:gd name="T3" fmla="*/ 2147483647 h 35"/>
              <a:gd name="T4" fmla="*/ 2147483647 w 32"/>
              <a:gd name="T5" fmla="*/ 0 h 35"/>
              <a:gd name="T6" fmla="*/ 2147483647 w 32"/>
              <a:gd name="T7" fmla="*/ 2147483647 h 35"/>
              <a:gd name="T8" fmla="*/ 2147483647 w 32"/>
              <a:gd name="T9" fmla="*/ 2147483647 h 35"/>
              <a:gd name="T10" fmla="*/ 2147483647 w 32"/>
              <a:gd name="T11" fmla="*/ 2147483647 h 35"/>
              <a:gd name="T12" fmla="*/ 0 w 32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5"/>
              <a:gd name="T23" fmla="*/ 32 w 32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5">
                <a:moveTo>
                  <a:pt x="0" y="25"/>
                </a:moveTo>
                <a:lnTo>
                  <a:pt x="3" y="27"/>
                </a:lnTo>
                <a:lnTo>
                  <a:pt x="18" y="0"/>
                </a:lnTo>
                <a:lnTo>
                  <a:pt x="21" y="2"/>
                </a:lnTo>
                <a:lnTo>
                  <a:pt x="32" y="13"/>
                </a:lnTo>
                <a:lnTo>
                  <a:pt x="11" y="35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02" name="Freeform 4868"/>
          <p:cNvSpPr>
            <a:spLocks noChangeAspect="1"/>
          </p:cNvSpPr>
          <p:nvPr/>
        </p:nvSpPr>
        <p:spPr bwMode="auto">
          <a:xfrm>
            <a:off x="1635125" y="4189413"/>
            <a:ext cx="9525" cy="14287"/>
          </a:xfrm>
          <a:custGeom>
            <a:avLst/>
            <a:gdLst>
              <a:gd name="T0" fmla="*/ 0 w 34"/>
              <a:gd name="T1" fmla="*/ 2147483647 h 33"/>
              <a:gd name="T2" fmla="*/ 2147483647 w 34"/>
              <a:gd name="T3" fmla="*/ 2147483647 h 33"/>
              <a:gd name="T4" fmla="*/ 2147483647 w 34"/>
              <a:gd name="T5" fmla="*/ 0 h 33"/>
              <a:gd name="T6" fmla="*/ 2147483647 w 34"/>
              <a:gd name="T7" fmla="*/ 2147483647 h 33"/>
              <a:gd name="T8" fmla="*/ 2147483647 w 34"/>
              <a:gd name="T9" fmla="*/ 2147483647 h 33"/>
              <a:gd name="T10" fmla="*/ 2147483647 w 34"/>
              <a:gd name="T11" fmla="*/ 2147483647 h 33"/>
              <a:gd name="T12" fmla="*/ 0 w 34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33"/>
              <a:gd name="T23" fmla="*/ 34 w 34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33">
                <a:moveTo>
                  <a:pt x="0" y="21"/>
                </a:moveTo>
                <a:lnTo>
                  <a:pt x="1" y="22"/>
                </a:lnTo>
                <a:lnTo>
                  <a:pt x="22" y="0"/>
                </a:lnTo>
                <a:lnTo>
                  <a:pt x="23" y="1"/>
                </a:lnTo>
                <a:lnTo>
                  <a:pt x="34" y="12"/>
                </a:lnTo>
                <a:lnTo>
                  <a:pt x="11" y="33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03" name="Freeform 4869"/>
          <p:cNvSpPr>
            <a:spLocks noChangeAspect="1"/>
          </p:cNvSpPr>
          <p:nvPr/>
        </p:nvSpPr>
        <p:spPr bwMode="auto">
          <a:xfrm>
            <a:off x="1636713" y="4195763"/>
            <a:ext cx="14287" cy="9525"/>
          </a:xfrm>
          <a:custGeom>
            <a:avLst/>
            <a:gdLst>
              <a:gd name="T0" fmla="*/ 0 w 33"/>
              <a:gd name="T1" fmla="*/ 2147483647 h 31"/>
              <a:gd name="T2" fmla="*/ 2147483647 w 33"/>
              <a:gd name="T3" fmla="*/ 2147483647 h 31"/>
              <a:gd name="T4" fmla="*/ 2147483647 w 33"/>
              <a:gd name="T5" fmla="*/ 0 h 31"/>
              <a:gd name="T6" fmla="*/ 2147483647 w 33"/>
              <a:gd name="T7" fmla="*/ 2147483647 h 31"/>
              <a:gd name="T8" fmla="*/ 2147483647 w 33"/>
              <a:gd name="T9" fmla="*/ 2147483647 h 31"/>
              <a:gd name="T10" fmla="*/ 2147483647 w 33"/>
              <a:gd name="T11" fmla="*/ 2147483647 h 31"/>
              <a:gd name="T12" fmla="*/ 0 w 33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1"/>
              <a:gd name="T23" fmla="*/ 33 w 3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1">
                <a:moveTo>
                  <a:pt x="0" y="20"/>
                </a:moveTo>
                <a:lnTo>
                  <a:pt x="1" y="21"/>
                </a:lnTo>
                <a:lnTo>
                  <a:pt x="24" y="0"/>
                </a:lnTo>
                <a:lnTo>
                  <a:pt x="25" y="1"/>
                </a:lnTo>
                <a:lnTo>
                  <a:pt x="33" y="12"/>
                </a:lnTo>
                <a:lnTo>
                  <a:pt x="8" y="31"/>
                </a:lnTo>
                <a:lnTo>
                  <a:pt x="0" y="2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04" name="Freeform 4870"/>
          <p:cNvSpPr>
            <a:spLocks noChangeAspect="1"/>
          </p:cNvSpPr>
          <p:nvPr/>
        </p:nvSpPr>
        <p:spPr bwMode="auto">
          <a:xfrm>
            <a:off x="1641475" y="4198938"/>
            <a:ext cx="11113" cy="9525"/>
          </a:xfrm>
          <a:custGeom>
            <a:avLst/>
            <a:gdLst>
              <a:gd name="T0" fmla="*/ 0 w 32"/>
              <a:gd name="T1" fmla="*/ 2147483647 h 28"/>
              <a:gd name="T2" fmla="*/ 0 w 32"/>
              <a:gd name="T3" fmla="*/ 2147483647 h 28"/>
              <a:gd name="T4" fmla="*/ 2147483647 w 32"/>
              <a:gd name="T5" fmla="*/ 0 h 28"/>
              <a:gd name="T6" fmla="*/ 2147483647 w 32"/>
              <a:gd name="T7" fmla="*/ 0 h 28"/>
              <a:gd name="T8" fmla="*/ 2147483647 w 32"/>
              <a:gd name="T9" fmla="*/ 2147483647 h 28"/>
              <a:gd name="T10" fmla="*/ 2147483647 w 32"/>
              <a:gd name="T11" fmla="*/ 2147483647 h 28"/>
              <a:gd name="T12" fmla="*/ 0 w 32"/>
              <a:gd name="T13" fmla="*/ 2147483647 h 2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28"/>
              <a:gd name="T23" fmla="*/ 32 w 32"/>
              <a:gd name="T24" fmla="*/ 28 h 2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28">
                <a:moveTo>
                  <a:pt x="0" y="19"/>
                </a:moveTo>
                <a:lnTo>
                  <a:pt x="0" y="19"/>
                </a:lnTo>
                <a:lnTo>
                  <a:pt x="25" y="0"/>
                </a:lnTo>
                <a:lnTo>
                  <a:pt x="32" y="10"/>
                </a:lnTo>
                <a:lnTo>
                  <a:pt x="7" y="28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05" name="Freeform 4871"/>
          <p:cNvSpPr>
            <a:spLocks noChangeAspect="1"/>
          </p:cNvSpPr>
          <p:nvPr/>
        </p:nvSpPr>
        <p:spPr bwMode="auto">
          <a:xfrm>
            <a:off x="1643063" y="4203700"/>
            <a:ext cx="9525" cy="7938"/>
          </a:xfrm>
          <a:custGeom>
            <a:avLst/>
            <a:gdLst>
              <a:gd name="T0" fmla="*/ 0 w 28"/>
              <a:gd name="T1" fmla="*/ 2147483647 h 23"/>
              <a:gd name="T2" fmla="*/ 0 w 28"/>
              <a:gd name="T3" fmla="*/ 2147483647 h 23"/>
              <a:gd name="T4" fmla="*/ 2147483647 w 28"/>
              <a:gd name="T5" fmla="*/ 0 h 23"/>
              <a:gd name="T6" fmla="*/ 2147483647 w 28"/>
              <a:gd name="T7" fmla="*/ 0 h 23"/>
              <a:gd name="T8" fmla="*/ 2147483647 w 28"/>
              <a:gd name="T9" fmla="*/ 2147483647 h 23"/>
              <a:gd name="T10" fmla="*/ 2147483647 w 28"/>
              <a:gd name="T11" fmla="*/ 2147483647 h 23"/>
              <a:gd name="T12" fmla="*/ 0 w 28"/>
              <a:gd name="T13" fmla="*/ 2147483647 h 2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"/>
              <a:gd name="T22" fmla="*/ 0 h 23"/>
              <a:gd name="T23" fmla="*/ 28 w 28"/>
              <a:gd name="T24" fmla="*/ 23 h 2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" h="23">
                <a:moveTo>
                  <a:pt x="0" y="18"/>
                </a:moveTo>
                <a:lnTo>
                  <a:pt x="0" y="18"/>
                </a:lnTo>
                <a:lnTo>
                  <a:pt x="25" y="0"/>
                </a:lnTo>
                <a:lnTo>
                  <a:pt x="28" y="4"/>
                </a:lnTo>
                <a:lnTo>
                  <a:pt x="3" y="23"/>
                </a:lnTo>
                <a:lnTo>
                  <a:pt x="0" y="1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06" name="Freeform 4872"/>
          <p:cNvSpPr>
            <a:spLocks noChangeAspect="1"/>
          </p:cNvSpPr>
          <p:nvPr/>
        </p:nvSpPr>
        <p:spPr bwMode="auto">
          <a:xfrm>
            <a:off x="1643063" y="4203700"/>
            <a:ext cx="11112" cy="7938"/>
          </a:xfrm>
          <a:custGeom>
            <a:avLst/>
            <a:gdLst>
              <a:gd name="T0" fmla="*/ 0 w 27"/>
              <a:gd name="T1" fmla="*/ 2147483647 h 21"/>
              <a:gd name="T2" fmla="*/ 0 w 27"/>
              <a:gd name="T3" fmla="*/ 2147483647 h 21"/>
              <a:gd name="T4" fmla="*/ 2147483647 w 27"/>
              <a:gd name="T5" fmla="*/ 0 h 21"/>
              <a:gd name="T6" fmla="*/ 2147483647 w 27"/>
              <a:gd name="T7" fmla="*/ 2147483647 h 21"/>
              <a:gd name="T8" fmla="*/ 2147483647 w 27"/>
              <a:gd name="T9" fmla="*/ 2147483647 h 21"/>
              <a:gd name="T10" fmla="*/ 2147483647 w 27"/>
              <a:gd name="T11" fmla="*/ 2147483647 h 21"/>
              <a:gd name="T12" fmla="*/ 0 w 27"/>
              <a:gd name="T13" fmla="*/ 2147483647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"/>
              <a:gd name="T22" fmla="*/ 0 h 21"/>
              <a:gd name="T23" fmla="*/ 27 w 27"/>
              <a:gd name="T24" fmla="*/ 21 h 2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" h="21">
                <a:moveTo>
                  <a:pt x="0" y="18"/>
                </a:moveTo>
                <a:lnTo>
                  <a:pt x="0" y="19"/>
                </a:lnTo>
                <a:lnTo>
                  <a:pt x="25" y="0"/>
                </a:lnTo>
                <a:lnTo>
                  <a:pt x="25" y="1"/>
                </a:lnTo>
                <a:lnTo>
                  <a:pt x="27" y="4"/>
                </a:lnTo>
                <a:lnTo>
                  <a:pt x="3" y="21"/>
                </a:lnTo>
                <a:lnTo>
                  <a:pt x="0" y="1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07" name="Freeform 4873"/>
          <p:cNvSpPr>
            <a:spLocks noChangeAspect="1"/>
          </p:cNvSpPr>
          <p:nvPr/>
        </p:nvSpPr>
        <p:spPr bwMode="auto">
          <a:xfrm>
            <a:off x="1644650" y="4203700"/>
            <a:ext cx="9525" cy="9525"/>
          </a:xfrm>
          <a:custGeom>
            <a:avLst/>
            <a:gdLst>
              <a:gd name="T0" fmla="*/ 2147483647 w 24"/>
              <a:gd name="T1" fmla="*/ 2147483647 h 27"/>
              <a:gd name="T2" fmla="*/ 0 w 24"/>
              <a:gd name="T3" fmla="*/ 2147483647 h 27"/>
              <a:gd name="T4" fmla="*/ 2147483647 w 24"/>
              <a:gd name="T5" fmla="*/ 2147483647 h 27"/>
              <a:gd name="T6" fmla="*/ 2147483647 w 24"/>
              <a:gd name="T7" fmla="*/ 0 h 27"/>
              <a:gd name="T8" fmla="*/ 2147483647 w 24"/>
              <a:gd name="T9" fmla="*/ 2147483647 h 27"/>
              <a:gd name="T10" fmla="*/ 2147483647 w 24"/>
              <a:gd name="T11" fmla="*/ 2147483647 h 27"/>
              <a:gd name="T12" fmla="*/ 2147483647 w 24"/>
              <a:gd name="T13" fmla="*/ 2147483647 h 2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"/>
              <a:gd name="T22" fmla="*/ 0 h 27"/>
              <a:gd name="T23" fmla="*/ 24 w 24"/>
              <a:gd name="T24" fmla="*/ 27 h 2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" h="27">
                <a:moveTo>
                  <a:pt x="4" y="25"/>
                </a:moveTo>
                <a:lnTo>
                  <a:pt x="0" y="21"/>
                </a:lnTo>
                <a:lnTo>
                  <a:pt x="24" y="4"/>
                </a:lnTo>
                <a:lnTo>
                  <a:pt x="20" y="0"/>
                </a:lnTo>
                <a:lnTo>
                  <a:pt x="23" y="2"/>
                </a:lnTo>
                <a:lnTo>
                  <a:pt x="7" y="27"/>
                </a:lnTo>
                <a:lnTo>
                  <a:pt x="4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08" name="Freeform 4874"/>
          <p:cNvSpPr>
            <a:spLocks noChangeAspect="1"/>
          </p:cNvSpPr>
          <p:nvPr/>
        </p:nvSpPr>
        <p:spPr bwMode="auto">
          <a:xfrm>
            <a:off x="1644650" y="4205288"/>
            <a:ext cx="12700" cy="11112"/>
          </a:xfrm>
          <a:custGeom>
            <a:avLst/>
            <a:gdLst>
              <a:gd name="T0" fmla="*/ 0 w 34"/>
              <a:gd name="T1" fmla="*/ 2147483647 h 36"/>
              <a:gd name="T2" fmla="*/ 2147483647 w 34"/>
              <a:gd name="T3" fmla="*/ 2147483647 h 36"/>
              <a:gd name="T4" fmla="*/ 2147483647 w 34"/>
              <a:gd name="T5" fmla="*/ 0 h 36"/>
              <a:gd name="T6" fmla="*/ 2147483647 w 34"/>
              <a:gd name="T7" fmla="*/ 2147483647 h 36"/>
              <a:gd name="T8" fmla="*/ 2147483647 w 34"/>
              <a:gd name="T9" fmla="*/ 2147483647 h 36"/>
              <a:gd name="T10" fmla="*/ 2147483647 w 34"/>
              <a:gd name="T11" fmla="*/ 2147483647 h 36"/>
              <a:gd name="T12" fmla="*/ 0 w 34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36"/>
              <a:gd name="T23" fmla="*/ 34 w 34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36">
                <a:moveTo>
                  <a:pt x="0" y="23"/>
                </a:moveTo>
                <a:lnTo>
                  <a:pt x="2" y="25"/>
                </a:lnTo>
                <a:lnTo>
                  <a:pt x="18" y="0"/>
                </a:lnTo>
                <a:lnTo>
                  <a:pt x="20" y="2"/>
                </a:lnTo>
                <a:lnTo>
                  <a:pt x="34" y="16"/>
                </a:lnTo>
                <a:lnTo>
                  <a:pt x="13" y="36"/>
                </a:lnTo>
                <a:lnTo>
                  <a:pt x="0" y="2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09" name="Freeform 4875"/>
          <p:cNvSpPr>
            <a:spLocks noChangeAspect="1"/>
          </p:cNvSpPr>
          <p:nvPr/>
        </p:nvSpPr>
        <p:spPr bwMode="auto">
          <a:xfrm>
            <a:off x="1652588" y="4208463"/>
            <a:ext cx="9525" cy="14287"/>
          </a:xfrm>
          <a:custGeom>
            <a:avLst/>
            <a:gdLst>
              <a:gd name="T0" fmla="*/ 2147483647 w 32"/>
              <a:gd name="T1" fmla="*/ 2147483647 h 35"/>
              <a:gd name="T2" fmla="*/ 0 w 32"/>
              <a:gd name="T3" fmla="*/ 2147483647 h 35"/>
              <a:gd name="T4" fmla="*/ 2147483647 w 32"/>
              <a:gd name="T5" fmla="*/ 2147483647 h 35"/>
              <a:gd name="T6" fmla="*/ 2147483647 w 32"/>
              <a:gd name="T7" fmla="*/ 0 h 35"/>
              <a:gd name="T8" fmla="*/ 2147483647 w 32"/>
              <a:gd name="T9" fmla="*/ 2147483647 h 35"/>
              <a:gd name="T10" fmla="*/ 2147483647 w 32"/>
              <a:gd name="T11" fmla="*/ 2147483647 h 35"/>
              <a:gd name="T12" fmla="*/ 2147483647 w 32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5"/>
              <a:gd name="T23" fmla="*/ 32 w 32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5">
                <a:moveTo>
                  <a:pt x="1" y="25"/>
                </a:moveTo>
                <a:lnTo>
                  <a:pt x="0" y="23"/>
                </a:lnTo>
                <a:lnTo>
                  <a:pt x="21" y="3"/>
                </a:lnTo>
                <a:lnTo>
                  <a:pt x="20" y="0"/>
                </a:lnTo>
                <a:lnTo>
                  <a:pt x="32" y="10"/>
                </a:lnTo>
                <a:lnTo>
                  <a:pt x="14" y="35"/>
                </a:lnTo>
                <a:lnTo>
                  <a:pt x="1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10" name="Freeform 4876"/>
          <p:cNvSpPr>
            <a:spLocks noChangeAspect="1"/>
          </p:cNvSpPr>
          <p:nvPr/>
        </p:nvSpPr>
        <p:spPr bwMode="auto">
          <a:xfrm>
            <a:off x="1655763" y="4211638"/>
            <a:ext cx="7937" cy="12700"/>
          </a:xfrm>
          <a:custGeom>
            <a:avLst/>
            <a:gdLst>
              <a:gd name="T0" fmla="*/ 2147483647 w 26"/>
              <a:gd name="T1" fmla="*/ 2147483647 h 33"/>
              <a:gd name="T2" fmla="*/ 0 w 26"/>
              <a:gd name="T3" fmla="*/ 2147483647 h 33"/>
              <a:gd name="T4" fmla="*/ 2147483647 w 26"/>
              <a:gd name="T5" fmla="*/ 2147483647 h 33"/>
              <a:gd name="T6" fmla="*/ 2147483647 w 26"/>
              <a:gd name="T7" fmla="*/ 0 h 33"/>
              <a:gd name="T8" fmla="*/ 2147483647 w 26"/>
              <a:gd name="T9" fmla="*/ 2147483647 h 33"/>
              <a:gd name="T10" fmla="*/ 2147483647 w 26"/>
              <a:gd name="T11" fmla="*/ 2147483647 h 33"/>
              <a:gd name="T12" fmla="*/ 2147483647 w 26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6"/>
              <a:gd name="T22" fmla="*/ 0 h 33"/>
              <a:gd name="T23" fmla="*/ 26 w 26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6" h="33">
                <a:moveTo>
                  <a:pt x="4" y="29"/>
                </a:moveTo>
                <a:lnTo>
                  <a:pt x="0" y="27"/>
                </a:lnTo>
                <a:lnTo>
                  <a:pt x="18" y="2"/>
                </a:lnTo>
                <a:lnTo>
                  <a:pt x="14" y="0"/>
                </a:lnTo>
                <a:lnTo>
                  <a:pt x="26" y="4"/>
                </a:lnTo>
                <a:lnTo>
                  <a:pt x="15" y="33"/>
                </a:lnTo>
                <a:lnTo>
                  <a:pt x="4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11" name="Freeform 4877"/>
          <p:cNvSpPr>
            <a:spLocks noChangeAspect="1"/>
          </p:cNvSpPr>
          <p:nvPr/>
        </p:nvSpPr>
        <p:spPr bwMode="auto">
          <a:xfrm>
            <a:off x="1662113" y="4213225"/>
            <a:ext cx="3175" cy="11113"/>
          </a:xfrm>
          <a:custGeom>
            <a:avLst/>
            <a:gdLst>
              <a:gd name="T0" fmla="*/ 2147483647 w 17"/>
              <a:gd name="T1" fmla="*/ 2147483647 h 31"/>
              <a:gd name="T2" fmla="*/ 0 w 17"/>
              <a:gd name="T3" fmla="*/ 2147483647 h 31"/>
              <a:gd name="T4" fmla="*/ 2147483647 w 17"/>
              <a:gd name="T5" fmla="*/ 2147483647 h 31"/>
              <a:gd name="T6" fmla="*/ 2147483647 w 17"/>
              <a:gd name="T7" fmla="*/ 0 h 31"/>
              <a:gd name="T8" fmla="*/ 2147483647 w 17"/>
              <a:gd name="T9" fmla="*/ 0 h 31"/>
              <a:gd name="T10" fmla="*/ 2147483647 w 17"/>
              <a:gd name="T11" fmla="*/ 2147483647 h 31"/>
              <a:gd name="T12" fmla="*/ 2147483647 w 17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"/>
              <a:gd name="T22" fmla="*/ 0 h 31"/>
              <a:gd name="T23" fmla="*/ 17 w 17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" h="31">
                <a:moveTo>
                  <a:pt x="5" y="31"/>
                </a:moveTo>
                <a:lnTo>
                  <a:pt x="0" y="30"/>
                </a:lnTo>
                <a:lnTo>
                  <a:pt x="11" y="1"/>
                </a:lnTo>
                <a:lnTo>
                  <a:pt x="5" y="0"/>
                </a:lnTo>
                <a:lnTo>
                  <a:pt x="17" y="0"/>
                </a:lnTo>
                <a:lnTo>
                  <a:pt x="17" y="31"/>
                </a:lnTo>
                <a:lnTo>
                  <a:pt x="5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12" name="Freeform 4878"/>
          <p:cNvSpPr>
            <a:spLocks noChangeAspect="1"/>
          </p:cNvSpPr>
          <p:nvPr/>
        </p:nvSpPr>
        <p:spPr bwMode="auto">
          <a:xfrm>
            <a:off x="1665288" y="4211638"/>
            <a:ext cx="6350" cy="12700"/>
          </a:xfrm>
          <a:custGeom>
            <a:avLst/>
            <a:gdLst>
              <a:gd name="T0" fmla="*/ 2147483647 w 17"/>
              <a:gd name="T1" fmla="*/ 2147483647 h 33"/>
              <a:gd name="T2" fmla="*/ 2147483647 w 17"/>
              <a:gd name="T3" fmla="*/ 2147483647 h 33"/>
              <a:gd name="T4" fmla="*/ 2147483647 w 17"/>
              <a:gd name="T5" fmla="*/ 2147483647 h 33"/>
              <a:gd name="T6" fmla="*/ 0 w 17"/>
              <a:gd name="T7" fmla="*/ 2147483647 h 33"/>
              <a:gd name="T8" fmla="*/ 2147483647 w 17"/>
              <a:gd name="T9" fmla="*/ 0 h 33"/>
              <a:gd name="T10" fmla="*/ 2147483647 w 17"/>
              <a:gd name="T11" fmla="*/ 2147483647 h 33"/>
              <a:gd name="T12" fmla="*/ 2147483647 w 17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"/>
              <a:gd name="T22" fmla="*/ 0 h 33"/>
              <a:gd name="T23" fmla="*/ 17 w 17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" h="33">
                <a:moveTo>
                  <a:pt x="8" y="32"/>
                </a:moveTo>
                <a:lnTo>
                  <a:pt x="4" y="33"/>
                </a:lnTo>
                <a:lnTo>
                  <a:pt x="4" y="2"/>
                </a:lnTo>
                <a:lnTo>
                  <a:pt x="0" y="3"/>
                </a:lnTo>
                <a:lnTo>
                  <a:pt x="9" y="0"/>
                </a:lnTo>
                <a:lnTo>
                  <a:pt x="17" y="29"/>
                </a:lnTo>
                <a:lnTo>
                  <a:pt x="8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13" name="Freeform 4879"/>
          <p:cNvSpPr>
            <a:spLocks noChangeAspect="1"/>
          </p:cNvSpPr>
          <p:nvPr/>
        </p:nvSpPr>
        <p:spPr bwMode="auto">
          <a:xfrm>
            <a:off x="1665288" y="4211638"/>
            <a:ext cx="11112" cy="11112"/>
          </a:xfrm>
          <a:custGeom>
            <a:avLst/>
            <a:gdLst>
              <a:gd name="T0" fmla="*/ 2147483647 w 28"/>
              <a:gd name="T1" fmla="*/ 2147483647 h 34"/>
              <a:gd name="T2" fmla="*/ 2147483647 w 28"/>
              <a:gd name="T3" fmla="*/ 2147483647 h 34"/>
              <a:gd name="T4" fmla="*/ 2147483647 w 28"/>
              <a:gd name="T5" fmla="*/ 2147483647 h 34"/>
              <a:gd name="T6" fmla="*/ 0 w 28"/>
              <a:gd name="T7" fmla="*/ 2147483647 h 34"/>
              <a:gd name="T8" fmla="*/ 2147483647 w 28"/>
              <a:gd name="T9" fmla="*/ 0 h 34"/>
              <a:gd name="T10" fmla="*/ 2147483647 w 28"/>
              <a:gd name="T11" fmla="*/ 2147483647 h 34"/>
              <a:gd name="T12" fmla="*/ 2147483647 w 28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"/>
              <a:gd name="T22" fmla="*/ 0 h 34"/>
              <a:gd name="T23" fmla="*/ 28 w 28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" h="34">
                <a:moveTo>
                  <a:pt x="19" y="32"/>
                </a:moveTo>
                <a:lnTo>
                  <a:pt x="13" y="34"/>
                </a:lnTo>
                <a:lnTo>
                  <a:pt x="5" y="5"/>
                </a:lnTo>
                <a:lnTo>
                  <a:pt x="0" y="7"/>
                </a:lnTo>
                <a:lnTo>
                  <a:pt x="9" y="0"/>
                </a:lnTo>
                <a:lnTo>
                  <a:pt x="28" y="24"/>
                </a:lnTo>
                <a:lnTo>
                  <a:pt x="19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14" name="Freeform 4880"/>
          <p:cNvSpPr>
            <a:spLocks noChangeAspect="1"/>
          </p:cNvSpPr>
          <p:nvPr/>
        </p:nvSpPr>
        <p:spPr bwMode="auto">
          <a:xfrm>
            <a:off x="1670050" y="4206875"/>
            <a:ext cx="9525" cy="14288"/>
          </a:xfrm>
          <a:custGeom>
            <a:avLst/>
            <a:gdLst>
              <a:gd name="T0" fmla="*/ 2147483647 w 30"/>
              <a:gd name="T1" fmla="*/ 2147483647 h 32"/>
              <a:gd name="T2" fmla="*/ 2147483647 w 30"/>
              <a:gd name="T3" fmla="*/ 2147483647 h 32"/>
              <a:gd name="T4" fmla="*/ 2147483647 w 30"/>
              <a:gd name="T5" fmla="*/ 2147483647 h 32"/>
              <a:gd name="T6" fmla="*/ 0 w 30"/>
              <a:gd name="T7" fmla="*/ 2147483647 h 32"/>
              <a:gd name="T8" fmla="*/ 2147483647 w 30"/>
              <a:gd name="T9" fmla="*/ 0 h 32"/>
              <a:gd name="T10" fmla="*/ 2147483647 w 30"/>
              <a:gd name="T11" fmla="*/ 2147483647 h 32"/>
              <a:gd name="T12" fmla="*/ 2147483647 w 30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32"/>
              <a:gd name="T23" fmla="*/ 30 w 30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32">
                <a:moveTo>
                  <a:pt x="21" y="30"/>
                </a:moveTo>
                <a:lnTo>
                  <a:pt x="20" y="32"/>
                </a:lnTo>
                <a:lnTo>
                  <a:pt x="1" y="8"/>
                </a:lnTo>
                <a:lnTo>
                  <a:pt x="0" y="10"/>
                </a:lnTo>
                <a:lnTo>
                  <a:pt x="10" y="0"/>
                </a:lnTo>
                <a:lnTo>
                  <a:pt x="30" y="21"/>
                </a:lnTo>
                <a:lnTo>
                  <a:pt x="21" y="3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15" name="Freeform 4881"/>
          <p:cNvSpPr>
            <a:spLocks noChangeAspect="1"/>
          </p:cNvSpPr>
          <p:nvPr/>
        </p:nvSpPr>
        <p:spPr bwMode="auto">
          <a:xfrm>
            <a:off x="1671638" y="4205288"/>
            <a:ext cx="9525" cy="9525"/>
          </a:xfrm>
          <a:custGeom>
            <a:avLst/>
            <a:gdLst>
              <a:gd name="T0" fmla="*/ 2147483647 w 34"/>
              <a:gd name="T1" fmla="*/ 2147483647 h 31"/>
              <a:gd name="T2" fmla="*/ 2147483647 w 34"/>
              <a:gd name="T3" fmla="*/ 2147483647 h 31"/>
              <a:gd name="T4" fmla="*/ 2147483647 w 34"/>
              <a:gd name="T5" fmla="*/ 2147483647 h 31"/>
              <a:gd name="T6" fmla="*/ 0 w 34"/>
              <a:gd name="T7" fmla="*/ 2147483647 h 31"/>
              <a:gd name="T8" fmla="*/ 2147483647 w 34"/>
              <a:gd name="T9" fmla="*/ 0 h 31"/>
              <a:gd name="T10" fmla="*/ 2147483647 w 34"/>
              <a:gd name="T11" fmla="*/ 2147483647 h 31"/>
              <a:gd name="T12" fmla="*/ 2147483647 w 34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31"/>
              <a:gd name="T23" fmla="*/ 34 w 3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31">
                <a:moveTo>
                  <a:pt x="25" y="30"/>
                </a:moveTo>
                <a:lnTo>
                  <a:pt x="23" y="31"/>
                </a:lnTo>
                <a:lnTo>
                  <a:pt x="3" y="10"/>
                </a:lnTo>
                <a:lnTo>
                  <a:pt x="0" y="11"/>
                </a:lnTo>
                <a:lnTo>
                  <a:pt x="9" y="0"/>
                </a:lnTo>
                <a:lnTo>
                  <a:pt x="34" y="19"/>
                </a:lnTo>
                <a:lnTo>
                  <a:pt x="25" y="3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16" name="Freeform 4882"/>
          <p:cNvSpPr>
            <a:spLocks noChangeAspect="1"/>
          </p:cNvSpPr>
          <p:nvPr/>
        </p:nvSpPr>
        <p:spPr bwMode="auto">
          <a:xfrm>
            <a:off x="1673225" y="4198938"/>
            <a:ext cx="14288" cy="12700"/>
          </a:xfrm>
          <a:custGeom>
            <a:avLst/>
            <a:gdLst>
              <a:gd name="T0" fmla="*/ 2147483647 w 35"/>
              <a:gd name="T1" fmla="*/ 2147483647 h 34"/>
              <a:gd name="T2" fmla="*/ 2147483647 w 35"/>
              <a:gd name="T3" fmla="*/ 2147483647 h 34"/>
              <a:gd name="T4" fmla="*/ 0 w 35"/>
              <a:gd name="T5" fmla="*/ 2147483647 h 34"/>
              <a:gd name="T6" fmla="*/ 0 w 35"/>
              <a:gd name="T7" fmla="*/ 2147483647 h 34"/>
              <a:gd name="T8" fmla="*/ 2147483647 w 35"/>
              <a:gd name="T9" fmla="*/ 0 h 34"/>
              <a:gd name="T10" fmla="*/ 2147483647 w 35"/>
              <a:gd name="T11" fmla="*/ 2147483647 h 34"/>
              <a:gd name="T12" fmla="*/ 2147483647 w 35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34"/>
              <a:gd name="T23" fmla="*/ 35 w 35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34">
                <a:moveTo>
                  <a:pt x="25" y="34"/>
                </a:moveTo>
                <a:lnTo>
                  <a:pt x="25" y="34"/>
                </a:lnTo>
                <a:lnTo>
                  <a:pt x="0" y="15"/>
                </a:lnTo>
                <a:lnTo>
                  <a:pt x="10" y="0"/>
                </a:lnTo>
                <a:lnTo>
                  <a:pt x="35" y="19"/>
                </a:lnTo>
                <a:lnTo>
                  <a:pt x="25" y="3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17" name="Freeform 4883"/>
          <p:cNvSpPr>
            <a:spLocks noChangeAspect="1"/>
          </p:cNvSpPr>
          <p:nvPr/>
        </p:nvSpPr>
        <p:spPr bwMode="auto">
          <a:xfrm>
            <a:off x="1677988" y="4195763"/>
            <a:ext cx="12700" cy="11112"/>
          </a:xfrm>
          <a:custGeom>
            <a:avLst/>
            <a:gdLst>
              <a:gd name="T0" fmla="*/ 2147483647 w 34"/>
              <a:gd name="T1" fmla="*/ 2147483647 h 32"/>
              <a:gd name="T2" fmla="*/ 2147483647 w 34"/>
              <a:gd name="T3" fmla="*/ 2147483647 h 32"/>
              <a:gd name="T4" fmla="*/ 0 w 34"/>
              <a:gd name="T5" fmla="*/ 2147483647 h 32"/>
              <a:gd name="T6" fmla="*/ 2147483647 w 34"/>
              <a:gd name="T7" fmla="*/ 2147483647 h 32"/>
              <a:gd name="T8" fmla="*/ 2147483647 w 34"/>
              <a:gd name="T9" fmla="*/ 0 h 32"/>
              <a:gd name="T10" fmla="*/ 2147483647 w 34"/>
              <a:gd name="T11" fmla="*/ 2147483647 h 32"/>
              <a:gd name="T12" fmla="*/ 2147483647 w 34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32"/>
              <a:gd name="T23" fmla="*/ 34 w 34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32">
                <a:moveTo>
                  <a:pt x="24" y="32"/>
                </a:moveTo>
                <a:lnTo>
                  <a:pt x="25" y="31"/>
                </a:lnTo>
                <a:lnTo>
                  <a:pt x="0" y="12"/>
                </a:lnTo>
                <a:lnTo>
                  <a:pt x="1" y="11"/>
                </a:lnTo>
                <a:lnTo>
                  <a:pt x="12" y="0"/>
                </a:lnTo>
                <a:lnTo>
                  <a:pt x="34" y="21"/>
                </a:lnTo>
                <a:lnTo>
                  <a:pt x="24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18" name="Freeform 4884"/>
          <p:cNvSpPr>
            <a:spLocks noChangeAspect="1"/>
          </p:cNvSpPr>
          <p:nvPr/>
        </p:nvSpPr>
        <p:spPr bwMode="auto">
          <a:xfrm>
            <a:off x="1681163" y="4192588"/>
            <a:ext cx="12700" cy="11112"/>
          </a:xfrm>
          <a:custGeom>
            <a:avLst/>
            <a:gdLst>
              <a:gd name="T0" fmla="*/ 2147483647 w 31"/>
              <a:gd name="T1" fmla="*/ 2147483647 h 30"/>
              <a:gd name="T2" fmla="*/ 2147483647 w 31"/>
              <a:gd name="T3" fmla="*/ 2147483647 h 30"/>
              <a:gd name="T4" fmla="*/ 0 w 31"/>
              <a:gd name="T5" fmla="*/ 2147483647 h 30"/>
              <a:gd name="T6" fmla="*/ 0 w 31"/>
              <a:gd name="T7" fmla="*/ 2147483647 h 30"/>
              <a:gd name="T8" fmla="*/ 2147483647 w 31"/>
              <a:gd name="T9" fmla="*/ 0 h 30"/>
              <a:gd name="T10" fmla="*/ 2147483647 w 31"/>
              <a:gd name="T11" fmla="*/ 2147483647 h 30"/>
              <a:gd name="T12" fmla="*/ 2147483647 w 31"/>
              <a:gd name="T13" fmla="*/ 2147483647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0"/>
              <a:gd name="T23" fmla="*/ 31 w 31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0">
                <a:moveTo>
                  <a:pt x="22" y="30"/>
                </a:moveTo>
                <a:lnTo>
                  <a:pt x="22" y="30"/>
                </a:lnTo>
                <a:lnTo>
                  <a:pt x="0" y="9"/>
                </a:lnTo>
                <a:lnTo>
                  <a:pt x="8" y="0"/>
                </a:lnTo>
                <a:lnTo>
                  <a:pt x="31" y="20"/>
                </a:lnTo>
                <a:lnTo>
                  <a:pt x="22" y="3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19" name="Freeform 4885"/>
          <p:cNvSpPr>
            <a:spLocks noChangeAspect="1"/>
          </p:cNvSpPr>
          <p:nvPr/>
        </p:nvSpPr>
        <p:spPr bwMode="auto">
          <a:xfrm>
            <a:off x="1685925" y="4187825"/>
            <a:ext cx="9525" cy="11113"/>
          </a:xfrm>
          <a:custGeom>
            <a:avLst/>
            <a:gdLst>
              <a:gd name="T0" fmla="*/ 2147483647 w 30"/>
              <a:gd name="T1" fmla="*/ 2147483647 h 32"/>
              <a:gd name="T2" fmla="*/ 2147483647 w 30"/>
              <a:gd name="T3" fmla="*/ 2147483647 h 32"/>
              <a:gd name="T4" fmla="*/ 0 w 30"/>
              <a:gd name="T5" fmla="*/ 2147483647 h 32"/>
              <a:gd name="T6" fmla="*/ 2147483647 w 30"/>
              <a:gd name="T7" fmla="*/ 2147483647 h 32"/>
              <a:gd name="T8" fmla="*/ 2147483647 w 30"/>
              <a:gd name="T9" fmla="*/ 0 h 32"/>
              <a:gd name="T10" fmla="*/ 2147483647 w 30"/>
              <a:gd name="T11" fmla="*/ 2147483647 h 32"/>
              <a:gd name="T12" fmla="*/ 2147483647 w 30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32"/>
              <a:gd name="T23" fmla="*/ 30 w 30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32">
                <a:moveTo>
                  <a:pt x="21" y="32"/>
                </a:moveTo>
                <a:lnTo>
                  <a:pt x="23" y="30"/>
                </a:lnTo>
                <a:lnTo>
                  <a:pt x="0" y="10"/>
                </a:lnTo>
                <a:lnTo>
                  <a:pt x="2" y="8"/>
                </a:lnTo>
                <a:lnTo>
                  <a:pt x="11" y="0"/>
                </a:lnTo>
                <a:lnTo>
                  <a:pt x="30" y="25"/>
                </a:lnTo>
                <a:lnTo>
                  <a:pt x="21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20" name="Freeform 4886"/>
          <p:cNvSpPr>
            <a:spLocks noChangeAspect="1"/>
          </p:cNvSpPr>
          <p:nvPr/>
        </p:nvSpPr>
        <p:spPr bwMode="auto">
          <a:xfrm>
            <a:off x="1689100" y="4184650"/>
            <a:ext cx="12700" cy="12700"/>
          </a:xfrm>
          <a:custGeom>
            <a:avLst/>
            <a:gdLst>
              <a:gd name="T0" fmla="*/ 2147483647 w 35"/>
              <a:gd name="T1" fmla="*/ 2147483647 h 37"/>
              <a:gd name="T2" fmla="*/ 2147483647 w 35"/>
              <a:gd name="T3" fmla="*/ 2147483647 h 37"/>
              <a:gd name="T4" fmla="*/ 0 w 35"/>
              <a:gd name="T5" fmla="*/ 2147483647 h 37"/>
              <a:gd name="T6" fmla="*/ 2147483647 w 35"/>
              <a:gd name="T7" fmla="*/ 2147483647 h 37"/>
              <a:gd name="T8" fmla="*/ 2147483647 w 35"/>
              <a:gd name="T9" fmla="*/ 0 h 37"/>
              <a:gd name="T10" fmla="*/ 2147483647 w 35"/>
              <a:gd name="T11" fmla="*/ 2147483647 h 37"/>
              <a:gd name="T12" fmla="*/ 2147483647 w 35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37"/>
              <a:gd name="T23" fmla="*/ 35 w 35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37">
                <a:moveTo>
                  <a:pt x="17" y="37"/>
                </a:moveTo>
                <a:lnTo>
                  <a:pt x="19" y="36"/>
                </a:lnTo>
                <a:lnTo>
                  <a:pt x="0" y="11"/>
                </a:lnTo>
                <a:lnTo>
                  <a:pt x="2" y="10"/>
                </a:lnTo>
                <a:lnTo>
                  <a:pt x="20" y="0"/>
                </a:lnTo>
                <a:lnTo>
                  <a:pt x="35" y="27"/>
                </a:lnTo>
                <a:lnTo>
                  <a:pt x="17" y="3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21" name="Freeform 4887"/>
          <p:cNvSpPr>
            <a:spLocks noChangeAspect="1"/>
          </p:cNvSpPr>
          <p:nvPr/>
        </p:nvSpPr>
        <p:spPr bwMode="auto">
          <a:xfrm>
            <a:off x="1697038" y="4183063"/>
            <a:ext cx="9525" cy="12700"/>
          </a:xfrm>
          <a:custGeom>
            <a:avLst/>
            <a:gdLst>
              <a:gd name="T0" fmla="*/ 2147483647 w 32"/>
              <a:gd name="T1" fmla="*/ 2147483647 h 35"/>
              <a:gd name="T2" fmla="*/ 2147483647 w 32"/>
              <a:gd name="T3" fmla="*/ 2147483647 h 35"/>
              <a:gd name="T4" fmla="*/ 0 w 32"/>
              <a:gd name="T5" fmla="*/ 2147483647 h 35"/>
              <a:gd name="T6" fmla="*/ 2147483647 w 32"/>
              <a:gd name="T7" fmla="*/ 2147483647 h 35"/>
              <a:gd name="T8" fmla="*/ 2147483647 w 32"/>
              <a:gd name="T9" fmla="*/ 0 h 35"/>
              <a:gd name="T10" fmla="*/ 2147483647 w 32"/>
              <a:gd name="T11" fmla="*/ 2147483647 h 35"/>
              <a:gd name="T12" fmla="*/ 2147483647 w 32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5"/>
              <a:gd name="T23" fmla="*/ 32 w 32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5">
                <a:moveTo>
                  <a:pt x="11" y="35"/>
                </a:moveTo>
                <a:lnTo>
                  <a:pt x="15" y="34"/>
                </a:lnTo>
                <a:lnTo>
                  <a:pt x="0" y="7"/>
                </a:lnTo>
                <a:lnTo>
                  <a:pt x="3" y="6"/>
                </a:lnTo>
                <a:lnTo>
                  <a:pt x="24" y="0"/>
                </a:lnTo>
                <a:lnTo>
                  <a:pt x="32" y="29"/>
                </a:lnTo>
                <a:lnTo>
                  <a:pt x="11" y="3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22" name="Freeform 4888"/>
          <p:cNvSpPr>
            <a:spLocks noChangeAspect="1"/>
          </p:cNvSpPr>
          <p:nvPr/>
        </p:nvSpPr>
        <p:spPr bwMode="auto">
          <a:xfrm>
            <a:off x="1703388" y="4183063"/>
            <a:ext cx="3175" cy="9525"/>
          </a:xfrm>
          <a:custGeom>
            <a:avLst/>
            <a:gdLst>
              <a:gd name="T0" fmla="*/ 2147483647 w 12"/>
              <a:gd name="T1" fmla="*/ 0 h 32"/>
              <a:gd name="T2" fmla="*/ 2147483647 w 12"/>
              <a:gd name="T3" fmla="*/ 2147483647 h 32"/>
              <a:gd name="T4" fmla="*/ 2147483647 w 12"/>
              <a:gd name="T5" fmla="*/ 2147483647 h 32"/>
              <a:gd name="T6" fmla="*/ 2147483647 w 12"/>
              <a:gd name="T7" fmla="*/ 2147483647 h 32"/>
              <a:gd name="T8" fmla="*/ 2147483647 w 12"/>
              <a:gd name="T9" fmla="*/ 2147483647 h 32"/>
              <a:gd name="T10" fmla="*/ 2147483647 w 12"/>
              <a:gd name="T11" fmla="*/ 2147483647 h 32"/>
              <a:gd name="T12" fmla="*/ 2147483647 w 12"/>
              <a:gd name="T13" fmla="*/ 2147483647 h 32"/>
              <a:gd name="T14" fmla="*/ 0 w 12"/>
              <a:gd name="T15" fmla="*/ 2147483647 h 32"/>
              <a:gd name="T16" fmla="*/ 2147483647 w 12"/>
              <a:gd name="T17" fmla="*/ 0 h 3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2"/>
              <a:gd name="T28" fmla="*/ 0 h 32"/>
              <a:gd name="T29" fmla="*/ 12 w 12"/>
              <a:gd name="T30" fmla="*/ 32 h 3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2" h="32">
                <a:moveTo>
                  <a:pt x="5" y="0"/>
                </a:moveTo>
                <a:lnTo>
                  <a:pt x="12" y="30"/>
                </a:lnTo>
                <a:lnTo>
                  <a:pt x="4" y="1"/>
                </a:lnTo>
                <a:lnTo>
                  <a:pt x="11" y="31"/>
                </a:lnTo>
                <a:lnTo>
                  <a:pt x="6" y="32"/>
                </a:lnTo>
                <a:lnTo>
                  <a:pt x="3" y="32"/>
                </a:lnTo>
                <a:lnTo>
                  <a:pt x="3" y="1"/>
                </a:lnTo>
                <a:lnTo>
                  <a:pt x="0" y="1"/>
                </a:lnTo>
                <a:lnTo>
                  <a:pt x="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23" name="Freeform 4889"/>
          <p:cNvSpPr>
            <a:spLocks noChangeAspect="1"/>
          </p:cNvSpPr>
          <p:nvPr/>
        </p:nvSpPr>
        <p:spPr bwMode="auto">
          <a:xfrm>
            <a:off x="1785938" y="4046538"/>
            <a:ext cx="6350" cy="9525"/>
          </a:xfrm>
          <a:custGeom>
            <a:avLst/>
            <a:gdLst>
              <a:gd name="T0" fmla="*/ 0 w 14"/>
              <a:gd name="T1" fmla="*/ 2147483647 h 27"/>
              <a:gd name="T2" fmla="*/ 2147483647 w 14"/>
              <a:gd name="T3" fmla="*/ 0 h 27"/>
              <a:gd name="T4" fmla="*/ 0 w 14"/>
              <a:gd name="T5" fmla="*/ 2147483647 h 27"/>
              <a:gd name="T6" fmla="*/ 0 60000 65536"/>
              <a:gd name="T7" fmla="*/ 0 60000 65536"/>
              <a:gd name="T8" fmla="*/ 0 60000 65536"/>
              <a:gd name="T9" fmla="*/ 0 w 14"/>
              <a:gd name="T10" fmla="*/ 0 h 27"/>
              <a:gd name="T11" fmla="*/ 14 w 14"/>
              <a:gd name="T12" fmla="*/ 27 h 2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" h="27">
                <a:moveTo>
                  <a:pt x="0" y="27"/>
                </a:moveTo>
                <a:lnTo>
                  <a:pt x="14" y="0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24" name="Freeform 4890"/>
          <p:cNvSpPr>
            <a:spLocks noChangeAspect="1"/>
          </p:cNvSpPr>
          <p:nvPr/>
        </p:nvSpPr>
        <p:spPr bwMode="auto">
          <a:xfrm>
            <a:off x="1874838" y="4110038"/>
            <a:ext cx="3175" cy="9525"/>
          </a:xfrm>
          <a:custGeom>
            <a:avLst/>
            <a:gdLst>
              <a:gd name="T0" fmla="*/ 2147483647 w 17"/>
              <a:gd name="T1" fmla="*/ 0 h 25"/>
              <a:gd name="T2" fmla="*/ 0 w 17"/>
              <a:gd name="T3" fmla="*/ 2147483647 h 25"/>
              <a:gd name="T4" fmla="*/ 2147483647 w 17"/>
              <a:gd name="T5" fmla="*/ 0 h 25"/>
              <a:gd name="T6" fmla="*/ 0 60000 65536"/>
              <a:gd name="T7" fmla="*/ 0 60000 65536"/>
              <a:gd name="T8" fmla="*/ 0 60000 65536"/>
              <a:gd name="T9" fmla="*/ 0 w 17"/>
              <a:gd name="T10" fmla="*/ 0 h 25"/>
              <a:gd name="T11" fmla="*/ 17 w 17"/>
              <a:gd name="T12" fmla="*/ 25 h 2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7" h="25">
                <a:moveTo>
                  <a:pt x="17" y="0"/>
                </a:moveTo>
                <a:lnTo>
                  <a:pt x="0" y="25"/>
                </a:lnTo>
                <a:lnTo>
                  <a:pt x="1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25" name="Freeform 4891"/>
          <p:cNvSpPr>
            <a:spLocks noChangeAspect="1"/>
          </p:cNvSpPr>
          <p:nvPr/>
        </p:nvSpPr>
        <p:spPr bwMode="auto">
          <a:xfrm>
            <a:off x="1785938" y="4046538"/>
            <a:ext cx="19050" cy="12700"/>
          </a:xfrm>
          <a:custGeom>
            <a:avLst/>
            <a:gdLst>
              <a:gd name="T0" fmla="*/ 0 w 54"/>
              <a:gd name="T1" fmla="*/ 2147483647 h 45"/>
              <a:gd name="T2" fmla="*/ 2147483647 w 54"/>
              <a:gd name="T3" fmla="*/ 0 h 45"/>
              <a:gd name="T4" fmla="*/ 2147483647 w 54"/>
              <a:gd name="T5" fmla="*/ 2147483647 h 45"/>
              <a:gd name="T6" fmla="*/ 2147483647 w 54"/>
              <a:gd name="T7" fmla="*/ 2147483647 h 45"/>
              <a:gd name="T8" fmla="*/ 2147483647 w 54"/>
              <a:gd name="T9" fmla="*/ 2147483647 h 45"/>
              <a:gd name="T10" fmla="*/ 2147483647 w 54"/>
              <a:gd name="T11" fmla="*/ 2147483647 h 45"/>
              <a:gd name="T12" fmla="*/ 0 w 54"/>
              <a:gd name="T13" fmla="*/ 2147483647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4"/>
              <a:gd name="T22" fmla="*/ 0 h 45"/>
              <a:gd name="T23" fmla="*/ 54 w 54"/>
              <a:gd name="T24" fmla="*/ 45 h 4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4" h="45">
                <a:moveTo>
                  <a:pt x="0" y="27"/>
                </a:moveTo>
                <a:lnTo>
                  <a:pt x="14" y="0"/>
                </a:lnTo>
                <a:lnTo>
                  <a:pt x="54" y="22"/>
                </a:lnTo>
                <a:lnTo>
                  <a:pt x="48" y="18"/>
                </a:lnTo>
                <a:lnTo>
                  <a:pt x="31" y="45"/>
                </a:lnTo>
                <a:lnTo>
                  <a:pt x="25" y="41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26" name="Freeform 4892"/>
          <p:cNvSpPr>
            <a:spLocks noChangeAspect="1"/>
          </p:cNvSpPr>
          <p:nvPr/>
        </p:nvSpPr>
        <p:spPr bwMode="auto">
          <a:xfrm>
            <a:off x="1798638" y="4051300"/>
            <a:ext cx="15875" cy="17463"/>
          </a:xfrm>
          <a:custGeom>
            <a:avLst/>
            <a:gdLst>
              <a:gd name="T0" fmla="*/ 0 w 50"/>
              <a:gd name="T1" fmla="*/ 2147483647 h 50"/>
              <a:gd name="T2" fmla="*/ 2147483647 w 50"/>
              <a:gd name="T3" fmla="*/ 0 h 50"/>
              <a:gd name="T4" fmla="*/ 2147483647 w 50"/>
              <a:gd name="T5" fmla="*/ 2147483647 h 50"/>
              <a:gd name="T6" fmla="*/ 2147483647 w 50"/>
              <a:gd name="T7" fmla="*/ 2147483647 h 50"/>
              <a:gd name="T8" fmla="*/ 2147483647 w 50"/>
              <a:gd name="T9" fmla="*/ 2147483647 h 50"/>
              <a:gd name="T10" fmla="*/ 2147483647 w 50"/>
              <a:gd name="T11" fmla="*/ 2147483647 h 50"/>
              <a:gd name="T12" fmla="*/ 0 w 50"/>
              <a:gd name="T13" fmla="*/ 2147483647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50"/>
              <a:gd name="T23" fmla="*/ 50 w 50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50">
                <a:moveTo>
                  <a:pt x="0" y="27"/>
                </a:moveTo>
                <a:lnTo>
                  <a:pt x="17" y="0"/>
                </a:lnTo>
                <a:lnTo>
                  <a:pt x="46" y="18"/>
                </a:lnTo>
                <a:lnTo>
                  <a:pt x="50" y="22"/>
                </a:lnTo>
                <a:lnTo>
                  <a:pt x="31" y="46"/>
                </a:lnTo>
                <a:lnTo>
                  <a:pt x="35" y="50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27" name="Freeform 4893"/>
          <p:cNvSpPr>
            <a:spLocks noChangeAspect="1"/>
          </p:cNvSpPr>
          <p:nvPr/>
        </p:nvSpPr>
        <p:spPr bwMode="auto">
          <a:xfrm>
            <a:off x="1808163" y="4059238"/>
            <a:ext cx="17462" cy="17462"/>
          </a:xfrm>
          <a:custGeom>
            <a:avLst/>
            <a:gdLst>
              <a:gd name="T0" fmla="*/ 0 w 51"/>
              <a:gd name="T1" fmla="*/ 2147483647 h 48"/>
              <a:gd name="T2" fmla="*/ 2147483647 w 51"/>
              <a:gd name="T3" fmla="*/ 0 h 48"/>
              <a:gd name="T4" fmla="*/ 2147483647 w 51"/>
              <a:gd name="T5" fmla="*/ 2147483647 h 48"/>
              <a:gd name="T6" fmla="*/ 2147483647 w 51"/>
              <a:gd name="T7" fmla="*/ 2147483647 h 48"/>
              <a:gd name="T8" fmla="*/ 2147483647 w 51"/>
              <a:gd name="T9" fmla="*/ 2147483647 h 48"/>
              <a:gd name="T10" fmla="*/ 2147483647 w 51"/>
              <a:gd name="T11" fmla="*/ 2147483647 h 48"/>
              <a:gd name="T12" fmla="*/ 0 w 51"/>
              <a:gd name="T13" fmla="*/ 2147483647 h 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1"/>
              <a:gd name="T22" fmla="*/ 0 h 48"/>
              <a:gd name="T23" fmla="*/ 51 w 51"/>
              <a:gd name="T24" fmla="*/ 48 h 4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1" h="48">
                <a:moveTo>
                  <a:pt x="0" y="24"/>
                </a:moveTo>
                <a:lnTo>
                  <a:pt x="19" y="0"/>
                </a:lnTo>
                <a:lnTo>
                  <a:pt x="51" y="23"/>
                </a:lnTo>
                <a:lnTo>
                  <a:pt x="32" y="48"/>
                </a:lnTo>
                <a:lnTo>
                  <a:pt x="0" y="2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28" name="Freeform 4894"/>
          <p:cNvSpPr>
            <a:spLocks noChangeAspect="1"/>
          </p:cNvSpPr>
          <p:nvPr/>
        </p:nvSpPr>
        <p:spPr bwMode="auto">
          <a:xfrm>
            <a:off x="1819275" y="4068763"/>
            <a:ext cx="17463" cy="15875"/>
          </a:xfrm>
          <a:custGeom>
            <a:avLst/>
            <a:gdLst>
              <a:gd name="T0" fmla="*/ 0 w 50"/>
              <a:gd name="T1" fmla="*/ 2147483647 h 50"/>
              <a:gd name="T2" fmla="*/ 2147483647 w 50"/>
              <a:gd name="T3" fmla="*/ 0 h 50"/>
              <a:gd name="T4" fmla="*/ 2147483647 w 50"/>
              <a:gd name="T5" fmla="*/ 2147483647 h 50"/>
              <a:gd name="T6" fmla="*/ 2147483647 w 50"/>
              <a:gd name="T7" fmla="*/ 2147483647 h 50"/>
              <a:gd name="T8" fmla="*/ 2147483647 w 50"/>
              <a:gd name="T9" fmla="*/ 2147483647 h 50"/>
              <a:gd name="T10" fmla="*/ 2147483647 w 50"/>
              <a:gd name="T11" fmla="*/ 2147483647 h 50"/>
              <a:gd name="T12" fmla="*/ 0 w 50"/>
              <a:gd name="T13" fmla="*/ 2147483647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50"/>
              <a:gd name="T23" fmla="*/ 50 w 50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50">
                <a:moveTo>
                  <a:pt x="0" y="25"/>
                </a:moveTo>
                <a:lnTo>
                  <a:pt x="19" y="0"/>
                </a:lnTo>
                <a:lnTo>
                  <a:pt x="50" y="25"/>
                </a:lnTo>
                <a:lnTo>
                  <a:pt x="31" y="50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29" name="Freeform 4895"/>
          <p:cNvSpPr>
            <a:spLocks noChangeAspect="1"/>
          </p:cNvSpPr>
          <p:nvPr/>
        </p:nvSpPr>
        <p:spPr bwMode="auto">
          <a:xfrm>
            <a:off x="1828800" y="4076700"/>
            <a:ext cx="19050" cy="17463"/>
          </a:xfrm>
          <a:custGeom>
            <a:avLst/>
            <a:gdLst>
              <a:gd name="T0" fmla="*/ 0 w 50"/>
              <a:gd name="T1" fmla="*/ 2147483647 h 50"/>
              <a:gd name="T2" fmla="*/ 2147483647 w 50"/>
              <a:gd name="T3" fmla="*/ 0 h 50"/>
              <a:gd name="T4" fmla="*/ 2147483647 w 50"/>
              <a:gd name="T5" fmla="*/ 2147483647 h 50"/>
              <a:gd name="T6" fmla="*/ 2147483647 w 50"/>
              <a:gd name="T7" fmla="*/ 2147483647 h 50"/>
              <a:gd name="T8" fmla="*/ 2147483647 w 50"/>
              <a:gd name="T9" fmla="*/ 2147483647 h 50"/>
              <a:gd name="T10" fmla="*/ 2147483647 w 50"/>
              <a:gd name="T11" fmla="*/ 2147483647 h 50"/>
              <a:gd name="T12" fmla="*/ 0 w 50"/>
              <a:gd name="T13" fmla="*/ 2147483647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50"/>
              <a:gd name="T23" fmla="*/ 50 w 50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50">
                <a:moveTo>
                  <a:pt x="0" y="25"/>
                </a:moveTo>
                <a:lnTo>
                  <a:pt x="19" y="0"/>
                </a:lnTo>
                <a:lnTo>
                  <a:pt x="50" y="25"/>
                </a:lnTo>
                <a:lnTo>
                  <a:pt x="32" y="50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30" name="Freeform 4896"/>
          <p:cNvSpPr>
            <a:spLocks noChangeAspect="1"/>
          </p:cNvSpPr>
          <p:nvPr/>
        </p:nvSpPr>
        <p:spPr bwMode="auto">
          <a:xfrm>
            <a:off x="1841500" y="4084638"/>
            <a:ext cx="17463" cy="17462"/>
          </a:xfrm>
          <a:custGeom>
            <a:avLst/>
            <a:gdLst>
              <a:gd name="T0" fmla="*/ 0 w 50"/>
              <a:gd name="T1" fmla="*/ 2147483647 h 50"/>
              <a:gd name="T2" fmla="*/ 2147483647 w 50"/>
              <a:gd name="T3" fmla="*/ 0 h 50"/>
              <a:gd name="T4" fmla="*/ 2147483647 w 50"/>
              <a:gd name="T5" fmla="*/ 2147483647 h 50"/>
              <a:gd name="T6" fmla="*/ 2147483647 w 50"/>
              <a:gd name="T7" fmla="*/ 2147483647 h 50"/>
              <a:gd name="T8" fmla="*/ 2147483647 w 50"/>
              <a:gd name="T9" fmla="*/ 2147483647 h 50"/>
              <a:gd name="T10" fmla="*/ 2147483647 w 50"/>
              <a:gd name="T11" fmla="*/ 2147483647 h 50"/>
              <a:gd name="T12" fmla="*/ 0 w 50"/>
              <a:gd name="T13" fmla="*/ 2147483647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50"/>
              <a:gd name="T23" fmla="*/ 50 w 50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50">
                <a:moveTo>
                  <a:pt x="0" y="25"/>
                </a:moveTo>
                <a:lnTo>
                  <a:pt x="18" y="0"/>
                </a:lnTo>
                <a:lnTo>
                  <a:pt x="50" y="25"/>
                </a:lnTo>
                <a:lnTo>
                  <a:pt x="31" y="50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31" name="Freeform 4897"/>
          <p:cNvSpPr>
            <a:spLocks noChangeAspect="1"/>
          </p:cNvSpPr>
          <p:nvPr/>
        </p:nvSpPr>
        <p:spPr bwMode="auto">
          <a:xfrm>
            <a:off x="1852613" y="4094163"/>
            <a:ext cx="20637" cy="15875"/>
          </a:xfrm>
          <a:custGeom>
            <a:avLst/>
            <a:gdLst>
              <a:gd name="T0" fmla="*/ 0 w 62"/>
              <a:gd name="T1" fmla="*/ 2147483647 h 49"/>
              <a:gd name="T2" fmla="*/ 2147483647 w 62"/>
              <a:gd name="T3" fmla="*/ 0 h 49"/>
              <a:gd name="T4" fmla="*/ 2147483647 w 62"/>
              <a:gd name="T5" fmla="*/ 2147483647 h 49"/>
              <a:gd name="T6" fmla="*/ 2147483647 w 62"/>
              <a:gd name="T7" fmla="*/ 2147483647 h 49"/>
              <a:gd name="T8" fmla="*/ 2147483647 w 62"/>
              <a:gd name="T9" fmla="*/ 2147483647 h 49"/>
              <a:gd name="T10" fmla="*/ 2147483647 w 62"/>
              <a:gd name="T11" fmla="*/ 2147483647 h 49"/>
              <a:gd name="T12" fmla="*/ 0 w 62"/>
              <a:gd name="T13" fmla="*/ 2147483647 h 4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2"/>
              <a:gd name="T22" fmla="*/ 0 h 49"/>
              <a:gd name="T23" fmla="*/ 62 w 62"/>
              <a:gd name="T24" fmla="*/ 49 h 4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2" h="49">
                <a:moveTo>
                  <a:pt x="0" y="25"/>
                </a:moveTo>
                <a:lnTo>
                  <a:pt x="19" y="0"/>
                </a:lnTo>
                <a:lnTo>
                  <a:pt x="62" y="34"/>
                </a:lnTo>
                <a:lnTo>
                  <a:pt x="49" y="24"/>
                </a:lnTo>
                <a:lnTo>
                  <a:pt x="32" y="49"/>
                </a:lnTo>
                <a:lnTo>
                  <a:pt x="19" y="39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32" name="Freeform 4898"/>
          <p:cNvSpPr>
            <a:spLocks noChangeAspect="1"/>
          </p:cNvSpPr>
          <p:nvPr/>
        </p:nvSpPr>
        <p:spPr bwMode="auto">
          <a:xfrm>
            <a:off x="1862138" y="4102100"/>
            <a:ext cx="15875" cy="17463"/>
          </a:xfrm>
          <a:custGeom>
            <a:avLst/>
            <a:gdLst>
              <a:gd name="T0" fmla="*/ 0 w 49"/>
              <a:gd name="T1" fmla="*/ 2147483647 h 48"/>
              <a:gd name="T2" fmla="*/ 2147483647 w 49"/>
              <a:gd name="T3" fmla="*/ 0 h 48"/>
              <a:gd name="T4" fmla="*/ 2147483647 w 49"/>
              <a:gd name="T5" fmla="*/ 2147483647 h 48"/>
              <a:gd name="T6" fmla="*/ 2147483647 w 49"/>
              <a:gd name="T7" fmla="*/ 2147483647 h 48"/>
              <a:gd name="T8" fmla="*/ 0 w 49"/>
              <a:gd name="T9" fmla="*/ 2147483647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9"/>
              <a:gd name="T16" fmla="*/ 0 h 48"/>
              <a:gd name="T17" fmla="*/ 49 w 49"/>
              <a:gd name="T18" fmla="*/ 48 h 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9" h="48">
                <a:moveTo>
                  <a:pt x="0" y="25"/>
                </a:moveTo>
                <a:lnTo>
                  <a:pt x="17" y="0"/>
                </a:lnTo>
                <a:lnTo>
                  <a:pt x="49" y="23"/>
                </a:lnTo>
                <a:lnTo>
                  <a:pt x="32" y="48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33" name="Freeform 4899"/>
          <p:cNvSpPr>
            <a:spLocks noChangeAspect="1"/>
          </p:cNvSpPr>
          <p:nvPr/>
        </p:nvSpPr>
        <p:spPr bwMode="auto">
          <a:xfrm>
            <a:off x="1841500" y="3933825"/>
            <a:ext cx="3175" cy="11113"/>
          </a:xfrm>
          <a:custGeom>
            <a:avLst/>
            <a:gdLst>
              <a:gd name="T0" fmla="*/ 0 w 10"/>
              <a:gd name="T1" fmla="*/ 2147483647 h 29"/>
              <a:gd name="T2" fmla="*/ 2147483647 w 10"/>
              <a:gd name="T3" fmla="*/ 0 h 29"/>
              <a:gd name="T4" fmla="*/ 0 w 10"/>
              <a:gd name="T5" fmla="*/ 2147483647 h 29"/>
              <a:gd name="T6" fmla="*/ 0 60000 65536"/>
              <a:gd name="T7" fmla="*/ 0 60000 65536"/>
              <a:gd name="T8" fmla="*/ 0 60000 65536"/>
              <a:gd name="T9" fmla="*/ 0 w 10"/>
              <a:gd name="T10" fmla="*/ 0 h 29"/>
              <a:gd name="T11" fmla="*/ 10 w 10"/>
              <a:gd name="T12" fmla="*/ 29 h 2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" h="29">
                <a:moveTo>
                  <a:pt x="0" y="29"/>
                </a:moveTo>
                <a:lnTo>
                  <a:pt x="10" y="0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34" name="Freeform 4900"/>
          <p:cNvSpPr>
            <a:spLocks noChangeAspect="1"/>
          </p:cNvSpPr>
          <p:nvPr/>
        </p:nvSpPr>
        <p:spPr bwMode="auto">
          <a:xfrm>
            <a:off x="1968500" y="3956050"/>
            <a:ext cx="3175" cy="11113"/>
          </a:xfrm>
          <a:custGeom>
            <a:avLst/>
            <a:gdLst>
              <a:gd name="T0" fmla="*/ 0 w 16"/>
              <a:gd name="T1" fmla="*/ 0 h 31"/>
              <a:gd name="T2" fmla="*/ 0 w 16"/>
              <a:gd name="T3" fmla="*/ 0 h 31"/>
              <a:gd name="T4" fmla="*/ 2147483647 w 16"/>
              <a:gd name="T5" fmla="*/ 0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2147483647 w 16"/>
              <a:gd name="T19" fmla="*/ 2147483647 h 31"/>
              <a:gd name="T20" fmla="*/ 2147483647 w 16"/>
              <a:gd name="T21" fmla="*/ 2147483647 h 31"/>
              <a:gd name="T22" fmla="*/ 2147483647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2147483647 h 31"/>
              <a:gd name="T38" fmla="*/ 0 w 16"/>
              <a:gd name="T39" fmla="*/ 2147483647 h 31"/>
              <a:gd name="T40" fmla="*/ 0 w 16"/>
              <a:gd name="T41" fmla="*/ 2147483647 h 31"/>
              <a:gd name="T42" fmla="*/ 0 w 16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5" y="1"/>
                </a:lnTo>
                <a:lnTo>
                  <a:pt x="9" y="2"/>
                </a:lnTo>
                <a:lnTo>
                  <a:pt x="11" y="4"/>
                </a:lnTo>
                <a:lnTo>
                  <a:pt x="13" y="6"/>
                </a:lnTo>
                <a:lnTo>
                  <a:pt x="14" y="8"/>
                </a:lnTo>
                <a:lnTo>
                  <a:pt x="15" y="10"/>
                </a:lnTo>
                <a:lnTo>
                  <a:pt x="16" y="13"/>
                </a:lnTo>
                <a:lnTo>
                  <a:pt x="16" y="15"/>
                </a:lnTo>
                <a:lnTo>
                  <a:pt x="16" y="17"/>
                </a:lnTo>
                <a:lnTo>
                  <a:pt x="15" y="21"/>
                </a:lnTo>
                <a:lnTo>
                  <a:pt x="14" y="24"/>
                </a:lnTo>
                <a:lnTo>
                  <a:pt x="12" y="26"/>
                </a:lnTo>
                <a:lnTo>
                  <a:pt x="10" y="28"/>
                </a:lnTo>
                <a:lnTo>
                  <a:pt x="8" y="29"/>
                </a:lnTo>
                <a:lnTo>
                  <a:pt x="5" y="30"/>
                </a:ln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35" name="Freeform 4901"/>
          <p:cNvSpPr>
            <a:spLocks noChangeAspect="1"/>
          </p:cNvSpPr>
          <p:nvPr/>
        </p:nvSpPr>
        <p:spPr bwMode="auto">
          <a:xfrm>
            <a:off x="1841500" y="3933825"/>
            <a:ext cx="19050" cy="14288"/>
          </a:xfrm>
          <a:custGeom>
            <a:avLst/>
            <a:gdLst>
              <a:gd name="T0" fmla="*/ 0 w 56"/>
              <a:gd name="T1" fmla="*/ 2147483647 h 46"/>
              <a:gd name="T2" fmla="*/ 2147483647 w 56"/>
              <a:gd name="T3" fmla="*/ 0 h 46"/>
              <a:gd name="T4" fmla="*/ 2147483647 w 56"/>
              <a:gd name="T5" fmla="*/ 2147483647 h 46"/>
              <a:gd name="T6" fmla="*/ 2147483647 w 56"/>
              <a:gd name="T7" fmla="*/ 2147483647 h 46"/>
              <a:gd name="T8" fmla="*/ 2147483647 w 56"/>
              <a:gd name="T9" fmla="*/ 2147483647 h 46"/>
              <a:gd name="T10" fmla="*/ 2147483647 w 56"/>
              <a:gd name="T11" fmla="*/ 2147483647 h 46"/>
              <a:gd name="T12" fmla="*/ 0 w 56"/>
              <a:gd name="T13" fmla="*/ 2147483647 h 4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6"/>
              <a:gd name="T22" fmla="*/ 0 h 46"/>
              <a:gd name="T23" fmla="*/ 56 w 56"/>
              <a:gd name="T24" fmla="*/ 46 h 4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6" h="46">
                <a:moveTo>
                  <a:pt x="0" y="29"/>
                </a:moveTo>
                <a:lnTo>
                  <a:pt x="10" y="0"/>
                </a:lnTo>
                <a:lnTo>
                  <a:pt x="56" y="17"/>
                </a:lnTo>
                <a:lnTo>
                  <a:pt x="45" y="46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36" name="Freeform 4902"/>
          <p:cNvSpPr>
            <a:spLocks noChangeAspect="1"/>
          </p:cNvSpPr>
          <p:nvPr/>
        </p:nvSpPr>
        <p:spPr bwMode="auto">
          <a:xfrm>
            <a:off x="1858963" y="3938588"/>
            <a:ext cx="17462" cy="15875"/>
          </a:xfrm>
          <a:custGeom>
            <a:avLst/>
            <a:gdLst>
              <a:gd name="T0" fmla="*/ 0 w 57"/>
              <a:gd name="T1" fmla="*/ 2147483647 h 45"/>
              <a:gd name="T2" fmla="*/ 2147483647 w 57"/>
              <a:gd name="T3" fmla="*/ 0 h 45"/>
              <a:gd name="T4" fmla="*/ 2147483647 w 57"/>
              <a:gd name="T5" fmla="*/ 2147483647 h 45"/>
              <a:gd name="T6" fmla="*/ 2147483647 w 57"/>
              <a:gd name="T7" fmla="*/ 2147483647 h 45"/>
              <a:gd name="T8" fmla="*/ 2147483647 w 57"/>
              <a:gd name="T9" fmla="*/ 2147483647 h 45"/>
              <a:gd name="T10" fmla="*/ 2147483647 w 57"/>
              <a:gd name="T11" fmla="*/ 2147483647 h 45"/>
              <a:gd name="T12" fmla="*/ 0 w 57"/>
              <a:gd name="T13" fmla="*/ 2147483647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7"/>
              <a:gd name="T22" fmla="*/ 0 h 45"/>
              <a:gd name="T23" fmla="*/ 57 w 57"/>
              <a:gd name="T24" fmla="*/ 45 h 4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7" h="45">
                <a:moveTo>
                  <a:pt x="0" y="29"/>
                </a:moveTo>
                <a:lnTo>
                  <a:pt x="11" y="0"/>
                </a:lnTo>
                <a:lnTo>
                  <a:pt x="57" y="16"/>
                </a:lnTo>
                <a:lnTo>
                  <a:pt x="52" y="15"/>
                </a:lnTo>
                <a:lnTo>
                  <a:pt x="44" y="45"/>
                </a:lnTo>
                <a:lnTo>
                  <a:pt x="40" y="43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37" name="Freeform 4903"/>
          <p:cNvSpPr>
            <a:spLocks noChangeAspect="1"/>
          </p:cNvSpPr>
          <p:nvPr/>
        </p:nvSpPr>
        <p:spPr bwMode="auto">
          <a:xfrm>
            <a:off x="1873250" y="3944938"/>
            <a:ext cx="19050" cy="14287"/>
          </a:xfrm>
          <a:custGeom>
            <a:avLst/>
            <a:gdLst>
              <a:gd name="T0" fmla="*/ 0 w 55"/>
              <a:gd name="T1" fmla="*/ 2147483647 h 45"/>
              <a:gd name="T2" fmla="*/ 2147483647 w 55"/>
              <a:gd name="T3" fmla="*/ 0 h 45"/>
              <a:gd name="T4" fmla="*/ 2147483647 w 55"/>
              <a:gd name="T5" fmla="*/ 2147483647 h 45"/>
              <a:gd name="T6" fmla="*/ 2147483647 w 55"/>
              <a:gd name="T7" fmla="*/ 2147483647 h 45"/>
              <a:gd name="T8" fmla="*/ 2147483647 w 55"/>
              <a:gd name="T9" fmla="*/ 2147483647 h 45"/>
              <a:gd name="T10" fmla="*/ 2147483647 w 55"/>
              <a:gd name="T11" fmla="*/ 2147483647 h 45"/>
              <a:gd name="T12" fmla="*/ 0 w 55"/>
              <a:gd name="T13" fmla="*/ 2147483647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5"/>
              <a:gd name="T22" fmla="*/ 0 h 45"/>
              <a:gd name="T23" fmla="*/ 55 w 55"/>
              <a:gd name="T24" fmla="*/ 45 h 4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5" h="45">
                <a:moveTo>
                  <a:pt x="0" y="30"/>
                </a:moveTo>
                <a:lnTo>
                  <a:pt x="8" y="0"/>
                </a:lnTo>
                <a:lnTo>
                  <a:pt x="34" y="8"/>
                </a:lnTo>
                <a:lnTo>
                  <a:pt x="48" y="11"/>
                </a:lnTo>
                <a:lnTo>
                  <a:pt x="42" y="42"/>
                </a:lnTo>
                <a:lnTo>
                  <a:pt x="55" y="45"/>
                </a:lnTo>
                <a:lnTo>
                  <a:pt x="0" y="3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38" name="Freeform 4904"/>
          <p:cNvSpPr>
            <a:spLocks noChangeAspect="1"/>
          </p:cNvSpPr>
          <p:nvPr/>
        </p:nvSpPr>
        <p:spPr bwMode="auto">
          <a:xfrm>
            <a:off x="1887538" y="3948113"/>
            <a:ext cx="17462" cy="14287"/>
          </a:xfrm>
          <a:custGeom>
            <a:avLst/>
            <a:gdLst>
              <a:gd name="T0" fmla="*/ 0 w 52"/>
              <a:gd name="T1" fmla="*/ 2147483647 h 40"/>
              <a:gd name="T2" fmla="*/ 2147483647 w 52"/>
              <a:gd name="T3" fmla="*/ 0 h 40"/>
              <a:gd name="T4" fmla="*/ 2147483647 w 52"/>
              <a:gd name="T5" fmla="*/ 2147483647 h 40"/>
              <a:gd name="T6" fmla="*/ 2147483647 w 52"/>
              <a:gd name="T7" fmla="*/ 2147483647 h 40"/>
              <a:gd name="T8" fmla="*/ 2147483647 w 52"/>
              <a:gd name="T9" fmla="*/ 2147483647 h 40"/>
              <a:gd name="T10" fmla="*/ 2147483647 w 52"/>
              <a:gd name="T11" fmla="*/ 2147483647 h 40"/>
              <a:gd name="T12" fmla="*/ 0 w 52"/>
              <a:gd name="T13" fmla="*/ 2147483647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2"/>
              <a:gd name="T22" fmla="*/ 0 h 40"/>
              <a:gd name="T23" fmla="*/ 52 w 52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2" h="40">
                <a:moveTo>
                  <a:pt x="0" y="31"/>
                </a:moveTo>
                <a:lnTo>
                  <a:pt x="6" y="0"/>
                </a:lnTo>
                <a:lnTo>
                  <a:pt x="52" y="10"/>
                </a:lnTo>
                <a:lnTo>
                  <a:pt x="46" y="9"/>
                </a:lnTo>
                <a:lnTo>
                  <a:pt x="42" y="40"/>
                </a:lnTo>
                <a:lnTo>
                  <a:pt x="37" y="39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39" name="Freeform 4905"/>
          <p:cNvSpPr>
            <a:spLocks noChangeAspect="1"/>
          </p:cNvSpPr>
          <p:nvPr/>
        </p:nvSpPr>
        <p:spPr bwMode="auto">
          <a:xfrm>
            <a:off x="1901825" y="3952875"/>
            <a:ext cx="17463" cy="11113"/>
          </a:xfrm>
          <a:custGeom>
            <a:avLst/>
            <a:gdLst>
              <a:gd name="T0" fmla="*/ 0 w 48"/>
              <a:gd name="T1" fmla="*/ 2147483647 h 39"/>
              <a:gd name="T2" fmla="*/ 2147483647 w 48"/>
              <a:gd name="T3" fmla="*/ 0 h 39"/>
              <a:gd name="T4" fmla="*/ 2147483647 w 48"/>
              <a:gd name="T5" fmla="*/ 2147483647 h 39"/>
              <a:gd name="T6" fmla="*/ 2147483647 w 48"/>
              <a:gd name="T7" fmla="*/ 2147483647 h 39"/>
              <a:gd name="T8" fmla="*/ 2147483647 w 48"/>
              <a:gd name="T9" fmla="*/ 2147483647 h 39"/>
              <a:gd name="T10" fmla="*/ 2147483647 w 48"/>
              <a:gd name="T11" fmla="*/ 2147483647 h 39"/>
              <a:gd name="T12" fmla="*/ 0 w 48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8"/>
              <a:gd name="T22" fmla="*/ 0 h 39"/>
              <a:gd name="T23" fmla="*/ 48 w 48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8" h="39">
                <a:moveTo>
                  <a:pt x="0" y="31"/>
                </a:moveTo>
                <a:lnTo>
                  <a:pt x="4" y="0"/>
                </a:lnTo>
                <a:lnTo>
                  <a:pt x="48" y="7"/>
                </a:lnTo>
                <a:lnTo>
                  <a:pt x="45" y="7"/>
                </a:lnTo>
                <a:lnTo>
                  <a:pt x="43" y="39"/>
                </a:lnTo>
                <a:lnTo>
                  <a:pt x="40" y="39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40" name="Freeform 4906"/>
          <p:cNvSpPr>
            <a:spLocks noChangeAspect="1"/>
          </p:cNvSpPr>
          <p:nvPr/>
        </p:nvSpPr>
        <p:spPr bwMode="auto">
          <a:xfrm>
            <a:off x="1917700" y="3954463"/>
            <a:ext cx="14288" cy="12700"/>
          </a:xfrm>
          <a:custGeom>
            <a:avLst/>
            <a:gdLst>
              <a:gd name="T0" fmla="*/ 0 w 47"/>
              <a:gd name="T1" fmla="*/ 2147483647 h 37"/>
              <a:gd name="T2" fmla="*/ 2147483647 w 47"/>
              <a:gd name="T3" fmla="*/ 0 h 37"/>
              <a:gd name="T4" fmla="*/ 2147483647 w 47"/>
              <a:gd name="T5" fmla="*/ 2147483647 h 37"/>
              <a:gd name="T6" fmla="*/ 2147483647 w 47"/>
              <a:gd name="T7" fmla="*/ 2147483647 h 37"/>
              <a:gd name="T8" fmla="*/ 2147483647 w 47"/>
              <a:gd name="T9" fmla="*/ 2147483647 h 37"/>
              <a:gd name="T10" fmla="*/ 2147483647 w 47"/>
              <a:gd name="T11" fmla="*/ 2147483647 h 37"/>
              <a:gd name="T12" fmla="*/ 0 w 47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7"/>
              <a:gd name="T22" fmla="*/ 0 h 37"/>
              <a:gd name="T23" fmla="*/ 47 w 47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7" h="37">
                <a:moveTo>
                  <a:pt x="0" y="32"/>
                </a:moveTo>
                <a:lnTo>
                  <a:pt x="2" y="0"/>
                </a:lnTo>
                <a:lnTo>
                  <a:pt x="47" y="6"/>
                </a:lnTo>
                <a:lnTo>
                  <a:pt x="44" y="6"/>
                </a:lnTo>
                <a:lnTo>
                  <a:pt x="44" y="37"/>
                </a:lnTo>
                <a:lnTo>
                  <a:pt x="42" y="37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41" name="Freeform 4907"/>
          <p:cNvSpPr>
            <a:spLocks noChangeAspect="1"/>
          </p:cNvSpPr>
          <p:nvPr/>
        </p:nvSpPr>
        <p:spPr bwMode="auto">
          <a:xfrm>
            <a:off x="1931988" y="3956050"/>
            <a:ext cx="15875" cy="11113"/>
          </a:xfrm>
          <a:custGeom>
            <a:avLst/>
            <a:gdLst>
              <a:gd name="T0" fmla="*/ 0 w 49"/>
              <a:gd name="T1" fmla="*/ 2147483647 h 34"/>
              <a:gd name="T2" fmla="*/ 0 w 49"/>
              <a:gd name="T3" fmla="*/ 0 h 34"/>
              <a:gd name="T4" fmla="*/ 2147483647 w 49"/>
              <a:gd name="T5" fmla="*/ 2147483647 h 34"/>
              <a:gd name="T6" fmla="*/ 2147483647 w 49"/>
              <a:gd name="T7" fmla="*/ 2147483647 h 34"/>
              <a:gd name="T8" fmla="*/ 2147483647 w 49"/>
              <a:gd name="T9" fmla="*/ 2147483647 h 34"/>
              <a:gd name="T10" fmla="*/ 2147483647 w 49"/>
              <a:gd name="T11" fmla="*/ 2147483647 h 34"/>
              <a:gd name="T12" fmla="*/ 0 w 49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9"/>
              <a:gd name="T22" fmla="*/ 0 h 34"/>
              <a:gd name="T23" fmla="*/ 49 w 49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9" h="34">
                <a:moveTo>
                  <a:pt x="0" y="31"/>
                </a:moveTo>
                <a:lnTo>
                  <a:pt x="0" y="0"/>
                </a:lnTo>
                <a:lnTo>
                  <a:pt x="49" y="3"/>
                </a:lnTo>
                <a:lnTo>
                  <a:pt x="49" y="34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42" name="Freeform 4908"/>
          <p:cNvSpPr>
            <a:spLocks noChangeAspect="1"/>
          </p:cNvSpPr>
          <p:nvPr/>
        </p:nvSpPr>
        <p:spPr bwMode="auto">
          <a:xfrm>
            <a:off x="1947863" y="3956050"/>
            <a:ext cx="20637" cy="11113"/>
          </a:xfrm>
          <a:custGeom>
            <a:avLst/>
            <a:gdLst>
              <a:gd name="T0" fmla="*/ 0 w 55"/>
              <a:gd name="T1" fmla="*/ 2147483647 h 32"/>
              <a:gd name="T2" fmla="*/ 0 w 55"/>
              <a:gd name="T3" fmla="*/ 0 h 32"/>
              <a:gd name="T4" fmla="*/ 2147483647 w 55"/>
              <a:gd name="T5" fmla="*/ 2147483647 h 32"/>
              <a:gd name="T6" fmla="*/ 2147483647 w 55"/>
              <a:gd name="T7" fmla="*/ 2147483647 h 32"/>
              <a:gd name="T8" fmla="*/ 0 w 55"/>
              <a:gd name="T9" fmla="*/ 2147483647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5"/>
              <a:gd name="T16" fmla="*/ 0 h 32"/>
              <a:gd name="T17" fmla="*/ 55 w 55"/>
              <a:gd name="T18" fmla="*/ 32 h 3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5" h="32">
                <a:moveTo>
                  <a:pt x="0" y="31"/>
                </a:moveTo>
                <a:lnTo>
                  <a:pt x="0" y="0"/>
                </a:lnTo>
                <a:lnTo>
                  <a:pt x="55" y="1"/>
                </a:lnTo>
                <a:lnTo>
                  <a:pt x="55" y="32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43" name="Freeform 4909"/>
          <p:cNvSpPr>
            <a:spLocks noChangeAspect="1"/>
          </p:cNvSpPr>
          <p:nvPr/>
        </p:nvSpPr>
        <p:spPr bwMode="auto">
          <a:xfrm>
            <a:off x="1962150" y="3956050"/>
            <a:ext cx="6350" cy="11113"/>
          </a:xfrm>
          <a:custGeom>
            <a:avLst/>
            <a:gdLst>
              <a:gd name="T0" fmla="*/ 2147483647 w 16"/>
              <a:gd name="T1" fmla="*/ 2147483647 h 31"/>
              <a:gd name="T2" fmla="*/ 2147483647 w 16"/>
              <a:gd name="T3" fmla="*/ 2147483647 h 31"/>
              <a:gd name="T4" fmla="*/ 2147483647 w 16"/>
              <a:gd name="T5" fmla="*/ 2147483647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0 w 16"/>
              <a:gd name="T19" fmla="*/ 2147483647 h 31"/>
              <a:gd name="T20" fmla="*/ 0 w 16"/>
              <a:gd name="T21" fmla="*/ 2147483647 h 31"/>
              <a:gd name="T22" fmla="*/ 2147483647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0 h 31"/>
              <a:gd name="T38" fmla="*/ 2147483647 w 16"/>
              <a:gd name="T39" fmla="*/ 0 h 31"/>
              <a:gd name="T40" fmla="*/ 2147483647 w 16"/>
              <a:gd name="T41" fmla="*/ 0 h 31"/>
              <a:gd name="T42" fmla="*/ 2147483647 w 16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14" y="31"/>
                </a:moveTo>
                <a:lnTo>
                  <a:pt x="14" y="31"/>
                </a:lnTo>
                <a:lnTo>
                  <a:pt x="11" y="30"/>
                </a:lnTo>
                <a:lnTo>
                  <a:pt x="9" y="30"/>
                </a:lnTo>
                <a:lnTo>
                  <a:pt x="7" y="28"/>
                </a:lnTo>
                <a:lnTo>
                  <a:pt x="5" y="26"/>
                </a:lnTo>
                <a:lnTo>
                  <a:pt x="3" y="24"/>
                </a:lnTo>
                <a:lnTo>
                  <a:pt x="1" y="22"/>
                </a:lnTo>
                <a:lnTo>
                  <a:pt x="1" y="18"/>
                </a:lnTo>
                <a:lnTo>
                  <a:pt x="0" y="16"/>
                </a:lnTo>
                <a:lnTo>
                  <a:pt x="0" y="14"/>
                </a:lnTo>
                <a:lnTo>
                  <a:pt x="1" y="11"/>
                </a:lnTo>
                <a:lnTo>
                  <a:pt x="1" y="9"/>
                </a:lnTo>
                <a:lnTo>
                  <a:pt x="3" y="7"/>
                </a:lnTo>
                <a:lnTo>
                  <a:pt x="5" y="5"/>
                </a:lnTo>
                <a:lnTo>
                  <a:pt x="7" y="3"/>
                </a:lnTo>
                <a:lnTo>
                  <a:pt x="9" y="1"/>
                </a:lnTo>
                <a:lnTo>
                  <a:pt x="12" y="1"/>
                </a:lnTo>
                <a:lnTo>
                  <a:pt x="14" y="0"/>
                </a:lnTo>
                <a:lnTo>
                  <a:pt x="16" y="0"/>
                </a:lnTo>
                <a:lnTo>
                  <a:pt x="14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44" name="Freeform 4910"/>
          <p:cNvSpPr>
            <a:spLocks noChangeAspect="1"/>
          </p:cNvSpPr>
          <p:nvPr/>
        </p:nvSpPr>
        <p:spPr bwMode="auto">
          <a:xfrm>
            <a:off x="1990725" y="3967163"/>
            <a:ext cx="1588" cy="9525"/>
          </a:xfrm>
          <a:custGeom>
            <a:avLst/>
            <a:gdLst>
              <a:gd name="T0" fmla="*/ 2147483647 w 4"/>
              <a:gd name="T1" fmla="*/ 0 h 31"/>
              <a:gd name="T2" fmla="*/ 0 w 4"/>
              <a:gd name="T3" fmla="*/ 2147483647 h 31"/>
              <a:gd name="T4" fmla="*/ 2147483647 w 4"/>
              <a:gd name="T5" fmla="*/ 0 h 31"/>
              <a:gd name="T6" fmla="*/ 0 60000 65536"/>
              <a:gd name="T7" fmla="*/ 0 60000 65536"/>
              <a:gd name="T8" fmla="*/ 0 60000 65536"/>
              <a:gd name="T9" fmla="*/ 0 w 4"/>
              <a:gd name="T10" fmla="*/ 0 h 31"/>
              <a:gd name="T11" fmla="*/ 4 w 4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" h="31">
                <a:moveTo>
                  <a:pt x="4" y="0"/>
                </a:moveTo>
                <a:lnTo>
                  <a:pt x="0" y="31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45" name="Freeform 4911"/>
          <p:cNvSpPr>
            <a:spLocks noChangeAspect="1"/>
          </p:cNvSpPr>
          <p:nvPr/>
        </p:nvSpPr>
        <p:spPr bwMode="auto">
          <a:xfrm>
            <a:off x="1968500" y="3956050"/>
            <a:ext cx="3175" cy="12700"/>
          </a:xfrm>
          <a:custGeom>
            <a:avLst/>
            <a:gdLst>
              <a:gd name="T0" fmla="*/ 0 w 17"/>
              <a:gd name="T1" fmla="*/ 2147483647 h 32"/>
              <a:gd name="T2" fmla="*/ 2147483647 w 17"/>
              <a:gd name="T3" fmla="*/ 0 h 32"/>
              <a:gd name="T4" fmla="*/ 2147483647 w 17"/>
              <a:gd name="T5" fmla="*/ 2147483647 h 32"/>
              <a:gd name="T6" fmla="*/ 2147483647 w 17"/>
              <a:gd name="T7" fmla="*/ 2147483647 h 32"/>
              <a:gd name="T8" fmla="*/ 2147483647 w 17"/>
              <a:gd name="T9" fmla="*/ 2147483647 h 32"/>
              <a:gd name="T10" fmla="*/ 2147483647 w 17"/>
              <a:gd name="T11" fmla="*/ 2147483647 h 32"/>
              <a:gd name="T12" fmla="*/ 0 w 17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"/>
              <a:gd name="T22" fmla="*/ 0 h 32"/>
              <a:gd name="T23" fmla="*/ 17 w 17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" h="32">
                <a:moveTo>
                  <a:pt x="0" y="31"/>
                </a:moveTo>
                <a:lnTo>
                  <a:pt x="2" y="0"/>
                </a:lnTo>
                <a:lnTo>
                  <a:pt x="17" y="1"/>
                </a:lnTo>
                <a:lnTo>
                  <a:pt x="16" y="1"/>
                </a:lnTo>
                <a:lnTo>
                  <a:pt x="10" y="32"/>
                </a:lnTo>
                <a:lnTo>
                  <a:pt x="9" y="32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46" name="Freeform 4912"/>
          <p:cNvSpPr>
            <a:spLocks noChangeAspect="1"/>
          </p:cNvSpPr>
          <p:nvPr/>
        </p:nvSpPr>
        <p:spPr bwMode="auto">
          <a:xfrm>
            <a:off x="1970088" y="3956050"/>
            <a:ext cx="7937" cy="12700"/>
          </a:xfrm>
          <a:custGeom>
            <a:avLst/>
            <a:gdLst>
              <a:gd name="T0" fmla="*/ 0 w 19"/>
              <a:gd name="T1" fmla="*/ 2147483647 h 33"/>
              <a:gd name="T2" fmla="*/ 2147483647 w 19"/>
              <a:gd name="T3" fmla="*/ 0 h 33"/>
              <a:gd name="T4" fmla="*/ 2147483647 w 19"/>
              <a:gd name="T5" fmla="*/ 2147483647 h 33"/>
              <a:gd name="T6" fmla="*/ 2147483647 w 19"/>
              <a:gd name="T7" fmla="*/ 2147483647 h 33"/>
              <a:gd name="T8" fmla="*/ 2147483647 w 19"/>
              <a:gd name="T9" fmla="*/ 2147483647 h 33"/>
              <a:gd name="T10" fmla="*/ 2147483647 w 19"/>
              <a:gd name="T11" fmla="*/ 2147483647 h 33"/>
              <a:gd name="T12" fmla="*/ 0 w 19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"/>
              <a:gd name="T22" fmla="*/ 0 h 33"/>
              <a:gd name="T23" fmla="*/ 19 w 19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" h="33">
                <a:moveTo>
                  <a:pt x="0" y="31"/>
                </a:moveTo>
                <a:lnTo>
                  <a:pt x="6" y="0"/>
                </a:lnTo>
                <a:lnTo>
                  <a:pt x="16" y="2"/>
                </a:lnTo>
                <a:lnTo>
                  <a:pt x="19" y="4"/>
                </a:lnTo>
                <a:lnTo>
                  <a:pt x="5" y="31"/>
                </a:lnTo>
                <a:lnTo>
                  <a:pt x="8" y="33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47" name="Freeform 4913"/>
          <p:cNvSpPr>
            <a:spLocks noChangeAspect="1"/>
          </p:cNvSpPr>
          <p:nvPr/>
        </p:nvSpPr>
        <p:spPr bwMode="auto">
          <a:xfrm>
            <a:off x="1971675" y="3957638"/>
            <a:ext cx="7938" cy="11112"/>
          </a:xfrm>
          <a:custGeom>
            <a:avLst/>
            <a:gdLst>
              <a:gd name="T0" fmla="*/ 0 w 25"/>
              <a:gd name="T1" fmla="*/ 2147483647 h 30"/>
              <a:gd name="T2" fmla="*/ 2147483647 w 25"/>
              <a:gd name="T3" fmla="*/ 0 h 30"/>
              <a:gd name="T4" fmla="*/ 2147483647 w 25"/>
              <a:gd name="T5" fmla="*/ 2147483647 h 30"/>
              <a:gd name="T6" fmla="*/ 2147483647 w 25"/>
              <a:gd name="T7" fmla="*/ 2147483647 h 30"/>
              <a:gd name="T8" fmla="*/ 2147483647 w 25"/>
              <a:gd name="T9" fmla="*/ 2147483647 h 30"/>
              <a:gd name="T10" fmla="*/ 2147483647 w 25"/>
              <a:gd name="T11" fmla="*/ 2147483647 h 30"/>
              <a:gd name="T12" fmla="*/ 0 w 25"/>
              <a:gd name="T13" fmla="*/ 2147483647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5"/>
              <a:gd name="T22" fmla="*/ 0 h 30"/>
              <a:gd name="T23" fmla="*/ 25 w 25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5" h="30">
                <a:moveTo>
                  <a:pt x="0" y="27"/>
                </a:moveTo>
                <a:lnTo>
                  <a:pt x="14" y="0"/>
                </a:lnTo>
                <a:lnTo>
                  <a:pt x="25" y="6"/>
                </a:lnTo>
                <a:lnTo>
                  <a:pt x="24" y="5"/>
                </a:lnTo>
                <a:lnTo>
                  <a:pt x="5" y="30"/>
                </a:lnTo>
                <a:lnTo>
                  <a:pt x="4" y="29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48" name="Freeform 4914"/>
          <p:cNvSpPr>
            <a:spLocks noChangeAspect="1"/>
          </p:cNvSpPr>
          <p:nvPr/>
        </p:nvSpPr>
        <p:spPr bwMode="auto">
          <a:xfrm>
            <a:off x="1973263" y="3959225"/>
            <a:ext cx="7937" cy="14288"/>
          </a:xfrm>
          <a:custGeom>
            <a:avLst/>
            <a:gdLst>
              <a:gd name="T0" fmla="*/ 0 w 26"/>
              <a:gd name="T1" fmla="*/ 2147483647 h 37"/>
              <a:gd name="T2" fmla="*/ 2147483647 w 26"/>
              <a:gd name="T3" fmla="*/ 2147483647 h 37"/>
              <a:gd name="T4" fmla="*/ 2147483647 w 26"/>
              <a:gd name="T5" fmla="*/ 0 h 37"/>
              <a:gd name="T6" fmla="*/ 2147483647 w 26"/>
              <a:gd name="T7" fmla="*/ 2147483647 h 37"/>
              <a:gd name="T8" fmla="*/ 2147483647 w 26"/>
              <a:gd name="T9" fmla="*/ 2147483647 h 37"/>
              <a:gd name="T10" fmla="*/ 2147483647 w 26"/>
              <a:gd name="T11" fmla="*/ 2147483647 h 37"/>
              <a:gd name="T12" fmla="*/ 0 w 26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6"/>
              <a:gd name="T22" fmla="*/ 0 h 37"/>
              <a:gd name="T23" fmla="*/ 26 w 26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6" h="37">
                <a:moveTo>
                  <a:pt x="0" y="26"/>
                </a:moveTo>
                <a:lnTo>
                  <a:pt x="19" y="1"/>
                </a:lnTo>
                <a:lnTo>
                  <a:pt x="18" y="0"/>
                </a:lnTo>
                <a:lnTo>
                  <a:pt x="26" y="7"/>
                </a:lnTo>
                <a:lnTo>
                  <a:pt x="7" y="30"/>
                </a:lnTo>
                <a:lnTo>
                  <a:pt x="16" y="37"/>
                </a:lnTo>
                <a:lnTo>
                  <a:pt x="0" y="2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49" name="Freeform 4915"/>
          <p:cNvSpPr>
            <a:spLocks noChangeAspect="1"/>
          </p:cNvSpPr>
          <p:nvPr/>
        </p:nvSpPr>
        <p:spPr bwMode="auto">
          <a:xfrm>
            <a:off x="1976438" y="3962400"/>
            <a:ext cx="9525" cy="11113"/>
          </a:xfrm>
          <a:custGeom>
            <a:avLst/>
            <a:gdLst>
              <a:gd name="T0" fmla="*/ 0 w 24"/>
              <a:gd name="T1" fmla="*/ 2147483647 h 30"/>
              <a:gd name="T2" fmla="*/ 2147483647 w 24"/>
              <a:gd name="T3" fmla="*/ 0 h 30"/>
              <a:gd name="T4" fmla="*/ 2147483647 w 24"/>
              <a:gd name="T5" fmla="*/ 2147483647 h 30"/>
              <a:gd name="T6" fmla="*/ 2147483647 w 24"/>
              <a:gd name="T7" fmla="*/ 2147483647 h 30"/>
              <a:gd name="T8" fmla="*/ 2147483647 w 24"/>
              <a:gd name="T9" fmla="*/ 2147483647 h 30"/>
              <a:gd name="T10" fmla="*/ 2147483647 w 24"/>
              <a:gd name="T11" fmla="*/ 2147483647 h 30"/>
              <a:gd name="T12" fmla="*/ 0 w 24"/>
              <a:gd name="T13" fmla="*/ 2147483647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"/>
              <a:gd name="T22" fmla="*/ 0 h 30"/>
              <a:gd name="T23" fmla="*/ 24 w 24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" h="30">
                <a:moveTo>
                  <a:pt x="0" y="23"/>
                </a:moveTo>
                <a:lnTo>
                  <a:pt x="19" y="0"/>
                </a:lnTo>
                <a:lnTo>
                  <a:pt x="24" y="5"/>
                </a:lnTo>
                <a:lnTo>
                  <a:pt x="22" y="3"/>
                </a:lnTo>
                <a:lnTo>
                  <a:pt x="10" y="30"/>
                </a:lnTo>
                <a:lnTo>
                  <a:pt x="9" y="29"/>
                </a:lnTo>
                <a:lnTo>
                  <a:pt x="0" y="2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50" name="Freeform 4916"/>
          <p:cNvSpPr>
            <a:spLocks noChangeAspect="1"/>
          </p:cNvSpPr>
          <p:nvPr/>
        </p:nvSpPr>
        <p:spPr bwMode="auto">
          <a:xfrm>
            <a:off x="1979613" y="3963988"/>
            <a:ext cx="7937" cy="11112"/>
          </a:xfrm>
          <a:custGeom>
            <a:avLst/>
            <a:gdLst>
              <a:gd name="T0" fmla="*/ 0 w 17"/>
              <a:gd name="T1" fmla="*/ 2147483647 h 35"/>
              <a:gd name="T2" fmla="*/ 2147483647 w 17"/>
              <a:gd name="T3" fmla="*/ 0 h 35"/>
              <a:gd name="T4" fmla="*/ 2147483647 w 17"/>
              <a:gd name="T5" fmla="*/ 2147483647 h 35"/>
              <a:gd name="T6" fmla="*/ 2147483647 w 17"/>
              <a:gd name="T7" fmla="*/ 2147483647 h 35"/>
              <a:gd name="T8" fmla="*/ 2147483647 w 17"/>
              <a:gd name="T9" fmla="*/ 2147483647 h 35"/>
              <a:gd name="T10" fmla="*/ 2147483647 w 17"/>
              <a:gd name="T11" fmla="*/ 2147483647 h 35"/>
              <a:gd name="T12" fmla="*/ 0 w 17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"/>
              <a:gd name="T22" fmla="*/ 0 h 35"/>
              <a:gd name="T23" fmla="*/ 17 w 17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" h="35">
                <a:moveTo>
                  <a:pt x="0" y="27"/>
                </a:moveTo>
                <a:lnTo>
                  <a:pt x="12" y="0"/>
                </a:lnTo>
                <a:lnTo>
                  <a:pt x="15" y="3"/>
                </a:lnTo>
                <a:lnTo>
                  <a:pt x="17" y="3"/>
                </a:lnTo>
                <a:lnTo>
                  <a:pt x="11" y="34"/>
                </a:lnTo>
                <a:lnTo>
                  <a:pt x="13" y="35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51" name="Freeform 4917"/>
          <p:cNvSpPr>
            <a:spLocks noChangeAspect="1"/>
          </p:cNvSpPr>
          <p:nvPr/>
        </p:nvSpPr>
        <p:spPr bwMode="auto">
          <a:xfrm>
            <a:off x="1985963" y="3963988"/>
            <a:ext cx="4762" cy="11112"/>
          </a:xfrm>
          <a:custGeom>
            <a:avLst/>
            <a:gdLst>
              <a:gd name="T0" fmla="*/ 0 w 18"/>
              <a:gd name="T1" fmla="*/ 2147483647 h 33"/>
              <a:gd name="T2" fmla="*/ 2147483647 w 18"/>
              <a:gd name="T3" fmla="*/ 0 h 33"/>
              <a:gd name="T4" fmla="*/ 2147483647 w 18"/>
              <a:gd name="T5" fmla="*/ 2147483647 h 33"/>
              <a:gd name="T6" fmla="*/ 2147483647 w 18"/>
              <a:gd name="T7" fmla="*/ 2147483647 h 33"/>
              <a:gd name="T8" fmla="*/ 2147483647 w 18"/>
              <a:gd name="T9" fmla="*/ 2147483647 h 33"/>
              <a:gd name="T10" fmla="*/ 2147483647 w 18"/>
              <a:gd name="T11" fmla="*/ 2147483647 h 33"/>
              <a:gd name="T12" fmla="*/ 0 w 18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"/>
              <a:gd name="T22" fmla="*/ 0 h 33"/>
              <a:gd name="T23" fmla="*/ 18 w 18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" h="33">
                <a:moveTo>
                  <a:pt x="0" y="31"/>
                </a:moveTo>
                <a:lnTo>
                  <a:pt x="6" y="0"/>
                </a:lnTo>
                <a:lnTo>
                  <a:pt x="18" y="3"/>
                </a:lnTo>
                <a:lnTo>
                  <a:pt x="14" y="2"/>
                </a:lnTo>
                <a:lnTo>
                  <a:pt x="9" y="33"/>
                </a:lnTo>
                <a:lnTo>
                  <a:pt x="5" y="32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52" name="Freeform 4918"/>
          <p:cNvSpPr>
            <a:spLocks noChangeAspect="1"/>
          </p:cNvSpPr>
          <p:nvPr/>
        </p:nvSpPr>
        <p:spPr bwMode="auto">
          <a:xfrm>
            <a:off x="1987550" y="3963988"/>
            <a:ext cx="4763" cy="12700"/>
          </a:xfrm>
          <a:custGeom>
            <a:avLst/>
            <a:gdLst>
              <a:gd name="T0" fmla="*/ 0 w 16"/>
              <a:gd name="T1" fmla="*/ 2147483647 h 33"/>
              <a:gd name="T2" fmla="*/ 2147483647 w 16"/>
              <a:gd name="T3" fmla="*/ 0 h 33"/>
              <a:gd name="T4" fmla="*/ 2147483647 w 16"/>
              <a:gd name="T5" fmla="*/ 2147483647 h 33"/>
              <a:gd name="T6" fmla="*/ 2147483647 w 16"/>
              <a:gd name="T7" fmla="*/ 2147483647 h 33"/>
              <a:gd name="T8" fmla="*/ 0 w 16"/>
              <a:gd name="T9" fmla="*/ 2147483647 h 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"/>
              <a:gd name="T16" fmla="*/ 0 h 33"/>
              <a:gd name="T17" fmla="*/ 16 w 16"/>
              <a:gd name="T18" fmla="*/ 33 h 3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" h="33">
                <a:moveTo>
                  <a:pt x="0" y="31"/>
                </a:moveTo>
                <a:lnTo>
                  <a:pt x="5" y="0"/>
                </a:lnTo>
                <a:lnTo>
                  <a:pt x="16" y="2"/>
                </a:lnTo>
                <a:lnTo>
                  <a:pt x="12" y="33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53" name="Freeform 4919"/>
          <p:cNvSpPr>
            <a:spLocks noChangeAspect="1"/>
          </p:cNvSpPr>
          <p:nvPr/>
        </p:nvSpPr>
        <p:spPr bwMode="auto">
          <a:xfrm>
            <a:off x="1865313" y="3832225"/>
            <a:ext cx="1587" cy="12700"/>
          </a:xfrm>
          <a:custGeom>
            <a:avLst/>
            <a:gdLst>
              <a:gd name="T0" fmla="*/ 0 w 1587"/>
              <a:gd name="T1" fmla="*/ 2147483647 h 31"/>
              <a:gd name="T2" fmla="*/ 0 w 1587"/>
              <a:gd name="T3" fmla="*/ 0 h 31"/>
              <a:gd name="T4" fmla="*/ 0 w 1587"/>
              <a:gd name="T5" fmla="*/ 2147483647 h 31"/>
              <a:gd name="T6" fmla="*/ 0 60000 65536"/>
              <a:gd name="T7" fmla="*/ 0 60000 65536"/>
              <a:gd name="T8" fmla="*/ 0 60000 65536"/>
              <a:gd name="T9" fmla="*/ 0 w 1587"/>
              <a:gd name="T10" fmla="*/ 0 h 31"/>
              <a:gd name="T11" fmla="*/ 1587 w 1587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31">
                <a:moveTo>
                  <a:pt x="0" y="31"/>
                </a:moveTo>
                <a:lnTo>
                  <a:pt x="0" y="0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54" name="Freeform 4920"/>
          <p:cNvSpPr>
            <a:spLocks noChangeAspect="1"/>
          </p:cNvSpPr>
          <p:nvPr/>
        </p:nvSpPr>
        <p:spPr bwMode="auto">
          <a:xfrm>
            <a:off x="2090738" y="3802063"/>
            <a:ext cx="6350" cy="9525"/>
          </a:xfrm>
          <a:custGeom>
            <a:avLst/>
            <a:gdLst>
              <a:gd name="T0" fmla="*/ 0 w 21"/>
              <a:gd name="T1" fmla="*/ 2147483647 h 31"/>
              <a:gd name="T2" fmla="*/ 0 w 21"/>
              <a:gd name="T3" fmla="*/ 2147483647 h 31"/>
              <a:gd name="T4" fmla="*/ 2147483647 w 21"/>
              <a:gd name="T5" fmla="*/ 0 h 31"/>
              <a:gd name="T6" fmla="*/ 2147483647 w 21"/>
              <a:gd name="T7" fmla="*/ 0 h 31"/>
              <a:gd name="T8" fmla="*/ 2147483647 w 21"/>
              <a:gd name="T9" fmla="*/ 0 h 31"/>
              <a:gd name="T10" fmla="*/ 2147483647 w 21"/>
              <a:gd name="T11" fmla="*/ 2147483647 h 31"/>
              <a:gd name="T12" fmla="*/ 2147483647 w 21"/>
              <a:gd name="T13" fmla="*/ 2147483647 h 31"/>
              <a:gd name="T14" fmla="*/ 2147483647 w 21"/>
              <a:gd name="T15" fmla="*/ 2147483647 h 31"/>
              <a:gd name="T16" fmla="*/ 2147483647 w 21"/>
              <a:gd name="T17" fmla="*/ 2147483647 h 31"/>
              <a:gd name="T18" fmla="*/ 2147483647 w 21"/>
              <a:gd name="T19" fmla="*/ 2147483647 h 31"/>
              <a:gd name="T20" fmla="*/ 2147483647 w 21"/>
              <a:gd name="T21" fmla="*/ 2147483647 h 31"/>
              <a:gd name="T22" fmla="*/ 2147483647 w 21"/>
              <a:gd name="T23" fmla="*/ 2147483647 h 31"/>
              <a:gd name="T24" fmla="*/ 2147483647 w 21"/>
              <a:gd name="T25" fmla="*/ 2147483647 h 31"/>
              <a:gd name="T26" fmla="*/ 2147483647 w 21"/>
              <a:gd name="T27" fmla="*/ 2147483647 h 31"/>
              <a:gd name="T28" fmla="*/ 2147483647 w 21"/>
              <a:gd name="T29" fmla="*/ 2147483647 h 31"/>
              <a:gd name="T30" fmla="*/ 2147483647 w 21"/>
              <a:gd name="T31" fmla="*/ 2147483647 h 31"/>
              <a:gd name="T32" fmla="*/ 2147483647 w 21"/>
              <a:gd name="T33" fmla="*/ 2147483647 h 31"/>
              <a:gd name="T34" fmla="*/ 2147483647 w 21"/>
              <a:gd name="T35" fmla="*/ 2147483647 h 31"/>
              <a:gd name="T36" fmla="*/ 2147483647 w 21"/>
              <a:gd name="T37" fmla="*/ 2147483647 h 31"/>
              <a:gd name="T38" fmla="*/ 2147483647 w 21"/>
              <a:gd name="T39" fmla="*/ 2147483647 h 31"/>
              <a:gd name="T40" fmla="*/ 2147483647 w 21"/>
              <a:gd name="T41" fmla="*/ 2147483647 h 31"/>
              <a:gd name="T42" fmla="*/ 0 w 21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1"/>
              <a:gd name="T67" fmla="*/ 0 h 31"/>
              <a:gd name="T68" fmla="*/ 21 w 21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1" h="31">
                <a:moveTo>
                  <a:pt x="0" y="2"/>
                </a:moveTo>
                <a:lnTo>
                  <a:pt x="0" y="2"/>
                </a:lnTo>
                <a:lnTo>
                  <a:pt x="2" y="0"/>
                </a:lnTo>
                <a:lnTo>
                  <a:pt x="6" y="0"/>
                </a:lnTo>
                <a:lnTo>
                  <a:pt x="8" y="0"/>
                </a:lnTo>
                <a:lnTo>
                  <a:pt x="10" y="2"/>
                </a:lnTo>
                <a:lnTo>
                  <a:pt x="13" y="3"/>
                </a:lnTo>
                <a:lnTo>
                  <a:pt x="15" y="4"/>
                </a:lnTo>
                <a:lnTo>
                  <a:pt x="17" y="6"/>
                </a:lnTo>
                <a:lnTo>
                  <a:pt x="19" y="8"/>
                </a:lnTo>
                <a:lnTo>
                  <a:pt x="20" y="11"/>
                </a:lnTo>
                <a:lnTo>
                  <a:pt x="21" y="13"/>
                </a:lnTo>
                <a:lnTo>
                  <a:pt x="21" y="16"/>
                </a:lnTo>
                <a:lnTo>
                  <a:pt x="21" y="18"/>
                </a:lnTo>
                <a:lnTo>
                  <a:pt x="20" y="20"/>
                </a:lnTo>
                <a:lnTo>
                  <a:pt x="19" y="23"/>
                </a:lnTo>
                <a:lnTo>
                  <a:pt x="18" y="25"/>
                </a:lnTo>
                <a:lnTo>
                  <a:pt x="16" y="27"/>
                </a:lnTo>
                <a:lnTo>
                  <a:pt x="14" y="30"/>
                </a:lnTo>
                <a:lnTo>
                  <a:pt x="11" y="31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55" name="Freeform 4921"/>
          <p:cNvSpPr>
            <a:spLocks noChangeAspect="1"/>
          </p:cNvSpPr>
          <p:nvPr/>
        </p:nvSpPr>
        <p:spPr bwMode="auto">
          <a:xfrm>
            <a:off x="1865313" y="3832225"/>
            <a:ext cx="23812" cy="12700"/>
          </a:xfrm>
          <a:custGeom>
            <a:avLst/>
            <a:gdLst>
              <a:gd name="T0" fmla="*/ 0 w 73"/>
              <a:gd name="T1" fmla="*/ 2147483647 h 32"/>
              <a:gd name="T2" fmla="*/ 0 w 73"/>
              <a:gd name="T3" fmla="*/ 2147483647 h 32"/>
              <a:gd name="T4" fmla="*/ 2147483647 w 73"/>
              <a:gd name="T5" fmla="*/ 0 h 32"/>
              <a:gd name="T6" fmla="*/ 2147483647 w 73"/>
              <a:gd name="T7" fmla="*/ 0 h 32"/>
              <a:gd name="T8" fmla="*/ 2147483647 w 73"/>
              <a:gd name="T9" fmla="*/ 2147483647 h 32"/>
              <a:gd name="T10" fmla="*/ 2147483647 w 73"/>
              <a:gd name="T11" fmla="*/ 2147483647 h 32"/>
              <a:gd name="T12" fmla="*/ 0 w 73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3"/>
              <a:gd name="T22" fmla="*/ 0 h 32"/>
              <a:gd name="T23" fmla="*/ 73 w 73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3" h="32">
                <a:moveTo>
                  <a:pt x="0" y="32"/>
                </a:moveTo>
                <a:lnTo>
                  <a:pt x="0" y="1"/>
                </a:lnTo>
                <a:lnTo>
                  <a:pt x="73" y="0"/>
                </a:lnTo>
                <a:lnTo>
                  <a:pt x="73" y="31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56" name="Freeform 4922"/>
          <p:cNvSpPr>
            <a:spLocks noChangeAspect="1"/>
          </p:cNvSpPr>
          <p:nvPr/>
        </p:nvSpPr>
        <p:spPr bwMode="auto">
          <a:xfrm>
            <a:off x="1889125" y="3832225"/>
            <a:ext cx="30163" cy="11113"/>
          </a:xfrm>
          <a:custGeom>
            <a:avLst/>
            <a:gdLst>
              <a:gd name="T0" fmla="*/ 0 w 83"/>
              <a:gd name="T1" fmla="*/ 2147483647 h 33"/>
              <a:gd name="T2" fmla="*/ 0 w 83"/>
              <a:gd name="T3" fmla="*/ 2147483647 h 33"/>
              <a:gd name="T4" fmla="*/ 2147483647 w 83"/>
              <a:gd name="T5" fmla="*/ 0 h 33"/>
              <a:gd name="T6" fmla="*/ 2147483647 w 83"/>
              <a:gd name="T7" fmla="*/ 0 h 33"/>
              <a:gd name="T8" fmla="*/ 2147483647 w 83"/>
              <a:gd name="T9" fmla="*/ 2147483647 h 33"/>
              <a:gd name="T10" fmla="*/ 2147483647 w 83"/>
              <a:gd name="T11" fmla="*/ 2147483647 h 33"/>
              <a:gd name="T12" fmla="*/ 0 w 83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3"/>
              <a:gd name="T22" fmla="*/ 0 h 33"/>
              <a:gd name="T23" fmla="*/ 83 w 83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3" h="33">
                <a:moveTo>
                  <a:pt x="0" y="33"/>
                </a:moveTo>
                <a:lnTo>
                  <a:pt x="0" y="2"/>
                </a:lnTo>
                <a:lnTo>
                  <a:pt x="83" y="0"/>
                </a:lnTo>
                <a:lnTo>
                  <a:pt x="83" y="31"/>
                </a:lnTo>
                <a:lnTo>
                  <a:pt x="0" y="3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57" name="Freeform 4923"/>
          <p:cNvSpPr>
            <a:spLocks noChangeAspect="1"/>
          </p:cNvSpPr>
          <p:nvPr/>
        </p:nvSpPr>
        <p:spPr bwMode="auto">
          <a:xfrm>
            <a:off x="1919288" y="3829050"/>
            <a:ext cx="28575" cy="14288"/>
          </a:xfrm>
          <a:custGeom>
            <a:avLst/>
            <a:gdLst>
              <a:gd name="T0" fmla="*/ 0 w 91"/>
              <a:gd name="T1" fmla="*/ 2147483647 h 36"/>
              <a:gd name="T2" fmla="*/ 0 w 91"/>
              <a:gd name="T3" fmla="*/ 2147483647 h 36"/>
              <a:gd name="T4" fmla="*/ 2147483647 w 91"/>
              <a:gd name="T5" fmla="*/ 0 h 36"/>
              <a:gd name="T6" fmla="*/ 2147483647 w 91"/>
              <a:gd name="T7" fmla="*/ 0 h 36"/>
              <a:gd name="T8" fmla="*/ 2147483647 w 91"/>
              <a:gd name="T9" fmla="*/ 2147483647 h 36"/>
              <a:gd name="T10" fmla="*/ 2147483647 w 91"/>
              <a:gd name="T11" fmla="*/ 2147483647 h 36"/>
              <a:gd name="T12" fmla="*/ 0 w 91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1"/>
              <a:gd name="T22" fmla="*/ 0 h 36"/>
              <a:gd name="T23" fmla="*/ 91 w 91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1" h="36">
                <a:moveTo>
                  <a:pt x="0" y="36"/>
                </a:moveTo>
                <a:lnTo>
                  <a:pt x="0" y="5"/>
                </a:lnTo>
                <a:lnTo>
                  <a:pt x="85" y="0"/>
                </a:lnTo>
                <a:lnTo>
                  <a:pt x="87" y="0"/>
                </a:lnTo>
                <a:lnTo>
                  <a:pt x="89" y="32"/>
                </a:lnTo>
                <a:lnTo>
                  <a:pt x="91" y="32"/>
                </a:lnTo>
                <a:lnTo>
                  <a:pt x="0" y="3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58" name="Freeform 4924"/>
          <p:cNvSpPr>
            <a:spLocks noChangeAspect="1"/>
          </p:cNvSpPr>
          <p:nvPr/>
        </p:nvSpPr>
        <p:spPr bwMode="auto">
          <a:xfrm>
            <a:off x="1947863" y="3827463"/>
            <a:ext cx="31750" cy="12700"/>
          </a:xfrm>
          <a:custGeom>
            <a:avLst/>
            <a:gdLst>
              <a:gd name="T0" fmla="*/ 2147483647 w 94"/>
              <a:gd name="T1" fmla="*/ 2147483647 h 38"/>
              <a:gd name="T2" fmla="*/ 0 w 94"/>
              <a:gd name="T3" fmla="*/ 2147483647 h 38"/>
              <a:gd name="T4" fmla="*/ 2147483647 w 94"/>
              <a:gd name="T5" fmla="*/ 0 h 38"/>
              <a:gd name="T6" fmla="*/ 2147483647 w 94"/>
              <a:gd name="T7" fmla="*/ 0 h 38"/>
              <a:gd name="T8" fmla="*/ 2147483647 w 94"/>
              <a:gd name="T9" fmla="*/ 2147483647 h 38"/>
              <a:gd name="T10" fmla="*/ 2147483647 w 94"/>
              <a:gd name="T11" fmla="*/ 2147483647 h 38"/>
              <a:gd name="T12" fmla="*/ 2147483647 w 94"/>
              <a:gd name="T13" fmla="*/ 2147483647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4"/>
              <a:gd name="T22" fmla="*/ 0 h 38"/>
              <a:gd name="T23" fmla="*/ 94 w 94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4" h="38">
                <a:moveTo>
                  <a:pt x="2" y="38"/>
                </a:moveTo>
                <a:lnTo>
                  <a:pt x="0" y="6"/>
                </a:lnTo>
                <a:lnTo>
                  <a:pt x="92" y="0"/>
                </a:lnTo>
                <a:lnTo>
                  <a:pt x="94" y="31"/>
                </a:lnTo>
                <a:lnTo>
                  <a:pt x="2" y="3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59" name="Freeform 4925"/>
          <p:cNvSpPr>
            <a:spLocks noChangeAspect="1"/>
          </p:cNvSpPr>
          <p:nvPr/>
        </p:nvSpPr>
        <p:spPr bwMode="auto">
          <a:xfrm>
            <a:off x="1979613" y="3824288"/>
            <a:ext cx="33337" cy="12700"/>
          </a:xfrm>
          <a:custGeom>
            <a:avLst/>
            <a:gdLst>
              <a:gd name="T0" fmla="*/ 2147483647 w 95"/>
              <a:gd name="T1" fmla="*/ 2147483647 h 42"/>
              <a:gd name="T2" fmla="*/ 0 w 95"/>
              <a:gd name="T3" fmla="*/ 2147483647 h 42"/>
              <a:gd name="T4" fmla="*/ 2147483647 w 95"/>
              <a:gd name="T5" fmla="*/ 2147483647 h 42"/>
              <a:gd name="T6" fmla="*/ 2147483647 w 95"/>
              <a:gd name="T7" fmla="*/ 0 h 42"/>
              <a:gd name="T8" fmla="*/ 2147483647 w 95"/>
              <a:gd name="T9" fmla="*/ 2147483647 h 42"/>
              <a:gd name="T10" fmla="*/ 2147483647 w 95"/>
              <a:gd name="T11" fmla="*/ 2147483647 h 42"/>
              <a:gd name="T12" fmla="*/ 2147483647 w 95"/>
              <a:gd name="T13" fmla="*/ 2147483647 h 4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5"/>
              <a:gd name="T22" fmla="*/ 0 h 42"/>
              <a:gd name="T23" fmla="*/ 95 w 95"/>
              <a:gd name="T24" fmla="*/ 42 h 4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5" h="42">
                <a:moveTo>
                  <a:pt x="2" y="42"/>
                </a:moveTo>
                <a:lnTo>
                  <a:pt x="0" y="11"/>
                </a:lnTo>
                <a:lnTo>
                  <a:pt x="85" y="1"/>
                </a:lnTo>
                <a:lnTo>
                  <a:pt x="88" y="0"/>
                </a:lnTo>
                <a:lnTo>
                  <a:pt x="92" y="31"/>
                </a:lnTo>
                <a:lnTo>
                  <a:pt x="95" y="30"/>
                </a:lnTo>
                <a:lnTo>
                  <a:pt x="2" y="4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60" name="Freeform 4926"/>
          <p:cNvSpPr>
            <a:spLocks noChangeAspect="1"/>
          </p:cNvSpPr>
          <p:nvPr/>
        </p:nvSpPr>
        <p:spPr bwMode="auto">
          <a:xfrm>
            <a:off x="2011363" y="3819525"/>
            <a:ext cx="30162" cy="14288"/>
          </a:xfrm>
          <a:custGeom>
            <a:avLst/>
            <a:gdLst>
              <a:gd name="T0" fmla="*/ 2147483647 w 93"/>
              <a:gd name="T1" fmla="*/ 2147483647 h 47"/>
              <a:gd name="T2" fmla="*/ 0 w 93"/>
              <a:gd name="T3" fmla="*/ 2147483647 h 47"/>
              <a:gd name="T4" fmla="*/ 2147483647 w 93"/>
              <a:gd name="T5" fmla="*/ 0 h 47"/>
              <a:gd name="T6" fmla="*/ 2147483647 w 93"/>
              <a:gd name="T7" fmla="*/ 2147483647 h 47"/>
              <a:gd name="T8" fmla="*/ 2147483647 w 93"/>
              <a:gd name="T9" fmla="*/ 2147483647 h 47"/>
              <a:gd name="T10" fmla="*/ 2147483647 w 93"/>
              <a:gd name="T11" fmla="*/ 2147483647 h 47"/>
              <a:gd name="T12" fmla="*/ 2147483647 w 93"/>
              <a:gd name="T13" fmla="*/ 2147483647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3"/>
              <a:gd name="T22" fmla="*/ 0 h 47"/>
              <a:gd name="T23" fmla="*/ 93 w 93"/>
              <a:gd name="T24" fmla="*/ 47 h 4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3" h="47">
                <a:moveTo>
                  <a:pt x="4" y="47"/>
                </a:moveTo>
                <a:lnTo>
                  <a:pt x="0" y="16"/>
                </a:lnTo>
                <a:lnTo>
                  <a:pt x="93" y="0"/>
                </a:lnTo>
                <a:lnTo>
                  <a:pt x="85" y="2"/>
                </a:lnTo>
                <a:lnTo>
                  <a:pt x="91" y="31"/>
                </a:lnTo>
                <a:lnTo>
                  <a:pt x="83" y="33"/>
                </a:lnTo>
                <a:lnTo>
                  <a:pt x="4" y="4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61" name="Freeform 4927"/>
          <p:cNvSpPr>
            <a:spLocks noChangeAspect="1"/>
          </p:cNvSpPr>
          <p:nvPr/>
        </p:nvSpPr>
        <p:spPr bwMode="auto">
          <a:xfrm>
            <a:off x="2039938" y="3811588"/>
            <a:ext cx="31750" cy="17462"/>
          </a:xfrm>
          <a:custGeom>
            <a:avLst/>
            <a:gdLst>
              <a:gd name="T0" fmla="*/ 2147483647 w 90"/>
              <a:gd name="T1" fmla="*/ 2147483647 h 50"/>
              <a:gd name="T2" fmla="*/ 0 w 90"/>
              <a:gd name="T3" fmla="*/ 2147483647 h 50"/>
              <a:gd name="T4" fmla="*/ 2147483647 w 90"/>
              <a:gd name="T5" fmla="*/ 2147483647 h 50"/>
              <a:gd name="T6" fmla="*/ 2147483647 w 90"/>
              <a:gd name="T7" fmla="*/ 0 h 50"/>
              <a:gd name="T8" fmla="*/ 2147483647 w 90"/>
              <a:gd name="T9" fmla="*/ 2147483647 h 50"/>
              <a:gd name="T10" fmla="*/ 2147483647 w 90"/>
              <a:gd name="T11" fmla="*/ 2147483647 h 50"/>
              <a:gd name="T12" fmla="*/ 2147483647 w 90"/>
              <a:gd name="T13" fmla="*/ 2147483647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0"/>
              <a:gd name="T22" fmla="*/ 0 h 50"/>
              <a:gd name="T23" fmla="*/ 90 w 90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0" h="50">
                <a:moveTo>
                  <a:pt x="6" y="50"/>
                </a:moveTo>
                <a:lnTo>
                  <a:pt x="0" y="21"/>
                </a:lnTo>
                <a:lnTo>
                  <a:pt x="72" y="3"/>
                </a:lnTo>
                <a:lnTo>
                  <a:pt x="76" y="0"/>
                </a:lnTo>
                <a:lnTo>
                  <a:pt x="86" y="30"/>
                </a:lnTo>
                <a:lnTo>
                  <a:pt x="90" y="27"/>
                </a:lnTo>
                <a:lnTo>
                  <a:pt x="6" y="5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62" name="Freeform 4928"/>
          <p:cNvSpPr>
            <a:spLocks noChangeAspect="1"/>
          </p:cNvSpPr>
          <p:nvPr/>
        </p:nvSpPr>
        <p:spPr bwMode="auto">
          <a:xfrm>
            <a:off x="2065338" y="3802063"/>
            <a:ext cx="26987" cy="19050"/>
          </a:xfrm>
          <a:custGeom>
            <a:avLst/>
            <a:gdLst>
              <a:gd name="T0" fmla="*/ 2147483647 w 78"/>
              <a:gd name="T1" fmla="*/ 2147483647 h 56"/>
              <a:gd name="T2" fmla="*/ 0 w 78"/>
              <a:gd name="T3" fmla="*/ 2147483647 h 56"/>
              <a:gd name="T4" fmla="*/ 2147483647 w 78"/>
              <a:gd name="T5" fmla="*/ 0 h 56"/>
              <a:gd name="T6" fmla="*/ 2147483647 w 78"/>
              <a:gd name="T7" fmla="*/ 2147483647 h 56"/>
              <a:gd name="T8" fmla="*/ 2147483647 w 78"/>
              <a:gd name="T9" fmla="*/ 2147483647 h 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8"/>
              <a:gd name="T16" fmla="*/ 0 h 56"/>
              <a:gd name="T17" fmla="*/ 78 w 78"/>
              <a:gd name="T18" fmla="*/ 56 h 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8" h="56">
                <a:moveTo>
                  <a:pt x="10" y="56"/>
                </a:moveTo>
                <a:lnTo>
                  <a:pt x="0" y="26"/>
                </a:lnTo>
                <a:lnTo>
                  <a:pt x="67" y="0"/>
                </a:lnTo>
                <a:lnTo>
                  <a:pt x="78" y="29"/>
                </a:lnTo>
                <a:lnTo>
                  <a:pt x="10" y="5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63" name="Freeform 4929"/>
          <p:cNvSpPr>
            <a:spLocks noChangeAspect="1"/>
          </p:cNvSpPr>
          <p:nvPr/>
        </p:nvSpPr>
        <p:spPr bwMode="auto">
          <a:xfrm>
            <a:off x="2085975" y="3802063"/>
            <a:ext cx="6350" cy="9525"/>
          </a:xfrm>
          <a:custGeom>
            <a:avLst/>
            <a:gdLst>
              <a:gd name="T0" fmla="*/ 2147483647 w 16"/>
              <a:gd name="T1" fmla="*/ 2147483647 h 32"/>
              <a:gd name="T2" fmla="*/ 2147483647 w 16"/>
              <a:gd name="T3" fmla="*/ 2147483647 h 32"/>
              <a:gd name="T4" fmla="*/ 2147483647 w 16"/>
              <a:gd name="T5" fmla="*/ 2147483647 h 32"/>
              <a:gd name="T6" fmla="*/ 2147483647 w 16"/>
              <a:gd name="T7" fmla="*/ 2147483647 h 32"/>
              <a:gd name="T8" fmla="*/ 2147483647 w 16"/>
              <a:gd name="T9" fmla="*/ 2147483647 h 32"/>
              <a:gd name="T10" fmla="*/ 2147483647 w 16"/>
              <a:gd name="T11" fmla="*/ 2147483647 h 32"/>
              <a:gd name="T12" fmla="*/ 2147483647 w 16"/>
              <a:gd name="T13" fmla="*/ 2147483647 h 32"/>
              <a:gd name="T14" fmla="*/ 2147483647 w 16"/>
              <a:gd name="T15" fmla="*/ 2147483647 h 32"/>
              <a:gd name="T16" fmla="*/ 2147483647 w 16"/>
              <a:gd name="T17" fmla="*/ 2147483647 h 32"/>
              <a:gd name="T18" fmla="*/ 0 w 16"/>
              <a:gd name="T19" fmla="*/ 2147483647 h 32"/>
              <a:gd name="T20" fmla="*/ 0 w 16"/>
              <a:gd name="T21" fmla="*/ 2147483647 h 32"/>
              <a:gd name="T22" fmla="*/ 0 w 16"/>
              <a:gd name="T23" fmla="*/ 2147483647 h 32"/>
              <a:gd name="T24" fmla="*/ 2147483647 w 16"/>
              <a:gd name="T25" fmla="*/ 2147483647 h 32"/>
              <a:gd name="T26" fmla="*/ 2147483647 w 16"/>
              <a:gd name="T27" fmla="*/ 2147483647 h 32"/>
              <a:gd name="T28" fmla="*/ 2147483647 w 16"/>
              <a:gd name="T29" fmla="*/ 2147483647 h 32"/>
              <a:gd name="T30" fmla="*/ 2147483647 w 16"/>
              <a:gd name="T31" fmla="*/ 2147483647 h 32"/>
              <a:gd name="T32" fmla="*/ 2147483647 w 16"/>
              <a:gd name="T33" fmla="*/ 2147483647 h 32"/>
              <a:gd name="T34" fmla="*/ 2147483647 w 16"/>
              <a:gd name="T35" fmla="*/ 2147483647 h 32"/>
              <a:gd name="T36" fmla="*/ 2147483647 w 16"/>
              <a:gd name="T37" fmla="*/ 0 h 32"/>
              <a:gd name="T38" fmla="*/ 2147483647 w 16"/>
              <a:gd name="T39" fmla="*/ 0 h 32"/>
              <a:gd name="T40" fmla="*/ 2147483647 w 16"/>
              <a:gd name="T41" fmla="*/ 0 h 32"/>
              <a:gd name="T42" fmla="*/ 2147483647 w 16"/>
              <a:gd name="T43" fmla="*/ 2147483647 h 3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2"/>
              <a:gd name="T68" fmla="*/ 16 w 16"/>
              <a:gd name="T69" fmla="*/ 32 h 32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2">
                <a:moveTo>
                  <a:pt x="16" y="32"/>
                </a:moveTo>
                <a:lnTo>
                  <a:pt x="16" y="32"/>
                </a:lnTo>
                <a:lnTo>
                  <a:pt x="13" y="32"/>
                </a:lnTo>
                <a:lnTo>
                  <a:pt x="10" y="32"/>
                </a:lnTo>
                <a:lnTo>
                  <a:pt x="8" y="30"/>
                </a:lnTo>
                <a:lnTo>
                  <a:pt x="6" y="28"/>
                </a:lnTo>
                <a:lnTo>
                  <a:pt x="4" y="26"/>
                </a:lnTo>
                <a:lnTo>
                  <a:pt x="2" y="24"/>
                </a:lnTo>
                <a:lnTo>
                  <a:pt x="1" y="21"/>
                </a:lnTo>
                <a:lnTo>
                  <a:pt x="0" y="19"/>
                </a:lnTo>
                <a:lnTo>
                  <a:pt x="0" y="16"/>
                </a:lnTo>
                <a:lnTo>
                  <a:pt x="0" y="14"/>
                </a:lnTo>
                <a:lnTo>
                  <a:pt x="1" y="11"/>
                </a:lnTo>
                <a:lnTo>
                  <a:pt x="2" y="9"/>
                </a:lnTo>
                <a:lnTo>
                  <a:pt x="4" y="7"/>
                </a:lnTo>
                <a:lnTo>
                  <a:pt x="6" y="5"/>
                </a:lnTo>
                <a:lnTo>
                  <a:pt x="8" y="3"/>
                </a:lnTo>
                <a:lnTo>
                  <a:pt x="10" y="2"/>
                </a:lnTo>
                <a:lnTo>
                  <a:pt x="13" y="0"/>
                </a:lnTo>
                <a:lnTo>
                  <a:pt x="16" y="0"/>
                </a:lnTo>
                <a:lnTo>
                  <a:pt x="16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64" name="Freeform 4930"/>
          <p:cNvSpPr>
            <a:spLocks noChangeAspect="1"/>
          </p:cNvSpPr>
          <p:nvPr/>
        </p:nvSpPr>
        <p:spPr bwMode="auto">
          <a:xfrm>
            <a:off x="2093913" y="3802063"/>
            <a:ext cx="6350" cy="9525"/>
          </a:xfrm>
          <a:custGeom>
            <a:avLst/>
            <a:gdLst>
              <a:gd name="T0" fmla="*/ 0 w 15"/>
              <a:gd name="T1" fmla="*/ 0 h 32"/>
              <a:gd name="T2" fmla="*/ 0 w 15"/>
              <a:gd name="T3" fmla="*/ 0 h 32"/>
              <a:gd name="T4" fmla="*/ 2147483647 w 15"/>
              <a:gd name="T5" fmla="*/ 0 h 32"/>
              <a:gd name="T6" fmla="*/ 2147483647 w 15"/>
              <a:gd name="T7" fmla="*/ 2147483647 h 32"/>
              <a:gd name="T8" fmla="*/ 2147483647 w 15"/>
              <a:gd name="T9" fmla="*/ 2147483647 h 32"/>
              <a:gd name="T10" fmla="*/ 2147483647 w 15"/>
              <a:gd name="T11" fmla="*/ 2147483647 h 32"/>
              <a:gd name="T12" fmla="*/ 2147483647 w 15"/>
              <a:gd name="T13" fmla="*/ 2147483647 h 32"/>
              <a:gd name="T14" fmla="*/ 2147483647 w 15"/>
              <a:gd name="T15" fmla="*/ 2147483647 h 32"/>
              <a:gd name="T16" fmla="*/ 2147483647 w 15"/>
              <a:gd name="T17" fmla="*/ 2147483647 h 32"/>
              <a:gd name="T18" fmla="*/ 2147483647 w 15"/>
              <a:gd name="T19" fmla="*/ 2147483647 h 32"/>
              <a:gd name="T20" fmla="*/ 2147483647 w 15"/>
              <a:gd name="T21" fmla="*/ 2147483647 h 32"/>
              <a:gd name="T22" fmla="*/ 2147483647 w 15"/>
              <a:gd name="T23" fmla="*/ 2147483647 h 32"/>
              <a:gd name="T24" fmla="*/ 2147483647 w 15"/>
              <a:gd name="T25" fmla="*/ 2147483647 h 32"/>
              <a:gd name="T26" fmla="*/ 2147483647 w 15"/>
              <a:gd name="T27" fmla="*/ 2147483647 h 32"/>
              <a:gd name="T28" fmla="*/ 2147483647 w 15"/>
              <a:gd name="T29" fmla="*/ 2147483647 h 32"/>
              <a:gd name="T30" fmla="*/ 2147483647 w 15"/>
              <a:gd name="T31" fmla="*/ 2147483647 h 32"/>
              <a:gd name="T32" fmla="*/ 2147483647 w 15"/>
              <a:gd name="T33" fmla="*/ 2147483647 h 32"/>
              <a:gd name="T34" fmla="*/ 2147483647 w 15"/>
              <a:gd name="T35" fmla="*/ 2147483647 h 32"/>
              <a:gd name="T36" fmla="*/ 2147483647 w 15"/>
              <a:gd name="T37" fmla="*/ 2147483647 h 32"/>
              <a:gd name="T38" fmla="*/ 0 w 15"/>
              <a:gd name="T39" fmla="*/ 2147483647 h 32"/>
              <a:gd name="T40" fmla="*/ 0 w 15"/>
              <a:gd name="T41" fmla="*/ 2147483647 h 32"/>
              <a:gd name="T42" fmla="*/ 0 w 15"/>
              <a:gd name="T43" fmla="*/ 0 h 3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"/>
              <a:gd name="T67" fmla="*/ 0 h 32"/>
              <a:gd name="T68" fmla="*/ 15 w 15"/>
              <a:gd name="T69" fmla="*/ 32 h 32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" h="32">
                <a:moveTo>
                  <a:pt x="0" y="0"/>
                </a:moveTo>
                <a:lnTo>
                  <a:pt x="0" y="0"/>
                </a:lnTo>
                <a:lnTo>
                  <a:pt x="3" y="0"/>
                </a:lnTo>
                <a:lnTo>
                  <a:pt x="5" y="2"/>
                </a:lnTo>
                <a:lnTo>
                  <a:pt x="8" y="3"/>
                </a:lnTo>
                <a:lnTo>
                  <a:pt x="10" y="5"/>
                </a:lnTo>
                <a:lnTo>
                  <a:pt x="12" y="7"/>
                </a:lnTo>
                <a:lnTo>
                  <a:pt x="13" y="9"/>
                </a:lnTo>
                <a:lnTo>
                  <a:pt x="15" y="11"/>
                </a:lnTo>
                <a:lnTo>
                  <a:pt x="15" y="14"/>
                </a:lnTo>
                <a:lnTo>
                  <a:pt x="15" y="16"/>
                </a:lnTo>
                <a:lnTo>
                  <a:pt x="15" y="19"/>
                </a:lnTo>
                <a:lnTo>
                  <a:pt x="15" y="21"/>
                </a:lnTo>
                <a:lnTo>
                  <a:pt x="13" y="24"/>
                </a:lnTo>
                <a:lnTo>
                  <a:pt x="12" y="26"/>
                </a:lnTo>
                <a:lnTo>
                  <a:pt x="10" y="28"/>
                </a:lnTo>
                <a:lnTo>
                  <a:pt x="8" y="30"/>
                </a:lnTo>
                <a:lnTo>
                  <a:pt x="5" y="32"/>
                </a:lnTo>
                <a:lnTo>
                  <a:pt x="3" y="32"/>
                </a:lnTo>
                <a:lnTo>
                  <a:pt x="0" y="3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65" name="Freeform 4931"/>
          <p:cNvSpPr>
            <a:spLocks noChangeAspect="1"/>
          </p:cNvSpPr>
          <p:nvPr/>
        </p:nvSpPr>
        <p:spPr bwMode="auto">
          <a:xfrm>
            <a:off x="2092325" y="3802063"/>
            <a:ext cx="1588" cy="9525"/>
          </a:xfrm>
          <a:custGeom>
            <a:avLst/>
            <a:gdLst>
              <a:gd name="T0" fmla="*/ 0 w 1"/>
              <a:gd name="T1" fmla="*/ 2147483647 h 32"/>
              <a:gd name="T2" fmla="*/ 0 w 1"/>
              <a:gd name="T3" fmla="*/ 0 h 32"/>
              <a:gd name="T4" fmla="*/ 2147483647 w 1"/>
              <a:gd name="T5" fmla="*/ 0 h 32"/>
              <a:gd name="T6" fmla="*/ 2147483647 w 1"/>
              <a:gd name="T7" fmla="*/ 0 h 32"/>
              <a:gd name="T8" fmla="*/ 2147483647 w 1"/>
              <a:gd name="T9" fmla="*/ 2147483647 h 32"/>
              <a:gd name="T10" fmla="*/ 2147483647 w 1"/>
              <a:gd name="T11" fmla="*/ 2147483647 h 32"/>
              <a:gd name="T12" fmla="*/ 0 w 1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2"/>
              <a:gd name="T23" fmla="*/ 1 w 1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2">
                <a:moveTo>
                  <a:pt x="0" y="32"/>
                </a:moveTo>
                <a:lnTo>
                  <a:pt x="0" y="0"/>
                </a:lnTo>
                <a:lnTo>
                  <a:pt x="1" y="0"/>
                </a:lnTo>
                <a:lnTo>
                  <a:pt x="1" y="32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66" name="Freeform 4932"/>
          <p:cNvSpPr>
            <a:spLocks noChangeAspect="1"/>
          </p:cNvSpPr>
          <p:nvPr/>
        </p:nvSpPr>
        <p:spPr bwMode="auto">
          <a:xfrm>
            <a:off x="2092325" y="3802063"/>
            <a:ext cx="1588" cy="9525"/>
          </a:xfrm>
          <a:custGeom>
            <a:avLst/>
            <a:gdLst>
              <a:gd name="T0" fmla="*/ 0 w 1"/>
              <a:gd name="T1" fmla="*/ 2147483647 h 32"/>
              <a:gd name="T2" fmla="*/ 0 w 1"/>
              <a:gd name="T3" fmla="*/ 0 h 32"/>
              <a:gd name="T4" fmla="*/ 2147483647 w 1"/>
              <a:gd name="T5" fmla="*/ 0 h 32"/>
              <a:gd name="T6" fmla="*/ 2147483647 w 1"/>
              <a:gd name="T7" fmla="*/ 0 h 32"/>
              <a:gd name="T8" fmla="*/ 2147483647 w 1"/>
              <a:gd name="T9" fmla="*/ 2147483647 h 32"/>
              <a:gd name="T10" fmla="*/ 2147483647 w 1"/>
              <a:gd name="T11" fmla="*/ 2147483647 h 32"/>
              <a:gd name="T12" fmla="*/ 0 w 1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2"/>
              <a:gd name="T23" fmla="*/ 1 w 1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2">
                <a:moveTo>
                  <a:pt x="0" y="32"/>
                </a:moveTo>
                <a:lnTo>
                  <a:pt x="0" y="0"/>
                </a:lnTo>
                <a:lnTo>
                  <a:pt x="1" y="0"/>
                </a:lnTo>
                <a:lnTo>
                  <a:pt x="1" y="32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67" name="Freeform 4933"/>
          <p:cNvSpPr>
            <a:spLocks noChangeAspect="1"/>
          </p:cNvSpPr>
          <p:nvPr/>
        </p:nvSpPr>
        <p:spPr bwMode="auto">
          <a:xfrm>
            <a:off x="2092325" y="3802063"/>
            <a:ext cx="1588" cy="9525"/>
          </a:xfrm>
          <a:custGeom>
            <a:avLst/>
            <a:gdLst>
              <a:gd name="T0" fmla="*/ 0 w 1"/>
              <a:gd name="T1" fmla="*/ 2147483647 h 32"/>
              <a:gd name="T2" fmla="*/ 0 w 1"/>
              <a:gd name="T3" fmla="*/ 0 h 32"/>
              <a:gd name="T4" fmla="*/ 2147483647 w 1"/>
              <a:gd name="T5" fmla="*/ 0 h 32"/>
              <a:gd name="T6" fmla="*/ 2147483647 w 1"/>
              <a:gd name="T7" fmla="*/ 0 h 32"/>
              <a:gd name="T8" fmla="*/ 2147483647 w 1"/>
              <a:gd name="T9" fmla="*/ 2147483647 h 32"/>
              <a:gd name="T10" fmla="*/ 2147483647 w 1"/>
              <a:gd name="T11" fmla="*/ 2147483647 h 32"/>
              <a:gd name="T12" fmla="*/ 0 w 1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2"/>
              <a:gd name="T23" fmla="*/ 1 w 1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2">
                <a:moveTo>
                  <a:pt x="0" y="32"/>
                </a:moveTo>
                <a:lnTo>
                  <a:pt x="0" y="0"/>
                </a:lnTo>
                <a:lnTo>
                  <a:pt x="1" y="0"/>
                </a:lnTo>
                <a:lnTo>
                  <a:pt x="1" y="32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68" name="Freeform 4934"/>
          <p:cNvSpPr>
            <a:spLocks noChangeAspect="1"/>
          </p:cNvSpPr>
          <p:nvPr/>
        </p:nvSpPr>
        <p:spPr bwMode="auto">
          <a:xfrm>
            <a:off x="2092325" y="3802063"/>
            <a:ext cx="1588" cy="9525"/>
          </a:xfrm>
          <a:custGeom>
            <a:avLst/>
            <a:gdLst>
              <a:gd name="T0" fmla="*/ 0 w 1"/>
              <a:gd name="T1" fmla="*/ 2147483647 h 32"/>
              <a:gd name="T2" fmla="*/ 0 w 1"/>
              <a:gd name="T3" fmla="*/ 0 h 32"/>
              <a:gd name="T4" fmla="*/ 2147483647 w 1"/>
              <a:gd name="T5" fmla="*/ 0 h 32"/>
              <a:gd name="T6" fmla="*/ 2147483647 w 1"/>
              <a:gd name="T7" fmla="*/ 0 h 32"/>
              <a:gd name="T8" fmla="*/ 2147483647 w 1"/>
              <a:gd name="T9" fmla="*/ 2147483647 h 32"/>
              <a:gd name="T10" fmla="*/ 2147483647 w 1"/>
              <a:gd name="T11" fmla="*/ 2147483647 h 32"/>
              <a:gd name="T12" fmla="*/ 0 w 1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2"/>
              <a:gd name="T23" fmla="*/ 1 w 1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2">
                <a:moveTo>
                  <a:pt x="0" y="32"/>
                </a:moveTo>
                <a:lnTo>
                  <a:pt x="0" y="0"/>
                </a:lnTo>
                <a:lnTo>
                  <a:pt x="1" y="0"/>
                </a:lnTo>
                <a:lnTo>
                  <a:pt x="1" y="32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69" name="Freeform 4935"/>
          <p:cNvSpPr>
            <a:spLocks noChangeAspect="1"/>
          </p:cNvSpPr>
          <p:nvPr/>
        </p:nvSpPr>
        <p:spPr bwMode="auto">
          <a:xfrm>
            <a:off x="2092325" y="3802063"/>
            <a:ext cx="1588" cy="9525"/>
          </a:xfrm>
          <a:custGeom>
            <a:avLst/>
            <a:gdLst>
              <a:gd name="T0" fmla="*/ 0 w 1"/>
              <a:gd name="T1" fmla="*/ 2147483647 h 32"/>
              <a:gd name="T2" fmla="*/ 0 w 1"/>
              <a:gd name="T3" fmla="*/ 0 h 32"/>
              <a:gd name="T4" fmla="*/ 2147483647 w 1"/>
              <a:gd name="T5" fmla="*/ 0 h 32"/>
              <a:gd name="T6" fmla="*/ 2147483647 w 1"/>
              <a:gd name="T7" fmla="*/ 0 h 32"/>
              <a:gd name="T8" fmla="*/ 2147483647 w 1"/>
              <a:gd name="T9" fmla="*/ 2147483647 h 32"/>
              <a:gd name="T10" fmla="*/ 2147483647 w 1"/>
              <a:gd name="T11" fmla="*/ 2147483647 h 32"/>
              <a:gd name="T12" fmla="*/ 0 w 1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2"/>
              <a:gd name="T23" fmla="*/ 1 w 1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2">
                <a:moveTo>
                  <a:pt x="0" y="32"/>
                </a:moveTo>
                <a:lnTo>
                  <a:pt x="0" y="0"/>
                </a:lnTo>
                <a:lnTo>
                  <a:pt x="1" y="0"/>
                </a:lnTo>
                <a:lnTo>
                  <a:pt x="1" y="32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70" name="Freeform 4936"/>
          <p:cNvSpPr>
            <a:spLocks noChangeAspect="1"/>
          </p:cNvSpPr>
          <p:nvPr/>
        </p:nvSpPr>
        <p:spPr bwMode="auto">
          <a:xfrm>
            <a:off x="2092325" y="3802063"/>
            <a:ext cx="1588" cy="9525"/>
          </a:xfrm>
          <a:custGeom>
            <a:avLst/>
            <a:gdLst>
              <a:gd name="T0" fmla="*/ 0 w 1"/>
              <a:gd name="T1" fmla="*/ 2147483647 h 32"/>
              <a:gd name="T2" fmla="*/ 0 w 1"/>
              <a:gd name="T3" fmla="*/ 0 h 32"/>
              <a:gd name="T4" fmla="*/ 2147483647 w 1"/>
              <a:gd name="T5" fmla="*/ 0 h 32"/>
              <a:gd name="T6" fmla="*/ 2147483647 w 1"/>
              <a:gd name="T7" fmla="*/ 0 h 32"/>
              <a:gd name="T8" fmla="*/ 2147483647 w 1"/>
              <a:gd name="T9" fmla="*/ 2147483647 h 32"/>
              <a:gd name="T10" fmla="*/ 2147483647 w 1"/>
              <a:gd name="T11" fmla="*/ 2147483647 h 32"/>
              <a:gd name="T12" fmla="*/ 0 w 1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2"/>
              <a:gd name="T23" fmla="*/ 1 w 1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2">
                <a:moveTo>
                  <a:pt x="0" y="32"/>
                </a:moveTo>
                <a:lnTo>
                  <a:pt x="0" y="0"/>
                </a:lnTo>
                <a:lnTo>
                  <a:pt x="1" y="0"/>
                </a:lnTo>
                <a:lnTo>
                  <a:pt x="1" y="32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71" name="Freeform 4937"/>
          <p:cNvSpPr>
            <a:spLocks noChangeAspect="1"/>
          </p:cNvSpPr>
          <p:nvPr/>
        </p:nvSpPr>
        <p:spPr bwMode="auto">
          <a:xfrm>
            <a:off x="2093913" y="3802063"/>
            <a:ext cx="3175" cy="9525"/>
          </a:xfrm>
          <a:custGeom>
            <a:avLst/>
            <a:gdLst>
              <a:gd name="T0" fmla="*/ 0 w 1"/>
              <a:gd name="T1" fmla="*/ 2147483647 h 32"/>
              <a:gd name="T2" fmla="*/ 0 w 1"/>
              <a:gd name="T3" fmla="*/ 0 h 32"/>
              <a:gd name="T4" fmla="*/ 2147483647 w 1"/>
              <a:gd name="T5" fmla="*/ 0 h 32"/>
              <a:gd name="T6" fmla="*/ 2147483647 w 1"/>
              <a:gd name="T7" fmla="*/ 0 h 32"/>
              <a:gd name="T8" fmla="*/ 2147483647 w 1"/>
              <a:gd name="T9" fmla="*/ 2147483647 h 32"/>
              <a:gd name="T10" fmla="*/ 2147483647 w 1"/>
              <a:gd name="T11" fmla="*/ 2147483647 h 32"/>
              <a:gd name="T12" fmla="*/ 0 w 1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2"/>
              <a:gd name="T23" fmla="*/ 1 w 1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2">
                <a:moveTo>
                  <a:pt x="0" y="32"/>
                </a:moveTo>
                <a:lnTo>
                  <a:pt x="0" y="0"/>
                </a:lnTo>
                <a:lnTo>
                  <a:pt x="1" y="0"/>
                </a:lnTo>
                <a:lnTo>
                  <a:pt x="1" y="32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72" name="Rectangle 4938"/>
          <p:cNvSpPr>
            <a:spLocks noChangeAspect="1" noChangeArrowheads="1"/>
          </p:cNvSpPr>
          <p:nvPr/>
        </p:nvSpPr>
        <p:spPr bwMode="auto">
          <a:xfrm>
            <a:off x="2093913" y="3802063"/>
            <a:ext cx="1587" cy="952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73" name="Freeform 4939"/>
          <p:cNvSpPr>
            <a:spLocks noChangeAspect="1"/>
          </p:cNvSpPr>
          <p:nvPr/>
        </p:nvSpPr>
        <p:spPr bwMode="auto">
          <a:xfrm>
            <a:off x="2090738" y="3802063"/>
            <a:ext cx="9525" cy="6350"/>
          </a:xfrm>
          <a:custGeom>
            <a:avLst/>
            <a:gdLst>
              <a:gd name="T0" fmla="*/ 0 w 31"/>
              <a:gd name="T1" fmla="*/ 2147483647 h 16"/>
              <a:gd name="T2" fmla="*/ 0 w 31"/>
              <a:gd name="T3" fmla="*/ 2147483647 h 16"/>
              <a:gd name="T4" fmla="*/ 0 w 31"/>
              <a:gd name="T5" fmla="*/ 2147483647 h 16"/>
              <a:gd name="T6" fmla="*/ 2147483647 w 31"/>
              <a:gd name="T7" fmla="*/ 2147483647 h 16"/>
              <a:gd name="T8" fmla="*/ 2147483647 w 31"/>
              <a:gd name="T9" fmla="*/ 2147483647 h 16"/>
              <a:gd name="T10" fmla="*/ 2147483647 w 31"/>
              <a:gd name="T11" fmla="*/ 2147483647 h 16"/>
              <a:gd name="T12" fmla="*/ 2147483647 w 31"/>
              <a:gd name="T13" fmla="*/ 2147483647 h 16"/>
              <a:gd name="T14" fmla="*/ 2147483647 w 31"/>
              <a:gd name="T15" fmla="*/ 2147483647 h 16"/>
              <a:gd name="T16" fmla="*/ 2147483647 w 31"/>
              <a:gd name="T17" fmla="*/ 2147483647 h 16"/>
              <a:gd name="T18" fmla="*/ 2147483647 w 31"/>
              <a:gd name="T19" fmla="*/ 0 h 16"/>
              <a:gd name="T20" fmla="*/ 2147483647 w 31"/>
              <a:gd name="T21" fmla="*/ 0 h 16"/>
              <a:gd name="T22" fmla="*/ 2147483647 w 31"/>
              <a:gd name="T23" fmla="*/ 0 h 16"/>
              <a:gd name="T24" fmla="*/ 2147483647 w 31"/>
              <a:gd name="T25" fmla="*/ 2147483647 h 16"/>
              <a:gd name="T26" fmla="*/ 2147483647 w 31"/>
              <a:gd name="T27" fmla="*/ 2147483647 h 16"/>
              <a:gd name="T28" fmla="*/ 2147483647 w 31"/>
              <a:gd name="T29" fmla="*/ 2147483647 h 16"/>
              <a:gd name="T30" fmla="*/ 2147483647 w 31"/>
              <a:gd name="T31" fmla="*/ 2147483647 h 16"/>
              <a:gd name="T32" fmla="*/ 2147483647 w 31"/>
              <a:gd name="T33" fmla="*/ 2147483647 h 16"/>
              <a:gd name="T34" fmla="*/ 2147483647 w 31"/>
              <a:gd name="T35" fmla="*/ 2147483647 h 16"/>
              <a:gd name="T36" fmla="*/ 2147483647 w 31"/>
              <a:gd name="T37" fmla="*/ 2147483647 h 16"/>
              <a:gd name="T38" fmla="*/ 2147483647 w 31"/>
              <a:gd name="T39" fmla="*/ 2147483647 h 16"/>
              <a:gd name="T40" fmla="*/ 2147483647 w 31"/>
              <a:gd name="T41" fmla="*/ 2147483647 h 16"/>
              <a:gd name="T42" fmla="*/ 0 w 31"/>
              <a:gd name="T43" fmla="*/ 2147483647 h 1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6"/>
              <a:gd name="T68" fmla="*/ 31 w 31"/>
              <a:gd name="T69" fmla="*/ 16 h 1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6">
                <a:moveTo>
                  <a:pt x="0" y="16"/>
                </a:moveTo>
                <a:lnTo>
                  <a:pt x="0" y="16"/>
                </a:lnTo>
                <a:lnTo>
                  <a:pt x="0" y="14"/>
                </a:lnTo>
                <a:lnTo>
                  <a:pt x="1" y="11"/>
                </a:lnTo>
                <a:lnTo>
                  <a:pt x="2" y="9"/>
                </a:lnTo>
                <a:lnTo>
                  <a:pt x="4" y="7"/>
                </a:lnTo>
                <a:lnTo>
                  <a:pt x="7" y="5"/>
                </a:lnTo>
                <a:lnTo>
                  <a:pt x="9" y="3"/>
                </a:lnTo>
                <a:lnTo>
                  <a:pt x="11" y="2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21" y="2"/>
                </a:lnTo>
                <a:lnTo>
                  <a:pt x="23" y="3"/>
                </a:lnTo>
                <a:lnTo>
                  <a:pt x="25" y="5"/>
                </a:lnTo>
                <a:lnTo>
                  <a:pt x="27" y="7"/>
                </a:lnTo>
                <a:lnTo>
                  <a:pt x="29" y="9"/>
                </a:lnTo>
                <a:lnTo>
                  <a:pt x="30" y="11"/>
                </a:lnTo>
                <a:lnTo>
                  <a:pt x="31" y="14"/>
                </a:lnTo>
                <a:lnTo>
                  <a:pt x="31" y="16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74" name="Freeform 4940"/>
          <p:cNvSpPr>
            <a:spLocks noChangeAspect="1"/>
          </p:cNvSpPr>
          <p:nvPr/>
        </p:nvSpPr>
        <p:spPr bwMode="auto">
          <a:xfrm>
            <a:off x="2090738" y="3810000"/>
            <a:ext cx="9525" cy="6350"/>
          </a:xfrm>
          <a:custGeom>
            <a:avLst/>
            <a:gdLst>
              <a:gd name="T0" fmla="*/ 2147483647 w 31"/>
              <a:gd name="T1" fmla="*/ 0 h 16"/>
              <a:gd name="T2" fmla="*/ 2147483647 w 31"/>
              <a:gd name="T3" fmla="*/ 0 h 16"/>
              <a:gd name="T4" fmla="*/ 2147483647 w 31"/>
              <a:gd name="T5" fmla="*/ 2147483647 h 16"/>
              <a:gd name="T6" fmla="*/ 2147483647 w 31"/>
              <a:gd name="T7" fmla="*/ 2147483647 h 16"/>
              <a:gd name="T8" fmla="*/ 2147483647 w 31"/>
              <a:gd name="T9" fmla="*/ 2147483647 h 16"/>
              <a:gd name="T10" fmla="*/ 2147483647 w 31"/>
              <a:gd name="T11" fmla="*/ 2147483647 h 16"/>
              <a:gd name="T12" fmla="*/ 2147483647 w 31"/>
              <a:gd name="T13" fmla="*/ 2147483647 h 16"/>
              <a:gd name="T14" fmla="*/ 2147483647 w 31"/>
              <a:gd name="T15" fmla="*/ 2147483647 h 16"/>
              <a:gd name="T16" fmla="*/ 2147483647 w 31"/>
              <a:gd name="T17" fmla="*/ 2147483647 h 16"/>
              <a:gd name="T18" fmla="*/ 2147483647 w 31"/>
              <a:gd name="T19" fmla="*/ 2147483647 h 16"/>
              <a:gd name="T20" fmla="*/ 2147483647 w 31"/>
              <a:gd name="T21" fmla="*/ 2147483647 h 16"/>
              <a:gd name="T22" fmla="*/ 2147483647 w 31"/>
              <a:gd name="T23" fmla="*/ 2147483647 h 16"/>
              <a:gd name="T24" fmla="*/ 2147483647 w 31"/>
              <a:gd name="T25" fmla="*/ 2147483647 h 16"/>
              <a:gd name="T26" fmla="*/ 2147483647 w 31"/>
              <a:gd name="T27" fmla="*/ 2147483647 h 16"/>
              <a:gd name="T28" fmla="*/ 2147483647 w 31"/>
              <a:gd name="T29" fmla="*/ 2147483647 h 16"/>
              <a:gd name="T30" fmla="*/ 2147483647 w 31"/>
              <a:gd name="T31" fmla="*/ 2147483647 h 16"/>
              <a:gd name="T32" fmla="*/ 2147483647 w 31"/>
              <a:gd name="T33" fmla="*/ 2147483647 h 16"/>
              <a:gd name="T34" fmla="*/ 2147483647 w 31"/>
              <a:gd name="T35" fmla="*/ 2147483647 h 16"/>
              <a:gd name="T36" fmla="*/ 0 w 31"/>
              <a:gd name="T37" fmla="*/ 2147483647 h 16"/>
              <a:gd name="T38" fmla="*/ 0 w 31"/>
              <a:gd name="T39" fmla="*/ 0 h 16"/>
              <a:gd name="T40" fmla="*/ 0 w 31"/>
              <a:gd name="T41" fmla="*/ 0 h 16"/>
              <a:gd name="T42" fmla="*/ 2147483647 w 31"/>
              <a:gd name="T43" fmla="*/ 0 h 1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6"/>
              <a:gd name="T68" fmla="*/ 31 w 31"/>
              <a:gd name="T69" fmla="*/ 16 h 1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6">
                <a:moveTo>
                  <a:pt x="31" y="0"/>
                </a:moveTo>
                <a:lnTo>
                  <a:pt x="31" y="0"/>
                </a:lnTo>
                <a:lnTo>
                  <a:pt x="31" y="2"/>
                </a:lnTo>
                <a:lnTo>
                  <a:pt x="30" y="6"/>
                </a:lnTo>
                <a:lnTo>
                  <a:pt x="29" y="8"/>
                </a:lnTo>
                <a:lnTo>
                  <a:pt x="27" y="10"/>
                </a:lnTo>
                <a:lnTo>
                  <a:pt x="25" y="12"/>
                </a:lnTo>
                <a:lnTo>
                  <a:pt x="23" y="14"/>
                </a:lnTo>
                <a:lnTo>
                  <a:pt x="21" y="15"/>
                </a:lnTo>
                <a:lnTo>
                  <a:pt x="18" y="16"/>
                </a:lnTo>
                <a:lnTo>
                  <a:pt x="16" y="16"/>
                </a:lnTo>
                <a:lnTo>
                  <a:pt x="14" y="16"/>
                </a:lnTo>
                <a:lnTo>
                  <a:pt x="11" y="15"/>
                </a:lnTo>
                <a:lnTo>
                  <a:pt x="9" y="14"/>
                </a:lnTo>
                <a:lnTo>
                  <a:pt x="7" y="12"/>
                </a:lnTo>
                <a:lnTo>
                  <a:pt x="4" y="10"/>
                </a:lnTo>
                <a:lnTo>
                  <a:pt x="2" y="8"/>
                </a:lnTo>
                <a:lnTo>
                  <a:pt x="1" y="6"/>
                </a:lnTo>
                <a:lnTo>
                  <a:pt x="0" y="2"/>
                </a:lnTo>
                <a:lnTo>
                  <a:pt x="0" y="0"/>
                </a:lnTo>
                <a:lnTo>
                  <a:pt x="3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75" name="Freeform 4941"/>
          <p:cNvSpPr>
            <a:spLocks noChangeAspect="1"/>
          </p:cNvSpPr>
          <p:nvPr/>
        </p:nvSpPr>
        <p:spPr bwMode="auto">
          <a:xfrm>
            <a:off x="2090738" y="3808413"/>
            <a:ext cx="9525" cy="1587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76" name="Freeform 4942"/>
          <p:cNvSpPr>
            <a:spLocks noChangeAspect="1"/>
          </p:cNvSpPr>
          <p:nvPr/>
        </p:nvSpPr>
        <p:spPr bwMode="auto">
          <a:xfrm>
            <a:off x="2090738" y="3808413"/>
            <a:ext cx="9525" cy="1587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77" name="Freeform 4943"/>
          <p:cNvSpPr>
            <a:spLocks noChangeAspect="1"/>
          </p:cNvSpPr>
          <p:nvPr/>
        </p:nvSpPr>
        <p:spPr bwMode="auto">
          <a:xfrm>
            <a:off x="2090738" y="3808413"/>
            <a:ext cx="9525" cy="1587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78" name="Freeform 4944"/>
          <p:cNvSpPr>
            <a:spLocks noChangeAspect="1"/>
          </p:cNvSpPr>
          <p:nvPr/>
        </p:nvSpPr>
        <p:spPr bwMode="auto">
          <a:xfrm>
            <a:off x="2090738" y="3808413"/>
            <a:ext cx="9525" cy="1587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79" name="Freeform 4945"/>
          <p:cNvSpPr>
            <a:spLocks noChangeAspect="1"/>
          </p:cNvSpPr>
          <p:nvPr/>
        </p:nvSpPr>
        <p:spPr bwMode="auto">
          <a:xfrm>
            <a:off x="2090738" y="3808413"/>
            <a:ext cx="9525" cy="1587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80" name="Freeform 4946"/>
          <p:cNvSpPr>
            <a:spLocks noChangeAspect="1"/>
          </p:cNvSpPr>
          <p:nvPr/>
        </p:nvSpPr>
        <p:spPr bwMode="auto">
          <a:xfrm>
            <a:off x="2090738" y="3808413"/>
            <a:ext cx="9525" cy="1587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81" name="Rectangle 4947"/>
          <p:cNvSpPr>
            <a:spLocks noChangeAspect="1" noChangeArrowheads="1"/>
          </p:cNvSpPr>
          <p:nvPr/>
        </p:nvSpPr>
        <p:spPr bwMode="auto">
          <a:xfrm>
            <a:off x="2090738" y="3810000"/>
            <a:ext cx="9525" cy="1588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82" name="Freeform 4948"/>
          <p:cNvSpPr>
            <a:spLocks noChangeAspect="1"/>
          </p:cNvSpPr>
          <p:nvPr/>
        </p:nvSpPr>
        <p:spPr bwMode="auto">
          <a:xfrm>
            <a:off x="2093913" y="3805238"/>
            <a:ext cx="6350" cy="11112"/>
          </a:xfrm>
          <a:custGeom>
            <a:avLst/>
            <a:gdLst>
              <a:gd name="T0" fmla="*/ 0 w 15"/>
              <a:gd name="T1" fmla="*/ 0 h 31"/>
              <a:gd name="T2" fmla="*/ 0 w 15"/>
              <a:gd name="T3" fmla="*/ 0 h 31"/>
              <a:gd name="T4" fmla="*/ 2147483647 w 15"/>
              <a:gd name="T5" fmla="*/ 0 h 31"/>
              <a:gd name="T6" fmla="*/ 2147483647 w 15"/>
              <a:gd name="T7" fmla="*/ 2147483647 h 31"/>
              <a:gd name="T8" fmla="*/ 2147483647 w 15"/>
              <a:gd name="T9" fmla="*/ 2147483647 h 31"/>
              <a:gd name="T10" fmla="*/ 2147483647 w 15"/>
              <a:gd name="T11" fmla="*/ 2147483647 h 31"/>
              <a:gd name="T12" fmla="*/ 2147483647 w 15"/>
              <a:gd name="T13" fmla="*/ 2147483647 h 31"/>
              <a:gd name="T14" fmla="*/ 2147483647 w 15"/>
              <a:gd name="T15" fmla="*/ 2147483647 h 31"/>
              <a:gd name="T16" fmla="*/ 2147483647 w 15"/>
              <a:gd name="T17" fmla="*/ 2147483647 h 31"/>
              <a:gd name="T18" fmla="*/ 2147483647 w 15"/>
              <a:gd name="T19" fmla="*/ 2147483647 h 31"/>
              <a:gd name="T20" fmla="*/ 2147483647 w 15"/>
              <a:gd name="T21" fmla="*/ 2147483647 h 31"/>
              <a:gd name="T22" fmla="*/ 2147483647 w 15"/>
              <a:gd name="T23" fmla="*/ 2147483647 h 31"/>
              <a:gd name="T24" fmla="*/ 2147483647 w 15"/>
              <a:gd name="T25" fmla="*/ 2147483647 h 31"/>
              <a:gd name="T26" fmla="*/ 2147483647 w 15"/>
              <a:gd name="T27" fmla="*/ 2147483647 h 31"/>
              <a:gd name="T28" fmla="*/ 2147483647 w 15"/>
              <a:gd name="T29" fmla="*/ 2147483647 h 31"/>
              <a:gd name="T30" fmla="*/ 2147483647 w 15"/>
              <a:gd name="T31" fmla="*/ 2147483647 h 31"/>
              <a:gd name="T32" fmla="*/ 2147483647 w 15"/>
              <a:gd name="T33" fmla="*/ 2147483647 h 31"/>
              <a:gd name="T34" fmla="*/ 2147483647 w 15"/>
              <a:gd name="T35" fmla="*/ 2147483647 h 31"/>
              <a:gd name="T36" fmla="*/ 2147483647 w 15"/>
              <a:gd name="T37" fmla="*/ 2147483647 h 31"/>
              <a:gd name="T38" fmla="*/ 0 w 15"/>
              <a:gd name="T39" fmla="*/ 2147483647 h 31"/>
              <a:gd name="T40" fmla="*/ 0 w 15"/>
              <a:gd name="T41" fmla="*/ 2147483647 h 31"/>
              <a:gd name="T42" fmla="*/ 0 w 15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"/>
              <a:gd name="T67" fmla="*/ 0 h 31"/>
              <a:gd name="T68" fmla="*/ 15 w 15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5" y="1"/>
                </a:lnTo>
                <a:lnTo>
                  <a:pt x="7" y="2"/>
                </a:lnTo>
                <a:lnTo>
                  <a:pt x="9" y="4"/>
                </a:lnTo>
                <a:lnTo>
                  <a:pt x="11" y="6"/>
                </a:lnTo>
                <a:lnTo>
                  <a:pt x="13" y="8"/>
                </a:lnTo>
                <a:lnTo>
                  <a:pt x="14" y="10"/>
                </a:lnTo>
                <a:lnTo>
                  <a:pt x="15" y="13"/>
                </a:lnTo>
                <a:lnTo>
                  <a:pt x="15" y="15"/>
                </a:lnTo>
                <a:lnTo>
                  <a:pt x="15" y="17"/>
                </a:lnTo>
                <a:lnTo>
                  <a:pt x="14" y="21"/>
                </a:lnTo>
                <a:lnTo>
                  <a:pt x="13" y="23"/>
                </a:lnTo>
                <a:lnTo>
                  <a:pt x="11" y="25"/>
                </a:lnTo>
                <a:lnTo>
                  <a:pt x="9" y="27"/>
                </a:lnTo>
                <a:lnTo>
                  <a:pt x="7" y="29"/>
                </a:lnTo>
                <a:lnTo>
                  <a:pt x="5" y="30"/>
                </a:ln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83" name="Freeform 4949"/>
          <p:cNvSpPr>
            <a:spLocks noChangeAspect="1"/>
          </p:cNvSpPr>
          <p:nvPr/>
        </p:nvSpPr>
        <p:spPr bwMode="auto">
          <a:xfrm>
            <a:off x="2085975" y="3805238"/>
            <a:ext cx="3175" cy="11112"/>
          </a:xfrm>
          <a:custGeom>
            <a:avLst/>
            <a:gdLst>
              <a:gd name="T0" fmla="*/ 0 w 3175"/>
              <a:gd name="T1" fmla="*/ 2147483647 h 31"/>
              <a:gd name="T2" fmla="*/ 0 w 3175"/>
              <a:gd name="T3" fmla="*/ 0 h 31"/>
              <a:gd name="T4" fmla="*/ 0 w 3175"/>
              <a:gd name="T5" fmla="*/ 2147483647 h 31"/>
              <a:gd name="T6" fmla="*/ 0 60000 65536"/>
              <a:gd name="T7" fmla="*/ 0 60000 65536"/>
              <a:gd name="T8" fmla="*/ 0 60000 65536"/>
              <a:gd name="T9" fmla="*/ 0 w 3175"/>
              <a:gd name="T10" fmla="*/ 0 h 31"/>
              <a:gd name="T11" fmla="*/ 3175 w 3175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75" h="31">
                <a:moveTo>
                  <a:pt x="0" y="31"/>
                </a:moveTo>
                <a:lnTo>
                  <a:pt x="0" y="0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84" name="Freeform 4950"/>
          <p:cNvSpPr>
            <a:spLocks noChangeAspect="1"/>
          </p:cNvSpPr>
          <p:nvPr/>
        </p:nvSpPr>
        <p:spPr bwMode="auto">
          <a:xfrm>
            <a:off x="2092325" y="3805238"/>
            <a:ext cx="1588" cy="11112"/>
          </a:xfrm>
          <a:custGeom>
            <a:avLst/>
            <a:gdLst>
              <a:gd name="T0" fmla="*/ 2147483647 w 4"/>
              <a:gd name="T1" fmla="*/ 0 h 31"/>
              <a:gd name="T2" fmla="*/ 2147483647 w 4"/>
              <a:gd name="T3" fmla="*/ 2147483647 h 31"/>
              <a:gd name="T4" fmla="*/ 0 w 4"/>
              <a:gd name="T5" fmla="*/ 2147483647 h 31"/>
              <a:gd name="T6" fmla="*/ 0 w 4"/>
              <a:gd name="T7" fmla="*/ 2147483647 h 31"/>
              <a:gd name="T8" fmla="*/ 0 w 4"/>
              <a:gd name="T9" fmla="*/ 0 h 31"/>
              <a:gd name="T10" fmla="*/ 0 w 4"/>
              <a:gd name="T11" fmla="*/ 0 h 31"/>
              <a:gd name="T12" fmla="*/ 2147483647 w 4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"/>
              <a:gd name="T22" fmla="*/ 0 h 31"/>
              <a:gd name="T23" fmla="*/ 4 w 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" h="31">
                <a:moveTo>
                  <a:pt x="4" y="0"/>
                </a:moveTo>
                <a:lnTo>
                  <a:pt x="4" y="31"/>
                </a:lnTo>
                <a:lnTo>
                  <a:pt x="0" y="31"/>
                </a:lnTo>
                <a:lnTo>
                  <a:pt x="0" y="0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85" name="Freeform 4951"/>
          <p:cNvSpPr>
            <a:spLocks noChangeAspect="1"/>
          </p:cNvSpPr>
          <p:nvPr/>
        </p:nvSpPr>
        <p:spPr bwMode="auto">
          <a:xfrm>
            <a:off x="2092325" y="3805238"/>
            <a:ext cx="1588" cy="11112"/>
          </a:xfrm>
          <a:custGeom>
            <a:avLst/>
            <a:gdLst>
              <a:gd name="T0" fmla="*/ 2147483647 w 3"/>
              <a:gd name="T1" fmla="*/ 0 h 31"/>
              <a:gd name="T2" fmla="*/ 2147483647 w 3"/>
              <a:gd name="T3" fmla="*/ 2147483647 h 31"/>
              <a:gd name="T4" fmla="*/ 0 w 3"/>
              <a:gd name="T5" fmla="*/ 2147483647 h 31"/>
              <a:gd name="T6" fmla="*/ 0 w 3"/>
              <a:gd name="T7" fmla="*/ 2147483647 h 31"/>
              <a:gd name="T8" fmla="*/ 0 w 3"/>
              <a:gd name="T9" fmla="*/ 0 h 31"/>
              <a:gd name="T10" fmla="*/ 0 w 3"/>
              <a:gd name="T11" fmla="*/ 0 h 31"/>
              <a:gd name="T12" fmla="*/ 2147483647 w 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31"/>
              <a:gd name="T23" fmla="*/ 3 w 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31">
                <a:moveTo>
                  <a:pt x="3" y="0"/>
                </a:moveTo>
                <a:lnTo>
                  <a:pt x="3" y="31"/>
                </a:lnTo>
                <a:lnTo>
                  <a:pt x="0" y="31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86" name="Freeform 4952"/>
          <p:cNvSpPr>
            <a:spLocks noChangeAspect="1"/>
          </p:cNvSpPr>
          <p:nvPr/>
        </p:nvSpPr>
        <p:spPr bwMode="auto">
          <a:xfrm>
            <a:off x="2090738" y="3805238"/>
            <a:ext cx="1587" cy="11112"/>
          </a:xfrm>
          <a:custGeom>
            <a:avLst/>
            <a:gdLst>
              <a:gd name="T0" fmla="*/ 2147483647 w 3"/>
              <a:gd name="T1" fmla="*/ 0 h 31"/>
              <a:gd name="T2" fmla="*/ 2147483647 w 3"/>
              <a:gd name="T3" fmla="*/ 2147483647 h 31"/>
              <a:gd name="T4" fmla="*/ 0 w 3"/>
              <a:gd name="T5" fmla="*/ 2147483647 h 31"/>
              <a:gd name="T6" fmla="*/ 0 w 3"/>
              <a:gd name="T7" fmla="*/ 2147483647 h 31"/>
              <a:gd name="T8" fmla="*/ 0 w 3"/>
              <a:gd name="T9" fmla="*/ 0 h 31"/>
              <a:gd name="T10" fmla="*/ 0 w 3"/>
              <a:gd name="T11" fmla="*/ 0 h 31"/>
              <a:gd name="T12" fmla="*/ 2147483647 w 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31"/>
              <a:gd name="T23" fmla="*/ 3 w 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31">
                <a:moveTo>
                  <a:pt x="3" y="0"/>
                </a:moveTo>
                <a:lnTo>
                  <a:pt x="3" y="31"/>
                </a:lnTo>
                <a:lnTo>
                  <a:pt x="0" y="31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87" name="Freeform 4953"/>
          <p:cNvSpPr>
            <a:spLocks noChangeAspect="1"/>
          </p:cNvSpPr>
          <p:nvPr/>
        </p:nvSpPr>
        <p:spPr bwMode="auto">
          <a:xfrm>
            <a:off x="2090738" y="3805238"/>
            <a:ext cx="1587" cy="11112"/>
          </a:xfrm>
          <a:custGeom>
            <a:avLst/>
            <a:gdLst>
              <a:gd name="T0" fmla="*/ 2147483647 w 4"/>
              <a:gd name="T1" fmla="*/ 0 h 31"/>
              <a:gd name="T2" fmla="*/ 2147483647 w 4"/>
              <a:gd name="T3" fmla="*/ 2147483647 h 31"/>
              <a:gd name="T4" fmla="*/ 0 w 4"/>
              <a:gd name="T5" fmla="*/ 2147483647 h 31"/>
              <a:gd name="T6" fmla="*/ 0 w 4"/>
              <a:gd name="T7" fmla="*/ 2147483647 h 31"/>
              <a:gd name="T8" fmla="*/ 0 w 4"/>
              <a:gd name="T9" fmla="*/ 0 h 31"/>
              <a:gd name="T10" fmla="*/ 0 w 4"/>
              <a:gd name="T11" fmla="*/ 0 h 31"/>
              <a:gd name="T12" fmla="*/ 2147483647 w 4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"/>
              <a:gd name="T22" fmla="*/ 0 h 31"/>
              <a:gd name="T23" fmla="*/ 4 w 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" h="31">
                <a:moveTo>
                  <a:pt x="4" y="0"/>
                </a:moveTo>
                <a:lnTo>
                  <a:pt x="4" y="31"/>
                </a:lnTo>
                <a:lnTo>
                  <a:pt x="0" y="31"/>
                </a:lnTo>
                <a:lnTo>
                  <a:pt x="0" y="0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88" name="Freeform 4954"/>
          <p:cNvSpPr>
            <a:spLocks noChangeAspect="1"/>
          </p:cNvSpPr>
          <p:nvPr/>
        </p:nvSpPr>
        <p:spPr bwMode="auto">
          <a:xfrm>
            <a:off x="2089150" y="3805238"/>
            <a:ext cx="1588" cy="11112"/>
          </a:xfrm>
          <a:custGeom>
            <a:avLst/>
            <a:gdLst>
              <a:gd name="T0" fmla="*/ 2147483647 w 4"/>
              <a:gd name="T1" fmla="*/ 0 h 31"/>
              <a:gd name="T2" fmla="*/ 2147483647 w 4"/>
              <a:gd name="T3" fmla="*/ 2147483647 h 31"/>
              <a:gd name="T4" fmla="*/ 0 w 4"/>
              <a:gd name="T5" fmla="*/ 2147483647 h 31"/>
              <a:gd name="T6" fmla="*/ 0 w 4"/>
              <a:gd name="T7" fmla="*/ 2147483647 h 31"/>
              <a:gd name="T8" fmla="*/ 0 w 4"/>
              <a:gd name="T9" fmla="*/ 0 h 31"/>
              <a:gd name="T10" fmla="*/ 0 w 4"/>
              <a:gd name="T11" fmla="*/ 0 h 31"/>
              <a:gd name="T12" fmla="*/ 2147483647 w 4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"/>
              <a:gd name="T22" fmla="*/ 0 h 31"/>
              <a:gd name="T23" fmla="*/ 4 w 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" h="31">
                <a:moveTo>
                  <a:pt x="4" y="0"/>
                </a:moveTo>
                <a:lnTo>
                  <a:pt x="4" y="31"/>
                </a:lnTo>
                <a:lnTo>
                  <a:pt x="0" y="31"/>
                </a:lnTo>
                <a:lnTo>
                  <a:pt x="0" y="0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89" name="Freeform 4955"/>
          <p:cNvSpPr>
            <a:spLocks noChangeAspect="1"/>
          </p:cNvSpPr>
          <p:nvPr/>
        </p:nvSpPr>
        <p:spPr bwMode="auto">
          <a:xfrm>
            <a:off x="2089150" y="3805238"/>
            <a:ext cx="1588" cy="11112"/>
          </a:xfrm>
          <a:custGeom>
            <a:avLst/>
            <a:gdLst>
              <a:gd name="T0" fmla="*/ 2147483647 w 3"/>
              <a:gd name="T1" fmla="*/ 0 h 31"/>
              <a:gd name="T2" fmla="*/ 2147483647 w 3"/>
              <a:gd name="T3" fmla="*/ 2147483647 h 31"/>
              <a:gd name="T4" fmla="*/ 0 w 3"/>
              <a:gd name="T5" fmla="*/ 2147483647 h 31"/>
              <a:gd name="T6" fmla="*/ 0 w 3"/>
              <a:gd name="T7" fmla="*/ 2147483647 h 31"/>
              <a:gd name="T8" fmla="*/ 0 w 3"/>
              <a:gd name="T9" fmla="*/ 0 h 31"/>
              <a:gd name="T10" fmla="*/ 0 w 3"/>
              <a:gd name="T11" fmla="*/ 0 h 31"/>
              <a:gd name="T12" fmla="*/ 2147483647 w 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31"/>
              <a:gd name="T23" fmla="*/ 3 w 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31">
                <a:moveTo>
                  <a:pt x="3" y="0"/>
                </a:moveTo>
                <a:lnTo>
                  <a:pt x="3" y="31"/>
                </a:lnTo>
                <a:lnTo>
                  <a:pt x="0" y="31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90" name="Freeform 4956"/>
          <p:cNvSpPr>
            <a:spLocks noChangeAspect="1"/>
          </p:cNvSpPr>
          <p:nvPr/>
        </p:nvSpPr>
        <p:spPr bwMode="auto">
          <a:xfrm>
            <a:off x="2085975" y="3805238"/>
            <a:ext cx="3175" cy="11112"/>
          </a:xfrm>
          <a:custGeom>
            <a:avLst/>
            <a:gdLst>
              <a:gd name="T0" fmla="*/ 2147483647 w 3"/>
              <a:gd name="T1" fmla="*/ 0 h 31"/>
              <a:gd name="T2" fmla="*/ 2147483647 w 3"/>
              <a:gd name="T3" fmla="*/ 2147483647 h 31"/>
              <a:gd name="T4" fmla="*/ 0 w 3"/>
              <a:gd name="T5" fmla="*/ 2147483647 h 31"/>
              <a:gd name="T6" fmla="*/ 0 w 3"/>
              <a:gd name="T7" fmla="*/ 2147483647 h 31"/>
              <a:gd name="T8" fmla="*/ 0 w 3"/>
              <a:gd name="T9" fmla="*/ 0 h 31"/>
              <a:gd name="T10" fmla="*/ 0 w 3"/>
              <a:gd name="T11" fmla="*/ 0 h 31"/>
              <a:gd name="T12" fmla="*/ 2147483647 w 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31"/>
              <a:gd name="T23" fmla="*/ 3 w 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31">
                <a:moveTo>
                  <a:pt x="3" y="0"/>
                </a:moveTo>
                <a:lnTo>
                  <a:pt x="3" y="31"/>
                </a:lnTo>
                <a:lnTo>
                  <a:pt x="0" y="31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91" name="Rectangle 4957"/>
          <p:cNvSpPr>
            <a:spLocks noChangeAspect="1" noChangeArrowheads="1"/>
          </p:cNvSpPr>
          <p:nvPr/>
        </p:nvSpPr>
        <p:spPr bwMode="auto">
          <a:xfrm>
            <a:off x="2085975" y="3805238"/>
            <a:ext cx="1588" cy="11112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92" name="Freeform 4958"/>
          <p:cNvSpPr>
            <a:spLocks noChangeAspect="1"/>
          </p:cNvSpPr>
          <p:nvPr/>
        </p:nvSpPr>
        <p:spPr bwMode="auto">
          <a:xfrm>
            <a:off x="1860550" y="3719513"/>
            <a:ext cx="7938" cy="7937"/>
          </a:xfrm>
          <a:custGeom>
            <a:avLst/>
            <a:gdLst>
              <a:gd name="T0" fmla="*/ 2147483647 w 21"/>
              <a:gd name="T1" fmla="*/ 2147483647 h 23"/>
              <a:gd name="T2" fmla="*/ 0 w 21"/>
              <a:gd name="T3" fmla="*/ 0 h 23"/>
              <a:gd name="T4" fmla="*/ 2147483647 w 21"/>
              <a:gd name="T5" fmla="*/ 2147483647 h 23"/>
              <a:gd name="T6" fmla="*/ 0 60000 65536"/>
              <a:gd name="T7" fmla="*/ 0 60000 65536"/>
              <a:gd name="T8" fmla="*/ 0 60000 65536"/>
              <a:gd name="T9" fmla="*/ 0 w 21"/>
              <a:gd name="T10" fmla="*/ 0 h 23"/>
              <a:gd name="T11" fmla="*/ 21 w 21"/>
              <a:gd name="T12" fmla="*/ 23 h 2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" h="23">
                <a:moveTo>
                  <a:pt x="21" y="23"/>
                </a:moveTo>
                <a:lnTo>
                  <a:pt x="0" y="0"/>
                </a:lnTo>
                <a:lnTo>
                  <a:pt x="21" y="2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93" name="Freeform 4959"/>
          <p:cNvSpPr>
            <a:spLocks noChangeAspect="1"/>
          </p:cNvSpPr>
          <p:nvPr/>
        </p:nvSpPr>
        <p:spPr bwMode="auto">
          <a:xfrm>
            <a:off x="1885950" y="3698875"/>
            <a:ext cx="7938" cy="9525"/>
          </a:xfrm>
          <a:custGeom>
            <a:avLst/>
            <a:gdLst>
              <a:gd name="T0" fmla="*/ 0 w 23"/>
              <a:gd name="T1" fmla="*/ 2147483647 h 28"/>
              <a:gd name="T2" fmla="*/ 0 w 23"/>
              <a:gd name="T3" fmla="*/ 2147483647 h 28"/>
              <a:gd name="T4" fmla="*/ 2147483647 w 23"/>
              <a:gd name="T5" fmla="*/ 2147483647 h 28"/>
              <a:gd name="T6" fmla="*/ 2147483647 w 23"/>
              <a:gd name="T7" fmla="*/ 0 h 28"/>
              <a:gd name="T8" fmla="*/ 2147483647 w 23"/>
              <a:gd name="T9" fmla="*/ 0 h 28"/>
              <a:gd name="T10" fmla="*/ 2147483647 w 23"/>
              <a:gd name="T11" fmla="*/ 0 h 28"/>
              <a:gd name="T12" fmla="*/ 2147483647 w 23"/>
              <a:gd name="T13" fmla="*/ 2147483647 h 28"/>
              <a:gd name="T14" fmla="*/ 2147483647 w 23"/>
              <a:gd name="T15" fmla="*/ 2147483647 h 28"/>
              <a:gd name="T16" fmla="*/ 2147483647 w 23"/>
              <a:gd name="T17" fmla="*/ 2147483647 h 28"/>
              <a:gd name="T18" fmla="*/ 2147483647 w 23"/>
              <a:gd name="T19" fmla="*/ 2147483647 h 28"/>
              <a:gd name="T20" fmla="*/ 2147483647 w 23"/>
              <a:gd name="T21" fmla="*/ 2147483647 h 28"/>
              <a:gd name="T22" fmla="*/ 2147483647 w 23"/>
              <a:gd name="T23" fmla="*/ 2147483647 h 28"/>
              <a:gd name="T24" fmla="*/ 2147483647 w 23"/>
              <a:gd name="T25" fmla="*/ 2147483647 h 28"/>
              <a:gd name="T26" fmla="*/ 2147483647 w 23"/>
              <a:gd name="T27" fmla="*/ 2147483647 h 28"/>
              <a:gd name="T28" fmla="*/ 2147483647 w 23"/>
              <a:gd name="T29" fmla="*/ 2147483647 h 28"/>
              <a:gd name="T30" fmla="*/ 2147483647 w 23"/>
              <a:gd name="T31" fmla="*/ 2147483647 h 28"/>
              <a:gd name="T32" fmla="*/ 2147483647 w 23"/>
              <a:gd name="T33" fmla="*/ 2147483647 h 28"/>
              <a:gd name="T34" fmla="*/ 2147483647 w 23"/>
              <a:gd name="T35" fmla="*/ 2147483647 h 28"/>
              <a:gd name="T36" fmla="*/ 2147483647 w 23"/>
              <a:gd name="T37" fmla="*/ 2147483647 h 28"/>
              <a:gd name="T38" fmla="*/ 2147483647 w 23"/>
              <a:gd name="T39" fmla="*/ 2147483647 h 28"/>
              <a:gd name="T40" fmla="*/ 2147483647 w 23"/>
              <a:gd name="T41" fmla="*/ 2147483647 h 28"/>
              <a:gd name="T42" fmla="*/ 0 w 23"/>
              <a:gd name="T43" fmla="*/ 2147483647 h 2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3"/>
              <a:gd name="T67" fmla="*/ 0 h 28"/>
              <a:gd name="T68" fmla="*/ 23 w 23"/>
              <a:gd name="T69" fmla="*/ 28 h 2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3" h="28">
                <a:moveTo>
                  <a:pt x="0" y="3"/>
                </a:moveTo>
                <a:lnTo>
                  <a:pt x="0" y="3"/>
                </a:lnTo>
                <a:lnTo>
                  <a:pt x="2" y="1"/>
                </a:lnTo>
                <a:lnTo>
                  <a:pt x="5" y="0"/>
                </a:lnTo>
                <a:lnTo>
                  <a:pt x="8" y="0"/>
                </a:lnTo>
                <a:lnTo>
                  <a:pt x="9" y="0"/>
                </a:lnTo>
                <a:lnTo>
                  <a:pt x="12" y="1"/>
                </a:lnTo>
                <a:lnTo>
                  <a:pt x="14" y="2"/>
                </a:lnTo>
                <a:lnTo>
                  <a:pt x="17" y="3"/>
                </a:lnTo>
                <a:lnTo>
                  <a:pt x="19" y="5"/>
                </a:lnTo>
                <a:lnTo>
                  <a:pt x="20" y="7"/>
                </a:lnTo>
                <a:lnTo>
                  <a:pt x="22" y="9"/>
                </a:lnTo>
                <a:lnTo>
                  <a:pt x="23" y="12"/>
                </a:lnTo>
                <a:lnTo>
                  <a:pt x="23" y="15"/>
                </a:lnTo>
                <a:lnTo>
                  <a:pt x="23" y="16"/>
                </a:lnTo>
                <a:lnTo>
                  <a:pt x="22" y="19"/>
                </a:lnTo>
                <a:lnTo>
                  <a:pt x="21" y="21"/>
                </a:lnTo>
                <a:lnTo>
                  <a:pt x="20" y="24"/>
                </a:lnTo>
                <a:lnTo>
                  <a:pt x="18" y="27"/>
                </a:lnTo>
                <a:lnTo>
                  <a:pt x="16" y="28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94" name="Freeform 4960"/>
          <p:cNvSpPr>
            <a:spLocks noChangeAspect="1"/>
          </p:cNvSpPr>
          <p:nvPr/>
        </p:nvSpPr>
        <p:spPr bwMode="auto">
          <a:xfrm>
            <a:off x="1860550" y="3716338"/>
            <a:ext cx="9525" cy="11112"/>
          </a:xfrm>
          <a:custGeom>
            <a:avLst/>
            <a:gdLst>
              <a:gd name="T0" fmla="*/ 2147483647 w 28"/>
              <a:gd name="T1" fmla="*/ 2147483647 h 33"/>
              <a:gd name="T2" fmla="*/ 0 w 28"/>
              <a:gd name="T3" fmla="*/ 2147483647 h 33"/>
              <a:gd name="T4" fmla="*/ 2147483647 w 28"/>
              <a:gd name="T5" fmla="*/ 0 h 33"/>
              <a:gd name="T6" fmla="*/ 2147483647 w 28"/>
              <a:gd name="T7" fmla="*/ 2147483647 h 33"/>
              <a:gd name="T8" fmla="*/ 2147483647 w 28"/>
              <a:gd name="T9" fmla="*/ 2147483647 h 33"/>
              <a:gd name="T10" fmla="*/ 2147483647 w 28"/>
              <a:gd name="T11" fmla="*/ 2147483647 h 33"/>
              <a:gd name="T12" fmla="*/ 2147483647 w 28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"/>
              <a:gd name="T22" fmla="*/ 0 h 33"/>
              <a:gd name="T23" fmla="*/ 28 w 28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" h="33">
                <a:moveTo>
                  <a:pt x="21" y="33"/>
                </a:moveTo>
                <a:lnTo>
                  <a:pt x="0" y="10"/>
                </a:lnTo>
                <a:lnTo>
                  <a:pt x="10" y="0"/>
                </a:lnTo>
                <a:lnTo>
                  <a:pt x="9" y="1"/>
                </a:lnTo>
                <a:lnTo>
                  <a:pt x="28" y="26"/>
                </a:lnTo>
                <a:lnTo>
                  <a:pt x="27" y="27"/>
                </a:lnTo>
                <a:lnTo>
                  <a:pt x="21" y="3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95" name="Freeform 4961"/>
          <p:cNvSpPr>
            <a:spLocks noChangeAspect="1"/>
          </p:cNvSpPr>
          <p:nvPr/>
        </p:nvSpPr>
        <p:spPr bwMode="auto">
          <a:xfrm>
            <a:off x="1865313" y="3714750"/>
            <a:ext cx="9525" cy="11113"/>
          </a:xfrm>
          <a:custGeom>
            <a:avLst/>
            <a:gdLst>
              <a:gd name="T0" fmla="*/ 2147483647 w 27"/>
              <a:gd name="T1" fmla="*/ 2147483647 h 31"/>
              <a:gd name="T2" fmla="*/ 0 w 27"/>
              <a:gd name="T3" fmla="*/ 2147483647 h 31"/>
              <a:gd name="T4" fmla="*/ 2147483647 w 27"/>
              <a:gd name="T5" fmla="*/ 0 h 31"/>
              <a:gd name="T6" fmla="*/ 2147483647 w 27"/>
              <a:gd name="T7" fmla="*/ 0 h 31"/>
              <a:gd name="T8" fmla="*/ 2147483647 w 27"/>
              <a:gd name="T9" fmla="*/ 2147483647 h 31"/>
              <a:gd name="T10" fmla="*/ 2147483647 w 27"/>
              <a:gd name="T11" fmla="*/ 2147483647 h 31"/>
              <a:gd name="T12" fmla="*/ 2147483647 w 27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"/>
              <a:gd name="T22" fmla="*/ 0 h 31"/>
              <a:gd name="T23" fmla="*/ 27 w 27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" h="31">
                <a:moveTo>
                  <a:pt x="19" y="31"/>
                </a:moveTo>
                <a:lnTo>
                  <a:pt x="0" y="6"/>
                </a:lnTo>
                <a:lnTo>
                  <a:pt x="9" y="0"/>
                </a:lnTo>
                <a:lnTo>
                  <a:pt x="27" y="25"/>
                </a:lnTo>
                <a:lnTo>
                  <a:pt x="19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96" name="Freeform 4962"/>
          <p:cNvSpPr>
            <a:spLocks noChangeAspect="1"/>
          </p:cNvSpPr>
          <p:nvPr/>
        </p:nvSpPr>
        <p:spPr bwMode="auto">
          <a:xfrm>
            <a:off x="1866900" y="3709988"/>
            <a:ext cx="9525" cy="14287"/>
          </a:xfrm>
          <a:custGeom>
            <a:avLst/>
            <a:gdLst>
              <a:gd name="T0" fmla="*/ 2147483647 w 28"/>
              <a:gd name="T1" fmla="*/ 2147483647 h 32"/>
              <a:gd name="T2" fmla="*/ 0 w 28"/>
              <a:gd name="T3" fmla="*/ 2147483647 h 32"/>
              <a:gd name="T4" fmla="*/ 2147483647 w 28"/>
              <a:gd name="T5" fmla="*/ 0 h 32"/>
              <a:gd name="T6" fmla="*/ 2147483647 w 28"/>
              <a:gd name="T7" fmla="*/ 0 h 32"/>
              <a:gd name="T8" fmla="*/ 2147483647 w 28"/>
              <a:gd name="T9" fmla="*/ 2147483647 h 32"/>
              <a:gd name="T10" fmla="*/ 2147483647 w 28"/>
              <a:gd name="T11" fmla="*/ 2147483647 h 32"/>
              <a:gd name="T12" fmla="*/ 2147483647 w 28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"/>
              <a:gd name="T22" fmla="*/ 0 h 32"/>
              <a:gd name="T23" fmla="*/ 28 w 28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" h="32">
                <a:moveTo>
                  <a:pt x="18" y="32"/>
                </a:moveTo>
                <a:lnTo>
                  <a:pt x="0" y="7"/>
                </a:lnTo>
                <a:lnTo>
                  <a:pt x="9" y="0"/>
                </a:lnTo>
                <a:lnTo>
                  <a:pt x="28" y="25"/>
                </a:lnTo>
                <a:lnTo>
                  <a:pt x="18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97" name="Freeform 4963"/>
          <p:cNvSpPr>
            <a:spLocks noChangeAspect="1"/>
          </p:cNvSpPr>
          <p:nvPr/>
        </p:nvSpPr>
        <p:spPr bwMode="auto">
          <a:xfrm>
            <a:off x="1870075" y="3708400"/>
            <a:ext cx="7938" cy="11113"/>
          </a:xfrm>
          <a:custGeom>
            <a:avLst/>
            <a:gdLst>
              <a:gd name="T0" fmla="*/ 2147483647 w 27"/>
              <a:gd name="T1" fmla="*/ 2147483647 h 31"/>
              <a:gd name="T2" fmla="*/ 0 w 27"/>
              <a:gd name="T3" fmla="*/ 2147483647 h 31"/>
              <a:gd name="T4" fmla="*/ 2147483647 w 27"/>
              <a:gd name="T5" fmla="*/ 0 h 31"/>
              <a:gd name="T6" fmla="*/ 2147483647 w 27"/>
              <a:gd name="T7" fmla="*/ 0 h 31"/>
              <a:gd name="T8" fmla="*/ 2147483647 w 27"/>
              <a:gd name="T9" fmla="*/ 2147483647 h 31"/>
              <a:gd name="T10" fmla="*/ 2147483647 w 27"/>
              <a:gd name="T11" fmla="*/ 2147483647 h 31"/>
              <a:gd name="T12" fmla="*/ 2147483647 w 27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"/>
              <a:gd name="T22" fmla="*/ 0 h 31"/>
              <a:gd name="T23" fmla="*/ 27 w 27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" h="31">
                <a:moveTo>
                  <a:pt x="19" y="31"/>
                </a:moveTo>
                <a:lnTo>
                  <a:pt x="0" y="6"/>
                </a:lnTo>
                <a:lnTo>
                  <a:pt x="8" y="0"/>
                </a:lnTo>
                <a:lnTo>
                  <a:pt x="27" y="25"/>
                </a:lnTo>
                <a:lnTo>
                  <a:pt x="19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98" name="Freeform 4964"/>
          <p:cNvSpPr>
            <a:spLocks noChangeAspect="1"/>
          </p:cNvSpPr>
          <p:nvPr/>
        </p:nvSpPr>
        <p:spPr bwMode="auto">
          <a:xfrm>
            <a:off x="1873250" y="3706813"/>
            <a:ext cx="11113" cy="11112"/>
          </a:xfrm>
          <a:custGeom>
            <a:avLst/>
            <a:gdLst>
              <a:gd name="T0" fmla="*/ 2147483647 w 27"/>
              <a:gd name="T1" fmla="*/ 2147483647 h 32"/>
              <a:gd name="T2" fmla="*/ 0 w 27"/>
              <a:gd name="T3" fmla="*/ 2147483647 h 32"/>
              <a:gd name="T4" fmla="*/ 2147483647 w 27"/>
              <a:gd name="T5" fmla="*/ 0 h 32"/>
              <a:gd name="T6" fmla="*/ 2147483647 w 27"/>
              <a:gd name="T7" fmla="*/ 0 h 32"/>
              <a:gd name="T8" fmla="*/ 2147483647 w 27"/>
              <a:gd name="T9" fmla="*/ 2147483647 h 32"/>
              <a:gd name="T10" fmla="*/ 2147483647 w 27"/>
              <a:gd name="T11" fmla="*/ 2147483647 h 32"/>
              <a:gd name="T12" fmla="*/ 2147483647 w 27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"/>
              <a:gd name="T22" fmla="*/ 0 h 32"/>
              <a:gd name="T23" fmla="*/ 27 w 27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" h="32">
                <a:moveTo>
                  <a:pt x="19" y="32"/>
                </a:moveTo>
                <a:lnTo>
                  <a:pt x="0" y="7"/>
                </a:lnTo>
                <a:lnTo>
                  <a:pt x="8" y="0"/>
                </a:lnTo>
                <a:lnTo>
                  <a:pt x="27" y="25"/>
                </a:lnTo>
                <a:lnTo>
                  <a:pt x="19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199" name="Freeform 4965"/>
          <p:cNvSpPr>
            <a:spLocks noChangeAspect="1"/>
          </p:cNvSpPr>
          <p:nvPr/>
        </p:nvSpPr>
        <p:spPr bwMode="auto">
          <a:xfrm>
            <a:off x="1876425" y="3705225"/>
            <a:ext cx="9525" cy="11113"/>
          </a:xfrm>
          <a:custGeom>
            <a:avLst/>
            <a:gdLst>
              <a:gd name="T0" fmla="*/ 2147483647 w 29"/>
              <a:gd name="T1" fmla="*/ 2147483647 h 32"/>
              <a:gd name="T2" fmla="*/ 0 w 29"/>
              <a:gd name="T3" fmla="*/ 2147483647 h 32"/>
              <a:gd name="T4" fmla="*/ 2147483647 w 29"/>
              <a:gd name="T5" fmla="*/ 0 h 32"/>
              <a:gd name="T6" fmla="*/ 2147483647 w 29"/>
              <a:gd name="T7" fmla="*/ 0 h 32"/>
              <a:gd name="T8" fmla="*/ 2147483647 w 29"/>
              <a:gd name="T9" fmla="*/ 2147483647 h 32"/>
              <a:gd name="T10" fmla="*/ 2147483647 w 29"/>
              <a:gd name="T11" fmla="*/ 2147483647 h 32"/>
              <a:gd name="T12" fmla="*/ 2147483647 w 29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9"/>
              <a:gd name="T22" fmla="*/ 0 h 32"/>
              <a:gd name="T23" fmla="*/ 29 w 29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9" h="32">
                <a:moveTo>
                  <a:pt x="19" y="32"/>
                </a:moveTo>
                <a:lnTo>
                  <a:pt x="0" y="7"/>
                </a:lnTo>
                <a:lnTo>
                  <a:pt x="10" y="0"/>
                </a:lnTo>
                <a:lnTo>
                  <a:pt x="29" y="25"/>
                </a:lnTo>
                <a:lnTo>
                  <a:pt x="19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00" name="Freeform 4966"/>
          <p:cNvSpPr>
            <a:spLocks noChangeAspect="1"/>
          </p:cNvSpPr>
          <p:nvPr/>
        </p:nvSpPr>
        <p:spPr bwMode="auto">
          <a:xfrm>
            <a:off x="1878013" y="3703638"/>
            <a:ext cx="14287" cy="11112"/>
          </a:xfrm>
          <a:custGeom>
            <a:avLst/>
            <a:gdLst>
              <a:gd name="T0" fmla="*/ 2147483647 w 35"/>
              <a:gd name="T1" fmla="*/ 2147483647 h 31"/>
              <a:gd name="T2" fmla="*/ 0 w 35"/>
              <a:gd name="T3" fmla="*/ 2147483647 h 31"/>
              <a:gd name="T4" fmla="*/ 0 w 35"/>
              <a:gd name="T5" fmla="*/ 2147483647 h 31"/>
              <a:gd name="T6" fmla="*/ 2147483647 w 35"/>
              <a:gd name="T7" fmla="*/ 0 h 31"/>
              <a:gd name="T8" fmla="*/ 2147483647 w 35"/>
              <a:gd name="T9" fmla="*/ 2147483647 h 31"/>
              <a:gd name="T10" fmla="*/ 2147483647 w 35"/>
              <a:gd name="T11" fmla="*/ 2147483647 h 31"/>
              <a:gd name="T12" fmla="*/ 2147483647 w 35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31"/>
              <a:gd name="T23" fmla="*/ 35 w 35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31">
                <a:moveTo>
                  <a:pt x="19" y="31"/>
                </a:moveTo>
                <a:lnTo>
                  <a:pt x="0" y="6"/>
                </a:lnTo>
                <a:lnTo>
                  <a:pt x="9" y="0"/>
                </a:lnTo>
                <a:lnTo>
                  <a:pt x="26" y="25"/>
                </a:lnTo>
                <a:lnTo>
                  <a:pt x="35" y="19"/>
                </a:lnTo>
                <a:lnTo>
                  <a:pt x="19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01" name="Freeform 4967"/>
          <p:cNvSpPr>
            <a:spLocks noChangeAspect="1"/>
          </p:cNvSpPr>
          <p:nvPr/>
        </p:nvSpPr>
        <p:spPr bwMode="auto">
          <a:xfrm>
            <a:off x="1884363" y="3700463"/>
            <a:ext cx="7937" cy="9525"/>
          </a:xfrm>
          <a:custGeom>
            <a:avLst/>
            <a:gdLst>
              <a:gd name="T0" fmla="*/ 2147483647 w 26"/>
              <a:gd name="T1" fmla="*/ 2147483647 h 31"/>
              <a:gd name="T2" fmla="*/ 0 w 26"/>
              <a:gd name="T3" fmla="*/ 2147483647 h 31"/>
              <a:gd name="T4" fmla="*/ 2147483647 w 26"/>
              <a:gd name="T5" fmla="*/ 0 h 31"/>
              <a:gd name="T6" fmla="*/ 2147483647 w 26"/>
              <a:gd name="T7" fmla="*/ 2147483647 h 31"/>
              <a:gd name="T8" fmla="*/ 2147483647 w 26"/>
              <a:gd name="T9" fmla="*/ 2147483647 h 3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31"/>
              <a:gd name="T17" fmla="*/ 26 w 26"/>
              <a:gd name="T18" fmla="*/ 31 h 3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31">
                <a:moveTo>
                  <a:pt x="17" y="31"/>
                </a:moveTo>
                <a:lnTo>
                  <a:pt x="0" y="6"/>
                </a:lnTo>
                <a:lnTo>
                  <a:pt x="10" y="0"/>
                </a:lnTo>
                <a:lnTo>
                  <a:pt x="26" y="25"/>
                </a:lnTo>
                <a:lnTo>
                  <a:pt x="17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02" name="Freeform 4968"/>
          <p:cNvSpPr>
            <a:spLocks noChangeAspect="1"/>
          </p:cNvSpPr>
          <p:nvPr/>
        </p:nvSpPr>
        <p:spPr bwMode="auto">
          <a:xfrm>
            <a:off x="1884363" y="3700463"/>
            <a:ext cx="7937" cy="7937"/>
          </a:xfrm>
          <a:custGeom>
            <a:avLst/>
            <a:gdLst>
              <a:gd name="T0" fmla="*/ 2147483647 w 25"/>
              <a:gd name="T1" fmla="*/ 2147483647 h 28"/>
              <a:gd name="T2" fmla="*/ 2147483647 w 25"/>
              <a:gd name="T3" fmla="*/ 2147483647 h 28"/>
              <a:gd name="T4" fmla="*/ 2147483647 w 25"/>
              <a:gd name="T5" fmla="*/ 2147483647 h 28"/>
              <a:gd name="T6" fmla="*/ 2147483647 w 25"/>
              <a:gd name="T7" fmla="*/ 2147483647 h 28"/>
              <a:gd name="T8" fmla="*/ 2147483647 w 25"/>
              <a:gd name="T9" fmla="*/ 2147483647 h 28"/>
              <a:gd name="T10" fmla="*/ 2147483647 w 25"/>
              <a:gd name="T11" fmla="*/ 2147483647 h 28"/>
              <a:gd name="T12" fmla="*/ 2147483647 w 25"/>
              <a:gd name="T13" fmla="*/ 2147483647 h 28"/>
              <a:gd name="T14" fmla="*/ 2147483647 w 25"/>
              <a:gd name="T15" fmla="*/ 2147483647 h 28"/>
              <a:gd name="T16" fmla="*/ 2147483647 w 25"/>
              <a:gd name="T17" fmla="*/ 2147483647 h 28"/>
              <a:gd name="T18" fmla="*/ 2147483647 w 25"/>
              <a:gd name="T19" fmla="*/ 2147483647 h 28"/>
              <a:gd name="T20" fmla="*/ 2147483647 w 25"/>
              <a:gd name="T21" fmla="*/ 2147483647 h 28"/>
              <a:gd name="T22" fmla="*/ 2147483647 w 25"/>
              <a:gd name="T23" fmla="*/ 2147483647 h 28"/>
              <a:gd name="T24" fmla="*/ 2147483647 w 25"/>
              <a:gd name="T25" fmla="*/ 2147483647 h 28"/>
              <a:gd name="T26" fmla="*/ 0 w 25"/>
              <a:gd name="T27" fmla="*/ 2147483647 h 28"/>
              <a:gd name="T28" fmla="*/ 0 w 25"/>
              <a:gd name="T29" fmla="*/ 2147483647 h 28"/>
              <a:gd name="T30" fmla="*/ 0 w 25"/>
              <a:gd name="T31" fmla="*/ 2147483647 h 28"/>
              <a:gd name="T32" fmla="*/ 2147483647 w 25"/>
              <a:gd name="T33" fmla="*/ 2147483647 h 28"/>
              <a:gd name="T34" fmla="*/ 2147483647 w 25"/>
              <a:gd name="T35" fmla="*/ 2147483647 h 28"/>
              <a:gd name="T36" fmla="*/ 2147483647 w 25"/>
              <a:gd name="T37" fmla="*/ 2147483647 h 28"/>
              <a:gd name="T38" fmla="*/ 2147483647 w 25"/>
              <a:gd name="T39" fmla="*/ 0 h 28"/>
              <a:gd name="T40" fmla="*/ 2147483647 w 25"/>
              <a:gd name="T41" fmla="*/ 0 h 28"/>
              <a:gd name="T42" fmla="*/ 2147483647 w 25"/>
              <a:gd name="T43" fmla="*/ 2147483647 h 2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5"/>
              <a:gd name="T67" fmla="*/ 0 h 28"/>
              <a:gd name="T68" fmla="*/ 25 w 25"/>
              <a:gd name="T69" fmla="*/ 28 h 2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5" h="28">
                <a:moveTo>
                  <a:pt x="25" y="25"/>
                </a:moveTo>
                <a:lnTo>
                  <a:pt x="25" y="25"/>
                </a:lnTo>
                <a:lnTo>
                  <a:pt x="22" y="26"/>
                </a:lnTo>
                <a:lnTo>
                  <a:pt x="20" y="27"/>
                </a:lnTo>
                <a:lnTo>
                  <a:pt x="17" y="28"/>
                </a:lnTo>
                <a:lnTo>
                  <a:pt x="16" y="28"/>
                </a:lnTo>
                <a:lnTo>
                  <a:pt x="13" y="28"/>
                </a:lnTo>
                <a:lnTo>
                  <a:pt x="10" y="27"/>
                </a:lnTo>
                <a:lnTo>
                  <a:pt x="8" y="25"/>
                </a:lnTo>
                <a:lnTo>
                  <a:pt x="5" y="24"/>
                </a:lnTo>
                <a:lnTo>
                  <a:pt x="3" y="21"/>
                </a:lnTo>
                <a:lnTo>
                  <a:pt x="2" y="18"/>
                </a:lnTo>
                <a:lnTo>
                  <a:pt x="1" y="16"/>
                </a:lnTo>
                <a:lnTo>
                  <a:pt x="0" y="13"/>
                </a:lnTo>
                <a:lnTo>
                  <a:pt x="0" y="12"/>
                </a:lnTo>
                <a:lnTo>
                  <a:pt x="0" y="9"/>
                </a:lnTo>
                <a:lnTo>
                  <a:pt x="1" y="6"/>
                </a:lnTo>
                <a:lnTo>
                  <a:pt x="3" y="4"/>
                </a:lnTo>
                <a:lnTo>
                  <a:pt x="4" y="2"/>
                </a:lnTo>
                <a:lnTo>
                  <a:pt x="6" y="0"/>
                </a:lnTo>
                <a:lnTo>
                  <a:pt x="25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03" name="Freeform 4969"/>
          <p:cNvSpPr>
            <a:spLocks noChangeAspect="1"/>
          </p:cNvSpPr>
          <p:nvPr/>
        </p:nvSpPr>
        <p:spPr bwMode="auto">
          <a:xfrm>
            <a:off x="1987550" y="3630613"/>
            <a:ext cx="7938" cy="9525"/>
          </a:xfrm>
          <a:custGeom>
            <a:avLst/>
            <a:gdLst>
              <a:gd name="T0" fmla="*/ 0 w 24"/>
              <a:gd name="T1" fmla="*/ 2147483647 h 28"/>
              <a:gd name="T2" fmla="*/ 0 w 24"/>
              <a:gd name="T3" fmla="*/ 2147483647 h 28"/>
              <a:gd name="T4" fmla="*/ 2147483647 w 24"/>
              <a:gd name="T5" fmla="*/ 2147483647 h 28"/>
              <a:gd name="T6" fmla="*/ 2147483647 w 24"/>
              <a:gd name="T7" fmla="*/ 0 h 28"/>
              <a:gd name="T8" fmla="*/ 2147483647 w 24"/>
              <a:gd name="T9" fmla="*/ 0 h 28"/>
              <a:gd name="T10" fmla="*/ 2147483647 w 24"/>
              <a:gd name="T11" fmla="*/ 0 h 28"/>
              <a:gd name="T12" fmla="*/ 2147483647 w 24"/>
              <a:gd name="T13" fmla="*/ 2147483647 h 28"/>
              <a:gd name="T14" fmla="*/ 2147483647 w 24"/>
              <a:gd name="T15" fmla="*/ 2147483647 h 28"/>
              <a:gd name="T16" fmla="*/ 2147483647 w 24"/>
              <a:gd name="T17" fmla="*/ 2147483647 h 28"/>
              <a:gd name="T18" fmla="*/ 2147483647 w 24"/>
              <a:gd name="T19" fmla="*/ 2147483647 h 28"/>
              <a:gd name="T20" fmla="*/ 2147483647 w 24"/>
              <a:gd name="T21" fmla="*/ 2147483647 h 28"/>
              <a:gd name="T22" fmla="*/ 2147483647 w 24"/>
              <a:gd name="T23" fmla="*/ 2147483647 h 28"/>
              <a:gd name="T24" fmla="*/ 2147483647 w 24"/>
              <a:gd name="T25" fmla="*/ 2147483647 h 28"/>
              <a:gd name="T26" fmla="*/ 2147483647 w 24"/>
              <a:gd name="T27" fmla="*/ 2147483647 h 28"/>
              <a:gd name="T28" fmla="*/ 2147483647 w 24"/>
              <a:gd name="T29" fmla="*/ 2147483647 h 28"/>
              <a:gd name="T30" fmla="*/ 2147483647 w 24"/>
              <a:gd name="T31" fmla="*/ 2147483647 h 28"/>
              <a:gd name="T32" fmla="*/ 2147483647 w 24"/>
              <a:gd name="T33" fmla="*/ 2147483647 h 28"/>
              <a:gd name="T34" fmla="*/ 2147483647 w 24"/>
              <a:gd name="T35" fmla="*/ 2147483647 h 28"/>
              <a:gd name="T36" fmla="*/ 2147483647 w 24"/>
              <a:gd name="T37" fmla="*/ 2147483647 h 28"/>
              <a:gd name="T38" fmla="*/ 2147483647 w 24"/>
              <a:gd name="T39" fmla="*/ 2147483647 h 28"/>
              <a:gd name="T40" fmla="*/ 2147483647 w 24"/>
              <a:gd name="T41" fmla="*/ 2147483647 h 28"/>
              <a:gd name="T42" fmla="*/ 0 w 24"/>
              <a:gd name="T43" fmla="*/ 2147483647 h 2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4"/>
              <a:gd name="T67" fmla="*/ 0 h 28"/>
              <a:gd name="T68" fmla="*/ 24 w 24"/>
              <a:gd name="T69" fmla="*/ 28 h 2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4" h="28">
                <a:moveTo>
                  <a:pt x="0" y="3"/>
                </a:moveTo>
                <a:lnTo>
                  <a:pt x="0" y="3"/>
                </a:lnTo>
                <a:lnTo>
                  <a:pt x="2" y="1"/>
                </a:lnTo>
                <a:lnTo>
                  <a:pt x="5" y="0"/>
                </a:lnTo>
                <a:lnTo>
                  <a:pt x="8" y="0"/>
                </a:lnTo>
                <a:lnTo>
                  <a:pt x="10" y="0"/>
                </a:lnTo>
                <a:lnTo>
                  <a:pt x="13" y="1"/>
                </a:lnTo>
                <a:lnTo>
                  <a:pt x="15" y="2"/>
                </a:lnTo>
                <a:lnTo>
                  <a:pt x="18" y="3"/>
                </a:lnTo>
                <a:lnTo>
                  <a:pt x="20" y="5"/>
                </a:lnTo>
                <a:lnTo>
                  <a:pt x="21" y="7"/>
                </a:lnTo>
                <a:lnTo>
                  <a:pt x="23" y="10"/>
                </a:lnTo>
                <a:lnTo>
                  <a:pt x="24" y="13"/>
                </a:lnTo>
                <a:lnTo>
                  <a:pt x="24" y="15"/>
                </a:lnTo>
                <a:lnTo>
                  <a:pt x="24" y="17"/>
                </a:lnTo>
                <a:lnTo>
                  <a:pt x="23" y="20"/>
                </a:lnTo>
                <a:lnTo>
                  <a:pt x="22" y="22"/>
                </a:lnTo>
                <a:lnTo>
                  <a:pt x="21" y="25"/>
                </a:lnTo>
                <a:lnTo>
                  <a:pt x="19" y="27"/>
                </a:lnTo>
                <a:lnTo>
                  <a:pt x="17" y="28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04" name="Freeform 4970"/>
          <p:cNvSpPr>
            <a:spLocks noChangeAspect="1"/>
          </p:cNvSpPr>
          <p:nvPr/>
        </p:nvSpPr>
        <p:spPr bwMode="auto">
          <a:xfrm>
            <a:off x="1885950" y="3690938"/>
            <a:ext cx="23813" cy="17462"/>
          </a:xfrm>
          <a:custGeom>
            <a:avLst/>
            <a:gdLst>
              <a:gd name="T0" fmla="*/ 2147483647 w 69"/>
              <a:gd name="T1" fmla="*/ 2147483647 h 51"/>
              <a:gd name="T2" fmla="*/ 0 w 69"/>
              <a:gd name="T3" fmla="*/ 2147483647 h 51"/>
              <a:gd name="T4" fmla="*/ 2147483647 w 69"/>
              <a:gd name="T5" fmla="*/ 2147483647 h 51"/>
              <a:gd name="T6" fmla="*/ 2147483647 w 69"/>
              <a:gd name="T7" fmla="*/ 0 h 51"/>
              <a:gd name="T8" fmla="*/ 2147483647 w 69"/>
              <a:gd name="T9" fmla="*/ 2147483647 h 51"/>
              <a:gd name="T10" fmla="*/ 2147483647 w 69"/>
              <a:gd name="T11" fmla="*/ 2147483647 h 51"/>
              <a:gd name="T12" fmla="*/ 2147483647 w 69"/>
              <a:gd name="T13" fmla="*/ 2147483647 h 5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9"/>
              <a:gd name="T22" fmla="*/ 0 h 51"/>
              <a:gd name="T23" fmla="*/ 69 w 69"/>
              <a:gd name="T24" fmla="*/ 51 h 5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9" h="51">
                <a:moveTo>
                  <a:pt x="19" y="51"/>
                </a:moveTo>
                <a:lnTo>
                  <a:pt x="0" y="26"/>
                </a:lnTo>
                <a:lnTo>
                  <a:pt x="21" y="10"/>
                </a:lnTo>
                <a:lnTo>
                  <a:pt x="37" y="0"/>
                </a:lnTo>
                <a:lnTo>
                  <a:pt x="53" y="25"/>
                </a:lnTo>
                <a:lnTo>
                  <a:pt x="69" y="14"/>
                </a:lnTo>
                <a:lnTo>
                  <a:pt x="19" y="5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05" name="Freeform 4971"/>
          <p:cNvSpPr>
            <a:spLocks noChangeAspect="1"/>
          </p:cNvSpPr>
          <p:nvPr/>
        </p:nvSpPr>
        <p:spPr bwMode="auto">
          <a:xfrm>
            <a:off x="1897063" y="3681413"/>
            <a:ext cx="20637" cy="19050"/>
          </a:xfrm>
          <a:custGeom>
            <a:avLst/>
            <a:gdLst>
              <a:gd name="T0" fmla="*/ 2147483647 w 53"/>
              <a:gd name="T1" fmla="*/ 2147483647 h 50"/>
              <a:gd name="T2" fmla="*/ 0 w 53"/>
              <a:gd name="T3" fmla="*/ 2147483647 h 50"/>
              <a:gd name="T4" fmla="*/ 2147483647 w 53"/>
              <a:gd name="T5" fmla="*/ 0 h 50"/>
              <a:gd name="T6" fmla="*/ 2147483647 w 53"/>
              <a:gd name="T7" fmla="*/ 0 h 50"/>
              <a:gd name="T8" fmla="*/ 2147483647 w 53"/>
              <a:gd name="T9" fmla="*/ 2147483647 h 50"/>
              <a:gd name="T10" fmla="*/ 2147483647 w 53"/>
              <a:gd name="T11" fmla="*/ 2147483647 h 50"/>
              <a:gd name="T12" fmla="*/ 2147483647 w 53"/>
              <a:gd name="T13" fmla="*/ 2147483647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3"/>
              <a:gd name="T22" fmla="*/ 0 h 50"/>
              <a:gd name="T23" fmla="*/ 53 w 53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3" h="50">
                <a:moveTo>
                  <a:pt x="16" y="50"/>
                </a:moveTo>
                <a:lnTo>
                  <a:pt x="0" y="25"/>
                </a:lnTo>
                <a:lnTo>
                  <a:pt x="36" y="0"/>
                </a:lnTo>
                <a:lnTo>
                  <a:pt x="53" y="25"/>
                </a:lnTo>
                <a:lnTo>
                  <a:pt x="16" y="5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06" name="Freeform 4972"/>
          <p:cNvSpPr>
            <a:spLocks noChangeAspect="1"/>
          </p:cNvSpPr>
          <p:nvPr/>
        </p:nvSpPr>
        <p:spPr bwMode="auto">
          <a:xfrm>
            <a:off x="1909763" y="3673475"/>
            <a:ext cx="19050" cy="17463"/>
          </a:xfrm>
          <a:custGeom>
            <a:avLst/>
            <a:gdLst>
              <a:gd name="T0" fmla="*/ 2147483647 w 53"/>
              <a:gd name="T1" fmla="*/ 2147483647 h 50"/>
              <a:gd name="T2" fmla="*/ 0 w 53"/>
              <a:gd name="T3" fmla="*/ 2147483647 h 50"/>
              <a:gd name="T4" fmla="*/ 2147483647 w 53"/>
              <a:gd name="T5" fmla="*/ 0 h 50"/>
              <a:gd name="T6" fmla="*/ 2147483647 w 53"/>
              <a:gd name="T7" fmla="*/ 0 h 50"/>
              <a:gd name="T8" fmla="*/ 2147483647 w 53"/>
              <a:gd name="T9" fmla="*/ 2147483647 h 50"/>
              <a:gd name="T10" fmla="*/ 2147483647 w 53"/>
              <a:gd name="T11" fmla="*/ 2147483647 h 50"/>
              <a:gd name="T12" fmla="*/ 2147483647 w 53"/>
              <a:gd name="T13" fmla="*/ 2147483647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3"/>
              <a:gd name="T22" fmla="*/ 0 h 50"/>
              <a:gd name="T23" fmla="*/ 53 w 53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3" h="50">
                <a:moveTo>
                  <a:pt x="17" y="50"/>
                </a:moveTo>
                <a:lnTo>
                  <a:pt x="0" y="25"/>
                </a:lnTo>
                <a:lnTo>
                  <a:pt x="37" y="0"/>
                </a:lnTo>
                <a:lnTo>
                  <a:pt x="53" y="25"/>
                </a:lnTo>
                <a:lnTo>
                  <a:pt x="17" y="5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07" name="Freeform 4973"/>
          <p:cNvSpPr>
            <a:spLocks noChangeAspect="1"/>
          </p:cNvSpPr>
          <p:nvPr/>
        </p:nvSpPr>
        <p:spPr bwMode="auto">
          <a:xfrm>
            <a:off x="1922463" y="3667125"/>
            <a:ext cx="30162" cy="14288"/>
          </a:xfrm>
          <a:custGeom>
            <a:avLst/>
            <a:gdLst>
              <a:gd name="T0" fmla="*/ 2147483647 w 78"/>
              <a:gd name="T1" fmla="*/ 2147483647 h 50"/>
              <a:gd name="T2" fmla="*/ 0 w 78"/>
              <a:gd name="T3" fmla="*/ 2147483647 h 50"/>
              <a:gd name="T4" fmla="*/ 2147483647 w 78"/>
              <a:gd name="T5" fmla="*/ 2147483647 h 50"/>
              <a:gd name="T6" fmla="*/ 2147483647 w 78"/>
              <a:gd name="T7" fmla="*/ 0 h 50"/>
              <a:gd name="T8" fmla="*/ 2147483647 w 78"/>
              <a:gd name="T9" fmla="*/ 2147483647 h 50"/>
              <a:gd name="T10" fmla="*/ 2147483647 w 78"/>
              <a:gd name="T11" fmla="*/ 2147483647 h 50"/>
              <a:gd name="T12" fmla="*/ 2147483647 w 78"/>
              <a:gd name="T13" fmla="*/ 2147483647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8"/>
              <a:gd name="T22" fmla="*/ 0 h 50"/>
              <a:gd name="T23" fmla="*/ 78 w 78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8" h="50">
                <a:moveTo>
                  <a:pt x="16" y="50"/>
                </a:moveTo>
                <a:lnTo>
                  <a:pt x="0" y="25"/>
                </a:lnTo>
                <a:lnTo>
                  <a:pt x="10" y="18"/>
                </a:lnTo>
                <a:lnTo>
                  <a:pt x="35" y="0"/>
                </a:lnTo>
                <a:lnTo>
                  <a:pt x="54" y="25"/>
                </a:lnTo>
                <a:lnTo>
                  <a:pt x="78" y="7"/>
                </a:lnTo>
                <a:lnTo>
                  <a:pt x="16" y="5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08" name="Freeform 4974"/>
          <p:cNvSpPr>
            <a:spLocks noChangeAspect="1"/>
          </p:cNvSpPr>
          <p:nvPr/>
        </p:nvSpPr>
        <p:spPr bwMode="auto">
          <a:xfrm>
            <a:off x="1935163" y="3657600"/>
            <a:ext cx="28575" cy="15875"/>
          </a:xfrm>
          <a:custGeom>
            <a:avLst/>
            <a:gdLst>
              <a:gd name="T0" fmla="*/ 2147483647 w 80"/>
              <a:gd name="T1" fmla="*/ 2147483647 h 51"/>
              <a:gd name="T2" fmla="*/ 0 w 80"/>
              <a:gd name="T3" fmla="*/ 2147483647 h 51"/>
              <a:gd name="T4" fmla="*/ 2147483647 w 80"/>
              <a:gd name="T5" fmla="*/ 2147483647 h 51"/>
              <a:gd name="T6" fmla="*/ 2147483647 w 80"/>
              <a:gd name="T7" fmla="*/ 0 h 51"/>
              <a:gd name="T8" fmla="*/ 2147483647 w 80"/>
              <a:gd name="T9" fmla="*/ 2147483647 h 51"/>
              <a:gd name="T10" fmla="*/ 2147483647 w 80"/>
              <a:gd name="T11" fmla="*/ 2147483647 h 51"/>
              <a:gd name="T12" fmla="*/ 2147483647 w 80"/>
              <a:gd name="T13" fmla="*/ 2147483647 h 5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0"/>
              <a:gd name="T22" fmla="*/ 0 h 51"/>
              <a:gd name="T23" fmla="*/ 80 w 80"/>
              <a:gd name="T24" fmla="*/ 51 h 5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0" h="51">
                <a:moveTo>
                  <a:pt x="19" y="51"/>
                </a:moveTo>
                <a:lnTo>
                  <a:pt x="0" y="26"/>
                </a:lnTo>
                <a:lnTo>
                  <a:pt x="11" y="18"/>
                </a:lnTo>
                <a:lnTo>
                  <a:pt x="37" y="0"/>
                </a:lnTo>
                <a:lnTo>
                  <a:pt x="54" y="25"/>
                </a:lnTo>
                <a:lnTo>
                  <a:pt x="80" y="7"/>
                </a:lnTo>
                <a:lnTo>
                  <a:pt x="19" y="5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09" name="Freeform 4975"/>
          <p:cNvSpPr>
            <a:spLocks noChangeAspect="1"/>
          </p:cNvSpPr>
          <p:nvPr/>
        </p:nvSpPr>
        <p:spPr bwMode="auto">
          <a:xfrm>
            <a:off x="1947863" y="3649663"/>
            <a:ext cx="17462" cy="17462"/>
          </a:xfrm>
          <a:custGeom>
            <a:avLst/>
            <a:gdLst>
              <a:gd name="T0" fmla="*/ 2147483647 w 53"/>
              <a:gd name="T1" fmla="*/ 2147483647 h 50"/>
              <a:gd name="T2" fmla="*/ 0 w 53"/>
              <a:gd name="T3" fmla="*/ 2147483647 h 50"/>
              <a:gd name="T4" fmla="*/ 2147483647 w 53"/>
              <a:gd name="T5" fmla="*/ 0 h 50"/>
              <a:gd name="T6" fmla="*/ 2147483647 w 53"/>
              <a:gd name="T7" fmla="*/ 0 h 50"/>
              <a:gd name="T8" fmla="*/ 2147483647 w 53"/>
              <a:gd name="T9" fmla="*/ 2147483647 h 50"/>
              <a:gd name="T10" fmla="*/ 2147483647 w 53"/>
              <a:gd name="T11" fmla="*/ 2147483647 h 50"/>
              <a:gd name="T12" fmla="*/ 2147483647 w 53"/>
              <a:gd name="T13" fmla="*/ 2147483647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3"/>
              <a:gd name="T22" fmla="*/ 0 h 50"/>
              <a:gd name="T23" fmla="*/ 53 w 53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3" h="50">
                <a:moveTo>
                  <a:pt x="17" y="50"/>
                </a:moveTo>
                <a:lnTo>
                  <a:pt x="0" y="25"/>
                </a:lnTo>
                <a:lnTo>
                  <a:pt x="37" y="0"/>
                </a:lnTo>
                <a:lnTo>
                  <a:pt x="53" y="25"/>
                </a:lnTo>
                <a:lnTo>
                  <a:pt x="17" y="5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10" name="Freeform 4976"/>
          <p:cNvSpPr>
            <a:spLocks noChangeAspect="1"/>
          </p:cNvSpPr>
          <p:nvPr/>
        </p:nvSpPr>
        <p:spPr bwMode="auto">
          <a:xfrm>
            <a:off x="1962150" y="3640138"/>
            <a:ext cx="15875" cy="17462"/>
          </a:xfrm>
          <a:custGeom>
            <a:avLst/>
            <a:gdLst>
              <a:gd name="T0" fmla="*/ 2147483647 w 53"/>
              <a:gd name="T1" fmla="*/ 2147483647 h 50"/>
              <a:gd name="T2" fmla="*/ 0 w 53"/>
              <a:gd name="T3" fmla="*/ 2147483647 h 50"/>
              <a:gd name="T4" fmla="*/ 2147483647 w 53"/>
              <a:gd name="T5" fmla="*/ 0 h 50"/>
              <a:gd name="T6" fmla="*/ 2147483647 w 53"/>
              <a:gd name="T7" fmla="*/ 0 h 50"/>
              <a:gd name="T8" fmla="*/ 2147483647 w 53"/>
              <a:gd name="T9" fmla="*/ 2147483647 h 50"/>
              <a:gd name="T10" fmla="*/ 2147483647 w 53"/>
              <a:gd name="T11" fmla="*/ 2147483647 h 50"/>
              <a:gd name="T12" fmla="*/ 2147483647 w 53"/>
              <a:gd name="T13" fmla="*/ 2147483647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3"/>
              <a:gd name="T22" fmla="*/ 0 h 50"/>
              <a:gd name="T23" fmla="*/ 53 w 53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3" h="50">
                <a:moveTo>
                  <a:pt x="16" y="50"/>
                </a:moveTo>
                <a:lnTo>
                  <a:pt x="0" y="25"/>
                </a:lnTo>
                <a:lnTo>
                  <a:pt x="36" y="0"/>
                </a:lnTo>
                <a:lnTo>
                  <a:pt x="53" y="25"/>
                </a:lnTo>
                <a:lnTo>
                  <a:pt x="16" y="5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11" name="Freeform 4977"/>
          <p:cNvSpPr>
            <a:spLocks noChangeAspect="1"/>
          </p:cNvSpPr>
          <p:nvPr/>
        </p:nvSpPr>
        <p:spPr bwMode="auto">
          <a:xfrm>
            <a:off x="1973263" y="3630613"/>
            <a:ext cx="17462" cy="19050"/>
          </a:xfrm>
          <a:custGeom>
            <a:avLst/>
            <a:gdLst>
              <a:gd name="T0" fmla="*/ 2147483647 w 53"/>
              <a:gd name="T1" fmla="*/ 2147483647 h 50"/>
              <a:gd name="T2" fmla="*/ 0 w 53"/>
              <a:gd name="T3" fmla="*/ 2147483647 h 50"/>
              <a:gd name="T4" fmla="*/ 2147483647 w 53"/>
              <a:gd name="T5" fmla="*/ 0 h 50"/>
              <a:gd name="T6" fmla="*/ 2147483647 w 53"/>
              <a:gd name="T7" fmla="*/ 2147483647 h 50"/>
              <a:gd name="T8" fmla="*/ 2147483647 w 53"/>
              <a:gd name="T9" fmla="*/ 2147483647 h 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50"/>
              <a:gd name="T17" fmla="*/ 53 w 53"/>
              <a:gd name="T18" fmla="*/ 50 h 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50">
                <a:moveTo>
                  <a:pt x="17" y="50"/>
                </a:moveTo>
                <a:lnTo>
                  <a:pt x="0" y="25"/>
                </a:lnTo>
                <a:lnTo>
                  <a:pt x="36" y="0"/>
                </a:lnTo>
                <a:lnTo>
                  <a:pt x="53" y="25"/>
                </a:lnTo>
                <a:lnTo>
                  <a:pt x="17" y="5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12" name="Freeform 4978"/>
          <p:cNvSpPr>
            <a:spLocks noChangeAspect="1"/>
          </p:cNvSpPr>
          <p:nvPr/>
        </p:nvSpPr>
        <p:spPr bwMode="auto">
          <a:xfrm>
            <a:off x="1981200" y="3630613"/>
            <a:ext cx="11113" cy="11112"/>
          </a:xfrm>
          <a:custGeom>
            <a:avLst/>
            <a:gdLst>
              <a:gd name="T0" fmla="*/ 2147483647 w 26"/>
              <a:gd name="T1" fmla="*/ 2147483647 h 27"/>
              <a:gd name="T2" fmla="*/ 2147483647 w 26"/>
              <a:gd name="T3" fmla="*/ 2147483647 h 27"/>
              <a:gd name="T4" fmla="*/ 2147483647 w 26"/>
              <a:gd name="T5" fmla="*/ 2147483647 h 27"/>
              <a:gd name="T6" fmla="*/ 2147483647 w 26"/>
              <a:gd name="T7" fmla="*/ 2147483647 h 27"/>
              <a:gd name="T8" fmla="*/ 2147483647 w 26"/>
              <a:gd name="T9" fmla="*/ 2147483647 h 27"/>
              <a:gd name="T10" fmla="*/ 2147483647 w 26"/>
              <a:gd name="T11" fmla="*/ 2147483647 h 27"/>
              <a:gd name="T12" fmla="*/ 2147483647 w 26"/>
              <a:gd name="T13" fmla="*/ 2147483647 h 27"/>
              <a:gd name="T14" fmla="*/ 2147483647 w 26"/>
              <a:gd name="T15" fmla="*/ 2147483647 h 27"/>
              <a:gd name="T16" fmla="*/ 2147483647 w 26"/>
              <a:gd name="T17" fmla="*/ 2147483647 h 27"/>
              <a:gd name="T18" fmla="*/ 2147483647 w 26"/>
              <a:gd name="T19" fmla="*/ 2147483647 h 27"/>
              <a:gd name="T20" fmla="*/ 2147483647 w 26"/>
              <a:gd name="T21" fmla="*/ 2147483647 h 27"/>
              <a:gd name="T22" fmla="*/ 2147483647 w 26"/>
              <a:gd name="T23" fmla="*/ 2147483647 h 27"/>
              <a:gd name="T24" fmla="*/ 2147483647 w 26"/>
              <a:gd name="T25" fmla="*/ 2147483647 h 27"/>
              <a:gd name="T26" fmla="*/ 0 w 26"/>
              <a:gd name="T27" fmla="*/ 2147483647 h 27"/>
              <a:gd name="T28" fmla="*/ 0 w 26"/>
              <a:gd name="T29" fmla="*/ 2147483647 h 27"/>
              <a:gd name="T30" fmla="*/ 0 w 26"/>
              <a:gd name="T31" fmla="*/ 2147483647 h 27"/>
              <a:gd name="T32" fmla="*/ 2147483647 w 26"/>
              <a:gd name="T33" fmla="*/ 2147483647 h 27"/>
              <a:gd name="T34" fmla="*/ 2147483647 w 26"/>
              <a:gd name="T35" fmla="*/ 2147483647 h 27"/>
              <a:gd name="T36" fmla="*/ 2147483647 w 26"/>
              <a:gd name="T37" fmla="*/ 2147483647 h 27"/>
              <a:gd name="T38" fmla="*/ 2147483647 w 26"/>
              <a:gd name="T39" fmla="*/ 0 h 27"/>
              <a:gd name="T40" fmla="*/ 2147483647 w 26"/>
              <a:gd name="T41" fmla="*/ 0 h 27"/>
              <a:gd name="T42" fmla="*/ 2147483647 w 26"/>
              <a:gd name="T43" fmla="*/ 2147483647 h 2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6"/>
              <a:gd name="T67" fmla="*/ 0 h 27"/>
              <a:gd name="T68" fmla="*/ 26 w 26"/>
              <a:gd name="T69" fmla="*/ 27 h 27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6" h="27">
                <a:moveTo>
                  <a:pt x="26" y="23"/>
                </a:moveTo>
                <a:lnTo>
                  <a:pt x="26" y="23"/>
                </a:lnTo>
                <a:lnTo>
                  <a:pt x="24" y="25"/>
                </a:lnTo>
                <a:lnTo>
                  <a:pt x="21" y="26"/>
                </a:lnTo>
                <a:lnTo>
                  <a:pt x="19" y="27"/>
                </a:lnTo>
                <a:lnTo>
                  <a:pt x="16" y="27"/>
                </a:lnTo>
                <a:lnTo>
                  <a:pt x="13" y="27"/>
                </a:lnTo>
                <a:lnTo>
                  <a:pt x="11" y="26"/>
                </a:lnTo>
                <a:lnTo>
                  <a:pt x="8" y="25"/>
                </a:lnTo>
                <a:lnTo>
                  <a:pt x="6" y="24"/>
                </a:lnTo>
                <a:lnTo>
                  <a:pt x="4" y="22"/>
                </a:lnTo>
                <a:lnTo>
                  <a:pt x="2" y="20"/>
                </a:lnTo>
                <a:lnTo>
                  <a:pt x="1" y="17"/>
                </a:lnTo>
                <a:lnTo>
                  <a:pt x="0" y="15"/>
                </a:lnTo>
                <a:lnTo>
                  <a:pt x="0" y="12"/>
                </a:lnTo>
                <a:lnTo>
                  <a:pt x="0" y="10"/>
                </a:lnTo>
                <a:lnTo>
                  <a:pt x="1" y="8"/>
                </a:lnTo>
                <a:lnTo>
                  <a:pt x="2" y="5"/>
                </a:lnTo>
                <a:lnTo>
                  <a:pt x="3" y="2"/>
                </a:lnTo>
                <a:lnTo>
                  <a:pt x="5" y="0"/>
                </a:lnTo>
                <a:lnTo>
                  <a:pt x="26" y="2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13" name="Freeform 4979"/>
          <p:cNvSpPr>
            <a:spLocks noChangeAspect="1"/>
          </p:cNvSpPr>
          <p:nvPr/>
        </p:nvSpPr>
        <p:spPr bwMode="auto">
          <a:xfrm>
            <a:off x="2032000" y="3606800"/>
            <a:ext cx="6350" cy="14288"/>
          </a:xfrm>
          <a:custGeom>
            <a:avLst/>
            <a:gdLst>
              <a:gd name="T0" fmla="*/ 0 w 20"/>
              <a:gd name="T1" fmla="*/ 2147483647 h 30"/>
              <a:gd name="T2" fmla="*/ 0 w 20"/>
              <a:gd name="T3" fmla="*/ 2147483647 h 30"/>
              <a:gd name="T4" fmla="*/ 2147483647 w 20"/>
              <a:gd name="T5" fmla="*/ 0 h 30"/>
              <a:gd name="T6" fmla="*/ 2147483647 w 20"/>
              <a:gd name="T7" fmla="*/ 0 h 30"/>
              <a:gd name="T8" fmla="*/ 2147483647 w 20"/>
              <a:gd name="T9" fmla="*/ 0 h 30"/>
              <a:gd name="T10" fmla="*/ 2147483647 w 20"/>
              <a:gd name="T11" fmla="*/ 2147483647 h 30"/>
              <a:gd name="T12" fmla="*/ 2147483647 w 20"/>
              <a:gd name="T13" fmla="*/ 2147483647 h 30"/>
              <a:gd name="T14" fmla="*/ 2147483647 w 20"/>
              <a:gd name="T15" fmla="*/ 2147483647 h 30"/>
              <a:gd name="T16" fmla="*/ 2147483647 w 20"/>
              <a:gd name="T17" fmla="*/ 2147483647 h 30"/>
              <a:gd name="T18" fmla="*/ 2147483647 w 20"/>
              <a:gd name="T19" fmla="*/ 2147483647 h 30"/>
              <a:gd name="T20" fmla="*/ 2147483647 w 20"/>
              <a:gd name="T21" fmla="*/ 2147483647 h 30"/>
              <a:gd name="T22" fmla="*/ 2147483647 w 20"/>
              <a:gd name="T23" fmla="*/ 2147483647 h 30"/>
              <a:gd name="T24" fmla="*/ 2147483647 w 20"/>
              <a:gd name="T25" fmla="*/ 2147483647 h 30"/>
              <a:gd name="T26" fmla="*/ 2147483647 w 20"/>
              <a:gd name="T27" fmla="*/ 2147483647 h 30"/>
              <a:gd name="T28" fmla="*/ 2147483647 w 20"/>
              <a:gd name="T29" fmla="*/ 2147483647 h 30"/>
              <a:gd name="T30" fmla="*/ 2147483647 w 20"/>
              <a:gd name="T31" fmla="*/ 2147483647 h 30"/>
              <a:gd name="T32" fmla="*/ 2147483647 w 20"/>
              <a:gd name="T33" fmla="*/ 2147483647 h 30"/>
              <a:gd name="T34" fmla="*/ 2147483647 w 20"/>
              <a:gd name="T35" fmla="*/ 2147483647 h 30"/>
              <a:gd name="T36" fmla="*/ 2147483647 w 20"/>
              <a:gd name="T37" fmla="*/ 2147483647 h 30"/>
              <a:gd name="T38" fmla="*/ 2147483647 w 20"/>
              <a:gd name="T39" fmla="*/ 2147483647 h 30"/>
              <a:gd name="T40" fmla="*/ 2147483647 w 20"/>
              <a:gd name="T41" fmla="*/ 2147483647 h 30"/>
              <a:gd name="T42" fmla="*/ 0 w 20"/>
              <a:gd name="T43" fmla="*/ 2147483647 h 3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0"/>
              <a:gd name="T67" fmla="*/ 0 h 30"/>
              <a:gd name="T68" fmla="*/ 20 w 20"/>
              <a:gd name="T69" fmla="*/ 30 h 30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0" h="30">
                <a:moveTo>
                  <a:pt x="0" y="1"/>
                </a:moveTo>
                <a:lnTo>
                  <a:pt x="0" y="1"/>
                </a:lnTo>
                <a:lnTo>
                  <a:pt x="3" y="0"/>
                </a:lnTo>
                <a:lnTo>
                  <a:pt x="5" y="0"/>
                </a:lnTo>
                <a:lnTo>
                  <a:pt x="8" y="0"/>
                </a:lnTo>
                <a:lnTo>
                  <a:pt x="11" y="1"/>
                </a:lnTo>
                <a:lnTo>
                  <a:pt x="13" y="3"/>
                </a:lnTo>
                <a:lnTo>
                  <a:pt x="15" y="4"/>
                </a:lnTo>
                <a:lnTo>
                  <a:pt x="17" y="6"/>
                </a:lnTo>
                <a:lnTo>
                  <a:pt x="18" y="9"/>
                </a:lnTo>
                <a:lnTo>
                  <a:pt x="19" y="11"/>
                </a:lnTo>
                <a:lnTo>
                  <a:pt x="20" y="15"/>
                </a:lnTo>
                <a:lnTo>
                  <a:pt x="20" y="17"/>
                </a:lnTo>
                <a:lnTo>
                  <a:pt x="20" y="19"/>
                </a:lnTo>
                <a:lnTo>
                  <a:pt x="19" y="22"/>
                </a:lnTo>
                <a:lnTo>
                  <a:pt x="17" y="24"/>
                </a:lnTo>
                <a:lnTo>
                  <a:pt x="16" y="26"/>
                </a:lnTo>
                <a:lnTo>
                  <a:pt x="14" y="28"/>
                </a:lnTo>
                <a:lnTo>
                  <a:pt x="11" y="29"/>
                </a:lnTo>
                <a:lnTo>
                  <a:pt x="9" y="30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14" name="Freeform 4980"/>
          <p:cNvSpPr>
            <a:spLocks noChangeAspect="1"/>
          </p:cNvSpPr>
          <p:nvPr/>
        </p:nvSpPr>
        <p:spPr bwMode="auto">
          <a:xfrm>
            <a:off x="1985963" y="3625850"/>
            <a:ext cx="11112" cy="14288"/>
          </a:xfrm>
          <a:custGeom>
            <a:avLst/>
            <a:gdLst>
              <a:gd name="T0" fmla="*/ 2147483647 w 31"/>
              <a:gd name="T1" fmla="*/ 2147483647 h 35"/>
              <a:gd name="T2" fmla="*/ 0 w 31"/>
              <a:gd name="T3" fmla="*/ 2147483647 h 35"/>
              <a:gd name="T4" fmla="*/ 2147483647 w 31"/>
              <a:gd name="T5" fmla="*/ 2147483647 h 35"/>
              <a:gd name="T6" fmla="*/ 2147483647 w 31"/>
              <a:gd name="T7" fmla="*/ 0 h 35"/>
              <a:gd name="T8" fmla="*/ 2147483647 w 31"/>
              <a:gd name="T9" fmla="*/ 2147483647 h 35"/>
              <a:gd name="T10" fmla="*/ 2147483647 w 31"/>
              <a:gd name="T11" fmla="*/ 2147483647 h 35"/>
              <a:gd name="T12" fmla="*/ 2147483647 w 31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5"/>
              <a:gd name="T23" fmla="*/ 31 w 31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5">
                <a:moveTo>
                  <a:pt x="21" y="35"/>
                </a:moveTo>
                <a:lnTo>
                  <a:pt x="0" y="12"/>
                </a:lnTo>
                <a:lnTo>
                  <a:pt x="13" y="1"/>
                </a:lnTo>
                <a:lnTo>
                  <a:pt x="15" y="0"/>
                </a:lnTo>
                <a:lnTo>
                  <a:pt x="29" y="27"/>
                </a:lnTo>
                <a:lnTo>
                  <a:pt x="31" y="26"/>
                </a:lnTo>
                <a:lnTo>
                  <a:pt x="21" y="3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15" name="Freeform 4981"/>
          <p:cNvSpPr>
            <a:spLocks noChangeAspect="1"/>
          </p:cNvSpPr>
          <p:nvPr/>
        </p:nvSpPr>
        <p:spPr bwMode="auto">
          <a:xfrm>
            <a:off x="1990725" y="3622675"/>
            <a:ext cx="9525" cy="14288"/>
          </a:xfrm>
          <a:custGeom>
            <a:avLst/>
            <a:gdLst>
              <a:gd name="T0" fmla="*/ 2147483647 w 29"/>
              <a:gd name="T1" fmla="*/ 2147483647 h 38"/>
              <a:gd name="T2" fmla="*/ 0 w 29"/>
              <a:gd name="T3" fmla="*/ 2147483647 h 38"/>
              <a:gd name="T4" fmla="*/ 2147483647 w 29"/>
              <a:gd name="T5" fmla="*/ 0 h 38"/>
              <a:gd name="T6" fmla="*/ 2147483647 w 29"/>
              <a:gd name="T7" fmla="*/ 2147483647 h 38"/>
              <a:gd name="T8" fmla="*/ 2147483647 w 29"/>
              <a:gd name="T9" fmla="*/ 2147483647 h 38"/>
              <a:gd name="T10" fmla="*/ 2147483647 w 29"/>
              <a:gd name="T11" fmla="*/ 2147483647 h 38"/>
              <a:gd name="T12" fmla="*/ 2147483647 w 29"/>
              <a:gd name="T13" fmla="*/ 2147483647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9"/>
              <a:gd name="T22" fmla="*/ 0 h 38"/>
              <a:gd name="T23" fmla="*/ 29 w 29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9" h="38">
                <a:moveTo>
                  <a:pt x="14" y="38"/>
                </a:moveTo>
                <a:lnTo>
                  <a:pt x="0" y="11"/>
                </a:lnTo>
                <a:lnTo>
                  <a:pt x="19" y="0"/>
                </a:lnTo>
                <a:lnTo>
                  <a:pt x="16" y="1"/>
                </a:lnTo>
                <a:lnTo>
                  <a:pt x="29" y="30"/>
                </a:lnTo>
                <a:lnTo>
                  <a:pt x="26" y="31"/>
                </a:lnTo>
                <a:lnTo>
                  <a:pt x="14" y="3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16" name="Freeform 4982"/>
          <p:cNvSpPr>
            <a:spLocks noChangeAspect="1"/>
          </p:cNvSpPr>
          <p:nvPr/>
        </p:nvSpPr>
        <p:spPr bwMode="auto">
          <a:xfrm>
            <a:off x="1997075" y="3621088"/>
            <a:ext cx="9525" cy="11112"/>
          </a:xfrm>
          <a:custGeom>
            <a:avLst/>
            <a:gdLst>
              <a:gd name="T0" fmla="*/ 2147483647 w 30"/>
              <a:gd name="T1" fmla="*/ 2147483647 h 38"/>
              <a:gd name="T2" fmla="*/ 0 w 30"/>
              <a:gd name="T3" fmla="*/ 2147483647 h 38"/>
              <a:gd name="T4" fmla="*/ 2147483647 w 30"/>
              <a:gd name="T5" fmla="*/ 0 h 38"/>
              <a:gd name="T6" fmla="*/ 2147483647 w 30"/>
              <a:gd name="T7" fmla="*/ 0 h 38"/>
              <a:gd name="T8" fmla="*/ 2147483647 w 30"/>
              <a:gd name="T9" fmla="*/ 2147483647 h 38"/>
              <a:gd name="T10" fmla="*/ 2147483647 w 30"/>
              <a:gd name="T11" fmla="*/ 2147483647 h 38"/>
              <a:gd name="T12" fmla="*/ 2147483647 w 30"/>
              <a:gd name="T13" fmla="*/ 2147483647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38"/>
              <a:gd name="T23" fmla="*/ 30 w 30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38">
                <a:moveTo>
                  <a:pt x="13" y="38"/>
                </a:moveTo>
                <a:lnTo>
                  <a:pt x="0" y="9"/>
                </a:lnTo>
                <a:lnTo>
                  <a:pt x="18" y="0"/>
                </a:lnTo>
                <a:lnTo>
                  <a:pt x="30" y="29"/>
                </a:lnTo>
                <a:lnTo>
                  <a:pt x="13" y="3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17" name="Freeform 4983"/>
          <p:cNvSpPr>
            <a:spLocks noChangeAspect="1"/>
          </p:cNvSpPr>
          <p:nvPr/>
        </p:nvSpPr>
        <p:spPr bwMode="auto">
          <a:xfrm>
            <a:off x="2000250" y="3617913"/>
            <a:ext cx="14288" cy="12700"/>
          </a:xfrm>
          <a:custGeom>
            <a:avLst/>
            <a:gdLst>
              <a:gd name="T0" fmla="*/ 2147483647 w 38"/>
              <a:gd name="T1" fmla="*/ 2147483647 h 37"/>
              <a:gd name="T2" fmla="*/ 0 w 38"/>
              <a:gd name="T3" fmla="*/ 2147483647 h 37"/>
              <a:gd name="T4" fmla="*/ 2147483647 w 38"/>
              <a:gd name="T5" fmla="*/ 2147483647 h 37"/>
              <a:gd name="T6" fmla="*/ 2147483647 w 38"/>
              <a:gd name="T7" fmla="*/ 0 h 37"/>
              <a:gd name="T8" fmla="*/ 2147483647 w 38"/>
              <a:gd name="T9" fmla="*/ 2147483647 h 37"/>
              <a:gd name="T10" fmla="*/ 2147483647 w 38"/>
              <a:gd name="T11" fmla="*/ 2147483647 h 37"/>
              <a:gd name="T12" fmla="*/ 2147483647 w 38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8"/>
              <a:gd name="T22" fmla="*/ 0 h 37"/>
              <a:gd name="T23" fmla="*/ 38 w 38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8" h="37">
                <a:moveTo>
                  <a:pt x="12" y="37"/>
                </a:moveTo>
                <a:lnTo>
                  <a:pt x="0" y="8"/>
                </a:lnTo>
                <a:lnTo>
                  <a:pt x="11" y="3"/>
                </a:lnTo>
                <a:lnTo>
                  <a:pt x="20" y="0"/>
                </a:lnTo>
                <a:lnTo>
                  <a:pt x="30" y="29"/>
                </a:lnTo>
                <a:lnTo>
                  <a:pt x="38" y="26"/>
                </a:lnTo>
                <a:lnTo>
                  <a:pt x="12" y="3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18" name="Freeform 4984"/>
          <p:cNvSpPr>
            <a:spLocks noChangeAspect="1"/>
          </p:cNvSpPr>
          <p:nvPr/>
        </p:nvSpPr>
        <p:spPr bwMode="auto">
          <a:xfrm>
            <a:off x="2008188" y="3616325"/>
            <a:ext cx="12700" cy="11113"/>
          </a:xfrm>
          <a:custGeom>
            <a:avLst/>
            <a:gdLst>
              <a:gd name="T0" fmla="*/ 2147483647 w 29"/>
              <a:gd name="T1" fmla="*/ 2147483647 h 36"/>
              <a:gd name="T2" fmla="*/ 0 w 29"/>
              <a:gd name="T3" fmla="*/ 2147483647 h 36"/>
              <a:gd name="T4" fmla="*/ 2147483647 w 29"/>
              <a:gd name="T5" fmla="*/ 0 h 36"/>
              <a:gd name="T6" fmla="*/ 2147483647 w 29"/>
              <a:gd name="T7" fmla="*/ 0 h 36"/>
              <a:gd name="T8" fmla="*/ 2147483647 w 29"/>
              <a:gd name="T9" fmla="*/ 2147483647 h 36"/>
              <a:gd name="T10" fmla="*/ 2147483647 w 29"/>
              <a:gd name="T11" fmla="*/ 2147483647 h 36"/>
              <a:gd name="T12" fmla="*/ 2147483647 w 29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9"/>
              <a:gd name="T22" fmla="*/ 0 h 36"/>
              <a:gd name="T23" fmla="*/ 29 w 29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9" h="36">
                <a:moveTo>
                  <a:pt x="10" y="36"/>
                </a:moveTo>
                <a:lnTo>
                  <a:pt x="0" y="7"/>
                </a:lnTo>
                <a:lnTo>
                  <a:pt x="18" y="0"/>
                </a:lnTo>
                <a:lnTo>
                  <a:pt x="29" y="29"/>
                </a:lnTo>
                <a:lnTo>
                  <a:pt x="10" y="3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19" name="Freeform 4985"/>
          <p:cNvSpPr>
            <a:spLocks noChangeAspect="1"/>
          </p:cNvSpPr>
          <p:nvPr/>
        </p:nvSpPr>
        <p:spPr bwMode="auto">
          <a:xfrm>
            <a:off x="2014538" y="3613150"/>
            <a:ext cx="11112" cy="11113"/>
          </a:xfrm>
          <a:custGeom>
            <a:avLst/>
            <a:gdLst>
              <a:gd name="T0" fmla="*/ 2147483647 w 28"/>
              <a:gd name="T1" fmla="*/ 2147483647 h 37"/>
              <a:gd name="T2" fmla="*/ 0 w 28"/>
              <a:gd name="T3" fmla="*/ 2147483647 h 37"/>
              <a:gd name="T4" fmla="*/ 2147483647 w 28"/>
              <a:gd name="T5" fmla="*/ 0 h 37"/>
              <a:gd name="T6" fmla="*/ 2147483647 w 28"/>
              <a:gd name="T7" fmla="*/ 0 h 37"/>
              <a:gd name="T8" fmla="*/ 2147483647 w 28"/>
              <a:gd name="T9" fmla="*/ 2147483647 h 37"/>
              <a:gd name="T10" fmla="*/ 2147483647 w 28"/>
              <a:gd name="T11" fmla="*/ 2147483647 h 37"/>
              <a:gd name="T12" fmla="*/ 2147483647 w 28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"/>
              <a:gd name="T22" fmla="*/ 0 h 37"/>
              <a:gd name="T23" fmla="*/ 28 w 28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" h="37">
                <a:moveTo>
                  <a:pt x="11" y="37"/>
                </a:moveTo>
                <a:lnTo>
                  <a:pt x="0" y="8"/>
                </a:lnTo>
                <a:lnTo>
                  <a:pt x="18" y="0"/>
                </a:lnTo>
                <a:lnTo>
                  <a:pt x="28" y="29"/>
                </a:lnTo>
                <a:lnTo>
                  <a:pt x="11" y="3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20" name="Freeform 4986"/>
          <p:cNvSpPr>
            <a:spLocks noChangeAspect="1"/>
          </p:cNvSpPr>
          <p:nvPr/>
        </p:nvSpPr>
        <p:spPr bwMode="auto">
          <a:xfrm>
            <a:off x="2022475" y="3608388"/>
            <a:ext cx="9525" cy="14287"/>
          </a:xfrm>
          <a:custGeom>
            <a:avLst/>
            <a:gdLst>
              <a:gd name="T0" fmla="*/ 2147483647 w 30"/>
              <a:gd name="T1" fmla="*/ 2147483647 h 35"/>
              <a:gd name="T2" fmla="*/ 0 w 30"/>
              <a:gd name="T3" fmla="*/ 2147483647 h 35"/>
              <a:gd name="T4" fmla="*/ 2147483647 w 30"/>
              <a:gd name="T5" fmla="*/ 2147483647 h 35"/>
              <a:gd name="T6" fmla="*/ 2147483647 w 30"/>
              <a:gd name="T7" fmla="*/ 0 h 35"/>
              <a:gd name="T8" fmla="*/ 2147483647 w 30"/>
              <a:gd name="T9" fmla="*/ 2147483647 h 35"/>
              <a:gd name="T10" fmla="*/ 2147483647 w 30"/>
              <a:gd name="T11" fmla="*/ 2147483647 h 35"/>
              <a:gd name="T12" fmla="*/ 2147483647 w 30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35"/>
              <a:gd name="T23" fmla="*/ 30 w 30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35">
                <a:moveTo>
                  <a:pt x="10" y="35"/>
                </a:moveTo>
                <a:lnTo>
                  <a:pt x="0" y="6"/>
                </a:lnTo>
                <a:lnTo>
                  <a:pt x="14" y="1"/>
                </a:lnTo>
                <a:lnTo>
                  <a:pt x="18" y="0"/>
                </a:lnTo>
                <a:lnTo>
                  <a:pt x="26" y="29"/>
                </a:lnTo>
                <a:lnTo>
                  <a:pt x="30" y="28"/>
                </a:lnTo>
                <a:lnTo>
                  <a:pt x="10" y="3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21" name="Freeform 4987"/>
          <p:cNvSpPr>
            <a:spLocks noChangeAspect="1"/>
          </p:cNvSpPr>
          <p:nvPr/>
        </p:nvSpPr>
        <p:spPr bwMode="auto">
          <a:xfrm>
            <a:off x="2028825" y="3608388"/>
            <a:ext cx="7938" cy="12700"/>
          </a:xfrm>
          <a:custGeom>
            <a:avLst/>
            <a:gdLst>
              <a:gd name="T0" fmla="*/ 2147483647 w 23"/>
              <a:gd name="T1" fmla="*/ 2147483647 h 33"/>
              <a:gd name="T2" fmla="*/ 0 w 23"/>
              <a:gd name="T3" fmla="*/ 2147483647 h 33"/>
              <a:gd name="T4" fmla="*/ 2147483647 w 23"/>
              <a:gd name="T5" fmla="*/ 0 h 33"/>
              <a:gd name="T6" fmla="*/ 2147483647 w 23"/>
              <a:gd name="T7" fmla="*/ 2147483647 h 33"/>
              <a:gd name="T8" fmla="*/ 2147483647 w 23"/>
              <a:gd name="T9" fmla="*/ 2147483647 h 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3"/>
              <a:gd name="T16" fmla="*/ 0 h 33"/>
              <a:gd name="T17" fmla="*/ 23 w 23"/>
              <a:gd name="T18" fmla="*/ 33 h 3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3" h="33">
                <a:moveTo>
                  <a:pt x="8" y="33"/>
                </a:moveTo>
                <a:lnTo>
                  <a:pt x="0" y="4"/>
                </a:lnTo>
                <a:lnTo>
                  <a:pt x="14" y="0"/>
                </a:lnTo>
                <a:lnTo>
                  <a:pt x="23" y="29"/>
                </a:lnTo>
                <a:lnTo>
                  <a:pt x="8" y="3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22" name="Freeform 4988"/>
          <p:cNvSpPr>
            <a:spLocks noChangeAspect="1"/>
          </p:cNvSpPr>
          <p:nvPr/>
        </p:nvSpPr>
        <p:spPr bwMode="auto">
          <a:xfrm>
            <a:off x="2028825" y="3606800"/>
            <a:ext cx="4763" cy="14288"/>
          </a:xfrm>
          <a:custGeom>
            <a:avLst/>
            <a:gdLst>
              <a:gd name="T0" fmla="*/ 2147483647 w 17"/>
              <a:gd name="T1" fmla="*/ 2147483647 h 31"/>
              <a:gd name="T2" fmla="*/ 2147483647 w 17"/>
              <a:gd name="T3" fmla="*/ 2147483647 h 31"/>
              <a:gd name="T4" fmla="*/ 2147483647 w 17"/>
              <a:gd name="T5" fmla="*/ 2147483647 h 31"/>
              <a:gd name="T6" fmla="*/ 2147483647 w 17"/>
              <a:gd name="T7" fmla="*/ 2147483647 h 31"/>
              <a:gd name="T8" fmla="*/ 2147483647 w 17"/>
              <a:gd name="T9" fmla="*/ 2147483647 h 31"/>
              <a:gd name="T10" fmla="*/ 2147483647 w 17"/>
              <a:gd name="T11" fmla="*/ 2147483647 h 31"/>
              <a:gd name="T12" fmla="*/ 2147483647 w 17"/>
              <a:gd name="T13" fmla="*/ 2147483647 h 31"/>
              <a:gd name="T14" fmla="*/ 2147483647 w 17"/>
              <a:gd name="T15" fmla="*/ 2147483647 h 31"/>
              <a:gd name="T16" fmla="*/ 2147483647 w 17"/>
              <a:gd name="T17" fmla="*/ 2147483647 h 31"/>
              <a:gd name="T18" fmla="*/ 2147483647 w 17"/>
              <a:gd name="T19" fmla="*/ 2147483647 h 31"/>
              <a:gd name="T20" fmla="*/ 0 w 17"/>
              <a:gd name="T21" fmla="*/ 2147483647 h 31"/>
              <a:gd name="T22" fmla="*/ 0 w 17"/>
              <a:gd name="T23" fmla="*/ 2147483647 h 31"/>
              <a:gd name="T24" fmla="*/ 0 w 17"/>
              <a:gd name="T25" fmla="*/ 2147483647 h 31"/>
              <a:gd name="T26" fmla="*/ 2147483647 w 17"/>
              <a:gd name="T27" fmla="*/ 2147483647 h 31"/>
              <a:gd name="T28" fmla="*/ 2147483647 w 17"/>
              <a:gd name="T29" fmla="*/ 2147483647 h 31"/>
              <a:gd name="T30" fmla="*/ 2147483647 w 17"/>
              <a:gd name="T31" fmla="*/ 2147483647 h 31"/>
              <a:gd name="T32" fmla="*/ 2147483647 w 17"/>
              <a:gd name="T33" fmla="*/ 2147483647 h 31"/>
              <a:gd name="T34" fmla="*/ 2147483647 w 17"/>
              <a:gd name="T35" fmla="*/ 2147483647 h 31"/>
              <a:gd name="T36" fmla="*/ 2147483647 w 17"/>
              <a:gd name="T37" fmla="*/ 2147483647 h 31"/>
              <a:gd name="T38" fmla="*/ 2147483647 w 17"/>
              <a:gd name="T39" fmla="*/ 0 h 31"/>
              <a:gd name="T40" fmla="*/ 2147483647 w 17"/>
              <a:gd name="T41" fmla="*/ 0 h 31"/>
              <a:gd name="T42" fmla="*/ 2147483647 w 17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7"/>
              <a:gd name="T67" fmla="*/ 0 h 31"/>
              <a:gd name="T68" fmla="*/ 17 w 17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7" h="31">
                <a:moveTo>
                  <a:pt x="17" y="31"/>
                </a:moveTo>
                <a:lnTo>
                  <a:pt x="17" y="31"/>
                </a:lnTo>
                <a:lnTo>
                  <a:pt x="15" y="31"/>
                </a:lnTo>
                <a:lnTo>
                  <a:pt x="12" y="31"/>
                </a:lnTo>
                <a:lnTo>
                  <a:pt x="10" y="30"/>
                </a:lnTo>
                <a:lnTo>
                  <a:pt x="7" y="29"/>
                </a:lnTo>
                <a:lnTo>
                  <a:pt x="5" y="27"/>
                </a:lnTo>
                <a:lnTo>
                  <a:pt x="3" y="25"/>
                </a:lnTo>
                <a:lnTo>
                  <a:pt x="2" y="23"/>
                </a:lnTo>
                <a:lnTo>
                  <a:pt x="1" y="20"/>
                </a:lnTo>
                <a:lnTo>
                  <a:pt x="0" y="18"/>
                </a:lnTo>
                <a:lnTo>
                  <a:pt x="0" y="16"/>
                </a:lnTo>
                <a:lnTo>
                  <a:pt x="0" y="12"/>
                </a:lnTo>
                <a:lnTo>
                  <a:pt x="1" y="10"/>
                </a:lnTo>
                <a:lnTo>
                  <a:pt x="2" y="7"/>
                </a:lnTo>
                <a:lnTo>
                  <a:pt x="4" y="5"/>
                </a:lnTo>
                <a:lnTo>
                  <a:pt x="6" y="3"/>
                </a:lnTo>
                <a:lnTo>
                  <a:pt x="8" y="2"/>
                </a:lnTo>
                <a:lnTo>
                  <a:pt x="11" y="1"/>
                </a:lnTo>
                <a:lnTo>
                  <a:pt x="13" y="0"/>
                </a:lnTo>
                <a:lnTo>
                  <a:pt x="17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23" name="Freeform 4989"/>
          <p:cNvSpPr>
            <a:spLocks noChangeAspect="1"/>
          </p:cNvSpPr>
          <p:nvPr/>
        </p:nvSpPr>
        <p:spPr bwMode="auto">
          <a:xfrm>
            <a:off x="2066925" y="3587750"/>
            <a:ext cx="7938" cy="9525"/>
          </a:xfrm>
          <a:custGeom>
            <a:avLst/>
            <a:gdLst>
              <a:gd name="T0" fmla="*/ 0 w 23"/>
              <a:gd name="T1" fmla="*/ 2147483647 h 29"/>
              <a:gd name="T2" fmla="*/ 0 w 23"/>
              <a:gd name="T3" fmla="*/ 2147483647 h 29"/>
              <a:gd name="T4" fmla="*/ 2147483647 w 23"/>
              <a:gd name="T5" fmla="*/ 2147483647 h 29"/>
              <a:gd name="T6" fmla="*/ 2147483647 w 23"/>
              <a:gd name="T7" fmla="*/ 0 h 29"/>
              <a:gd name="T8" fmla="*/ 2147483647 w 23"/>
              <a:gd name="T9" fmla="*/ 0 h 29"/>
              <a:gd name="T10" fmla="*/ 2147483647 w 23"/>
              <a:gd name="T11" fmla="*/ 0 h 29"/>
              <a:gd name="T12" fmla="*/ 2147483647 w 23"/>
              <a:gd name="T13" fmla="*/ 2147483647 h 29"/>
              <a:gd name="T14" fmla="*/ 2147483647 w 23"/>
              <a:gd name="T15" fmla="*/ 2147483647 h 29"/>
              <a:gd name="T16" fmla="*/ 2147483647 w 23"/>
              <a:gd name="T17" fmla="*/ 2147483647 h 29"/>
              <a:gd name="T18" fmla="*/ 2147483647 w 23"/>
              <a:gd name="T19" fmla="*/ 2147483647 h 29"/>
              <a:gd name="T20" fmla="*/ 2147483647 w 23"/>
              <a:gd name="T21" fmla="*/ 2147483647 h 29"/>
              <a:gd name="T22" fmla="*/ 2147483647 w 23"/>
              <a:gd name="T23" fmla="*/ 2147483647 h 29"/>
              <a:gd name="T24" fmla="*/ 2147483647 w 23"/>
              <a:gd name="T25" fmla="*/ 2147483647 h 29"/>
              <a:gd name="T26" fmla="*/ 2147483647 w 23"/>
              <a:gd name="T27" fmla="*/ 2147483647 h 29"/>
              <a:gd name="T28" fmla="*/ 2147483647 w 23"/>
              <a:gd name="T29" fmla="*/ 2147483647 h 29"/>
              <a:gd name="T30" fmla="*/ 2147483647 w 23"/>
              <a:gd name="T31" fmla="*/ 2147483647 h 29"/>
              <a:gd name="T32" fmla="*/ 2147483647 w 23"/>
              <a:gd name="T33" fmla="*/ 2147483647 h 29"/>
              <a:gd name="T34" fmla="*/ 2147483647 w 23"/>
              <a:gd name="T35" fmla="*/ 2147483647 h 29"/>
              <a:gd name="T36" fmla="*/ 2147483647 w 23"/>
              <a:gd name="T37" fmla="*/ 2147483647 h 29"/>
              <a:gd name="T38" fmla="*/ 2147483647 w 23"/>
              <a:gd name="T39" fmla="*/ 2147483647 h 29"/>
              <a:gd name="T40" fmla="*/ 2147483647 w 23"/>
              <a:gd name="T41" fmla="*/ 2147483647 h 29"/>
              <a:gd name="T42" fmla="*/ 0 w 23"/>
              <a:gd name="T43" fmla="*/ 2147483647 h 2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3"/>
              <a:gd name="T67" fmla="*/ 0 h 29"/>
              <a:gd name="T68" fmla="*/ 23 w 23"/>
              <a:gd name="T69" fmla="*/ 29 h 29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3" h="29">
                <a:moveTo>
                  <a:pt x="0" y="2"/>
                </a:moveTo>
                <a:lnTo>
                  <a:pt x="0" y="2"/>
                </a:lnTo>
                <a:lnTo>
                  <a:pt x="2" y="1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2" y="1"/>
                </a:lnTo>
                <a:lnTo>
                  <a:pt x="15" y="2"/>
                </a:lnTo>
                <a:lnTo>
                  <a:pt x="17" y="4"/>
                </a:lnTo>
                <a:lnTo>
                  <a:pt x="19" y="5"/>
                </a:lnTo>
                <a:lnTo>
                  <a:pt x="21" y="8"/>
                </a:lnTo>
                <a:lnTo>
                  <a:pt x="22" y="10"/>
                </a:lnTo>
                <a:lnTo>
                  <a:pt x="23" y="13"/>
                </a:lnTo>
                <a:lnTo>
                  <a:pt x="23" y="15"/>
                </a:lnTo>
                <a:lnTo>
                  <a:pt x="23" y="17"/>
                </a:lnTo>
                <a:lnTo>
                  <a:pt x="22" y="21"/>
                </a:lnTo>
                <a:lnTo>
                  <a:pt x="21" y="23"/>
                </a:lnTo>
                <a:lnTo>
                  <a:pt x="19" y="25"/>
                </a:lnTo>
                <a:lnTo>
                  <a:pt x="18" y="27"/>
                </a:lnTo>
                <a:lnTo>
                  <a:pt x="15" y="29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24" name="Freeform 4990"/>
          <p:cNvSpPr>
            <a:spLocks noChangeAspect="1"/>
          </p:cNvSpPr>
          <p:nvPr/>
        </p:nvSpPr>
        <p:spPr bwMode="auto">
          <a:xfrm>
            <a:off x="2033588" y="3606800"/>
            <a:ext cx="6350" cy="14288"/>
          </a:xfrm>
          <a:custGeom>
            <a:avLst/>
            <a:gdLst>
              <a:gd name="T0" fmla="*/ 2147483647 w 23"/>
              <a:gd name="T1" fmla="*/ 2147483647 h 33"/>
              <a:gd name="T2" fmla="*/ 0 w 23"/>
              <a:gd name="T3" fmla="*/ 2147483647 h 33"/>
              <a:gd name="T4" fmla="*/ 2147483647 w 23"/>
              <a:gd name="T5" fmla="*/ 0 h 33"/>
              <a:gd name="T6" fmla="*/ 2147483647 w 23"/>
              <a:gd name="T7" fmla="*/ 2147483647 h 33"/>
              <a:gd name="T8" fmla="*/ 2147483647 w 23"/>
              <a:gd name="T9" fmla="*/ 2147483647 h 33"/>
              <a:gd name="T10" fmla="*/ 2147483647 w 23"/>
              <a:gd name="T11" fmla="*/ 2147483647 h 33"/>
              <a:gd name="T12" fmla="*/ 2147483647 w 23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"/>
              <a:gd name="T22" fmla="*/ 0 h 33"/>
              <a:gd name="T23" fmla="*/ 23 w 23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" h="33">
                <a:moveTo>
                  <a:pt x="4" y="33"/>
                </a:moveTo>
                <a:lnTo>
                  <a:pt x="0" y="2"/>
                </a:lnTo>
                <a:lnTo>
                  <a:pt x="16" y="0"/>
                </a:lnTo>
                <a:lnTo>
                  <a:pt x="13" y="1"/>
                </a:lnTo>
                <a:lnTo>
                  <a:pt x="23" y="30"/>
                </a:lnTo>
                <a:lnTo>
                  <a:pt x="20" y="31"/>
                </a:lnTo>
                <a:lnTo>
                  <a:pt x="4" y="3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25" name="Freeform 4991"/>
          <p:cNvSpPr>
            <a:spLocks noChangeAspect="1"/>
          </p:cNvSpPr>
          <p:nvPr/>
        </p:nvSpPr>
        <p:spPr bwMode="auto">
          <a:xfrm>
            <a:off x="2038350" y="3606800"/>
            <a:ext cx="7938" cy="11113"/>
          </a:xfrm>
          <a:custGeom>
            <a:avLst/>
            <a:gdLst>
              <a:gd name="T0" fmla="*/ 2147483647 w 28"/>
              <a:gd name="T1" fmla="*/ 2147483647 h 33"/>
              <a:gd name="T2" fmla="*/ 0 w 28"/>
              <a:gd name="T3" fmla="*/ 2147483647 h 33"/>
              <a:gd name="T4" fmla="*/ 2147483647 w 28"/>
              <a:gd name="T5" fmla="*/ 0 h 33"/>
              <a:gd name="T6" fmla="*/ 2147483647 w 28"/>
              <a:gd name="T7" fmla="*/ 0 h 33"/>
              <a:gd name="T8" fmla="*/ 2147483647 w 28"/>
              <a:gd name="T9" fmla="*/ 2147483647 h 33"/>
              <a:gd name="T10" fmla="*/ 2147483647 w 28"/>
              <a:gd name="T11" fmla="*/ 2147483647 h 33"/>
              <a:gd name="T12" fmla="*/ 2147483647 w 28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"/>
              <a:gd name="T22" fmla="*/ 0 h 33"/>
              <a:gd name="T23" fmla="*/ 28 w 28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" h="33">
                <a:moveTo>
                  <a:pt x="10" y="33"/>
                </a:moveTo>
                <a:lnTo>
                  <a:pt x="0" y="4"/>
                </a:lnTo>
                <a:lnTo>
                  <a:pt x="11" y="0"/>
                </a:lnTo>
                <a:lnTo>
                  <a:pt x="28" y="27"/>
                </a:lnTo>
                <a:lnTo>
                  <a:pt x="10" y="3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26" name="Freeform 4992"/>
          <p:cNvSpPr>
            <a:spLocks noChangeAspect="1"/>
          </p:cNvSpPr>
          <p:nvPr/>
        </p:nvSpPr>
        <p:spPr bwMode="auto">
          <a:xfrm>
            <a:off x="2041525" y="3603625"/>
            <a:ext cx="11113" cy="12700"/>
          </a:xfrm>
          <a:custGeom>
            <a:avLst/>
            <a:gdLst>
              <a:gd name="T0" fmla="*/ 2147483647 w 31"/>
              <a:gd name="T1" fmla="*/ 2147483647 h 37"/>
              <a:gd name="T2" fmla="*/ 0 w 31"/>
              <a:gd name="T3" fmla="*/ 2147483647 h 37"/>
              <a:gd name="T4" fmla="*/ 2147483647 w 31"/>
              <a:gd name="T5" fmla="*/ 0 h 37"/>
              <a:gd name="T6" fmla="*/ 2147483647 w 31"/>
              <a:gd name="T7" fmla="*/ 2147483647 h 37"/>
              <a:gd name="T8" fmla="*/ 2147483647 w 31"/>
              <a:gd name="T9" fmla="*/ 2147483647 h 37"/>
              <a:gd name="T10" fmla="*/ 2147483647 w 31"/>
              <a:gd name="T11" fmla="*/ 2147483647 h 37"/>
              <a:gd name="T12" fmla="*/ 2147483647 w 31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7"/>
              <a:gd name="T23" fmla="*/ 31 w 31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7">
                <a:moveTo>
                  <a:pt x="17" y="37"/>
                </a:moveTo>
                <a:lnTo>
                  <a:pt x="0" y="10"/>
                </a:lnTo>
                <a:lnTo>
                  <a:pt x="16" y="0"/>
                </a:lnTo>
                <a:lnTo>
                  <a:pt x="13" y="3"/>
                </a:lnTo>
                <a:lnTo>
                  <a:pt x="31" y="27"/>
                </a:lnTo>
                <a:lnTo>
                  <a:pt x="28" y="30"/>
                </a:lnTo>
                <a:lnTo>
                  <a:pt x="17" y="3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27" name="Freeform 4993"/>
          <p:cNvSpPr>
            <a:spLocks noChangeAspect="1"/>
          </p:cNvSpPr>
          <p:nvPr/>
        </p:nvSpPr>
        <p:spPr bwMode="auto">
          <a:xfrm>
            <a:off x="2046288" y="3597275"/>
            <a:ext cx="11112" cy="17463"/>
          </a:xfrm>
          <a:custGeom>
            <a:avLst/>
            <a:gdLst>
              <a:gd name="T0" fmla="*/ 2147483647 w 31"/>
              <a:gd name="T1" fmla="*/ 2147483647 h 43"/>
              <a:gd name="T2" fmla="*/ 0 w 31"/>
              <a:gd name="T3" fmla="*/ 2147483647 h 43"/>
              <a:gd name="T4" fmla="*/ 2147483647 w 31"/>
              <a:gd name="T5" fmla="*/ 0 h 43"/>
              <a:gd name="T6" fmla="*/ 2147483647 w 31"/>
              <a:gd name="T7" fmla="*/ 2147483647 h 43"/>
              <a:gd name="T8" fmla="*/ 2147483647 w 31"/>
              <a:gd name="T9" fmla="*/ 2147483647 h 43"/>
              <a:gd name="T10" fmla="*/ 2147483647 w 31"/>
              <a:gd name="T11" fmla="*/ 2147483647 h 43"/>
              <a:gd name="T12" fmla="*/ 2147483647 w 31"/>
              <a:gd name="T13" fmla="*/ 2147483647 h 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43"/>
              <a:gd name="T23" fmla="*/ 31 w 31"/>
              <a:gd name="T24" fmla="*/ 43 h 4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43">
                <a:moveTo>
                  <a:pt x="18" y="43"/>
                </a:moveTo>
                <a:lnTo>
                  <a:pt x="0" y="19"/>
                </a:lnTo>
                <a:lnTo>
                  <a:pt x="25" y="0"/>
                </a:lnTo>
                <a:lnTo>
                  <a:pt x="12" y="10"/>
                </a:lnTo>
                <a:lnTo>
                  <a:pt x="31" y="33"/>
                </a:lnTo>
                <a:lnTo>
                  <a:pt x="18" y="4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28" name="Freeform 4994"/>
          <p:cNvSpPr>
            <a:spLocks noChangeAspect="1"/>
          </p:cNvSpPr>
          <p:nvPr/>
        </p:nvSpPr>
        <p:spPr bwMode="auto">
          <a:xfrm>
            <a:off x="2051050" y="3597275"/>
            <a:ext cx="14288" cy="11113"/>
          </a:xfrm>
          <a:custGeom>
            <a:avLst/>
            <a:gdLst>
              <a:gd name="T0" fmla="*/ 2147483647 w 44"/>
              <a:gd name="T1" fmla="*/ 2147483647 h 33"/>
              <a:gd name="T2" fmla="*/ 0 w 44"/>
              <a:gd name="T3" fmla="*/ 2147483647 h 33"/>
              <a:gd name="T4" fmla="*/ 0 w 44"/>
              <a:gd name="T5" fmla="*/ 2147483647 h 33"/>
              <a:gd name="T6" fmla="*/ 2147483647 w 44"/>
              <a:gd name="T7" fmla="*/ 0 h 33"/>
              <a:gd name="T8" fmla="*/ 2147483647 w 44"/>
              <a:gd name="T9" fmla="*/ 2147483647 h 33"/>
              <a:gd name="T10" fmla="*/ 2147483647 w 44"/>
              <a:gd name="T11" fmla="*/ 2147483647 h 33"/>
              <a:gd name="T12" fmla="*/ 2147483647 w 44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4"/>
              <a:gd name="T22" fmla="*/ 0 h 33"/>
              <a:gd name="T23" fmla="*/ 44 w 44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4" h="33">
                <a:moveTo>
                  <a:pt x="19" y="33"/>
                </a:moveTo>
                <a:lnTo>
                  <a:pt x="0" y="10"/>
                </a:lnTo>
                <a:lnTo>
                  <a:pt x="12" y="0"/>
                </a:lnTo>
                <a:lnTo>
                  <a:pt x="32" y="23"/>
                </a:lnTo>
                <a:lnTo>
                  <a:pt x="44" y="12"/>
                </a:lnTo>
                <a:lnTo>
                  <a:pt x="19" y="3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29" name="Freeform 4995"/>
          <p:cNvSpPr>
            <a:spLocks noChangeAspect="1"/>
          </p:cNvSpPr>
          <p:nvPr/>
        </p:nvSpPr>
        <p:spPr bwMode="auto">
          <a:xfrm>
            <a:off x="2055813" y="3594100"/>
            <a:ext cx="9525" cy="11113"/>
          </a:xfrm>
          <a:custGeom>
            <a:avLst/>
            <a:gdLst>
              <a:gd name="T0" fmla="*/ 2147483647 w 33"/>
              <a:gd name="T1" fmla="*/ 2147483647 h 35"/>
              <a:gd name="T2" fmla="*/ 0 w 33"/>
              <a:gd name="T3" fmla="*/ 2147483647 h 35"/>
              <a:gd name="T4" fmla="*/ 2147483647 w 33"/>
              <a:gd name="T5" fmla="*/ 2147483647 h 35"/>
              <a:gd name="T6" fmla="*/ 2147483647 w 33"/>
              <a:gd name="T7" fmla="*/ 0 h 35"/>
              <a:gd name="T8" fmla="*/ 2147483647 w 33"/>
              <a:gd name="T9" fmla="*/ 2147483647 h 35"/>
              <a:gd name="T10" fmla="*/ 2147483647 w 33"/>
              <a:gd name="T11" fmla="*/ 2147483647 h 35"/>
              <a:gd name="T12" fmla="*/ 2147483647 w 33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5"/>
              <a:gd name="T23" fmla="*/ 33 w 33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5">
                <a:moveTo>
                  <a:pt x="20" y="35"/>
                </a:moveTo>
                <a:lnTo>
                  <a:pt x="0" y="12"/>
                </a:lnTo>
                <a:lnTo>
                  <a:pt x="10" y="3"/>
                </a:lnTo>
                <a:lnTo>
                  <a:pt x="13" y="0"/>
                </a:lnTo>
                <a:lnTo>
                  <a:pt x="30" y="25"/>
                </a:lnTo>
                <a:lnTo>
                  <a:pt x="33" y="23"/>
                </a:lnTo>
                <a:lnTo>
                  <a:pt x="20" y="3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30" name="Freeform 4996"/>
          <p:cNvSpPr>
            <a:spLocks noChangeAspect="1"/>
          </p:cNvSpPr>
          <p:nvPr/>
        </p:nvSpPr>
        <p:spPr bwMode="auto">
          <a:xfrm>
            <a:off x="2058988" y="3590925"/>
            <a:ext cx="9525" cy="12700"/>
          </a:xfrm>
          <a:custGeom>
            <a:avLst/>
            <a:gdLst>
              <a:gd name="T0" fmla="*/ 2147483647 w 28"/>
              <a:gd name="T1" fmla="*/ 2147483647 h 36"/>
              <a:gd name="T2" fmla="*/ 0 w 28"/>
              <a:gd name="T3" fmla="*/ 2147483647 h 36"/>
              <a:gd name="T4" fmla="*/ 2147483647 w 28"/>
              <a:gd name="T5" fmla="*/ 0 h 36"/>
              <a:gd name="T6" fmla="*/ 2147483647 w 28"/>
              <a:gd name="T7" fmla="*/ 2147483647 h 36"/>
              <a:gd name="T8" fmla="*/ 2147483647 w 28"/>
              <a:gd name="T9" fmla="*/ 2147483647 h 36"/>
              <a:gd name="T10" fmla="*/ 2147483647 w 28"/>
              <a:gd name="T11" fmla="*/ 2147483647 h 36"/>
              <a:gd name="T12" fmla="*/ 2147483647 w 28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"/>
              <a:gd name="T22" fmla="*/ 0 h 36"/>
              <a:gd name="T23" fmla="*/ 28 w 28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" h="36">
                <a:moveTo>
                  <a:pt x="17" y="36"/>
                </a:moveTo>
                <a:lnTo>
                  <a:pt x="0" y="11"/>
                </a:lnTo>
                <a:lnTo>
                  <a:pt x="18" y="0"/>
                </a:lnTo>
                <a:lnTo>
                  <a:pt x="14" y="2"/>
                </a:lnTo>
                <a:lnTo>
                  <a:pt x="28" y="29"/>
                </a:lnTo>
                <a:lnTo>
                  <a:pt x="24" y="31"/>
                </a:lnTo>
                <a:lnTo>
                  <a:pt x="17" y="3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31" name="Freeform 4997"/>
          <p:cNvSpPr>
            <a:spLocks noChangeAspect="1"/>
          </p:cNvSpPr>
          <p:nvPr/>
        </p:nvSpPr>
        <p:spPr bwMode="auto">
          <a:xfrm>
            <a:off x="2063750" y="3589338"/>
            <a:ext cx="9525" cy="9525"/>
          </a:xfrm>
          <a:custGeom>
            <a:avLst/>
            <a:gdLst>
              <a:gd name="T0" fmla="*/ 2147483647 w 27"/>
              <a:gd name="T1" fmla="*/ 2147483647 h 34"/>
              <a:gd name="T2" fmla="*/ 0 w 27"/>
              <a:gd name="T3" fmla="*/ 2147483647 h 34"/>
              <a:gd name="T4" fmla="*/ 2147483647 w 27"/>
              <a:gd name="T5" fmla="*/ 0 h 34"/>
              <a:gd name="T6" fmla="*/ 2147483647 w 27"/>
              <a:gd name="T7" fmla="*/ 2147483647 h 34"/>
              <a:gd name="T8" fmla="*/ 2147483647 w 27"/>
              <a:gd name="T9" fmla="*/ 2147483647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"/>
              <a:gd name="T16" fmla="*/ 0 h 34"/>
              <a:gd name="T17" fmla="*/ 27 w 27"/>
              <a:gd name="T18" fmla="*/ 34 h 3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" h="34">
                <a:moveTo>
                  <a:pt x="14" y="34"/>
                </a:moveTo>
                <a:lnTo>
                  <a:pt x="0" y="7"/>
                </a:lnTo>
                <a:lnTo>
                  <a:pt x="12" y="0"/>
                </a:lnTo>
                <a:lnTo>
                  <a:pt x="27" y="27"/>
                </a:lnTo>
                <a:lnTo>
                  <a:pt x="14" y="3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32" name="Freeform 4998"/>
          <p:cNvSpPr>
            <a:spLocks noChangeAspect="1"/>
          </p:cNvSpPr>
          <p:nvPr/>
        </p:nvSpPr>
        <p:spPr bwMode="auto">
          <a:xfrm>
            <a:off x="2068513" y="3587750"/>
            <a:ext cx="6350" cy="9525"/>
          </a:xfrm>
          <a:custGeom>
            <a:avLst/>
            <a:gdLst>
              <a:gd name="T0" fmla="*/ 0 w 16"/>
              <a:gd name="T1" fmla="*/ 0 h 31"/>
              <a:gd name="T2" fmla="*/ 0 w 16"/>
              <a:gd name="T3" fmla="*/ 0 h 31"/>
              <a:gd name="T4" fmla="*/ 2147483647 w 16"/>
              <a:gd name="T5" fmla="*/ 0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2147483647 w 16"/>
              <a:gd name="T19" fmla="*/ 2147483647 h 31"/>
              <a:gd name="T20" fmla="*/ 2147483647 w 16"/>
              <a:gd name="T21" fmla="*/ 2147483647 h 31"/>
              <a:gd name="T22" fmla="*/ 2147483647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2147483647 h 31"/>
              <a:gd name="T38" fmla="*/ 0 w 16"/>
              <a:gd name="T39" fmla="*/ 2147483647 h 31"/>
              <a:gd name="T40" fmla="*/ 0 w 16"/>
              <a:gd name="T41" fmla="*/ 2147483647 h 31"/>
              <a:gd name="T42" fmla="*/ 0 w 16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5" y="1"/>
                </a:lnTo>
                <a:lnTo>
                  <a:pt x="8" y="2"/>
                </a:lnTo>
                <a:lnTo>
                  <a:pt x="10" y="4"/>
                </a:lnTo>
                <a:lnTo>
                  <a:pt x="12" y="6"/>
                </a:lnTo>
                <a:lnTo>
                  <a:pt x="14" y="8"/>
                </a:lnTo>
                <a:lnTo>
                  <a:pt x="15" y="10"/>
                </a:lnTo>
                <a:lnTo>
                  <a:pt x="16" y="13"/>
                </a:lnTo>
                <a:lnTo>
                  <a:pt x="16" y="15"/>
                </a:lnTo>
                <a:lnTo>
                  <a:pt x="16" y="17"/>
                </a:lnTo>
                <a:lnTo>
                  <a:pt x="15" y="21"/>
                </a:lnTo>
                <a:lnTo>
                  <a:pt x="14" y="23"/>
                </a:lnTo>
                <a:lnTo>
                  <a:pt x="12" y="25"/>
                </a:lnTo>
                <a:lnTo>
                  <a:pt x="10" y="27"/>
                </a:lnTo>
                <a:lnTo>
                  <a:pt x="8" y="29"/>
                </a:lnTo>
                <a:lnTo>
                  <a:pt x="5" y="30"/>
                </a:ln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33" name="Freeform 4999"/>
          <p:cNvSpPr>
            <a:spLocks noChangeAspect="1"/>
          </p:cNvSpPr>
          <p:nvPr/>
        </p:nvSpPr>
        <p:spPr bwMode="auto">
          <a:xfrm>
            <a:off x="2066925" y="3587750"/>
            <a:ext cx="1588" cy="9525"/>
          </a:xfrm>
          <a:custGeom>
            <a:avLst/>
            <a:gdLst>
              <a:gd name="T0" fmla="*/ 0 w 1588"/>
              <a:gd name="T1" fmla="*/ 2147483647 h 31"/>
              <a:gd name="T2" fmla="*/ 0 w 1588"/>
              <a:gd name="T3" fmla="*/ 0 h 31"/>
              <a:gd name="T4" fmla="*/ 0 w 1588"/>
              <a:gd name="T5" fmla="*/ 2147483647 h 31"/>
              <a:gd name="T6" fmla="*/ 0 60000 65536"/>
              <a:gd name="T7" fmla="*/ 0 60000 65536"/>
              <a:gd name="T8" fmla="*/ 0 60000 65536"/>
              <a:gd name="T9" fmla="*/ 0 w 1588"/>
              <a:gd name="T10" fmla="*/ 0 h 31"/>
              <a:gd name="T11" fmla="*/ 1588 w 1588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31">
                <a:moveTo>
                  <a:pt x="0" y="31"/>
                </a:moveTo>
                <a:lnTo>
                  <a:pt x="0" y="0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34" name="Freeform 5000"/>
          <p:cNvSpPr>
            <a:spLocks noChangeAspect="1"/>
          </p:cNvSpPr>
          <p:nvPr/>
        </p:nvSpPr>
        <p:spPr bwMode="auto">
          <a:xfrm>
            <a:off x="2068513" y="3587750"/>
            <a:ext cx="3175" cy="9525"/>
          </a:xfrm>
          <a:custGeom>
            <a:avLst/>
            <a:gdLst>
              <a:gd name="T0" fmla="*/ 2147483647 w 2"/>
              <a:gd name="T1" fmla="*/ 0 h 31"/>
              <a:gd name="T2" fmla="*/ 2147483647 w 2"/>
              <a:gd name="T3" fmla="*/ 2147483647 h 31"/>
              <a:gd name="T4" fmla="*/ 0 w 2"/>
              <a:gd name="T5" fmla="*/ 2147483647 h 31"/>
              <a:gd name="T6" fmla="*/ 0 w 2"/>
              <a:gd name="T7" fmla="*/ 2147483647 h 31"/>
              <a:gd name="T8" fmla="*/ 0 w 2"/>
              <a:gd name="T9" fmla="*/ 0 h 31"/>
              <a:gd name="T10" fmla="*/ 0 w 2"/>
              <a:gd name="T11" fmla="*/ 0 h 31"/>
              <a:gd name="T12" fmla="*/ 2147483647 w 2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31"/>
              <a:gd name="T23" fmla="*/ 2 w 2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31">
                <a:moveTo>
                  <a:pt x="2" y="0"/>
                </a:move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35" name="Freeform 5001"/>
          <p:cNvSpPr>
            <a:spLocks noChangeAspect="1"/>
          </p:cNvSpPr>
          <p:nvPr/>
        </p:nvSpPr>
        <p:spPr bwMode="auto">
          <a:xfrm>
            <a:off x="2068513" y="3587750"/>
            <a:ext cx="3175" cy="9525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36" name="Freeform 5002"/>
          <p:cNvSpPr>
            <a:spLocks noChangeAspect="1"/>
          </p:cNvSpPr>
          <p:nvPr/>
        </p:nvSpPr>
        <p:spPr bwMode="auto">
          <a:xfrm>
            <a:off x="2068513" y="3587750"/>
            <a:ext cx="3175" cy="9525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37" name="Freeform 5003"/>
          <p:cNvSpPr>
            <a:spLocks noChangeAspect="1"/>
          </p:cNvSpPr>
          <p:nvPr/>
        </p:nvSpPr>
        <p:spPr bwMode="auto">
          <a:xfrm>
            <a:off x="2068513" y="3587750"/>
            <a:ext cx="3175" cy="9525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38" name="Freeform 5004"/>
          <p:cNvSpPr>
            <a:spLocks noChangeAspect="1"/>
          </p:cNvSpPr>
          <p:nvPr/>
        </p:nvSpPr>
        <p:spPr bwMode="auto">
          <a:xfrm>
            <a:off x="2066925" y="3587750"/>
            <a:ext cx="1588" cy="9525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39" name="Freeform 5005"/>
          <p:cNvSpPr>
            <a:spLocks noChangeAspect="1"/>
          </p:cNvSpPr>
          <p:nvPr/>
        </p:nvSpPr>
        <p:spPr bwMode="auto">
          <a:xfrm>
            <a:off x="2066925" y="3587750"/>
            <a:ext cx="1588" cy="9525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40" name="Rectangle 5006"/>
          <p:cNvSpPr>
            <a:spLocks noChangeAspect="1" noChangeArrowheads="1"/>
          </p:cNvSpPr>
          <p:nvPr/>
        </p:nvSpPr>
        <p:spPr bwMode="auto">
          <a:xfrm>
            <a:off x="2066925" y="3587750"/>
            <a:ext cx="1588" cy="952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41" name="Freeform 5007"/>
          <p:cNvSpPr>
            <a:spLocks noChangeAspect="1"/>
          </p:cNvSpPr>
          <p:nvPr/>
        </p:nvSpPr>
        <p:spPr bwMode="auto">
          <a:xfrm>
            <a:off x="1781175" y="3630613"/>
            <a:ext cx="9525" cy="3175"/>
          </a:xfrm>
          <a:custGeom>
            <a:avLst/>
            <a:gdLst>
              <a:gd name="T0" fmla="*/ 2147483647 w 27"/>
              <a:gd name="T1" fmla="*/ 2147483647 h 13"/>
              <a:gd name="T2" fmla="*/ 0 w 27"/>
              <a:gd name="T3" fmla="*/ 0 h 13"/>
              <a:gd name="T4" fmla="*/ 2147483647 w 27"/>
              <a:gd name="T5" fmla="*/ 2147483647 h 13"/>
              <a:gd name="T6" fmla="*/ 0 60000 65536"/>
              <a:gd name="T7" fmla="*/ 0 60000 65536"/>
              <a:gd name="T8" fmla="*/ 0 60000 65536"/>
              <a:gd name="T9" fmla="*/ 0 w 27"/>
              <a:gd name="T10" fmla="*/ 0 h 13"/>
              <a:gd name="T11" fmla="*/ 27 w 27"/>
              <a:gd name="T12" fmla="*/ 13 h 1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7" h="13">
                <a:moveTo>
                  <a:pt x="27" y="13"/>
                </a:moveTo>
                <a:lnTo>
                  <a:pt x="0" y="0"/>
                </a:lnTo>
                <a:lnTo>
                  <a:pt x="27" y="1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42" name="Freeform 5008"/>
          <p:cNvSpPr>
            <a:spLocks noChangeAspect="1"/>
          </p:cNvSpPr>
          <p:nvPr/>
        </p:nvSpPr>
        <p:spPr bwMode="auto">
          <a:xfrm>
            <a:off x="1792288" y="3613150"/>
            <a:ext cx="7937" cy="6350"/>
          </a:xfrm>
          <a:custGeom>
            <a:avLst/>
            <a:gdLst>
              <a:gd name="T0" fmla="*/ 0 w 28"/>
              <a:gd name="T1" fmla="*/ 2147483647 h 25"/>
              <a:gd name="T2" fmla="*/ 0 w 28"/>
              <a:gd name="T3" fmla="*/ 2147483647 h 25"/>
              <a:gd name="T4" fmla="*/ 2147483647 w 28"/>
              <a:gd name="T5" fmla="*/ 2147483647 h 25"/>
              <a:gd name="T6" fmla="*/ 2147483647 w 28"/>
              <a:gd name="T7" fmla="*/ 2147483647 h 25"/>
              <a:gd name="T8" fmla="*/ 2147483647 w 28"/>
              <a:gd name="T9" fmla="*/ 2147483647 h 25"/>
              <a:gd name="T10" fmla="*/ 2147483647 w 28"/>
              <a:gd name="T11" fmla="*/ 0 h 25"/>
              <a:gd name="T12" fmla="*/ 2147483647 w 28"/>
              <a:gd name="T13" fmla="*/ 0 h 25"/>
              <a:gd name="T14" fmla="*/ 2147483647 w 28"/>
              <a:gd name="T15" fmla="*/ 0 h 25"/>
              <a:gd name="T16" fmla="*/ 2147483647 w 28"/>
              <a:gd name="T17" fmla="*/ 2147483647 h 25"/>
              <a:gd name="T18" fmla="*/ 2147483647 w 28"/>
              <a:gd name="T19" fmla="*/ 2147483647 h 25"/>
              <a:gd name="T20" fmla="*/ 2147483647 w 28"/>
              <a:gd name="T21" fmla="*/ 2147483647 h 25"/>
              <a:gd name="T22" fmla="*/ 2147483647 w 28"/>
              <a:gd name="T23" fmla="*/ 2147483647 h 25"/>
              <a:gd name="T24" fmla="*/ 2147483647 w 28"/>
              <a:gd name="T25" fmla="*/ 2147483647 h 25"/>
              <a:gd name="T26" fmla="*/ 2147483647 w 28"/>
              <a:gd name="T27" fmla="*/ 2147483647 h 25"/>
              <a:gd name="T28" fmla="*/ 2147483647 w 28"/>
              <a:gd name="T29" fmla="*/ 2147483647 h 25"/>
              <a:gd name="T30" fmla="*/ 2147483647 w 28"/>
              <a:gd name="T31" fmla="*/ 2147483647 h 25"/>
              <a:gd name="T32" fmla="*/ 2147483647 w 28"/>
              <a:gd name="T33" fmla="*/ 2147483647 h 25"/>
              <a:gd name="T34" fmla="*/ 2147483647 w 28"/>
              <a:gd name="T35" fmla="*/ 2147483647 h 25"/>
              <a:gd name="T36" fmla="*/ 2147483647 w 28"/>
              <a:gd name="T37" fmla="*/ 2147483647 h 25"/>
              <a:gd name="T38" fmla="*/ 2147483647 w 28"/>
              <a:gd name="T39" fmla="*/ 2147483647 h 25"/>
              <a:gd name="T40" fmla="*/ 2147483647 w 28"/>
              <a:gd name="T41" fmla="*/ 2147483647 h 25"/>
              <a:gd name="T42" fmla="*/ 0 w 28"/>
              <a:gd name="T43" fmla="*/ 2147483647 h 2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8"/>
              <a:gd name="T67" fmla="*/ 0 h 25"/>
              <a:gd name="T68" fmla="*/ 28 w 28"/>
              <a:gd name="T69" fmla="*/ 25 h 2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8" h="25">
                <a:moveTo>
                  <a:pt x="0" y="7"/>
                </a:moveTo>
                <a:lnTo>
                  <a:pt x="0" y="7"/>
                </a:lnTo>
                <a:lnTo>
                  <a:pt x="2" y="4"/>
                </a:lnTo>
                <a:lnTo>
                  <a:pt x="4" y="2"/>
                </a:lnTo>
                <a:lnTo>
                  <a:pt x="8" y="1"/>
                </a:lnTo>
                <a:lnTo>
                  <a:pt x="10" y="0"/>
                </a:lnTo>
                <a:lnTo>
                  <a:pt x="13" y="0"/>
                </a:lnTo>
                <a:lnTo>
                  <a:pt x="15" y="0"/>
                </a:lnTo>
                <a:lnTo>
                  <a:pt x="17" y="1"/>
                </a:lnTo>
                <a:lnTo>
                  <a:pt x="20" y="2"/>
                </a:lnTo>
                <a:lnTo>
                  <a:pt x="22" y="3"/>
                </a:lnTo>
                <a:lnTo>
                  <a:pt x="24" y="5"/>
                </a:lnTo>
                <a:lnTo>
                  <a:pt x="26" y="8"/>
                </a:lnTo>
                <a:lnTo>
                  <a:pt x="27" y="11"/>
                </a:lnTo>
                <a:lnTo>
                  <a:pt x="28" y="13"/>
                </a:lnTo>
                <a:lnTo>
                  <a:pt x="28" y="16"/>
                </a:lnTo>
                <a:lnTo>
                  <a:pt x="28" y="18"/>
                </a:lnTo>
                <a:lnTo>
                  <a:pt x="27" y="20"/>
                </a:lnTo>
                <a:lnTo>
                  <a:pt x="26" y="23"/>
                </a:lnTo>
                <a:lnTo>
                  <a:pt x="25" y="25"/>
                </a:lnTo>
                <a:lnTo>
                  <a:pt x="0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43" name="Freeform 5009"/>
          <p:cNvSpPr>
            <a:spLocks noChangeAspect="1"/>
          </p:cNvSpPr>
          <p:nvPr/>
        </p:nvSpPr>
        <p:spPr bwMode="auto">
          <a:xfrm>
            <a:off x="1781175" y="3625850"/>
            <a:ext cx="11113" cy="7938"/>
          </a:xfrm>
          <a:custGeom>
            <a:avLst/>
            <a:gdLst>
              <a:gd name="T0" fmla="*/ 2147483647 w 30"/>
              <a:gd name="T1" fmla="*/ 2147483647 h 25"/>
              <a:gd name="T2" fmla="*/ 0 w 30"/>
              <a:gd name="T3" fmla="*/ 2147483647 h 25"/>
              <a:gd name="T4" fmla="*/ 2147483647 w 30"/>
              <a:gd name="T5" fmla="*/ 0 h 25"/>
              <a:gd name="T6" fmla="*/ 2147483647 w 30"/>
              <a:gd name="T7" fmla="*/ 2147483647 h 25"/>
              <a:gd name="T8" fmla="*/ 2147483647 w 30"/>
              <a:gd name="T9" fmla="*/ 2147483647 h 25"/>
              <a:gd name="T10" fmla="*/ 2147483647 w 30"/>
              <a:gd name="T11" fmla="*/ 2147483647 h 25"/>
              <a:gd name="T12" fmla="*/ 2147483647 w 30"/>
              <a:gd name="T13" fmla="*/ 2147483647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25"/>
              <a:gd name="T23" fmla="*/ 30 w 30"/>
              <a:gd name="T24" fmla="*/ 25 h 2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25">
                <a:moveTo>
                  <a:pt x="27" y="25"/>
                </a:moveTo>
                <a:lnTo>
                  <a:pt x="0" y="12"/>
                </a:lnTo>
                <a:lnTo>
                  <a:pt x="6" y="0"/>
                </a:lnTo>
                <a:lnTo>
                  <a:pt x="3" y="5"/>
                </a:lnTo>
                <a:lnTo>
                  <a:pt x="30" y="20"/>
                </a:lnTo>
                <a:lnTo>
                  <a:pt x="27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44" name="Freeform 5010"/>
          <p:cNvSpPr>
            <a:spLocks noChangeAspect="1"/>
          </p:cNvSpPr>
          <p:nvPr/>
        </p:nvSpPr>
        <p:spPr bwMode="auto">
          <a:xfrm>
            <a:off x="1781175" y="3624263"/>
            <a:ext cx="11113" cy="7937"/>
          </a:xfrm>
          <a:custGeom>
            <a:avLst/>
            <a:gdLst>
              <a:gd name="T0" fmla="*/ 2147483647 w 30"/>
              <a:gd name="T1" fmla="*/ 2147483647 h 25"/>
              <a:gd name="T2" fmla="*/ 0 w 30"/>
              <a:gd name="T3" fmla="*/ 2147483647 h 25"/>
              <a:gd name="T4" fmla="*/ 2147483647 w 30"/>
              <a:gd name="T5" fmla="*/ 0 h 25"/>
              <a:gd name="T6" fmla="*/ 2147483647 w 30"/>
              <a:gd name="T7" fmla="*/ 2147483647 h 25"/>
              <a:gd name="T8" fmla="*/ 2147483647 w 30"/>
              <a:gd name="T9" fmla="*/ 2147483647 h 25"/>
              <a:gd name="T10" fmla="*/ 2147483647 w 30"/>
              <a:gd name="T11" fmla="*/ 2147483647 h 25"/>
              <a:gd name="T12" fmla="*/ 2147483647 w 30"/>
              <a:gd name="T13" fmla="*/ 2147483647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25"/>
              <a:gd name="T23" fmla="*/ 30 w 30"/>
              <a:gd name="T24" fmla="*/ 25 h 2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25">
                <a:moveTo>
                  <a:pt x="27" y="25"/>
                </a:moveTo>
                <a:lnTo>
                  <a:pt x="0" y="10"/>
                </a:lnTo>
                <a:lnTo>
                  <a:pt x="7" y="0"/>
                </a:lnTo>
                <a:lnTo>
                  <a:pt x="3" y="6"/>
                </a:lnTo>
                <a:lnTo>
                  <a:pt x="30" y="18"/>
                </a:lnTo>
                <a:lnTo>
                  <a:pt x="27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45" name="Freeform 5011"/>
          <p:cNvSpPr>
            <a:spLocks noChangeAspect="1"/>
          </p:cNvSpPr>
          <p:nvPr/>
        </p:nvSpPr>
        <p:spPr bwMode="auto">
          <a:xfrm>
            <a:off x="1784350" y="3622675"/>
            <a:ext cx="9525" cy="7938"/>
          </a:xfrm>
          <a:custGeom>
            <a:avLst/>
            <a:gdLst>
              <a:gd name="T0" fmla="*/ 2147483647 w 30"/>
              <a:gd name="T1" fmla="*/ 2147483647 h 24"/>
              <a:gd name="T2" fmla="*/ 0 w 30"/>
              <a:gd name="T3" fmla="*/ 2147483647 h 24"/>
              <a:gd name="T4" fmla="*/ 2147483647 w 30"/>
              <a:gd name="T5" fmla="*/ 0 h 24"/>
              <a:gd name="T6" fmla="*/ 2147483647 w 30"/>
              <a:gd name="T7" fmla="*/ 2147483647 h 24"/>
              <a:gd name="T8" fmla="*/ 2147483647 w 30"/>
              <a:gd name="T9" fmla="*/ 2147483647 h 24"/>
              <a:gd name="T10" fmla="*/ 2147483647 w 30"/>
              <a:gd name="T11" fmla="*/ 2147483647 h 24"/>
              <a:gd name="T12" fmla="*/ 2147483647 w 30"/>
              <a:gd name="T13" fmla="*/ 2147483647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24"/>
              <a:gd name="T23" fmla="*/ 30 w 30"/>
              <a:gd name="T24" fmla="*/ 24 h 2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24">
                <a:moveTo>
                  <a:pt x="27" y="24"/>
                </a:moveTo>
                <a:lnTo>
                  <a:pt x="0" y="12"/>
                </a:lnTo>
                <a:lnTo>
                  <a:pt x="6" y="0"/>
                </a:lnTo>
                <a:lnTo>
                  <a:pt x="5" y="3"/>
                </a:lnTo>
                <a:lnTo>
                  <a:pt x="30" y="21"/>
                </a:lnTo>
                <a:lnTo>
                  <a:pt x="29" y="23"/>
                </a:lnTo>
                <a:lnTo>
                  <a:pt x="27" y="2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46" name="Freeform 5012"/>
          <p:cNvSpPr>
            <a:spLocks noChangeAspect="1"/>
          </p:cNvSpPr>
          <p:nvPr/>
        </p:nvSpPr>
        <p:spPr bwMode="auto">
          <a:xfrm>
            <a:off x="1785938" y="3619500"/>
            <a:ext cx="9525" cy="11113"/>
          </a:xfrm>
          <a:custGeom>
            <a:avLst/>
            <a:gdLst>
              <a:gd name="T0" fmla="*/ 2147483647 w 30"/>
              <a:gd name="T1" fmla="*/ 2147483647 h 25"/>
              <a:gd name="T2" fmla="*/ 0 w 30"/>
              <a:gd name="T3" fmla="*/ 2147483647 h 25"/>
              <a:gd name="T4" fmla="*/ 2147483647 w 30"/>
              <a:gd name="T5" fmla="*/ 0 h 25"/>
              <a:gd name="T6" fmla="*/ 2147483647 w 30"/>
              <a:gd name="T7" fmla="*/ 2147483647 h 25"/>
              <a:gd name="T8" fmla="*/ 2147483647 w 30"/>
              <a:gd name="T9" fmla="*/ 2147483647 h 25"/>
              <a:gd name="T10" fmla="*/ 2147483647 w 30"/>
              <a:gd name="T11" fmla="*/ 2147483647 h 25"/>
              <a:gd name="T12" fmla="*/ 2147483647 w 30"/>
              <a:gd name="T13" fmla="*/ 2147483647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25"/>
              <a:gd name="T23" fmla="*/ 30 w 30"/>
              <a:gd name="T24" fmla="*/ 25 h 2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25">
                <a:moveTo>
                  <a:pt x="25" y="25"/>
                </a:moveTo>
                <a:lnTo>
                  <a:pt x="0" y="7"/>
                </a:lnTo>
                <a:lnTo>
                  <a:pt x="5" y="0"/>
                </a:lnTo>
                <a:lnTo>
                  <a:pt x="3" y="3"/>
                </a:lnTo>
                <a:lnTo>
                  <a:pt x="30" y="18"/>
                </a:lnTo>
                <a:lnTo>
                  <a:pt x="28" y="21"/>
                </a:lnTo>
                <a:lnTo>
                  <a:pt x="25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47" name="Freeform 5013"/>
          <p:cNvSpPr>
            <a:spLocks noChangeAspect="1"/>
          </p:cNvSpPr>
          <p:nvPr/>
        </p:nvSpPr>
        <p:spPr bwMode="auto">
          <a:xfrm>
            <a:off x="1785938" y="3617913"/>
            <a:ext cx="9525" cy="7937"/>
          </a:xfrm>
          <a:custGeom>
            <a:avLst/>
            <a:gdLst>
              <a:gd name="T0" fmla="*/ 2147483647 w 30"/>
              <a:gd name="T1" fmla="*/ 2147483647 h 25"/>
              <a:gd name="T2" fmla="*/ 0 w 30"/>
              <a:gd name="T3" fmla="*/ 2147483647 h 25"/>
              <a:gd name="T4" fmla="*/ 2147483647 w 30"/>
              <a:gd name="T5" fmla="*/ 0 h 25"/>
              <a:gd name="T6" fmla="*/ 2147483647 w 30"/>
              <a:gd name="T7" fmla="*/ 2147483647 h 25"/>
              <a:gd name="T8" fmla="*/ 2147483647 w 30"/>
              <a:gd name="T9" fmla="*/ 2147483647 h 25"/>
              <a:gd name="T10" fmla="*/ 2147483647 w 30"/>
              <a:gd name="T11" fmla="*/ 2147483647 h 25"/>
              <a:gd name="T12" fmla="*/ 2147483647 w 30"/>
              <a:gd name="T13" fmla="*/ 2147483647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25"/>
              <a:gd name="T23" fmla="*/ 30 w 30"/>
              <a:gd name="T24" fmla="*/ 25 h 2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25">
                <a:moveTo>
                  <a:pt x="27" y="25"/>
                </a:moveTo>
                <a:lnTo>
                  <a:pt x="0" y="10"/>
                </a:lnTo>
                <a:lnTo>
                  <a:pt x="6" y="0"/>
                </a:lnTo>
                <a:lnTo>
                  <a:pt x="3" y="6"/>
                </a:lnTo>
                <a:lnTo>
                  <a:pt x="30" y="19"/>
                </a:lnTo>
                <a:lnTo>
                  <a:pt x="27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48" name="Freeform 5014"/>
          <p:cNvSpPr>
            <a:spLocks noChangeAspect="1"/>
          </p:cNvSpPr>
          <p:nvPr/>
        </p:nvSpPr>
        <p:spPr bwMode="auto">
          <a:xfrm>
            <a:off x="1787525" y="3616325"/>
            <a:ext cx="11113" cy="7938"/>
          </a:xfrm>
          <a:custGeom>
            <a:avLst/>
            <a:gdLst>
              <a:gd name="T0" fmla="*/ 2147483647 w 30"/>
              <a:gd name="T1" fmla="*/ 2147483647 h 25"/>
              <a:gd name="T2" fmla="*/ 0 w 30"/>
              <a:gd name="T3" fmla="*/ 2147483647 h 25"/>
              <a:gd name="T4" fmla="*/ 2147483647 w 30"/>
              <a:gd name="T5" fmla="*/ 0 h 25"/>
              <a:gd name="T6" fmla="*/ 2147483647 w 30"/>
              <a:gd name="T7" fmla="*/ 2147483647 h 25"/>
              <a:gd name="T8" fmla="*/ 2147483647 w 30"/>
              <a:gd name="T9" fmla="*/ 2147483647 h 25"/>
              <a:gd name="T10" fmla="*/ 2147483647 w 30"/>
              <a:gd name="T11" fmla="*/ 2147483647 h 25"/>
              <a:gd name="T12" fmla="*/ 2147483647 w 30"/>
              <a:gd name="T13" fmla="*/ 2147483647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25"/>
              <a:gd name="T23" fmla="*/ 30 w 30"/>
              <a:gd name="T24" fmla="*/ 25 h 2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25">
                <a:moveTo>
                  <a:pt x="27" y="25"/>
                </a:moveTo>
                <a:lnTo>
                  <a:pt x="0" y="12"/>
                </a:lnTo>
                <a:lnTo>
                  <a:pt x="6" y="0"/>
                </a:lnTo>
                <a:lnTo>
                  <a:pt x="3" y="5"/>
                </a:lnTo>
                <a:lnTo>
                  <a:pt x="30" y="20"/>
                </a:lnTo>
                <a:lnTo>
                  <a:pt x="27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49" name="Freeform 5015"/>
          <p:cNvSpPr>
            <a:spLocks noChangeAspect="1"/>
          </p:cNvSpPr>
          <p:nvPr/>
        </p:nvSpPr>
        <p:spPr bwMode="auto">
          <a:xfrm>
            <a:off x="1787525" y="3616325"/>
            <a:ext cx="11113" cy="6350"/>
          </a:xfrm>
          <a:custGeom>
            <a:avLst/>
            <a:gdLst>
              <a:gd name="T0" fmla="*/ 2147483647 w 29"/>
              <a:gd name="T1" fmla="*/ 2147483647 h 23"/>
              <a:gd name="T2" fmla="*/ 0 w 29"/>
              <a:gd name="T3" fmla="*/ 2147483647 h 23"/>
              <a:gd name="T4" fmla="*/ 2147483647 w 29"/>
              <a:gd name="T5" fmla="*/ 0 h 23"/>
              <a:gd name="T6" fmla="*/ 2147483647 w 29"/>
              <a:gd name="T7" fmla="*/ 2147483647 h 23"/>
              <a:gd name="T8" fmla="*/ 2147483647 w 29"/>
              <a:gd name="T9" fmla="*/ 2147483647 h 23"/>
              <a:gd name="T10" fmla="*/ 2147483647 w 29"/>
              <a:gd name="T11" fmla="*/ 2147483647 h 23"/>
              <a:gd name="T12" fmla="*/ 2147483647 w 29"/>
              <a:gd name="T13" fmla="*/ 2147483647 h 2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9"/>
              <a:gd name="T22" fmla="*/ 0 h 23"/>
              <a:gd name="T23" fmla="*/ 29 w 29"/>
              <a:gd name="T24" fmla="*/ 23 h 2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9" h="23">
                <a:moveTo>
                  <a:pt x="27" y="23"/>
                </a:moveTo>
                <a:lnTo>
                  <a:pt x="0" y="8"/>
                </a:lnTo>
                <a:lnTo>
                  <a:pt x="5" y="0"/>
                </a:lnTo>
                <a:lnTo>
                  <a:pt x="4" y="1"/>
                </a:lnTo>
                <a:lnTo>
                  <a:pt x="29" y="19"/>
                </a:lnTo>
                <a:lnTo>
                  <a:pt x="28" y="20"/>
                </a:lnTo>
                <a:lnTo>
                  <a:pt x="27" y="2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50" name="Freeform 5016"/>
          <p:cNvSpPr>
            <a:spLocks noChangeAspect="1"/>
          </p:cNvSpPr>
          <p:nvPr/>
        </p:nvSpPr>
        <p:spPr bwMode="auto">
          <a:xfrm>
            <a:off x="1790700" y="3614738"/>
            <a:ext cx="9525" cy="7937"/>
          </a:xfrm>
          <a:custGeom>
            <a:avLst/>
            <a:gdLst>
              <a:gd name="T0" fmla="*/ 2147483647 w 29"/>
              <a:gd name="T1" fmla="*/ 2147483647 h 23"/>
              <a:gd name="T2" fmla="*/ 0 w 29"/>
              <a:gd name="T3" fmla="*/ 2147483647 h 23"/>
              <a:gd name="T4" fmla="*/ 2147483647 w 29"/>
              <a:gd name="T5" fmla="*/ 0 h 23"/>
              <a:gd name="T6" fmla="*/ 2147483647 w 29"/>
              <a:gd name="T7" fmla="*/ 2147483647 h 23"/>
              <a:gd name="T8" fmla="*/ 2147483647 w 29"/>
              <a:gd name="T9" fmla="*/ 2147483647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"/>
              <a:gd name="T16" fmla="*/ 0 h 23"/>
              <a:gd name="T17" fmla="*/ 29 w 29"/>
              <a:gd name="T18" fmla="*/ 23 h 2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" h="23">
                <a:moveTo>
                  <a:pt x="25" y="23"/>
                </a:moveTo>
                <a:lnTo>
                  <a:pt x="0" y="5"/>
                </a:lnTo>
                <a:lnTo>
                  <a:pt x="4" y="0"/>
                </a:lnTo>
                <a:lnTo>
                  <a:pt x="29" y="18"/>
                </a:lnTo>
                <a:lnTo>
                  <a:pt x="25" y="2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51" name="Freeform 5017"/>
          <p:cNvSpPr>
            <a:spLocks noChangeAspect="1"/>
          </p:cNvSpPr>
          <p:nvPr/>
        </p:nvSpPr>
        <p:spPr bwMode="auto">
          <a:xfrm>
            <a:off x="1790700" y="3616325"/>
            <a:ext cx="9525" cy="6350"/>
          </a:xfrm>
          <a:custGeom>
            <a:avLst/>
            <a:gdLst>
              <a:gd name="T0" fmla="*/ 2147483647 w 30"/>
              <a:gd name="T1" fmla="*/ 2147483647 h 20"/>
              <a:gd name="T2" fmla="*/ 2147483647 w 30"/>
              <a:gd name="T3" fmla="*/ 2147483647 h 20"/>
              <a:gd name="T4" fmla="*/ 2147483647 w 30"/>
              <a:gd name="T5" fmla="*/ 2147483647 h 20"/>
              <a:gd name="T6" fmla="*/ 2147483647 w 30"/>
              <a:gd name="T7" fmla="*/ 2147483647 h 20"/>
              <a:gd name="T8" fmla="*/ 2147483647 w 30"/>
              <a:gd name="T9" fmla="*/ 2147483647 h 20"/>
              <a:gd name="T10" fmla="*/ 2147483647 w 30"/>
              <a:gd name="T11" fmla="*/ 2147483647 h 20"/>
              <a:gd name="T12" fmla="*/ 2147483647 w 30"/>
              <a:gd name="T13" fmla="*/ 2147483647 h 20"/>
              <a:gd name="T14" fmla="*/ 2147483647 w 30"/>
              <a:gd name="T15" fmla="*/ 2147483647 h 20"/>
              <a:gd name="T16" fmla="*/ 2147483647 w 30"/>
              <a:gd name="T17" fmla="*/ 2147483647 h 20"/>
              <a:gd name="T18" fmla="*/ 2147483647 w 30"/>
              <a:gd name="T19" fmla="*/ 2147483647 h 20"/>
              <a:gd name="T20" fmla="*/ 2147483647 w 30"/>
              <a:gd name="T21" fmla="*/ 2147483647 h 20"/>
              <a:gd name="T22" fmla="*/ 2147483647 w 30"/>
              <a:gd name="T23" fmla="*/ 2147483647 h 20"/>
              <a:gd name="T24" fmla="*/ 2147483647 w 30"/>
              <a:gd name="T25" fmla="*/ 2147483647 h 20"/>
              <a:gd name="T26" fmla="*/ 2147483647 w 30"/>
              <a:gd name="T27" fmla="*/ 2147483647 h 20"/>
              <a:gd name="T28" fmla="*/ 2147483647 w 30"/>
              <a:gd name="T29" fmla="*/ 2147483647 h 20"/>
              <a:gd name="T30" fmla="*/ 2147483647 w 30"/>
              <a:gd name="T31" fmla="*/ 2147483647 h 20"/>
              <a:gd name="T32" fmla="*/ 0 w 30"/>
              <a:gd name="T33" fmla="*/ 2147483647 h 20"/>
              <a:gd name="T34" fmla="*/ 0 w 30"/>
              <a:gd name="T35" fmla="*/ 2147483647 h 20"/>
              <a:gd name="T36" fmla="*/ 0 w 30"/>
              <a:gd name="T37" fmla="*/ 2147483647 h 20"/>
              <a:gd name="T38" fmla="*/ 2147483647 w 30"/>
              <a:gd name="T39" fmla="*/ 0 h 20"/>
              <a:gd name="T40" fmla="*/ 2147483647 w 30"/>
              <a:gd name="T41" fmla="*/ 0 h 20"/>
              <a:gd name="T42" fmla="*/ 2147483647 w 30"/>
              <a:gd name="T43" fmla="*/ 2147483647 h 2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0"/>
              <a:gd name="T67" fmla="*/ 0 h 20"/>
              <a:gd name="T68" fmla="*/ 30 w 30"/>
              <a:gd name="T69" fmla="*/ 20 h 20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0" h="20">
                <a:moveTo>
                  <a:pt x="30" y="10"/>
                </a:moveTo>
                <a:lnTo>
                  <a:pt x="30" y="10"/>
                </a:lnTo>
                <a:lnTo>
                  <a:pt x="29" y="13"/>
                </a:lnTo>
                <a:lnTo>
                  <a:pt x="27" y="15"/>
                </a:lnTo>
                <a:lnTo>
                  <a:pt x="25" y="17"/>
                </a:lnTo>
                <a:lnTo>
                  <a:pt x="23" y="18"/>
                </a:lnTo>
                <a:lnTo>
                  <a:pt x="20" y="19"/>
                </a:lnTo>
                <a:lnTo>
                  <a:pt x="18" y="20"/>
                </a:lnTo>
                <a:lnTo>
                  <a:pt x="16" y="20"/>
                </a:lnTo>
                <a:lnTo>
                  <a:pt x="13" y="20"/>
                </a:lnTo>
                <a:lnTo>
                  <a:pt x="11" y="19"/>
                </a:lnTo>
                <a:lnTo>
                  <a:pt x="7" y="18"/>
                </a:lnTo>
                <a:lnTo>
                  <a:pt x="5" y="16"/>
                </a:lnTo>
                <a:lnTo>
                  <a:pt x="3" y="14"/>
                </a:lnTo>
                <a:lnTo>
                  <a:pt x="2" y="12"/>
                </a:lnTo>
                <a:lnTo>
                  <a:pt x="1" y="9"/>
                </a:lnTo>
                <a:lnTo>
                  <a:pt x="0" y="7"/>
                </a:lnTo>
                <a:lnTo>
                  <a:pt x="0" y="5"/>
                </a:lnTo>
                <a:lnTo>
                  <a:pt x="0" y="2"/>
                </a:lnTo>
                <a:lnTo>
                  <a:pt x="1" y="0"/>
                </a:lnTo>
                <a:lnTo>
                  <a:pt x="30" y="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52" name="Freeform 5018"/>
          <p:cNvSpPr>
            <a:spLocks noChangeAspect="1"/>
          </p:cNvSpPr>
          <p:nvPr/>
        </p:nvSpPr>
        <p:spPr bwMode="auto">
          <a:xfrm>
            <a:off x="1878013" y="3427413"/>
            <a:ext cx="9525" cy="9525"/>
          </a:xfrm>
          <a:custGeom>
            <a:avLst/>
            <a:gdLst>
              <a:gd name="T0" fmla="*/ 0 w 27"/>
              <a:gd name="T1" fmla="*/ 2147483647 h 25"/>
              <a:gd name="T2" fmla="*/ 0 w 27"/>
              <a:gd name="T3" fmla="*/ 2147483647 h 25"/>
              <a:gd name="T4" fmla="*/ 2147483647 w 27"/>
              <a:gd name="T5" fmla="*/ 2147483647 h 25"/>
              <a:gd name="T6" fmla="*/ 2147483647 w 27"/>
              <a:gd name="T7" fmla="*/ 2147483647 h 25"/>
              <a:gd name="T8" fmla="*/ 2147483647 w 27"/>
              <a:gd name="T9" fmla="*/ 2147483647 h 25"/>
              <a:gd name="T10" fmla="*/ 2147483647 w 27"/>
              <a:gd name="T11" fmla="*/ 0 h 25"/>
              <a:gd name="T12" fmla="*/ 2147483647 w 27"/>
              <a:gd name="T13" fmla="*/ 0 h 25"/>
              <a:gd name="T14" fmla="*/ 2147483647 w 27"/>
              <a:gd name="T15" fmla="*/ 0 h 25"/>
              <a:gd name="T16" fmla="*/ 2147483647 w 27"/>
              <a:gd name="T17" fmla="*/ 2147483647 h 25"/>
              <a:gd name="T18" fmla="*/ 2147483647 w 27"/>
              <a:gd name="T19" fmla="*/ 2147483647 h 25"/>
              <a:gd name="T20" fmla="*/ 2147483647 w 27"/>
              <a:gd name="T21" fmla="*/ 2147483647 h 25"/>
              <a:gd name="T22" fmla="*/ 2147483647 w 27"/>
              <a:gd name="T23" fmla="*/ 2147483647 h 25"/>
              <a:gd name="T24" fmla="*/ 2147483647 w 27"/>
              <a:gd name="T25" fmla="*/ 2147483647 h 25"/>
              <a:gd name="T26" fmla="*/ 2147483647 w 27"/>
              <a:gd name="T27" fmla="*/ 2147483647 h 25"/>
              <a:gd name="T28" fmla="*/ 2147483647 w 27"/>
              <a:gd name="T29" fmla="*/ 2147483647 h 25"/>
              <a:gd name="T30" fmla="*/ 2147483647 w 27"/>
              <a:gd name="T31" fmla="*/ 2147483647 h 25"/>
              <a:gd name="T32" fmla="*/ 2147483647 w 27"/>
              <a:gd name="T33" fmla="*/ 2147483647 h 25"/>
              <a:gd name="T34" fmla="*/ 2147483647 w 27"/>
              <a:gd name="T35" fmla="*/ 2147483647 h 25"/>
              <a:gd name="T36" fmla="*/ 2147483647 w 27"/>
              <a:gd name="T37" fmla="*/ 2147483647 h 25"/>
              <a:gd name="T38" fmla="*/ 2147483647 w 27"/>
              <a:gd name="T39" fmla="*/ 2147483647 h 25"/>
              <a:gd name="T40" fmla="*/ 2147483647 w 27"/>
              <a:gd name="T41" fmla="*/ 2147483647 h 25"/>
              <a:gd name="T42" fmla="*/ 0 w 27"/>
              <a:gd name="T43" fmla="*/ 2147483647 h 2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7"/>
              <a:gd name="T67" fmla="*/ 0 h 25"/>
              <a:gd name="T68" fmla="*/ 27 w 27"/>
              <a:gd name="T69" fmla="*/ 25 h 2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7" h="25">
                <a:moveTo>
                  <a:pt x="0" y="6"/>
                </a:moveTo>
                <a:lnTo>
                  <a:pt x="0" y="6"/>
                </a:lnTo>
                <a:lnTo>
                  <a:pt x="1" y="4"/>
                </a:lnTo>
                <a:lnTo>
                  <a:pt x="4" y="2"/>
                </a:lnTo>
                <a:lnTo>
                  <a:pt x="6" y="1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6" y="1"/>
                </a:lnTo>
                <a:lnTo>
                  <a:pt x="18" y="2"/>
                </a:lnTo>
                <a:lnTo>
                  <a:pt x="21" y="4"/>
                </a:lnTo>
                <a:lnTo>
                  <a:pt x="23" y="5"/>
                </a:lnTo>
                <a:lnTo>
                  <a:pt x="25" y="8"/>
                </a:lnTo>
                <a:lnTo>
                  <a:pt x="26" y="10"/>
                </a:lnTo>
                <a:lnTo>
                  <a:pt x="27" y="13"/>
                </a:lnTo>
                <a:lnTo>
                  <a:pt x="27" y="15"/>
                </a:lnTo>
                <a:lnTo>
                  <a:pt x="27" y="17"/>
                </a:lnTo>
                <a:lnTo>
                  <a:pt x="26" y="21"/>
                </a:lnTo>
                <a:lnTo>
                  <a:pt x="25" y="23"/>
                </a:lnTo>
                <a:lnTo>
                  <a:pt x="23" y="25"/>
                </a:lnTo>
                <a:lnTo>
                  <a:pt x="0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53" name="Freeform 5019"/>
          <p:cNvSpPr>
            <a:spLocks noChangeAspect="1"/>
          </p:cNvSpPr>
          <p:nvPr/>
        </p:nvSpPr>
        <p:spPr bwMode="auto">
          <a:xfrm>
            <a:off x="1790700" y="3597275"/>
            <a:ext cx="17463" cy="20638"/>
          </a:xfrm>
          <a:custGeom>
            <a:avLst/>
            <a:gdLst>
              <a:gd name="T0" fmla="*/ 2147483647 w 51"/>
              <a:gd name="T1" fmla="*/ 2147483647 h 63"/>
              <a:gd name="T2" fmla="*/ 0 w 51"/>
              <a:gd name="T3" fmla="*/ 2147483647 h 63"/>
              <a:gd name="T4" fmla="*/ 2147483647 w 51"/>
              <a:gd name="T5" fmla="*/ 0 h 63"/>
              <a:gd name="T6" fmla="*/ 2147483647 w 51"/>
              <a:gd name="T7" fmla="*/ 0 h 63"/>
              <a:gd name="T8" fmla="*/ 2147483647 w 51"/>
              <a:gd name="T9" fmla="*/ 2147483647 h 63"/>
              <a:gd name="T10" fmla="*/ 2147483647 w 51"/>
              <a:gd name="T11" fmla="*/ 2147483647 h 63"/>
              <a:gd name="T12" fmla="*/ 2147483647 w 51"/>
              <a:gd name="T13" fmla="*/ 2147483647 h 6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1"/>
              <a:gd name="T22" fmla="*/ 0 h 63"/>
              <a:gd name="T23" fmla="*/ 51 w 51"/>
              <a:gd name="T24" fmla="*/ 63 h 6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1" h="63">
                <a:moveTo>
                  <a:pt x="29" y="63"/>
                </a:moveTo>
                <a:lnTo>
                  <a:pt x="0" y="53"/>
                </a:lnTo>
                <a:lnTo>
                  <a:pt x="22" y="0"/>
                </a:lnTo>
                <a:lnTo>
                  <a:pt x="51" y="10"/>
                </a:lnTo>
                <a:lnTo>
                  <a:pt x="29" y="6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54" name="Freeform 5020"/>
          <p:cNvSpPr>
            <a:spLocks noChangeAspect="1"/>
          </p:cNvSpPr>
          <p:nvPr/>
        </p:nvSpPr>
        <p:spPr bwMode="auto">
          <a:xfrm>
            <a:off x="1798638" y="3575050"/>
            <a:ext cx="19050" cy="25400"/>
          </a:xfrm>
          <a:custGeom>
            <a:avLst/>
            <a:gdLst>
              <a:gd name="T0" fmla="*/ 2147483647 w 55"/>
              <a:gd name="T1" fmla="*/ 2147483647 h 75"/>
              <a:gd name="T2" fmla="*/ 0 w 55"/>
              <a:gd name="T3" fmla="*/ 2147483647 h 75"/>
              <a:gd name="T4" fmla="*/ 2147483647 w 55"/>
              <a:gd name="T5" fmla="*/ 0 h 75"/>
              <a:gd name="T6" fmla="*/ 2147483647 w 55"/>
              <a:gd name="T7" fmla="*/ 0 h 75"/>
              <a:gd name="T8" fmla="*/ 2147483647 w 55"/>
              <a:gd name="T9" fmla="*/ 2147483647 h 75"/>
              <a:gd name="T10" fmla="*/ 2147483647 w 55"/>
              <a:gd name="T11" fmla="*/ 2147483647 h 75"/>
              <a:gd name="T12" fmla="*/ 2147483647 w 55"/>
              <a:gd name="T13" fmla="*/ 2147483647 h 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5"/>
              <a:gd name="T22" fmla="*/ 0 h 75"/>
              <a:gd name="T23" fmla="*/ 55 w 55"/>
              <a:gd name="T24" fmla="*/ 75 h 7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5" h="75">
                <a:moveTo>
                  <a:pt x="29" y="75"/>
                </a:moveTo>
                <a:lnTo>
                  <a:pt x="0" y="65"/>
                </a:lnTo>
                <a:lnTo>
                  <a:pt x="26" y="0"/>
                </a:lnTo>
                <a:lnTo>
                  <a:pt x="55" y="11"/>
                </a:lnTo>
                <a:lnTo>
                  <a:pt x="29" y="7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55" name="Freeform 5021"/>
          <p:cNvSpPr>
            <a:spLocks noChangeAspect="1"/>
          </p:cNvSpPr>
          <p:nvPr/>
        </p:nvSpPr>
        <p:spPr bwMode="auto">
          <a:xfrm>
            <a:off x="1806575" y="3549650"/>
            <a:ext cx="20638" cy="28575"/>
          </a:xfrm>
          <a:custGeom>
            <a:avLst/>
            <a:gdLst>
              <a:gd name="T0" fmla="*/ 2147483647 w 56"/>
              <a:gd name="T1" fmla="*/ 2147483647 h 84"/>
              <a:gd name="T2" fmla="*/ 0 w 56"/>
              <a:gd name="T3" fmla="*/ 2147483647 h 84"/>
              <a:gd name="T4" fmla="*/ 2147483647 w 56"/>
              <a:gd name="T5" fmla="*/ 0 h 84"/>
              <a:gd name="T6" fmla="*/ 2147483647 w 56"/>
              <a:gd name="T7" fmla="*/ 0 h 84"/>
              <a:gd name="T8" fmla="*/ 2147483647 w 56"/>
              <a:gd name="T9" fmla="*/ 2147483647 h 84"/>
              <a:gd name="T10" fmla="*/ 2147483647 w 56"/>
              <a:gd name="T11" fmla="*/ 2147483647 h 84"/>
              <a:gd name="T12" fmla="*/ 2147483647 w 56"/>
              <a:gd name="T13" fmla="*/ 2147483647 h 8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6"/>
              <a:gd name="T22" fmla="*/ 0 h 84"/>
              <a:gd name="T23" fmla="*/ 56 w 56"/>
              <a:gd name="T24" fmla="*/ 84 h 8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6" h="84">
                <a:moveTo>
                  <a:pt x="29" y="84"/>
                </a:moveTo>
                <a:lnTo>
                  <a:pt x="0" y="73"/>
                </a:lnTo>
                <a:lnTo>
                  <a:pt x="27" y="0"/>
                </a:lnTo>
                <a:lnTo>
                  <a:pt x="56" y="10"/>
                </a:lnTo>
                <a:lnTo>
                  <a:pt x="29" y="8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56" name="Freeform 5022"/>
          <p:cNvSpPr>
            <a:spLocks noChangeAspect="1"/>
          </p:cNvSpPr>
          <p:nvPr/>
        </p:nvSpPr>
        <p:spPr bwMode="auto">
          <a:xfrm>
            <a:off x="1817688" y="3519488"/>
            <a:ext cx="19050" cy="33337"/>
          </a:xfrm>
          <a:custGeom>
            <a:avLst/>
            <a:gdLst>
              <a:gd name="T0" fmla="*/ 2147483647 w 59"/>
              <a:gd name="T1" fmla="*/ 2147483647 h 100"/>
              <a:gd name="T2" fmla="*/ 0 w 59"/>
              <a:gd name="T3" fmla="*/ 2147483647 h 100"/>
              <a:gd name="T4" fmla="*/ 2147483647 w 59"/>
              <a:gd name="T5" fmla="*/ 0 h 100"/>
              <a:gd name="T6" fmla="*/ 2147483647 w 59"/>
              <a:gd name="T7" fmla="*/ 2147483647 h 100"/>
              <a:gd name="T8" fmla="*/ 2147483647 w 59"/>
              <a:gd name="T9" fmla="*/ 2147483647 h 100"/>
              <a:gd name="T10" fmla="*/ 2147483647 w 59"/>
              <a:gd name="T11" fmla="*/ 2147483647 h 100"/>
              <a:gd name="T12" fmla="*/ 2147483647 w 59"/>
              <a:gd name="T13" fmla="*/ 2147483647 h 10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9"/>
              <a:gd name="T22" fmla="*/ 0 h 100"/>
              <a:gd name="T23" fmla="*/ 59 w 59"/>
              <a:gd name="T24" fmla="*/ 100 h 10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9" h="100">
                <a:moveTo>
                  <a:pt x="29" y="100"/>
                </a:moveTo>
                <a:lnTo>
                  <a:pt x="0" y="90"/>
                </a:lnTo>
                <a:lnTo>
                  <a:pt x="34" y="0"/>
                </a:lnTo>
                <a:lnTo>
                  <a:pt x="30" y="11"/>
                </a:lnTo>
                <a:lnTo>
                  <a:pt x="59" y="23"/>
                </a:lnTo>
                <a:lnTo>
                  <a:pt x="55" y="34"/>
                </a:lnTo>
                <a:lnTo>
                  <a:pt x="29" y="10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57" name="Freeform 5023"/>
          <p:cNvSpPr>
            <a:spLocks noChangeAspect="1"/>
          </p:cNvSpPr>
          <p:nvPr/>
        </p:nvSpPr>
        <p:spPr bwMode="auto">
          <a:xfrm>
            <a:off x="1827213" y="3494088"/>
            <a:ext cx="23812" cy="31750"/>
          </a:xfrm>
          <a:custGeom>
            <a:avLst/>
            <a:gdLst>
              <a:gd name="T0" fmla="*/ 2147483647 w 70"/>
              <a:gd name="T1" fmla="*/ 2147483647 h 95"/>
              <a:gd name="T2" fmla="*/ 0 w 70"/>
              <a:gd name="T3" fmla="*/ 2147483647 h 95"/>
              <a:gd name="T4" fmla="*/ 2147483647 w 70"/>
              <a:gd name="T5" fmla="*/ 2147483647 h 95"/>
              <a:gd name="T6" fmla="*/ 2147483647 w 70"/>
              <a:gd name="T7" fmla="*/ 2147483647 h 95"/>
              <a:gd name="T8" fmla="*/ 2147483647 w 70"/>
              <a:gd name="T9" fmla="*/ 2147483647 h 95"/>
              <a:gd name="T10" fmla="*/ 2147483647 w 70"/>
              <a:gd name="T11" fmla="*/ 0 h 95"/>
              <a:gd name="T12" fmla="*/ 2147483647 w 70"/>
              <a:gd name="T13" fmla="*/ 2147483647 h 9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0"/>
              <a:gd name="T22" fmla="*/ 0 h 95"/>
              <a:gd name="T23" fmla="*/ 70 w 70"/>
              <a:gd name="T24" fmla="*/ 95 h 9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0" h="95">
                <a:moveTo>
                  <a:pt x="29" y="95"/>
                </a:moveTo>
                <a:lnTo>
                  <a:pt x="0" y="83"/>
                </a:lnTo>
                <a:lnTo>
                  <a:pt x="26" y="23"/>
                </a:lnTo>
                <a:lnTo>
                  <a:pt x="34" y="5"/>
                </a:lnTo>
                <a:lnTo>
                  <a:pt x="61" y="17"/>
                </a:lnTo>
                <a:lnTo>
                  <a:pt x="70" y="0"/>
                </a:lnTo>
                <a:lnTo>
                  <a:pt x="29" y="9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58" name="Freeform 5024"/>
          <p:cNvSpPr>
            <a:spLocks noChangeAspect="1"/>
          </p:cNvSpPr>
          <p:nvPr/>
        </p:nvSpPr>
        <p:spPr bwMode="auto">
          <a:xfrm>
            <a:off x="1836738" y="3468688"/>
            <a:ext cx="23812" cy="31750"/>
          </a:xfrm>
          <a:custGeom>
            <a:avLst/>
            <a:gdLst>
              <a:gd name="T0" fmla="*/ 2147483647 w 63"/>
              <a:gd name="T1" fmla="*/ 2147483647 h 90"/>
              <a:gd name="T2" fmla="*/ 0 w 63"/>
              <a:gd name="T3" fmla="*/ 2147483647 h 90"/>
              <a:gd name="T4" fmla="*/ 2147483647 w 63"/>
              <a:gd name="T5" fmla="*/ 0 h 90"/>
              <a:gd name="T6" fmla="*/ 2147483647 w 63"/>
              <a:gd name="T7" fmla="*/ 2147483647 h 90"/>
              <a:gd name="T8" fmla="*/ 2147483647 w 63"/>
              <a:gd name="T9" fmla="*/ 2147483647 h 90"/>
              <a:gd name="T10" fmla="*/ 2147483647 w 63"/>
              <a:gd name="T11" fmla="*/ 2147483647 h 90"/>
              <a:gd name="T12" fmla="*/ 2147483647 w 63"/>
              <a:gd name="T13" fmla="*/ 2147483647 h 9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3"/>
              <a:gd name="T22" fmla="*/ 0 h 90"/>
              <a:gd name="T23" fmla="*/ 63 w 63"/>
              <a:gd name="T24" fmla="*/ 90 h 9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3" h="90">
                <a:moveTo>
                  <a:pt x="27" y="90"/>
                </a:moveTo>
                <a:lnTo>
                  <a:pt x="0" y="78"/>
                </a:lnTo>
                <a:lnTo>
                  <a:pt x="39" y="0"/>
                </a:lnTo>
                <a:lnTo>
                  <a:pt x="36" y="4"/>
                </a:lnTo>
                <a:lnTo>
                  <a:pt x="63" y="19"/>
                </a:lnTo>
                <a:lnTo>
                  <a:pt x="60" y="23"/>
                </a:lnTo>
                <a:lnTo>
                  <a:pt x="27" y="9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59" name="Freeform 5025"/>
          <p:cNvSpPr>
            <a:spLocks noChangeAspect="1"/>
          </p:cNvSpPr>
          <p:nvPr/>
        </p:nvSpPr>
        <p:spPr bwMode="auto">
          <a:xfrm>
            <a:off x="1851025" y="3446463"/>
            <a:ext cx="20638" cy="28575"/>
          </a:xfrm>
          <a:custGeom>
            <a:avLst/>
            <a:gdLst>
              <a:gd name="T0" fmla="*/ 2147483647 w 66"/>
              <a:gd name="T1" fmla="*/ 2147483647 h 81"/>
              <a:gd name="T2" fmla="*/ 0 w 66"/>
              <a:gd name="T3" fmla="*/ 2147483647 h 81"/>
              <a:gd name="T4" fmla="*/ 2147483647 w 66"/>
              <a:gd name="T5" fmla="*/ 2147483647 h 81"/>
              <a:gd name="T6" fmla="*/ 2147483647 w 66"/>
              <a:gd name="T7" fmla="*/ 0 h 81"/>
              <a:gd name="T8" fmla="*/ 2147483647 w 66"/>
              <a:gd name="T9" fmla="*/ 2147483647 h 81"/>
              <a:gd name="T10" fmla="*/ 2147483647 w 66"/>
              <a:gd name="T11" fmla="*/ 2147483647 h 81"/>
              <a:gd name="T12" fmla="*/ 2147483647 w 66"/>
              <a:gd name="T13" fmla="*/ 2147483647 h 8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6"/>
              <a:gd name="T22" fmla="*/ 0 h 81"/>
              <a:gd name="T23" fmla="*/ 66 w 66"/>
              <a:gd name="T24" fmla="*/ 81 h 8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6" h="81">
                <a:moveTo>
                  <a:pt x="27" y="81"/>
                </a:moveTo>
                <a:lnTo>
                  <a:pt x="0" y="66"/>
                </a:lnTo>
                <a:lnTo>
                  <a:pt x="37" y="3"/>
                </a:lnTo>
                <a:lnTo>
                  <a:pt x="40" y="0"/>
                </a:lnTo>
                <a:lnTo>
                  <a:pt x="63" y="19"/>
                </a:lnTo>
                <a:lnTo>
                  <a:pt x="66" y="15"/>
                </a:lnTo>
                <a:lnTo>
                  <a:pt x="27" y="8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60" name="Freeform 5026"/>
          <p:cNvSpPr>
            <a:spLocks noChangeAspect="1"/>
          </p:cNvSpPr>
          <p:nvPr/>
        </p:nvSpPr>
        <p:spPr bwMode="auto">
          <a:xfrm>
            <a:off x="1863725" y="3429000"/>
            <a:ext cx="23813" cy="22225"/>
          </a:xfrm>
          <a:custGeom>
            <a:avLst/>
            <a:gdLst>
              <a:gd name="T0" fmla="*/ 2147483647 w 65"/>
              <a:gd name="T1" fmla="*/ 2147483647 h 69"/>
              <a:gd name="T2" fmla="*/ 0 w 65"/>
              <a:gd name="T3" fmla="*/ 2147483647 h 69"/>
              <a:gd name="T4" fmla="*/ 2147483647 w 65"/>
              <a:gd name="T5" fmla="*/ 0 h 69"/>
              <a:gd name="T6" fmla="*/ 2147483647 w 65"/>
              <a:gd name="T7" fmla="*/ 2147483647 h 69"/>
              <a:gd name="T8" fmla="*/ 2147483647 w 65"/>
              <a:gd name="T9" fmla="*/ 2147483647 h 6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69"/>
              <a:gd name="T17" fmla="*/ 65 w 65"/>
              <a:gd name="T18" fmla="*/ 69 h 6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69">
                <a:moveTo>
                  <a:pt x="23" y="69"/>
                </a:moveTo>
                <a:lnTo>
                  <a:pt x="0" y="50"/>
                </a:lnTo>
                <a:lnTo>
                  <a:pt x="42" y="0"/>
                </a:lnTo>
                <a:lnTo>
                  <a:pt x="65" y="19"/>
                </a:lnTo>
                <a:lnTo>
                  <a:pt x="23" y="6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61" name="Freeform 5027"/>
          <p:cNvSpPr>
            <a:spLocks noChangeAspect="1"/>
          </p:cNvSpPr>
          <p:nvPr/>
        </p:nvSpPr>
        <p:spPr bwMode="auto">
          <a:xfrm>
            <a:off x="1876425" y="3427413"/>
            <a:ext cx="11113" cy="6350"/>
          </a:xfrm>
          <a:custGeom>
            <a:avLst/>
            <a:gdLst>
              <a:gd name="T0" fmla="*/ 0 w 31"/>
              <a:gd name="T1" fmla="*/ 2147483647 h 15"/>
              <a:gd name="T2" fmla="*/ 0 w 31"/>
              <a:gd name="T3" fmla="*/ 2147483647 h 15"/>
              <a:gd name="T4" fmla="*/ 0 w 31"/>
              <a:gd name="T5" fmla="*/ 2147483647 h 15"/>
              <a:gd name="T6" fmla="*/ 2147483647 w 31"/>
              <a:gd name="T7" fmla="*/ 2147483647 h 15"/>
              <a:gd name="T8" fmla="*/ 2147483647 w 31"/>
              <a:gd name="T9" fmla="*/ 2147483647 h 15"/>
              <a:gd name="T10" fmla="*/ 2147483647 w 31"/>
              <a:gd name="T11" fmla="*/ 2147483647 h 15"/>
              <a:gd name="T12" fmla="*/ 2147483647 w 31"/>
              <a:gd name="T13" fmla="*/ 2147483647 h 15"/>
              <a:gd name="T14" fmla="*/ 2147483647 w 31"/>
              <a:gd name="T15" fmla="*/ 2147483647 h 15"/>
              <a:gd name="T16" fmla="*/ 2147483647 w 31"/>
              <a:gd name="T17" fmla="*/ 2147483647 h 15"/>
              <a:gd name="T18" fmla="*/ 2147483647 w 31"/>
              <a:gd name="T19" fmla="*/ 0 h 15"/>
              <a:gd name="T20" fmla="*/ 2147483647 w 31"/>
              <a:gd name="T21" fmla="*/ 0 h 15"/>
              <a:gd name="T22" fmla="*/ 2147483647 w 31"/>
              <a:gd name="T23" fmla="*/ 0 h 15"/>
              <a:gd name="T24" fmla="*/ 2147483647 w 31"/>
              <a:gd name="T25" fmla="*/ 2147483647 h 15"/>
              <a:gd name="T26" fmla="*/ 2147483647 w 31"/>
              <a:gd name="T27" fmla="*/ 2147483647 h 15"/>
              <a:gd name="T28" fmla="*/ 2147483647 w 31"/>
              <a:gd name="T29" fmla="*/ 2147483647 h 15"/>
              <a:gd name="T30" fmla="*/ 2147483647 w 31"/>
              <a:gd name="T31" fmla="*/ 2147483647 h 15"/>
              <a:gd name="T32" fmla="*/ 2147483647 w 31"/>
              <a:gd name="T33" fmla="*/ 2147483647 h 15"/>
              <a:gd name="T34" fmla="*/ 2147483647 w 31"/>
              <a:gd name="T35" fmla="*/ 2147483647 h 15"/>
              <a:gd name="T36" fmla="*/ 2147483647 w 31"/>
              <a:gd name="T37" fmla="*/ 2147483647 h 15"/>
              <a:gd name="T38" fmla="*/ 2147483647 w 31"/>
              <a:gd name="T39" fmla="*/ 2147483647 h 15"/>
              <a:gd name="T40" fmla="*/ 2147483647 w 31"/>
              <a:gd name="T41" fmla="*/ 2147483647 h 15"/>
              <a:gd name="T42" fmla="*/ 0 w 31"/>
              <a:gd name="T43" fmla="*/ 2147483647 h 1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5"/>
              <a:gd name="T68" fmla="*/ 31 w 31"/>
              <a:gd name="T69" fmla="*/ 15 h 1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5">
                <a:moveTo>
                  <a:pt x="0" y="15"/>
                </a:moveTo>
                <a:lnTo>
                  <a:pt x="0" y="15"/>
                </a:lnTo>
                <a:lnTo>
                  <a:pt x="0" y="13"/>
                </a:lnTo>
                <a:lnTo>
                  <a:pt x="1" y="10"/>
                </a:lnTo>
                <a:lnTo>
                  <a:pt x="2" y="8"/>
                </a:lnTo>
                <a:lnTo>
                  <a:pt x="4" y="6"/>
                </a:lnTo>
                <a:lnTo>
                  <a:pt x="6" y="4"/>
                </a:lnTo>
                <a:lnTo>
                  <a:pt x="8" y="2"/>
                </a:lnTo>
                <a:lnTo>
                  <a:pt x="10" y="1"/>
                </a:lnTo>
                <a:lnTo>
                  <a:pt x="13" y="0"/>
                </a:lnTo>
                <a:lnTo>
                  <a:pt x="15" y="0"/>
                </a:lnTo>
                <a:lnTo>
                  <a:pt x="17" y="0"/>
                </a:lnTo>
                <a:lnTo>
                  <a:pt x="20" y="1"/>
                </a:lnTo>
                <a:lnTo>
                  <a:pt x="22" y="2"/>
                </a:lnTo>
                <a:lnTo>
                  <a:pt x="25" y="4"/>
                </a:lnTo>
                <a:lnTo>
                  <a:pt x="27" y="6"/>
                </a:lnTo>
                <a:lnTo>
                  <a:pt x="29" y="8"/>
                </a:lnTo>
                <a:lnTo>
                  <a:pt x="30" y="10"/>
                </a:lnTo>
                <a:lnTo>
                  <a:pt x="31" y="13"/>
                </a:lnTo>
                <a:lnTo>
                  <a:pt x="31" y="15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62" name="Freeform 5028"/>
          <p:cNvSpPr>
            <a:spLocks noChangeAspect="1"/>
          </p:cNvSpPr>
          <p:nvPr/>
        </p:nvSpPr>
        <p:spPr bwMode="auto">
          <a:xfrm>
            <a:off x="1876425" y="3436938"/>
            <a:ext cx="11113" cy="1587"/>
          </a:xfrm>
          <a:custGeom>
            <a:avLst/>
            <a:gdLst>
              <a:gd name="T0" fmla="*/ 2147483647 w 31"/>
              <a:gd name="T1" fmla="*/ 0 h 1587"/>
              <a:gd name="T2" fmla="*/ 0 w 31"/>
              <a:gd name="T3" fmla="*/ 0 h 1587"/>
              <a:gd name="T4" fmla="*/ 2147483647 w 31"/>
              <a:gd name="T5" fmla="*/ 0 h 1587"/>
              <a:gd name="T6" fmla="*/ 0 60000 65536"/>
              <a:gd name="T7" fmla="*/ 0 60000 65536"/>
              <a:gd name="T8" fmla="*/ 0 60000 65536"/>
              <a:gd name="T9" fmla="*/ 0 w 31"/>
              <a:gd name="T10" fmla="*/ 0 h 1587"/>
              <a:gd name="T11" fmla="*/ 31 w 31"/>
              <a:gd name="T12" fmla="*/ 1587 h 158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" h="1587">
                <a:moveTo>
                  <a:pt x="31" y="0"/>
                </a:moveTo>
                <a:lnTo>
                  <a:pt x="0" y="0"/>
                </a:lnTo>
                <a:lnTo>
                  <a:pt x="3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63" name="Freeform 5029"/>
          <p:cNvSpPr>
            <a:spLocks noChangeAspect="1"/>
          </p:cNvSpPr>
          <p:nvPr/>
        </p:nvSpPr>
        <p:spPr bwMode="auto">
          <a:xfrm>
            <a:off x="1876425" y="3433763"/>
            <a:ext cx="11113" cy="3175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64" name="Freeform 5030"/>
          <p:cNvSpPr>
            <a:spLocks noChangeAspect="1"/>
          </p:cNvSpPr>
          <p:nvPr/>
        </p:nvSpPr>
        <p:spPr bwMode="auto">
          <a:xfrm>
            <a:off x="1876425" y="3433763"/>
            <a:ext cx="11113" cy="3175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65" name="Freeform 5031"/>
          <p:cNvSpPr>
            <a:spLocks noChangeAspect="1"/>
          </p:cNvSpPr>
          <p:nvPr/>
        </p:nvSpPr>
        <p:spPr bwMode="auto">
          <a:xfrm>
            <a:off x="1876425" y="3433763"/>
            <a:ext cx="11113" cy="3175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66" name="Freeform 5032"/>
          <p:cNvSpPr>
            <a:spLocks noChangeAspect="1"/>
          </p:cNvSpPr>
          <p:nvPr/>
        </p:nvSpPr>
        <p:spPr bwMode="auto">
          <a:xfrm>
            <a:off x="1876425" y="3433763"/>
            <a:ext cx="11113" cy="3175"/>
          </a:xfrm>
          <a:custGeom>
            <a:avLst/>
            <a:gdLst>
              <a:gd name="T0" fmla="*/ 0 w 31"/>
              <a:gd name="T1" fmla="*/ 0 h 2"/>
              <a:gd name="T2" fmla="*/ 2147483647 w 31"/>
              <a:gd name="T3" fmla="*/ 0 h 2"/>
              <a:gd name="T4" fmla="*/ 2147483647 w 31"/>
              <a:gd name="T5" fmla="*/ 2147483647 h 2"/>
              <a:gd name="T6" fmla="*/ 2147483647 w 31"/>
              <a:gd name="T7" fmla="*/ 2147483647 h 2"/>
              <a:gd name="T8" fmla="*/ 0 w 31"/>
              <a:gd name="T9" fmla="*/ 2147483647 h 2"/>
              <a:gd name="T10" fmla="*/ 0 w 31"/>
              <a:gd name="T11" fmla="*/ 2147483647 h 2"/>
              <a:gd name="T12" fmla="*/ 0 w 31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"/>
              <a:gd name="T23" fmla="*/ 31 w 31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">
                <a:moveTo>
                  <a:pt x="0" y="0"/>
                </a:moveTo>
                <a:lnTo>
                  <a:pt x="31" y="0"/>
                </a:lnTo>
                <a:lnTo>
                  <a:pt x="31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67" name="Freeform 5033"/>
          <p:cNvSpPr>
            <a:spLocks noChangeAspect="1"/>
          </p:cNvSpPr>
          <p:nvPr/>
        </p:nvSpPr>
        <p:spPr bwMode="auto">
          <a:xfrm>
            <a:off x="1876425" y="3433763"/>
            <a:ext cx="11113" cy="3175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68" name="Freeform 5034"/>
          <p:cNvSpPr>
            <a:spLocks noChangeAspect="1"/>
          </p:cNvSpPr>
          <p:nvPr/>
        </p:nvSpPr>
        <p:spPr bwMode="auto">
          <a:xfrm>
            <a:off x="1876425" y="3433763"/>
            <a:ext cx="11113" cy="3175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69" name="Freeform 5035"/>
          <p:cNvSpPr>
            <a:spLocks noChangeAspect="1"/>
          </p:cNvSpPr>
          <p:nvPr/>
        </p:nvSpPr>
        <p:spPr bwMode="auto">
          <a:xfrm>
            <a:off x="1876425" y="3436938"/>
            <a:ext cx="11113" cy="1587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70" name="Rectangle 5036"/>
          <p:cNvSpPr>
            <a:spLocks noChangeAspect="1" noChangeArrowheads="1"/>
          </p:cNvSpPr>
          <p:nvPr/>
        </p:nvSpPr>
        <p:spPr bwMode="auto">
          <a:xfrm>
            <a:off x="1876425" y="3436938"/>
            <a:ext cx="11113" cy="1587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71" name="Freeform 5037"/>
          <p:cNvSpPr>
            <a:spLocks noChangeAspect="1"/>
          </p:cNvSpPr>
          <p:nvPr/>
        </p:nvSpPr>
        <p:spPr bwMode="auto">
          <a:xfrm>
            <a:off x="1677988" y="3617913"/>
            <a:ext cx="11112" cy="4762"/>
          </a:xfrm>
          <a:custGeom>
            <a:avLst/>
            <a:gdLst>
              <a:gd name="T0" fmla="*/ 2147483647 w 29"/>
              <a:gd name="T1" fmla="*/ 0 h 8"/>
              <a:gd name="T2" fmla="*/ 0 w 29"/>
              <a:gd name="T3" fmla="*/ 2147483647 h 8"/>
              <a:gd name="T4" fmla="*/ 2147483647 w 29"/>
              <a:gd name="T5" fmla="*/ 0 h 8"/>
              <a:gd name="T6" fmla="*/ 0 60000 65536"/>
              <a:gd name="T7" fmla="*/ 0 60000 65536"/>
              <a:gd name="T8" fmla="*/ 0 60000 65536"/>
              <a:gd name="T9" fmla="*/ 0 w 29"/>
              <a:gd name="T10" fmla="*/ 0 h 8"/>
              <a:gd name="T11" fmla="*/ 29 w 29"/>
              <a:gd name="T12" fmla="*/ 8 h 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9" h="8">
                <a:moveTo>
                  <a:pt x="29" y="0"/>
                </a:moveTo>
                <a:lnTo>
                  <a:pt x="0" y="8"/>
                </a:lnTo>
                <a:lnTo>
                  <a:pt x="2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72" name="Freeform 5038"/>
          <p:cNvSpPr>
            <a:spLocks noChangeAspect="1"/>
          </p:cNvSpPr>
          <p:nvPr/>
        </p:nvSpPr>
        <p:spPr bwMode="auto">
          <a:xfrm>
            <a:off x="1673225" y="3598863"/>
            <a:ext cx="14288" cy="6350"/>
          </a:xfrm>
          <a:custGeom>
            <a:avLst/>
            <a:gdLst>
              <a:gd name="T0" fmla="*/ 0 w 31"/>
              <a:gd name="T1" fmla="*/ 2147483647 h 19"/>
              <a:gd name="T2" fmla="*/ 0 w 31"/>
              <a:gd name="T3" fmla="*/ 2147483647 h 19"/>
              <a:gd name="T4" fmla="*/ 0 w 31"/>
              <a:gd name="T5" fmla="*/ 2147483647 h 19"/>
              <a:gd name="T6" fmla="*/ 0 w 31"/>
              <a:gd name="T7" fmla="*/ 2147483647 h 19"/>
              <a:gd name="T8" fmla="*/ 2147483647 w 31"/>
              <a:gd name="T9" fmla="*/ 2147483647 h 19"/>
              <a:gd name="T10" fmla="*/ 2147483647 w 31"/>
              <a:gd name="T11" fmla="*/ 2147483647 h 19"/>
              <a:gd name="T12" fmla="*/ 2147483647 w 31"/>
              <a:gd name="T13" fmla="*/ 2147483647 h 19"/>
              <a:gd name="T14" fmla="*/ 2147483647 w 31"/>
              <a:gd name="T15" fmla="*/ 2147483647 h 19"/>
              <a:gd name="T16" fmla="*/ 2147483647 w 31"/>
              <a:gd name="T17" fmla="*/ 2147483647 h 19"/>
              <a:gd name="T18" fmla="*/ 2147483647 w 31"/>
              <a:gd name="T19" fmla="*/ 2147483647 h 19"/>
              <a:gd name="T20" fmla="*/ 2147483647 w 31"/>
              <a:gd name="T21" fmla="*/ 0 h 19"/>
              <a:gd name="T22" fmla="*/ 2147483647 w 31"/>
              <a:gd name="T23" fmla="*/ 0 h 19"/>
              <a:gd name="T24" fmla="*/ 2147483647 w 31"/>
              <a:gd name="T25" fmla="*/ 0 h 19"/>
              <a:gd name="T26" fmla="*/ 2147483647 w 31"/>
              <a:gd name="T27" fmla="*/ 2147483647 h 19"/>
              <a:gd name="T28" fmla="*/ 2147483647 w 31"/>
              <a:gd name="T29" fmla="*/ 2147483647 h 19"/>
              <a:gd name="T30" fmla="*/ 2147483647 w 31"/>
              <a:gd name="T31" fmla="*/ 2147483647 h 19"/>
              <a:gd name="T32" fmla="*/ 2147483647 w 31"/>
              <a:gd name="T33" fmla="*/ 2147483647 h 19"/>
              <a:gd name="T34" fmla="*/ 2147483647 w 31"/>
              <a:gd name="T35" fmla="*/ 2147483647 h 19"/>
              <a:gd name="T36" fmla="*/ 2147483647 w 31"/>
              <a:gd name="T37" fmla="*/ 2147483647 h 19"/>
              <a:gd name="T38" fmla="*/ 2147483647 w 31"/>
              <a:gd name="T39" fmla="*/ 2147483647 h 19"/>
              <a:gd name="T40" fmla="*/ 2147483647 w 31"/>
              <a:gd name="T41" fmla="*/ 2147483647 h 19"/>
              <a:gd name="T42" fmla="*/ 0 w 31"/>
              <a:gd name="T43" fmla="*/ 2147483647 h 1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9"/>
              <a:gd name="T68" fmla="*/ 31 w 31"/>
              <a:gd name="T69" fmla="*/ 19 h 19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9">
                <a:moveTo>
                  <a:pt x="0" y="19"/>
                </a:moveTo>
                <a:lnTo>
                  <a:pt x="0" y="19"/>
                </a:lnTo>
                <a:lnTo>
                  <a:pt x="0" y="16"/>
                </a:lnTo>
                <a:lnTo>
                  <a:pt x="0" y="14"/>
                </a:lnTo>
                <a:lnTo>
                  <a:pt x="1" y="11"/>
                </a:lnTo>
                <a:lnTo>
                  <a:pt x="2" y="8"/>
                </a:lnTo>
                <a:lnTo>
                  <a:pt x="3" y="6"/>
                </a:lnTo>
                <a:lnTo>
                  <a:pt x="5" y="4"/>
                </a:lnTo>
                <a:lnTo>
                  <a:pt x="7" y="2"/>
                </a:lnTo>
                <a:lnTo>
                  <a:pt x="10" y="1"/>
                </a:lnTo>
                <a:lnTo>
                  <a:pt x="12" y="0"/>
                </a:lnTo>
                <a:lnTo>
                  <a:pt x="15" y="0"/>
                </a:lnTo>
                <a:lnTo>
                  <a:pt x="17" y="0"/>
                </a:lnTo>
                <a:lnTo>
                  <a:pt x="20" y="1"/>
                </a:lnTo>
                <a:lnTo>
                  <a:pt x="23" y="2"/>
                </a:lnTo>
                <a:lnTo>
                  <a:pt x="25" y="3"/>
                </a:lnTo>
                <a:lnTo>
                  <a:pt x="27" y="5"/>
                </a:lnTo>
                <a:lnTo>
                  <a:pt x="29" y="7"/>
                </a:lnTo>
                <a:lnTo>
                  <a:pt x="30" y="10"/>
                </a:lnTo>
                <a:lnTo>
                  <a:pt x="31" y="12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73" name="Freeform 5039"/>
          <p:cNvSpPr>
            <a:spLocks noChangeAspect="1"/>
          </p:cNvSpPr>
          <p:nvPr/>
        </p:nvSpPr>
        <p:spPr bwMode="auto">
          <a:xfrm>
            <a:off x="1677988" y="3616325"/>
            <a:ext cx="11112" cy="6350"/>
          </a:xfrm>
          <a:custGeom>
            <a:avLst/>
            <a:gdLst>
              <a:gd name="T0" fmla="*/ 2147483647 w 33"/>
              <a:gd name="T1" fmla="*/ 2147483647 h 13"/>
              <a:gd name="T2" fmla="*/ 2147483647 w 33"/>
              <a:gd name="T3" fmla="*/ 2147483647 h 13"/>
              <a:gd name="T4" fmla="*/ 0 w 33"/>
              <a:gd name="T5" fmla="*/ 2147483647 h 13"/>
              <a:gd name="T6" fmla="*/ 2147483647 w 33"/>
              <a:gd name="T7" fmla="*/ 2147483647 h 13"/>
              <a:gd name="T8" fmla="*/ 2147483647 w 33"/>
              <a:gd name="T9" fmla="*/ 0 h 13"/>
              <a:gd name="T10" fmla="*/ 2147483647 w 33"/>
              <a:gd name="T11" fmla="*/ 2147483647 h 13"/>
              <a:gd name="T12" fmla="*/ 2147483647 w 33"/>
              <a:gd name="T13" fmla="*/ 2147483647 h 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13"/>
              <a:gd name="T23" fmla="*/ 33 w 33"/>
              <a:gd name="T24" fmla="*/ 13 h 1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13">
                <a:moveTo>
                  <a:pt x="33" y="5"/>
                </a:moveTo>
                <a:lnTo>
                  <a:pt x="4" y="13"/>
                </a:lnTo>
                <a:lnTo>
                  <a:pt x="0" y="1"/>
                </a:lnTo>
                <a:lnTo>
                  <a:pt x="1" y="6"/>
                </a:lnTo>
                <a:lnTo>
                  <a:pt x="32" y="0"/>
                </a:lnTo>
                <a:lnTo>
                  <a:pt x="33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74" name="Freeform 5040"/>
          <p:cNvSpPr>
            <a:spLocks noChangeAspect="1"/>
          </p:cNvSpPr>
          <p:nvPr/>
        </p:nvSpPr>
        <p:spPr bwMode="auto">
          <a:xfrm>
            <a:off x="1677988" y="3616325"/>
            <a:ext cx="11112" cy="3175"/>
          </a:xfrm>
          <a:custGeom>
            <a:avLst/>
            <a:gdLst>
              <a:gd name="T0" fmla="*/ 2147483647 w 32"/>
              <a:gd name="T1" fmla="*/ 2147483647 h 11"/>
              <a:gd name="T2" fmla="*/ 2147483647 w 32"/>
              <a:gd name="T3" fmla="*/ 2147483647 h 11"/>
              <a:gd name="T4" fmla="*/ 0 w 32"/>
              <a:gd name="T5" fmla="*/ 2147483647 h 11"/>
              <a:gd name="T6" fmla="*/ 0 w 32"/>
              <a:gd name="T7" fmla="*/ 2147483647 h 11"/>
              <a:gd name="T8" fmla="*/ 2147483647 w 32"/>
              <a:gd name="T9" fmla="*/ 0 h 11"/>
              <a:gd name="T10" fmla="*/ 2147483647 w 32"/>
              <a:gd name="T11" fmla="*/ 0 h 11"/>
              <a:gd name="T12" fmla="*/ 2147483647 w 32"/>
              <a:gd name="T13" fmla="*/ 2147483647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1"/>
              <a:gd name="T23" fmla="*/ 32 w 32"/>
              <a:gd name="T24" fmla="*/ 11 h 1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1">
                <a:moveTo>
                  <a:pt x="32" y="5"/>
                </a:moveTo>
                <a:lnTo>
                  <a:pt x="1" y="11"/>
                </a:lnTo>
                <a:lnTo>
                  <a:pt x="0" y="6"/>
                </a:lnTo>
                <a:lnTo>
                  <a:pt x="31" y="0"/>
                </a:lnTo>
                <a:lnTo>
                  <a:pt x="32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75" name="Freeform 5041"/>
          <p:cNvSpPr>
            <a:spLocks noChangeAspect="1"/>
          </p:cNvSpPr>
          <p:nvPr/>
        </p:nvSpPr>
        <p:spPr bwMode="auto">
          <a:xfrm>
            <a:off x="1674813" y="3614738"/>
            <a:ext cx="14287" cy="3175"/>
          </a:xfrm>
          <a:custGeom>
            <a:avLst/>
            <a:gdLst>
              <a:gd name="T0" fmla="*/ 2147483647 w 32"/>
              <a:gd name="T1" fmla="*/ 2147483647 h 12"/>
              <a:gd name="T2" fmla="*/ 2147483647 w 32"/>
              <a:gd name="T3" fmla="*/ 2147483647 h 12"/>
              <a:gd name="T4" fmla="*/ 0 w 32"/>
              <a:gd name="T5" fmla="*/ 2147483647 h 12"/>
              <a:gd name="T6" fmla="*/ 0 w 32"/>
              <a:gd name="T7" fmla="*/ 2147483647 h 12"/>
              <a:gd name="T8" fmla="*/ 2147483647 w 32"/>
              <a:gd name="T9" fmla="*/ 0 h 12"/>
              <a:gd name="T10" fmla="*/ 2147483647 w 32"/>
              <a:gd name="T11" fmla="*/ 0 h 12"/>
              <a:gd name="T12" fmla="*/ 2147483647 w 32"/>
              <a:gd name="T13" fmla="*/ 2147483647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2"/>
              <a:gd name="T23" fmla="*/ 32 w 32"/>
              <a:gd name="T24" fmla="*/ 12 h 1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2">
                <a:moveTo>
                  <a:pt x="32" y="6"/>
                </a:moveTo>
                <a:lnTo>
                  <a:pt x="1" y="12"/>
                </a:lnTo>
                <a:lnTo>
                  <a:pt x="0" y="7"/>
                </a:lnTo>
                <a:lnTo>
                  <a:pt x="31" y="0"/>
                </a:lnTo>
                <a:lnTo>
                  <a:pt x="32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76" name="Freeform 5042"/>
          <p:cNvSpPr>
            <a:spLocks noChangeAspect="1"/>
          </p:cNvSpPr>
          <p:nvPr/>
        </p:nvSpPr>
        <p:spPr bwMode="auto">
          <a:xfrm>
            <a:off x="1674813" y="3608388"/>
            <a:ext cx="14287" cy="7937"/>
          </a:xfrm>
          <a:custGeom>
            <a:avLst/>
            <a:gdLst>
              <a:gd name="T0" fmla="*/ 2147483647 w 32"/>
              <a:gd name="T1" fmla="*/ 2147483647 h 17"/>
              <a:gd name="T2" fmla="*/ 2147483647 w 32"/>
              <a:gd name="T3" fmla="*/ 2147483647 h 17"/>
              <a:gd name="T4" fmla="*/ 2147483647 w 32"/>
              <a:gd name="T5" fmla="*/ 2147483647 h 17"/>
              <a:gd name="T6" fmla="*/ 0 w 32"/>
              <a:gd name="T7" fmla="*/ 2147483647 h 17"/>
              <a:gd name="T8" fmla="*/ 2147483647 w 32"/>
              <a:gd name="T9" fmla="*/ 2147483647 h 17"/>
              <a:gd name="T10" fmla="*/ 2147483647 w 32"/>
              <a:gd name="T11" fmla="*/ 0 h 17"/>
              <a:gd name="T12" fmla="*/ 2147483647 w 32"/>
              <a:gd name="T13" fmla="*/ 2147483647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7"/>
              <a:gd name="T23" fmla="*/ 32 w 32"/>
              <a:gd name="T24" fmla="*/ 17 h 1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7">
                <a:moveTo>
                  <a:pt x="32" y="10"/>
                </a:moveTo>
                <a:lnTo>
                  <a:pt x="1" y="17"/>
                </a:lnTo>
                <a:lnTo>
                  <a:pt x="0" y="10"/>
                </a:lnTo>
                <a:lnTo>
                  <a:pt x="31" y="6"/>
                </a:lnTo>
                <a:lnTo>
                  <a:pt x="30" y="0"/>
                </a:lnTo>
                <a:lnTo>
                  <a:pt x="32" y="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77" name="Freeform 5043"/>
          <p:cNvSpPr>
            <a:spLocks noChangeAspect="1"/>
          </p:cNvSpPr>
          <p:nvPr/>
        </p:nvSpPr>
        <p:spPr bwMode="auto">
          <a:xfrm>
            <a:off x="1674813" y="3606800"/>
            <a:ext cx="12700" cy="7938"/>
          </a:xfrm>
          <a:custGeom>
            <a:avLst/>
            <a:gdLst>
              <a:gd name="T0" fmla="*/ 2147483647 w 32"/>
              <a:gd name="T1" fmla="*/ 2147483647 h 16"/>
              <a:gd name="T2" fmla="*/ 2147483647 w 32"/>
              <a:gd name="T3" fmla="*/ 2147483647 h 16"/>
              <a:gd name="T4" fmla="*/ 2147483647 w 32"/>
              <a:gd name="T5" fmla="*/ 2147483647 h 16"/>
              <a:gd name="T6" fmla="*/ 0 w 32"/>
              <a:gd name="T7" fmla="*/ 2147483647 h 16"/>
              <a:gd name="T8" fmla="*/ 2147483647 w 32"/>
              <a:gd name="T9" fmla="*/ 2147483647 h 16"/>
              <a:gd name="T10" fmla="*/ 2147483647 w 32"/>
              <a:gd name="T11" fmla="*/ 0 h 16"/>
              <a:gd name="T12" fmla="*/ 2147483647 w 32"/>
              <a:gd name="T13" fmla="*/ 2147483647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6"/>
              <a:gd name="T23" fmla="*/ 32 w 32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6">
                <a:moveTo>
                  <a:pt x="32" y="12"/>
                </a:moveTo>
                <a:lnTo>
                  <a:pt x="1" y="16"/>
                </a:lnTo>
                <a:lnTo>
                  <a:pt x="0" y="11"/>
                </a:lnTo>
                <a:lnTo>
                  <a:pt x="31" y="5"/>
                </a:lnTo>
                <a:lnTo>
                  <a:pt x="30" y="0"/>
                </a:lnTo>
                <a:lnTo>
                  <a:pt x="32" y="1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78" name="Freeform 5044"/>
          <p:cNvSpPr>
            <a:spLocks noChangeAspect="1"/>
          </p:cNvSpPr>
          <p:nvPr/>
        </p:nvSpPr>
        <p:spPr bwMode="auto">
          <a:xfrm>
            <a:off x="1674813" y="3606800"/>
            <a:ext cx="12700" cy="6350"/>
          </a:xfrm>
          <a:custGeom>
            <a:avLst/>
            <a:gdLst>
              <a:gd name="T0" fmla="*/ 2147483647 w 32"/>
              <a:gd name="T1" fmla="*/ 2147483647 h 11"/>
              <a:gd name="T2" fmla="*/ 2147483647 w 32"/>
              <a:gd name="T3" fmla="*/ 2147483647 h 11"/>
              <a:gd name="T4" fmla="*/ 0 w 32"/>
              <a:gd name="T5" fmla="*/ 2147483647 h 11"/>
              <a:gd name="T6" fmla="*/ 0 w 32"/>
              <a:gd name="T7" fmla="*/ 2147483647 h 11"/>
              <a:gd name="T8" fmla="*/ 2147483647 w 32"/>
              <a:gd name="T9" fmla="*/ 0 h 11"/>
              <a:gd name="T10" fmla="*/ 2147483647 w 32"/>
              <a:gd name="T11" fmla="*/ 0 h 11"/>
              <a:gd name="T12" fmla="*/ 2147483647 w 32"/>
              <a:gd name="T13" fmla="*/ 2147483647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1"/>
              <a:gd name="T23" fmla="*/ 32 w 32"/>
              <a:gd name="T24" fmla="*/ 11 h 1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1">
                <a:moveTo>
                  <a:pt x="32" y="5"/>
                </a:moveTo>
                <a:lnTo>
                  <a:pt x="1" y="11"/>
                </a:lnTo>
                <a:lnTo>
                  <a:pt x="0" y="6"/>
                </a:lnTo>
                <a:lnTo>
                  <a:pt x="31" y="0"/>
                </a:lnTo>
                <a:lnTo>
                  <a:pt x="32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79" name="Freeform 5045"/>
          <p:cNvSpPr>
            <a:spLocks noChangeAspect="1"/>
          </p:cNvSpPr>
          <p:nvPr/>
        </p:nvSpPr>
        <p:spPr bwMode="auto">
          <a:xfrm>
            <a:off x="1674813" y="3605213"/>
            <a:ext cx="12700" cy="3175"/>
          </a:xfrm>
          <a:custGeom>
            <a:avLst/>
            <a:gdLst>
              <a:gd name="T0" fmla="*/ 2147483647 w 32"/>
              <a:gd name="T1" fmla="*/ 2147483647 h 11"/>
              <a:gd name="T2" fmla="*/ 2147483647 w 32"/>
              <a:gd name="T3" fmla="*/ 2147483647 h 11"/>
              <a:gd name="T4" fmla="*/ 0 w 32"/>
              <a:gd name="T5" fmla="*/ 2147483647 h 11"/>
              <a:gd name="T6" fmla="*/ 0 w 32"/>
              <a:gd name="T7" fmla="*/ 2147483647 h 11"/>
              <a:gd name="T8" fmla="*/ 2147483647 w 32"/>
              <a:gd name="T9" fmla="*/ 0 h 11"/>
              <a:gd name="T10" fmla="*/ 2147483647 w 32"/>
              <a:gd name="T11" fmla="*/ 0 h 11"/>
              <a:gd name="T12" fmla="*/ 2147483647 w 32"/>
              <a:gd name="T13" fmla="*/ 2147483647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1"/>
              <a:gd name="T23" fmla="*/ 32 w 32"/>
              <a:gd name="T24" fmla="*/ 11 h 1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1">
                <a:moveTo>
                  <a:pt x="32" y="5"/>
                </a:moveTo>
                <a:lnTo>
                  <a:pt x="1" y="11"/>
                </a:lnTo>
                <a:lnTo>
                  <a:pt x="0" y="6"/>
                </a:lnTo>
                <a:lnTo>
                  <a:pt x="31" y="0"/>
                </a:lnTo>
                <a:lnTo>
                  <a:pt x="32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80" name="Freeform 5046"/>
          <p:cNvSpPr>
            <a:spLocks noChangeAspect="1"/>
          </p:cNvSpPr>
          <p:nvPr/>
        </p:nvSpPr>
        <p:spPr bwMode="auto">
          <a:xfrm>
            <a:off x="1673225" y="3603625"/>
            <a:ext cx="14288" cy="3175"/>
          </a:xfrm>
          <a:custGeom>
            <a:avLst/>
            <a:gdLst>
              <a:gd name="T0" fmla="*/ 2147483647 w 32"/>
              <a:gd name="T1" fmla="*/ 2147483647 h 12"/>
              <a:gd name="T2" fmla="*/ 2147483647 w 32"/>
              <a:gd name="T3" fmla="*/ 2147483647 h 12"/>
              <a:gd name="T4" fmla="*/ 0 w 32"/>
              <a:gd name="T5" fmla="*/ 2147483647 h 12"/>
              <a:gd name="T6" fmla="*/ 2147483647 w 32"/>
              <a:gd name="T7" fmla="*/ 0 h 12"/>
              <a:gd name="T8" fmla="*/ 2147483647 w 32"/>
              <a:gd name="T9" fmla="*/ 2147483647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"/>
              <a:gd name="T16" fmla="*/ 0 h 12"/>
              <a:gd name="T17" fmla="*/ 32 w 32"/>
              <a:gd name="T18" fmla="*/ 12 h 1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" h="12">
                <a:moveTo>
                  <a:pt x="32" y="6"/>
                </a:moveTo>
                <a:lnTo>
                  <a:pt x="1" y="12"/>
                </a:lnTo>
                <a:lnTo>
                  <a:pt x="0" y="7"/>
                </a:lnTo>
                <a:lnTo>
                  <a:pt x="31" y="0"/>
                </a:lnTo>
                <a:lnTo>
                  <a:pt x="32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81" name="Freeform 5047"/>
          <p:cNvSpPr>
            <a:spLocks noChangeAspect="1"/>
          </p:cNvSpPr>
          <p:nvPr/>
        </p:nvSpPr>
        <p:spPr bwMode="auto">
          <a:xfrm>
            <a:off x="1673225" y="3603625"/>
            <a:ext cx="14288" cy="4763"/>
          </a:xfrm>
          <a:custGeom>
            <a:avLst/>
            <a:gdLst>
              <a:gd name="T0" fmla="*/ 2147483647 w 31"/>
              <a:gd name="T1" fmla="*/ 0 h 17"/>
              <a:gd name="T2" fmla="*/ 2147483647 w 31"/>
              <a:gd name="T3" fmla="*/ 0 h 17"/>
              <a:gd name="T4" fmla="*/ 2147483647 w 31"/>
              <a:gd name="T5" fmla="*/ 2147483647 h 17"/>
              <a:gd name="T6" fmla="*/ 2147483647 w 31"/>
              <a:gd name="T7" fmla="*/ 2147483647 h 17"/>
              <a:gd name="T8" fmla="*/ 2147483647 w 31"/>
              <a:gd name="T9" fmla="*/ 2147483647 h 17"/>
              <a:gd name="T10" fmla="*/ 2147483647 w 31"/>
              <a:gd name="T11" fmla="*/ 2147483647 h 17"/>
              <a:gd name="T12" fmla="*/ 2147483647 w 31"/>
              <a:gd name="T13" fmla="*/ 2147483647 h 17"/>
              <a:gd name="T14" fmla="*/ 2147483647 w 31"/>
              <a:gd name="T15" fmla="*/ 2147483647 h 17"/>
              <a:gd name="T16" fmla="*/ 2147483647 w 31"/>
              <a:gd name="T17" fmla="*/ 2147483647 h 17"/>
              <a:gd name="T18" fmla="*/ 2147483647 w 31"/>
              <a:gd name="T19" fmla="*/ 2147483647 h 17"/>
              <a:gd name="T20" fmla="*/ 2147483647 w 31"/>
              <a:gd name="T21" fmla="*/ 2147483647 h 17"/>
              <a:gd name="T22" fmla="*/ 2147483647 w 31"/>
              <a:gd name="T23" fmla="*/ 2147483647 h 17"/>
              <a:gd name="T24" fmla="*/ 2147483647 w 31"/>
              <a:gd name="T25" fmla="*/ 2147483647 h 17"/>
              <a:gd name="T26" fmla="*/ 2147483647 w 31"/>
              <a:gd name="T27" fmla="*/ 2147483647 h 17"/>
              <a:gd name="T28" fmla="*/ 2147483647 w 31"/>
              <a:gd name="T29" fmla="*/ 2147483647 h 17"/>
              <a:gd name="T30" fmla="*/ 2147483647 w 31"/>
              <a:gd name="T31" fmla="*/ 2147483647 h 17"/>
              <a:gd name="T32" fmla="*/ 2147483647 w 31"/>
              <a:gd name="T33" fmla="*/ 2147483647 h 17"/>
              <a:gd name="T34" fmla="*/ 2147483647 w 31"/>
              <a:gd name="T35" fmla="*/ 2147483647 h 17"/>
              <a:gd name="T36" fmla="*/ 2147483647 w 31"/>
              <a:gd name="T37" fmla="*/ 2147483647 h 17"/>
              <a:gd name="T38" fmla="*/ 0 w 31"/>
              <a:gd name="T39" fmla="*/ 2147483647 h 17"/>
              <a:gd name="T40" fmla="*/ 0 w 31"/>
              <a:gd name="T41" fmla="*/ 2147483647 h 17"/>
              <a:gd name="T42" fmla="*/ 2147483647 w 31"/>
              <a:gd name="T43" fmla="*/ 0 h 1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7"/>
              <a:gd name="T68" fmla="*/ 31 w 31"/>
              <a:gd name="T69" fmla="*/ 17 h 17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7">
                <a:moveTo>
                  <a:pt x="31" y="0"/>
                </a:moveTo>
                <a:lnTo>
                  <a:pt x="31" y="0"/>
                </a:lnTo>
                <a:lnTo>
                  <a:pt x="31" y="2"/>
                </a:lnTo>
                <a:lnTo>
                  <a:pt x="31" y="4"/>
                </a:lnTo>
                <a:lnTo>
                  <a:pt x="30" y="7"/>
                </a:lnTo>
                <a:lnTo>
                  <a:pt x="29" y="9"/>
                </a:lnTo>
                <a:lnTo>
                  <a:pt x="27" y="11"/>
                </a:lnTo>
                <a:lnTo>
                  <a:pt x="26" y="13"/>
                </a:lnTo>
                <a:lnTo>
                  <a:pt x="23" y="15"/>
                </a:lnTo>
                <a:lnTo>
                  <a:pt x="21" y="16"/>
                </a:lnTo>
                <a:lnTo>
                  <a:pt x="17" y="17"/>
                </a:lnTo>
                <a:lnTo>
                  <a:pt x="15" y="17"/>
                </a:lnTo>
                <a:lnTo>
                  <a:pt x="13" y="17"/>
                </a:lnTo>
                <a:lnTo>
                  <a:pt x="10" y="16"/>
                </a:lnTo>
                <a:lnTo>
                  <a:pt x="8" y="15"/>
                </a:lnTo>
                <a:lnTo>
                  <a:pt x="6" y="13"/>
                </a:lnTo>
                <a:lnTo>
                  <a:pt x="4" y="12"/>
                </a:lnTo>
                <a:lnTo>
                  <a:pt x="2" y="9"/>
                </a:lnTo>
                <a:lnTo>
                  <a:pt x="1" y="7"/>
                </a:lnTo>
                <a:lnTo>
                  <a:pt x="0" y="4"/>
                </a:lnTo>
                <a:lnTo>
                  <a:pt x="3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82" name="Freeform 5048"/>
          <p:cNvSpPr>
            <a:spLocks noChangeAspect="1"/>
          </p:cNvSpPr>
          <p:nvPr/>
        </p:nvSpPr>
        <p:spPr bwMode="auto">
          <a:xfrm>
            <a:off x="1614488" y="3384550"/>
            <a:ext cx="9525" cy="6350"/>
          </a:xfrm>
          <a:custGeom>
            <a:avLst/>
            <a:gdLst>
              <a:gd name="T0" fmla="*/ 0 w 23"/>
              <a:gd name="T1" fmla="*/ 2147483647 h 21"/>
              <a:gd name="T2" fmla="*/ 2147483647 w 23"/>
              <a:gd name="T3" fmla="*/ 0 h 21"/>
              <a:gd name="T4" fmla="*/ 0 w 23"/>
              <a:gd name="T5" fmla="*/ 2147483647 h 21"/>
              <a:gd name="T6" fmla="*/ 0 60000 65536"/>
              <a:gd name="T7" fmla="*/ 0 60000 65536"/>
              <a:gd name="T8" fmla="*/ 0 60000 65536"/>
              <a:gd name="T9" fmla="*/ 0 w 23"/>
              <a:gd name="T10" fmla="*/ 0 h 21"/>
              <a:gd name="T11" fmla="*/ 23 w 23"/>
              <a:gd name="T12" fmla="*/ 21 h 2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3" h="21">
                <a:moveTo>
                  <a:pt x="0" y="21"/>
                </a:moveTo>
                <a:lnTo>
                  <a:pt x="23" y="0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83" name="Freeform 5049"/>
          <p:cNvSpPr>
            <a:spLocks noChangeAspect="1"/>
          </p:cNvSpPr>
          <p:nvPr/>
        </p:nvSpPr>
        <p:spPr bwMode="auto">
          <a:xfrm>
            <a:off x="1671638" y="3590925"/>
            <a:ext cx="15875" cy="14288"/>
          </a:xfrm>
          <a:custGeom>
            <a:avLst/>
            <a:gdLst>
              <a:gd name="T0" fmla="*/ 2147483647 w 38"/>
              <a:gd name="T1" fmla="*/ 2147483647 h 44"/>
              <a:gd name="T2" fmla="*/ 2147483647 w 38"/>
              <a:gd name="T3" fmla="*/ 2147483647 h 44"/>
              <a:gd name="T4" fmla="*/ 0 w 38"/>
              <a:gd name="T5" fmla="*/ 2147483647 h 44"/>
              <a:gd name="T6" fmla="*/ 0 w 38"/>
              <a:gd name="T7" fmla="*/ 2147483647 h 44"/>
              <a:gd name="T8" fmla="*/ 2147483647 w 38"/>
              <a:gd name="T9" fmla="*/ 0 h 44"/>
              <a:gd name="T10" fmla="*/ 2147483647 w 38"/>
              <a:gd name="T11" fmla="*/ 0 h 44"/>
              <a:gd name="T12" fmla="*/ 2147483647 w 38"/>
              <a:gd name="T13" fmla="*/ 2147483647 h 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8"/>
              <a:gd name="T22" fmla="*/ 0 h 44"/>
              <a:gd name="T23" fmla="*/ 38 w 38"/>
              <a:gd name="T24" fmla="*/ 44 h 4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8" h="44">
                <a:moveTo>
                  <a:pt x="38" y="40"/>
                </a:moveTo>
                <a:lnTo>
                  <a:pt x="7" y="44"/>
                </a:lnTo>
                <a:lnTo>
                  <a:pt x="0" y="4"/>
                </a:lnTo>
                <a:lnTo>
                  <a:pt x="31" y="0"/>
                </a:lnTo>
                <a:lnTo>
                  <a:pt x="38" y="4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84" name="Freeform 5050"/>
          <p:cNvSpPr>
            <a:spLocks noChangeAspect="1"/>
          </p:cNvSpPr>
          <p:nvPr/>
        </p:nvSpPr>
        <p:spPr bwMode="auto">
          <a:xfrm>
            <a:off x="1670050" y="3567113"/>
            <a:ext cx="11113" cy="26987"/>
          </a:xfrm>
          <a:custGeom>
            <a:avLst/>
            <a:gdLst>
              <a:gd name="T0" fmla="*/ 2147483647 w 42"/>
              <a:gd name="T1" fmla="*/ 2147483647 h 77"/>
              <a:gd name="T2" fmla="*/ 2147483647 w 42"/>
              <a:gd name="T3" fmla="*/ 2147483647 h 77"/>
              <a:gd name="T4" fmla="*/ 0 w 42"/>
              <a:gd name="T5" fmla="*/ 2147483647 h 77"/>
              <a:gd name="T6" fmla="*/ 0 w 42"/>
              <a:gd name="T7" fmla="*/ 2147483647 h 77"/>
              <a:gd name="T8" fmla="*/ 2147483647 w 42"/>
              <a:gd name="T9" fmla="*/ 0 h 77"/>
              <a:gd name="T10" fmla="*/ 2147483647 w 42"/>
              <a:gd name="T11" fmla="*/ 0 h 77"/>
              <a:gd name="T12" fmla="*/ 2147483647 w 42"/>
              <a:gd name="T13" fmla="*/ 2147483647 h 7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"/>
              <a:gd name="T22" fmla="*/ 0 h 77"/>
              <a:gd name="T23" fmla="*/ 42 w 42"/>
              <a:gd name="T24" fmla="*/ 77 h 7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" h="77">
                <a:moveTo>
                  <a:pt x="42" y="73"/>
                </a:moveTo>
                <a:lnTo>
                  <a:pt x="11" y="77"/>
                </a:lnTo>
                <a:lnTo>
                  <a:pt x="0" y="5"/>
                </a:lnTo>
                <a:lnTo>
                  <a:pt x="31" y="0"/>
                </a:lnTo>
                <a:lnTo>
                  <a:pt x="42" y="7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85" name="Freeform 5051"/>
          <p:cNvSpPr>
            <a:spLocks noChangeAspect="1"/>
          </p:cNvSpPr>
          <p:nvPr/>
        </p:nvSpPr>
        <p:spPr bwMode="auto">
          <a:xfrm>
            <a:off x="1663700" y="3532188"/>
            <a:ext cx="15875" cy="34925"/>
          </a:xfrm>
          <a:custGeom>
            <a:avLst/>
            <a:gdLst>
              <a:gd name="T0" fmla="*/ 2147483647 w 46"/>
              <a:gd name="T1" fmla="*/ 2147483647 h 100"/>
              <a:gd name="T2" fmla="*/ 2147483647 w 46"/>
              <a:gd name="T3" fmla="*/ 2147483647 h 100"/>
              <a:gd name="T4" fmla="*/ 0 w 46"/>
              <a:gd name="T5" fmla="*/ 2147483647 h 100"/>
              <a:gd name="T6" fmla="*/ 0 w 46"/>
              <a:gd name="T7" fmla="*/ 2147483647 h 100"/>
              <a:gd name="T8" fmla="*/ 2147483647 w 46"/>
              <a:gd name="T9" fmla="*/ 0 h 100"/>
              <a:gd name="T10" fmla="*/ 2147483647 w 46"/>
              <a:gd name="T11" fmla="*/ 0 h 100"/>
              <a:gd name="T12" fmla="*/ 2147483647 w 46"/>
              <a:gd name="T13" fmla="*/ 2147483647 h 10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100"/>
              <a:gd name="T23" fmla="*/ 46 w 46"/>
              <a:gd name="T24" fmla="*/ 100 h 10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100">
                <a:moveTo>
                  <a:pt x="46" y="95"/>
                </a:moveTo>
                <a:lnTo>
                  <a:pt x="15" y="100"/>
                </a:lnTo>
                <a:lnTo>
                  <a:pt x="0" y="4"/>
                </a:lnTo>
                <a:lnTo>
                  <a:pt x="31" y="0"/>
                </a:lnTo>
                <a:lnTo>
                  <a:pt x="46" y="9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86" name="Freeform 5052"/>
          <p:cNvSpPr>
            <a:spLocks noChangeAspect="1"/>
          </p:cNvSpPr>
          <p:nvPr/>
        </p:nvSpPr>
        <p:spPr bwMode="auto">
          <a:xfrm>
            <a:off x="1655763" y="3494088"/>
            <a:ext cx="17462" cy="41275"/>
          </a:xfrm>
          <a:custGeom>
            <a:avLst/>
            <a:gdLst>
              <a:gd name="T0" fmla="*/ 2147483647 w 52"/>
              <a:gd name="T1" fmla="*/ 2147483647 h 119"/>
              <a:gd name="T2" fmla="*/ 2147483647 w 52"/>
              <a:gd name="T3" fmla="*/ 2147483647 h 119"/>
              <a:gd name="T4" fmla="*/ 2147483647 w 52"/>
              <a:gd name="T5" fmla="*/ 2147483647 h 119"/>
              <a:gd name="T6" fmla="*/ 0 w 52"/>
              <a:gd name="T7" fmla="*/ 2147483647 h 119"/>
              <a:gd name="T8" fmla="*/ 2147483647 w 52"/>
              <a:gd name="T9" fmla="*/ 2147483647 h 119"/>
              <a:gd name="T10" fmla="*/ 2147483647 w 52"/>
              <a:gd name="T11" fmla="*/ 0 h 119"/>
              <a:gd name="T12" fmla="*/ 2147483647 w 52"/>
              <a:gd name="T13" fmla="*/ 2147483647 h 1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2"/>
              <a:gd name="T22" fmla="*/ 0 h 119"/>
              <a:gd name="T23" fmla="*/ 52 w 52"/>
              <a:gd name="T24" fmla="*/ 119 h 11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2" h="119">
                <a:moveTo>
                  <a:pt x="52" y="115"/>
                </a:moveTo>
                <a:lnTo>
                  <a:pt x="21" y="119"/>
                </a:lnTo>
                <a:lnTo>
                  <a:pt x="2" y="20"/>
                </a:lnTo>
                <a:lnTo>
                  <a:pt x="0" y="13"/>
                </a:lnTo>
                <a:lnTo>
                  <a:pt x="31" y="7"/>
                </a:lnTo>
                <a:lnTo>
                  <a:pt x="29" y="0"/>
                </a:lnTo>
                <a:lnTo>
                  <a:pt x="52" y="1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87" name="Freeform 5053"/>
          <p:cNvSpPr>
            <a:spLocks noChangeAspect="1"/>
          </p:cNvSpPr>
          <p:nvPr/>
        </p:nvSpPr>
        <p:spPr bwMode="auto">
          <a:xfrm>
            <a:off x="1646238" y="3455988"/>
            <a:ext cx="20637" cy="41275"/>
          </a:xfrm>
          <a:custGeom>
            <a:avLst/>
            <a:gdLst>
              <a:gd name="T0" fmla="*/ 2147483647 w 57"/>
              <a:gd name="T1" fmla="*/ 2147483647 h 116"/>
              <a:gd name="T2" fmla="*/ 2147483647 w 57"/>
              <a:gd name="T3" fmla="*/ 2147483647 h 116"/>
              <a:gd name="T4" fmla="*/ 0 w 57"/>
              <a:gd name="T5" fmla="*/ 0 h 116"/>
              <a:gd name="T6" fmla="*/ 2147483647 w 57"/>
              <a:gd name="T7" fmla="*/ 2147483647 h 116"/>
              <a:gd name="T8" fmla="*/ 2147483647 w 57"/>
              <a:gd name="T9" fmla="*/ 2147483647 h 116"/>
              <a:gd name="T10" fmla="*/ 2147483647 w 57"/>
              <a:gd name="T11" fmla="*/ 2147483647 h 116"/>
              <a:gd name="T12" fmla="*/ 2147483647 w 57"/>
              <a:gd name="T13" fmla="*/ 2147483647 h 1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7"/>
              <a:gd name="T22" fmla="*/ 0 h 116"/>
              <a:gd name="T23" fmla="*/ 57 w 57"/>
              <a:gd name="T24" fmla="*/ 116 h 1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7" h="116">
                <a:moveTo>
                  <a:pt x="57" y="110"/>
                </a:moveTo>
                <a:lnTo>
                  <a:pt x="26" y="116"/>
                </a:lnTo>
                <a:lnTo>
                  <a:pt x="0" y="0"/>
                </a:lnTo>
                <a:lnTo>
                  <a:pt x="3" y="9"/>
                </a:lnTo>
                <a:lnTo>
                  <a:pt x="32" y="1"/>
                </a:lnTo>
                <a:lnTo>
                  <a:pt x="35" y="10"/>
                </a:lnTo>
                <a:lnTo>
                  <a:pt x="57" y="1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88" name="Freeform 5054"/>
          <p:cNvSpPr>
            <a:spLocks noChangeAspect="1"/>
          </p:cNvSpPr>
          <p:nvPr/>
        </p:nvSpPr>
        <p:spPr bwMode="auto">
          <a:xfrm>
            <a:off x="1638300" y="3422650"/>
            <a:ext cx="22225" cy="38100"/>
          </a:xfrm>
          <a:custGeom>
            <a:avLst/>
            <a:gdLst>
              <a:gd name="T0" fmla="*/ 2147483647 w 58"/>
              <a:gd name="T1" fmla="*/ 2147483647 h 111"/>
              <a:gd name="T2" fmla="*/ 2147483647 w 58"/>
              <a:gd name="T3" fmla="*/ 2147483647 h 111"/>
              <a:gd name="T4" fmla="*/ 2147483647 w 58"/>
              <a:gd name="T5" fmla="*/ 2147483647 h 111"/>
              <a:gd name="T6" fmla="*/ 0 w 58"/>
              <a:gd name="T7" fmla="*/ 2147483647 h 111"/>
              <a:gd name="T8" fmla="*/ 2147483647 w 58"/>
              <a:gd name="T9" fmla="*/ 2147483647 h 111"/>
              <a:gd name="T10" fmla="*/ 2147483647 w 58"/>
              <a:gd name="T11" fmla="*/ 0 h 111"/>
              <a:gd name="T12" fmla="*/ 2147483647 w 58"/>
              <a:gd name="T13" fmla="*/ 2147483647 h 1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8"/>
              <a:gd name="T22" fmla="*/ 0 h 111"/>
              <a:gd name="T23" fmla="*/ 58 w 58"/>
              <a:gd name="T24" fmla="*/ 111 h 11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8" h="111">
                <a:moveTo>
                  <a:pt x="58" y="103"/>
                </a:moveTo>
                <a:lnTo>
                  <a:pt x="29" y="111"/>
                </a:lnTo>
                <a:lnTo>
                  <a:pt x="2" y="23"/>
                </a:lnTo>
                <a:lnTo>
                  <a:pt x="0" y="18"/>
                </a:lnTo>
                <a:lnTo>
                  <a:pt x="29" y="5"/>
                </a:lnTo>
                <a:lnTo>
                  <a:pt x="27" y="0"/>
                </a:lnTo>
                <a:lnTo>
                  <a:pt x="58" y="10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89" name="Freeform 5055"/>
          <p:cNvSpPr>
            <a:spLocks noChangeAspect="1"/>
          </p:cNvSpPr>
          <p:nvPr/>
        </p:nvSpPr>
        <p:spPr bwMode="auto">
          <a:xfrm>
            <a:off x="1628775" y="3395663"/>
            <a:ext cx="19050" cy="31750"/>
          </a:xfrm>
          <a:custGeom>
            <a:avLst/>
            <a:gdLst>
              <a:gd name="T0" fmla="*/ 2147483647 w 60"/>
              <a:gd name="T1" fmla="*/ 2147483647 h 90"/>
              <a:gd name="T2" fmla="*/ 2147483647 w 60"/>
              <a:gd name="T3" fmla="*/ 2147483647 h 90"/>
              <a:gd name="T4" fmla="*/ 0 w 60"/>
              <a:gd name="T5" fmla="*/ 2147483647 h 90"/>
              <a:gd name="T6" fmla="*/ 2147483647 w 60"/>
              <a:gd name="T7" fmla="*/ 2147483647 h 90"/>
              <a:gd name="T8" fmla="*/ 2147483647 w 60"/>
              <a:gd name="T9" fmla="*/ 0 h 90"/>
              <a:gd name="T10" fmla="*/ 2147483647 w 60"/>
              <a:gd name="T11" fmla="*/ 2147483647 h 90"/>
              <a:gd name="T12" fmla="*/ 2147483647 w 60"/>
              <a:gd name="T13" fmla="*/ 2147483647 h 9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0"/>
              <a:gd name="T22" fmla="*/ 0 h 90"/>
              <a:gd name="T23" fmla="*/ 60 w 60"/>
              <a:gd name="T24" fmla="*/ 90 h 9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0" h="90">
                <a:moveTo>
                  <a:pt x="60" y="77"/>
                </a:moveTo>
                <a:lnTo>
                  <a:pt x="31" y="90"/>
                </a:lnTo>
                <a:lnTo>
                  <a:pt x="0" y="17"/>
                </a:lnTo>
                <a:lnTo>
                  <a:pt x="2" y="20"/>
                </a:lnTo>
                <a:lnTo>
                  <a:pt x="25" y="0"/>
                </a:lnTo>
                <a:lnTo>
                  <a:pt x="27" y="3"/>
                </a:lnTo>
                <a:lnTo>
                  <a:pt x="60" y="7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90" name="Freeform 5056"/>
          <p:cNvSpPr>
            <a:spLocks noChangeAspect="1"/>
          </p:cNvSpPr>
          <p:nvPr/>
        </p:nvSpPr>
        <p:spPr bwMode="auto">
          <a:xfrm>
            <a:off x="1614488" y="3384550"/>
            <a:ext cx="22225" cy="19050"/>
          </a:xfrm>
          <a:custGeom>
            <a:avLst/>
            <a:gdLst>
              <a:gd name="T0" fmla="*/ 2147483647 w 60"/>
              <a:gd name="T1" fmla="*/ 2147483647 h 60"/>
              <a:gd name="T2" fmla="*/ 2147483647 w 60"/>
              <a:gd name="T3" fmla="*/ 2147483647 h 60"/>
              <a:gd name="T4" fmla="*/ 0 w 60"/>
              <a:gd name="T5" fmla="*/ 2147483647 h 60"/>
              <a:gd name="T6" fmla="*/ 2147483647 w 60"/>
              <a:gd name="T7" fmla="*/ 0 h 60"/>
              <a:gd name="T8" fmla="*/ 2147483647 w 60"/>
              <a:gd name="T9" fmla="*/ 2147483647 h 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0"/>
              <a:gd name="T16" fmla="*/ 0 h 60"/>
              <a:gd name="T17" fmla="*/ 60 w 60"/>
              <a:gd name="T18" fmla="*/ 60 h 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0" h="60">
                <a:moveTo>
                  <a:pt x="60" y="40"/>
                </a:moveTo>
                <a:lnTo>
                  <a:pt x="37" y="60"/>
                </a:lnTo>
                <a:lnTo>
                  <a:pt x="0" y="21"/>
                </a:lnTo>
                <a:lnTo>
                  <a:pt x="23" y="0"/>
                </a:lnTo>
                <a:lnTo>
                  <a:pt x="60" y="4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91" name="Freeform 5057"/>
          <p:cNvSpPr>
            <a:spLocks noChangeAspect="1"/>
          </p:cNvSpPr>
          <p:nvPr/>
        </p:nvSpPr>
        <p:spPr bwMode="auto">
          <a:xfrm>
            <a:off x="1549400" y="3630613"/>
            <a:ext cx="9525" cy="3175"/>
          </a:xfrm>
          <a:custGeom>
            <a:avLst/>
            <a:gdLst>
              <a:gd name="T0" fmla="*/ 2147483647 w 27"/>
              <a:gd name="T1" fmla="*/ 0 h 15"/>
              <a:gd name="T2" fmla="*/ 0 w 27"/>
              <a:gd name="T3" fmla="*/ 2147483647 h 15"/>
              <a:gd name="T4" fmla="*/ 2147483647 w 27"/>
              <a:gd name="T5" fmla="*/ 0 h 15"/>
              <a:gd name="T6" fmla="*/ 0 60000 65536"/>
              <a:gd name="T7" fmla="*/ 0 60000 65536"/>
              <a:gd name="T8" fmla="*/ 0 60000 65536"/>
              <a:gd name="T9" fmla="*/ 0 w 27"/>
              <a:gd name="T10" fmla="*/ 0 h 15"/>
              <a:gd name="T11" fmla="*/ 27 w 27"/>
              <a:gd name="T12" fmla="*/ 15 h 1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7" h="15">
                <a:moveTo>
                  <a:pt x="27" y="0"/>
                </a:moveTo>
                <a:lnTo>
                  <a:pt x="0" y="15"/>
                </a:lnTo>
                <a:lnTo>
                  <a:pt x="2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92" name="Freeform 5058"/>
          <p:cNvSpPr>
            <a:spLocks noChangeAspect="1"/>
          </p:cNvSpPr>
          <p:nvPr/>
        </p:nvSpPr>
        <p:spPr bwMode="auto">
          <a:xfrm>
            <a:off x="1363663" y="3473450"/>
            <a:ext cx="7937" cy="7938"/>
          </a:xfrm>
          <a:custGeom>
            <a:avLst/>
            <a:gdLst>
              <a:gd name="T0" fmla="*/ 2147483647 w 25"/>
              <a:gd name="T1" fmla="*/ 2147483647 h 28"/>
              <a:gd name="T2" fmla="*/ 2147483647 w 25"/>
              <a:gd name="T3" fmla="*/ 2147483647 h 28"/>
              <a:gd name="T4" fmla="*/ 2147483647 w 25"/>
              <a:gd name="T5" fmla="*/ 2147483647 h 28"/>
              <a:gd name="T6" fmla="*/ 2147483647 w 25"/>
              <a:gd name="T7" fmla="*/ 2147483647 h 28"/>
              <a:gd name="T8" fmla="*/ 2147483647 w 25"/>
              <a:gd name="T9" fmla="*/ 2147483647 h 28"/>
              <a:gd name="T10" fmla="*/ 0 w 25"/>
              <a:gd name="T11" fmla="*/ 2147483647 h 28"/>
              <a:gd name="T12" fmla="*/ 0 w 25"/>
              <a:gd name="T13" fmla="*/ 2147483647 h 28"/>
              <a:gd name="T14" fmla="*/ 0 w 25"/>
              <a:gd name="T15" fmla="*/ 2147483647 h 28"/>
              <a:gd name="T16" fmla="*/ 2147483647 w 25"/>
              <a:gd name="T17" fmla="*/ 2147483647 h 28"/>
              <a:gd name="T18" fmla="*/ 2147483647 w 25"/>
              <a:gd name="T19" fmla="*/ 2147483647 h 28"/>
              <a:gd name="T20" fmla="*/ 2147483647 w 25"/>
              <a:gd name="T21" fmla="*/ 2147483647 h 28"/>
              <a:gd name="T22" fmla="*/ 2147483647 w 25"/>
              <a:gd name="T23" fmla="*/ 2147483647 h 28"/>
              <a:gd name="T24" fmla="*/ 2147483647 w 25"/>
              <a:gd name="T25" fmla="*/ 2147483647 h 28"/>
              <a:gd name="T26" fmla="*/ 2147483647 w 25"/>
              <a:gd name="T27" fmla="*/ 2147483647 h 28"/>
              <a:gd name="T28" fmla="*/ 2147483647 w 25"/>
              <a:gd name="T29" fmla="*/ 0 h 28"/>
              <a:gd name="T30" fmla="*/ 2147483647 w 25"/>
              <a:gd name="T31" fmla="*/ 0 h 28"/>
              <a:gd name="T32" fmla="*/ 2147483647 w 25"/>
              <a:gd name="T33" fmla="*/ 0 h 28"/>
              <a:gd name="T34" fmla="*/ 2147483647 w 25"/>
              <a:gd name="T35" fmla="*/ 2147483647 h 28"/>
              <a:gd name="T36" fmla="*/ 2147483647 w 25"/>
              <a:gd name="T37" fmla="*/ 2147483647 h 28"/>
              <a:gd name="T38" fmla="*/ 2147483647 w 25"/>
              <a:gd name="T39" fmla="*/ 2147483647 h 28"/>
              <a:gd name="T40" fmla="*/ 2147483647 w 25"/>
              <a:gd name="T41" fmla="*/ 2147483647 h 28"/>
              <a:gd name="T42" fmla="*/ 2147483647 w 25"/>
              <a:gd name="T43" fmla="*/ 2147483647 h 2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5"/>
              <a:gd name="T67" fmla="*/ 0 h 28"/>
              <a:gd name="T68" fmla="*/ 25 w 25"/>
              <a:gd name="T69" fmla="*/ 28 h 2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5" h="28">
                <a:moveTo>
                  <a:pt x="7" y="28"/>
                </a:moveTo>
                <a:lnTo>
                  <a:pt x="7" y="28"/>
                </a:lnTo>
                <a:lnTo>
                  <a:pt x="5" y="26"/>
                </a:lnTo>
                <a:lnTo>
                  <a:pt x="2" y="23"/>
                </a:lnTo>
                <a:lnTo>
                  <a:pt x="1" y="21"/>
                </a:lnTo>
                <a:lnTo>
                  <a:pt x="0" y="18"/>
                </a:lnTo>
                <a:lnTo>
                  <a:pt x="0" y="15"/>
                </a:lnTo>
                <a:lnTo>
                  <a:pt x="0" y="14"/>
                </a:lnTo>
                <a:lnTo>
                  <a:pt x="1" y="11"/>
                </a:lnTo>
                <a:lnTo>
                  <a:pt x="2" y="8"/>
                </a:lnTo>
                <a:lnTo>
                  <a:pt x="3" y="6"/>
                </a:lnTo>
                <a:lnTo>
                  <a:pt x="6" y="4"/>
                </a:lnTo>
                <a:lnTo>
                  <a:pt x="8" y="2"/>
                </a:lnTo>
                <a:lnTo>
                  <a:pt x="10" y="1"/>
                </a:lnTo>
                <a:lnTo>
                  <a:pt x="13" y="0"/>
                </a:lnTo>
                <a:lnTo>
                  <a:pt x="16" y="0"/>
                </a:lnTo>
                <a:lnTo>
                  <a:pt x="17" y="0"/>
                </a:lnTo>
                <a:lnTo>
                  <a:pt x="20" y="1"/>
                </a:lnTo>
                <a:lnTo>
                  <a:pt x="23" y="2"/>
                </a:lnTo>
                <a:lnTo>
                  <a:pt x="25" y="3"/>
                </a:lnTo>
                <a:lnTo>
                  <a:pt x="7" y="2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93" name="Freeform 5059"/>
          <p:cNvSpPr>
            <a:spLocks noChangeAspect="1"/>
          </p:cNvSpPr>
          <p:nvPr/>
        </p:nvSpPr>
        <p:spPr bwMode="auto">
          <a:xfrm>
            <a:off x="1536700" y="3606800"/>
            <a:ext cx="22225" cy="26988"/>
          </a:xfrm>
          <a:custGeom>
            <a:avLst/>
            <a:gdLst>
              <a:gd name="T0" fmla="*/ 2147483647 w 58"/>
              <a:gd name="T1" fmla="*/ 2147483647 h 77"/>
              <a:gd name="T2" fmla="*/ 2147483647 w 58"/>
              <a:gd name="T3" fmla="*/ 2147483647 h 77"/>
              <a:gd name="T4" fmla="*/ 0 w 58"/>
              <a:gd name="T5" fmla="*/ 2147483647 h 77"/>
              <a:gd name="T6" fmla="*/ 2147483647 w 58"/>
              <a:gd name="T7" fmla="*/ 2147483647 h 77"/>
              <a:gd name="T8" fmla="*/ 2147483647 w 58"/>
              <a:gd name="T9" fmla="*/ 0 h 77"/>
              <a:gd name="T10" fmla="*/ 2147483647 w 58"/>
              <a:gd name="T11" fmla="*/ 2147483647 h 77"/>
              <a:gd name="T12" fmla="*/ 2147483647 w 58"/>
              <a:gd name="T13" fmla="*/ 2147483647 h 7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8"/>
              <a:gd name="T22" fmla="*/ 0 h 77"/>
              <a:gd name="T23" fmla="*/ 58 w 58"/>
              <a:gd name="T24" fmla="*/ 77 h 7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8" h="77">
                <a:moveTo>
                  <a:pt x="58" y="62"/>
                </a:moveTo>
                <a:lnTo>
                  <a:pt x="31" y="77"/>
                </a:lnTo>
                <a:lnTo>
                  <a:pt x="0" y="20"/>
                </a:lnTo>
                <a:lnTo>
                  <a:pt x="1" y="21"/>
                </a:lnTo>
                <a:lnTo>
                  <a:pt x="24" y="0"/>
                </a:lnTo>
                <a:lnTo>
                  <a:pt x="25" y="1"/>
                </a:lnTo>
                <a:lnTo>
                  <a:pt x="58" y="6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94" name="Freeform 5060"/>
          <p:cNvSpPr>
            <a:spLocks noChangeAspect="1"/>
          </p:cNvSpPr>
          <p:nvPr/>
        </p:nvSpPr>
        <p:spPr bwMode="auto">
          <a:xfrm>
            <a:off x="1520825" y="3587750"/>
            <a:ext cx="23813" cy="28575"/>
          </a:xfrm>
          <a:custGeom>
            <a:avLst/>
            <a:gdLst>
              <a:gd name="T0" fmla="*/ 2147483647 w 76"/>
              <a:gd name="T1" fmla="*/ 2147483647 h 82"/>
              <a:gd name="T2" fmla="*/ 2147483647 w 76"/>
              <a:gd name="T3" fmla="*/ 2147483647 h 82"/>
              <a:gd name="T4" fmla="*/ 0 w 76"/>
              <a:gd name="T5" fmla="*/ 2147483647 h 82"/>
              <a:gd name="T6" fmla="*/ 0 w 76"/>
              <a:gd name="T7" fmla="*/ 2147483647 h 82"/>
              <a:gd name="T8" fmla="*/ 2147483647 w 76"/>
              <a:gd name="T9" fmla="*/ 0 h 82"/>
              <a:gd name="T10" fmla="*/ 2147483647 w 76"/>
              <a:gd name="T11" fmla="*/ 0 h 82"/>
              <a:gd name="T12" fmla="*/ 2147483647 w 76"/>
              <a:gd name="T13" fmla="*/ 2147483647 h 8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6"/>
              <a:gd name="T22" fmla="*/ 0 h 82"/>
              <a:gd name="T23" fmla="*/ 76 w 76"/>
              <a:gd name="T24" fmla="*/ 82 h 8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6" h="82">
                <a:moveTo>
                  <a:pt x="76" y="61"/>
                </a:moveTo>
                <a:lnTo>
                  <a:pt x="53" y="82"/>
                </a:lnTo>
                <a:lnTo>
                  <a:pt x="0" y="23"/>
                </a:lnTo>
                <a:lnTo>
                  <a:pt x="21" y="0"/>
                </a:lnTo>
                <a:lnTo>
                  <a:pt x="76" y="6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95" name="Freeform 5061"/>
          <p:cNvSpPr>
            <a:spLocks noChangeAspect="1"/>
          </p:cNvSpPr>
          <p:nvPr/>
        </p:nvSpPr>
        <p:spPr bwMode="auto">
          <a:xfrm>
            <a:off x="1495425" y="3567113"/>
            <a:ext cx="31750" cy="28575"/>
          </a:xfrm>
          <a:custGeom>
            <a:avLst/>
            <a:gdLst>
              <a:gd name="T0" fmla="*/ 2147483647 w 89"/>
              <a:gd name="T1" fmla="*/ 2147483647 h 86"/>
              <a:gd name="T2" fmla="*/ 2147483647 w 89"/>
              <a:gd name="T3" fmla="*/ 2147483647 h 86"/>
              <a:gd name="T4" fmla="*/ 2147483647 w 89"/>
              <a:gd name="T5" fmla="*/ 2147483647 h 86"/>
              <a:gd name="T6" fmla="*/ 0 w 89"/>
              <a:gd name="T7" fmla="*/ 2147483647 h 86"/>
              <a:gd name="T8" fmla="*/ 2147483647 w 89"/>
              <a:gd name="T9" fmla="*/ 2147483647 h 86"/>
              <a:gd name="T10" fmla="*/ 2147483647 w 89"/>
              <a:gd name="T11" fmla="*/ 0 h 86"/>
              <a:gd name="T12" fmla="*/ 2147483647 w 89"/>
              <a:gd name="T13" fmla="*/ 2147483647 h 8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9"/>
              <a:gd name="T22" fmla="*/ 0 h 86"/>
              <a:gd name="T23" fmla="*/ 89 w 89"/>
              <a:gd name="T24" fmla="*/ 86 h 8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9" h="86">
                <a:moveTo>
                  <a:pt x="89" y="63"/>
                </a:moveTo>
                <a:lnTo>
                  <a:pt x="68" y="86"/>
                </a:lnTo>
                <a:lnTo>
                  <a:pt x="1" y="27"/>
                </a:lnTo>
                <a:lnTo>
                  <a:pt x="0" y="26"/>
                </a:lnTo>
                <a:lnTo>
                  <a:pt x="18" y="1"/>
                </a:lnTo>
                <a:lnTo>
                  <a:pt x="17" y="0"/>
                </a:lnTo>
                <a:lnTo>
                  <a:pt x="89" y="6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96" name="Freeform 5062"/>
          <p:cNvSpPr>
            <a:spLocks noChangeAspect="1"/>
          </p:cNvSpPr>
          <p:nvPr/>
        </p:nvSpPr>
        <p:spPr bwMode="auto">
          <a:xfrm>
            <a:off x="1465263" y="3544888"/>
            <a:ext cx="36512" cy="30162"/>
          </a:xfrm>
          <a:custGeom>
            <a:avLst/>
            <a:gdLst>
              <a:gd name="T0" fmla="*/ 2147483647 w 109"/>
              <a:gd name="T1" fmla="*/ 2147483647 h 84"/>
              <a:gd name="T2" fmla="*/ 2147483647 w 109"/>
              <a:gd name="T3" fmla="*/ 2147483647 h 84"/>
              <a:gd name="T4" fmla="*/ 0 w 109"/>
              <a:gd name="T5" fmla="*/ 2147483647 h 84"/>
              <a:gd name="T6" fmla="*/ 2147483647 w 109"/>
              <a:gd name="T7" fmla="*/ 2147483647 h 84"/>
              <a:gd name="T8" fmla="*/ 2147483647 w 109"/>
              <a:gd name="T9" fmla="*/ 0 h 84"/>
              <a:gd name="T10" fmla="*/ 2147483647 w 109"/>
              <a:gd name="T11" fmla="*/ 2147483647 h 84"/>
              <a:gd name="T12" fmla="*/ 2147483647 w 109"/>
              <a:gd name="T13" fmla="*/ 2147483647 h 8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09"/>
              <a:gd name="T22" fmla="*/ 0 h 84"/>
              <a:gd name="T23" fmla="*/ 109 w 109"/>
              <a:gd name="T24" fmla="*/ 84 h 8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09" h="84">
                <a:moveTo>
                  <a:pt x="109" y="59"/>
                </a:moveTo>
                <a:lnTo>
                  <a:pt x="91" y="84"/>
                </a:lnTo>
                <a:lnTo>
                  <a:pt x="0" y="17"/>
                </a:lnTo>
                <a:lnTo>
                  <a:pt x="13" y="25"/>
                </a:lnTo>
                <a:lnTo>
                  <a:pt x="29" y="0"/>
                </a:lnTo>
                <a:lnTo>
                  <a:pt x="42" y="9"/>
                </a:lnTo>
                <a:lnTo>
                  <a:pt x="109" y="5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97" name="Freeform 5063"/>
          <p:cNvSpPr>
            <a:spLocks noChangeAspect="1"/>
          </p:cNvSpPr>
          <p:nvPr/>
        </p:nvSpPr>
        <p:spPr bwMode="auto">
          <a:xfrm>
            <a:off x="1439863" y="3525838"/>
            <a:ext cx="34925" cy="26987"/>
          </a:xfrm>
          <a:custGeom>
            <a:avLst/>
            <a:gdLst>
              <a:gd name="T0" fmla="*/ 2147483647 w 99"/>
              <a:gd name="T1" fmla="*/ 2147483647 h 82"/>
              <a:gd name="T2" fmla="*/ 2147483647 w 99"/>
              <a:gd name="T3" fmla="*/ 2147483647 h 82"/>
              <a:gd name="T4" fmla="*/ 0 w 99"/>
              <a:gd name="T5" fmla="*/ 2147483647 h 82"/>
              <a:gd name="T6" fmla="*/ 0 w 99"/>
              <a:gd name="T7" fmla="*/ 2147483647 h 82"/>
              <a:gd name="T8" fmla="*/ 2147483647 w 99"/>
              <a:gd name="T9" fmla="*/ 0 h 82"/>
              <a:gd name="T10" fmla="*/ 2147483647 w 99"/>
              <a:gd name="T11" fmla="*/ 0 h 82"/>
              <a:gd name="T12" fmla="*/ 2147483647 w 99"/>
              <a:gd name="T13" fmla="*/ 2147483647 h 8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9"/>
              <a:gd name="T22" fmla="*/ 0 h 82"/>
              <a:gd name="T23" fmla="*/ 99 w 99"/>
              <a:gd name="T24" fmla="*/ 82 h 8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9" h="82">
                <a:moveTo>
                  <a:pt x="99" y="57"/>
                </a:moveTo>
                <a:lnTo>
                  <a:pt x="83" y="82"/>
                </a:lnTo>
                <a:lnTo>
                  <a:pt x="0" y="25"/>
                </a:lnTo>
                <a:lnTo>
                  <a:pt x="16" y="0"/>
                </a:lnTo>
                <a:lnTo>
                  <a:pt x="99" y="5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98" name="Freeform 5064"/>
          <p:cNvSpPr>
            <a:spLocks noChangeAspect="1"/>
          </p:cNvSpPr>
          <p:nvPr/>
        </p:nvSpPr>
        <p:spPr bwMode="auto">
          <a:xfrm>
            <a:off x="1412875" y="3505200"/>
            <a:ext cx="33338" cy="30163"/>
          </a:xfrm>
          <a:custGeom>
            <a:avLst/>
            <a:gdLst>
              <a:gd name="T0" fmla="*/ 2147483647 w 98"/>
              <a:gd name="T1" fmla="*/ 2147483647 h 80"/>
              <a:gd name="T2" fmla="*/ 2147483647 w 98"/>
              <a:gd name="T3" fmla="*/ 2147483647 h 80"/>
              <a:gd name="T4" fmla="*/ 0 w 98"/>
              <a:gd name="T5" fmla="*/ 2147483647 h 80"/>
              <a:gd name="T6" fmla="*/ 0 w 98"/>
              <a:gd name="T7" fmla="*/ 2147483647 h 80"/>
              <a:gd name="T8" fmla="*/ 2147483647 w 98"/>
              <a:gd name="T9" fmla="*/ 0 h 80"/>
              <a:gd name="T10" fmla="*/ 2147483647 w 98"/>
              <a:gd name="T11" fmla="*/ 0 h 80"/>
              <a:gd name="T12" fmla="*/ 2147483647 w 98"/>
              <a:gd name="T13" fmla="*/ 2147483647 h 8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8"/>
              <a:gd name="T22" fmla="*/ 0 h 80"/>
              <a:gd name="T23" fmla="*/ 98 w 98"/>
              <a:gd name="T24" fmla="*/ 80 h 8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8" h="80">
                <a:moveTo>
                  <a:pt x="98" y="55"/>
                </a:moveTo>
                <a:lnTo>
                  <a:pt x="82" y="80"/>
                </a:lnTo>
                <a:lnTo>
                  <a:pt x="0" y="25"/>
                </a:lnTo>
                <a:lnTo>
                  <a:pt x="16" y="0"/>
                </a:lnTo>
                <a:lnTo>
                  <a:pt x="98" y="5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299" name="Freeform 5065"/>
          <p:cNvSpPr>
            <a:spLocks noChangeAspect="1"/>
          </p:cNvSpPr>
          <p:nvPr/>
        </p:nvSpPr>
        <p:spPr bwMode="auto">
          <a:xfrm>
            <a:off x="1382713" y="3489325"/>
            <a:ext cx="38100" cy="26988"/>
          </a:xfrm>
          <a:custGeom>
            <a:avLst/>
            <a:gdLst>
              <a:gd name="T0" fmla="*/ 2147483647 w 102"/>
              <a:gd name="T1" fmla="*/ 2147483647 h 76"/>
              <a:gd name="T2" fmla="*/ 2147483647 w 102"/>
              <a:gd name="T3" fmla="*/ 2147483647 h 76"/>
              <a:gd name="T4" fmla="*/ 0 w 102"/>
              <a:gd name="T5" fmla="*/ 2147483647 h 76"/>
              <a:gd name="T6" fmla="*/ 2147483647 w 102"/>
              <a:gd name="T7" fmla="*/ 2147483647 h 76"/>
              <a:gd name="T8" fmla="*/ 2147483647 w 102"/>
              <a:gd name="T9" fmla="*/ 0 h 76"/>
              <a:gd name="T10" fmla="*/ 2147483647 w 102"/>
              <a:gd name="T11" fmla="*/ 2147483647 h 76"/>
              <a:gd name="T12" fmla="*/ 2147483647 w 102"/>
              <a:gd name="T13" fmla="*/ 2147483647 h 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02"/>
              <a:gd name="T22" fmla="*/ 0 h 76"/>
              <a:gd name="T23" fmla="*/ 102 w 102"/>
              <a:gd name="T24" fmla="*/ 76 h 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02" h="76">
                <a:moveTo>
                  <a:pt x="102" y="51"/>
                </a:moveTo>
                <a:lnTo>
                  <a:pt x="86" y="76"/>
                </a:lnTo>
                <a:lnTo>
                  <a:pt x="0" y="18"/>
                </a:lnTo>
                <a:lnTo>
                  <a:pt x="10" y="25"/>
                </a:lnTo>
                <a:lnTo>
                  <a:pt x="29" y="0"/>
                </a:lnTo>
                <a:lnTo>
                  <a:pt x="38" y="8"/>
                </a:lnTo>
                <a:lnTo>
                  <a:pt x="102" y="5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00" name="Freeform 5066"/>
          <p:cNvSpPr>
            <a:spLocks noChangeAspect="1"/>
          </p:cNvSpPr>
          <p:nvPr/>
        </p:nvSpPr>
        <p:spPr bwMode="auto">
          <a:xfrm>
            <a:off x="1365250" y="3473450"/>
            <a:ext cx="26988" cy="23813"/>
          </a:xfrm>
          <a:custGeom>
            <a:avLst/>
            <a:gdLst>
              <a:gd name="T0" fmla="*/ 2147483647 w 79"/>
              <a:gd name="T1" fmla="*/ 2147483647 h 70"/>
              <a:gd name="T2" fmla="*/ 2147483647 w 79"/>
              <a:gd name="T3" fmla="*/ 2147483647 h 70"/>
              <a:gd name="T4" fmla="*/ 0 w 79"/>
              <a:gd name="T5" fmla="*/ 2147483647 h 70"/>
              <a:gd name="T6" fmla="*/ 2147483647 w 79"/>
              <a:gd name="T7" fmla="*/ 0 h 70"/>
              <a:gd name="T8" fmla="*/ 2147483647 w 79"/>
              <a:gd name="T9" fmla="*/ 2147483647 h 7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9"/>
              <a:gd name="T16" fmla="*/ 0 h 70"/>
              <a:gd name="T17" fmla="*/ 79 w 79"/>
              <a:gd name="T18" fmla="*/ 70 h 7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9" h="70">
                <a:moveTo>
                  <a:pt x="79" y="45"/>
                </a:moveTo>
                <a:lnTo>
                  <a:pt x="60" y="70"/>
                </a:lnTo>
                <a:lnTo>
                  <a:pt x="0" y="25"/>
                </a:lnTo>
                <a:lnTo>
                  <a:pt x="18" y="0"/>
                </a:lnTo>
                <a:lnTo>
                  <a:pt x="79" y="4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01" name="Freeform 5067"/>
          <p:cNvSpPr>
            <a:spLocks noChangeAspect="1"/>
          </p:cNvSpPr>
          <p:nvPr/>
        </p:nvSpPr>
        <p:spPr bwMode="auto">
          <a:xfrm>
            <a:off x="1365250" y="3475038"/>
            <a:ext cx="7938" cy="9525"/>
          </a:xfrm>
          <a:custGeom>
            <a:avLst/>
            <a:gdLst>
              <a:gd name="T0" fmla="*/ 2147483647 w 26"/>
              <a:gd name="T1" fmla="*/ 0 h 26"/>
              <a:gd name="T2" fmla="*/ 2147483647 w 26"/>
              <a:gd name="T3" fmla="*/ 0 h 26"/>
              <a:gd name="T4" fmla="*/ 2147483647 w 26"/>
              <a:gd name="T5" fmla="*/ 2147483647 h 26"/>
              <a:gd name="T6" fmla="*/ 2147483647 w 26"/>
              <a:gd name="T7" fmla="*/ 2147483647 h 26"/>
              <a:gd name="T8" fmla="*/ 2147483647 w 26"/>
              <a:gd name="T9" fmla="*/ 2147483647 h 26"/>
              <a:gd name="T10" fmla="*/ 2147483647 w 26"/>
              <a:gd name="T11" fmla="*/ 2147483647 h 26"/>
              <a:gd name="T12" fmla="*/ 2147483647 w 26"/>
              <a:gd name="T13" fmla="*/ 2147483647 h 26"/>
              <a:gd name="T14" fmla="*/ 2147483647 w 26"/>
              <a:gd name="T15" fmla="*/ 2147483647 h 26"/>
              <a:gd name="T16" fmla="*/ 2147483647 w 26"/>
              <a:gd name="T17" fmla="*/ 2147483647 h 26"/>
              <a:gd name="T18" fmla="*/ 2147483647 w 26"/>
              <a:gd name="T19" fmla="*/ 2147483647 h 26"/>
              <a:gd name="T20" fmla="*/ 2147483647 w 26"/>
              <a:gd name="T21" fmla="*/ 2147483647 h 26"/>
              <a:gd name="T22" fmla="*/ 2147483647 w 26"/>
              <a:gd name="T23" fmla="*/ 2147483647 h 26"/>
              <a:gd name="T24" fmla="*/ 2147483647 w 26"/>
              <a:gd name="T25" fmla="*/ 2147483647 h 26"/>
              <a:gd name="T26" fmla="*/ 2147483647 w 26"/>
              <a:gd name="T27" fmla="*/ 2147483647 h 26"/>
              <a:gd name="T28" fmla="*/ 2147483647 w 26"/>
              <a:gd name="T29" fmla="*/ 2147483647 h 26"/>
              <a:gd name="T30" fmla="*/ 2147483647 w 26"/>
              <a:gd name="T31" fmla="*/ 2147483647 h 26"/>
              <a:gd name="T32" fmla="*/ 2147483647 w 26"/>
              <a:gd name="T33" fmla="*/ 2147483647 h 26"/>
              <a:gd name="T34" fmla="*/ 2147483647 w 26"/>
              <a:gd name="T35" fmla="*/ 2147483647 h 26"/>
              <a:gd name="T36" fmla="*/ 2147483647 w 26"/>
              <a:gd name="T37" fmla="*/ 2147483647 h 26"/>
              <a:gd name="T38" fmla="*/ 0 w 26"/>
              <a:gd name="T39" fmla="*/ 2147483647 h 26"/>
              <a:gd name="T40" fmla="*/ 0 w 26"/>
              <a:gd name="T41" fmla="*/ 2147483647 h 26"/>
              <a:gd name="T42" fmla="*/ 2147483647 w 26"/>
              <a:gd name="T43" fmla="*/ 0 h 2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6"/>
              <a:gd name="T67" fmla="*/ 0 h 26"/>
              <a:gd name="T68" fmla="*/ 26 w 26"/>
              <a:gd name="T69" fmla="*/ 26 h 2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6" h="26">
                <a:moveTo>
                  <a:pt x="20" y="0"/>
                </a:moveTo>
                <a:lnTo>
                  <a:pt x="20" y="0"/>
                </a:lnTo>
                <a:lnTo>
                  <a:pt x="22" y="2"/>
                </a:lnTo>
                <a:lnTo>
                  <a:pt x="24" y="4"/>
                </a:lnTo>
                <a:lnTo>
                  <a:pt x="24" y="6"/>
                </a:lnTo>
                <a:lnTo>
                  <a:pt x="26" y="9"/>
                </a:lnTo>
                <a:lnTo>
                  <a:pt x="26" y="11"/>
                </a:lnTo>
                <a:lnTo>
                  <a:pt x="24" y="14"/>
                </a:lnTo>
                <a:lnTo>
                  <a:pt x="24" y="16"/>
                </a:lnTo>
                <a:lnTo>
                  <a:pt x="22" y="18"/>
                </a:lnTo>
                <a:lnTo>
                  <a:pt x="20" y="21"/>
                </a:lnTo>
                <a:lnTo>
                  <a:pt x="18" y="23"/>
                </a:lnTo>
                <a:lnTo>
                  <a:pt x="16" y="25"/>
                </a:lnTo>
                <a:lnTo>
                  <a:pt x="14" y="25"/>
                </a:lnTo>
                <a:lnTo>
                  <a:pt x="11" y="26"/>
                </a:lnTo>
                <a:lnTo>
                  <a:pt x="9" y="26"/>
                </a:lnTo>
                <a:lnTo>
                  <a:pt x="6" y="25"/>
                </a:lnTo>
                <a:lnTo>
                  <a:pt x="4" y="25"/>
                </a:lnTo>
                <a:lnTo>
                  <a:pt x="2" y="23"/>
                </a:lnTo>
                <a:lnTo>
                  <a:pt x="0" y="21"/>
                </a:lnTo>
                <a:lnTo>
                  <a:pt x="2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02" name="Freeform 5068"/>
          <p:cNvSpPr>
            <a:spLocks noChangeAspect="1"/>
          </p:cNvSpPr>
          <p:nvPr/>
        </p:nvSpPr>
        <p:spPr bwMode="auto">
          <a:xfrm>
            <a:off x="1363663" y="3470275"/>
            <a:ext cx="6350" cy="7938"/>
          </a:xfrm>
          <a:custGeom>
            <a:avLst/>
            <a:gdLst>
              <a:gd name="T0" fmla="*/ 0 w 21"/>
              <a:gd name="T1" fmla="*/ 2147483647 h 21"/>
              <a:gd name="T2" fmla="*/ 2147483647 w 21"/>
              <a:gd name="T3" fmla="*/ 0 h 21"/>
              <a:gd name="T4" fmla="*/ 0 w 21"/>
              <a:gd name="T5" fmla="*/ 2147483647 h 21"/>
              <a:gd name="T6" fmla="*/ 0 60000 65536"/>
              <a:gd name="T7" fmla="*/ 0 60000 65536"/>
              <a:gd name="T8" fmla="*/ 0 60000 65536"/>
              <a:gd name="T9" fmla="*/ 0 w 21"/>
              <a:gd name="T10" fmla="*/ 0 h 21"/>
              <a:gd name="T11" fmla="*/ 21 w 21"/>
              <a:gd name="T12" fmla="*/ 21 h 2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" h="21">
                <a:moveTo>
                  <a:pt x="0" y="21"/>
                </a:moveTo>
                <a:lnTo>
                  <a:pt x="21" y="0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03" name="Freeform 5069"/>
          <p:cNvSpPr>
            <a:spLocks noChangeAspect="1"/>
          </p:cNvSpPr>
          <p:nvPr/>
        </p:nvSpPr>
        <p:spPr bwMode="auto">
          <a:xfrm>
            <a:off x="1365250" y="3473450"/>
            <a:ext cx="6350" cy="7938"/>
          </a:xfrm>
          <a:custGeom>
            <a:avLst/>
            <a:gdLst>
              <a:gd name="T0" fmla="*/ 2147483647 w 21"/>
              <a:gd name="T1" fmla="*/ 2147483647 h 22"/>
              <a:gd name="T2" fmla="*/ 2147483647 w 21"/>
              <a:gd name="T3" fmla="*/ 2147483647 h 22"/>
              <a:gd name="T4" fmla="*/ 0 w 21"/>
              <a:gd name="T5" fmla="*/ 2147483647 h 22"/>
              <a:gd name="T6" fmla="*/ 0 w 21"/>
              <a:gd name="T7" fmla="*/ 2147483647 h 22"/>
              <a:gd name="T8" fmla="*/ 2147483647 w 21"/>
              <a:gd name="T9" fmla="*/ 0 h 22"/>
              <a:gd name="T10" fmla="*/ 2147483647 w 21"/>
              <a:gd name="T11" fmla="*/ 0 h 22"/>
              <a:gd name="T12" fmla="*/ 2147483647 w 21"/>
              <a:gd name="T13" fmla="*/ 214748364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"/>
              <a:gd name="T22" fmla="*/ 0 h 22"/>
              <a:gd name="T23" fmla="*/ 21 w 21"/>
              <a:gd name="T24" fmla="*/ 22 h 2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" h="22">
                <a:moveTo>
                  <a:pt x="21" y="1"/>
                </a:moveTo>
                <a:lnTo>
                  <a:pt x="1" y="22"/>
                </a:lnTo>
                <a:lnTo>
                  <a:pt x="0" y="20"/>
                </a:lnTo>
                <a:lnTo>
                  <a:pt x="20" y="0"/>
                </a:lnTo>
                <a:lnTo>
                  <a:pt x="21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04" name="Freeform 5070"/>
          <p:cNvSpPr>
            <a:spLocks noChangeAspect="1"/>
          </p:cNvSpPr>
          <p:nvPr/>
        </p:nvSpPr>
        <p:spPr bwMode="auto">
          <a:xfrm>
            <a:off x="1365250" y="3473450"/>
            <a:ext cx="6350" cy="7938"/>
          </a:xfrm>
          <a:custGeom>
            <a:avLst/>
            <a:gdLst>
              <a:gd name="T0" fmla="*/ 2147483647 w 22"/>
              <a:gd name="T1" fmla="*/ 2147483647 h 21"/>
              <a:gd name="T2" fmla="*/ 2147483647 w 22"/>
              <a:gd name="T3" fmla="*/ 2147483647 h 21"/>
              <a:gd name="T4" fmla="*/ 0 w 22"/>
              <a:gd name="T5" fmla="*/ 2147483647 h 21"/>
              <a:gd name="T6" fmla="*/ 0 w 22"/>
              <a:gd name="T7" fmla="*/ 2147483647 h 21"/>
              <a:gd name="T8" fmla="*/ 2147483647 w 22"/>
              <a:gd name="T9" fmla="*/ 0 h 21"/>
              <a:gd name="T10" fmla="*/ 2147483647 w 22"/>
              <a:gd name="T11" fmla="*/ 0 h 21"/>
              <a:gd name="T12" fmla="*/ 2147483647 w 22"/>
              <a:gd name="T13" fmla="*/ 2147483647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21"/>
              <a:gd name="T23" fmla="*/ 22 w 22"/>
              <a:gd name="T24" fmla="*/ 21 h 2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21">
                <a:moveTo>
                  <a:pt x="22" y="1"/>
                </a:moveTo>
                <a:lnTo>
                  <a:pt x="2" y="21"/>
                </a:lnTo>
                <a:lnTo>
                  <a:pt x="0" y="20"/>
                </a:lnTo>
                <a:lnTo>
                  <a:pt x="21" y="0"/>
                </a:lnTo>
                <a:lnTo>
                  <a:pt x="2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05" name="Freeform 5071"/>
          <p:cNvSpPr>
            <a:spLocks noChangeAspect="1"/>
          </p:cNvSpPr>
          <p:nvPr/>
        </p:nvSpPr>
        <p:spPr bwMode="auto">
          <a:xfrm>
            <a:off x="1363663" y="3473450"/>
            <a:ext cx="7937" cy="7938"/>
          </a:xfrm>
          <a:custGeom>
            <a:avLst/>
            <a:gdLst>
              <a:gd name="T0" fmla="*/ 2147483647 w 22"/>
              <a:gd name="T1" fmla="*/ 2147483647 h 21"/>
              <a:gd name="T2" fmla="*/ 2147483647 w 22"/>
              <a:gd name="T3" fmla="*/ 2147483647 h 21"/>
              <a:gd name="T4" fmla="*/ 0 w 22"/>
              <a:gd name="T5" fmla="*/ 2147483647 h 21"/>
              <a:gd name="T6" fmla="*/ 0 w 22"/>
              <a:gd name="T7" fmla="*/ 2147483647 h 21"/>
              <a:gd name="T8" fmla="*/ 2147483647 w 22"/>
              <a:gd name="T9" fmla="*/ 0 h 21"/>
              <a:gd name="T10" fmla="*/ 2147483647 w 22"/>
              <a:gd name="T11" fmla="*/ 0 h 21"/>
              <a:gd name="T12" fmla="*/ 2147483647 w 22"/>
              <a:gd name="T13" fmla="*/ 2147483647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21"/>
              <a:gd name="T23" fmla="*/ 22 w 22"/>
              <a:gd name="T24" fmla="*/ 21 h 2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21">
                <a:moveTo>
                  <a:pt x="22" y="1"/>
                </a:moveTo>
                <a:lnTo>
                  <a:pt x="1" y="21"/>
                </a:lnTo>
                <a:lnTo>
                  <a:pt x="0" y="20"/>
                </a:lnTo>
                <a:lnTo>
                  <a:pt x="21" y="0"/>
                </a:lnTo>
                <a:lnTo>
                  <a:pt x="2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06" name="Freeform 5072"/>
          <p:cNvSpPr>
            <a:spLocks noChangeAspect="1"/>
          </p:cNvSpPr>
          <p:nvPr/>
        </p:nvSpPr>
        <p:spPr bwMode="auto">
          <a:xfrm>
            <a:off x="1363663" y="3473450"/>
            <a:ext cx="7937" cy="7938"/>
          </a:xfrm>
          <a:custGeom>
            <a:avLst/>
            <a:gdLst>
              <a:gd name="T0" fmla="*/ 2147483647 w 22"/>
              <a:gd name="T1" fmla="*/ 2147483647 h 21"/>
              <a:gd name="T2" fmla="*/ 2147483647 w 22"/>
              <a:gd name="T3" fmla="*/ 2147483647 h 21"/>
              <a:gd name="T4" fmla="*/ 0 w 22"/>
              <a:gd name="T5" fmla="*/ 2147483647 h 21"/>
              <a:gd name="T6" fmla="*/ 0 w 22"/>
              <a:gd name="T7" fmla="*/ 2147483647 h 21"/>
              <a:gd name="T8" fmla="*/ 2147483647 w 22"/>
              <a:gd name="T9" fmla="*/ 0 h 21"/>
              <a:gd name="T10" fmla="*/ 2147483647 w 22"/>
              <a:gd name="T11" fmla="*/ 0 h 21"/>
              <a:gd name="T12" fmla="*/ 2147483647 w 22"/>
              <a:gd name="T13" fmla="*/ 2147483647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21"/>
              <a:gd name="T23" fmla="*/ 22 w 22"/>
              <a:gd name="T24" fmla="*/ 21 h 2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21">
                <a:moveTo>
                  <a:pt x="22" y="1"/>
                </a:moveTo>
                <a:lnTo>
                  <a:pt x="1" y="21"/>
                </a:lnTo>
                <a:lnTo>
                  <a:pt x="0" y="20"/>
                </a:lnTo>
                <a:lnTo>
                  <a:pt x="21" y="0"/>
                </a:lnTo>
                <a:lnTo>
                  <a:pt x="2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07" name="Freeform 5073"/>
          <p:cNvSpPr>
            <a:spLocks noChangeAspect="1"/>
          </p:cNvSpPr>
          <p:nvPr/>
        </p:nvSpPr>
        <p:spPr bwMode="auto">
          <a:xfrm>
            <a:off x="1363663" y="3473450"/>
            <a:ext cx="7937" cy="4763"/>
          </a:xfrm>
          <a:custGeom>
            <a:avLst/>
            <a:gdLst>
              <a:gd name="T0" fmla="*/ 2147483647 w 22"/>
              <a:gd name="T1" fmla="*/ 2147483647 h 21"/>
              <a:gd name="T2" fmla="*/ 2147483647 w 22"/>
              <a:gd name="T3" fmla="*/ 2147483647 h 21"/>
              <a:gd name="T4" fmla="*/ 0 w 22"/>
              <a:gd name="T5" fmla="*/ 2147483647 h 21"/>
              <a:gd name="T6" fmla="*/ 0 w 22"/>
              <a:gd name="T7" fmla="*/ 2147483647 h 21"/>
              <a:gd name="T8" fmla="*/ 2147483647 w 22"/>
              <a:gd name="T9" fmla="*/ 0 h 21"/>
              <a:gd name="T10" fmla="*/ 2147483647 w 22"/>
              <a:gd name="T11" fmla="*/ 0 h 21"/>
              <a:gd name="T12" fmla="*/ 2147483647 w 22"/>
              <a:gd name="T13" fmla="*/ 2147483647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21"/>
              <a:gd name="T23" fmla="*/ 22 w 22"/>
              <a:gd name="T24" fmla="*/ 21 h 2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21">
                <a:moveTo>
                  <a:pt x="22" y="1"/>
                </a:moveTo>
                <a:lnTo>
                  <a:pt x="1" y="21"/>
                </a:lnTo>
                <a:lnTo>
                  <a:pt x="0" y="20"/>
                </a:lnTo>
                <a:lnTo>
                  <a:pt x="21" y="0"/>
                </a:lnTo>
                <a:lnTo>
                  <a:pt x="2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08" name="Freeform 5074"/>
          <p:cNvSpPr>
            <a:spLocks noChangeAspect="1"/>
          </p:cNvSpPr>
          <p:nvPr/>
        </p:nvSpPr>
        <p:spPr bwMode="auto">
          <a:xfrm>
            <a:off x="1363663" y="3473450"/>
            <a:ext cx="7937" cy="4763"/>
          </a:xfrm>
          <a:custGeom>
            <a:avLst/>
            <a:gdLst>
              <a:gd name="T0" fmla="*/ 2147483647 w 22"/>
              <a:gd name="T1" fmla="*/ 2147483647 h 21"/>
              <a:gd name="T2" fmla="*/ 2147483647 w 22"/>
              <a:gd name="T3" fmla="*/ 2147483647 h 21"/>
              <a:gd name="T4" fmla="*/ 0 w 22"/>
              <a:gd name="T5" fmla="*/ 2147483647 h 21"/>
              <a:gd name="T6" fmla="*/ 0 w 22"/>
              <a:gd name="T7" fmla="*/ 2147483647 h 21"/>
              <a:gd name="T8" fmla="*/ 2147483647 w 22"/>
              <a:gd name="T9" fmla="*/ 0 h 21"/>
              <a:gd name="T10" fmla="*/ 2147483647 w 22"/>
              <a:gd name="T11" fmla="*/ 0 h 21"/>
              <a:gd name="T12" fmla="*/ 2147483647 w 22"/>
              <a:gd name="T13" fmla="*/ 2147483647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21"/>
              <a:gd name="T23" fmla="*/ 22 w 22"/>
              <a:gd name="T24" fmla="*/ 21 h 2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21">
                <a:moveTo>
                  <a:pt x="22" y="1"/>
                </a:moveTo>
                <a:lnTo>
                  <a:pt x="1" y="21"/>
                </a:lnTo>
                <a:lnTo>
                  <a:pt x="0" y="20"/>
                </a:lnTo>
                <a:lnTo>
                  <a:pt x="21" y="0"/>
                </a:lnTo>
                <a:lnTo>
                  <a:pt x="2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09" name="Freeform 5075"/>
          <p:cNvSpPr>
            <a:spLocks noChangeAspect="1"/>
          </p:cNvSpPr>
          <p:nvPr/>
        </p:nvSpPr>
        <p:spPr bwMode="auto">
          <a:xfrm>
            <a:off x="1363663" y="3470275"/>
            <a:ext cx="6350" cy="7938"/>
          </a:xfrm>
          <a:custGeom>
            <a:avLst/>
            <a:gdLst>
              <a:gd name="T0" fmla="*/ 2147483647 w 22"/>
              <a:gd name="T1" fmla="*/ 2147483647 h 22"/>
              <a:gd name="T2" fmla="*/ 2147483647 w 22"/>
              <a:gd name="T3" fmla="*/ 2147483647 h 22"/>
              <a:gd name="T4" fmla="*/ 0 w 22"/>
              <a:gd name="T5" fmla="*/ 2147483647 h 22"/>
              <a:gd name="T6" fmla="*/ 0 w 22"/>
              <a:gd name="T7" fmla="*/ 2147483647 h 22"/>
              <a:gd name="T8" fmla="*/ 2147483647 w 22"/>
              <a:gd name="T9" fmla="*/ 0 h 22"/>
              <a:gd name="T10" fmla="*/ 2147483647 w 22"/>
              <a:gd name="T11" fmla="*/ 0 h 22"/>
              <a:gd name="T12" fmla="*/ 2147483647 w 22"/>
              <a:gd name="T13" fmla="*/ 214748364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22"/>
              <a:gd name="T23" fmla="*/ 22 w 22"/>
              <a:gd name="T24" fmla="*/ 22 h 2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22">
                <a:moveTo>
                  <a:pt x="22" y="2"/>
                </a:moveTo>
                <a:lnTo>
                  <a:pt x="1" y="22"/>
                </a:lnTo>
                <a:lnTo>
                  <a:pt x="0" y="21"/>
                </a:lnTo>
                <a:lnTo>
                  <a:pt x="21" y="0"/>
                </a:lnTo>
                <a:lnTo>
                  <a:pt x="22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10" name="Freeform 5076"/>
          <p:cNvSpPr>
            <a:spLocks noChangeAspect="1"/>
          </p:cNvSpPr>
          <p:nvPr/>
        </p:nvSpPr>
        <p:spPr bwMode="auto">
          <a:xfrm>
            <a:off x="1363663" y="3470275"/>
            <a:ext cx="6350" cy="7938"/>
          </a:xfrm>
          <a:custGeom>
            <a:avLst/>
            <a:gdLst>
              <a:gd name="T0" fmla="*/ 2147483647 w 22"/>
              <a:gd name="T1" fmla="*/ 2147483647 h 22"/>
              <a:gd name="T2" fmla="*/ 2147483647 w 22"/>
              <a:gd name="T3" fmla="*/ 2147483647 h 22"/>
              <a:gd name="T4" fmla="*/ 0 w 22"/>
              <a:gd name="T5" fmla="*/ 2147483647 h 22"/>
              <a:gd name="T6" fmla="*/ 2147483647 w 22"/>
              <a:gd name="T7" fmla="*/ 0 h 22"/>
              <a:gd name="T8" fmla="*/ 2147483647 w 22"/>
              <a:gd name="T9" fmla="*/ 2147483647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"/>
              <a:gd name="T16" fmla="*/ 0 h 22"/>
              <a:gd name="T17" fmla="*/ 22 w 22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" h="22">
                <a:moveTo>
                  <a:pt x="22" y="1"/>
                </a:moveTo>
                <a:lnTo>
                  <a:pt x="1" y="22"/>
                </a:lnTo>
                <a:lnTo>
                  <a:pt x="0" y="21"/>
                </a:lnTo>
                <a:lnTo>
                  <a:pt x="21" y="0"/>
                </a:lnTo>
                <a:lnTo>
                  <a:pt x="2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11" name="Freeform 5077"/>
          <p:cNvSpPr>
            <a:spLocks noChangeAspect="1"/>
          </p:cNvSpPr>
          <p:nvPr/>
        </p:nvSpPr>
        <p:spPr bwMode="auto">
          <a:xfrm>
            <a:off x="1465263" y="3856038"/>
            <a:ext cx="1587" cy="11112"/>
          </a:xfrm>
          <a:custGeom>
            <a:avLst/>
            <a:gdLst>
              <a:gd name="T0" fmla="*/ 2147483647 w 4"/>
              <a:gd name="T1" fmla="*/ 0 h 31"/>
              <a:gd name="T2" fmla="*/ 0 w 4"/>
              <a:gd name="T3" fmla="*/ 2147483647 h 31"/>
              <a:gd name="T4" fmla="*/ 2147483647 w 4"/>
              <a:gd name="T5" fmla="*/ 0 h 31"/>
              <a:gd name="T6" fmla="*/ 0 60000 65536"/>
              <a:gd name="T7" fmla="*/ 0 60000 65536"/>
              <a:gd name="T8" fmla="*/ 0 60000 65536"/>
              <a:gd name="T9" fmla="*/ 0 w 4"/>
              <a:gd name="T10" fmla="*/ 0 h 31"/>
              <a:gd name="T11" fmla="*/ 4 w 4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" h="31">
                <a:moveTo>
                  <a:pt x="4" y="0"/>
                </a:moveTo>
                <a:lnTo>
                  <a:pt x="0" y="31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12" name="Freeform 5078"/>
          <p:cNvSpPr>
            <a:spLocks noChangeAspect="1"/>
          </p:cNvSpPr>
          <p:nvPr/>
        </p:nvSpPr>
        <p:spPr bwMode="auto">
          <a:xfrm>
            <a:off x="1335088" y="3849688"/>
            <a:ext cx="3175" cy="9525"/>
          </a:xfrm>
          <a:custGeom>
            <a:avLst/>
            <a:gdLst>
              <a:gd name="T0" fmla="*/ 2147483647 w 16"/>
              <a:gd name="T1" fmla="*/ 2147483647 h 31"/>
              <a:gd name="T2" fmla="*/ 2147483647 w 16"/>
              <a:gd name="T3" fmla="*/ 2147483647 h 31"/>
              <a:gd name="T4" fmla="*/ 2147483647 w 16"/>
              <a:gd name="T5" fmla="*/ 2147483647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0 w 16"/>
              <a:gd name="T19" fmla="*/ 2147483647 h 31"/>
              <a:gd name="T20" fmla="*/ 0 w 16"/>
              <a:gd name="T21" fmla="*/ 2147483647 h 31"/>
              <a:gd name="T22" fmla="*/ 0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0 h 31"/>
              <a:gd name="T38" fmla="*/ 2147483647 w 16"/>
              <a:gd name="T39" fmla="*/ 0 h 31"/>
              <a:gd name="T40" fmla="*/ 2147483647 w 16"/>
              <a:gd name="T41" fmla="*/ 0 h 31"/>
              <a:gd name="T42" fmla="*/ 2147483647 w 16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16" y="31"/>
                </a:moveTo>
                <a:lnTo>
                  <a:pt x="16" y="31"/>
                </a:lnTo>
                <a:lnTo>
                  <a:pt x="14" y="31"/>
                </a:lnTo>
                <a:lnTo>
                  <a:pt x="11" y="30"/>
                </a:lnTo>
                <a:lnTo>
                  <a:pt x="8" y="29"/>
                </a:lnTo>
                <a:lnTo>
                  <a:pt x="6" y="27"/>
                </a:lnTo>
                <a:lnTo>
                  <a:pt x="4" y="24"/>
                </a:lnTo>
                <a:lnTo>
                  <a:pt x="2" y="22"/>
                </a:lnTo>
                <a:lnTo>
                  <a:pt x="1" y="20"/>
                </a:lnTo>
                <a:lnTo>
                  <a:pt x="0" y="17"/>
                </a:lnTo>
                <a:lnTo>
                  <a:pt x="0" y="15"/>
                </a:lnTo>
                <a:lnTo>
                  <a:pt x="0" y="13"/>
                </a:lnTo>
                <a:lnTo>
                  <a:pt x="1" y="10"/>
                </a:lnTo>
                <a:lnTo>
                  <a:pt x="2" y="8"/>
                </a:lnTo>
                <a:lnTo>
                  <a:pt x="4" y="6"/>
                </a:lnTo>
                <a:lnTo>
                  <a:pt x="6" y="4"/>
                </a:lnTo>
                <a:lnTo>
                  <a:pt x="8" y="2"/>
                </a:lnTo>
                <a:lnTo>
                  <a:pt x="11" y="1"/>
                </a:lnTo>
                <a:lnTo>
                  <a:pt x="14" y="0"/>
                </a:lnTo>
                <a:lnTo>
                  <a:pt x="16" y="0"/>
                </a:lnTo>
                <a:lnTo>
                  <a:pt x="16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13" name="Freeform 5079"/>
          <p:cNvSpPr>
            <a:spLocks noChangeAspect="1"/>
          </p:cNvSpPr>
          <p:nvPr/>
        </p:nvSpPr>
        <p:spPr bwMode="auto">
          <a:xfrm>
            <a:off x="1447800" y="3854450"/>
            <a:ext cx="19050" cy="12700"/>
          </a:xfrm>
          <a:custGeom>
            <a:avLst/>
            <a:gdLst>
              <a:gd name="T0" fmla="*/ 2147483647 w 50"/>
              <a:gd name="T1" fmla="*/ 2147483647 h 37"/>
              <a:gd name="T2" fmla="*/ 2147483647 w 50"/>
              <a:gd name="T3" fmla="*/ 2147483647 h 37"/>
              <a:gd name="T4" fmla="*/ 0 w 50"/>
              <a:gd name="T5" fmla="*/ 2147483647 h 37"/>
              <a:gd name="T6" fmla="*/ 2147483647 w 50"/>
              <a:gd name="T7" fmla="*/ 2147483647 h 37"/>
              <a:gd name="T8" fmla="*/ 2147483647 w 50"/>
              <a:gd name="T9" fmla="*/ 0 h 37"/>
              <a:gd name="T10" fmla="*/ 2147483647 w 50"/>
              <a:gd name="T11" fmla="*/ 0 h 37"/>
              <a:gd name="T12" fmla="*/ 2147483647 w 50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37"/>
              <a:gd name="T23" fmla="*/ 50 w 50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37">
                <a:moveTo>
                  <a:pt x="50" y="6"/>
                </a:moveTo>
                <a:lnTo>
                  <a:pt x="46" y="37"/>
                </a:lnTo>
                <a:lnTo>
                  <a:pt x="0" y="31"/>
                </a:lnTo>
                <a:lnTo>
                  <a:pt x="3" y="31"/>
                </a:lnTo>
                <a:lnTo>
                  <a:pt x="5" y="0"/>
                </a:lnTo>
                <a:lnTo>
                  <a:pt x="8" y="0"/>
                </a:lnTo>
                <a:lnTo>
                  <a:pt x="50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14" name="Freeform 5080"/>
          <p:cNvSpPr>
            <a:spLocks noChangeAspect="1"/>
          </p:cNvSpPr>
          <p:nvPr/>
        </p:nvSpPr>
        <p:spPr bwMode="auto">
          <a:xfrm>
            <a:off x="1435100" y="3852863"/>
            <a:ext cx="14288" cy="12700"/>
          </a:xfrm>
          <a:custGeom>
            <a:avLst/>
            <a:gdLst>
              <a:gd name="T0" fmla="*/ 2147483647 w 46"/>
              <a:gd name="T1" fmla="*/ 2147483647 h 35"/>
              <a:gd name="T2" fmla="*/ 2147483647 w 46"/>
              <a:gd name="T3" fmla="*/ 2147483647 h 35"/>
              <a:gd name="T4" fmla="*/ 0 w 46"/>
              <a:gd name="T5" fmla="*/ 2147483647 h 35"/>
              <a:gd name="T6" fmla="*/ 0 w 46"/>
              <a:gd name="T7" fmla="*/ 2147483647 h 35"/>
              <a:gd name="T8" fmla="*/ 2147483647 w 46"/>
              <a:gd name="T9" fmla="*/ 0 h 35"/>
              <a:gd name="T10" fmla="*/ 2147483647 w 46"/>
              <a:gd name="T11" fmla="*/ 0 h 35"/>
              <a:gd name="T12" fmla="*/ 2147483647 w 46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35"/>
              <a:gd name="T23" fmla="*/ 46 w 46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35">
                <a:moveTo>
                  <a:pt x="46" y="4"/>
                </a:moveTo>
                <a:lnTo>
                  <a:pt x="44" y="35"/>
                </a:lnTo>
                <a:lnTo>
                  <a:pt x="0" y="31"/>
                </a:lnTo>
                <a:lnTo>
                  <a:pt x="2" y="0"/>
                </a:lnTo>
                <a:lnTo>
                  <a:pt x="46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15" name="Freeform 5081"/>
          <p:cNvSpPr>
            <a:spLocks noChangeAspect="1"/>
          </p:cNvSpPr>
          <p:nvPr/>
        </p:nvSpPr>
        <p:spPr bwMode="auto">
          <a:xfrm>
            <a:off x="1420813" y="3852863"/>
            <a:ext cx="14287" cy="12700"/>
          </a:xfrm>
          <a:custGeom>
            <a:avLst/>
            <a:gdLst>
              <a:gd name="T0" fmla="*/ 2147483647 w 50"/>
              <a:gd name="T1" fmla="*/ 2147483647 h 34"/>
              <a:gd name="T2" fmla="*/ 2147483647 w 50"/>
              <a:gd name="T3" fmla="*/ 2147483647 h 34"/>
              <a:gd name="T4" fmla="*/ 0 w 50"/>
              <a:gd name="T5" fmla="*/ 2147483647 h 34"/>
              <a:gd name="T6" fmla="*/ 2147483647 w 50"/>
              <a:gd name="T7" fmla="*/ 2147483647 h 34"/>
              <a:gd name="T8" fmla="*/ 2147483647 w 50"/>
              <a:gd name="T9" fmla="*/ 0 h 34"/>
              <a:gd name="T10" fmla="*/ 2147483647 w 50"/>
              <a:gd name="T11" fmla="*/ 0 h 34"/>
              <a:gd name="T12" fmla="*/ 2147483647 w 50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34"/>
              <a:gd name="T23" fmla="*/ 50 w 50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34">
                <a:moveTo>
                  <a:pt x="50" y="3"/>
                </a:moveTo>
                <a:lnTo>
                  <a:pt x="48" y="34"/>
                </a:lnTo>
                <a:lnTo>
                  <a:pt x="0" y="31"/>
                </a:lnTo>
                <a:lnTo>
                  <a:pt x="3" y="31"/>
                </a:lnTo>
                <a:lnTo>
                  <a:pt x="3" y="0"/>
                </a:lnTo>
                <a:lnTo>
                  <a:pt x="6" y="0"/>
                </a:lnTo>
                <a:lnTo>
                  <a:pt x="50" y="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16" name="Freeform 5082"/>
          <p:cNvSpPr>
            <a:spLocks noChangeAspect="1"/>
          </p:cNvSpPr>
          <p:nvPr/>
        </p:nvSpPr>
        <p:spPr bwMode="auto">
          <a:xfrm>
            <a:off x="1403350" y="3852863"/>
            <a:ext cx="17463" cy="9525"/>
          </a:xfrm>
          <a:custGeom>
            <a:avLst/>
            <a:gdLst>
              <a:gd name="T0" fmla="*/ 2147483647 w 45"/>
              <a:gd name="T1" fmla="*/ 2147483647 h 33"/>
              <a:gd name="T2" fmla="*/ 2147483647 w 45"/>
              <a:gd name="T3" fmla="*/ 2147483647 h 33"/>
              <a:gd name="T4" fmla="*/ 0 w 45"/>
              <a:gd name="T5" fmla="*/ 2147483647 h 33"/>
              <a:gd name="T6" fmla="*/ 0 w 45"/>
              <a:gd name="T7" fmla="*/ 2147483647 h 33"/>
              <a:gd name="T8" fmla="*/ 0 w 45"/>
              <a:gd name="T9" fmla="*/ 0 h 33"/>
              <a:gd name="T10" fmla="*/ 0 w 45"/>
              <a:gd name="T11" fmla="*/ 0 h 33"/>
              <a:gd name="T12" fmla="*/ 2147483647 w 45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5"/>
              <a:gd name="T22" fmla="*/ 0 h 33"/>
              <a:gd name="T23" fmla="*/ 45 w 45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5" h="33">
                <a:moveTo>
                  <a:pt x="45" y="2"/>
                </a:moveTo>
                <a:lnTo>
                  <a:pt x="45" y="33"/>
                </a:lnTo>
                <a:lnTo>
                  <a:pt x="0" y="31"/>
                </a:lnTo>
                <a:lnTo>
                  <a:pt x="0" y="0"/>
                </a:lnTo>
                <a:lnTo>
                  <a:pt x="45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17" name="Freeform 5083"/>
          <p:cNvSpPr>
            <a:spLocks noChangeAspect="1"/>
          </p:cNvSpPr>
          <p:nvPr/>
        </p:nvSpPr>
        <p:spPr bwMode="auto">
          <a:xfrm>
            <a:off x="1389063" y="3849688"/>
            <a:ext cx="14287" cy="12700"/>
          </a:xfrm>
          <a:custGeom>
            <a:avLst/>
            <a:gdLst>
              <a:gd name="T0" fmla="*/ 2147483647 w 47"/>
              <a:gd name="T1" fmla="*/ 2147483647 h 32"/>
              <a:gd name="T2" fmla="*/ 2147483647 w 47"/>
              <a:gd name="T3" fmla="*/ 2147483647 h 32"/>
              <a:gd name="T4" fmla="*/ 0 w 47"/>
              <a:gd name="T5" fmla="*/ 2147483647 h 32"/>
              <a:gd name="T6" fmla="*/ 0 w 47"/>
              <a:gd name="T7" fmla="*/ 2147483647 h 32"/>
              <a:gd name="T8" fmla="*/ 0 w 47"/>
              <a:gd name="T9" fmla="*/ 0 h 32"/>
              <a:gd name="T10" fmla="*/ 0 w 47"/>
              <a:gd name="T11" fmla="*/ 0 h 32"/>
              <a:gd name="T12" fmla="*/ 2147483647 w 47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7"/>
              <a:gd name="T22" fmla="*/ 0 h 32"/>
              <a:gd name="T23" fmla="*/ 47 w 47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7" h="32">
                <a:moveTo>
                  <a:pt x="47" y="1"/>
                </a:moveTo>
                <a:lnTo>
                  <a:pt x="47" y="32"/>
                </a:lnTo>
                <a:lnTo>
                  <a:pt x="0" y="31"/>
                </a:lnTo>
                <a:lnTo>
                  <a:pt x="0" y="0"/>
                </a:lnTo>
                <a:lnTo>
                  <a:pt x="47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18" name="Freeform 5084"/>
          <p:cNvSpPr>
            <a:spLocks noChangeAspect="1"/>
          </p:cNvSpPr>
          <p:nvPr/>
        </p:nvSpPr>
        <p:spPr bwMode="auto">
          <a:xfrm>
            <a:off x="1371600" y="3849688"/>
            <a:ext cx="17463" cy="12700"/>
          </a:xfrm>
          <a:custGeom>
            <a:avLst/>
            <a:gdLst>
              <a:gd name="T0" fmla="*/ 2147483647 w 47"/>
              <a:gd name="T1" fmla="*/ 2147483647 h 32"/>
              <a:gd name="T2" fmla="*/ 2147483647 w 47"/>
              <a:gd name="T3" fmla="*/ 2147483647 h 32"/>
              <a:gd name="T4" fmla="*/ 0 w 47"/>
              <a:gd name="T5" fmla="*/ 2147483647 h 32"/>
              <a:gd name="T6" fmla="*/ 0 w 47"/>
              <a:gd name="T7" fmla="*/ 2147483647 h 32"/>
              <a:gd name="T8" fmla="*/ 0 w 47"/>
              <a:gd name="T9" fmla="*/ 0 h 32"/>
              <a:gd name="T10" fmla="*/ 0 w 47"/>
              <a:gd name="T11" fmla="*/ 0 h 32"/>
              <a:gd name="T12" fmla="*/ 2147483647 w 47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7"/>
              <a:gd name="T22" fmla="*/ 0 h 32"/>
              <a:gd name="T23" fmla="*/ 47 w 47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7" h="32">
                <a:moveTo>
                  <a:pt x="47" y="1"/>
                </a:moveTo>
                <a:lnTo>
                  <a:pt x="47" y="32"/>
                </a:lnTo>
                <a:lnTo>
                  <a:pt x="0" y="31"/>
                </a:lnTo>
                <a:lnTo>
                  <a:pt x="0" y="0"/>
                </a:lnTo>
                <a:lnTo>
                  <a:pt x="47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19" name="Freeform 5085"/>
          <p:cNvSpPr>
            <a:spLocks noChangeAspect="1"/>
          </p:cNvSpPr>
          <p:nvPr/>
        </p:nvSpPr>
        <p:spPr bwMode="auto">
          <a:xfrm>
            <a:off x="1355725" y="3849688"/>
            <a:ext cx="15875" cy="9525"/>
          </a:xfrm>
          <a:custGeom>
            <a:avLst/>
            <a:gdLst>
              <a:gd name="T0" fmla="*/ 2147483647 w 48"/>
              <a:gd name="T1" fmla="*/ 0 h 31"/>
              <a:gd name="T2" fmla="*/ 2147483647 w 48"/>
              <a:gd name="T3" fmla="*/ 2147483647 h 31"/>
              <a:gd name="T4" fmla="*/ 0 w 48"/>
              <a:gd name="T5" fmla="*/ 2147483647 h 31"/>
              <a:gd name="T6" fmla="*/ 0 w 48"/>
              <a:gd name="T7" fmla="*/ 2147483647 h 31"/>
              <a:gd name="T8" fmla="*/ 0 w 48"/>
              <a:gd name="T9" fmla="*/ 0 h 31"/>
              <a:gd name="T10" fmla="*/ 0 w 48"/>
              <a:gd name="T11" fmla="*/ 0 h 31"/>
              <a:gd name="T12" fmla="*/ 2147483647 w 48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8"/>
              <a:gd name="T22" fmla="*/ 0 h 31"/>
              <a:gd name="T23" fmla="*/ 48 w 48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8" h="31">
                <a:moveTo>
                  <a:pt x="48" y="0"/>
                </a:moveTo>
                <a:lnTo>
                  <a:pt x="48" y="31"/>
                </a:lnTo>
                <a:lnTo>
                  <a:pt x="0" y="31"/>
                </a:lnTo>
                <a:lnTo>
                  <a:pt x="0" y="0"/>
                </a:lnTo>
                <a:lnTo>
                  <a:pt x="4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20" name="Rectangle 5086"/>
          <p:cNvSpPr>
            <a:spLocks noChangeAspect="1" noChangeArrowheads="1"/>
          </p:cNvSpPr>
          <p:nvPr/>
        </p:nvSpPr>
        <p:spPr bwMode="auto">
          <a:xfrm>
            <a:off x="1338263" y="3849688"/>
            <a:ext cx="17462" cy="952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21" name="Freeform 5087"/>
          <p:cNvSpPr>
            <a:spLocks noChangeAspect="1"/>
          </p:cNvSpPr>
          <p:nvPr/>
        </p:nvSpPr>
        <p:spPr bwMode="auto">
          <a:xfrm>
            <a:off x="1338263" y="3849688"/>
            <a:ext cx="6350" cy="9525"/>
          </a:xfrm>
          <a:custGeom>
            <a:avLst/>
            <a:gdLst>
              <a:gd name="T0" fmla="*/ 0 w 15"/>
              <a:gd name="T1" fmla="*/ 0 h 31"/>
              <a:gd name="T2" fmla="*/ 0 w 15"/>
              <a:gd name="T3" fmla="*/ 0 h 31"/>
              <a:gd name="T4" fmla="*/ 2147483647 w 15"/>
              <a:gd name="T5" fmla="*/ 0 h 31"/>
              <a:gd name="T6" fmla="*/ 2147483647 w 15"/>
              <a:gd name="T7" fmla="*/ 2147483647 h 31"/>
              <a:gd name="T8" fmla="*/ 2147483647 w 15"/>
              <a:gd name="T9" fmla="*/ 2147483647 h 31"/>
              <a:gd name="T10" fmla="*/ 2147483647 w 15"/>
              <a:gd name="T11" fmla="*/ 2147483647 h 31"/>
              <a:gd name="T12" fmla="*/ 2147483647 w 15"/>
              <a:gd name="T13" fmla="*/ 2147483647 h 31"/>
              <a:gd name="T14" fmla="*/ 2147483647 w 15"/>
              <a:gd name="T15" fmla="*/ 2147483647 h 31"/>
              <a:gd name="T16" fmla="*/ 2147483647 w 15"/>
              <a:gd name="T17" fmla="*/ 2147483647 h 31"/>
              <a:gd name="T18" fmla="*/ 2147483647 w 15"/>
              <a:gd name="T19" fmla="*/ 2147483647 h 31"/>
              <a:gd name="T20" fmla="*/ 2147483647 w 15"/>
              <a:gd name="T21" fmla="*/ 2147483647 h 31"/>
              <a:gd name="T22" fmla="*/ 2147483647 w 15"/>
              <a:gd name="T23" fmla="*/ 2147483647 h 31"/>
              <a:gd name="T24" fmla="*/ 2147483647 w 15"/>
              <a:gd name="T25" fmla="*/ 2147483647 h 31"/>
              <a:gd name="T26" fmla="*/ 2147483647 w 15"/>
              <a:gd name="T27" fmla="*/ 2147483647 h 31"/>
              <a:gd name="T28" fmla="*/ 2147483647 w 15"/>
              <a:gd name="T29" fmla="*/ 2147483647 h 31"/>
              <a:gd name="T30" fmla="*/ 2147483647 w 15"/>
              <a:gd name="T31" fmla="*/ 2147483647 h 31"/>
              <a:gd name="T32" fmla="*/ 2147483647 w 15"/>
              <a:gd name="T33" fmla="*/ 2147483647 h 31"/>
              <a:gd name="T34" fmla="*/ 2147483647 w 15"/>
              <a:gd name="T35" fmla="*/ 2147483647 h 31"/>
              <a:gd name="T36" fmla="*/ 2147483647 w 15"/>
              <a:gd name="T37" fmla="*/ 2147483647 h 31"/>
              <a:gd name="T38" fmla="*/ 0 w 15"/>
              <a:gd name="T39" fmla="*/ 2147483647 h 31"/>
              <a:gd name="T40" fmla="*/ 0 w 15"/>
              <a:gd name="T41" fmla="*/ 2147483647 h 31"/>
              <a:gd name="T42" fmla="*/ 0 w 15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"/>
              <a:gd name="T67" fmla="*/ 0 h 31"/>
              <a:gd name="T68" fmla="*/ 15 w 15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5" y="1"/>
                </a:lnTo>
                <a:lnTo>
                  <a:pt x="7" y="2"/>
                </a:lnTo>
                <a:lnTo>
                  <a:pt x="9" y="4"/>
                </a:lnTo>
                <a:lnTo>
                  <a:pt x="11" y="6"/>
                </a:lnTo>
                <a:lnTo>
                  <a:pt x="13" y="8"/>
                </a:lnTo>
                <a:lnTo>
                  <a:pt x="14" y="10"/>
                </a:lnTo>
                <a:lnTo>
                  <a:pt x="15" y="13"/>
                </a:lnTo>
                <a:lnTo>
                  <a:pt x="15" y="15"/>
                </a:lnTo>
                <a:lnTo>
                  <a:pt x="15" y="17"/>
                </a:lnTo>
                <a:lnTo>
                  <a:pt x="14" y="20"/>
                </a:lnTo>
                <a:lnTo>
                  <a:pt x="13" y="22"/>
                </a:lnTo>
                <a:lnTo>
                  <a:pt x="11" y="24"/>
                </a:lnTo>
                <a:lnTo>
                  <a:pt x="9" y="27"/>
                </a:lnTo>
                <a:lnTo>
                  <a:pt x="7" y="29"/>
                </a:lnTo>
                <a:lnTo>
                  <a:pt x="5" y="30"/>
                </a:ln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22" name="Freeform 5088"/>
          <p:cNvSpPr>
            <a:spLocks noChangeAspect="1"/>
          </p:cNvSpPr>
          <p:nvPr/>
        </p:nvSpPr>
        <p:spPr bwMode="auto">
          <a:xfrm>
            <a:off x="1303338" y="3849688"/>
            <a:ext cx="1587" cy="9525"/>
          </a:xfrm>
          <a:custGeom>
            <a:avLst/>
            <a:gdLst>
              <a:gd name="T0" fmla="*/ 0 w 1587"/>
              <a:gd name="T1" fmla="*/ 2147483647 h 31"/>
              <a:gd name="T2" fmla="*/ 0 w 1587"/>
              <a:gd name="T3" fmla="*/ 0 h 31"/>
              <a:gd name="T4" fmla="*/ 0 w 1587"/>
              <a:gd name="T5" fmla="*/ 2147483647 h 31"/>
              <a:gd name="T6" fmla="*/ 0 60000 65536"/>
              <a:gd name="T7" fmla="*/ 0 60000 65536"/>
              <a:gd name="T8" fmla="*/ 0 60000 65536"/>
              <a:gd name="T9" fmla="*/ 0 w 1587"/>
              <a:gd name="T10" fmla="*/ 0 h 31"/>
              <a:gd name="T11" fmla="*/ 1587 w 1587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31">
                <a:moveTo>
                  <a:pt x="0" y="31"/>
                </a:moveTo>
                <a:lnTo>
                  <a:pt x="0" y="0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23" name="Freeform 5089"/>
          <p:cNvSpPr>
            <a:spLocks noChangeAspect="1"/>
          </p:cNvSpPr>
          <p:nvPr/>
        </p:nvSpPr>
        <p:spPr bwMode="auto">
          <a:xfrm>
            <a:off x="1335088" y="3849688"/>
            <a:ext cx="3175" cy="9525"/>
          </a:xfrm>
          <a:custGeom>
            <a:avLst/>
            <a:gdLst>
              <a:gd name="T0" fmla="*/ 2147483647 w 14"/>
              <a:gd name="T1" fmla="*/ 0 h 31"/>
              <a:gd name="T2" fmla="*/ 2147483647 w 14"/>
              <a:gd name="T3" fmla="*/ 2147483647 h 31"/>
              <a:gd name="T4" fmla="*/ 0 w 14"/>
              <a:gd name="T5" fmla="*/ 2147483647 h 31"/>
              <a:gd name="T6" fmla="*/ 0 w 14"/>
              <a:gd name="T7" fmla="*/ 2147483647 h 31"/>
              <a:gd name="T8" fmla="*/ 0 w 14"/>
              <a:gd name="T9" fmla="*/ 0 h 31"/>
              <a:gd name="T10" fmla="*/ 0 w 14"/>
              <a:gd name="T11" fmla="*/ 0 h 31"/>
              <a:gd name="T12" fmla="*/ 2147483647 w 14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31"/>
              <a:gd name="T23" fmla="*/ 14 w 1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31">
                <a:moveTo>
                  <a:pt x="14" y="0"/>
                </a:moveTo>
                <a:lnTo>
                  <a:pt x="14" y="31"/>
                </a:lnTo>
                <a:lnTo>
                  <a:pt x="0" y="31"/>
                </a:lnTo>
                <a:lnTo>
                  <a:pt x="0" y="0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24" name="Freeform 5090"/>
          <p:cNvSpPr>
            <a:spLocks noChangeAspect="1"/>
          </p:cNvSpPr>
          <p:nvPr/>
        </p:nvSpPr>
        <p:spPr bwMode="auto">
          <a:xfrm>
            <a:off x="1330325" y="3849688"/>
            <a:ext cx="4763" cy="9525"/>
          </a:xfrm>
          <a:custGeom>
            <a:avLst/>
            <a:gdLst>
              <a:gd name="T0" fmla="*/ 2147483647 w 13"/>
              <a:gd name="T1" fmla="*/ 0 h 31"/>
              <a:gd name="T2" fmla="*/ 2147483647 w 13"/>
              <a:gd name="T3" fmla="*/ 2147483647 h 31"/>
              <a:gd name="T4" fmla="*/ 0 w 13"/>
              <a:gd name="T5" fmla="*/ 2147483647 h 31"/>
              <a:gd name="T6" fmla="*/ 0 w 13"/>
              <a:gd name="T7" fmla="*/ 2147483647 h 31"/>
              <a:gd name="T8" fmla="*/ 0 w 13"/>
              <a:gd name="T9" fmla="*/ 0 h 31"/>
              <a:gd name="T10" fmla="*/ 0 w 13"/>
              <a:gd name="T11" fmla="*/ 0 h 31"/>
              <a:gd name="T12" fmla="*/ 2147483647 w 1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"/>
              <a:gd name="T22" fmla="*/ 0 h 31"/>
              <a:gd name="T23" fmla="*/ 13 w 1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" h="31">
                <a:moveTo>
                  <a:pt x="13" y="0"/>
                </a:moveTo>
                <a:lnTo>
                  <a:pt x="13" y="31"/>
                </a:lnTo>
                <a:lnTo>
                  <a:pt x="0" y="31"/>
                </a:lnTo>
                <a:lnTo>
                  <a:pt x="0" y="0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25" name="Freeform 5091"/>
          <p:cNvSpPr>
            <a:spLocks noChangeAspect="1"/>
          </p:cNvSpPr>
          <p:nvPr/>
        </p:nvSpPr>
        <p:spPr bwMode="auto">
          <a:xfrm>
            <a:off x="1327150" y="3849688"/>
            <a:ext cx="3175" cy="9525"/>
          </a:xfrm>
          <a:custGeom>
            <a:avLst/>
            <a:gdLst>
              <a:gd name="T0" fmla="*/ 2147483647 w 13"/>
              <a:gd name="T1" fmla="*/ 0 h 31"/>
              <a:gd name="T2" fmla="*/ 2147483647 w 13"/>
              <a:gd name="T3" fmla="*/ 2147483647 h 31"/>
              <a:gd name="T4" fmla="*/ 0 w 13"/>
              <a:gd name="T5" fmla="*/ 2147483647 h 31"/>
              <a:gd name="T6" fmla="*/ 0 w 13"/>
              <a:gd name="T7" fmla="*/ 2147483647 h 31"/>
              <a:gd name="T8" fmla="*/ 0 w 13"/>
              <a:gd name="T9" fmla="*/ 0 h 31"/>
              <a:gd name="T10" fmla="*/ 0 w 13"/>
              <a:gd name="T11" fmla="*/ 0 h 31"/>
              <a:gd name="T12" fmla="*/ 2147483647 w 1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"/>
              <a:gd name="T22" fmla="*/ 0 h 31"/>
              <a:gd name="T23" fmla="*/ 13 w 1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" h="31">
                <a:moveTo>
                  <a:pt x="13" y="0"/>
                </a:moveTo>
                <a:lnTo>
                  <a:pt x="13" y="31"/>
                </a:lnTo>
                <a:lnTo>
                  <a:pt x="0" y="31"/>
                </a:lnTo>
                <a:lnTo>
                  <a:pt x="0" y="0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26" name="Freeform 5092"/>
          <p:cNvSpPr>
            <a:spLocks noChangeAspect="1"/>
          </p:cNvSpPr>
          <p:nvPr/>
        </p:nvSpPr>
        <p:spPr bwMode="auto">
          <a:xfrm>
            <a:off x="1320800" y="3849688"/>
            <a:ext cx="6350" cy="9525"/>
          </a:xfrm>
          <a:custGeom>
            <a:avLst/>
            <a:gdLst>
              <a:gd name="T0" fmla="*/ 2147483647 w 13"/>
              <a:gd name="T1" fmla="*/ 0 h 31"/>
              <a:gd name="T2" fmla="*/ 2147483647 w 13"/>
              <a:gd name="T3" fmla="*/ 2147483647 h 31"/>
              <a:gd name="T4" fmla="*/ 0 w 13"/>
              <a:gd name="T5" fmla="*/ 2147483647 h 31"/>
              <a:gd name="T6" fmla="*/ 0 w 13"/>
              <a:gd name="T7" fmla="*/ 2147483647 h 31"/>
              <a:gd name="T8" fmla="*/ 0 w 13"/>
              <a:gd name="T9" fmla="*/ 0 h 31"/>
              <a:gd name="T10" fmla="*/ 0 w 13"/>
              <a:gd name="T11" fmla="*/ 0 h 31"/>
              <a:gd name="T12" fmla="*/ 2147483647 w 1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"/>
              <a:gd name="T22" fmla="*/ 0 h 31"/>
              <a:gd name="T23" fmla="*/ 13 w 1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" h="31">
                <a:moveTo>
                  <a:pt x="13" y="0"/>
                </a:moveTo>
                <a:lnTo>
                  <a:pt x="13" y="31"/>
                </a:lnTo>
                <a:lnTo>
                  <a:pt x="0" y="31"/>
                </a:lnTo>
                <a:lnTo>
                  <a:pt x="0" y="0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27" name="Freeform 5093"/>
          <p:cNvSpPr>
            <a:spLocks noChangeAspect="1"/>
          </p:cNvSpPr>
          <p:nvPr/>
        </p:nvSpPr>
        <p:spPr bwMode="auto">
          <a:xfrm>
            <a:off x="1314450" y="3849688"/>
            <a:ext cx="6350" cy="9525"/>
          </a:xfrm>
          <a:custGeom>
            <a:avLst/>
            <a:gdLst>
              <a:gd name="T0" fmla="*/ 2147483647 w 14"/>
              <a:gd name="T1" fmla="*/ 0 h 31"/>
              <a:gd name="T2" fmla="*/ 2147483647 w 14"/>
              <a:gd name="T3" fmla="*/ 2147483647 h 31"/>
              <a:gd name="T4" fmla="*/ 0 w 14"/>
              <a:gd name="T5" fmla="*/ 2147483647 h 31"/>
              <a:gd name="T6" fmla="*/ 0 w 14"/>
              <a:gd name="T7" fmla="*/ 2147483647 h 31"/>
              <a:gd name="T8" fmla="*/ 0 w 14"/>
              <a:gd name="T9" fmla="*/ 0 h 31"/>
              <a:gd name="T10" fmla="*/ 0 w 14"/>
              <a:gd name="T11" fmla="*/ 0 h 31"/>
              <a:gd name="T12" fmla="*/ 2147483647 w 14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31"/>
              <a:gd name="T23" fmla="*/ 14 w 1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31">
                <a:moveTo>
                  <a:pt x="14" y="0"/>
                </a:moveTo>
                <a:lnTo>
                  <a:pt x="14" y="31"/>
                </a:lnTo>
                <a:lnTo>
                  <a:pt x="0" y="31"/>
                </a:lnTo>
                <a:lnTo>
                  <a:pt x="0" y="0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28" name="Freeform 5094"/>
          <p:cNvSpPr>
            <a:spLocks noChangeAspect="1"/>
          </p:cNvSpPr>
          <p:nvPr/>
        </p:nvSpPr>
        <p:spPr bwMode="auto">
          <a:xfrm>
            <a:off x="1311275" y="3849688"/>
            <a:ext cx="3175" cy="9525"/>
          </a:xfrm>
          <a:custGeom>
            <a:avLst/>
            <a:gdLst>
              <a:gd name="T0" fmla="*/ 2147483647 w 12"/>
              <a:gd name="T1" fmla="*/ 0 h 31"/>
              <a:gd name="T2" fmla="*/ 2147483647 w 12"/>
              <a:gd name="T3" fmla="*/ 2147483647 h 31"/>
              <a:gd name="T4" fmla="*/ 0 w 12"/>
              <a:gd name="T5" fmla="*/ 2147483647 h 31"/>
              <a:gd name="T6" fmla="*/ 0 w 12"/>
              <a:gd name="T7" fmla="*/ 2147483647 h 31"/>
              <a:gd name="T8" fmla="*/ 0 w 12"/>
              <a:gd name="T9" fmla="*/ 0 h 31"/>
              <a:gd name="T10" fmla="*/ 0 w 12"/>
              <a:gd name="T11" fmla="*/ 0 h 31"/>
              <a:gd name="T12" fmla="*/ 2147483647 w 12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"/>
              <a:gd name="T22" fmla="*/ 0 h 31"/>
              <a:gd name="T23" fmla="*/ 12 w 12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" h="31">
                <a:moveTo>
                  <a:pt x="12" y="0"/>
                </a:moveTo>
                <a:lnTo>
                  <a:pt x="12" y="31"/>
                </a:lnTo>
                <a:lnTo>
                  <a:pt x="0" y="31"/>
                </a:lnTo>
                <a:lnTo>
                  <a:pt x="0" y="0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29" name="Freeform 5095"/>
          <p:cNvSpPr>
            <a:spLocks noChangeAspect="1"/>
          </p:cNvSpPr>
          <p:nvPr/>
        </p:nvSpPr>
        <p:spPr bwMode="auto">
          <a:xfrm>
            <a:off x="1306513" y="3849688"/>
            <a:ext cx="4762" cy="9525"/>
          </a:xfrm>
          <a:custGeom>
            <a:avLst/>
            <a:gdLst>
              <a:gd name="T0" fmla="*/ 2147483647 w 14"/>
              <a:gd name="T1" fmla="*/ 0 h 31"/>
              <a:gd name="T2" fmla="*/ 2147483647 w 14"/>
              <a:gd name="T3" fmla="*/ 2147483647 h 31"/>
              <a:gd name="T4" fmla="*/ 0 w 14"/>
              <a:gd name="T5" fmla="*/ 2147483647 h 31"/>
              <a:gd name="T6" fmla="*/ 0 w 14"/>
              <a:gd name="T7" fmla="*/ 2147483647 h 31"/>
              <a:gd name="T8" fmla="*/ 0 w 14"/>
              <a:gd name="T9" fmla="*/ 0 h 31"/>
              <a:gd name="T10" fmla="*/ 0 w 14"/>
              <a:gd name="T11" fmla="*/ 0 h 31"/>
              <a:gd name="T12" fmla="*/ 2147483647 w 14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31"/>
              <a:gd name="T23" fmla="*/ 14 w 1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31">
                <a:moveTo>
                  <a:pt x="14" y="0"/>
                </a:moveTo>
                <a:lnTo>
                  <a:pt x="14" y="31"/>
                </a:lnTo>
                <a:lnTo>
                  <a:pt x="0" y="31"/>
                </a:lnTo>
                <a:lnTo>
                  <a:pt x="0" y="0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30" name="Rectangle 5096"/>
          <p:cNvSpPr>
            <a:spLocks noChangeAspect="1" noChangeArrowheads="1"/>
          </p:cNvSpPr>
          <p:nvPr/>
        </p:nvSpPr>
        <p:spPr bwMode="auto">
          <a:xfrm>
            <a:off x="1303338" y="3849688"/>
            <a:ext cx="3175" cy="952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31" name="Freeform 5097"/>
          <p:cNvSpPr>
            <a:spLocks noChangeAspect="1"/>
          </p:cNvSpPr>
          <p:nvPr/>
        </p:nvSpPr>
        <p:spPr bwMode="auto">
          <a:xfrm>
            <a:off x="1498600" y="3930650"/>
            <a:ext cx="7938" cy="7938"/>
          </a:xfrm>
          <a:custGeom>
            <a:avLst/>
            <a:gdLst>
              <a:gd name="T0" fmla="*/ 0 w 19"/>
              <a:gd name="T1" fmla="*/ 0 h 23"/>
              <a:gd name="T2" fmla="*/ 2147483647 w 19"/>
              <a:gd name="T3" fmla="*/ 2147483647 h 23"/>
              <a:gd name="T4" fmla="*/ 0 w 19"/>
              <a:gd name="T5" fmla="*/ 0 h 23"/>
              <a:gd name="T6" fmla="*/ 0 60000 65536"/>
              <a:gd name="T7" fmla="*/ 0 60000 65536"/>
              <a:gd name="T8" fmla="*/ 0 60000 65536"/>
              <a:gd name="T9" fmla="*/ 0 w 19"/>
              <a:gd name="T10" fmla="*/ 0 h 23"/>
              <a:gd name="T11" fmla="*/ 19 w 19"/>
              <a:gd name="T12" fmla="*/ 23 h 2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9" h="23">
                <a:moveTo>
                  <a:pt x="0" y="0"/>
                </a:moveTo>
                <a:lnTo>
                  <a:pt x="19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32" name="Freeform 5098"/>
          <p:cNvSpPr>
            <a:spLocks noChangeAspect="1"/>
          </p:cNvSpPr>
          <p:nvPr/>
        </p:nvSpPr>
        <p:spPr bwMode="auto">
          <a:xfrm>
            <a:off x="1363663" y="4006850"/>
            <a:ext cx="1587" cy="11113"/>
          </a:xfrm>
          <a:custGeom>
            <a:avLst/>
            <a:gdLst>
              <a:gd name="T0" fmla="*/ 2147483647 w 4"/>
              <a:gd name="T1" fmla="*/ 2147483647 h 31"/>
              <a:gd name="T2" fmla="*/ 0 w 4"/>
              <a:gd name="T3" fmla="*/ 0 h 31"/>
              <a:gd name="T4" fmla="*/ 2147483647 w 4"/>
              <a:gd name="T5" fmla="*/ 2147483647 h 31"/>
              <a:gd name="T6" fmla="*/ 0 60000 65536"/>
              <a:gd name="T7" fmla="*/ 0 60000 65536"/>
              <a:gd name="T8" fmla="*/ 0 60000 65536"/>
              <a:gd name="T9" fmla="*/ 0 w 4"/>
              <a:gd name="T10" fmla="*/ 0 h 31"/>
              <a:gd name="T11" fmla="*/ 4 w 4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" h="31">
                <a:moveTo>
                  <a:pt x="4" y="31"/>
                </a:moveTo>
                <a:lnTo>
                  <a:pt x="0" y="0"/>
                </a:lnTo>
                <a:lnTo>
                  <a:pt x="4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33" name="Freeform 5099"/>
          <p:cNvSpPr>
            <a:spLocks noChangeAspect="1"/>
          </p:cNvSpPr>
          <p:nvPr/>
        </p:nvSpPr>
        <p:spPr bwMode="auto">
          <a:xfrm>
            <a:off x="1485900" y="3930650"/>
            <a:ext cx="20638" cy="22225"/>
          </a:xfrm>
          <a:custGeom>
            <a:avLst/>
            <a:gdLst>
              <a:gd name="T0" fmla="*/ 2147483647 w 56"/>
              <a:gd name="T1" fmla="*/ 0 h 69"/>
              <a:gd name="T2" fmla="*/ 2147483647 w 56"/>
              <a:gd name="T3" fmla="*/ 2147483647 h 69"/>
              <a:gd name="T4" fmla="*/ 0 w 56"/>
              <a:gd name="T5" fmla="*/ 2147483647 h 69"/>
              <a:gd name="T6" fmla="*/ 2147483647 w 56"/>
              <a:gd name="T7" fmla="*/ 2147483647 h 69"/>
              <a:gd name="T8" fmla="*/ 2147483647 w 56"/>
              <a:gd name="T9" fmla="*/ 2147483647 h 69"/>
              <a:gd name="T10" fmla="*/ 2147483647 w 56"/>
              <a:gd name="T11" fmla="*/ 2147483647 h 69"/>
              <a:gd name="T12" fmla="*/ 2147483647 w 56"/>
              <a:gd name="T13" fmla="*/ 0 h 6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6"/>
              <a:gd name="T22" fmla="*/ 0 h 69"/>
              <a:gd name="T23" fmla="*/ 56 w 56"/>
              <a:gd name="T24" fmla="*/ 69 h 6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6" h="69">
                <a:moveTo>
                  <a:pt x="37" y="0"/>
                </a:moveTo>
                <a:lnTo>
                  <a:pt x="56" y="23"/>
                </a:lnTo>
                <a:lnTo>
                  <a:pt x="0" y="69"/>
                </a:lnTo>
                <a:lnTo>
                  <a:pt x="20" y="53"/>
                </a:lnTo>
                <a:lnTo>
                  <a:pt x="2" y="28"/>
                </a:lnTo>
                <a:lnTo>
                  <a:pt x="22" y="12"/>
                </a:lnTo>
                <a:lnTo>
                  <a:pt x="3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34" name="Freeform 5100"/>
          <p:cNvSpPr>
            <a:spLocks noChangeAspect="1"/>
          </p:cNvSpPr>
          <p:nvPr/>
        </p:nvSpPr>
        <p:spPr bwMode="auto">
          <a:xfrm>
            <a:off x="1471613" y="3941763"/>
            <a:ext cx="22225" cy="19050"/>
          </a:xfrm>
          <a:custGeom>
            <a:avLst/>
            <a:gdLst>
              <a:gd name="T0" fmla="*/ 2147483647 w 64"/>
              <a:gd name="T1" fmla="*/ 0 h 60"/>
              <a:gd name="T2" fmla="*/ 2147483647 w 64"/>
              <a:gd name="T3" fmla="*/ 2147483647 h 60"/>
              <a:gd name="T4" fmla="*/ 2147483647 w 64"/>
              <a:gd name="T5" fmla="*/ 2147483647 h 60"/>
              <a:gd name="T6" fmla="*/ 2147483647 w 64"/>
              <a:gd name="T7" fmla="*/ 2147483647 h 60"/>
              <a:gd name="T8" fmla="*/ 0 w 64"/>
              <a:gd name="T9" fmla="*/ 2147483647 h 60"/>
              <a:gd name="T10" fmla="*/ 0 w 64"/>
              <a:gd name="T11" fmla="*/ 2147483647 h 60"/>
              <a:gd name="T12" fmla="*/ 2147483647 w 64"/>
              <a:gd name="T13" fmla="*/ 0 h 6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4"/>
              <a:gd name="T22" fmla="*/ 0 h 60"/>
              <a:gd name="T23" fmla="*/ 64 w 64"/>
              <a:gd name="T24" fmla="*/ 60 h 6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4" h="60">
                <a:moveTo>
                  <a:pt x="46" y="0"/>
                </a:moveTo>
                <a:lnTo>
                  <a:pt x="64" y="25"/>
                </a:lnTo>
                <a:lnTo>
                  <a:pt x="19" y="60"/>
                </a:lnTo>
                <a:lnTo>
                  <a:pt x="0" y="35"/>
                </a:lnTo>
                <a:lnTo>
                  <a:pt x="4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35" name="Freeform 5101"/>
          <p:cNvSpPr>
            <a:spLocks noChangeAspect="1"/>
          </p:cNvSpPr>
          <p:nvPr/>
        </p:nvSpPr>
        <p:spPr bwMode="auto">
          <a:xfrm>
            <a:off x="1449388" y="3951288"/>
            <a:ext cx="26987" cy="23812"/>
          </a:xfrm>
          <a:custGeom>
            <a:avLst/>
            <a:gdLst>
              <a:gd name="T0" fmla="*/ 2147483647 w 80"/>
              <a:gd name="T1" fmla="*/ 0 h 63"/>
              <a:gd name="T2" fmla="*/ 2147483647 w 80"/>
              <a:gd name="T3" fmla="*/ 2147483647 h 63"/>
              <a:gd name="T4" fmla="*/ 2147483647 w 80"/>
              <a:gd name="T5" fmla="*/ 2147483647 h 63"/>
              <a:gd name="T6" fmla="*/ 2147483647 w 80"/>
              <a:gd name="T7" fmla="*/ 2147483647 h 63"/>
              <a:gd name="T8" fmla="*/ 2147483647 w 80"/>
              <a:gd name="T9" fmla="*/ 2147483647 h 63"/>
              <a:gd name="T10" fmla="*/ 0 w 80"/>
              <a:gd name="T11" fmla="*/ 2147483647 h 63"/>
              <a:gd name="T12" fmla="*/ 2147483647 w 80"/>
              <a:gd name="T13" fmla="*/ 0 h 6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0"/>
              <a:gd name="T22" fmla="*/ 0 h 63"/>
              <a:gd name="T23" fmla="*/ 80 w 80"/>
              <a:gd name="T24" fmla="*/ 63 h 6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0" h="63">
                <a:moveTo>
                  <a:pt x="61" y="0"/>
                </a:moveTo>
                <a:lnTo>
                  <a:pt x="80" y="25"/>
                </a:lnTo>
                <a:lnTo>
                  <a:pt x="39" y="55"/>
                </a:lnTo>
                <a:lnTo>
                  <a:pt x="28" y="63"/>
                </a:lnTo>
                <a:lnTo>
                  <a:pt x="11" y="38"/>
                </a:lnTo>
                <a:lnTo>
                  <a:pt x="0" y="45"/>
                </a:lnTo>
                <a:lnTo>
                  <a:pt x="6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36" name="Freeform 5102"/>
          <p:cNvSpPr>
            <a:spLocks noChangeAspect="1"/>
          </p:cNvSpPr>
          <p:nvPr/>
        </p:nvSpPr>
        <p:spPr bwMode="auto">
          <a:xfrm>
            <a:off x="1435100" y="3967163"/>
            <a:ext cx="23813" cy="20637"/>
          </a:xfrm>
          <a:custGeom>
            <a:avLst/>
            <a:gdLst>
              <a:gd name="T0" fmla="*/ 2147483647 w 72"/>
              <a:gd name="T1" fmla="*/ 0 h 66"/>
              <a:gd name="T2" fmla="*/ 2147483647 w 72"/>
              <a:gd name="T3" fmla="*/ 2147483647 h 66"/>
              <a:gd name="T4" fmla="*/ 2147483647 w 72"/>
              <a:gd name="T5" fmla="*/ 2147483647 h 66"/>
              <a:gd name="T6" fmla="*/ 2147483647 w 72"/>
              <a:gd name="T7" fmla="*/ 2147483647 h 66"/>
              <a:gd name="T8" fmla="*/ 0 w 72"/>
              <a:gd name="T9" fmla="*/ 2147483647 h 66"/>
              <a:gd name="T10" fmla="*/ 2147483647 w 72"/>
              <a:gd name="T11" fmla="*/ 2147483647 h 66"/>
              <a:gd name="T12" fmla="*/ 2147483647 w 72"/>
              <a:gd name="T13" fmla="*/ 0 h 6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2"/>
              <a:gd name="T22" fmla="*/ 0 h 66"/>
              <a:gd name="T23" fmla="*/ 72 w 72"/>
              <a:gd name="T24" fmla="*/ 66 h 6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2" h="66">
                <a:moveTo>
                  <a:pt x="55" y="0"/>
                </a:moveTo>
                <a:lnTo>
                  <a:pt x="72" y="25"/>
                </a:lnTo>
                <a:lnTo>
                  <a:pt x="10" y="66"/>
                </a:lnTo>
                <a:lnTo>
                  <a:pt x="15" y="63"/>
                </a:lnTo>
                <a:lnTo>
                  <a:pt x="0" y="36"/>
                </a:lnTo>
                <a:lnTo>
                  <a:pt x="4" y="33"/>
                </a:lnTo>
                <a:lnTo>
                  <a:pt x="5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37" name="Freeform 5103"/>
          <p:cNvSpPr>
            <a:spLocks noChangeAspect="1"/>
          </p:cNvSpPr>
          <p:nvPr/>
        </p:nvSpPr>
        <p:spPr bwMode="auto">
          <a:xfrm>
            <a:off x="1412875" y="3978275"/>
            <a:ext cx="26988" cy="20638"/>
          </a:xfrm>
          <a:custGeom>
            <a:avLst/>
            <a:gdLst>
              <a:gd name="T0" fmla="*/ 2147483647 w 78"/>
              <a:gd name="T1" fmla="*/ 0 h 61"/>
              <a:gd name="T2" fmla="*/ 2147483647 w 78"/>
              <a:gd name="T3" fmla="*/ 2147483647 h 61"/>
              <a:gd name="T4" fmla="*/ 2147483647 w 78"/>
              <a:gd name="T5" fmla="*/ 2147483647 h 61"/>
              <a:gd name="T6" fmla="*/ 2147483647 w 78"/>
              <a:gd name="T7" fmla="*/ 2147483647 h 61"/>
              <a:gd name="T8" fmla="*/ 2147483647 w 78"/>
              <a:gd name="T9" fmla="*/ 2147483647 h 61"/>
              <a:gd name="T10" fmla="*/ 0 w 78"/>
              <a:gd name="T11" fmla="*/ 2147483647 h 61"/>
              <a:gd name="T12" fmla="*/ 2147483647 w 78"/>
              <a:gd name="T13" fmla="*/ 0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8"/>
              <a:gd name="T22" fmla="*/ 0 h 61"/>
              <a:gd name="T23" fmla="*/ 78 w 78"/>
              <a:gd name="T24" fmla="*/ 61 h 6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8" h="61">
                <a:moveTo>
                  <a:pt x="63" y="0"/>
                </a:moveTo>
                <a:lnTo>
                  <a:pt x="78" y="27"/>
                </a:lnTo>
                <a:lnTo>
                  <a:pt x="25" y="58"/>
                </a:lnTo>
                <a:lnTo>
                  <a:pt x="18" y="61"/>
                </a:lnTo>
                <a:lnTo>
                  <a:pt x="6" y="34"/>
                </a:lnTo>
                <a:lnTo>
                  <a:pt x="0" y="37"/>
                </a:lnTo>
                <a:lnTo>
                  <a:pt x="6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38" name="Freeform 5104"/>
          <p:cNvSpPr>
            <a:spLocks noChangeAspect="1"/>
          </p:cNvSpPr>
          <p:nvPr/>
        </p:nvSpPr>
        <p:spPr bwMode="auto">
          <a:xfrm>
            <a:off x="1397000" y="3987800"/>
            <a:ext cx="23813" cy="20638"/>
          </a:xfrm>
          <a:custGeom>
            <a:avLst/>
            <a:gdLst>
              <a:gd name="T0" fmla="*/ 2147483647 w 68"/>
              <a:gd name="T1" fmla="*/ 0 h 57"/>
              <a:gd name="T2" fmla="*/ 2147483647 w 68"/>
              <a:gd name="T3" fmla="*/ 2147483647 h 57"/>
              <a:gd name="T4" fmla="*/ 2147483647 w 68"/>
              <a:gd name="T5" fmla="*/ 2147483647 h 57"/>
              <a:gd name="T6" fmla="*/ 2147483647 w 68"/>
              <a:gd name="T7" fmla="*/ 2147483647 h 57"/>
              <a:gd name="T8" fmla="*/ 0 w 68"/>
              <a:gd name="T9" fmla="*/ 2147483647 h 57"/>
              <a:gd name="T10" fmla="*/ 2147483647 w 68"/>
              <a:gd name="T11" fmla="*/ 2147483647 h 57"/>
              <a:gd name="T12" fmla="*/ 2147483647 w 68"/>
              <a:gd name="T13" fmla="*/ 0 h 5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8"/>
              <a:gd name="T22" fmla="*/ 0 h 57"/>
              <a:gd name="T23" fmla="*/ 68 w 68"/>
              <a:gd name="T24" fmla="*/ 57 h 5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8" h="57">
                <a:moveTo>
                  <a:pt x="56" y="0"/>
                </a:moveTo>
                <a:lnTo>
                  <a:pt x="68" y="27"/>
                </a:lnTo>
                <a:lnTo>
                  <a:pt x="6" y="57"/>
                </a:lnTo>
                <a:lnTo>
                  <a:pt x="10" y="56"/>
                </a:lnTo>
                <a:lnTo>
                  <a:pt x="0" y="27"/>
                </a:lnTo>
                <a:lnTo>
                  <a:pt x="4" y="26"/>
                </a:lnTo>
                <a:lnTo>
                  <a:pt x="5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39" name="Freeform 5105"/>
          <p:cNvSpPr>
            <a:spLocks noChangeAspect="1"/>
          </p:cNvSpPr>
          <p:nvPr/>
        </p:nvSpPr>
        <p:spPr bwMode="auto">
          <a:xfrm>
            <a:off x="1377950" y="3998913"/>
            <a:ext cx="20638" cy="15875"/>
          </a:xfrm>
          <a:custGeom>
            <a:avLst/>
            <a:gdLst>
              <a:gd name="T0" fmla="*/ 2147483647 w 60"/>
              <a:gd name="T1" fmla="*/ 0 h 49"/>
              <a:gd name="T2" fmla="*/ 2147483647 w 60"/>
              <a:gd name="T3" fmla="*/ 2147483647 h 49"/>
              <a:gd name="T4" fmla="*/ 2147483647 w 60"/>
              <a:gd name="T5" fmla="*/ 2147483647 h 49"/>
              <a:gd name="T6" fmla="*/ 2147483647 w 60"/>
              <a:gd name="T7" fmla="*/ 2147483647 h 49"/>
              <a:gd name="T8" fmla="*/ 0 w 60"/>
              <a:gd name="T9" fmla="*/ 2147483647 h 49"/>
              <a:gd name="T10" fmla="*/ 0 w 60"/>
              <a:gd name="T11" fmla="*/ 2147483647 h 49"/>
              <a:gd name="T12" fmla="*/ 2147483647 w 60"/>
              <a:gd name="T13" fmla="*/ 0 h 4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0"/>
              <a:gd name="T22" fmla="*/ 0 h 49"/>
              <a:gd name="T23" fmla="*/ 60 w 60"/>
              <a:gd name="T24" fmla="*/ 49 h 4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0" h="49">
                <a:moveTo>
                  <a:pt x="50" y="0"/>
                </a:moveTo>
                <a:lnTo>
                  <a:pt x="60" y="29"/>
                </a:lnTo>
                <a:lnTo>
                  <a:pt x="4" y="49"/>
                </a:lnTo>
                <a:lnTo>
                  <a:pt x="0" y="18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40" name="Freeform 5106"/>
          <p:cNvSpPr>
            <a:spLocks noChangeAspect="1"/>
          </p:cNvSpPr>
          <p:nvPr/>
        </p:nvSpPr>
        <p:spPr bwMode="auto">
          <a:xfrm>
            <a:off x="1363663" y="4005263"/>
            <a:ext cx="15875" cy="12700"/>
          </a:xfrm>
          <a:custGeom>
            <a:avLst/>
            <a:gdLst>
              <a:gd name="T0" fmla="*/ 2147483647 w 51"/>
              <a:gd name="T1" fmla="*/ 0 h 38"/>
              <a:gd name="T2" fmla="*/ 2147483647 w 51"/>
              <a:gd name="T3" fmla="*/ 2147483647 h 38"/>
              <a:gd name="T4" fmla="*/ 2147483647 w 51"/>
              <a:gd name="T5" fmla="*/ 2147483647 h 38"/>
              <a:gd name="T6" fmla="*/ 0 w 51"/>
              <a:gd name="T7" fmla="*/ 2147483647 h 38"/>
              <a:gd name="T8" fmla="*/ 2147483647 w 51"/>
              <a:gd name="T9" fmla="*/ 0 h 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1"/>
              <a:gd name="T16" fmla="*/ 0 h 38"/>
              <a:gd name="T17" fmla="*/ 51 w 51"/>
              <a:gd name="T18" fmla="*/ 38 h 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1" h="38">
                <a:moveTo>
                  <a:pt x="47" y="0"/>
                </a:moveTo>
                <a:lnTo>
                  <a:pt x="51" y="31"/>
                </a:lnTo>
                <a:lnTo>
                  <a:pt x="4" y="38"/>
                </a:lnTo>
                <a:lnTo>
                  <a:pt x="0" y="7"/>
                </a:lnTo>
                <a:lnTo>
                  <a:pt x="4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41" name="Freeform 5107"/>
          <p:cNvSpPr>
            <a:spLocks noChangeAspect="1"/>
          </p:cNvSpPr>
          <p:nvPr/>
        </p:nvSpPr>
        <p:spPr bwMode="auto">
          <a:xfrm>
            <a:off x="1524000" y="4038600"/>
            <a:ext cx="7938" cy="9525"/>
          </a:xfrm>
          <a:custGeom>
            <a:avLst/>
            <a:gdLst>
              <a:gd name="T0" fmla="*/ 0 w 23"/>
              <a:gd name="T1" fmla="*/ 0 h 20"/>
              <a:gd name="T2" fmla="*/ 2147483647 w 23"/>
              <a:gd name="T3" fmla="*/ 2147483647 h 20"/>
              <a:gd name="T4" fmla="*/ 0 w 23"/>
              <a:gd name="T5" fmla="*/ 0 h 20"/>
              <a:gd name="T6" fmla="*/ 0 60000 65536"/>
              <a:gd name="T7" fmla="*/ 0 60000 65536"/>
              <a:gd name="T8" fmla="*/ 0 60000 65536"/>
              <a:gd name="T9" fmla="*/ 0 w 23"/>
              <a:gd name="T10" fmla="*/ 0 h 20"/>
              <a:gd name="T11" fmla="*/ 23 w 23"/>
              <a:gd name="T12" fmla="*/ 20 h 2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3" h="20">
                <a:moveTo>
                  <a:pt x="0" y="0"/>
                </a:moveTo>
                <a:lnTo>
                  <a:pt x="23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42" name="Freeform 5108"/>
          <p:cNvSpPr>
            <a:spLocks noChangeAspect="1"/>
          </p:cNvSpPr>
          <p:nvPr/>
        </p:nvSpPr>
        <p:spPr bwMode="auto">
          <a:xfrm>
            <a:off x="1474788" y="4122738"/>
            <a:ext cx="7937" cy="3175"/>
          </a:xfrm>
          <a:custGeom>
            <a:avLst/>
            <a:gdLst>
              <a:gd name="T0" fmla="*/ 2147483647 w 27"/>
              <a:gd name="T1" fmla="*/ 2147483647 h 15"/>
              <a:gd name="T2" fmla="*/ 0 w 27"/>
              <a:gd name="T3" fmla="*/ 0 h 15"/>
              <a:gd name="T4" fmla="*/ 2147483647 w 27"/>
              <a:gd name="T5" fmla="*/ 2147483647 h 15"/>
              <a:gd name="T6" fmla="*/ 0 60000 65536"/>
              <a:gd name="T7" fmla="*/ 0 60000 65536"/>
              <a:gd name="T8" fmla="*/ 0 60000 65536"/>
              <a:gd name="T9" fmla="*/ 0 w 27"/>
              <a:gd name="T10" fmla="*/ 0 h 15"/>
              <a:gd name="T11" fmla="*/ 27 w 27"/>
              <a:gd name="T12" fmla="*/ 15 h 1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7" h="15">
                <a:moveTo>
                  <a:pt x="27" y="15"/>
                </a:moveTo>
                <a:lnTo>
                  <a:pt x="0" y="0"/>
                </a:lnTo>
                <a:lnTo>
                  <a:pt x="27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43" name="Freeform 5109"/>
          <p:cNvSpPr>
            <a:spLocks noChangeAspect="1"/>
          </p:cNvSpPr>
          <p:nvPr/>
        </p:nvSpPr>
        <p:spPr bwMode="auto">
          <a:xfrm>
            <a:off x="1511300" y="4038600"/>
            <a:ext cx="20638" cy="19050"/>
          </a:xfrm>
          <a:custGeom>
            <a:avLst/>
            <a:gdLst>
              <a:gd name="T0" fmla="*/ 2147483647 w 52"/>
              <a:gd name="T1" fmla="*/ 0 h 49"/>
              <a:gd name="T2" fmla="*/ 2147483647 w 52"/>
              <a:gd name="T3" fmla="*/ 2147483647 h 49"/>
              <a:gd name="T4" fmla="*/ 2147483647 w 52"/>
              <a:gd name="T5" fmla="*/ 2147483647 h 49"/>
              <a:gd name="T6" fmla="*/ 2147483647 w 52"/>
              <a:gd name="T7" fmla="*/ 2147483647 h 49"/>
              <a:gd name="T8" fmla="*/ 0 w 52"/>
              <a:gd name="T9" fmla="*/ 2147483647 h 49"/>
              <a:gd name="T10" fmla="*/ 0 w 52"/>
              <a:gd name="T11" fmla="*/ 2147483647 h 49"/>
              <a:gd name="T12" fmla="*/ 2147483647 w 52"/>
              <a:gd name="T13" fmla="*/ 0 h 4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2"/>
              <a:gd name="T22" fmla="*/ 0 h 49"/>
              <a:gd name="T23" fmla="*/ 52 w 52"/>
              <a:gd name="T24" fmla="*/ 49 h 4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2" h="49">
                <a:moveTo>
                  <a:pt x="29" y="0"/>
                </a:moveTo>
                <a:lnTo>
                  <a:pt x="52" y="20"/>
                </a:lnTo>
                <a:lnTo>
                  <a:pt x="25" y="49"/>
                </a:lnTo>
                <a:lnTo>
                  <a:pt x="0" y="31"/>
                </a:lnTo>
                <a:lnTo>
                  <a:pt x="2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44" name="Freeform 5110"/>
          <p:cNvSpPr>
            <a:spLocks noChangeAspect="1"/>
          </p:cNvSpPr>
          <p:nvPr/>
        </p:nvSpPr>
        <p:spPr bwMode="auto">
          <a:xfrm>
            <a:off x="1506538" y="4049713"/>
            <a:ext cx="14287" cy="19050"/>
          </a:xfrm>
          <a:custGeom>
            <a:avLst/>
            <a:gdLst>
              <a:gd name="T0" fmla="*/ 2147483647 w 46"/>
              <a:gd name="T1" fmla="*/ 0 h 49"/>
              <a:gd name="T2" fmla="*/ 2147483647 w 46"/>
              <a:gd name="T3" fmla="*/ 2147483647 h 49"/>
              <a:gd name="T4" fmla="*/ 2147483647 w 46"/>
              <a:gd name="T5" fmla="*/ 2147483647 h 49"/>
              <a:gd name="T6" fmla="*/ 2147483647 w 46"/>
              <a:gd name="T7" fmla="*/ 2147483647 h 49"/>
              <a:gd name="T8" fmla="*/ 0 w 46"/>
              <a:gd name="T9" fmla="*/ 2147483647 h 49"/>
              <a:gd name="T10" fmla="*/ 2147483647 w 46"/>
              <a:gd name="T11" fmla="*/ 2147483647 h 49"/>
              <a:gd name="T12" fmla="*/ 2147483647 w 46"/>
              <a:gd name="T13" fmla="*/ 0 h 4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49"/>
              <a:gd name="T23" fmla="*/ 46 w 46"/>
              <a:gd name="T24" fmla="*/ 49 h 4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49">
                <a:moveTo>
                  <a:pt x="21" y="0"/>
                </a:moveTo>
                <a:lnTo>
                  <a:pt x="46" y="18"/>
                </a:lnTo>
                <a:lnTo>
                  <a:pt x="25" y="49"/>
                </a:lnTo>
                <a:lnTo>
                  <a:pt x="27" y="45"/>
                </a:lnTo>
                <a:lnTo>
                  <a:pt x="0" y="31"/>
                </a:lnTo>
                <a:lnTo>
                  <a:pt x="2" y="27"/>
                </a:lnTo>
                <a:lnTo>
                  <a:pt x="2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45" name="Freeform 5111"/>
          <p:cNvSpPr>
            <a:spLocks noChangeAspect="1"/>
          </p:cNvSpPr>
          <p:nvPr/>
        </p:nvSpPr>
        <p:spPr bwMode="auto">
          <a:xfrm>
            <a:off x="1498600" y="4060825"/>
            <a:ext cx="15875" cy="15875"/>
          </a:xfrm>
          <a:custGeom>
            <a:avLst/>
            <a:gdLst>
              <a:gd name="T0" fmla="*/ 2147483647 w 46"/>
              <a:gd name="T1" fmla="*/ 0 h 41"/>
              <a:gd name="T2" fmla="*/ 2147483647 w 46"/>
              <a:gd name="T3" fmla="*/ 2147483647 h 41"/>
              <a:gd name="T4" fmla="*/ 2147483647 w 46"/>
              <a:gd name="T5" fmla="*/ 2147483647 h 41"/>
              <a:gd name="T6" fmla="*/ 2147483647 w 46"/>
              <a:gd name="T7" fmla="*/ 2147483647 h 41"/>
              <a:gd name="T8" fmla="*/ 2147483647 w 46"/>
              <a:gd name="T9" fmla="*/ 2147483647 h 41"/>
              <a:gd name="T10" fmla="*/ 0 w 46"/>
              <a:gd name="T11" fmla="*/ 2147483647 h 41"/>
              <a:gd name="T12" fmla="*/ 2147483647 w 46"/>
              <a:gd name="T13" fmla="*/ 0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6"/>
              <a:gd name="T22" fmla="*/ 0 h 41"/>
              <a:gd name="T23" fmla="*/ 46 w 46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6" h="41">
                <a:moveTo>
                  <a:pt x="19" y="0"/>
                </a:moveTo>
                <a:lnTo>
                  <a:pt x="46" y="14"/>
                </a:lnTo>
                <a:lnTo>
                  <a:pt x="31" y="38"/>
                </a:lnTo>
                <a:lnTo>
                  <a:pt x="30" y="41"/>
                </a:lnTo>
                <a:lnTo>
                  <a:pt x="1" y="29"/>
                </a:lnTo>
                <a:lnTo>
                  <a:pt x="0" y="32"/>
                </a:lnTo>
                <a:lnTo>
                  <a:pt x="1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46" name="Freeform 5112"/>
          <p:cNvSpPr>
            <a:spLocks noChangeAspect="1"/>
          </p:cNvSpPr>
          <p:nvPr/>
        </p:nvSpPr>
        <p:spPr bwMode="auto">
          <a:xfrm>
            <a:off x="1495425" y="4070350"/>
            <a:ext cx="14288" cy="14288"/>
          </a:xfrm>
          <a:custGeom>
            <a:avLst/>
            <a:gdLst>
              <a:gd name="T0" fmla="*/ 2147483647 w 42"/>
              <a:gd name="T1" fmla="*/ 0 h 39"/>
              <a:gd name="T2" fmla="*/ 2147483647 w 42"/>
              <a:gd name="T3" fmla="*/ 2147483647 h 39"/>
              <a:gd name="T4" fmla="*/ 2147483647 w 42"/>
              <a:gd name="T5" fmla="*/ 2147483647 h 39"/>
              <a:gd name="T6" fmla="*/ 2147483647 w 42"/>
              <a:gd name="T7" fmla="*/ 2147483647 h 39"/>
              <a:gd name="T8" fmla="*/ 0 w 42"/>
              <a:gd name="T9" fmla="*/ 2147483647 h 39"/>
              <a:gd name="T10" fmla="*/ 0 w 42"/>
              <a:gd name="T11" fmla="*/ 2147483647 h 39"/>
              <a:gd name="T12" fmla="*/ 2147483647 w 42"/>
              <a:gd name="T13" fmla="*/ 0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"/>
              <a:gd name="T22" fmla="*/ 0 h 39"/>
              <a:gd name="T23" fmla="*/ 42 w 42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" h="39">
                <a:moveTo>
                  <a:pt x="13" y="0"/>
                </a:moveTo>
                <a:lnTo>
                  <a:pt x="42" y="12"/>
                </a:lnTo>
                <a:lnTo>
                  <a:pt x="30" y="39"/>
                </a:lnTo>
                <a:lnTo>
                  <a:pt x="0" y="27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47" name="Freeform 5113"/>
          <p:cNvSpPr>
            <a:spLocks noChangeAspect="1"/>
          </p:cNvSpPr>
          <p:nvPr/>
        </p:nvSpPr>
        <p:spPr bwMode="auto">
          <a:xfrm>
            <a:off x="1492250" y="4079875"/>
            <a:ext cx="11113" cy="15875"/>
          </a:xfrm>
          <a:custGeom>
            <a:avLst/>
            <a:gdLst>
              <a:gd name="T0" fmla="*/ 2147483647 w 42"/>
              <a:gd name="T1" fmla="*/ 0 h 40"/>
              <a:gd name="T2" fmla="*/ 2147483647 w 42"/>
              <a:gd name="T3" fmla="*/ 2147483647 h 40"/>
              <a:gd name="T4" fmla="*/ 2147483647 w 42"/>
              <a:gd name="T5" fmla="*/ 2147483647 h 40"/>
              <a:gd name="T6" fmla="*/ 2147483647 w 42"/>
              <a:gd name="T7" fmla="*/ 2147483647 h 40"/>
              <a:gd name="T8" fmla="*/ 0 w 42"/>
              <a:gd name="T9" fmla="*/ 2147483647 h 40"/>
              <a:gd name="T10" fmla="*/ 0 w 42"/>
              <a:gd name="T11" fmla="*/ 2147483647 h 40"/>
              <a:gd name="T12" fmla="*/ 2147483647 w 42"/>
              <a:gd name="T13" fmla="*/ 0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"/>
              <a:gd name="T22" fmla="*/ 0 h 40"/>
              <a:gd name="T23" fmla="*/ 42 w 42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" h="40">
                <a:moveTo>
                  <a:pt x="12" y="0"/>
                </a:moveTo>
                <a:lnTo>
                  <a:pt x="42" y="12"/>
                </a:lnTo>
                <a:lnTo>
                  <a:pt x="29" y="40"/>
                </a:lnTo>
                <a:lnTo>
                  <a:pt x="0" y="28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48" name="Freeform 5114"/>
          <p:cNvSpPr>
            <a:spLocks noChangeAspect="1"/>
          </p:cNvSpPr>
          <p:nvPr/>
        </p:nvSpPr>
        <p:spPr bwMode="auto">
          <a:xfrm>
            <a:off x="1485900" y="4089400"/>
            <a:ext cx="14288" cy="15875"/>
          </a:xfrm>
          <a:custGeom>
            <a:avLst/>
            <a:gdLst>
              <a:gd name="T0" fmla="*/ 2147483647 w 44"/>
              <a:gd name="T1" fmla="*/ 0 h 42"/>
              <a:gd name="T2" fmla="*/ 2147483647 w 44"/>
              <a:gd name="T3" fmla="*/ 2147483647 h 42"/>
              <a:gd name="T4" fmla="*/ 2147483647 w 44"/>
              <a:gd name="T5" fmla="*/ 2147483647 h 42"/>
              <a:gd name="T6" fmla="*/ 2147483647 w 44"/>
              <a:gd name="T7" fmla="*/ 2147483647 h 42"/>
              <a:gd name="T8" fmla="*/ 2147483647 w 44"/>
              <a:gd name="T9" fmla="*/ 2147483647 h 42"/>
              <a:gd name="T10" fmla="*/ 0 w 44"/>
              <a:gd name="T11" fmla="*/ 2147483647 h 42"/>
              <a:gd name="T12" fmla="*/ 2147483647 w 44"/>
              <a:gd name="T13" fmla="*/ 0 h 4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4"/>
              <a:gd name="T22" fmla="*/ 0 h 42"/>
              <a:gd name="T23" fmla="*/ 44 w 44"/>
              <a:gd name="T24" fmla="*/ 42 h 4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4" h="42">
                <a:moveTo>
                  <a:pt x="15" y="0"/>
                </a:moveTo>
                <a:lnTo>
                  <a:pt x="44" y="12"/>
                </a:lnTo>
                <a:lnTo>
                  <a:pt x="34" y="37"/>
                </a:lnTo>
                <a:lnTo>
                  <a:pt x="31" y="42"/>
                </a:lnTo>
                <a:lnTo>
                  <a:pt x="4" y="28"/>
                </a:lnTo>
                <a:lnTo>
                  <a:pt x="0" y="33"/>
                </a:lnTo>
                <a:lnTo>
                  <a:pt x="1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49" name="Freeform 5115"/>
          <p:cNvSpPr>
            <a:spLocks noChangeAspect="1"/>
          </p:cNvSpPr>
          <p:nvPr/>
        </p:nvSpPr>
        <p:spPr bwMode="auto">
          <a:xfrm>
            <a:off x="1481138" y="4098925"/>
            <a:ext cx="14287" cy="15875"/>
          </a:xfrm>
          <a:custGeom>
            <a:avLst/>
            <a:gdLst>
              <a:gd name="T0" fmla="*/ 2147483647 w 43"/>
              <a:gd name="T1" fmla="*/ 0 h 44"/>
              <a:gd name="T2" fmla="*/ 2147483647 w 43"/>
              <a:gd name="T3" fmla="*/ 2147483647 h 44"/>
              <a:gd name="T4" fmla="*/ 2147483647 w 43"/>
              <a:gd name="T5" fmla="*/ 2147483647 h 44"/>
              <a:gd name="T6" fmla="*/ 2147483647 w 43"/>
              <a:gd name="T7" fmla="*/ 2147483647 h 44"/>
              <a:gd name="T8" fmla="*/ 0 w 43"/>
              <a:gd name="T9" fmla="*/ 2147483647 h 44"/>
              <a:gd name="T10" fmla="*/ 0 w 43"/>
              <a:gd name="T11" fmla="*/ 2147483647 h 44"/>
              <a:gd name="T12" fmla="*/ 2147483647 w 43"/>
              <a:gd name="T13" fmla="*/ 0 h 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3"/>
              <a:gd name="T22" fmla="*/ 0 h 44"/>
              <a:gd name="T23" fmla="*/ 43 w 43"/>
              <a:gd name="T24" fmla="*/ 44 h 4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3" h="44">
                <a:moveTo>
                  <a:pt x="16" y="0"/>
                </a:moveTo>
                <a:lnTo>
                  <a:pt x="43" y="14"/>
                </a:lnTo>
                <a:lnTo>
                  <a:pt x="27" y="44"/>
                </a:lnTo>
                <a:lnTo>
                  <a:pt x="0" y="29"/>
                </a:lnTo>
                <a:lnTo>
                  <a:pt x="1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50" name="Freeform 5116"/>
          <p:cNvSpPr>
            <a:spLocks noChangeAspect="1"/>
          </p:cNvSpPr>
          <p:nvPr/>
        </p:nvSpPr>
        <p:spPr bwMode="auto">
          <a:xfrm>
            <a:off x="1474788" y="4108450"/>
            <a:ext cx="17462" cy="17463"/>
          </a:xfrm>
          <a:custGeom>
            <a:avLst/>
            <a:gdLst>
              <a:gd name="T0" fmla="*/ 2147483647 w 46"/>
              <a:gd name="T1" fmla="*/ 0 h 47"/>
              <a:gd name="T2" fmla="*/ 2147483647 w 46"/>
              <a:gd name="T3" fmla="*/ 2147483647 h 47"/>
              <a:gd name="T4" fmla="*/ 2147483647 w 46"/>
              <a:gd name="T5" fmla="*/ 2147483647 h 47"/>
              <a:gd name="T6" fmla="*/ 0 w 46"/>
              <a:gd name="T7" fmla="*/ 2147483647 h 47"/>
              <a:gd name="T8" fmla="*/ 2147483647 w 46"/>
              <a:gd name="T9" fmla="*/ 0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6"/>
              <a:gd name="T16" fmla="*/ 0 h 47"/>
              <a:gd name="T17" fmla="*/ 46 w 46"/>
              <a:gd name="T18" fmla="*/ 47 h 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6" h="47">
                <a:moveTo>
                  <a:pt x="19" y="0"/>
                </a:moveTo>
                <a:lnTo>
                  <a:pt x="46" y="15"/>
                </a:lnTo>
                <a:lnTo>
                  <a:pt x="27" y="47"/>
                </a:lnTo>
                <a:lnTo>
                  <a:pt x="0" y="32"/>
                </a:lnTo>
                <a:lnTo>
                  <a:pt x="1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51" name="Freeform 5117"/>
          <p:cNvSpPr>
            <a:spLocks noChangeAspect="1"/>
          </p:cNvSpPr>
          <p:nvPr/>
        </p:nvSpPr>
        <p:spPr bwMode="auto">
          <a:xfrm>
            <a:off x="1500188" y="3984625"/>
            <a:ext cx="1587" cy="11113"/>
          </a:xfrm>
          <a:custGeom>
            <a:avLst/>
            <a:gdLst>
              <a:gd name="T0" fmla="*/ 0 w 10"/>
              <a:gd name="T1" fmla="*/ 0 h 29"/>
              <a:gd name="T2" fmla="*/ 2147483647 w 10"/>
              <a:gd name="T3" fmla="*/ 2147483647 h 29"/>
              <a:gd name="T4" fmla="*/ 0 w 10"/>
              <a:gd name="T5" fmla="*/ 0 h 29"/>
              <a:gd name="T6" fmla="*/ 0 60000 65536"/>
              <a:gd name="T7" fmla="*/ 0 60000 65536"/>
              <a:gd name="T8" fmla="*/ 0 60000 65536"/>
              <a:gd name="T9" fmla="*/ 0 w 10"/>
              <a:gd name="T10" fmla="*/ 0 h 29"/>
              <a:gd name="T11" fmla="*/ 10 w 10"/>
              <a:gd name="T12" fmla="*/ 29 h 2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" h="29">
                <a:moveTo>
                  <a:pt x="0" y="0"/>
                </a:moveTo>
                <a:lnTo>
                  <a:pt x="10" y="2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52" name="Freeform 5118"/>
          <p:cNvSpPr>
            <a:spLocks noChangeAspect="1"/>
          </p:cNvSpPr>
          <p:nvPr/>
        </p:nvSpPr>
        <p:spPr bwMode="auto">
          <a:xfrm>
            <a:off x="1482725" y="3994150"/>
            <a:ext cx="9525" cy="7938"/>
          </a:xfrm>
          <a:custGeom>
            <a:avLst/>
            <a:gdLst>
              <a:gd name="T0" fmla="*/ 2147483647 w 25"/>
              <a:gd name="T1" fmla="*/ 2147483647 h 28"/>
              <a:gd name="T2" fmla="*/ 2147483647 w 25"/>
              <a:gd name="T3" fmla="*/ 2147483647 h 28"/>
              <a:gd name="T4" fmla="*/ 2147483647 w 25"/>
              <a:gd name="T5" fmla="*/ 2147483647 h 28"/>
              <a:gd name="T6" fmla="*/ 2147483647 w 25"/>
              <a:gd name="T7" fmla="*/ 2147483647 h 28"/>
              <a:gd name="T8" fmla="*/ 2147483647 w 25"/>
              <a:gd name="T9" fmla="*/ 2147483647 h 28"/>
              <a:gd name="T10" fmla="*/ 2147483647 w 25"/>
              <a:gd name="T11" fmla="*/ 2147483647 h 28"/>
              <a:gd name="T12" fmla="*/ 2147483647 w 25"/>
              <a:gd name="T13" fmla="*/ 2147483647 h 28"/>
              <a:gd name="T14" fmla="*/ 2147483647 w 25"/>
              <a:gd name="T15" fmla="*/ 2147483647 h 28"/>
              <a:gd name="T16" fmla="*/ 2147483647 w 25"/>
              <a:gd name="T17" fmla="*/ 2147483647 h 28"/>
              <a:gd name="T18" fmla="*/ 2147483647 w 25"/>
              <a:gd name="T19" fmla="*/ 2147483647 h 28"/>
              <a:gd name="T20" fmla="*/ 2147483647 w 25"/>
              <a:gd name="T21" fmla="*/ 2147483647 h 28"/>
              <a:gd name="T22" fmla="*/ 2147483647 w 25"/>
              <a:gd name="T23" fmla="*/ 2147483647 h 28"/>
              <a:gd name="T24" fmla="*/ 2147483647 w 25"/>
              <a:gd name="T25" fmla="*/ 2147483647 h 28"/>
              <a:gd name="T26" fmla="*/ 0 w 25"/>
              <a:gd name="T27" fmla="*/ 2147483647 h 28"/>
              <a:gd name="T28" fmla="*/ 0 w 25"/>
              <a:gd name="T29" fmla="*/ 2147483647 h 28"/>
              <a:gd name="T30" fmla="*/ 0 w 25"/>
              <a:gd name="T31" fmla="*/ 2147483647 h 28"/>
              <a:gd name="T32" fmla="*/ 2147483647 w 25"/>
              <a:gd name="T33" fmla="*/ 2147483647 h 28"/>
              <a:gd name="T34" fmla="*/ 2147483647 w 25"/>
              <a:gd name="T35" fmla="*/ 2147483647 h 28"/>
              <a:gd name="T36" fmla="*/ 2147483647 w 25"/>
              <a:gd name="T37" fmla="*/ 2147483647 h 28"/>
              <a:gd name="T38" fmla="*/ 2147483647 w 25"/>
              <a:gd name="T39" fmla="*/ 0 h 28"/>
              <a:gd name="T40" fmla="*/ 2147483647 w 25"/>
              <a:gd name="T41" fmla="*/ 0 h 28"/>
              <a:gd name="T42" fmla="*/ 2147483647 w 25"/>
              <a:gd name="T43" fmla="*/ 2147483647 h 2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5"/>
              <a:gd name="T67" fmla="*/ 0 h 28"/>
              <a:gd name="T68" fmla="*/ 25 w 25"/>
              <a:gd name="T69" fmla="*/ 28 h 2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5" h="28">
                <a:moveTo>
                  <a:pt x="25" y="24"/>
                </a:moveTo>
                <a:lnTo>
                  <a:pt x="25" y="24"/>
                </a:lnTo>
                <a:lnTo>
                  <a:pt x="23" y="26"/>
                </a:lnTo>
                <a:lnTo>
                  <a:pt x="20" y="27"/>
                </a:lnTo>
                <a:lnTo>
                  <a:pt x="17" y="28"/>
                </a:lnTo>
                <a:lnTo>
                  <a:pt x="16" y="28"/>
                </a:lnTo>
                <a:lnTo>
                  <a:pt x="13" y="28"/>
                </a:lnTo>
                <a:lnTo>
                  <a:pt x="10" y="27"/>
                </a:lnTo>
                <a:lnTo>
                  <a:pt x="8" y="24"/>
                </a:lnTo>
                <a:lnTo>
                  <a:pt x="5" y="23"/>
                </a:lnTo>
                <a:lnTo>
                  <a:pt x="3" y="21"/>
                </a:lnTo>
                <a:lnTo>
                  <a:pt x="2" y="19"/>
                </a:lnTo>
                <a:lnTo>
                  <a:pt x="1" y="16"/>
                </a:lnTo>
                <a:lnTo>
                  <a:pt x="0" y="13"/>
                </a:lnTo>
                <a:lnTo>
                  <a:pt x="0" y="12"/>
                </a:lnTo>
                <a:lnTo>
                  <a:pt x="0" y="9"/>
                </a:lnTo>
                <a:lnTo>
                  <a:pt x="1" y="6"/>
                </a:lnTo>
                <a:lnTo>
                  <a:pt x="3" y="4"/>
                </a:lnTo>
                <a:lnTo>
                  <a:pt x="4" y="2"/>
                </a:lnTo>
                <a:lnTo>
                  <a:pt x="6" y="0"/>
                </a:lnTo>
                <a:lnTo>
                  <a:pt x="25" y="2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53" name="Freeform 5119"/>
          <p:cNvSpPr>
            <a:spLocks noChangeAspect="1"/>
          </p:cNvSpPr>
          <p:nvPr/>
        </p:nvSpPr>
        <p:spPr bwMode="auto">
          <a:xfrm>
            <a:off x="1498600" y="3984625"/>
            <a:ext cx="3175" cy="11113"/>
          </a:xfrm>
          <a:custGeom>
            <a:avLst/>
            <a:gdLst>
              <a:gd name="T0" fmla="*/ 2147483647 w 16"/>
              <a:gd name="T1" fmla="*/ 0 h 33"/>
              <a:gd name="T2" fmla="*/ 2147483647 w 16"/>
              <a:gd name="T3" fmla="*/ 2147483647 h 33"/>
              <a:gd name="T4" fmla="*/ 2147483647 w 16"/>
              <a:gd name="T5" fmla="*/ 2147483647 h 33"/>
              <a:gd name="T6" fmla="*/ 2147483647 w 16"/>
              <a:gd name="T7" fmla="*/ 2147483647 h 33"/>
              <a:gd name="T8" fmla="*/ 0 w 16"/>
              <a:gd name="T9" fmla="*/ 2147483647 h 33"/>
              <a:gd name="T10" fmla="*/ 2147483647 w 16"/>
              <a:gd name="T11" fmla="*/ 0 h 33"/>
              <a:gd name="T12" fmla="*/ 2147483647 w 16"/>
              <a:gd name="T13" fmla="*/ 0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"/>
              <a:gd name="T22" fmla="*/ 0 h 33"/>
              <a:gd name="T23" fmla="*/ 16 w 16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" h="33">
                <a:moveTo>
                  <a:pt x="6" y="0"/>
                </a:moveTo>
                <a:lnTo>
                  <a:pt x="16" y="29"/>
                </a:lnTo>
                <a:lnTo>
                  <a:pt x="6" y="33"/>
                </a:lnTo>
                <a:lnTo>
                  <a:pt x="12" y="30"/>
                </a:lnTo>
                <a:lnTo>
                  <a:pt x="0" y="3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54" name="Freeform 5120"/>
          <p:cNvSpPr>
            <a:spLocks noChangeAspect="1"/>
          </p:cNvSpPr>
          <p:nvPr/>
        </p:nvSpPr>
        <p:spPr bwMode="auto">
          <a:xfrm>
            <a:off x="1493838" y="3984625"/>
            <a:ext cx="7937" cy="11113"/>
          </a:xfrm>
          <a:custGeom>
            <a:avLst/>
            <a:gdLst>
              <a:gd name="T0" fmla="*/ 2147483647 w 23"/>
              <a:gd name="T1" fmla="*/ 0 h 28"/>
              <a:gd name="T2" fmla="*/ 2147483647 w 23"/>
              <a:gd name="T3" fmla="*/ 2147483647 h 28"/>
              <a:gd name="T4" fmla="*/ 2147483647 w 23"/>
              <a:gd name="T5" fmla="*/ 2147483647 h 28"/>
              <a:gd name="T6" fmla="*/ 2147483647 w 23"/>
              <a:gd name="T7" fmla="*/ 2147483647 h 28"/>
              <a:gd name="T8" fmla="*/ 2147483647 w 23"/>
              <a:gd name="T9" fmla="*/ 2147483647 h 28"/>
              <a:gd name="T10" fmla="*/ 0 w 23"/>
              <a:gd name="T11" fmla="*/ 2147483647 h 28"/>
              <a:gd name="T12" fmla="*/ 2147483647 w 23"/>
              <a:gd name="T13" fmla="*/ 0 h 2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"/>
              <a:gd name="T22" fmla="*/ 0 h 28"/>
              <a:gd name="T23" fmla="*/ 23 w 23"/>
              <a:gd name="T24" fmla="*/ 28 h 2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" h="28">
                <a:moveTo>
                  <a:pt x="10" y="0"/>
                </a:moveTo>
                <a:lnTo>
                  <a:pt x="22" y="27"/>
                </a:lnTo>
                <a:lnTo>
                  <a:pt x="23" y="27"/>
                </a:lnTo>
                <a:lnTo>
                  <a:pt x="21" y="28"/>
                </a:lnTo>
                <a:lnTo>
                  <a:pt x="2" y="3"/>
                </a:lnTo>
                <a:lnTo>
                  <a:pt x="0" y="5"/>
                </a:lnTo>
                <a:lnTo>
                  <a:pt x="1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55" name="Freeform 5121"/>
          <p:cNvSpPr>
            <a:spLocks noChangeAspect="1"/>
          </p:cNvSpPr>
          <p:nvPr/>
        </p:nvSpPr>
        <p:spPr bwMode="auto">
          <a:xfrm>
            <a:off x="1492250" y="3986213"/>
            <a:ext cx="9525" cy="11112"/>
          </a:xfrm>
          <a:custGeom>
            <a:avLst/>
            <a:gdLst>
              <a:gd name="T0" fmla="*/ 2147483647 w 25"/>
              <a:gd name="T1" fmla="*/ 0 h 29"/>
              <a:gd name="T2" fmla="*/ 2147483647 w 25"/>
              <a:gd name="T3" fmla="*/ 2147483647 h 29"/>
              <a:gd name="T4" fmla="*/ 2147483647 w 25"/>
              <a:gd name="T5" fmla="*/ 2147483647 h 29"/>
              <a:gd name="T6" fmla="*/ 2147483647 w 25"/>
              <a:gd name="T7" fmla="*/ 2147483647 h 29"/>
              <a:gd name="T8" fmla="*/ 2147483647 w 25"/>
              <a:gd name="T9" fmla="*/ 2147483647 h 29"/>
              <a:gd name="T10" fmla="*/ 0 w 25"/>
              <a:gd name="T11" fmla="*/ 2147483647 h 29"/>
              <a:gd name="T12" fmla="*/ 2147483647 w 25"/>
              <a:gd name="T13" fmla="*/ 0 h 2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5"/>
              <a:gd name="T22" fmla="*/ 0 h 29"/>
              <a:gd name="T23" fmla="*/ 25 w 25"/>
              <a:gd name="T24" fmla="*/ 29 h 2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5" h="29">
                <a:moveTo>
                  <a:pt x="6" y="0"/>
                </a:moveTo>
                <a:lnTo>
                  <a:pt x="25" y="25"/>
                </a:lnTo>
                <a:lnTo>
                  <a:pt x="23" y="27"/>
                </a:lnTo>
                <a:lnTo>
                  <a:pt x="18" y="29"/>
                </a:lnTo>
                <a:lnTo>
                  <a:pt x="5" y="2"/>
                </a:lnTo>
                <a:lnTo>
                  <a:pt x="0" y="5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56" name="Freeform 5122"/>
          <p:cNvSpPr>
            <a:spLocks noChangeAspect="1"/>
          </p:cNvSpPr>
          <p:nvPr/>
        </p:nvSpPr>
        <p:spPr bwMode="auto">
          <a:xfrm>
            <a:off x="1492250" y="3986213"/>
            <a:ext cx="7938" cy="11112"/>
          </a:xfrm>
          <a:custGeom>
            <a:avLst/>
            <a:gdLst>
              <a:gd name="T0" fmla="*/ 2147483647 w 25"/>
              <a:gd name="T1" fmla="*/ 0 h 29"/>
              <a:gd name="T2" fmla="*/ 2147483647 w 25"/>
              <a:gd name="T3" fmla="*/ 2147483647 h 29"/>
              <a:gd name="T4" fmla="*/ 2147483647 w 25"/>
              <a:gd name="T5" fmla="*/ 2147483647 h 29"/>
              <a:gd name="T6" fmla="*/ 2147483647 w 25"/>
              <a:gd name="T7" fmla="*/ 2147483647 h 29"/>
              <a:gd name="T8" fmla="*/ 2147483647 w 25"/>
              <a:gd name="T9" fmla="*/ 2147483647 h 29"/>
              <a:gd name="T10" fmla="*/ 0 w 25"/>
              <a:gd name="T11" fmla="*/ 2147483647 h 29"/>
              <a:gd name="T12" fmla="*/ 2147483647 w 25"/>
              <a:gd name="T13" fmla="*/ 0 h 2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5"/>
              <a:gd name="T22" fmla="*/ 0 h 29"/>
              <a:gd name="T23" fmla="*/ 25 w 25"/>
              <a:gd name="T24" fmla="*/ 29 h 2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5" h="29">
                <a:moveTo>
                  <a:pt x="10" y="0"/>
                </a:moveTo>
                <a:lnTo>
                  <a:pt x="23" y="27"/>
                </a:lnTo>
                <a:lnTo>
                  <a:pt x="25" y="26"/>
                </a:lnTo>
                <a:lnTo>
                  <a:pt x="20" y="29"/>
                </a:lnTo>
                <a:lnTo>
                  <a:pt x="5" y="2"/>
                </a:lnTo>
                <a:lnTo>
                  <a:pt x="0" y="5"/>
                </a:lnTo>
                <a:lnTo>
                  <a:pt x="1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57" name="Freeform 5123"/>
          <p:cNvSpPr>
            <a:spLocks noChangeAspect="1"/>
          </p:cNvSpPr>
          <p:nvPr/>
        </p:nvSpPr>
        <p:spPr bwMode="auto">
          <a:xfrm>
            <a:off x="1490663" y="3987800"/>
            <a:ext cx="7937" cy="11113"/>
          </a:xfrm>
          <a:custGeom>
            <a:avLst/>
            <a:gdLst>
              <a:gd name="T0" fmla="*/ 2147483647 w 25"/>
              <a:gd name="T1" fmla="*/ 0 h 30"/>
              <a:gd name="T2" fmla="*/ 2147483647 w 25"/>
              <a:gd name="T3" fmla="*/ 2147483647 h 30"/>
              <a:gd name="T4" fmla="*/ 2147483647 w 25"/>
              <a:gd name="T5" fmla="*/ 2147483647 h 30"/>
              <a:gd name="T6" fmla="*/ 2147483647 w 25"/>
              <a:gd name="T7" fmla="*/ 2147483647 h 30"/>
              <a:gd name="T8" fmla="*/ 2147483647 w 25"/>
              <a:gd name="T9" fmla="*/ 2147483647 h 30"/>
              <a:gd name="T10" fmla="*/ 0 w 25"/>
              <a:gd name="T11" fmla="*/ 2147483647 h 30"/>
              <a:gd name="T12" fmla="*/ 2147483647 w 25"/>
              <a:gd name="T13" fmla="*/ 0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5"/>
              <a:gd name="T22" fmla="*/ 0 h 30"/>
              <a:gd name="T23" fmla="*/ 25 w 25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5" h="30">
                <a:moveTo>
                  <a:pt x="10" y="0"/>
                </a:moveTo>
                <a:lnTo>
                  <a:pt x="25" y="27"/>
                </a:lnTo>
                <a:lnTo>
                  <a:pt x="19" y="30"/>
                </a:lnTo>
                <a:lnTo>
                  <a:pt x="6" y="3"/>
                </a:lnTo>
                <a:lnTo>
                  <a:pt x="0" y="6"/>
                </a:lnTo>
                <a:lnTo>
                  <a:pt x="1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58" name="Freeform 5124"/>
          <p:cNvSpPr>
            <a:spLocks noChangeAspect="1"/>
          </p:cNvSpPr>
          <p:nvPr/>
        </p:nvSpPr>
        <p:spPr bwMode="auto">
          <a:xfrm>
            <a:off x="1487488" y="3987800"/>
            <a:ext cx="7937" cy="11113"/>
          </a:xfrm>
          <a:custGeom>
            <a:avLst/>
            <a:gdLst>
              <a:gd name="T0" fmla="*/ 2147483647 w 23"/>
              <a:gd name="T1" fmla="*/ 0 h 28"/>
              <a:gd name="T2" fmla="*/ 2147483647 w 23"/>
              <a:gd name="T3" fmla="*/ 2147483647 h 28"/>
              <a:gd name="T4" fmla="*/ 2147483647 w 23"/>
              <a:gd name="T5" fmla="*/ 2147483647 h 28"/>
              <a:gd name="T6" fmla="*/ 2147483647 w 23"/>
              <a:gd name="T7" fmla="*/ 2147483647 h 28"/>
              <a:gd name="T8" fmla="*/ 2147483647 w 23"/>
              <a:gd name="T9" fmla="*/ 2147483647 h 28"/>
              <a:gd name="T10" fmla="*/ 0 w 23"/>
              <a:gd name="T11" fmla="*/ 2147483647 h 28"/>
              <a:gd name="T12" fmla="*/ 2147483647 w 23"/>
              <a:gd name="T13" fmla="*/ 0 h 2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"/>
              <a:gd name="T22" fmla="*/ 0 h 28"/>
              <a:gd name="T23" fmla="*/ 23 w 23"/>
              <a:gd name="T24" fmla="*/ 28 h 2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" h="28">
                <a:moveTo>
                  <a:pt x="9" y="0"/>
                </a:moveTo>
                <a:lnTo>
                  <a:pt x="22" y="27"/>
                </a:lnTo>
                <a:lnTo>
                  <a:pt x="23" y="27"/>
                </a:lnTo>
                <a:lnTo>
                  <a:pt x="20" y="28"/>
                </a:lnTo>
                <a:lnTo>
                  <a:pt x="2" y="3"/>
                </a:lnTo>
                <a:lnTo>
                  <a:pt x="0" y="5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59" name="Freeform 5125"/>
          <p:cNvSpPr>
            <a:spLocks noChangeAspect="1"/>
          </p:cNvSpPr>
          <p:nvPr/>
        </p:nvSpPr>
        <p:spPr bwMode="auto">
          <a:xfrm>
            <a:off x="1487488" y="3989388"/>
            <a:ext cx="7937" cy="9525"/>
          </a:xfrm>
          <a:custGeom>
            <a:avLst/>
            <a:gdLst>
              <a:gd name="T0" fmla="*/ 2147483647 w 22"/>
              <a:gd name="T1" fmla="*/ 0 h 28"/>
              <a:gd name="T2" fmla="*/ 2147483647 w 22"/>
              <a:gd name="T3" fmla="*/ 2147483647 h 28"/>
              <a:gd name="T4" fmla="*/ 2147483647 w 22"/>
              <a:gd name="T5" fmla="*/ 2147483647 h 28"/>
              <a:gd name="T6" fmla="*/ 2147483647 w 22"/>
              <a:gd name="T7" fmla="*/ 2147483647 h 28"/>
              <a:gd name="T8" fmla="*/ 0 w 22"/>
              <a:gd name="T9" fmla="*/ 2147483647 h 28"/>
              <a:gd name="T10" fmla="*/ 0 w 22"/>
              <a:gd name="T11" fmla="*/ 2147483647 h 28"/>
              <a:gd name="T12" fmla="*/ 2147483647 w 22"/>
              <a:gd name="T13" fmla="*/ 0 h 2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28"/>
              <a:gd name="T23" fmla="*/ 22 w 22"/>
              <a:gd name="T24" fmla="*/ 28 h 2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28">
                <a:moveTo>
                  <a:pt x="4" y="0"/>
                </a:moveTo>
                <a:lnTo>
                  <a:pt x="22" y="25"/>
                </a:lnTo>
                <a:lnTo>
                  <a:pt x="18" y="28"/>
                </a:lnTo>
                <a:lnTo>
                  <a:pt x="0" y="3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60" name="Freeform 5126"/>
          <p:cNvSpPr>
            <a:spLocks noChangeAspect="1"/>
          </p:cNvSpPr>
          <p:nvPr/>
        </p:nvSpPr>
        <p:spPr bwMode="auto">
          <a:xfrm>
            <a:off x="1485900" y="3989388"/>
            <a:ext cx="7938" cy="12700"/>
          </a:xfrm>
          <a:custGeom>
            <a:avLst/>
            <a:gdLst>
              <a:gd name="T0" fmla="*/ 2147483647 w 23"/>
              <a:gd name="T1" fmla="*/ 0 h 28"/>
              <a:gd name="T2" fmla="*/ 2147483647 w 23"/>
              <a:gd name="T3" fmla="*/ 2147483647 h 28"/>
              <a:gd name="T4" fmla="*/ 2147483647 w 23"/>
              <a:gd name="T5" fmla="*/ 2147483647 h 28"/>
              <a:gd name="T6" fmla="*/ 0 w 23"/>
              <a:gd name="T7" fmla="*/ 2147483647 h 28"/>
              <a:gd name="T8" fmla="*/ 2147483647 w 23"/>
              <a:gd name="T9" fmla="*/ 0 h 2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3"/>
              <a:gd name="T16" fmla="*/ 0 h 28"/>
              <a:gd name="T17" fmla="*/ 23 w 23"/>
              <a:gd name="T18" fmla="*/ 28 h 2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3" h="28">
                <a:moveTo>
                  <a:pt x="5" y="0"/>
                </a:moveTo>
                <a:lnTo>
                  <a:pt x="23" y="25"/>
                </a:lnTo>
                <a:lnTo>
                  <a:pt x="19" y="28"/>
                </a:lnTo>
                <a:lnTo>
                  <a:pt x="0" y="4"/>
                </a:lnTo>
                <a:lnTo>
                  <a:pt x="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61" name="Freeform 5127"/>
          <p:cNvSpPr>
            <a:spLocks noChangeAspect="1"/>
          </p:cNvSpPr>
          <p:nvPr/>
        </p:nvSpPr>
        <p:spPr bwMode="auto">
          <a:xfrm>
            <a:off x="1482725" y="3989388"/>
            <a:ext cx="11113" cy="7937"/>
          </a:xfrm>
          <a:custGeom>
            <a:avLst/>
            <a:gdLst>
              <a:gd name="T0" fmla="*/ 0 w 31"/>
              <a:gd name="T1" fmla="*/ 2147483647 h 16"/>
              <a:gd name="T2" fmla="*/ 0 w 31"/>
              <a:gd name="T3" fmla="*/ 2147483647 h 16"/>
              <a:gd name="T4" fmla="*/ 0 w 31"/>
              <a:gd name="T5" fmla="*/ 2147483647 h 16"/>
              <a:gd name="T6" fmla="*/ 2147483647 w 31"/>
              <a:gd name="T7" fmla="*/ 2147483647 h 16"/>
              <a:gd name="T8" fmla="*/ 2147483647 w 31"/>
              <a:gd name="T9" fmla="*/ 2147483647 h 16"/>
              <a:gd name="T10" fmla="*/ 2147483647 w 31"/>
              <a:gd name="T11" fmla="*/ 2147483647 h 16"/>
              <a:gd name="T12" fmla="*/ 2147483647 w 31"/>
              <a:gd name="T13" fmla="*/ 2147483647 h 16"/>
              <a:gd name="T14" fmla="*/ 2147483647 w 31"/>
              <a:gd name="T15" fmla="*/ 2147483647 h 16"/>
              <a:gd name="T16" fmla="*/ 2147483647 w 31"/>
              <a:gd name="T17" fmla="*/ 2147483647 h 16"/>
              <a:gd name="T18" fmla="*/ 2147483647 w 31"/>
              <a:gd name="T19" fmla="*/ 0 h 16"/>
              <a:gd name="T20" fmla="*/ 2147483647 w 31"/>
              <a:gd name="T21" fmla="*/ 0 h 16"/>
              <a:gd name="T22" fmla="*/ 2147483647 w 31"/>
              <a:gd name="T23" fmla="*/ 0 h 16"/>
              <a:gd name="T24" fmla="*/ 2147483647 w 31"/>
              <a:gd name="T25" fmla="*/ 2147483647 h 16"/>
              <a:gd name="T26" fmla="*/ 2147483647 w 31"/>
              <a:gd name="T27" fmla="*/ 2147483647 h 16"/>
              <a:gd name="T28" fmla="*/ 2147483647 w 31"/>
              <a:gd name="T29" fmla="*/ 2147483647 h 16"/>
              <a:gd name="T30" fmla="*/ 2147483647 w 31"/>
              <a:gd name="T31" fmla="*/ 2147483647 h 16"/>
              <a:gd name="T32" fmla="*/ 2147483647 w 31"/>
              <a:gd name="T33" fmla="*/ 2147483647 h 16"/>
              <a:gd name="T34" fmla="*/ 2147483647 w 31"/>
              <a:gd name="T35" fmla="*/ 2147483647 h 16"/>
              <a:gd name="T36" fmla="*/ 2147483647 w 31"/>
              <a:gd name="T37" fmla="*/ 2147483647 h 16"/>
              <a:gd name="T38" fmla="*/ 2147483647 w 31"/>
              <a:gd name="T39" fmla="*/ 2147483647 h 16"/>
              <a:gd name="T40" fmla="*/ 2147483647 w 31"/>
              <a:gd name="T41" fmla="*/ 2147483647 h 16"/>
              <a:gd name="T42" fmla="*/ 0 w 31"/>
              <a:gd name="T43" fmla="*/ 2147483647 h 1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6"/>
              <a:gd name="T68" fmla="*/ 31 w 31"/>
              <a:gd name="T69" fmla="*/ 16 h 1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6">
                <a:moveTo>
                  <a:pt x="0" y="16"/>
                </a:moveTo>
                <a:lnTo>
                  <a:pt x="0" y="16"/>
                </a:lnTo>
                <a:lnTo>
                  <a:pt x="0" y="14"/>
                </a:lnTo>
                <a:lnTo>
                  <a:pt x="1" y="11"/>
                </a:lnTo>
                <a:lnTo>
                  <a:pt x="2" y="9"/>
                </a:lnTo>
                <a:lnTo>
                  <a:pt x="4" y="7"/>
                </a:lnTo>
                <a:lnTo>
                  <a:pt x="6" y="5"/>
                </a:lnTo>
                <a:lnTo>
                  <a:pt x="9" y="3"/>
                </a:lnTo>
                <a:lnTo>
                  <a:pt x="11" y="1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21" y="1"/>
                </a:lnTo>
                <a:lnTo>
                  <a:pt x="23" y="3"/>
                </a:lnTo>
                <a:lnTo>
                  <a:pt x="25" y="5"/>
                </a:lnTo>
                <a:lnTo>
                  <a:pt x="27" y="7"/>
                </a:lnTo>
                <a:lnTo>
                  <a:pt x="29" y="9"/>
                </a:lnTo>
                <a:lnTo>
                  <a:pt x="30" y="11"/>
                </a:lnTo>
                <a:lnTo>
                  <a:pt x="31" y="14"/>
                </a:lnTo>
                <a:lnTo>
                  <a:pt x="31" y="16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62" name="Freeform 5128"/>
          <p:cNvSpPr>
            <a:spLocks noChangeAspect="1"/>
          </p:cNvSpPr>
          <p:nvPr/>
        </p:nvSpPr>
        <p:spPr bwMode="auto">
          <a:xfrm>
            <a:off x="1482725" y="3998913"/>
            <a:ext cx="11113" cy="4762"/>
          </a:xfrm>
          <a:custGeom>
            <a:avLst/>
            <a:gdLst>
              <a:gd name="T0" fmla="*/ 2147483647 w 31"/>
              <a:gd name="T1" fmla="*/ 0 h 16"/>
              <a:gd name="T2" fmla="*/ 2147483647 w 31"/>
              <a:gd name="T3" fmla="*/ 0 h 16"/>
              <a:gd name="T4" fmla="*/ 2147483647 w 31"/>
              <a:gd name="T5" fmla="*/ 2147483647 h 16"/>
              <a:gd name="T6" fmla="*/ 2147483647 w 31"/>
              <a:gd name="T7" fmla="*/ 2147483647 h 16"/>
              <a:gd name="T8" fmla="*/ 2147483647 w 31"/>
              <a:gd name="T9" fmla="*/ 2147483647 h 16"/>
              <a:gd name="T10" fmla="*/ 2147483647 w 31"/>
              <a:gd name="T11" fmla="*/ 2147483647 h 16"/>
              <a:gd name="T12" fmla="*/ 2147483647 w 31"/>
              <a:gd name="T13" fmla="*/ 2147483647 h 16"/>
              <a:gd name="T14" fmla="*/ 2147483647 w 31"/>
              <a:gd name="T15" fmla="*/ 2147483647 h 16"/>
              <a:gd name="T16" fmla="*/ 2147483647 w 31"/>
              <a:gd name="T17" fmla="*/ 2147483647 h 16"/>
              <a:gd name="T18" fmla="*/ 2147483647 w 31"/>
              <a:gd name="T19" fmla="*/ 2147483647 h 16"/>
              <a:gd name="T20" fmla="*/ 2147483647 w 31"/>
              <a:gd name="T21" fmla="*/ 2147483647 h 16"/>
              <a:gd name="T22" fmla="*/ 2147483647 w 31"/>
              <a:gd name="T23" fmla="*/ 2147483647 h 16"/>
              <a:gd name="T24" fmla="*/ 2147483647 w 31"/>
              <a:gd name="T25" fmla="*/ 2147483647 h 16"/>
              <a:gd name="T26" fmla="*/ 2147483647 w 31"/>
              <a:gd name="T27" fmla="*/ 2147483647 h 16"/>
              <a:gd name="T28" fmla="*/ 2147483647 w 31"/>
              <a:gd name="T29" fmla="*/ 2147483647 h 16"/>
              <a:gd name="T30" fmla="*/ 2147483647 w 31"/>
              <a:gd name="T31" fmla="*/ 2147483647 h 16"/>
              <a:gd name="T32" fmla="*/ 2147483647 w 31"/>
              <a:gd name="T33" fmla="*/ 2147483647 h 16"/>
              <a:gd name="T34" fmla="*/ 2147483647 w 31"/>
              <a:gd name="T35" fmla="*/ 2147483647 h 16"/>
              <a:gd name="T36" fmla="*/ 0 w 31"/>
              <a:gd name="T37" fmla="*/ 2147483647 h 16"/>
              <a:gd name="T38" fmla="*/ 0 w 31"/>
              <a:gd name="T39" fmla="*/ 0 h 16"/>
              <a:gd name="T40" fmla="*/ 0 w 31"/>
              <a:gd name="T41" fmla="*/ 0 h 16"/>
              <a:gd name="T42" fmla="*/ 2147483647 w 31"/>
              <a:gd name="T43" fmla="*/ 0 h 1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6"/>
              <a:gd name="T68" fmla="*/ 31 w 31"/>
              <a:gd name="T69" fmla="*/ 16 h 1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6">
                <a:moveTo>
                  <a:pt x="31" y="0"/>
                </a:moveTo>
                <a:lnTo>
                  <a:pt x="31" y="0"/>
                </a:lnTo>
                <a:lnTo>
                  <a:pt x="31" y="2"/>
                </a:lnTo>
                <a:lnTo>
                  <a:pt x="30" y="5"/>
                </a:lnTo>
                <a:lnTo>
                  <a:pt x="29" y="8"/>
                </a:lnTo>
                <a:lnTo>
                  <a:pt x="27" y="10"/>
                </a:lnTo>
                <a:lnTo>
                  <a:pt x="25" y="12"/>
                </a:lnTo>
                <a:lnTo>
                  <a:pt x="23" y="14"/>
                </a:lnTo>
                <a:lnTo>
                  <a:pt x="21" y="15"/>
                </a:lnTo>
                <a:lnTo>
                  <a:pt x="18" y="16"/>
                </a:lnTo>
                <a:lnTo>
                  <a:pt x="16" y="16"/>
                </a:lnTo>
                <a:lnTo>
                  <a:pt x="14" y="16"/>
                </a:lnTo>
                <a:lnTo>
                  <a:pt x="11" y="15"/>
                </a:lnTo>
                <a:lnTo>
                  <a:pt x="9" y="14"/>
                </a:lnTo>
                <a:lnTo>
                  <a:pt x="6" y="12"/>
                </a:lnTo>
                <a:lnTo>
                  <a:pt x="4" y="10"/>
                </a:lnTo>
                <a:lnTo>
                  <a:pt x="2" y="8"/>
                </a:lnTo>
                <a:lnTo>
                  <a:pt x="1" y="5"/>
                </a:lnTo>
                <a:lnTo>
                  <a:pt x="0" y="2"/>
                </a:lnTo>
                <a:lnTo>
                  <a:pt x="0" y="0"/>
                </a:lnTo>
                <a:lnTo>
                  <a:pt x="3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63" name="Freeform 5129"/>
          <p:cNvSpPr>
            <a:spLocks noChangeAspect="1"/>
          </p:cNvSpPr>
          <p:nvPr/>
        </p:nvSpPr>
        <p:spPr bwMode="auto">
          <a:xfrm>
            <a:off x="1482725" y="3997325"/>
            <a:ext cx="11113" cy="1588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64" name="Freeform 5130"/>
          <p:cNvSpPr>
            <a:spLocks noChangeAspect="1"/>
          </p:cNvSpPr>
          <p:nvPr/>
        </p:nvSpPr>
        <p:spPr bwMode="auto">
          <a:xfrm>
            <a:off x="1482725" y="3997325"/>
            <a:ext cx="11113" cy="1588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65" name="Freeform 5131"/>
          <p:cNvSpPr>
            <a:spLocks noChangeAspect="1"/>
          </p:cNvSpPr>
          <p:nvPr/>
        </p:nvSpPr>
        <p:spPr bwMode="auto">
          <a:xfrm>
            <a:off x="1482725" y="3997325"/>
            <a:ext cx="11113" cy="1588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66" name="Freeform 5132"/>
          <p:cNvSpPr>
            <a:spLocks noChangeAspect="1"/>
          </p:cNvSpPr>
          <p:nvPr/>
        </p:nvSpPr>
        <p:spPr bwMode="auto">
          <a:xfrm>
            <a:off x="1482725" y="3997325"/>
            <a:ext cx="11113" cy="1588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67" name="Freeform 5133"/>
          <p:cNvSpPr>
            <a:spLocks noChangeAspect="1"/>
          </p:cNvSpPr>
          <p:nvPr/>
        </p:nvSpPr>
        <p:spPr bwMode="auto">
          <a:xfrm>
            <a:off x="1482725" y="3997325"/>
            <a:ext cx="11113" cy="1588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68" name="Rectangle 5134"/>
          <p:cNvSpPr>
            <a:spLocks noChangeAspect="1" noChangeArrowheads="1"/>
          </p:cNvSpPr>
          <p:nvPr/>
        </p:nvSpPr>
        <p:spPr bwMode="auto">
          <a:xfrm>
            <a:off x="1482725" y="3998913"/>
            <a:ext cx="11113" cy="1587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69" name="Freeform 5135"/>
          <p:cNvSpPr>
            <a:spLocks noChangeAspect="1"/>
          </p:cNvSpPr>
          <p:nvPr/>
        </p:nvSpPr>
        <p:spPr bwMode="auto">
          <a:xfrm>
            <a:off x="1490663" y="3994150"/>
            <a:ext cx="3175" cy="9525"/>
          </a:xfrm>
          <a:custGeom>
            <a:avLst/>
            <a:gdLst>
              <a:gd name="T0" fmla="*/ 0 w 15"/>
              <a:gd name="T1" fmla="*/ 0 h 31"/>
              <a:gd name="T2" fmla="*/ 0 w 15"/>
              <a:gd name="T3" fmla="*/ 0 h 31"/>
              <a:gd name="T4" fmla="*/ 2147483647 w 15"/>
              <a:gd name="T5" fmla="*/ 0 h 31"/>
              <a:gd name="T6" fmla="*/ 2147483647 w 15"/>
              <a:gd name="T7" fmla="*/ 2147483647 h 31"/>
              <a:gd name="T8" fmla="*/ 2147483647 w 15"/>
              <a:gd name="T9" fmla="*/ 2147483647 h 31"/>
              <a:gd name="T10" fmla="*/ 2147483647 w 15"/>
              <a:gd name="T11" fmla="*/ 2147483647 h 31"/>
              <a:gd name="T12" fmla="*/ 2147483647 w 15"/>
              <a:gd name="T13" fmla="*/ 2147483647 h 31"/>
              <a:gd name="T14" fmla="*/ 2147483647 w 15"/>
              <a:gd name="T15" fmla="*/ 2147483647 h 31"/>
              <a:gd name="T16" fmla="*/ 2147483647 w 15"/>
              <a:gd name="T17" fmla="*/ 2147483647 h 31"/>
              <a:gd name="T18" fmla="*/ 2147483647 w 15"/>
              <a:gd name="T19" fmla="*/ 2147483647 h 31"/>
              <a:gd name="T20" fmla="*/ 2147483647 w 15"/>
              <a:gd name="T21" fmla="*/ 2147483647 h 31"/>
              <a:gd name="T22" fmla="*/ 2147483647 w 15"/>
              <a:gd name="T23" fmla="*/ 2147483647 h 31"/>
              <a:gd name="T24" fmla="*/ 2147483647 w 15"/>
              <a:gd name="T25" fmla="*/ 2147483647 h 31"/>
              <a:gd name="T26" fmla="*/ 2147483647 w 15"/>
              <a:gd name="T27" fmla="*/ 2147483647 h 31"/>
              <a:gd name="T28" fmla="*/ 2147483647 w 15"/>
              <a:gd name="T29" fmla="*/ 2147483647 h 31"/>
              <a:gd name="T30" fmla="*/ 2147483647 w 15"/>
              <a:gd name="T31" fmla="*/ 2147483647 h 31"/>
              <a:gd name="T32" fmla="*/ 2147483647 w 15"/>
              <a:gd name="T33" fmla="*/ 2147483647 h 31"/>
              <a:gd name="T34" fmla="*/ 2147483647 w 15"/>
              <a:gd name="T35" fmla="*/ 2147483647 h 31"/>
              <a:gd name="T36" fmla="*/ 2147483647 w 15"/>
              <a:gd name="T37" fmla="*/ 2147483647 h 31"/>
              <a:gd name="T38" fmla="*/ 0 w 15"/>
              <a:gd name="T39" fmla="*/ 2147483647 h 31"/>
              <a:gd name="T40" fmla="*/ 0 w 15"/>
              <a:gd name="T41" fmla="*/ 2147483647 h 31"/>
              <a:gd name="T42" fmla="*/ 0 w 15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"/>
              <a:gd name="T67" fmla="*/ 0 h 31"/>
              <a:gd name="T68" fmla="*/ 15 w 15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5" y="1"/>
                </a:lnTo>
                <a:lnTo>
                  <a:pt x="7" y="2"/>
                </a:lnTo>
                <a:lnTo>
                  <a:pt x="9" y="4"/>
                </a:lnTo>
                <a:lnTo>
                  <a:pt x="11" y="6"/>
                </a:lnTo>
                <a:lnTo>
                  <a:pt x="13" y="8"/>
                </a:lnTo>
                <a:lnTo>
                  <a:pt x="14" y="10"/>
                </a:lnTo>
                <a:lnTo>
                  <a:pt x="15" y="13"/>
                </a:lnTo>
                <a:lnTo>
                  <a:pt x="15" y="15"/>
                </a:lnTo>
                <a:lnTo>
                  <a:pt x="15" y="17"/>
                </a:lnTo>
                <a:lnTo>
                  <a:pt x="14" y="20"/>
                </a:lnTo>
                <a:lnTo>
                  <a:pt x="13" y="23"/>
                </a:lnTo>
                <a:lnTo>
                  <a:pt x="11" y="25"/>
                </a:lnTo>
                <a:lnTo>
                  <a:pt x="9" y="27"/>
                </a:lnTo>
                <a:lnTo>
                  <a:pt x="7" y="29"/>
                </a:lnTo>
                <a:lnTo>
                  <a:pt x="5" y="30"/>
                </a:ln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70" name="Freeform 5136"/>
          <p:cNvSpPr>
            <a:spLocks noChangeAspect="1"/>
          </p:cNvSpPr>
          <p:nvPr/>
        </p:nvSpPr>
        <p:spPr bwMode="auto">
          <a:xfrm>
            <a:off x="1481138" y="3994150"/>
            <a:ext cx="6350" cy="9525"/>
          </a:xfrm>
          <a:custGeom>
            <a:avLst/>
            <a:gdLst>
              <a:gd name="T0" fmla="*/ 2147483647 w 16"/>
              <a:gd name="T1" fmla="*/ 2147483647 h 31"/>
              <a:gd name="T2" fmla="*/ 2147483647 w 16"/>
              <a:gd name="T3" fmla="*/ 2147483647 h 31"/>
              <a:gd name="T4" fmla="*/ 2147483647 w 16"/>
              <a:gd name="T5" fmla="*/ 2147483647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0 w 16"/>
              <a:gd name="T19" fmla="*/ 2147483647 h 31"/>
              <a:gd name="T20" fmla="*/ 0 w 16"/>
              <a:gd name="T21" fmla="*/ 2147483647 h 31"/>
              <a:gd name="T22" fmla="*/ 0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0 h 31"/>
              <a:gd name="T38" fmla="*/ 2147483647 w 16"/>
              <a:gd name="T39" fmla="*/ 0 h 31"/>
              <a:gd name="T40" fmla="*/ 2147483647 w 16"/>
              <a:gd name="T41" fmla="*/ 0 h 31"/>
              <a:gd name="T42" fmla="*/ 2147483647 w 16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16" y="31"/>
                </a:moveTo>
                <a:lnTo>
                  <a:pt x="16" y="31"/>
                </a:lnTo>
                <a:lnTo>
                  <a:pt x="14" y="31"/>
                </a:lnTo>
                <a:lnTo>
                  <a:pt x="10" y="30"/>
                </a:lnTo>
                <a:lnTo>
                  <a:pt x="8" y="29"/>
                </a:lnTo>
                <a:lnTo>
                  <a:pt x="6" y="27"/>
                </a:lnTo>
                <a:lnTo>
                  <a:pt x="4" y="25"/>
                </a:lnTo>
                <a:lnTo>
                  <a:pt x="2" y="23"/>
                </a:lnTo>
                <a:lnTo>
                  <a:pt x="1" y="20"/>
                </a:lnTo>
                <a:lnTo>
                  <a:pt x="0" y="17"/>
                </a:lnTo>
                <a:lnTo>
                  <a:pt x="0" y="15"/>
                </a:lnTo>
                <a:lnTo>
                  <a:pt x="0" y="13"/>
                </a:lnTo>
                <a:lnTo>
                  <a:pt x="1" y="10"/>
                </a:lnTo>
                <a:lnTo>
                  <a:pt x="2" y="8"/>
                </a:lnTo>
                <a:lnTo>
                  <a:pt x="4" y="6"/>
                </a:lnTo>
                <a:lnTo>
                  <a:pt x="6" y="4"/>
                </a:lnTo>
                <a:lnTo>
                  <a:pt x="8" y="2"/>
                </a:lnTo>
                <a:lnTo>
                  <a:pt x="10" y="1"/>
                </a:lnTo>
                <a:lnTo>
                  <a:pt x="14" y="0"/>
                </a:lnTo>
                <a:lnTo>
                  <a:pt x="16" y="0"/>
                </a:lnTo>
                <a:lnTo>
                  <a:pt x="16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71" name="Freeform 5137"/>
          <p:cNvSpPr>
            <a:spLocks noChangeAspect="1"/>
          </p:cNvSpPr>
          <p:nvPr/>
        </p:nvSpPr>
        <p:spPr bwMode="auto">
          <a:xfrm>
            <a:off x="1487488" y="3994150"/>
            <a:ext cx="3175" cy="9525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72" name="Freeform 5138"/>
          <p:cNvSpPr>
            <a:spLocks noChangeAspect="1"/>
          </p:cNvSpPr>
          <p:nvPr/>
        </p:nvSpPr>
        <p:spPr bwMode="auto">
          <a:xfrm>
            <a:off x="1487488" y="3994150"/>
            <a:ext cx="3175" cy="9525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73" name="Freeform 5139"/>
          <p:cNvSpPr>
            <a:spLocks noChangeAspect="1"/>
          </p:cNvSpPr>
          <p:nvPr/>
        </p:nvSpPr>
        <p:spPr bwMode="auto">
          <a:xfrm>
            <a:off x="1487488" y="3994150"/>
            <a:ext cx="3175" cy="9525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74" name="Freeform 5140"/>
          <p:cNvSpPr>
            <a:spLocks noChangeAspect="1"/>
          </p:cNvSpPr>
          <p:nvPr/>
        </p:nvSpPr>
        <p:spPr bwMode="auto">
          <a:xfrm>
            <a:off x="1487488" y="3994150"/>
            <a:ext cx="3175" cy="9525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75" name="Freeform 5141"/>
          <p:cNvSpPr>
            <a:spLocks noChangeAspect="1"/>
          </p:cNvSpPr>
          <p:nvPr/>
        </p:nvSpPr>
        <p:spPr bwMode="auto">
          <a:xfrm>
            <a:off x="1487488" y="3994150"/>
            <a:ext cx="3175" cy="9525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76" name="Rectangle 5142"/>
          <p:cNvSpPr>
            <a:spLocks noChangeAspect="1" noChangeArrowheads="1"/>
          </p:cNvSpPr>
          <p:nvPr/>
        </p:nvSpPr>
        <p:spPr bwMode="auto">
          <a:xfrm>
            <a:off x="1487488" y="3994150"/>
            <a:ext cx="1587" cy="952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77" name="Freeform 5143"/>
          <p:cNvSpPr>
            <a:spLocks noChangeAspect="1"/>
          </p:cNvSpPr>
          <p:nvPr/>
        </p:nvSpPr>
        <p:spPr bwMode="auto">
          <a:xfrm>
            <a:off x="1481138" y="3994150"/>
            <a:ext cx="11112" cy="4763"/>
          </a:xfrm>
          <a:custGeom>
            <a:avLst/>
            <a:gdLst>
              <a:gd name="T0" fmla="*/ 0 w 31"/>
              <a:gd name="T1" fmla="*/ 2147483647 h 15"/>
              <a:gd name="T2" fmla="*/ 0 w 31"/>
              <a:gd name="T3" fmla="*/ 2147483647 h 15"/>
              <a:gd name="T4" fmla="*/ 0 w 31"/>
              <a:gd name="T5" fmla="*/ 2147483647 h 15"/>
              <a:gd name="T6" fmla="*/ 2147483647 w 31"/>
              <a:gd name="T7" fmla="*/ 2147483647 h 15"/>
              <a:gd name="T8" fmla="*/ 2147483647 w 31"/>
              <a:gd name="T9" fmla="*/ 2147483647 h 15"/>
              <a:gd name="T10" fmla="*/ 2147483647 w 31"/>
              <a:gd name="T11" fmla="*/ 2147483647 h 15"/>
              <a:gd name="T12" fmla="*/ 2147483647 w 31"/>
              <a:gd name="T13" fmla="*/ 2147483647 h 15"/>
              <a:gd name="T14" fmla="*/ 2147483647 w 31"/>
              <a:gd name="T15" fmla="*/ 2147483647 h 15"/>
              <a:gd name="T16" fmla="*/ 2147483647 w 31"/>
              <a:gd name="T17" fmla="*/ 2147483647 h 15"/>
              <a:gd name="T18" fmla="*/ 2147483647 w 31"/>
              <a:gd name="T19" fmla="*/ 0 h 15"/>
              <a:gd name="T20" fmla="*/ 2147483647 w 31"/>
              <a:gd name="T21" fmla="*/ 0 h 15"/>
              <a:gd name="T22" fmla="*/ 2147483647 w 31"/>
              <a:gd name="T23" fmla="*/ 0 h 15"/>
              <a:gd name="T24" fmla="*/ 2147483647 w 31"/>
              <a:gd name="T25" fmla="*/ 2147483647 h 15"/>
              <a:gd name="T26" fmla="*/ 2147483647 w 31"/>
              <a:gd name="T27" fmla="*/ 2147483647 h 15"/>
              <a:gd name="T28" fmla="*/ 2147483647 w 31"/>
              <a:gd name="T29" fmla="*/ 2147483647 h 15"/>
              <a:gd name="T30" fmla="*/ 2147483647 w 31"/>
              <a:gd name="T31" fmla="*/ 2147483647 h 15"/>
              <a:gd name="T32" fmla="*/ 2147483647 w 31"/>
              <a:gd name="T33" fmla="*/ 2147483647 h 15"/>
              <a:gd name="T34" fmla="*/ 2147483647 w 31"/>
              <a:gd name="T35" fmla="*/ 2147483647 h 15"/>
              <a:gd name="T36" fmla="*/ 2147483647 w 31"/>
              <a:gd name="T37" fmla="*/ 2147483647 h 15"/>
              <a:gd name="T38" fmla="*/ 2147483647 w 31"/>
              <a:gd name="T39" fmla="*/ 2147483647 h 15"/>
              <a:gd name="T40" fmla="*/ 2147483647 w 31"/>
              <a:gd name="T41" fmla="*/ 2147483647 h 15"/>
              <a:gd name="T42" fmla="*/ 0 w 31"/>
              <a:gd name="T43" fmla="*/ 2147483647 h 1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5"/>
              <a:gd name="T68" fmla="*/ 31 w 31"/>
              <a:gd name="T69" fmla="*/ 15 h 1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5">
                <a:moveTo>
                  <a:pt x="0" y="15"/>
                </a:moveTo>
                <a:lnTo>
                  <a:pt x="0" y="15"/>
                </a:lnTo>
                <a:lnTo>
                  <a:pt x="0" y="13"/>
                </a:lnTo>
                <a:lnTo>
                  <a:pt x="1" y="10"/>
                </a:lnTo>
                <a:lnTo>
                  <a:pt x="2" y="8"/>
                </a:lnTo>
                <a:lnTo>
                  <a:pt x="4" y="6"/>
                </a:lnTo>
                <a:lnTo>
                  <a:pt x="6" y="4"/>
                </a:lnTo>
                <a:lnTo>
                  <a:pt x="8" y="2"/>
                </a:lnTo>
                <a:lnTo>
                  <a:pt x="10" y="1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21" y="1"/>
                </a:lnTo>
                <a:lnTo>
                  <a:pt x="23" y="2"/>
                </a:lnTo>
                <a:lnTo>
                  <a:pt x="25" y="4"/>
                </a:lnTo>
                <a:lnTo>
                  <a:pt x="27" y="6"/>
                </a:lnTo>
                <a:lnTo>
                  <a:pt x="29" y="8"/>
                </a:lnTo>
                <a:lnTo>
                  <a:pt x="30" y="10"/>
                </a:lnTo>
                <a:lnTo>
                  <a:pt x="31" y="13"/>
                </a:lnTo>
                <a:lnTo>
                  <a:pt x="31" y="15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78" name="Freeform 5144"/>
          <p:cNvSpPr>
            <a:spLocks noChangeAspect="1"/>
          </p:cNvSpPr>
          <p:nvPr/>
        </p:nvSpPr>
        <p:spPr bwMode="auto">
          <a:xfrm>
            <a:off x="1481138" y="4003675"/>
            <a:ext cx="11112" cy="4763"/>
          </a:xfrm>
          <a:custGeom>
            <a:avLst/>
            <a:gdLst>
              <a:gd name="T0" fmla="*/ 2147483647 w 31"/>
              <a:gd name="T1" fmla="*/ 0 h 15"/>
              <a:gd name="T2" fmla="*/ 2147483647 w 31"/>
              <a:gd name="T3" fmla="*/ 0 h 15"/>
              <a:gd name="T4" fmla="*/ 2147483647 w 31"/>
              <a:gd name="T5" fmla="*/ 2147483647 h 15"/>
              <a:gd name="T6" fmla="*/ 2147483647 w 31"/>
              <a:gd name="T7" fmla="*/ 2147483647 h 15"/>
              <a:gd name="T8" fmla="*/ 2147483647 w 31"/>
              <a:gd name="T9" fmla="*/ 2147483647 h 15"/>
              <a:gd name="T10" fmla="*/ 2147483647 w 31"/>
              <a:gd name="T11" fmla="*/ 2147483647 h 15"/>
              <a:gd name="T12" fmla="*/ 2147483647 w 31"/>
              <a:gd name="T13" fmla="*/ 2147483647 h 15"/>
              <a:gd name="T14" fmla="*/ 2147483647 w 31"/>
              <a:gd name="T15" fmla="*/ 2147483647 h 15"/>
              <a:gd name="T16" fmla="*/ 2147483647 w 31"/>
              <a:gd name="T17" fmla="*/ 2147483647 h 15"/>
              <a:gd name="T18" fmla="*/ 2147483647 w 31"/>
              <a:gd name="T19" fmla="*/ 2147483647 h 15"/>
              <a:gd name="T20" fmla="*/ 2147483647 w 31"/>
              <a:gd name="T21" fmla="*/ 2147483647 h 15"/>
              <a:gd name="T22" fmla="*/ 2147483647 w 31"/>
              <a:gd name="T23" fmla="*/ 2147483647 h 15"/>
              <a:gd name="T24" fmla="*/ 2147483647 w 31"/>
              <a:gd name="T25" fmla="*/ 2147483647 h 15"/>
              <a:gd name="T26" fmla="*/ 2147483647 w 31"/>
              <a:gd name="T27" fmla="*/ 2147483647 h 15"/>
              <a:gd name="T28" fmla="*/ 2147483647 w 31"/>
              <a:gd name="T29" fmla="*/ 2147483647 h 15"/>
              <a:gd name="T30" fmla="*/ 2147483647 w 31"/>
              <a:gd name="T31" fmla="*/ 2147483647 h 15"/>
              <a:gd name="T32" fmla="*/ 2147483647 w 31"/>
              <a:gd name="T33" fmla="*/ 2147483647 h 15"/>
              <a:gd name="T34" fmla="*/ 2147483647 w 31"/>
              <a:gd name="T35" fmla="*/ 2147483647 h 15"/>
              <a:gd name="T36" fmla="*/ 0 w 31"/>
              <a:gd name="T37" fmla="*/ 2147483647 h 15"/>
              <a:gd name="T38" fmla="*/ 0 w 31"/>
              <a:gd name="T39" fmla="*/ 0 h 15"/>
              <a:gd name="T40" fmla="*/ 0 w 31"/>
              <a:gd name="T41" fmla="*/ 0 h 15"/>
              <a:gd name="T42" fmla="*/ 2147483647 w 31"/>
              <a:gd name="T43" fmla="*/ 0 h 1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5"/>
              <a:gd name="T68" fmla="*/ 31 w 31"/>
              <a:gd name="T69" fmla="*/ 15 h 1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5">
                <a:moveTo>
                  <a:pt x="31" y="0"/>
                </a:moveTo>
                <a:lnTo>
                  <a:pt x="31" y="0"/>
                </a:lnTo>
                <a:lnTo>
                  <a:pt x="31" y="2"/>
                </a:lnTo>
                <a:lnTo>
                  <a:pt x="30" y="5"/>
                </a:lnTo>
                <a:lnTo>
                  <a:pt x="29" y="7"/>
                </a:lnTo>
                <a:lnTo>
                  <a:pt x="27" y="9"/>
                </a:lnTo>
                <a:lnTo>
                  <a:pt x="25" y="11"/>
                </a:lnTo>
                <a:lnTo>
                  <a:pt x="23" y="13"/>
                </a:lnTo>
                <a:lnTo>
                  <a:pt x="21" y="14"/>
                </a:lnTo>
                <a:lnTo>
                  <a:pt x="18" y="15"/>
                </a:lnTo>
                <a:lnTo>
                  <a:pt x="16" y="15"/>
                </a:lnTo>
                <a:lnTo>
                  <a:pt x="14" y="15"/>
                </a:lnTo>
                <a:lnTo>
                  <a:pt x="10" y="14"/>
                </a:lnTo>
                <a:lnTo>
                  <a:pt x="8" y="13"/>
                </a:lnTo>
                <a:lnTo>
                  <a:pt x="6" y="11"/>
                </a:lnTo>
                <a:lnTo>
                  <a:pt x="4" y="9"/>
                </a:lnTo>
                <a:lnTo>
                  <a:pt x="2" y="7"/>
                </a:lnTo>
                <a:lnTo>
                  <a:pt x="1" y="5"/>
                </a:lnTo>
                <a:lnTo>
                  <a:pt x="0" y="2"/>
                </a:lnTo>
                <a:lnTo>
                  <a:pt x="0" y="0"/>
                </a:lnTo>
                <a:lnTo>
                  <a:pt x="3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79" name="Freeform 5145"/>
          <p:cNvSpPr>
            <a:spLocks noChangeAspect="1"/>
          </p:cNvSpPr>
          <p:nvPr/>
        </p:nvSpPr>
        <p:spPr bwMode="auto">
          <a:xfrm>
            <a:off x="1481138" y="3998913"/>
            <a:ext cx="11112" cy="3175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80" name="Freeform 5146"/>
          <p:cNvSpPr>
            <a:spLocks noChangeAspect="1"/>
          </p:cNvSpPr>
          <p:nvPr/>
        </p:nvSpPr>
        <p:spPr bwMode="auto">
          <a:xfrm>
            <a:off x="1481138" y="3998913"/>
            <a:ext cx="11112" cy="3175"/>
          </a:xfrm>
          <a:custGeom>
            <a:avLst/>
            <a:gdLst>
              <a:gd name="T0" fmla="*/ 0 w 31"/>
              <a:gd name="T1" fmla="*/ 0 h 2"/>
              <a:gd name="T2" fmla="*/ 2147483647 w 31"/>
              <a:gd name="T3" fmla="*/ 0 h 2"/>
              <a:gd name="T4" fmla="*/ 2147483647 w 31"/>
              <a:gd name="T5" fmla="*/ 2147483647 h 2"/>
              <a:gd name="T6" fmla="*/ 2147483647 w 31"/>
              <a:gd name="T7" fmla="*/ 2147483647 h 2"/>
              <a:gd name="T8" fmla="*/ 0 w 31"/>
              <a:gd name="T9" fmla="*/ 2147483647 h 2"/>
              <a:gd name="T10" fmla="*/ 0 w 31"/>
              <a:gd name="T11" fmla="*/ 2147483647 h 2"/>
              <a:gd name="T12" fmla="*/ 0 w 31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"/>
              <a:gd name="T23" fmla="*/ 31 w 31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">
                <a:moveTo>
                  <a:pt x="0" y="0"/>
                </a:moveTo>
                <a:lnTo>
                  <a:pt x="31" y="0"/>
                </a:lnTo>
                <a:lnTo>
                  <a:pt x="31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81" name="Freeform 5147"/>
          <p:cNvSpPr>
            <a:spLocks noChangeAspect="1"/>
          </p:cNvSpPr>
          <p:nvPr/>
        </p:nvSpPr>
        <p:spPr bwMode="auto">
          <a:xfrm>
            <a:off x="1481138" y="3998913"/>
            <a:ext cx="11112" cy="3175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82" name="Freeform 5148"/>
          <p:cNvSpPr>
            <a:spLocks noChangeAspect="1"/>
          </p:cNvSpPr>
          <p:nvPr/>
        </p:nvSpPr>
        <p:spPr bwMode="auto">
          <a:xfrm>
            <a:off x="1481138" y="4002088"/>
            <a:ext cx="11112" cy="1587"/>
          </a:xfrm>
          <a:custGeom>
            <a:avLst/>
            <a:gdLst>
              <a:gd name="T0" fmla="*/ 0 w 31"/>
              <a:gd name="T1" fmla="*/ 0 h 3"/>
              <a:gd name="T2" fmla="*/ 2147483647 w 31"/>
              <a:gd name="T3" fmla="*/ 0 h 3"/>
              <a:gd name="T4" fmla="*/ 2147483647 w 31"/>
              <a:gd name="T5" fmla="*/ 2147483647 h 3"/>
              <a:gd name="T6" fmla="*/ 2147483647 w 31"/>
              <a:gd name="T7" fmla="*/ 2147483647 h 3"/>
              <a:gd name="T8" fmla="*/ 0 w 31"/>
              <a:gd name="T9" fmla="*/ 2147483647 h 3"/>
              <a:gd name="T10" fmla="*/ 0 w 31"/>
              <a:gd name="T11" fmla="*/ 2147483647 h 3"/>
              <a:gd name="T12" fmla="*/ 0 w 31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"/>
              <a:gd name="T23" fmla="*/ 31 w 31"/>
              <a:gd name="T24" fmla="*/ 3 h 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">
                <a:moveTo>
                  <a:pt x="0" y="0"/>
                </a:moveTo>
                <a:lnTo>
                  <a:pt x="31" y="0"/>
                </a:lnTo>
                <a:lnTo>
                  <a:pt x="31" y="3"/>
                </a:lnTo>
                <a:lnTo>
                  <a:pt x="0" y="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83" name="Freeform 5149"/>
          <p:cNvSpPr>
            <a:spLocks noChangeAspect="1"/>
          </p:cNvSpPr>
          <p:nvPr/>
        </p:nvSpPr>
        <p:spPr bwMode="auto">
          <a:xfrm>
            <a:off x="1481138" y="4002088"/>
            <a:ext cx="11112" cy="1587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84" name="Freeform 5150"/>
          <p:cNvSpPr>
            <a:spLocks noChangeAspect="1"/>
          </p:cNvSpPr>
          <p:nvPr/>
        </p:nvSpPr>
        <p:spPr bwMode="auto">
          <a:xfrm>
            <a:off x="1481138" y="4002088"/>
            <a:ext cx="11112" cy="1587"/>
          </a:xfrm>
          <a:custGeom>
            <a:avLst/>
            <a:gdLst>
              <a:gd name="T0" fmla="*/ 0 w 31"/>
              <a:gd name="T1" fmla="*/ 0 h 2"/>
              <a:gd name="T2" fmla="*/ 2147483647 w 31"/>
              <a:gd name="T3" fmla="*/ 0 h 2"/>
              <a:gd name="T4" fmla="*/ 2147483647 w 31"/>
              <a:gd name="T5" fmla="*/ 2147483647 h 2"/>
              <a:gd name="T6" fmla="*/ 2147483647 w 31"/>
              <a:gd name="T7" fmla="*/ 2147483647 h 2"/>
              <a:gd name="T8" fmla="*/ 0 w 31"/>
              <a:gd name="T9" fmla="*/ 2147483647 h 2"/>
              <a:gd name="T10" fmla="*/ 0 w 31"/>
              <a:gd name="T11" fmla="*/ 2147483647 h 2"/>
              <a:gd name="T12" fmla="*/ 0 w 31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"/>
              <a:gd name="T23" fmla="*/ 31 w 31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">
                <a:moveTo>
                  <a:pt x="0" y="0"/>
                </a:moveTo>
                <a:lnTo>
                  <a:pt x="31" y="0"/>
                </a:lnTo>
                <a:lnTo>
                  <a:pt x="31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85" name="Freeform 5151"/>
          <p:cNvSpPr>
            <a:spLocks noChangeAspect="1"/>
          </p:cNvSpPr>
          <p:nvPr/>
        </p:nvSpPr>
        <p:spPr bwMode="auto">
          <a:xfrm>
            <a:off x="1481138" y="4002088"/>
            <a:ext cx="11112" cy="1587"/>
          </a:xfrm>
          <a:custGeom>
            <a:avLst/>
            <a:gdLst>
              <a:gd name="T0" fmla="*/ 0 w 31"/>
              <a:gd name="T1" fmla="*/ 0 h 2"/>
              <a:gd name="T2" fmla="*/ 2147483647 w 31"/>
              <a:gd name="T3" fmla="*/ 0 h 2"/>
              <a:gd name="T4" fmla="*/ 2147483647 w 31"/>
              <a:gd name="T5" fmla="*/ 2147483647 h 2"/>
              <a:gd name="T6" fmla="*/ 2147483647 w 31"/>
              <a:gd name="T7" fmla="*/ 2147483647 h 2"/>
              <a:gd name="T8" fmla="*/ 0 w 31"/>
              <a:gd name="T9" fmla="*/ 2147483647 h 2"/>
              <a:gd name="T10" fmla="*/ 0 w 31"/>
              <a:gd name="T11" fmla="*/ 2147483647 h 2"/>
              <a:gd name="T12" fmla="*/ 0 w 31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"/>
              <a:gd name="T23" fmla="*/ 31 w 31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">
                <a:moveTo>
                  <a:pt x="0" y="0"/>
                </a:moveTo>
                <a:lnTo>
                  <a:pt x="31" y="0"/>
                </a:lnTo>
                <a:lnTo>
                  <a:pt x="31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86" name="Rectangle 5152"/>
          <p:cNvSpPr>
            <a:spLocks noChangeAspect="1" noChangeArrowheads="1"/>
          </p:cNvSpPr>
          <p:nvPr/>
        </p:nvSpPr>
        <p:spPr bwMode="auto">
          <a:xfrm>
            <a:off x="1481138" y="4003675"/>
            <a:ext cx="11112" cy="1588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87" name="Freeform 5153"/>
          <p:cNvSpPr>
            <a:spLocks noChangeAspect="1"/>
          </p:cNvSpPr>
          <p:nvPr/>
        </p:nvSpPr>
        <p:spPr bwMode="auto">
          <a:xfrm>
            <a:off x="1485900" y="3998913"/>
            <a:ext cx="6350" cy="9525"/>
          </a:xfrm>
          <a:custGeom>
            <a:avLst/>
            <a:gdLst>
              <a:gd name="T0" fmla="*/ 0 w 16"/>
              <a:gd name="T1" fmla="*/ 0 h 31"/>
              <a:gd name="T2" fmla="*/ 0 w 16"/>
              <a:gd name="T3" fmla="*/ 0 h 31"/>
              <a:gd name="T4" fmla="*/ 2147483647 w 16"/>
              <a:gd name="T5" fmla="*/ 0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2147483647 w 16"/>
              <a:gd name="T19" fmla="*/ 2147483647 h 31"/>
              <a:gd name="T20" fmla="*/ 2147483647 w 16"/>
              <a:gd name="T21" fmla="*/ 2147483647 h 31"/>
              <a:gd name="T22" fmla="*/ 2147483647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2147483647 h 31"/>
              <a:gd name="T38" fmla="*/ 2147483647 w 16"/>
              <a:gd name="T39" fmla="*/ 2147483647 h 31"/>
              <a:gd name="T40" fmla="*/ 2147483647 w 16"/>
              <a:gd name="T41" fmla="*/ 2147483647 h 31"/>
              <a:gd name="T42" fmla="*/ 0 w 16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5" y="1"/>
                </a:lnTo>
                <a:lnTo>
                  <a:pt x="7" y="2"/>
                </a:lnTo>
                <a:lnTo>
                  <a:pt x="10" y="3"/>
                </a:lnTo>
                <a:lnTo>
                  <a:pt x="12" y="5"/>
                </a:lnTo>
                <a:lnTo>
                  <a:pt x="13" y="7"/>
                </a:lnTo>
                <a:lnTo>
                  <a:pt x="15" y="10"/>
                </a:lnTo>
                <a:lnTo>
                  <a:pt x="16" y="13"/>
                </a:lnTo>
                <a:lnTo>
                  <a:pt x="16" y="15"/>
                </a:lnTo>
                <a:lnTo>
                  <a:pt x="16" y="17"/>
                </a:lnTo>
                <a:lnTo>
                  <a:pt x="15" y="20"/>
                </a:lnTo>
                <a:lnTo>
                  <a:pt x="14" y="22"/>
                </a:lnTo>
                <a:lnTo>
                  <a:pt x="13" y="25"/>
                </a:lnTo>
                <a:lnTo>
                  <a:pt x="11" y="27"/>
                </a:lnTo>
                <a:lnTo>
                  <a:pt x="9" y="28"/>
                </a:lnTo>
                <a:lnTo>
                  <a:pt x="7" y="30"/>
                </a:lnTo>
                <a:lnTo>
                  <a:pt x="4" y="31"/>
                </a:lnTo>
                <a:lnTo>
                  <a:pt x="2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88" name="Freeform 5154"/>
          <p:cNvSpPr>
            <a:spLocks noChangeAspect="1"/>
          </p:cNvSpPr>
          <p:nvPr/>
        </p:nvSpPr>
        <p:spPr bwMode="auto">
          <a:xfrm>
            <a:off x="1460500" y="4006850"/>
            <a:ext cx="4763" cy="11113"/>
          </a:xfrm>
          <a:custGeom>
            <a:avLst/>
            <a:gdLst>
              <a:gd name="T0" fmla="*/ 2147483647 w 6"/>
              <a:gd name="T1" fmla="*/ 2147483647 h 31"/>
              <a:gd name="T2" fmla="*/ 0 w 6"/>
              <a:gd name="T3" fmla="*/ 0 h 31"/>
              <a:gd name="T4" fmla="*/ 2147483647 w 6"/>
              <a:gd name="T5" fmla="*/ 2147483647 h 31"/>
              <a:gd name="T6" fmla="*/ 0 60000 65536"/>
              <a:gd name="T7" fmla="*/ 0 60000 65536"/>
              <a:gd name="T8" fmla="*/ 0 60000 65536"/>
              <a:gd name="T9" fmla="*/ 0 w 6"/>
              <a:gd name="T10" fmla="*/ 0 h 31"/>
              <a:gd name="T11" fmla="*/ 6 w 6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6" h="31">
                <a:moveTo>
                  <a:pt x="6" y="31"/>
                </a:moveTo>
                <a:lnTo>
                  <a:pt x="0" y="0"/>
                </a:lnTo>
                <a:lnTo>
                  <a:pt x="6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89" name="Freeform 5155"/>
          <p:cNvSpPr>
            <a:spLocks noChangeAspect="1"/>
          </p:cNvSpPr>
          <p:nvPr/>
        </p:nvSpPr>
        <p:spPr bwMode="auto">
          <a:xfrm>
            <a:off x="1481138" y="3998913"/>
            <a:ext cx="6350" cy="9525"/>
          </a:xfrm>
          <a:custGeom>
            <a:avLst/>
            <a:gdLst>
              <a:gd name="T0" fmla="*/ 2147483647 w 19"/>
              <a:gd name="T1" fmla="*/ 0 h 32"/>
              <a:gd name="T2" fmla="*/ 2147483647 w 19"/>
              <a:gd name="T3" fmla="*/ 2147483647 h 32"/>
              <a:gd name="T4" fmla="*/ 2147483647 w 19"/>
              <a:gd name="T5" fmla="*/ 2147483647 h 32"/>
              <a:gd name="T6" fmla="*/ 2147483647 w 19"/>
              <a:gd name="T7" fmla="*/ 2147483647 h 32"/>
              <a:gd name="T8" fmla="*/ 0 w 19"/>
              <a:gd name="T9" fmla="*/ 2147483647 h 32"/>
              <a:gd name="T10" fmla="*/ 2147483647 w 19"/>
              <a:gd name="T11" fmla="*/ 2147483647 h 32"/>
              <a:gd name="T12" fmla="*/ 2147483647 w 19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"/>
              <a:gd name="T22" fmla="*/ 0 h 32"/>
              <a:gd name="T23" fmla="*/ 19 w 19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" h="32">
                <a:moveTo>
                  <a:pt x="17" y="0"/>
                </a:moveTo>
                <a:lnTo>
                  <a:pt x="19" y="31"/>
                </a:lnTo>
                <a:lnTo>
                  <a:pt x="5" y="32"/>
                </a:lnTo>
                <a:lnTo>
                  <a:pt x="8" y="31"/>
                </a:lnTo>
                <a:lnTo>
                  <a:pt x="0" y="2"/>
                </a:lnTo>
                <a:lnTo>
                  <a:pt x="3" y="1"/>
                </a:lnTo>
                <a:lnTo>
                  <a:pt x="1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90" name="Freeform 5156"/>
          <p:cNvSpPr>
            <a:spLocks noChangeAspect="1"/>
          </p:cNvSpPr>
          <p:nvPr/>
        </p:nvSpPr>
        <p:spPr bwMode="auto">
          <a:xfrm>
            <a:off x="1476375" y="3998913"/>
            <a:ext cx="6350" cy="9525"/>
          </a:xfrm>
          <a:custGeom>
            <a:avLst/>
            <a:gdLst>
              <a:gd name="T0" fmla="*/ 2147483647 w 19"/>
              <a:gd name="T1" fmla="*/ 0 h 32"/>
              <a:gd name="T2" fmla="*/ 2147483647 w 19"/>
              <a:gd name="T3" fmla="*/ 2147483647 h 32"/>
              <a:gd name="T4" fmla="*/ 2147483647 w 19"/>
              <a:gd name="T5" fmla="*/ 2147483647 h 32"/>
              <a:gd name="T6" fmla="*/ 2147483647 w 19"/>
              <a:gd name="T7" fmla="*/ 2147483647 h 32"/>
              <a:gd name="T8" fmla="*/ 0 w 19"/>
              <a:gd name="T9" fmla="*/ 2147483647 h 32"/>
              <a:gd name="T10" fmla="*/ 2147483647 w 19"/>
              <a:gd name="T11" fmla="*/ 2147483647 h 32"/>
              <a:gd name="T12" fmla="*/ 2147483647 w 19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"/>
              <a:gd name="T22" fmla="*/ 0 h 32"/>
              <a:gd name="T23" fmla="*/ 19 w 19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" h="32">
                <a:moveTo>
                  <a:pt x="11" y="0"/>
                </a:moveTo>
                <a:lnTo>
                  <a:pt x="19" y="29"/>
                </a:lnTo>
                <a:lnTo>
                  <a:pt x="10" y="32"/>
                </a:lnTo>
                <a:lnTo>
                  <a:pt x="12" y="31"/>
                </a:lnTo>
                <a:lnTo>
                  <a:pt x="0" y="4"/>
                </a:lnTo>
                <a:lnTo>
                  <a:pt x="2" y="3"/>
                </a:lnTo>
                <a:lnTo>
                  <a:pt x="1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91" name="Freeform 5157"/>
          <p:cNvSpPr>
            <a:spLocks noChangeAspect="1"/>
          </p:cNvSpPr>
          <p:nvPr/>
        </p:nvSpPr>
        <p:spPr bwMode="auto">
          <a:xfrm>
            <a:off x="1473200" y="4002088"/>
            <a:ext cx="7938" cy="9525"/>
          </a:xfrm>
          <a:custGeom>
            <a:avLst/>
            <a:gdLst>
              <a:gd name="T0" fmla="*/ 2147483647 w 26"/>
              <a:gd name="T1" fmla="*/ 0 h 31"/>
              <a:gd name="T2" fmla="*/ 2147483647 w 26"/>
              <a:gd name="T3" fmla="*/ 2147483647 h 31"/>
              <a:gd name="T4" fmla="*/ 2147483647 w 26"/>
              <a:gd name="T5" fmla="*/ 2147483647 h 31"/>
              <a:gd name="T6" fmla="*/ 2147483647 w 26"/>
              <a:gd name="T7" fmla="*/ 2147483647 h 31"/>
              <a:gd name="T8" fmla="*/ 2147483647 w 26"/>
              <a:gd name="T9" fmla="*/ 2147483647 h 31"/>
              <a:gd name="T10" fmla="*/ 0 w 26"/>
              <a:gd name="T11" fmla="*/ 2147483647 h 31"/>
              <a:gd name="T12" fmla="*/ 2147483647 w 26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6"/>
              <a:gd name="T22" fmla="*/ 0 h 31"/>
              <a:gd name="T23" fmla="*/ 26 w 26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6" h="31">
                <a:moveTo>
                  <a:pt x="14" y="0"/>
                </a:moveTo>
                <a:lnTo>
                  <a:pt x="26" y="27"/>
                </a:lnTo>
                <a:lnTo>
                  <a:pt x="23" y="28"/>
                </a:lnTo>
                <a:lnTo>
                  <a:pt x="21" y="31"/>
                </a:lnTo>
                <a:lnTo>
                  <a:pt x="2" y="6"/>
                </a:lnTo>
                <a:lnTo>
                  <a:pt x="0" y="8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92" name="Freeform 5158"/>
          <p:cNvSpPr>
            <a:spLocks noChangeAspect="1"/>
          </p:cNvSpPr>
          <p:nvPr/>
        </p:nvSpPr>
        <p:spPr bwMode="auto">
          <a:xfrm>
            <a:off x="1471613" y="4002088"/>
            <a:ext cx="7937" cy="11112"/>
          </a:xfrm>
          <a:custGeom>
            <a:avLst/>
            <a:gdLst>
              <a:gd name="T0" fmla="*/ 2147483647 w 26"/>
              <a:gd name="T1" fmla="*/ 2147483647 h 37"/>
              <a:gd name="T2" fmla="*/ 2147483647 w 26"/>
              <a:gd name="T3" fmla="*/ 2147483647 h 37"/>
              <a:gd name="T4" fmla="*/ 2147483647 w 26"/>
              <a:gd name="T5" fmla="*/ 2147483647 h 37"/>
              <a:gd name="T6" fmla="*/ 2147483647 w 26"/>
              <a:gd name="T7" fmla="*/ 2147483647 h 37"/>
              <a:gd name="T8" fmla="*/ 0 w 26"/>
              <a:gd name="T9" fmla="*/ 2147483647 h 37"/>
              <a:gd name="T10" fmla="*/ 2147483647 w 26"/>
              <a:gd name="T11" fmla="*/ 0 h 37"/>
              <a:gd name="T12" fmla="*/ 2147483647 w 26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6"/>
              <a:gd name="T22" fmla="*/ 0 h 37"/>
              <a:gd name="T23" fmla="*/ 26 w 26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6" h="37">
                <a:moveTo>
                  <a:pt x="7" y="1"/>
                </a:moveTo>
                <a:lnTo>
                  <a:pt x="26" y="26"/>
                </a:lnTo>
                <a:lnTo>
                  <a:pt x="10" y="37"/>
                </a:lnTo>
                <a:lnTo>
                  <a:pt x="19" y="30"/>
                </a:lnTo>
                <a:lnTo>
                  <a:pt x="0" y="7"/>
                </a:lnTo>
                <a:lnTo>
                  <a:pt x="8" y="0"/>
                </a:lnTo>
                <a:lnTo>
                  <a:pt x="7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93" name="Freeform 5159"/>
          <p:cNvSpPr>
            <a:spLocks noChangeAspect="1"/>
          </p:cNvSpPr>
          <p:nvPr/>
        </p:nvSpPr>
        <p:spPr bwMode="auto">
          <a:xfrm>
            <a:off x="1468438" y="4003675"/>
            <a:ext cx="7937" cy="11113"/>
          </a:xfrm>
          <a:custGeom>
            <a:avLst/>
            <a:gdLst>
              <a:gd name="T0" fmla="*/ 2147483647 w 23"/>
              <a:gd name="T1" fmla="*/ 0 h 31"/>
              <a:gd name="T2" fmla="*/ 2147483647 w 23"/>
              <a:gd name="T3" fmla="*/ 2147483647 h 31"/>
              <a:gd name="T4" fmla="*/ 2147483647 w 23"/>
              <a:gd name="T5" fmla="*/ 2147483647 h 31"/>
              <a:gd name="T6" fmla="*/ 2147483647 w 23"/>
              <a:gd name="T7" fmla="*/ 2147483647 h 31"/>
              <a:gd name="T8" fmla="*/ 0 w 23"/>
              <a:gd name="T9" fmla="*/ 2147483647 h 31"/>
              <a:gd name="T10" fmla="*/ 2147483647 w 23"/>
              <a:gd name="T11" fmla="*/ 2147483647 h 31"/>
              <a:gd name="T12" fmla="*/ 2147483647 w 2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"/>
              <a:gd name="T22" fmla="*/ 0 h 31"/>
              <a:gd name="T23" fmla="*/ 23 w 2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" h="31">
                <a:moveTo>
                  <a:pt x="4" y="0"/>
                </a:moveTo>
                <a:lnTo>
                  <a:pt x="23" y="23"/>
                </a:lnTo>
                <a:lnTo>
                  <a:pt x="13" y="31"/>
                </a:lnTo>
                <a:lnTo>
                  <a:pt x="14" y="30"/>
                </a:lnTo>
                <a:lnTo>
                  <a:pt x="0" y="3"/>
                </a:lnTo>
                <a:lnTo>
                  <a:pt x="1" y="2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94" name="Freeform 5160"/>
          <p:cNvSpPr>
            <a:spLocks noChangeAspect="1"/>
          </p:cNvSpPr>
          <p:nvPr/>
        </p:nvSpPr>
        <p:spPr bwMode="auto">
          <a:xfrm>
            <a:off x="1466850" y="4005263"/>
            <a:ext cx="6350" cy="9525"/>
          </a:xfrm>
          <a:custGeom>
            <a:avLst/>
            <a:gdLst>
              <a:gd name="T0" fmla="*/ 2147483647 w 21"/>
              <a:gd name="T1" fmla="*/ 0 h 32"/>
              <a:gd name="T2" fmla="*/ 2147483647 w 21"/>
              <a:gd name="T3" fmla="*/ 2147483647 h 32"/>
              <a:gd name="T4" fmla="*/ 2147483647 w 21"/>
              <a:gd name="T5" fmla="*/ 2147483647 h 32"/>
              <a:gd name="T6" fmla="*/ 2147483647 w 21"/>
              <a:gd name="T7" fmla="*/ 2147483647 h 32"/>
              <a:gd name="T8" fmla="*/ 2147483647 w 21"/>
              <a:gd name="T9" fmla="*/ 2147483647 h 32"/>
              <a:gd name="T10" fmla="*/ 0 w 21"/>
              <a:gd name="T11" fmla="*/ 2147483647 h 32"/>
              <a:gd name="T12" fmla="*/ 2147483647 w 21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"/>
              <a:gd name="T22" fmla="*/ 0 h 32"/>
              <a:gd name="T23" fmla="*/ 21 w 21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" h="32">
                <a:moveTo>
                  <a:pt x="7" y="0"/>
                </a:moveTo>
                <a:lnTo>
                  <a:pt x="21" y="27"/>
                </a:lnTo>
                <a:lnTo>
                  <a:pt x="13" y="32"/>
                </a:lnTo>
                <a:lnTo>
                  <a:pt x="12" y="32"/>
                </a:lnTo>
                <a:lnTo>
                  <a:pt x="1" y="3"/>
                </a:lnTo>
                <a:lnTo>
                  <a:pt x="0" y="3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95" name="Freeform 5161"/>
          <p:cNvSpPr>
            <a:spLocks noChangeAspect="1"/>
          </p:cNvSpPr>
          <p:nvPr/>
        </p:nvSpPr>
        <p:spPr bwMode="auto">
          <a:xfrm>
            <a:off x="1465263" y="4006850"/>
            <a:ext cx="6350" cy="11113"/>
          </a:xfrm>
          <a:custGeom>
            <a:avLst/>
            <a:gdLst>
              <a:gd name="T0" fmla="*/ 2147483647 w 17"/>
              <a:gd name="T1" fmla="*/ 0 h 33"/>
              <a:gd name="T2" fmla="*/ 2147483647 w 17"/>
              <a:gd name="T3" fmla="*/ 2147483647 h 33"/>
              <a:gd name="T4" fmla="*/ 2147483647 w 17"/>
              <a:gd name="T5" fmla="*/ 2147483647 h 33"/>
              <a:gd name="T6" fmla="*/ 2147483647 w 17"/>
              <a:gd name="T7" fmla="*/ 2147483647 h 33"/>
              <a:gd name="T8" fmla="*/ 0 w 17"/>
              <a:gd name="T9" fmla="*/ 2147483647 h 33"/>
              <a:gd name="T10" fmla="*/ 2147483647 w 17"/>
              <a:gd name="T11" fmla="*/ 2147483647 h 33"/>
              <a:gd name="T12" fmla="*/ 2147483647 w 17"/>
              <a:gd name="T13" fmla="*/ 0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"/>
              <a:gd name="T22" fmla="*/ 0 h 33"/>
              <a:gd name="T23" fmla="*/ 17 w 17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" h="33">
                <a:moveTo>
                  <a:pt x="6" y="0"/>
                </a:moveTo>
                <a:lnTo>
                  <a:pt x="17" y="29"/>
                </a:lnTo>
                <a:lnTo>
                  <a:pt x="4" y="33"/>
                </a:lnTo>
                <a:lnTo>
                  <a:pt x="6" y="33"/>
                </a:lnTo>
                <a:lnTo>
                  <a:pt x="0" y="2"/>
                </a:lnTo>
                <a:lnTo>
                  <a:pt x="2" y="2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96" name="Freeform 5162"/>
          <p:cNvSpPr>
            <a:spLocks noChangeAspect="1"/>
          </p:cNvSpPr>
          <p:nvPr/>
        </p:nvSpPr>
        <p:spPr bwMode="auto">
          <a:xfrm>
            <a:off x="1460500" y="4006850"/>
            <a:ext cx="6350" cy="11113"/>
          </a:xfrm>
          <a:custGeom>
            <a:avLst/>
            <a:gdLst>
              <a:gd name="T0" fmla="*/ 2147483647 w 15"/>
              <a:gd name="T1" fmla="*/ 0 h 33"/>
              <a:gd name="T2" fmla="*/ 2147483647 w 15"/>
              <a:gd name="T3" fmla="*/ 2147483647 h 33"/>
              <a:gd name="T4" fmla="*/ 2147483647 w 15"/>
              <a:gd name="T5" fmla="*/ 2147483647 h 33"/>
              <a:gd name="T6" fmla="*/ 0 w 15"/>
              <a:gd name="T7" fmla="*/ 2147483647 h 33"/>
              <a:gd name="T8" fmla="*/ 2147483647 w 15"/>
              <a:gd name="T9" fmla="*/ 0 h 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"/>
              <a:gd name="T16" fmla="*/ 0 h 33"/>
              <a:gd name="T17" fmla="*/ 15 w 15"/>
              <a:gd name="T18" fmla="*/ 33 h 3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" h="33">
                <a:moveTo>
                  <a:pt x="9" y="0"/>
                </a:moveTo>
                <a:lnTo>
                  <a:pt x="15" y="31"/>
                </a:lnTo>
                <a:lnTo>
                  <a:pt x="6" y="33"/>
                </a:lnTo>
                <a:lnTo>
                  <a:pt x="0" y="2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97" name="Freeform 5163"/>
          <p:cNvSpPr>
            <a:spLocks noChangeAspect="1"/>
          </p:cNvSpPr>
          <p:nvPr/>
        </p:nvSpPr>
        <p:spPr bwMode="auto">
          <a:xfrm>
            <a:off x="1463675" y="3892550"/>
            <a:ext cx="3175" cy="7938"/>
          </a:xfrm>
          <a:custGeom>
            <a:avLst/>
            <a:gdLst>
              <a:gd name="T0" fmla="*/ 0 w 12"/>
              <a:gd name="T1" fmla="*/ 0 h 29"/>
              <a:gd name="T2" fmla="*/ 2147483647 w 12"/>
              <a:gd name="T3" fmla="*/ 2147483647 h 29"/>
              <a:gd name="T4" fmla="*/ 0 w 12"/>
              <a:gd name="T5" fmla="*/ 0 h 29"/>
              <a:gd name="T6" fmla="*/ 0 60000 65536"/>
              <a:gd name="T7" fmla="*/ 0 60000 65536"/>
              <a:gd name="T8" fmla="*/ 0 60000 65536"/>
              <a:gd name="T9" fmla="*/ 0 w 12"/>
              <a:gd name="T10" fmla="*/ 0 h 29"/>
              <a:gd name="T11" fmla="*/ 12 w 12"/>
              <a:gd name="T12" fmla="*/ 29 h 2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2" h="29">
                <a:moveTo>
                  <a:pt x="0" y="0"/>
                </a:moveTo>
                <a:lnTo>
                  <a:pt x="12" y="2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98" name="Freeform 5164"/>
          <p:cNvSpPr>
            <a:spLocks noChangeAspect="1"/>
          </p:cNvSpPr>
          <p:nvPr/>
        </p:nvSpPr>
        <p:spPr bwMode="auto">
          <a:xfrm>
            <a:off x="1435100" y="3903663"/>
            <a:ext cx="7938" cy="7937"/>
          </a:xfrm>
          <a:custGeom>
            <a:avLst/>
            <a:gdLst>
              <a:gd name="T0" fmla="*/ 2147483647 w 24"/>
              <a:gd name="T1" fmla="*/ 2147483647 h 29"/>
              <a:gd name="T2" fmla="*/ 2147483647 w 24"/>
              <a:gd name="T3" fmla="*/ 2147483647 h 29"/>
              <a:gd name="T4" fmla="*/ 2147483647 w 24"/>
              <a:gd name="T5" fmla="*/ 2147483647 h 29"/>
              <a:gd name="T6" fmla="*/ 2147483647 w 24"/>
              <a:gd name="T7" fmla="*/ 2147483647 h 29"/>
              <a:gd name="T8" fmla="*/ 2147483647 w 24"/>
              <a:gd name="T9" fmla="*/ 2147483647 h 29"/>
              <a:gd name="T10" fmla="*/ 2147483647 w 24"/>
              <a:gd name="T11" fmla="*/ 2147483647 h 29"/>
              <a:gd name="T12" fmla="*/ 2147483647 w 24"/>
              <a:gd name="T13" fmla="*/ 2147483647 h 29"/>
              <a:gd name="T14" fmla="*/ 2147483647 w 24"/>
              <a:gd name="T15" fmla="*/ 2147483647 h 29"/>
              <a:gd name="T16" fmla="*/ 2147483647 w 24"/>
              <a:gd name="T17" fmla="*/ 2147483647 h 29"/>
              <a:gd name="T18" fmla="*/ 2147483647 w 24"/>
              <a:gd name="T19" fmla="*/ 2147483647 h 29"/>
              <a:gd name="T20" fmla="*/ 2147483647 w 24"/>
              <a:gd name="T21" fmla="*/ 2147483647 h 29"/>
              <a:gd name="T22" fmla="*/ 2147483647 w 24"/>
              <a:gd name="T23" fmla="*/ 2147483647 h 29"/>
              <a:gd name="T24" fmla="*/ 0 w 24"/>
              <a:gd name="T25" fmla="*/ 2147483647 h 29"/>
              <a:gd name="T26" fmla="*/ 0 w 24"/>
              <a:gd name="T27" fmla="*/ 2147483647 h 29"/>
              <a:gd name="T28" fmla="*/ 0 w 24"/>
              <a:gd name="T29" fmla="*/ 2147483647 h 29"/>
              <a:gd name="T30" fmla="*/ 2147483647 w 24"/>
              <a:gd name="T31" fmla="*/ 2147483647 h 29"/>
              <a:gd name="T32" fmla="*/ 2147483647 w 24"/>
              <a:gd name="T33" fmla="*/ 2147483647 h 29"/>
              <a:gd name="T34" fmla="*/ 2147483647 w 24"/>
              <a:gd name="T35" fmla="*/ 2147483647 h 29"/>
              <a:gd name="T36" fmla="*/ 2147483647 w 24"/>
              <a:gd name="T37" fmla="*/ 2147483647 h 29"/>
              <a:gd name="T38" fmla="*/ 2147483647 w 24"/>
              <a:gd name="T39" fmla="*/ 0 h 29"/>
              <a:gd name="T40" fmla="*/ 2147483647 w 24"/>
              <a:gd name="T41" fmla="*/ 0 h 29"/>
              <a:gd name="T42" fmla="*/ 2147483647 w 24"/>
              <a:gd name="T43" fmla="*/ 2147483647 h 2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4"/>
              <a:gd name="T67" fmla="*/ 0 h 29"/>
              <a:gd name="T68" fmla="*/ 24 w 24"/>
              <a:gd name="T69" fmla="*/ 29 h 29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4" h="29">
                <a:moveTo>
                  <a:pt x="24" y="27"/>
                </a:moveTo>
                <a:lnTo>
                  <a:pt x="24" y="27"/>
                </a:lnTo>
                <a:lnTo>
                  <a:pt x="21" y="28"/>
                </a:lnTo>
                <a:lnTo>
                  <a:pt x="19" y="29"/>
                </a:lnTo>
                <a:lnTo>
                  <a:pt x="16" y="29"/>
                </a:lnTo>
                <a:lnTo>
                  <a:pt x="14" y="29"/>
                </a:lnTo>
                <a:lnTo>
                  <a:pt x="12" y="28"/>
                </a:lnTo>
                <a:lnTo>
                  <a:pt x="8" y="27"/>
                </a:lnTo>
                <a:lnTo>
                  <a:pt x="6" y="26"/>
                </a:lnTo>
                <a:lnTo>
                  <a:pt x="4" y="24"/>
                </a:lnTo>
                <a:lnTo>
                  <a:pt x="2" y="22"/>
                </a:lnTo>
                <a:lnTo>
                  <a:pt x="1" y="19"/>
                </a:lnTo>
                <a:lnTo>
                  <a:pt x="0" y="17"/>
                </a:lnTo>
                <a:lnTo>
                  <a:pt x="0" y="14"/>
                </a:lnTo>
                <a:lnTo>
                  <a:pt x="0" y="12"/>
                </a:lnTo>
                <a:lnTo>
                  <a:pt x="1" y="9"/>
                </a:lnTo>
                <a:lnTo>
                  <a:pt x="2" y="6"/>
                </a:lnTo>
                <a:lnTo>
                  <a:pt x="3" y="4"/>
                </a:lnTo>
                <a:lnTo>
                  <a:pt x="5" y="2"/>
                </a:lnTo>
                <a:lnTo>
                  <a:pt x="7" y="0"/>
                </a:lnTo>
                <a:lnTo>
                  <a:pt x="24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399" name="Freeform 5165"/>
          <p:cNvSpPr>
            <a:spLocks noChangeAspect="1"/>
          </p:cNvSpPr>
          <p:nvPr/>
        </p:nvSpPr>
        <p:spPr bwMode="auto">
          <a:xfrm>
            <a:off x="1457325" y="3890963"/>
            <a:ext cx="9525" cy="14287"/>
          </a:xfrm>
          <a:custGeom>
            <a:avLst/>
            <a:gdLst>
              <a:gd name="T0" fmla="*/ 2147483647 w 28"/>
              <a:gd name="T1" fmla="*/ 2147483647 h 45"/>
              <a:gd name="T2" fmla="*/ 2147483647 w 28"/>
              <a:gd name="T3" fmla="*/ 2147483647 h 45"/>
              <a:gd name="T4" fmla="*/ 0 w 28"/>
              <a:gd name="T5" fmla="*/ 2147483647 h 45"/>
              <a:gd name="T6" fmla="*/ 2147483647 w 28"/>
              <a:gd name="T7" fmla="*/ 2147483647 h 45"/>
              <a:gd name="T8" fmla="*/ 2147483647 w 28"/>
              <a:gd name="T9" fmla="*/ 2147483647 h 45"/>
              <a:gd name="T10" fmla="*/ 2147483647 w 28"/>
              <a:gd name="T11" fmla="*/ 0 h 45"/>
              <a:gd name="T12" fmla="*/ 2147483647 w 28"/>
              <a:gd name="T13" fmla="*/ 2147483647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"/>
              <a:gd name="T22" fmla="*/ 0 h 45"/>
              <a:gd name="T23" fmla="*/ 28 w 28"/>
              <a:gd name="T24" fmla="*/ 45 h 4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" h="45">
                <a:moveTo>
                  <a:pt x="16" y="4"/>
                </a:moveTo>
                <a:lnTo>
                  <a:pt x="28" y="33"/>
                </a:lnTo>
                <a:lnTo>
                  <a:pt x="0" y="45"/>
                </a:lnTo>
                <a:lnTo>
                  <a:pt x="19" y="36"/>
                </a:lnTo>
                <a:lnTo>
                  <a:pt x="7" y="9"/>
                </a:lnTo>
                <a:lnTo>
                  <a:pt x="25" y="0"/>
                </a:lnTo>
                <a:lnTo>
                  <a:pt x="16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00" name="Freeform 5166"/>
          <p:cNvSpPr>
            <a:spLocks noChangeAspect="1"/>
          </p:cNvSpPr>
          <p:nvPr/>
        </p:nvSpPr>
        <p:spPr bwMode="auto">
          <a:xfrm>
            <a:off x="1457325" y="3894138"/>
            <a:ext cx="7938" cy="9525"/>
          </a:xfrm>
          <a:custGeom>
            <a:avLst/>
            <a:gdLst>
              <a:gd name="T0" fmla="*/ 2147483647 w 21"/>
              <a:gd name="T1" fmla="*/ 0 h 31"/>
              <a:gd name="T2" fmla="*/ 2147483647 w 21"/>
              <a:gd name="T3" fmla="*/ 2147483647 h 31"/>
              <a:gd name="T4" fmla="*/ 2147483647 w 21"/>
              <a:gd name="T5" fmla="*/ 2147483647 h 31"/>
              <a:gd name="T6" fmla="*/ 2147483647 w 21"/>
              <a:gd name="T7" fmla="*/ 2147483647 h 31"/>
              <a:gd name="T8" fmla="*/ 0 w 21"/>
              <a:gd name="T9" fmla="*/ 2147483647 h 31"/>
              <a:gd name="T10" fmla="*/ 0 w 21"/>
              <a:gd name="T11" fmla="*/ 2147483647 h 31"/>
              <a:gd name="T12" fmla="*/ 2147483647 w 2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"/>
              <a:gd name="T22" fmla="*/ 0 h 31"/>
              <a:gd name="T23" fmla="*/ 21 w 2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" h="31">
                <a:moveTo>
                  <a:pt x="9" y="0"/>
                </a:moveTo>
                <a:lnTo>
                  <a:pt x="21" y="27"/>
                </a:lnTo>
                <a:lnTo>
                  <a:pt x="13" y="31"/>
                </a:lnTo>
                <a:lnTo>
                  <a:pt x="0" y="4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01" name="Freeform 5167"/>
          <p:cNvSpPr>
            <a:spLocks noChangeAspect="1"/>
          </p:cNvSpPr>
          <p:nvPr/>
        </p:nvSpPr>
        <p:spPr bwMode="auto">
          <a:xfrm>
            <a:off x="1452563" y="3892550"/>
            <a:ext cx="7937" cy="15875"/>
          </a:xfrm>
          <a:custGeom>
            <a:avLst/>
            <a:gdLst>
              <a:gd name="T0" fmla="*/ 2147483647 w 27"/>
              <a:gd name="T1" fmla="*/ 2147483647 h 46"/>
              <a:gd name="T2" fmla="*/ 2147483647 w 27"/>
              <a:gd name="T3" fmla="*/ 2147483647 h 46"/>
              <a:gd name="T4" fmla="*/ 0 w 27"/>
              <a:gd name="T5" fmla="*/ 2147483647 h 46"/>
              <a:gd name="T6" fmla="*/ 2147483647 w 27"/>
              <a:gd name="T7" fmla="*/ 2147483647 h 46"/>
              <a:gd name="T8" fmla="*/ 2147483647 w 27"/>
              <a:gd name="T9" fmla="*/ 2147483647 h 46"/>
              <a:gd name="T10" fmla="*/ 2147483647 w 27"/>
              <a:gd name="T11" fmla="*/ 0 h 46"/>
              <a:gd name="T12" fmla="*/ 2147483647 w 27"/>
              <a:gd name="T13" fmla="*/ 2147483647 h 4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"/>
              <a:gd name="T22" fmla="*/ 0 h 46"/>
              <a:gd name="T23" fmla="*/ 27 w 27"/>
              <a:gd name="T24" fmla="*/ 46 h 4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" h="46">
                <a:moveTo>
                  <a:pt x="14" y="5"/>
                </a:moveTo>
                <a:lnTo>
                  <a:pt x="27" y="32"/>
                </a:lnTo>
                <a:lnTo>
                  <a:pt x="0" y="46"/>
                </a:lnTo>
                <a:lnTo>
                  <a:pt x="19" y="37"/>
                </a:lnTo>
                <a:lnTo>
                  <a:pt x="6" y="8"/>
                </a:lnTo>
                <a:lnTo>
                  <a:pt x="25" y="0"/>
                </a:lnTo>
                <a:lnTo>
                  <a:pt x="14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02" name="Freeform 5168"/>
          <p:cNvSpPr>
            <a:spLocks noChangeAspect="1"/>
          </p:cNvSpPr>
          <p:nvPr/>
        </p:nvSpPr>
        <p:spPr bwMode="auto">
          <a:xfrm>
            <a:off x="1447800" y="3894138"/>
            <a:ext cx="11113" cy="15875"/>
          </a:xfrm>
          <a:custGeom>
            <a:avLst/>
            <a:gdLst>
              <a:gd name="T0" fmla="*/ 2147483647 w 29"/>
              <a:gd name="T1" fmla="*/ 2147483647 h 46"/>
              <a:gd name="T2" fmla="*/ 2147483647 w 29"/>
              <a:gd name="T3" fmla="*/ 2147483647 h 46"/>
              <a:gd name="T4" fmla="*/ 0 w 29"/>
              <a:gd name="T5" fmla="*/ 2147483647 h 46"/>
              <a:gd name="T6" fmla="*/ 2147483647 w 29"/>
              <a:gd name="T7" fmla="*/ 2147483647 h 46"/>
              <a:gd name="T8" fmla="*/ 2147483647 w 29"/>
              <a:gd name="T9" fmla="*/ 2147483647 h 46"/>
              <a:gd name="T10" fmla="*/ 2147483647 w 29"/>
              <a:gd name="T11" fmla="*/ 0 h 46"/>
              <a:gd name="T12" fmla="*/ 2147483647 w 29"/>
              <a:gd name="T13" fmla="*/ 2147483647 h 4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9"/>
              <a:gd name="T22" fmla="*/ 0 h 46"/>
              <a:gd name="T23" fmla="*/ 29 w 29"/>
              <a:gd name="T24" fmla="*/ 46 h 4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9" h="46">
                <a:moveTo>
                  <a:pt x="16" y="4"/>
                </a:moveTo>
                <a:lnTo>
                  <a:pt x="29" y="33"/>
                </a:lnTo>
                <a:lnTo>
                  <a:pt x="0" y="46"/>
                </a:lnTo>
                <a:lnTo>
                  <a:pt x="19" y="36"/>
                </a:lnTo>
                <a:lnTo>
                  <a:pt x="7" y="9"/>
                </a:lnTo>
                <a:lnTo>
                  <a:pt x="25" y="0"/>
                </a:lnTo>
                <a:lnTo>
                  <a:pt x="16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03" name="Freeform 5169"/>
          <p:cNvSpPr>
            <a:spLocks noChangeAspect="1"/>
          </p:cNvSpPr>
          <p:nvPr/>
        </p:nvSpPr>
        <p:spPr bwMode="auto">
          <a:xfrm>
            <a:off x="1447800" y="3897313"/>
            <a:ext cx="7938" cy="11112"/>
          </a:xfrm>
          <a:custGeom>
            <a:avLst/>
            <a:gdLst>
              <a:gd name="T0" fmla="*/ 2147483647 w 21"/>
              <a:gd name="T1" fmla="*/ 0 h 32"/>
              <a:gd name="T2" fmla="*/ 2147483647 w 21"/>
              <a:gd name="T3" fmla="*/ 2147483647 h 32"/>
              <a:gd name="T4" fmla="*/ 2147483647 w 21"/>
              <a:gd name="T5" fmla="*/ 2147483647 h 32"/>
              <a:gd name="T6" fmla="*/ 2147483647 w 21"/>
              <a:gd name="T7" fmla="*/ 2147483647 h 32"/>
              <a:gd name="T8" fmla="*/ 0 w 21"/>
              <a:gd name="T9" fmla="*/ 2147483647 h 32"/>
              <a:gd name="T10" fmla="*/ 0 w 21"/>
              <a:gd name="T11" fmla="*/ 2147483647 h 32"/>
              <a:gd name="T12" fmla="*/ 2147483647 w 21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"/>
              <a:gd name="T22" fmla="*/ 0 h 32"/>
              <a:gd name="T23" fmla="*/ 21 w 21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" h="32">
                <a:moveTo>
                  <a:pt x="9" y="0"/>
                </a:moveTo>
                <a:lnTo>
                  <a:pt x="21" y="27"/>
                </a:lnTo>
                <a:lnTo>
                  <a:pt x="13" y="32"/>
                </a:lnTo>
                <a:lnTo>
                  <a:pt x="0" y="5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04" name="Freeform 5170"/>
          <p:cNvSpPr>
            <a:spLocks noChangeAspect="1"/>
          </p:cNvSpPr>
          <p:nvPr/>
        </p:nvSpPr>
        <p:spPr bwMode="auto">
          <a:xfrm>
            <a:off x="1441450" y="3895725"/>
            <a:ext cx="11113" cy="15875"/>
          </a:xfrm>
          <a:custGeom>
            <a:avLst/>
            <a:gdLst>
              <a:gd name="T0" fmla="*/ 2147483647 w 27"/>
              <a:gd name="T1" fmla="*/ 2147483647 h 46"/>
              <a:gd name="T2" fmla="*/ 2147483647 w 27"/>
              <a:gd name="T3" fmla="*/ 2147483647 h 46"/>
              <a:gd name="T4" fmla="*/ 0 w 27"/>
              <a:gd name="T5" fmla="*/ 2147483647 h 46"/>
              <a:gd name="T6" fmla="*/ 2147483647 w 27"/>
              <a:gd name="T7" fmla="*/ 2147483647 h 46"/>
              <a:gd name="T8" fmla="*/ 2147483647 w 27"/>
              <a:gd name="T9" fmla="*/ 2147483647 h 46"/>
              <a:gd name="T10" fmla="*/ 2147483647 w 27"/>
              <a:gd name="T11" fmla="*/ 0 h 46"/>
              <a:gd name="T12" fmla="*/ 2147483647 w 27"/>
              <a:gd name="T13" fmla="*/ 2147483647 h 4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"/>
              <a:gd name="T22" fmla="*/ 0 h 46"/>
              <a:gd name="T23" fmla="*/ 27 w 27"/>
              <a:gd name="T24" fmla="*/ 46 h 4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" h="46">
                <a:moveTo>
                  <a:pt x="14" y="6"/>
                </a:moveTo>
                <a:lnTo>
                  <a:pt x="27" y="33"/>
                </a:lnTo>
                <a:lnTo>
                  <a:pt x="0" y="46"/>
                </a:lnTo>
                <a:lnTo>
                  <a:pt x="19" y="38"/>
                </a:lnTo>
                <a:lnTo>
                  <a:pt x="6" y="9"/>
                </a:lnTo>
                <a:lnTo>
                  <a:pt x="25" y="0"/>
                </a:lnTo>
                <a:lnTo>
                  <a:pt x="14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05" name="Freeform 5171"/>
          <p:cNvSpPr>
            <a:spLocks noChangeAspect="1"/>
          </p:cNvSpPr>
          <p:nvPr/>
        </p:nvSpPr>
        <p:spPr bwMode="auto">
          <a:xfrm>
            <a:off x="1439863" y="3900488"/>
            <a:ext cx="7937" cy="9525"/>
          </a:xfrm>
          <a:custGeom>
            <a:avLst/>
            <a:gdLst>
              <a:gd name="T0" fmla="*/ 2147483647 w 24"/>
              <a:gd name="T1" fmla="*/ 0 h 32"/>
              <a:gd name="T2" fmla="*/ 2147483647 w 24"/>
              <a:gd name="T3" fmla="*/ 2147483647 h 32"/>
              <a:gd name="T4" fmla="*/ 2147483647 w 24"/>
              <a:gd name="T5" fmla="*/ 2147483647 h 32"/>
              <a:gd name="T6" fmla="*/ 2147483647 w 24"/>
              <a:gd name="T7" fmla="*/ 2147483647 h 32"/>
              <a:gd name="T8" fmla="*/ 0 w 24"/>
              <a:gd name="T9" fmla="*/ 2147483647 h 32"/>
              <a:gd name="T10" fmla="*/ 2147483647 w 24"/>
              <a:gd name="T11" fmla="*/ 2147483647 h 32"/>
              <a:gd name="T12" fmla="*/ 2147483647 w 24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"/>
              <a:gd name="T22" fmla="*/ 0 h 32"/>
              <a:gd name="T23" fmla="*/ 24 w 24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" h="32">
                <a:moveTo>
                  <a:pt x="11" y="0"/>
                </a:moveTo>
                <a:lnTo>
                  <a:pt x="24" y="29"/>
                </a:lnTo>
                <a:lnTo>
                  <a:pt x="15" y="32"/>
                </a:lnTo>
                <a:lnTo>
                  <a:pt x="16" y="32"/>
                </a:lnTo>
                <a:lnTo>
                  <a:pt x="0" y="5"/>
                </a:lnTo>
                <a:lnTo>
                  <a:pt x="1" y="5"/>
                </a:lnTo>
                <a:lnTo>
                  <a:pt x="1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06" name="Freeform 5172"/>
          <p:cNvSpPr>
            <a:spLocks noChangeAspect="1"/>
          </p:cNvSpPr>
          <p:nvPr/>
        </p:nvSpPr>
        <p:spPr bwMode="auto">
          <a:xfrm>
            <a:off x="1438275" y="3902075"/>
            <a:ext cx="7938" cy="9525"/>
          </a:xfrm>
          <a:custGeom>
            <a:avLst/>
            <a:gdLst>
              <a:gd name="T0" fmla="*/ 2147483647 w 25"/>
              <a:gd name="T1" fmla="*/ 0 h 32"/>
              <a:gd name="T2" fmla="*/ 2147483647 w 25"/>
              <a:gd name="T3" fmla="*/ 2147483647 h 32"/>
              <a:gd name="T4" fmla="*/ 2147483647 w 25"/>
              <a:gd name="T5" fmla="*/ 2147483647 h 32"/>
              <a:gd name="T6" fmla="*/ 0 w 25"/>
              <a:gd name="T7" fmla="*/ 2147483647 h 32"/>
              <a:gd name="T8" fmla="*/ 2147483647 w 25"/>
              <a:gd name="T9" fmla="*/ 0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"/>
              <a:gd name="T16" fmla="*/ 0 h 32"/>
              <a:gd name="T17" fmla="*/ 25 w 25"/>
              <a:gd name="T18" fmla="*/ 32 h 3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" h="32">
                <a:moveTo>
                  <a:pt x="9" y="0"/>
                </a:moveTo>
                <a:lnTo>
                  <a:pt x="25" y="27"/>
                </a:lnTo>
                <a:lnTo>
                  <a:pt x="17" y="32"/>
                </a:lnTo>
                <a:lnTo>
                  <a:pt x="0" y="5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07" name="Freeform 5173"/>
          <p:cNvSpPr>
            <a:spLocks noChangeAspect="1"/>
          </p:cNvSpPr>
          <p:nvPr/>
        </p:nvSpPr>
        <p:spPr bwMode="auto">
          <a:xfrm>
            <a:off x="1439863" y="3902075"/>
            <a:ext cx="6350" cy="9525"/>
          </a:xfrm>
          <a:custGeom>
            <a:avLst/>
            <a:gdLst>
              <a:gd name="T0" fmla="*/ 0 w 15"/>
              <a:gd name="T1" fmla="*/ 0 h 31"/>
              <a:gd name="T2" fmla="*/ 0 w 15"/>
              <a:gd name="T3" fmla="*/ 0 h 31"/>
              <a:gd name="T4" fmla="*/ 2147483647 w 15"/>
              <a:gd name="T5" fmla="*/ 0 h 31"/>
              <a:gd name="T6" fmla="*/ 2147483647 w 15"/>
              <a:gd name="T7" fmla="*/ 2147483647 h 31"/>
              <a:gd name="T8" fmla="*/ 2147483647 w 15"/>
              <a:gd name="T9" fmla="*/ 2147483647 h 31"/>
              <a:gd name="T10" fmla="*/ 2147483647 w 15"/>
              <a:gd name="T11" fmla="*/ 2147483647 h 31"/>
              <a:gd name="T12" fmla="*/ 2147483647 w 15"/>
              <a:gd name="T13" fmla="*/ 2147483647 h 31"/>
              <a:gd name="T14" fmla="*/ 2147483647 w 15"/>
              <a:gd name="T15" fmla="*/ 2147483647 h 31"/>
              <a:gd name="T16" fmla="*/ 2147483647 w 15"/>
              <a:gd name="T17" fmla="*/ 2147483647 h 31"/>
              <a:gd name="T18" fmla="*/ 2147483647 w 15"/>
              <a:gd name="T19" fmla="*/ 2147483647 h 31"/>
              <a:gd name="T20" fmla="*/ 2147483647 w 15"/>
              <a:gd name="T21" fmla="*/ 2147483647 h 31"/>
              <a:gd name="T22" fmla="*/ 2147483647 w 15"/>
              <a:gd name="T23" fmla="*/ 2147483647 h 31"/>
              <a:gd name="T24" fmla="*/ 2147483647 w 15"/>
              <a:gd name="T25" fmla="*/ 2147483647 h 31"/>
              <a:gd name="T26" fmla="*/ 2147483647 w 15"/>
              <a:gd name="T27" fmla="*/ 2147483647 h 31"/>
              <a:gd name="T28" fmla="*/ 2147483647 w 15"/>
              <a:gd name="T29" fmla="*/ 2147483647 h 31"/>
              <a:gd name="T30" fmla="*/ 2147483647 w 15"/>
              <a:gd name="T31" fmla="*/ 2147483647 h 31"/>
              <a:gd name="T32" fmla="*/ 2147483647 w 15"/>
              <a:gd name="T33" fmla="*/ 2147483647 h 31"/>
              <a:gd name="T34" fmla="*/ 2147483647 w 15"/>
              <a:gd name="T35" fmla="*/ 2147483647 h 31"/>
              <a:gd name="T36" fmla="*/ 2147483647 w 15"/>
              <a:gd name="T37" fmla="*/ 2147483647 h 31"/>
              <a:gd name="T38" fmla="*/ 0 w 15"/>
              <a:gd name="T39" fmla="*/ 2147483647 h 31"/>
              <a:gd name="T40" fmla="*/ 0 w 15"/>
              <a:gd name="T41" fmla="*/ 2147483647 h 31"/>
              <a:gd name="T42" fmla="*/ 0 w 15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"/>
              <a:gd name="T67" fmla="*/ 0 h 31"/>
              <a:gd name="T68" fmla="*/ 15 w 15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5" y="1"/>
                </a:lnTo>
                <a:lnTo>
                  <a:pt x="7" y="2"/>
                </a:lnTo>
                <a:lnTo>
                  <a:pt x="9" y="4"/>
                </a:lnTo>
                <a:lnTo>
                  <a:pt x="11" y="6"/>
                </a:lnTo>
                <a:lnTo>
                  <a:pt x="13" y="8"/>
                </a:lnTo>
                <a:lnTo>
                  <a:pt x="14" y="10"/>
                </a:lnTo>
                <a:lnTo>
                  <a:pt x="15" y="14"/>
                </a:lnTo>
                <a:lnTo>
                  <a:pt x="15" y="16"/>
                </a:lnTo>
                <a:lnTo>
                  <a:pt x="15" y="18"/>
                </a:lnTo>
                <a:lnTo>
                  <a:pt x="14" y="21"/>
                </a:lnTo>
                <a:lnTo>
                  <a:pt x="13" y="23"/>
                </a:lnTo>
                <a:lnTo>
                  <a:pt x="11" y="25"/>
                </a:lnTo>
                <a:lnTo>
                  <a:pt x="9" y="27"/>
                </a:lnTo>
                <a:lnTo>
                  <a:pt x="7" y="29"/>
                </a:lnTo>
                <a:lnTo>
                  <a:pt x="5" y="30"/>
                </a:ln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08" name="Freeform 5174"/>
          <p:cNvSpPr>
            <a:spLocks noChangeAspect="1"/>
          </p:cNvSpPr>
          <p:nvPr/>
        </p:nvSpPr>
        <p:spPr bwMode="auto">
          <a:xfrm>
            <a:off x="1404938" y="3903663"/>
            <a:ext cx="1587" cy="12700"/>
          </a:xfrm>
          <a:custGeom>
            <a:avLst/>
            <a:gdLst>
              <a:gd name="T0" fmla="*/ 2147483647 w 2"/>
              <a:gd name="T1" fmla="*/ 2147483647 h 31"/>
              <a:gd name="T2" fmla="*/ 0 w 2"/>
              <a:gd name="T3" fmla="*/ 0 h 31"/>
              <a:gd name="T4" fmla="*/ 2147483647 w 2"/>
              <a:gd name="T5" fmla="*/ 2147483647 h 31"/>
              <a:gd name="T6" fmla="*/ 0 60000 65536"/>
              <a:gd name="T7" fmla="*/ 0 60000 65536"/>
              <a:gd name="T8" fmla="*/ 0 60000 65536"/>
              <a:gd name="T9" fmla="*/ 0 w 2"/>
              <a:gd name="T10" fmla="*/ 0 h 31"/>
              <a:gd name="T11" fmla="*/ 2 w 2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" h="31">
                <a:moveTo>
                  <a:pt x="2" y="31"/>
                </a:moveTo>
                <a:lnTo>
                  <a:pt x="0" y="0"/>
                </a:lnTo>
                <a:lnTo>
                  <a:pt x="2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09" name="Freeform 5175"/>
          <p:cNvSpPr>
            <a:spLocks noChangeAspect="1"/>
          </p:cNvSpPr>
          <p:nvPr/>
        </p:nvSpPr>
        <p:spPr bwMode="auto">
          <a:xfrm>
            <a:off x="1435100" y="3902075"/>
            <a:ext cx="4763" cy="9525"/>
          </a:xfrm>
          <a:custGeom>
            <a:avLst/>
            <a:gdLst>
              <a:gd name="T0" fmla="*/ 2147483647 w 15"/>
              <a:gd name="T1" fmla="*/ 0 h 31"/>
              <a:gd name="T2" fmla="*/ 2147483647 w 15"/>
              <a:gd name="T3" fmla="*/ 2147483647 h 31"/>
              <a:gd name="T4" fmla="*/ 2147483647 w 15"/>
              <a:gd name="T5" fmla="*/ 2147483647 h 31"/>
              <a:gd name="T6" fmla="*/ 2147483647 w 15"/>
              <a:gd name="T7" fmla="*/ 2147483647 h 31"/>
              <a:gd name="T8" fmla="*/ 0 w 15"/>
              <a:gd name="T9" fmla="*/ 0 h 31"/>
              <a:gd name="T10" fmla="*/ 0 w 15"/>
              <a:gd name="T11" fmla="*/ 0 h 31"/>
              <a:gd name="T12" fmla="*/ 2147483647 w 15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31"/>
              <a:gd name="T23" fmla="*/ 15 w 15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31">
                <a:moveTo>
                  <a:pt x="15" y="0"/>
                </a:moveTo>
                <a:lnTo>
                  <a:pt x="15" y="31"/>
                </a:lnTo>
                <a:lnTo>
                  <a:pt x="2" y="31"/>
                </a:lnTo>
                <a:lnTo>
                  <a:pt x="0" y="0"/>
                </a:lnTo>
                <a:lnTo>
                  <a:pt x="1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10" name="Freeform 5176"/>
          <p:cNvSpPr>
            <a:spLocks noChangeAspect="1"/>
          </p:cNvSpPr>
          <p:nvPr/>
        </p:nvSpPr>
        <p:spPr bwMode="auto">
          <a:xfrm>
            <a:off x="1431925" y="3902075"/>
            <a:ext cx="3175" cy="11113"/>
          </a:xfrm>
          <a:custGeom>
            <a:avLst/>
            <a:gdLst>
              <a:gd name="T0" fmla="*/ 2147483647 w 15"/>
              <a:gd name="T1" fmla="*/ 0 h 32"/>
              <a:gd name="T2" fmla="*/ 2147483647 w 15"/>
              <a:gd name="T3" fmla="*/ 2147483647 h 32"/>
              <a:gd name="T4" fmla="*/ 2147483647 w 15"/>
              <a:gd name="T5" fmla="*/ 2147483647 h 32"/>
              <a:gd name="T6" fmla="*/ 2147483647 w 15"/>
              <a:gd name="T7" fmla="*/ 2147483647 h 32"/>
              <a:gd name="T8" fmla="*/ 0 w 15"/>
              <a:gd name="T9" fmla="*/ 2147483647 h 32"/>
              <a:gd name="T10" fmla="*/ 0 w 15"/>
              <a:gd name="T11" fmla="*/ 2147483647 h 32"/>
              <a:gd name="T12" fmla="*/ 2147483647 w 15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32"/>
              <a:gd name="T23" fmla="*/ 15 w 15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32">
                <a:moveTo>
                  <a:pt x="13" y="0"/>
                </a:moveTo>
                <a:lnTo>
                  <a:pt x="15" y="31"/>
                </a:lnTo>
                <a:lnTo>
                  <a:pt x="2" y="32"/>
                </a:lnTo>
                <a:lnTo>
                  <a:pt x="0" y="1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11" name="Freeform 5177"/>
          <p:cNvSpPr>
            <a:spLocks noChangeAspect="1"/>
          </p:cNvSpPr>
          <p:nvPr/>
        </p:nvSpPr>
        <p:spPr bwMode="auto">
          <a:xfrm>
            <a:off x="1427163" y="3902075"/>
            <a:ext cx="4762" cy="11113"/>
          </a:xfrm>
          <a:custGeom>
            <a:avLst/>
            <a:gdLst>
              <a:gd name="T0" fmla="*/ 2147483647 w 16"/>
              <a:gd name="T1" fmla="*/ 0 h 32"/>
              <a:gd name="T2" fmla="*/ 2147483647 w 16"/>
              <a:gd name="T3" fmla="*/ 2147483647 h 32"/>
              <a:gd name="T4" fmla="*/ 2147483647 w 16"/>
              <a:gd name="T5" fmla="*/ 2147483647 h 32"/>
              <a:gd name="T6" fmla="*/ 2147483647 w 16"/>
              <a:gd name="T7" fmla="*/ 2147483647 h 32"/>
              <a:gd name="T8" fmla="*/ 0 w 16"/>
              <a:gd name="T9" fmla="*/ 2147483647 h 32"/>
              <a:gd name="T10" fmla="*/ 0 w 16"/>
              <a:gd name="T11" fmla="*/ 2147483647 h 32"/>
              <a:gd name="T12" fmla="*/ 2147483647 w 16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"/>
              <a:gd name="T22" fmla="*/ 0 h 32"/>
              <a:gd name="T23" fmla="*/ 16 w 16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" h="32">
                <a:moveTo>
                  <a:pt x="14" y="0"/>
                </a:moveTo>
                <a:lnTo>
                  <a:pt x="16" y="31"/>
                </a:lnTo>
                <a:lnTo>
                  <a:pt x="2" y="32"/>
                </a:lnTo>
                <a:lnTo>
                  <a:pt x="0" y="1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12" name="Freeform 5178"/>
          <p:cNvSpPr>
            <a:spLocks noChangeAspect="1"/>
          </p:cNvSpPr>
          <p:nvPr/>
        </p:nvSpPr>
        <p:spPr bwMode="auto">
          <a:xfrm>
            <a:off x="1422400" y="3903663"/>
            <a:ext cx="4763" cy="9525"/>
          </a:xfrm>
          <a:custGeom>
            <a:avLst/>
            <a:gdLst>
              <a:gd name="T0" fmla="*/ 2147483647 w 15"/>
              <a:gd name="T1" fmla="*/ 0 h 32"/>
              <a:gd name="T2" fmla="*/ 2147483647 w 15"/>
              <a:gd name="T3" fmla="*/ 2147483647 h 32"/>
              <a:gd name="T4" fmla="*/ 2147483647 w 15"/>
              <a:gd name="T5" fmla="*/ 2147483647 h 32"/>
              <a:gd name="T6" fmla="*/ 2147483647 w 15"/>
              <a:gd name="T7" fmla="*/ 2147483647 h 32"/>
              <a:gd name="T8" fmla="*/ 0 w 15"/>
              <a:gd name="T9" fmla="*/ 2147483647 h 32"/>
              <a:gd name="T10" fmla="*/ 0 w 15"/>
              <a:gd name="T11" fmla="*/ 2147483647 h 32"/>
              <a:gd name="T12" fmla="*/ 2147483647 w 15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32"/>
              <a:gd name="T23" fmla="*/ 15 w 15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32">
                <a:moveTo>
                  <a:pt x="13" y="0"/>
                </a:moveTo>
                <a:lnTo>
                  <a:pt x="15" y="31"/>
                </a:lnTo>
                <a:lnTo>
                  <a:pt x="2" y="32"/>
                </a:lnTo>
                <a:lnTo>
                  <a:pt x="0" y="1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13" name="Freeform 5179"/>
          <p:cNvSpPr>
            <a:spLocks noChangeAspect="1"/>
          </p:cNvSpPr>
          <p:nvPr/>
        </p:nvSpPr>
        <p:spPr bwMode="auto">
          <a:xfrm>
            <a:off x="1416050" y="3903663"/>
            <a:ext cx="7938" cy="9525"/>
          </a:xfrm>
          <a:custGeom>
            <a:avLst/>
            <a:gdLst>
              <a:gd name="T0" fmla="*/ 2147483647 w 16"/>
              <a:gd name="T1" fmla="*/ 0 h 32"/>
              <a:gd name="T2" fmla="*/ 2147483647 w 16"/>
              <a:gd name="T3" fmla="*/ 2147483647 h 32"/>
              <a:gd name="T4" fmla="*/ 2147483647 w 16"/>
              <a:gd name="T5" fmla="*/ 2147483647 h 32"/>
              <a:gd name="T6" fmla="*/ 2147483647 w 16"/>
              <a:gd name="T7" fmla="*/ 2147483647 h 32"/>
              <a:gd name="T8" fmla="*/ 0 w 16"/>
              <a:gd name="T9" fmla="*/ 2147483647 h 32"/>
              <a:gd name="T10" fmla="*/ 0 w 16"/>
              <a:gd name="T11" fmla="*/ 2147483647 h 32"/>
              <a:gd name="T12" fmla="*/ 2147483647 w 16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"/>
              <a:gd name="T22" fmla="*/ 0 h 32"/>
              <a:gd name="T23" fmla="*/ 16 w 16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" h="32">
                <a:moveTo>
                  <a:pt x="14" y="0"/>
                </a:moveTo>
                <a:lnTo>
                  <a:pt x="16" y="31"/>
                </a:lnTo>
                <a:lnTo>
                  <a:pt x="2" y="32"/>
                </a:lnTo>
                <a:lnTo>
                  <a:pt x="0" y="1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14" name="Freeform 5180"/>
          <p:cNvSpPr>
            <a:spLocks noChangeAspect="1"/>
          </p:cNvSpPr>
          <p:nvPr/>
        </p:nvSpPr>
        <p:spPr bwMode="auto">
          <a:xfrm>
            <a:off x="1412875" y="3903663"/>
            <a:ext cx="3175" cy="9525"/>
          </a:xfrm>
          <a:custGeom>
            <a:avLst/>
            <a:gdLst>
              <a:gd name="T0" fmla="*/ 2147483647 w 14"/>
              <a:gd name="T1" fmla="*/ 0 h 32"/>
              <a:gd name="T2" fmla="*/ 2147483647 w 14"/>
              <a:gd name="T3" fmla="*/ 2147483647 h 32"/>
              <a:gd name="T4" fmla="*/ 2147483647 w 14"/>
              <a:gd name="T5" fmla="*/ 2147483647 h 32"/>
              <a:gd name="T6" fmla="*/ 2147483647 w 14"/>
              <a:gd name="T7" fmla="*/ 2147483647 h 32"/>
              <a:gd name="T8" fmla="*/ 0 w 14"/>
              <a:gd name="T9" fmla="*/ 2147483647 h 32"/>
              <a:gd name="T10" fmla="*/ 0 w 14"/>
              <a:gd name="T11" fmla="*/ 2147483647 h 32"/>
              <a:gd name="T12" fmla="*/ 2147483647 w 14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32"/>
              <a:gd name="T23" fmla="*/ 14 w 14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32">
                <a:moveTo>
                  <a:pt x="12" y="0"/>
                </a:moveTo>
                <a:lnTo>
                  <a:pt x="14" y="31"/>
                </a:lnTo>
                <a:lnTo>
                  <a:pt x="2" y="32"/>
                </a:lnTo>
                <a:lnTo>
                  <a:pt x="0" y="1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15" name="Freeform 5181"/>
          <p:cNvSpPr>
            <a:spLocks noChangeAspect="1"/>
          </p:cNvSpPr>
          <p:nvPr/>
        </p:nvSpPr>
        <p:spPr bwMode="auto">
          <a:xfrm>
            <a:off x="1408113" y="3903663"/>
            <a:ext cx="4762" cy="9525"/>
          </a:xfrm>
          <a:custGeom>
            <a:avLst/>
            <a:gdLst>
              <a:gd name="T0" fmla="*/ 2147483647 w 15"/>
              <a:gd name="T1" fmla="*/ 0 h 32"/>
              <a:gd name="T2" fmla="*/ 2147483647 w 15"/>
              <a:gd name="T3" fmla="*/ 2147483647 h 32"/>
              <a:gd name="T4" fmla="*/ 2147483647 w 15"/>
              <a:gd name="T5" fmla="*/ 2147483647 h 32"/>
              <a:gd name="T6" fmla="*/ 2147483647 w 15"/>
              <a:gd name="T7" fmla="*/ 2147483647 h 32"/>
              <a:gd name="T8" fmla="*/ 0 w 15"/>
              <a:gd name="T9" fmla="*/ 2147483647 h 32"/>
              <a:gd name="T10" fmla="*/ 0 w 15"/>
              <a:gd name="T11" fmla="*/ 2147483647 h 32"/>
              <a:gd name="T12" fmla="*/ 2147483647 w 15"/>
              <a:gd name="T13" fmla="*/ 0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32"/>
              <a:gd name="T23" fmla="*/ 15 w 15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32">
                <a:moveTo>
                  <a:pt x="13" y="0"/>
                </a:moveTo>
                <a:lnTo>
                  <a:pt x="15" y="31"/>
                </a:lnTo>
                <a:lnTo>
                  <a:pt x="2" y="32"/>
                </a:lnTo>
                <a:lnTo>
                  <a:pt x="0" y="1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16" name="Freeform 5182"/>
          <p:cNvSpPr>
            <a:spLocks noChangeAspect="1"/>
          </p:cNvSpPr>
          <p:nvPr/>
        </p:nvSpPr>
        <p:spPr bwMode="auto">
          <a:xfrm>
            <a:off x="1404938" y="3903663"/>
            <a:ext cx="3175" cy="12700"/>
          </a:xfrm>
          <a:custGeom>
            <a:avLst/>
            <a:gdLst>
              <a:gd name="T0" fmla="*/ 2147483647 w 13"/>
              <a:gd name="T1" fmla="*/ 0 h 32"/>
              <a:gd name="T2" fmla="*/ 2147483647 w 13"/>
              <a:gd name="T3" fmla="*/ 2147483647 h 32"/>
              <a:gd name="T4" fmla="*/ 2147483647 w 13"/>
              <a:gd name="T5" fmla="*/ 2147483647 h 32"/>
              <a:gd name="T6" fmla="*/ 0 w 13"/>
              <a:gd name="T7" fmla="*/ 2147483647 h 32"/>
              <a:gd name="T8" fmla="*/ 2147483647 w 13"/>
              <a:gd name="T9" fmla="*/ 0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3"/>
              <a:gd name="T16" fmla="*/ 0 h 32"/>
              <a:gd name="T17" fmla="*/ 13 w 13"/>
              <a:gd name="T18" fmla="*/ 32 h 3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3" h="32">
                <a:moveTo>
                  <a:pt x="11" y="0"/>
                </a:moveTo>
                <a:lnTo>
                  <a:pt x="13" y="31"/>
                </a:lnTo>
                <a:lnTo>
                  <a:pt x="2" y="32"/>
                </a:lnTo>
                <a:lnTo>
                  <a:pt x="0" y="1"/>
                </a:lnTo>
                <a:lnTo>
                  <a:pt x="1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17" name="Freeform 5183"/>
          <p:cNvSpPr>
            <a:spLocks noChangeAspect="1"/>
          </p:cNvSpPr>
          <p:nvPr/>
        </p:nvSpPr>
        <p:spPr bwMode="auto">
          <a:xfrm>
            <a:off x="1447800" y="3779838"/>
            <a:ext cx="1588" cy="11112"/>
          </a:xfrm>
          <a:custGeom>
            <a:avLst/>
            <a:gdLst>
              <a:gd name="T0" fmla="*/ 2147483647 w 7"/>
              <a:gd name="T1" fmla="*/ 0 h 31"/>
              <a:gd name="T2" fmla="*/ 0 w 7"/>
              <a:gd name="T3" fmla="*/ 2147483647 h 31"/>
              <a:gd name="T4" fmla="*/ 2147483647 w 7"/>
              <a:gd name="T5" fmla="*/ 0 h 31"/>
              <a:gd name="T6" fmla="*/ 0 60000 65536"/>
              <a:gd name="T7" fmla="*/ 0 60000 65536"/>
              <a:gd name="T8" fmla="*/ 0 60000 65536"/>
              <a:gd name="T9" fmla="*/ 0 w 7"/>
              <a:gd name="T10" fmla="*/ 0 h 31"/>
              <a:gd name="T11" fmla="*/ 7 w 7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" h="31">
                <a:moveTo>
                  <a:pt x="7" y="0"/>
                </a:moveTo>
                <a:lnTo>
                  <a:pt x="0" y="31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18" name="Freeform 5184"/>
          <p:cNvSpPr>
            <a:spLocks noChangeAspect="1"/>
          </p:cNvSpPr>
          <p:nvPr/>
        </p:nvSpPr>
        <p:spPr bwMode="auto">
          <a:xfrm>
            <a:off x="1395413" y="3771900"/>
            <a:ext cx="4762" cy="9525"/>
          </a:xfrm>
          <a:custGeom>
            <a:avLst/>
            <a:gdLst>
              <a:gd name="T0" fmla="*/ 2147483647 w 15"/>
              <a:gd name="T1" fmla="*/ 2147483647 h 31"/>
              <a:gd name="T2" fmla="*/ 2147483647 w 15"/>
              <a:gd name="T3" fmla="*/ 2147483647 h 31"/>
              <a:gd name="T4" fmla="*/ 2147483647 w 15"/>
              <a:gd name="T5" fmla="*/ 2147483647 h 31"/>
              <a:gd name="T6" fmla="*/ 2147483647 w 15"/>
              <a:gd name="T7" fmla="*/ 2147483647 h 31"/>
              <a:gd name="T8" fmla="*/ 2147483647 w 15"/>
              <a:gd name="T9" fmla="*/ 2147483647 h 31"/>
              <a:gd name="T10" fmla="*/ 2147483647 w 15"/>
              <a:gd name="T11" fmla="*/ 2147483647 h 31"/>
              <a:gd name="T12" fmla="*/ 2147483647 w 15"/>
              <a:gd name="T13" fmla="*/ 2147483647 h 31"/>
              <a:gd name="T14" fmla="*/ 2147483647 w 15"/>
              <a:gd name="T15" fmla="*/ 2147483647 h 31"/>
              <a:gd name="T16" fmla="*/ 2147483647 w 15"/>
              <a:gd name="T17" fmla="*/ 2147483647 h 31"/>
              <a:gd name="T18" fmla="*/ 0 w 15"/>
              <a:gd name="T19" fmla="*/ 2147483647 h 31"/>
              <a:gd name="T20" fmla="*/ 0 w 15"/>
              <a:gd name="T21" fmla="*/ 2147483647 h 31"/>
              <a:gd name="T22" fmla="*/ 0 w 15"/>
              <a:gd name="T23" fmla="*/ 2147483647 h 31"/>
              <a:gd name="T24" fmla="*/ 2147483647 w 15"/>
              <a:gd name="T25" fmla="*/ 2147483647 h 31"/>
              <a:gd name="T26" fmla="*/ 2147483647 w 15"/>
              <a:gd name="T27" fmla="*/ 2147483647 h 31"/>
              <a:gd name="T28" fmla="*/ 2147483647 w 15"/>
              <a:gd name="T29" fmla="*/ 2147483647 h 31"/>
              <a:gd name="T30" fmla="*/ 2147483647 w 15"/>
              <a:gd name="T31" fmla="*/ 2147483647 h 31"/>
              <a:gd name="T32" fmla="*/ 2147483647 w 15"/>
              <a:gd name="T33" fmla="*/ 2147483647 h 31"/>
              <a:gd name="T34" fmla="*/ 2147483647 w 15"/>
              <a:gd name="T35" fmla="*/ 2147483647 h 31"/>
              <a:gd name="T36" fmla="*/ 2147483647 w 15"/>
              <a:gd name="T37" fmla="*/ 0 h 31"/>
              <a:gd name="T38" fmla="*/ 2147483647 w 15"/>
              <a:gd name="T39" fmla="*/ 0 h 31"/>
              <a:gd name="T40" fmla="*/ 2147483647 w 15"/>
              <a:gd name="T41" fmla="*/ 0 h 31"/>
              <a:gd name="T42" fmla="*/ 2147483647 w 15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"/>
              <a:gd name="T67" fmla="*/ 0 h 31"/>
              <a:gd name="T68" fmla="*/ 15 w 15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" h="31">
                <a:moveTo>
                  <a:pt x="15" y="31"/>
                </a:moveTo>
                <a:lnTo>
                  <a:pt x="15" y="31"/>
                </a:lnTo>
                <a:lnTo>
                  <a:pt x="13" y="31"/>
                </a:lnTo>
                <a:lnTo>
                  <a:pt x="10" y="30"/>
                </a:lnTo>
                <a:lnTo>
                  <a:pt x="8" y="29"/>
                </a:lnTo>
                <a:lnTo>
                  <a:pt x="6" y="27"/>
                </a:lnTo>
                <a:lnTo>
                  <a:pt x="4" y="25"/>
                </a:lnTo>
                <a:lnTo>
                  <a:pt x="2" y="23"/>
                </a:lnTo>
                <a:lnTo>
                  <a:pt x="1" y="21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1" y="10"/>
                </a:lnTo>
                <a:lnTo>
                  <a:pt x="2" y="8"/>
                </a:lnTo>
                <a:lnTo>
                  <a:pt x="4" y="6"/>
                </a:lnTo>
                <a:lnTo>
                  <a:pt x="6" y="4"/>
                </a:lnTo>
                <a:lnTo>
                  <a:pt x="8" y="2"/>
                </a:lnTo>
                <a:lnTo>
                  <a:pt x="10" y="1"/>
                </a:lnTo>
                <a:lnTo>
                  <a:pt x="13" y="0"/>
                </a:lnTo>
                <a:lnTo>
                  <a:pt x="15" y="0"/>
                </a:lnTo>
                <a:lnTo>
                  <a:pt x="15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19" name="Freeform 5185"/>
          <p:cNvSpPr>
            <a:spLocks noChangeAspect="1"/>
          </p:cNvSpPr>
          <p:nvPr/>
        </p:nvSpPr>
        <p:spPr bwMode="auto">
          <a:xfrm>
            <a:off x="1439863" y="3776663"/>
            <a:ext cx="9525" cy="14287"/>
          </a:xfrm>
          <a:custGeom>
            <a:avLst/>
            <a:gdLst>
              <a:gd name="T0" fmla="*/ 2147483647 w 26"/>
              <a:gd name="T1" fmla="*/ 2147483647 h 35"/>
              <a:gd name="T2" fmla="*/ 2147483647 w 26"/>
              <a:gd name="T3" fmla="*/ 2147483647 h 35"/>
              <a:gd name="T4" fmla="*/ 0 w 26"/>
              <a:gd name="T5" fmla="*/ 2147483647 h 35"/>
              <a:gd name="T6" fmla="*/ 0 w 26"/>
              <a:gd name="T7" fmla="*/ 2147483647 h 35"/>
              <a:gd name="T8" fmla="*/ 2147483647 w 26"/>
              <a:gd name="T9" fmla="*/ 0 h 35"/>
              <a:gd name="T10" fmla="*/ 2147483647 w 26"/>
              <a:gd name="T11" fmla="*/ 0 h 35"/>
              <a:gd name="T12" fmla="*/ 2147483647 w 26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6"/>
              <a:gd name="T22" fmla="*/ 0 h 35"/>
              <a:gd name="T23" fmla="*/ 26 w 26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6" h="35">
                <a:moveTo>
                  <a:pt x="26" y="4"/>
                </a:moveTo>
                <a:lnTo>
                  <a:pt x="19" y="35"/>
                </a:lnTo>
                <a:lnTo>
                  <a:pt x="0" y="31"/>
                </a:lnTo>
                <a:lnTo>
                  <a:pt x="6" y="0"/>
                </a:lnTo>
                <a:lnTo>
                  <a:pt x="26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20" name="Freeform 5186"/>
          <p:cNvSpPr>
            <a:spLocks noChangeAspect="1"/>
          </p:cNvSpPr>
          <p:nvPr/>
        </p:nvSpPr>
        <p:spPr bwMode="auto">
          <a:xfrm>
            <a:off x="1433513" y="3776663"/>
            <a:ext cx="7937" cy="14287"/>
          </a:xfrm>
          <a:custGeom>
            <a:avLst/>
            <a:gdLst>
              <a:gd name="T0" fmla="*/ 2147483647 w 24"/>
              <a:gd name="T1" fmla="*/ 2147483647 h 35"/>
              <a:gd name="T2" fmla="*/ 2147483647 w 24"/>
              <a:gd name="T3" fmla="*/ 2147483647 h 35"/>
              <a:gd name="T4" fmla="*/ 0 w 24"/>
              <a:gd name="T5" fmla="*/ 2147483647 h 35"/>
              <a:gd name="T6" fmla="*/ 0 w 24"/>
              <a:gd name="T7" fmla="*/ 2147483647 h 35"/>
              <a:gd name="T8" fmla="*/ 2147483647 w 24"/>
              <a:gd name="T9" fmla="*/ 0 h 35"/>
              <a:gd name="T10" fmla="*/ 2147483647 w 24"/>
              <a:gd name="T11" fmla="*/ 0 h 35"/>
              <a:gd name="T12" fmla="*/ 2147483647 w 24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"/>
              <a:gd name="T22" fmla="*/ 0 h 35"/>
              <a:gd name="T23" fmla="*/ 24 w 24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" h="35">
                <a:moveTo>
                  <a:pt x="24" y="4"/>
                </a:moveTo>
                <a:lnTo>
                  <a:pt x="18" y="35"/>
                </a:lnTo>
                <a:lnTo>
                  <a:pt x="0" y="31"/>
                </a:lnTo>
                <a:lnTo>
                  <a:pt x="6" y="0"/>
                </a:lnTo>
                <a:lnTo>
                  <a:pt x="24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21" name="Freeform 5187"/>
          <p:cNvSpPr>
            <a:spLocks noChangeAspect="1"/>
          </p:cNvSpPr>
          <p:nvPr/>
        </p:nvSpPr>
        <p:spPr bwMode="auto">
          <a:xfrm>
            <a:off x="1427163" y="3775075"/>
            <a:ext cx="7937" cy="14288"/>
          </a:xfrm>
          <a:custGeom>
            <a:avLst/>
            <a:gdLst>
              <a:gd name="T0" fmla="*/ 2147483647 w 28"/>
              <a:gd name="T1" fmla="*/ 2147483647 h 38"/>
              <a:gd name="T2" fmla="*/ 2147483647 w 28"/>
              <a:gd name="T3" fmla="*/ 2147483647 h 38"/>
              <a:gd name="T4" fmla="*/ 2147483647 w 28"/>
              <a:gd name="T5" fmla="*/ 2147483647 h 38"/>
              <a:gd name="T6" fmla="*/ 2147483647 w 28"/>
              <a:gd name="T7" fmla="*/ 2147483647 h 38"/>
              <a:gd name="T8" fmla="*/ 2147483647 w 28"/>
              <a:gd name="T9" fmla="*/ 2147483647 h 38"/>
              <a:gd name="T10" fmla="*/ 0 w 28"/>
              <a:gd name="T11" fmla="*/ 0 h 38"/>
              <a:gd name="T12" fmla="*/ 2147483647 w 28"/>
              <a:gd name="T13" fmla="*/ 2147483647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"/>
              <a:gd name="T22" fmla="*/ 0 h 38"/>
              <a:gd name="T23" fmla="*/ 28 w 28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" h="38">
                <a:moveTo>
                  <a:pt x="28" y="7"/>
                </a:moveTo>
                <a:lnTo>
                  <a:pt x="22" y="38"/>
                </a:lnTo>
                <a:lnTo>
                  <a:pt x="17" y="37"/>
                </a:lnTo>
                <a:lnTo>
                  <a:pt x="4" y="33"/>
                </a:lnTo>
                <a:lnTo>
                  <a:pt x="13" y="4"/>
                </a:lnTo>
                <a:lnTo>
                  <a:pt x="0" y="0"/>
                </a:lnTo>
                <a:lnTo>
                  <a:pt x="28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22" name="Freeform 5188"/>
          <p:cNvSpPr>
            <a:spLocks noChangeAspect="1"/>
          </p:cNvSpPr>
          <p:nvPr/>
        </p:nvSpPr>
        <p:spPr bwMode="auto">
          <a:xfrm>
            <a:off x="1422400" y="3773488"/>
            <a:ext cx="9525" cy="11112"/>
          </a:xfrm>
          <a:custGeom>
            <a:avLst/>
            <a:gdLst>
              <a:gd name="T0" fmla="*/ 2147483647 w 32"/>
              <a:gd name="T1" fmla="*/ 2147483647 h 34"/>
              <a:gd name="T2" fmla="*/ 2147483647 w 32"/>
              <a:gd name="T3" fmla="*/ 2147483647 h 34"/>
              <a:gd name="T4" fmla="*/ 0 w 32"/>
              <a:gd name="T5" fmla="*/ 2147483647 h 34"/>
              <a:gd name="T6" fmla="*/ 2147483647 w 32"/>
              <a:gd name="T7" fmla="*/ 2147483647 h 34"/>
              <a:gd name="T8" fmla="*/ 2147483647 w 32"/>
              <a:gd name="T9" fmla="*/ 0 h 34"/>
              <a:gd name="T10" fmla="*/ 2147483647 w 32"/>
              <a:gd name="T11" fmla="*/ 2147483647 h 34"/>
              <a:gd name="T12" fmla="*/ 2147483647 w 32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4"/>
              <a:gd name="T23" fmla="*/ 32 w 32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4">
                <a:moveTo>
                  <a:pt x="32" y="5"/>
                </a:moveTo>
                <a:lnTo>
                  <a:pt x="23" y="34"/>
                </a:lnTo>
                <a:lnTo>
                  <a:pt x="0" y="26"/>
                </a:lnTo>
                <a:lnTo>
                  <a:pt x="8" y="29"/>
                </a:lnTo>
                <a:lnTo>
                  <a:pt x="14" y="0"/>
                </a:lnTo>
                <a:lnTo>
                  <a:pt x="21" y="2"/>
                </a:lnTo>
                <a:lnTo>
                  <a:pt x="32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23" name="Freeform 5189"/>
          <p:cNvSpPr>
            <a:spLocks noChangeAspect="1"/>
          </p:cNvSpPr>
          <p:nvPr/>
        </p:nvSpPr>
        <p:spPr bwMode="auto">
          <a:xfrm>
            <a:off x="1416050" y="3771900"/>
            <a:ext cx="9525" cy="11113"/>
          </a:xfrm>
          <a:custGeom>
            <a:avLst/>
            <a:gdLst>
              <a:gd name="T0" fmla="*/ 2147483647 w 26"/>
              <a:gd name="T1" fmla="*/ 2147483647 h 37"/>
              <a:gd name="T2" fmla="*/ 2147483647 w 26"/>
              <a:gd name="T3" fmla="*/ 2147483647 h 37"/>
              <a:gd name="T4" fmla="*/ 2147483647 w 26"/>
              <a:gd name="T5" fmla="*/ 2147483647 h 37"/>
              <a:gd name="T6" fmla="*/ 2147483647 w 26"/>
              <a:gd name="T7" fmla="*/ 2147483647 h 37"/>
              <a:gd name="T8" fmla="*/ 2147483647 w 26"/>
              <a:gd name="T9" fmla="*/ 2147483647 h 37"/>
              <a:gd name="T10" fmla="*/ 0 w 26"/>
              <a:gd name="T11" fmla="*/ 0 h 37"/>
              <a:gd name="T12" fmla="*/ 2147483647 w 26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6"/>
              <a:gd name="T22" fmla="*/ 0 h 37"/>
              <a:gd name="T23" fmla="*/ 26 w 26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6" h="37">
                <a:moveTo>
                  <a:pt x="26" y="8"/>
                </a:moveTo>
                <a:lnTo>
                  <a:pt x="20" y="37"/>
                </a:lnTo>
                <a:lnTo>
                  <a:pt x="15" y="36"/>
                </a:lnTo>
                <a:lnTo>
                  <a:pt x="5" y="33"/>
                </a:lnTo>
                <a:lnTo>
                  <a:pt x="9" y="2"/>
                </a:lnTo>
                <a:lnTo>
                  <a:pt x="0" y="0"/>
                </a:lnTo>
                <a:lnTo>
                  <a:pt x="26" y="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24" name="Freeform 5190"/>
          <p:cNvSpPr>
            <a:spLocks noChangeAspect="1"/>
          </p:cNvSpPr>
          <p:nvPr/>
        </p:nvSpPr>
        <p:spPr bwMode="auto">
          <a:xfrm>
            <a:off x="1412875" y="3771900"/>
            <a:ext cx="7938" cy="11113"/>
          </a:xfrm>
          <a:custGeom>
            <a:avLst/>
            <a:gdLst>
              <a:gd name="T0" fmla="*/ 2147483647 w 20"/>
              <a:gd name="T1" fmla="*/ 2147483647 h 34"/>
              <a:gd name="T2" fmla="*/ 2147483647 w 20"/>
              <a:gd name="T3" fmla="*/ 2147483647 h 34"/>
              <a:gd name="T4" fmla="*/ 0 w 20"/>
              <a:gd name="T5" fmla="*/ 2147483647 h 34"/>
              <a:gd name="T6" fmla="*/ 0 w 20"/>
              <a:gd name="T7" fmla="*/ 2147483647 h 34"/>
              <a:gd name="T8" fmla="*/ 2147483647 w 20"/>
              <a:gd name="T9" fmla="*/ 0 h 34"/>
              <a:gd name="T10" fmla="*/ 2147483647 w 20"/>
              <a:gd name="T11" fmla="*/ 0 h 34"/>
              <a:gd name="T12" fmla="*/ 2147483647 w 20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"/>
              <a:gd name="T22" fmla="*/ 0 h 34"/>
              <a:gd name="T23" fmla="*/ 20 w 20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" h="34">
                <a:moveTo>
                  <a:pt x="20" y="3"/>
                </a:moveTo>
                <a:lnTo>
                  <a:pt x="16" y="34"/>
                </a:lnTo>
                <a:lnTo>
                  <a:pt x="0" y="31"/>
                </a:lnTo>
                <a:lnTo>
                  <a:pt x="4" y="0"/>
                </a:lnTo>
                <a:lnTo>
                  <a:pt x="20" y="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25" name="Freeform 5191"/>
          <p:cNvSpPr>
            <a:spLocks noChangeAspect="1"/>
          </p:cNvSpPr>
          <p:nvPr/>
        </p:nvSpPr>
        <p:spPr bwMode="auto">
          <a:xfrm>
            <a:off x="1406525" y="3771900"/>
            <a:ext cx="6350" cy="9525"/>
          </a:xfrm>
          <a:custGeom>
            <a:avLst/>
            <a:gdLst>
              <a:gd name="T0" fmla="*/ 2147483647 w 22"/>
              <a:gd name="T1" fmla="*/ 2147483647 h 34"/>
              <a:gd name="T2" fmla="*/ 2147483647 w 22"/>
              <a:gd name="T3" fmla="*/ 2147483647 h 34"/>
              <a:gd name="T4" fmla="*/ 0 w 22"/>
              <a:gd name="T5" fmla="*/ 2147483647 h 34"/>
              <a:gd name="T6" fmla="*/ 2147483647 w 22"/>
              <a:gd name="T7" fmla="*/ 2147483647 h 34"/>
              <a:gd name="T8" fmla="*/ 2147483647 w 22"/>
              <a:gd name="T9" fmla="*/ 0 h 34"/>
              <a:gd name="T10" fmla="*/ 2147483647 w 22"/>
              <a:gd name="T11" fmla="*/ 0 h 34"/>
              <a:gd name="T12" fmla="*/ 2147483647 w 22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34"/>
              <a:gd name="T23" fmla="*/ 22 w 22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34">
                <a:moveTo>
                  <a:pt x="22" y="3"/>
                </a:moveTo>
                <a:lnTo>
                  <a:pt x="18" y="34"/>
                </a:lnTo>
                <a:lnTo>
                  <a:pt x="0" y="31"/>
                </a:lnTo>
                <a:lnTo>
                  <a:pt x="2" y="31"/>
                </a:lnTo>
                <a:lnTo>
                  <a:pt x="2" y="0"/>
                </a:lnTo>
                <a:lnTo>
                  <a:pt x="4" y="0"/>
                </a:lnTo>
                <a:lnTo>
                  <a:pt x="22" y="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26" name="Rectangle 5192"/>
          <p:cNvSpPr>
            <a:spLocks noChangeAspect="1" noChangeArrowheads="1"/>
          </p:cNvSpPr>
          <p:nvPr/>
        </p:nvSpPr>
        <p:spPr bwMode="auto">
          <a:xfrm>
            <a:off x="1400175" y="3771900"/>
            <a:ext cx="6350" cy="952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27" name="Freeform 5193"/>
          <p:cNvSpPr>
            <a:spLocks noChangeAspect="1"/>
          </p:cNvSpPr>
          <p:nvPr/>
        </p:nvSpPr>
        <p:spPr bwMode="auto">
          <a:xfrm>
            <a:off x="1398588" y="3771900"/>
            <a:ext cx="6350" cy="9525"/>
          </a:xfrm>
          <a:custGeom>
            <a:avLst/>
            <a:gdLst>
              <a:gd name="T0" fmla="*/ 2147483647 w 19"/>
              <a:gd name="T1" fmla="*/ 0 h 31"/>
              <a:gd name="T2" fmla="*/ 2147483647 w 19"/>
              <a:gd name="T3" fmla="*/ 0 h 31"/>
              <a:gd name="T4" fmla="*/ 2147483647 w 19"/>
              <a:gd name="T5" fmla="*/ 2147483647 h 31"/>
              <a:gd name="T6" fmla="*/ 2147483647 w 19"/>
              <a:gd name="T7" fmla="*/ 2147483647 h 31"/>
              <a:gd name="T8" fmla="*/ 2147483647 w 19"/>
              <a:gd name="T9" fmla="*/ 2147483647 h 31"/>
              <a:gd name="T10" fmla="*/ 2147483647 w 19"/>
              <a:gd name="T11" fmla="*/ 2147483647 h 31"/>
              <a:gd name="T12" fmla="*/ 2147483647 w 19"/>
              <a:gd name="T13" fmla="*/ 2147483647 h 31"/>
              <a:gd name="T14" fmla="*/ 2147483647 w 19"/>
              <a:gd name="T15" fmla="*/ 2147483647 h 31"/>
              <a:gd name="T16" fmla="*/ 2147483647 w 19"/>
              <a:gd name="T17" fmla="*/ 2147483647 h 31"/>
              <a:gd name="T18" fmla="*/ 2147483647 w 19"/>
              <a:gd name="T19" fmla="*/ 2147483647 h 31"/>
              <a:gd name="T20" fmla="*/ 2147483647 w 19"/>
              <a:gd name="T21" fmla="*/ 2147483647 h 31"/>
              <a:gd name="T22" fmla="*/ 2147483647 w 19"/>
              <a:gd name="T23" fmla="*/ 2147483647 h 31"/>
              <a:gd name="T24" fmla="*/ 2147483647 w 19"/>
              <a:gd name="T25" fmla="*/ 2147483647 h 31"/>
              <a:gd name="T26" fmla="*/ 2147483647 w 19"/>
              <a:gd name="T27" fmla="*/ 2147483647 h 31"/>
              <a:gd name="T28" fmla="*/ 2147483647 w 19"/>
              <a:gd name="T29" fmla="*/ 2147483647 h 31"/>
              <a:gd name="T30" fmla="*/ 2147483647 w 19"/>
              <a:gd name="T31" fmla="*/ 2147483647 h 31"/>
              <a:gd name="T32" fmla="*/ 2147483647 w 19"/>
              <a:gd name="T33" fmla="*/ 2147483647 h 31"/>
              <a:gd name="T34" fmla="*/ 2147483647 w 19"/>
              <a:gd name="T35" fmla="*/ 2147483647 h 31"/>
              <a:gd name="T36" fmla="*/ 2147483647 w 19"/>
              <a:gd name="T37" fmla="*/ 2147483647 h 31"/>
              <a:gd name="T38" fmla="*/ 0 w 19"/>
              <a:gd name="T39" fmla="*/ 2147483647 h 31"/>
              <a:gd name="T40" fmla="*/ 0 w 19"/>
              <a:gd name="T41" fmla="*/ 2147483647 h 31"/>
              <a:gd name="T42" fmla="*/ 2147483647 w 19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9"/>
              <a:gd name="T67" fmla="*/ 0 h 31"/>
              <a:gd name="T68" fmla="*/ 19 w 19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9" h="31">
                <a:moveTo>
                  <a:pt x="6" y="0"/>
                </a:moveTo>
                <a:lnTo>
                  <a:pt x="6" y="0"/>
                </a:lnTo>
                <a:lnTo>
                  <a:pt x="9" y="1"/>
                </a:lnTo>
                <a:lnTo>
                  <a:pt x="12" y="2"/>
                </a:lnTo>
                <a:lnTo>
                  <a:pt x="14" y="4"/>
                </a:lnTo>
                <a:lnTo>
                  <a:pt x="16" y="6"/>
                </a:lnTo>
                <a:lnTo>
                  <a:pt x="17" y="8"/>
                </a:lnTo>
                <a:lnTo>
                  <a:pt x="18" y="12"/>
                </a:lnTo>
                <a:lnTo>
                  <a:pt x="19" y="14"/>
                </a:lnTo>
                <a:lnTo>
                  <a:pt x="19" y="16"/>
                </a:lnTo>
                <a:lnTo>
                  <a:pt x="19" y="19"/>
                </a:lnTo>
                <a:lnTo>
                  <a:pt x="18" y="21"/>
                </a:lnTo>
                <a:lnTo>
                  <a:pt x="17" y="24"/>
                </a:lnTo>
                <a:lnTo>
                  <a:pt x="15" y="26"/>
                </a:lnTo>
                <a:lnTo>
                  <a:pt x="13" y="28"/>
                </a:lnTo>
                <a:lnTo>
                  <a:pt x="11" y="29"/>
                </a:lnTo>
                <a:lnTo>
                  <a:pt x="7" y="30"/>
                </a:lnTo>
                <a:lnTo>
                  <a:pt x="5" y="31"/>
                </a:lnTo>
                <a:lnTo>
                  <a:pt x="3" y="31"/>
                </a:lnTo>
                <a:lnTo>
                  <a:pt x="0" y="31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28" name="Freeform 5194"/>
          <p:cNvSpPr>
            <a:spLocks noChangeAspect="1"/>
          </p:cNvSpPr>
          <p:nvPr/>
        </p:nvSpPr>
        <p:spPr bwMode="auto">
          <a:xfrm>
            <a:off x="1387475" y="3767138"/>
            <a:ext cx="3175" cy="9525"/>
          </a:xfrm>
          <a:custGeom>
            <a:avLst/>
            <a:gdLst>
              <a:gd name="T0" fmla="*/ 2147483647 w 15"/>
              <a:gd name="T1" fmla="*/ 2147483647 h 31"/>
              <a:gd name="T2" fmla="*/ 2147483647 w 15"/>
              <a:gd name="T3" fmla="*/ 2147483647 h 31"/>
              <a:gd name="T4" fmla="*/ 2147483647 w 15"/>
              <a:gd name="T5" fmla="*/ 2147483647 h 31"/>
              <a:gd name="T6" fmla="*/ 2147483647 w 15"/>
              <a:gd name="T7" fmla="*/ 2147483647 h 31"/>
              <a:gd name="T8" fmla="*/ 2147483647 w 15"/>
              <a:gd name="T9" fmla="*/ 2147483647 h 31"/>
              <a:gd name="T10" fmla="*/ 2147483647 w 15"/>
              <a:gd name="T11" fmla="*/ 2147483647 h 31"/>
              <a:gd name="T12" fmla="*/ 2147483647 w 15"/>
              <a:gd name="T13" fmla="*/ 2147483647 h 31"/>
              <a:gd name="T14" fmla="*/ 2147483647 w 15"/>
              <a:gd name="T15" fmla="*/ 2147483647 h 31"/>
              <a:gd name="T16" fmla="*/ 2147483647 w 15"/>
              <a:gd name="T17" fmla="*/ 2147483647 h 31"/>
              <a:gd name="T18" fmla="*/ 0 w 15"/>
              <a:gd name="T19" fmla="*/ 2147483647 h 31"/>
              <a:gd name="T20" fmla="*/ 0 w 15"/>
              <a:gd name="T21" fmla="*/ 2147483647 h 31"/>
              <a:gd name="T22" fmla="*/ 0 w 15"/>
              <a:gd name="T23" fmla="*/ 2147483647 h 31"/>
              <a:gd name="T24" fmla="*/ 2147483647 w 15"/>
              <a:gd name="T25" fmla="*/ 2147483647 h 31"/>
              <a:gd name="T26" fmla="*/ 2147483647 w 15"/>
              <a:gd name="T27" fmla="*/ 2147483647 h 31"/>
              <a:gd name="T28" fmla="*/ 2147483647 w 15"/>
              <a:gd name="T29" fmla="*/ 2147483647 h 31"/>
              <a:gd name="T30" fmla="*/ 2147483647 w 15"/>
              <a:gd name="T31" fmla="*/ 2147483647 h 31"/>
              <a:gd name="T32" fmla="*/ 2147483647 w 15"/>
              <a:gd name="T33" fmla="*/ 2147483647 h 31"/>
              <a:gd name="T34" fmla="*/ 2147483647 w 15"/>
              <a:gd name="T35" fmla="*/ 2147483647 h 31"/>
              <a:gd name="T36" fmla="*/ 2147483647 w 15"/>
              <a:gd name="T37" fmla="*/ 0 h 31"/>
              <a:gd name="T38" fmla="*/ 2147483647 w 15"/>
              <a:gd name="T39" fmla="*/ 0 h 31"/>
              <a:gd name="T40" fmla="*/ 2147483647 w 15"/>
              <a:gd name="T41" fmla="*/ 0 h 31"/>
              <a:gd name="T42" fmla="*/ 2147483647 w 15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"/>
              <a:gd name="T67" fmla="*/ 0 h 31"/>
              <a:gd name="T68" fmla="*/ 15 w 15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" h="31">
                <a:moveTo>
                  <a:pt x="15" y="31"/>
                </a:moveTo>
                <a:lnTo>
                  <a:pt x="15" y="31"/>
                </a:lnTo>
                <a:lnTo>
                  <a:pt x="13" y="31"/>
                </a:lnTo>
                <a:lnTo>
                  <a:pt x="10" y="30"/>
                </a:lnTo>
                <a:lnTo>
                  <a:pt x="8" y="29"/>
                </a:lnTo>
                <a:lnTo>
                  <a:pt x="6" y="27"/>
                </a:lnTo>
                <a:lnTo>
                  <a:pt x="4" y="25"/>
                </a:lnTo>
                <a:lnTo>
                  <a:pt x="2" y="23"/>
                </a:lnTo>
                <a:lnTo>
                  <a:pt x="1" y="21"/>
                </a:lnTo>
                <a:lnTo>
                  <a:pt x="0" y="17"/>
                </a:lnTo>
                <a:lnTo>
                  <a:pt x="0" y="15"/>
                </a:lnTo>
                <a:lnTo>
                  <a:pt x="0" y="13"/>
                </a:lnTo>
                <a:lnTo>
                  <a:pt x="1" y="10"/>
                </a:lnTo>
                <a:lnTo>
                  <a:pt x="2" y="8"/>
                </a:lnTo>
                <a:lnTo>
                  <a:pt x="4" y="6"/>
                </a:lnTo>
                <a:lnTo>
                  <a:pt x="6" y="4"/>
                </a:lnTo>
                <a:lnTo>
                  <a:pt x="8" y="2"/>
                </a:lnTo>
                <a:lnTo>
                  <a:pt x="10" y="1"/>
                </a:lnTo>
                <a:lnTo>
                  <a:pt x="13" y="0"/>
                </a:lnTo>
                <a:lnTo>
                  <a:pt x="15" y="0"/>
                </a:lnTo>
                <a:lnTo>
                  <a:pt x="15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29" name="Freeform 5195"/>
          <p:cNvSpPr>
            <a:spLocks noChangeAspect="1"/>
          </p:cNvSpPr>
          <p:nvPr/>
        </p:nvSpPr>
        <p:spPr bwMode="auto">
          <a:xfrm>
            <a:off x="1397000" y="3770313"/>
            <a:ext cx="3175" cy="11112"/>
          </a:xfrm>
          <a:custGeom>
            <a:avLst/>
            <a:gdLst>
              <a:gd name="T0" fmla="*/ 2147483647 w 12"/>
              <a:gd name="T1" fmla="*/ 2147483647 h 33"/>
              <a:gd name="T2" fmla="*/ 2147483647 w 12"/>
              <a:gd name="T3" fmla="*/ 2147483647 h 33"/>
              <a:gd name="T4" fmla="*/ 2147483647 w 12"/>
              <a:gd name="T5" fmla="*/ 2147483647 h 33"/>
              <a:gd name="T6" fmla="*/ 0 w 12"/>
              <a:gd name="T7" fmla="*/ 2147483647 h 33"/>
              <a:gd name="T8" fmla="*/ 2147483647 w 12"/>
              <a:gd name="T9" fmla="*/ 2147483647 h 33"/>
              <a:gd name="T10" fmla="*/ 2147483647 w 12"/>
              <a:gd name="T11" fmla="*/ 0 h 33"/>
              <a:gd name="T12" fmla="*/ 2147483647 w 12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"/>
              <a:gd name="T22" fmla="*/ 0 h 33"/>
              <a:gd name="T23" fmla="*/ 12 w 12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" h="33">
                <a:moveTo>
                  <a:pt x="12" y="2"/>
                </a:moveTo>
                <a:lnTo>
                  <a:pt x="6" y="33"/>
                </a:lnTo>
                <a:lnTo>
                  <a:pt x="0" y="31"/>
                </a:lnTo>
                <a:lnTo>
                  <a:pt x="8" y="2"/>
                </a:lnTo>
                <a:lnTo>
                  <a:pt x="2" y="0"/>
                </a:lnTo>
                <a:lnTo>
                  <a:pt x="12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30" name="Freeform 5196"/>
          <p:cNvSpPr>
            <a:spLocks noChangeAspect="1"/>
          </p:cNvSpPr>
          <p:nvPr/>
        </p:nvSpPr>
        <p:spPr bwMode="auto">
          <a:xfrm>
            <a:off x="1397000" y="3770313"/>
            <a:ext cx="3175" cy="9525"/>
          </a:xfrm>
          <a:custGeom>
            <a:avLst/>
            <a:gdLst>
              <a:gd name="T0" fmla="*/ 2147483647 w 11"/>
              <a:gd name="T1" fmla="*/ 2147483647 h 30"/>
              <a:gd name="T2" fmla="*/ 2147483647 w 11"/>
              <a:gd name="T3" fmla="*/ 2147483647 h 30"/>
              <a:gd name="T4" fmla="*/ 0 w 11"/>
              <a:gd name="T5" fmla="*/ 2147483647 h 30"/>
              <a:gd name="T6" fmla="*/ 0 w 11"/>
              <a:gd name="T7" fmla="*/ 2147483647 h 30"/>
              <a:gd name="T8" fmla="*/ 2147483647 w 11"/>
              <a:gd name="T9" fmla="*/ 0 h 30"/>
              <a:gd name="T10" fmla="*/ 2147483647 w 11"/>
              <a:gd name="T11" fmla="*/ 0 h 30"/>
              <a:gd name="T12" fmla="*/ 2147483647 w 11"/>
              <a:gd name="T13" fmla="*/ 2147483647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"/>
              <a:gd name="T22" fmla="*/ 0 h 30"/>
              <a:gd name="T23" fmla="*/ 11 w 11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" h="30">
                <a:moveTo>
                  <a:pt x="11" y="1"/>
                </a:moveTo>
                <a:lnTo>
                  <a:pt x="3" y="30"/>
                </a:lnTo>
                <a:lnTo>
                  <a:pt x="0" y="29"/>
                </a:lnTo>
                <a:lnTo>
                  <a:pt x="8" y="0"/>
                </a:lnTo>
                <a:lnTo>
                  <a:pt x="11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31" name="Freeform 5197"/>
          <p:cNvSpPr>
            <a:spLocks noChangeAspect="1"/>
          </p:cNvSpPr>
          <p:nvPr/>
        </p:nvSpPr>
        <p:spPr bwMode="auto">
          <a:xfrm>
            <a:off x="1395413" y="3770313"/>
            <a:ext cx="3175" cy="9525"/>
          </a:xfrm>
          <a:custGeom>
            <a:avLst/>
            <a:gdLst>
              <a:gd name="T0" fmla="*/ 2147483647 w 11"/>
              <a:gd name="T1" fmla="*/ 2147483647 h 30"/>
              <a:gd name="T2" fmla="*/ 2147483647 w 11"/>
              <a:gd name="T3" fmla="*/ 2147483647 h 30"/>
              <a:gd name="T4" fmla="*/ 0 w 11"/>
              <a:gd name="T5" fmla="*/ 2147483647 h 30"/>
              <a:gd name="T6" fmla="*/ 0 w 11"/>
              <a:gd name="T7" fmla="*/ 2147483647 h 30"/>
              <a:gd name="T8" fmla="*/ 2147483647 w 11"/>
              <a:gd name="T9" fmla="*/ 0 h 30"/>
              <a:gd name="T10" fmla="*/ 2147483647 w 11"/>
              <a:gd name="T11" fmla="*/ 0 h 30"/>
              <a:gd name="T12" fmla="*/ 2147483647 w 11"/>
              <a:gd name="T13" fmla="*/ 2147483647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"/>
              <a:gd name="T22" fmla="*/ 0 h 30"/>
              <a:gd name="T23" fmla="*/ 11 w 11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" h="30">
                <a:moveTo>
                  <a:pt x="11" y="1"/>
                </a:moveTo>
                <a:lnTo>
                  <a:pt x="3" y="30"/>
                </a:lnTo>
                <a:lnTo>
                  <a:pt x="0" y="29"/>
                </a:lnTo>
                <a:lnTo>
                  <a:pt x="8" y="0"/>
                </a:lnTo>
                <a:lnTo>
                  <a:pt x="11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32" name="Freeform 5198"/>
          <p:cNvSpPr>
            <a:spLocks noChangeAspect="1"/>
          </p:cNvSpPr>
          <p:nvPr/>
        </p:nvSpPr>
        <p:spPr bwMode="auto">
          <a:xfrm>
            <a:off x="1393825" y="3768725"/>
            <a:ext cx="4763" cy="11113"/>
          </a:xfrm>
          <a:custGeom>
            <a:avLst/>
            <a:gdLst>
              <a:gd name="T0" fmla="*/ 2147483647 w 11"/>
              <a:gd name="T1" fmla="*/ 2147483647 h 30"/>
              <a:gd name="T2" fmla="*/ 2147483647 w 11"/>
              <a:gd name="T3" fmla="*/ 2147483647 h 30"/>
              <a:gd name="T4" fmla="*/ 0 w 11"/>
              <a:gd name="T5" fmla="*/ 2147483647 h 30"/>
              <a:gd name="T6" fmla="*/ 0 w 11"/>
              <a:gd name="T7" fmla="*/ 2147483647 h 30"/>
              <a:gd name="T8" fmla="*/ 2147483647 w 11"/>
              <a:gd name="T9" fmla="*/ 0 h 30"/>
              <a:gd name="T10" fmla="*/ 2147483647 w 11"/>
              <a:gd name="T11" fmla="*/ 0 h 30"/>
              <a:gd name="T12" fmla="*/ 2147483647 w 11"/>
              <a:gd name="T13" fmla="*/ 2147483647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"/>
              <a:gd name="T22" fmla="*/ 0 h 30"/>
              <a:gd name="T23" fmla="*/ 11 w 11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" h="30">
                <a:moveTo>
                  <a:pt x="11" y="1"/>
                </a:moveTo>
                <a:lnTo>
                  <a:pt x="3" y="30"/>
                </a:lnTo>
                <a:lnTo>
                  <a:pt x="0" y="29"/>
                </a:lnTo>
                <a:lnTo>
                  <a:pt x="8" y="0"/>
                </a:lnTo>
                <a:lnTo>
                  <a:pt x="11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33" name="Freeform 5199"/>
          <p:cNvSpPr>
            <a:spLocks noChangeAspect="1"/>
          </p:cNvSpPr>
          <p:nvPr/>
        </p:nvSpPr>
        <p:spPr bwMode="auto">
          <a:xfrm>
            <a:off x="1392238" y="3768725"/>
            <a:ext cx="4762" cy="11113"/>
          </a:xfrm>
          <a:custGeom>
            <a:avLst/>
            <a:gdLst>
              <a:gd name="T0" fmla="*/ 2147483647 w 11"/>
              <a:gd name="T1" fmla="*/ 2147483647 h 30"/>
              <a:gd name="T2" fmla="*/ 2147483647 w 11"/>
              <a:gd name="T3" fmla="*/ 2147483647 h 30"/>
              <a:gd name="T4" fmla="*/ 0 w 11"/>
              <a:gd name="T5" fmla="*/ 2147483647 h 30"/>
              <a:gd name="T6" fmla="*/ 0 w 11"/>
              <a:gd name="T7" fmla="*/ 2147483647 h 30"/>
              <a:gd name="T8" fmla="*/ 2147483647 w 11"/>
              <a:gd name="T9" fmla="*/ 0 h 30"/>
              <a:gd name="T10" fmla="*/ 2147483647 w 11"/>
              <a:gd name="T11" fmla="*/ 0 h 30"/>
              <a:gd name="T12" fmla="*/ 2147483647 w 11"/>
              <a:gd name="T13" fmla="*/ 2147483647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"/>
              <a:gd name="T22" fmla="*/ 0 h 30"/>
              <a:gd name="T23" fmla="*/ 11 w 11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" h="30">
                <a:moveTo>
                  <a:pt x="11" y="1"/>
                </a:moveTo>
                <a:lnTo>
                  <a:pt x="3" y="30"/>
                </a:lnTo>
                <a:lnTo>
                  <a:pt x="0" y="29"/>
                </a:lnTo>
                <a:lnTo>
                  <a:pt x="8" y="0"/>
                </a:lnTo>
                <a:lnTo>
                  <a:pt x="11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34" name="Freeform 5200"/>
          <p:cNvSpPr>
            <a:spLocks noChangeAspect="1"/>
          </p:cNvSpPr>
          <p:nvPr/>
        </p:nvSpPr>
        <p:spPr bwMode="auto">
          <a:xfrm>
            <a:off x="1392238" y="3767138"/>
            <a:ext cx="4762" cy="12700"/>
          </a:xfrm>
          <a:custGeom>
            <a:avLst/>
            <a:gdLst>
              <a:gd name="T0" fmla="*/ 2147483647 w 13"/>
              <a:gd name="T1" fmla="*/ 2147483647 h 35"/>
              <a:gd name="T2" fmla="*/ 2147483647 w 13"/>
              <a:gd name="T3" fmla="*/ 2147483647 h 35"/>
              <a:gd name="T4" fmla="*/ 2147483647 w 13"/>
              <a:gd name="T5" fmla="*/ 2147483647 h 35"/>
              <a:gd name="T6" fmla="*/ 2147483647 w 13"/>
              <a:gd name="T7" fmla="*/ 2147483647 h 35"/>
              <a:gd name="T8" fmla="*/ 2147483647 w 13"/>
              <a:gd name="T9" fmla="*/ 2147483647 h 35"/>
              <a:gd name="T10" fmla="*/ 0 w 13"/>
              <a:gd name="T11" fmla="*/ 0 h 35"/>
              <a:gd name="T12" fmla="*/ 2147483647 w 13"/>
              <a:gd name="T13" fmla="*/ 2147483647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"/>
              <a:gd name="T22" fmla="*/ 0 h 35"/>
              <a:gd name="T23" fmla="*/ 13 w 13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" h="35">
                <a:moveTo>
                  <a:pt x="13" y="4"/>
                </a:moveTo>
                <a:lnTo>
                  <a:pt x="5" y="33"/>
                </a:lnTo>
                <a:lnTo>
                  <a:pt x="11" y="35"/>
                </a:lnTo>
                <a:lnTo>
                  <a:pt x="2" y="33"/>
                </a:lnTo>
                <a:lnTo>
                  <a:pt x="9" y="2"/>
                </a:lnTo>
                <a:lnTo>
                  <a:pt x="0" y="0"/>
                </a:lnTo>
                <a:lnTo>
                  <a:pt x="13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35" name="Freeform 5201"/>
          <p:cNvSpPr>
            <a:spLocks noChangeAspect="1"/>
          </p:cNvSpPr>
          <p:nvPr/>
        </p:nvSpPr>
        <p:spPr bwMode="auto">
          <a:xfrm>
            <a:off x="1390650" y="3767138"/>
            <a:ext cx="3175" cy="12700"/>
          </a:xfrm>
          <a:custGeom>
            <a:avLst/>
            <a:gdLst>
              <a:gd name="T0" fmla="*/ 2147483647 w 11"/>
              <a:gd name="T1" fmla="*/ 2147483647 h 32"/>
              <a:gd name="T2" fmla="*/ 2147483647 w 11"/>
              <a:gd name="T3" fmla="*/ 2147483647 h 32"/>
              <a:gd name="T4" fmla="*/ 0 w 11"/>
              <a:gd name="T5" fmla="*/ 2147483647 h 32"/>
              <a:gd name="T6" fmla="*/ 2147483647 w 11"/>
              <a:gd name="T7" fmla="*/ 2147483647 h 32"/>
              <a:gd name="T8" fmla="*/ 2147483647 w 11"/>
              <a:gd name="T9" fmla="*/ 0 h 32"/>
              <a:gd name="T10" fmla="*/ 2147483647 w 11"/>
              <a:gd name="T11" fmla="*/ 0 h 32"/>
              <a:gd name="T12" fmla="*/ 2147483647 w 11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"/>
              <a:gd name="T22" fmla="*/ 0 h 32"/>
              <a:gd name="T23" fmla="*/ 11 w 11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" h="32">
                <a:moveTo>
                  <a:pt x="11" y="1"/>
                </a:moveTo>
                <a:lnTo>
                  <a:pt x="4" y="32"/>
                </a:lnTo>
                <a:lnTo>
                  <a:pt x="0" y="31"/>
                </a:lnTo>
                <a:lnTo>
                  <a:pt x="3" y="31"/>
                </a:lnTo>
                <a:lnTo>
                  <a:pt x="3" y="0"/>
                </a:lnTo>
                <a:lnTo>
                  <a:pt x="7" y="0"/>
                </a:lnTo>
                <a:lnTo>
                  <a:pt x="11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36" name="Rectangle 5202"/>
          <p:cNvSpPr>
            <a:spLocks noChangeAspect="1" noChangeArrowheads="1"/>
          </p:cNvSpPr>
          <p:nvPr/>
        </p:nvSpPr>
        <p:spPr bwMode="auto">
          <a:xfrm>
            <a:off x="1390650" y="3767138"/>
            <a:ext cx="1588" cy="952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37" name="Freeform 5203"/>
          <p:cNvSpPr>
            <a:spLocks noChangeAspect="1"/>
          </p:cNvSpPr>
          <p:nvPr/>
        </p:nvSpPr>
        <p:spPr bwMode="auto">
          <a:xfrm>
            <a:off x="1390650" y="3767138"/>
            <a:ext cx="6350" cy="9525"/>
          </a:xfrm>
          <a:custGeom>
            <a:avLst/>
            <a:gdLst>
              <a:gd name="T0" fmla="*/ 2147483647 w 17"/>
              <a:gd name="T1" fmla="*/ 0 h 31"/>
              <a:gd name="T2" fmla="*/ 2147483647 w 17"/>
              <a:gd name="T3" fmla="*/ 0 h 31"/>
              <a:gd name="T4" fmla="*/ 2147483647 w 17"/>
              <a:gd name="T5" fmla="*/ 0 h 31"/>
              <a:gd name="T6" fmla="*/ 2147483647 w 17"/>
              <a:gd name="T7" fmla="*/ 2147483647 h 31"/>
              <a:gd name="T8" fmla="*/ 2147483647 w 17"/>
              <a:gd name="T9" fmla="*/ 2147483647 h 31"/>
              <a:gd name="T10" fmla="*/ 2147483647 w 17"/>
              <a:gd name="T11" fmla="*/ 2147483647 h 31"/>
              <a:gd name="T12" fmla="*/ 2147483647 w 17"/>
              <a:gd name="T13" fmla="*/ 2147483647 h 31"/>
              <a:gd name="T14" fmla="*/ 2147483647 w 17"/>
              <a:gd name="T15" fmla="*/ 2147483647 h 31"/>
              <a:gd name="T16" fmla="*/ 2147483647 w 17"/>
              <a:gd name="T17" fmla="*/ 2147483647 h 31"/>
              <a:gd name="T18" fmla="*/ 2147483647 w 17"/>
              <a:gd name="T19" fmla="*/ 2147483647 h 31"/>
              <a:gd name="T20" fmla="*/ 2147483647 w 17"/>
              <a:gd name="T21" fmla="*/ 2147483647 h 31"/>
              <a:gd name="T22" fmla="*/ 2147483647 w 17"/>
              <a:gd name="T23" fmla="*/ 2147483647 h 31"/>
              <a:gd name="T24" fmla="*/ 2147483647 w 17"/>
              <a:gd name="T25" fmla="*/ 2147483647 h 31"/>
              <a:gd name="T26" fmla="*/ 2147483647 w 17"/>
              <a:gd name="T27" fmla="*/ 2147483647 h 31"/>
              <a:gd name="T28" fmla="*/ 2147483647 w 17"/>
              <a:gd name="T29" fmla="*/ 2147483647 h 31"/>
              <a:gd name="T30" fmla="*/ 2147483647 w 17"/>
              <a:gd name="T31" fmla="*/ 2147483647 h 31"/>
              <a:gd name="T32" fmla="*/ 2147483647 w 17"/>
              <a:gd name="T33" fmla="*/ 2147483647 h 31"/>
              <a:gd name="T34" fmla="*/ 2147483647 w 17"/>
              <a:gd name="T35" fmla="*/ 2147483647 h 31"/>
              <a:gd name="T36" fmla="*/ 2147483647 w 17"/>
              <a:gd name="T37" fmla="*/ 2147483647 h 31"/>
              <a:gd name="T38" fmla="*/ 0 w 17"/>
              <a:gd name="T39" fmla="*/ 2147483647 h 31"/>
              <a:gd name="T40" fmla="*/ 0 w 17"/>
              <a:gd name="T41" fmla="*/ 2147483647 h 31"/>
              <a:gd name="T42" fmla="*/ 2147483647 w 17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7"/>
              <a:gd name="T67" fmla="*/ 0 h 31"/>
              <a:gd name="T68" fmla="*/ 17 w 17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7" h="31">
                <a:moveTo>
                  <a:pt x="2" y="0"/>
                </a:moveTo>
                <a:lnTo>
                  <a:pt x="2" y="0"/>
                </a:lnTo>
                <a:lnTo>
                  <a:pt x="4" y="0"/>
                </a:lnTo>
                <a:lnTo>
                  <a:pt x="8" y="1"/>
                </a:lnTo>
                <a:lnTo>
                  <a:pt x="10" y="3"/>
                </a:lnTo>
                <a:lnTo>
                  <a:pt x="12" y="4"/>
                </a:lnTo>
                <a:lnTo>
                  <a:pt x="14" y="6"/>
                </a:lnTo>
                <a:lnTo>
                  <a:pt x="15" y="9"/>
                </a:lnTo>
                <a:lnTo>
                  <a:pt x="16" y="11"/>
                </a:lnTo>
                <a:lnTo>
                  <a:pt x="17" y="14"/>
                </a:lnTo>
                <a:lnTo>
                  <a:pt x="17" y="16"/>
                </a:lnTo>
                <a:lnTo>
                  <a:pt x="17" y="19"/>
                </a:lnTo>
                <a:lnTo>
                  <a:pt x="16" y="22"/>
                </a:lnTo>
                <a:lnTo>
                  <a:pt x="14" y="24"/>
                </a:lnTo>
                <a:lnTo>
                  <a:pt x="13" y="26"/>
                </a:lnTo>
                <a:lnTo>
                  <a:pt x="11" y="28"/>
                </a:lnTo>
                <a:lnTo>
                  <a:pt x="8" y="29"/>
                </a:lnTo>
                <a:lnTo>
                  <a:pt x="5" y="30"/>
                </a:lnTo>
                <a:lnTo>
                  <a:pt x="2" y="31"/>
                </a:lnTo>
                <a:lnTo>
                  <a:pt x="0" y="31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38" name="Freeform 5204"/>
          <p:cNvSpPr>
            <a:spLocks noChangeAspect="1"/>
          </p:cNvSpPr>
          <p:nvPr/>
        </p:nvSpPr>
        <p:spPr bwMode="auto">
          <a:xfrm>
            <a:off x="1357313" y="3763963"/>
            <a:ext cx="1587" cy="9525"/>
          </a:xfrm>
          <a:custGeom>
            <a:avLst/>
            <a:gdLst>
              <a:gd name="T0" fmla="*/ 0 w 1587"/>
              <a:gd name="T1" fmla="*/ 2147483647 h 31"/>
              <a:gd name="T2" fmla="*/ 0 w 1587"/>
              <a:gd name="T3" fmla="*/ 0 h 31"/>
              <a:gd name="T4" fmla="*/ 0 w 1587"/>
              <a:gd name="T5" fmla="*/ 2147483647 h 31"/>
              <a:gd name="T6" fmla="*/ 0 60000 65536"/>
              <a:gd name="T7" fmla="*/ 0 60000 65536"/>
              <a:gd name="T8" fmla="*/ 0 60000 65536"/>
              <a:gd name="T9" fmla="*/ 0 w 1587"/>
              <a:gd name="T10" fmla="*/ 0 h 31"/>
              <a:gd name="T11" fmla="*/ 1587 w 1587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31">
                <a:moveTo>
                  <a:pt x="0" y="31"/>
                </a:moveTo>
                <a:lnTo>
                  <a:pt x="0" y="0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39" name="Freeform 5205"/>
          <p:cNvSpPr>
            <a:spLocks noChangeAspect="1"/>
          </p:cNvSpPr>
          <p:nvPr/>
        </p:nvSpPr>
        <p:spPr bwMode="auto">
          <a:xfrm>
            <a:off x="1382713" y="3767138"/>
            <a:ext cx="7937" cy="9525"/>
          </a:xfrm>
          <a:custGeom>
            <a:avLst/>
            <a:gdLst>
              <a:gd name="T0" fmla="*/ 2147483647 w 18"/>
              <a:gd name="T1" fmla="*/ 2147483647 h 32"/>
              <a:gd name="T2" fmla="*/ 2147483647 w 18"/>
              <a:gd name="T3" fmla="*/ 2147483647 h 32"/>
              <a:gd name="T4" fmla="*/ 0 w 18"/>
              <a:gd name="T5" fmla="*/ 2147483647 h 32"/>
              <a:gd name="T6" fmla="*/ 2147483647 w 18"/>
              <a:gd name="T7" fmla="*/ 2147483647 h 32"/>
              <a:gd name="T8" fmla="*/ 2147483647 w 18"/>
              <a:gd name="T9" fmla="*/ 0 h 32"/>
              <a:gd name="T10" fmla="*/ 2147483647 w 18"/>
              <a:gd name="T11" fmla="*/ 0 h 32"/>
              <a:gd name="T12" fmla="*/ 2147483647 w 18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"/>
              <a:gd name="T22" fmla="*/ 0 h 32"/>
              <a:gd name="T23" fmla="*/ 18 w 18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" h="32">
                <a:moveTo>
                  <a:pt x="18" y="1"/>
                </a:moveTo>
                <a:lnTo>
                  <a:pt x="16" y="32"/>
                </a:lnTo>
                <a:lnTo>
                  <a:pt x="0" y="31"/>
                </a:lnTo>
                <a:lnTo>
                  <a:pt x="1" y="31"/>
                </a:lnTo>
                <a:lnTo>
                  <a:pt x="5" y="0"/>
                </a:lnTo>
                <a:lnTo>
                  <a:pt x="6" y="0"/>
                </a:lnTo>
                <a:lnTo>
                  <a:pt x="18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40" name="Freeform 5206"/>
          <p:cNvSpPr>
            <a:spLocks noChangeAspect="1"/>
          </p:cNvSpPr>
          <p:nvPr/>
        </p:nvSpPr>
        <p:spPr bwMode="auto">
          <a:xfrm>
            <a:off x="1381125" y="3767138"/>
            <a:ext cx="4763" cy="9525"/>
          </a:xfrm>
          <a:custGeom>
            <a:avLst/>
            <a:gdLst>
              <a:gd name="T0" fmla="*/ 2147483647 w 16"/>
              <a:gd name="T1" fmla="*/ 2147483647 h 33"/>
              <a:gd name="T2" fmla="*/ 2147483647 w 16"/>
              <a:gd name="T3" fmla="*/ 2147483647 h 33"/>
              <a:gd name="T4" fmla="*/ 0 w 16"/>
              <a:gd name="T5" fmla="*/ 2147483647 h 33"/>
              <a:gd name="T6" fmla="*/ 0 w 16"/>
              <a:gd name="T7" fmla="*/ 2147483647 h 33"/>
              <a:gd name="T8" fmla="*/ 2147483647 w 16"/>
              <a:gd name="T9" fmla="*/ 0 h 33"/>
              <a:gd name="T10" fmla="*/ 2147483647 w 16"/>
              <a:gd name="T11" fmla="*/ 0 h 33"/>
              <a:gd name="T12" fmla="*/ 2147483647 w 16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"/>
              <a:gd name="T22" fmla="*/ 0 h 33"/>
              <a:gd name="T23" fmla="*/ 16 w 16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" h="33">
                <a:moveTo>
                  <a:pt x="16" y="2"/>
                </a:moveTo>
                <a:lnTo>
                  <a:pt x="12" y="33"/>
                </a:lnTo>
                <a:lnTo>
                  <a:pt x="0" y="31"/>
                </a:lnTo>
                <a:lnTo>
                  <a:pt x="4" y="0"/>
                </a:lnTo>
                <a:lnTo>
                  <a:pt x="16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41" name="Freeform 5207"/>
          <p:cNvSpPr>
            <a:spLocks noChangeAspect="1"/>
          </p:cNvSpPr>
          <p:nvPr/>
        </p:nvSpPr>
        <p:spPr bwMode="auto">
          <a:xfrm>
            <a:off x="1376363" y="3765550"/>
            <a:ext cx="4762" cy="11113"/>
          </a:xfrm>
          <a:custGeom>
            <a:avLst/>
            <a:gdLst>
              <a:gd name="T0" fmla="*/ 2147483647 w 15"/>
              <a:gd name="T1" fmla="*/ 2147483647 h 33"/>
              <a:gd name="T2" fmla="*/ 2147483647 w 15"/>
              <a:gd name="T3" fmla="*/ 2147483647 h 33"/>
              <a:gd name="T4" fmla="*/ 0 w 15"/>
              <a:gd name="T5" fmla="*/ 2147483647 h 33"/>
              <a:gd name="T6" fmla="*/ 0 w 15"/>
              <a:gd name="T7" fmla="*/ 2147483647 h 33"/>
              <a:gd name="T8" fmla="*/ 2147483647 w 15"/>
              <a:gd name="T9" fmla="*/ 0 h 33"/>
              <a:gd name="T10" fmla="*/ 2147483647 w 15"/>
              <a:gd name="T11" fmla="*/ 0 h 33"/>
              <a:gd name="T12" fmla="*/ 2147483647 w 15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33"/>
              <a:gd name="T23" fmla="*/ 15 w 15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33">
                <a:moveTo>
                  <a:pt x="15" y="2"/>
                </a:moveTo>
                <a:lnTo>
                  <a:pt x="11" y="33"/>
                </a:lnTo>
                <a:lnTo>
                  <a:pt x="0" y="31"/>
                </a:lnTo>
                <a:lnTo>
                  <a:pt x="4" y="0"/>
                </a:lnTo>
                <a:lnTo>
                  <a:pt x="15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42" name="Freeform 5208"/>
          <p:cNvSpPr>
            <a:spLocks noChangeAspect="1"/>
          </p:cNvSpPr>
          <p:nvPr/>
        </p:nvSpPr>
        <p:spPr bwMode="auto">
          <a:xfrm>
            <a:off x="1373188" y="3765550"/>
            <a:ext cx="3175" cy="11113"/>
          </a:xfrm>
          <a:custGeom>
            <a:avLst/>
            <a:gdLst>
              <a:gd name="T0" fmla="*/ 2147483647 w 16"/>
              <a:gd name="T1" fmla="*/ 2147483647 h 33"/>
              <a:gd name="T2" fmla="*/ 2147483647 w 16"/>
              <a:gd name="T3" fmla="*/ 2147483647 h 33"/>
              <a:gd name="T4" fmla="*/ 0 w 16"/>
              <a:gd name="T5" fmla="*/ 2147483647 h 33"/>
              <a:gd name="T6" fmla="*/ 0 w 16"/>
              <a:gd name="T7" fmla="*/ 2147483647 h 33"/>
              <a:gd name="T8" fmla="*/ 2147483647 w 16"/>
              <a:gd name="T9" fmla="*/ 0 h 33"/>
              <a:gd name="T10" fmla="*/ 2147483647 w 16"/>
              <a:gd name="T11" fmla="*/ 0 h 33"/>
              <a:gd name="T12" fmla="*/ 2147483647 w 16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"/>
              <a:gd name="T22" fmla="*/ 0 h 33"/>
              <a:gd name="T23" fmla="*/ 16 w 16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" h="33">
                <a:moveTo>
                  <a:pt x="16" y="2"/>
                </a:moveTo>
                <a:lnTo>
                  <a:pt x="12" y="33"/>
                </a:lnTo>
                <a:lnTo>
                  <a:pt x="0" y="31"/>
                </a:lnTo>
                <a:lnTo>
                  <a:pt x="5" y="0"/>
                </a:lnTo>
                <a:lnTo>
                  <a:pt x="16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43" name="Freeform 5209"/>
          <p:cNvSpPr>
            <a:spLocks noChangeAspect="1"/>
          </p:cNvSpPr>
          <p:nvPr/>
        </p:nvSpPr>
        <p:spPr bwMode="auto">
          <a:xfrm>
            <a:off x="1368425" y="3765550"/>
            <a:ext cx="4763" cy="9525"/>
          </a:xfrm>
          <a:custGeom>
            <a:avLst/>
            <a:gdLst>
              <a:gd name="T0" fmla="*/ 2147483647 w 16"/>
              <a:gd name="T1" fmla="*/ 2147483647 h 34"/>
              <a:gd name="T2" fmla="*/ 2147483647 w 16"/>
              <a:gd name="T3" fmla="*/ 2147483647 h 34"/>
              <a:gd name="T4" fmla="*/ 0 w 16"/>
              <a:gd name="T5" fmla="*/ 2147483647 h 34"/>
              <a:gd name="T6" fmla="*/ 0 w 16"/>
              <a:gd name="T7" fmla="*/ 2147483647 h 34"/>
              <a:gd name="T8" fmla="*/ 2147483647 w 16"/>
              <a:gd name="T9" fmla="*/ 0 h 34"/>
              <a:gd name="T10" fmla="*/ 2147483647 w 16"/>
              <a:gd name="T11" fmla="*/ 0 h 34"/>
              <a:gd name="T12" fmla="*/ 2147483647 w 16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"/>
              <a:gd name="T22" fmla="*/ 0 h 34"/>
              <a:gd name="T23" fmla="*/ 16 w 16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" h="34">
                <a:moveTo>
                  <a:pt x="16" y="3"/>
                </a:moveTo>
                <a:lnTo>
                  <a:pt x="11" y="34"/>
                </a:lnTo>
                <a:lnTo>
                  <a:pt x="0" y="32"/>
                </a:lnTo>
                <a:lnTo>
                  <a:pt x="4" y="0"/>
                </a:lnTo>
                <a:lnTo>
                  <a:pt x="16" y="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44" name="Freeform 5210"/>
          <p:cNvSpPr>
            <a:spLocks noChangeAspect="1"/>
          </p:cNvSpPr>
          <p:nvPr/>
        </p:nvSpPr>
        <p:spPr bwMode="auto">
          <a:xfrm>
            <a:off x="1365250" y="3763963"/>
            <a:ext cx="6350" cy="11112"/>
          </a:xfrm>
          <a:custGeom>
            <a:avLst/>
            <a:gdLst>
              <a:gd name="T0" fmla="*/ 2147483647 w 15"/>
              <a:gd name="T1" fmla="*/ 2147483647 h 34"/>
              <a:gd name="T2" fmla="*/ 2147483647 w 15"/>
              <a:gd name="T3" fmla="*/ 2147483647 h 34"/>
              <a:gd name="T4" fmla="*/ 0 w 15"/>
              <a:gd name="T5" fmla="*/ 2147483647 h 34"/>
              <a:gd name="T6" fmla="*/ 0 w 15"/>
              <a:gd name="T7" fmla="*/ 2147483647 h 34"/>
              <a:gd name="T8" fmla="*/ 2147483647 w 15"/>
              <a:gd name="T9" fmla="*/ 0 h 34"/>
              <a:gd name="T10" fmla="*/ 2147483647 w 15"/>
              <a:gd name="T11" fmla="*/ 0 h 34"/>
              <a:gd name="T12" fmla="*/ 2147483647 w 15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"/>
              <a:gd name="T22" fmla="*/ 0 h 34"/>
              <a:gd name="T23" fmla="*/ 15 w 15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" h="34">
                <a:moveTo>
                  <a:pt x="15" y="2"/>
                </a:moveTo>
                <a:lnTo>
                  <a:pt x="11" y="34"/>
                </a:lnTo>
                <a:lnTo>
                  <a:pt x="0" y="32"/>
                </a:lnTo>
                <a:lnTo>
                  <a:pt x="4" y="0"/>
                </a:lnTo>
                <a:lnTo>
                  <a:pt x="15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45" name="Freeform 5211"/>
          <p:cNvSpPr>
            <a:spLocks noChangeAspect="1"/>
          </p:cNvSpPr>
          <p:nvPr/>
        </p:nvSpPr>
        <p:spPr bwMode="auto">
          <a:xfrm>
            <a:off x="1360488" y="3763963"/>
            <a:ext cx="6350" cy="11112"/>
          </a:xfrm>
          <a:custGeom>
            <a:avLst/>
            <a:gdLst>
              <a:gd name="T0" fmla="*/ 2147483647 w 17"/>
              <a:gd name="T1" fmla="*/ 2147483647 h 34"/>
              <a:gd name="T2" fmla="*/ 2147483647 w 17"/>
              <a:gd name="T3" fmla="*/ 2147483647 h 34"/>
              <a:gd name="T4" fmla="*/ 0 w 17"/>
              <a:gd name="T5" fmla="*/ 2147483647 h 34"/>
              <a:gd name="T6" fmla="*/ 2147483647 w 17"/>
              <a:gd name="T7" fmla="*/ 2147483647 h 34"/>
              <a:gd name="T8" fmla="*/ 2147483647 w 17"/>
              <a:gd name="T9" fmla="*/ 0 h 34"/>
              <a:gd name="T10" fmla="*/ 2147483647 w 17"/>
              <a:gd name="T11" fmla="*/ 0 h 34"/>
              <a:gd name="T12" fmla="*/ 2147483647 w 17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"/>
              <a:gd name="T22" fmla="*/ 0 h 34"/>
              <a:gd name="T23" fmla="*/ 17 w 17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" h="34">
                <a:moveTo>
                  <a:pt x="17" y="2"/>
                </a:moveTo>
                <a:lnTo>
                  <a:pt x="13" y="34"/>
                </a:lnTo>
                <a:lnTo>
                  <a:pt x="0" y="31"/>
                </a:lnTo>
                <a:lnTo>
                  <a:pt x="2" y="31"/>
                </a:lnTo>
                <a:lnTo>
                  <a:pt x="2" y="0"/>
                </a:lnTo>
                <a:lnTo>
                  <a:pt x="4" y="0"/>
                </a:lnTo>
                <a:lnTo>
                  <a:pt x="17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46" name="Rectangle 5212"/>
          <p:cNvSpPr>
            <a:spLocks noChangeAspect="1" noChangeArrowheads="1"/>
          </p:cNvSpPr>
          <p:nvPr/>
        </p:nvSpPr>
        <p:spPr bwMode="auto">
          <a:xfrm>
            <a:off x="1357313" y="3763963"/>
            <a:ext cx="3175" cy="952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47" name="Freeform 5213"/>
          <p:cNvSpPr>
            <a:spLocks noChangeAspect="1"/>
          </p:cNvSpPr>
          <p:nvPr/>
        </p:nvSpPr>
        <p:spPr bwMode="auto">
          <a:xfrm>
            <a:off x="1495425" y="3663950"/>
            <a:ext cx="4763" cy="7938"/>
          </a:xfrm>
          <a:custGeom>
            <a:avLst/>
            <a:gdLst>
              <a:gd name="T0" fmla="*/ 2147483647 w 12"/>
              <a:gd name="T1" fmla="*/ 0 h 27"/>
              <a:gd name="T2" fmla="*/ 0 w 12"/>
              <a:gd name="T3" fmla="*/ 2147483647 h 27"/>
              <a:gd name="T4" fmla="*/ 2147483647 w 12"/>
              <a:gd name="T5" fmla="*/ 0 h 27"/>
              <a:gd name="T6" fmla="*/ 0 60000 65536"/>
              <a:gd name="T7" fmla="*/ 0 60000 65536"/>
              <a:gd name="T8" fmla="*/ 0 60000 65536"/>
              <a:gd name="T9" fmla="*/ 0 w 12"/>
              <a:gd name="T10" fmla="*/ 0 h 27"/>
              <a:gd name="T11" fmla="*/ 12 w 12"/>
              <a:gd name="T12" fmla="*/ 27 h 2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2" h="27">
                <a:moveTo>
                  <a:pt x="12" y="0"/>
                </a:moveTo>
                <a:lnTo>
                  <a:pt x="0" y="27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48" name="Freeform 5214"/>
          <p:cNvSpPr>
            <a:spLocks noChangeAspect="1"/>
          </p:cNvSpPr>
          <p:nvPr/>
        </p:nvSpPr>
        <p:spPr bwMode="auto">
          <a:xfrm>
            <a:off x="1431925" y="3638550"/>
            <a:ext cx="3175" cy="9525"/>
          </a:xfrm>
          <a:custGeom>
            <a:avLst/>
            <a:gdLst>
              <a:gd name="T0" fmla="*/ 2147483647 w 16"/>
              <a:gd name="T1" fmla="*/ 2147483647 h 31"/>
              <a:gd name="T2" fmla="*/ 2147483647 w 16"/>
              <a:gd name="T3" fmla="*/ 2147483647 h 31"/>
              <a:gd name="T4" fmla="*/ 2147483647 w 16"/>
              <a:gd name="T5" fmla="*/ 2147483647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0 w 16"/>
              <a:gd name="T17" fmla="*/ 2147483647 h 31"/>
              <a:gd name="T18" fmla="*/ 0 w 16"/>
              <a:gd name="T19" fmla="*/ 2147483647 h 31"/>
              <a:gd name="T20" fmla="*/ 0 w 16"/>
              <a:gd name="T21" fmla="*/ 2147483647 h 31"/>
              <a:gd name="T22" fmla="*/ 2147483647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0 h 31"/>
              <a:gd name="T36" fmla="*/ 2147483647 w 16"/>
              <a:gd name="T37" fmla="*/ 0 h 31"/>
              <a:gd name="T38" fmla="*/ 2147483647 w 16"/>
              <a:gd name="T39" fmla="*/ 0 h 31"/>
              <a:gd name="T40" fmla="*/ 2147483647 w 16"/>
              <a:gd name="T41" fmla="*/ 0 h 31"/>
              <a:gd name="T42" fmla="*/ 2147483647 w 16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14" y="31"/>
                </a:moveTo>
                <a:lnTo>
                  <a:pt x="14" y="31"/>
                </a:lnTo>
                <a:lnTo>
                  <a:pt x="11" y="30"/>
                </a:lnTo>
                <a:lnTo>
                  <a:pt x="9" y="29"/>
                </a:lnTo>
                <a:lnTo>
                  <a:pt x="6" y="28"/>
                </a:lnTo>
                <a:lnTo>
                  <a:pt x="4" y="26"/>
                </a:lnTo>
                <a:lnTo>
                  <a:pt x="3" y="24"/>
                </a:lnTo>
                <a:lnTo>
                  <a:pt x="1" y="22"/>
                </a:lnTo>
                <a:lnTo>
                  <a:pt x="0" y="19"/>
                </a:lnTo>
                <a:lnTo>
                  <a:pt x="0" y="17"/>
                </a:lnTo>
                <a:lnTo>
                  <a:pt x="0" y="15"/>
                </a:lnTo>
                <a:lnTo>
                  <a:pt x="1" y="12"/>
                </a:lnTo>
                <a:lnTo>
                  <a:pt x="2" y="9"/>
                </a:lnTo>
                <a:lnTo>
                  <a:pt x="3" y="6"/>
                </a:lnTo>
                <a:lnTo>
                  <a:pt x="5" y="4"/>
                </a:lnTo>
                <a:lnTo>
                  <a:pt x="7" y="3"/>
                </a:lnTo>
                <a:lnTo>
                  <a:pt x="9" y="1"/>
                </a:lnTo>
                <a:lnTo>
                  <a:pt x="12" y="0"/>
                </a:lnTo>
                <a:lnTo>
                  <a:pt x="14" y="0"/>
                </a:lnTo>
                <a:lnTo>
                  <a:pt x="16" y="0"/>
                </a:lnTo>
                <a:lnTo>
                  <a:pt x="14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49" name="Freeform 5215"/>
          <p:cNvSpPr>
            <a:spLocks noChangeAspect="1"/>
          </p:cNvSpPr>
          <p:nvPr/>
        </p:nvSpPr>
        <p:spPr bwMode="auto">
          <a:xfrm>
            <a:off x="1489075" y="3659188"/>
            <a:ext cx="11113" cy="12700"/>
          </a:xfrm>
          <a:custGeom>
            <a:avLst/>
            <a:gdLst>
              <a:gd name="T0" fmla="*/ 2147483647 w 31"/>
              <a:gd name="T1" fmla="*/ 2147483647 h 37"/>
              <a:gd name="T2" fmla="*/ 2147483647 w 31"/>
              <a:gd name="T3" fmla="*/ 2147483647 h 37"/>
              <a:gd name="T4" fmla="*/ 0 w 31"/>
              <a:gd name="T5" fmla="*/ 2147483647 h 37"/>
              <a:gd name="T6" fmla="*/ 0 w 31"/>
              <a:gd name="T7" fmla="*/ 2147483647 h 37"/>
              <a:gd name="T8" fmla="*/ 2147483647 w 31"/>
              <a:gd name="T9" fmla="*/ 0 h 37"/>
              <a:gd name="T10" fmla="*/ 2147483647 w 31"/>
              <a:gd name="T11" fmla="*/ 0 h 37"/>
              <a:gd name="T12" fmla="*/ 2147483647 w 31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7"/>
              <a:gd name="T23" fmla="*/ 31 w 31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7">
                <a:moveTo>
                  <a:pt x="31" y="10"/>
                </a:moveTo>
                <a:lnTo>
                  <a:pt x="19" y="37"/>
                </a:lnTo>
                <a:lnTo>
                  <a:pt x="0" y="27"/>
                </a:lnTo>
                <a:lnTo>
                  <a:pt x="12" y="0"/>
                </a:lnTo>
                <a:lnTo>
                  <a:pt x="31" y="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50" name="Freeform 5216"/>
          <p:cNvSpPr>
            <a:spLocks noChangeAspect="1"/>
          </p:cNvSpPr>
          <p:nvPr/>
        </p:nvSpPr>
        <p:spPr bwMode="auto">
          <a:xfrm>
            <a:off x="1482725" y="3654425"/>
            <a:ext cx="11113" cy="15875"/>
          </a:xfrm>
          <a:custGeom>
            <a:avLst/>
            <a:gdLst>
              <a:gd name="T0" fmla="*/ 2147483647 w 34"/>
              <a:gd name="T1" fmla="*/ 2147483647 h 37"/>
              <a:gd name="T2" fmla="*/ 2147483647 w 34"/>
              <a:gd name="T3" fmla="*/ 2147483647 h 37"/>
              <a:gd name="T4" fmla="*/ 0 w 34"/>
              <a:gd name="T5" fmla="*/ 2147483647 h 37"/>
              <a:gd name="T6" fmla="*/ 0 w 34"/>
              <a:gd name="T7" fmla="*/ 2147483647 h 37"/>
              <a:gd name="T8" fmla="*/ 2147483647 w 34"/>
              <a:gd name="T9" fmla="*/ 0 h 37"/>
              <a:gd name="T10" fmla="*/ 2147483647 w 34"/>
              <a:gd name="T11" fmla="*/ 0 h 37"/>
              <a:gd name="T12" fmla="*/ 2147483647 w 34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37"/>
              <a:gd name="T23" fmla="*/ 34 w 34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37">
                <a:moveTo>
                  <a:pt x="34" y="10"/>
                </a:moveTo>
                <a:lnTo>
                  <a:pt x="22" y="37"/>
                </a:lnTo>
                <a:lnTo>
                  <a:pt x="0" y="27"/>
                </a:lnTo>
                <a:lnTo>
                  <a:pt x="13" y="0"/>
                </a:lnTo>
                <a:lnTo>
                  <a:pt x="34" y="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51" name="Freeform 5217"/>
          <p:cNvSpPr>
            <a:spLocks noChangeAspect="1"/>
          </p:cNvSpPr>
          <p:nvPr/>
        </p:nvSpPr>
        <p:spPr bwMode="auto">
          <a:xfrm>
            <a:off x="1470025" y="3646488"/>
            <a:ext cx="17463" cy="19050"/>
          </a:xfrm>
          <a:custGeom>
            <a:avLst/>
            <a:gdLst>
              <a:gd name="T0" fmla="*/ 2147483647 w 48"/>
              <a:gd name="T1" fmla="*/ 2147483647 h 52"/>
              <a:gd name="T2" fmla="*/ 2147483647 w 48"/>
              <a:gd name="T3" fmla="*/ 2147483647 h 52"/>
              <a:gd name="T4" fmla="*/ 2147483647 w 48"/>
              <a:gd name="T5" fmla="*/ 2147483647 h 52"/>
              <a:gd name="T6" fmla="*/ 2147483647 w 48"/>
              <a:gd name="T7" fmla="*/ 2147483647 h 52"/>
              <a:gd name="T8" fmla="*/ 2147483647 w 48"/>
              <a:gd name="T9" fmla="*/ 2147483647 h 52"/>
              <a:gd name="T10" fmla="*/ 0 w 48"/>
              <a:gd name="T11" fmla="*/ 0 h 52"/>
              <a:gd name="T12" fmla="*/ 2147483647 w 48"/>
              <a:gd name="T13" fmla="*/ 2147483647 h 5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8"/>
              <a:gd name="T22" fmla="*/ 0 h 52"/>
              <a:gd name="T23" fmla="*/ 48 w 48"/>
              <a:gd name="T24" fmla="*/ 52 h 5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8" h="52">
                <a:moveTo>
                  <a:pt x="48" y="24"/>
                </a:moveTo>
                <a:lnTo>
                  <a:pt x="35" y="51"/>
                </a:lnTo>
                <a:lnTo>
                  <a:pt x="37" y="52"/>
                </a:lnTo>
                <a:lnTo>
                  <a:pt x="12" y="41"/>
                </a:lnTo>
                <a:lnTo>
                  <a:pt x="25" y="12"/>
                </a:lnTo>
                <a:lnTo>
                  <a:pt x="0" y="0"/>
                </a:lnTo>
                <a:lnTo>
                  <a:pt x="48" y="2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52" name="Freeform 5218"/>
          <p:cNvSpPr>
            <a:spLocks noChangeAspect="1"/>
          </p:cNvSpPr>
          <p:nvPr/>
        </p:nvSpPr>
        <p:spPr bwMode="auto">
          <a:xfrm>
            <a:off x="1462088" y="3646488"/>
            <a:ext cx="15875" cy="15875"/>
          </a:xfrm>
          <a:custGeom>
            <a:avLst/>
            <a:gdLst>
              <a:gd name="T0" fmla="*/ 2147483647 w 48"/>
              <a:gd name="T1" fmla="*/ 2147483647 h 41"/>
              <a:gd name="T2" fmla="*/ 2147483647 w 48"/>
              <a:gd name="T3" fmla="*/ 2147483647 h 41"/>
              <a:gd name="T4" fmla="*/ 0 w 48"/>
              <a:gd name="T5" fmla="*/ 2147483647 h 41"/>
              <a:gd name="T6" fmla="*/ 2147483647 w 48"/>
              <a:gd name="T7" fmla="*/ 2147483647 h 41"/>
              <a:gd name="T8" fmla="*/ 2147483647 w 48"/>
              <a:gd name="T9" fmla="*/ 0 h 41"/>
              <a:gd name="T10" fmla="*/ 2147483647 w 48"/>
              <a:gd name="T11" fmla="*/ 2147483647 h 41"/>
              <a:gd name="T12" fmla="*/ 2147483647 w 48"/>
              <a:gd name="T13" fmla="*/ 2147483647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8"/>
              <a:gd name="T22" fmla="*/ 0 h 41"/>
              <a:gd name="T23" fmla="*/ 48 w 48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8" h="41">
                <a:moveTo>
                  <a:pt x="48" y="12"/>
                </a:moveTo>
                <a:lnTo>
                  <a:pt x="35" y="41"/>
                </a:lnTo>
                <a:lnTo>
                  <a:pt x="0" y="24"/>
                </a:lnTo>
                <a:lnTo>
                  <a:pt x="11" y="29"/>
                </a:lnTo>
                <a:lnTo>
                  <a:pt x="22" y="0"/>
                </a:lnTo>
                <a:lnTo>
                  <a:pt x="33" y="5"/>
                </a:lnTo>
                <a:lnTo>
                  <a:pt x="48" y="1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53" name="Freeform 5219"/>
          <p:cNvSpPr>
            <a:spLocks noChangeAspect="1"/>
          </p:cNvSpPr>
          <p:nvPr/>
        </p:nvSpPr>
        <p:spPr bwMode="auto">
          <a:xfrm>
            <a:off x="1458913" y="3644900"/>
            <a:ext cx="9525" cy="11113"/>
          </a:xfrm>
          <a:custGeom>
            <a:avLst/>
            <a:gdLst>
              <a:gd name="T0" fmla="*/ 2147483647 w 36"/>
              <a:gd name="T1" fmla="*/ 2147483647 h 39"/>
              <a:gd name="T2" fmla="*/ 2147483647 w 36"/>
              <a:gd name="T3" fmla="*/ 2147483647 h 39"/>
              <a:gd name="T4" fmla="*/ 0 w 36"/>
              <a:gd name="T5" fmla="*/ 2147483647 h 39"/>
              <a:gd name="T6" fmla="*/ 0 w 36"/>
              <a:gd name="T7" fmla="*/ 2147483647 h 39"/>
              <a:gd name="T8" fmla="*/ 2147483647 w 36"/>
              <a:gd name="T9" fmla="*/ 0 h 39"/>
              <a:gd name="T10" fmla="*/ 2147483647 w 36"/>
              <a:gd name="T11" fmla="*/ 0 h 39"/>
              <a:gd name="T12" fmla="*/ 2147483647 w 36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39"/>
              <a:gd name="T23" fmla="*/ 36 w 36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39">
                <a:moveTo>
                  <a:pt x="36" y="10"/>
                </a:moveTo>
                <a:lnTo>
                  <a:pt x="25" y="39"/>
                </a:lnTo>
                <a:lnTo>
                  <a:pt x="0" y="29"/>
                </a:lnTo>
                <a:lnTo>
                  <a:pt x="11" y="0"/>
                </a:lnTo>
                <a:lnTo>
                  <a:pt x="36" y="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54" name="Freeform 5220"/>
          <p:cNvSpPr>
            <a:spLocks noChangeAspect="1"/>
          </p:cNvSpPr>
          <p:nvPr/>
        </p:nvSpPr>
        <p:spPr bwMode="auto">
          <a:xfrm>
            <a:off x="1449388" y="3641725"/>
            <a:ext cx="11112" cy="11113"/>
          </a:xfrm>
          <a:custGeom>
            <a:avLst/>
            <a:gdLst>
              <a:gd name="T0" fmla="*/ 2147483647 w 32"/>
              <a:gd name="T1" fmla="*/ 2147483647 h 40"/>
              <a:gd name="T2" fmla="*/ 2147483647 w 32"/>
              <a:gd name="T3" fmla="*/ 2147483647 h 40"/>
              <a:gd name="T4" fmla="*/ 2147483647 w 32"/>
              <a:gd name="T5" fmla="*/ 2147483647 h 40"/>
              <a:gd name="T6" fmla="*/ 0 w 32"/>
              <a:gd name="T7" fmla="*/ 2147483647 h 40"/>
              <a:gd name="T8" fmla="*/ 2147483647 w 32"/>
              <a:gd name="T9" fmla="*/ 0 h 40"/>
              <a:gd name="T10" fmla="*/ 2147483647 w 32"/>
              <a:gd name="T11" fmla="*/ 0 h 40"/>
              <a:gd name="T12" fmla="*/ 2147483647 w 32"/>
              <a:gd name="T13" fmla="*/ 2147483647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40"/>
              <a:gd name="T23" fmla="*/ 32 w 32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40">
                <a:moveTo>
                  <a:pt x="32" y="11"/>
                </a:moveTo>
                <a:lnTo>
                  <a:pt x="21" y="40"/>
                </a:lnTo>
                <a:lnTo>
                  <a:pt x="1" y="31"/>
                </a:lnTo>
                <a:lnTo>
                  <a:pt x="0" y="31"/>
                </a:lnTo>
                <a:lnTo>
                  <a:pt x="6" y="0"/>
                </a:lnTo>
                <a:lnTo>
                  <a:pt x="5" y="0"/>
                </a:lnTo>
                <a:lnTo>
                  <a:pt x="32" y="1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55" name="Freeform 5221"/>
          <p:cNvSpPr>
            <a:spLocks noChangeAspect="1"/>
          </p:cNvSpPr>
          <p:nvPr/>
        </p:nvSpPr>
        <p:spPr bwMode="auto">
          <a:xfrm>
            <a:off x="1441450" y="3638550"/>
            <a:ext cx="11113" cy="12700"/>
          </a:xfrm>
          <a:custGeom>
            <a:avLst/>
            <a:gdLst>
              <a:gd name="T0" fmla="*/ 2147483647 w 31"/>
              <a:gd name="T1" fmla="*/ 2147483647 h 36"/>
              <a:gd name="T2" fmla="*/ 2147483647 w 31"/>
              <a:gd name="T3" fmla="*/ 2147483647 h 36"/>
              <a:gd name="T4" fmla="*/ 0 w 31"/>
              <a:gd name="T5" fmla="*/ 2147483647 h 36"/>
              <a:gd name="T6" fmla="*/ 2147483647 w 31"/>
              <a:gd name="T7" fmla="*/ 2147483647 h 36"/>
              <a:gd name="T8" fmla="*/ 2147483647 w 31"/>
              <a:gd name="T9" fmla="*/ 0 h 36"/>
              <a:gd name="T10" fmla="*/ 2147483647 w 31"/>
              <a:gd name="T11" fmla="*/ 0 h 36"/>
              <a:gd name="T12" fmla="*/ 2147483647 w 31"/>
              <a:gd name="T13" fmla="*/ 214748364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6"/>
              <a:gd name="T23" fmla="*/ 31 w 31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6">
                <a:moveTo>
                  <a:pt x="31" y="5"/>
                </a:moveTo>
                <a:lnTo>
                  <a:pt x="25" y="36"/>
                </a:lnTo>
                <a:lnTo>
                  <a:pt x="0" y="31"/>
                </a:lnTo>
                <a:lnTo>
                  <a:pt x="4" y="31"/>
                </a:lnTo>
                <a:lnTo>
                  <a:pt x="6" y="0"/>
                </a:lnTo>
                <a:lnTo>
                  <a:pt x="10" y="0"/>
                </a:lnTo>
                <a:lnTo>
                  <a:pt x="31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56" name="Freeform 5222"/>
          <p:cNvSpPr>
            <a:spLocks noChangeAspect="1"/>
          </p:cNvSpPr>
          <p:nvPr/>
        </p:nvSpPr>
        <p:spPr bwMode="auto">
          <a:xfrm>
            <a:off x="1435100" y="3638550"/>
            <a:ext cx="7938" cy="9525"/>
          </a:xfrm>
          <a:custGeom>
            <a:avLst/>
            <a:gdLst>
              <a:gd name="T0" fmla="*/ 2147483647 w 23"/>
              <a:gd name="T1" fmla="*/ 2147483647 h 33"/>
              <a:gd name="T2" fmla="*/ 2147483647 w 23"/>
              <a:gd name="T3" fmla="*/ 2147483647 h 33"/>
              <a:gd name="T4" fmla="*/ 0 w 23"/>
              <a:gd name="T5" fmla="*/ 2147483647 h 33"/>
              <a:gd name="T6" fmla="*/ 2147483647 w 23"/>
              <a:gd name="T7" fmla="*/ 0 h 33"/>
              <a:gd name="T8" fmla="*/ 2147483647 w 23"/>
              <a:gd name="T9" fmla="*/ 2147483647 h 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3"/>
              <a:gd name="T16" fmla="*/ 0 h 33"/>
              <a:gd name="T17" fmla="*/ 23 w 23"/>
              <a:gd name="T18" fmla="*/ 33 h 3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3" h="33">
                <a:moveTo>
                  <a:pt x="23" y="2"/>
                </a:moveTo>
                <a:lnTo>
                  <a:pt x="21" y="33"/>
                </a:lnTo>
                <a:lnTo>
                  <a:pt x="0" y="31"/>
                </a:lnTo>
                <a:lnTo>
                  <a:pt x="2" y="0"/>
                </a:lnTo>
                <a:lnTo>
                  <a:pt x="23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57" name="Freeform 5223"/>
          <p:cNvSpPr>
            <a:spLocks noChangeAspect="1"/>
          </p:cNvSpPr>
          <p:nvPr/>
        </p:nvSpPr>
        <p:spPr bwMode="auto">
          <a:xfrm>
            <a:off x="1431925" y="3643313"/>
            <a:ext cx="9525" cy="4762"/>
          </a:xfrm>
          <a:custGeom>
            <a:avLst/>
            <a:gdLst>
              <a:gd name="T0" fmla="*/ 2147483647 w 31"/>
              <a:gd name="T1" fmla="*/ 0 h 15"/>
              <a:gd name="T2" fmla="*/ 2147483647 w 31"/>
              <a:gd name="T3" fmla="*/ 0 h 15"/>
              <a:gd name="T4" fmla="*/ 2147483647 w 31"/>
              <a:gd name="T5" fmla="*/ 2147483647 h 15"/>
              <a:gd name="T6" fmla="*/ 2147483647 w 31"/>
              <a:gd name="T7" fmla="*/ 2147483647 h 15"/>
              <a:gd name="T8" fmla="*/ 2147483647 w 31"/>
              <a:gd name="T9" fmla="*/ 2147483647 h 15"/>
              <a:gd name="T10" fmla="*/ 2147483647 w 31"/>
              <a:gd name="T11" fmla="*/ 2147483647 h 15"/>
              <a:gd name="T12" fmla="*/ 2147483647 w 31"/>
              <a:gd name="T13" fmla="*/ 2147483647 h 15"/>
              <a:gd name="T14" fmla="*/ 2147483647 w 31"/>
              <a:gd name="T15" fmla="*/ 2147483647 h 15"/>
              <a:gd name="T16" fmla="*/ 2147483647 w 31"/>
              <a:gd name="T17" fmla="*/ 2147483647 h 15"/>
              <a:gd name="T18" fmla="*/ 2147483647 w 31"/>
              <a:gd name="T19" fmla="*/ 2147483647 h 15"/>
              <a:gd name="T20" fmla="*/ 2147483647 w 31"/>
              <a:gd name="T21" fmla="*/ 2147483647 h 15"/>
              <a:gd name="T22" fmla="*/ 2147483647 w 31"/>
              <a:gd name="T23" fmla="*/ 2147483647 h 15"/>
              <a:gd name="T24" fmla="*/ 2147483647 w 31"/>
              <a:gd name="T25" fmla="*/ 2147483647 h 15"/>
              <a:gd name="T26" fmla="*/ 2147483647 w 31"/>
              <a:gd name="T27" fmla="*/ 2147483647 h 15"/>
              <a:gd name="T28" fmla="*/ 2147483647 w 31"/>
              <a:gd name="T29" fmla="*/ 2147483647 h 15"/>
              <a:gd name="T30" fmla="*/ 2147483647 w 31"/>
              <a:gd name="T31" fmla="*/ 2147483647 h 15"/>
              <a:gd name="T32" fmla="*/ 2147483647 w 31"/>
              <a:gd name="T33" fmla="*/ 2147483647 h 15"/>
              <a:gd name="T34" fmla="*/ 2147483647 w 31"/>
              <a:gd name="T35" fmla="*/ 2147483647 h 15"/>
              <a:gd name="T36" fmla="*/ 0 w 31"/>
              <a:gd name="T37" fmla="*/ 2147483647 h 15"/>
              <a:gd name="T38" fmla="*/ 0 w 31"/>
              <a:gd name="T39" fmla="*/ 0 h 15"/>
              <a:gd name="T40" fmla="*/ 0 w 31"/>
              <a:gd name="T41" fmla="*/ 0 h 15"/>
              <a:gd name="T42" fmla="*/ 2147483647 w 31"/>
              <a:gd name="T43" fmla="*/ 0 h 1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5"/>
              <a:gd name="T68" fmla="*/ 31 w 31"/>
              <a:gd name="T69" fmla="*/ 15 h 1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5">
                <a:moveTo>
                  <a:pt x="31" y="0"/>
                </a:moveTo>
                <a:lnTo>
                  <a:pt x="31" y="0"/>
                </a:lnTo>
                <a:lnTo>
                  <a:pt x="31" y="2"/>
                </a:lnTo>
                <a:lnTo>
                  <a:pt x="30" y="5"/>
                </a:lnTo>
                <a:lnTo>
                  <a:pt x="29" y="7"/>
                </a:lnTo>
                <a:lnTo>
                  <a:pt x="27" y="9"/>
                </a:lnTo>
                <a:lnTo>
                  <a:pt x="25" y="11"/>
                </a:lnTo>
                <a:lnTo>
                  <a:pt x="22" y="13"/>
                </a:lnTo>
                <a:lnTo>
                  <a:pt x="20" y="14"/>
                </a:lnTo>
                <a:lnTo>
                  <a:pt x="17" y="15"/>
                </a:lnTo>
                <a:lnTo>
                  <a:pt x="15" y="15"/>
                </a:lnTo>
                <a:lnTo>
                  <a:pt x="13" y="15"/>
                </a:lnTo>
                <a:lnTo>
                  <a:pt x="10" y="14"/>
                </a:lnTo>
                <a:lnTo>
                  <a:pt x="8" y="13"/>
                </a:lnTo>
                <a:lnTo>
                  <a:pt x="6" y="11"/>
                </a:lnTo>
                <a:lnTo>
                  <a:pt x="4" y="9"/>
                </a:lnTo>
                <a:lnTo>
                  <a:pt x="2" y="7"/>
                </a:lnTo>
                <a:lnTo>
                  <a:pt x="1" y="5"/>
                </a:lnTo>
                <a:lnTo>
                  <a:pt x="0" y="2"/>
                </a:lnTo>
                <a:lnTo>
                  <a:pt x="0" y="0"/>
                </a:lnTo>
                <a:lnTo>
                  <a:pt x="3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58" name="Freeform 5224"/>
          <p:cNvSpPr>
            <a:spLocks noChangeAspect="1"/>
          </p:cNvSpPr>
          <p:nvPr/>
        </p:nvSpPr>
        <p:spPr bwMode="auto">
          <a:xfrm>
            <a:off x="1431925" y="3636963"/>
            <a:ext cx="9525" cy="4762"/>
          </a:xfrm>
          <a:custGeom>
            <a:avLst/>
            <a:gdLst>
              <a:gd name="T0" fmla="*/ 0 w 31"/>
              <a:gd name="T1" fmla="*/ 2147483647 h 15"/>
              <a:gd name="T2" fmla="*/ 0 w 31"/>
              <a:gd name="T3" fmla="*/ 2147483647 h 15"/>
              <a:gd name="T4" fmla="*/ 0 w 31"/>
              <a:gd name="T5" fmla="*/ 2147483647 h 15"/>
              <a:gd name="T6" fmla="*/ 2147483647 w 31"/>
              <a:gd name="T7" fmla="*/ 2147483647 h 15"/>
              <a:gd name="T8" fmla="*/ 2147483647 w 31"/>
              <a:gd name="T9" fmla="*/ 2147483647 h 15"/>
              <a:gd name="T10" fmla="*/ 2147483647 w 31"/>
              <a:gd name="T11" fmla="*/ 2147483647 h 15"/>
              <a:gd name="T12" fmla="*/ 2147483647 w 31"/>
              <a:gd name="T13" fmla="*/ 2147483647 h 15"/>
              <a:gd name="T14" fmla="*/ 2147483647 w 31"/>
              <a:gd name="T15" fmla="*/ 2147483647 h 15"/>
              <a:gd name="T16" fmla="*/ 2147483647 w 31"/>
              <a:gd name="T17" fmla="*/ 2147483647 h 15"/>
              <a:gd name="T18" fmla="*/ 2147483647 w 31"/>
              <a:gd name="T19" fmla="*/ 0 h 15"/>
              <a:gd name="T20" fmla="*/ 2147483647 w 31"/>
              <a:gd name="T21" fmla="*/ 0 h 15"/>
              <a:gd name="T22" fmla="*/ 2147483647 w 31"/>
              <a:gd name="T23" fmla="*/ 0 h 15"/>
              <a:gd name="T24" fmla="*/ 2147483647 w 31"/>
              <a:gd name="T25" fmla="*/ 2147483647 h 15"/>
              <a:gd name="T26" fmla="*/ 2147483647 w 31"/>
              <a:gd name="T27" fmla="*/ 2147483647 h 15"/>
              <a:gd name="T28" fmla="*/ 2147483647 w 31"/>
              <a:gd name="T29" fmla="*/ 2147483647 h 15"/>
              <a:gd name="T30" fmla="*/ 2147483647 w 31"/>
              <a:gd name="T31" fmla="*/ 2147483647 h 15"/>
              <a:gd name="T32" fmla="*/ 2147483647 w 31"/>
              <a:gd name="T33" fmla="*/ 2147483647 h 15"/>
              <a:gd name="T34" fmla="*/ 2147483647 w 31"/>
              <a:gd name="T35" fmla="*/ 2147483647 h 15"/>
              <a:gd name="T36" fmla="*/ 2147483647 w 31"/>
              <a:gd name="T37" fmla="*/ 2147483647 h 15"/>
              <a:gd name="T38" fmla="*/ 2147483647 w 31"/>
              <a:gd name="T39" fmla="*/ 2147483647 h 15"/>
              <a:gd name="T40" fmla="*/ 2147483647 w 31"/>
              <a:gd name="T41" fmla="*/ 2147483647 h 15"/>
              <a:gd name="T42" fmla="*/ 0 w 31"/>
              <a:gd name="T43" fmla="*/ 2147483647 h 1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5"/>
              <a:gd name="T68" fmla="*/ 31 w 31"/>
              <a:gd name="T69" fmla="*/ 15 h 1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5">
                <a:moveTo>
                  <a:pt x="0" y="15"/>
                </a:moveTo>
                <a:lnTo>
                  <a:pt x="0" y="15"/>
                </a:lnTo>
                <a:lnTo>
                  <a:pt x="0" y="13"/>
                </a:lnTo>
                <a:lnTo>
                  <a:pt x="1" y="10"/>
                </a:lnTo>
                <a:lnTo>
                  <a:pt x="2" y="8"/>
                </a:lnTo>
                <a:lnTo>
                  <a:pt x="4" y="6"/>
                </a:lnTo>
                <a:lnTo>
                  <a:pt x="6" y="4"/>
                </a:lnTo>
                <a:lnTo>
                  <a:pt x="8" y="2"/>
                </a:lnTo>
                <a:lnTo>
                  <a:pt x="10" y="1"/>
                </a:lnTo>
                <a:lnTo>
                  <a:pt x="13" y="0"/>
                </a:lnTo>
                <a:lnTo>
                  <a:pt x="15" y="0"/>
                </a:lnTo>
                <a:lnTo>
                  <a:pt x="17" y="0"/>
                </a:lnTo>
                <a:lnTo>
                  <a:pt x="20" y="1"/>
                </a:lnTo>
                <a:lnTo>
                  <a:pt x="22" y="2"/>
                </a:lnTo>
                <a:lnTo>
                  <a:pt x="25" y="4"/>
                </a:lnTo>
                <a:lnTo>
                  <a:pt x="27" y="6"/>
                </a:lnTo>
                <a:lnTo>
                  <a:pt x="29" y="8"/>
                </a:lnTo>
                <a:lnTo>
                  <a:pt x="30" y="10"/>
                </a:lnTo>
                <a:lnTo>
                  <a:pt x="31" y="13"/>
                </a:lnTo>
                <a:lnTo>
                  <a:pt x="31" y="15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59" name="Freeform 5225"/>
          <p:cNvSpPr>
            <a:spLocks noChangeAspect="1"/>
          </p:cNvSpPr>
          <p:nvPr/>
        </p:nvSpPr>
        <p:spPr bwMode="auto">
          <a:xfrm>
            <a:off x="1431925" y="3643313"/>
            <a:ext cx="9525" cy="1587"/>
          </a:xfrm>
          <a:custGeom>
            <a:avLst/>
            <a:gdLst>
              <a:gd name="T0" fmla="*/ 2147483647 w 31"/>
              <a:gd name="T1" fmla="*/ 2147483647 h 1"/>
              <a:gd name="T2" fmla="*/ 0 w 31"/>
              <a:gd name="T3" fmla="*/ 2147483647 h 1"/>
              <a:gd name="T4" fmla="*/ 0 w 31"/>
              <a:gd name="T5" fmla="*/ 0 h 1"/>
              <a:gd name="T6" fmla="*/ 0 w 31"/>
              <a:gd name="T7" fmla="*/ 0 h 1"/>
              <a:gd name="T8" fmla="*/ 2147483647 w 31"/>
              <a:gd name="T9" fmla="*/ 0 h 1"/>
              <a:gd name="T10" fmla="*/ 2147483647 w 31"/>
              <a:gd name="T11" fmla="*/ 0 h 1"/>
              <a:gd name="T12" fmla="*/ 2147483647 w 31"/>
              <a:gd name="T13" fmla="*/ 2147483647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31" y="1"/>
                </a:moveTo>
                <a:lnTo>
                  <a:pt x="0" y="1"/>
                </a:lnTo>
                <a:lnTo>
                  <a:pt x="0" y="0"/>
                </a:lnTo>
                <a:lnTo>
                  <a:pt x="31" y="0"/>
                </a:lnTo>
                <a:lnTo>
                  <a:pt x="31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60" name="Freeform 5226"/>
          <p:cNvSpPr>
            <a:spLocks noChangeAspect="1"/>
          </p:cNvSpPr>
          <p:nvPr/>
        </p:nvSpPr>
        <p:spPr bwMode="auto">
          <a:xfrm>
            <a:off x="1431925" y="3643313"/>
            <a:ext cx="9525" cy="1587"/>
          </a:xfrm>
          <a:custGeom>
            <a:avLst/>
            <a:gdLst>
              <a:gd name="T0" fmla="*/ 2147483647 w 31"/>
              <a:gd name="T1" fmla="*/ 2147483647 h 1"/>
              <a:gd name="T2" fmla="*/ 0 w 31"/>
              <a:gd name="T3" fmla="*/ 2147483647 h 1"/>
              <a:gd name="T4" fmla="*/ 0 w 31"/>
              <a:gd name="T5" fmla="*/ 0 h 1"/>
              <a:gd name="T6" fmla="*/ 0 w 31"/>
              <a:gd name="T7" fmla="*/ 0 h 1"/>
              <a:gd name="T8" fmla="*/ 2147483647 w 31"/>
              <a:gd name="T9" fmla="*/ 0 h 1"/>
              <a:gd name="T10" fmla="*/ 2147483647 w 31"/>
              <a:gd name="T11" fmla="*/ 0 h 1"/>
              <a:gd name="T12" fmla="*/ 2147483647 w 31"/>
              <a:gd name="T13" fmla="*/ 2147483647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31" y="1"/>
                </a:moveTo>
                <a:lnTo>
                  <a:pt x="0" y="1"/>
                </a:lnTo>
                <a:lnTo>
                  <a:pt x="0" y="0"/>
                </a:lnTo>
                <a:lnTo>
                  <a:pt x="31" y="0"/>
                </a:lnTo>
                <a:lnTo>
                  <a:pt x="31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61" name="Freeform 5227"/>
          <p:cNvSpPr>
            <a:spLocks noChangeAspect="1"/>
          </p:cNvSpPr>
          <p:nvPr/>
        </p:nvSpPr>
        <p:spPr bwMode="auto">
          <a:xfrm>
            <a:off x="1431925" y="3643313"/>
            <a:ext cx="9525" cy="1587"/>
          </a:xfrm>
          <a:custGeom>
            <a:avLst/>
            <a:gdLst>
              <a:gd name="T0" fmla="*/ 2147483647 w 31"/>
              <a:gd name="T1" fmla="*/ 2147483647 h 1"/>
              <a:gd name="T2" fmla="*/ 0 w 31"/>
              <a:gd name="T3" fmla="*/ 2147483647 h 1"/>
              <a:gd name="T4" fmla="*/ 0 w 31"/>
              <a:gd name="T5" fmla="*/ 0 h 1"/>
              <a:gd name="T6" fmla="*/ 0 w 31"/>
              <a:gd name="T7" fmla="*/ 0 h 1"/>
              <a:gd name="T8" fmla="*/ 2147483647 w 31"/>
              <a:gd name="T9" fmla="*/ 0 h 1"/>
              <a:gd name="T10" fmla="*/ 2147483647 w 31"/>
              <a:gd name="T11" fmla="*/ 0 h 1"/>
              <a:gd name="T12" fmla="*/ 2147483647 w 31"/>
              <a:gd name="T13" fmla="*/ 2147483647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31" y="1"/>
                </a:moveTo>
                <a:lnTo>
                  <a:pt x="0" y="1"/>
                </a:lnTo>
                <a:lnTo>
                  <a:pt x="0" y="0"/>
                </a:lnTo>
                <a:lnTo>
                  <a:pt x="31" y="0"/>
                </a:lnTo>
                <a:lnTo>
                  <a:pt x="31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62" name="Freeform 5228"/>
          <p:cNvSpPr>
            <a:spLocks noChangeAspect="1"/>
          </p:cNvSpPr>
          <p:nvPr/>
        </p:nvSpPr>
        <p:spPr bwMode="auto">
          <a:xfrm>
            <a:off x="1431925" y="3643313"/>
            <a:ext cx="9525" cy="1587"/>
          </a:xfrm>
          <a:custGeom>
            <a:avLst/>
            <a:gdLst>
              <a:gd name="T0" fmla="*/ 2147483647 w 31"/>
              <a:gd name="T1" fmla="*/ 2147483647 h 1"/>
              <a:gd name="T2" fmla="*/ 0 w 31"/>
              <a:gd name="T3" fmla="*/ 2147483647 h 1"/>
              <a:gd name="T4" fmla="*/ 0 w 31"/>
              <a:gd name="T5" fmla="*/ 0 h 1"/>
              <a:gd name="T6" fmla="*/ 0 w 31"/>
              <a:gd name="T7" fmla="*/ 0 h 1"/>
              <a:gd name="T8" fmla="*/ 2147483647 w 31"/>
              <a:gd name="T9" fmla="*/ 0 h 1"/>
              <a:gd name="T10" fmla="*/ 2147483647 w 31"/>
              <a:gd name="T11" fmla="*/ 0 h 1"/>
              <a:gd name="T12" fmla="*/ 2147483647 w 31"/>
              <a:gd name="T13" fmla="*/ 2147483647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31" y="1"/>
                </a:moveTo>
                <a:lnTo>
                  <a:pt x="0" y="1"/>
                </a:lnTo>
                <a:lnTo>
                  <a:pt x="0" y="0"/>
                </a:lnTo>
                <a:lnTo>
                  <a:pt x="31" y="0"/>
                </a:lnTo>
                <a:lnTo>
                  <a:pt x="31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63" name="Freeform 5229"/>
          <p:cNvSpPr>
            <a:spLocks noChangeAspect="1"/>
          </p:cNvSpPr>
          <p:nvPr/>
        </p:nvSpPr>
        <p:spPr bwMode="auto">
          <a:xfrm>
            <a:off x="1431925" y="3641725"/>
            <a:ext cx="9525" cy="1588"/>
          </a:xfrm>
          <a:custGeom>
            <a:avLst/>
            <a:gdLst>
              <a:gd name="T0" fmla="*/ 2147483647 w 31"/>
              <a:gd name="T1" fmla="*/ 2147483647 h 2"/>
              <a:gd name="T2" fmla="*/ 0 w 31"/>
              <a:gd name="T3" fmla="*/ 2147483647 h 2"/>
              <a:gd name="T4" fmla="*/ 0 w 31"/>
              <a:gd name="T5" fmla="*/ 0 h 2"/>
              <a:gd name="T6" fmla="*/ 0 w 31"/>
              <a:gd name="T7" fmla="*/ 0 h 2"/>
              <a:gd name="T8" fmla="*/ 2147483647 w 31"/>
              <a:gd name="T9" fmla="*/ 0 h 2"/>
              <a:gd name="T10" fmla="*/ 2147483647 w 31"/>
              <a:gd name="T11" fmla="*/ 0 h 2"/>
              <a:gd name="T12" fmla="*/ 2147483647 w 31"/>
              <a:gd name="T13" fmla="*/ 2147483647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"/>
              <a:gd name="T23" fmla="*/ 31 w 31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">
                <a:moveTo>
                  <a:pt x="31" y="2"/>
                </a:moveTo>
                <a:lnTo>
                  <a:pt x="0" y="2"/>
                </a:lnTo>
                <a:lnTo>
                  <a:pt x="0" y="0"/>
                </a:lnTo>
                <a:lnTo>
                  <a:pt x="31" y="0"/>
                </a:lnTo>
                <a:lnTo>
                  <a:pt x="31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64" name="Rectangle 5230"/>
          <p:cNvSpPr>
            <a:spLocks noChangeAspect="1" noChangeArrowheads="1"/>
          </p:cNvSpPr>
          <p:nvPr/>
        </p:nvSpPr>
        <p:spPr bwMode="auto">
          <a:xfrm>
            <a:off x="1431925" y="3641725"/>
            <a:ext cx="9525" cy="1588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65" name="Freeform 5231"/>
          <p:cNvSpPr>
            <a:spLocks noChangeAspect="1"/>
          </p:cNvSpPr>
          <p:nvPr/>
        </p:nvSpPr>
        <p:spPr bwMode="auto">
          <a:xfrm>
            <a:off x="1435100" y="3636963"/>
            <a:ext cx="6350" cy="9525"/>
          </a:xfrm>
          <a:custGeom>
            <a:avLst/>
            <a:gdLst>
              <a:gd name="T0" fmla="*/ 0 w 16"/>
              <a:gd name="T1" fmla="*/ 0 h 31"/>
              <a:gd name="T2" fmla="*/ 0 w 16"/>
              <a:gd name="T3" fmla="*/ 0 h 31"/>
              <a:gd name="T4" fmla="*/ 2147483647 w 16"/>
              <a:gd name="T5" fmla="*/ 0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2147483647 w 16"/>
              <a:gd name="T19" fmla="*/ 2147483647 h 31"/>
              <a:gd name="T20" fmla="*/ 2147483647 w 16"/>
              <a:gd name="T21" fmla="*/ 2147483647 h 31"/>
              <a:gd name="T22" fmla="*/ 2147483647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2147483647 h 31"/>
              <a:gd name="T38" fmla="*/ 0 w 16"/>
              <a:gd name="T39" fmla="*/ 2147483647 h 31"/>
              <a:gd name="T40" fmla="*/ 0 w 16"/>
              <a:gd name="T41" fmla="*/ 2147483647 h 31"/>
              <a:gd name="T42" fmla="*/ 0 w 16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5" y="1"/>
                </a:lnTo>
                <a:lnTo>
                  <a:pt x="7" y="2"/>
                </a:lnTo>
                <a:lnTo>
                  <a:pt x="10" y="4"/>
                </a:lnTo>
                <a:lnTo>
                  <a:pt x="12" y="6"/>
                </a:lnTo>
                <a:lnTo>
                  <a:pt x="14" y="8"/>
                </a:lnTo>
                <a:lnTo>
                  <a:pt x="15" y="10"/>
                </a:lnTo>
                <a:lnTo>
                  <a:pt x="16" y="13"/>
                </a:lnTo>
                <a:lnTo>
                  <a:pt x="16" y="15"/>
                </a:lnTo>
                <a:lnTo>
                  <a:pt x="16" y="18"/>
                </a:lnTo>
                <a:lnTo>
                  <a:pt x="15" y="21"/>
                </a:lnTo>
                <a:lnTo>
                  <a:pt x="14" y="23"/>
                </a:lnTo>
                <a:lnTo>
                  <a:pt x="12" y="25"/>
                </a:lnTo>
                <a:lnTo>
                  <a:pt x="10" y="27"/>
                </a:lnTo>
                <a:lnTo>
                  <a:pt x="7" y="29"/>
                </a:lnTo>
                <a:lnTo>
                  <a:pt x="5" y="30"/>
                </a:ln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66" name="Freeform 5232"/>
          <p:cNvSpPr>
            <a:spLocks noChangeAspect="1"/>
          </p:cNvSpPr>
          <p:nvPr/>
        </p:nvSpPr>
        <p:spPr bwMode="auto">
          <a:xfrm>
            <a:off x="1423988" y="3636963"/>
            <a:ext cx="4762" cy="9525"/>
          </a:xfrm>
          <a:custGeom>
            <a:avLst/>
            <a:gdLst>
              <a:gd name="T0" fmla="*/ 2147483647 w 15"/>
              <a:gd name="T1" fmla="*/ 2147483647 h 31"/>
              <a:gd name="T2" fmla="*/ 2147483647 w 15"/>
              <a:gd name="T3" fmla="*/ 2147483647 h 31"/>
              <a:gd name="T4" fmla="*/ 2147483647 w 15"/>
              <a:gd name="T5" fmla="*/ 2147483647 h 31"/>
              <a:gd name="T6" fmla="*/ 2147483647 w 15"/>
              <a:gd name="T7" fmla="*/ 2147483647 h 31"/>
              <a:gd name="T8" fmla="*/ 2147483647 w 15"/>
              <a:gd name="T9" fmla="*/ 2147483647 h 31"/>
              <a:gd name="T10" fmla="*/ 2147483647 w 15"/>
              <a:gd name="T11" fmla="*/ 2147483647 h 31"/>
              <a:gd name="T12" fmla="*/ 2147483647 w 15"/>
              <a:gd name="T13" fmla="*/ 2147483647 h 31"/>
              <a:gd name="T14" fmla="*/ 2147483647 w 15"/>
              <a:gd name="T15" fmla="*/ 2147483647 h 31"/>
              <a:gd name="T16" fmla="*/ 2147483647 w 15"/>
              <a:gd name="T17" fmla="*/ 2147483647 h 31"/>
              <a:gd name="T18" fmla="*/ 0 w 15"/>
              <a:gd name="T19" fmla="*/ 2147483647 h 31"/>
              <a:gd name="T20" fmla="*/ 0 w 15"/>
              <a:gd name="T21" fmla="*/ 2147483647 h 31"/>
              <a:gd name="T22" fmla="*/ 0 w 15"/>
              <a:gd name="T23" fmla="*/ 2147483647 h 31"/>
              <a:gd name="T24" fmla="*/ 2147483647 w 15"/>
              <a:gd name="T25" fmla="*/ 2147483647 h 31"/>
              <a:gd name="T26" fmla="*/ 2147483647 w 15"/>
              <a:gd name="T27" fmla="*/ 2147483647 h 31"/>
              <a:gd name="T28" fmla="*/ 2147483647 w 15"/>
              <a:gd name="T29" fmla="*/ 2147483647 h 31"/>
              <a:gd name="T30" fmla="*/ 2147483647 w 15"/>
              <a:gd name="T31" fmla="*/ 2147483647 h 31"/>
              <a:gd name="T32" fmla="*/ 2147483647 w 15"/>
              <a:gd name="T33" fmla="*/ 2147483647 h 31"/>
              <a:gd name="T34" fmla="*/ 2147483647 w 15"/>
              <a:gd name="T35" fmla="*/ 2147483647 h 31"/>
              <a:gd name="T36" fmla="*/ 2147483647 w 15"/>
              <a:gd name="T37" fmla="*/ 0 h 31"/>
              <a:gd name="T38" fmla="*/ 2147483647 w 15"/>
              <a:gd name="T39" fmla="*/ 0 h 31"/>
              <a:gd name="T40" fmla="*/ 2147483647 w 15"/>
              <a:gd name="T41" fmla="*/ 0 h 31"/>
              <a:gd name="T42" fmla="*/ 2147483647 w 15"/>
              <a:gd name="T43" fmla="*/ 214748364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"/>
              <a:gd name="T67" fmla="*/ 0 h 31"/>
              <a:gd name="T68" fmla="*/ 15 w 15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" h="31">
                <a:moveTo>
                  <a:pt x="15" y="31"/>
                </a:moveTo>
                <a:lnTo>
                  <a:pt x="15" y="31"/>
                </a:lnTo>
                <a:lnTo>
                  <a:pt x="13" y="31"/>
                </a:lnTo>
                <a:lnTo>
                  <a:pt x="10" y="30"/>
                </a:lnTo>
                <a:lnTo>
                  <a:pt x="8" y="29"/>
                </a:lnTo>
                <a:lnTo>
                  <a:pt x="6" y="27"/>
                </a:lnTo>
                <a:lnTo>
                  <a:pt x="4" y="25"/>
                </a:lnTo>
                <a:lnTo>
                  <a:pt x="2" y="23"/>
                </a:lnTo>
                <a:lnTo>
                  <a:pt x="1" y="21"/>
                </a:lnTo>
                <a:lnTo>
                  <a:pt x="0" y="18"/>
                </a:lnTo>
                <a:lnTo>
                  <a:pt x="0" y="15"/>
                </a:lnTo>
                <a:lnTo>
                  <a:pt x="0" y="13"/>
                </a:lnTo>
                <a:lnTo>
                  <a:pt x="1" y="10"/>
                </a:lnTo>
                <a:lnTo>
                  <a:pt x="2" y="8"/>
                </a:lnTo>
                <a:lnTo>
                  <a:pt x="4" y="6"/>
                </a:lnTo>
                <a:lnTo>
                  <a:pt x="6" y="4"/>
                </a:lnTo>
                <a:lnTo>
                  <a:pt x="8" y="2"/>
                </a:lnTo>
                <a:lnTo>
                  <a:pt x="10" y="1"/>
                </a:lnTo>
                <a:lnTo>
                  <a:pt x="13" y="0"/>
                </a:lnTo>
                <a:lnTo>
                  <a:pt x="15" y="0"/>
                </a:lnTo>
                <a:lnTo>
                  <a:pt x="15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67" name="Freeform 5233"/>
          <p:cNvSpPr>
            <a:spLocks noChangeAspect="1"/>
          </p:cNvSpPr>
          <p:nvPr/>
        </p:nvSpPr>
        <p:spPr bwMode="auto">
          <a:xfrm>
            <a:off x="1435100" y="3636963"/>
            <a:ext cx="1588" cy="9525"/>
          </a:xfrm>
          <a:custGeom>
            <a:avLst/>
            <a:gdLst>
              <a:gd name="T0" fmla="*/ 2147483647 w 3"/>
              <a:gd name="T1" fmla="*/ 0 h 31"/>
              <a:gd name="T2" fmla="*/ 2147483647 w 3"/>
              <a:gd name="T3" fmla="*/ 2147483647 h 31"/>
              <a:gd name="T4" fmla="*/ 0 w 3"/>
              <a:gd name="T5" fmla="*/ 2147483647 h 31"/>
              <a:gd name="T6" fmla="*/ 0 w 3"/>
              <a:gd name="T7" fmla="*/ 2147483647 h 31"/>
              <a:gd name="T8" fmla="*/ 0 w 3"/>
              <a:gd name="T9" fmla="*/ 0 h 31"/>
              <a:gd name="T10" fmla="*/ 0 w 3"/>
              <a:gd name="T11" fmla="*/ 0 h 31"/>
              <a:gd name="T12" fmla="*/ 2147483647 w 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31"/>
              <a:gd name="T23" fmla="*/ 3 w 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31">
                <a:moveTo>
                  <a:pt x="3" y="0"/>
                </a:moveTo>
                <a:lnTo>
                  <a:pt x="3" y="31"/>
                </a:lnTo>
                <a:lnTo>
                  <a:pt x="0" y="31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68" name="Freeform 5234"/>
          <p:cNvSpPr>
            <a:spLocks noChangeAspect="1"/>
          </p:cNvSpPr>
          <p:nvPr/>
        </p:nvSpPr>
        <p:spPr bwMode="auto">
          <a:xfrm>
            <a:off x="1433513" y="3636963"/>
            <a:ext cx="1587" cy="9525"/>
          </a:xfrm>
          <a:custGeom>
            <a:avLst/>
            <a:gdLst>
              <a:gd name="T0" fmla="*/ 2147483647 w 3"/>
              <a:gd name="T1" fmla="*/ 0 h 31"/>
              <a:gd name="T2" fmla="*/ 2147483647 w 3"/>
              <a:gd name="T3" fmla="*/ 2147483647 h 31"/>
              <a:gd name="T4" fmla="*/ 0 w 3"/>
              <a:gd name="T5" fmla="*/ 2147483647 h 31"/>
              <a:gd name="T6" fmla="*/ 0 w 3"/>
              <a:gd name="T7" fmla="*/ 2147483647 h 31"/>
              <a:gd name="T8" fmla="*/ 0 w 3"/>
              <a:gd name="T9" fmla="*/ 0 h 31"/>
              <a:gd name="T10" fmla="*/ 0 w 3"/>
              <a:gd name="T11" fmla="*/ 0 h 31"/>
              <a:gd name="T12" fmla="*/ 2147483647 w 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31"/>
              <a:gd name="T23" fmla="*/ 3 w 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31">
                <a:moveTo>
                  <a:pt x="3" y="0"/>
                </a:moveTo>
                <a:lnTo>
                  <a:pt x="3" y="31"/>
                </a:lnTo>
                <a:lnTo>
                  <a:pt x="0" y="31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69" name="Freeform 5235"/>
          <p:cNvSpPr>
            <a:spLocks noChangeAspect="1"/>
          </p:cNvSpPr>
          <p:nvPr/>
        </p:nvSpPr>
        <p:spPr bwMode="auto">
          <a:xfrm>
            <a:off x="1433513" y="3636963"/>
            <a:ext cx="1587" cy="9525"/>
          </a:xfrm>
          <a:custGeom>
            <a:avLst/>
            <a:gdLst>
              <a:gd name="T0" fmla="*/ 2147483647 w 2"/>
              <a:gd name="T1" fmla="*/ 0 h 31"/>
              <a:gd name="T2" fmla="*/ 2147483647 w 2"/>
              <a:gd name="T3" fmla="*/ 2147483647 h 31"/>
              <a:gd name="T4" fmla="*/ 0 w 2"/>
              <a:gd name="T5" fmla="*/ 2147483647 h 31"/>
              <a:gd name="T6" fmla="*/ 0 w 2"/>
              <a:gd name="T7" fmla="*/ 2147483647 h 31"/>
              <a:gd name="T8" fmla="*/ 0 w 2"/>
              <a:gd name="T9" fmla="*/ 0 h 31"/>
              <a:gd name="T10" fmla="*/ 0 w 2"/>
              <a:gd name="T11" fmla="*/ 0 h 31"/>
              <a:gd name="T12" fmla="*/ 2147483647 w 2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31"/>
              <a:gd name="T23" fmla="*/ 2 w 2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31">
                <a:moveTo>
                  <a:pt x="2" y="0"/>
                </a:move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70" name="Freeform 5236"/>
          <p:cNvSpPr>
            <a:spLocks noChangeAspect="1"/>
          </p:cNvSpPr>
          <p:nvPr/>
        </p:nvSpPr>
        <p:spPr bwMode="auto">
          <a:xfrm>
            <a:off x="1431925" y="3636963"/>
            <a:ext cx="1588" cy="9525"/>
          </a:xfrm>
          <a:custGeom>
            <a:avLst/>
            <a:gdLst>
              <a:gd name="T0" fmla="*/ 2147483647 w 2"/>
              <a:gd name="T1" fmla="*/ 0 h 31"/>
              <a:gd name="T2" fmla="*/ 2147483647 w 2"/>
              <a:gd name="T3" fmla="*/ 2147483647 h 31"/>
              <a:gd name="T4" fmla="*/ 0 w 2"/>
              <a:gd name="T5" fmla="*/ 2147483647 h 31"/>
              <a:gd name="T6" fmla="*/ 0 w 2"/>
              <a:gd name="T7" fmla="*/ 2147483647 h 31"/>
              <a:gd name="T8" fmla="*/ 0 w 2"/>
              <a:gd name="T9" fmla="*/ 0 h 31"/>
              <a:gd name="T10" fmla="*/ 0 w 2"/>
              <a:gd name="T11" fmla="*/ 0 h 31"/>
              <a:gd name="T12" fmla="*/ 2147483647 w 2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31"/>
              <a:gd name="T23" fmla="*/ 2 w 2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31">
                <a:moveTo>
                  <a:pt x="2" y="0"/>
                </a:move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71" name="Freeform 5237"/>
          <p:cNvSpPr>
            <a:spLocks noChangeAspect="1"/>
          </p:cNvSpPr>
          <p:nvPr/>
        </p:nvSpPr>
        <p:spPr bwMode="auto">
          <a:xfrm>
            <a:off x="1431925" y="3636963"/>
            <a:ext cx="1588" cy="9525"/>
          </a:xfrm>
          <a:custGeom>
            <a:avLst/>
            <a:gdLst>
              <a:gd name="T0" fmla="*/ 2147483647 w 3"/>
              <a:gd name="T1" fmla="*/ 0 h 31"/>
              <a:gd name="T2" fmla="*/ 2147483647 w 3"/>
              <a:gd name="T3" fmla="*/ 2147483647 h 31"/>
              <a:gd name="T4" fmla="*/ 0 w 3"/>
              <a:gd name="T5" fmla="*/ 2147483647 h 31"/>
              <a:gd name="T6" fmla="*/ 0 w 3"/>
              <a:gd name="T7" fmla="*/ 2147483647 h 31"/>
              <a:gd name="T8" fmla="*/ 0 w 3"/>
              <a:gd name="T9" fmla="*/ 0 h 31"/>
              <a:gd name="T10" fmla="*/ 0 w 3"/>
              <a:gd name="T11" fmla="*/ 0 h 31"/>
              <a:gd name="T12" fmla="*/ 2147483647 w 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31"/>
              <a:gd name="T23" fmla="*/ 3 w 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31">
                <a:moveTo>
                  <a:pt x="3" y="0"/>
                </a:moveTo>
                <a:lnTo>
                  <a:pt x="3" y="31"/>
                </a:lnTo>
                <a:lnTo>
                  <a:pt x="0" y="31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72" name="Freeform 5238"/>
          <p:cNvSpPr>
            <a:spLocks noChangeAspect="1"/>
          </p:cNvSpPr>
          <p:nvPr/>
        </p:nvSpPr>
        <p:spPr bwMode="auto">
          <a:xfrm>
            <a:off x="1431925" y="3636963"/>
            <a:ext cx="1588" cy="9525"/>
          </a:xfrm>
          <a:custGeom>
            <a:avLst/>
            <a:gdLst>
              <a:gd name="T0" fmla="*/ 2147483647 w 2"/>
              <a:gd name="T1" fmla="*/ 0 h 31"/>
              <a:gd name="T2" fmla="*/ 2147483647 w 2"/>
              <a:gd name="T3" fmla="*/ 2147483647 h 31"/>
              <a:gd name="T4" fmla="*/ 0 w 2"/>
              <a:gd name="T5" fmla="*/ 2147483647 h 31"/>
              <a:gd name="T6" fmla="*/ 0 w 2"/>
              <a:gd name="T7" fmla="*/ 2147483647 h 31"/>
              <a:gd name="T8" fmla="*/ 0 w 2"/>
              <a:gd name="T9" fmla="*/ 0 h 31"/>
              <a:gd name="T10" fmla="*/ 0 w 2"/>
              <a:gd name="T11" fmla="*/ 0 h 31"/>
              <a:gd name="T12" fmla="*/ 2147483647 w 2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31"/>
              <a:gd name="T23" fmla="*/ 2 w 2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31">
                <a:moveTo>
                  <a:pt x="2" y="0"/>
                </a:move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73" name="Freeform 5239"/>
          <p:cNvSpPr>
            <a:spLocks noChangeAspect="1"/>
          </p:cNvSpPr>
          <p:nvPr/>
        </p:nvSpPr>
        <p:spPr bwMode="auto">
          <a:xfrm>
            <a:off x="1428750" y="3636963"/>
            <a:ext cx="3175" cy="9525"/>
          </a:xfrm>
          <a:custGeom>
            <a:avLst/>
            <a:gdLst>
              <a:gd name="T0" fmla="*/ 2147483647 w 4"/>
              <a:gd name="T1" fmla="*/ 0 h 31"/>
              <a:gd name="T2" fmla="*/ 2147483647 w 4"/>
              <a:gd name="T3" fmla="*/ 2147483647 h 31"/>
              <a:gd name="T4" fmla="*/ 0 w 4"/>
              <a:gd name="T5" fmla="*/ 2147483647 h 31"/>
              <a:gd name="T6" fmla="*/ 0 w 4"/>
              <a:gd name="T7" fmla="*/ 2147483647 h 31"/>
              <a:gd name="T8" fmla="*/ 0 w 4"/>
              <a:gd name="T9" fmla="*/ 0 h 31"/>
              <a:gd name="T10" fmla="*/ 0 w 4"/>
              <a:gd name="T11" fmla="*/ 0 h 31"/>
              <a:gd name="T12" fmla="*/ 2147483647 w 4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"/>
              <a:gd name="T22" fmla="*/ 0 h 31"/>
              <a:gd name="T23" fmla="*/ 4 w 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" h="31">
                <a:moveTo>
                  <a:pt x="4" y="0"/>
                </a:moveTo>
                <a:lnTo>
                  <a:pt x="4" y="31"/>
                </a:lnTo>
                <a:lnTo>
                  <a:pt x="0" y="31"/>
                </a:lnTo>
                <a:lnTo>
                  <a:pt x="0" y="0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74" name="Rectangle 5240"/>
          <p:cNvSpPr>
            <a:spLocks noChangeAspect="1" noChangeArrowheads="1"/>
          </p:cNvSpPr>
          <p:nvPr/>
        </p:nvSpPr>
        <p:spPr bwMode="auto">
          <a:xfrm>
            <a:off x="1428750" y="3636963"/>
            <a:ext cx="1588" cy="952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75" name="Freeform 5241"/>
          <p:cNvSpPr>
            <a:spLocks noChangeAspect="1"/>
          </p:cNvSpPr>
          <p:nvPr/>
        </p:nvSpPr>
        <p:spPr bwMode="auto">
          <a:xfrm>
            <a:off x="1423988" y="3641725"/>
            <a:ext cx="9525" cy="4763"/>
          </a:xfrm>
          <a:custGeom>
            <a:avLst/>
            <a:gdLst>
              <a:gd name="T0" fmla="*/ 2147483647 w 31"/>
              <a:gd name="T1" fmla="*/ 0 h 19"/>
              <a:gd name="T2" fmla="*/ 2147483647 w 31"/>
              <a:gd name="T3" fmla="*/ 0 h 19"/>
              <a:gd name="T4" fmla="*/ 2147483647 w 31"/>
              <a:gd name="T5" fmla="*/ 2147483647 h 19"/>
              <a:gd name="T6" fmla="*/ 2147483647 w 31"/>
              <a:gd name="T7" fmla="*/ 2147483647 h 19"/>
              <a:gd name="T8" fmla="*/ 2147483647 w 31"/>
              <a:gd name="T9" fmla="*/ 2147483647 h 19"/>
              <a:gd name="T10" fmla="*/ 2147483647 w 31"/>
              <a:gd name="T11" fmla="*/ 2147483647 h 19"/>
              <a:gd name="T12" fmla="*/ 2147483647 w 31"/>
              <a:gd name="T13" fmla="*/ 2147483647 h 19"/>
              <a:gd name="T14" fmla="*/ 2147483647 w 31"/>
              <a:gd name="T15" fmla="*/ 2147483647 h 19"/>
              <a:gd name="T16" fmla="*/ 2147483647 w 31"/>
              <a:gd name="T17" fmla="*/ 2147483647 h 19"/>
              <a:gd name="T18" fmla="*/ 2147483647 w 31"/>
              <a:gd name="T19" fmla="*/ 2147483647 h 19"/>
              <a:gd name="T20" fmla="*/ 2147483647 w 31"/>
              <a:gd name="T21" fmla="*/ 2147483647 h 19"/>
              <a:gd name="T22" fmla="*/ 2147483647 w 31"/>
              <a:gd name="T23" fmla="*/ 2147483647 h 19"/>
              <a:gd name="T24" fmla="*/ 2147483647 w 31"/>
              <a:gd name="T25" fmla="*/ 2147483647 h 19"/>
              <a:gd name="T26" fmla="*/ 2147483647 w 31"/>
              <a:gd name="T27" fmla="*/ 2147483647 h 19"/>
              <a:gd name="T28" fmla="*/ 2147483647 w 31"/>
              <a:gd name="T29" fmla="*/ 2147483647 h 19"/>
              <a:gd name="T30" fmla="*/ 2147483647 w 31"/>
              <a:gd name="T31" fmla="*/ 2147483647 h 19"/>
              <a:gd name="T32" fmla="*/ 2147483647 w 31"/>
              <a:gd name="T33" fmla="*/ 2147483647 h 19"/>
              <a:gd name="T34" fmla="*/ 2147483647 w 31"/>
              <a:gd name="T35" fmla="*/ 2147483647 h 19"/>
              <a:gd name="T36" fmla="*/ 2147483647 w 31"/>
              <a:gd name="T37" fmla="*/ 2147483647 h 19"/>
              <a:gd name="T38" fmla="*/ 0 w 31"/>
              <a:gd name="T39" fmla="*/ 2147483647 h 19"/>
              <a:gd name="T40" fmla="*/ 0 w 31"/>
              <a:gd name="T41" fmla="*/ 2147483647 h 19"/>
              <a:gd name="T42" fmla="*/ 2147483647 w 31"/>
              <a:gd name="T43" fmla="*/ 0 h 1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9"/>
              <a:gd name="T68" fmla="*/ 31 w 31"/>
              <a:gd name="T69" fmla="*/ 19 h 19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9">
                <a:moveTo>
                  <a:pt x="31" y="0"/>
                </a:moveTo>
                <a:lnTo>
                  <a:pt x="31" y="0"/>
                </a:lnTo>
                <a:lnTo>
                  <a:pt x="31" y="3"/>
                </a:lnTo>
                <a:lnTo>
                  <a:pt x="31" y="6"/>
                </a:lnTo>
                <a:lnTo>
                  <a:pt x="30" y="8"/>
                </a:lnTo>
                <a:lnTo>
                  <a:pt x="29" y="11"/>
                </a:lnTo>
                <a:lnTo>
                  <a:pt x="28" y="13"/>
                </a:lnTo>
                <a:lnTo>
                  <a:pt x="26" y="15"/>
                </a:lnTo>
                <a:lnTo>
                  <a:pt x="24" y="17"/>
                </a:lnTo>
                <a:lnTo>
                  <a:pt x="21" y="18"/>
                </a:lnTo>
                <a:lnTo>
                  <a:pt x="19" y="19"/>
                </a:lnTo>
                <a:lnTo>
                  <a:pt x="15" y="19"/>
                </a:lnTo>
                <a:lnTo>
                  <a:pt x="13" y="19"/>
                </a:lnTo>
                <a:lnTo>
                  <a:pt x="11" y="18"/>
                </a:lnTo>
                <a:lnTo>
                  <a:pt x="8" y="17"/>
                </a:lnTo>
                <a:lnTo>
                  <a:pt x="6" y="16"/>
                </a:lnTo>
                <a:lnTo>
                  <a:pt x="4" y="14"/>
                </a:lnTo>
                <a:lnTo>
                  <a:pt x="2" y="12"/>
                </a:lnTo>
                <a:lnTo>
                  <a:pt x="1" y="9"/>
                </a:lnTo>
                <a:lnTo>
                  <a:pt x="0" y="7"/>
                </a:lnTo>
                <a:lnTo>
                  <a:pt x="3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76" name="Freeform 5242"/>
          <p:cNvSpPr>
            <a:spLocks noChangeAspect="1"/>
          </p:cNvSpPr>
          <p:nvPr/>
        </p:nvSpPr>
        <p:spPr bwMode="auto">
          <a:xfrm>
            <a:off x="1420813" y="3624263"/>
            <a:ext cx="11112" cy="4762"/>
          </a:xfrm>
          <a:custGeom>
            <a:avLst/>
            <a:gdLst>
              <a:gd name="T0" fmla="*/ 0 w 31"/>
              <a:gd name="T1" fmla="*/ 2147483647 h 18"/>
              <a:gd name="T2" fmla="*/ 0 w 31"/>
              <a:gd name="T3" fmla="*/ 2147483647 h 18"/>
              <a:gd name="T4" fmla="*/ 0 w 31"/>
              <a:gd name="T5" fmla="*/ 2147483647 h 18"/>
              <a:gd name="T6" fmla="*/ 0 w 31"/>
              <a:gd name="T7" fmla="*/ 2147483647 h 18"/>
              <a:gd name="T8" fmla="*/ 2147483647 w 31"/>
              <a:gd name="T9" fmla="*/ 2147483647 h 18"/>
              <a:gd name="T10" fmla="*/ 2147483647 w 31"/>
              <a:gd name="T11" fmla="*/ 2147483647 h 18"/>
              <a:gd name="T12" fmla="*/ 2147483647 w 31"/>
              <a:gd name="T13" fmla="*/ 2147483647 h 18"/>
              <a:gd name="T14" fmla="*/ 2147483647 w 31"/>
              <a:gd name="T15" fmla="*/ 2147483647 h 18"/>
              <a:gd name="T16" fmla="*/ 2147483647 w 31"/>
              <a:gd name="T17" fmla="*/ 2147483647 h 18"/>
              <a:gd name="T18" fmla="*/ 2147483647 w 31"/>
              <a:gd name="T19" fmla="*/ 2147483647 h 18"/>
              <a:gd name="T20" fmla="*/ 2147483647 w 31"/>
              <a:gd name="T21" fmla="*/ 0 h 18"/>
              <a:gd name="T22" fmla="*/ 2147483647 w 31"/>
              <a:gd name="T23" fmla="*/ 0 h 18"/>
              <a:gd name="T24" fmla="*/ 2147483647 w 31"/>
              <a:gd name="T25" fmla="*/ 0 h 18"/>
              <a:gd name="T26" fmla="*/ 2147483647 w 31"/>
              <a:gd name="T27" fmla="*/ 2147483647 h 18"/>
              <a:gd name="T28" fmla="*/ 2147483647 w 31"/>
              <a:gd name="T29" fmla="*/ 2147483647 h 18"/>
              <a:gd name="T30" fmla="*/ 2147483647 w 31"/>
              <a:gd name="T31" fmla="*/ 2147483647 h 18"/>
              <a:gd name="T32" fmla="*/ 2147483647 w 31"/>
              <a:gd name="T33" fmla="*/ 2147483647 h 18"/>
              <a:gd name="T34" fmla="*/ 2147483647 w 31"/>
              <a:gd name="T35" fmla="*/ 2147483647 h 18"/>
              <a:gd name="T36" fmla="*/ 2147483647 w 31"/>
              <a:gd name="T37" fmla="*/ 2147483647 h 18"/>
              <a:gd name="T38" fmla="*/ 2147483647 w 31"/>
              <a:gd name="T39" fmla="*/ 2147483647 h 18"/>
              <a:gd name="T40" fmla="*/ 2147483647 w 31"/>
              <a:gd name="T41" fmla="*/ 2147483647 h 18"/>
              <a:gd name="T42" fmla="*/ 0 w 31"/>
              <a:gd name="T43" fmla="*/ 2147483647 h 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8"/>
              <a:gd name="T68" fmla="*/ 31 w 31"/>
              <a:gd name="T69" fmla="*/ 18 h 1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8">
                <a:moveTo>
                  <a:pt x="0" y="18"/>
                </a:move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1" y="11"/>
                </a:lnTo>
                <a:lnTo>
                  <a:pt x="2" y="9"/>
                </a:lnTo>
                <a:lnTo>
                  <a:pt x="3" y="6"/>
                </a:lnTo>
                <a:lnTo>
                  <a:pt x="5" y="4"/>
                </a:lnTo>
                <a:lnTo>
                  <a:pt x="7" y="3"/>
                </a:lnTo>
                <a:lnTo>
                  <a:pt x="9" y="1"/>
                </a:lnTo>
                <a:lnTo>
                  <a:pt x="12" y="0"/>
                </a:lnTo>
                <a:lnTo>
                  <a:pt x="14" y="0"/>
                </a:lnTo>
                <a:lnTo>
                  <a:pt x="16" y="0"/>
                </a:lnTo>
                <a:lnTo>
                  <a:pt x="19" y="1"/>
                </a:lnTo>
                <a:lnTo>
                  <a:pt x="21" y="2"/>
                </a:lnTo>
                <a:lnTo>
                  <a:pt x="24" y="3"/>
                </a:lnTo>
                <a:lnTo>
                  <a:pt x="27" y="5"/>
                </a:lnTo>
                <a:lnTo>
                  <a:pt x="28" y="7"/>
                </a:lnTo>
                <a:lnTo>
                  <a:pt x="30" y="9"/>
                </a:lnTo>
                <a:lnTo>
                  <a:pt x="31" y="12"/>
                </a:lnTo>
                <a:lnTo>
                  <a:pt x="0" y="1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77" name="Freeform 5243"/>
          <p:cNvSpPr>
            <a:spLocks noChangeAspect="1"/>
          </p:cNvSpPr>
          <p:nvPr/>
        </p:nvSpPr>
        <p:spPr bwMode="auto">
          <a:xfrm>
            <a:off x="1423988" y="3638550"/>
            <a:ext cx="9525" cy="4763"/>
          </a:xfrm>
          <a:custGeom>
            <a:avLst/>
            <a:gdLst>
              <a:gd name="T0" fmla="*/ 2147483647 w 32"/>
              <a:gd name="T1" fmla="*/ 2147483647 h 12"/>
              <a:gd name="T2" fmla="*/ 2147483647 w 32"/>
              <a:gd name="T3" fmla="*/ 2147483647 h 12"/>
              <a:gd name="T4" fmla="*/ 0 w 32"/>
              <a:gd name="T5" fmla="*/ 2147483647 h 12"/>
              <a:gd name="T6" fmla="*/ 0 w 32"/>
              <a:gd name="T7" fmla="*/ 2147483647 h 12"/>
              <a:gd name="T8" fmla="*/ 2147483647 w 32"/>
              <a:gd name="T9" fmla="*/ 2147483647 h 12"/>
              <a:gd name="T10" fmla="*/ 2147483647 w 32"/>
              <a:gd name="T11" fmla="*/ 0 h 12"/>
              <a:gd name="T12" fmla="*/ 2147483647 w 32"/>
              <a:gd name="T13" fmla="*/ 2147483647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2"/>
              <a:gd name="T23" fmla="*/ 32 w 32"/>
              <a:gd name="T24" fmla="*/ 12 h 1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2">
                <a:moveTo>
                  <a:pt x="32" y="5"/>
                </a:moveTo>
                <a:lnTo>
                  <a:pt x="1" y="12"/>
                </a:lnTo>
                <a:lnTo>
                  <a:pt x="0" y="6"/>
                </a:lnTo>
                <a:lnTo>
                  <a:pt x="0" y="3"/>
                </a:lnTo>
                <a:lnTo>
                  <a:pt x="31" y="3"/>
                </a:lnTo>
                <a:lnTo>
                  <a:pt x="31" y="0"/>
                </a:lnTo>
                <a:lnTo>
                  <a:pt x="32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78" name="Freeform 5244"/>
          <p:cNvSpPr>
            <a:spLocks noChangeAspect="1"/>
          </p:cNvSpPr>
          <p:nvPr/>
        </p:nvSpPr>
        <p:spPr bwMode="auto">
          <a:xfrm>
            <a:off x="1423988" y="3636963"/>
            <a:ext cx="9525" cy="1587"/>
          </a:xfrm>
          <a:custGeom>
            <a:avLst/>
            <a:gdLst>
              <a:gd name="T0" fmla="*/ 2147483647 w 31"/>
              <a:gd name="T1" fmla="*/ 2147483647 h 8"/>
              <a:gd name="T2" fmla="*/ 0 w 31"/>
              <a:gd name="T3" fmla="*/ 2147483647 h 8"/>
              <a:gd name="T4" fmla="*/ 0 w 31"/>
              <a:gd name="T5" fmla="*/ 2147483647 h 8"/>
              <a:gd name="T6" fmla="*/ 0 w 31"/>
              <a:gd name="T7" fmla="*/ 2147483647 h 8"/>
              <a:gd name="T8" fmla="*/ 2147483647 w 31"/>
              <a:gd name="T9" fmla="*/ 0 h 8"/>
              <a:gd name="T10" fmla="*/ 2147483647 w 31"/>
              <a:gd name="T11" fmla="*/ 0 h 8"/>
              <a:gd name="T12" fmla="*/ 2147483647 w 31"/>
              <a:gd name="T13" fmla="*/ 2147483647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8"/>
              <a:gd name="T23" fmla="*/ 31 w 31"/>
              <a:gd name="T24" fmla="*/ 8 h 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8">
                <a:moveTo>
                  <a:pt x="31" y="8"/>
                </a:moveTo>
                <a:lnTo>
                  <a:pt x="0" y="8"/>
                </a:lnTo>
                <a:lnTo>
                  <a:pt x="0" y="6"/>
                </a:lnTo>
                <a:lnTo>
                  <a:pt x="31" y="0"/>
                </a:lnTo>
                <a:lnTo>
                  <a:pt x="31" y="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79" name="Freeform 5245"/>
          <p:cNvSpPr>
            <a:spLocks noChangeAspect="1"/>
          </p:cNvSpPr>
          <p:nvPr/>
        </p:nvSpPr>
        <p:spPr bwMode="auto">
          <a:xfrm>
            <a:off x="1423988" y="3633788"/>
            <a:ext cx="9525" cy="4762"/>
          </a:xfrm>
          <a:custGeom>
            <a:avLst/>
            <a:gdLst>
              <a:gd name="T0" fmla="*/ 2147483647 w 32"/>
              <a:gd name="T1" fmla="*/ 2147483647 h 10"/>
              <a:gd name="T2" fmla="*/ 2147483647 w 32"/>
              <a:gd name="T3" fmla="*/ 2147483647 h 10"/>
              <a:gd name="T4" fmla="*/ 0 w 32"/>
              <a:gd name="T5" fmla="*/ 2147483647 h 10"/>
              <a:gd name="T6" fmla="*/ 0 w 32"/>
              <a:gd name="T7" fmla="*/ 2147483647 h 10"/>
              <a:gd name="T8" fmla="*/ 2147483647 w 32"/>
              <a:gd name="T9" fmla="*/ 2147483647 h 10"/>
              <a:gd name="T10" fmla="*/ 2147483647 w 32"/>
              <a:gd name="T11" fmla="*/ 0 h 10"/>
              <a:gd name="T12" fmla="*/ 2147483647 w 32"/>
              <a:gd name="T13" fmla="*/ 2147483647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0"/>
              <a:gd name="T23" fmla="*/ 32 w 32"/>
              <a:gd name="T24" fmla="*/ 10 h 1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0">
                <a:moveTo>
                  <a:pt x="32" y="4"/>
                </a:moveTo>
                <a:lnTo>
                  <a:pt x="1" y="10"/>
                </a:lnTo>
                <a:lnTo>
                  <a:pt x="0" y="6"/>
                </a:lnTo>
                <a:lnTo>
                  <a:pt x="0" y="3"/>
                </a:lnTo>
                <a:lnTo>
                  <a:pt x="31" y="3"/>
                </a:lnTo>
                <a:lnTo>
                  <a:pt x="31" y="0"/>
                </a:lnTo>
                <a:lnTo>
                  <a:pt x="32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80" name="Freeform 5246"/>
          <p:cNvSpPr>
            <a:spLocks noChangeAspect="1"/>
          </p:cNvSpPr>
          <p:nvPr/>
        </p:nvSpPr>
        <p:spPr bwMode="auto">
          <a:xfrm>
            <a:off x="1423988" y="3632200"/>
            <a:ext cx="9525" cy="4763"/>
          </a:xfrm>
          <a:custGeom>
            <a:avLst/>
            <a:gdLst>
              <a:gd name="T0" fmla="*/ 2147483647 w 31"/>
              <a:gd name="T1" fmla="*/ 2147483647 h 12"/>
              <a:gd name="T2" fmla="*/ 0 w 31"/>
              <a:gd name="T3" fmla="*/ 2147483647 h 12"/>
              <a:gd name="T4" fmla="*/ 0 w 31"/>
              <a:gd name="T5" fmla="*/ 2147483647 h 12"/>
              <a:gd name="T6" fmla="*/ 2147483647 w 31"/>
              <a:gd name="T7" fmla="*/ 2147483647 h 12"/>
              <a:gd name="T8" fmla="*/ 2147483647 w 31"/>
              <a:gd name="T9" fmla="*/ 0 h 12"/>
              <a:gd name="T10" fmla="*/ 2147483647 w 31"/>
              <a:gd name="T11" fmla="*/ 2147483647 h 12"/>
              <a:gd name="T12" fmla="*/ 2147483647 w 31"/>
              <a:gd name="T13" fmla="*/ 2147483647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2"/>
              <a:gd name="T23" fmla="*/ 31 w 31"/>
              <a:gd name="T24" fmla="*/ 12 h 1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2">
                <a:moveTo>
                  <a:pt x="31" y="10"/>
                </a:moveTo>
                <a:lnTo>
                  <a:pt x="0" y="10"/>
                </a:lnTo>
                <a:lnTo>
                  <a:pt x="0" y="8"/>
                </a:lnTo>
                <a:lnTo>
                  <a:pt x="2" y="12"/>
                </a:lnTo>
                <a:lnTo>
                  <a:pt x="29" y="0"/>
                </a:lnTo>
                <a:lnTo>
                  <a:pt x="31" y="4"/>
                </a:lnTo>
                <a:lnTo>
                  <a:pt x="31" y="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81" name="Freeform 5247"/>
          <p:cNvSpPr>
            <a:spLocks noChangeAspect="1"/>
          </p:cNvSpPr>
          <p:nvPr/>
        </p:nvSpPr>
        <p:spPr bwMode="auto">
          <a:xfrm>
            <a:off x="1420813" y="3632200"/>
            <a:ext cx="12700" cy="4763"/>
          </a:xfrm>
          <a:custGeom>
            <a:avLst/>
            <a:gdLst>
              <a:gd name="T0" fmla="*/ 2147483647 w 32"/>
              <a:gd name="T1" fmla="*/ 2147483647 h 14"/>
              <a:gd name="T2" fmla="*/ 2147483647 w 32"/>
              <a:gd name="T3" fmla="*/ 2147483647 h 14"/>
              <a:gd name="T4" fmla="*/ 0 w 32"/>
              <a:gd name="T5" fmla="*/ 2147483647 h 14"/>
              <a:gd name="T6" fmla="*/ 0 w 32"/>
              <a:gd name="T7" fmla="*/ 2147483647 h 14"/>
              <a:gd name="T8" fmla="*/ 2147483647 w 32"/>
              <a:gd name="T9" fmla="*/ 0 h 14"/>
              <a:gd name="T10" fmla="*/ 2147483647 w 32"/>
              <a:gd name="T11" fmla="*/ 2147483647 h 14"/>
              <a:gd name="T12" fmla="*/ 2147483647 w 32"/>
              <a:gd name="T13" fmla="*/ 2147483647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4"/>
              <a:gd name="T23" fmla="*/ 32 w 32"/>
              <a:gd name="T24" fmla="*/ 14 h 1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4">
                <a:moveTo>
                  <a:pt x="31" y="2"/>
                </a:moveTo>
                <a:lnTo>
                  <a:pt x="4" y="14"/>
                </a:lnTo>
                <a:lnTo>
                  <a:pt x="0" y="5"/>
                </a:lnTo>
                <a:lnTo>
                  <a:pt x="0" y="7"/>
                </a:lnTo>
                <a:lnTo>
                  <a:pt x="31" y="0"/>
                </a:lnTo>
                <a:lnTo>
                  <a:pt x="32" y="3"/>
                </a:lnTo>
                <a:lnTo>
                  <a:pt x="31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82" name="Freeform 5248"/>
          <p:cNvSpPr>
            <a:spLocks noChangeAspect="1"/>
          </p:cNvSpPr>
          <p:nvPr/>
        </p:nvSpPr>
        <p:spPr bwMode="auto">
          <a:xfrm>
            <a:off x="1420813" y="3629025"/>
            <a:ext cx="12700" cy="4763"/>
          </a:xfrm>
          <a:custGeom>
            <a:avLst/>
            <a:gdLst>
              <a:gd name="T0" fmla="*/ 2147483647 w 32"/>
              <a:gd name="T1" fmla="*/ 2147483647 h 11"/>
              <a:gd name="T2" fmla="*/ 2147483647 w 32"/>
              <a:gd name="T3" fmla="*/ 2147483647 h 11"/>
              <a:gd name="T4" fmla="*/ 0 w 32"/>
              <a:gd name="T5" fmla="*/ 2147483647 h 11"/>
              <a:gd name="T6" fmla="*/ 0 w 32"/>
              <a:gd name="T7" fmla="*/ 2147483647 h 11"/>
              <a:gd name="T8" fmla="*/ 2147483647 w 32"/>
              <a:gd name="T9" fmla="*/ 0 h 11"/>
              <a:gd name="T10" fmla="*/ 2147483647 w 32"/>
              <a:gd name="T11" fmla="*/ 0 h 11"/>
              <a:gd name="T12" fmla="*/ 2147483647 w 32"/>
              <a:gd name="T13" fmla="*/ 2147483647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1"/>
              <a:gd name="T23" fmla="*/ 32 w 32"/>
              <a:gd name="T24" fmla="*/ 11 h 1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1">
                <a:moveTo>
                  <a:pt x="32" y="4"/>
                </a:moveTo>
                <a:lnTo>
                  <a:pt x="1" y="11"/>
                </a:lnTo>
                <a:lnTo>
                  <a:pt x="0" y="7"/>
                </a:lnTo>
                <a:lnTo>
                  <a:pt x="31" y="0"/>
                </a:lnTo>
                <a:lnTo>
                  <a:pt x="32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83" name="Freeform 5249"/>
          <p:cNvSpPr>
            <a:spLocks noChangeAspect="1"/>
          </p:cNvSpPr>
          <p:nvPr/>
        </p:nvSpPr>
        <p:spPr bwMode="auto">
          <a:xfrm>
            <a:off x="1420813" y="3629025"/>
            <a:ext cx="11112" cy="3175"/>
          </a:xfrm>
          <a:custGeom>
            <a:avLst/>
            <a:gdLst>
              <a:gd name="T0" fmla="*/ 2147483647 w 32"/>
              <a:gd name="T1" fmla="*/ 2147483647 h 11"/>
              <a:gd name="T2" fmla="*/ 2147483647 w 32"/>
              <a:gd name="T3" fmla="*/ 2147483647 h 11"/>
              <a:gd name="T4" fmla="*/ 0 w 32"/>
              <a:gd name="T5" fmla="*/ 2147483647 h 11"/>
              <a:gd name="T6" fmla="*/ 0 w 32"/>
              <a:gd name="T7" fmla="*/ 2147483647 h 11"/>
              <a:gd name="T8" fmla="*/ 2147483647 w 32"/>
              <a:gd name="T9" fmla="*/ 0 h 11"/>
              <a:gd name="T10" fmla="*/ 2147483647 w 32"/>
              <a:gd name="T11" fmla="*/ 0 h 11"/>
              <a:gd name="T12" fmla="*/ 2147483647 w 32"/>
              <a:gd name="T13" fmla="*/ 2147483647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1"/>
              <a:gd name="T23" fmla="*/ 32 w 32"/>
              <a:gd name="T24" fmla="*/ 11 h 1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1">
                <a:moveTo>
                  <a:pt x="32" y="4"/>
                </a:moveTo>
                <a:lnTo>
                  <a:pt x="1" y="11"/>
                </a:lnTo>
                <a:lnTo>
                  <a:pt x="0" y="6"/>
                </a:lnTo>
                <a:lnTo>
                  <a:pt x="31" y="0"/>
                </a:lnTo>
                <a:lnTo>
                  <a:pt x="32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84" name="Freeform 5250"/>
          <p:cNvSpPr>
            <a:spLocks noChangeAspect="1"/>
          </p:cNvSpPr>
          <p:nvPr/>
        </p:nvSpPr>
        <p:spPr bwMode="auto">
          <a:xfrm>
            <a:off x="1420813" y="3627438"/>
            <a:ext cx="11112" cy="4762"/>
          </a:xfrm>
          <a:custGeom>
            <a:avLst/>
            <a:gdLst>
              <a:gd name="T0" fmla="*/ 2147483647 w 32"/>
              <a:gd name="T1" fmla="*/ 2147483647 h 10"/>
              <a:gd name="T2" fmla="*/ 2147483647 w 32"/>
              <a:gd name="T3" fmla="*/ 2147483647 h 10"/>
              <a:gd name="T4" fmla="*/ 0 w 32"/>
              <a:gd name="T5" fmla="*/ 2147483647 h 10"/>
              <a:gd name="T6" fmla="*/ 2147483647 w 32"/>
              <a:gd name="T7" fmla="*/ 0 h 10"/>
              <a:gd name="T8" fmla="*/ 2147483647 w 32"/>
              <a:gd name="T9" fmla="*/ 2147483647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"/>
              <a:gd name="T16" fmla="*/ 0 h 10"/>
              <a:gd name="T17" fmla="*/ 32 w 32"/>
              <a:gd name="T18" fmla="*/ 10 h 1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" h="10">
                <a:moveTo>
                  <a:pt x="32" y="4"/>
                </a:moveTo>
                <a:lnTo>
                  <a:pt x="1" y="10"/>
                </a:lnTo>
                <a:lnTo>
                  <a:pt x="0" y="6"/>
                </a:lnTo>
                <a:lnTo>
                  <a:pt x="31" y="0"/>
                </a:lnTo>
                <a:lnTo>
                  <a:pt x="32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85" name="Freeform 5251"/>
          <p:cNvSpPr>
            <a:spLocks noChangeAspect="1"/>
          </p:cNvSpPr>
          <p:nvPr/>
        </p:nvSpPr>
        <p:spPr bwMode="auto">
          <a:xfrm>
            <a:off x="1425575" y="3624263"/>
            <a:ext cx="6350" cy="9525"/>
          </a:xfrm>
          <a:custGeom>
            <a:avLst/>
            <a:gdLst>
              <a:gd name="T0" fmla="*/ 2147483647 w 19"/>
              <a:gd name="T1" fmla="*/ 0 h 31"/>
              <a:gd name="T2" fmla="*/ 2147483647 w 19"/>
              <a:gd name="T3" fmla="*/ 0 h 31"/>
              <a:gd name="T4" fmla="*/ 2147483647 w 19"/>
              <a:gd name="T5" fmla="*/ 2147483647 h 31"/>
              <a:gd name="T6" fmla="*/ 2147483647 w 19"/>
              <a:gd name="T7" fmla="*/ 2147483647 h 31"/>
              <a:gd name="T8" fmla="*/ 2147483647 w 19"/>
              <a:gd name="T9" fmla="*/ 2147483647 h 31"/>
              <a:gd name="T10" fmla="*/ 2147483647 w 19"/>
              <a:gd name="T11" fmla="*/ 2147483647 h 31"/>
              <a:gd name="T12" fmla="*/ 2147483647 w 19"/>
              <a:gd name="T13" fmla="*/ 2147483647 h 31"/>
              <a:gd name="T14" fmla="*/ 2147483647 w 19"/>
              <a:gd name="T15" fmla="*/ 2147483647 h 31"/>
              <a:gd name="T16" fmla="*/ 2147483647 w 19"/>
              <a:gd name="T17" fmla="*/ 2147483647 h 31"/>
              <a:gd name="T18" fmla="*/ 2147483647 w 19"/>
              <a:gd name="T19" fmla="*/ 2147483647 h 31"/>
              <a:gd name="T20" fmla="*/ 2147483647 w 19"/>
              <a:gd name="T21" fmla="*/ 2147483647 h 31"/>
              <a:gd name="T22" fmla="*/ 2147483647 w 19"/>
              <a:gd name="T23" fmla="*/ 2147483647 h 31"/>
              <a:gd name="T24" fmla="*/ 2147483647 w 19"/>
              <a:gd name="T25" fmla="*/ 2147483647 h 31"/>
              <a:gd name="T26" fmla="*/ 2147483647 w 19"/>
              <a:gd name="T27" fmla="*/ 2147483647 h 31"/>
              <a:gd name="T28" fmla="*/ 2147483647 w 19"/>
              <a:gd name="T29" fmla="*/ 2147483647 h 31"/>
              <a:gd name="T30" fmla="*/ 2147483647 w 19"/>
              <a:gd name="T31" fmla="*/ 2147483647 h 31"/>
              <a:gd name="T32" fmla="*/ 2147483647 w 19"/>
              <a:gd name="T33" fmla="*/ 2147483647 h 31"/>
              <a:gd name="T34" fmla="*/ 2147483647 w 19"/>
              <a:gd name="T35" fmla="*/ 2147483647 h 31"/>
              <a:gd name="T36" fmla="*/ 2147483647 w 19"/>
              <a:gd name="T37" fmla="*/ 2147483647 h 31"/>
              <a:gd name="T38" fmla="*/ 0 w 19"/>
              <a:gd name="T39" fmla="*/ 2147483647 h 31"/>
              <a:gd name="T40" fmla="*/ 0 w 19"/>
              <a:gd name="T41" fmla="*/ 2147483647 h 31"/>
              <a:gd name="T42" fmla="*/ 2147483647 w 19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9"/>
              <a:gd name="T67" fmla="*/ 0 h 31"/>
              <a:gd name="T68" fmla="*/ 19 w 19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9" h="31">
                <a:moveTo>
                  <a:pt x="6" y="0"/>
                </a:moveTo>
                <a:lnTo>
                  <a:pt x="6" y="0"/>
                </a:lnTo>
                <a:lnTo>
                  <a:pt x="8" y="1"/>
                </a:lnTo>
                <a:lnTo>
                  <a:pt x="11" y="2"/>
                </a:lnTo>
                <a:lnTo>
                  <a:pt x="14" y="4"/>
                </a:lnTo>
                <a:lnTo>
                  <a:pt x="16" y="6"/>
                </a:lnTo>
                <a:lnTo>
                  <a:pt x="17" y="8"/>
                </a:lnTo>
                <a:lnTo>
                  <a:pt x="18" y="11"/>
                </a:lnTo>
                <a:lnTo>
                  <a:pt x="19" y="13"/>
                </a:lnTo>
                <a:lnTo>
                  <a:pt x="19" y="15"/>
                </a:lnTo>
                <a:lnTo>
                  <a:pt x="19" y="18"/>
                </a:lnTo>
                <a:lnTo>
                  <a:pt x="18" y="20"/>
                </a:lnTo>
                <a:lnTo>
                  <a:pt x="17" y="23"/>
                </a:lnTo>
                <a:lnTo>
                  <a:pt x="15" y="26"/>
                </a:lnTo>
                <a:lnTo>
                  <a:pt x="12" y="28"/>
                </a:lnTo>
                <a:lnTo>
                  <a:pt x="10" y="29"/>
                </a:lnTo>
                <a:lnTo>
                  <a:pt x="7" y="30"/>
                </a:lnTo>
                <a:lnTo>
                  <a:pt x="5" y="31"/>
                </a:lnTo>
                <a:lnTo>
                  <a:pt x="3" y="31"/>
                </a:lnTo>
                <a:lnTo>
                  <a:pt x="0" y="31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86" name="Freeform 5252"/>
          <p:cNvSpPr>
            <a:spLocks noChangeAspect="1"/>
          </p:cNvSpPr>
          <p:nvPr/>
        </p:nvSpPr>
        <p:spPr bwMode="auto">
          <a:xfrm>
            <a:off x="1414463" y="3622675"/>
            <a:ext cx="9525" cy="3175"/>
          </a:xfrm>
          <a:custGeom>
            <a:avLst/>
            <a:gdLst>
              <a:gd name="T0" fmla="*/ 0 w 27"/>
              <a:gd name="T1" fmla="*/ 2147483647 h 13"/>
              <a:gd name="T2" fmla="*/ 2147483647 w 27"/>
              <a:gd name="T3" fmla="*/ 0 h 13"/>
              <a:gd name="T4" fmla="*/ 0 w 27"/>
              <a:gd name="T5" fmla="*/ 2147483647 h 13"/>
              <a:gd name="T6" fmla="*/ 0 60000 65536"/>
              <a:gd name="T7" fmla="*/ 0 60000 65536"/>
              <a:gd name="T8" fmla="*/ 0 60000 65536"/>
              <a:gd name="T9" fmla="*/ 0 w 27"/>
              <a:gd name="T10" fmla="*/ 0 h 13"/>
              <a:gd name="T11" fmla="*/ 27 w 27"/>
              <a:gd name="T12" fmla="*/ 13 h 1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7" h="13">
                <a:moveTo>
                  <a:pt x="0" y="13"/>
                </a:moveTo>
                <a:lnTo>
                  <a:pt x="27" y="0"/>
                </a:lnTo>
                <a:lnTo>
                  <a:pt x="0" y="1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87" name="Freeform 5253"/>
          <p:cNvSpPr>
            <a:spLocks noChangeAspect="1"/>
          </p:cNvSpPr>
          <p:nvPr/>
        </p:nvSpPr>
        <p:spPr bwMode="auto">
          <a:xfrm>
            <a:off x="1423988" y="3624263"/>
            <a:ext cx="3175" cy="9525"/>
          </a:xfrm>
          <a:custGeom>
            <a:avLst/>
            <a:gdLst>
              <a:gd name="T0" fmla="*/ 2147483647 w 11"/>
              <a:gd name="T1" fmla="*/ 2147483647 h 32"/>
              <a:gd name="T2" fmla="*/ 2147483647 w 11"/>
              <a:gd name="T3" fmla="*/ 2147483647 h 32"/>
              <a:gd name="T4" fmla="*/ 0 w 11"/>
              <a:gd name="T5" fmla="*/ 2147483647 h 32"/>
              <a:gd name="T6" fmla="*/ 2147483647 w 11"/>
              <a:gd name="T7" fmla="*/ 2147483647 h 32"/>
              <a:gd name="T8" fmla="*/ 2147483647 w 11"/>
              <a:gd name="T9" fmla="*/ 0 h 32"/>
              <a:gd name="T10" fmla="*/ 2147483647 w 11"/>
              <a:gd name="T11" fmla="*/ 0 h 32"/>
              <a:gd name="T12" fmla="*/ 2147483647 w 11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"/>
              <a:gd name="T22" fmla="*/ 0 h 32"/>
              <a:gd name="T23" fmla="*/ 11 w 11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" h="32">
                <a:moveTo>
                  <a:pt x="11" y="1"/>
                </a:moveTo>
                <a:lnTo>
                  <a:pt x="5" y="32"/>
                </a:lnTo>
                <a:lnTo>
                  <a:pt x="0" y="31"/>
                </a:lnTo>
                <a:lnTo>
                  <a:pt x="3" y="31"/>
                </a:lnTo>
                <a:lnTo>
                  <a:pt x="3" y="0"/>
                </a:lnTo>
                <a:lnTo>
                  <a:pt x="6" y="0"/>
                </a:lnTo>
                <a:lnTo>
                  <a:pt x="11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88" name="Freeform 5254"/>
          <p:cNvSpPr>
            <a:spLocks noChangeAspect="1"/>
          </p:cNvSpPr>
          <p:nvPr/>
        </p:nvSpPr>
        <p:spPr bwMode="auto">
          <a:xfrm>
            <a:off x="1423988" y="3624263"/>
            <a:ext cx="1587" cy="9525"/>
          </a:xfrm>
          <a:custGeom>
            <a:avLst/>
            <a:gdLst>
              <a:gd name="T0" fmla="*/ 2147483647 w 4"/>
              <a:gd name="T1" fmla="*/ 0 h 31"/>
              <a:gd name="T2" fmla="*/ 2147483647 w 4"/>
              <a:gd name="T3" fmla="*/ 2147483647 h 31"/>
              <a:gd name="T4" fmla="*/ 0 w 4"/>
              <a:gd name="T5" fmla="*/ 2147483647 h 31"/>
              <a:gd name="T6" fmla="*/ 0 w 4"/>
              <a:gd name="T7" fmla="*/ 2147483647 h 31"/>
              <a:gd name="T8" fmla="*/ 0 w 4"/>
              <a:gd name="T9" fmla="*/ 0 h 31"/>
              <a:gd name="T10" fmla="*/ 0 w 4"/>
              <a:gd name="T11" fmla="*/ 0 h 31"/>
              <a:gd name="T12" fmla="*/ 2147483647 w 4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"/>
              <a:gd name="T22" fmla="*/ 0 h 31"/>
              <a:gd name="T23" fmla="*/ 4 w 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" h="31">
                <a:moveTo>
                  <a:pt x="4" y="0"/>
                </a:moveTo>
                <a:lnTo>
                  <a:pt x="4" y="31"/>
                </a:lnTo>
                <a:lnTo>
                  <a:pt x="0" y="31"/>
                </a:lnTo>
                <a:lnTo>
                  <a:pt x="0" y="0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89" name="Freeform 5255"/>
          <p:cNvSpPr>
            <a:spLocks noChangeAspect="1"/>
          </p:cNvSpPr>
          <p:nvPr/>
        </p:nvSpPr>
        <p:spPr bwMode="auto">
          <a:xfrm>
            <a:off x="1420813" y="3624263"/>
            <a:ext cx="4762" cy="9525"/>
          </a:xfrm>
          <a:custGeom>
            <a:avLst/>
            <a:gdLst>
              <a:gd name="T0" fmla="*/ 2147483647 w 13"/>
              <a:gd name="T1" fmla="*/ 0 h 31"/>
              <a:gd name="T2" fmla="*/ 2147483647 w 13"/>
              <a:gd name="T3" fmla="*/ 2147483647 h 31"/>
              <a:gd name="T4" fmla="*/ 2147483647 w 13"/>
              <a:gd name="T5" fmla="*/ 2147483647 h 31"/>
              <a:gd name="T6" fmla="*/ 0 w 13"/>
              <a:gd name="T7" fmla="*/ 2147483647 h 31"/>
              <a:gd name="T8" fmla="*/ 2147483647 w 13"/>
              <a:gd name="T9" fmla="*/ 2147483647 h 31"/>
              <a:gd name="T10" fmla="*/ 2147483647 w 13"/>
              <a:gd name="T11" fmla="*/ 0 h 31"/>
              <a:gd name="T12" fmla="*/ 2147483647 w 1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"/>
              <a:gd name="T22" fmla="*/ 0 h 31"/>
              <a:gd name="T23" fmla="*/ 13 w 1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" h="31">
                <a:moveTo>
                  <a:pt x="9" y="0"/>
                </a:moveTo>
                <a:lnTo>
                  <a:pt x="9" y="31"/>
                </a:lnTo>
                <a:lnTo>
                  <a:pt x="5" y="31"/>
                </a:lnTo>
                <a:lnTo>
                  <a:pt x="0" y="29"/>
                </a:lnTo>
                <a:lnTo>
                  <a:pt x="13" y="2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90" name="Freeform 5256"/>
          <p:cNvSpPr>
            <a:spLocks noChangeAspect="1"/>
          </p:cNvSpPr>
          <p:nvPr/>
        </p:nvSpPr>
        <p:spPr bwMode="auto">
          <a:xfrm>
            <a:off x="1419225" y="3624263"/>
            <a:ext cx="6350" cy="7937"/>
          </a:xfrm>
          <a:custGeom>
            <a:avLst/>
            <a:gdLst>
              <a:gd name="T0" fmla="*/ 2147483647 w 21"/>
              <a:gd name="T1" fmla="*/ 0 h 27"/>
              <a:gd name="T2" fmla="*/ 2147483647 w 21"/>
              <a:gd name="T3" fmla="*/ 2147483647 h 27"/>
              <a:gd name="T4" fmla="*/ 2147483647 w 21"/>
              <a:gd name="T5" fmla="*/ 2147483647 h 27"/>
              <a:gd name="T6" fmla="*/ 0 w 21"/>
              <a:gd name="T7" fmla="*/ 2147483647 h 27"/>
              <a:gd name="T8" fmla="*/ 2147483647 w 21"/>
              <a:gd name="T9" fmla="*/ 2147483647 h 27"/>
              <a:gd name="T10" fmla="*/ 2147483647 w 21"/>
              <a:gd name="T11" fmla="*/ 0 h 27"/>
              <a:gd name="T12" fmla="*/ 2147483647 w 21"/>
              <a:gd name="T13" fmla="*/ 0 h 2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"/>
              <a:gd name="T22" fmla="*/ 0 h 27"/>
              <a:gd name="T23" fmla="*/ 21 w 21"/>
              <a:gd name="T24" fmla="*/ 27 h 2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" h="27">
                <a:moveTo>
                  <a:pt x="19" y="0"/>
                </a:moveTo>
                <a:lnTo>
                  <a:pt x="6" y="27"/>
                </a:lnTo>
                <a:lnTo>
                  <a:pt x="2" y="25"/>
                </a:lnTo>
                <a:lnTo>
                  <a:pt x="0" y="22"/>
                </a:lnTo>
                <a:lnTo>
                  <a:pt x="21" y="2"/>
                </a:lnTo>
                <a:lnTo>
                  <a:pt x="1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91" name="Freeform 5257"/>
          <p:cNvSpPr>
            <a:spLocks noChangeAspect="1"/>
          </p:cNvSpPr>
          <p:nvPr/>
        </p:nvSpPr>
        <p:spPr bwMode="auto">
          <a:xfrm>
            <a:off x="1416050" y="3624263"/>
            <a:ext cx="9525" cy="7937"/>
          </a:xfrm>
          <a:custGeom>
            <a:avLst/>
            <a:gdLst>
              <a:gd name="T0" fmla="*/ 2147483647 w 23"/>
              <a:gd name="T1" fmla="*/ 2147483647 h 22"/>
              <a:gd name="T2" fmla="*/ 2147483647 w 23"/>
              <a:gd name="T3" fmla="*/ 2147483647 h 22"/>
              <a:gd name="T4" fmla="*/ 0 w 23"/>
              <a:gd name="T5" fmla="*/ 2147483647 h 22"/>
              <a:gd name="T6" fmla="*/ 0 w 23"/>
              <a:gd name="T7" fmla="*/ 2147483647 h 22"/>
              <a:gd name="T8" fmla="*/ 2147483647 w 23"/>
              <a:gd name="T9" fmla="*/ 0 h 22"/>
              <a:gd name="T10" fmla="*/ 2147483647 w 23"/>
              <a:gd name="T11" fmla="*/ 0 h 22"/>
              <a:gd name="T12" fmla="*/ 2147483647 w 23"/>
              <a:gd name="T13" fmla="*/ 214748364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"/>
              <a:gd name="T22" fmla="*/ 0 h 22"/>
              <a:gd name="T23" fmla="*/ 23 w 23"/>
              <a:gd name="T24" fmla="*/ 22 h 2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" h="22">
                <a:moveTo>
                  <a:pt x="23" y="2"/>
                </a:moveTo>
                <a:lnTo>
                  <a:pt x="2" y="22"/>
                </a:lnTo>
                <a:lnTo>
                  <a:pt x="0" y="20"/>
                </a:lnTo>
                <a:lnTo>
                  <a:pt x="21" y="0"/>
                </a:lnTo>
                <a:lnTo>
                  <a:pt x="23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92" name="Freeform 5258"/>
          <p:cNvSpPr>
            <a:spLocks noChangeAspect="1"/>
          </p:cNvSpPr>
          <p:nvPr/>
        </p:nvSpPr>
        <p:spPr bwMode="auto">
          <a:xfrm>
            <a:off x="1414463" y="3624263"/>
            <a:ext cx="11112" cy="4762"/>
          </a:xfrm>
          <a:custGeom>
            <a:avLst/>
            <a:gdLst>
              <a:gd name="T0" fmla="*/ 2147483647 w 29"/>
              <a:gd name="T1" fmla="*/ 0 h 20"/>
              <a:gd name="T2" fmla="*/ 2147483647 w 29"/>
              <a:gd name="T3" fmla="*/ 2147483647 h 20"/>
              <a:gd name="T4" fmla="*/ 2147483647 w 29"/>
              <a:gd name="T5" fmla="*/ 2147483647 h 20"/>
              <a:gd name="T6" fmla="*/ 0 w 29"/>
              <a:gd name="T7" fmla="*/ 2147483647 h 20"/>
              <a:gd name="T8" fmla="*/ 2147483647 w 29"/>
              <a:gd name="T9" fmla="*/ 2147483647 h 20"/>
              <a:gd name="T10" fmla="*/ 2147483647 w 29"/>
              <a:gd name="T11" fmla="*/ 2147483647 h 20"/>
              <a:gd name="T12" fmla="*/ 2147483647 w 29"/>
              <a:gd name="T13" fmla="*/ 0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9"/>
              <a:gd name="T22" fmla="*/ 0 h 20"/>
              <a:gd name="T23" fmla="*/ 29 w 29"/>
              <a:gd name="T24" fmla="*/ 20 h 2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9" h="20">
                <a:moveTo>
                  <a:pt x="27" y="0"/>
                </a:moveTo>
                <a:lnTo>
                  <a:pt x="6" y="20"/>
                </a:lnTo>
                <a:lnTo>
                  <a:pt x="1" y="15"/>
                </a:lnTo>
                <a:lnTo>
                  <a:pt x="0" y="12"/>
                </a:lnTo>
                <a:lnTo>
                  <a:pt x="29" y="4"/>
                </a:lnTo>
                <a:lnTo>
                  <a:pt x="28" y="1"/>
                </a:lnTo>
                <a:lnTo>
                  <a:pt x="2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93" name="Freeform 5259"/>
          <p:cNvSpPr>
            <a:spLocks noChangeAspect="1"/>
          </p:cNvSpPr>
          <p:nvPr/>
        </p:nvSpPr>
        <p:spPr bwMode="auto">
          <a:xfrm>
            <a:off x="1414463" y="3624263"/>
            <a:ext cx="11112" cy="3175"/>
          </a:xfrm>
          <a:custGeom>
            <a:avLst/>
            <a:gdLst>
              <a:gd name="T0" fmla="*/ 2147483647 w 30"/>
              <a:gd name="T1" fmla="*/ 2147483647 h 13"/>
              <a:gd name="T2" fmla="*/ 2147483647 w 30"/>
              <a:gd name="T3" fmla="*/ 2147483647 h 13"/>
              <a:gd name="T4" fmla="*/ 0 w 30"/>
              <a:gd name="T5" fmla="*/ 2147483647 h 13"/>
              <a:gd name="T6" fmla="*/ 2147483647 w 30"/>
              <a:gd name="T7" fmla="*/ 2147483647 h 13"/>
              <a:gd name="T8" fmla="*/ 2147483647 w 30"/>
              <a:gd name="T9" fmla="*/ 0 h 13"/>
              <a:gd name="T10" fmla="*/ 2147483647 w 30"/>
              <a:gd name="T11" fmla="*/ 2147483647 h 13"/>
              <a:gd name="T12" fmla="*/ 2147483647 w 30"/>
              <a:gd name="T13" fmla="*/ 2147483647 h 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13"/>
              <a:gd name="T23" fmla="*/ 30 w 30"/>
              <a:gd name="T24" fmla="*/ 13 h 1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13">
                <a:moveTo>
                  <a:pt x="30" y="5"/>
                </a:moveTo>
                <a:lnTo>
                  <a:pt x="1" y="13"/>
                </a:lnTo>
                <a:lnTo>
                  <a:pt x="0" y="10"/>
                </a:lnTo>
                <a:lnTo>
                  <a:pt x="1" y="12"/>
                </a:lnTo>
                <a:lnTo>
                  <a:pt x="28" y="0"/>
                </a:lnTo>
                <a:lnTo>
                  <a:pt x="29" y="2"/>
                </a:lnTo>
                <a:lnTo>
                  <a:pt x="30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94" name="Freeform 5260"/>
          <p:cNvSpPr>
            <a:spLocks noChangeAspect="1"/>
          </p:cNvSpPr>
          <p:nvPr/>
        </p:nvSpPr>
        <p:spPr bwMode="auto">
          <a:xfrm>
            <a:off x="1414463" y="3622675"/>
            <a:ext cx="11112" cy="4763"/>
          </a:xfrm>
          <a:custGeom>
            <a:avLst/>
            <a:gdLst>
              <a:gd name="T0" fmla="*/ 2147483647 w 29"/>
              <a:gd name="T1" fmla="*/ 2147483647 h 17"/>
              <a:gd name="T2" fmla="*/ 2147483647 w 29"/>
              <a:gd name="T3" fmla="*/ 2147483647 h 17"/>
              <a:gd name="T4" fmla="*/ 0 w 29"/>
              <a:gd name="T5" fmla="*/ 2147483647 h 17"/>
              <a:gd name="T6" fmla="*/ 2147483647 w 29"/>
              <a:gd name="T7" fmla="*/ 0 h 17"/>
              <a:gd name="T8" fmla="*/ 2147483647 w 29"/>
              <a:gd name="T9" fmla="*/ 2147483647 h 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"/>
              <a:gd name="T16" fmla="*/ 0 h 17"/>
              <a:gd name="T17" fmla="*/ 29 w 29"/>
              <a:gd name="T18" fmla="*/ 17 h 1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" h="17">
                <a:moveTo>
                  <a:pt x="29" y="5"/>
                </a:moveTo>
                <a:lnTo>
                  <a:pt x="2" y="17"/>
                </a:lnTo>
                <a:lnTo>
                  <a:pt x="0" y="13"/>
                </a:lnTo>
                <a:lnTo>
                  <a:pt x="27" y="0"/>
                </a:lnTo>
                <a:lnTo>
                  <a:pt x="29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95" name="Freeform 5261"/>
          <p:cNvSpPr>
            <a:spLocks noChangeAspect="1"/>
          </p:cNvSpPr>
          <p:nvPr/>
        </p:nvSpPr>
        <p:spPr bwMode="auto">
          <a:xfrm>
            <a:off x="1619250" y="3606800"/>
            <a:ext cx="9525" cy="4763"/>
          </a:xfrm>
          <a:custGeom>
            <a:avLst/>
            <a:gdLst>
              <a:gd name="T0" fmla="*/ 2147483647 w 29"/>
              <a:gd name="T1" fmla="*/ 0 h 12"/>
              <a:gd name="T2" fmla="*/ 0 w 29"/>
              <a:gd name="T3" fmla="*/ 2147483647 h 12"/>
              <a:gd name="T4" fmla="*/ 2147483647 w 29"/>
              <a:gd name="T5" fmla="*/ 0 h 12"/>
              <a:gd name="T6" fmla="*/ 0 60000 65536"/>
              <a:gd name="T7" fmla="*/ 0 60000 65536"/>
              <a:gd name="T8" fmla="*/ 0 60000 65536"/>
              <a:gd name="T9" fmla="*/ 0 w 29"/>
              <a:gd name="T10" fmla="*/ 0 h 12"/>
              <a:gd name="T11" fmla="*/ 29 w 29"/>
              <a:gd name="T12" fmla="*/ 12 h 1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9" h="12">
                <a:moveTo>
                  <a:pt x="29" y="0"/>
                </a:moveTo>
                <a:lnTo>
                  <a:pt x="0" y="12"/>
                </a:lnTo>
                <a:lnTo>
                  <a:pt x="2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96" name="Freeform 5262"/>
          <p:cNvSpPr>
            <a:spLocks noChangeAspect="1"/>
          </p:cNvSpPr>
          <p:nvPr/>
        </p:nvSpPr>
        <p:spPr bwMode="auto">
          <a:xfrm>
            <a:off x="1590675" y="3563938"/>
            <a:ext cx="11113" cy="6350"/>
          </a:xfrm>
          <a:custGeom>
            <a:avLst/>
            <a:gdLst>
              <a:gd name="T0" fmla="*/ 2147483647 w 30"/>
              <a:gd name="T1" fmla="*/ 2147483647 h 20"/>
              <a:gd name="T2" fmla="*/ 2147483647 w 30"/>
              <a:gd name="T3" fmla="*/ 2147483647 h 20"/>
              <a:gd name="T4" fmla="*/ 0 w 30"/>
              <a:gd name="T5" fmla="*/ 2147483647 h 20"/>
              <a:gd name="T6" fmla="*/ 0 w 30"/>
              <a:gd name="T7" fmla="*/ 2147483647 h 20"/>
              <a:gd name="T8" fmla="*/ 0 w 30"/>
              <a:gd name="T9" fmla="*/ 2147483647 h 20"/>
              <a:gd name="T10" fmla="*/ 2147483647 w 30"/>
              <a:gd name="T11" fmla="*/ 2147483647 h 20"/>
              <a:gd name="T12" fmla="*/ 2147483647 w 30"/>
              <a:gd name="T13" fmla="*/ 2147483647 h 20"/>
              <a:gd name="T14" fmla="*/ 2147483647 w 30"/>
              <a:gd name="T15" fmla="*/ 2147483647 h 20"/>
              <a:gd name="T16" fmla="*/ 2147483647 w 30"/>
              <a:gd name="T17" fmla="*/ 2147483647 h 20"/>
              <a:gd name="T18" fmla="*/ 2147483647 w 30"/>
              <a:gd name="T19" fmla="*/ 2147483647 h 20"/>
              <a:gd name="T20" fmla="*/ 2147483647 w 30"/>
              <a:gd name="T21" fmla="*/ 2147483647 h 20"/>
              <a:gd name="T22" fmla="*/ 2147483647 w 30"/>
              <a:gd name="T23" fmla="*/ 0 h 20"/>
              <a:gd name="T24" fmla="*/ 2147483647 w 30"/>
              <a:gd name="T25" fmla="*/ 0 h 20"/>
              <a:gd name="T26" fmla="*/ 2147483647 w 30"/>
              <a:gd name="T27" fmla="*/ 0 h 20"/>
              <a:gd name="T28" fmla="*/ 2147483647 w 30"/>
              <a:gd name="T29" fmla="*/ 2147483647 h 20"/>
              <a:gd name="T30" fmla="*/ 2147483647 w 30"/>
              <a:gd name="T31" fmla="*/ 2147483647 h 20"/>
              <a:gd name="T32" fmla="*/ 2147483647 w 30"/>
              <a:gd name="T33" fmla="*/ 2147483647 h 20"/>
              <a:gd name="T34" fmla="*/ 2147483647 w 30"/>
              <a:gd name="T35" fmla="*/ 2147483647 h 20"/>
              <a:gd name="T36" fmla="*/ 2147483647 w 30"/>
              <a:gd name="T37" fmla="*/ 2147483647 h 20"/>
              <a:gd name="T38" fmla="*/ 2147483647 w 30"/>
              <a:gd name="T39" fmla="*/ 2147483647 h 20"/>
              <a:gd name="T40" fmla="*/ 2147483647 w 30"/>
              <a:gd name="T41" fmla="*/ 2147483647 h 20"/>
              <a:gd name="T42" fmla="*/ 2147483647 w 30"/>
              <a:gd name="T43" fmla="*/ 2147483647 h 2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0"/>
              <a:gd name="T67" fmla="*/ 0 h 20"/>
              <a:gd name="T68" fmla="*/ 30 w 30"/>
              <a:gd name="T69" fmla="*/ 20 h 20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0" h="20">
                <a:moveTo>
                  <a:pt x="1" y="20"/>
                </a:moveTo>
                <a:lnTo>
                  <a:pt x="1" y="20"/>
                </a:lnTo>
                <a:lnTo>
                  <a:pt x="0" y="18"/>
                </a:lnTo>
                <a:lnTo>
                  <a:pt x="0" y="16"/>
                </a:lnTo>
                <a:lnTo>
                  <a:pt x="0" y="13"/>
                </a:lnTo>
                <a:lnTo>
                  <a:pt x="1" y="11"/>
                </a:lnTo>
                <a:lnTo>
                  <a:pt x="2" y="8"/>
                </a:lnTo>
                <a:lnTo>
                  <a:pt x="4" y="5"/>
                </a:lnTo>
                <a:lnTo>
                  <a:pt x="6" y="3"/>
                </a:lnTo>
                <a:lnTo>
                  <a:pt x="8" y="2"/>
                </a:lnTo>
                <a:lnTo>
                  <a:pt x="11" y="1"/>
                </a:lnTo>
                <a:lnTo>
                  <a:pt x="13" y="0"/>
                </a:lnTo>
                <a:lnTo>
                  <a:pt x="15" y="0"/>
                </a:lnTo>
                <a:lnTo>
                  <a:pt x="19" y="0"/>
                </a:lnTo>
                <a:lnTo>
                  <a:pt x="21" y="1"/>
                </a:lnTo>
                <a:lnTo>
                  <a:pt x="24" y="2"/>
                </a:lnTo>
                <a:lnTo>
                  <a:pt x="26" y="4"/>
                </a:lnTo>
                <a:lnTo>
                  <a:pt x="28" y="6"/>
                </a:lnTo>
                <a:lnTo>
                  <a:pt x="29" y="9"/>
                </a:lnTo>
                <a:lnTo>
                  <a:pt x="30" y="12"/>
                </a:lnTo>
                <a:lnTo>
                  <a:pt x="1" y="2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97" name="Freeform 5263"/>
          <p:cNvSpPr>
            <a:spLocks noChangeAspect="1"/>
          </p:cNvSpPr>
          <p:nvPr/>
        </p:nvSpPr>
        <p:spPr bwMode="auto">
          <a:xfrm>
            <a:off x="1614488" y="3600450"/>
            <a:ext cx="14287" cy="11113"/>
          </a:xfrm>
          <a:custGeom>
            <a:avLst/>
            <a:gdLst>
              <a:gd name="T0" fmla="*/ 2147483647 w 38"/>
              <a:gd name="T1" fmla="*/ 2147483647 h 33"/>
              <a:gd name="T2" fmla="*/ 2147483647 w 38"/>
              <a:gd name="T3" fmla="*/ 2147483647 h 33"/>
              <a:gd name="T4" fmla="*/ 0 w 38"/>
              <a:gd name="T5" fmla="*/ 2147483647 h 33"/>
              <a:gd name="T6" fmla="*/ 2147483647 w 38"/>
              <a:gd name="T7" fmla="*/ 2147483647 h 33"/>
              <a:gd name="T8" fmla="*/ 2147483647 w 38"/>
              <a:gd name="T9" fmla="*/ 0 h 33"/>
              <a:gd name="T10" fmla="*/ 2147483647 w 38"/>
              <a:gd name="T11" fmla="*/ 2147483647 h 33"/>
              <a:gd name="T12" fmla="*/ 2147483647 w 38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8"/>
              <a:gd name="T22" fmla="*/ 0 h 33"/>
              <a:gd name="T23" fmla="*/ 38 w 38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8" h="33">
                <a:moveTo>
                  <a:pt x="38" y="21"/>
                </a:moveTo>
                <a:lnTo>
                  <a:pt x="9" y="33"/>
                </a:lnTo>
                <a:lnTo>
                  <a:pt x="0" y="17"/>
                </a:lnTo>
                <a:lnTo>
                  <a:pt x="3" y="19"/>
                </a:lnTo>
                <a:lnTo>
                  <a:pt x="27" y="0"/>
                </a:lnTo>
                <a:lnTo>
                  <a:pt x="30" y="2"/>
                </a:lnTo>
                <a:lnTo>
                  <a:pt x="38" y="2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98" name="Freeform 5264"/>
          <p:cNvSpPr>
            <a:spLocks noChangeAspect="1"/>
          </p:cNvSpPr>
          <p:nvPr/>
        </p:nvSpPr>
        <p:spPr bwMode="auto">
          <a:xfrm>
            <a:off x="1611313" y="3595688"/>
            <a:ext cx="12700" cy="11112"/>
          </a:xfrm>
          <a:custGeom>
            <a:avLst/>
            <a:gdLst>
              <a:gd name="T0" fmla="*/ 2147483647 w 35"/>
              <a:gd name="T1" fmla="*/ 2147483647 h 33"/>
              <a:gd name="T2" fmla="*/ 2147483647 w 35"/>
              <a:gd name="T3" fmla="*/ 2147483647 h 33"/>
              <a:gd name="T4" fmla="*/ 0 w 35"/>
              <a:gd name="T5" fmla="*/ 2147483647 h 33"/>
              <a:gd name="T6" fmla="*/ 0 w 35"/>
              <a:gd name="T7" fmla="*/ 2147483647 h 33"/>
              <a:gd name="T8" fmla="*/ 2147483647 w 35"/>
              <a:gd name="T9" fmla="*/ 0 h 33"/>
              <a:gd name="T10" fmla="*/ 2147483647 w 35"/>
              <a:gd name="T11" fmla="*/ 0 h 33"/>
              <a:gd name="T12" fmla="*/ 2147483647 w 35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33"/>
              <a:gd name="T23" fmla="*/ 35 w 35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33">
                <a:moveTo>
                  <a:pt x="35" y="14"/>
                </a:moveTo>
                <a:lnTo>
                  <a:pt x="11" y="33"/>
                </a:lnTo>
                <a:lnTo>
                  <a:pt x="0" y="18"/>
                </a:lnTo>
                <a:lnTo>
                  <a:pt x="25" y="0"/>
                </a:lnTo>
                <a:lnTo>
                  <a:pt x="35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499" name="Freeform 5265"/>
          <p:cNvSpPr>
            <a:spLocks noChangeAspect="1"/>
          </p:cNvSpPr>
          <p:nvPr/>
        </p:nvSpPr>
        <p:spPr bwMode="auto">
          <a:xfrm>
            <a:off x="1606550" y="3590925"/>
            <a:ext cx="15875" cy="9525"/>
          </a:xfrm>
          <a:custGeom>
            <a:avLst/>
            <a:gdLst>
              <a:gd name="T0" fmla="*/ 2147483647 w 36"/>
              <a:gd name="T1" fmla="*/ 2147483647 h 34"/>
              <a:gd name="T2" fmla="*/ 2147483647 w 36"/>
              <a:gd name="T3" fmla="*/ 2147483647 h 34"/>
              <a:gd name="T4" fmla="*/ 0 w 36"/>
              <a:gd name="T5" fmla="*/ 2147483647 h 34"/>
              <a:gd name="T6" fmla="*/ 2147483647 w 36"/>
              <a:gd name="T7" fmla="*/ 2147483647 h 34"/>
              <a:gd name="T8" fmla="*/ 2147483647 w 36"/>
              <a:gd name="T9" fmla="*/ 0 h 34"/>
              <a:gd name="T10" fmla="*/ 2147483647 w 36"/>
              <a:gd name="T11" fmla="*/ 2147483647 h 34"/>
              <a:gd name="T12" fmla="*/ 2147483647 w 36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34"/>
              <a:gd name="T23" fmla="*/ 36 w 36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34">
                <a:moveTo>
                  <a:pt x="36" y="16"/>
                </a:moveTo>
                <a:lnTo>
                  <a:pt x="11" y="34"/>
                </a:lnTo>
                <a:lnTo>
                  <a:pt x="0" y="19"/>
                </a:lnTo>
                <a:lnTo>
                  <a:pt x="2" y="21"/>
                </a:lnTo>
                <a:lnTo>
                  <a:pt x="25" y="0"/>
                </a:lnTo>
                <a:lnTo>
                  <a:pt x="27" y="2"/>
                </a:lnTo>
                <a:lnTo>
                  <a:pt x="36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00" name="Freeform 5266"/>
          <p:cNvSpPr>
            <a:spLocks noChangeAspect="1"/>
          </p:cNvSpPr>
          <p:nvPr/>
        </p:nvSpPr>
        <p:spPr bwMode="auto">
          <a:xfrm>
            <a:off x="1604963" y="3582988"/>
            <a:ext cx="14287" cy="14287"/>
          </a:xfrm>
          <a:custGeom>
            <a:avLst/>
            <a:gdLst>
              <a:gd name="T0" fmla="*/ 2147483647 w 35"/>
              <a:gd name="T1" fmla="*/ 2147483647 h 34"/>
              <a:gd name="T2" fmla="*/ 2147483647 w 35"/>
              <a:gd name="T3" fmla="*/ 2147483647 h 34"/>
              <a:gd name="T4" fmla="*/ 0 w 35"/>
              <a:gd name="T5" fmla="*/ 2147483647 h 34"/>
              <a:gd name="T6" fmla="*/ 0 w 35"/>
              <a:gd name="T7" fmla="*/ 2147483647 h 34"/>
              <a:gd name="T8" fmla="*/ 2147483647 w 35"/>
              <a:gd name="T9" fmla="*/ 0 h 34"/>
              <a:gd name="T10" fmla="*/ 2147483647 w 35"/>
              <a:gd name="T11" fmla="*/ 0 h 34"/>
              <a:gd name="T12" fmla="*/ 2147483647 w 35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34"/>
              <a:gd name="T23" fmla="*/ 35 w 35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34">
                <a:moveTo>
                  <a:pt x="35" y="13"/>
                </a:moveTo>
                <a:lnTo>
                  <a:pt x="12" y="34"/>
                </a:lnTo>
                <a:lnTo>
                  <a:pt x="0" y="20"/>
                </a:lnTo>
                <a:lnTo>
                  <a:pt x="23" y="0"/>
                </a:lnTo>
                <a:lnTo>
                  <a:pt x="35" y="1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01" name="Freeform 5267"/>
          <p:cNvSpPr>
            <a:spLocks noChangeAspect="1"/>
          </p:cNvSpPr>
          <p:nvPr/>
        </p:nvSpPr>
        <p:spPr bwMode="auto">
          <a:xfrm>
            <a:off x="1601788" y="3579813"/>
            <a:ext cx="11112" cy="12700"/>
          </a:xfrm>
          <a:custGeom>
            <a:avLst/>
            <a:gdLst>
              <a:gd name="T0" fmla="*/ 2147483647 w 36"/>
              <a:gd name="T1" fmla="*/ 2147483647 h 33"/>
              <a:gd name="T2" fmla="*/ 2147483647 w 36"/>
              <a:gd name="T3" fmla="*/ 2147483647 h 33"/>
              <a:gd name="T4" fmla="*/ 0 w 36"/>
              <a:gd name="T5" fmla="*/ 2147483647 h 33"/>
              <a:gd name="T6" fmla="*/ 2147483647 w 36"/>
              <a:gd name="T7" fmla="*/ 2147483647 h 33"/>
              <a:gd name="T8" fmla="*/ 2147483647 w 36"/>
              <a:gd name="T9" fmla="*/ 0 h 33"/>
              <a:gd name="T10" fmla="*/ 2147483647 w 36"/>
              <a:gd name="T11" fmla="*/ 2147483647 h 33"/>
              <a:gd name="T12" fmla="*/ 2147483647 w 36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33"/>
              <a:gd name="T23" fmla="*/ 36 w 36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33">
                <a:moveTo>
                  <a:pt x="36" y="13"/>
                </a:moveTo>
                <a:lnTo>
                  <a:pt x="13" y="33"/>
                </a:lnTo>
                <a:lnTo>
                  <a:pt x="0" y="18"/>
                </a:lnTo>
                <a:lnTo>
                  <a:pt x="1" y="19"/>
                </a:lnTo>
                <a:lnTo>
                  <a:pt x="26" y="0"/>
                </a:lnTo>
                <a:lnTo>
                  <a:pt x="27" y="1"/>
                </a:lnTo>
                <a:lnTo>
                  <a:pt x="36" y="1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02" name="Freeform 5268"/>
          <p:cNvSpPr>
            <a:spLocks noChangeAspect="1"/>
          </p:cNvSpPr>
          <p:nvPr/>
        </p:nvSpPr>
        <p:spPr bwMode="auto">
          <a:xfrm>
            <a:off x="1597025" y="3576638"/>
            <a:ext cx="12700" cy="11112"/>
          </a:xfrm>
          <a:custGeom>
            <a:avLst/>
            <a:gdLst>
              <a:gd name="T0" fmla="*/ 2147483647 w 37"/>
              <a:gd name="T1" fmla="*/ 2147483647 h 34"/>
              <a:gd name="T2" fmla="*/ 2147483647 w 37"/>
              <a:gd name="T3" fmla="*/ 2147483647 h 34"/>
              <a:gd name="T4" fmla="*/ 2147483647 w 37"/>
              <a:gd name="T5" fmla="*/ 2147483647 h 34"/>
              <a:gd name="T6" fmla="*/ 0 w 37"/>
              <a:gd name="T7" fmla="*/ 2147483647 h 34"/>
              <a:gd name="T8" fmla="*/ 2147483647 w 37"/>
              <a:gd name="T9" fmla="*/ 2147483647 h 34"/>
              <a:gd name="T10" fmla="*/ 2147483647 w 37"/>
              <a:gd name="T11" fmla="*/ 0 h 34"/>
              <a:gd name="T12" fmla="*/ 2147483647 w 37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7"/>
              <a:gd name="T22" fmla="*/ 0 h 34"/>
              <a:gd name="T23" fmla="*/ 37 w 37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7" h="34">
                <a:moveTo>
                  <a:pt x="37" y="15"/>
                </a:moveTo>
                <a:lnTo>
                  <a:pt x="12" y="34"/>
                </a:lnTo>
                <a:lnTo>
                  <a:pt x="3" y="20"/>
                </a:lnTo>
                <a:lnTo>
                  <a:pt x="0" y="17"/>
                </a:lnTo>
                <a:lnTo>
                  <a:pt x="27" y="3"/>
                </a:lnTo>
                <a:lnTo>
                  <a:pt x="25" y="0"/>
                </a:lnTo>
                <a:lnTo>
                  <a:pt x="37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03" name="Freeform 5269"/>
          <p:cNvSpPr>
            <a:spLocks noChangeAspect="1"/>
          </p:cNvSpPr>
          <p:nvPr/>
        </p:nvSpPr>
        <p:spPr bwMode="auto">
          <a:xfrm>
            <a:off x="1593850" y="3571875"/>
            <a:ext cx="11113" cy="9525"/>
          </a:xfrm>
          <a:custGeom>
            <a:avLst/>
            <a:gdLst>
              <a:gd name="T0" fmla="*/ 2147483647 w 36"/>
              <a:gd name="T1" fmla="*/ 2147483647 h 29"/>
              <a:gd name="T2" fmla="*/ 2147483647 w 36"/>
              <a:gd name="T3" fmla="*/ 2147483647 h 29"/>
              <a:gd name="T4" fmla="*/ 2147483647 w 36"/>
              <a:gd name="T5" fmla="*/ 2147483647 h 29"/>
              <a:gd name="T6" fmla="*/ 0 w 36"/>
              <a:gd name="T7" fmla="*/ 2147483647 h 29"/>
              <a:gd name="T8" fmla="*/ 2147483647 w 36"/>
              <a:gd name="T9" fmla="*/ 2147483647 h 29"/>
              <a:gd name="T10" fmla="*/ 2147483647 w 36"/>
              <a:gd name="T11" fmla="*/ 0 h 29"/>
              <a:gd name="T12" fmla="*/ 2147483647 w 36"/>
              <a:gd name="T13" fmla="*/ 2147483647 h 2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29"/>
              <a:gd name="T23" fmla="*/ 36 w 36"/>
              <a:gd name="T24" fmla="*/ 29 h 2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29">
                <a:moveTo>
                  <a:pt x="36" y="15"/>
                </a:moveTo>
                <a:lnTo>
                  <a:pt x="9" y="29"/>
                </a:lnTo>
                <a:lnTo>
                  <a:pt x="1" y="15"/>
                </a:lnTo>
                <a:lnTo>
                  <a:pt x="0" y="12"/>
                </a:lnTo>
                <a:lnTo>
                  <a:pt x="29" y="3"/>
                </a:lnTo>
                <a:lnTo>
                  <a:pt x="28" y="0"/>
                </a:lnTo>
                <a:lnTo>
                  <a:pt x="36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04" name="Freeform 5270"/>
          <p:cNvSpPr>
            <a:spLocks noChangeAspect="1"/>
          </p:cNvSpPr>
          <p:nvPr/>
        </p:nvSpPr>
        <p:spPr bwMode="auto">
          <a:xfrm>
            <a:off x="1590675" y="3568700"/>
            <a:ext cx="12700" cy="7938"/>
          </a:xfrm>
          <a:custGeom>
            <a:avLst/>
            <a:gdLst>
              <a:gd name="T0" fmla="*/ 2147483647 w 34"/>
              <a:gd name="T1" fmla="*/ 2147483647 h 24"/>
              <a:gd name="T2" fmla="*/ 2147483647 w 34"/>
              <a:gd name="T3" fmla="*/ 2147483647 h 24"/>
              <a:gd name="T4" fmla="*/ 0 w 34"/>
              <a:gd name="T5" fmla="*/ 2147483647 h 24"/>
              <a:gd name="T6" fmla="*/ 2147483647 w 34"/>
              <a:gd name="T7" fmla="*/ 0 h 24"/>
              <a:gd name="T8" fmla="*/ 2147483647 w 34"/>
              <a:gd name="T9" fmla="*/ 2147483647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"/>
              <a:gd name="T16" fmla="*/ 0 h 24"/>
              <a:gd name="T17" fmla="*/ 34 w 34"/>
              <a:gd name="T18" fmla="*/ 24 h 2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" h="24">
                <a:moveTo>
                  <a:pt x="34" y="15"/>
                </a:moveTo>
                <a:lnTo>
                  <a:pt x="5" y="24"/>
                </a:lnTo>
                <a:lnTo>
                  <a:pt x="0" y="8"/>
                </a:lnTo>
                <a:lnTo>
                  <a:pt x="29" y="0"/>
                </a:lnTo>
                <a:lnTo>
                  <a:pt x="34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05" name="Freeform 5271"/>
          <p:cNvSpPr>
            <a:spLocks noChangeAspect="1"/>
          </p:cNvSpPr>
          <p:nvPr/>
        </p:nvSpPr>
        <p:spPr bwMode="auto">
          <a:xfrm>
            <a:off x="1590675" y="3568700"/>
            <a:ext cx="12700" cy="4763"/>
          </a:xfrm>
          <a:custGeom>
            <a:avLst/>
            <a:gdLst>
              <a:gd name="T0" fmla="*/ 2147483647 w 31"/>
              <a:gd name="T1" fmla="*/ 0 h 18"/>
              <a:gd name="T2" fmla="*/ 2147483647 w 31"/>
              <a:gd name="T3" fmla="*/ 0 h 18"/>
              <a:gd name="T4" fmla="*/ 2147483647 w 31"/>
              <a:gd name="T5" fmla="*/ 2147483647 h 18"/>
              <a:gd name="T6" fmla="*/ 2147483647 w 31"/>
              <a:gd name="T7" fmla="*/ 2147483647 h 18"/>
              <a:gd name="T8" fmla="*/ 2147483647 w 31"/>
              <a:gd name="T9" fmla="*/ 2147483647 h 18"/>
              <a:gd name="T10" fmla="*/ 2147483647 w 31"/>
              <a:gd name="T11" fmla="*/ 2147483647 h 18"/>
              <a:gd name="T12" fmla="*/ 2147483647 w 31"/>
              <a:gd name="T13" fmla="*/ 2147483647 h 18"/>
              <a:gd name="T14" fmla="*/ 2147483647 w 31"/>
              <a:gd name="T15" fmla="*/ 2147483647 h 18"/>
              <a:gd name="T16" fmla="*/ 2147483647 w 31"/>
              <a:gd name="T17" fmla="*/ 2147483647 h 18"/>
              <a:gd name="T18" fmla="*/ 2147483647 w 31"/>
              <a:gd name="T19" fmla="*/ 2147483647 h 18"/>
              <a:gd name="T20" fmla="*/ 2147483647 w 31"/>
              <a:gd name="T21" fmla="*/ 2147483647 h 18"/>
              <a:gd name="T22" fmla="*/ 2147483647 w 31"/>
              <a:gd name="T23" fmla="*/ 2147483647 h 18"/>
              <a:gd name="T24" fmla="*/ 2147483647 w 31"/>
              <a:gd name="T25" fmla="*/ 2147483647 h 18"/>
              <a:gd name="T26" fmla="*/ 2147483647 w 31"/>
              <a:gd name="T27" fmla="*/ 2147483647 h 18"/>
              <a:gd name="T28" fmla="*/ 2147483647 w 31"/>
              <a:gd name="T29" fmla="*/ 2147483647 h 18"/>
              <a:gd name="T30" fmla="*/ 2147483647 w 31"/>
              <a:gd name="T31" fmla="*/ 2147483647 h 18"/>
              <a:gd name="T32" fmla="*/ 2147483647 w 31"/>
              <a:gd name="T33" fmla="*/ 2147483647 h 18"/>
              <a:gd name="T34" fmla="*/ 2147483647 w 31"/>
              <a:gd name="T35" fmla="*/ 2147483647 h 18"/>
              <a:gd name="T36" fmla="*/ 2147483647 w 31"/>
              <a:gd name="T37" fmla="*/ 2147483647 h 18"/>
              <a:gd name="T38" fmla="*/ 0 w 31"/>
              <a:gd name="T39" fmla="*/ 2147483647 h 18"/>
              <a:gd name="T40" fmla="*/ 0 w 31"/>
              <a:gd name="T41" fmla="*/ 2147483647 h 18"/>
              <a:gd name="T42" fmla="*/ 2147483647 w 31"/>
              <a:gd name="T43" fmla="*/ 0 h 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8"/>
              <a:gd name="T68" fmla="*/ 31 w 31"/>
              <a:gd name="T69" fmla="*/ 18 h 1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8">
                <a:moveTo>
                  <a:pt x="31" y="0"/>
                </a:moveTo>
                <a:lnTo>
                  <a:pt x="31" y="0"/>
                </a:lnTo>
                <a:lnTo>
                  <a:pt x="31" y="3"/>
                </a:lnTo>
                <a:lnTo>
                  <a:pt x="31" y="5"/>
                </a:lnTo>
                <a:lnTo>
                  <a:pt x="30" y="7"/>
                </a:lnTo>
                <a:lnTo>
                  <a:pt x="29" y="10"/>
                </a:lnTo>
                <a:lnTo>
                  <a:pt x="28" y="12"/>
                </a:lnTo>
                <a:lnTo>
                  <a:pt x="26" y="14"/>
                </a:lnTo>
                <a:lnTo>
                  <a:pt x="24" y="16"/>
                </a:lnTo>
                <a:lnTo>
                  <a:pt x="21" y="17"/>
                </a:lnTo>
                <a:lnTo>
                  <a:pt x="19" y="18"/>
                </a:lnTo>
                <a:lnTo>
                  <a:pt x="15" y="18"/>
                </a:lnTo>
                <a:lnTo>
                  <a:pt x="13" y="18"/>
                </a:lnTo>
                <a:lnTo>
                  <a:pt x="11" y="17"/>
                </a:lnTo>
                <a:lnTo>
                  <a:pt x="8" y="16"/>
                </a:lnTo>
                <a:lnTo>
                  <a:pt x="6" y="15"/>
                </a:lnTo>
                <a:lnTo>
                  <a:pt x="4" y="13"/>
                </a:lnTo>
                <a:lnTo>
                  <a:pt x="2" y="11"/>
                </a:lnTo>
                <a:lnTo>
                  <a:pt x="1" y="8"/>
                </a:lnTo>
                <a:lnTo>
                  <a:pt x="0" y="6"/>
                </a:lnTo>
                <a:lnTo>
                  <a:pt x="3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06" name="Freeform 5272"/>
          <p:cNvSpPr>
            <a:spLocks noChangeAspect="1"/>
          </p:cNvSpPr>
          <p:nvPr/>
        </p:nvSpPr>
        <p:spPr bwMode="auto">
          <a:xfrm>
            <a:off x="1571625" y="3524250"/>
            <a:ext cx="7938" cy="11113"/>
          </a:xfrm>
          <a:custGeom>
            <a:avLst/>
            <a:gdLst>
              <a:gd name="T0" fmla="*/ 2147483647 w 27"/>
              <a:gd name="T1" fmla="*/ 2147483647 h 26"/>
              <a:gd name="T2" fmla="*/ 2147483647 w 27"/>
              <a:gd name="T3" fmla="*/ 2147483647 h 26"/>
              <a:gd name="T4" fmla="*/ 2147483647 w 27"/>
              <a:gd name="T5" fmla="*/ 2147483647 h 26"/>
              <a:gd name="T6" fmla="*/ 2147483647 w 27"/>
              <a:gd name="T7" fmla="*/ 2147483647 h 26"/>
              <a:gd name="T8" fmla="*/ 0 w 27"/>
              <a:gd name="T9" fmla="*/ 2147483647 h 26"/>
              <a:gd name="T10" fmla="*/ 0 w 27"/>
              <a:gd name="T11" fmla="*/ 2147483647 h 26"/>
              <a:gd name="T12" fmla="*/ 0 w 27"/>
              <a:gd name="T13" fmla="*/ 2147483647 h 26"/>
              <a:gd name="T14" fmla="*/ 2147483647 w 27"/>
              <a:gd name="T15" fmla="*/ 2147483647 h 26"/>
              <a:gd name="T16" fmla="*/ 2147483647 w 27"/>
              <a:gd name="T17" fmla="*/ 2147483647 h 26"/>
              <a:gd name="T18" fmla="*/ 2147483647 w 27"/>
              <a:gd name="T19" fmla="*/ 2147483647 h 26"/>
              <a:gd name="T20" fmla="*/ 2147483647 w 27"/>
              <a:gd name="T21" fmla="*/ 2147483647 h 26"/>
              <a:gd name="T22" fmla="*/ 2147483647 w 27"/>
              <a:gd name="T23" fmla="*/ 2147483647 h 26"/>
              <a:gd name="T24" fmla="*/ 2147483647 w 27"/>
              <a:gd name="T25" fmla="*/ 2147483647 h 26"/>
              <a:gd name="T26" fmla="*/ 2147483647 w 27"/>
              <a:gd name="T27" fmla="*/ 0 h 26"/>
              <a:gd name="T28" fmla="*/ 2147483647 w 27"/>
              <a:gd name="T29" fmla="*/ 0 h 26"/>
              <a:gd name="T30" fmla="*/ 2147483647 w 27"/>
              <a:gd name="T31" fmla="*/ 0 h 26"/>
              <a:gd name="T32" fmla="*/ 2147483647 w 27"/>
              <a:gd name="T33" fmla="*/ 2147483647 h 26"/>
              <a:gd name="T34" fmla="*/ 2147483647 w 27"/>
              <a:gd name="T35" fmla="*/ 2147483647 h 26"/>
              <a:gd name="T36" fmla="*/ 2147483647 w 27"/>
              <a:gd name="T37" fmla="*/ 2147483647 h 26"/>
              <a:gd name="T38" fmla="*/ 2147483647 w 27"/>
              <a:gd name="T39" fmla="*/ 2147483647 h 26"/>
              <a:gd name="T40" fmla="*/ 2147483647 w 27"/>
              <a:gd name="T41" fmla="*/ 2147483647 h 26"/>
              <a:gd name="T42" fmla="*/ 2147483647 w 27"/>
              <a:gd name="T43" fmla="*/ 2147483647 h 2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7"/>
              <a:gd name="T67" fmla="*/ 0 h 26"/>
              <a:gd name="T68" fmla="*/ 27 w 27"/>
              <a:gd name="T69" fmla="*/ 26 h 2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7" h="26">
                <a:moveTo>
                  <a:pt x="4" y="26"/>
                </a:moveTo>
                <a:lnTo>
                  <a:pt x="4" y="26"/>
                </a:lnTo>
                <a:lnTo>
                  <a:pt x="2" y="23"/>
                </a:lnTo>
                <a:lnTo>
                  <a:pt x="1" y="21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1" y="11"/>
                </a:lnTo>
                <a:lnTo>
                  <a:pt x="2" y="8"/>
                </a:lnTo>
                <a:lnTo>
                  <a:pt x="4" y="6"/>
                </a:lnTo>
                <a:lnTo>
                  <a:pt x="5" y="4"/>
                </a:lnTo>
                <a:lnTo>
                  <a:pt x="8" y="2"/>
                </a:lnTo>
                <a:lnTo>
                  <a:pt x="10" y="1"/>
                </a:lnTo>
                <a:lnTo>
                  <a:pt x="13" y="0"/>
                </a:lnTo>
                <a:lnTo>
                  <a:pt x="15" y="0"/>
                </a:lnTo>
                <a:lnTo>
                  <a:pt x="17" y="0"/>
                </a:lnTo>
                <a:lnTo>
                  <a:pt x="21" y="1"/>
                </a:lnTo>
                <a:lnTo>
                  <a:pt x="23" y="2"/>
                </a:lnTo>
                <a:lnTo>
                  <a:pt x="25" y="4"/>
                </a:lnTo>
                <a:lnTo>
                  <a:pt x="27" y="5"/>
                </a:lnTo>
                <a:lnTo>
                  <a:pt x="4" y="2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07" name="Freeform 5273"/>
          <p:cNvSpPr>
            <a:spLocks noChangeAspect="1"/>
          </p:cNvSpPr>
          <p:nvPr/>
        </p:nvSpPr>
        <p:spPr bwMode="auto">
          <a:xfrm>
            <a:off x="1590675" y="3563938"/>
            <a:ext cx="12700" cy="6350"/>
          </a:xfrm>
          <a:custGeom>
            <a:avLst/>
            <a:gdLst>
              <a:gd name="T0" fmla="*/ 2147483647 w 33"/>
              <a:gd name="T1" fmla="*/ 2147483647 h 19"/>
              <a:gd name="T2" fmla="*/ 2147483647 w 33"/>
              <a:gd name="T3" fmla="*/ 2147483647 h 19"/>
              <a:gd name="T4" fmla="*/ 0 w 33"/>
              <a:gd name="T5" fmla="*/ 2147483647 h 19"/>
              <a:gd name="T6" fmla="*/ 2147483647 w 33"/>
              <a:gd name="T7" fmla="*/ 2147483647 h 19"/>
              <a:gd name="T8" fmla="*/ 2147483647 w 33"/>
              <a:gd name="T9" fmla="*/ 0 h 19"/>
              <a:gd name="T10" fmla="*/ 2147483647 w 33"/>
              <a:gd name="T11" fmla="*/ 2147483647 h 19"/>
              <a:gd name="T12" fmla="*/ 2147483647 w 33"/>
              <a:gd name="T13" fmla="*/ 2147483647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19"/>
              <a:gd name="T23" fmla="*/ 33 w 33"/>
              <a:gd name="T24" fmla="*/ 19 h 1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19">
                <a:moveTo>
                  <a:pt x="33" y="13"/>
                </a:moveTo>
                <a:lnTo>
                  <a:pt x="2" y="19"/>
                </a:lnTo>
                <a:lnTo>
                  <a:pt x="0" y="8"/>
                </a:lnTo>
                <a:lnTo>
                  <a:pt x="1" y="11"/>
                </a:lnTo>
                <a:lnTo>
                  <a:pt x="30" y="0"/>
                </a:lnTo>
                <a:lnTo>
                  <a:pt x="31" y="3"/>
                </a:lnTo>
                <a:lnTo>
                  <a:pt x="33" y="1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08" name="Freeform 5274"/>
          <p:cNvSpPr>
            <a:spLocks noChangeAspect="1"/>
          </p:cNvSpPr>
          <p:nvPr/>
        </p:nvSpPr>
        <p:spPr bwMode="auto">
          <a:xfrm>
            <a:off x="1589088" y="3554413"/>
            <a:ext cx="12700" cy="14287"/>
          </a:xfrm>
          <a:custGeom>
            <a:avLst/>
            <a:gdLst>
              <a:gd name="T0" fmla="*/ 2147483647 w 34"/>
              <a:gd name="T1" fmla="*/ 2147483647 h 33"/>
              <a:gd name="T2" fmla="*/ 2147483647 w 34"/>
              <a:gd name="T3" fmla="*/ 2147483647 h 33"/>
              <a:gd name="T4" fmla="*/ 2147483647 w 34"/>
              <a:gd name="T5" fmla="*/ 2147483647 h 33"/>
              <a:gd name="T6" fmla="*/ 0 w 34"/>
              <a:gd name="T7" fmla="*/ 2147483647 h 33"/>
              <a:gd name="T8" fmla="*/ 2147483647 w 34"/>
              <a:gd name="T9" fmla="*/ 2147483647 h 33"/>
              <a:gd name="T10" fmla="*/ 2147483647 w 34"/>
              <a:gd name="T11" fmla="*/ 0 h 33"/>
              <a:gd name="T12" fmla="*/ 2147483647 w 34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33"/>
              <a:gd name="T23" fmla="*/ 34 w 34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33">
                <a:moveTo>
                  <a:pt x="34" y="22"/>
                </a:moveTo>
                <a:lnTo>
                  <a:pt x="5" y="33"/>
                </a:lnTo>
                <a:lnTo>
                  <a:pt x="3" y="27"/>
                </a:lnTo>
                <a:lnTo>
                  <a:pt x="0" y="20"/>
                </a:lnTo>
                <a:lnTo>
                  <a:pt x="29" y="8"/>
                </a:lnTo>
                <a:lnTo>
                  <a:pt x="26" y="0"/>
                </a:lnTo>
                <a:lnTo>
                  <a:pt x="34" y="2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09" name="Freeform 5275"/>
          <p:cNvSpPr>
            <a:spLocks noChangeAspect="1"/>
          </p:cNvSpPr>
          <p:nvPr/>
        </p:nvSpPr>
        <p:spPr bwMode="auto">
          <a:xfrm>
            <a:off x="1587500" y="3552825"/>
            <a:ext cx="11113" cy="11113"/>
          </a:xfrm>
          <a:custGeom>
            <a:avLst/>
            <a:gdLst>
              <a:gd name="T0" fmla="*/ 2147483647 w 37"/>
              <a:gd name="T1" fmla="*/ 2147483647 h 29"/>
              <a:gd name="T2" fmla="*/ 2147483647 w 37"/>
              <a:gd name="T3" fmla="*/ 2147483647 h 29"/>
              <a:gd name="T4" fmla="*/ 0 w 37"/>
              <a:gd name="T5" fmla="*/ 2147483647 h 29"/>
              <a:gd name="T6" fmla="*/ 0 w 37"/>
              <a:gd name="T7" fmla="*/ 2147483647 h 29"/>
              <a:gd name="T8" fmla="*/ 2147483647 w 37"/>
              <a:gd name="T9" fmla="*/ 0 h 29"/>
              <a:gd name="T10" fmla="*/ 2147483647 w 37"/>
              <a:gd name="T11" fmla="*/ 0 h 29"/>
              <a:gd name="T12" fmla="*/ 2147483647 w 37"/>
              <a:gd name="T13" fmla="*/ 2147483647 h 2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7"/>
              <a:gd name="T22" fmla="*/ 0 h 29"/>
              <a:gd name="T23" fmla="*/ 37 w 37"/>
              <a:gd name="T24" fmla="*/ 29 h 2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7" h="29">
                <a:moveTo>
                  <a:pt x="37" y="17"/>
                </a:moveTo>
                <a:lnTo>
                  <a:pt x="8" y="29"/>
                </a:lnTo>
                <a:lnTo>
                  <a:pt x="0" y="13"/>
                </a:lnTo>
                <a:lnTo>
                  <a:pt x="29" y="0"/>
                </a:lnTo>
                <a:lnTo>
                  <a:pt x="37" y="1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10" name="Freeform 5276"/>
          <p:cNvSpPr>
            <a:spLocks noChangeAspect="1"/>
          </p:cNvSpPr>
          <p:nvPr/>
        </p:nvSpPr>
        <p:spPr bwMode="auto">
          <a:xfrm>
            <a:off x="1581150" y="3546475"/>
            <a:ext cx="15875" cy="11113"/>
          </a:xfrm>
          <a:custGeom>
            <a:avLst/>
            <a:gdLst>
              <a:gd name="T0" fmla="*/ 2147483647 w 41"/>
              <a:gd name="T1" fmla="*/ 2147483647 h 32"/>
              <a:gd name="T2" fmla="*/ 2147483647 w 41"/>
              <a:gd name="T3" fmla="*/ 2147483647 h 32"/>
              <a:gd name="T4" fmla="*/ 0 w 41"/>
              <a:gd name="T5" fmla="*/ 2147483647 h 32"/>
              <a:gd name="T6" fmla="*/ 2147483647 w 41"/>
              <a:gd name="T7" fmla="*/ 2147483647 h 32"/>
              <a:gd name="T8" fmla="*/ 2147483647 w 41"/>
              <a:gd name="T9" fmla="*/ 0 h 32"/>
              <a:gd name="T10" fmla="*/ 2147483647 w 41"/>
              <a:gd name="T11" fmla="*/ 2147483647 h 32"/>
              <a:gd name="T12" fmla="*/ 2147483647 w 41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1"/>
              <a:gd name="T22" fmla="*/ 0 h 32"/>
              <a:gd name="T23" fmla="*/ 41 w 41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1" h="32">
                <a:moveTo>
                  <a:pt x="41" y="19"/>
                </a:moveTo>
                <a:lnTo>
                  <a:pt x="12" y="32"/>
                </a:lnTo>
                <a:lnTo>
                  <a:pt x="0" y="6"/>
                </a:lnTo>
                <a:lnTo>
                  <a:pt x="5" y="15"/>
                </a:lnTo>
                <a:lnTo>
                  <a:pt x="32" y="0"/>
                </a:lnTo>
                <a:lnTo>
                  <a:pt x="37" y="10"/>
                </a:lnTo>
                <a:lnTo>
                  <a:pt x="41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11" name="Freeform 5277"/>
          <p:cNvSpPr>
            <a:spLocks noChangeAspect="1"/>
          </p:cNvSpPr>
          <p:nvPr/>
        </p:nvSpPr>
        <p:spPr bwMode="auto">
          <a:xfrm>
            <a:off x="1579563" y="3541713"/>
            <a:ext cx="14287" cy="9525"/>
          </a:xfrm>
          <a:custGeom>
            <a:avLst/>
            <a:gdLst>
              <a:gd name="T0" fmla="*/ 2147483647 w 36"/>
              <a:gd name="T1" fmla="*/ 2147483647 h 32"/>
              <a:gd name="T2" fmla="*/ 2147483647 w 36"/>
              <a:gd name="T3" fmla="*/ 2147483647 h 32"/>
              <a:gd name="T4" fmla="*/ 0 w 36"/>
              <a:gd name="T5" fmla="*/ 2147483647 h 32"/>
              <a:gd name="T6" fmla="*/ 0 w 36"/>
              <a:gd name="T7" fmla="*/ 2147483647 h 32"/>
              <a:gd name="T8" fmla="*/ 2147483647 w 36"/>
              <a:gd name="T9" fmla="*/ 0 h 32"/>
              <a:gd name="T10" fmla="*/ 2147483647 w 36"/>
              <a:gd name="T11" fmla="*/ 0 h 32"/>
              <a:gd name="T12" fmla="*/ 2147483647 w 36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32"/>
              <a:gd name="T23" fmla="*/ 36 w 36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32">
                <a:moveTo>
                  <a:pt x="36" y="17"/>
                </a:moveTo>
                <a:lnTo>
                  <a:pt x="9" y="32"/>
                </a:lnTo>
                <a:lnTo>
                  <a:pt x="0" y="14"/>
                </a:lnTo>
                <a:lnTo>
                  <a:pt x="27" y="0"/>
                </a:lnTo>
                <a:lnTo>
                  <a:pt x="36" y="1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12" name="Freeform 5278"/>
          <p:cNvSpPr>
            <a:spLocks noChangeAspect="1"/>
          </p:cNvSpPr>
          <p:nvPr/>
        </p:nvSpPr>
        <p:spPr bwMode="auto">
          <a:xfrm>
            <a:off x="1576388" y="3535363"/>
            <a:ext cx="14287" cy="9525"/>
          </a:xfrm>
          <a:custGeom>
            <a:avLst/>
            <a:gdLst>
              <a:gd name="T0" fmla="*/ 2147483647 w 40"/>
              <a:gd name="T1" fmla="*/ 2147483647 h 31"/>
              <a:gd name="T2" fmla="*/ 2147483647 w 40"/>
              <a:gd name="T3" fmla="*/ 2147483647 h 31"/>
              <a:gd name="T4" fmla="*/ 0 w 40"/>
              <a:gd name="T5" fmla="*/ 2147483647 h 31"/>
              <a:gd name="T6" fmla="*/ 2147483647 w 40"/>
              <a:gd name="T7" fmla="*/ 2147483647 h 31"/>
              <a:gd name="T8" fmla="*/ 2147483647 w 40"/>
              <a:gd name="T9" fmla="*/ 0 h 31"/>
              <a:gd name="T10" fmla="*/ 2147483647 w 40"/>
              <a:gd name="T11" fmla="*/ 2147483647 h 31"/>
              <a:gd name="T12" fmla="*/ 2147483647 w 40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31"/>
              <a:gd name="T23" fmla="*/ 40 w 40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31">
                <a:moveTo>
                  <a:pt x="40" y="17"/>
                </a:moveTo>
                <a:lnTo>
                  <a:pt x="13" y="31"/>
                </a:lnTo>
                <a:lnTo>
                  <a:pt x="0" y="11"/>
                </a:lnTo>
                <a:lnTo>
                  <a:pt x="4" y="17"/>
                </a:lnTo>
                <a:lnTo>
                  <a:pt x="29" y="0"/>
                </a:lnTo>
                <a:lnTo>
                  <a:pt x="34" y="6"/>
                </a:lnTo>
                <a:lnTo>
                  <a:pt x="40" y="1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13" name="Freeform 5279"/>
          <p:cNvSpPr>
            <a:spLocks noChangeAspect="1"/>
          </p:cNvSpPr>
          <p:nvPr/>
        </p:nvSpPr>
        <p:spPr bwMode="auto">
          <a:xfrm>
            <a:off x="1576388" y="3527425"/>
            <a:ext cx="11112" cy="14288"/>
          </a:xfrm>
          <a:custGeom>
            <a:avLst/>
            <a:gdLst>
              <a:gd name="T0" fmla="*/ 2147483647 w 32"/>
              <a:gd name="T1" fmla="*/ 2147483647 h 33"/>
              <a:gd name="T2" fmla="*/ 2147483647 w 32"/>
              <a:gd name="T3" fmla="*/ 2147483647 h 33"/>
              <a:gd name="T4" fmla="*/ 2147483647 w 32"/>
              <a:gd name="T5" fmla="*/ 2147483647 h 33"/>
              <a:gd name="T6" fmla="*/ 0 w 32"/>
              <a:gd name="T7" fmla="*/ 2147483647 h 33"/>
              <a:gd name="T8" fmla="*/ 2147483647 w 32"/>
              <a:gd name="T9" fmla="*/ 2147483647 h 33"/>
              <a:gd name="T10" fmla="*/ 2147483647 w 32"/>
              <a:gd name="T11" fmla="*/ 0 h 33"/>
              <a:gd name="T12" fmla="*/ 2147483647 w 32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3"/>
              <a:gd name="T23" fmla="*/ 32 w 32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3">
                <a:moveTo>
                  <a:pt x="32" y="16"/>
                </a:moveTo>
                <a:lnTo>
                  <a:pt x="7" y="33"/>
                </a:lnTo>
                <a:lnTo>
                  <a:pt x="2" y="24"/>
                </a:lnTo>
                <a:lnTo>
                  <a:pt x="0" y="22"/>
                </a:lnTo>
                <a:lnTo>
                  <a:pt x="23" y="2"/>
                </a:lnTo>
                <a:lnTo>
                  <a:pt x="22" y="0"/>
                </a:lnTo>
                <a:lnTo>
                  <a:pt x="32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14" name="Freeform 5280"/>
          <p:cNvSpPr>
            <a:spLocks noChangeAspect="1"/>
          </p:cNvSpPr>
          <p:nvPr/>
        </p:nvSpPr>
        <p:spPr bwMode="auto">
          <a:xfrm>
            <a:off x="1573213" y="3525838"/>
            <a:ext cx="12700" cy="11112"/>
          </a:xfrm>
          <a:custGeom>
            <a:avLst/>
            <a:gdLst>
              <a:gd name="T0" fmla="*/ 2147483647 w 29"/>
              <a:gd name="T1" fmla="*/ 2147483647 h 28"/>
              <a:gd name="T2" fmla="*/ 2147483647 w 29"/>
              <a:gd name="T3" fmla="*/ 2147483647 h 28"/>
              <a:gd name="T4" fmla="*/ 0 w 29"/>
              <a:gd name="T5" fmla="*/ 2147483647 h 28"/>
              <a:gd name="T6" fmla="*/ 2147483647 w 29"/>
              <a:gd name="T7" fmla="*/ 0 h 28"/>
              <a:gd name="T8" fmla="*/ 2147483647 w 29"/>
              <a:gd name="T9" fmla="*/ 2147483647 h 2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"/>
              <a:gd name="T16" fmla="*/ 0 h 28"/>
              <a:gd name="T17" fmla="*/ 29 w 29"/>
              <a:gd name="T18" fmla="*/ 28 h 2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" h="28">
                <a:moveTo>
                  <a:pt x="29" y="8"/>
                </a:moveTo>
                <a:lnTo>
                  <a:pt x="6" y="28"/>
                </a:lnTo>
                <a:lnTo>
                  <a:pt x="0" y="21"/>
                </a:lnTo>
                <a:lnTo>
                  <a:pt x="23" y="0"/>
                </a:lnTo>
                <a:lnTo>
                  <a:pt x="29" y="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15" name="Freeform 5281"/>
          <p:cNvSpPr>
            <a:spLocks noChangeAspect="1"/>
          </p:cNvSpPr>
          <p:nvPr/>
        </p:nvSpPr>
        <p:spPr bwMode="auto">
          <a:xfrm>
            <a:off x="1571625" y="3524250"/>
            <a:ext cx="9525" cy="6350"/>
          </a:xfrm>
          <a:custGeom>
            <a:avLst/>
            <a:gdLst>
              <a:gd name="T0" fmla="*/ 0 w 31"/>
              <a:gd name="T1" fmla="*/ 2147483647 h 16"/>
              <a:gd name="T2" fmla="*/ 0 w 31"/>
              <a:gd name="T3" fmla="*/ 2147483647 h 16"/>
              <a:gd name="T4" fmla="*/ 0 w 31"/>
              <a:gd name="T5" fmla="*/ 2147483647 h 16"/>
              <a:gd name="T6" fmla="*/ 2147483647 w 31"/>
              <a:gd name="T7" fmla="*/ 2147483647 h 16"/>
              <a:gd name="T8" fmla="*/ 2147483647 w 31"/>
              <a:gd name="T9" fmla="*/ 2147483647 h 16"/>
              <a:gd name="T10" fmla="*/ 2147483647 w 31"/>
              <a:gd name="T11" fmla="*/ 2147483647 h 16"/>
              <a:gd name="T12" fmla="*/ 2147483647 w 31"/>
              <a:gd name="T13" fmla="*/ 2147483647 h 16"/>
              <a:gd name="T14" fmla="*/ 2147483647 w 31"/>
              <a:gd name="T15" fmla="*/ 2147483647 h 16"/>
              <a:gd name="T16" fmla="*/ 2147483647 w 31"/>
              <a:gd name="T17" fmla="*/ 2147483647 h 16"/>
              <a:gd name="T18" fmla="*/ 2147483647 w 31"/>
              <a:gd name="T19" fmla="*/ 0 h 16"/>
              <a:gd name="T20" fmla="*/ 2147483647 w 31"/>
              <a:gd name="T21" fmla="*/ 0 h 16"/>
              <a:gd name="T22" fmla="*/ 2147483647 w 31"/>
              <a:gd name="T23" fmla="*/ 0 h 16"/>
              <a:gd name="T24" fmla="*/ 2147483647 w 31"/>
              <a:gd name="T25" fmla="*/ 2147483647 h 16"/>
              <a:gd name="T26" fmla="*/ 2147483647 w 31"/>
              <a:gd name="T27" fmla="*/ 2147483647 h 16"/>
              <a:gd name="T28" fmla="*/ 2147483647 w 31"/>
              <a:gd name="T29" fmla="*/ 2147483647 h 16"/>
              <a:gd name="T30" fmla="*/ 2147483647 w 31"/>
              <a:gd name="T31" fmla="*/ 2147483647 h 16"/>
              <a:gd name="T32" fmla="*/ 2147483647 w 31"/>
              <a:gd name="T33" fmla="*/ 2147483647 h 16"/>
              <a:gd name="T34" fmla="*/ 2147483647 w 31"/>
              <a:gd name="T35" fmla="*/ 2147483647 h 16"/>
              <a:gd name="T36" fmla="*/ 2147483647 w 31"/>
              <a:gd name="T37" fmla="*/ 2147483647 h 16"/>
              <a:gd name="T38" fmla="*/ 2147483647 w 31"/>
              <a:gd name="T39" fmla="*/ 2147483647 h 16"/>
              <a:gd name="T40" fmla="*/ 2147483647 w 31"/>
              <a:gd name="T41" fmla="*/ 2147483647 h 16"/>
              <a:gd name="T42" fmla="*/ 0 w 31"/>
              <a:gd name="T43" fmla="*/ 2147483647 h 1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6"/>
              <a:gd name="T68" fmla="*/ 31 w 31"/>
              <a:gd name="T69" fmla="*/ 16 h 1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6">
                <a:moveTo>
                  <a:pt x="0" y="16"/>
                </a:moveTo>
                <a:lnTo>
                  <a:pt x="0" y="16"/>
                </a:lnTo>
                <a:lnTo>
                  <a:pt x="0" y="14"/>
                </a:lnTo>
                <a:lnTo>
                  <a:pt x="1" y="11"/>
                </a:lnTo>
                <a:lnTo>
                  <a:pt x="2" y="8"/>
                </a:lnTo>
                <a:lnTo>
                  <a:pt x="4" y="6"/>
                </a:lnTo>
                <a:lnTo>
                  <a:pt x="6" y="4"/>
                </a:lnTo>
                <a:lnTo>
                  <a:pt x="8" y="2"/>
                </a:lnTo>
                <a:lnTo>
                  <a:pt x="10" y="1"/>
                </a:lnTo>
                <a:lnTo>
                  <a:pt x="13" y="0"/>
                </a:lnTo>
                <a:lnTo>
                  <a:pt x="15" y="0"/>
                </a:lnTo>
                <a:lnTo>
                  <a:pt x="17" y="0"/>
                </a:lnTo>
                <a:lnTo>
                  <a:pt x="21" y="1"/>
                </a:lnTo>
                <a:lnTo>
                  <a:pt x="23" y="2"/>
                </a:lnTo>
                <a:lnTo>
                  <a:pt x="25" y="4"/>
                </a:lnTo>
                <a:lnTo>
                  <a:pt x="27" y="6"/>
                </a:lnTo>
                <a:lnTo>
                  <a:pt x="29" y="8"/>
                </a:lnTo>
                <a:lnTo>
                  <a:pt x="30" y="11"/>
                </a:lnTo>
                <a:lnTo>
                  <a:pt x="31" y="14"/>
                </a:lnTo>
                <a:lnTo>
                  <a:pt x="31" y="16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16" name="Freeform 5282"/>
          <p:cNvSpPr>
            <a:spLocks noChangeAspect="1"/>
          </p:cNvSpPr>
          <p:nvPr/>
        </p:nvSpPr>
        <p:spPr bwMode="auto">
          <a:xfrm>
            <a:off x="1571625" y="3532188"/>
            <a:ext cx="9525" cy="3175"/>
          </a:xfrm>
          <a:custGeom>
            <a:avLst/>
            <a:gdLst>
              <a:gd name="T0" fmla="*/ 2147483647 w 31"/>
              <a:gd name="T1" fmla="*/ 0 h 3175"/>
              <a:gd name="T2" fmla="*/ 0 w 31"/>
              <a:gd name="T3" fmla="*/ 0 h 3175"/>
              <a:gd name="T4" fmla="*/ 2147483647 w 31"/>
              <a:gd name="T5" fmla="*/ 0 h 3175"/>
              <a:gd name="T6" fmla="*/ 0 60000 65536"/>
              <a:gd name="T7" fmla="*/ 0 60000 65536"/>
              <a:gd name="T8" fmla="*/ 0 60000 65536"/>
              <a:gd name="T9" fmla="*/ 0 w 31"/>
              <a:gd name="T10" fmla="*/ 0 h 3175"/>
              <a:gd name="T11" fmla="*/ 31 w 31"/>
              <a:gd name="T12" fmla="*/ 3175 h 317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" h="3175">
                <a:moveTo>
                  <a:pt x="31" y="0"/>
                </a:moveTo>
                <a:lnTo>
                  <a:pt x="0" y="0"/>
                </a:lnTo>
                <a:lnTo>
                  <a:pt x="3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17" name="Freeform 5283"/>
          <p:cNvSpPr>
            <a:spLocks noChangeAspect="1"/>
          </p:cNvSpPr>
          <p:nvPr/>
        </p:nvSpPr>
        <p:spPr bwMode="auto">
          <a:xfrm>
            <a:off x="1571625" y="3530600"/>
            <a:ext cx="9525" cy="1588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18" name="Freeform 5284"/>
          <p:cNvSpPr>
            <a:spLocks noChangeAspect="1"/>
          </p:cNvSpPr>
          <p:nvPr/>
        </p:nvSpPr>
        <p:spPr bwMode="auto">
          <a:xfrm>
            <a:off x="1571625" y="3530600"/>
            <a:ext cx="9525" cy="1588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19" name="Freeform 5285"/>
          <p:cNvSpPr>
            <a:spLocks noChangeAspect="1"/>
          </p:cNvSpPr>
          <p:nvPr/>
        </p:nvSpPr>
        <p:spPr bwMode="auto">
          <a:xfrm>
            <a:off x="1571625" y="3530600"/>
            <a:ext cx="9525" cy="1588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20" name="Freeform 5286"/>
          <p:cNvSpPr>
            <a:spLocks noChangeAspect="1"/>
          </p:cNvSpPr>
          <p:nvPr/>
        </p:nvSpPr>
        <p:spPr bwMode="auto">
          <a:xfrm>
            <a:off x="1571625" y="3530600"/>
            <a:ext cx="9525" cy="1588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21" name="Freeform 5287"/>
          <p:cNvSpPr>
            <a:spLocks noChangeAspect="1"/>
          </p:cNvSpPr>
          <p:nvPr/>
        </p:nvSpPr>
        <p:spPr bwMode="auto">
          <a:xfrm>
            <a:off x="1571625" y="3532188"/>
            <a:ext cx="9525" cy="3175"/>
          </a:xfrm>
          <a:custGeom>
            <a:avLst/>
            <a:gdLst>
              <a:gd name="T0" fmla="*/ 0 w 31"/>
              <a:gd name="T1" fmla="*/ 0 h 1"/>
              <a:gd name="T2" fmla="*/ 2147483647 w 31"/>
              <a:gd name="T3" fmla="*/ 0 h 1"/>
              <a:gd name="T4" fmla="*/ 2147483647 w 31"/>
              <a:gd name="T5" fmla="*/ 2147483647 h 1"/>
              <a:gd name="T6" fmla="*/ 2147483647 w 31"/>
              <a:gd name="T7" fmla="*/ 2147483647 h 1"/>
              <a:gd name="T8" fmla="*/ 0 w 31"/>
              <a:gd name="T9" fmla="*/ 2147483647 h 1"/>
              <a:gd name="T10" fmla="*/ 0 w 31"/>
              <a:gd name="T11" fmla="*/ 2147483647 h 1"/>
              <a:gd name="T12" fmla="*/ 0 w 3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"/>
              <a:gd name="T23" fmla="*/ 31 w 3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">
                <a:moveTo>
                  <a:pt x="0" y="0"/>
                </a:moveTo>
                <a:lnTo>
                  <a:pt x="31" y="0"/>
                </a:lnTo>
                <a:lnTo>
                  <a:pt x="3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22" name="Rectangle 5288"/>
          <p:cNvSpPr>
            <a:spLocks noChangeAspect="1" noChangeArrowheads="1"/>
          </p:cNvSpPr>
          <p:nvPr/>
        </p:nvSpPr>
        <p:spPr bwMode="auto">
          <a:xfrm>
            <a:off x="1571625" y="3532188"/>
            <a:ext cx="9525" cy="1587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23" name="Freeform 5289"/>
          <p:cNvSpPr>
            <a:spLocks noChangeAspect="1"/>
          </p:cNvSpPr>
          <p:nvPr/>
        </p:nvSpPr>
        <p:spPr bwMode="auto">
          <a:xfrm>
            <a:off x="1733550" y="3617913"/>
            <a:ext cx="9525" cy="1587"/>
          </a:xfrm>
          <a:custGeom>
            <a:avLst/>
            <a:gdLst>
              <a:gd name="T0" fmla="*/ 2147483647 w 31"/>
              <a:gd name="T1" fmla="*/ 0 h 1587"/>
              <a:gd name="T2" fmla="*/ 0 w 31"/>
              <a:gd name="T3" fmla="*/ 0 h 1587"/>
              <a:gd name="T4" fmla="*/ 2147483647 w 31"/>
              <a:gd name="T5" fmla="*/ 0 h 1587"/>
              <a:gd name="T6" fmla="*/ 0 60000 65536"/>
              <a:gd name="T7" fmla="*/ 0 60000 65536"/>
              <a:gd name="T8" fmla="*/ 0 60000 65536"/>
              <a:gd name="T9" fmla="*/ 0 w 31"/>
              <a:gd name="T10" fmla="*/ 0 h 1587"/>
              <a:gd name="T11" fmla="*/ 31 w 31"/>
              <a:gd name="T12" fmla="*/ 1587 h 158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" h="1587">
                <a:moveTo>
                  <a:pt x="31" y="0"/>
                </a:moveTo>
                <a:lnTo>
                  <a:pt x="0" y="0"/>
                </a:lnTo>
                <a:lnTo>
                  <a:pt x="3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24" name="Freeform 5290"/>
          <p:cNvSpPr>
            <a:spLocks noChangeAspect="1"/>
          </p:cNvSpPr>
          <p:nvPr/>
        </p:nvSpPr>
        <p:spPr bwMode="auto">
          <a:xfrm>
            <a:off x="1739900" y="3527425"/>
            <a:ext cx="11113" cy="4763"/>
          </a:xfrm>
          <a:custGeom>
            <a:avLst/>
            <a:gdLst>
              <a:gd name="T0" fmla="*/ 0 w 29"/>
              <a:gd name="T1" fmla="*/ 0 h 10"/>
              <a:gd name="T2" fmla="*/ 2147483647 w 29"/>
              <a:gd name="T3" fmla="*/ 2147483647 h 10"/>
              <a:gd name="T4" fmla="*/ 0 w 29"/>
              <a:gd name="T5" fmla="*/ 0 h 10"/>
              <a:gd name="T6" fmla="*/ 0 60000 65536"/>
              <a:gd name="T7" fmla="*/ 0 60000 65536"/>
              <a:gd name="T8" fmla="*/ 0 60000 65536"/>
              <a:gd name="T9" fmla="*/ 0 w 29"/>
              <a:gd name="T10" fmla="*/ 0 h 10"/>
              <a:gd name="T11" fmla="*/ 29 w 29"/>
              <a:gd name="T12" fmla="*/ 10 h 1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9" h="10">
                <a:moveTo>
                  <a:pt x="0" y="0"/>
                </a:moveTo>
                <a:lnTo>
                  <a:pt x="29" y="1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25" name="Freeform 5291"/>
          <p:cNvSpPr>
            <a:spLocks noChangeAspect="1"/>
          </p:cNvSpPr>
          <p:nvPr/>
        </p:nvSpPr>
        <p:spPr bwMode="auto">
          <a:xfrm>
            <a:off x="1733550" y="3608388"/>
            <a:ext cx="9525" cy="9525"/>
          </a:xfrm>
          <a:custGeom>
            <a:avLst/>
            <a:gdLst>
              <a:gd name="T0" fmla="*/ 2147483647 w 32"/>
              <a:gd name="T1" fmla="*/ 2147483647 h 22"/>
              <a:gd name="T2" fmla="*/ 2147483647 w 32"/>
              <a:gd name="T3" fmla="*/ 2147483647 h 22"/>
              <a:gd name="T4" fmla="*/ 0 w 32"/>
              <a:gd name="T5" fmla="*/ 0 h 22"/>
              <a:gd name="T6" fmla="*/ 0 w 32"/>
              <a:gd name="T7" fmla="*/ 0 h 22"/>
              <a:gd name="T8" fmla="*/ 2147483647 w 32"/>
              <a:gd name="T9" fmla="*/ 0 h 22"/>
              <a:gd name="T10" fmla="*/ 2147483647 w 32"/>
              <a:gd name="T11" fmla="*/ 0 h 22"/>
              <a:gd name="T12" fmla="*/ 2147483647 w 32"/>
              <a:gd name="T13" fmla="*/ 214748364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22"/>
              <a:gd name="T23" fmla="*/ 32 w 32"/>
              <a:gd name="T24" fmla="*/ 22 h 2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22">
                <a:moveTo>
                  <a:pt x="32" y="22"/>
                </a:moveTo>
                <a:lnTo>
                  <a:pt x="1" y="22"/>
                </a:lnTo>
                <a:lnTo>
                  <a:pt x="0" y="0"/>
                </a:lnTo>
                <a:lnTo>
                  <a:pt x="31" y="0"/>
                </a:lnTo>
                <a:lnTo>
                  <a:pt x="32" y="2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26" name="Freeform 5292"/>
          <p:cNvSpPr>
            <a:spLocks noChangeAspect="1"/>
          </p:cNvSpPr>
          <p:nvPr/>
        </p:nvSpPr>
        <p:spPr bwMode="auto">
          <a:xfrm>
            <a:off x="1733550" y="3598863"/>
            <a:ext cx="9525" cy="9525"/>
          </a:xfrm>
          <a:custGeom>
            <a:avLst/>
            <a:gdLst>
              <a:gd name="T0" fmla="*/ 2147483647 w 31"/>
              <a:gd name="T1" fmla="*/ 2147483647 h 29"/>
              <a:gd name="T2" fmla="*/ 0 w 31"/>
              <a:gd name="T3" fmla="*/ 2147483647 h 29"/>
              <a:gd name="T4" fmla="*/ 0 w 31"/>
              <a:gd name="T5" fmla="*/ 0 h 29"/>
              <a:gd name="T6" fmla="*/ 0 w 31"/>
              <a:gd name="T7" fmla="*/ 0 h 29"/>
              <a:gd name="T8" fmla="*/ 2147483647 w 31"/>
              <a:gd name="T9" fmla="*/ 0 h 29"/>
              <a:gd name="T10" fmla="*/ 2147483647 w 31"/>
              <a:gd name="T11" fmla="*/ 0 h 29"/>
              <a:gd name="T12" fmla="*/ 2147483647 w 31"/>
              <a:gd name="T13" fmla="*/ 2147483647 h 2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29"/>
              <a:gd name="T23" fmla="*/ 31 w 31"/>
              <a:gd name="T24" fmla="*/ 29 h 2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29">
                <a:moveTo>
                  <a:pt x="31" y="29"/>
                </a:moveTo>
                <a:lnTo>
                  <a:pt x="0" y="29"/>
                </a:lnTo>
                <a:lnTo>
                  <a:pt x="0" y="0"/>
                </a:lnTo>
                <a:lnTo>
                  <a:pt x="31" y="0"/>
                </a:lnTo>
                <a:lnTo>
                  <a:pt x="31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27" name="Freeform 5293"/>
          <p:cNvSpPr>
            <a:spLocks noChangeAspect="1"/>
          </p:cNvSpPr>
          <p:nvPr/>
        </p:nvSpPr>
        <p:spPr bwMode="auto">
          <a:xfrm>
            <a:off x="1733550" y="3587750"/>
            <a:ext cx="9525" cy="11113"/>
          </a:xfrm>
          <a:custGeom>
            <a:avLst/>
            <a:gdLst>
              <a:gd name="T0" fmla="*/ 2147483647 w 31"/>
              <a:gd name="T1" fmla="*/ 2147483647 h 34"/>
              <a:gd name="T2" fmla="*/ 0 w 31"/>
              <a:gd name="T3" fmla="*/ 2147483647 h 34"/>
              <a:gd name="T4" fmla="*/ 0 w 31"/>
              <a:gd name="T5" fmla="*/ 0 h 34"/>
              <a:gd name="T6" fmla="*/ 0 w 31"/>
              <a:gd name="T7" fmla="*/ 0 h 34"/>
              <a:gd name="T8" fmla="*/ 2147483647 w 31"/>
              <a:gd name="T9" fmla="*/ 0 h 34"/>
              <a:gd name="T10" fmla="*/ 2147483647 w 31"/>
              <a:gd name="T11" fmla="*/ 0 h 34"/>
              <a:gd name="T12" fmla="*/ 2147483647 w 31"/>
              <a:gd name="T13" fmla="*/ 2147483647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4"/>
              <a:gd name="T23" fmla="*/ 31 w 31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4">
                <a:moveTo>
                  <a:pt x="31" y="34"/>
                </a:moveTo>
                <a:lnTo>
                  <a:pt x="0" y="34"/>
                </a:lnTo>
                <a:lnTo>
                  <a:pt x="0" y="0"/>
                </a:lnTo>
                <a:lnTo>
                  <a:pt x="31" y="0"/>
                </a:lnTo>
                <a:lnTo>
                  <a:pt x="31" y="3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28" name="Freeform 5294"/>
          <p:cNvSpPr>
            <a:spLocks noChangeAspect="1"/>
          </p:cNvSpPr>
          <p:nvPr/>
        </p:nvSpPr>
        <p:spPr bwMode="auto">
          <a:xfrm>
            <a:off x="1733550" y="3573463"/>
            <a:ext cx="9525" cy="14287"/>
          </a:xfrm>
          <a:custGeom>
            <a:avLst/>
            <a:gdLst>
              <a:gd name="T0" fmla="*/ 2147483647 w 32"/>
              <a:gd name="T1" fmla="*/ 2147483647 h 38"/>
              <a:gd name="T2" fmla="*/ 0 w 32"/>
              <a:gd name="T3" fmla="*/ 2147483647 h 38"/>
              <a:gd name="T4" fmla="*/ 2147483647 w 32"/>
              <a:gd name="T5" fmla="*/ 0 h 38"/>
              <a:gd name="T6" fmla="*/ 2147483647 w 32"/>
              <a:gd name="T7" fmla="*/ 0 h 38"/>
              <a:gd name="T8" fmla="*/ 2147483647 w 32"/>
              <a:gd name="T9" fmla="*/ 0 h 38"/>
              <a:gd name="T10" fmla="*/ 2147483647 w 32"/>
              <a:gd name="T11" fmla="*/ 0 h 38"/>
              <a:gd name="T12" fmla="*/ 2147483647 w 32"/>
              <a:gd name="T13" fmla="*/ 2147483647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8"/>
              <a:gd name="T23" fmla="*/ 32 w 32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8">
                <a:moveTo>
                  <a:pt x="31" y="38"/>
                </a:moveTo>
                <a:lnTo>
                  <a:pt x="0" y="38"/>
                </a:lnTo>
                <a:lnTo>
                  <a:pt x="1" y="0"/>
                </a:lnTo>
                <a:lnTo>
                  <a:pt x="32" y="0"/>
                </a:lnTo>
                <a:lnTo>
                  <a:pt x="31" y="3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29" name="Freeform 5295"/>
          <p:cNvSpPr>
            <a:spLocks noChangeAspect="1"/>
          </p:cNvSpPr>
          <p:nvPr/>
        </p:nvSpPr>
        <p:spPr bwMode="auto">
          <a:xfrm>
            <a:off x="1733550" y="3560763"/>
            <a:ext cx="9525" cy="12700"/>
          </a:xfrm>
          <a:custGeom>
            <a:avLst/>
            <a:gdLst>
              <a:gd name="T0" fmla="*/ 2147483647 w 33"/>
              <a:gd name="T1" fmla="*/ 2147483647 h 40"/>
              <a:gd name="T2" fmla="*/ 0 w 33"/>
              <a:gd name="T3" fmla="*/ 2147483647 h 40"/>
              <a:gd name="T4" fmla="*/ 2147483647 w 33"/>
              <a:gd name="T5" fmla="*/ 0 h 40"/>
              <a:gd name="T6" fmla="*/ 2147483647 w 33"/>
              <a:gd name="T7" fmla="*/ 2147483647 h 40"/>
              <a:gd name="T8" fmla="*/ 2147483647 w 33"/>
              <a:gd name="T9" fmla="*/ 2147483647 h 40"/>
              <a:gd name="T10" fmla="*/ 2147483647 w 33"/>
              <a:gd name="T11" fmla="*/ 2147483647 h 40"/>
              <a:gd name="T12" fmla="*/ 2147483647 w 33"/>
              <a:gd name="T13" fmla="*/ 2147483647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40"/>
              <a:gd name="T23" fmla="*/ 33 w 33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40">
                <a:moveTo>
                  <a:pt x="31" y="40"/>
                </a:moveTo>
                <a:lnTo>
                  <a:pt x="0" y="40"/>
                </a:lnTo>
                <a:lnTo>
                  <a:pt x="2" y="0"/>
                </a:lnTo>
                <a:lnTo>
                  <a:pt x="2" y="2"/>
                </a:lnTo>
                <a:lnTo>
                  <a:pt x="33" y="4"/>
                </a:lnTo>
                <a:lnTo>
                  <a:pt x="33" y="6"/>
                </a:lnTo>
                <a:lnTo>
                  <a:pt x="31" y="4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30" name="Freeform 5296"/>
          <p:cNvSpPr>
            <a:spLocks noChangeAspect="1"/>
          </p:cNvSpPr>
          <p:nvPr/>
        </p:nvSpPr>
        <p:spPr bwMode="auto">
          <a:xfrm>
            <a:off x="1733550" y="3546475"/>
            <a:ext cx="12700" cy="15875"/>
          </a:xfrm>
          <a:custGeom>
            <a:avLst/>
            <a:gdLst>
              <a:gd name="T0" fmla="*/ 2147483647 w 34"/>
              <a:gd name="T1" fmla="*/ 2147483647 h 41"/>
              <a:gd name="T2" fmla="*/ 0 w 34"/>
              <a:gd name="T3" fmla="*/ 2147483647 h 41"/>
              <a:gd name="T4" fmla="*/ 2147483647 w 34"/>
              <a:gd name="T5" fmla="*/ 0 h 41"/>
              <a:gd name="T6" fmla="*/ 2147483647 w 34"/>
              <a:gd name="T7" fmla="*/ 2147483647 h 41"/>
              <a:gd name="T8" fmla="*/ 2147483647 w 34"/>
              <a:gd name="T9" fmla="*/ 2147483647 h 41"/>
              <a:gd name="T10" fmla="*/ 2147483647 w 34"/>
              <a:gd name="T11" fmla="*/ 2147483647 h 41"/>
              <a:gd name="T12" fmla="*/ 2147483647 w 34"/>
              <a:gd name="T13" fmla="*/ 2147483647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41"/>
              <a:gd name="T23" fmla="*/ 34 w 34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41">
                <a:moveTo>
                  <a:pt x="31" y="41"/>
                </a:moveTo>
                <a:lnTo>
                  <a:pt x="0" y="39"/>
                </a:lnTo>
                <a:lnTo>
                  <a:pt x="3" y="0"/>
                </a:lnTo>
                <a:lnTo>
                  <a:pt x="3" y="2"/>
                </a:lnTo>
                <a:lnTo>
                  <a:pt x="34" y="8"/>
                </a:lnTo>
                <a:lnTo>
                  <a:pt x="34" y="10"/>
                </a:lnTo>
                <a:lnTo>
                  <a:pt x="31" y="4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31" name="Freeform 5297"/>
          <p:cNvSpPr>
            <a:spLocks noChangeAspect="1"/>
          </p:cNvSpPr>
          <p:nvPr/>
        </p:nvSpPr>
        <p:spPr bwMode="auto">
          <a:xfrm>
            <a:off x="1735138" y="3536950"/>
            <a:ext cx="12700" cy="14288"/>
          </a:xfrm>
          <a:custGeom>
            <a:avLst/>
            <a:gdLst>
              <a:gd name="T0" fmla="*/ 2147483647 w 38"/>
              <a:gd name="T1" fmla="*/ 2147483647 h 40"/>
              <a:gd name="T2" fmla="*/ 0 w 38"/>
              <a:gd name="T3" fmla="*/ 2147483647 h 40"/>
              <a:gd name="T4" fmla="*/ 2147483647 w 38"/>
              <a:gd name="T5" fmla="*/ 2147483647 h 40"/>
              <a:gd name="T6" fmla="*/ 2147483647 w 38"/>
              <a:gd name="T7" fmla="*/ 0 h 40"/>
              <a:gd name="T8" fmla="*/ 2147483647 w 38"/>
              <a:gd name="T9" fmla="*/ 2147483647 h 40"/>
              <a:gd name="T10" fmla="*/ 2147483647 w 38"/>
              <a:gd name="T11" fmla="*/ 2147483647 h 40"/>
              <a:gd name="T12" fmla="*/ 2147483647 w 38"/>
              <a:gd name="T13" fmla="*/ 2147483647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8"/>
              <a:gd name="T22" fmla="*/ 0 h 40"/>
              <a:gd name="T23" fmla="*/ 38 w 38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8" h="40">
                <a:moveTo>
                  <a:pt x="31" y="40"/>
                </a:moveTo>
                <a:lnTo>
                  <a:pt x="0" y="34"/>
                </a:lnTo>
                <a:lnTo>
                  <a:pt x="7" y="4"/>
                </a:lnTo>
                <a:lnTo>
                  <a:pt x="8" y="0"/>
                </a:lnTo>
                <a:lnTo>
                  <a:pt x="37" y="11"/>
                </a:lnTo>
                <a:lnTo>
                  <a:pt x="38" y="8"/>
                </a:lnTo>
                <a:lnTo>
                  <a:pt x="31" y="4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32" name="Freeform 5298"/>
          <p:cNvSpPr>
            <a:spLocks noChangeAspect="1"/>
          </p:cNvSpPr>
          <p:nvPr/>
        </p:nvSpPr>
        <p:spPr bwMode="auto">
          <a:xfrm>
            <a:off x="1738313" y="3527425"/>
            <a:ext cx="12700" cy="14288"/>
          </a:xfrm>
          <a:custGeom>
            <a:avLst/>
            <a:gdLst>
              <a:gd name="T0" fmla="*/ 2147483647 w 38"/>
              <a:gd name="T1" fmla="*/ 2147483647 h 34"/>
              <a:gd name="T2" fmla="*/ 0 w 38"/>
              <a:gd name="T3" fmla="*/ 2147483647 h 34"/>
              <a:gd name="T4" fmla="*/ 2147483647 w 38"/>
              <a:gd name="T5" fmla="*/ 0 h 34"/>
              <a:gd name="T6" fmla="*/ 2147483647 w 38"/>
              <a:gd name="T7" fmla="*/ 2147483647 h 34"/>
              <a:gd name="T8" fmla="*/ 2147483647 w 38"/>
              <a:gd name="T9" fmla="*/ 2147483647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8"/>
              <a:gd name="T16" fmla="*/ 0 h 34"/>
              <a:gd name="T17" fmla="*/ 38 w 38"/>
              <a:gd name="T18" fmla="*/ 34 h 3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8" h="34">
                <a:moveTo>
                  <a:pt x="29" y="34"/>
                </a:moveTo>
                <a:lnTo>
                  <a:pt x="0" y="23"/>
                </a:lnTo>
                <a:lnTo>
                  <a:pt x="9" y="0"/>
                </a:lnTo>
                <a:lnTo>
                  <a:pt x="38" y="10"/>
                </a:lnTo>
                <a:lnTo>
                  <a:pt x="29" y="3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33" name="Freeform 5299"/>
          <p:cNvSpPr>
            <a:spLocks noChangeAspect="1"/>
          </p:cNvSpPr>
          <p:nvPr/>
        </p:nvSpPr>
        <p:spPr bwMode="auto">
          <a:xfrm>
            <a:off x="1844675" y="3662363"/>
            <a:ext cx="9525" cy="4762"/>
          </a:xfrm>
          <a:custGeom>
            <a:avLst/>
            <a:gdLst>
              <a:gd name="T0" fmla="*/ 2147483647 w 25"/>
              <a:gd name="T1" fmla="*/ 2147483647 h 16"/>
              <a:gd name="T2" fmla="*/ 0 w 25"/>
              <a:gd name="T3" fmla="*/ 0 h 16"/>
              <a:gd name="T4" fmla="*/ 2147483647 w 25"/>
              <a:gd name="T5" fmla="*/ 2147483647 h 16"/>
              <a:gd name="T6" fmla="*/ 0 60000 65536"/>
              <a:gd name="T7" fmla="*/ 0 60000 65536"/>
              <a:gd name="T8" fmla="*/ 0 60000 65536"/>
              <a:gd name="T9" fmla="*/ 0 w 25"/>
              <a:gd name="T10" fmla="*/ 0 h 16"/>
              <a:gd name="T11" fmla="*/ 25 w 25"/>
              <a:gd name="T12" fmla="*/ 16 h 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5" h="16">
                <a:moveTo>
                  <a:pt x="25" y="16"/>
                </a:moveTo>
                <a:lnTo>
                  <a:pt x="0" y="0"/>
                </a:lnTo>
                <a:lnTo>
                  <a:pt x="25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34" name="Freeform 5300"/>
          <p:cNvSpPr>
            <a:spLocks noChangeAspect="1"/>
          </p:cNvSpPr>
          <p:nvPr/>
        </p:nvSpPr>
        <p:spPr bwMode="auto">
          <a:xfrm>
            <a:off x="1897063" y="3606800"/>
            <a:ext cx="6350" cy="11113"/>
          </a:xfrm>
          <a:custGeom>
            <a:avLst/>
            <a:gdLst>
              <a:gd name="T0" fmla="*/ 0 w 22"/>
              <a:gd name="T1" fmla="*/ 2147483647 h 30"/>
              <a:gd name="T2" fmla="*/ 0 w 22"/>
              <a:gd name="T3" fmla="*/ 2147483647 h 30"/>
              <a:gd name="T4" fmla="*/ 2147483647 w 22"/>
              <a:gd name="T5" fmla="*/ 0 h 30"/>
              <a:gd name="T6" fmla="*/ 2147483647 w 22"/>
              <a:gd name="T7" fmla="*/ 0 h 30"/>
              <a:gd name="T8" fmla="*/ 2147483647 w 22"/>
              <a:gd name="T9" fmla="*/ 0 h 30"/>
              <a:gd name="T10" fmla="*/ 2147483647 w 22"/>
              <a:gd name="T11" fmla="*/ 2147483647 h 30"/>
              <a:gd name="T12" fmla="*/ 2147483647 w 22"/>
              <a:gd name="T13" fmla="*/ 2147483647 h 30"/>
              <a:gd name="T14" fmla="*/ 2147483647 w 22"/>
              <a:gd name="T15" fmla="*/ 2147483647 h 30"/>
              <a:gd name="T16" fmla="*/ 2147483647 w 22"/>
              <a:gd name="T17" fmla="*/ 2147483647 h 30"/>
              <a:gd name="T18" fmla="*/ 2147483647 w 22"/>
              <a:gd name="T19" fmla="*/ 2147483647 h 30"/>
              <a:gd name="T20" fmla="*/ 2147483647 w 22"/>
              <a:gd name="T21" fmla="*/ 2147483647 h 30"/>
              <a:gd name="T22" fmla="*/ 2147483647 w 22"/>
              <a:gd name="T23" fmla="*/ 2147483647 h 30"/>
              <a:gd name="T24" fmla="*/ 2147483647 w 22"/>
              <a:gd name="T25" fmla="*/ 2147483647 h 30"/>
              <a:gd name="T26" fmla="*/ 2147483647 w 22"/>
              <a:gd name="T27" fmla="*/ 2147483647 h 30"/>
              <a:gd name="T28" fmla="*/ 2147483647 w 22"/>
              <a:gd name="T29" fmla="*/ 2147483647 h 30"/>
              <a:gd name="T30" fmla="*/ 2147483647 w 22"/>
              <a:gd name="T31" fmla="*/ 2147483647 h 30"/>
              <a:gd name="T32" fmla="*/ 2147483647 w 22"/>
              <a:gd name="T33" fmla="*/ 2147483647 h 30"/>
              <a:gd name="T34" fmla="*/ 2147483647 w 22"/>
              <a:gd name="T35" fmla="*/ 2147483647 h 30"/>
              <a:gd name="T36" fmla="*/ 2147483647 w 22"/>
              <a:gd name="T37" fmla="*/ 2147483647 h 30"/>
              <a:gd name="T38" fmla="*/ 2147483647 w 22"/>
              <a:gd name="T39" fmla="*/ 2147483647 h 30"/>
              <a:gd name="T40" fmla="*/ 2147483647 w 22"/>
              <a:gd name="T41" fmla="*/ 2147483647 h 30"/>
              <a:gd name="T42" fmla="*/ 0 w 22"/>
              <a:gd name="T43" fmla="*/ 2147483647 h 3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2"/>
              <a:gd name="T67" fmla="*/ 0 h 30"/>
              <a:gd name="T68" fmla="*/ 22 w 22"/>
              <a:gd name="T69" fmla="*/ 30 h 30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2" h="30">
                <a:moveTo>
                  <a:pt x="0" y="1"/>
                </a:moveTo>
                <a:lnTo>
                  <a:pt x="0" y="1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10" y="1"/>
                </a:lnTo>
                <a:lnTo>
                  <a:pt x="12" y="2"/>
                </a:lnTo>
                <a:lnTo>
                  <a:pt x="15" y="3"/>
                </a:lnTo>
                <a:lnTo>
                  <a:pt x="17" y="5"/>
                </a:lnTo>
                <a:lnTo>
                  <a:pt x="18" y="7"/>
                </a:lnTo>
                <a:lnTo>
                  <a:pt x="20" y="9"/>
                </a:lnTo>
                <a:lnTo>
                  <a:pt x="22" y="12"/>
                </a:lnTo>
                <a:lnTo>
                  <a:pt x="22" y="14"/>
                </a:lnTo>
                <a:lnTo>
                  <a:pt x="22" y="16"/>
                </a:lnTo>
                <a:lnTo>
                  <a:pt x="20" y="20"/>
                </a:lnTo>
                <a:lnTo>
                  <a:pt x="19" y="22"/>
                </a:lnTo>
                <a:lnTo>
                  <a:pt x="18" y="25"/>
                </a:lnTo>
                <a:lnTo>
                  <a:pt x="16" y="27"/>
                </a:lnTo>
                <a:lnTo>
                  <a:pt x="14" y="28"/>
                </a:lnTo>
                <a:lnTo>
                  <a:pt x="12" y="30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35" name="Freeform 5301"/>
          <p:cNvSpPr>
            <a:spLocks noChangeAspect="1"/>
          </p:cNvSpPr>
          <p:nvPr/>
        </p:nvSpPr>
        <p:spPr bwMode="auto">
          <a:xfrm>
            <a:off x="1844675" y="3651250"/>
            <a:ext cx="14288" cy="15875"/>
          </a:xfrm>
          <a:custGeom>
            <a:avLst/>
            <a:gdLst>
              <a:gd name="T0" fmla="*/ 2147483647 w 39"/>
              <a:gd name="T1" fmla="*/ 2147483647 h 49"/>
              <a:gd name="T2" fmla="*/ 0 w 39"/>
              <a:gd name="T3" fmla="*/ 2147483647 h 49"/>
              <a:gd name="T4" fmla="*/ 2147483647 w 39"/>
              <a:gd name="T5" fmla="*/ 0 h 49"/>
              <a:gd name="T6" fmla="*/ 2147483647 w 39"/>
              <a:gd name="T7" fmla="*/ 2147483647 h 49"/>
              <a:gd name="T8" fmla="*/ 2147483647 w 39"/>
              <a:gd name="T9" fmla="*/ 2147483647 h 49"/>
              <a:gd name="T10" fmla="*/ 2147483647 w 39"/>
              <a:gd name="T11" fmla="*/ 2147483647 h 49"/>
              <a:gd name="T12" fmla="*/ 2147483647 w 39"/>
              <a:gd name="T13" fmla="*/ 2147483647 h 4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9"/>
              <a:gd name="T22" fmla="*/ 0 h 49"/>
              <a:gd name="T23" fmla="*/ 39 w 39"/>
              <a:gd name="T24" fmla="*/ 49 h 4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9" h="49">
                <a:moveTo>
                  <a:pt x="25" y="49"/>
                </a:moveTo>
                <a:lnTo>
                  <a:pt x="0" y="33"/>
                </a:lnTo>
                <a:lnTo>
                  <a:pt x="21" y="0"/>
                </a:lnTo>
                <a:lnTo>
                  <a:pt x="14" y="11"/>
                </a:lnTo>
                <a:lnTo>
                  <a:pt x="39" y="30"/>
                </a:lnTo>
                <a:lnTo>
                  <a:pt x="31" y="40"/>
                </a:lnTo>
                <a:lnTo>
                  <a:pt x="25" y="4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36" name="Freeform 5302"/>
          <p:cNvSpPr>
            <a:spLocks noChangeAspect="1"/>
          </p:cNvSpPr>
          <p:nvPr/>
        </p:nvSpPr>
        <p:spPr bwMode="auto">
          <a:xfrm>
            <a:off x="1851025" y="3646488"/>
            <a:ext cx="12700" cy="15875"/>
          </a:xfrm>
          <a:custGeom>
            <a:avLst/>
            <a:gdLst>
              <a:gd name="T0" fmla="*/ 2147483647 w 40"/>
              <a:gd name="T1" fmla="*/ 2147483647 h 41"/>
              <a:gd name="T2" fmla="*/ 0 w 40"/>
              <a:gd name="T3" fmla="*/ 2147483647 h 41"/>
              <a:gd name="T4" fmla="*/ 2147483647 w 40"/>
              <a:gd name="T5" fmla="*/ 0 h 41"/>
              <a:gd name="T6" fmla="*/ 2147483647 w 40"/>
              <a:gd name="T7" fmla="*/ 0 h 41"/>
              <a:gd name="T8" fmla="*/ 2147483647 w 40"/>
              <a:gd name="T9" fmla="*/ 2147483647 h 41"/>
              <a:gd name="T10" fmla="*/ 2147483647 w 40"/>
              <a:gd name="T11" fmla="*/ 2147483647 h 41"/>
              <a:gd name="T12" fmla="*/ 2147483647 w 40"/>
              <a:gd name="T13" fmla="*/ 2147483647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1"/>
              <a:gd name="T23" fmla="*/ 40 w 40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1">
                <a:moveTo>
                  <a:pt x="25" y="41"/>
                </a:moveTo>
                <a:lnTo>
                  <a:pt x="0" y="22"/>
                </a:lnTo>
                <a:lnTo>
                  <a:pt x="15" y="0"/>
                </a:lnTo>
                <a:lnTo>
                  <a:pt x="40" y="19"/>
                </a:lnTo>
                <a:lnTo>
                  <a:pt x="25" y="4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37" name="Freeform 5303"/>
          <p:cNvSpPr>
            <a:spLocks noChangeAspect="1"/>
          </p:cNvSpPr>
          <p:nvPr/>
        </p:nvSpPr>
        <p:spPr bwMode="auto">
          <a:xfrm>
            <a:off x="1854200" y="3638550"/>
            <a:ext cx="17463" cy="14288"/>
          </a:xfrm>
          <a:custGeom>
            <a:avLst/>
            <a:gdLst>
              <a:gd name="T0" fmla="*/ 2147483647 w 52"/>
              <a:gd name="T1" fmla="*/ 2147483647 h 43"/>
              <a:gd name="T2" fmla="*/ 0 w 52"/>
              <a:gd name="T3" fmla="*/ 2147483647 h 43"/>
              <a:gd name="T4" fmla="*/ 2147483647 w 52"/>
              <a:gd name="T5" fmla="*/ 2147483647 h 43"/>
              <a:gd name="T6" fmla="*/ 2147483647 w 52"/>
              <a:gd name="T7" fmla="*/ 0 h 43"/>
              <a:gd name="T8" fmla="*/ 2147483647 w 52"/>
              <a:gd name="T9" fmla="*/ 2147483647 h 43"/>
              <a:gd name="T10" fmla="*/ 2147483647 w 52"/>
              <a:gd name="T11" fmla="*/ 2147483647 h 43"/>
              <a:gd name="T12" fmla="*/ 2147483647 w 52"/>
              <a:gd name="T13" fmla="*/ 2147483647 h 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2"/>
              <a:gd name="T22" fmla="*/ 0 h 43"/>
              <a:gd name="T23" fmla="*/ 52 w 52"/>
              <a:gd name="T24" fmla="*/ 43 h 4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2" h="43">
                <a:moveTo>
                  <a:pt x="25" y="43"/>
                </a:moveTo>
                <a:lnTo>
                  <a:pt x="0" y="24"/>
                </a:lnTo>
                <a:lnTo>
                  <a:pt x="8" y="14"/>
                </a:lnTo>
                <a:lnTo>
                  <a:pt x="19" y="0"/>
                </a:lnTo>
                <a:lnTo>
                  <a:pt x="42" y="19"/>
                </a:lnTo>
                <a:lnTo>
                  <a:pt x="52" y="5"/>
                </a:lnTo>
                <a:lnTo>
                  <a:pt x="25" y="4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38" name="Freeform 5304"/>
          <p:cNvSpPr>
            <a:spLocks noChangeAspect="1"/>
          </p:cNvSpPr>
          <p:nvPr/>
        </p:nvSpPr>
        <p:spPr bwMode="auto">
          <a:xfrm>
            <a:off x="1860550" y="3627438"/>
            <a:ext cx="14288" cy="17462"/>
          </a:xfrm>
          <a:custGeom>
            <a:avLst/>
            <a:gdLst>
              <a:gd name="T0" fmla="*/ 2147483647 w 41"/>
              <a:gd name="T1" fmla="*/ 2147483647 h 52"/>
              <a:gd name="T2" fmla="*/ 0 w 41"/>
              <a:gd name="T3" fmla="*/ 2147483647 h 52"/>
              <a:gd name="T4" fmla="*/ 2147483647 w 41"/>
              <a:gd name="T5" fmla="*/ 0 h 52"/>
              <a:gd name="T6" fmla="*/ 2147483647 w 41"/>
              <a:gd name="T7" fmla="*/ 2147483647 h 52"/>
              <a:gd name="T8" fmla="*/ 2147483647 w 41"/>
              <a:gd name="T9" fmla="*/ 2147483647 h 52"/>
              <a:gd name="T10" fmla="*/ 2147483647 w 41"/>
              <a:gd name="T11" fmla="*/ 2147483647 h 52"/>
              <a:gd name="T12" fmla="*/ 2147483647 w 41"/>
              <a:gd name="T13" fmla="*/ 2147483647 h 5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1"/>
              <a:gd name="T22" fmla="*/ 0 h 52"/>
              <a:gd name="T23" fmla="*/ 41 w 41"/>
              <a:gd name="T24" fmla="*/ 52 h 5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1" h="52">
                <a:moveTo>
                  <a:pt x="23" y="52"/>
                </a:moveTo>
                <a:lnTo>
                  <a:pt x="0" y="33"/>
                </a:lnTo>
                <a:lnTo>
                  <a:pt x="28" y="0"/>
                </a:lnTo>
                <a:lnTo>
                  <a:pt x="19" y="9"/>
                </a:lnTo>
                <a:lnTo>
                  <a:pt x="41" y="30"/>
                </a:lnTo>
                <a:lnTo>
                  <a:pt x="32" y="39"/>
                </a:lnTo>
                <a:lnTo>
                  <a:pt x="23" y="5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39" name="Freeform 5305"/>
          <p:cNvSpPr>
            <a:spLocks noChangeAspect="1"/>
          </p:cNvSpPr>
          <p:nvPr/>
        </p:nvSpPr>
        <p:spPr bwMode="auto">
          <a:xfrm>
            <a:off x="1868488" y="3622675"/>
            <a:ext cx="15875" cy="15875"/>
          </a:xfrm>
          <a:custGeom>
            <a:avLst/>
            <a:gdLst>
              <a:gd name="T0" fmla="*/ 2147483647 w 42"/>
              <a:gd name="T1" fmla="*/ 2147483647 h 43"/>
              <a:gd name="T2" fmla="*/ 0 w 42"/>
              <a:gd name="T3" fmla="*/ 2147483647 h 43"/>
              <a:gd name="T4" fmla="*/ 2147483647 w 42"/>
              <a:gd name="T5" fmla="*/ 2147483647 h 43"/>
              <a:gd name="T6" fmla="*/ 2147483647 w 42"/>
              <a:gd name="T7" fmla="*/ 0 h 43"/>
              <a:gd name="T8" fmla="*/ 2147483647 w 42"/>
              <a:gd name="T9" fmla="*/ 2147483647 h 43"/>
              <a:gd name="T10" fmla="*/ 2147483647 w 42"/>
              <a:gd name="T11" fmla="*/ 2147483647 h 43"/>
              <a:gd name="T12" fmla="*/ 2147483647 w 42"/>
              <a:gd name="T13" fmla="*/ 2147483647 h 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"/>
              <a:gd name="T22" fmla="*/ 0 h 43"/>
              <a:gd name="T23" fmla="*/ 42 w 42"/>
              <a:gd name="T24" fmla="*/ 43 h 4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" h="43">
                <a:moveTo>
                  <a:pt x="22" y="43"/>
                </a:moveTo>
                <a:lnTo>
                  <a:pt x="0" y="22"/>
                </a:lnTo>
                <a:lnTo>
                  <a:pt x="19" y="1"/>
                </a:lnTo>
                <a:lnTo>
                  <a:pt x="20" y="0"/>
                </a:lnTo>
                <a:lnTo>
                  <a:pt x="41" y="22"/>
                </a:lnTo>
                <a:lnTo>
                  <a:pt x="42" y="21"/>
                </a:lnTo>
                <a:lnTo>
                  <a:pt x="22" y="4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40" name="Freeform 5306"/>
          <p:cNvSpPr>
            <a:spLocks noChangeAspect="1"/>
          </p:cNvSpPr>
          <p:nvPr/>
        </p:nvSpPr>
        <p:spPr bwMode="auto">
          <a:xfrm>
            <a:off x="1874838" y="3616325"/>
            <a:ext cx="14287" cy="12700"/>
          </a:xfrm>
          <a:custGeom>
            <a:avLst/>
            <a:gdLst>
              <a:gd name="T0" fmla="*/ 2147483647 w 40"/>
              <a:gd name="T1" fmla="*/ 2147483647 h 42"/>
              <a:gd name="T2" fmla="*/ 0 w 40"/>
              <a:gd name="T3" fmla="*/ 2147483647 h 42"/>
              <a:gd name="T4" fmla="*/ 2147483647 w 40"/>
              <a:gd name="T5" fmla="*/ 0 h 42"/>
              <a:gd name="T6" fmla="*/ 2147483647 w 40"/>
              <a:gd name="T7" fmla="*/ 0 h 42"/>
              <a:gd name="T8" fmla="*/ 2147483647 w 40"/>
              <a:gd name="T9" fmla="*/ 2147483647 h 42"/>
              <a:gd name="T10" fmla="*/ 2147483647 w 40"/>
              <a:gd name="T11" fmla="*/ 2147483647 h 42"/>
              <a:gd name="T12" fmla="*/ 2147483647 w 40"/>
              <a:gd name="T13" fmla="*/ 2147483647 h 4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2"/>
              <a:gd name="T23" fmla="*/ 40 w 40"/>
              <a:gd name="T24" fmla="*/ 42 h 4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2">
                <a:moveTo>
                  <a:pt x="21" y="42"/>
                </a:moveTo>
                <a:lnTo>
                  <a:pt x="0" y="20"/>
                </a:lnTo>
                <a:lnTo>
                  <a:pt x="21" y="0"/>
                </a:lnTo>
                <a:lnTo>
                  <a:pt x="40" y="25"/>
                </a:lnTo>
                <a:lnTo>
                  <a:pt x="21" y="4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41" name="Freeform 5307"/>
          <p:cNvSpPr>
            <a:spLocks noChangeAspect="1"/>
          </p:cNvSpPr>
          <p:nvPr/>
        </p:nvSpPr>
        <p:spPr bwMode="auto">
          <a:xfrm>
            <a:off x="1884363" y="3608388"/>
            <a:ext cx="11112" cy="15875"/>
          </a:xfrm>
          <a:custGeom>
            <a:avLst/>
            <a:gdLst>
              <a:gd name="T0" fmla="*/ 2147483647 w 36"/>
              <a:gd name="T1" fmla="*/ 2147483647 h 42"/>
              <a:gd name="T2" fmla="*/ 0 w 36"/>
              <a:gd name="T3" fmla="*/ 2147483647 h 42"/>
              <a:gd name="T4" fmla="*/ 2147483647 w 36"/>
              <a:gd name="T5" fmla="*/ 0 h 42"/>
              <a:gd name="T6" fmla="*/ 2147483647 w 36"/>
              <a:gd name="T7" fmla="*/ 0 h 42"/>
              <a:gd name="T8" fmla="*/ 2147483647 w 36"/>
              <a:gd name="T9" fmla="*/ 2147483647 h 42"/>
              <a:gd name="T10" fmla="*/ 2147483647 w 36"/>
              <a:gd name="T11" fmla="*/ 2147483647 h 42"/>
              <a:gd name="T12" fmla="*/ 2147483647 w 36"/>
              <a:gd name="T13" fmla="*/ 2147483647 h 4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42"/>
              <a:gd name="T23" fmla="*/ 36 w 36"/>
              <a:gd name="T24" fmla="*/ 42 h 4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42">
                <a:moveTo>
                  <a:pt x="19" y="42"/>
                </a:moveTo>
                <a:lnTo>
                  <a:pt x="0" y="17"/>
                </a:lnTo>
                <a:lnTo>
                  <a:pt x="22" y="0"/>
                </a:lnTo>
                <a:lnTo>
                  <a:pt x="23" y="0"/>
                </a:lnTo>
                <a:lnTo>
                  <a:pt x="35" y="29"/>
                </a:lnTo>
                <a:lnTo>
                  <a:pt x="36" y="29"/>
                </a:lnTo>
                <a:lnTo>
                  <a:pt x="19" y="4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42" name="Freeform 5308"/>
          <p:cNvSpPr>
            <a:spLocks noChangeAspect="1"/>
          </p:cNvSpPr>
          <p:nvPr/>
        </p:nvSpPr>
        <p:spPr bwMode="auto">
          <a:xfrm>
            <a:off x="1889125" y="3606800"/>
            <a:ext cx="12700" cy="12700"/>
          </a:xfrm>
          <a:custGeom>
            <a:avLst/>
            <a:gdLst>
              <a:gd name="T0" fmla="*/ 2147483647 w 33"/>
              <a:gd name="T1" fmla="*/ 2147483647 h 38"/>
              <a:gd name="T2" fmla="*/ 0 w 33"/>
              <a:gd name="T3" fmla="*/ 2147483647 h 38"/>
              <a:gd name="T4" fmla="*/ 2147483647 w 33"/>
              <a:gd name="T5" fmla="*/ 0 h 38"/>
              <a:gd name="T6" fmla="*/ 2147483647 w 33"/>
              <a:gd name="T7" fmla="*/ 2147483647 h 38"/>
              <a:gd name="T8" fmla="*/ 2147483647 w 33"/>
              <a:gd name="T9" fmla="*/ 2147483647 h 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3"/>
              <a:gd name="T16" fmla="*/ 0 h 38"/>
              <a:gd name="T17" fmla="*/ 33 w 33"/>
              <a:gd name="T18" fmla="*/ 38 h 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3" h="38">
                <a:moveTo>
                  <a:pt x="12" y="38"/>
                </a:moveTo>
                <a:lnTo>
                  <a:pt x="0" y="9"/>
                </a:lnTo>
                <a:lnTo>
                  <a:pt x="21" y="0"/>
                </a:lnTo>
                <a:lnTo>
                  <a:pt x="33" y="29"/>
                </a:lnTo>
                <a:lnTo>
                  <a:pt x="12" y="3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43" name="Freeform 5309"/>
          <p:cNvSpPr>
            <a:spLocks noChangeAspect="1"/>
          </p:cNvSpPr>
          <p:nvPr/>
        </p:nvSpPr>
        <p:spPr bwMode="auto">
          <a:xfrm>
            <a:off x="1893888" y="3611563"/>
            <a:ext cx="9525" cy="6350"/>
          </a:xfrm>
          <a:custGeom>
            <a:avLst/>
            <a:gdLst>
              <a:gd name="T0" fmla="*/ 2147483647 w 32"/>
              <a:gd name="T1" fmla="*/ 0 h 16"/>
              <a:gd name="T2" fmla="*/ 2147483647 w 32"/>
              <a:gd name="T3" fmla="*/ 0 h 16"/>
              <a:gd name="T4" fmla="*/ 2147483647 w 32"/>
              <a:gd name="T5" fmla="*/ 2147483647 h 16"/>
              <a:gd name="T6" fmla="*/ 2147483647 w 32"/>
              <a:gd name="T7" fmla="*/ 2147483647 h 16"/>
              <a:gd name="T8" fmla="*/ 2147483647 w 32"/>
              <a:gd name="T9" fmla="*/ 2147483647 h 16"/>
              <a:gd name="T10" fmla="*/ 2147483647 w 32"/>
              <a:gd name="T11" fmla="*/ 2147483647 h 16"/>
              <a:gd name="T12" fmla="*/ 2147483647 w 32"/>
              <a:gd name="T13" fmla="*/ 2147483647 h 16"/>
              <a:gd name="T14" fmla="*/ 2147483647 w 32"/>
              <a:gd name="T15" fmla="*/ 2147483647 h 16"/>
              <a:gd name="T16" fmla="*/ 2147483647 w 32"/>
              <a:gd name="T17" fmla="*/ 2147483647 h 16"/>
              <a:gd name="T18" fmla="*/ 2147483647 w 32"/>
              <a:gd name="T19" fmla="*/ 2147483647 h 16"/>
              <a:gd name="T20" fmla="*/ 2147483647 w 32"/>
              <a:gd name="T21" fmla="*/ 2147483647 h 16"/>
              <a:gd name="T22" fmla="*/ 2147483647 w 32"/>
              <a:gd name="T23" fmla="*/ 2147483647 h 16"/>
              <a:gd name="T24" fmla="*/ 2147483647 w 32"/>
              <a:gd name="T25" fmla="*/ 2147483647 h 16"/>
              <a:gd name="T26" fmla="*/ 2147483647 w 32"/>
              <a:gd name="T27" fmla="*/ 2147483647 h 16"/>
              <a:gd name="T28" fmla="*/ 2147483647 w 32"/>
              <a:gd name="T29" fmla="*/ 2147483647 h 16"/>
              <a:gd name="T30" fmla="*/ 2147483647 w 32"/>
              <a:gd name="T31" fmla="*/ 2147483647 h 16"/>
              <a:gd name="T32" fmla="*/ 2147483647 w 32"/>
              <a:gd name="T33" fmla="*/ 2147483647 h 16"/>
              <a:gd name="T34" fmla="*/ 2147483647 w 32"/>
              <a:gd name="T35" fmla="*/ 2147483647 h 16"/>
              <a:gd name="T36" fmla="*/ 0 w 32"/>
              <a:gd name="T37" fmla="*/ 2147483647 h 16"/>
              <a:gd name="T38" fmla="*/ 0 w 32"/>
              <a:gd name="T39" fmla="*/ 0 h 16"/>
              <a:gd name="T40" fmla="*/ 0 w 32"/>
              <a:gd name="T41" fmla="*/ 0 h 16"/>
              <a:gd name="T42" fmla="*/ 2147483647 w 32"/>
              <a:gd name="T43" fmla="*/ 0 h 1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2"/>
              <a:gd name="T67" fmla="*/ 0 h 16"/>
              <a:gd name="T68" fmla="*/ 32 w 32"/>
              <a:gd name="T69" fmla="*/ 16 h 1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2" h="16">
                <a:moveTo>
                  <a:pt x="32" y="0"/>
                </a:moveTo>
                <a:lnTo>
                  <a:pt x="32" y="0"/>
                </a:lnTo>
                <a:lnTo>
                  <a:pt x="32" y="2"/>
                </a:lnTo>
                <a:lnTo>
                  <a:pt x="30" y="6"/>
                </a:lnTo>
                <a:lnTo>
                  <a:pt x="29" y="8"/>
                </a:lnTo>
                <a:lnTo>
                  <a:pt x="27" y="10"/>
                </a:lnTo>
                <a:lnTo>
                  <a:pt x="25" y="12"/>
                </a:lnTo>
                <a:lnTo>
                  <a:pt x="23" y="14"/>
                </a:lnTo>
                <a:lnTo>
                  <a:pt x="21" y="15"/>
                </a:lnTo>
                <a:lnTo>
                  <a:pt x="18" y="16"/>
                </a:lnTo>
                <a:lnTo>
                  <a:pt x="16" y="16"/>
                </a:lnTo>
                <a:lnTo>
                  <a:pt x="14" y="16"/>
                </a:lnTo>
                <a:lnTo>
                  <a:pt x="11" y="15"/>
                </a:lnTo>
                <a:lnTo>
                  <a:pt x="9" y="14"/>
                </a:lnTo>
                <a:lnTo>
                  <a:pt x="7" y="12"/>
                </a:lnTo>
                <a:lnTo>
                  <a:pt x="5" y="10"/>
                </a:lnTo>
                <a:lnTo>
                  <a:pt x="2" y="8"/>
                </a:lnTo>
                <a:lnTo>
                  <a:pt x="1" y="6"/>
                </a:lnTo>
                <a:lnTo>
                  <a:pt x="0" y="2"/>
                </a:lnTo>
                <a:lnTo>
                  <a:pt x="0" y="0"/>
                </a:lnTo>
                <a:lnTo>
                  <a:pt x="3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44" name="Freeform 5310"/>
          <p:cNvSpPr>
            <a:spLocks noChangeAspect="1"/>
          </p:cNvSpPr>
          <p:nvPr/>
        </p:nvSpPr>
        <p:spPr bwMode="auto">
          <a:xfrm>
            <a:off x="1893888" y="3606800"/>
            <a:ext cx="9525" cy="1588"/>
          </a:xfrm>
          <a:custGeom>
            <a:avLst/>
            <a:gdLst>
              <a:gd name="T0" fmla="*/ 0 w 32"/>
              <a:gd name="T1" fmla="*/ 0 h 1588"/>
              <a:gd name="T2" fmla="*/ 2147483647 w 32"/>
              <a:gd name="T3" fmla="*/ 0 h 1588"/>
              <a:gd name="T4" fmla="*/ 0 w 32"/>
              <a:gd name="T5" fmla="*/ 0 h 1588"/>
              <a:gd name="T6" fmla="*/ 0 60000 65536"/>
              <a:gd name="T7" fmla="*/ 0 60000 65536"/>
              <a:gd name="T8" fmla="*/ 0 60000 65536"/>
              <a:gd name="T9" fmla="*/ 0 w 32"/>
              <a:gd name="T10" fmla="*/ 0 h 1588"/>
              <a:gd name="T11" fmla="*/ 32 w 32"/>
              <a:gd name="T12" fmla="*/ 1588 h 158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2" h="1588">
                <a:moveTo>
                  <a:pt x="0" y="0"/>
                </a:moveTo>
                <a:lnTo>
                  <a:pt x="32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45" name="Freeform 5311"/>
          <p:cNvSpPr>
            <a:spLocks noChangeAspect="1"/>
          </p:cNvSpPr>
          <p:nvPr/>
        </p:nvSpPr>
        <p:spPr bwMode="auto">
          <a:xfrm>
            <a:off x="1893888" y="3611563"/>
            <a:ext cx="9525" cy="3175"/>
          </a:xfrm>
          <a:custGeom>
            <a:avLst/>
            <a:gdLst>
              <a:gd name="T0" fmla="*/ 2147483647 w 32"/>
              <a:gd name="T1" fmla="*/ 2147483647 h 2"/>
              <a:gd name="T2" fmla="*/ 0 w 32"/>
              <a:gd name="T3" fmla="*/ 2147483647 h 2"/>
              <a:gd name="T4" fmla="*/ 0 w 32"/>
              <a:gd name="T5" fmla="*/ 0 h 2"/>
              <a:gd name="T6" fmla="*/ 0 w 32"/>
              <a:gd name="T7" fmla="*/ 0 h 2"/>
              <a:gd name="T8" fmla="*/ 2147483647 w 32"/>
              <a:gd name="T9" fmla="*/ 0 h 2"/>
              <a:gd name="T10" fmla="*/ 2147483647 w 32"/>
              <a:gd name="T11" fmla="*/ 0 h 2"/>
              <a:gd name="T12" fmla="*/ 2147483647 w 32"/>
              <a:gd name="T13" fmla="*/ 2147483647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2"/>
              <a:gd name="T23" fmla="*/ 32 w 32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2">
                <a:moveTo>
                  <a:pt x="32" y="2"/>
                </a:moveTo>
                <a:lnTo>
                  <a:pt x="0" y="2"/>
                </a:lnTo>
                <a:lnTo>
                  <a:pt x="0" y="0"/>
                </a:lnTo>
                <a:lnTo>
                  <a:pt x="32" y="0"/>
                </a:lnTo>
                <a:lnTo>
                  <a:pt x="32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46" name="Freeform 5312"/>
          <p:cNvSpPr>
            <a:spLocks noChangeAspect="1"/>
          </p:cNvSpPr>
          <p:nvPr/>
        </p:nvSpPr>
        <p:spPr bwMode="auto">
          <a:xfrm>
            <a:off x="1893888" y="3611563"/>
            <a:ext cx="9525" cy="3175"/>
          </a:xfrm>
          <a:custGeom>
            <a:avLst/>
            <a:gdLst>
              <a:gd name="T0" fmla="*/ 2147483647 w 32"/>
              <a:gd name="T1" fmla="*/ 2147483647 h 2"/>
              <a:gd name="T2" fmla="*/ 0 w 32"/>
              <a:gd name="T3" fmla="*/ 2147483647 h 2"/>
              <a:gd name="T4" fmla="*/ 0 w 32"/>
              <a:gd name="T5" fmla="*/ 0 h 2"/>
              <a:gd name="T6" fmla="*/ 0 w 32"/>
              <a:gd name="T7" fmla="*/ 0 h 2"/>
              <a:gd name="T8" fmla="*/ 2147483647 w 32"/>
              <a:gd name="T9" fmla="*/ 0 h 2"/>
              <a:gd name="T10" fmla="*/ 2147483647 w 32"/>
              <a:gd name="T11" fmla="*/ 0 h 2"/>
              <a:gd name="T12" fmla="*/ 2147483647 w 32"/>
              <a:gd name="T13" fmla="*/ 2147483647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2"/>
              <a:gd name="T23" fmla="*/ 32 w 32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2">
                <a:moveTo>
                  <a:pt x="32" y="2"/>
                </a:moveTo>
                <a:lnTo>
                  <a:pt x="0" y="2"/>
                </a:lnTo>
                <a:lnTo>
                  <a:pt x="0" y="0"/>
                </a:lnTo>
                <a:lnTo>
                  <a:pt x="32" y="0"/>
                </a:lnTo>
                <a:lnTo>
                  <a:pt x="32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47" name="Freeform 5313"/>
          <p:cNvSpPr>
            <a:spLocks noChangeAspect="1"/>
          </p:cNvSpPr>
          <p:nvPr/>
        </p:nvSpPr>
        <p:spPr bwMode="auto">
          <a:xfrm>
            <a:off x="1893888" y="3608388"/>
            <a:ext cx="9525" cy="3175"/>
          </a:xfrm>
          <a:custGeom>
            <a:avLst/>
            <a:gdLst>
              <a:gd name="T0" fmla="*/ 2147483647 w 32"/>
              <a:gd name="T1" fmla="*/ 2147483647 h 1"/>
              <a:gd name="T2" fmla="*/ 0 w 32"/>
              <a:gd name="T3" fmla="*/ 2147483647 h 1"/>
              <a:gd name="T4" fmla="*/ 0 w 32"/>
              <a:gd name="T5" fmla="*/ 0 h 1"/>
              <a:gd name="T6" fmla="*/ 0 w 32"/>
              <a:gd name="T7" fmla="*/ 0 h 1"/>
              <a:gd name="T8" fmla="*/ 2147483647 w 32"/>
              <a:gd name="T9" fmla="*/ 0 h 1"/>
              <a:gd name="T10" fmla="*/ 2147483647 w 32"/>
              <a:gd name="T11" fmla="*/ 0 h 1"/>
              <a:gd name="T12" fmla="*/ 2147483647 w 32"/>
              <a:gd name="T13" fmla="*/ 2147483647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"/>
              <a:gd name="T23" fmla="*/ 32 w 32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">
                <a:moveTo>
                  <a:pt x="32" y="1"/>
                </a:moveTo>
                <a:lnTo>
                  <a:pt x="0" y="1"/>
                </a:lnTo>
                <a:lnTo>
                  <a:pt x="0" y="0"/>
                </a:lnTo>
                <a:lnTo>
                  <a:pt x="32" y="0"/>
                </a:lnTo>
                <a:lnTo>
                  <a:pt x="3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48" name="Freeform 5314"/>
          <p:cNvSpPr>
            <a:spLocks noChangeAspect="1"/>
          </p:cNvSpPr>
          <p:nvPr/>
        </p:nvSpPr>
        <p:spPr bwMode="auto">
          <a:xfrm>
            <a:off x="1893888" y="3608388"/>
            <a:ext cx="9525" cy="3175"/>
          </a:xfrm>
          <a:custGeom>
            <a:avLst/>
            <a:gdLst>
              <a:gd name="T0" fmla="*/ 2147483647 w 32"/>
              <a:gd name="T1" fmla="*/ 2147483647 h 2"/>
              <a:gd name="T2" fmla="*/ 0 w 32"/>
              <a:gd name="T3" fmla="*/ 2147483647 h 2"/>
              <a:gd name="T4" fmla="*/ 0 w 32"/>
              <a:gd name="T5" fmla="*/ 0 h 2"/>
              <a:gd name="T6" fmla="*/ 0 w 32"/>
              <a:gd name="T7" fmla="*/ 0 h 2"/>
              <a:gd name="T8" fmla="*/ 2147483647 w 32"/>
              <a:gd name="T9" fmla="*/ 0 h 2"/>
              <a:gd name="T10" fmla="*/ 2147483647 w 32"/>
              <a:gd name="T11" fmla="*/ 0 h 2"/>
              <a:gd name="T12" fmla="*/ 2147483647 w 32"/>
              <a:gd name="T13" fmla="*/ 2147483647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2"/>
              <a:gd name="T23" fmla="*/ 32 w 32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2">
                <a:moveTo>
                  <a:pt x="32" y="2"/>
                </a:moveTo>
                <a:lnTo>
                  <a:pt x="0" y="2"/>
                </a:lnTo>
                <a:lnTo>
                  <a:pt x="0" y="0"/>
                </a:lnTo>
                <a:lnTo>
                  <a:pt x="32" y="0"/>
                </a:lnTo>
                <a:lnTo>
                  <a:pt x="32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49" name="Freeform 5315"/>
          <p:cNvSpPr>
            <a:spLocks noChangeAspect="1"/>
          </p:cNvSpPr>
          <p:nvPr/>
        </p:nvSpPr>
        <p:spPr bwMode="auto">
          <a:xfrm>
            <a:off x="1893888" y="3608388"/>
            <a:ext cx="9525" cy="3175"/>
          </a:xfrm>
          <a:custGeom>
            <a:avLst/>
            <a:gdLst>
              <a:gd name="T0" fmla="*/ 2147483647 w 32"/>
              <a:gd name="T1" fmla="*/ 2147483647 h 2"/>
              <a:gd name="T2" fmla="*/ 0 w 32"/>
              <a:gd name="T3" fmla="*/ 2147483647 h 2"/>
              <a:gd name="T4" fmla="*/ 0 w 32"/>
              <a:gd name="T5" fmla="*/ 0 h 2"/>
              <a:gd name="T6" fmla="*/ 0 w 32"/>
              <a:gd name="T7" fmla="*/ 0 h 2"/>
              <a:gd name="T8" fmla="*/ 2147483647 w 32"/>
              <a:gd name="T9" fmla="*/ 0 h 2"/>
              <a:gd name="T10" fmla="*/ 2147483647 w 32"/>
              <a:gd name="T11" fmla="*/ 0 h 2"/>
              <a:gd name="T12" fmla="*/ 2147483647 w 32"/>
              <a:gd name="T13" fmla="*/ 2147483647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2"/>
              <a:gd name="T23" fmla="*/ 32 w 32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2">
                <a:moveTo>
                  <a:pt x="32" y="2"/>
                </a:moveTo>
                <a:lnTo>
                  <a:pt x="0" y="2"/>
                </a:lnTo>
                <a:lnTo>
                  <a:pt x="0" y="0"/>
                </a:lnTo>
                <a:lnTo>
                  <a:pt x="32" y="0"/>
                </a:lnTo>
                <a:lnTo>
                  <a:pt x="32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50" name="Freeform 5316"/>
          <p:cNvSpPr>
            <a:spLocks noChangeAspect="1"/>
          </p:cNvSpPr>
          <p:nvPr/>
        </p:nvSpPr>
        <p:spPr bwMode="auto">
          <a:xfrm>
            <a:off x="1893888" y="3606800"/>
            <a:ext cx="9525" cy="1588"/>
          </a:xfrm>
          <a:custGeom>
            <a:avLst/>
            <a:gdLst>
              <a:gd name="T0" fmla="*/ 2147483647 w 32"/>
              <a:gd name="T1" fmla="*/ 2147483647 h 1"/>
              <a:gd name="T2" fmla="*/ 0 w 32"/>
              <a:gd name="T3" fmla="*/ 2147483647 h 1"/>
              <a:gd name="T4" fmla="*/ 0 w 32"/>
              <a:gd name="T5" fmla="*/ 0 h 1"/>
              <a:gd name="T6" fmla="*/ 0 w 32"/>
              <a:gd name="T7" fmla="*/ 0 h 1"/>
              <a:gd name="T8" fmla="*/ 2147483647 w 32"/>
              <a:gd name="T9" fmla="*/ 0 h 1"/>
              <a:gd name="T10" fmla="*/ 2147483647 w 32"/>
              <a:gd name="T11" fmla="*/ 0 h 1"/>
              <a:gd name="T12" fmla="*/ 2147483647 w 32"/>
              <a:gd name="T13" fmla="*/ 2147483647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1"/>
              <a:gd name="T23" fmla="*/ 32 w 32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1">
                <a:moveTo>
                  <a:pt x="32" y="1"/>
                </a:moveTo>
                <a:lnTo>
                  <a:pt x="0" y="1"/>
                </a:lnTo>
                <a:lnTo>
                  <a:pt x="0" y="0"/>
                </a:lnTo>
                <a:lnTo>
                  <a:pt x="32" y="0"/>
                </a:lnTo>
                <a:lnTo>
                  <a:pt x="3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51" name="Freeform 5317"/>
          <p:cNvSpPr>
            <a:spLocks noChangeAspect="1"/>
          </p:cNvSpPr>
          <p:nvPr/>
        </p:nvSpPr>
        <p:spPr bwMode="auto">
          <a:xfrm>
            <a:off x="1893888" y="3606800"/>
            <a:ext cx="9525" cy="1588"/>
          </a:xfrm>
          <a:custGeom>
            <a:avLst/>
            <a:gdLst>
              <a:gd name="T0" fmla="*/ 2147483647 w 32"/>
              <a:gd name="T1" fmla="*/ 2147483647 h 2"/>
              <a:gd name="T2" fmla="*/ 0 w 32"/>
              <a:gd name="T3" fmla="*/ 2147483647 h 2"/>
              <a:gd name="T4" fmla="*/ 0 w 32"/>
              <a:gd name="T5" fmla="*/ 0 h 2"/>
              <a:gd name="T6" fmla="*/ 0 w 32"/>
              <a:gd name="T7" fmla="*/ 0 h 2"/>
              <a:gd name="T8" fmla="*/ 2147483647 w 32"/>
              <a:gd name="T9" fmla="*/ 0 h 2"/>
              <a:gd name="T10" fmla="*/ 2147483647 w 32"/>
              <a:gd name="T11" fmla="*/ 0 h 2"/>
              <a:gd name="T12" fmla="*/ 2147483647 w 32"/>
              <a:gd name="T13" fmla="*/ 2147483647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2"/>
              <a:gd name="T23" fmla="*/ 32 w 32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2">
                <a:moveTo>
                  <a:pt x="32" y="2"/>
                </a:moveTo>
                <a:lnTo>
                  <a:pt x="0" y="2"/>
                </a:lnTo>
                <a:lnTo>
                  <a:pt x="0" y="0"/>
                </a:lnTo>
                <a:lnTo>
                  <a:pt x="32" y="0"/>
                </a:lnTo>
                <a:lnTo>
                  <a:pt x="32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52" name="Rectangle 5318"/>
          <p:cNvSpPr>
            <a:spLocks noChangeAspect="1" noChangeArrowheads="1"/>
          </p:cNvSpPr>
          <p:nvPr/>
        </p:nvSpPr>
        <p:spPr bwMode="auto">
          <a:xfrm>
            <a:off x="1893888" y="3606800"/>
            <a:ext cx="9525" cy="1588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53" name="Freeform 5319"/>
          <p:cNvSpPr>
            <a:spLocks noChangeAspect="1"/>
          </p:cNvSpPr>
          <p:nvPr/>
        </p:nvSpPr>
        <p:spPr bwMode="auto">
          <a:xfrm>
            <a:off x="1871663" y="3779838"/>
            <a:ext cx="3175" cy="11112"/>
          </a:xfrm>
          <a:custGeom>
            <a:avLst/>
            <a:gdLst>
              <a:gd name="T0" fmla="*/ 0 w 3175"/>
              <a:gd name="T1" fmla="*/ 2147483647 h 31"/>
              <a:gd name="T2" fmla="*/ 0 w 3175"/>
              <a:gd name="T3" fmla="*/ 0 h 31"/>
              <a:gd name="T4" fmla="*/ 0 w 3175"/>
              <a:gd name="T5" fmla="*/ 2147483647 h 31"/>
              <a:gd name="T6" fmla="*/ 0 60000 65536"/>
              <a:gd name="T7" fmla="*/ 0 60000 65536"/>
              <a:gd name="T8" fmla="*/ 0 60000 65536"/>
              <a:gd name="T9" fmla="*/ 0 w 3175"/>
              <a:gd name="T10" fmla="*/ 0 h 31"/>
              <a:gd name="T11" fmla="*/ 3175 w 3175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75" h="31">
                <a:moveTo>
                  <a:pt x="0" y="31"/>
                </a:moveTo>
                <a:lnTo>
                  <a:pt x="0" y="0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54" name="Freeform 5320"/>
          <p:cNvSpPr>
            <a:spLocks noChangeAspect="1"/>
          </p:cNvSpPr>
          <p:nvPr/>
        </p:nvSpPr>
        <p:spPr bwMode="auto">
          <a:xfrm>
            <a:off x="1885950" y="3779838"/>
            <a:ext cx="3175" cy="11112"/>
          </a:xfrm>
          <a:custGeom>
            <a:avLst/>
            <a:gdLst>
              <a:gd name="T0" fmla="*/ 0 w 16"/>
              <a:gd name="T1" fmla="*/ 0 h 31"/>
              <a:gd name="T2" fmla="*/ 0 w 16"/>
              <a:gd name="T3" fmla="*/ 0 h 31"/>
              <a:gd name="T4" fmla="*/ 2147483647 w 16"/>
              <a:gd name="T5" fmla="*/ 0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2147483647 w 16"/>
              <a:gd name="T19" fmla="*/ 2147483647 h 31"/>
              <a:gd name="T20" fmla="*/ 2147483647 w 16"/>
              <a:gd name="T21" fmla="*/ 2147483647 h 31"/>
              <a:gd name="T22" fmla="*/ 2147483647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2147483647 h 31"/>
              <a:gd name="T38" fmla="*/ 0 w 16"/>
              <a:gd name="T39" fmla="*/ 2147483647 h 31"/>
              <a:gd name="T40" fmla="*/ 0 w 16"/>
              <a:gd name="T41" fmla="*/ 2147483647 h 31"/>
              <a:gd name="T42" fmla="*/ 0 w 16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0" y="0"/>
                </a:moveTo>
                <a:lnTo>
                  <a:pt x="0" y="0"/>
                </a:lnTo>
                <a:lnTo>
                  <a:pt x="4" y="0"/>
                </a:lnTo>
                <a:lnTo>
                  <a:pt x="6" y="1"/>
                </a:lnTo>
                <a:lnTo>
                  <a:pt x="9" y="2"/>
                </a:lnTo>
                <a:lnTo>
                  <a:pt x="11" y="4"/>
                </a:lnTo>
                <a:lnTo>
                  <a:pt x="13" y="6"/>
                </a:lnTo>
                <a:lnTo>
                  <a:pt x="14" y="8"/>
                </a:lnTo>
                <a:lnTo>
                  <a:pt x="16" y="10"/>
                </a:lnTo>
                <a:lnTo>
                  <a:pt x="16" y="14"/>
                </a:lnTo>
                <a:lnTo>
                  <a:pt x="16" y="16"/>
                </a:lnTo>
                <a:lnTo>
                  <a:pt x="16" y="19"/>
                </a:lnTo>
                <a:lnTo>
                  <a:pt x="16" y="21"/>
                </a:lnTo>
                <a:lnTo>
                  <a:pt x="14" y="24"/>
                </a:lnTo>
                <a:lnTo>
                  <a:pt x="13" y="26"/>
                </a:lnTo>
                <a:lnTo>
                  <a:pt x="11" y="28"/>
                </a:lnTo>
                <a:lnTo>
                  <a:pt x="9" y="29"/>
                </a:lnTo>
                <a:lnTo>
                  <a:pt x="6" y="31"/>
                </a:lnTo>
                <a:lnTo>
                  <a:pt x="4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55" name="Freeform 5321"/>
          <p:cNvSpPr>
            <a:spLocks noChangeAspect="1"/>
          </p:cNvSpPr>
          <p:nvPr/>
        </p:nvSpPr>
        <p:spPr bwMode="auto">
          <a:xfrm>
            <a:off x="1871663" y="3779838"/>
            <a:ext cx="3175" cy="11112"/>
          </a:xfrm>
          <a:custGeom>
            <a:avLst/>
            <a:gdLst>
              <a:gd name="T0" fmla="*/ 0 w 4"/>
              <a:gd name="T1" fmla="*/ 2147483647 h 31"/>
              <a:gd name="T2" fmla="*/ 0 w 4"/>
              <a:gd name="T3" fmla="*/ 0 h 31"/>
              <a:gd name="T4" fmla="*/ 2147483647 w 4"/>
              <a:gd name="T5" fmla="*/ 0 h 31"/>
              <a:gd name="T6" fmla="*/ 2147483647 w 4"/>
              <a:gd name="T7" fmla="*/ 0 h 31"/>
              <a:gd name="T8" fmla="*/ 2147483647 w 4"/>
              <a:gd name="T9" fmla="*/ 2147483647 h 31"/>
              <a:gd name="T10" fmla="*/ 2147483647 w 4"/>
              <a:gd name="T11" fmla="*/ 2147483647 h 31"/>
              <a:gd name="T12" fmla="*/ 0 w 4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"/>
              <a:gd name="T22" fmla="*/ 0 h 31"/>
              <a:gd name="T23" fmla="*/ 4 w 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" h="31">
                <a:moveTo>
                  <a:pt x="0" y="31"/>
                </a:moveTo>
                <a:lnTo>
                  <a:pt x="0" y="0"/>
                </a:lnTo>
                <a:lnTo>
                  <a:pt x="4" y="0"/>
                </a:lnTo>
                <a:lnTo>
                  <a:pt x="4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56" name="Freeform 5322"/>
          <p:cNvSpPr>
            <a:spLocks noChangeAspect="1"/>
          </p:cNvSpPr>
          <p:nvPr/>
        </p:nvSpPr>
        <p:spPr bwMode="auto">
          <a:xfrm>
            <a:off x="1874838" y="3779838"/>
            <a:ext cx="1587" cy="11112"/>
          </a:xfrm>
          <a:custGeom>
            <a:avLst/>
            <a:gdLst>
              <a:gd name="T0" fmla="*/ 0 w 4"/>
              <a:gd name="T1" fmla="*/ 2147483647 h 31"/>
              <a:gd name="T2" fmla="*/ 0 w 4"/>
              <a:gd name="T3" fmla="*/ 0 h 31"/>
              <a:gd name="T4" fmla="*/ 2147483647 w 4"/>
              <a:gd name="T5" fmla="*/ 0 h 31"/>
              <a:gd name="T6" fmla="*/ 2147483647 w 4"/>
              <a:gd name="T7" fmla="*/ 0 h 31"/>
              <a:gd name="T8" fmla="*/ 2147483647 w 4"/>
              <a:gd name="T9" fmla="*/ 2147483647 h 31"/>
              <a:gd name="T10" fmla="*/ 2147483647 w 4"/>
              <a:gd name="T11" fmla="*/ 2147483647 h 31"/>
              <a:gd name="T12" fmla="*/ 0 w 4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"/>
              <a:gd name="T22" fmla="*/ 0 h 31"/>
              <a:gd name="T23" fmla="*/ 4 w 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" h="31">
                <a:moveTo>
                  <a:pt x="0" y="31"/>
                </a:moveTo>
                <a:lnTo>
                  <a:pt x="0" y="0"/>
                </a:lnTo>
                <a:lnTo>
                  <a:pt x="4" y="0"/>
                </a:lnTo>
                <a:lnTo>
                  <a:pt x="4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57" name="Freeform 5323"/>
          <p:cNvSpPr>
            <a:spLocks noChangeAspect="1"/>
          </p:cNvSpPr>
          <p:nvPr/>
        </p:nvSpPr>
        <p:spPr bwMode="auto">
          <a:xfrm>
            <a:off x="1876425" y="3779838"/>
            <a:ext cx="1588" cy="11112"/>
          </a:xfrm>
          <a:custGeom>
            <a:avLst/>
            <a:gdLst>
              <a:gd name="T0" fmla="*/ 0 w 5"/>
              <a:gd name="T1" fmla="*/ 2147483647 h 31"/>
              <a:gd name="T2" fmla="*/ 0 w 5"/>
              <a:gd name="T3" fmla="*/ 0 h 31"/>
              <a:gd name="T4" fmla="*/ 2147483647 w 5"/>
              <a:gd name="T5" fmla="*/ 0 h 31"/>
              <a:gd name="T6" fmla="*/ 2147483647 w 5"/>
              <a:gd name="T7" fmla="*/ 0 h 31"/>
              <a:gd name="T8" fmla="*/ 2147483647 w 5"/>
              <a:gd name="T9" fmla="*/ 2147483647 h 31"/>
              <a:gd name="T10" fmla="*/ 2147483647 w 5"/>
              <a:gd name="T11" fmla="*/ 2147483647 h 31"/>
              <a:gd name="T12" fmla="*/ 0 w 5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"/>
              <a:gd name="T22" fmla="*/ 0 h 31"/>
              <a:gd name="T23" fmla="*/ 5 w 5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" h="31">
                <a:moveTo>
                  <a:pt x="0" y="31"/>
                </a:moveTo>
                <a:lnTo>
                  <a:pt x="0" y="0"/>
                </a:lnTo>
                <a:lnTo>
                  <a:pt x="5" y="0"/>
                </a:lnTo>
                <a:lnTo>
                  <a:pt x="5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58" name="Freeform 5324"/>
          <p:cNvSpPr>
            <a:spLocks noChangeAspect="1"/>
          </p:cNvSpPr>
          <p:nvPr/>
        </p:nvSpPr>
        <p:spPr bwMode="auto">
          <a:xfrm>
            <a:off x="1876425" y="3779838"/>
            <a:ext cx="1588" cy="11112"/>
          </a:xfrm>
          <a:custGeom>
            <a:avLst/>
            <a:gdLst>
              <a:gd name="T0" fmla="*/ 0 w 4"/>
              <a:gd name="T1" fmla="*/ 2147483647 h 31"/>
              <a:gd name="T2" fmla="*/ 0 w 4"/>
              <a:gd name="T3" fmla="*/ 0 h 31"/>
              <a:gd name="T4" fmla="*/ 2147483647 w 4"/>
              <a:gd name="T5" fmla="*/ 0 h 31"/>
              <a:gd name="T6" fmla="*/ 2147483647 w 4"/>
              <a:gd name="T7" fmla="*/ 0 h 31"/>
              <a:gd name="T8" fmla="*/ 2147483647 w 4"/>
              <a:gd name="T9" fmla="*/ 2147483647 h 31"/>
              <a:gd name="T10" fmla="*/ 2147483647 w 4"/>
              <a:gd name="T11" fmla="*/ 2147483647 h 31"/>
              <a:gd name="T12" fmla="*/ 0 w 4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"/>
              <a:gd name="T22" fmla="*/ 0 h 31"/>
              <a:gd name="T23" fmla="*/ 4 w 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" h="31">
                <a:moveTo>
                  <a:pt x="0" y="31"/>
                </a:moveTo>
                <a:lnTo>
                  <a:pt x="0" y="0"/>
                </a:lnTo>
                <a:lnTo>
                  <a:pt x="4" y="0"/>
                </a:lnTo>
                <a:lnTo>
                  <a:pt x="4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59" name="Freeform 5325"/>
          <p:cNvSpPr>
            <a:spLocks noChangeAspect="1"/>
          </p:cNvSpPr>
          <p:nvPr/>
        </p:nvSpPr>
        <p:spPr bwMode="auto">
          <a:xfrm>
            <a:off x="1878013" y="3779838"/>
            <a:ext cx="1587" cy="11112"/>
          </a:xfrm>
          <a:custGeom>
            <a:avLst/>
            <a:gdLst>
              <a:gd name="T0" fmla="*/ 0 w 4"/>
              <a:gd name="T1" fmla="*/ 2147483647 h 31"/>
              <a:gd name="T2" fmla="*/ 0 w 4"/>
              <a:gd name="T3" fmla="*/ 0 h 31"/>
              <a:gd name="T4" fmla="*/ 2147483647 w 4"/>
              <a:gd name="T5" fmla="*/ 0 h 31"/>
              <a:gd name="T6" fmla="*/ 2147483647 w 4"/>
              <a:gd name="T7" fmla="*/ 0 h 31"/>
              <a:gd name="T8" fmla="*/ 2147483647 w 4"/>
              <a:gd name="T9" fmla="*/ 2147483647 h 31"/>
              <a:gd name="T10" fmla="*/ 2147483647 w 4"/>
              <a:gd name="T11" fmla="*/ 2147483647 h 31"/>
              <a:gd name="T12" fmla="*/ 0 w 4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"/>
              <a:gd name="T22" fmla="*/ 0 h 31"/>
              <a:gd name="T23" fmla="*/ 4 w 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" h="31">
                <a:moveTo>
                  <a:pt x="0" y="31"/>
                </a:moveTo>
                <a:lnTo>
                  <a:pt x="0" y="0"/>
                </a:lnTo>
                <a:lnTo>
                  <a:pt x="4" y="0"/>
                </a:lnTo>
                <a:lnTo>
                  <a:pt x="4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60" name="Freeform 5326"/>
          <p:cNvSpPr>
            <a:spLocks noChangeAspect="1"/>
          </p:cNvSpPr>
          <p:nvPr/>
        </p:nvSpPr>
        <p:spPr bwMode="auto">
          <a:xfrm>
            <a:off x="1879600" y="3779838"/>
            <a:ext cx="4763" cy="11112"/>
          </a:xfrm>
          <a:custGeom>
            <a:avLst/>
            <a:gdLst>
              <a:gd name="T0" fmla="*/ 0 w 4"/>
              <a:gd name="T1" fmla="*/ 2147483647 h 31"/>
              <a:gd name="T2" fmla="*/ 0 w 4"/>
              <a:gd name="T3" fmla="*/ 0 h 31"/>
              <a:gd name="T4" fmla="*/ 2147483647 w 4"/>
              <a:gd name="T5" fmla="*/ 0 h 31"/>
              <a:gd name="T6" fmla="*/ 2147483647 w 4"/>
              <a:gd name="T7" fmla="*/ 0 h 31"/>
              <a:gd name="T8" fmla="*/ 2147483647 w 4"/>
              <a:gd name="T9" fmla="*/ 2147483647 h 31"/>
              <a:gd name="T10" fmla="*/ 2147483647 w 4"/>
              <a:gd name="T11" fmla="*/ 2147483647 h 31"/>
              <a:gd name="T12" fmla="*/ 0 w 4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"/>
              <a:gd name="T22" fmla="*/ 0 h 31"/>
              <a:gd name="T23" fmla="*/ 4 w 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" h="31">
                <a:moveTo>
                  <a:pt x="0" y="31"/>
                </a:moveTo>
                <a:lnTo>
                  <a:pt x="0" y="0"/>
                </a:lnTo>
                <a:lnTo>
                  <a:pt x="4" y="0"/>
                </a:lnTo>
                <a:lnTo>
                  <a:pt x="4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61" name="Freeform 5327"/>
          <p:cNvSpPr>
            <a:spLocks noChangeAspect="1"/>
          </p:cNvSpPr>
          <p:nvPr/>
        </p:nvSpPr>
        <p:spPr bwMode="auto">
          <a:xfrm>
            <a:off x="1879600" y="3779838"/>
            <a:ext cx="4763" cy="11112"/>
          </a:xfrm>
          <a:custGeom>
            <a:avLst/>
            <a:gdLst>
              <a:gd name="T0" fmla="*/ 0 w 4"/>
              <a:gd name="T1" fmla="*/ 2147483647 h 31"/>
              <a:gd name="T2" fmla="*/ 0 w 4"/>
              <a:gd name="T3" fmla="*/ 0 h 31"/>
              <a:gd name="T4" fmla="*/ 2147483647 w 4"/>
              <a:gd name="T5" fmla="*/ 0 h 31"/>
              <a:gd name="T6" fmla="*/ 2147483647 w 4"/>
              <a:gd name="T7" fmla="*/ 0 h 31"/>
              <a:gd name="T8" fmla="*/ 2147483647 w 4"/>
              <a:gd name="T9" fmla="*/ 2147483647 h 31"/>
              <a:gd name="T10" fmla="*/ 2147483647 w 4"/>
              <a:gd name="T11" fmla="*/ 2147483647 h 31"/>
              <a:gd name="T12" fmla="*/ 0 w 4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"/>
              <a:gd name="T22" fmla="*/ 0 h 31"/>
              <a:gd name="T23" fmla="*/ 4 w 4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" h="31">
                <a:moveTo>
                  <a:pt x="0" y="31"/>
                </a:moveTo>
                <a:lnTo>
                  <a:pt x="0" y="0"/>
                </a:lnTo>
                <a:lnTo>
                  <a:pt x="4" y="0"/>
                </a:lnTo>
                <a:lnTo>
                  <a:pt x="4" y="31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62" name="Rectangle 5328"/>
          <p:cNvSpPr>
            <a:spLocks noChangeAspect="1" noChangeArrowheads="1"/>
          </p:cNvSpPr>
          <p:nvPr/>
        </p:nvSpPr>
        <p:spPr bwMode="auto">
          <a:xfrm>
            <a:off x="1884363" y="3779838"/>
            <a:ext cx="1587" cy="11112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63" name="Freeform 5329"/>
          <p:cNvSpPr>
            <a:spLocks noChangeAspect="1"/>
          </p:cNvSpPr>
          <p:nvPr/>
        </p:nvSpPr>
        <p:spPr bwMode="auto">
          <a:xfrm>
            <a:off x="1878013" y="3781425"/>
            <a:ext cx="9525" cy="9525"/>
          </a:xfrm>
          <a:custGeom>
            <a:avLst/>
            <a:gdLst>
              <a:gd name="T0" fmla="*/ 2147483647 w 22"/>
              <a:gd name="T1" fmla="*/ 2147483647 h 29"/>
              <a:gd name="T2" fmla="*/ 2147483647 w 22"/>
              <a:gd name="T3" fmla="*/ 2147483647 h 29"/>
              <a:gd name="T4" fmla="*/ 2147483647 w 22"/>
              <a:gd name="T5" fmla="*/ 2147483647 h 29"/>
              <a:gd name="T6" fmla="*/ 2147483647 w 22"/>
              <a:gd name="T7" fmla="*/ 2147483647 h 29"/>
              <a:gd name="T8" fmla="*/ 2147483647 w 22"/>
              <a:gd name="T9" fmla="*/ 2147483647 h 29"/>
              <a:gd name="T10" fmla="*/ 2147483647 w 22"/>
              <a:gd name="T11" fmla="*/ 2147483647 h 29"/>
              <a:gd name="T12" fmla="*/ 2147483647 w 22"/>
              <a:gd name="T13" fmla="*/ 2147483647 h 29"/>
              <a:gd name="T14" fmla="*/ 2147483647 w 22"/>
              <a:gd name="T15" fmla="*/ 2147483647 h 29"/>
              <a:gd name="T16" fmla="*/ 2147483647 w 22"/>
              <a:gd name="T17" fmla="*/ 2147483647 h 29"/>
              <a:gd name="T18" fmla="*/ 2147483647 w 22"/>
              <a:gd name="T19" fmla="*/ 2147483647 h 29"/>
              <a:gd name="T20" fmla="*/ 2147483647 w 22"/>
              <a:gd name="T21" fmla="*/ 2147483647 h 29"/>
              <a:gd name="T22" fmla="*/ 2147483647 w 22"/>
              <a:gd name="T23" fmla="*/ 2147483647 h 29"/>
              <a:gd name="T24" fmla="*/ 0 w 22"/>
              <a:gd name="T25" fmla="*/ 2147483647 h 29"/>
              <a:gd name="T26" fmla="*/ 0 w 22"/>
              <a:gd name="T27" fmla="*/ 2147483647 h 29"/>
              <a:gd name="T28" fmla="*/ 0 w 22"/>
              <a:gd name="T29" fmla="*/ 2147483647 h 29"/>
              <a:gd name="T30" fmla="*/ 2147483647 w 22"/>
              <a:gd name="T31" fmla="*/ 2147483647 h 29"/>
              <a:gd name="T32" fmla="*/ 2147483647 w 22"/>
              <a:gd name="T33" fmla="*/ 2147483647 h 29"/>
              <a:gd name="T34" fmla="*/ 2147483647 w 22"/>
              <a:gd name="T35" fmla="*/ 2147483647 h 29"/>
              <a:gd name="T36" fmla="*/ 2147483647 w 22"/>
              <a:gd name="T37" fmla="*/ 2147483647 h 29"/>
              <a:gd name="T38" fmla="*/ 2147483647 w 22"/>
              <a:gd name="T39" fmla="*/ 0 h 29"/>
              <a:gd name="T40" fmla="*/ 2147483647 w 22"/>
              <a:gd name="T41" fmla="*/ 0 h 29"/>
              <a:gd name="T42" fmla="*/ 2147483647 w 22"/>
              <a:gd name="T43" fmla="*/ 2147483647 h 2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2"/>
              <a:gd name="T67" fmla="*/ 0 h 29"/>
              <a:gd name="T68" fmla="*/ 22 w 22"/>
              <a:gd name="T69" fmla="*/ 29 h 29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2" h="29">
                <a:moveTo>
                  <a:pt x="22" y="27"/>
                </a:moveTo>
                <a:lnTo>
                  <a:pt x="22" y="27"/>
                </a:lnTo>
                <a:lnTo>
                  <a:pt x="20" y="28"/>
                </a:lnTo>
                <a:lnTo>
                  <a:pt x="16" y="29"/>
                </a:lnTo>
                <a:lnTo>
                  <a:pt x="15" y="29"/>
                </a:lnTo>
                <a:lnTo>
                  <a:pt x="12" y="29"/>
                </a:lnTo>
                <a:lnTo>
                  <a:pt x="9" y="28"/>
                </a:lnTo>
                <a:lnTo>
                  <a:pt x="7" y="26"/>
                </a:lnTo>
                <a:lnTo>
                  <a:pt x="5" y="25"/>
                </a:lnTo>
                <a:lnTo>
                  <a:pt x="3" y="23"/>
                </a:lnTo>
                <a:lnTo>
                  <a:pt x="2" y="20"/>
                </a:lnTo>
                <a:lnTo>
                  <a:pt x="1" y="18"/>
                </a:lnTo>
                <a:lnTo>
                  <a:pt x="0" y="15"/>
                </a:lnTo>
                <a:lnTo>
                  <a:pt x="0" y="14"/>
                </a:lnTo>
                <a:lnTo>
                  <a:pt x="0" y="11"/>
                </a:lnTo>
                <a:lnTo>
                  <a:pt x="1" y="7"/>
                </a:lnTo>
                <a:lnTo>
                  <a:pt x="3" y="5"/>
                </a:lnTo>
                <a:lnTo>
                  <a:pt x="4" y="3"/>
                </a:lnTo>
                <a:lnTo>
                  <a:pt x="6" y="1"/>
                </a:lnTo>
                <a:lnTo>
                  <a:pt x="9" y="0"/>
                </a:lnTo>
                <a:lnTo>
                  <a:pt x="22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64" name="Freeform 5330"/>
          <p:cNvSpPr>
            <a:spLocks noChangeAspect="1"/>
          </p:cNvSpPr>
          <p:nvPr/>
        </p:nvSpPr>
        <p:spPr bwMode="auto">
          <a:xfrm>
            <a:off x="1981200" y="3748088"/>
            <a:ext cx="7938" cy="9525"/>
          </a:xfrm>
          <a:custGeom>
            <a:avLst/>
            <a:gdLst>
              <a:gd name="T0" fmla="*/ 0 w 16"/>
              <a:gd name="T1" fmla="*/ 0 h 31"/>
              <a:gd name="T2" fmla="*/ 0 w 16"/>
              <a:gd name="T3" fmla="*/ 0 h 31"/>
              <a:gd name="T4" fmla="*/ 2147483647 w 16"/>
              <a:gd name="T5" fmla="*/ 0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2147483647 w 16"/>
              <a:gd name="T19" fmla="*/ 2147483647 h 31"/>
              <a:gd name="T20" fmla="*/ 2147483647 w 16"/>
              <a:gd name="T21" fmla="*/ 2147483647 h 31"/>
              <a:gd name="T22" fmla="*/ 2147483647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2147483647 h 31"/>
              <a:gd name="T38" fmla="*/ 0 w 16"/>
              <a:gd name="T39" fmla="*/ 2147483647 h 31"/>
              <a:gd name="T40" fmla="*/ 0 w 16"/>
              <a:gd name="T41" fmla="*/ 2147483647 h 31"/>
              <a:gd name="T42" fmla="*/ 0 w 16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4" y="1"/>
                </a:lnTo>
                <a:lnTo>
                  <a:pt x="7" y="2"/>
                </a:lnTo>
                <a:lnTo>
                  <a:pt x="9" y="3"/>
                </a:lnTo>
                <a:lnTo>
                  <a:pt x="11" y="5"/>
                </a:lnTo>
                <a:lnTo>
                  <a:pt x="13" y="7"/>
                </a:lnTo>
                <a:lnTo>
                  <a:pt x="15" y="10"/>
                </a:lnTo>
                <a:lnTo>
                  <a:pt x="16" y="12"/>
                </a:lnTo>
                <a:lnTo>
                  <a:pt x="16" y="15"/>
                </a:lnTo>
                <a:lnTo>
                  <a:pt x="16" y="17"/>
                </a:lnTo>
                <a:lnTo>
                  <a:pt x="15" y="19"/>
                </a:lnTo>
                <a:lnTo>
                  <a:pt x="13" y="23"/>
                </a:lnTo>
                <a:lnTo>
                  <a:pt x="12" y="25"/>
                </a:lnTo>
                <a:lnTo>
                  <a:pt x="10" y="27"/>
                </a:lnTo>
                <a:lnTo>
                  <a:pt x="8" y="29"/>
                </a:lnTo>
                <a:lnTo>
                  <a:pt x="5" y="30"/>
                </a:lnTo>
                <a:lnTo>
                  <a:pt x="3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65" name="Freeform 5331"/>
          <p:cNvSpPr>
            <a:spLocks noChangeAspect="1"/>
          </p:cNvSpPr>
          <p:nvPr/>
        </p:nvSpPr>
        <p:spPr bwMode="auto">
          <a:xfrm>
            <a:off x="1884363" y="3775075"/>
            <a:ext cx="26987" cy="15875"/>
          </a:xfrm>
          <a:custGeom>
            <a:avLst/>
            <a:gdLst>
              <a:gd name="T0" fmla="*/ 2147483647 w 83"/>
              <a:gd name="T1" fmla="*/ 2147483647 h 44"/>
              <a:gd name="T2" fmla="*/ 0 w 83"/>
              <a:gd name="T3" fmla="*/ 2147483647 h 44"/>
              <a:gd name="T4" fmla="*/ 0 w 83"/>
              <a:gd name="T5" fmla="*/ 2147483647 h 44"/>
              <a:gd name="T6" fmla="*/ 2147483647 w 83"/>
              <a:gd name="T7" fmla="*/ 0 h 44"/>
              <a:gd name="T8" fmla="*/ 2147483647 w 83"/>
              <a:gd name="T9" fmla="*/ 2147483647 h 44"/>
              <a:gd name="T10" fmla="*/ 2147483647 w 83"/>
              <a:gd name="T11" fmla="*/ 2147483647 h 44"/>
              <a:gd name="T12" fmla="*/ 2147483647 w 83"/>
              <a:gd name="T13" fmla="*/ 2147483647 h 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3"/>
              <a:gd name="T22" fmla="*/ 0 h 44"/>
              <a:gd name="T23" fmla="*/ 83 w 83"/>
              <a:gd name="T24" fmla="*/ 44 h 4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3" h="44">
                <a:moveTo>
                  <a:pt x="13" y="44"/>
                </a:moveTo>
                <a:lnTo>
                  <a:pt x="0" y="17"/>
                </a:lnTo>
                <a:lnTo>
                  <a:pt x="34" y="0"/>
                </a:lnTo>
                <a:lnTo>
                  <a:pt x="49" y="27"/>
                </a:lnTo>
                <a:lnTo>
                  <a:pt x="83" y="9"/>
                </a:lnTo>
                <a:lnTo>
                  <a:pt x="13" y="4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66" name="Freeform 5332"/>
          <p:cNvSpPr>
            <a:spLocks noChangeAspect="1"/>
          </p:cNvSpPr>
          <p:nvPr/>
        </p:nvSpPr>
        <p:spPr bwMode="auto">
          <a:xfrm>
            <a:off x="1895475" y="3767138"/>
            <a:ext cx="15875" cy="15875"/>
          </a:xfrm>
          <a:custGeom>
            <a:avLst/>
            <a:gdLst>
              <a:gd name="T0" fmla="*/ 2147483647 w 48"/>
              <a:gd name="T1" fmla="*/ 2147483647 h 51"/>
              <a:gd name="T2" fmla="*/ 0 w 48"/>
              <a:gd name="T3" fmla="*/ 2147483647 h 51"/>
              <a:gd name="T4" fmla="*/ 2147483647 w 48"/>
              <a:gd name="T5" fmla="*/ 0 h 51"/>
              <a:gd name="T6" fmla="*/ 2147483647 w 48"/>
              <a:gd name="T7" fmla="*/ 2147483647 h 51"/>
              <a:gd name="T8" fmla="*/ 2147483647 w 48"/>
              <a:gd name="T9" fmla="*/ 2147483647 h 51"/>
              <a:gd name="T10" fmla="*/ 2147483647 w 48"/>
              <a:gd name="T11" fmla="*/ 2147483647 h 51"/>
              <a:gd name="T12" fmla="*/ 2147483647 w 48"/>
              <a:gd name="T13" fmla="*/ 2147483647 h 5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8"/>
              <a:gd name="T22" fmla="*/ 0 h 51"/>
              <a:gd name="T23" fmla="*/ 48 w 48"/>
              <a:gd name="T24" fmla="*/ 51 h 5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8" h="51">
                <a:moveTo>
                  <a:pt x="15" y="51"/>
                </a:moveTo>
                <a:lnTo>
                  <a:pt x="0" y="24"/>
                </a:lnTo>
                <a:lnTo>
                  <a:pt x="46" y="0"/>
                </a:lnTo>
                <a:lnTo>
                  <a:pt x="36" y="5"/>
                </a:lnTo>
                <a:lnTo>
                  <a:pt x="48" y="34"/>
                </a:lnTo>
                <a:lnTo>
                  <a:pt x="38" y="39"/>
                </a:lnTo>
                <a:lnTo>
                  <a:pt x="15" y="5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67" name="Freeform 5333"/>
          <p:cNvSpPr>
            <a:spLocks noChangeAspect="1"/>
          </p:cNvSpPr>
          <p:nvPr/>
        </p:nvSpPr>
        <p:spPr bwMode="auto">
          <a:xfrm>
            <a:off x="1905000" y="3763963"/>
            <a:ext cx="19050" cy="12700"/>
          </a:xfrm>
          <a:custGeom>
            <a:avLst/>
            <a:gdLst>
              <a:gd name="T0" fmla="*/ 2147483647 w 54"/>
              <a:gd name="T1" fmla="*/ 2147483647 h 45"/>
              <a:gd name="T2" fmla="*/ 0 w 54"/>
              <a:gd name="T3" fmla="*/ 2147483647 h 45"/>
              <a:gd name="T4" fmla="*/ 2147483647 w 54"/>
              <a:gd name="T5" fmla="*/ 2147483647 h 45"/>
              <a:gd name="T6" fmla="*/ 2147483647 w 54"/>
              <a:gd name="T7" fmla="*/ 0 h 45"/>
              <a:gd name="T8" fmla="*/ 2147483647 w 54"/>
              <a:gd name="T9" fmla="*/ 2147483647 h 45"/>
              <a:gd name="T10" fmla="*/ 2147483647 w 54"/>
              <a:gd name="T11" fmla="*/ 2147483647 h 45"/>
              <a:gd name="T12" fmla="*/ 2147483647 w 54"/>
              <a:gd name="T13" fmla="*/ 2147483647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4"/>
              <a:gd name="T22" fmla="*/ 0 h 45"/>
              <a:gd name="T23" fmla="*/ 54 w 54"/>
              <a:gd name="T24" fmla="*/ 45 h 4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4" h="45">
                <a:moveTo>
                  <a:pt x="12" y="45"/>
                </a:moveTo>
                <a:lnTo>
                  <a:pt x="0" y="16"/>
                </a:lnTo>
                <a:lnTo>
                  <a:pt x="25" y="4"/>
                </a:lnTo>
                <a:lnTo>
                  <a:pt x="34" y="0"/>
                </a:lnTo>
                <a:lnTo>
                  <a:pt x="44" y="29"/>
                </a:lnTo>
                <a:lnTo>
                  <a:pt x="54" y="25"/>
                </a:lnTo>
                <a:lnTo>
                  <a:pt x="12" y="4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68" name="Freeform 5334"/>
          <p:cNvSpPr>
            <a:spLocks noChangeAspect="1"/>
          </p:cNvSpPr>
          <p:nvPr/>
        </p:nvSpPr>
        <p:spPr bwMode="auto">
          <a:xfrm>
            <a:off x="1919288" y="3757613"/>
            <a:ext cx="15875" cy="15875"/>
          </a:xfrm>
          <a:custGeom>
            <a:avLst/>
            <a:gdLst>
              <a:gd name="T0" fmla="*/ 2147483647 w 47"/>
              <a:gd name="T1" fmla="*/ 2147483647 h 42"/>
              <a:gd name="T2" fmla="*/ 0 w 47"/>
              <a:gd name="T3" fmla="*/ 2147483647 h 42"/>
              <a:gd name="T4" fmla="*/ 2147483647 w 47"/>
              <a:gd name="T5" fmla="*/ 2147483647 h 42"/>
              <a:gd name="T6" fmla="*/ 2147483647 w 47"/>
              <a:gd name="T7" fmla="*/ 0 h 42"/>
              <a:gd name="T8" fmla="*/ 2147483647 w 47"/>
              <a:gd name="T9" fmla="*/ 2147483647 h 42"/>
              <a:gd name="T10" fmla="*/ 2147483647 w 47"/>
              <a:gd name="T11" fmla="*/ 2147483647 h 42"/>
              <a:gd name="T12" fmla="*/ 2147483647 w 47"/>
              <a:gd name="T13" fmla="*/ 2147483647 h 4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7"/>
              <a:gd name="T22" fmla="*/ 0 h 42"/>
              <a:gd name="T23" fmla="*/ 47 w 47"/>
              <a:gd name="T24" fmla="*/ 42 h 4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7" h="42">
                <a:moveTo>
                  <a:pt x="10" y="42"/>
                </a:moveTo>
                <a:lnTo>
                  <a:pt x="0" y="13"/>
                </a:lnTo>
                <a:lnTo>
                  <a:pt x="28" y="2"/>
                </a:lnTo>
                <a:lnTo>
                  <a:pt x="33" y="0"/>
                </a:lnTo>
                <a:lnTo>
                  <a:pt x="42" y="29"/>
                </a:lnTo>
                <a:lnTo>
                  <a:pt x="47" y="27"/>
                </a:lnTo>
                <a:lnTo>
                  <a:pt x="10" y="4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69" name="Freeform 5335"/>
          <p:cNvSpPr>
            <a:spLocks noChangeAspect="1"/>
          </p:cNvSpPr>
          <p:nvPr/>
        </p:nvSpPr>
        <p:spPr bwMode="auto">
          <a:xfrm>
            <a:off x="1930400" y="3752850"/>
            <a:ext cx="14288" cy="14288"/>
          </a:xfrm>
          <a:custGeom>
            <a:avLst/>
            <a:gdLst>
              <a:gd name="T0" fmla="*/ 2147483647 w 43"/>
              <a:gd name="T1" fmla="*/ 2147483647 h 44"/>
              <a:gd name="T2" fmla="*/ 0 w 43"/>
              <a:gd name="T3" fmla="*/ 2147483647 h 44"/>
              <a:gd name="T4" fmla="*/ 2147483647 w 43"/>
              <a:gd name="T5" fmla="*/ 0 h 44"/>
              <a:gd name="T6" fmla="*/ 2147483647 w 43"/>
              <a:gd name="T7" fmla="*/ 2147483647 h 44"/>
              <a:gd name="T8" fmla="*/ 2147483647 w 43"/>
              <a:gd name="T9" fmla="*/ 2147483647 h 44"/>
              <a:gd name="T10" fmla="*/ 2147483647 w 43"/>
              <a:gd name="T11" fmla="*/ 2147483647 h 44"/>
              <a:gd name="T12" fmla="*/ 2147483647 w 43"/>
              <a:gd name="T13" fmla="*/ 2147483647 h 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3"/>
              <a:gd name="T22" fmla="*/ 0 h 44"/>
              <a:gd name="T23" fmla="*/ 43 w 43"/>
              <a:gd name="T24" fmla="*/ 44 h 4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3" h="44">
                <a:moveTo>
                  <a:pt x="9" y="44"/>
                </a:moveTo>
                <a:lnTo>
                  <a:pt x="0" y="15"/>
                </a:lnTo>
                <a:lnTo>
                  <a:pt x="43" y="0"/>
                </a:lnTo>
                <a:lnTo>
                  <a:pt x="36" y="2"/>
                </a:lnTo>
                <a:lnTo>
                  <a:pt x="42" y="33"/>
                </a:lnTo>
                <a:lnTo>
                  <a:pt x="35" y="36"/>
                </a:lnTo>
                <a:lnTo>
                  <a:pt x="9" y="4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70" name="Freeform 5336"/>
          <p:cNvSpPr>
            <a:spLocks noChangeAspect="1"/>
          </p:cNvSpPr>
          <p:nvPr/>
        </p:nvSpPr>
        <p:spPr bwMode="auto">
          <a:xfrm>
            <a:off x="1943100" y="3749675"/>
            <a:ext cx="14288" cy="15875"/>
          </a:xfrm>
          <a:custGeom>
            <a:avLst/>
            <a:gdLst>
              <a:gd name="T0" fmla="*/ 2147483647 w 43"/>
              <a:gd name="T1" fmla="*/ 2147483647 h 39"/>
              <a:gd name="T2" fmla="*/ 0 w 43"/>
              <a:gd name="T3" fmla="*/ 2147483647 h 39"/>
              <a:gd name="T4" fmla="*/ 2147483647 w 43"/>
              <a:gd name="T5" fmla="*/ 2147483647 h 39"/>
              <a:gd name="T6" fmla="*/ 2147483647 w 43"/>
              <a:gd name="T7" fmla="*/ 0 h 39"/>
              <a:gd name="T8" fmla="*/ 2147483647 w 43"/>
              <a:gd name="T9" fmla="*/ 2147483647 h 39"/>
              <a:gd name="T10" fmla="*/ 2147483647 w 43"/>
              <a:gd name="T11" fmla="*/ 2147483647 h 39"/>
              <a:gd name="T12" fmla="*/ 2147483647 w 43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3"/>
              <a:gd name="T22" fmla="*/ 0 h 39"/>
              <a:gd name="T23" fmla="*/ 43 w 43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3" h="39">
                <a:moveTo>
                  <a:pt x="6" y="39"/>
                </a:moveTo>
                <a:lnTo>
                  <a:pt x="0" y="8"/>
                </a:lnTo>
                <a:lnTo>
                  <a:pt x="33" y="1"/>
                </a:lnTo>
                <a:lnTo>
                  <a:pt x="36" y="0"/>
                </a:lnTo>
                <a:lnTo>
                  <a:pt x="40" y="31"/>
                </a:lnTo>
                <a:lnTo>
                  <a:pt x="43" y="30"/>
                </a:lnTo>
                <a:lnTo>
                  <a:pt x="6" y="3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71" name="Freeform 5337"/>
          <p:cNvSpPr>
            <a:spLocks noChangeAspect="1"/>
          </p:cNvSpPr>
          <p:nvPr/>
        </p:nvSpPr>
        <p:spPr bwMode="auto">
          <a:xfrm>
            <a:off x="1955800" y="3748088"/>
            <a:ext cx="14288" cy="12700"/>
          </a:xfrm>
          <a:custGeom>
            <a:avLst/>
            <a:gdLst>
              <a:gd name="T0" fmla="*/ 2147483647 w 42"/>
              <a:gd name="T1" fmla="*/ 2147483647 h 37"/>
              <a:gd name="T2" fmla="*/ 0 w 42"/>
              <a:gd name="T3" fmla="*/ 2147483647 h 37"/>
              <a:gd name="T4" fmla="*/ 2147483647 w 42"/>
              <a:gd name="T5" fmla="*/ 0 h 37"/>
              <a:gd name="T6" fmla="*/ 2147483647 w 42"/>
              <a:gd name="T7" fmla="*/ 0 h 37"/>
              <a:gd name="T8" fmla="*/ 2147483647 w 42"/>
              <a:gd name="T9" fmla="*/ 2147483647 h 37"/>
              <a:gd name="T10" fmla="*/ 2147483647 w 42"/>
              <a:gd name="T11" fmla="*/ 2147483647 h 37"/>
              <a:gd name="T12" fmla="*/ 2147483647 w 42"/>
              <a:gd name="T13" fmla="*/ 2147483647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"/>
              <a:gd name="T22" fmla="*/ 0 h 37"/>
              <a:gd name="T23" fmla="*/ 42 w 42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" h="37">
                <a:moveTo>
                  <a:pt x="4" y="37"/>
                </a:moveTo>
                <a:lnTo>
                  <a:pt x="0" y="6"/>
                </a:lnTo>
                <a:lnTo>
                  <a:pt x="38" y="0"/>
                </a:lnTo>
                <a:lnTo>
                  <a:pt x="40" y="0"/>
                </a:lnTo>
                <a:lnTo>
                  <a:pt x="40" y="31"/>
                </a:lnTo>
                <a:lnTo>
                  <a:pt x="42" y="31"/>
                </a:lnTo>
                <a:lnTo>
                  <a:pt x="4" y="3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72" name="Freeform 5338"/>
          <p:cNvSpPr>
            <a:spLocks noChangeAspect="1"/>
          </p:cNvSpPr>
          <p:nvPr/>
        </p:nvSpPr>
        <p:spPr bwMode="auto">
          <a:xfrm>
            <a:off x="1968500" y="3748088"/>
            <a:ext cx="12700" cy="9525"/>
          </a:xfrm>
          <a:custGeom>
            <a:avLst/>
            <a:gdLst>
              <a:gd name="T0" fmla="*/ 0 w 43"/>
              <a:gd name="T1" fmla="*/ 2147483647 h 32"/>
              <a:gd name="T2" fmla="*/ 0 w 43"/>
              <a:gd name="T3" fmla="*/ 2147483647 h 32"/>
              <a:gd name="T4" fmla="*/ 2147483647 w 43"/>
              <a:gd name="T5" fmla="*/ 0 h 32"/>
              <a:gd name="T6" fmla="*/ 2147483647 w 43"/>
              <a:gd name="T7" fmla="*/ 2147483647 h 32"/>
              <a:gd name="T8" fmla="*/ 0 w 43"/>
              <a:gd name="T9" fmla="*/ 2147483647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3"/>
              <a:gd name="T16" fmla="*/ 0 h 32"/>
              <a:gd name="T17" fmla="*/ 43 w 43"/>
              <a:gd name="T18" fmla="*/ 32 h 3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3" h="32">
                <a:moveTo>
                  <a:pt x="0" y="32"/>
                </a:moveTo>
                <a:lnTo>
                  <a:pt x="0" y="1"/>
                </a:lnTo>
                <a:lnTo>
                  <a:pt x="43" y="0"/>
                </a:lnTo>
                <a:lnTo>
                  <a:pt x="43" y="31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73" name="Freeform 5339"/>
          <p:cNvSpPr>
            <a:spLocks noChangeAspect="1"/>
          </p:cNvSpPr>
          <p:nvPr/>
        </p:nvSpPr>
        <p:spPr bwMode="auto">
          <a:xfrm>
            <a:off x="1981200" y="3748088"/>
            <a:ext cx="7938" cy="9525"/>
          </a:xfrm>
          <a:custGeom>
            <a:avLst/>
            <a:gdLst>
              <a:gd name="T0" fmla="*/ 0 w 16"/>
              <a:gd name="T1" fmla="*/ 0 h 31"/>
              <a:gd name="T2" fmla="*/ 0 w 16"/>
              <a:gd name="T3" fmla="*/ 0 h 31"/>
              <a:gd name="T4" fmla="*/ 2147483647 w 16"/>
              <a:gd name="T5" fmla="*/ 0 h 31"/>
              <a:gd name="T6" fmla="*/ 2147483647 w 16"/>
              <a:gd name="T7" fmla="*/ 2147483647 h 31"/>
              <a:gd name="T8" fmla="*/ 2147483647 w 16"/>
              <a:gd name="T9" fmla="*/ 2147483647 h 31"/>
              <a:gd name="T10" fmla="*/ 2147483647 w 16"/>
              <a:gd name="T11" fmla="*/ 2147483647 h 31"/>
              <a:gd name="T12" fmla="*/ 2147483647 w 16"/>
              <a:gd name="T13" fmla="*/ 2147483647 h 31"/>
              <a:gd name="T14" fmla="*/ 2147483647 w 16"/>
              <a:gd name="T15" fmla="*/ 2147483647 h 31"/>
              <a:gd name="T16" fmla="*/ 2147483647 w 16"/>
              <a:gd name="T17" fmla="*/ 2147483647 h 31"/>
              <a:gd name="T18" fmla="*/ 2147483647 w 16"/>
              <a:gd name="T19" fmla="*/ 2147483647 h 31"/>
              <a:gd name="T20" fmla="*/ 2147483647 w 16"/>
              <a:gd name="T21" fmla="*/ 2147483647 h 31"/>
              <a:gd name="T22" fmla="*/ 2147483647 w 16"/>
              <a:gd name="T23" fmla="*/ 2147483647 h 31"/>
              <a:gd name="T24" fmla="*/ 2147483647 w 16"/>
              <a:gd name="T25" fmla="*/ 2147483647 h 31"/>
              <a:gd name="T26" fmla="*/ 2147483647 w 16"/>
              <a:gd name="T27" fmla="*/ 2147483647 h 31"/>
              <a:gd name="T28" fmla="*/ 2147483647 w 16"/>
              <a:gd name="T29" fmla="*/ 2147483647 h 31"/>
              <a:gd name="T30" fmla="*/ 2147483647 w 16"/>
              <a:gd name="T31" fmla="*/ 2147483647 h 31"/>
              <a:gd name="T32" fmla="*/ 2147483647 w 16"/>
              <a:gd name="T33" fmla="*/ 2147483647 h 31"/>
              <a:gd name="T34" fmla="*/ 2147483647 w 16"/>
              <a:gd name="T35" fmla="*/ 2147483647 h 31"/>
              <a:gd name="T36" fmla="*/ 2147483647 w 16"/>
              <a:gd name="T37" fmla="*/ 2147483647 h 31"/>
              <a:gd name="T38" fmla="*/ 0 w 16"/>
              <a:gd name="T39" fmla="*/ 2147483647 h 31"/>
              <a:gd name="T40" fmla="*/ 0 w 16"/>
              <a:gd name="T41" fmla="*/ 2147483647 h 31"/>
              <a:gd name="T42" fmla="*/ 0 w 16"/>
              <a:gd name="T43" fmla="*/ 0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6"/>
              <a:gd name="T67" fmla="*/ 0 h 31"/>
              <a:gd name="T68" fmla="*/ 16 w 16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6" h="31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5" y="1"/>
                </a:lnTo>
                <a:lnTo>
                  <a:pt x="7" y="2"/>
                </a:lnTo>
                <a:lnTo>
                  <a:pt x="9" y="4"/>
                </a:lnTo>
                <a:lnTo>
                  <a:pt x="11" y="6"/>
                </a:lnTo>
                <a:lnTo>
                  <a:pt x="13" y="8"/>
                </a:lnTo>
                <a:lnTo>
                  <a:pt x="15" y="10"/>
                </a:lnTo>
                <a:lnTo>
                  <a:pt x="16" y="13"/>
                </a:lnTo>
                <a:lnTo>
                  <a:pt x="16" y="15"/>
                </a:lnTo>
                <a:lnTo>
                  <a:pt x="16" y="17"/>
                </a:lnTo>
                <a:lnTo>
                  <a:pt x="15" y="21"/>
                </a:lnTo>
                <a:lnTo>
                  <a:pt x="13" y="23"/>
                </a:lnTo>
                <a:lnTo>
                  <a:pt x="11" y="25"/>
                </a:lnTo>
                <a:lnTo>
                  <a:pt x="9" y="27"/>
                </a:lnTo>
                <a:lnTo>
                  <a:pt x="7" y="29"/>
                </a:lnTo>
                <a:lnTo>
                  <a:pt x="5" y="30"/>
                </a:ln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74" name="Freeform 5340"/>
          <p:cNvSpPr>
            <a:spLocks noChangeAspect="1"/>
          </p:cNvSpPr>
          <p:nvPr/>
        </p:nvSpPr>
        <p:spPr bwMode="auto">
          <a:xfrm>
            <a:off x="1978025" y="3748088"/>
            <a:ext cx="1588" cy="9525"/>
          </a:xfrm>
          <a:custGeom>
            <a:avLst/>
            <a:gdLst>
              <a:gd name="T0" fmla="*/ 0 w 1588"/>
              <a:gd name="T1" fmla="*/ 2147483647 h 31"/>
              <a:gd name="T2" fmla="*/ 0 w 1588"/>
              <a:gd name="T3" fmla="*/ 0 h 31"/>
              <a:gd name="T4" fmla="*/ 0 w 1588"/>
              <a:gd name="T5" fmla="*/ 2147483647 h 31"/>
              <a:gd name="T6" fmla="*/ 0 60000 65536"/>
              <a:gd name="T7" fmla="*/ 0 60000 65536"/>
              <a:gd name="T8" fmla="*/ 0 60000 65536"/>
              <a:gd name="T9" fmla="*/ 0 w 1588"/>
              <a:gd name="T10" fmla="*/ 0 h 31"/>
              <a:gd name="T11" fmla="*/ 1588 w 1588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31">
                <a:moveTo>
                  <a:pt x="0" y="31"/>
                </a:moveTo>
                <a:lnTo>
                  <a:pt x="0" y="0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75" name="Freeform 5341"/>
          <p:cNvSpPr>
            <a:spLocks noChangeAspect="1"/>
          </p:cNvSpPr>
          <p:nvPr/>
        </p:nvSpPr>
        <p:spPr bwMode="auto">
          <a:xfrm>
            <a:off x="1981200" y="3748088"/>
            <a:ext cx="4763" cy="9525"/>
          </a:xfrm>
          <a:custGeom>
            <a:avLst/>
            <a:gdLst>
              <a:gd name="T0" fmla="*/ 2147483647 w 2"/>
              <a:gd name="T1" fmla="*/ 0 h 31"/>
              <a:gd name="T2" fmla="*/ 2147483647 w 2"/>
              <a:gd name="T3" fmla="*/ 2147483647 h 31"/>
              <a:gd name="T4" fmla="*/ 0 w 2"/>
              <a:gd name="T5" fmla="*/ 2147483647 h 31"/>
              <a:gd name="T6" fmla="*/ 0 w 2"/>
              <a:gd name="T7" fmla="*/ 2147483647 h 31"/>
              <a:gd name="T8" fmla="*/ 0 w 2"/>
              <a:gd name="T9" fmla="*/ 0 h 31"/>
              <a:gd name="T10" fmla="*/ 0 w 2"/>
              <a:gd name="T11" fmla="*/ 0 h 31"/>
              <a:gd name="T12" fmla="*/ 2147483647 w 2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31"/>
              <a:gd name="T23" fmla="*/ 2 w 2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31">
                <a:moveTo>
                  <a:pt x="2" y="0"/>
                </a:move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76" name="Freeform 5342"/>
          <p:cNvSpPr>
            <a:spLocks noChangeAspect="1"/>
          </p:cNvSpPr>
          <p:nvPr/>
        </p:nvSpPr>
        <p:spPr bwMode="auto">
          <a:xfrm>
            <a:off x="1981200" y="3748088"/>
            <a:ext cx="4763" cy="9525"/>
          </a:xfrm>
          <a:custGeom>
            <a:avLst/>
            <a:gdLst>
              <a:gd name="T0" fmla="*/ 2147483647 w 2"/>
              <a:gd name="T1" fmla="*/ 0 h 31"/>
              <a:gd name="T2" fmla="*/ 2147483647 w 2"/>
              <a:gd name="T3" fmla="*/ 2147483647 h 31"/>
              <a:gd name="T4" fmla="*/ 0 w 2"/>
              <a:gd name="T5" fmla="*/ 2147483647 h 31"/>
              <a:gd name="T6" fmla="*/ 0 w 2"/>
              <a:gd name="T7" fmla="*/ 2147483647 h 31"/>
              <a:gd name="T8" fmla="*/ 0 w 2"/>
              <a:gd name="T9" fmla="*/ 0 h 31"/>
              <a:gd name="T10" fmla="*/ 0 w 2"/>
              <a:gd name="T11" fmla="*/ 0 h 31"/>
              <a:gd name="T12" fmla="*/ 2147483647 w 2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31"/>
              <a:gd name="T23" fmla="*/ 2 w 2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31">
                <a:moveTo>
                  <a:pt x="2" y="0"/>
                </a:move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77" name="Freeform 5343"/>
          <p:cNvSpPr>
            <a:spLocks noChangeAspect="1"/>
          </p:cNvSpPr>
          <p:nvPr/>
        </p:nvSpPr>
        <p:spPr bwMode="auto">
          <a:xfrm>
            <a:off x="1979613" y="3748088"/>
            <a:ext cx="1587" cy="9525"/>
          </a:xfrm>
          <a:custGeom>
            <a:avLst/>
            <a:gdLst>
              <a:gd name="T0" fmla="*/ 2147483647 w 2"/>
              <a:gd name="T1" fmla="*/ 0 h 31"/>
              <a:gd name="T2" fmla="*/ 2147483647 w 2"/>
              <a:gd name="T3" fmla="*/ 2147483647 h 31"/>
              <a:gd name="T4" fmla="*/ 0 w 2"/>
              <a:gd name="T5" fmla="*/ 2147483647 h 31"/>
              <a:gd name="T6" fmla="*/ 0 w 2"/>
              <a:gd name="T7" fmla="*/ 2147483647 h 31"/>
              <a:gd name="T8" fmla="*/ 0 w 2"/>
              <a:gd name="T9" fmla="*/ 0 h 31"/>
              <a:gd name="T10" fmla="*/ 0 w 2"/>
              <a:gd name="T11" fmla="*/ 0 h 31"/>
              <a:gd name="T12" fmla="*/ 2147483647 w 2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31"/>
              <a:gd name="T23" fmla="*/ 2 w 2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31">
                <a:moveTo>
                  <a:pt x="2" y="0"/>
                </a:move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78" name="Freeform 5344"/>
          <p:cNvSpPr>
            <a:spLocks noChangeAspect="1"/>
          </p:cNvSpPr>
          <p:nvPr/>
        </p:nvSpPr>
        <p:spPr bwMode="auto">
          <a:xfrm>
            <a:off x="1979613" y="3748088"/>
            <a:ext cx="1587" cy="9525"/>
          </a:xfrm>
          <a:custGeom>
            <a:avLst/>
            <a:gdLst>
              <a:gd name="T0" fmla="*/ 2147483647 w 1"/>
              <a:gd name="T1" fmla="*/ 0 h 31"/>
              <a:gd name="T2" fmla="*/ 2147483647 w 1"/>
              <a:gd name="T3" fmla="*/ 2147483647 h 31"/>
              <a:gd name="T4" fmla="*/ 0 w 1"/>
              <a:gd name="T5" fmla="*/ 2147483647 h 31"/>
              <a:gd name="T6" fmla="*/ 0 w 1"/>
              <a:gd name="T7" fmla="*/ 2147483647 h 31"/>
              <a:gd name="T8" fmla="*/ 0 w 1"/>
              <a:gd name="T9" fmla="*/ 0 h 31"/>
              <a:gd name="T10" fmla="*/ 0 w 1"/>
              <a:gd name="T11" fmla="*/ 0 h 31"/>
              <a:gd name="T12" fmla="*/ 2147483647 w 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31"/>
              <a:gd name="T23" fmla="*/ 1 w 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31">
                <a:moveTo>
                  <a:pt x="1" y="0"/>
                </a:moveTo>
                <a:lnTo>
                  <a:pt x="1" y="31"/>
                </a:lnTo>
                <a:lnTo>
                  <a:pt x="0" y="3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79" name="Freeform 5345"/>
          <p:cNvSpPr>
            <a:spLocks noChangeAspect="1"/>
          </p:cNvSpPr>
          <p:nvPr/>
        </p:nvSpPr>
        <p:spPr bwMode="auto">
          <a:xfrm>
            <a:off x="1979613" y="3748088"/>
            <a:ext cx="1587" cy="9525"/>
          </a:xfrm>
          <a:custGeom>
            <a:avLst/>
            <a:gdLst>
              <a:gd name="T0" fmla="*/ 2147483647 w 2"/>
              <a:gd name="T1" fmla="*/ 0 h 31"/>
              <a:gd name="T2" fmla="*/ 2147483647 w 2"/>
              <a:gd name="T3" fmla="*/ 2147483647 h 31"/>
              <a:gd name="T4" fmla="*/ 0 w 2"/>
              <a:gd name="T5" fmla="*/ 2147483647 h 31"/>
              <a:gd name="T6" fmla="*/ 0 w 2"/>
              <a:gd name="T7" fmla="*/ 2147483647 h 31"/>
              <a:gd name="T8" fmla="*/ 0 w 2"/>
              <a:gd name="T9" fmla="*/ 0 h 31"/>
              <a:gd name="T10" fmla="*/ 0 w 2"/>
              <a:gd name="T11" fmla="*/ 0 h 31"/>
              <a:gd name="T12" fmla="*/ 2147483647 w 2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31"/>
              <a:gd name="T23" fmla="*/ 2 w 2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31">
                <a:moveTo>
                  <a:pt x="2" y="0"/>
                </a:move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80" name="Freeform 5346"/>
          <p:cNvSpPr>
            <a:spLocks noChangeAspect="1"/>
          </p:cNvSpPr>
          <p:nvPr/>
        </p:nvSpPr>
        <p:spPr bwMode="auto">
          <a:xfrm>
            <a:off x="1979613" y="3748088"/>
            <a:ext cx="1587" cy="9525"/>
          </a:xfrm>
          <a:custGeom>
            <a:avLst/>
            <a:gdLst>
              <a:gd name="T0" fmla="*/ 2147483647 w 2"/>
              <a:gd name="T1" fmla="*/ 0 h 31"/>
              <a:gd name="T2" fmla="*/ 2147483647 w 2"/>
              <a:gd name="T3" fmla="*/ 2147483647 h 31"/>
              <a:gd name="T4" fmla="*/ 0 w 2"/>
              <a:gd name="T5" fmla="*/ 2147483647 h 31"/>
              <a:gd name="T6" fmla="*/ 0 w 2"/>
              <a:gd name="T7" fmla="*/ 2147483647 h 31"/>
              <a:gd name="T8" fmla="*/ 0 w 2"/>
              <a:gd name="T9" fmla="*/ 0 h 31"/>
              <a:gd name="T10" fmla="*/ 0 w 2"/>
              <a:gd name="T11" fmla="*/ 0 h 31"/>
              <a:gd name="T12" fmla="*/ 2147483647 w 2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31"/>
              <a:gd name="T23" fmla="*/ 2 w 2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31">
                <a:moveTo>
                  <a:pt x="2" y="0"/>
                </a:moveTo>
                <a:lnTo>
                  <a:pt x="2" y="31"/>
                </a:lnTo>
                <a:lnTo>
                  <a:pt x="0" y="31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81" name="Freeform 5347"/>
          <p:cNvSpPr>
            <a:spLocks noChangeAspect="1"/>
          </p:cNvSpPr>
          <p:nvPr/>
        </p:nvSpPr>
        <p:spPr bwMode="auto">
          <a:xfrm>
            <a:off x="1978025" y="3748088"/>
            <a:ext cx="1588" cy="9525"/>
          </a:xfrm>
          <a:custGeom>
            <a:avLst/>
            <a:gdLst>
              <a:gd name="T0" fmla="*/ 2147483647 w 3"/>
              <a:gd name="T1" fmla="*/ 0 h 31"/>
              <a:gd name="T2" fmla="*/ 2147483647 w 3"/>
              <a:gd name="T3" fmla="*/ 2147483647 h 31"/>
              <a:gd name="T4" fmla="*/ 0 w 3"/>
              <a:gd name="T5" fmla="*/ 2147483647 h 31"/>
              <a:gd name="T6" fmla="*/ 0 w 3"/>
              <a:gd name="T7" fmla="*/ 2147483647 h 31"/>
              <a:gd name="T8" fmla="*/ 0 w 3"/>
              <a:gd name="T9" fmla="*/ 0 h 31"/>
              <a:gd name="T10" fmla="*/ 0 w 3"/>
              <a:gd name="T11" fmla="*/ 0 h 31"/>
              <a:gd name="T12" fmla="*/ 2147483647 w 3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31"/>
              <a:gd name="T23" fmla="*/ 3 w 3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31">
                <a:moveTo>
                  <a:pt x="3" y="0"/>
                </a:moveTo>
                <a:lnTo>
                  <a:pt x="3" y="31"/>
                </a:lnTo>
                <a:lnTo>
                  <a:pt x="0" y="31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82" name="Rectangle 5348"/>
          <p:cNvSpPr>
            <a:spLocks noChangeAspect="1" noChangeArrowheads="1"/>
          </p:cNvSpPr>
          <p:nvPr/>
        </p:nvSpPr>
        <p:spPr bwMode="auto">
          <a:xfrm>
            <a:off x="1978025" y="3748088"/>
            <a:ext cx="1588" cy="952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83" name="Freeform 5349"/>
          <p:cNvSpPr>
            <a:spLocks noChangeAspect="1"/>
          </p:cNvSpPr>
          <p:nvPr/>
        </p:nvSpPr>
        <p:spPr bwMode="auto">
          <a:xfrm>
            <a:off x="1863725" y="3884613"/>
            <a:ext cx="3175" cy="11112"/>
          </a:xfrm>
          <a:custGeom>
            <a:avLst/>
            <a:gdLst>
              <a:gd name="T0" fmla="*/ 0 w 9"/>
              <a:gd name="T1" fmla="*/ 2147483647 h 29"/>
              <a:gd name="T2" fmla="*/ 2147483647 w 9"/>
              <a:gd name="T3" fmla="*/ 0 h 29"/>
              <a:gd name="T4" fmla="*/ 0 w 9"/>
              <a:gd name="T5" fmla="*/ 2147483647 h 29"/>
              <a:gd name="T6" fmla="*/ 0 60000 65536"/>
              <a:gd name="T7" fmla="*/ 0 60000 65536"/>
              <a:gd name="T8" fmla="*/ 0 60000 65536"/>
              <a:gd name="T9" fmla="*/ 0 w 9"/>
              <a:gd name="T10" fmla="*/ 0 h 29"/>
              <a:gd name="T11" fmla="*/ 9 w 9"/>
              <a:gd name="T12" fmla="*/ 29 h 2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9" h="29">
                <a:moveTo>
                  <a:pt x="0" y="29"/>
                </a:moveTo>
                <a:lnTo>
                  <a:pt x="9" y="0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84" name="Freeform 5350"/>
          <p:cNvSpPr>
            <a:spLocks noChangeAspect="1"/>
          </p:cNvSpPr>
          <p:nvPr/>
        </p:nvSpPr>
        <p:spPr bwMode="auto">
          <a:xfrm>
            <a:off x="1955800" y="3922713"/>
            <a:ext cx="7938" cy="9525"/>
          </a:xfrm>
          <a:custGeom>
            <a:avLst/>
            <a:gdLst>
              <a:gd name="T0" fmla="*/ 2147483647 w 25"/>
              <a:gd name="T1" fmla="*/ 0 h 28"/>
              <a:gd name="T2" fmla="*/ 2147483647 w 25"/>
              <a:gd name="T3" fmla="*/ 0 h 28"/>
              <a:gd name="T4" fmla="*/ 2147483647 w 25"/>
              <a:gd name="T5" fmla="*/ 2147483647 h 28"/>
              <a:gd name="T6" fmla="*/ 2147483647 w 25"/>
              <a:gd name="T7" fmla="*/ 2147483647 h 28"/>
              <a:gd name="T8" fmla="*/ 2147483647 w 25"/>
              <a:gd name="T9" fmla="*/ 2147483647 h 28"/>
              <a:gd name="T10" fmla="*/ 2147483647 w 25"/>
              <a:gd name="T11" fmla="*/ 2147483647 h 28"/>
              <a:gd name="T12" fmla="*/ 2147483647 w 25"/>
              <a:gd name="T13" fmla="*/ 2147483647 h 28"/>
              <a:gd name="T14" fmla="*/ 2147483647 w 25"/>
              <a:gd name="T15" fmla="*/ 2147483647 h 28"/>
              <a:gd name="T16" fmla="*/ 2147483647 w 25"/>
              <a:gd name="T17" fmla="*/ 2147483647 h 28"/>
              <a:gd name="T18" fmla="*/ 2147483647 w 25"/>
              <a:gd name="T19" fmla="*/ 2147483647 h 28"/>
              <a:gd name="T20" fmla="*/ 2147483647 w 25"/>
              <a:gd name="T21" fmla="*/ 2147483647 h 28"/>
              <a:gd name="T22" fmla="*/ 2147483647 w 25"/>
              <a:gd name="T23" fmla="*/ 2147483647 h 28"/>
              <a:gd name="T24" fmla="*/ 2147483647 w 25"/>
              <a:gd name="T25" fmla="*/ 2147483647 h 28"/>
              <a:gd name="T26" fmla="*/ 2147483647 w 25"/>
              <a:gd name="T27" fmla="*/ 2147483647 h 28"/>
              <a:gd name="T28" fmla="*/ 2147483647 w 25"/>
              <a:gd name="T29" fmla="*/ 2147483647 h 28"/>
              <a:gd name="T30" fmla="*/ 2147483647 w 25"/>
              <a:gd name="T31" fmla="*/ 2147483647 h 28"/>
              <a:gd name="T32" fmla="*/ 2147483647 w 25"/>
              <a:gd name="T33" fmla="*/ 2147483647 h 28"/>
              <a:gd name="T34" fmla="*/ 2147483647 w 25"/>
              <a:gd name="T35" fmla="*/ 2147483647 h 28"/>
              <a:gd name="T36" fmla="*/ 2147483647 w 25"/>
              <a:gd name="T37" fmla="*/ 2147483647 h 28"/>
              <a:gd name="T38" fmla="*/ 0 w 25"/>
              <a:gd name="T39" fmla="*/ 2147483647 h 28"/>
              <a:gd name="T40" fmla="*/ 0 w 25"/>
              <a:gd name="T41" fmla="*/ 2147483647 h 28"/>
              <a:gd name="T42" fmla="*/ 2147483647 w 25"/>
              <a:gd name="T43" fmla="*/ 0 h 2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5"/>
              <a:gd name="T67" fmla="*/ 0 h 28"/>
              <a:gd name="T68" fmla="*/ 25 w 25"/>
              <a:gd name="T69" fmla="*/ 28 h 2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5" h="28">
                <a:moveTo>
                  <a:pt x="19" y="0"/>
                </a:moveTo>
                <a:lnTo>
                  <a:pt x="19" y="0"/>
                </a:lnTo>
                <a:lnTo>
                  <a:pt x="21" y="2"/>
                </a:lnTo>
                <a:lnTo>
                  <a:pt x="23" y="4"/>
                </a:lnTo>
                <a:lnTo>
                  <a:pt x="24" y="7"/>
                </a:lnTo>
                <a:lnTo>
                  <a:pt x="25" y="10"/>
                </a:lnTo>
                <a:lnTo>
                  <a:pt x="25" y="13"/>
                </a:lnTo>
                <a:lnTo>
                  <a:pt x="25" y="15"/>
                </a:lnTo>
                <a:lnTo>
                  <a:pt x="24" y="17"/>
                </a:lnTo>
                <a:lnTo>
                  <a:pt x="23" y="20"/>
                </a:lnTo>
                <a:lnTo>
                  <a:pt x="22" y="22"/>
                </a:lnTo>
                <a:lnTo>
                  <a:pt x="20" y="24"/>
                </a:lnTo>
                <a:lnTo>
                  <a:pt x="18" y="26"/>
                </a:lnTo>
                <a:lnTo>
                  <a:pt x="15" y="27"/>
                </a:lnTo>
                <a:lnTo>
                  <a:pt x="13" y="28"/>
                </a:lnTo>
                <a:lnTo>
                  <a:pt x="9" y="28"/>
                </a:lnTo>
                <a:lnTo>
                  <a:pt x="7" y="28"/>
                </a:lnTo>
                <a:lnTo>
                  <a:pt x="5" y="27"/>
                </a:lnTo>
                <a:lnTo>
                  <a:pt x="2" y="26"/>
                </a:lnTo>
                <a:lnTo>
                  <a:pt x="0" y="25"/>
                </a:lnTo>
                <a:lnTo>
                  <a:pt x="1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85" name="Freeform 5351"/>
          <p:cNvSpPr>
            <a:spLocks noChangeAspect="1"/>
          </p:cNvSpPr>
          <p:nvPr/>
        </p:nvSpPr>
        <p:spPr bwMode="auto">
          <a:xfrm>
            <a:off x="1863725" y="3884613"/>
            <a:ext cx="12700" cy="15875"/>
          </a:xfrm>
          <a:custGeom>
            <a:avLst/>
            <a:gdLst>
              <a:gd name="T0" fmla="*/ 0 w 38"/>
              <a:gd name="T1" fmla="*/ 2147483647 h 39"/>
              <a:gd name="T2" fmla="*/ 2147483647 w 38"/>
              <a:gd name="T3" fmla="*/ 0 h 39"/>
              <a:gd name="T4" fmla="*/ 2147483647 w 38"/>
              <a:gd name="T5" fmla="*/ 2147483647 h 39"/>
              <a:gd name="T6" fmla="*/ 2147483647 w 38"/>
              <a:gd name="T7" fmla="*/ 2147483647 h 39"/>
              <a:gd name="T8" fmla="*/ 2147483647 w 38"/>
              <a:gd name="T9" fmla="*/ 2147483647 h 39"/>
              <a:gd name="T10" fmla="*/ 2147483647 w 38"/>
              <a:gd name="T11" fmla="*/ 2147483647 h 39"/>
              <a:gd name="T12" fmla="*/ 0 w 38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8"/>
              <a:gd name="T22" fmla="*/ 0 h 39"/>
              <a:gd name="T23" fmla="*/ 38 w 38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8" h="39">
                <a:moveTo>
                  <a:pt x="0" y="29"/>
                </a:moveTo>
                <a:lnTo>
                  <a:pt x="9" y="0"/>
                </a:lnTo>
                <a:lnTo>
                  <a:pt x="38" y="10"/>
                </a:lnTo>
                <a:lnTo>
                  <a:pt x="29" y="39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86" name="Freeform 5352"/>
          <p:cNvSpPr>
            <a:spLocks noChangeAspect="1"/>
          </p:cNvSpPr>
          <p:nvPr/>
        </p:nvSpPr>
        <p:spPr bwMode="auto">
          <a:xfrm>
            <a:off x="1874838" y="3887788"/>
            <a:ext cx="14287" cy="14287"/>
          </a:xfrm>
          <a:custGeom>
            <a:avLst/>
            <a:gdLst>
              <a:gd name="T0" fmla="*/ 0 w 43"/>
              <a:gd name="T1" fmla="*/ 2147483647 h 39"/>
              <a:gd name="T2" fmla="*/ 2147483647 w 43"/>
              <a:gd name="T3" fmla="*/ 0 h 39"/>
              <a:gd name="T4" fmla="*/ 2147483647 w 43"/>
              <a:gd name="T5" fmla="*/ 2147483647 h 39"/>
              <a:gd name="T6" fmla="*/ 2147483647 w 43"/>
              <a:gd name="T7" fmla="*/ 2147483647 h 39"/>
              <a:gd name="T8" fmla="*/ 2147483647 w 43"/>
              <a:gd name="T9" fmla="*/ 2147483647 h 39"/>
              <a:gd name="T10" fmla="*/ 2147483647 w 43"/>
              <a:gd name="T11" fmla="*/ 2147483647 h 39"/>
              <a:gd name="T12" fmla="*/ 0 w 43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3"/>
              <a:gd name="T22" fmla="*/ 0 h 39"/>
              <a:gd name="T23" fmla="*/ 43 w 43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3" h="39">
                <a:moveTo>
                  <a:pt x="0" y="29"/>
                </a:moveTo>
                <a:lnTo>
                  <a:pt x="9" y="0"/>
                </a:lnTo>
                <a:lnTo>
                  <a:pt x="43" y="10"/>
                </a:lnTo>
                <a:lnTo>
                  <a:pt x="35" y="39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87" name="Freeform 5353"/>
          <p:cNvSpPr>
            <a:spLocks noChangeAspect="1"/>
          </p:cNvSpPr>
          <p:nvPr/>
        </p:nvSpPr>
        <p:spPr bwMode="auto">
          <a:xfrm>
            <a:off x="1887538" y="3894138"/>
            <a:ext cx="20637" cy="11112"/>
          </a:xfrm>
          <a:custGeom>
            <a:avLst/>
            <a:gdLst>
              <a:gd name="T0" fmla="*/ 0 w 64"/>
              <a:gd name="T1" fmla="*/ 2147483647 h 39"/>
              <a:gd name="T2" fmla="*/ 2147483647 w 64"/>
              <a:gd name="T3" fmla="*/ 0 h 39"/>
              <a:gd name="T4" fmla="*/ 2147483647 w 64"/>
              <a:gd name="T5" fmla="*/ 2147483647 h 39"/>
              <a:gd name="T6" fmla="*/ 2147483647 w 64"/>
              <a:gd name="T7" fmla="*/ 2147483647 h 39"/>
              <a:gd name="T8" fmla="*/ 2147483647 w 64"/>
              <a:gd name="T9" fmla="*/ 2147483647 h 39"/>
              <a:gd name="T10" fmla="*/ 2147483647 w 64"/>
              <a:gd name="T11" fmla="*/ 2147483647 h 39"/>
              <a:gd name="T12" fmla="*/ 0 w 64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4"/>
              <a:gd name="T22" fmla="*/ 0 h 39"/>
              <a:gd name="T23" fmla="*/ 64 w 64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4" h="39">
                <a:moveTo>
                  <a:pt x="0" y="29"/>
                </a:moveTo>
                <a:lnTo>
                  <a:pt x="8" y="0"/>
                </a:lnTo>
                <a:lnTo>
                  <a:pt x="64" y="16"/>
                </a:lnTo>
                <a:lnTo>
                  <a:pt x="44" y="10"/>
                </a:lnTo>
                <a:lnTo>
                  <a:pt x="38" y="39"/>
                </a:lnTo>
                <a:lnTo>
                  <a:pt x="18" y="34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88" name="Freeform 5354"/>
          <p:cNvSpPr>
            <a:spLocks noChangeAspect="1"/>
          </p:cNvSpPr>
          <p:nvPr/>
        </p:nvSpPr>
        <p:spPr bwMode="auto">
          <a:xfrm>
            <a:off x="1900238" y="3895725"/>
            <a:ext cx="14287" cy="14288"/>
          </a:xfrm>
          <a:custGeom>
            <a:avLst/>
            <a:gdLst>
              <a:gd name="T0" fmla="*/ 0 w 51"/>
              <a:gd name="T1" fmla="*/ 2147483647 h 40"/>
              <a:gd name="T2" fmla="*/ 2147483647 w 51"/>
              <a:gd name="T3" fmla="*/ 0 h 40"/>
              <a:gd name="T4" fmla="*/ 2147483647 w 51"/>
              <a:gd name="T5" fmla="*/ 2147483647 h 40"/>
              <a:gd name="T6" fmla="*/ 2147483647 w 51"/>
              <a:gd name="T7" fmla="*/ 2147483647 h 40"/>
              <a:gd name="T8" fmla="*/ 2147483647 w 51"/>
              <a:gd name="T9" fmla="*/ 2147483647 h 40"/>
              <a:gd name="T10" fmla="*/ 2147483647 w 51"/>
              <a:gd name="T11" fmla="*/ 2147483647 h 40"/>
              <a:gd name="T12" fmla="*/ 0 w 51"/>
              <a:gd name="T13" fmla="*/ 2147483647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1"/>
              <a:gd name="T22" fmla="*/ 0 h 40"/>
              <a:gd name="T23" fmla="*/ 51 w 51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1" h="40">
                <a:moveTo>
                  <a:pt x="0" y="29"/>
                </a:moveTo>
                <a:lnTo>
                  <a:pt x="6" y="0"/>
                </a:lnTo>
                <a:lnTo>
                  <a:pt x="51" y="12"/>
                </a:lnTo>
                <a:lnTo>
                  <a:pt x="47" y="11"/>
                </a:lnTo>
                <a:lnTo>
                  <a:pt x="38" y="40"/>
                </a:lnTo>
                <a:lnTo>
                  <a:pt x="34" y="39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89" name="Freeform 5355"/>
          <p:cNvSpPr>
            <a:spLocks noChangeAspect="1"/>
          </p:cNvSpPr>
          <p:nvPr/>
        </p:nvSpPr>
        <p:spPr bwMode="auto">
          <a:xfrm>
            <a:off x="1911350" y="3900488"/>
            <a:ext cx="19050" cy="12700"/>
          </a:xfrm>
          <a:custGeom>
            <a:avLst/>
            <a:gdLst>
              <a:gd name="T0" fmla="*/ 0 w 52"/>
              <a:gd name="T1" fmla="*/ 2147483647 h 41"/>
              <a:gd name="T2" fmla="*/ 2147483647 w 52"/>
              <a:gd name="T3" fmla="*/ 0 h 41"/>
              <a:gd name="T4" fmla="*/ 2147483647 w 52"/>
              <a:gd name="T5" fmla="*/ 2147483647 h 41"/>
              <a:gd name="T6" fmla="*/ 2147483647 w 52"/>
              <a:gd name="T7" fmla="*/ 2147483647 h 41"/>
              <a:gd name="T8" fmla="*/ 2147483647 w 52"/>
              <a:gd name="T9" fmla="*/ 2147483647 h 41"/>
              <a:gd name="T10" fmla="*/ 2147483647 w 52"/>
              <a:gd name="T11" fmla="*/ 2147483647 h 41"/>
              <a:gd name="T12" fmla="*/ 0 w 52"/>
              <a:gd name="T13" fmla="*/ 2147483647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2"/>
              <a:gd name="T22" fmla="*/ 0 h 41"/>
              <a:gd name="T23" fmla="*/ 52 w 52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2" h="41">
                <a:moveTo>
                  <a:pt x="0" y="29"/>
                </a:moveTo>
                <a:lnTo>
                  <a:pt x="9" y="0"/>
                </a:lnTo>
                <a:lnTo>
                  <a:pt x="52" y="14"/>
                </a:lnTo>
                <a:lnTo>
                  <a:pt x="47" y="12"/>
                </a:lnTo>
                <a:lnTo>
                  <a:pt x="37" y="41"/>
                </a:lnTo>
                <a:lnTo>
                  <a:pt x="32" y="39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90" name="Freeform 5356"/>
          <p:cNvSpPr>
            <a:spLocks noChangeAspect="1"/>
          </p:cNvSpPr>
          <p:nvPr/>
        </p:nvSpPr>
        <p:spPr bwMode="auto">
          <a:xfrm>
            <a:off x="1924050" y="3903663"/>
            <a:ext cx="19050" cy="15875"/>
          </a:xfrm>
          <a:custGeom>
            <a:avLst/>
            <a:gdLst>
              <a:gd name="T0" fmla="*/ 0 w 49"/>
              <a:gd name="T1" fmla="*/ 2147483647 h 44"/>
              <a:gd name="T2" fmla="*/ 2147483647 w 49"/>
              <a:gd name="T3" fmla="*/ 0 h 44"/>
              <a:gd name="T4" fmla="*/ 2147483647 w 49"/>
              <a:gd name="T5" fmla="*/ 2147483647 h 44"/>
              <a:gd name="T6" fmla="*/ 2147483647 w 49"/>
              <a:gd name="T7" fmla="*/ 2147483647 h 44"/>
              <a:gd name="T8" fmla="*/ 2147483647 w 49"/>
              <a:gd name="T9" fmla="*/ 2147483647 h 44"/>
              <a:gd name="T10" fmla="*/ 2147483647 w 49"/>
              <a:gd name="T11" fmla="*/ 2147483647 h 44"/>
              <a:gd name="T12" fmla="*/ 0 w 49"/>
              <a:gd name="T13" fmla="*/ 2147483647 h 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9"/>
              <a:gd name="T22" fmla="*/ 0 h 44"/>
              <a:gd name="T23" fmla="*/ 49 w 49"/>
              <a:gd name="T24" fmla="*/ 44 h 4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9" h="44">
                <a:moveTo>
                  <a:pt x="0" y="29"/>
                </a:moveTo>
                <a:lnTo>
                  <a:pt x="10" y="0"/>
                </a:lnTo>
                <a:lnTo>
                  <a:pt x="46" y="15"/>
                </a:lnTo>
                <a:lnTo>
                  <a:pt x="49" y="16"/>
                </a:lnTo>
                <a:lnTo>
                  <a:pt x="34" y="43"/>
                </a:lnTo>
                <a:lnTo>
                  <a:pt x="36" y="44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91" name="Freeform 5357"/>
          <p:cNvSpPr>
            <a:spLocks noChangeAspect="1"/>
          </p:cNvSpPr>
          <p:nvPr/>
        </p:nvSpPr>
        <p:spPr bwMode="auto">
          <a:xfrm>
            <a:off x="1936750" y="3910013"/>
            <a:ext cx="17463" cy="14287"/>
          </a:xfrm>
          <a:custGeom>
            <a:avLst/>
            <a:gdLst>
              <a:gd name="T0" fmla="*/ 0 w 48"/>
              <a:gd name="T1" fmla="*/ 2147483647 h 42"/>
              <a:gd name="T2" fmla="*/ 2147483647 w 48"/>
              <a:gd name="T3" fmla="*/ 0 h 42"/>
              <a:gd name="T4" fmla="*/ 2147483647 w 48"/>
              <a:gd name="T5" fmla="*/ 2147483647 h 42"/>
              <a:gd name="T6" fmla="*/ 2147483647 w 48"/>
              <a:gd name="T7" fmla="*/ 2147483647 h 42"/>
              <a:gd name="T8" fmla="*/ 2147483647 w 48"/>
              <a:gd name="T9" fmla="*/ 2147483647 h 42"/>
              <a:gd name="T10" fmla="*/ 2147483647 w 48"/>
              <a:gd name="T11" fmla="*/ 2147483647 h 42"/>
              <a:gd name="T12" fmla="*/ 0 w 48"/>
              <a:gd name="T13" fmla="*/ 2147483647 h 4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8"/>
              <a:gd name="T22" fmla="*/ 0 h 42"/>
              <a:gd name="T23" fmla="*/ 48 w 48"/>
              <a:gd name="T24" fmla="*/ 42 h 4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8" h="42">
                <a:moveTo>
                  <a:pt x="0" y="27"/>
                </a:moveTo>
                <a:lnTo>
                  <a:pt x="15" y="0"/>
                </a:lnTo>
                <a:lnTo>
                  <a:pt x="48" y="17"/>
                </a:lnTo>
                <a:lnTo>
                  <a:pt x="29" y="42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92" name="Freeform 5358"/>
          <p:cNvSpPr>
            <a:spLocks noChangeAspect="1"/>
          </p:cNvSpPr>
          <p:nvPr/>
        </p:nvSpPr>
        <p:spPr bwMode="auto">
          <a:xfrm>
            <a:off x="1946275" y="3916363"/>
            <a:ext cx="15875" cy="14287"/>
          </a:xfrm>
          <a:custGeom>
            <a:avLst/>
            <a:gdLst>
              <a:gd name="T0" fmla="*/ 0 w 45"/>
              <a:gd name="T1" fmla="*/ 2147483647 h 46"/>
              <a:gd name="T2" fmla="*/ 2147483647 w 45"/>
              <a:gd name="T3" fmla="*/ 0 h 46"/>
              <a:gd name="T4" fmla="*/ 2147483647 w 45"/>
              <a:gd name="T5" fmla="*/ 2147483647 h 46"/>
              <a:gd name="T6" fmla="*/ 2147483647 w 45"/>
              <a:gd name="T7" fmla="*/ 2147483647 h 46"/>
              <a:gd name="T8" fmla="*/ 0 w 45"/>
              <a:gd name="T9" fmla="*/ 2147483647 h 4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46"/>
              <a:gd name="T17" fmla="*/ 45 w 45"/>
              <a:gd name="T18" fmla="*/ 46 h 4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46">
                <a:moveTo>
                  <a:pt x="0" y="25"/>
                </a:moveTo>
                <a:lnTo>
                  <a:pt x="19" y="0"/>
                </a:lnTo>
                <a:lnTo>
                  <a:pt x="45" y="21"/>
                </a:lnTo>
                <a:lnTo>
                  <a:pt x="26" y="46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93" name="Freeform 5359"/>
          <p:cNvSpPr>
            <a:spLocks noChangeAspect="1"/>
          </p:cNvSpPr>
          <p:nvPr/>
        </p:nvSpPr>
        <p:spPr bwMode="auto">
          <a:xfrm>
            <a:off x="1955800" y="3924300"/>
            <a:ext cx="7938" cy="7938"/>
          </a:xfrm>
          <a:custGeom>
            <a:avLst/>
            <a:gdLst>
              <a:gd name="T0" fmla="*/ 2147483647 w 29"/>
              <a:gd name="T1" fmla="*/ 0 h 22"/>
              <a:gd name="T2" fmla="*/ 2147483647 w 29"/>
              <a:gd name="T3" fmla="*/ 0 h 22"/>
              <a:gd name="T4" fmla="*/ 2147483647 w 29"/>
              <a:gd name="T5" fmla="*/ 2147483647 h 22"/>
              <a:gd name="T6" fmla="*/ 2147483647 w 29"/>
              <a:gd name="T7" fmla="*/ 2147483647 h 22"/>
              <a:gd name="T8" fmla="*/ 2147483647 w 29"/>
              <a:gd name="T9" fmla="*/ 2147483647 h 22"/>
              <a:gd name="T10" fmla="*/ 2147483647 w 29"/>
              <a:gd name="T11" fmla="*/ 2147483647 h 22"/>
              <a:gd name="T12" fmla="*/ 2147483647 w 29"/>
              <a:gd name="T13" fmla="*/ 2147483647 h 22"/>
              <a:gd name="T14" fmla="*/ 2147483647 w 29"/>
              <a:gd name="T15" fmla="*/ 2147483647 h 22"/>
              <a:gd name="T16" fmla="*/ 2147483647 w 29"/>
              <a:gd name="T17" fmla="*/ 2147483647 h 22"/>
              <a:gd name="T18" fmla="*/ 2147483647 w 29"/>
              <a:gd name="T19" fmla="*/ 2147483647 h 22"/>
              <a:gd name="T20" fmla="*/ 2147483647 w 29"/>
              <a:gd name="T21" fmla="*/ 2147483647 h 22"/>
              <a:gd name="T22" fmla="*/ 2147483647 w 29"/>
              <a:gd name="T23" fmla="*/ 2147483647 h 22"/>
              <a:gd name="T24" fmla="*/ 2147483647 w 29"/>
              <a:gd name="T25" fmla="*/ 2147483647 h 22"/>
              <a:gd name="T26" fmla="*/ 2147483647 w 29"/>
              <a:gd name="T27" fmla="*/ 2147483647 h 22"/>
              <a:gd name="T28" fmla="*/ 2147483647 w 29"/>
              <a:gd name="T29" fmla="*/ 2147483647 h 22"/>
              <a:gd name="T30" fmla="*/ 2147483647 w 29"/>
              <a:gd name="T31" fmla="*/ 2147483647 h 22"/>
              <a:gd name="T32" fmla="*/ 2147483647 w 29"/>
              <a:gd name="T33" fmla="*/ 2147483647 h 22"/>
              <a:gd name="T34" fmla="*/ 2147483647 w 29"/>
              <a:gd name="T35" fmla="*/ 2147483647 h 22"/>
              <a:gd name="T36" fmla="*/ 2147483647 w 29"/>
              <a:gd name="T37" fmla="*/ 2147483647 h 22"/>
              <a:gd name="T38" fmla="*/ 0 w 29"/>
              <a:gd name="T39" fmla="*/ 2147483647 h 22"/>
              <a:gd name="T40" fmla="*/ 0 w 29"/>
              <a:gd name="T41" fmla="*/ 2147483647 h 22"/>
              <a:gd name="T42" fmla="*/ 2147483647 w 29"/>
              <a:gd name="T43" fmla="*/ 0 h 2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9"/>
              <a:gd name="T67" fmla="*/ 0 h 22"/>
              <a:gd name="T68" fmla="*/ 29 w 29"/>
              <a:gd name="T69" fmla="*/ 22 h 22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9" h="22">
                <a:moveTo>
                  <a:pt x="27" y="0"/>
                </a:moveTo>
                <a:lnTo>
                  <a:pt x="27" y="0"/>
                </a:lnTo>
                <a:lnTo>
                  <a:pt x="28" y="3"/>
                </a:lnTo>
                <a:lnTo>
                  <a:pt x="29" y="6"/>
                </a:lnTo>
                <a:lnTo>
                  <a:pt x="29" y="7"/>
                </a:lnTo>
                <a:lnTo>
                  <a:pt x="29" y="10"/>
                </a:lnTo>
                <a:lnTo>
                  <a:pt x="28" y="13"/>
                </a:lnTo>
                <a:lnTo>
                  <a:pt x="26" y="15"/>
                </a:lnTo>
                <a:lnTo>
                  <a:pt x="25" y="17"/>
                </a:lnTo>
                <a:lnTo>
                  <a:pt x="23" y="19"/>
                </a:lnTo>
                <a:lnTo>
                  <a:pt x="20" y="20"/>
                </a:lnTo>
                <a:lnTo>
                  <a:pt x="18" y="21"/>
                </a:lnTo>
                <a:lnTo>
                  <a:pt x="14" y="22"/>
                </a:lnTo>
                <a:lnTo>
                  <a:pt x="13" y="22"/>
                </a:lnTo>
                <a:lnTo>
                  <a:pt x="10" y="22"/>
                </a:lnTo>
                <a:lnTo>
                  <a:pt x="7" y="21"/>
                </a:lnTo>
                <a:lnTo>
                  <a:pt x="5" y="19"/>
                </a:lnTo>
                <a:lnTo>
                  <a:pt x="3" y="18"/>
                </a:lnTo>
                <a:lnTo>
                  <a:pt x="1" y="16"/>
                </a:lnTo>
                <a:lnTo>
                  <a:pt x="0" y="13"/>
                </a:lnTo>
                <a:lnTo>
                  <a:pt x="2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94" name="Freeform 5360"/>
          <p:cNvSpPr>
            <a:spLocks noChangeAspect="1"/>
          </p:cNvSpPr>
          <p:nvPr/>
        </p:nvSpPr>
        <p:spPr bwMode="auto">
          <a:xfrm>
            <a:off x="1954213" y="3921125"/>
            <a:ext cx="6350" cy="7938"/>
          </a:xfrm>
          <a:custGeom>
            <a:avLst/>
            <a:gdLst>
              <a:gd name="T0" fmla="*/ 0 w 21"/>
              <a:gd name="T1" fmla="*/ 2147483647 h 21"/>
              <a:gd name="T2" fmla="*/ 2147483647 w 21"/>
              <a:gd name="T3" fmla="*/ 0 h 21"/>
              <a:gd name="T4" fmla="*/ 0 w 21"/>
              <a:gd name="T5" fmla="*/ 2147483647 h 21"/>
              <a:gd name="T6" fmla="*/ 0 60000 65536"/>
              <a:gd name="T7" fmla="*/ 0 60000 65536"/>
              <a:gd name="T8" fmla="*/ 0 60000 65536"/>
              <a:gd name="T9" fmla="*/ 0 w 21"/>
              <a:gd name="T10" fmla="*/ 0 h 21"/>
              <a:gd name="T11" fmla="*/ 21 w 21"/>
              <a:gd name="T12" fmla="*/ 21 h 2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" h="21">
                <a:moveTo>
                  <a:pt x="0" y="21"/>
                </a:moveTo>
                <a:lnTo>
                  <a:pt x="21" y="0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95" name="Freeform 5361"/>
          <p:cNvSpPr>
            <a:spLocks noChangeAspect="1"/>
          </p:cNvSpPr>
          <p:nvPr/>
        </p:nvSpPr>
        <p:spPr bwMode="auto">
          <a:xfrm>
            <a:off x="1955800" y="3922713"/>
            <a:ext cx="7938" cy="6350"/>
          </a:xfrm>
          <a:custGeom>
            <a:avLst/>
            <a:gdLst>
              <a:gd name="T0" fmla="*/ 2147483647 w 27"/>
              <a:gd name="T1" fmla="*/ 2147483647 h 21"/>
              <a:gd name="T2" fmla="*/ 0 w 27"/>
              <a:gd name="T3" fmla="*/ 2147483647 h 21"/>
              <a:gd name="T4" fmla="*/ 0 w 27"/>
              <a:gd name="T5" fmla="*/ 2147483647 h 21"/>
              <a:gd name="T6" fmla="*/ 2147483647 w 27"/>
              <a:gd name="T7" fmla="*/ 2147483647 h 21"/>
              <a:gd name="T8" fmla="*/ 2147483647 w 27"/>
              <a:gd name="T9" fmla="*/ 0 h 21"/>
              <a:gd name="T10" fmla="*/ 2147483647 w 27"/>
              <a:gd name="T11" fmla="*/ 2147483647 h 21"/>
              <a:gd name="T12" fmla="*/ 2147483647 w 27"/>
              <a:gd name="T13" fmla="*/ 2147483647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"/>
              <a:gd name="T22" fmla="*/ 0 h 21"/>
              <a:gd name="T23" fmla="*/ 27 w 27"/>
              <a:gd name="T24" fmla="*/ 21 h 2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" h="21">
                <a:moveTo>
                  <a:pt x="27" y="6"/>
                </a:moveTo>
                <a:lnTo>
                  <a:pt x="0" y="19"/>
                </a:lnTo>
                <a:lnTo>
                  <a:pt x="2" y="21"/>
                </a:lnTo>
                <a:lnTo>
                  <a:pt x="23" y="0"/>
                </a:lnTo>
                <a:lnTo>
                  <a:pt x="25" y="2"/>
                </a:lnTo>
                <a:lnTo>
                  <a:pt x="27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96" name="Freeform 5362"/>
          <p:cNvSpPr>
            <a:spLocks noChangeAspect="1"/>
          </p:cNvSpPr>
          <p:nvPr/>
        </p:nvSpPr>
        <p:spPr bwMode="auto">
          <a:xfrm>
            <a:off x="1955800" y="3922713"/>
            <a:ext cx="6350" cy="6350"/>
          </a:xfrm>
          <a:custGeom>
            <a:avLst/>
            <a:gdLst>
              <a:gd name="T0" fmla="*/ 2147483647 w 22"/>
              <a:gd name="T1" fmla="*/ 2147483647 h 22"/>
              <a:gd name="T2" fmla="*/ 2147483647 w 22"/>
              <a:gd name="T3" fmla="*/ 2147483647 h 22"/>
              <a:gd name="T4" fmla="*/ 0 w 22"/>
              <a:gd name="T5" fmla="*/ 2147483647 h 22"/>
              <a:gd name="T6" fmla="*/ 0 w 22"/>
              <a:gd name="T7" fmla="*/ 2147483647 h 22"/>
              <a:gd name="T8" fmla="*/ 2147483647 w 22"/>
              <a:gd name="T9" fmla="*/ 0 h 22"/>
              <a:gd name="T10" fmla="*/ 2147483647 w 22"/>
              <a:gd name="T11" fmla="*/ 0 h 22"/>
              <a:gd name="T12" fmla="*/ 2147483647 w 22"/>
              <a:gd name="T13" fmla="*/ 214748364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22"/>
              <a:gd name="T23" fmla="*/ 22 w 22"/>
              <a:gd name="T24" fmla="*/ 22 h 2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22">
                <a:moveTo>
                  <a:pt x="22" y="1"/>
                </a:moveTo>
                <a:lnTo>
                  <a:pt x="1" y="22"/>
                </a:lnTo>
                <a:lnTo>
                  <a:pt x="0" y="21"/>
                </a:lnTo>
                <a:lnTo>
                  <a:pt x="21" y="0"/>
                </a:lnTo>
                <a:lnTo>
                  <a:pt x="2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97" name="Freeform 5363"/>
          <p:cNvSpPr>
            <a:spLocks noChangeAspect="1"/>
          </p:cNvSpPr>
          <p:nvPr/>
        </p:nvSpPr>
        <p:spPr bwMode="auto">
          <a:xfrm>
            <a:off x="1955800" y="3921125"/>
            <a:ext cx="6350" cy="9525"/>
          </a:xfrm>
          <a:custGeom>
            <a:avLst/>
            <a:gdLst>
              <a:gd name="T0" fmla="*/ 2147483647 w 21"/>
              <a:gd name="T1" fmla="*/ 2147483647 h 31"/>
              <a:gd name="T2" fmla="*/ 0 w 21"/>
              <a:gd name="T3" fmla="*/ 2147483647 h 31"/>
              <a:gd name="T4" fmla="*/ 2147483647 w 21"/>
              <a:gd name="T5" fmla="*/ 2147483647 h 31"/>
              <a:gd name="T6" fmla="*/ 2147483647 w 21"/>
              <a:gd name="T7" fmla="*/ 2147483647 h 31"/>
              <a:gd name="T8" fmla="*/ 2147483647 w 21"/>
              <a:gd name="T9" fmla="*/ 0 h 31"/>
              <a:gd name="T10" fmla="*/ 2147483647 w 21"/>
              <a:gd name="T11" fmla="*/ 0 h 31"/>
              <a:gd name="T12" fmla="*/ 2147483647 w 21"/>
              <a:gd name="T13" fmla="*/ 2147483647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"/>
              <a:gd name="T22" fmla="*/ 0 h 31"/>
              <a:gd name="T23" fmla="*/ 21 w 2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" h="31">
                <a:moveTo>
                  <a:pt x="21" y="6"/>
                </a:moveTo>
                <a:lnTo>
                  <a:pt x="0" y="27"/>
                </a:lnTo>
                <a:lnTo>
                  <a:pt x="4" y="31"/>
                </a:lnTo>
                <a:lnTo>
                  <a:pt x="9" y="31"/>
                </a:lnTo>
                <a:lnTo>
                  <a:pt x="9" y="0"/>
                </a:lnTo>
                <a:lnTo>
                  <a:pt x="14" y="0"/>
                </a:lnTo>
                <a:lnTo>
                  <a:pt x="21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98" name="Freeform 5364"/>
          <p:cNvSpPr>
            <a:spLocks noChangeAspect="1"/>
          </p:cNvSpPr>
          <p:nvPr/>
        </p:nvSpPr>
        <p:spPr bwMode="auto">
          <a:xfrm>
            <a:off x="1954213" y="3921125"/>
            <a:ext cx="7937" cy="9525"/>
          </a:xfrm>
          <a:custGeom>
            <a:avLst/>
            <a:gdLst>
              <a:gd name="T0" fmla="*/ 2147483647 w 21"/>
              <a:gd name="T1" fmla="*/ 0 h 31"/>
              <a:gd name="T2" fmla="*/ 2147483647 w 21"/>
              <a:gd name="T3" fmla="*/ 2147483647 h 31"/>
              <a:gd name="T4" fmla="*/ 2147483647 w 21"/>
              <a:gd name="T5" fmla="*/ 2147483647 h 31"/>
              <a:gd name="T6" fmla="*/ 0 w 21"/>
              <a:gd name="T7" fmla="*/ 2147483647 h 31"/>
              <a:gd name="T8" fmla="*/ 2147483647 w 21"/>
              <a:gd name="T9" fmla="*/ 2147483647 h 31"/>
              <a:gd name="T10" fmla="*/ 2147483647 w 21"/>
              <a:gd name="T11" fmla="*/ 0 h 31"/>
              <a:gd name="T12" fmla="*/ 2147483647 w 21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"/>
              <a:gd name="T22" fmla="*/ 0 h 31"/>
              <a:gd name="T23" fmla="*/ 21 w 21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" h="31">
                <a:moveTo>
                  <a:pt x="11" y="0"/>
                </a:moveTo>
                <a:lnTo>
                  <a:pt x="11" y="31"/>
                </a:lnTo>
                <a:lnTo>
                  <a:pt x="5" y="31"/>
                </a:lnTo>
                <a:lnTo>
                  <a:pt x="0" y="26"/>
                </a:lnTo>
                <a:lnTo>
                  <a:pt x="21" y="5"/>
                </a:lnTo>
                <a:lnTo>
                  <a:pt x="15" y="0"/>
                </a:lnTo>
                <a:lnTo>
                  <a:pt x="1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599" name="Freeform 5365"/>
          <p:cNvSpPr>
            <a:spLocks noChangeAspect="1"/>
          </p:cNvSpPr>
          <p:nvPr/>
        </p:nvSpPr>
        <p:spPr bwMode="auto">
          <a:xfrm>
            <a:off x="1954213" y="3922713"/>
            <a:ext cx="7937" cy="6350"/>
          </a:xfrm>
          <a:custGeom>
            <a:avLst/>
            <a:gdLst>
              <a:gd name="T0" fmla="*/ 2147483647 w 22"/>
              <a:gd name="T1" fmla="*/ 2147483647 h 22"/>
              <a:gd name="T2" fmla="*/ 2147483647 w 22"/>
              <a:gd name="T3" fmla="*/ 2147483647 h 22"/>
              <a:gd name="T4" fmla="*/ 0 w 22"/>
              <a:gd name="T5" fmla="*/ 2147483647 h 22"/>
              <a:gd name="T6" fmla="*/ 0 w 22"/>
              <a:gd name="T7" fmla="*/ 2147483647 h 22"/>
              <a:gd name="T8" fmla="*/ 2147483647 w 22"/>
              <a:gd name="T9" fmla="*/ 0 h 22"/>
              <a:gd name="T10" fmla="*/ 2147483647 w 22"/>
              <a:gd name="T11" fmla="*/ 0 h 22"/>
              <a:gd name="T12" fmla="*/ 2147483647 w 22"/>
              <a:gd name="T13" fmla="*/ 214748364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22"/>
              <a:gd name="T23" fmla="*/ 22 w 22"/>
              <a:gd name="T24" fmla="*/ 22 h 2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22">
                <a:moveTo>
                  <a:pt x="22" y="1"/>
                </a:moveTo>
                <a:lnTo>
                  <a:pt x="1" y="22"/>
                </a:lnTo>
                <a:lnTo>
                  <a:pt x="0" y="21"/>
                </a:lnTo>
                <a:lnTo>
                  <a:pt x="21" y="0"/>
                </a:lnTo>
                <a:lnTo>
                  <a:pt x="2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600" name="Freeform 5366"/>
          <p:cNvSpPr>
            <a:spLocks noChangeAspect="1"/>
          </p:cNvSpPr>
          <p:nvPr/>
        </p:nvSpPr>
        <p:spPr bwMode="auto">
          <a:xfrm>
            <a:off x="1954213" y="3921125"/>
            <a:ext cx="7937" cy="7938"/>
          </a:xfrm>
          <a:custGeom>
            <a:avLst/>
            <a:gdLst>
              <a:gd name="T0" fmla="*/ 2147483647 w 22"/>
              <a:gd name="T1" fmla="*/ 2147483647 h 22"/>
              <a:gd name="T2" fmla="*/ 2147483647 w 22"/>
              <a:gd name="T3" fmla="*/ 2147483647 h 22"/>
              <a:gd name="T4" fmla="*/ 0 w 22"/>
              <a:gd name="T5" fmla="*/ 2147483647 h 22"/>
              <a:gd name="T6" fmla="*/ 0 w 22"/>
              <a:gd name="T7" fmla="*/ 2147483647 h 22"/>
              <a:gd name="T8" fmla="*/ 2147483647 w 22"/>
              <a:gd name="T9" fmla="*/ 0 h 22"/>
              <a:gd name="T10" fmla="*/ 2147483647 w 22"/>
              <a:gd name="T11" fmla="*/ 0 h 22"/>
              <a:gd name="T12" fmla="*/ 2147483647 w 22"/>
              <a:gd name="T13" fmla="*/ 214748364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"/>
              <a:gd name="T22" fmla="*/ 0 h 22"/>
              <a:gd name="T23" fmla="*/ 22 w 22"/>
              <a:gd name="T24" fmla="*/ 22 h 2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" h="22">
                <a:moveTo>
                  <a:pt x="22" y="1"/>
                </a:moveTo>
                <a:lnTo>
                  <a:pt x="1" y="22"/>
                </a:lnTo>
                <a:lnTo>
                  <a:pt x="0" y="21"/>
                </a:lnTo>
                <a:lnTo>
                  <a:pt x="21" y="0"/>
                </a:lnTo>
                <a:lnTo>
                  <a:pt x="2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601" name="Freeform 5367"/>
          <p:cNvSpPr>
            <a:spLocks noChangeAspect="1"/>
          </p:cNvSpPr>
          <p:nvPr/>
        </p:nvSpPr>
        <p:spPr bwMode="auto">
          <a:xfrm>
            <a:off x="1954213" y="3921125"/>
            <a:ext cx="7937" cy="7938"/>
          </a:xfrm>
          <a:custGeom>
            <a:avLst/>
            <a:gdLst>
              <a:gd name="T0" fmla="*/ 2147483647 w 22"/>
              <a:gd name="T1" fmla="*/ 2147483647 h 22"/>
              <a:gd name="T2" fmla="*/ 2147483647 w 22"/>
              <a:gd name="T3" fmla="*/ 2147483647 h 22"/>
              <a:gd name="T4" fmla="*/ 0 w 22"/>
              <a:gd name="T5" fmla="*/ 2147483647 h 22"/>
              <a:gd name="T6" fmla="*/ 2147483647 w 22"/>
              <a:gd name="T7" fmla="*/ 0 h 22"/>
              <a:gd name="T8" fmla="*/ 2147483647 w 22"/>
              <a:gd name="T9" fmla="*/ 2147483647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"/>
              <a:gd name="T16" fmla="*/ 0 h 22"/>
              <a:gd name="T17" fmla="*/ 22 w 22"/>
              <a:gd name="T18" fmla="*/ 22 h 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" h="22">
                <a:moveTo>
                  <a:pt x="22" y="1"/>
                </a:moveTo>
                <a:lnTo>
                  <a:pt x="1" y="22"/>
                </a:lnTo>
                <a:lnTo>
                  <a:pt x="0" y="21"/>
                </a:lnTo>
                <a:lnTo>
                  <a:pt x="21" y="0"/>
                </a:lnTo>
                <a:lnTo>
                  <a:pt x="2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602" name="Freeform 5368"/>
          <p:cNvSpPr>
            <a:spLocks noChangeAspect="1"/>
          </p:cNvSpPr>
          <p:nvPr/>
        </p:nvSpPr>
        <p:spPr bwMode="auto">
          <a:xfrm>
            <a:off x="1825625" y="3998913"/>
            <a:ext cx="3175" cy="9525"/>
          </a:xfrm>
          <a:custGeom>
            <a:avLst/>
            <a:gdLst>
              <a:gd name="T0" fmla="*/ 0 w 10"/>
              <a:gd name="T1" fmla="*/ 2147483647 h 29"/>
              <a:gd name="T2" fmla="*/ 2147483647 w 10"/>
              <a:gd name="T3" fmla="*/ 0 h 29"/>
              <a:gd name="T4" fmla="*/ 0 w 10"/>
              <a:gd name="T5" fmla="*/ 2147483647 h 29"/>
              <a:gd name="T6" fmla="*/ 0 60000 65536"/>
              <a:gd name="T7" fmla="*/ 0 60000 65536"/>
              <a:gd name="T8" fmla="*/ 0 60000 65536"/>
              <a:gd name="T9" fmla="*/ 0 w 10"/>
              <a:gd name="T10" fmla="*/ 0 h 29"/>
              <a:gd name="T11" fmla="*/ 10 w 10"/>
              <a:gd name="T12" fmla="*/ 29 h 2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" h="29">
                <a:moveTo>
                  <a:pt x="0" y="29"/>
                </a:moveTo>
                <a:lnTo>
                  <a:pt x="10" y="0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603" name="Freeform 5369"/>
          <p:cNvSpPr>
            <a:spLocks noChangeAspect="1"/>
          </p:cNvSpPr>
          <p:nvPr/>
        </p:nvSpPr>
        <p:spPr bwMode="auto">
          <a:xfrm>
            <a:off x="1893888" y="4032250"/>
            <a:ext cx="1587" cy="11113"/>
          </a:xfrm>
          <a:custGeom>
            <a:avLst/>
            <a:gdLst>
              <a:gd name="T0" fmla="*/ 2147483647 w 5"/>
              <a:gd name="T1" fmla="*/ 0 h 31"/>
              <a:gd name="T2" fmla="*/ 0 w 5"/>
              <a:gd name="T3" fmla="*/ 2147483647 h 31"/>
              <a:gd name="T4" fmla="*/ 2147483647 w 5"/>
              <a:gd name="T5" fmla="*/ 0 h 31"/>
              <a:gd name="T6" fmla="*/ 0 60000 65536"/>
              <a:gd name="T7" fmla="*/ 0 60000 65536"/>
              <a:gd name="T8" fmla="*/ 0 60000 65536"/>
              <a:gd name="T9" fmla="*/ 0 w 5"/>
              <a:gd name="T10" fmla="*/ 0 h 31"/>
              <a:gd name="T11" fmla="*/ 5 w 5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" h="31">
                <a:moveTo>
                  <a:pt x="5" y="0"/>
                </a:moveTo>
                <a:lnTo>
                  <a:pt x="0" y="31"/>
                </a:lnTo>
                <a:lnTo>
                  <a:pt x="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604" name="Freeform 5370"/>
          <p:cNvSpPr>
            <a:spLocks noChangeAspect="1"/>
          </p:cNvSpPr>
          <p:nvPr/>
        </p:nvSpPr>
        <p:spPr bwMode="auto">
          <a:xfrm>
            <a:off x="1825625" y="3998913"/>
            <a:ext cx="11113" cy="12700"/>
          </a:xfrm>
          <a:custGeom>
            <a:avLst/>
            <a:gdLst>
              <a:gd name="T0" fmla="*/ 0 w 35"/>
              <a:gd name="T1" fmla="*/ 2147483647 h 38"/>
              <a:gd name="T2" fmla="*/ 2147483647 w 35"/>
              <a:gd name="T3" fmla="*/ 0 h 38"/>
              <a:gd name="T4" fmla="*/ 2147483647 w 35"/>
              <a:gd name="T5" fmla="*/ 2147483647 h 38"/>
              <a:gd name="T6" fmla="*/ 2147483647 w 35"/>
              <a:gd name="T7" fmla="*/ 2147483647 h 38"/>
              <a:gd name="T8" fmla="*/ 2147483647 w 35"/>
              <a:gd name="T9" fmla="*/ 2147483647 h 38"/>
              <a:gd name="T10" fmla="*/ 2147483647 w 35"/>
              <a:gd name="T11" fmla="*/ 2147483647 h 38"/>
              <a:gd name="T12" fmla="*/ 0 w 35"/>
              <a:gd name="T13" fmla="*/ 2147483647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38"/>
              <a:gd name="T23" fmla="*/ 35 w 35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38">
                <a:moveTo>
                  <a:pt x="0" y="29"/>
                </a:moveTo>
                <a:lnTo>
                  <a:pt x="10" y="0"/>
                </a:lnTo>
                <a:lnTo>
                  <a:pt x="34" y="9"/>
                </a:lnTo>
                <a:lnTo>
                  <a:pt x="35" y="10"/>
                </a:lnTo>
                <a:lnTo>
                  <a:pt x="21" y="37"/>
                </a:lnTo>
                <a:lnTo>
                  <a:pt x="22" y="38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605" name="Freeform 5371"/>
          <p:cNvSpPr>
            <a:spLocks noChangeAspect="1"/>
          </p:cNvSpPr>
          <p:nvPr/>
        </p:nvSpPr>
        <p:spPr bwMode="auto">
          <a:xfrm>
            <a:off x="1833563" y="4002088"/>
            <a:ext cx="12700" cy="12700"/>
          </a:xfrm>
          <a:custGeom>
            <a:avLst/>
            <a:gdLst>
              <a:gd name="T0" fmla="*/ 0 w 41"/>
              <a:gd name="T1" fmla="*/ 2147483647 h 39"/>
              <a:gd name="T2" fmla="*/ 2147483647 w 41"/>
              <a:gd name="T3" fmla="*/ 0 h 39"/>
              <a:gd name="T4" fmla="*/ 2147483647 w 41"/>
              <a:gd name="T5" fmla="*/ 2147483647 h 39"/>
              <a:gd name="T6" fmla="*/ 2147483647 w 41"/>
              <a:gd name="T7" fmla="*/ 2147483647 h 39"/>
              <a:gd name="T8" fmla="*/ 2147483647 w 41"/>
              <a:gd name="T9" fmla="*/ 2147483647 h 39"/>
              <a:gd name="T10" fmla="*/ 2147483647 w 41"/>
              <a:gd name="T11" fmla="*/ 2147483647 h 39"/>
              <a:gd name="T12" fmla="*/ 0 w 41"/>
              <a:gd name="T13" fmla="*/ 214748364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1"/>
              <a:gd name="T22" fmla="*/ 0 h 39"/>
              <a:gd name="T23" fmla="*/ 41 w 41"/>
              <a:gd name="T24" fmla="*/ 39 h 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1" h="39">
                <a:moveTo>
                  <a:pt x="0" y="27"/>
                </a:moveTo>
                <a:lnTo>
                  <a:pt x="14" y="0"/>
                </a:lnTo>
                <a:lnTo>
                  <a:pt x="41" y="15"/>
                </a:lnTo>
                <a:lnTo>
                  <a:pt x="40" y="14"/>
                </a:lnTo>
                <a:lnTo>
                  <a:pt x="22" y="39"/>
                </a:lnTo>
                <a:lnTo>
                  <a:pt x="21" y="38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606" name="Freeform 5372"/>
          <p:cNvSpPr>
            <a:spLocks noChangeAspect="1"/>
          </p:cNvSpPr>
          <p:nvPr/>
        </p:nvSpPr>
        <p:spPr bwMode="auto">
          <a:xfrm>
            <a:off x="1839913" y="4006850"/>
            <a:ext cx="22225" cy="15875"/>
          </a:xfrm>
          <a:custGeom>
            <a:avLst/>
            <a:gdLst>
              <a:gd name="T0" fmla="*/ 0 w 64"/>
              <a:gd name="T1" fmla="*/ 2147483647 h 42"/>
              <a:gd name="T2" fmla="*/ 2147483647 w 64"/>
              <a:gd name="T3" fmla="*/ 0 h 42"/>
              <a:gd name="T4" fmla="*/ 2147483647 w 64"/>
              <a:gd name="T5" fmla="*/ 2147483647 h 42"/>
              <a:gd name="T6" fmla="*/ 2147483647 w 64"/>
              <a:gd name="T7" fmla="*/ 2147483647 h 42"/>
              <a:gd name="T8" fmla="*/ 2147483647 w 64"/>
              <a:gd name="T9" fmla="*/ 2147483647 h 42"/>
              <a:gd name="T10" fmla="*/ 0 w 64"/>
              <a:gd name="T11" fmla="*/ 2147483647 h 42"/>
              <a:gd name="T12" fmla="*/ 0 w 64"/>
              <a:gd name="T13" fmla="*/ 2147483647 h 4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4"/>
              <a:gd name="T22" fmla="*/ 0 h 42"/>
              <a:gd name="T23" fmla="*/ 64 w 64"/>
              <a:gd name="T24" fmla="*/ 42 h 4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4" h="42">
                <a:moveTo>
                  <a:pt x="0" y="25"/>
                </a:moveTo>
                <a:lnTo>
                  <a:pt x="18" y="0"/>
                </a:lnTo>
                <a:lnTo>
                  <a:pt x="64" y="33"/>
                </a:lnTo>
                <a:lnTo>
                  <a:pt x="40" y="17"/>
                </a:lnTo>
                <a:lnTo>
                  <a:pt x="24" y="42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607" name="Freeform 5373"/>
          <p:cNvSpPr>
            <a:spLocks noChangeAspect="1"/>
          </p:cNvSpPr>
          <p:nvPr/>
        </p:nvSpPr>
        <p:spPr bwMode="auto">
          <a:xfrm>
            <a:off x="1846263" y="4011613"/>
            <a:ext cx="15875" cy="14287"/>
          </a:xfrm>
          <a:custGeom>
            <a:avLst/>
            <a:gdLst>
              <a:gd name="T0" fmla="*/ 0 w 40"/>
              <a:gd name="T1" fmla="*/ 2147483647 h 41"/>
              <a:gd name="T2" fmla="*/ 2147483647 w 40"/>
              <a:gd name="T3" fmla="*/ 0 h 41"/>
              <a:gd name="T4" fmla="*/ 2147483647 w 40"/>
              <a:gd name="T5" fmla="*/ 2147483647 h 41"/>
              <a:gd name="T6" fmla="*/ 2147483647 w 40"/>
              <a:gd name="T7" fmla="*/ 2147483647 h 41"/>
              <a:gd name="T8" fmla="*/ 2147483647 w 40"/>
              <a:gd name="T9" fmla="*/ 2147483647 h 41"/>
              <a:gd name="T10" fmla="*/ 2147483647 w 40"/>
              <a:gd name="T11" fmla="*/ 2147483647 h 41"/>
              <a:gd name="T12" fmla="*/ 0 w 40"/>
              <a:gd name="T13" fmla="*/ 2147483647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1"/>
              <a:gd name="T23" fmla="*/ 40 w 40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1">
                <a:moveTo>
                  <a:pt x="0" y="25"/>
                </a:moveTo>
                <a:lnTo>
                  <a:pt x="16" y="0"/>
                </a:lnTo>
                <a:lnTo>
                  <a:pt x="40" y="16"/>
                </a:lnTo>
                <a:lnTo>
                  <a:pt x="23" y="41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608" name="Freeform 5374"/>
          <p:cNvSpPr>
            <a:spLocks noChangeAspect="1"/>
          </p:cNvSpPr>
          <p:nvPr/>
        </p:nvSpPr>
        <p:spPr bwMode="auto">
          <a:xfrm>
            <a:off x="1855788" y="4017963"/>
            <a:ext cx="14287" cy="14287"/>
          </a:xfrm>
          <a:custGeom>
            <a:avLst/>
            <a:gdLst>
              <a:gd name="T0" fmla="*/ 0 w 40"/>
              <a:gd name="T1" fmla="*/ 2147483647 h 44"/>
              <a:gd name="T2" fmla="*/ 2147483647 w 40"/>
              <a:gd name="T3" fmla="*/ 0 h 44"/>
              <a:gd name="T4" fmla="*/ 2147483647 w 40"/>
              <a:gd name="T5" fmla="*/ 2147483647 h 44"/>
              <a:gd name="T6" fmla="*/ 2147483647 w 40"/>
              <a:gd name="T7" fmla="*/ 2147483647 h 44"/>
              <a:gd name="T8" fmla="*/ 2147483647 w 40"/>
              <a:gd name="T9" fmla="*/ 2147483647 h 44"/>
              <a:gd name="T10" fmla="*/ 2147483647 w 40"/>
              <a:gd name="T11" fmla="*/ 2147483647 h 44"/>
              <a:gd name="T12" fmla="*/ 0 w 40"/>
              <a:gd name="T13" fmla="*/ 2147483647 h 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4"/>
              <a:gd name="T23" fmla="*/ 40 w 40"/>
              <a:gd name="T24" fmla="*/ 44 h 4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4">
                <a:moveTo>
                  <a:pt x="0" y="25"/>
                </a:moveTo>
                <a:lnTo>
                  <a:pt x="17" y="0"/>
                </a:lnTo>
                <a:lnTo>
                  <a:pt x="37" y="13"/>
                </a:lnTo>
                <a:lnTo>
                  <a:pt x="40" y="15"/>
                </a:lnTo>
                <a:lnTo>
                  <a:pt x="25" y="42"/>
                </a:lnTo>
                <a:lnTo>
                  <a:pt x="28" y="44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609" name="Freeform 5375"/>
          <p:cNvSpPr>
            <a:spLocks noChangeAspect="1"/>
          </p:cNvSpPr>
          <p:nvPr/>
        </p:nvSpPr>
        <p:spPr bwMode="auto">
          <a:xfrm>
            <a:off x="1866900" y="4024313"/>
            <a:ext cx="11113" cy="14287"/>
          </a:xfrm>
          <a:custGeom>
            <a:avLst/>
            <a:gdLst>
              <a:gd name="T0" fmla="*/ 0 w 39"/>
              <a:gd name="T1" fmla="*/ 2147483647 h 41"/>
              <a:gd name="T2" fmla="*/ 2147483647 w 39"/>
              <a:gd name="T3" fmla="*/ 0 h 41"/>
              <a:gd name="T4" fmla="*/ 2147483647 w 39"/>
              <a:gd name="T5" fmla="*/ 2147483647 h 41"/>
              <a:gd name="T6" fmla="*/ 2147483647 w 39"/>
              <a:gd name="T7" fmla="*/ 2147483647 h 41"/>
              <a:gd name="T8" fmla="*/ 2147483647 w 39"/>
              <a:gd name="T9" fmla="*/ 2147483647 h 41"/>
              <a:gd name="T10" fmla="*/ 2147483647 w 39"/>
              <a:gd name="T11" fmla="*/ 2147483647 h 41"/>
              <a:gd name="T12" fmla="*/ 0 w 39"/>
              <a:gd name="T13" fmla="*/ 2147483647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9"/>
              <a:gd name="T22" fmla="*/ 0 h 41"/>
              <a:gd name="T23" fmla="*/ 39 w 39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9" h="41">
                <a:moveTo>
                  <a:pt x="0" y="27"/>
                </a:moveTo>
                <a:lnTo>
                  <a:pt x="15" y="0"/>
                </a:lnTo>
                <a:lnTo>
                  <a:pt x="39" y="12"/>
                </a:lnTo>
                <a:lnTo>
                  <a:pt x="38" y="12"/>
                </a:lnTo>
                <a:lnTo>
                  <a:pt x="27" y="41"/>
                </a:lnTo>
                <a:lnTo>
                  <a:pt x="26" y="41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610" name="Freeform 5376"/>
          <p:cNvSpPr>
            <a:spLocks noChangeAspect="1"/>
          </p:cNvSpPr>
          <p:nvPr/>
        </p:nvSpPr>
        <p:spPr bwMode="auto">
          <a:xfrm>
            <a:off x="1874838" y="4027488"/>
            <a:ext cx="12700" cy="12700"/>
          </a:xfrm>
          <a:custGeom>
            <a:avLst/>
            <a:gdLst>
              <a:gd name="T0" fmla="*/ 0 w 34"/>
              <a:gd name="T1" fmla="*/ 2147483647 h 40"/>
              <a:gd name="T2" fmla="*/ 2147483647 w 34"/>
              <a:gd name="T3" fmla="*/ 0 h 40"/>
              <a:gd name="T4" fmla="*/ 2147483647 w 34"/>
              <a:gd name="T5" fmla="*/ 2147483647 h 40"/>
              <a:gd name="T6" fmla="*/ 2147483647 w 34"/>
              <a:gd name="T7" fmla="*/ 2147483647 h 40"/>
              <a:gd name="T8" fmla="*/ 2147483647 w 34"/>
              <a:gd name="T9" fmla="*/ 2147483647 h 40"/>
              <a:gd name="T10" fmla="*/ 2147483647 w 34"/>
              <a:gd name="T11" fmla="*/ 2147483647 h 40"/>
              <a:gd name="T12" fmla="*/ 0 w 34"/>
              <a:gd name="T13" fmla="*/ 2147483647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40"/>
              <a:gd name="T23" fmla="*/ 34 w 34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40">
                <a:moveTo>
                  <a:pt x="0" y="29"/>
                </a:moveTo>
                <a:lnTo>
                  <a:pt x="11" y="0"/>
                </a:lnTo>
                <a:lnTo>
                  <a:pt x="34" y="9"/>
                </a:lnTo>
                <a:lnTo>
                  <a:pt x="33" y="9"/>
                </a:lnTo>
                <a:lnTo>
                  <a:pt x="28" y="40"/>
                </a:lnTo>
                <a:lnTo>
                  <a:pt x="27" y="40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611" name="Freeform 5377"/>
          <p:cNvSpPr>
            <a:spLocks noChangeAspect="1"/>
          </p:cNvSpPr>
          <p:nvPr/>
        </p:nvSpPr>
        <p:spPr bwMode="auto">
          <a:xfrm>
            <a:off x="1885950" y="4030663"/>
            <a:ext cx="9525" cy="12700"/>
          </a:xfrm>
          <a:custGeom>
            <a:avLst/>
            <a:gdLst>
              <a:gd name="T0" fmla="*/ 0 w 32"/>
              <a:gd name="T1" fmla="*/ 2147483647 h 35"/>
              <a:gd name="T2" fmla="*/ 2147483647 w 32"/>
              <a:gd name="T3" fmla="*/ 0 h 35"/>
              <a:gd name="T4" fmla="*/ 2147483647 w 32"/>
              <a:gd name="T5" fmla="*/ 2147483647 h 35"/>
              <a:gd name="T6" fmla="*/ 2147483647 w 32"/>
              <a:gd name="T7" fmla="*/ 2147483647 h 35"/>
              <a:gd name="T8" fmla="*/ 0 w 32"/>
              <a:gd name="T9" fmla="*/ 2147483647 h 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"/>
              <a:gd name="T16" fmla="*/ 0 h 35"/>
              <a:gd name="T17" fmla="*/ 32 w 32"/>
              <a:gd name="T18" fmla="*/ 35 h 3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" h="35">
                <a:moveTo>
                  <a:pt x="0" y="31"/>
                </a:moveTo>
                <a:lnTo>
                  <a:pt x="5" y="0"/>
                </a:lnTo>
                <a:lnTo>
                  <a:pt x="32" y="4"/>
                </a:lnTo>
                <a:lnTo>
                  <a:pt x="27" y="35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612" name="Freeform 5378"/>
          <p:cNvSpPr>
            <a:spLocks noChangeAspect="1"/>
          </p:cNvSpPr>
          <p:nvPr/>
        </p:nvSpPr>
        <p:spPr bwMode="auto">
          <a:xfrm>
            <a:off x="1458913" y="3727450"/>
            <a:ext cx="7937" cy="7938"/>
          </a:xfrm>
          <a:custGeom>
            <a:avLst/>
            <a:gdLst>
              <a:gd name="T0" fmla="*/ 2147483647 w 18"/>
              <a:gd name="T1" fmla="*/ 0 h 25"/>
              <a:gd name="T2" fmla="*/ 0 w 18"/>
              <a:gd name="T3" fmla="*/ 2147483647 h 25"/>
              <a:gd name="T4" fmla="*/ 2147483647 w 18"/>
              <a:gd name="T5" fmla="*/ 0 h 25"/>
              <a:gd name="T6" fmla="*/ 0 60000 65536"/>
              <a:gd name="T7" fmla="*/ 0 60000 65536"/>
              <a:gd name="T8" fmla="*/ 0 60000 65536"/>
              <a:gd name="T9" fmla="*/ 0 w 18"/>
              <a:gd name="T10" fmla="*/ 0 h 25"/>
              <a:gd name="T11" fmla="*/ 18 w 18"/>
              <a:gd name="T12" fmla="*/ 25 h 2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" h="25">
                <a:moveTo>
                  <a:pt x="18" y="0"/>
                </a:moveTo>
                <a:lnTo>
                  <a:pt x="0" y="25"/>
                </a:lnTo>
                <a:lnTo>
                  <a:pt x="1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613" name="Freeform 5379"/>
          <p:cNvSpPr>
            <a:spLocks noChangeAspect="1"/>
          </p:cNvSpPr>
          <p:nvPr/>
        </p:nvSpPr>
        <p:spPr bwMode="auto">
          <a:xfrm>
            <a:off x="1339850" y="3662363"/>
            <a:ext cx="6350" cy="9525"/>
          </a:xfrm>
          <a:custGeom>
            <a:avLst/>
            <a:gdLst>
              <a:gd name="T0" fmla="*/ 2147483647 w 21"/>
              <a:gd name="T1" fmla="*/ 2147483647 h 30"/>
              <a:gd name="T2" fmla="*/ 2147483647 w 21"/>
              <a:gd name="T3" fmla="*/ 2147483647 h 30"/>
              <a:gd name="T4" fmla="*/ 2147483647 w 21"/>
              <a:gd name="T5" fmla="*/ 2147483647 h 30"/>
              <a:gd name="T6" fmla="*/ 2147483647 w 21"/>
              <a:gd name="T7" fmla="*/ 2147483647 h 30"/>
              <a:gd name="T8" fmla="*/ 2147483647 w 21"/>
              <a:gd name="T9" fmla="*/ 2147483647 h 30"/>
              <a:gd name="T10" fmla="*/ 2147483647 w 21"/>
              <a:gd name="T11" fmla="*/ 2147483647 h 30"/>
              <a:gd name="T12" fmla="*/ 2147483647 w 21"/>
              <a:gd name="T13" fmla="*/ 2147483647 h 30"/>
              <a:gd name="T14" fmla="*/ 0 w 21"/>
              <a:gd name="T15" fmla="*/ 2147483647 h 30"/>
              <a:gd name="T16" fmla="*/ 0 w 21"/>
              <a:gd name="T17" fmla="*/ 2147483647 h 30"/>
              <a:gd name="T18" fmla="*/ 0 w 21"/>
              <a:gd name="T19" fmla="*/ 2147483647 h 30"/>
              <a:gd name="T20" fmla="*/ 2147483647 w 21"/>
              <a:gd name="T21" fmla="*/ 2147483647 h 30"/>
              <a:gd name="T22" fmla="*/ 2147483647 w 21"/>
              <a:gd name="T23" fmla="*/ 2147483647 h 30"/>
              <a:gd name="T24" fmla="*/ 2147483647 w 21"/>
              <a:gd name="T25" fmla="*/ 2147483647 h 30"/>
              <a:gd name="T26" fmla="*/ 2147483647 w 21"/>
              <a:gd name="T27" fmla="*/ 2147483647 h 30"/>
              <a:gd name="T28" fmla="*/ 2147483647 w 21"/>
              <a:gd name="T29" fmla="*/ 2147483647 h 30"/>
              <a:gd name="T30" fmla="*/ 2147483647 w 21"/>
              <a:gd name="T31" fmla="*/ 2147483647 h 30"/>
              <a:gd name="T32" fmla="*/ 2147483647 w 21"/>
              <a:gd name="T33" fmla="*/ 0 h 30"/>
              <a:gd name="T34" fmla="*/ 2147483647 w 21"/>
              <a:gd name="T35" fmla="*/ 0 h 30"/>
              <a:gd name="T36" fmla="*/ 2147483647 w 21"/>
              <a:gd name="T37" fmla="*/ 0 h 30"/>
              <a:gd name="T38" fmla="*/ 2147483647 w 21"/>
              <a:gd name="T39" fmla="*/ 2147483647 h 30"/>
              <a:gd name="T40" fmla="*/ 2147483647 w 21"/>
              <a:gd name="T41" fmla="*/ 2147483647 h 30"/>
              <a:gd name="T42" fmla="*/ 2147483647 w 21"/>
              <a:gd name="T43" fmla="*/ 2147483647 h 3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1"/>
              <a:gd name="T67" fmla="*/ 0 h 30"/>
              <a:gd name="T68" fmla="*/ 21 w 21"/>
              <a:gd name="T69" fmla="*/ 30 h 30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1" h="30">
                <a:moveTo>
                  <a:pt x="10" y="30"/>
                </a:moveTo>
                <a:lnTo>
                  <a:pt x="10" y="30"/>
                </a:lnTo>
                <a:lnTo>
                  <a:pt x="8" y="29"/>
                </a:lnTo>
                <a:lnTo>
                  <a:pt x="6" y="27"/>
                </a:lnTo>
                <a:lnTo>
                  <a:pt x="4" y="25"/>
                </a:lnTo>
                <a:lnTo>
                  <a:pt x="2" y="22"/>
                </a:lnTo>
                <a:lnTo>
                  <a:pt x="1" y="20"/>
                </a:lnTo>
                <a:lnTo>
                  <a:pt x="0" y="17"/>
                </a:lnTo>
                <a:lnTo>
                  <a:pt x="0" y="15"/>
                </a:lnTo>
                <a:lnTo>
                  <a:pt x="0" y="13"/>
                </a:lnTo>
                <a:lnTo>
                  <a:pt x="1" y="10"/>
                </a:lnTo>
                <a:lnTo>
                  <a:pt x="2" y="8"/>
                </a:lnTo>
                <a:lnTo>
                  <a:pt x="4" y="6"/>
                </a:lnTo>
                <a:lnTo>
                  <a:pt x="6" y="4"/>
                </a:lnTo>
                <a:lnTo>
                  <a:pt x="8" y="2"/>
                </a:lnTo>
                <a:lnTo>
                  <a:pt x="10" y="1"/>
                </a:lnTo>
                <a:lnTo>
                  <a:pt x="13" y="0"/>
                </a:lnTo>
                <a:lnTo>
                  <a:pt x="15" y="0"/>
                </a:lnTo>
                <a:lnTo>
                  <a:pt x="17" y="0"/>
                </a:lnTo>
                <a:lnTo>
                  <a:pt x="21" y="1"/>
                </a:lnTo>
                <a:lnTo>
                  <a:pt x="10" y="3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614" name="Freeform 5380"/>
          <p:cNvSpPr>
            <a:spLocks noChangeAspect="1"/>
          </p:cNvSpPr>
          <p:nvPr/>
        </p:nvSpPr>
        <p:spPr bwMode="auto">
          <a:xfrm>
            <a:off x="1441450" y="3717925"/>
            <a:ext cx="25400" cy="17463"/>
          </a:xfrm>
          <a:custGeom>
            <a:avLst/>
            <a:gdLst>
              <a:gd name="T0" fmla="*/ 2147483647 w 67"/>
              <a:gd name="T1" fmla="*/ 2147483647 h 54"/>
              <a:gd name="T2" fmla="*/ 2147483647 w 67"/>
              <a:gd name="T3" fmla="*/ 2147483647 h 54"/>
              <a:gd name="T4" fmla="*/ 0 w 67"/>
              <a:gd name="T5" fmla="*/ 2147483647 h 54"/>
              <a:gd name="T6" fmla="*/ 2147483647 w 67"/>
              <a:gd name="T7" fmla="*/ 2147483647 h 54"/>
              <a:gd name="T8" fmla="*/ 2147483647 w 67"/>
              <a:gd name="T9" fmla="*/ 0 h 54"/>
              <a:gd name="T10" fmla="*/ 2147483647 w 67"/>
              <a:gd name="T11" fmla="*/ 2147483647 h 54"/>
              <a:gd name="T12" fmla="*/ 2147483647 w 67"/>
              <a:gd name="T13" fmla="*/ 2147483647 h 5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7"/>
              <a:gd name="T22" fmla="*/ 0 h 54"/>
              <a:gd name="T23" fmla="*/ 67 w 67"/>
              <a:gd name="T24" fmla="*/ 54 h 5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7" h="54">
                <a:moveTo>
                  <a:pt x="67" y="29"/>
                </a:moveTo>
                <a:lnTo>
                  <a:pt x="49" y="54"/>
                </a:lnTo>
                <a:lnTo>
                  <a:pt x="0" y="16"/>
                </a:lnTo>
                <a:lnTo>
                  <a:pt x="12" y="24"/>
                </a:lnTo>
                <a:lnTo>
                  <a:pt x="29" y="0"/>
                </a:lnTo>
                <a:lnTo>
                  <a:pt x="41" y="8"/>
                </a:lnTo>
                <a:lnTo>
                  <a:pt x="67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615" name="Freeform 5381"/>
          <p:cNvSpPr>
            <a:spLocks noChangeAspect="1"/>
          </p:cNvSpPr>
          <p:nvPr/>
        </p:nvSpPr>
        <p:spPr bwMode="auto">
          <a:xfrm>
            <a:off x="1433513" y="3703638"/>
            <a:ext cx="19050" cy="22225"/>
          </a:xfrm>
          <a:custGeom>
            <a:avLst/>
            <a:gdLst>
              <a:gd name="T0" fmla="*/ 2147483647 w 56"/>
              <a:gd name="T1" fmla="*/ 2147483647 h 62"/>
              <a:gd name="T2" fmla="*/ 2147483647 w 56"/>
              <a:gd name="T3" fmla="*/ 2147483647 h 62"/>
              <a:gd name="T4" fmla="*/ 2147483647 w 56"/>
              <a:gd name="T5" fmla="*/ 2147483647 h 62"/>
              <a:gd name="T6" fmla="*/ 0 w 56"/>
              <a:gd name="T7" fmla="*/ 2147483647 h 62"/>
              <a:gd name="T8" fmla="*/ 2147483647 w 56"/>
              <a:gd name="T9" fmla="*/ 2147483647 h 62"/>
              <a:gd name="T10" fmla="*/ 2147483647 w 56"/>
              <a:gd name="T11" fmla="*/ 0 h 62"/>
              <a:gd name="T12" fmla="*/ 2147483647 w 56"/>
              <a:gd name="T13" fmla="*/ 2147483647 h 6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6"/>
              <a:gd name="T22" fmla="*/ 0 h 62"/>
              <a:gd name="T23" fmla="*/ 56 w 56"/>
              <a:gd name="T24" fmla="*/ 62 h 6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6" h="62">
                <a:moveTo>
                  <a:pt x="56" y="38"/>
                </a:moveTo>
                <a:lnTo>
                  <a:pt x="39" y="62"/>
                </a:lnTo>
                <a:lnTo>
                  <a:pt x="13" y="44"/>
                </a:lnTo>
                <a:lnTo>
                  <a:pt x="0" y="35"/>
                </a:lnTo>
                <a:lnTo>
                  <a:pt x="16" y="8"/>
                </a:lnTo>
                <a:lnTo>
                  <a:pt x="3" y="0"/>
                </a:lnTo>
                <a:lnTo>
                  <a:pt x="56" y="3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616" name="Freeform 5382"/>
          <p:cNvSpPr>
            <a:spLocks noChangeAspect="1"/>
          </p:cNvSpPr>
          <p:nvPr/>
        </p:nvSpPr>
        <p:spPr bwMode="auto">
          <a:xfrm>
            <a:off x="1414463" y="3698875"/>
            <a:ext cx="25400" cy="19050"/>
          </a:xfrm>
          <a:custGeom>
            <a:avLst/>
            <a:gdLst>
              <a:gd name="T0" fmla="*/ 2147483647 w 68"/>
              <a:gd name="T1" fmla="*/ 2147483647 h 53"/>
              <a:gd name="T2" fmla="*/ 2147483647 w 68"/>
              <a:gd name="T3" fmla="*/ 2147483647 h 53"/>
              <a:gd name="T4" fmla="*/ 0 w 68"/>
              <a:gd name="T5" fmla="*/ 2147483647 h 53"/>
              <a:gd name="T6" fmla="*/ 2147483647 w 68"/>
              <a:gd name="T7" fmla="*/ 2147483647 h 53"/>
              <a:gd name="T8" fmla="*/ 2147483647 w 68"/>
              <a:gd name="T9" fmla="*/ 0 h 53"/>
              <a:gd name="T10" fmla="*/ 2147483647 w 68"/>
              <a:gd name="T11" fmla="*/ 2147483647 h 53"/>
              <a:gd name="T12" fmla="*/ 2147483647 w 68"/>
              <a:gd name="T13" fmla="*/ 2147483647 h 5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8"/>
              <a:gd name="T22" fmla="*/ 0 h 53"/>
              <a:gd name="T23" fmla="*/ 68 w 68"/>
              <a:gd name="T24" fmla="*/ 53 h 5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8" h="53">
                <a:moveTo>
                  <a:pt x="68" y="26"/>
                </a:moveTo>
                <a:lnTo>
                  <a:pt x="52" y="53"/>
                </a:lnTo>
                <a:lnTo>
                  <a:pt x="0" y="20"/>
                </a:lnTo>
                <a:lnTo>
                  <a:pt x="10" y="26"/>
                </a:lnTo>
                <a:lnTo>
                  <a:pt x="25" y="0"/>
                </a:lnTo>
                <a:lnTo>
                  <a:pt x="35" y="6"/>
                </a:lnTo>
                <a:lnTo>
                  <a:pt x="68" y="2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617" name="Freeform 5383"/>
          <p:cNvSpPr>
            <a:spLocks noChangeAspect="1"/>
          </p:cNvSpPr>
          <p:nvPr/>
        </p:nvSpPr>
        <p:spPr bwMode="auto">
          <a:xfrm>
            <a:off x="1403350" y="3690938"/>
            <a:ext cx="20638" cy="15875"/>
          </a:xfrm>
          <a:custGeom>
            <a:avLst/>
            <a:gdLst>
              <a:gd name="T0" fmla="*/ 2147483647 w 58"/>
              <a:gd name="T1" fmla="*/ 2147483647 h 51"/>
              <a:gd name="T2" fmla="*/ 2147483647 w 58"/>
              <a:gd name="T3" fmla="*/ 2147483647 h 51"/>
              <a:gd name="T4" fmla="*/ 0 w 58"/>
              <a:gd name="T5" fmla="*/ 2147483647 h 51"/>
              <a:gd name="T6" fmla="*/ 0 w 58"/>
              <a:gd name="T7" fmla="*/ 2147483647 h 51"/>
              <a:gd name="T8" fmla="*/ 2147483647 w 58"/>
              <a:gd name="T9" fmla="*/ 0 h 51"/>
              <a:gd name="T10" fmla="*/ 2147483647 w 58"/>
              <a:gd name="T11" fmla="*/ 0 h 51"/>
              <a:gd name="T12" fmla="*/ 2147483647 w 58"/>
              <a:gd name="T13" fmla="*/ 2147483647 h 5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8"/>
              <a:gd name="T22" fmla="*/ 0 h 51"/>
              <a:gd name="T23" fmla="*/ 58 w 58"/>
              <a:gd name="T24" fmla="*/ 51 h 5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8" h="51">
                <a:moveTo>
                  <a:pt x="58" y="25"/>
                </a:moveTo>
                <a:lnTo>
                  <a:pt x="43" y="51"/>
                </a:lnTo>
                <a:lnTo>
                  <a:pt x="0" y="27"/>
                </a:lnTo>
                <a:lnTo>
                  <a:pt x="14" y="0"/>
                </a:lnTo>
                <a:lnTo>
                  <a:pt x="58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618" name="Freeform 5384"/>
          <p:cNvSpPr>
            <a:spLocks noChangeAspect="1"/>
          </p:cNvSpPr>
          <p:nvPr/>
        </p:nvSpPr>
        <p:spPr bwMode="auto">
          <a:xfrm>
            <a:off x="1389063" y="3679825"/>
            <a:ext cx="19050" cy="19050"/>
          </a:xfrm>
          <a:custGeom>
            <a:avLst/>
            <a:gdLst>
              <a:gd name="T0" fmla="*/ 2147483647 w 59"/>
              <a:gd name="T1" fmla="*/ 2147483647 h 56"/>
              <a:gd name="T2" fmla="*/ 2147483647 w 59"/>
              <a:gd name="T3" fmla="*/ 2147483647 h 56"/>
              <a:gd name="T4" fmla="*/ 2147483647 w 59"/>
              <a:gd name="T5" fmla="*/ 2147483647 h 56"/>
              <a:gd name="T6" fmla="*/ 0 w 59"/>
              <a:gd name="T7" fmla="*/ 2147483647 h 56"/>
              <a:gd name="T8" fmla="*/ 2147483647 w 59"/>
              <a:gd name="T9" fmla="*/ 2147483647 h 56"/>
              <a:gd name="T10" fmla="*/ 2147483647 w 59"/>
              <a:gd name="T11" fmla="*/ 0 h 56"/>
              <a:gd name="T12" fmla="*/ 2147483647 w 59"/>
              <a:gd name="T13" fmla="*/ 2147483647 h 5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9"/>
              <a:gd name="T22" fmla="*/ 0 h 56"/>
              <a:gd name="T23" fmla="*/ 59 w 59"/>
              <a:gd name="T24" fmla="*/ 56 h 5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9" h="56">
                <a:moveTo>
                  <a:pt x="59" y="29"/>
                </a:moveTo>
                <a:lnTo>
                  <a:pt x="45" y="56"/>
                </a:lnTo>
                <a:lnTo>
                  <a:pt x="8" y="37"/>
                </a:lnTo>
                <a:lnTo>
                  <a:pt x="0" y="33"/>
                </a:lnTo>
                <a:lnTo>
                  <a:pt x="13" y="4"/>
                </a:lnTo>
                <a:lnTo>
                  <a:pt x="4" y="0"/>
                </a:lnTo>
                <a:lnTo>
                  <a:pt x="59" y="2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619" name="Freeform 5385"/>
          <p:cNvSpPr>
            <a:spLocks noChangeAspect="1"/>
          </p:cNvSpPr>
          <p:nvPr/>
        </p:nvSpPr>
        <p:spPr bwMode="auto">
          <a:xfrm>
            <a:off x="1368425" y="3673475"/>
            <a:ext cx="23813" cy="17463"/>
          </a:xfrm>
          <a:custGeom>
            <a:avLst/>
            <a:gdLst>
              <a:gd name="T0" fmla="*/ 2147483647 w 67"/>
              <a:gd name="T1" fmla="*/ 2147483647 h 50"/>
              <a:gd name="T2" fmla="*/ 2147483647 w 67"/>
              <a:gd name="T3" fmla="*/ 2147483647 h 50"/>
              <a:gd name="T4" fmla="*/ 0 w 67"/>
              <a:gd name="T5" fmla="*/ 2147483647 h 50"/>
              <a:gd name="T6" fmla="*/ 2147483647 w 67"/>
              <a:gd name="T7" fmla="*/ 2147483647 h 50"/>
              <a:gd name="T8" fmla="*/ 2147483647 w 67"/>
              <a:gd name="T9" fmla="*/ 0 h 50"/>
              <a:gd name="T10" fmla="*/ 2147483647 w 67"/>
              <a:gd name="T11" fmla="*/ 2147483647 h 50"/>
              <a:gd name="T12" fmla="*/ 2147483647 w 67"/>
              <a:gd name="T13" fmla="*/ 2147483647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7"/>
              <a:gd name="T22" fmla="*/ 0 h 50"/>
              <a:gd name="T23" fmla="*/ 67 w 67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7" h="50">
                <a:moveTo>
                  <a:pt x="67" y="21"/>
                </a:moveTo>
                <a:lnTo>
                  <a:pt x="54" y="50"/>
                </a:lnTo>
                <a:lnTo>
                  <a:pt x="0" y="25"/>
                </a:lnTo>
                <a:lnTo>
                  <a:pt x="10" y="29"/>
                </a:lnTo>
                <a:lnTo>
                  <a:pt x="21" y="0"/>
                </a:lnTo>
                <a:lnTo>
                  <a:pt x="31" y="4"/>
                </a:lnTo>
                <a:lnTo>
                  <a:pt x="67" y="2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620" name="Freeform 5386"/>
          <p:cNvSpPr>
            <a:spLocks noChangeAspect="1"/>
          </p:cNvSpPr>
          <p:nvPr/>
        </p:nvSpPr>
        <p:spPr bwMode="auto">
          <a:xfrm>
            <a:off x="1357313" y="3667125"/>
            <a:ext cx="19050" cy="15875"/>
          </a:xfrm>
          <a:custGeom>
            <a:avLst/>
            <a:gdLst>
              <a:gd name="T0" fmla="*/ 2147483647 w 55"/>
              <a:gd name="T1" fmla="*/ 2147483647 h 48"/>
              <a:gd name="T2" fmla="*/ 2147483647 w 55"/>
              <a:gd name="T3" fmla="*/ 2147483647 h 48"/>
              <a:gd name="T4" fmla="*/ 0 w 55"/>
              <a:gd name="T5" fmla="*/ 2147483647 h 48"/>
              <a:gd name="T6" fmla="*/ 0 w 55"/>
              <a:gd name="T7" fmla="*/ 2147483647 h 48"/>
              <a:gd name="T8" fmla="*/ 2147483647 w 55"/>
              <a:gd name="T9" fmla="*/ 0 h 48"/>
              <a:gd name="T10" fmla="*/ 2147483647 w 55"/>
              <a:gd name="T11" fmla="*/ 0 h 48"/>
              <a:gd name="T12" fmla="*/ 2147483647 w 55"/>
              <a:gd name="T13" fmla="*/ 2147483647 h 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5"/>
              <a:gd name="T22" fmla="*/ 0 h 48"/>
              <a:gd name="T23" fmla="*/ 55 w 55"/>
              <a:gd name="T24" fmla="*/ 48 h 4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5" h="48">
                <a:moveTo>
                  <a:pt x="55" y="19"/>
                </a:moveTo>
                <a:lnTo>
                  <a:pt x="44" y="48"/>
                </a:lnTo>
                <a:lnTo>
                  <a:pt x="0" y="29"/>
                </a:lnTo>
                <a:lnTo>
                  <a:pt x="10" y="0"/>
                </a:lnTo>
                <a:lnTo>
                  <a:pt x="55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621" name="Freeform 5387"/>
          <p:cNvSpPr>
            <a:spLocks noChangeAspect="1"/>
          </p:cNvSpPr>
          <p:nvPr/>
        </p:nvSpPr>
        <p:spPr bwMode="auto">
          <a:xfrm>
            <a:off x="1341438" y="3662363"/>
            <a:ext cx="19050" cy="15875"/>
          </a:xfrm>
          <a:custGeom>
            <a:avLst/>
            <a:gdLst>
              <a:gd name="T0" fmla="*/ 2147483647 w 53"/>
              <a:gd name="T1" fmla="*/ 2147483647 h 44"/>
              <a:gd name="T2" fmla="*/ 2147483647 w 53"/>
              <a:gd name="T3" fmla="*/ 2147483647 h 44"/>
              <a:gd name="T4" fmla="*/ 0 w 53"/>
              <a:gd name="T5" fmla="*/ 2147483647 h 44"/>
              <a:gd name="T6" fmla="*/ 2147483647 w 53"/>
              <a:gd name="T7" fmla="*/ 0 h 44"/>
              <a:gd name="T8" fmla="*/ 2147483647 w 53"/>
              <a:gd name="T9" fmla="*/ 2147483647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44"/>
              <a:gd name="T17" fmla="*/ 53 w 53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44">
                <a:moveTo>
                  <a:pt x="53" y="15"/>
                </a:moveTo>
                <a:lnTo>
                  <a:pt x="43" y="44"/>
                </a:lnTo>
                <a:lnTo>
                  <a:pt x="0" y="29"/>
                </a:lnTo>
                <a:lnTo>
                  <a:pt x="11" y="0"/>
                </a:lnTo>
                <a:lnTo>
                  <a:pt x="53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622" name="Freeform 5388"/>
          <p:cNvSpPr>
            <a:spLocks noChangeAspect="1"/>
          </p:cNvSpPr>
          <p:nvPr/>
        </p:nvSpPr>
        <p:spPr bwMode="auto">
          <a:xfrm>
            <a:off x="1341438" y="3663950"/>
            <a:ext cx="7937" cy="7938"/>
          </a:xfrm>
          <a:custGeom>
            <a:avLst/>
            <a:gdLst>
              <a:gd name="T0" fmla="*/ 2147483647 w 26"/>
              <a:gd name="T1" fmla="*/ 0 h 27"/>
              <a:gd name="T2" fmla="*/ 2147483647 w 26"/>
              <a:gd name="T3" fmla="*/ 0 h 27"/>
              <a:gd name="T4" fmla="*/ 2147483647 w 26"/>
              <a:gd name="T5" fmla="*/ 2147483647 h 27"/>
              <a:gd name="T6" fmla="*/ 2147483647 w 26"/>
              <a:gd name="T7" fmla="*/ 2147483647 h 27"/>
              <a:gd name="T8" fmla="*/ 2147483647 w 26"/>
              <a:gd name="T9" fmla="*/ 2147483647 h 27"/>
              <a:gd name="T10" fmla="*/ 2147483647 w 26"/>
              <a:gd name="T11" fmla="*/ 2147483647 h 27"/>
              <a:gd name="T12" fmla="*/ 2147483647 w 26"/>
              <a:gd name="T13" fmla="*/ 2147483647 h 27"/>
              <a:gd name="T14" fmla="*/ 2147483647 w 26"/>
              <a:gd name="T15" fmla="*/ 2147483647 h 27"/>
              <a:gd name="T16" fmla="*/ 2147483647 w 26"/>
              <a:gd name="T17" fmla="*/ 2147483647 h 27"/>
              <a:gd name="T18" fmla="*/ 2147483647 w 26"/>
              <a:gd name="T19" fmla="*/ 2147483647 h 27"/>
              <a:gd name="T20" fmla="*/ 2147483647 w 26"/>
              <a:gd name="T21" fmla="*/ 2147483647 h 27"/>
              <a:gd name="T22" fmla="*/ 2147483647 w 26"/>
              <a:gd name="T23" fmla="*/ 2147483647 h 27"/>
              <a:gd name="T24" fmla="*/ 2147483647 w 26"/>
              <a:gd name="T25" fmla="*/ 2147483647 h 27"/>
              <a:gd name="T26" fmla="*/ 2147483647 w 26"/>
              <a:gd name="T27" fmla="*/ 2147483647 h 27"/>
              <a:gd name="T28" fmla="*/ 2147483647 w 26"/>
              <a:gd name="T29" fmla="*/ 2147483647 h 27"/>
              <a:gd name="T30" fmla="*/ 2147483647 w 26"/>
              <a:gd name="T31" fmla="*/ 2147483647 h 27"/>
              <a:gd name="T32" fmla="*/ 2147483647 w 26"/>
              <a:gd name="T33" fmla="*/ 2147483647 h 27"/>
              <a:gd name="T34" fmla="*/ 2147483647 w 26"/>
              <a:gd name="T35" fmla="*/ 2147483647 h 27"/>
              <a:gd name="T36" fmla="*/ 2147483647 w 26"/>
              <a:gd name="T37" fmla="*/ 2147483647 h 27"/>
              <a:gd name="T38" fmla="*/ 0 w 26"/>
              <a:gd name="T39" fmla="*/ 2147483647 h 27"/>
              <a:gd name="T40" fmla="*/ 0 w 26"/>
              <a:gd name="T41" fmla="*/ 2147483647 h 27"/>
              <a:gd name="T42" fmla="*/ 2147483647 w 26"/>
              <a:gd name="T43" fmla="*/ 0 h 2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6"/>
              <a:gd name="T67" fmla="*/ 0 h 27"/>
              <a:gd name="T68" fmla="*/ 26 w 26"/>
              <a:gd name="T69" fmla="*/ 27 h 27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6" h="27">
                <a:moveTo>
                  <a:pt x="21" y="0"/>
                </a:moveTo>
                <a:lnTo>
                  <a:pt x="21" y="0"/>
                </a:lnTo>
                <a:lnTo>
                  <a:pt x="22" y="2"/>
                </a:lnTo>
                <a:lnTo>
                  <a:pt x="24" y="4"/>
                </a:lnTo>
                <a:lnTo>
                  <a:pt x="25" y="6"/>
                </a:lnTo>
                <a:lnTo>
                  <a:pt x="26" y="9"/>
                </a:lnTo>
                <a:lnTo>
                  <a:pt x="26" y="11"/>
                </a:lnTo>
                <a:lnTo>
                  <a:pt x="26" y="13"/>
                </a:lnTo>
                <a:lnTo>
                  <a:pt x="25" y="16"/>
                </a:lnTo>
                <a:lnTo>
                  <a:pt x="24" y="18"/>
                </a:lnTo>
                <a:lnTo>
                  <a:pt x="22" y="22"/>
                </a:lnTo>
                <a:lnTo>
                  <a:pt x="20" y="23"/>
                </a:lnTo>
                <a:lnTo>
                  <a:pt x="18" y="25"/>
                </a:lnTo>
                <a:lnTo>
                  <a:pt x="16" y="26"/>
                </a:lnTo>
                <a:lnTo>
                  <a:pt x="12" y="27"/>
                </a:lnTo>
                <a:lnTo>
                  <a:pt x="10" y="27"/>
                </a:lnTo>
                <a:lnTo>
                  <a:pt x="8" y="27"/>
                </a:lnTo>
                <a:lnTo>
                  <a:pt x="5" y="26"/>
                </a:lnTo>
                <a:lnTo>
                  <a:pt x="3" y="25"/>
                </a:lnTo>
                <a:lnTo>
                  <a:pt x="0" y="23"/>
                </a:lnTo>
                <a:lnTo>
                  <a:pt x="2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623" name="Freeform 5389"/>
          <p:cNvSpPr>
            <a:spLocks noChangeAspect="1"/>
          </p:cNvSpPr>
          <p:nvPr/>
        </p:nvSpPr>
        <p:spPr bwMode="auto">
          <a:xfrm>
            <a:off x="1323975" y="3654425"/>
            <a:ext cx="1588" cy="11113"/>
          </a:xfrm>
          <a:custGeom>
            <a:avLst/>
            <a:gdLst>
              <a:gd name="T0" fmla="*/ 0 w 1588"/>
              <a:gd name="T1" fmla="*/ 2147483647 h 31"/>
              <a:gd name="T2" fmla="*/ 0 w 1588"/>
              <a:gd name="T3" fmla="*/ 0 h 31"/>
              <a:gd name="T4" fmla="*/ 0 w 1588"/>
              <a:gd name="T5" fmla="*/ 2147483647 h 31"/>
              <a:gd name="T6" fmla="*/ 0 60000 65536"/>
              <a:gd name="T7" fmla="*/ 0 60000 65536"/>
              <a:gd name="T8" fmla="*/ 0 60000 65536"/>
              <a:gd name="T9" fmla="*/ 0 w 1588"/>
              <a:gd name="T10" fmla="*/ 0 h 31"/>
              <a:gd name="T11" fmla="*/ 1588 w 1588"/>
              <a:gd name="T12" fmla="*/ 31 h 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31">
                <a:moveTo>
                  <a:pt x="0" y="31"/>
                </a:moveTo>
                <a:lnTo>
                  <a:pt x="0" y="0"/>
                </a:lnTo>
                <a:lnTo>
                  <a:pt x="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624" name="Freeform 5390"/>
          <p:cNvSpPr>
            <a:spLocks noChangeAspect="1"/>
          </p:cNvSpPr>
          <p:nvPr/>
        </p:nvSpPr>
        <p:spPr bwMode="auto">
          <a:xfrm>
            <a:off x="1338263" y="3662363"/>
            <a:ext cx="9525" cy="9525"/>
          </a:xfrm>
          <a:custGeom>
            <a:avLst/>
            <a:gdLst>
              <a:gd name="T0" fmla="*/ 2147483647 w 30"/>
              <a:gd name="T1" fmla="*/ 2147483647 h 30"/>
              <a:gd name="T2" fmla="*/ 2147483647 w 30"/>
              <a:gd name="T3" fmla="*/ 2147483647 h 30"/>
              <a:gd name="T4" fmla="*/ 0 w 30"/>
              <a:gd name="T5" fmla="*/ 2147483647 h 30"/>
              <a:gd name="T6" fmla="*/ 2147483647 w 30"/>
              <a:gd name="T7" fmla="*/ 2147483647 h 30"/>
              <a:gd name="T8" fmla="*/ 2147483647 w 30"/>
              <a:gd name="T9" fmla="*/ 0 h 30"/>
              <a:gd name="T10" fmla="*/ 2147483647 w 30"/>
              <a:gd name="T11" fmla="*/ 2147483647 h 30"/>
              <a:gd name="T12" fmla="*/ 2147483647 w 30"/>
              <a:gd name="T13" fmla="*/ 2147483647 h 3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"/>
              <a:gd name="T22" fmla="*/ 0 h 30"/>
              <a:gd name="T23" fmla="*/ 30 w 30"/>
              <a:gd name="T24" fmla="*/ 30 h 3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" h="30">
                <a:moveTo>
                  <a:pt x="30" y="7"/>
                </a:moveTo>
                <a:lnTo>
                  <a:pt x="9" y="30"/>
                </a:lnTo>
                <a:lnTo>
                  <a:pt x="0" y="22"/>
                </a:lnTo>
                <a:lnTo>
                  <a:pt x="4" y="24"/>
                </a:lnTo>
                <a:lnTo>
                  <a:pt x="20" y="0"/>
                </a:lnTo>
                <a:lnTo>
                  <a:pt x="25" y="3"/>
                </a:lnTo>
                <a:lnTo>
                  <a:pt x="30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625" name="Freeform 5391"/>
          <p:cNvSpPr>
            <a:spLocks noChangeAspect="1"/>
          </p:cNvSpPr>
          <p:nvPr/>
        </p:nvSpPr>
        <p:spPr bwMode="auto">
          <a:xfrm>
            <a:off x="1338263" y="3659188"/>
            <a:ext cx="4762" cy="11112"/>
          </a:xfrm>
          <a:custGeom>
            <a:avLst/>
            <a:gdLst>
              <a:gd name="T0" fmla="*/ 2147483647 w 21"/>
              <a:gd name="T1" fmla="*/ 2147483647 h 32"/>
              <a:gd name="T2" fmla="*/ 2147483647 w 21"/>
              <a:gd name="T3" fmla="*/ 2147483647 h 32"/>
              <a:gd name="T4" fmla="*/ 2147483647 w 21"/>
              <a:gd name="T5" fmla="*/ 2147483647 h 32"/>
              <a:gd name="T6" fmla="*/ 0 w 21"/>
              <a:gd name="T7" fmla="*/ 2147483647 h 32"/>
              <a:gd name="T8" fmla="*/ 2147483647 w 21"/>
              <a:gd name="T9" fmla="*/ 2147483647 h 32"/>
              <a:gd name="T10" fmla="*/ 2147483647 w 21"/>
              <a:gd name="T11" fmla="*/ 0 h 32"/>
              <a:gd name="T12" fmla="*/ 2147483647 w 21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"/>
              <a:gd name="T22" fmla="*/ 0 h 32"/>
              <a:gd name="T23" fmla="*/ 21 w 21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" h="32">
                <a:moveTo>
                  <a:pt x="21" y="8"/>
                </a:moveTo>
                <a:lnTo>
                  <a:pt x="5" y="32"/>
                </a:lnTo>
                <a:lnTo>
                  <a:pt x="3" y="31"/>
                </a:lnTo>
                <a:lnTo>
                  <a:pt x="0" y="29"/>
                </a:lnTo>
                <a:lnTo>
                  <a:pt x="14" y="2"/>
                </a:lnTo>
                <a:lnTo>
                  <a:pt x="10" y="0"/>
                </a:lnTo>
                <a:lnTo>
                  <a:pt x="21" y="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626" name="Freeform 5392"/>
          <p:cNvSpPr>
            <a:spLocks noChangeAspect="1"/>
          </p:cNvSpPr>
          <p:nvPr/>
        </p:nvSpPr>
        <p:spPr bwMode="auto">
          <a:xfrm>
            <a:off x="1335088" y="3656013"/>
            <a:ext cx="6350" cy="11112"/>
          </a:xfrm>
          <a:custGeom>
            <a:avLst/>
            <a:gdLst>
              <a:gd name="T0" fmla="*/ 2147483647 w 21"/>
              <a:gd name="T1" fmla="*/ 2147483647 h 32"/>
              <a:gd name="T2" fmla="*/ 2147483647 w 21"/>
              <a:gd name="T3" fmla="*/ 2147483647 h 32"/>
              <a:gd name="T4" fmla="*/ 0 w 21"/>
              <a:gd name="T5" fmla="*/ 2147483647 h 32"/>
              <a:gd name="T6" fmla="*/ 2147483647 w 21"/>
              <a:gd name="T7" fmla="*/ 2147483647 h 32"/>
              <a:gd name="T8" fmla="*/ 2147483647 w 21"/>
              <a:gd name="T9" fmla="*/ 0 h 32"/>
              <a:gd name="T10" fmla="*/ 2147483647 w 21"/>
              <a:gd name="T11" fmla="*/ 2147483647 h 32"/>
              <a:gd name="T12" fmla="*/ 2147483647 w 21"/>
              <a:gd name="T13" fmla="*/ 2147483647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"/>
              <a:gd name="T22" fmla="*/ 0 h 32"/>
              <a:gd name="T23" fmla="*/ 21 w 21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" h="32">
                <a:moveTo>
                  <a:pt x="21" y="5"/>
                </a:moveTo>
                <a:lnTo>
                  <a:pt x="7" y="32"/>
                </a:lnTo>
                <a:lnTo>
                  <a:pt x="0" y="28"/>
                </a:lnTo>
                <a:lnTo>
                  <a:pt x="2" y="29"/>
                </a:lnTo>
                <a:lnTo>
                  <a:pt x="11" y="0"/>
                </a:lnTo>
                <a:lnTo>
                  <a:pt x="14" y="1"/>
                </a:lnTo>
                <a:lnTo>
                  <a:pt x="21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627" name="Freeform 5393"/>
          <p:cNvSpPr>
            <a:spLocks noChangeAspect="1"/>
          </p:cNvSpPr>
          <p:nvPr/>
        </p:nvSpPr>
        <p:spPr bwMode="auto">
          <a:xfrm>
            <a:off x="1330325" y="3654425"/>
            <a:ext cx="11113" cy="15875"/>
          </a:xfrm>
          <a:custGeom>
            <a:avLst/>
            <a:gdLst>
              <a:gd name="T0" fmla="*/ 2147483647 w 35"/>
              <a:gd name="T1" fmla="*/ 2147483647 h 41"/>
              <a:gd name="T2" fmla="*/ 2147483647 w 35"/>
              <a:gd name="T3" fmla="*/ 2147483647 h 41"/>
              <a:gd name="T4" fmla="*/ 2147483647 w 35"/>
              <a:gd name="T5" fmla="*/ 2147483647 h 41"/>
              <a:gd name="T6" fmla="*/ 2147483647 w 35"/>
              <a:gd name="T7" fmla="*/ 2147483647 h 41"/>
              <a:gd name="T8" fmla="*/ 2147483647 w 35"/>
              <a:gd name="T9" fmla="*/ 2147483647 h 41"/>
              <a:gd name="T10" fmla="*/ 0 w 35"/>
              <a:gd name="T11" fmla="*/ 0 h 41"/>
              <a:gd name="T12" fmla="*/ 2147483647 w 35"/>
              <a:gd name="T13" fmla="*/ 2147483647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41"/>
              <a:gd name="T23" fmla="*/ 35 w 35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41">
                <a:moveTo>
                  <a:pt x="29" y="8"/>
                </a:moveTo>
                <a:lnTo>
                  <a:pt x="20" y="37"/>
                </a:lnTo>
                <a:lnTo>
                  <a:pt x="35" y="41"/>
                </a:lnTo>
                <a:lnTo>
                  <a:pt x="14" y="36"/>
                </a:lnTo>
                <a:lnTo>
                  <a:pt x="20" y="5"/>
                </a:lnTo>
                <a:lnTo>
                  <a:pt x="0" y="0"/>
                </a:lnTo>
                <a:lnTo>
                  <a:pt x="29" y="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628" name="Freeform 5394"/>
          <p:cNvSpPr>
            <a:spLocks noChangeAspect="1"/>
          </p:cNvSpPr>
          <p:nvPr/>
        </p:nvSpPr>
        <p:spPr bwMode="auto">
          <a:xfrm>
            <a:off x="1331913" y="3654425"/>
            <a:ext cx="3175" cy="12700"/>
          </a:xfrm>
          <a:custGeom>
            <a:avLst/>
            <a:gdLst>
              <a:gd name="T0" fmla="*/ 2147483647 w 14"/>
              <a:gd name="T1" fmla="*/ 2147483647 h 33"/>
              <a:gd name="T2" fmla="*/ 2147483647 w 14"/>
              <a:gd name="T3" fmla="*/ 2147483647 h 33"/>
              <a:gd name="T4" fmla="*/ 0 w 14"/>
              <a:gd name="T5" fmla="*/ 2147483647 h 33"/>
              <a:gd name="T6" fmla="*/ 0 w 14"/>
              <a:gd name="T7" fmla="*/ 2147483647 h 33"/>
              <a:gd name="T8" fmla="*/ 2147483647 w 14"/>
              <a:gd name="T9" fmla="*/ 0 h 33"/>
              <a:gd name="T10" fmla="*/ 2147483647 w 14"/>
              <a:gd name="T11" fmla="*/ 0 h 33"/>
              <a:gd name="T12" fmla="*/ 2147483647 w 14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33"/>
              <a:gd name="T23" fmla="*/ 14 w 14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33">
                <a:moveTo>
                  <a:pt x="14" y="2"/>
                </a:moveTo>
                <a:lnTo>
                  <a:pt x="8" y="33"/>
                </a:lnTo>
                <a:lnTo>
                  <a:pt x="0" y="31"/>
                </a:lnTo>
                <a:lnTo>
                  <a:pt x="6" y="0"/>
                </a:lnTo>
                <a:lnTo>
                  <a:pt x="14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629" name="Freeform 5395"/>
          <p:cNvSpPr>
            <a:spLocks noChangeAspect="1"/>
          </p:cNvSpPr>
          <p:nvPr/>
        </p:nvSpPr>
        <p:spPr bwMode="auto">
          <a:xfrm>
            <a:off x="1327150" y="3654425"/>
            <a:ext cx="6350" cy="11113"/>
          </a:xfrm>
          <a:custGeom>
            <a:avLst/>
            <a:gdLst>
              <a:gd name="T0" fmla="*/ 2147483647 w 14"/>
              <a:gd name="T1" fmla="*/ 2147483647 h 33"/>
              <a:gd name="T2" fmla="*/ 2147483647 w 14"/>
              <a:gd name="T3" fmla="*/ 2147483647 h 33"/>
              <a:gd name="T4" fmla="*/ 0 w 14"/>
              <a:gd name="T5" fmla="*/ 2147483647 h 33"/>
              <a:gd name="T6" fmla="*/ 2147483647 w 14"/>
              <a:gd name="T7" fmla="*/ 2147483647 h 33"/>
              <a:gd name="T8" fmla="*/ 2147483647 w 14"/>
              <a:gd name="T9" fmla="*/ 0 h 33"/>
              <a:gd name="T10" fmla="*/ 2147483647 w 14"/>
              <a:gd name="T11" fmla="*/ 0 h 33"/>
              <a:gd name="T12" fmla="*/ 2147483647 w 14"/>
              <a:gd name="T13" fmla="*/ 2147483647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33"/>
              <a:gd name="T23" fmla="*/ 14 w 14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33">
                <a:moveTo>
                  <a:pt x="14" y="2"/>
                </a:moveTo>
                <a:lnTo>
                  <a:pt x="8" y="33"/>
                </a:lnTo>
                <a:lnTo>
                  <a:pt x="0" y="31"/>
                </a:lnTo>
                <a:lnTo>
                  <a:pt x="3" y="31"/>
                </a:lnTo>
                <a:lnTo>
                  <a:pt x="3" y="0"/>
                </a:lnTo>
                <a:lnTo>
                  <a:pt x="6" y="0"/>
                </a:lnTo>
                <a:lnTo>
                  <a:pt x="14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630" name="Freeform 5396"/>
          <p:cNvSpPr>
            <a:spLocks noChangeAspect="1"/>
          </p:cNvSpPr>
          <p:nvPr/>
        </p:nvSpPr>
        <p:spPr bwMode="auto">
          <a:xfrm>
            <a:off x="1325563" y="3654425"/>
            <a:ext cx="4762" cy="11113"/>
          </a:xfrm>
          <a:custGeom>
            <a:avLst/>
            <a:gdLst>
              <a:gd name="T0" fmla="*/ 2147483647 w 10"/>
              <a:gd name="T1" fmla="*/ 0 h 31"/>
              <a:gd name="T2" fmla="*/ 2147483647 w 10"/>
              <a:gd name="T3" fmla="*/ 2147483647 h 31"/>
              <a:gd name="T4" fmla="*/ 0 w 10"/>
              <a:gd name="T5" fmla="*/ 2147483647 h 31"/>
              <a:gd name="T6" fmla="*/ 0 w 10"/>
              <a:gd name="T7" fmla="*/ 2147483647 h 31"/>
              <a:gd name="T8" fmla="*/ 0 w 10"/>
              <a:gd name="T9" fmla="*/ 0 h 31"/>
              <a:gd name="T10" fmla="*/ 0 w 10"/>
              <a:gd name="T11" fmla="*/ 0 h 31"/>
              <a:gd name="T12" fmla="*/ 2147483647 w 10"/>
              <a:gd name="T13" fmla="*/ 0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0"/>
              <a:gd name="T22" fmla="*/ 0 h 31"/>
              <a:gd name="T23" fmla="*/ 10 w 10"/>
              <a:gd name="T24" fmla="*/ 31 h 3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0" h="31">
                <a:moveTo>
                  <a:pt x="10" y="0"/>
                </a:moveTo>
                <a:lnTo>
                  <a:pt x="10" y="31"/>
                </a:lnTo>
                <a:lnTo>
                  <a:pt x="0" y="31"/>
                </a:lnTo>
                <a:lnTo>
                  <a:pt x="0" y="0"/>
                </a:lnTo>
                <a:lnTo>
                  <a:pt x="1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631" name="Rectangle 5397"/>
          <p:cNvSpPr>
            <a:spLocks noChangeAspect="1" noChangeArrowheads="1"/>
          </p:cNvSpPr>
          <p:nvPr/>
        </p:nvSpPr>
        <p:spPr bwMode="auto">
          <a:xfrm>
            <a:off x="1323975" y="3654425"/>
            <a:ext cx="1588" cy="11113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25014" name="Rectangle 5398"/>
          <p:cNvSpPr>
            <a:spLocks noChangeAspect="1" noChangeArrowheads="1"/>
          </p:cNvSpPr>
          <p:nvPr/>
        </p:nvSpPr>
        <p:spPr bwMode="auto">
          <a:xfrm>
            <a:off x="5360988" y="6410325"/>
            <a:ext cx="3660775" cy="260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 defTabSz="966788" eaLnBrk="0" hangingPunct="0"/>
            <a:r>
              <a:rPr lang="en-US" sz="1700" b="1">
                <a:solidFill>
                  <a:srgbClr val="000000"/>
                </a:solidFill>
                <a:effectLst>
                  <a:outerShdw blurRad="38100" dist="38100" dir="2700000" algn="tl">
                    <a:srgbClr val="DDDDDD"/>
                  </a:outerShdw>
                </a:effectLst>
              </a:rPr>
              <a:t>[GdCl] = Conformational Coordinate</a:t>
            </a:r>
            <a:endParaRPr lang="en-US" sz="2500">
              <a:effectLst>
                <a:outerShdw blurRad="38100" dist="38100" dir="2700000" algn="tl">
                  <a:srgbClr val="DDDDDD"/>
                </a:outerShdw>
              </a:effectLst>
              <a:latin typeface="Times New Roman" charset="0"/>
            </a:endParaRPr>
          </a:p>
        </p:txBody>
      </p:sp>
      <p:sp>
        <p:nvSpPr>
          <p:cNvPr id="1525015" name="Rectangle 5399"/>
          <p:cNvSpPr>
            <a:spLocks noChangeAspect="1" noChangeArrowheads="1"/>
          </p:cNvSpPr>
          <p:nvPr/>
        </p:nvSpPr>
        <p:spPr bwMode="auto">
          <a:xfrm rot="16140000">
            <a:off x="-43656" y="4167981"/>
            <a:ext cx="1150938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 defTabSz="966788" eaLnBrk="0" hangingPunct="0"/>
            <a:r>
              <a:rPr lang="en-US" sz="1700" b="1">
                <a:solidFill>
                  <a:srgbClr val="000000"/>
                </a:solidFill>
                <a:effectLst>
                  <a:outerShdw blurRad="38100" dist="38100" dir="2700000" algn="tl">
                    <a:srgbClr val="DDDDDD"/>
                  </a:outerShdw>
                </a:effectLst>
              </a:rPr>
              <a:t>G = Energy</a:t>
            </a:r>
            <a:endParaRPr lang="en-US" sz="1700">
              <a:effectLst>
                <a:outerShdw blurRad="38100" dist="38100" dir="2700000" algn="tl">
                  <a:srgbClr val="DDDDDD"/>
                </a:outerShdw>
              </a:effectLst>
              <a:latin typeface="Times New Roman" charset="0"/>
            </a:endParaRPr>
          </a:p>
        </p:txBody>
      </p:sp>
      <p:sp>
        <p:nvSpPr>
          <p:cNvPr id="228634" name="Line 5400"/>
          <p:cNvSpPr>
            <a:spLocks noChangeShapeType="1"/>
          </p:cNvSpPr>
          <p:nvPr/>
        </p:nvSpPr>
        <p:spPr bwMode="auto">
          <a:xfrm>
            <a:off x="1600200" y="4197350"/>
            <a:ext cx="639763" cy="1949450"/>
          </a:xfrm>
          <a:prstGeom prst="line">
            <a:avLst/>
          </a:prstGeom>
          <a:noFill/>
          <a:ln w="38100">
            <a:solidFill>
              <a:srgbClr val="3366CC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5017" name="Text Box 5401"/>
          <p:cNvSpPr txBox="1">
            <a:spLocks noChangeArrowheads="1"/>
          </p:cNvSpPr>
          <p:nvPr/>
        </p:nvSpPr>
        <p:spPr bwMode="auto">
          <a:xfrm>
            <a:off x="3040063" y="4719638"/>
            <a:ext cx="1439862" cy="482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6661" tIns="48331" rIns="96661" bIns="48331">
            <a:spAutoFit/>
          </a:bodyPr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sz="1500" b="1">
                <a:solidFill>
                  <a:srgbClr val="3366CC"/>
                </a:solidFill>
                <a:effectLst>
                  <a:outerShdw blurRad="38100" dist="38100" dir="2700000" algn="tl">
                    <a:srgbClr val="DDDDDD"/>
                  </a:outerShdw>
                </a:effectLst>
              </a:rPr>
              <a:t>R = Reaction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sz="1500" b="1">
                <a:solidFill>
                  <a:srgbClr val="3366CC"/>
                </a:solidFill>
                <a:effectLst>
                  <a:outerShdw blurRad="38100" dist="38100" dir="2700000" algn="tl">
                    <a:srgbClr val="DDDDDD"/>
                  </a:outerShdw>
                </a:effectLst>
              </a:rPr>
              <a:t>coordinate</a:t>
            </a:r>
            <a:endParaRPr lang="en-US" sz="2500">
              <a:solidFill>
                <a:srgbClr val="3366CC"/>
              </a:solidFill>
              <a:effectLst>
                <a:outerShdw blurRad="38100" dist="38100" dir="2700000" algn="tl">
                  <a:srgbClr val="DDDDDD"/>
                </a:outerShdw>
              </a:effectLst>
              <a:latin typeface="Times New Roman" charset="0"/>
            </a:endParaRPr>
          </a:p>
        </p:txBody>
      </p:sp>
      <p:sp>
        <p:nvSpPr>
          <p:cNvPr id="228636" name="Freeform 5402"/>
          <p:cNvSpPr>
            <a:spLocks/>
          </p:cNvSpPr>
          <p:nvPr/>
        </p:nvSpPr>
        <p:spPr bwMode="auto">
          <a:xfrm>
            <a:off x="930275" y="3094038"/>
            <a:ext cx="7870825" cy="2957512"/>
          </a:xfrm>
          <a:custGeom>
            <a:avLst/>
            <a:gdLst>
              <a:gd name="T0" fmla="*/ 2147483647 w 4764"/>
              <a:gd name="T1" fmla="*/ 2147483647 h 1458"/>
              <a:gd name="T2" fmla="*/ 2147483647 w 4764"/>
              <a:gd name="T3" fmla="*/ 2147483647 h 1458"/>
              <a:gd name="T4" fmla="*/ 2147483647 w 4764"/>
              <a:gd name="T5" fmla="*/ 2147483647 h 1458"/>
              <a:gd name="T6" fmla="*/ 2147483647 w 4764"/>
              <a:gd name="T7" fmla="*/ 2147483647 h 1458"/>
              <a:gd name="T8" fmla="*/ 2147483647 w 4764"/>
              <a:gd name="T9" fmla="*/ 2147483647 h 1458"/>
              <a:gd name="T10" fmla="*/ 2147483647 w 4764"/>
              <a:gd name="T11" fmla="*/ 2147483647 h 1458"/>
              <a:gd name="T12" fmla="*/ 2147483647 w 4764"/>
              <a:gd name="T13" fmla="*/ 2147483647 h 1458"/>
              <a:gd name="T14" fmla="*/ 2147483647 w 4764"/>
              <a:gd name="T15" fmla="*/ 2147483647 h 1458"/>
              <a:gd name="T16" fmla="*/ 2147483647 w 4764"/>
              <a:gd name="T17" fmla="*/ 2147483647 h 1458"/>
              <a:gd name="T18" fmla="*/ 2147483647 w 4764"/>
              <a:gd name="T19" fmla="*/ 2147483647 h 1458"/>
              <a:gd name="T20" fmla="*/ 2147483647 w 4764"/>
              <a:gd name="T21" fmla="*/ 2147483647 h 1458"/>
              <a:gd name="T22" fmla="*/ 2147483647 w 4764"/>
              <a:gd name="T23" fmla="*/ 2147483647 h 1458"/>
              <a:gd name="T24" fmla="*/ 2147483647 w 4764"/>
              <a:gd name="T25" fmla="*/ 2147483647 h 1458"/>
              <a:gd name="T26" fmla="*/ 2147483647 w 4764"/>
              <a:gd name="T27" fmla="*/ 2147483647 h 1458"/>
              <a:gd name="T28" fmla="*/ 2147483647 w 4764"/>
              <a:gd name="T29" fmla="*/ 2147483647 h 1458"/>
              <a:gd name="T30" fmla="*/ 2147483647 w 4764"/>
              <a:gd name="T31" fmla="*/ 2147483647 h 1458"/>
              <a:gd name="T32" fmla="*/ 2147483647 w 4764"/>
              <a:gd name="T33" fmla="*/ 2147483647 h 1458"/>
              <a:gd name="T34" fmla="*/ 2147483647 w 4764"/>
              <a:gd name="T35" fmla="*/ 2147483647 h 1458"/>
              <a:gd name="T36" fmla="*/ 2147483647 w 4764"/>
              <a:gd name="T37" fmla="*/ 2147483647 h 1458"/>
              <a:gd name="T38" fmla="*/ 2147483647 w 4764"/>
              <a:gd name="T39" fmla="*/ 2147483647 h 1458"/>
              <a:gd name="T40" fmla="*/ 2147483647 w 4764"/>
              <a:gd name="T41" fmla="*/ 2147483647 h 1458"/>
              <a:gd name="T42" fmla="*/ 2147483647 w 4764"/>
              <a:gd name="T43" fmla="*/ 2147483647 h 1458"/>
              <a:gd name="T44" fmla="*/ 2147483647 w 4764"/>
              <a:gd name="T45" fmla="*/ 2147483647 h 1458"/>
              <a:gd name="T46" fmla="*/ 2147483647 w 4764"/>
              <a:gd name="T47" fmla="*/ 2147483647 h 1458"/>
              <a:gd name="T48" fmla="*/ 2147483647 w 4764"/>
              <a:gd name="T49" fmla="*/ 2147483647 h 1458"/>
              <a:gd name="T50" fmla="*/ 2147483647 w 4764"/>
              <a:gd name="T51" fmla="*/ 2147483647 h 1458"/>
              <a:gd name="T52" fmla="*/ 2147483647 w 4764"/>
              <a:gd name="T53" fmla="*/ 2147483647 h 1458"/>
              <a:gd name="T54" fmla="*/ 2147483647 w 4764"/>
              <a:gd name="T55" fmla="*/ 2147483647 h 1458"/>
              <a:gd name="T56" fmla="*/ 2147483647 w 4764"/>
              <a:gd name="T57" fmla="*/ 2147483647 h 1458"/>
              <a:gd name="T58" fmla="*/ 2147483647 w 4764"/>
              <a:gd name="T59" fmla="*/ 2147483647 h 1458"/>
              <a:gd name="T60" fmla="*/ 2147483647 w 4764"/>
              <a:gd name="T61" fmla="*/ 2147483647 h 1458"/>
              <a:gd name="T62" fmla="*/ 2147483647 w 4764"/>
              <a:gd name="T63" fmla="*/ 2147483647 h 1458"/>
              <a:gd name="T64" fmla="*/ 2147483647 w 4764"/>
              <a:gd name="T65" fmla="*/ 2147483647 h 1458"/>
              <a:gd name="T66" fmla="*/ 2147483647 w 4764"/>
              <a:gd name="T67" fmla="*/ 2147483647 h 1458"/>
              <a:gd name="T68" fmla="*/ 2147483647 w 4764"/>
              <a:gd name="T69" fmla="*/ 2147483647 h 1458"/>
              <a:gd name="T70" fmla="*/ 2147483647 w 4764"/>
              <a:gd name="T71" fmla="*/ 2147483647 h 1458"/>
              <a:gd name="T72" fmla="*/ 2147483647 w 4764"/>
              <a:gd name="T73" fmla="*/ 2147483647 h 1458"/>
              <a:gd name="T74" fmla="*/ 2147483647 w 4764"/>
              <a:gd name="T75" fmla="*/ 2147483647 h 1458"/>
              <a:gd name="T76" fmla="*/ 2147483647 w 4764"/>
              <a:gd name="T77" fmla="*/ 2147483647 h 1458"/>
              <a:gd name="T78" fmla="*/ 2147483647 w 4764"/>
              <a:gd name="T79" fmla="*/ 2147483647 h 1458"/>
              <a:gd name="T80" fmla="*/ 2147483647 w 4764"/>
              <a:gd name="T81" fmla="*/ 2147483647 h 1458"/>
              <a:gd name="T82" fmla="*/ 2147483647 w 4764"/>
              <a:gd name="T83" fmla="*/ 2147483647 h 1458"/>
              <a:gd name="T84" fmla="*/ 2147483647 w 4764"/>
              <a:gd name="T85" fmla="*/ 2147483647 h 1458"/>
              <a:gd name="T86" fmla="*/ 2147483647 w 4764"/>
              <a:gd name="T87" fmla="*/ 2147483647 h 1458"/>
              <a:gd name="T88" fmla="*/ 2147483647 w 4764"/>
              <a:gd name="T89" fmla="*/ 0 h 1458"/>
              <a:gd name="T90" fmla="*/ 2147483647 w 4764"/>
              <a:gd name="T91" fmla="*/ 2147483647 h 1458"/>
              <a:gd name="T92" fmla="*/ 2147483647 w 4764"/>
              <a:gd name="T93" fmla="*/ 2147483647 h 1458"/>
              <a:gd name="T94" fmla="*/ 2147483647 w 4764"/>
              <a:gd name="T95" fmla="*/ 2147483647 h 145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4764"/>
              <a:gd name="T145" fmla="*/ 0 h 1458"/>
              <a:gd name="T146" fmla="*/ 4764 w 4764"/>
              <a:gd name="T147" fmla="*/ 1458 h 145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4764" h="1458">
                <a:moveTo>
                  <a:pt x="4764" y="45"/>
                </a:moveTo>
                <a:cubicBezTo>
                  <a:pt x="4748" y="44"/>
                  <a:pt x="4705" y="46"/>
                  <a:pt x="4674" y="48"/>
                </a:cubicBezTo>
                <a:cubicBezTo>
                  <a:pt x="4643" y="50"/>
                  <a:pt x="4627" y="46"/>
                  <a:pt x="4578" y="55"/>
                </a:cubicBezTo>
                <a:cubicBezTo>
                  <a:pt x="4529" y="64"/>
                  <a:pt x="4441" y="82"/>
                  <a:pt x="4382" y="101"/>
                </a:cubicBezTo>
                <a:cubicBezTo>
                  <a:pt x="4323" y="120"/>
                  <a:pt x="4267" y="143"/>
                  <a:pt x="4221" y="169"/>
                </a:cubicBezTo>
                <a:cubicBezTo>
                  <a:pt x="4175" y="195"/>
                  <a:pt x="4144" y="218"/>
                  <a:pt x="4106" y="256"/>
                </a:cubicBezTo>
                <a:cubicBezTo>
                  <a:pt x="4068" y="294"/>
                  <a:pt x="4026" y="346"/>
                  <a:pt x="3991" y="398"/>
                </a:cubicBezTo>
                <a:cubicBezTo>
                  <a:pt x="3956" y="450"/>
                  <a:pt x="3924" y="501"/>
                  <a:pt x="3897" y="566"/>
                </a:cubicBezTo>
                <a:cubicBezTo>
                  <a:pt x="3870" y="631"/>
                  <a:pt x="3851" y="689"/>
                  <a:pt x="3829" y="789"/>
                </a:cubicBezTo>
                <a:cubicBezTo>
                  <a:pt x="3807" y="889"/>
                  <a:pt x="3776" y="1083"/>
                  <a:pt x="3762" y="1166"/>
                </a:cubicBezTo>
                <a:cubicBezTo>
                  <a:pt x="3748" y="1249"/>
                  <a:pt x="3749" y="1255"/>
                  <a:pt x="3742" y="1288"/>
                </a:cubicBezTo>
                <a:cubicBezTo>
                  <a:pt x="3735" y="1321"/>
                  <a:pt x="3729" y="1340"/>
                  <a:pt x="3722" y="1362"/>
                </a:cubicBezTo>
                <a:cubicBezTo>
                  <a:pt x="3715" y="1384"/>
                  <a:pt x="3711" y="1407"/>
                  <a:pt x="3701" y="1423"/>
                </a:cubicBezTo>
                <a:cubicBezTo>
                  <a:pt x="3691" y="1439"/>
                  <a:pt x="3673" y="1458"/>
                  <a:pt x="3661" y="1456"/>
                </a:cubicBezTo>
                <a:cubicBezTo>
                  <a:pt x="3649" y="1454"/>
                  <a:pt x="3639" y="1438"/>
                  <a:pt x="3627" y="1409"/>
                </a:cubicBezTo>
                <a:cubicBezTo>
                  <a:pt x="3615" y="1380"/>
                  <a:pt x="3601" y="1335"/>
                  <a:pt x="3587" y="1281"/>
                </a:cubicBezTo>
                <a:cubicBezTo>
                  <a:pt x="3573" y="1227"/>
                  <a:pt x="3557" y="1140"/>
                  <a:pt x="3546" y="1085"/>
                </a:cubicBezTo>
                <a:cubicBezTo>
                  <a:pt x="3535" y="1030"/>
                  <a:pt x="3527" y="981"/>
                  <a:pt x="3519" y="951"/>
                </a:cubicBezTo>
                <a:cubicBezTo>
                  <a:pt x="3511" y="921"/>
                  <a:pt x="3509" y="914"/>
                  <a:pt x="3499" y="903"/>
                </a:cubicBezTo>
                <a:cubicBezTo>
                  <a:pt x="3489" y="892"/>
                  <a:pt x="3474" y="883"/>
                  <a:pt x="3459" y="883"/>
                </a:cubicBezTo>
                <a:cubicBezTo>
                  <a:pt x="3444" y="883"/>
                  <a:pt x="3424" y="895"/>
                  <a:pt x="3411" y="903"/>
                </a:cubicBezTo>
                <a:cubicBezTo>
                  <a:pt x="3398" y="911"/>
                  <a:pt x="3390" y="926"/>
                  <a:pt x="3378" y="930"/>
                </a:cubicBezTo>
                <a:cubicBezTo>
                  <a:pt x="3366" y="934"/>
                  <a:pt x="3352" y="933"/>
                  <a:pt x="3337" y="930"/>
                </a:cubicBezTo>
                <a:cubicBezTo>
                  <a:pt x="3322" y="927"/>
                  <a:pt x="3301" y="920"/>
                  <a:pt x="3290" y="910"/>
                </a:cubicBezTo>
                <a:cubicBezTo>
                  <a:pt x="3279" y="900"/>
                  <a:pt x="3277" y="883"/>
                  <a:pt x="3270" y="870"/>
                </a:cubicBezTo>
                <a:cubicBezTo>
                  <a:pt x="3263" y="857"/>
                  <a:pt x="3257" y="845"/>
                  <a:pt x="3250" y="829"/>
                </a:cubicBezTo>
                <a:cubicBezTo>
                  <a:pt x="3243" y="813"/>
                  <a:pt x="3239" y="783"/>
                  <a:pt x="3229" y="775"/>
                </a:cubicBezTo>
                <a:cubicBezTo>
                  <a:pt x="3219" y="767"/>
                  <a:pt x="3203" y="776"/>
                  <a:pt x="3189" y="782"/>
                </a:cubicBezTo>
                <a:cubicBezTo>
                  <a:pt x="3175" y="788"/>
                  <a:pt x="3158" y="816"/>
                  <a:pt x="3142" y="809"/>
                </a:cubicBezTo>
                <a:cubicBezTo>
                  <a:pt x="3126" y="802"/>
                  <a:pt x="3112" y="752"/>
                  <a:pt x="3095" y="742"/>
                </a:cubicBezTo>
                <a:cubicBezTo>
                  <a:pt x="3078" y="732"/>
                  <a:pt x="3056" y="751"/>
                  <a:pt x="3041" y="748"/>
                </a:cubicBezTo>
                <a:cubicBezTo>
                  <a:pt x="3026" y="745"/>
                  <a:pt x="3019" y="734"/>
                  <a:pt x="3007" y="721"/>
                </a:cubicBezTo>
                <a:cubicBezTo>
                  <a:pt x="2995" y="708"/>
                  <a:pt x="2980" y="677"/>
                  <a:pt x="2967" y="668"/>
                </a:cubicBezTo>
                <a:cubicBezTo>
                  <a:pt x="2954" y="659"/>
                  <a:pt x="2939" y="663"/>
                  <a:pt x="2926" y="668"/>
                </a:cubicBezTo>
                <a:cubicBezTo>
                  <a:pt x="2913" y="673"/>
                  <a:pt x="2896" y="690"/>
                  <a:pt x="2886" y="701"/>
                </a:cubicBezTo>
                <a:cubicBezTo>
                  <a:pt x="2876" y="712"/>
                  <a:pt x="2874" y="721"/>
                  <a:pt x="2865" y="735"/>
                </a:cubicBezTo>
                <a:cubicBezTo>
                  <a:pt x="2856" y="749"/>
                  <a:pt x="2844" y="785"/>
                  <a:pt x="2832" y="782"/>
                </a:cubicBezTo>
                <a:cubicBezTo>
                  <a:pt x="2820" y="779"/>
                  <a:pt x="2806" y="730"/>
                  <a:pt x="2791" y="715"/>
                </a:cubicBezTo>
                <a:cubicBezTo>
                  <a:pt x="2776" y="700"/>
                  <a:pt x="2758" y="691"/>
                  <a:pt x="2744" y="694"/>
                </a:cubicBezTo>
                <a:cubicBezTo>
                  <a:pt x="2730" y="697"/>
                  <a:pt x="2718" y="713"/>
                  <a:pt x="2704" y="735"/>
                </a:cubicBezTo>
                <a:cubicBezTo>
                  <a:pt x="2690" y="757"/>
                  <a:pt x="2673" y="800"/>
                  <a:pt x="2663" y="829"/>
                </a:cubicBezTo>
                <a:cubicBezTo>
                  <a:pt x="2653" y="858"/>
                  <a:pt x="2649" y="878"/>
                  <a:pt x="2643" y="910"/>
                </a:cubicBezTo>
                <a:cubicBezTo>
                  <a:pt x="2637" y="942"/>
                  <a:pt x="2630" y="986"/>
                  <a:pt x="2625" y="1020"/>
                </a:cubicBezTo>
                <a:cubicBezTo>
                  <a:pt x="2620" y="1054"/>
                  <a:pt x="2621" y="1089"/>
                  <a:pt x="2616" y="1112"/>
                </a:cubicBezTo>
                <a:cubicBezTo>
                  <a:pt x="2611" y="1135"/>
                  <a:pt x="2606" y="1154"/>
                  <a:pt x="2596" y="1160"/>
                </a:cubicBezTo>
                <a:cubicBezTo>
                  <a:pt x="2586" y="1166"/>
                  <a:pt x="2565" y="1157"/>
                  <a:pt x="2555" y="1146"/>
                </a:cubicBezTo>
                <a:cubicBezTo>
                  <a:pt x="2545" y="1135"/>
                  <a:pt x="2538" y="1114"/>
                  <a:pt x="2535" y="1092"/>
                </a:cubicBezTo>
                <a:cubicBezTo>
                  <a:pt x="2532" y="1070"/>
                  <a:pt x="2536" y="1047"/>
                  <a:pt x="2535" y="1011"/>
                </a:cubicBezTo>
                <a:cubicBezTo>
                  <a:pt x="2534" y="975"/>
                  <a:pt x="2535" y="915"/>
                  <a:pt x="2528" y="876"/>
                </a:cubicBezTo>
                <a:cubicBezTo>
                  <a:pt x="2521" y="837"/>
                  <a:pt x="2509" y="793"/>
                  <a:pt x="2495" y="775"/>
                </a:cubicBezTo>
                <a:cubicBezTo>
                  <a:pt x="2481" y="757"/>
                  <a:pt x="2463" y="778"/>
                  <a:pt x="2447" y="769"/>
                </a:cubicBezTo>
                <a:cubicBezTo>
                  <a:pt x="2431" y="760"/>
                  <a:pt x="2411" y="736"/>
                  <a:pt x="2400" y="721"/>
                </a:cubicBezTo>
                <a:cubicBezTo>
                  <a:pt x="2389" y="706"/>
                  <a:pt x="2387" y="700"/>
                  <a:pt x="2380" y="681"/>
                </a:cubicBezTo>
                <a:cubicBezTo>
                  <a:pt x="2373" y="662"/>
                  <a:pt x="2370" y="635"/>
                  <a:pt x="2360" y="607"/>
                </a:cubicBezTo>
                <a:cubicBezTo>
                  <a:pt x="2350" y="579"/>
                  <a:pt x="2331" y="531"/>
                  <a:pt x="2319" y="512"/>
                </a:cubicBezTo>
                <a:cubicBezTo>
                  <a:pt x="2307" y="493"/>
                  <a:pt x="2297" y="499"/>
                  <a:pt x="2286" y="492"/>
                </a:cubicBezTo>
                <a:cubicBezTo>
                  <a:pt x="2275" y="485"/>
                  <a:pt x="2265" y="475"/>
                  <a:pt x="2252" y="472"/>
                </a:cubicBezTo>
                <a:cubicBezTo>
                  <a:pt x="2239" y="469"/>
                  <a:pt x="2224" y="463"/>
                  <a:pt x="2205" y="472"/>
                </a:cubicBezTo>
                <a:cubicBezTo>
                  <a:pt x="2186" y="481"/>
                  <a:pt x="2153" y="511"/>
                  <a:pt x="2137" y="526"/>
                </a:cubicBezTo>
                <a:cubicBezTo>
                  <a:pt x="2121" y="541"/>
                  <a:pt x="2122" y="557"/>
                  <a:pt x="2110" y="560"/>
                </a:cubicBezTo>
                <a:cubicBezTo>
                  <a:pt x="2098" y="563"/>
                  <a:pt x="2077" y="565"/>
                  <a:pt x="2063" y="546"/>
                </a:cubicBezTo>
                <a:cubicBezTo>
                  <a:pt x="2049" y="527"/>
                  <a:pt x="2031" y="471"/>
                  <a:pt x="2023" y="445"/>
                </a:cubicBezTo>
                <a:cubicBezTo>
                  <a:pt x="2015" y="419"/>
                  <a:pt x="2029" y="411"/>
                  <a:pt x="2016" y="391"/>
                </a:cubicBezTo>
                <a:cubicBezTo>
                  <a:pt x="2003" y="371"/>
                  <a:pt x="1964" y="342"/>
                  <a:pt x="1942" y="324"/>
                </a:cubicBezTo>
                <a:cubicBezTo>
                  <a:pt x="1920" y="306"/>
                  <a:pt x="1901" y="285"/>
                  <a:pt x="1881" y="283"/>
                </a:cubicBezTo>
                <a:cubicBezTo>
                  <a:pt x="1861" y="281"/>
                  <a:pt x="1835" y="296"/>
                  <a:pt x="1820" y="310"/>
                </a:cubicBezTo>
                <a:cubicBezTo>
                  <a:pt x="1805" y="324"/>
                  <a:pt x="1800" y="365"/>
                  <a:pt x="1787" y="371"/>
                </a:cubicBezTo>
                <a:cubicBezTo>
                  <a:pt x="1774" y="377"/>
                  <a:pt x="1754" y="359"/>
                  <a:pt x="1739" y="344"/>
                </a:cubicBezTo>
                <a:cubicBezTo>
                  <a:pt x="1724" y="329"/>
                  <a:pt x="1715" y="299"/>
                  <a:pt x="1699" y="283"/>
                </a:cubicBezTo>
                <a:cubicBezTo>
                  <a:pt x="1683" y="267"/>
                  <a:pt x="1667" y="253"/>
                  <a:pt x="1645" y="250"/>
                </a:cubicBezTo>
                <a:cubicBezTo>
                  <a:pt x="1623" y="247"/>
                  <a:pt x="1584" y="253"/>
                  <a:pt x="1564" y="263"/>
                </a:cubicBezTo>
                <a:cubicBezTo>
                  <a:pt x="1544" y="273"/>
                  <a:pt x="1534" y="294"/>
                  <a:pt x="1524" y="310"/>
                </a:cubicBezTo>
                <a:cubicBezTo>
                  <a:pt x="1514" y="326"/>
                  <a:pt x="1516" y="362"/>
                  <a:pt x="1503" y="357"/>
                </a:cubicBezTo>
                <a:cubicBezTo>
                  <a:pt x="1490" y="352"/>
                  <a:pt x="1463" y="316"/>
                  <a:pt x="1443" y="277"/>
                </a:cubicBezTo>
                <a:cubicBezTo>
                  <a:pt x="1423" y="238"/>
                  <a:pt x="1396" y="158"/>
                  <a:pt x="1382" y="121"/>
                </a:cubicBezTo>
                <a:cubicBezTo>
                  <a:pt x="1368" y="84"/>
                  <a:pt x="1374" y="62"/>
                  <a:pt x="1362" y="54"/>
                </a:cubicBezTo>
                <a:cubicBezTo>
                  <a:pt x="1350" y="46"/>
                  <a:pt x="1323" y="63"/>
                  <a:pt x="1308" y="74"/>
                </a:cubicBezTo>
                <a:cubicBezTo>
                  <a:pt x="1293" y="85"/>
                  <a:pt x="1290" y="104"/>
                  <a:pt x="1274" y="121"/>
                </a:cubicBezTo>
                <a:cubicBezTo>
                  <a:pt x="1258" y="138"/>
                  <a:pt x="1228" y="154"/>
                  <a:pt x="1214" y="175"/>
                </a:cubicBezTo>
                <a:cubicBezTo>
                  <a:pt x="1200" y="196"/>
                  <a:pt x="1198" y="231"/>
                  <a:pt x="1187" y="250"/>
                </a:cubicBezTo>
                <a:cubicBezTo>
                  <a:pt x="1176" y="269"/>
                  <a:pt x="1166" y="291"/>
                  <a:pt x="1146" y="290"/>
                </a:cubicBezTo>
                <a:cubicBezTo>
                  <a:pt x="1126" y="289"/>
                  <a:pt x="1090" y="270"/>
                  <a:pt x="1065" y="243"/>
                </a:cubicBezTo>
                <a:cubicBezTo>
                  <a:pt x="1040" y="216"/>
                  <a:pt x="1023" y="154"/>
                  <a:pt x="998" y="128"/>
                </a:cubicBezTo>
                <a:cubicBezTo>
                  <a:pt x="973" y="102"/>
                  <a:pt x="946" y="95"/>
                  <a:pt x="917" y="88"/>
                </a:cubicBezTo>
                <a:cubicBezTo>
                  <a:pt x="888" y="81"/>
                  <a:pt x="851" y="81"/>
                  <a:pt x="823" y="88"/>
                </a:cubicBezTo>
                <a:cubicBezTo>
                  <a:pt x="795" y="95"/>
                  <a:pt x="772" y="117"/>
                  <a:pt x="748" y="128"/>
                </a:cubicBezTo>
                <a:cubicBezTo>
                  <a:pt x="724" y="139"/>
                  <a:pt x="699" y="159"/>
                  <a:pt x="681" y="155"/>
                </a:cubicBezTo>
                <a:cubicBezTo>
                  <a:pt x="663" y="151"/>
                  <a:pt x="662" y="122"/>
                  <a:pt x="640" y="101"/>
                </a:cubicBezTo>
                <a:cubicBezTo>
                  <a:pt x="618" y="80"/>
                  <a:pt x="575" y="44"/>
                  <a:pt x="546" y="27"/>
                </a:cubicBezTo>
                <a:cubicBezTo>
                  <a:pt x="517" y="10"/>
                  <a:pt x="490" y="0"/>
                  <a:pt x="465" y="0"/>
                </a:cubicBezTo>
                <a:cubicBezTo>
                  <a:pt x="440" y="0"/>
                  <a:pt x="419" y="17"/>
                  <a:pt x="398" y="27"/>
                </a:cubicBezTo>
                <a:cubicBezTo>
                  <a:pt x="377" y="37"/>
                  <a:pt x="363" y="55"/>
                  <a:pt x="337" y="61"/>
                </a:cubicBezTo>
                <a:cubicBezTo>
                  <a:pt x="311" y="67"/>
                  <a:pt x="273" y="67"/>
                  <a:pt x="243" y="61"/>
                </a:cubicBezTo>
                <a:cubicBezTo>
                  <a:pt x="213" y="55"/>
                  <a:pt x="180" y="34"/>
                  <a:pt x="155" y="27"/>
                </a:cubicBezTo>
                <a:cubicBezTo>
                  <a:pt x="130" y="20"/>
                  <a:pt x="111" y="22"/>
                  <a:pt x="94" y="20"/>
                </a:cubicBezTo>
                <a:cubicBezTo>
                  <a:pt x="77" y="18"/>
                  <a:pt x="70" y="15"/>
                  <a:pt x="54" y="14"/>
                </a:cubicBezTo>
                <a:cubicBezTo>
                  <a:pt x="38" y="13"/>
                  <a:pt x="19" y="13"/>
                  <a:pt x="0" y="14"/>
                </a:cubicBezTo>
              </a:path>
            </a:pathLst>
          </a:custGeom>
          <a:noFill/>
          <a:ln w="571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637" name="Line 5403"/>
          <p:cNvSpPr>
            <a:spLocks noChangeShapeType="1"/>
          </p:cNvSpPr>
          <p:nvPr/>
        </p:nvSpPr>
        <p:spPr bwMode="auto">
          <a:xfrm>
            <a:off x="800100" y="6264275"/>
            <a:ext cx="8161338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638" name="Line 5404"/>
          <p:cNvSpPr>
            <a:spLocks noChangeShapeType="1"/>
          </p:cNvSpPr>
          <p:nvPr/>
        </p:nvSpPr>
        <p:spPr bwMode="auto">
          <a:xfrm flipV="1">
            <a:off x="800100" y="2119313"/>
            <a:ext cx="1588" cy="414496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639" name="Line 5405"/>
          <p:cNvSpPr>
            <a:spLocks noChangeShapeType="1"/>
          </p:cNvSpPr>
          <p:nvPr/>
        </p:nvSpPr>
        <p:spPr bwMode="auto">
          <a:xfrm flipV="1">
            <a:off x="5197475" y="4046538"/>
            <a:ext cx="60325" cy="12287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640" name="Line 5406"/>
          <p:cNvSpPr>
            <a:spLocks noChangeShapeType="1"/>
          </p:cNvSpPr>
          <p:nvPr/>
        </p:nvSpPr>
        <p:spPr bwMode="auto">
          <a:xfrm flipH="1">
            <a:off x="6972300" y="4767263"/>
            <a:ext cx="881063" cy="10572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5023" name="Text Box 5407"/>
          <p:cNvSpPr txBox="1">
            <a:spLocks noChangeArrowheads="1"/>
          </p:cNvSpPr>
          <p:nvPr/>
        </p:nvSpPr>
        <p:spPr bwMode="auto">
          <a:xfrm>
            <a:off x="1200150" y="2606675"/>
            <a:ext cx="1233488" cy="390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6661" tIns="48331" rIns="96661" bIns="48331">
            <a:spAutoFit/>
          </a:bodyPr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/>
            <a:r>
              <a:rPr lang="en-US" sz="1900" b="1">
                <a:effectLst>
                  <a:outerShdw blurRad="38100" dist="38100" dir="2700000" algn="tl">
                    <a:srgbClr val="DDDDDD"/>
                  </a:outerShdw>
                </a:effectLst>
              </a:rPr>
              <a:t>Unfolded</a:t>
            </a:r>
            <a:endParaRPr lang="en-US" sz="1900">
              <a:effectLst>
                <a:outerShdw blurRad="38100" dist="38100" dir="2700000" algn="tl">
                  <a:srgbClr val="DDDDDD"/>
                </a:outerShdw>
              </a:effectLst>
              <a:latin typeface="Times New Roman" charset="0"/>
            </a:endParaRPr>
          </a:p>
        </p:txBody>
      </p:sp>
      <p:sp>
        <p:nvSpPr>
          <p:cNvPr id="1525024" name="Text Box 5408"/>
          <p:cNvSpPr txBox="1">
            <a:spLocks noChangeArrowheads="1"/>
          </p:cNvSpPr>
          <p:nvPr/>
        </p:nvSpPr>
        <p:spPr bwMode="auto">
          <a:xfrm>
            <a:off x="4400550" y="1143000"/>
            <a:ext cx="1620838" cy="392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6661" tIns="48331" rIns="96661" bIns="48331">
            <a:spAutoFit/>
          </a:bodyPr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/>
            <a:r>
              <a:rPr lang="en-US" sz="1900" b="1">
                <a:effectLst>
                  <a:outerShdw blurRad="38100" dist="38100" dir="2700000" algn="tl">
                    <a:srgbClr val="DDDDDD"/>
                  </a:outerShdw>
                </a:effectLst>
              </a:rPr>
              <a:t>Intermediate</a:t>
            </a:r>
            <a:endParaRPr lang="en-US" sz="1900">
              <a:effectLst>
                <a:outerShdw blurRad="38100" dist="38100" dir="2700000" algn="tl">
                  <a:srgbClr val="DDDDDD"/>
                </a:outerShdw>
              </a:effectLst>
              <a:latin typeface="Times New Roman" charset="0"/>
            </a:endParaRPr>
          </a:p>
        </p:txBody>
      </p:sp>
      <p:sp>
        <p:nvSpPr>
          <p:cNvPr id="1525025" name="Text Box 5409"/>
          <p:cNvSpPr txBox="1">
            <a:spLocks noChangeArrowheads="1"/>
          </p:cNvSpPr>
          <p:nvPr/>
        </p:nvSpPr>
        <p:spPr bwMode="auto">
          <a:xfrm>
            <a:off x="8240713" y="2525713"/>
            <a:ext cx="914400" cy="390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6661" tIns="48331" rIns="96661" bIns="48331">
            <a:spAutoFit/>
          </a:bodyPr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/>
            <a:r>
              <a:rPr lang="en-US" sz="1900" b="1">
                <a:effectLst>
                  <a:outerShdw blurRad="38100" dist="38100" dir="2700000" algn="tl">
                    <a:srgbClr val="DDDDDD"/>
                  </a:outerShdw>
                </a:effectLst>
              </a:rPr>
              <a:t>Native</a:t>
            </a:r>
            <a:endParaRPr lang="en-US" sz="1900">
              <a:effectLst>
                <a:outerShdw blurRad="38100" dist="38100" dir="2700000" algn="tl">
                  <a:srgbClr val="DDDDDD"/>
                </a:outerShdw>
              </a:effectLst>
              <a:latin typeface="Times New Roman" charset="0"/>
            </a:endParaRPr>
          </a:p>
        </p:txBody>
      </p:sp>
      <p:sp>
        <p:nvSpPr>
          <p:cNvPr id="228644" name="TextBox 5416"/>
          <p:cNvSpPr txBox="1">
            <a:spLocks noChangeArrowheads="1"/>
          </p:cNvSpPr>
          <p:nvPr/>
        </p:nvSpPr>
        <p:spPr bwMode="auto">
          <a:xfrm>
            <a:off x="6477000" y="914400"/>
            <a:ext cx="2895600" cy="400050"/>
          </a:xfrm>
          <a:prstGeom prst="rect">
            <a:avLst/>
          </a:prstGeom>
          <a:solidFill>
            <a:schemeClr val="bg1"/>
          </a:solidFill>
          <a:ln w="12700">
            <a:solidFill>
              <a:srgbClr val="FFFFFF"/>
            </a:solidFill>
            <a:miter lim="800000"/>
            <a:headEnd/>
            <a:tailEnd/>
          </a:ln>
        </p:spPr>
        <p:txBody>
          <a:bodyPr wrap="none" lIns="91432" tIns="45716" rIns="91432" bIns="45716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000" b="1" i="1">
                <a:solidFill>
                  <a:srgbClr val="00B0F0"/>
                </a:solidFill>
                <a:latin typeface="Arial Narrow" charset="0"/>
              </a:rPr>
              <a:t>Shimon Weiss (Chemistry)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Date Placeholder 2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98307" name="Footer Placeholder 3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Katsushi Arisaka,UCLA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98308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B0F38F63-8CA9-3A4B-9468-119C335F4388}" type="slidenum">
              <a:rPr lang="en-US" sz="1500">
                <a:solidFill>
                  <a:srgbClr val="0000FF"/>
                </a:solidFill>
              </a:rPr>
              <a:pPr eaLnBrk="1" hangingPunct="1"/>
              <a:t>35</a:t>
            </a:fld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98309" name="Rectangle 2"/>
          <p:cNvSpPr>
            <a:spLocks noGrp="1" noChangeArrowheads="1"/>
          </p:cNvSpPr>
          <p:nvPr>
            <p:ph type="title"/>
          </p:nvPr>
        </p:nvSpPr>
        <p:spPr>
          <a:xfrm>
            <a:off x="381000" y="101600"/>
            <a:ext cx="9067800" cy="508000"/>
          </a:xfrm>
        </p:spPr>
        <p:txBody>
          <a:bodyPr/>
          <a:lstStyle/>
          <a:p>
            <a:pPr defTabSz="914400"/>
            <a:r>
              <a:rPr lang="en-US" sz="3200">
                <a:latin typeface="Tahoma" charset="0"/>
                <a:ea typeface="MS PGothic" charset="0"/>
                <a:cs typeface="MS PGothic" charset="0"/>
              </a:rPr>
              <a:t>Förster Resonant Energy Transfer (FRET)</a:t>
            </a:r>
          </a:p>
        </p:txBody>
      </p:sp>
      <p:pic>
        <p:nvPicPr>
          <p:cNvPr id="98310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377" t="4318" b="13635"/>
          <a:stretch>
            <a:fillRect/>
          </a:stretch>
        </p:blipFill>
        <p:spPr bwMode="auto">
          <a:xfrm>
            <a:off x="4495800" y="3697288"/>
            <a:ext cx="4800600" cy="321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8311" name="Picture 4" descr="FRET-pic0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3810000"/>
            <a:ext cx="4156075" cy="312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Rectangle 277"/>
          <p:cNvSpPr>
            <a:spLocks noChangeArrowheads="1"/>
          </p:cNvSpPr>
          <p:nvPr/>
        </p:nvSpPr>
        <p:spPr bwMode="auto">
          <a:xfrm>
            <a:off x="6477000" y="1905000"/>
            <a:ext cx="2971800" cy="830263"/>
          </a:xfrm>
          <a:prstGeom prst="rect">
            <a:avLst/>
          </a:prstGeom>
          <a:noFill/>
          <a:ln w="50800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4800" b="1" i="1" dirty="0">
                <a:solidFill>
                  <a:srgbClr val="FF6DFF"/>
                </a:solidFill>
                <a:latin typeface="+mn-lt"/>
                <a:ea typeface="Wingdings"/>
                <a:cs typeface="Wingdings"/>
                <a:sym typeface="Wingdings"/>
              </a:rPr>
              <a:t>nm </a:t>
            </a:r>
            <a:r>
              <a:rPr lang="en-US" sz="4800" b="1" i="1" dirty="0" err="1">
                <a:solidFill>
                  <a:srgbClr val="FF6DFF"/>
                </a:solidFill>
                <a:latin typeface="Wingdings"/>
                <a:ea typeface="Wingdings"/>
                <a:cs typeface="Wingdings"/>
                <a:sym typeface="Wingdings"/>
              </a:rPr>
              <a:t></a:t>
            </a:r>
            <a:r>
              <a:rPr lang="en-US" sz="4800" b="1" i="1" dirty="0">
                <a:solidFill>
                  <a:srgbClr val="FF6DFF"/>
                </a:solidFill>
                <a:latin typeface="+mn-lt"/>
                <a:ea typeface="Wingdings"/>
                <a:cs typeface="Wingdings"/>
                <a:sym typeface="Wingdings"/>
              </a:rPr>
              <a:t> </a:t>
            </a:r>
            <a:r>
              <a:rPr lang="en-US" sz="4800" b="1" i="1" dirty="0" err="1">
                <a:solidFill>
                  <a:srgbClr val="FF6DFF"/>
                </a:solidFill>
                <a:latin typeface="Arial Narrow" charset="0"/>
                <a:ea typeface="+mn-ea"/>
                <a:cs typeface="+mn-cs"/>
              </a:rPr>
              <a:t>nsec</a:t>
            </a:r>
            <a:endParaRPr lang="en-US" sz="4800" b="1" i="1" dirty="0">
              <a:solidFill>
                <a:srgbClr val="FF6DFF"/>
              </a:solidFill>
              <a:latin typeface="Arial Narrow" charset="0"/>
              <a:ea typeface="+mn-ea"/>
              <a:cs typeface="+mn-cs"/>
            </a:endParaRPr>
          </a:p>
        </p:txBody>
      </p:sp>
      <p:pic>
        <p:nvPicPr>
          <p:cNvPr id="98313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318" r="41415" b="13635"/>
          <a:stretch>
            <a:fillRect/>
          </a:stretch>
        </p:blipFill>
        <p:spPr bwMode="auto">
          <a:xfrm>
            <a:off x="533400" y="838200"/>
            <a:ext cx="5638800" cy="289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00355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Katsushi Arisaka,UCLA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0035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B92D009F-5211-0146-A37D-76D19513A045}" type="slidenum">
              <a:rPr lang="en-US" sz="1500">
                <a:solidFill>
                  <a:srgbClr val="0000FF"/>
                </a:solidFill>
              </a:rPr>
              <a:pPr eaLnBrk="1" hangingPunct="1"/>
              <a:t>36</a:t>
            </a:fld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0035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Tahoma" charset="0"/>
                <a:ea typeface="ＭＳ Ｐゴシック" charset="0"/>
                <a:cs typeface="ＭＳ Ｐゴシック" charset="0"/>
              </a:rPr>
              <a:t>Hamamatsu Hybrid APD</a:t>
            </a:r>
          </a:p>
        </p:txBody>
      </p:sp>
      <p:grpSp>
        <p:nvGrpSpPr>
          <p:cNvPr id="100358" name="Group 7"/>
          <p:cNvGrpSpPr>
            <a:grpSpLocks/>
          </p:cNvGrpSpPr>
          <p:nvPr/>
        </p:nvGrpSpPr>
        <p:grpSpPr bwMode="auto">
          <a:xfrm>
            <a:off x="228600" y="800100"/>
            <a:ext cx="6400800" cy="2895600"/>
            <a:chOff x="381000" y="1905000"/>
            <a:chExt cx="8839200" cy="4092575"/>
          </a:xfrm>
        </p:grpSpPr>
        <p:pic>
          <p:nvPicPr>
            <p:cNvPr id="100363" name="Picture 3" descr="hpd01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1000" y="1905000"/>
              <a:ext cx="4572000" cy="4092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0364" name="Picture 4" descr="150_hpd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38800" y="2133600"/>
              <a:ext cx="3581400" cy="3581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00359" name="Picture 2"/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7319" r="11295"/>
          <a:stretch>
            <a:fillRect/>
          </a:stretch>
        </p:blipFill>
        <p:spPr bwMode="auto">
          <a:xfrm>
            <a:off x="3352800" y="3657600"/>
            <a:ext cx="6096000" cy="3295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0360" name="Rectangle 277"/>
          <p:cNvSpPr>
            <a:spLocks noChangeArrowheads="1"/>
          </p:cNvSpPr>
          <p:nvPr/>
        </p:nvSpPr>
        <p:spPr bwMode="auto">
          <a:xfrm>
            <a:off x="6705600" y="1371600"/>
            <a:ext cx="2286000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2800" b="1">
                <a:solidFill>
                  <a:srgbClr val="FF00FF"/>
                </a:solidFill>
                <a:latin typeface="Arial Narrow" charset="0"/>
              </a:rPr>
              <a:t>Single Channel HAPD</a:t>
            </a:r>
          </a:p>
        </p:txBody>
      </p:sp>
      <p:sp>
        <p:nvSpPr>
          <p:cNvPr id="100361" name="Rectangle 277"/>
          <p:cNvSpPr>
            <a:spLocks noChangeArrowheads="1"/>
          </p:cNvSpPr>
          <p:nvPr/>
        </p:nvSpPr>
        <p:spPr bwMode="auto">
          <a:xfrm>
            <a:off x="685800" y="4075113"/>
            <a:ext cx="2667000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2800" b="1">
                <a:solidFill>
                  <a:srgbClr val="FF00FF"/>
                </a:solidFill>
                <a:latin typeface="Arial Narrow" charset="0"/>
              </a:rPr>
              <a:t>64 Channel HAPD</a:t>
            </a:r>
          </a:p>
          <a:p>
            <a:r>
              <a:rPr lang="en-US" sz="2800" b="1">
                <a:solidFill>
                  <a:srgbClr val="FF00FF"/>
                </a:solidFill>
                <a:latin typeface="Arial Narrow" charset="0"/>
              </a:rPr>
              <a:t>+ Readout</a:t>
            </a:r>
          </a:p>
        </p:txBody>
      </p:sp>
      <p:sp>
        <p:nvSpPr>
          <p:cNvPr id="100362" name="TextBox 7"/>
          <p:cNvSpPr txBox="1">
            <a:spLocks noChangeArrowheads="1"/>
          </p:cNvSpPr>
          <p:nvPr/>
        </p:nvSpPr>
        <p:spPr bwMode="auto">
          <a:xfrm>
            <a:off x="381000" y="5334000"/>
            <a:ext cx="1987550" cy="1631950"/>
          </a:xfrm>
          <a:prstGeom prst="rect">
            <a:avLst/>
          </a:prstGeom>
          <a:noFill/>
          <a:ln w="12700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91432" tIns="45716" rIns="91432" bIns="45716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000" b="1" i="1">
                <a:solidFill>
                  <a:srgbClr val="00B0F0"/>
                </a:solidFill>
                <a:latin typeface="Arial Narrow" charset="0"/>
              </a:rPr>
              <a:t>Motohiro Suyama</a:t>
            </a:r>
          </a:p>
          <a:p>
            <a:pPr eaLnBrk="1" hangingPunct="1"/>
            <a:r>
              <a:rPr lang="en-US" sz="2000" b="1" i="1">
                <a:solidFill>
                  <a:srgbClr val="00B0F0"/>
                </a:solidFill>
                <a:latin typeface="Arial Narrow" charset="0"/>
              </a:rPr>
              <a:t>(Hamamatsu)</a:t>
            </a:r>
          </a:p>
          <a:p>
            <a:pPr eaLnBrk="1" hangingPunct="1"/>
            <a:r>
              <a:rPr lang="en-US" sz="2000" b="1" i="1">
                <a:solidFill>
                  <a:srgbClr val="00B0F0"/>
                </a:solidFill>
                <a:latin typeface="Arial Narrow" charset="0"/>
              </a:rPr>
              <a:t>Xavier Michalet</a:t>
            </a:r>
          </a:p>
          <a:p>
            <a:pPr eaLnBrk="1" hangingPunct="1"/>
            <a:r>
              <a:rPr lang="en-US" sz="2000" b="1" i="1">
                <a:solidFill>
                  <a:srgbClr val="00B0F0"/>
                </a:solidFill>
                <a:latin typeface="Arial Narrow" charset="0"/>
              </a:rPr>
              <a:t>Shimon Weiss</a:t>
            </a:r>
          </a:p>
          <a:p>
            <a:pPr eaLnBrk="1" hangingPunct="1"/>
            <a:r>
              <a:rPr lang="en-US" sz="2000" b="1" i="1">
                <a:solidFill>
                  <a:srgbClr val="00B0F0"/>
                </a:solidFill>
                <a:latin typeface="Arial Narrow" charset="0"/>
              </a:rPr>
              <a:t>(Chemistry)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Title 1"/>
          <p:cNvSpPr>
            <a:spLocks noGrp="1"/>
          </p:cNvSpPr>
          <p:nvPr>
            <p:ph type="title"/>
          </p:nvPr>
        </p:nvSpPr>
        <p:spPr>
          <a:xfrm>
            <a:off x="76200" y="0"/>
            <a:ext cx="9448800" cy="685800"/>
          </a:xfrm>
        </p:spPr>
        <p:txBody>
          <a:bodyPr/>
          <a:lstStyle/>
          <a:p>
            <a:r>
              <a:rPr lang="en-US" sz="3200">
                <a:latin typeface="Tahoma" charset="0"/>
                <a:ea typeface="ＭＳ Ｐゴシック" charset="0"/>
                <a:cs typeface="ＭＳ Ｐゴシック" charset="0"/>
              </a:rPr>
              <a:t>Quantum Efficiency of UBA, GaAsP and GaAs</a:t>
            </a:r>
          </a:p>
        </p:txBody>
      </p:sp>
      <p:sp>
        <p:nvSpPr>
          <p:cNvPr id="102403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02404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>
                <a:solidFill>
                  <a:srgbClr val="0000FF"/>
                </a:solidFill>
              </a:rPr>
              <a:t>Katsushi Arisaka,UCLA</a:t>
            </a:r>
          </a:p>
        </p:txBody>
      </p:sp>
      <p:sp>
        <p:nvSpPr>
          <p:cNvPr id="102405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A4B242FF-3DF8-8147-B37F-F3C3B87DF382}" type="slidenum">
              <a:rPr lang="en-US" sz="1500">
                <a:solidFill>
                  <a:srgbClr val="0000FF"/>
                </a:solidFill>
              </a:rPr>
              <a:pPr eaLnBrk="1" hangingPunct="1"/>
              <a:t>37</a:t>
            </a:fld>
            <a:endParaRPr lang="en-US" sz="1500">
              <a:solidFill>
                <a:srgbClr val="0000FF"/>
              </a:solidFill>
            </a:endParaRPr>
          </a:p>
        </p:txBody>
      </p:sp>
      <p:pic>
        <p:nvPicPr>
          <p:cNvPr id="102406" name="Picture 1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6688" y="990600"/>
            <a:ext cx="9205912" cy="594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07" name="Rectangle 12"/>
          <p:cNvSpPr>
            <a:spLocks noChangeArrowheads="1"/>
          </p:cNvSpPr>
          <p:nvPr/>
        </p:nvSpPr>
        <p:spPr bwMode="auto">
          <a:xfrm>
            <a:off x="4137025" y="1506538"/>
            <a:ext cx="1066800" cy="381000"/>
          </a:xfrm>
          <a:prstGeom prst="rect">
            <a:avLst/>
          </a:prstGeom>
          <a:noFill/>
          <a:ln w="2857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08" name="Rectangle 277"/>
          <p:cNvSpPr>
            <a:spLocks noChangeArrowheads="1"/>
          </p:cNvSpPr>
          <p:nvPr/>
        </p:nvSpPr>
        <p:spPr bwMode="auto">
          <a:xfrm>
            <a:off x="5257800" y="1447800"/>
            <a:ext cx="1524000" cy="5238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2800" b="1" i="1">
                <a:solidFill>
                  <a:srgbClr val="FF6600"/>
                </a:solidFill>
                <a:latin typeface="Arial Narrow" charset="0"/>
              </a:rPr>
              <a:t>50% QE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>
                <a:latin typeface="Tahoma" charset="0"/>
                <a:ea typeface="ＭＳ Ｐゴシック" charset="0"/>
                <a:cs typeface="ＭＳ Ｐゴシック" charset="0"/>
              </a:rPr>
              <a:t>1, 2, 3 … Photo-electron Distribution</a:t>
            </a:r>
          </a:p>
        </p:txBody>
      </p:sp>
      <p:sp>
        <p:nvSpPr>
          <p:cNvPr id="103427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03428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>
                <a:solidFill>
                  <a:srgbClr val="0000FF"/>
                </a:solidFill>
              </a:rPr>
              <a:t>Katsushi Arisaka,UCLA</a:t>
            </a:r>
          </a:p>
        </p:txBody>
      </p:sp>
      <p:sp>
        <p:nvSpPr>
          <p:cNvPr id="103429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A51FD098-D038-6B45-979A-FDE8B6578DCD}" type="slidenum">
              <a:rPr lang="en-US" sz="1500">
                <a:solidFill>
                  <a:srgbClr val="0000FF"/>
                </a:solidFill>
              </a:rPr>
              <a:pPr eaLnBrk="1" hangingPunct="1"/>
              <a:t>38</a:t>
            </a:fld>
            <a:endParaRPr lang="en-US" sz="1500">
              <a:solidFill>
                <a:srgbClr val="0000FF"/>
              </a:solidFill>
            </a:endParaRPr>
          </a:p>
        </p:txBody>
      </p:sp>
      <p:pic>
        <p:nvPicPr>
          <p:cNvPr id="103430" name="Picture 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143000"/>
            <a:ext cx="8847138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431" name="Rectangle 277"/>
          <p:cNvSpPr>
            <a:spLocks noChangeArrowheads="1"/>
          </p:cNvSpPr>
          <p:nvPr/>
        </p:nvSpPr>
        <p:spPr bwMode="auto">
          <a:xfrm>
            <a:off x="1600200" y="2819400"/>
            <a:ext cx="685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b="1" i="1">
                <a:solidFill>
                  <a:srgbClr val="FF6DFF"/>
                </a:solidFill>
                <a:latin typeface="Arial Narrow" charset="0"/>
              </a:rPr>
              <a:t>1</a:t>
            </a:r>
          </a:p>
        </p:txBody>
      </p:sp>
      <p:sp>
        <p:nvSpPr>
          <p:cNvPr id="103432" name="Rectangle 277"/>
          <p:cNvSpPr>
            <a:spLocks noChangeArrowheads="1"/>
          </p:cNvSpPr>
          <p:nvPr/>
        </p:nvSpPr>
        <p:spPr bwMode="auto">
          <a:xfrm>
            <a:off x="2362200" y="2286000"/>
            <a:ext cx="685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b="1" i="1">
                <a:solidFill>
                  <a:srgbClr val="FF6DFF"/>
                </a:solidFill>
                <a:latin typeface="Arial Narrow" charset="0"/>
              </a:rPr>
              <a:t>2</a:t>
            </a:r>
          </a:p>
        </p:txBody>
      </p:sp>
      <p:sp>
        <p:nvSpPr>
          <p:cNvPr id="103433" name="Rectangle 277"/>
          <p:cNvSpPr>
            <a:spLocks noChangeArrowheads="1"/>
          </p:cNvSpPr>
          <p:nvPr/>
        </p:nvSpPr>
        <p:spPr bwMode="auto">
          <a:xfrm>
            <a:off x="3124200" y="2209800"/>
            <a:ext cx="685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b="1" i="1">
                <a:solidFill>
                  <a:srgbClr val="FF6DFF"/>
                </a:solidFill>
                <a:latin typeface="Arial Narrow" charset="0"/>
              </a:rPr>
              <a:t>3</a:t>
            </a:r>
          </a:p>
        </p:txBody>
      </p:sp>
      <p:sp>
        <p:nvSpPr>
          <p:cNvPr id="103434" name="Rectangle 277"/>
          <p:cNvSpPr>
            <a:spLocks noChangeArrowheads="1"/>
          </p:cNvSpPr>
          <p:nvPr/>
        </p:nvSpPr>
        <p:spPr bwMode="auto">
          <a:xfrm>
            <a:off x="3962400" y="2514600"/>
            <a:ext cx="685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b="1" i="1">
                <a:solidFill>
                  <a:srgbClr val="FF6DFF"/>
                </a:solidFill>
                <a:latin typeface="Arial Narrow" charset="0"/>
              </a:rPr>
              <a:t>4</a:t>
            </a:r>
          </a:p>
        </p:txBody>
      </p:sp>
      <p:sp>
        <p:nvSpPr>
          <p:cNvPr id="103435" name="Rectangle 277"/>
          <p:cNvSpPr>
            <a:spLocks noChangeArrowheads="1"/>
          </p:cNvSpPr>
          <p:nvPr/>
        </p:nvSpPr>
        <p:spPr bwMode="auto">
          <a:xfrm>
            <a:off x="4724400" y="3200400"/>
            <a:ext cx="685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b="1" i="1">
                <a:solidFill>
                  <a:srgbClr val="FF6DFF"/>
                </a:solidFill>
                <a:latin typeface="Arial Narrow" charset="0"/>
              </a:rPr>
              <a:t>5</a:t>
            </a:r>
          </a:p>
        </p:txBody>
      </p:sp>
      <p:sp>
        <p:nvSpPr>
          <p:cNvPr id="103436" name="Rectangle 277"/>
          <p:cNvSpPr>
            <a:spLocks noChangeArrowheads="1"/>
          </p:cNvSpPr>
          <p:nvPr/>
        </p:nvSpPr>
        <p:spPr bwMode="auto">
          <a:xfrm>
            <a:off x="4800600" y="3886200"/>
            <a:ext cx="35814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b="1" i="1">
                <a:solidFill>
                  <a:srgbClr val="FF6DFF"/>
                </a:solidFill>
                <a:latin typeface="Arial Narrow" charset="0"/>
              </a:rPr>
              <a:t>6 Photo-electrons</a:t>
            </a:r>
          </a:p>
        </p:txBody>
      </p:sp>
      <p:sp>
        <p:nvSpPr>
          <p:cNvPr id="103437" name="Rectangle 277"/>
          <p:cNvSpPr>
            <a:spLocks noChangeArrowheads="1"/>
          </p:cNvSpPr>
          <p:nvPr/>
        </p:nvSpPr>
        <p:spPr bwMode="auto">
          <a:xfrm>
            <a:off x="4876800" y="1752600"/>
            <a:ext cx="3505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2800" b="1" i="1">
                <a:solidFill>
                  <a:srgbClr val="FF6600"/>
                </a:solidFill>
                <a:latin typeface="Arial Narrow" charset="0"/>
              </a:rPr>
              <a:t>True photon counting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>
                <a:latin typeface="Tahoma" charset="0"/>
                <a:ea typeface="ＭＳ Ｐゴシック" charset="0"/>
                <a:cs typeface="ＭＳ Ｐゴシック" charset="0"/>
              </a:rPr>
              <a:t>Decay Time Measurement by HAPD</a:t>
            </a:r>
          </a:p>
        </p:txBody>
      </p:sp>
      <p:sp>
        <p:nvSpPr>
          <p:cNvPr id="104451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04452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>
                <a:solidFill>
                  <a:srgbClr val="0000FF"/>
                </a:solidFill>
              </a:rPr>
              <a:t>Katsushi Arisaka,UCLA</a:t>
            </a:r>
          </a:p>
        </p:txBody>
      </p:sp>
      <p:sp>
        <p:nvSpPr>
          <p:cNvPr id="104453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08495D40-63F5-E745-B91D-D79CE6C7AE14}" type="slidenum">
              <a:rPr lang="en-US" sz="1500">
                <a:solidFill>
                  <a:srgbClr val="0000FF"/>
                </a:solidFill>
              </a:rPr>
              <a:pPr eaLnBrk="1" hangingPunct="1"/>
              <a:t>39</a:t>
            </a:fld>
            <a:endParaRPr lang="en-US" sz="1500">
              <a:solidFill>
                <a:srgbClr val="0000FF"/>
              </a:solidFill>
            </a:endParaRPr>
          </a:p>
        </p:txBody>
      </p:sp>
      <p:pic>
        <p:nvPicPr>
          <p:cNvPr id="104454" name="Picture 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739775"/>
            <a:ext cx="9296400" cy="622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455" name="Picture 1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1066800"/>
            <a:ext cx="5005388" cy="335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456" name="Rectangle 277"/>
          <p:cNvSpPr>
            <a:spLocks noChangeArrowheads="1"/>
          </p:cNvSpPr>
          <p:nvPr/>
        </p:nvSpPr>
        <p:spPr bwMode="auto">
          <a:xfrm>
            <a:off x="4557713" y="3595688"/>
            <a:ext cx="3581400" cy="4000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2000" b="1" i="1">
                <a:solidFill>
                  <a:srgbClr val="FF6600"/>
                </a:solidFill>
                <a:latin typeface="Arial Narrow" charset="0"/>
              </a:rPr>
              <a:t>Time Resolution = 80 psec</a:t>
            </a:r>
          </a:p>
        </p:txBody>
      </p:sp>
      <p:sp>
        <p:nvSpPr>
          <p:cNvPr id="104457" name="Rectangle 277"/>
          <p:cNvSpPr>
            <a:spLocks noChangeArrowheads="1"/>
          </p:cNvSpPr>
          <p:nvPr/>
        </p:nvSpPr>
        <p:spPr bwMode="auto">
          <a:xfrm>
            <a:off x="6477000" y="2738438"/>
            <a:ext cx="1981200" cy="4000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2000" b="1" i="1">
                <a:solidFill>
                  <a:srgbClr val="FF6600"/>
                </a:solidFill>
                <a:latin typeface="Arial Narrow" charset="0"/>
              </a:rPr>
              <a:t>FWHM = 1.5 ns</a:t>
            </a:r>
          </a:p>
        </p:txBody>
      </p:sp>
      <p:sp>
        <p:nvSpPr>
          <p:cNvPr id="104458" name="Rectangle 277"/>
          <p:cNvSpPr>
            <a:spLocks noChangeArrowheads="1"/>
          </p:cNvSpPr>
          <p:nvPr/>
        </p:nvSpPr>
        <p:spPr bwMode="auto">
          <a:xfrm>
            <a:off x="1447800" y="5410200"/>
            <a:ext cx="28194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b="1" i="1">
                <a:solidFill>
                  <a:srgbClr val="FF6600"/>
                </a:solidFill>
                <a:latin typeface="Arial Narrow" charset="0"/>
              </a:rPr>
              <a:t>No after pulse</a:t>
            </a:r>
          </a:p>
        </p:txBody>
      </p:sp>
      <p:sp>
        <p:nvSpPr>
          <p:cNvPr id="104459" name="Rectangle 277"/>
          <p:cNvSpPr>
            <a:spLocks noChangeArrowheads="1"/>
          </p:cNvSpPr>
          <p:nvPr/>
        </p:nvSpPr>
        <p:spPr bwMode="auto">
          <a:xfrm>
            <a:off x="3657600" y="1200150"/>
            <a:ext cx="28194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b="1" i="1">
                <a:solidFill>
                  <a:srgbClr val="FF6DFF"/>
                </a:solidFill>
                <a:latin typeface="Arial Narrow" charset="0"/>
              </a:rPr>
              <a:t>Pulse Shape</a:t>
            </a:r>
          </a:p>
        </p:txBody>
      </p:sp>
      <p:sp>
        <p:nvSpPr>
          <p:cNvPr id="104460" name="Rectangle 277"/>
          <p:cNvSpPr>
            <a:spLocks noChangeArrowheads="1"/>
          </p:cNvSpPr>
          <p:nvPr/>
        </p:nvSpPr>
        <p:spPr bwMode="auto">
          <a:xfrm>
            <a:off x="1676400" y="2133600"/>
            <a:ext cx="1828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b="1" i="1">
                <a:solidFill>
                  <a:srgbClr val="FF6DFF"/>
                </a:solidFill>
                <a:latin typeface="Arial Narrow" charset="0"/>
              </a:rPr>
              <a:t>Decay Time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36867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>
                <a:solidFill>
                  <a:srgbClr val="0000FF"/>
                </a:solidFill>
              </a:rPr>
              <a:t>Katsushi Arisaka,UCLA</a:t>
            </a:r>
          </a:p>
        </p:txBody>
      </p:sp>
      <p:sp>
        <p:nvSpPr>
          <p:cNvPr id="36868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597DAFD7-506A-774A-A4FA-008D9D0DD871}" type="slidenum">
              <a:rPr lang="en-US" sz="1500">
                <a:solidFill>
                  <a:srgbClr val="0000FF"/>
                </a:solidFill>
              </a:rPr>
              <a:pPr eaLnBrk="1" hangingPunct="1"/>
              <a:t>4</a:t>
            </a:fld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3686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sz="3600">
                <a:latin typeface="Tahoma" charset="0"/>
                <a:ea typeface="ＭＳ Ｐゴシック" charset="0"/>
                <a:cs typeface="ＭＳ Ｐゴシック" charset="0"/>
              </a:rPr>
              <a:t>Brief History of Universe and Life</a:t>
            </a:r>
          </a:p>
        </p:txBody>
      </p:sp>
      <p:sp>
        <p:nvSpPr>
          <p:cNvPr id="36870" name="Text Box 3"/>
          <p:cNvSpPr txBox="1">
            <a:spLocks noChangeArrowheads="1"/>
          </p:cNvSpPr>
          <p:nvPr/>
        </p:nvSpPr>
        <p:spPr bwMode="auto">
          <a:xfrm>
            <a:off x="1011238" y="1501775"/>
            <a:ext cx="12747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 type="none" w="lg" len="med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000" b="1">
                <a:solidFill>
                  <a:srgbClr val="FF6600"/>
                </a:solidFill>
                <a:latin typeface="Arial Narrow" charset="0"/>
              </a:rPr>
              <a:t>1B years</a:t>
            </a:r>
          </a:p>
        </p:txBody>
      </p:sp>
      <p:sp>
        <p:nvSpPr>
          <p:cNvPr id="36871" name="Text Box 4"/>
          <p:cNvSpPr txBox="1">
            <a:spLocks noChangeArrowheads="1"/>
          </p:cNvSpPr>
          <p:nvPr/>
        </p:nvSpPr>
        <p:spPr bwMode="auto">
          <a:xfrm>
            <a:off x="3409950" y="1031875"/>
            <a:ext cx="18002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 type="none" w="lg" len="med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000" b="1" i="1">
                <a:solidFill>
                  <a:srgbClr val="0000FF"/>
                </a:solidFill>
                <a:latin typeface="Arial Narrow" charset="0"/>
              </a:rPr>
              <a:t>Big Bang!</a:t>
            </a:r>
          </a:p>
        </p:txBody>
      </p:sp>
      <p:sp>
        <p:nvSpPr>
          <p:cNvPr id="36872" name="Text Box 5"/>
          <p:cNvSpPr txBox="1">
            <a:spLocks noChangeArrowheads="1"/>
          </p:cNvSpPr>
          <p:nvPr/>
        </p:nvSpPr>
        <p:spPr bwMode="auto">
          <a:xfrm>
            <a:off x="3362325" y="4648200"/>
            <a:ext cx="28194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 type="none" w="lg" len="med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000" b="1" i="1">
                <a:solidFill>
                  <a:srgbClr val="0000FF"/>
                </a:solidFill>
                <a:latin typeface="Arial Narrow" charset="0"/>
              </a:rPr>
              <a:t>Solar System formed</a:t>
            </a:r>
          </a:p>
        </p:txBody>
      </p:sp>
      <p:sp>
        <p:nvSpPr>
          <p:cNvPr id="36873" name="Line 6"/>
          <p:cNvSpPr>
            <a:spLocks noChangeAspect="1" noChangeShapeType="1"/>
          </p:cNvSpPr>
          <p:nvPr/>
        </p:nvSpPr>
        <p:spPr bwMode="auto">
          <a:xfrm>
            <a:off x="2295525" y="1250950"/>
            <a:ext cx="1143000" cy="0"/>
          </a:xfrm>
          <a:prstGeom prst="line">
            <a:avLst/>
          </a:prstGeom>
          <a:noFill/>
          <a:ln w="38100">
            <a:solidFill>
              <a:srgbClr val="FFCC00"/>
            </a:solidFill>
            <a:prstDash val="sysDot"/>
            <a:round/>
            <a:headEnd type="stealth" w="med" len="lg"/>
            <a:tailEnd type="non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74" name="Text Box 7"/>
          <p:cNvSpPr txBox="1">
            <a:spLocks noChangeArrowheads="1"/>
          </p:cNvSpPr>
          <p:nvPr/>
        </p:nvSpPr>
        <p:spPr bwMode="auto">
          <a:xfrm>
            <a:off x="3362325" y="5181600"/>
            <a:ext cx="28194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 type="none" w="lg" len="med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000" b="1" i="1">
                <a:solidFill>
                  <a:srgbClr val="CC00FF"/>
                </a:solidFill>
                <a:latin typeface="Arial Narrow" charset="0"/>
              </a:rPr>
              <a:t>First life on the Earth</a:t>
            </a:r>
          </a:p>
        </p:txBody>
      </p:sp>
      <p:sp>
        <p:nvSpPr>
          <p:cNvPr id="36875" name="Line 8"/>
          <p:cNvSpPr>
            <a:spLocks noChangeAspect="1" noChangeShapeType="1"/>
          </p:cNvSpPr>
          <p:nvPr/>
        </p:nvSpPr>
        <p:spPr bwMode="auto">
          <a:xfrm>
            <a:off x="2066925" y="5410200"/>
            <a:ext cx="1143000" cy="0"/>
          </a:xfrm>
          <a:prstGeom prst="line">
            <a:avLst/>
          </a:prstGeom>
          <a:noFill/>
          <a:ln w="38100">
            <a:solidFill>
              <a:srgbClr val="FFCC00"/>
            </a:solidFill>
            <a:prstDash val="sysDot"/>
            <a:round/>
            <a:headEnd type="stealth" w="med" len="lg"/>
            <a:tailEnd type="non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76" name="Text Box 9"/>
          <p:cNvSpPr txBox="1">
            <a:spLocks noChangeArrowheads="1"/>
          </p:cNvSpPr>
          <p:nvPr/>
        </p:nvSpPr>
        <p:spPr bwMode="auto">
          <a:xfrm>
            <a:off x="3324225" y="6272213"/>
            <a:ext cx="28194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 type="none" w="lg" len="med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000" b="1" i="1">
                <a:solidFill>
                  <a:srgbClr val="CC00FF"/>
                </a:solidFill>
                <a:latin typeface="Arial Narrow" charset="0"/>
              </a:rPr>
              <a:t>Homo sapiens</a:t>
            </a:r>
          </a:p>
        </p:txBody>
      </p:sp>
      <p:sp>
        <p:nvSpPr>
          <p:cNvPr id="36877" name="Line 10"/>
          <p:cNvSpPr>
            <a:spLocks noChangeShapeType="1"/>
          </p:cNvSpPr>
          <p:nvPr/>
        </p:nvSpPr>
        <p:spPr bwMode="auto">
          <a:xfrm>
            <a:off x="2039938" y="6418263"/>
            <a:ext cx="1328737" cy="122237"/>
          </a:xfrm>
          <a:prstGeom prst="line">
            <a:avLst/>
          </a:prstGeom>
          <a:noFill/>
          <a:ln w="38100">
            <a:solidFill>
              <a:srgbClr val="FFCC00"/>
            </a:solidFill>
            <a:prstDash val="sysDot"/>
            <a:round/>
            <a:headEnd type="stealth" w="med" len="lg"/>
            <a:tailEnd type="non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78" name="Line 11"/>
          <p:cNvSpPr>
            <a:spLocks noChangeShapeType="1"/>
          </p:cNvSpPr>
          <p:nvPr/>
        </p:nvSpPr>
        <p:spPr bwMode="auto">
          <a:xfrm>
            <a:off x="2066925" y="6529388"/>
            <a:ext cx="1236663" cy="231775"/>
          </a:xfrm>
          <a:prstGeom prst="line">
            <a:avLst/>
          </a:prstGeom>
          <a:noFill/>
          <a:ln w="38100">
            <a:solidFill>
              <a:srgbClr val="FFCC00"/>
            </a:solidFill>
            <a:prstDash val="sysDot"/>
            <a:round/>
            <a:headEnd type="stealth" w="med" len="lg"/>
            <a:tailEnd type="non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79" name="Text Box 12"/>
          <p:cNvSpPr txBox="1">
            <a:spLocks noChangeArrowheads="1"/>
          </p:cNvSpPr>
          <p:nvPr/>
        </p:nvSpPr>
        <p:spPr bwMode="auto">
          <a:xfrm>
            <a:off x="3305175" y="6597650"/>
            <a:ext cx="28194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 type="none" w="lg" len="med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000" b="1" i="1">
                <a:solidFill>
                  <a:srgbClr val="000000"/>
                </a:solidFill>
                <a:latin typeface="Arial Narrow" charset="0"/>
              </a:rPr>
              <a:t>You were born.</a:t>
            </a:r>
          </a:p>
        </p:txBody>
      </p:sp>
      <p:sp>
        <p:nvSpPr>
          <p:cNvPr id="36880" name="Line 13"/>
          <p:cNvSpPr>
            <a:spLocks noChangeAspect="1" noChangeShapeType="1"/>
          </p:cNvSpPr>
          <p:nvPr/>
        </p:nvSpPr>
        <p:spPr bwMode="auto">
          <a:xfrm>
            <a:off x="2057400" y="4800600"/>
            <a:ext cx="1143000" cy="0"/>
          </a:xfrm>
          <a:prstGeom prst="line">
            <a:avLst/>
          </a:prstGeom>
          <a:noFill/>
          <a:ln w="38100">
            <a:solidFill>
              <a:srgbClr val="FFCC00"/>
            </a:solidFill>
            <a:prstDash val="sysDot"/>
            <a:round/>
            <a:headEnd type="stealth" w="med" len="lg"/>
            <a:tailEnd type="non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81" name="Text Box 14"/>
          <p:cNvSpPr txBox="1">
            <a:spLocks noChangeArrowheads="1"/>
          </p:cNvSpPr>
          <p:nvPr/>
        </p:nvSpPr>
        <p:spPr bwMode="auto">
          <a:xfrm>
            <a:off x="3200400" y="1444625"/>
            <a:ext cx="31242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 type="none" w="lg" len="med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000" b="1" i="1">
                <a:solidFill>
                  <a:srgbClr val="0000FF"/>
                </a:solidFill>
                <a:latin typeface="Arial Narrow" charset="0"/>
              </a:rPr>
              <a:t>First Galaxy formed</a:t>
            </a:r>
          </a:p>
        </p:txBody>
      </p:sp>
      <p:sp>
        <p:nvSpPr>
          <p:cNvPr id="36882" name="Line 15"/>
          <p:cNvSpPr>
            <a:spLocks noChangeAspect="1" noChangeShapeType="1"/>
          </p:cNvSpPr>
          <p:nvPr/>
        </p:nvSpPr>
        <p:spPr bwMode="auto">
          <a:xfrm>
            <a:off x="2286000" y="1647825"/>
            <a:ext cx="1143000" cy="0"/>
          </a:xfrm>
          <a:prstGeom prst="line">
            <a:avLst/>
          </a:prstGeom>
          <a:noFill/>
          <a:ln w="38100">
            <a:solidFill>
              <a:srgbClr val="FFCC00"/>
            </a:solidFill>
            <a:prstDash val="sysDot"/>
            <a:round/>
            <a:headEnd type="stealth" w="med" len="lg"/>
            <a:tailEnd type="non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83" name="Text Box 29"/>
          <p:cNvSpPr txBox="1">
            <a:spLocks noChangeArrowheads="1"/>
          </p:cNvSpPr>
          <p:nvPr/>
        </p:nvSpPr>
        <p:spPr bwMode="auto">
          <a:xfrm>
            <a:off x="1011238" y="1131888"/>
            <a:ext cx="8175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 type="none" w="lg" len="med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000" b="1">
                <a:solidFill>
                  <a:srgbClr val="FF6600"/>
                </a:solidFill>
                <a:latin typeface="Arial Narrow" charset="0"/>
              </a:rPr>
              <a:t>0</a:t>
            </a:r>
            <a:endParaRPr lang="en-US" sz="2000" b="1" baseline="30000">
              <a:solidFill>
                <a:srgbClr val="FF6600"/>
              </a:solidFill>
              <a:latin typeface="Arial Narrow" charset="0"/>
            </a:endParaRPr>
          </a:p>
        </p:txBody>
      </p:sp>
      <p:grpSp>
        <p:nvGrpSpPr>
          <p:cNvPr id="36884" name="Group 56"/>
          <p:cNvGrpSpPr>
            <a:grpSpLocks/>
          </p:cNvGrpSpPr>
          <p:nvPr/>
        </p:nvGrpSpPr>
        <p:grpSpPr bwMode="auto">
          <a:xfrm>
            <a:off x="771525" y="854075"/>
            <a:ext cx="1154113" cy="6003925"/>
            <a:chOff x="771525" y="854075"/>
            <a:chExt cx="1154113" cy="6003925"/>
          </a:xfrm>
        </p:grpSpPr>
        <p:sp>
          <p:nvSpPr>
            <p:cNvPr id="36892" name="Text Box 16"/>
            <p:cNvSpPr txBox="1">
              <a:spLocks noChangeArrowheads="1"/>
            </p:cNvSpPr>
            <p:nvPr/>
          </p:nvSpPr>
          <p:spPr bwMode="auto">
            <a:xfrm>
              <a:off x="782638" y="854075"/>
              <a:ext cx="87630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Time </a:t>
              </a:r>
            </a:p>
          </p:txBody>
        </p:sp>
        <p:sp>
          <p:nvSpPr>
            <p:cNvPr id="36893" name="Line 17"/>
            <p:cNvSpPr>
              <a:spLocks noChangeAspect="1" noChangeShapeType="1"/>
            </p:cNvSpPr>
            <p:nvPr/>
          </p:nvSpPr>
          <p:spPr bwMode="auto">
            <a:xfrm flipH="1">
              <a:off x="782638" y="1076325"/>
              <a:ext cx="0" cy="5781675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4" name="Line 18"/>
            <p:cNvSpPr>
              <a:spLocks noChangeShapeType="1"/>
            </p:cNvSpPr>
            <p:nvPr/>
          </p:nvSpPr>
          <p:spPr bwMode="auto">
            <a:xfrm>
              <a:off x="782638" y="1296988"/>
              <a:ext cx="203200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5" name="Line 19"/>
            <p:cNvSpPr>
              <a:spLocks noChangeShapeType="1"/>
            </p:cNvSpPr>
            <p:nvPr/>
          </p:nvSpPr>
          <p:spPr bwMode="auto">
            <a:xfrm>
              <a:off x="787400" y="1658938"/>
              <a:ext cx="201613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6" name="Line 20"/>
            <p:cNvSpPr>
              <a:spLocks noChangeShapeType="1"/>
            </p:cNvSpPr>
            <p:nvPr/>
          </p:nvSpPr>
          <p:spPr bwMode="auto">
            <a:xfrm>
              <a:off x="787400" y="2041525"/>
              <a:ext cx="201613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7" name="Line 21"/>
            <p:cNvSpPr>
              <a:spLocks noChangeShapeType="1"/>
            </p:cNvSpPr>
            <p:nvPr/>
          </p:nvSpPr>
          <p:spPr bwMode="auto">
            <a:xfrm>
              <a:off x="795338" y="2405063"/>
              <a:ext cx="203200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8" name="Line 22"/>
            <p:cNvSpPr>
              <a:spLocks noChangeShapeType="1"/>
            </p:cNvSpPr>
            <p:nvPr/>
          </p:nvSpPr>
          <p:spPr bwMode="auto">
            <a:xfrm>
              <a:off x="804863" y="2784475"/>
              <a:ext cx="201612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9" name="Line 23"/>
            <p:cNvSpPr>
              <a:spLocks noChangeShapeType="1"/>
            </p:cNvSpPr>
            <p:nvPr/>
          </p:nvSpPr>
          <p:spPr bwMode="auto">
            <a:xfrm>
              <a:off x="793750" y="3152775"/>
              <a:ext cx="201613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0" name="Line 24"/>
            <p:cNvSpPr>
              <a:spLocks noChangeShapeType="1"/>
            </p:cNvSpPr>
            <p:nvPr/>
          </p:nvSpPr>
          <p:spPr bwMode="auto">
            <a:xfrm>
              <a:off x="801688" y="3525838"/>
              <a:ext cx="203200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1" name="Line 25"/>
            <p:cNvSpPr>
              <a:spLocks noChangeShapeType="1"/>
            </p:cNvSpPr>
            <p:nvPr/>
          </p:nvSpPr>
          <p:spPr bwMode="auto">
            <a:xfrm>
              <a:off x="804863" y="3902075"/>
              <a:ext cx="201612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2" name="Line 26"/>
            <p:cNvSpPr>
              <a:spLocks noChangeShapeType="1"/>
            </p:cNvSpPr>
            <p:nvPr/>
          </p:nvSpPr>
          <p:spPr bwMode="auto">
            <a:xfrm>
              <a:off x="793750" y="4265613"/>
              <a:ext cx="201613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3" name="Line 27"/>
            <p:cNvSpPr>
              <a:spLocks noChangeShapeType="1"/>
            </p:cNvSpPr>
            <p:nvPr/>
          </p:nvSpPr>
          <p:spPr bwMode="auto">
            <a:xfrm>
              <a:off x="782638" y="4621213"/>
              <a:ext cx="203200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4" name="Line 28"/>
            <p:cNvSpPr>
              <a:spLocks noChangeShapeType="1"/>
            </p:cNvSpPr>
            <p:nvPr/>
          </p:nvSpPr>
          <p:spPr bwMode="auto">
            <a:xfrm>
              <a:off x="782638" y="5008563"/>
              <a:ext cx="203200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5" name="Text Box 30"/>
            <p:cNvSpPr txBox="1">
              <a:spLocks noChangeArrowheads="1"/>
            </p:cNvSpPr>
            <p:nvPr/>
          </p:nvSpPr>
          <p:spPr bwMode="auto">
            <a:xfrm>
              <a:off x="1011238" y="1906588"/>
              <a:ext cx="674687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2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36906" name="Text Box 31"/>
            <p:cNvSpPr txBox="1">
              <a:spLocks noChangeArrowheads="1"/>
            </p:cNvSpPr>
            <p:nvPr/>
          </p:nvSpPr>
          <p:spPr bwMode="auto">
            <a:xfrm>
              <a:off x="1011238" y="2239963"/>
              <a:ext cx="762000" cy="2968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36907" name="Text Box 32"/>
            <p:cNvSpPr txBox="1">
              <a:spLocks noChangeArrowheads="1"/>
            </p:cNvSpPr>
            <p:nvPr/>
          </p:nvSpPr>
          <p:spPr bwMode="auto">
            <a:xfrm>
              <a:off x="1163638" y="2346325"/>
              <a:ext cx="762000" cy="296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36908" name="Line 33"/>
            <p:cNvSpPr>
              <a:spLocks noChangeShapeType="1"/>
            </p:cNvSpPr>
            <p:nvPr/>
          </p:nvSpPr>
          <p:spPr bwMode="auto">
            <a:xfrm>
              <a:off x="771525" y="5397500"/>
              <a:ext cx="201613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9" name="Line 34"/>
            <p:cNvSpPr>
              <a:spLocks noChangeShapeType="1"/>
            </p:cNvSpPr>
            <p:nvPr/>
          </p:nvSpPr>
          <p:spPr bwMode="auto">
            <a:xfrm>
              <a:off x="779463" y="5770563"/>
              <a:ext cx="203200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0" name="Line 35"/>
            <p:cNvSpPr>
              <a:spLocks noChangeShapeType="1"/>
            </p:cNvSpPr>
            <p:nvPr/>
          </p:nvSpPr>
          <p:spPr bwMode="auto">
            <a:xfrm>
              <a:off x="782638" y="6146800"/>
              <a:ext cx="201612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1" name="Line 36"/>
            <p:cNvSpPr>
              <a:spLocks noChangeShapeType="1"/>
            </p:cNvSpPr>
            <p:nvPr/>
          </p:nvSpPr>
          <p:spPr bwMode="auto">
            <a:xfrm>
              <a:off x="771525" y="6508750"/>
              <a:ext cx="201613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2" name="Text Box 37"/>
            <p:cNvSpPr txBox="1">
              <a:spLocks noChangeArrowheads="1"/>
            </p:cNvSpPr>
            <p:nvPr/>
          </p:nvSpPr>
          <p:spPr bwMode="auto">
            <a:xfrm>
              <a:off x="1000125" y="2238375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3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36913" name="Text Box 38"/>
            <p:cNvSpPr txBox="1">
              <a:spLocks noChangeArrowheads="1"/>
            </p:cNvSpPr>
            <p:nvPr/>
          </p:nvSpPr>
          <p:spPr bwMode="auto">
            <a:xfrm>
              <a:off x="1000125" y="2625725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4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36914" name="Text Box 39"/>
            <p:cNvSpPr txBox="1">
              <a:spLocks noChangeArrowheads="1"/>
            </p:cNvSpPr>
            <p:nvPr/>
          </p:nvSpPr>
          <p:spPr bwMode="auto">
            <a:xfrm>
              <a:off x="1000125" y="3017838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5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36915" name="Text Box 40"/>
            <p:cNvSpPr txBox="1">
              <a:spLocks noChangeArrowheads="1"/>
            </p:cNvSpPr>
            <p:nvPr/>
          </p:nvSpPr>
          <p:spPr bwMode="auto">
            <a:xfrm>
              <a:off x="1000125" y="3402013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6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36916" name="Text Box 41"/>
            <p:cNvSpPr txBox="1">
              <a:spLocks noChangeArrowheads="1"/>
            </p:cNvSpPr>
            <p:nvPr/>
          </p:nvSpPr>
          <p:spPr bwMode="auto">
            <a:xfrm>
              <a:off x="1000125" y="3789363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7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36917" name="Text Box 42"/>
            <p:cNvSpPr txBox="1">
              <a:spLocks noChangeArrowheads="1"/>
            </p:cNvSpPr>
            <p:nvPr/>
          </p:nvSpPr>
          <p:spPr bwMode="auto">
            <a:xfrm>
              <a:off x="1000125" y="4122738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8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36918" name="Text Box 43"/>
            <p:cNvSpPr txBox="1">
              <a:spLocks noChangeArrowheads="1"/>
            </p:cNvSpPr>
            <p:nvPr/>
          </p:nvSpPr>
          <p:spPr bwMode="auto">
            <a:xfrm>
              <a:off x="1000125" y="4510088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9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36919" name="Text Box 44"/>
            <p:cNvSpPr txBox="1">
              <a:spLocks noChangeArrowheads="1"/>
            </p:cNvSpPr>
            <p:nvPr/>
          </p:nvSpPr>
          <p:spPr bwMode="auto">
            <a:xfrm>
              <a:off x="1000125" y="4897438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10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36920" name="Text Box 45"/>
            <p:cNvSpPr txBox="1">
              <a:spLocks noChangeArrowheads="1"/>
            </p:cNvSpPr>
            <p:nvPr/>
          </p:nvSpPr>
          <p:spPr bwMode="auto">
            <a:xfrm>
              <a:off x="1000125" y="5287963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11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36921" name="Text Box 46"/>
            <p:cNvSpPr txBox="1">
              <a:spLocks noChangeArrowheads="1"/>
            </p:cNvSpPr>
            <p:nvPr/>
          </p:nvSpPr>
          <p:spPr bwMode="auto">
            <a:xfrm>
              <a:off x="1000125" y="5616575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12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36922" name="Text Box 47"/>
            <p:cNvSpPr txBox="1">
              <a:spLocks noChangeArrowheads="1"/>
            </p:cNvSpPr>
            <p:nvPr/>
          </p:nvSpPr>
          <p:spPr bwMode="auto">
            <a:xfrm>
              <a:off x="1000125" y="6005513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13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36923" name="Text Box 48"/>
            <p:cNvSpPr txBox="1">
              <a:spLocks noChangeArrowheads="1"/>
            </p:cNvSpPr>
            <p:nvPr/>
          </p:nvSpPr>
          <p:spPr bwMode="auto">
            <a:xfrm>
              <a:off x="1000125" y="6396038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14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</p:grpSp>
      <p:sp>
        <p:nvSpPr>
          <p:cNvPr id="36885" name="Text Box 49"/>
          <p:cNvSpPr txBox="1">
            <a:spLocks noChangeArrowheads="1"/>
          </p:cNvSpPr>
          <p:nvPr/>
        </p:nvSpPr>
        <p:spPr bwMode="auto">
          <a:xfrm>
            <a:off x="3352800" y="5945188"/>
            <a:ext cx="28194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 type="none" w="lg" len="med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000" b="1" i="1">
                <a:solidFill>
                  <a:srgbClr val="CC00FF"/>
                </a:solidFill>
                <a:latin typeface="Arial Narrow" charset="0"/>
              </a:rPr>
              <a:t>Plants, Fish…</a:t>
            </a:r>
          </a:p>
        </p:txBody>
      </p:sp>
      <p:sp>
        <p:nvSpPr>
          <p:cNvPr id="36886" name="Line 50"/>
          <p:cNvSpPr>
            <a:spLocks noChangeShapeType="1"/>
          </p:cNvSpPr>
          <p:nvPr/>
        </p:nvSpPr>
        <p:spPr bwMode="auto">
          <a:xfrm flipV="1">
            <a:off x="2057400" y="6137275"/>
            <a:ext cx="1227138" cy="187325"/>
          </a:xfrm>
          <a:prstGeom prst="line">
            <a:avLst/>
          </a:prstGeom>
          <a:noFill/>
          <a:ln w="38100">
            <a:solidFill>
              <a:srgbClr val="FFCC00"/>
            </a:solidFill>
            <a:prstDash val="sysDot"/>
            <a:round/>
            <a:headEnd type="stealth" w="med" len="lg"/>
            <a:tailEnd type="non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" name="Group 51"/>
          <p:cNvGrpSpPr>
            <a:grpSpLocks/>
          </p:cNvGrpSpPr>
          <p:nvPr/>
        </p:nvGrpSpPr>
        <p:grpSpPr bwMode="auto">
          <a:xfrm>
            <a:off x="6451600" y="1701800"/>
            <a:ext cx="1952625" cy="3001963"/>
            <a:chOff x="4064" y="1072"/>
            <a:chExt cx="1230" cy="1891"/>
          </a:xfrm>
        </p:grpSpPr>
        <p:sp>
          <p:nvSpPr>
            <p:cNvPr id="36890" name="Line 52"/>
            <p:cNvSpPr>
              <a:spLocks noChangeAspect="1" noChangeShapeType="1"/>
            </p:cNvSpPr>
            <p:nvPr/>
          </p:nvSpPr>
          <p:spPr bwMode="auto">
            <a:xfrm rot="5400000">
              <a:off x="3726" y="2016"/>
              <a:ext cx="1891" cy="4"/>
            </a:xfrm>
            <a:prstGeom prst="line">
              <a:avLst/>
            </a:prstGeom>
            <a:noFill/>
            <a:ln w="38100">
              <a:solidFill>
                <a:srgbClr val="FFCC00"/>
              </a:solidFill>
              <a:prstDash val="sysDot"/>
              <a:round/>
              <a:headEnd type="stealth" w="lg" len="lg"/>
              <a:tailEnd type="stealth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1" name="Text Box 53"/>
            <p:cNvSpPr txBox="1">
              <a:spLocks noChangeAspect="1" noChangeArrowheads="1"/>
            </p:cNvSpPr>
            <p:nvPr/>
          </p:nvSpPr>
          <p:spPr bwMode="auto">
            <a:xfrm>
              <a:off x="4064" y="1858"/>
              <a:ext cx="1230" cy="308"/>
            </a:xfrm>
            <a:prstGeom prst="rect">
              <a:avLst/>
            </a:prstGeom>
            <a:solidFill>
              <a:schemeClr val="bg1"/>
            </a:solidFill>
            <a:ln w="31750">
              <a:solidFill>
                <a:srgbClr val="FFFF00"/>
              </a:solidFill>
              <a:miter lim="800000"/>
              <a:headEnd/>
              <a:tailEnd type="none" w="lg" len="med"/>
            </a:ln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altLang="ja-JP" b="1" i="1">
                  <a:solidFill>
                    <a:srgbClr val="FF0000"/>
                  </a:solidFill>
                  <a:cs typeface="Times New Roman" charset="0"/>
                </a:rPr>
                <a:t>Telescopes</a:t>
              </a:r>
            </a:p>
          </p:txBody>
        </p:sp>
      </p:grpSp>
      <p:sp>
        <p:nvSpPr>
          <p:cNvPr id="36888" name="Line 54"/>
          <p:cNvSpPr>
            <a:spLocks noChangeAspect="1" noChangeShapeType="1"/>
          </p:cNvSpPr>
          <p:nvPr/>
        </p:nvSpPr>
        <p:spPr bwMode="auto">
          <a:xfrm rot="5400000">
            <a:off x="6676232" y="6026944"/>
            <a:ext cx="1485900" cy="1587"/>
          </a:xfrm>
          <a:prstGeom prst="line">
            <a:avLst/>
          </a:prstGeom>
          <a:noFill/>
          <a:ln w="38100">
            <a:solidFill>
              <a:srgbClr val="FFCC00"/>
            </a:solidFill>
            <a:prstDash val="sysDot"/>
            <a:round/>
            <a:headEnd type="stealth" w="lg" len="lg"/>
            <a:tailEnd type="stealth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89" name="Text Box 55"/>
          <p:cNvSpPr txBox="1">
            <a:spLocks noChangeAspect="1" noChangeArrowheads="1"/>
          </p:cNvSpPr>
          <p:nvPr/>
        </p:nvSpPr>
        <p:spPr bwMode="auto">
          <a:xfrm>
            <a:off x="6837363" y="5692775"/>
            <a:ext cx="1349375" cy="488950"/>
          </a:xfrm>
          <a:prstGeom prst="rect">
            <a:avLst/>
          </a:prstGeom>
          <a:solidFill>
            <a:schemeClr val="bg1"/>
          </a:solidFill>
          <a:ln w="31750">
            <a:solidFill>
              <a:srgbClr val="FFFF00"/>
            </a:solidFill>
            <a:miter lim="800000"/>
            <a:headEnd/>
            <a:tailEnd type="none" w="lg" len="med"/>
          </a:ln>
        </p:spPr>
        <p:txBody>
          <a:bodyPr lIns="91424" tIns="45712" rIns="91424" bIns="45712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altLang="ja-JP" b="1" i="1">
                <a:solidFill>
                  <a:srgbClr val="FF0000"/>
                </a:solidFill>
                <a:cs typeface="Times New Roman" charset="0"/>
              </a:rPr>
              <a:t>Fossils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>
                <a:latin typeface="Tahoma" charset="0"/>
                <a:ea typeface="ＭＳ Ｐゴシック" charset="0"/>
                <a:cs typeface="ＭＳ Ｐゴシック" charset="0"/>
              </a:rPr>
              <a:t>How to speed up microscopes</a:t>
            </a:r>
          </a:p>
        </p:txBody>
      </p:sp>
      <p:sp>
        <p:nvSpPr>
          <p:cNvPr id="72707" name="Content Placeholder 2"/>
          <p:cNvSpPr>
            <a:spLocks noGrp="1"/>
          </p:cNvSpPr>
          <p:nvPr>
            <p:ph idx="1"/>
          </p:nvPr>
        </p:nvSpPr>
        <p:spPr>
          <a:xfrm>
            <a:off x="152400" y="990600"/>
            <a:ext cx="9340850" cy="5924550"/>
          </a:xfrm>
        </p:spPr>
        <p:txBody>
          <a:bodyPr/>
          <a:lstStyle/>
          <a:p>
            <a:pPr eaLnBrk="1" hangingPunct="1">
              <a:lnSpc>
                <a:spcPct val="80000"/>
              </a:lnSpc>
              <a:buFont typeface="Wingdings" charset="2"/>
              <a:buChar char="Ø"/>
              <a:defRPr/>
            </a:pPr>
            <a:r>
              <a:rPr lang="en-US" sz="3600" dirty="0"/>
              <a:t>All the existing microscopes are limited by the</a:t>
            </a:r>
            <a:r>
              <a:rPr lang="en-US" sz="3600" dirty="0" smtClean="0"/>
              <a:t> narrow bandwidth </a:t>
            </a:r>
            <a:r>
              <a:rPr lang="en-US" sz="3600" dirty="0"/>
              <a:t>of readout.</a:t>
            </a:r>
          </a:p>
          <a:p>
            <a:pPr lvl="1" eaLnBrk="1" hangingPunct="1">
              <a:lnSpc>
                <a:spcPct val="80000"/>
              </a:lnSpc>
              <a:buFont typeface="Wingdings" charset="2"/>
              <a:buChar char="§"/>
              <a:defRPr/>
            </a:pPr>
            <a:r>
              <a:rPr lang="en-US" sz="3200" dirty="0"/>
              <a:t>Just </a:t>
            </a:r>
            <a:r>
              <a:rPr lang="en-US" sz="3200" dirty="0">
                <a:solidFill>
                  <a:srgbClr val="000000"/>
                </a:solidFill>
              </a:rPr>
              <a:t>one channel of FADC </a:t>
            </a:r>
            <a:r>
              <a:rPr lang="en-US" sz="3200" dirty="0"/>
              <a:t>(Flash Analog to Digital Converter)</a:t>
            </a:r>
            <a:r>
              <a:rPr lang="en-US" sz="3200" dirty="0" smtClean="0"/>
              <a:t> running at 10 – 50 </a:t>
            </a:r>
            <a:r>
              <a:rPr lang="en-US" sz="3200" dirty="0"/>
              <a:t>MHz</a:t>
            </a:r>
          </a:p>
          <a:p>
            <a:pPr lvl="1" eaLnBrk="1" hangingPunct="1">
              <a:lnSpc>
                <a:spcPct val="80000"/>
              </a:lnSpc>
              <a:buFont typeface="Wingdings" charset="2"/>
              <a:buChar char="§"/>
              <a:defRPr/>
            </a:pPr>
            <a:r>
              <a:rPr lang="en-US" sz="3200" dirty="0"/>
              <a:t>So-called Video</a:t>
            </a:r>
            <a:r>
              <a:rPr lang="en-US" sz="3200" dirty="0" smtClean="0"/>
              <a:t> Rate </a:t>
            </a:r>
            <a:r>
              <a:rPr lang="en-US" sz="3200" dirty="0"/>
              <a:t>(30 frame/sec</a:t>
            </a:r>
            <a:r>
              <a:rPr lang="en-US" sz="3200" dirty="0" smtClean="0"/>
              <a:t>)</a:t>
            </a:r>
          </a:p>
          <a:p>
            <a:pPr lvl="3" eaLnBrk="1" hangingPunct="1">
              <a:lnSpc>
                <a:spcPct val="80000"/>
              </a:lnSpc>
              <a:defRPr/>
            </a:pPr>
            <a:endParaRPr lang="en-US" sz="2300" dirty="0" smtClean="0"/>
          </a:p>
          <a:p>
            <a:pPr eaLnBrk="1" hangingPunct="1">
              <a:lnSpc>
                <a:spcPct val="80000"/>
              </a:lnSpc>
              <a:buFont typeface="Wingdings" charset="2"/>
              <a:buChar char="Ø"/>
              <a:defRPr/>
            </a:pPr>
            <a:r>
              <a:rPr lang="en-US" sz="3600" dirty="0"/>
              <a:t>The first step is to adopt </a:t>
            </a:r>
            <a:r>
              <a:rPr lang="en-US" sz="3600" u="sng" dirty="0">
                <a:solidFill>
                  <a:srgbClr val="FF00FF"/>
                </a:solidFill>
              </a:rPr>
              <a:t>multiple channels of FADC </a:t>
            </a:r>
            <a:r>
              <a:rPr lang="en-US" sz="3600" dirty="0"/>
              <a:t>for massive parallel processing.</a:t>
            </a:r>
          </a:p>
          <a:p>
            <a:pPr lvl="1" eaLnBrk="1" hangingPunct="1">
              <a:lnSpc>
                <a:spcPct val="80000"/>
              </a:lnSpc>
              <a:buFont typeface="Wingdings" charset="2"/>
              <a:buChar char="§"/>
              <a:defRPr/>
            </a:pPr>
            <a:r>
              <a:rPr lang="en-US" sz="3200" dirty="0"/>
              <a:t>Like high energy </a:t>
            </a:r>
            <a:r>
              <a:rPr lang="en-US" sz="3200" dirty="0" smtClean="0"/>
              <a:t>experiments (such as LHC)</a:t>
            </a:r>
            <a:br>
              <a:rPr lang="en-US" sz="3200" dirty="0" smtClean="0"/>
            </a:br>
            <a:r>
              <a:rPr lang="en-US" sz="3200" dirty="0" smtClean="0"/>
              <a:t>		</a:t>
            </a:r>
          </a:p>
          <a:p>
            <a:pPr marL="358775" lvl="1" indent="-358775" eaLnBrk="1" hangingPunct="1">
              <a:lnSpc>
                <a:spcPct val="80000"/>
              </a:lnSpc>
              <a:spcBef>
                <a:spcPct val="50000"/>
              </a:spcBef>
              <a:buSzPct val="80000"/>
              <a:buFont typeface="Wingdings" charset="2"/>
              <a:buChar char="Ø"/>
              <a:defRPr/>
            </a:pPr>
            <a:r>
              <a:rPr lang="en-US" sz="3600" dirty="0">
                <a:solidFill>
                  <a:srgbClr val="0000CC"/>
                </a:solidFill>
              </a:rPr>
              <a:t>In addition, we </a:t>
            </a:r>
            <a:r>
              <a:rPr lang="en-US" sz="3600" dirty="0" smtClean="0">
                <a:solidFill>
                  <a:srgbClr val="0000CC"/>
                </a:solidFill>
              </a:rPr>
              <a:t>need </a:t>
            </a:r>
            <a:r>
              <a:rPr lang="en-US" sz="3200" u="sng" dirty="0" smtClean="0">
                <a:solidFill>
                  <a:srgbClr val="FF6600"/>
                </a:solidFill>
              </a:rPr>
              <a:t>Single Photon Sensitivity </a:t>
            </a:r>
            <a:r>
              <a:rPr lang="en-US" sz="3200" dirty="0" smtClean="0">
                <a:solidFill>
                  <a:srgbClr val="0000CC"/>
                </a:solidFill>
              </a:rPr>
              <a:t>with high Quantum Efficiency.</a:t>
            </a:r>
          </a:p>
        </p:txBody>
      </p:sp>
      <p:sp>
        <p:nvSpPr>
          <p:cNvPr id="105476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05477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Katsushi Arisaka,UCLA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05478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84715B13-6A53-EB48-9968-E0FC43299F98}" type="slidenum">
              <a:rPr lang="en-US" sz="1500">
                <a:solidFill>
                  <a:srgbClr val="0000FF"/>
                </a:solidFill>
              </a:rPr>
              <a:pPr eaLnBrk="1" hangingPunct="1"/>
              <a:t>40</a:t>
            </a:fld>
            <a:endParaRPr lang="en-US" sz="1500">
              <a:solidFill>
                <a:srgbClr val="0000FF"/>
              </a:solidFill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07523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  <a:cs typeface="Arial" charset="0"/>
              </a:rPr>
              <a:t>Katsushi Arisaka,UCLA</a:t>
            </a:r>
            <a:endParaRPr lang="en-US" sz="1500">
              <a:solidFill>
                <a:srgbClr val="0000FF"/>
              </a:solidFill>
              <a:cs typeface="Arial" charset="0"/>
            </a:endParaRPr>
          </a:p>
        </p:txBody>
      </p:sp>
      <p:sp>
        <p:nvSpPr>
          <p:cNvPr id="107524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310AF2BB-943D-824C-858D-77426894559D}" type="slidenum">
              <a:rPr lang="en-US" sz="1500">
                <a:solidFill>
                  <a:srgbClr val="0000FF"/>
                </a:solidFill>
              </a:rPr>
              <a:pPr eaLnBrk="1" hangingPunct="1"/>
              <a:t>41</a:t>
            </a:fld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0752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sz="3600">
                <a:latin typeface="Tahoma" charset="0"/>
                <a:ea typeface="ＭＳ Ｐゴシック" charset="0"/>
                <a:cs typeface="ＭＳ Ｐゴシック" charset="0"/>
              </a:rPr>
              <a:t>Principle of High-speed Bio Imaging</a:t>
            </a:r>
          </a:p>
        </p:txBody>
      </p:sp>
      <p:pic>
        <p:nvPicPr>
          <p:cNvPr id="107526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000"/>
          <a:stretch>
            <a:fillRect/>
          </a:stretch>
        </p:blipFill>
        <p:spPr bwMode="auto">
          <a:xfrm>
            <a:off x="1066800" y="990600"/>
            <a:ext cx="3200400" cy="475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7527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380"/>
          <a:stretch>
            <a:fillRect/>
          </a:stretch>
        </p:blipFill>
        <p:spPr bwMode="auto">
          <a:xfrm>
            <a:off x="5334000" y="990600"/>
            <a:ext cx="3048000" cy="475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7528" name="Text Box 5"/>
          <p:cNvSpPr txBox="1">
            <a:spLocks noChangeArrowheads="1"/>
          </p:cNvSpPr>
          <p:nvPr/>
        </p:nvSpPr>
        <p:spPr bwMode="auto">
          <a:xfrm>
            <a:off x="762000" y="762000"/>
            <a:ext cx="3657600" cy="5842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4" tIns="45712" rIns="91424" bIns="45712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3200" b="1">
                <a:solidFill>
                  <a:srgbClr val="008000"/>
                </a:solidFill>
                <a:latin typeface="Arial Narrow" charset="0"/>
              </a:rPr>
              <a:t>Wide Field</a:t>
            </a:r>
          </a:p>
        </p:txBody>
      </p:sp>
      <p:sp>
        <p:nvSpPr>
          <p:cNvPr id="107529" name="Text Box 5"/>
          <p:cNvSpPr txBox="1">
            <a:spLocks noChangeArrowheads="1"/>
          </p:cNvSpPr>
          <p:nvPr/>
        </p:nvSpPr>
        <p:spPr bwMode="auto">
          <a:xfrm>
            <a:off x="5410200" y="762000"/>
            <a:ext cx="2667000" cy="5842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4" tIns="45712" rIns="91424" bIns="45712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3200" b="1">
                <a:solidFill>
                  <a:srgbClr val="008000"/>
                </a:solidFill>
                <a:latin typeface="Arial Narrow" charset="0"/>
              </a:rPr>
              <a:t>Confocal</a:t>
            </a:r>
          </a:p>
        </p:txBody>
      </p:sp>
      <p:sp>
        <p:nvSpPr>
          <p:cNvPr id="12" name="Text Box 5"/>
          <p:cNvSpPr txBox="1">
            <a:spLocks noChangeArrowheads="1"/>
          </p:cNvSpPr>
          <p:nvPr/>
        </p:nvSpPr>
        <p:spPr bwMode="auto">
          <a:xfrm>
            <a:off x="0" y="6400800"/>
            <a:ext cx="48006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4" tIns="45712" rIns="91424" bIns="45712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800" b="1">
                <a:solidFill>
                  <a:srgbClr val="FF6DFF"/>
                </a:solidFill>
                <a:latin typeface="Arial Narrow" charset="0"/>
              </a:rPr>
              <a:t>CMOS  [ FADC (50 MHz) * 100 ]</a:t>
            </a:r>
          </a:p>
        </p:txBody>
      </p:sp>
      <p:sp>
        <p:nvSpPr>
          <p:cNvPr id="13" name="Text Box 5"/>
          <p:cNvSpPr txBox="1">
            <a:spLocks noChangeArrowheads="1"/>
          </p:cNvSpPr>
          <p:nvPr/>
        </p:nvSpPr>
        <p:spPr bwMode="auto">
          <a:xfrm>
            <a:off x="4953000" y="6400800"/>
            <a:ext cx="45720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4" tIns="45712" rIns="91424" bIns="45712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800" b="1">
                <a:solidFill>
                  <a:srgbClr val="FF0000"/>
                </a:solidFill>
                <a:latin typeface="Arial Narrow" charset="0"/>
              </a:rPr>
              <a:t>[ HAPD + FADC (1 GHz) ] * 64</a:t>
            </a:r>
          </a:p>
        </p:txBody>
      </p:sp>
      <p:sp>
        <p:nvSpPr>
          <p:cNvPr id="107532" name="Text Box 4"/>
          <p:cNvSpPr txBox="1">
            <a:spLocks noChangeArrowheads="1"/>
          </p:cNvSpPr>
          <p:nvPr/>
        </p:nvSpPr>
        <p:spPr bwMode="auto">
          <a:xfrm>
            <a:off x="5351463" y="5267325"/>
            <a:ext cx="3890962" cy="5238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800" b="1">
                <a:solidFill>
                  <a:srgbClr val="00B0F0"/>
                </a:solidFill>
                <a:latin typeface="Arial Narrow" charset="0"/>
              </a:rPr>
              <a:t>PMT + FADC (10 – 50 MHz)</a:t>
            </a:r>
          </a:p>
        </p:txBody>
      </p:sp>
      <p:sp>
        <p:nvSpPr>
          <p:cNvPr id="107533" name="Text Box 5"/>
          <p:cNvSpPr txBox="1">
            <a:spLocks noChangeArrowheads="1"/>
          </p:cNvSpPr>
          <p:nvPr/>
        </p:nvSpPr>
        <p:spPr bwMode="auto">
          <a:xfrm>
            <a:off x="381000" y="5267325"/>
            <a:ext cx="4114800" cy="5238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4" tIns="45712" rIns="91424" bIns="45712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800" b="1">
                <a:solidFill>
                  <a:srgbClr val="00B0F0"/>
                </a:solidFill>
                <a:latin typeface="Arial Narrow" charset="0"/>
              </a:rPr>
              <a:t>CCD + FADC (10 – 50 MHz)</a:t>
            </a:r>
          </a:p>
        </p:txBody>
      </p:sp>
      <p:sp>
        <p:nvSpPr>
          <p:cNvPr id="107534" name="Text Box 4"/>
          <p:cNvSpPr txBox="1">
            <a:spLocks noChangeArrowheads="1"/>
          </p:cNvSpPr>
          <p:nvPr/>
        </p:nvSpPr>
        <p:spPr bwMode="auto">
          <a:xfrm>
            <a:off x="7035800" y="4724400"/>
            <a:ext cx="741363" cy="2762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200" b="1">
                <a:cs typeface="Arial" charset="0"/>
              </a:rPr>
              <a:t>Pinhole</a:t>
            </a:r>
          </a:p>
        </p:txBody>
      </p:sp>
      <p:sp>
        <p:nvSpPr>
          <p:cNvPr id="107535" name="Text Box 4"/>
          <p:cNvSpPr txBox="1">
            <a:spLocks noChangeArrowheads="1"/>
          </p:cNvSpPr>
          <p:nvPr/>
        </p:nvSpPr>
        <p:spPr bwMode="auto">
          <a:xfrm>
            <a:off x="4752975" y="2514600"/>
            <a:ext cx="827088" cy="3079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400" b="1">
                <a:solidFill>
                  <a:schemeClr val="bg2"/>
                </a:solidFill>
                <a:cs typeface="Arial" charset="0"/>
              </a:rPr>
              <a:t>Sample</a:t>
            </a:r>
          </a:p>
        </p:txBody>
      </p:sp>
      <p:sp>
        <p:nvSpPr>
          <p:cNvPr id="107536" name="Text Box 4"/>
          <p:cNvSpPr txBox="1">
            <a:spLocks noChangeArrowheads="1"/>
          </p:cNvSpPr>
          <p:nvPr/>
        </p:nvSpPr>
        <p:spPr bwMode="auto">
          <a:xfrm>
            <a:off x="927100" y="2511425"/>
            <a:ext cx="825500" cy="3079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400" b="1">
                <a:solidFill>
                  <a:schemeClr val="bg2"/>
                </a:solidFill>
                <a:cs typeface="Arial" charset="0"/>
              </a:rPr>
              <a:t>Sample</a:t>
            </a:r>
          </a:p>
        </p:txBody>
      </p:sp>
      <p:sp>
        <p:nvSpPr>
          <p:cNvPr id="18" name="Down Arrow 17"/>
          <p:cNvSpPr/>
          <p:nvPr/>
        </p:nvSpPr>
        <p:spPr bwMode="auto">
          <a:xfrm>
            <a:off x="2057400" y="5867400"/>
            <a:ext cx="304800" cy="533400"/>
          </a:xfrm>
          <a:prstGeom prst="downArrow">
            <a:avLst/>
          </a:prstGeom>
          <a:noFill/>
          <a:ln w="38100" cap="flat" cmpd="sng" algn="ctr">
            <a:solidFill>
              <a:schemeClr val="accent5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19" name="Down Arrow 18"/>
          <p:cNvSpPr/>
          <p:nvPr/>
        </p:nvSpPr>
        <p:spPr bwMode="auto">
          <a:xfrm>
            <a:off x="7010400" y="5859463"/>
            <a:ext cx="304800" cy="533400"/>
          </a:xfrm>
          <a:prstGeom prst="downArrow">
            <a:avLst/>
          </a:prstGeom>
          <a:noFill/>
          <a:ln w="38100" cap="flat" cmpd="sng" algn="ctr">
            <a:solidFill>
              <a:schemeClr val="accent5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  <p:bldP spid="18" grpId="0" animBg="1"/>
      <p:bldP spid="19" grpId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09571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  <a:cs typeface="Arial" charset="0"/>
              </a:rPr>
              <a:t>Katsushi Arisaka,UCLA</a:t>
            </a:r>
            <a:endParaRPr lang="en-US" sz="1500">
              <a:solidFill>
                <a:srgbClr val="0000FF"/>
              </a:solidFill>
              <a:cs typeface="Arial" charset="0"/>
            </a:endParaRPr>
          </a:p>
        </p:txBody>
      </p:sp>
      <p:sp>
        <p:nvSpPr>
          <p:cNvPr id="109572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43AC3BBA-55E7-1F42-81E7-806E1E977F01}" type="slidenum">
              <a:rPr lang="en-US" sz="1500">
                <a:solidFill>
                  <a:srgbClr val="0000FF"/>
                </a:solidFill>
              </a:rPr>
              <a:pPr eaLnBrk="1" hangingPunct="1"/>
              <a:t>42</a:t>
            </a:fld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09573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sz="2800">
                <a:latin typeface="Tahoma" charset="0"/>
                <a:ea typeface="ＭＳ Ｐゴシック" charset="0"/>
                <a:cs typeface="ＭＳ Ｐゴシック" charset="0"/>
              </a:rPr>
              <a:t>Block Diagram of Multi-beam Confocal Microscope</a:t>
            </a:r>
          </a:p>
        </p:txBody>
      </p:sp>
      <p:sp>
        <p:nvSpPr>
          <p:cNvPr id="109574" name="Rectangle 5"/>
          <p:cNvSpPr>
            <a:spLocks noChangeArrowheads="1"/>
          </p:cNvSpPr>
          <p:nvPr/>
        </p:nvSpPr>
        <p:spPr bwMode="auto">
          <a:xfrm>
            <a:off x="2017713" y="1243013"/>
            <a:ext cx="685800" cy="2414587"/>
          </a:xfrm>
          <a:prstGeom prst="rect">
            <a:avLst/>
          </a:prstGeom>
          <a:noFill/>
          <a:ln w="19050">
            <a:solidFill>
              <a:srgbClr val="FF99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575" name="Rectangle 6"/>
          <p:cNvSpPr>
            <a:spLocks noChangeArrowheads="1"/>
          </p:cNvSpPr>
          <p:nvPr/>
        </p:nvSpPr>
        <p:spPr bwMode="auto">
          <a:xfrm>
            <a:off x="1865313" y="2082800"/>
            <a:ext cx="990600" cy="752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lang="en-US" sz="1200" b="1">
                <a:solidFill>
                  <a:srgbClr val="FF9900"/>
                </a:solidFill>
                <a:latin typeface="Arial Narrow" charset="0"/>
              </a:rPr>
              <a:t>Fiber</a:t>
            </a:r>
          </a:p>
          <a:p>
            <a:pPr>
              <a:lnSpc>
                <a:spcPct val="90000"/>
              </a:lnSpc>
            </a:pPr>
            <a:r>
              <a:rPr lang="en-US" sz="1200" b="1">
                <a:solidFill>
                  <a:srgbClr val="FF9900"/>
                </a:solidFill>
                <a:latin typeface="Arial Narrow" charset="0"/>
              </a:rPr>
              <a:t>Bundle</a:t>
            </a:r>
          </a:p>
          <a:p>
            <a:pPr>
              <a:lnSpc>
                <a:spcPct val="90000"/>
              </a:lnSpc>
            </a:pPr>
            <a:r>
              <a:rPr lang="en-US" sz="1200" b="1">
                <a:solidFill>
                  <a:srgbClr val="FF9900"/>
                </a:solidFill>
                <a:latin typeface="Arial Narrow" charset="0"/>
              </a:rPr>
              <a:t>Encoder</a:t>
            </a:r>
          </a:p>
          <a:p>
            <a:pPr>
              <a:lnSpc>
                <a:spcPct val="90000"/>
              </a:lnSpc>
            </a:pPr>
            <a:r>
              <a:rPr lang="en-US" sz="1200" b="1">
                <a:solidFill>
                  <a:srgbClr val="FF9900"/>
                </a:solidFill>
                <a:latin typeface="Arial Narrow" charset="0"/>
              </a:rPr>
              <a:t>Box</a:t>
            </a:r>
          </a:p>
        </p:txBody>
      </p:sp>
      <p:sp>
        <p:nvSpPr>
          <p:cNvPr id="109576" name="Rectangle 7"/>
          <p:cNvSpPr>
            <a:spLocks noChangeArrowheads="1"/>
          </p:cNvSpPr>
          <p:nvPr/>
        </p:nvSpPr>
        <p:spPr bwMode="auto">
          <a:xfrm>
            <a:off x="3338513" y="1250950"/>
            <a:ext cx="685800" cy="2406650"/>
          </a:xfrm>
          <a:prstGeom prst="rect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577" name="Rectangle 8"/>
          <p:cNvSpPr>
            <a:spLocks noChangeArrowheads="1"/>
          </p:cNvSpPr>
          <p:nvPr/>
        </p:nvSpPr>
        <p:spPr bwMode="auto">
          <a:xfrm>
            <a:off x="3348038" y="2112963"/>
            <a:ext cx="685800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>
                <a:solidFill>
                  <a:srgbClr val="FF00FF"/>
                </a:solidFill>
                <a:latin typeface="Arial Narrow" charset="0"/>
              </a:rPr>
              <a:t>64 ch</a:t>
            </a:r>
          </a:p>
          <a:p>
            <a:r>
              <a:rPr lang="en-US" sz="1200" b="1">
                <a:solidFill>
                  <a:srgbClr val="FF00FF"/>
                </a:solidFill>
                <a:latin typeface="Arial Narrow" charset="0"/>
              </a:rPr>
              <a:t>HAPD</a:t>
            </a:r>
          </a:p>
        </p:txBody>
      </p:sp>
      <p:sp>
        <p:nvSpPr>
          <p:cNvPr id="109578" name="Rectangle 9"/>
          <p:cNvSpPr>
            <a:spLocks noChangeArrowheads="1"/>
          </p:cNvSpPr>
          <p:nvPr/>
        </p:nvSpPr>
        <p:spPr bwMode="auto">
          <a:xfrm>
            <a:off x="4306888" y="1250950"/>
            <a:ext cx="533400" cy="2406650"/>
          </a:xfrm>
          <a:prstGeom prst="rect">
            <a:avLst/>
          </a:prstGeom>
          <a:noFill/>
          <a:ln w="19050">
            <a:solidFill>
              <a:srgbClr val="99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579" name="Rectangle 10"/>
          <p:cNvSpPr>
            <a:spLocks noChangeArrowheads="1"/>
          </p:cNvSpPr>
          <p:nvPr/>
        </p:nvSpPr>
        <p:spPr bwMode="auto">
          <a:xfrm>
            <a:off x="4214813" y="2057400"/>
            <a:ext cx="685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200" b="1">
                <a:solidFill>
                  <a:srgbClr val="CC3300"/>
                </a:solidFill>
                <a:latin typeface="Arial Narrow" charset="0"/>
              </a:rPr>
              <a:t>Pre</a:t>
            </a:r>
          </a:p>
          <a:p>
            <a:r>
              <a:rPr lang="en-US" sz="1200" b="1">
                <a:solidFill>
                  <a:srgbClr val="CC3300"/>
                </a:solidFill>
                <a:latin typeface="Arial Narrow" charset="0"/>
              </a:rPr>
              <a:t>Amp</a:t>
            </a:r>
          </a:p>
        </p:txBody>
      </p:sp>
      <p:sp>
        <p:nvSpPr>
          <p:cNvPr id="109580" name="Rectangle 14"/>
          <p:cNvSpPr>
            <a:spLocks noChangeArrowheads="1"/>
          </p:cNvSpPr>
          <p:nvPr/>
        </p:nvSpPr>
        <p:spPr bwMode="auto">
          <a:xfrm>
            <a:off x="7391400" y="1600200"/>
            <a:ext cx="685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400" b="1">
                <a:solidFill>
                  <a:srgbClr val="CC3300"/>
                </a:solidFill>
                <a:latin typeface="Arial Narrow" charset="0"/>
              </a:rPr>
              <a:t>CPU</a:t>
            </a:r>
          </a:p>
        </p:txBody>
      </p:sp>
      <p:sp>
        <p:nvSpPr>
          <p:cNvPr id="109581" name="Rectangle 18"/>
          <p:cNvSpPr>
            <a:spLocks noChangeArrowheads="1"/>
          </p:cNvSpPr>
          <p:nvPr/>
        </p:nvSpPr>
        <p:spPr bwMode="auto">
          <a:xfrm>
            <a:off x="3368675" y="4054475"/>
            <a:ext cx="1492250" cy="457200"/>
          </a:xfrm>
          <a:prstGeom prst="rect">
            <a:avLst/>
          </a:prstGeom>
          <a:noFill/>
          <a:ln w="19050">
            <a:solidFill>
              <a:srgbClr val="9933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582" name="Rectangle 19"/>
          <p:cNvSpPr>
            <a:spLocks noChangeArrowheads="1"/>
          </p:cNvSpPr>
          <p:nvPr/>
        </p:nvSpPr>
        <p:spPr bwMode="auto">
          <a:xfrm>
            <a:off x="3516313" y="4140200"/>
            <a:ext cx="1192212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400" b="1">
                <a:solidFill>
                  <a:srgbClr val="9933FF"/>
                </a:solidFill>
                <a:latin typeface="Arial Narrow" charset="0"/>
              </a:rPr>
              <a:t>Ti:Sa Laser</a:t>
            </a:r>
          </a:p>
        </p:txBody>
      </p:sp>
      <p:sp>
        <p:nvSpPr>
          <p:cNvPr id="109583" name="Rectangle 23"/>
          <p:cNvSpPr>
            <a:spLocks noChangeArrowheads="1"/>
          </p:cNvSpPr>
          <p:nvPr/>
        </p:nvSpPr>
        <p:spPr bwMode="auto">
          <a:xfrm flipV="1">
            <a:off x="819150" y="6364288"/>
            <a:ext cx="1066800" cy="212725"/>
          </a:xfrm>
          <a:prstGeom prst="rect">
            <a:avLst/>
          </a:prstGeom>
          <a:pattFill prst="pct60">
            <a:fgClr>
              <a:srgbClr val="CCECFF"/>
            </a:fgClr>
            <a:bgClr>
              <a:srgbClr val="FFFFFF"/>
            </a:bgClr>
          </a:patt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9584" name="Rectangle 25"/>
          <p:cNvSpPr>
            <a:spLocks noChangeArrowheads="1"/>
          </p:cNvSpPr>
          <p:nvPr/>
        </p:nvSpPr>
        <p:spPr bwMode="auto">
          <a:xfrm>
            <a:off x="2017713" y="4062413"/>
            <a:ext cx="685800" cy="457200"/>
          </a:xfrm>
          <a:prstGeom prst="rect">
            <a:avLst/>
          </a:prstGeom>
          <a:noFill/>
          <a:ln w="19050">
            <a:solidFill>
              <a:srgbClr val="FF99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585" name="Rectangle 26"/>
          <p:cNvSpPr>
            <a:spLocks noChangeArrowheads="1"/>
          </p:cNvSpPr>
          <p:nvPr/>
        </p:nvSpPr>
        <p:spPr bwMode="auto">
          <a:xfrm>
            <a:off x="7323138" y="1143000"/>
            <a:ext cx="838200" cy="1295400"/>
          </a:xfrm>
          <a:prstGeom prst="rect">
            <a:avLst/>
          </a:prstGeom>
          <a:noFill/>
          <a:ln w="19050">
            <a:solidFill>
              <a:srgbClr val="99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586" name="Rectangle 28"/>
          <p:cNvSpPr>
            <a:spLocks noChangeArrowheads="1"/>
          </p:cNvSpPr>
          <p:nvPr/>
        </p:nvSpPr>
        <p:spPr bwMode="auto">
          <a:xfrm>
            <a:off x="5851525" y="4648200"/>
            <a:ext cx="785813" cy="2005013"/>
          </a:xfrm>
          <a:prstGeom prst="rect">
            <a:avLst/>
          </a:prstGeom>
          <a:noFill/>
          <a:ln w="19050">
            <a:solidFill>
              <a:srgbClr val="99CC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587" name="Rectangle 29"/>
          <p:cNvSpPr>
            <a:spLocks noChangeArrowheads="1"/>
          </p:cNvSpPr>
          <p:nvPr/>
        </p:nvSpPr>
        <p:spPr bwMode="auto">
          <a:xfrm>
            <a:off x="5638800" y="5257800"/>
            <a:ext cx="1219200" cy="942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400" b="1">
                <a:solidFill>
                  <a:srgbClr val="99CCFF"/>
                </a:solidFill>
                <a:latin typeface="Arial Narrow" charset="0"/>
              </a:rPr>
              <a:t>Timing</a:t>
            </a:r>
          </a:p>
          <a:p>
            <a:r>
              <a:rPr lang="en-US" sz="1400" b="1">
                <a:solidFill>
                  <a:srgbClr val="99CCFF"/>
                </a:solidFill>
                <a:latin typeface="Arial Narrow" charset="0"/>
              </a:rPr>
              <a:t>Position Controller</a:t>
            </a:r>
          </a:p>
          <a:p>
            <a:endParaRPr lang="en-US" sz="1400" b="1">
              <a:solidFill>
                <a:srgbClr val="99CCFF"/>
              </a:solidFill>
              <a:latin typeface="Arial Narrow" charset="0"/>
            </a:endParaRPr>
          </a:p>
        </p:txBody>
      </p:sp>
      <p:sp>
        <p:nvSpPr>
          <p:cNvPr id="109588" name="Rectangle 30"/>
          <p:cNvSpPr>
            <a:spLocks noChangeArrowheads="1"/>
          </p:cNvSpPr>
          <p:nvPr/>
        </p:nvSpPr>
        <p:spPr bwMode="auto">
          <a:xfrm>
            <a:off x="863600" y="3556000"/>
            <a:ext cx="838200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b="1">
                <a:solidFill>
                  <a:srgbClr val="FF9900"/>
                </a:solidFill>
                <a:latin typeface="Arial Narrow" charset="0"/>
              </a:rPr>
              <a:t>Dichroic Filter</a:t>
            </a:r>
          </a:p>
          <a:p>
            <a:pPr>
              <a:lnSpc>
                <a:spcPct val="85000"/>
              </a:lnSpc>
            </a:pPr>
            <a:r>
              <a:rPr lang="en-US" sz="1200" b="1">
                <a:solidFill>
                  <a:srgbClr val="FF9900"/>
                </a:solidFill>
                <a:latin typeface="Arial Narrow" charset="0"/>
              </a:rPr>
              <a:t>Box</a:t>
            </a:r>
          </a:p>
        </p:txBody>
      </p:sp>
      <p:sp>
        <p:nvSpPr>
          <p:cNvPr id="109589" name="Rectangle 31"/>
          <p:cNvSpPr>
            <a:spLocks noChangeArrowheads="1"/>
          </p:cNvSpPr>
          <p:nvPr/>
        </p:nvSpPr>
        <p:spPr bwMode="auto">
          <a:xfrm>
            <a:off x="2422525" y="6169025"/>
            <a:ext cx="16764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400" b="1" i="1">
                <a:solidFill>
                  <a:schemeClr val="bg2"/>
                </a:solidFill>
                <a:latin typeface="Arial Narrow" charset="0"/>
              </a:rPr>
              <a:t>Sample Scanner</a:t>
            </a:r>
          </a:p>
        </p:txBody>
      </p:sp>
      <p:sp>
        <p:nvSpPr>
          <p:cNvPr id="109590" name="Rectangle 32"/>
          <p:cNvSpPr>
            <a:spLocks noChangeArrowheads="1"/>
          </p:cNvSpPr>
          <p:nvPr/>
        </p:nvSpPr>
        <p:spPr bwMode="auto">
          <a:xfrm>
            <a:off x="1865313" y="4062413"/>
            <a:ext cx="990600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b="1">
                <a:solidFill>
                  <a:srgbClr val="FF9900"/>
                </a:solidFill>
                <a:latin typeface="Arial Narrow" charset="0"/>
              </a:rPr>
              <a:t>Beam</a:t>
            </a:r>
          </a:p>
          <a:p>
            <a:pPr>
              <a:lnSpc>
                <a:spcPct val="85000"/>
              </a:lnSpc>
            </a:pPr>
            <a:r>
              <a:rPr lang="en-US" sz="1200" b="1">
                <a:solidFill>
                  <a:srgbClr val="FF9900"/>
                </a:solidFill>
                <a:latin typeface="Arial Narrow" charset="0"/>
              </a:rPr>
              <a:t>Splitter</a:t>
            </a:r>
          </a:p>
        </p:txBody>
      </p:sp>
      <p:sp>
        <p:nvSpPr>
          <p:cNvPr id="109591" name="Rectangle 33"/>
          <p:cNvSpPr>
            <a:spLocks noChangeArrowheads="1"/>
          </p:cNvSpPr>
          <p:nvPr/>
        </p:nvSpPr>
        <p:spPr bwMode="auto">
          <a:xfrm>
            <a:off x="7315200" y="5562600"/>
            <a:ext cx="838200" cy="1066800"/>
          </a:xfrm>
          <a:prstGeom prst="rect">
            <a:avLst/>
          </a:prstGeom>
          <a:noFill/>
          <a:ln w="19050">
            <a:solidFill>
              <a:srgbClr val="99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592" name="Rectangle 34"/>
          <p:cNvSpPr>
            <a:spLocks noChangeArrowheads="1"/>
          </p:cNvSpPr>
          <p:nvPr/>
        </p:nvSpPr>
        <p:spPr bwMode="auto">
          <a:xfrm>
            <a:off x="7399338" y="5891213"/>
            <a:ext cx="6858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400" b="1">
                <a:solidFill>
                  <a:srgbClr val="CC3300"/>
                </a:solidFill>
                <a:latin typeface="Arial Narrow" charset="0"/>
              </a:rPr>
              <a:t>10 TB</a:t>
            </a:r>
          </a:p>
          <a:p>
            <a:r>
              <a:rPr lang="en-US" sz="1400" b="1">
                <a:solidFill>
                  <a:srgbClr val="CC3300"/>
                </a:solidFill>
                <a:latin typeface="Arial Narrow" charset="0"/>
              </a:rPr>
              <a:t>RAID</a:t>
            </a:r>
          </a:p>
        </p:txBody>
      </p:sp>
      <p:sp>
        <p:nvSpPr>
          <p:cNvPr id="109593" name="Rectangle 39"/>
          <p:cNvSpPr>
            <a:spLocks noChangeArrowheads="1"/>
          </p:cNvSpPr>
          <p:nvPr/>
        </p:nvSpPr>
        <p:spPr bwMode="auto">
          <a:xfrm>
            <a:off x="3224213" y="1173163"/>
            <a:ext cx="1752600" cy="2636837"/>
          </a:xfrm>
          <a:prstGeom prst="rect">
            <a:avLst/>
          </a:prstGeom>
          <a:noFill/>
          <a:ln w="19050" cap="rnd">
            <a:solidFill>
              <a:schemeClr val="bg2"/>
            </a:solidFill>
            <a:prstDash val="sys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594" name="Rectangle 41"/>
          <p:cNvSpPr>
            <a:spLocks noChangeArrowheads="1"/>
          </p:cNvSpPr>
          <p:nvPr/>
        </p:nvSpPr>
        <p:spPr bwMode="auto">
          <a:xfrm>
            <a:off x="1355725" y="5891213"/>
            <a:ext cx="1066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200" b="1">
                <a:solidFill>
                  <a:srgbClr val="FF9900"/>
                </a:solidFill>
                <a:latin typeface="Arial Narrow" charset="0"/>
              </a:rPr>
              <a:t>Objective Lens</a:t>
            </a:r>
          </a:p>
        </p:txBody>
      </p:sp>
      <p:sp>
        <p:nvSpPr>
          <p:cNvPr id="109595" name="AutoShape 48"/>
          <p:cNvSpPr>
            <a:spLocks noChangeArrowheads="1"/>
          </p:cNvSpPr>
          <p:nvPr/>
        </p:nvSpPr>
        <p:spPr bwMode="auto">
          <a:xfrm>
            <a:off x="7696200" y="4114800"/>
            <a:ext cx="228600" cy="1371600"/>
          </a:xfrm>
          <a:prstGeom prst="upDownArrow">
            <a:avLst>
              <a:gd name="adj1" fmla="val 50000"/>
              <a:gd name="adj2" fmla="val 50000"/>
            </a:avLst>
          </a:prstGeom>
          <a:noFill/>
          <a:ln w="12700">
            <a:solidFill>
              <a:schemeClr val="bg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09596" name="Group 51"/>
          <p:cNvGrpSpPr>
            <a:grpSpLocks/>
          </p:cNvGrpSpPr>
          <p:nvPr/>
        </p:nvGrpSpPr>
        <p:grpSpPr bwMode="auto">
          <a:xfrm>
            <a:off x="1606550" y="1395413"/>
            <a:ext cx="411163" cy="228600"/>
            <a:chOff x="1119" y="960"/>
            <a:chExt cx="839" cy="144"/>
          </a:xfrm>
        </p:grpSpPr>
        <p:sp>
          <p:nvSpPr>
            <p:cNvPr id="109761" name="Line 52"/>
            <p:cNvSpPr>
              <a:spLocks noChangeAspect="1" noChangeShapeType="1"/>
            </p:cNvSpPr>
            <p:nvPr/>
          </p:nvSpPr>
          <p:spPr bwMode="auto">
            <a:xfrm rot="-5400000">
              <a:off x="1541" y="545"/>
              <a:ext cx="0" cy="830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762" name="Line 53"/>
            <p:cNvSpPr>
              <a:spLocks noChangeAspect="1" noChangeShapeType="1"/>
            </p:cNvSpPr>
            <p:nvPr/>
          </p:nvSpPr>
          <p:spPr bwMode="auto">
            <a:xfrm rot="-5400000">
              <a:off x="1543" y="592"/>
              <a:ext cx="0" cy="831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763" name="Line 54"/>
            <p:cNvSpPr>
              <a:spLocks noChangeAspect="1" noChangeShapeType="1"/>
            </p:cNvSpPr>
            <p:nvPr/>
          </p:nvSpPr>
          <p:spPr bwMode="auto">
            <a:xfrm rot="-5400000">
              <a:off x="1536" y="640"/>
              <a:ext cx="0" cy="831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764" name="Line 55"/>
            <p:cNvSpPr>
              <a:spLocks noChangeAspect="1" noChangeShapeType="1"/>
            </p:cNvSpPr>
            <p:nvPr/>
          </p:nvSpPr>
          <p:spPr bwMode="auto">
            <a:xfrm rot="-5400000">
              <a:off x="1534" y="689"/>
              <a:ext cx="0" cy="830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9597" name="Group 56"/>
          <p:cNvGrpSpPr>
            <a:grpSpLocks/>
          </p:cNvGrpSpPr>
          <p:nvPr/>
        </p:nvGrpSpPr>
        <p:grpSpPr bwMode="auto">
          <a:xfrm>
            <a:off x="1604963" y="1981200"/>
            <a:ext cx="406400" cy="228600"/>
            <a:chOff x="831" y="1152"/>
            <a:chExt cx="959" cy="144"/>
          </a:xfrm>
        </p:grpSpPr>
        <p:sp>
          <p:nvSpPr>
            <p:cNvPr id="109757" name="Line 57"/>
            <p:cNvSpPr>
              <a:spLocks noChangeAspect="1" noChangeShapeType="1"/>
            </p:cNvSpPr>
            <p:nvPr/>
          </p:nvSpPr>
          <p:spPr bwMode="auto">
            <a:xfrm rot="-5400000">
              <a:off x="1313" y="675"/>
              <a:ext cx="0" cy="953"/>
            </a:xfrm>
            <a:prstGeom prst="line">
              <a:avLst/>
            </a:prstGeom>
            <a:noFill/>
            <a:ln w="12700">
              <a:solidFill>
                <a:srgbClr val="FFC000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758" name="Line 58"/>
            <p:cNvSpPr>
              <a:spLocks noChangeAspect="1" noChangeShapeType="1"/>
            </p:cNvSpPr>
            <p:nvPr/>
          </p:nvSpPr>
          <p:spPr bwMode="auto">
            <a:xfrm rot="-5400000">
              <a:off x="1314" y="723"/>
              <a:ext cx="0" cy="953"/>
            </a:xfrm>
            <a:prstGeom prst="line">
              <a:avLst/>
            </a:prstGeom>
            <a:noFill/>
            <a:ln w="12700">
              <a:solidFill>
                <a:srgbClr val="FFC000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759" name="Line 59"/>
            <p:cNvSpPr>
              <a:spLocks noChangeAspect="1" noChangeShapeType="1"/>
            </p:cNvSpPr>
            <p:nvPr/>
          </p:nvSpPr>
          <p:spPr bwMode="auto">
            <a:xfrm rot="-5400000">
              <a:off x="1312" y="771"/>
              <a:ext cx="0" cy="953"/>
            </a:xfrm>
            <a:prstGeom prst="line">
              <a:avLst/>
            </a:prstGeom>
            <a:noFill/>
            <a:ln w="12700">
              <a:solidFill>
                <a:srgbClr val="FFC000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760" name="Line 60"/>
            <p:cNvSpPr>
              <a:spLocks noChangeAspect="1" noChangeShapeType="1"/>
            </p:cNvSpPr>
            <p:nvPr/>
          </p:nvSpPr>
          <p:spPr bwMode="auto">
            <a:xfrm rot="-5400000">
              <a:off x="1308" y="819"/>
              <a:ext cx="0" cy="953"/>
            </a:xfrm>
            <a:prstGeom prst="line">
              <a:avLst/>
            </a:prstGeom>
            <a:noFill/>
            <a:ln w="12700">
              <a:solidFill>
                <a:srgbClr val="FFC000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9598" name="Group 62"/>
          <p:cNvGrpSpPr>
            <a:grpSpLocks/>
          </p:cNvGrpSpPr>
          <p:nvPr/>
        </p:nvGrpSpPr>
        <p:grpSpPr bwMode="auto">
          <a:xfrm>
            <a:off x="973138" y="6059488"/>
            <a:ext cx="622300" cy="192087"/>
            <a:chOff x="773" y="3226"/>
            <a:chExt cx="563" cy="326"/>
          </a:xfrm>
        </p:grpSpPr>
        <p:sp>
          <p:nvSpPr>
            <p:cNvPr id="109755" name="Arc 63"/>
            <p:cNvSpPr>
              <a:spLocks/>
            </p:cNvSpPr>
            <p:nvPr/>
          </p:nvSpPr>
          <p:spPr bwMode="auto">
            <a:xfrm flipV="1">
              <a:off x="775" y="3264"/>
              <a:ext cx="561" cy="288"/>
            </a:xfrm>
            <a:custGeom>
              <a:avLst/>
              <a:gdLst>
                <a:gd name="T0" fmla="*/ 0 w 36076"/>
                <a:gd name="T1" fmla="*/ 0 h 21600"/>
                <a:gd name="T2" fmla="*/ 0 w 36076"/>
                <a:gd name="T3" fmla="*/ 0 h 21600"/>
                <a:gd name="T4" fmla="*/ 0 w 36076"/>
                <a:gd name="T5" fmla="*/ 0 h 21600"/>
                <a:gd name="T6" fmla="*/ 0 60000 65536"/>
                <a:gd name="T7" fmla="*/ 0 60000 65536"/>
                <a:gd name="T8" fmla="*/ 0 60000 65536"/>
                <a:gd name="T9" fmla="*/ 0 w 36076"/>
                <a:gd name="T10" fmla="*/ 0 h 21600"/>
                <a:gd name="T11" fmla="*/ 36076 w 36076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76" h="21600" fill="none" extrusionOk="0">
                  <a:moveTo>
                    <a:pt x="36075" y="11989"/>
                  </a:moveTo>
                  <a:cubicBezTo>
                    <a:pt x="32068" y="17994"/>
                    <a:pt x="25327" y="21599"/>
                    <a:pt x="18109" y="21600"/>
                  </a:cubicBezTo>
                  <a:cubicBezTo>
                    <a:pt x="10799" y="21600"/>
                    <a:pt x="3985" y="17902"/>
                    <a:pt x="0" y="11774"/>
                  </a:cubicBezTo>
                </a:path>
                <a:path w="36076" h="21600" stroke="0" extrusionOk="0">
                  <a:moveTo>
                    <a:pt x="36075" y="11989"/>
                  </a:moveTo>
                  <a:cubicBezTo>
                    <a:pt x="32068" y="17994"/>
                    <a:pt x="25327" y="21599"/>
                    <a:pt x="18109" y="21600"/>
                  </a:cubicBezTo>
                  <a:cubicBezTo>
                    <a:pt x="10799" y="21600"/>
                    <a:pt x="3985" y="17902"/>
                    <a:pt x="0" y="11774"/>
                  </a:cubicBezTo>
                  <a:lnTo>
                    <a:pt x="18109" y="0"/>
                  </a:lnTo>
                  <a:close/>
                </a:path>
              </a:pathLst>
            </a:custGeom>
            <a:noFill/>
            <a:ln w="28575">
              <a:solidFill>
                <a:srgbClr val="FF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756" name="Arc 64"/>
            <p:cNvSpPr>
              <a:spLocks/>
            </p:cNvSpPr>
            <p:nvPr/>
          </p:nvSpPr>
          <p:spPr bwMode="auto">
            <a:xfrm>
              <a:off x="773" y="3226"/>
              <a:ext cx="561" cy="288"/>
            </a:xfrm>
            <a:custGeom>
              <a:avLst/>
              <a:gdLst>
                <a:gd name="T0" fmla="*/ 0 w 36076"/>
                <a:gd name="T1" fmla="*/ 0 h 21600"/>
                <a:gd name="T2" fmla="*/ 0 w 36076"/>
                <a:gd name="T3" fmla="*/ 0 h 21600"/>
                <a:gd name="T4" fmla="*/ 0 w 36076"/>
                <a:gd name="T5" fmla="*/ 0 h 21600"/>
                <a:gd name="T6" fmla="*/ 0 60000 65536"/>
                <a:gd name="T7" fmla="*/ 0 60000 65536"/>
                <a:gd name="T8" fmla="*/ 0 60000 65536"/>
                <a:gd name="T9" fmla="*/ 0 w 36076"/>
                <a:gd name="T10" fmla="*/ 0 h 21600"/>
                <a:gd name="T11" fmla="*/ 36076 w 36076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76" h="21600" fill="none" extrusionOk="0">
                  <a:moveTo>
                    <a:pt x="36075" y="11989"/>
                  </a:moveTo>
                  <a:cubicBezTo>
                    <a:pt x="32068" y="17994"/>
                    <a:pt x="25327" y="21599"/>
                    <a:pt x="18109" y="21600"/>
                  </a:cubicBezTo>
                  <a:cubicBezTo>
                    <a:pt x="10799" y="21600"/>
                    <a:pt x="3985" y="17902"/>
                    <a:pt x="0" y="11774"/>
                  </a:cubicBezTo>
                </a:path>
                <a:path w="36076" h="21600" stroke="0" extrusionOk="0">
                  <a:moveTo>
                    <a:pt x="36075" y="11989"/>
                  </a:moveTo>
                  <a:cubicBezTo>
                    <a:pt x="32068" y="17994"/>
                    <a:pt x="25327" y="21599"/>
                    <a:pt x="18109" y="21600"/>
                  </a:cubicBezTo>
                  <a:cubicBezTo>
                    <a:pt x="10799" y="21600"/>
                    <a:pt x="3985" y="17902"/>
                    <a:pt x="0" y="11774"/>
                  </a:cubicBezTo>
                  <a:lnTo>
                    <a:pt x="18109" y="0"/>
                  </a:lnTo>
                  <a:close/>
                </a:path>
              </a:pathLst>
            </a:custGeom>
            <a:noFill/>
            <a:ln w="28575">
              <a:solidFill>
                <a:srgbClr val="FF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9599" name="Line 70"/>
          <p:cNvSpPr>
            <a:spLocks noChangeShapeType="1"/>
          </p:cNvSpPr>
          <p:nvPr/>
        </p:nvSpPr>
        <p:spPr bwMode="auto">
          <a:xfrm flipH="1">
            <a:off x="1089025" y="4122738"/>
            <a:ext cx="384175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00" name="Rectangle 72"/>
          <p:cNvSpPr>
            <a:spLocks noChangeArrowheads="1"/>
          </p:cNvSpPr>
          <p:nvPr/>
        </p:nvSpPr>
        <p:spPr bwMode="auto">
          <a:xfrm>
            <a:off x="992188" y="1243013"/>
            <a:ext cx="577850" cy="3352800"/>
          </a:xfrm>
          <a:prstGeom prst="rect">
            <a:avLst/>
          </a:prstGeom>
          <a:noFill/>
          <a:ln w="19050">
            <a:solidFill>
              <a:srgbClr val="FF99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01" name="Line 73"/>
          <p:cNvSpPr>
            <a:spLocks noChangeShapeType="1"/>
          </p:cNvSpPr>
          <p:nvPr/>
        </p:nvSpPr>
        <p:spPr bwMode="auto">
          <a:xfrm flipH="1">
            <a:off x="1089025" y="1319213"/>
            <a:ext cx="384175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02" name="Rectangle 75"/>
          <p:cNvSpPr>
            <a:spLocks noChangeArrowheads="1"/>
          </p:cNvSpPr>
          <p:nvPr/>
        </p:nvSpPr>
        <p:spPr bwMode="auto">
          <a:xfrm>
            <a:off x="863600" y="5064125"/>
            <a:ext cx="838200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b="1">
                <a:solidFill>
                  <a:srgbClr val="CC3300"/>
                </a:solidFill>
                <a:latin typeface="Arial Narrow" charset="0"/>
              </a:rPr>
              <a:t>xyz</a:t>
            </a:r>
          </a:p>
          <a:p>
            <a:pPr>
              <a:lnSpc>
                <a:spcPct val="85000"/>
              </a:lnSpc>
            </a:pPr>
            <a:r>
              <a:rPr lang="en-US" sz="1200" b="1">
                <a:solidFill>
                  <a:srgbClr val="CC3300"/>
                </a:solidFill>
                <a:latin typeface="Arial Narrow" charset="0"/>
              </a:rPr>
              <a:t>Beam</a:t>
            </a:r>
          </a:p>
          <a:p>
            <a:pPr>
              <a:lnSpc>
                <a:spcPct val="85000"/>
              </a:lnSpc>
            </a:pPr>
            <a:r>
              <a:rPr lang="en-US" sz="1200" b="1">
                <a:solidFill>
                  <a:srgbClr val="CC3300"/>
                </a:solidFill>
                <a:latin typeface="Arial Narrow" charset="0"/>
              </a:rPr>
              <a:t>Scanner</a:t>
            </a:r>
          </a:p>
        </p:txBody>
      </p:sp>
      <p:sp>
        <p:nvSpPr>
          <p:cNvPr id="109603" name="Rectangle 76"/>
          <p:cNvSpPr>
            <a:spLocks noChangeArrowheads="1"/>
          </p:cNvSpPr>
          <p:nvPr/>
        </p:nvSpPr>
        <p:spPr bwMode="auto">
          <a:xfrm>
            <a:off x="903288" y="4916488"/>
            <a:ext cx="762000" cy="828675"/>
          </a:xfrm>
          <a:prstGeom prst="rect">
            <a:avLst/>
          </a:prstGeom>
          <a:noFill/>
          <a:ln w="19050">
            <a:solidFill>
              <a:srgbClr val="99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09604" name="Group 77"/>
          <p:cNvGrpSpPr>
            <a:grpSpLocks/>
          </p:cNvGrpSpPr>
          <p:nvPr/>
        </p:nvGrpSpPr>
        <p:grpSpPr bwMode="auto">
          <a:xfrm>
            <a:off x="1584325" y="2590800"/>
            <a:ext cx="417513" cy="228600"/>
            <a:chOff x="1532" y="2400"/>
            <a:chExt cx="156" cy="144"/>
          </a:xfrm>
        </p:grpSpPr>
        <p:sp>
          <p:nvSpPr>
            <p:cNvPr id="109751" name="Line 78"/>
            <p:cNvSpPr>
              <a:spLocks noChangeAspect="1" noChangeShapeType="1"/>
            </p:cNvSpPr>
            <p:nvPr/>
          </p:nvSpPr>
          <p:spPr bwMode="auto">
            <a:xfrm rot="-5400000">
              <a:off x="1612" y="2324"/>
              <a:ext cx="0" cy="152"/>
            </a:xfrm>
            <a:prstGeom prst="line">
              <a:avLst/>
            </a:prstGeom>
            <a:noFill/>
            <a:ln w="12700">
              <a:solidFill>
                <a:srgbClr val="33CC33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752" name="Line 79"/>
            <p:cNvSpPr>
              <a:spLocks noChangeAspect="1" noChangeShapeType="1"/>
            </p:cNvSpPr>
            <p:nvPr/>
          </p:nvSpPr>
          <p:spPr bwMode="auto">
            <a:xfrm rot="-5400000">
              <a:off x="1609" y="2372"/>
              <a:ext cx="0" cy="152"/>
            </a:xfrm>
            <a:prstGeom prst="line">
              <a:avLst/>
            </a:prstGeom>
            <a:noFill/>
            <a:ln w="12700">
              <a:solidFill>
                <a:srgbClr val="33CC33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753" name="Line 80"/>
            <p:cNvSpPr>
              <a:spLocks noChangeAspect="1" noChangeShapeType="1"/>
            </p:cNvSpPr>
            <p:nvPr/>
          </p:nvSpPr>
          <p:spPr bwMode="auto">
            <a:xfrm rot="-5400000">
              <a:off x="1611" y="2420"/>
              <a:ext cx="0" cy="152"/>
            </a:xfrm>
            <a:prstGeom prst="line">
              <a:avLst/>
            </a:prstGeom>
            <a:noFill/>
            <a:ln w="12700">
              <a:solidFill>
                <a:srgbClr val="33CC33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754" name="Line 81"/>
            <p:cNvSpPr>
              <a:spLocks noChangeAspect="1" noChangeShapeType="1"/>
            </p:cNvSpPr>
            <p:nvPr/>
          </p:nvSpPr>
          <p:spPr bwMode="auto">
            <a:xfrm rot="-5400000">
              <a:off x="1608" y="2468"/>
              <a:ext cx="0" cy="152"/>
            </a:xfrm>
            <a:prstGeom prst="line">
              <a:avLst/>
            </a:prstGeom>
            <a:noFill/>
            <a:ln w="12700">
              <a:solidFill>
                <a:srgbClr val="33CC33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9605" name="Group 82"/>
          <p:cNvGrpSpPr>
            <a:grpSpLocks/>
          </p:cNvGrpSpPr>
          <p:nvPr/>
        </p:nvGrpSpPr>
        <p:grpSpPr bwMode="auto">
          <a:xfrm>
            <a:off x="1593850" y="3208338"/>
            <a:ext cx="423863" cy="228600"/>
            <a:chOff x="1532" y="2400"/>
            <a:chExt cx="156" cy="144"/>
          </a:xfrm>
        </p:grpSpPr>
        <p:sp>
          <p:nvSpPr>
            <p:cNvPr id="109747" name="Line 83"/>
            <p:cNvSpPr>
              <a:spLocks noChangeAspect="1" noChangeShapeType="1"/>
            </p:cNvSpPr>
            <p:nvPr/>
          </p:nvSpPr>
          <p:spPr bwMode="auto">
            <a:xfrm rot="-5400000">
              <a:off x="1612" y="2324"/>
              <a:ext cx="0" cy="152"/>
            </a:xfrm>
            <a:prstGeom prst="line">
              <a:avLst/>
            </a:prstGeom>
            <a:noFill/>
            <a:ln w="12700">
              <a:solidFill>
                <a:srgbClr val="3399FF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748" name="Line 84"/>
            <p:cNvSpPr>
              <a:spLocks noChangeAspect="1" noChangeShapeType="1"/>
            </p:cNvSpPr>
            <p:nvPr/>
          </p:nvSpPr>
          <p:spPr bwMode="auto">
            <a:xfrm rot="-5400000">
              <a:off x="1609" y="2372"/>
              <a:ext cx="0" cy="152"/>
            </a:xfrm>
            <a:prstGeom prst="line">
              <a:avLst/>
            </a:prstGeom>
            <a:noFill/>
            <a:ln w="12700">
              <a:solidFill>
                <a:srgbClr val="3399FF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749" name="Line 85"/>
            <p:cNvSpPr>
              <a:spLocks noChangeAspect="1" noChangeShapeType="1"/>
            </p:cNvSpPr>
            <p:nvPr/>
          </p:nvSpPr>
          <p:spPr bwMode="auto">
            <a:xfrm rot="-5400000">
              <a:off x="1611" y="2420"/>
              <a:ext cx="0" cy="152"/>
            </a:xfrm>
            <a:prstGeom prst="line">
              <a:avLst/>
            </a:prstGeom>
            <a:noFill/>
            <a:ln w="12700">
              <a:solidFill>
                <a:srgbClr val="3399FF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750" name="Line 86"/>
            <p:cNvSpPr>
              <a:spLocks noChangeAspect="1" noChangeShapeType="1"/>
            </p:cNvSpPr>
            <p:nvPr/>
          </p:nvSpPr>
          <p:spPr bwMode="auto">
            <a:xfrm rot="-5400000">
              <a:off x="1608" y="2468"/>
              <a:ext cx="0" cy="152"/>
            </a:xfrm>
            <a:prstGeom prst="line">
              <a:avLst/>
            </a:prstGeom>
            <a:noFill/>
            <a:ln w="12700">
              <a:solidFill>
                <a:srgbClr val="3399FF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9606" name="Group 94"/>
          <p:cNvGrpSpPr>
            <a:grpSpLocks/>
          </p:cNvGrpSpPr>
          <p:nvPr/>
        </p:nvGrpSpPr>
        <p:grpSpPr bwMode="auto">
          <a:xfrm rot="16200000" flipH="1">
            <a:off x="1139825" y="4637088"/>
            <a:ext cx="311150" cy="228600"/>
            <a:chOff x="1532" y="2400"/>
            <a:chExt cx="156" cy="144"/>
          </a:xfrm>
        </p:grpSpPr>
        <p:sp>
          <p:nvSpPr>
            <p:cNvPr id="109743" name="Line 95"/>
            <p:cNvSpPr>
              <a:spLocks noChangeAspect="1" noChangeShapeType="1"/>
            </p:cNvSpPr>
            <p:nvPr/>
          </p:nvSpPr>
          <p:spPr bwMode="auto">
            <a:xfrm rot="-5400000">
              <a:off x="1612" y="2324"/>
              <a:ext cx="0" cy="152"/>
            </a:xfrm>
            <a:prstGeom prst="line">
              <a:avLst/>
            </a:prstGeom>
            <a:noFill/>
            <a:ln w="12700">
              <a:solidFill>
                <a:srgbClr val="9933FF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744" name="Line 96"/>
            <p:cNvSpPr>
              <a:spLocks noChangeAspect="1" noChangeShapeType="1"/>
            </p:cNvSpPr>
            <p:nvPr/>
          </p:nvSpPr>
          <p:spPr bwMode="auto">
            <a:xfrm rot="-5400000">
              <a:off x="1609" y="2372"/>
              <a:ext cx="0" cy="152"/>
            </a:xfrm>
            <a:prstGeom prst="line">
              <a:avLst/>
            </a:prstGeom>
            <a:noFill/>
            <a:ln w="12700">
              <a:solidFill>
                <a:srgbClr val="9933FF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745" name="Line 97"/>
            <p:cNvSpPr>
              <a:spLocks noChangeAspect="1" noChangeShapeType="1"/>
            </p:cNvSpPr>
            <p:nvPr/>
          </p:nvSpPr>
          <p:spPr bwMode="auto">
            <a:xfrm rot="-5400000">
              <a:off x="1611" y="2420"/>
              <a:ext cx="0" cy="152"/>
            </a:xfrm>
            <a:prstGeom prst="line">
              <a:avLst/>
            </a:prstGeom>
            <a:noFill/>
            <a:ln w="12700">
              <a:solidFill>
                <a:srgbClr val="9933FF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746" name="Line 98"/>
            <p:cNvSpPr>
              <a:spLocks noChangeAspect="1" noChangeShapeType="1"/>
            </p:cNvSpPr>
            <p:nvPr/>
          </p:nvSpPr>
          <p:spPr bwMode="auto">
            <a:xfrm rot="-5400000">
              <a:off x="1608" y="2468"/>
              <a:ext cx="0" cy="152"/>
            </a:xfrm>
            <a:prstGeom prst="line">
              <a:avLst/>
            </a:prstGeom>
            <a:noFill/>
            <a:ln w="12700">
              <a:solidFill>
                <a:srgbClr val="9933FF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9607" name="Group 104"/>
          <p:cNvGrpSpPr>
            <a:grpSpLocks/>
          </p:cNvGrpSpPr>
          <p:nvPr/>
        </p:nvGrpSpPr>
        <p:grpSpPr bwMode="auto">
          <a:xfrm rot="16200000" flipH="1">
            <a:off x="1139825" y="5818188"/>
            <a:ext cx="311150" cy="228600"/>
            <a:chOff x="1532" y="2400"/>
            <a:chExt cx="156" cy="144"/>
          </a:xfrm>
        </p:grpSpPr>
        <p:sp>
          <p:nvSpPr>
            <p:cNvPr id="109739" name="Line 105"/>
            <p:cNvSpPr>
              <a:spLocks noChangeAspect="1" noChangeShapeType="1"/>
            </p:cNvSpPr>
            <p:nvPr/>
          </p:nvSpPr>
          <p:spPr bwMode="auto">
            <a:xfrm rot="-5400000">
              <a:off x="1612" y="2324"/>
              <a:ext cx="0" cy="152"/>
            </a:xfrm>
            <a:prstGeom prst="line">
              <a:avLst/>
            </a:prstGeom>
            <a:noFill/>
            <a:ln w="12700">
              <a:solidFill>
                <a:srgbClr val="9933FF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740" name="Line 106"/>
            <p:cNvSpPr>
              <a:spLocks noChangeAspect="1" noChangeShapeType="1"/>
            </p:cNvSpPr>
            <p:nvPr/>
          </p:nvSpPr>
          <p:spPr bwMode="auto">
            <a:xfrm rot="-5400000">
              <a:off x="1609" y="2372"/>
              <a:ext cx="0" cy="152"/>
            </a:xfrm>
            <a:prstGeom prst="line">
              <a:avLst/>
            </a:prstGeom>
            <a:noFill/>
            <a:ln w="12700">
              <a:solidFill>
                <a:srgbClr val="9933FF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741" name="Line 107"/>
            <p:cNvSpPr>
              <a:spLocks noChangeAspect="1" noChangeShapeType="1"/>
            </p:cNvSpPr>
            <p:nvPr/>
          </p:nvSpPr>
          <p:spPr bwMode="auto">
            <a:xfrm rot="-5400000">
              <a:off x="1611" y="2420"/>
              <a:ext cx="0" cy="152"/>
            </a:xfrm>
            <a:prstGeom prst="line">
              <a:avLst/>
            </a:prstGeom>
            <a:noFill/>
            <a:ln w="12700">
              <a:solidFill>
                <a:srgbClr val="9933FF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742" name="Line 108"/>
            <p:cNvSpPr>
              <a:spLocks noChangeAspect="1" noChangeShapeType="1"/>
            </p:cNvSpPr>
            <p:nvPr/>
          </p:nvSpPr>
          <p:spPr bwMode="auto">
            <a:xfrm rot="-5400000">
              <a:off x="1608" y="2468"/>
              <a:ext cx="0" cy="152"/>
            </a:xfrm>
            <a:prstGeom prst="line">
              <a:avLst/>
            </a:prstGeom>
            <a:noFill/>
            <a:ln w="12700">
              <a:solidFill>
                <a:srgbClr val="9933FF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9608" name="Group 109"/>
          <p:cNvGrpSpPr>
            <a:grpSpLocks/>
          </p:cNvGrpSpPr>
          <p:nvPr/>
        </p:nvGrpSpPr>
        <p:grpSpPr bwMode="auto">
          <a:xfrm rot="5400000" flipH="1" flipV="1">
            <a:off x="1100138" y="4630738"/>
            <a:ext cx="311150" cy="228600"/>
            <a:chOff x="1532" y="2400"/>
            <a:chExt cx="156" cy="144"/>
          </a:xfrm>
        </p:grpSpPr>
        <p:sp>
          <p:nvSpPr>
            <p:cNvPr id="109735" name="Line 110"/>
            <p:cNvSpPr>
              <a:spLocks noChangeAspect="1" noChangeShapeType="1"/>
            </p:cNvSpPr>
            <p:nvPr/>
          </p:nvSpPr>
          <p:spPr bwMode="auto">
            <a:xfrm rot="-5400000">
              <a:off x="1612" y="2324"/>
              <a:ext cx="0" cy="152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736" name="Line 111"/>
            <p:cNvSpPr>
              <a:spLocks noChangeAspect="1" noChangeShapeType="1"/>
            </p:cNvSpPr>
            <p:nvPr/>
          </p:nvSpPr>
          <p:spPr bwMode="auto">
            <a:xfrm rot="-5400000">
              <a:off x="1609" y="2372"/>
              <a:ext cx="0" cy="152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737" name="Line 112"/>
            <p:cNvSpPr>
              <a:spLocks noChangeAspect="1" noChangeShapeType="1"/>
            </p:cNvSpPr>
            <p:nvPr/>
          </p:nvSpPr>
          <p:spPr bwMode="auto">
            <a:xfrm rot="-5400000">
              <a:off x="1611" y="2420"/>
              <a:ext cx="0" cy="152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738" name="Line 113"/>
            <p:cNvSpPr>
              <a:spLocks noChangeAspect="1" noChangeShapeType="1"/>
            </p:cNvSpPr>
            <p:nvPr/>
          </p:nvSpPr>
          <p:spPr bwMode="auto">
            <a:xfrm rot="-5400000">
              <a:off x="1608" y="2468"/>
              <a:ext cx="0" cy="152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9609" name="Group 124"/>
          <p:cNvGrpSpPr>
            <a:grpSpLocks/>
          </p:cNvGrpSpPr>
          <p:nvPr/>
        </p:nvGrpSpPr>
        <p:grpSpPr bwMode="auto">
          <a:xfrm rot="5400000" flipH="1" flipV="1">
            <a:off x="1100138" y="5780088"/>
            <a:ext cx="311150" cy="228600"/>
            <a:chOff x="1532" y="2400"/>
            <a:chExt cx="156" cy="144"/>
          </a:xfrm>
        </p:grpSpPr>
        <p:sp>
          <p:nvSpPr>
            <p:cNvPr id="109731" name="Line 125"/>
            <p:cNvSpPr>
              <a:spLocks noChangeAspect="1" noChangeShapeType="1"/>
            </p:cNvSpPr>
            <p:nvPr/>
          </p:nvSpPr>
          <p:spPr bwMode="auto">
            <a:xfrm rot="-5400000">
              <a:off x="1612" y="2324"/>
              <a:ext cx="0" cy="152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732" name="Line 126"/>
            <p:cNvSpPr>
              <a:spLocks noChangeAspect="1" noChangeShapeType="1"/>
            </p:cNvSpPr>
            <p:nvPr/>
          </p:nvSpPr>
          <p:spPr bwMode="auto">
            <a:xfrm rot="-5400000">
              <a:off x="1609" y="2372"/>
              <a:ext cx="0" cy="152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733" name="Line 127"/>
            <p:cNvSpPr>
              <a:spLocks noChangeAspect="1" noChangeShapeType="1"/>
            </p:cNvSpPr>
            <p:nvPr/>
          </p:nvSpPr>
          <p:spPr bwMode="auto">
            <a:xfrm rot="-5400000">
              <a:off x="1611" y="2420"/>
              <a:ext cx="0" cy="152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734" name="Line 128"/>
            <p:cNvSpPr>
              <a:spLocks noChangeAspect="1" noChangeShapeType="1"/>
            </p:cNvSpPr>
            <p:nvPr/>
          </p:nvSpPr>
          <p:spPr bwMode="auto">
            <a:xfrm rot="-5400000">
              <a:off x="1608" y="2468"/>
              <a:ext cx="0" cy="152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9610" name="Group 141"/>
          <p:cNvGrpSpPr>
            <a:grpSpLocks/>
          </p:cNvGrpSpPr>
          <p:nvPr/>
        </p:nvGrpSpPr>
        <p:grpSpPr bwMode="auto">
          <a:xfrm flipH="1">
            <a:off x="1563688" y="4183063"/>
            <a:ext cx="438150" cy="260350"/>
            <a:chOff x="1532" y="2400"/>
            <a:chExt cx="156" cy="144"/>
          </a:xfrm>
        </p:grpSpPr>
        <p:sp>
          <p:nvSpPr>
            <p:cNvPr id="109727" name="Line 142"/>
            <p:cNvSpPr>
              <a:spLocks noChangeAspect="1" noChangeShapeType="1"/>
            </p:cNvSpPr>
            <p:nvPr/>
          </p:nvSpPr>
          <p:spPr bwMode="auto">
            <a:xfrm rot="-5400000">
              <a:off x="1612" y="2324"/>
              <a:ext cx="0" cy="152"/>
            </a:xfrm>
            <a:prstGeom prst="line">
              <a:avLst/>
            </a:prstGeom>
            <a:noFill/>
            <a:ln w="12700">
              <a:solidFill>
                <a:srgbClr val="9933FF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728" name="Line 143"/>
            <p:cNvSpPr>
              <a:spLocks noChangeAspect="1" noChangeShapeType="1"/>
            </p:cNvSpPr>
            <p:nvPr/>
          </p:nvSpPr>
          <p:spPr bwMode="auto">
            <a:xfrm rot="-5400000">
              <a:off x="1609" y="2372"/>
              <a:ext cx="0" cy="152"/>
            </a:xfrm>
            <a:prstGeom prst="line">
              <a:avLst/>
            </a:prstGeom>
            <a:noFill/>
            <a:ln w="12700">
              <a:solidFill>
                <a:srgbClr val="9933FF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729" name="Line 144"/>
            <p:cNvSpPr>
              <a:spLocks noChangeAspect="1" noChangeShapeType="1"/>
            </p:cNvSpPr>
            <p:nvPr/>
          </p:nvSpPr>
          <p:spPr bwMode="auto">
            <a:xfrm rot="-5400000">
              <a:off x="1611" y="2420"/>
              <a:ext cx="0" cy="152"/>
            </a:xfrm>
            <a:prstGeom prst="line">
              <a:avLst/>
            </a:prstGeom>
            <a:noFill/>
            <a:ln w="12700">
              <a:solidFill>
                <a:srgbClr val="9933FF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730" name="Line 145"/>
            <p:cNvSpPr>
              <a:spLocks noChangeAspect="1" noChangeShapeType="1"/>
            </p:cNvSpPr>
            <p:nvPr/>
          </p:nvSpPr>
          <p:spPr bwMode="auto">
            <a:xfrm rot="-5400000">
              <a:off x="1608" y="2468"/>
              <a:ext cx="0" cy="152"/>
            </a:xfrm>
            <a:prstGeom prst="line">
              <a:avLst/>
            </a:prstGeom>
            <a:noFill/>
            <a:ln w="12700">
              <a:solidFill>
                <a:srgbClr val="9933FF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9611" name="Group 146"/>
          <p:cNvGrpSpPr>
            <a:grpSpLocks/>
          </p:cNvGrpSpPr>
          <p:nvPr/>
        </p:nvGrpSpPr>
        <p:grpSpPr bwMode="auto">
          <a:xfrm>
            <a:off x="2703513" y="1957388"/>
            <a:ext cx="533400" cy="228600"/>
            <a:chOff x="1532" y="2400"/>
            <a:chExt cx="156" cy="144"/>
          </a:xfrm>
        </p:grpSpPr>
        <p:sp>
          <p:nvSpPr>
            <p:cNvPr id="109723" name="Line 147"/>
            <p:cNvSpPr>
              <a:spLocks noChangeAspect="1" noChangeShapeType="1"/>
            </p:cNvSpPr>
            <p:nvPr/>
          </p:nvSpPr>
          <p:spPr bwMode="auto">
            <a:xfrm rot="-5400000">
              <a:off x="1612" y="2324"/>
              <a:ext cx="0" cy="152"/>
            </a:xfrm>
            <a:prstGeom prst="line">
              <a:avLst/>
            </a:prstGeom>
            <a:noFill/>
            <a:ln w="12700">
              <a:solidFill>
                <a:srgbClr val="FFC000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724" name="Line 148"/>
            <p:cNvSpPr>
              <a:spLocks noChangeAspect="1" noChangeShapeType="1"/>
            </p:cNvSpPr>
            <p:nvPr/>
          </p:nvSpPr>
          <p:spPr bwMode="auto">
            <a:xfrm rot="-5400000">
              <a:off x="1609" y="2372"/>
              <a:ext cx="0" cy="152"/>
            </a:xfrm>
            <a:prstGeom prst="line">
              <a:avLst/>
            </a:prstGeom>
            <a:noFill/>
            <a:ln w="12700">
              <a:solidFill>
                <a:srgbClr val="FFC000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725" name="Line 149"/>
            <p:cNvSpPr>
              <a:spLocks noChangeAspect="1" noChangeShapeType="1"/>
            </p:cNvSpPr>
            <p:nvPr/>
          </p:nvSpPr>
          <p:spPr bwMode="auto">
            <a:xfrm rot="-5400000">
              <a:off x="1611" y="2420"/>
              <a:ext cx="0" cy="152"/>
            </a:xfrm>
            <a:prstGeom prst="line">
              <a:avLst/>
            </a:prstGeom>
            <a:noFill/>
            <a:ln w="12700">
              <a:solidFill>
                <a:srgbClr val="FFC000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726" name="Line 150"/>
            <p:cNvSpPr>
              <a:spLocks noChangeAspect="1" noChangeShapeType="1"/>
            </p:cNvSpPr>
            <p:nvPr/>
          </p:nvSpPr>
          <p:spPr bwMode="auto">
            <a:xfrm rot="-5400000">
              <a:off x="1608" y="2468"/>
              <a:ext cx="0" cy="152"/>
            </a:xfrm>
            <a:prstGeom prst="line">
              <a:avLst/>
            </a:prstGeom>
            <a:noFill/>
            <a:ln w="12700">
              <a:solidFill>
                <a:srgbClr val="FFC000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9612" name="Group 151"/>
          <p:cNvGrpSpPr>
            <a:grpSpLocks/>
          </p:cNvGrpSpPr>
          <p:nvPr/>
        </p:nvGrpSpPr>
        <p:grpSpPr bwMode="auto">
          <a:xfrm>
            <a:off x="2703513" y="1395413"/>
            <a:ext cx="533400" cy="228600"/>
            <a:chOff x="1532" y="2400"/>
            <a:chExt cx="156" cy="144"/>
          </a:xfrm>
        </p:grpSpPr>
        <p:sp>
          <p:nvSpPr>
            <p:cNvPr id="109719" name="Line 152"/>
            <p:cNvSpPr>
              <a:spLocks noChangeAspect="1" noChangeShapeType="1"/>
            </p:cNvSpPr>
            <p:nvPr/>
          </p:nvSpPr>
          <p:spPr bwMode="auto">
            <a:xfrm rot="-5400000">
              <a:off x="1612" y="2324"/>
              <a:ext cx="0" cy="152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720" name="Line 153"/>
            <p:cNvSpPr>
              <a:spLocks noChangeAspect="1" noChangeShapeType="1"/>
            </p:cNvSpPr>
            <p:nvPr/>
          </p:nvSpPr>
          <p:spPr bwMode="auto">
            <a:xfrm rot="-5400000">
              <a:off x="1609" y="2372"/>
              <a:ext cx="0" cy="152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721" name="Line 154"/>
            <p:cNvSpPr>
              <a:spLocks noChangeAspect="1" noChangeShapeType="1"/>
            </p:cNvSpPr>
            <p:nvPr/>
          </p:nvSpPr>
          <p:spPr bwMode="auto">
            <a:xfrm rot="-5400000">
              <a:off x="1611" y="2420"/>
              <a:ext cx="0" cy="152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722" name="Line 155"/>
            <p:cNvSpPr>
              <a:spLocks noChangeAspect="1" noChangeShapeType="1"/>
            </p:cNvSpPr>
            <p:nvPr/>
          </p:nvSpPr>
          <p:spPr bwMode="auto">
            <a:xfrm rot="-5400000">
              <a:off x="1608" y="2468"/>
              <a:ext cx="0" cy="152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9613" name="Group 156"/>
          <p:cNvGrpSpPr>
            <a:grpSpLocks/>
          </p:cNvGrpSpPr>
          <p:nvPr/>
        </p:nvGrpSpPr>
        <p:grpSpPr bwMode="auto">
          <a:xfrm>
            <a:off x="2719388" y="2590800"/>
            <a:ext cx="509587" cy="228600"/>
            <a:chOff x="1532" y="2400"/>
            <a:chExt cx="156" cy="144"/>
          </a:xfrm>
        </p:grpSpPr>
        <p:sp>
          <p:nvSpPr>
            <p:cNvPr id="109715" name="Line 157"/>
            <p:cNvSpPr>
              <a:spLocks noChangeAspect="1" noChangeShapeType="1"/>
            </p:cNvSpPr>
            <p:nvPr/>
          </p:nvSpPr>
          <p:spPr bwMode="auto">
            <a:xfrm rot="-5400000">
              <a:off x="1612" y="2324"/>
              <a:ext cx="0" cy="152"/>
            </a:xfrm>
            <a:prstGeom prst="line">
              <a:avLst/>
            </a:prstGeom>
            <a:noFill/>
            <a:ln w="12700">
              <a:solidFill>
                <a:srgbClr val="33CC33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716" name="Line 158"/>
            <p:cNvSpPr>
              <a:spLocks noChangeAspect="1" noChangeShapeType="1"/>
            </p:cNvSpPr>
            <p:nvPr/>
          </p:nvSpPr>
          <p:spPr bwMode="auto">
            <a:xfrm rot="-5400000">
              <a:off x="1609" y="2372"/>
              <a:ext cx="0" cy="152"/>
            </a:xfrm>
            <a:prstGeom prst="line">
              <a:avLst/>
            </a:prstGeom>
            <a:noFill/>
            <a:ln w="12700">
              <a:solidFill>
                <a:srgbClr val="33CC33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717" name="Line 159"/>
            <p:cNvSpPr>
              <a:spLocks noChangeAspect="1" noChangeShapeType="1"/>
            </p:cNvSpPr>
            <p:nvPr/>
          </p:nvSpPr>
          <p:spPr bwMode="auto">
            <a:xfrm rot="-5400000">
              <a:off x="1611" y="2420"/>
              <a:ext cx="0" cy="152"/>
            </a:xfrm>
            <a:prstGeom prst="line">
              <a:avLst/>
            </a:prstGeom>
            <a:noFill/>
            <a:ln w="12700">
              <a:solidFill>
                <a:srgbClr val="33CC33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718" name="Line 160"/>
            <p:cNvSpPr>
              <a:spLocks noChangeAspect="1" noChangeShapeType="1"/>
            </p:cNvSpPr>
            <p:nvPr/>
          </p:nvSpPr>
          <p:spPr bwMode="auto">
            <a:xfrm rot="-5400000">
              <a:off x="1608" y="2468"/>
              <a:ext cx="0" cy="152"/>
            </a:xfrm>
            <a:prstGeom prst="line">
              <a:avLst/>
            </a:prstGeom>
            <a:noFill/>
            <a:ln w="12700">
              <a:solidFill>
                <a:srgbClr val="33CC33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9614" name="Group 161"/>
          <p:cNvGrpSpPr>
            <a:grpSpLocks/>
          </p:cNvGrpSpPr>
          <p:nvPr/>
        </p:nvGrpSpPr>
        <p:grpSpPr bwMode="auto">
          <a:xfrm>
            <a:off x="2719388" y="3184525"/>
            <a:ext cx="517525" cy="228600"/>
            <a:chOff x="1532" y="2400"/>
            <a:chExt cx="156" cy="144"/>
          </a:xfrm>
        </p:grpSpPr>
        <p:sp>
          <p:nvSpPr>
            <p:cNvPr id="109711" name="Line 162"/>
            <p:cNvSpPr>
              <a:spLocks noChangeAspect="1" noChangeShapeType="1"/>
            </p:cNvSpPr>
            <p:nvPr/>
          </p:nvSpPr>
          <p:spPr bwMode="auto">
            <a:xfrm rot="-5400000">
              <a:off x="1612" y="2324"/>
              <a:ext cx="0" cy="152"/>
            </a:xfrm>
            <a:prstGeom prst="line">
              <a:avLst/>
            </a:prstGeom>
            <a:noFill/>
            <a:ln w="12700">
              <a:solidFill>
                <a:srgbClr val="3399FF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712" name="Line 163"/>
            <p:cNvSpPr>
              <a:spLocks noChangeAspect="1" noChangeShapeType="1"/>
            </p:cNvSpPr>
            <p:nvPr/>
          </p:nvSpPr>
          <p:spPr bwMode="auto">
            <a:xfrm rot="-5400000">
              <a:off x="1609" y="2372"/>
              <a:ext cx="0" cy="152"/>
            </a:xfrm>
            <a:prstGeom prst="line">
              <a:avLst/>
            </a:prstGeom>
            <a:noFill/>
            <a:ln w="12700">
              <a:solidFill>
                <a:srgbClr val="3399FF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713" name="Line 164"/>
            <p:cNvSpPr>
              <a:spLocks noChangeAspect="1" noChangeShapeType="1"/>
            </p:cNvSpPr>
            <p:nvPr/>
          </p:nvSpPr>
          <p:spPr bwMode="auto">
            <a:xfrm rot="-5400000">
              <a:off x="1611" y="2420"/>
              <a:ext cx="0" cy="152"/>
            </a:xfrm>
            <a:prstGeom prst="line">
              <a:avLst/>
            </a:prstGeom>
            <a:noFill/>
            <a:ln w="12700">
              <a:solidFill>
                <a:srgbClr val="3399FF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714" name="Line 165"/>
            <p:cNvSpPr>
              <a:spLocks noChangeAspect="1" noChangeShapeType="1"/>
            </p:cNvSpPr>
            <p:nvPr/>
          </p:nvSpPr>
          <p:spPr bwMode="auto">
            <a:xfrm rot="-5400000">
              <a:off x="1608" y="2468"/>
              <a:ext cx="0" cy="152"/>
            </a:xfrm>
            <a:prstGeom prst="line">
              <a:avLst/>
            </a:prstGeom>
            <a:noFill/>
            <a:ln w="12700">
              <a:solidFill>
                <a:srgbClr val="3399FF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9615" name="Group 172"/>
          <p:cNvGrpSpPr>
            <a:grpSpLocks/>
          </p:cNvGrpSpPr>
          <p:nvPr/>
        </p:nvGrpSpPr>
        <p:grpSpPr bwMode="auto">
          <a:xfrm>
            <a:off x="1120775" y="6211888"/>
            <a:ext cx="296863" cy="228600"/>
            <a:chOff x="1200" y="3898"/>
            <a:chExt cx="187" cy="144"/>
          </a:xfrm>
        </p:grpSpPr>
        <p:sp>
          <p:nvSpPr>
            <p:cNvPr id="109709" name="Line 173"/>
            <p:cNvSpPr>
              <a:spLocks noChangeShapeType="1"/>
            </p:cNvSpPr>
            <p:nvPr/>
          </p:nvSpPr>
          <p:spPr bwMode="auto">
            <a:xfrm>
              <a:off x="1200" y="3898"/>
              <a:ext cx="96" cy="144"/>
            </a:xfrm>
            <a:prstGeom prst="line">
              <a:avLst/>
            </a:prstGeom>
            <a:noFill/>
            <a:ln w="19050">
              <a:solidFill>
                <a:srgbClr val="9933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710" name="Line 174"/>
            <p:cNvSpPr>
              <a:spLocks noChangeShapeType="1"/>
            </p:cNvSpPr>
            <p:nvPr/>
          </p:nvSpPr>
          <p:spPr bwMode="auto">
            <a:xfrm flipH="1">
              <a:off x="1291" y="3898"/>
              <a:ext cx="96" cy="144"/>
            </a:xfrm>
            <a:prstGeom prst="line">
              <a:avLst/>
            </a:prstGeom>
            <a:noFill/>
            <a:ln w="19050">
              <a:solidFill>
                <a:srgbClr val="9933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9616" name="AutoShape 177"/>
          <p:cNvSpPr>
            <a:spLocks noChangeArrowheads="1"/>
          </p:cNvSpPr>
          <p:nvPr/>
        </p:nvSpPr>
        <p:spPr bwMode="auto">
          <a:xfrm rot="-5400000">
            <a:off x="3809207" y="4539456"/>
            <a:ext cx="165100" cy="3887787"/>
          </a:xfrm>
          <a:prstGeom prst="upDownArrow">
            <a:avLst>
              <a:gd name="adj1" fmla="val 40306"/>
              <a:gd name="adj2" fmla="val 95282"/>
            </a:avLst>
          </a:prstGeom>
          <a:noFill/>
          <a:ln w="12700">
            <a:solidFill>
              <a:srgbClr val="99CC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17" name="Line 180"/>
          <p:cNvSpPr>
            <a:spLocks noChangeShapeType="1"/>
          </p:cNvSpPr>
          <p:nvPr/>
        </p:nvSpPr>
        <p:spPr bwMode="auto">
          <a:xfrm flipH="1">
            <a:off x="1063625" y="1898650"/>
            <a:ext cx="384175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09618" name="Group 280"/>
          <p:cNvGrpSpPr>
            <a:grpSpLocks/>
          </p:cNvGrpSpPr>
          <p:nvPr/>
        </p:nvGrpSpPr>
        <p:grpSpPr bwMode="auto">
          <a:xfrm>
            <a:off x="4049713" y="1600200"/>
            <a:ext cx="257175" cy="533400"/>
            <a:chOff x="2988" y="879"/>
            <a:chExt cx="162" cy="336"/>
          </a:xfrm>
        </p:grpSpPr>
        <p:grpSp>
          <p:nvGrpSpPr>
            <p:cNvPr id="109699" name="Group 206"/>
            <p:cNvGrpSpPr>
              <a:grpSpLocks/>
            </p:cNvGrpSpPr>
            <p:nvPr/>
          </p:nvGrpSpPr>
          <p:grpSpPr bwMode="auto">
            <a:xfrm>
              <a:off x="2988" y="879"/>
              <a:ext cx="160" cy="144"/>
              <a:chOff x="1532" y="2400"/>
              <a:chExt cx="156" cy="144"/>
            </a:xfrm>
          </p:grpSpPr>
          <p:sp>
            <p:nvSpPr>
              <p:cNvPr id="109705" name="Line 207"/>
              <p:cNvSpPr>
                <a:spLocks noChangeAspect="1" noChangeShapeType="1"/>
              </p:cNvSpPr>
              <p:nvPr/>
            </p:nvSpPr>
            <p:spPr bwMode="auto">
              <a:xfrm rot="-5400000">
                <a:off x="1612" y="2324"/>
                <a:ext cx="0" cy="152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 type="stealth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9706" name="Line 208"/>
              <p:cNvSpPr>
                <a:spLocks noChangeAspect="1" noChangeShapeType="1"/>
              </p:cNvSpPr>
              <p:nvPr/>
            </p:nvSpPr>
            <p:spPr bwMode="auto">
              <a:xfrm rot="-5400000">
                <a:off x="1609" y="2372"/>
                <a:ext cx="0" cy="152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 type="stealth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9707" name="Line 209"/>
              <p:cNvSpPr>
                <a:spLocks noChangeAspect="1" noChangeShapeType="1"/>
              </p:cNvSpPr>
              <p:nvPr/>
            </p:nvSpPr>
            <p:spPr bwMode="auto">
              <a:xfrm rot="-5400000">
                <a:off x="1611" y="2420"/>
                <a:ext cx="0" cy="152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 type="stealth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9708" name="Line 210"/>
              <p:cNvSpPr>
                <a:spLocks noChangeAspect="1" noChangeShapeType="1"/>
              </p:cNvSpPr>
              <p:nvPr/>
            </p:nvSpPr>
            <p:spPr bwMode="auto">
              <a:xfrm rot="-5400000">
                <a:off x="1608" y="2468"/>
                <a:ext cx="0" cy="152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 type="stealth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09700" name="Group 211"/>
            <p:cNvGrpSpPr>
              <a:grpSpLocks/>
            </p:cNvGrpSpPr>
            <p:nvPr/>
          </p:nvGrpSpPr>
          <p:grpSpPr bwMode="auto">
            <a:xfrm>
              <a:off x="2990" y="1071"/>
              <a:ext cx="160" cy="144"/>
              <a:chOff x="1532" y="2400"/>
              <a:chExt cx="156" cy="144"/>
            </a:xfrm>
          </p:grpSpPr>
          <p:sp>
            <p:nvSpPr>
              <p:cNvPr id="109701" name="Line 212"/>
              <p:cNvSpPr>
                <a:spLocks noChangeAspect="1" noChangeShapeType="1"/>
              </p:cNvSpPr>
              <p:nvPr/>
            </p:nvSpPr>
            <p:spPr bwMode="auto">
              <a:xfrm rot="-5400000">
                <a:off x="1612" y="2324"/>
                <a:ext cx="0" cy="152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 type="stealth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9702" name="Line 213"/>
              <p:cNvSpPr>
                <a:spLocks noChangeAspect="1" noChangeShapeType="1"/>
              </p:cNvSpPr>
              <p:nvPr/>
            </p:nvSpPr>
            <p:spPr bwMode="auto">
              <a:xfrm rot="-5400000">
                <a:off x="1609" y="2372"/>
                <a:ext cx="0" cy="152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 type="stealth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9703" name="Line 214"/>
              <p:cNvSpPr>
                <a:spLocks noChangeAspect="1" noChangeShapeType="1"/>
              </p:cNvSpPr>
              <p:nvPr/>
            </p:nvSpPr>
            <p:spPr bwMode="auto">
              <a:xfrm rot="-5400000">
                <a:off x="1611" y="2420"/>
                <a:ext cx="0" cy="152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 type="stealth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9704" name="Line 215"/>
              <p:cNvSpPr>
                <a:spLocks noChangeAspect="1" noChangeShapeType="1"/>
              </p:cNvSpPr>
              <p:nvPr/>
            </p:nvSpPr>
            <p:spPr bwMode="auto">
              <a:xfrm rot="-5400000">
                <a:off x="1608" y="2468"/>
                <a:ext cx="0" cy="152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 type="stealth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09619" name="AutoShape 243"/>
          <p:cNvSpPr>
            <a:spLocks noChangeArrowheads="1"/>
          </p:cNvSpPr>
          <p:nvPr/>
        </p:nvSpPr>
        <p:spPr bwMode="auto">
          <a:xfrm>
            <a:off x="6789738" y="1647825"/>
            <a:ext cx="481012" cy="257175"/>
          </a:xfrm>
          <a:prstGeom prst="rightArrow">
            <a:avLst>
              <a:gd name="adj1" fmla="val 50000"/>
              <a:gd name="adj2" fmla="val 46751"/>
            </a:avLst>
          </a:prstGeom>
          <a:noFill/>
          <a:ln w="12700">
            <a:solidFill>
              <a:schemeClr val="bg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20" name="AutoShape 256"/>
          <p:cNvSpPr>
            <a:spLocks noChangeArrowheads="1"/>
          </p:cNvSpPr>
          <p:nvPr/>
        </p:nvSpPr>
        <p:spPr bwMode="auto">
          <a:xfrm rot="-5400000">
            <a:off x="3692525" y="3327400"/>
            <a:ext cx="203200" cy="4114800"/>
          </a:xfrm>
          <a:prstGeom prst="upDownArrow">
            <a:avLst>
              <a:gd name="adj1" fmla="val 29167"/>
              <a:gd name="adj2" fmla="val 62531"/>
            </a:avLst>
          </a:prstGeom>
          <a:noFill/>
          <a:ln w="12700">
            <a:solidFill>
              <a:srgbClr val="99CC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21" name="AutoShape 259"/>
          <p:cNvSpPr>
            <a:spLocks noChangeArrowheads="1"/>
          </p:cNvSpPr>
          <p:nvPr/>
        </p:nvSpPr>
        <p:spPr bwMode="auto">
          <a:xfrm>
            <a:off x="6180138" y="4159250"/>
            <a:ext cx="144462" cy="488950"/>
          </a:xfrm>
          <a:prstGeom prst="upDownArrow">
            <a:avLst>
              <a:gd name="adj1" fmla="val 50000"/>
              <a:gd name="adj2" fmla="val 46601"/>
            </a:avLst>
          </a:prstGeom>
          <a:noFill/>
          <a:ln w="12700">
            <a:solidFill>
              <a:srgbClr val="99CC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22" name="AutoShape 274"/>
          <p:cNvSpPr>
            <a:spLocks noChangeArrowheads="1"/>
          </p:cNvSpPr>
          <p:nvPr/>
        </p:nvSpPr>
        <p:spPr bwMode="auto">
          <a:xfrm>
            <a:off x="6810375" y="3248025"/>
            <a:ext cx="481013" cy="257175"/>
          </a:xfrm>
          <a:prstGeom prst="rightArrow">
            <a:avLst>
              <a:gd name="adj1" fmla="val 50000"/>
              <a:gd name="adj2" fmla="val 46751"/>
            </a:avLst>
          </a:prstGeom>
          <a:noFill/>
          <a:ln w="12700">
            <a:solidFill>
              <a:schemeClr val="bg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23" name="Line 275"/>
          <p:cNvSpPr>
            <a:spLocks noChangeShapeType="1"/>
          </p:cNvSpPr>
          <p:nvPr/>
        </p:nvSpPr>
        <p:spPr bwMode="auto">
          <a:xfrm rot="5400000">
            <a:off x="3036094" y="3996532"/>
            <a:ext cx="0" cy="601662"/>
          </a:xfrm>
          <a:prstGeom prst="line">
            <a:avLst/>
          </a:prstGeom>
          <a:noFill/>
          <a:ln w="12700">
            <a:solidFill>
              <a:srgbClr val="9933FF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24" name="Rectangle 277"/>
          <p:cNvSpPr>
            <a:spLocks noChangeArrowheads="1"/>
          </p:cNvSpPr>
          <p:nvPr/>
        </p:nvSpPr>
        <p:spPr bwMode="auto">
          <a:xfrm>
            <a:off x="5089525" y="798513"/>
            <a:ext cx="17716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400" b="1" i="1">
                <a:solidFill>
                  <a:schemeClr val="bg2"/>
                </a:solidFill>
                <a:latin typeface="Arial Narrow" charset="0"/>
              </a:rPr>
              <a:t>4 ch Digitizer x 16</a:t>
            </a:r>
          </a:p>
        </p:txBody>
      </p:sp>
      <p:sp>
        <p:nvSpPr>
          <p:cNvPr id="109625" name="Rectangle 278"/>
          <p:cNvSpPr>
            <a:spLocks noChangeArrowheads="1"/>
          </p:cNvSpPr>
          <p:nvPr/>
        </p:nvSpPr>
        <p:spPr bwMode="auto">
          <a:xfrm>
            <a:off x="3176588" y="874713"/>
            <a:ext cx="1905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400" b="1" i="1">
                <a:solidFill>
                  <a:schemeClr val="bg2"/>
                </a:solidFill>
                <a:latin typeface="Arial Narrow" charset="0"/>
              </a:rPr>
              <a:t>64 ch Photon Detector</a:t>
            </a:r>
          </a:p>
        </p:txBody>
      </p:sp>
      <p:sp>
        <p:nvSpPr>
          <p:cNvPr id="109626" name="Rectangle 189"/>
          <p:cNvSpPr>
            <a:spLocks noChangeArrowheads="1"/>
          </p:cNvSpPr>
          <p:nvPr/>
        </p:nvSpPr>
        <p:spPr bwMode="auto">
          <a:xfrm>
            <a:off x="5345113" y="1177925"/>
            <a:ext cx="5334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>
                <a:solidFill>
                  <a:srgbClr val="CC3300"/>
                </a:solidFill>
                <a:latin typeface="Arial Narrow" charset="0"/>
              </a:rPr>
              <a:t>FADC</a:t>
            </a:r>
          </a:p>
        </p:txBody>
      </p:sp>
      <p:sp>
        <p:nvSpPr>
          <p:cNvPr id="109627" name="Rectangle 195"/>
          <p:cNvSpPr>
            <a:spLocks noChangeArrowheads="1"/>
          </p:cNvSpPr>
          <p:nvPr/>
        </p:nvSpPr>
        <p:spPr bwMode="auto">
          <a:xfrm>
            <a:off x="5346700" y="1500188"/>
            <a:ext cx="533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>
                <a:solidFill>
                  <a:srgbClr val="CC3300"/>
                </a:solidFill>
                <a:latin typeface="Arial Narrow" charset="0"/>
              </a:rPr>
              <a:t>FADC</a:t>
            </a:r>
          </a:p>
        </p:txBody>
      </p:sp>
      <p:sp>
        <p:nvSpPr>
          <p:cNvPr id="109628" name="Rectangle 11"/>
          <p:cNvSpPr>
            <a:spLocks noChangeArrowheads="1"/>
          </p:cNvSpPr>
          <p:nvPr/>
        </p:nvSpPr>
        <p:spPr bwMode="auto">
          <a:xfrm>
            <a:off x="5354638" y="1158875"/>
            <a:ext cx="560387" cy="266700"/>
          </a:xfrm>
          <a:prstGeom prst="rect">
            <a:avLst/>
          </a:prstGeom>
          <a:noFill/>
          <a:ln w="19050">
            <a:solidFill>
              <a:srgbClr val="99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29" name="Rectangle 13"/>
          <p:cNvSpPr>
            <a:spLocks noChangeArrowheads="1"/>
          </p:cNvSpPr>
          <p:nvPr/>
        </p:nvSpPr>
        <p:spPr bwMode="auto">
          <a:xfrm>
            <a:off x="6075363" y="1168400"/>
            <a:ext cx="595312" cy="736600"/>
          </a:xfrm>
          <a:prstGeom prst="rect">
            <a:avLst/>
          </a:prstGeom>
          <a:noFill/>
          <a:ln w="19050">
            <a:solidFill>
              <a:srgbClr val="99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30" name="Rectangle 27"/>
          <p:cNvSpPr>
            <a:spLocks noChangeArrowheads="1"/>
          </p:cNvSpPr>
          <p:nvPr/>
        </p:nvSpPr>
        <p:spPr bwMode="auto">
          <a:xfrm>
            <a:off x="5999163" y="1431925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>
                <a:solidFill>
                  <a:srgbClr val="CC3300"/>
                </a:solidFill>
                <a:latin typeface="Arial Narrow" charset="0"/>
              </a:rPr>
              <a:t>FPGA</a:t>
            </a:r>
          </a:p>
        </p:txBody>
      </p:sp>
      <p:sp>
        <p:nvSpPr>
          <p:cNvPr id="109631" name="Rectangle 190"/>
          <p:cNvSpPr>
            <a:spLocks noChangeArrowheads="1"/>
          </p:cNvSpPr>
          <p:nvPr/>
        </p:nvSpPr>
        <p:spPr bwMode="auto">
          <a:xfrm>
            <a:off x="6075363" y="1968500"/>
            <a:ext cx="595312" cy="454025"/>
          </a:xfrm>
          <a:prstGeom prst="rect">
            <a:avLst/>
          </a:prstGeom>
          <a:noFill/>
          <a:ln w="19050">
            <a:solidFill>
              <a:srgbClr val="99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32" name="Rectangle 191"/>
          <p:cNvSpPr>
            <a:spLocks noChangeArrowheads="1"/>
          </p:cNvSpPr>
          <p:nvPr/>
        </p:nvSpPr>
        <p:spPr bwMode="auto">
          <a:xfrm>
            <a:off x="6019800" y="2133600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>
                <a:solidFill>
                  <a:srgbClr val="CC3300"/>
                </a:solidFill>
                <a:latin typeface="Arial Narrow" charset="0"/>
              </a:rPr>
              <a:t>Memory</a:t>
            </a:r>
          </a:p>
        </p:txBody>
      </p:sp>
      <p:sp>
        <p:nvSpPr>
          <p:cNvPr id="109633" name="Rectangle 193"/>
          <p:cNvSpPr>
            <a:spLocks noChangeArrowheads="1"/>
          </p:cNvSpPr>
          <p:nvPr/>
        </p:nvSpPr>
        <p:spPr bwMode="auto">
          <a:xfrm>
            <a:off x="5359400" y="1492250"/>
            <a:ext cx="555625" cy="268288"/>
          </a:xfrm>
          <a:prstGeom prst="rect">
            <a:avLst/>
          </a:prstGeom>
          <a:noFill/>
          <a:ln w="19050">
            <a:solidFill>
              <a:srgbClr val="99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34" name="Rectangle 201"/>
          <p:cNvSpPr>
            <a:spLocks noChangeArrowheads="1"/>
          </p:cNvSpPr>
          <p:nvPr/>
        </p:nvSpPr>
        <p:spPr bwMode="auto">
          <a:xfrm>
            <a:off x="5229225" y="1069975"/>
            <a:ext cx="1560513" cy="1444625"/>
          </a:xfrm>
          <a:prstGeom prst="rect">
            <a:avLst/>
          </a:prstGeom>
          <a:noFill/>
          <a:ln w="19050" cap="rnd">
            <a:solidFill>
              <a:schemeClr val="bg2"/>
            </a:solidFill>
            <a:prstDash val="sys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09635" name="Group 216"/>
          <p:cNvGrpSpPr>
            <a:grpSpLocks/>
          </p:cNvGrpSpPr>
          <p:nvPr/>
        </p:nvGrpSpPr>
        <p:grpSpPr bwMode="auto">
          <a:xfrm>
            <a:off x="4997450" y="1327150"/>
            <a:ext cx="244475" cy="958850"/>
            <a:chOff x="1532" y="2400"/>
            <a:chExt cx="156" cy="144"/>
          </a:xfrm>
        </p:grpSpPr>
        <p:sp>
          <p:nvSpPr>
            <p:cNvPr id="109695" name="Line 217"/>
            <p:cNvSpPr>
              <a:spLocks noChangeAspect="1" noChangeShapeType="1"/>
            </p:cNvSpPr>
            <p:nvPr/>
          </p:nvSpPr>
          <p:spPr bwMode="auto">
            <a:xfrm rot="-5400000">
              <a:off x="1612" y="2324"/>
              <a:ext cx="0" cy="152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696" name="Line 218"/>
            <p:cNvSpPr>
              <a:spLocks noChangeAspect="1" noChangeShapeType="1"/>
            </p:cNvSpPr>
            <p:nvPr/>
          </p:nvSpPr>
          <p:spPr bwMode="auto">
            <a:xfrm rot="-5400000">
              <a:off x="1609" y="2372"/>
              <a:ext cx="0" cy="152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697" name="Line 219"/>
            <p:cNvSpPr>
              <a:spLocks noChangeAspect="1" noChangeShapeType="1"/>
            </p:cNvSpPr>
            <p:nvPr/>
          </p:nvSpPr>
          <p:spPr bwMode="auto">
            <a:xfrm rot="-5400000">
              <a:off x="1611" y="2420"/>
              <a:ext cx="0" cy="152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698" name="Line 220"/>
            <p:cNvSpPr>
              <a:spLocks noChangeAspect="1" noChangeShapeType="1"/>
            </p:cNvSpPr>
            <p:nvPr/>
          </p:nvSpPr>
          <p:spPr bwMode="auto">
            <a:xfrm rot="-5400000">
              <a:off x="1608" y="2468"/>
              <a:ext cx="0" cy="152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9636" name="Rectangle 195"/>
          <p:cNvSpPr>
            <a:spLocks noChangeArrowheads="1"/>
          </p:cNvSpPr>
          <p:nvPr/>
        </p:nvSpPr>
        <p:spPr bwMode="auto">
          <a:xfrm>
            <a:off x="5349875" y="1841500"/>
            <a:ext cx="533400" cy="24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>
                <a:solidFill>
                  <a:srgbClr val="CC3300"/>
                </a:solidFill>
                <a:latin typeface="Arial Narrow" charset="0"/>
              </a:rPr>
              <a:t>FADC</a:t>
            </a:r>
          </a:p>
        </p:txBody>
      </p:sp>
      <p:sp>
        <p:nvSpPr>
          <p:cNvPr id="109637" name="Rectangle 193"/>
          <p:cNvSpPr>
            <a:spLocks noChangeArrowheads="1"/>
          </p:cNvSpPr>
          <p:nvPr/>
        </p:nvSpPr>
        <p:spPr bwMode="auto">
          <a:xfrm>
            <a:off x="5362575" y="1833563"/>
            <a:ext cx="555625" cy="268287"/>
          </a:xfrm>
          <a:prstGeom prst="rect">
            <a:avLst/>
          </a:prstGeom>
          <a:noFill/>
          <a:ln w="19050">
            <a:solidFill>
              <a:srgbClr val="99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38" name="Rectangle 193"/>
          <p:cNvSpPr>
            <a:spLocks noChangeArrowheads="1"/>
          </p:cNvSpPr>
          <p:nvPr/>
        </p:nvSpPr>
        <p:spPr bwMode="auto">
          <a:xfrm>
            <a:off x="5362575" y="2162175"/>
            <a:ext cx="555625" cy="268288"/>
          </a:xfrm>
          <a:prstGeom prst="rect">
            <a:avLst/>
          </a:prstGeom>
          <a:noFill/>
          <a:ln w="19050">
            <a:solidFill>
              <a:srgbClr val="99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39" name="Rectangle 195"/>
          <p:cNvSpPr>
            <a:spLocks noChangeArrowheads="1"/>
          </p:cNvSpPr>
          <p:nvPr/>
        </p:nvSpPr>
        <p:spPr bwMode="auto">
          <a:xfrm>
            <a:off x="5349875" y="2185988"/>
            <a:ext cx="533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>
                <a:solidFill>
                  <a:srgbClr val="CC3300"/>
                </a:solidFill>
                <a:latin typeface="Arial Narrow" charset="0"/>
              </a:rPr>
              <a:t>FADC</a:t>
            </a:r>
          </a:p>
        </p:txBody>
      </p:sp>
      <p:grpSp>
        <p:nvGrpSpPr>
          <p:cNvPr id="109640" name="Group 237"/>
          <p:cNvGrpSpPr>
            <a:grpSpLocks/>
          </p:cNvGrpSpPr>
          <p:nvPr/>
        </p:nvGrpSpPr>
        <p:grpSpPr bwMode="auto">
          <a:xfrm>
            <a:off x="4708525" y="2667000"/>
            <a:ext cx="2081213" cy="1444625"/>
            <a:chOff x="4785405" y="1069521"/>
            <a:chExt cx="2081212" cy="1445079"/>
          </a:xfrm>
        </p:grpSpPr>
        <p:sp>
          <p:nvSpPr>
            <p:cNvPr id="109677" name="Rectangle 189"/>
            <p:cNvSpPr>
              <a:spLocks noChangeArrowheads="1"/>
            </p:cNvSpPr>
            <p:nvPr/>
          </p:nvSpPr>
          <p:spPr bwMode="auto">
            <a:xfrm>
              <a:off x="5422219" y="1176339"/>
              <a:ext cx="53340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r>
                <a:rPr lang="en-US" sz="1000" b="1">
                  <a:solidFill>
                    <a:srgbClr val="CC3300"/>
                  </a:solidFill>
                  <a:latin typeface="Arial Narrow" charset="0"/>
                </a:rPr>
                <a:t>FADC</a:t>
              </a:r>
            </a:p>
          </p:txBody>
        </p:sp>
        <p:sp>
          <p:nvSpPr>
            <p:cNvPr id="109678" name="Rectangle 195"/>
            <p:cNvSpPr>
              <a:spLocks noChangeArrowheads="1"/>
            </p:cNvSpPr>
            <p:nvPr/>
          </p:nvSpPr>
          <p:spPr bwMode="auto">
            <a:xfrm>
              <a:off x="5423580" y="1499508"/>
              <a:ext cx="533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r>
                <a:rPr lang="en-US" sz="1000" b="1">
                  <a:solidFill>
                    <a:srgbClr val="CC3300"/>
                  </a:solidFill>
                  <a:latin typeface="Arial Narrow" charset="0"/>
                </a:rPr>
                <a:t>FADC</a:t>
              </a:r>
            </a:p>
          </p:txBody>
        </p:sp>
        <p:sp>
          <p:nvSpPr>
            <p:cNvPr id="109679" name="Rectangle 11"/>
            <p:cNvSpPr>
              <a:spLocks noChangeArrowheads="1"/>
            </p:cNvSpPr>
            <p:nvPr/>
          </p:nvSpPr>
          <p:spPr bwMode="auto">
            <a:xfrm>
              <a:off x="5431517" y="1157288"/>
              <a:ext cx="560387" cy="268288"/>
            </a:xfrm>
            <a:prstGeom prst="rect">
              <a:avLst/>
            </a:prstGeom>
            <a:noFill/>
            <a:ln w="19050">
              <a:solidFill>
                <a:srgbClr val="99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680" name="Rectangle 13"/>
            <p:cNvSpPr>
              <a:spLocks noChangeArrowheads="1"/>
            </p:cNvSpPr>
            <p:nvPr/>
          </p:nvSpPr>
          <p:spPr bwMode="auto">
            <a:xfrm>
              <a:off x="6152242" y="1167493"/>
              <a:ext cx="595312" cy="737506"/>
            </a:xfrm>
            <a:prstGeom prst="rect">
              <a:avLst/>
            </a:prstGeom>
            <a:noFill/>
            <a:ln w="19050">
              <a:solidFill>
                <a:srgbClr val="99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681" name="Rectangle 27"/>
            <p:cNvSpPr>
              <a:spLocks noChangeArrowheads="1"/>
            </p:cNvSpPr>
            <p:nvPr/>
          </p:nvSpPr>
          <p:spPr bwMode="auto">
            <a:xfrm>
              <a:off x="6076042" y="1431925"/>
              <a:ext cx="685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r>
                <a:rPr lang="en-US" sz="1000" b="1">
                  <a:solidFill>
                    <a:srgbClr val="CC3300"/>
                  </a:solidFill>
                  <a:latin typeface="Arial Narrow" charset="0"/>
                </a:rPr>
                <a:t>FPGA</a:t>
              </a:r>
            </a:p>
          </p:txBody>
        </p:sp>
        <p:sp>
          <p:nvSpPr>
            <p:cNvPr id="109682" name="Rectangle 190"/>
            <p:cNvSpPr>
              <a:spLocks noChangeArrowheads="1"/>
            </p:cNvSpPr>
            <p:nvPr/>
          </p:nvSpPr>
          <p:spPr bwMode="auto">
            <a:xfrm>
              <a:off x="6152242" y="1968047"/>
              <a:ext cx="595312" cy="454025"/>
            </a:xfrm>
            <a:prstGeom prst="rect">
              <a:avLst/>
            </a:prstGeom>
            <a:noFill/>
            <a:ln w="19050">
              <a:solidFill>
                <a:srgbClr val="99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683" name="Rectangle 191"/>
            <p:cNvSpPr>
              <a:spLocks noChangeArrowheads="1"/>
            </p:cNvSpPr>
            <p:nvPr/>
          </p:nvSpPr>
          <p:spPr bwMode="auto">
            <a:xfrm>
              <a:off x="6096000" y="2133600"/>
              <a:ext cx="685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r>
                <a:rPr lang="en-US" sz="1000" b="1">
                  <a:solidFill>
                    <a:srgbClr val="CC3300"/>
                  </a:solidFill>
                  <a:latin typeface="Arial Narrow" charset="0"/>
                </a:rPr>
                <a:t>Memory</a:t>
              </a:r>
            </a:p>
          </p:txBody>
        </p:sp>
        <p:sp>
          <p:nvSpPr>
            <p:cNvPr id="109684" name="Rectangle 193"/>
            <p:cNvSpPr>
              <a:spLocks noChangeArrowheads="1"/>
            </p:cNvSpPr>
            <p:nvPr/>
          </p:nvSpPr>
          <p:spPr bwMode="auto">
            <a:xfrm>
              <a:off x="5436280" y="1491344"/>
              <a:ext cx="555625" cy="268288"/>
            </a:xfrm>
            <a:prstGeom prst="rect">
              <a:avLst/>
            </a:prstGeom>
            <a:noFill/>
            <a:ln w="19050">
              <a:solidFill>
                <a:srgbClr val="99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685" name="Rectangle 201"/>
            <p:cNvSpPr>
              <a:spLocks noChangeArrowheads="1"/>
            </p:cNvSpPr>
            <p:nvPr/>
          </p:nvSpPr>
          <p:spPr bwMode="auto">
            <a:xfrm>
              <a:off x="5306105" y="1069521"/>
              <a:ext cx="1560512" cy="1445079"/>
            </a:xfrm>
            <a:prstGeom prst="rect">
              <a:avLst/>
            </a:prstGeom>
            <a:noFill/>
            <a:ln w="19050" cap="rnd">
              <a:solidFill>
                <a:schemeClr val="bg2"/>
              </a:solidFill>
              <a:prstDash val="sysDot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09686" name="Group 216"/>
            <p:cNvGrpSpPr>
              <a:grpSpLocks/>
            </p:cNvGrpSpPr>
            <p:nvPr/>
          </p:nvGrpSpPr>
          <p:grpSpPr bwMode="auto">
            <a:xfrm>
              <a:off x="4785403" y="-14651283"/>
              <a:ext cx="533400" cy="144"/>
              <a:chOff x="1532" y="2400"/>
              <a:chExt cx="156" cy="144"/>
            </a:xfrm>
          </p:grpSpPr>
          <p:sp>
            <p:nvSpPr>
              <p:cNvPr id="109691" name="Line 217"/>
              <p:cNvSpPr>
                <a:spLocks noChangeAspect="1" noChangeShapeType="1"/>
              </p:cNvSpPr>
              <p:nvPr/>
            </p:nvSpPr>
            <p:spPr bwMode="auto">
              <a:xfrm rot="-5400000">
                <a:off x="1612" y="2324"/>
                <a:ext cx="0" cy="152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 type="stealth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9692" name="Line 218"/>
              <p:cNvSpPr>
                <a:spLocks noChangeAspect="1" noChangeShapeType="1"/>
              </p:cNvSpPr>
              <p:nvPr/>
            </p:nvSpPr>
            <p:spPr bwMode="auto">
              <a:xfrm rot="-5400000">
                <a:off x="1609" y="2372"/>
                <a:ext cx="0" cy="152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 type="stealth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9693" name="Line 219"/>
              <p:cNvSpPr>
                <a:spLocks noChangeAspect="1" noChangeShapeType="1"/>
              </p:cNvSpPr>
              <p:nvPr/>
            </p:nvSpPr>
            <p:spPr bwMode="auto">
              <a:xfrm rot="-5400000">
                <a:off x="1611" y="2420"/>
                <a:ext cx="0" cy="152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 type="stealth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9694" name="Line 220"/>
              <p:cNvSpPr>
                <a:spLocks noChangeAspect="1" noChangeShapeType="1"/>
              </p:cNvSpPr>
              <p:nvPr/>
            </p:nvSpPr>
            <p:spPr bwMode="auto">
              <a:xfrm rot="-5400000">
                <a:off x="1608" y="2468"/>
                <a:ext cx="0" cy="152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 type="stealth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09687" name="Rectangle 195"/>
            <p:cNvSpPr>
              <a:spLocks noChangeArrowheads="1"/>
            </p:cNvSpPr>
            <p:nvPr/>
          </p:nvSpPr>
          <p:spPr bwMode="auto">
            <a:xfrm>
              <a:off x="5426528" y="1840141"/>
              <a:ext cx="533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r>
                <a:rPr lang="en-US" sz="1000" b="1">
                  <a:solidFill>
                    <a:srgbClr val="CC3300"/>
                  </a:solidFill>
                  <a:latin typeface="Arial Narrow" charset="0"/>
                </a:rPr>
                <a:t>FADC</a:t>
              </a:r>
            </a:p>
          </p:txBody>
        </p:sp>
        <p:sp>
          <p:nvSpPr>
            <p:cNvPr id="109688" name="Rectangle 193"/>
            <p:cNvSpPr>
              <a:spLocks noChangeArrowheads="1"/>
            </p:cNvSpPr>
            <p:nvPr/>
          </p:nvSpPr>
          <p:spPr bwMode="auto">
            <a:xfrm>
              <a:off x="5439683" y="1832656"/>
              <a:ext cx="555625" cy="268288"/>
            </a:xfrm>
            <a:prstGeom prst="rect">
              <a:avLst/>
            </a:prstGeom>
            <a:noFill/>
            <a:ln w="19050">
              <a:solidFill>
                <a:srgbClr val="99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689" name="Rectangle 193"/>
            <p:cNvSpPr>
              <a:spLocks noChangeArrowheads="1"/>
            </p:cNvSpPr>
            <p:nvPr/>
          </p:nvSpPr>
          <p:spPr bwMode="auto">
            <a:xfrm>
              <a:off x="5439683" y="2161948"/>
              <a:ext cx="555625" cy="268288"/>
            </a:xfrm>
            <a:prstGeom prst="rect">
              <a:avLst/>
            </a:prstGeom>
            <a:noFill/>
            <a:ln w="19050">
              <a:solidFill>
                <a:srgbClr val="99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690" name="Rectangle 195"/>
            <p:cNvSpPr>
              <a:spLocks noChangeArrowheads="1"/>
            </p:cNvSpPr>
            <p:nvPr/>
          </p:nvSpPr>
          <p:spPr bwMode="auto">
            <a:xfrm>
              <a:off x="5426528" y="2185761"/>
              <a:ext cx="533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08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r>
                <a:rPr lang="en-US" sz="1000" b="1">
                  <a:solidFill>
                    <a:srgbClr val="CC3300"/>
                  </a:solidFill>
                  <a:latin typeface="Arial Narrow" charset="0"/>
                </a:rPr>
                <a:t>FADC</a:t>
              </a:r>
            </a:p>
          </p:txBody>
        </p:sp>
      </p:grpSp>
      <p:sp>
        <p:nvSpPr>
          <p:cNvPr id="109641" name="Rectangle 26"/>
          <p:cNvSpPr>
            <a:spLocks noChangeArrowheads="1"/>
          </p:cNvSpPr>
          <p:nvPr/>
        </p:nvSpPr>
        <p:spPr bwMode="auto">
          <a:xfrm>
            <a:off x="7323138" y="2701925"/>
            <a:ext cx="838200" cy="1336675"/>
          </a:xfrm>
          <a:prstGeom prst="rect">
            <a:avLst/>
          </a:prstGeom>
          <a:noFill/>
          <a:ln w="19050">
            <a:solidFill>
              <a:srgbClr val="99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42" name="Rectangle 14"/>
          <p:cNvSpPr>
            <a:spLocks noChangeArrowheads="1"/>
          </p:cNvSpPr>
          <p:nvPr/>
        </p:nvSpPr>
        <p:spPr bwMode="auto">
          <a:xfrm>
            <a:off x="7391400" y="3200400"/>
            <a:ext cx="685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400" b="1">
                <a:solidFill>
                  <a:srgbClr val="CC3300"/>
                </a:solidFill>
                <a:latin typeface="Arial Narrow" charset="0"/>
              </a:rPr>
              <a:t>CPU</a:t>
            </a:r>
          </a:p>
        </p:txBody>
      </p:sp>
      <p:grpSp>
        <p:nvGrpSpPr>
          <p:cNvPr id="109643" name="Group 280"/>
          <p:cNvGrpSpPr>
            <a:grpSpLocks/>
          </p:cNvGrpSpPr>
          <p:nvPr/>
        </p:nvGrpSpPr>
        <p:grpSpPr bwMode="auto">
          <a:xfrm>
            <a:off x="4046538" y="2209800"/>
            <a:ext cx="257175" cy="533400"/>
            <a:chOff x="2988" y="879"/>
            <a:chExt cx="162" cy="336"/>
          </a:xfrm>
        </p:grpSpPr>
        <p:grpSp>
          <p:nvGrpSpPr>
            <p:cNvPr id="109667" name="Group 206"/>
            <p:cNvGrpSpPr>
              <a:grpSpLocks/>
            </p:cNvGrpSpPr>
            <p:nvPr/>
          </p:nvGrpSpPr>
          <p:grpSpPr bwMode="auto">
            <a:xfrm>
              <a:off x="2988" y="879"/>
              <a:ext cx="160" cy="144"/>
              <a:chOff x="1532" y="2400"/>
              <a:chExt cx="156" cy="144"/>
            </a:xfrm>
          </p:grpSpPr>
          <p:sp>
            <p:nvSpPr>
              <p:cNvPr id="109673" name="Line 207"/>
              <p:cNvSpPr>
                <a:spLocks noChangeAspect="1" noChangeShapeType="1"/>
              </p:cNvSpPr>
              <p:nvPr/>
            </p:nvSpPr>
            <p:spPr bwMode="auto">
              <a:xfrm rot="-5400000">
                <a:off x="1612" y="2324"/>
                <a:ext cx="0" cy="152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 type="stealth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9674" name="Line 208"/>
              <p:cNvSpPr>
                <a:spLocks noChangeAspect="1" noChangeShapeType="1"/>
              </p:cNvSpPr>
              <p:nvPr/>
            </p:nvSpPr>
            <p:spPr bwMode="auto">
              <a:xfrm rot="-5400000">
                <a:off x="1609" y="2372"/>
                <a:ext cx="0" cy="152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 type="stealth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9675" name="Line 209"/>
              <p:cNvSpPr>
                <a:spLocks noChangeAspect="1" noChangeShapeType="1"/>
              </p:cNvSpPr>
              <p:nvPr/>
            </p:nvSpPr>
            <p:spPr bwMode="auto">
              <a:xfrm rot="-5400000">
                <a:off x="1611" y="2420"/>
                <a:ext cx="0" cy="152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 type="stealth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9676" name="Line 210"/>
              <p:cNvSpPr>
                <a:spLocks noChangeAspect="1" noChangeShapeType="1"/>
              </p:cNvSpPr>
              <p:nvPr/>
            </p:nvSpPr>
            <p:spPr bwMode="auto">
              <a:xfrm rot="-5400000">
                <a:off x="1608" y="2468"/>
                <a:ext cx="0" cy="152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 type="stealth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09668" name="Group 211"/>
            <p:cNvGrpSpPr>
              <a:grpSpLocks/>
            </p:cNvGrpSpPr>
            <p:nvPr/>
          </p:nvGrpSpPr>
          <p:grpSpPr bwMode="auto">
            <a:xfrm>
              <a:off x="2990" y="1071"/>
              <a:ext cx="160" cy="144"/>
              <a:chOff x="1532" y="2400"/>
              <a:chExt cx="156" cy="144"/>
            </a:xfrm>
          </p:grpSpPr>
          <p:sp>
            <p:nvSpPr>
              <p:cNvPr id="109669" name="Line 212"/>
              <p:cNvSpPr>
                <a:spLocks noChangeAspect="1" noChangeShapeType="1"/>
              </p:cNvSpPr>
              <p:nvPr/>
            </p:nvSpPr>
            <p:spPr bwMode="auto">
              <a:xfrm rot="-5400000">
                <a:off x="1612" y="2324"/>
                <a:ext cx="0" cy="152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 type="stealth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9670" name="Line 213"/>
              <p:cNvSpPr>
                <a:spLocks noChangeAspect="1" noChangeShapeType="1"/>
              </p:cNvSpPr>
              <p:nvPr/>
            </p:nvSpPr>
            <p:spPr bwMode="auto">
              <a:xfrm rot="-5400000">
                <a:off x="1609" y="2372"/>
                <a:ext cx="0" cy="152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 type="stealth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9671" name="Line 214"/>
              <p:cNvSpPr>
                <a:spLocks noChangeAspect="1" noChangeShapeType="1"/>
              </p:cNvSpPr>
              <p:nvPr/>
            </p:nvSpPr>
            <p:spPr bwMode="auto">
              <a:xfrm rot="-5400000">
                <a:off x="1611" y="2420"/>
                <a:ext cx="0" cy="152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 type="stealth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9672" name="Line 215"/>
              <p:cNvSpPr>
                <a:spLocks noChangeAspect="1" noChangeShapeType="1"/>
              </p:cNvSpPr>
              <p:nvPr/>
            </p:nvSpPr>
            <p:spPr bwMode="auto">
              <a:xfrm rot="-5400000">
                <a:off x="1608" y="2468"/>
                <a:ext cx="0" cy="152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 type="stealth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09644" name="Group 280"/>
          <p:cNvGrpSpPr>
            <a:grpSpLocks/>
          </p:cNvGrpSpPr>
          <p:nvPr/>
        </p:nvGrpSpPr>
        <p:grpSpPr bwMode="auto">
          <a:xfrm>
            <a:off x="4046538" y="2819400"/>
            <a:ext cx="257175" cy="533400"/>
            <a:chOff x="2988" y="879"/>
            <a:chExt cx="162" cy="336"/>
          </a:xfrm>
        </p:grpSpPr>
        <p:grpSp>
          <p:nvGrpSpPr>
            <p:cNvPr id="109657" name="Group 206"/>
            <p:cNvGrpSpPr>
              <a:grpSpLocks/>
            </p:cNvGrpSpPr>
            <p:nvPr/>
          </p:nvGrpSpPr>
          <p:grpSpPr bwMode="auto">
            <a:xfrm>
              <a:off x="2988" y="879"/>
              <a:ext cx="160" cy="144"/>
              <a:chOff x="1532" y="2400"/>
              <a:chExt cx="156" cy="144"/>
            </a:xfrm>
          </p:grpSpPr>
          <p:sp>
            <p:nvSpPr>
              <p:cNvPr id="109663" name="Line 207"/>
              <p:cNvSpPr>
                <a:spLocks noChangeAspect="1" noChangeShapeType="1"/>
              </p:cNvSpPr>
              <p:nvPr/>
            </p:nvSpPr>
            <p:spPr bwMode="auto">
              <a:xfrm rot="-5400000">
                <a:off x="1612" y="2324"/>
                <a:ext cx="0" cy="152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 type="stealth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9664" name="Line 208"/>
              <p:cNvSpPr>
                <a:spLocks noChangeAspect="1" noChangeShapeType="1"/>
              </p:cNvSpPr>
              <p:nvPr/>
            </p:nvSpPr>
            <p:spPr bwMode="auto">
              <a:xfrm rot="-5400000">
                <a:off x="1609" y="2372"/>
                <a:ext cx="0" cy="152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 type="stealth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9665" name="Line 209"/>
              <p:cNvSpPr>
                <a:spLocks noChangeAspect="1" noChangeShapeType="1"/>
              </p:cNvSpPr>
              <p:nvPr/>
            </p:nvSpPr>
            <p:spPr bwMode="auto">
              <a:xfrm rot="-5400000">
                <a:off x="1611" y="2420"/>
                <a:ext cx="0" cy="152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 type="stealth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9666" name="Line 210"/>
              <p:cNvSpPr>
                <a:spLocks noChangeAspect="1" noChangeShapeType="1"/>
              </p:cNvSpPr>
              <p:nvPr/>
            </p:nvSpPr>
            <p:spPr bwMode="auto">
              <a:xfrm rot="-5400000">
                <a:off x="1608" y="2468"/>
                <a:ext cx="0" cy="152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 type="stealth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09658" name="Group 211"/>
            <p:cNvGrpSpPr>
              <a:grpSpLocks/>
            </p:cNvGrpSpPr>
            <p:nvPr/>
          </p:nvGrpSpPr>
          <p:grpSpPr bwMode="auto">
            <a:xfrm>
              <a:off x="2990" y="1071"/>
              <a:ext cx="160" cy="144"/>
              <a:chOff x="1532" y="2400"/>
              <a:chExt cx="156" cy="144"/>
            </a:xfrm>
          </p:grpSpPr>
          <p:sp>
            <p:nvSpPr>
              <p:cNvPr id="109659" name="Line 212"/>
              <p:cNvSpPr>
                <a:spLocks noChangeAspect="1" noChangeShapeType="1"/>
              </p:cNvSpPr>
              <p:nvPr/>
            </p:nvSpPr>
            <p:spPr bwMode="auto">
              <a:xfrm rot="-5400000">
                <a:off x="1612" y="2324"/>
                <a:ext cx="0" cy="152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 type="stealth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9660" name="Line 213"/>
              <p:cNvSpPr>
                <a:spLocks noChangeAspect="1" noChangeShapeType="1"/>
              </p:cNvSpPr>
              <p:nvPr/>
            </p:nvSpPr>
            <p:spPr bwMode="auto">
              <a:xfrm rot="-5400000">
                <a:off x="1609" y="2372"/>
                <a:ext cx="0" cy="152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 type="stealth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9661" name="Line 214"/>
              <p:cNvSpPr>
                <a:spLocks noChangeAspect="1" noChangeShapeType="1"/>
              </p:cNvSpPr>
              <p:nvPr/>
            </p:nvSpPr>
            <p:spPr bwMode="auto">
              <a:xfrm rot="-5400000">
                <a:off x="1611" y="2420"/>
                <a:ext cx="0" cy="152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 type="stealth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9662" name="Line 215"/>
              <p:cNvSpPr>
                <a:spLocks noChangeAspect="1" noChangeShapeType="1"/>
              </p:cNvSpPr>
              <p:nvPr/>
            </p:nvSpPr>
            <p:spPr bwMode="auto">
              <a:xfrm rot="-5400000">
                <a:off x="1608" y="2468"/>
                <a:ext cx="0" cy="152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 type="stealth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207" name="Left-Up Arrow 206"/>
          <p:cNvSpPr/>
          <p:nvPr/>
        </p:nvSpPr>
        <p:spPr bwMode="auto">
          <a:xfrm flipH="1">
            <a:off x="3946525" y="4572000"/>
            <a:ext cx="1905000" cy="533400"/>
          </a:xfrm>
          <a:prstGeom prst="leftUpArrow">
            <a:avLst>
              <a:gd name="adj1" fmla="val 9694"/>
              <a:gd name="adj2" fmla="val 15051"/>
              <a:gd name="adj3" fmla="val 25000"/>
            </a:avLst>
          </a:prstGeom>
          <a:solidFill>
            <a:schemeClr val="bg1"/>
          </a:solidFill>
          <a:ln w="12700" cap="flat" cmpd="sng" algn="ctr">
            <a:solidFill>
              <a:srgbClr val="99CC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109646" name="Rectangle 277"/>
          <p:cNvSpPr>
            <a:spLocks noChangeArrowheads="1"/>
          </p:cNvSpPr>
          <p:nvPr/>
        </p:nvSpPr>
        <p:spPr bwMode="auto">
          <a:xfrm>
            <a:off x="6781800" y="838200"/>
            <a:ext cx="19050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400" b="1" i="1">
                <a:solidFill>
                  <a:schemeClr val="bg2"/>
                </a:solidFill>
                <a:latin typeface="Arial Narrow" charset="0"/>
              </a:rPr>
              <a:t>4 ch DAQ System x 16</a:t>
            </a:r>
          </a:p>
        </p:txBody>
      </p:sp>
      <p:sp>
        <p:nvSpPr>
          <p:cNvPr id="109647" name="Line 279"/>
          <p:cNvSpPr>
            <a:spLocks noChangeShapeType="1"/>
          </p:cNvSpPr>
          <p:nvPr/>
        </p:nvSpPr>
        <p:spPr bwMode="auto">
          <a:xfrm>
            <a:off x="7739063" y="2498725"/>
            <a:ext cx="0" cy="182563"/>
          </a:xfrm>
          <a:prstGeom prst="line">
            <a:avLst/>
          </a:prstGeom>
          <a:noFill/>
          <a:ln w="28575">
            <a:solidFill>
              <a:schemeClr val="bg2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" name="Left-Up Arrow 209"/>
          <p:cNvSpPr/>
          <p:nvPr/>
        </p:nvSpPr>
        <p:spPr bwMode="auto">
          <a:xfrm>
            <a:off x="6705600" y="4114800"/>
            <a:ext cx="838200" cy="1143000"/>
          </a:xfrm>
          <a:prstGeom prst="leftUpArrow">
            <a:avLst>
              <a:gd name="adj1" fmla="val 5798"/>
              <a:gd name="adj2" fmla="val 11642"/>
              <a:gd name="adj3" fmla="val 19156"/>
            </a:avLst>
          </a:prstGeom>
          <a:solidFill>
            <a:schemeClr val="bg1"/>
          </a:solidFill>
          <a:ln w="12700" cap="flat" cmpd="sng" algn="ctr">
            <a:solidFill>
              <a:srgbClr val="99CC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grpSp>
        <p:nvGrpSpPr>
          <p:cNvPr id="109649" name="Group 216"/>
          <p:cNvGrpSpPr>
            <a:grpSpLocks/>
          </p:cNvGrpSpPr>
          <p:nvPr/>
        </p:nvGrpSpPr>
        <p:grpSpPr bwMode="auto">
          <a:xfrm>
            <a:off x="4989513" y="2782888"/>
            <a:ext cx="244475" cy="958850"/>
            <a:chOff x="1532" y="2400"/>
            <a:chExt cx="156" cy="144"/>
          </a:xfrm>
        </p:grpSpPr>
        <p:sp>
          <p:nvSpPr>
            <p:cNvPr id="109653" name="Line 217"/>
            <p:cNvSpPr>
              <a:spLocks noChangeAspect="1" noChangeShapeType="1"/>
            </p:cNvSpPr>
            <p:nvPr/>
          </p:nvSpPr>
          <p:spPr bwMode="auto">
            <a:xfrm rot="-5400000">
              <a:off x="1612" y="2324"/>
              <a:ext cx="0" cy="152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654" name="Line 218"/>
            <p:cNvSpPr>
              <a:spLocks noChangeAspect="1" noChangeShapeType="1"/>
            </p:cNvSpPr>
            <p:nvPr/>
          </p:nvSpPr>
          <p:spPr bwMode="auto">
            <a:xfrm rot="-5400000">
              <a:off x="1609" y="2372"/>
              <a:ext cx="0" cy="152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655" name="Line 219"/>
            <p:cNvSpPr>
              <a:spLocks noChangeAspect="1" noChangeShapeType="1"/>
            </p:cNvSpPr>
            <p:nvPr/>
          </p:nvSpPr>
          <p:spPr bwMode="auto">
            <a:xfrm rot="-5400000">
              <a:off x="1611" y="2420"/>
              <a:ext cx="0" cy="152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656" name="Line 220"/>
            <p:cNvSpPr>
              <a:spLocks noChangeAspect="1" noChangeShapeType="1"/>
            </p:cNvSpPr>
            <p:nvPr/>
          </p:nvSpPr>
          <p:spPr bwMode="auto">
            <a:xfrm rot="-5400000">
              <a:off x="1608" y="2468"/>
              <a:ext cx="0" cy="152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9650" name="Line 180"/>
          <p:cNvSpPr>
            <a:spLocks noChangeShapeType="1"/>
          </p:cNvSpPr>
          <p:nvPr/>
        </p:nvSpPr>
        <p:spPr bwMode="auto">
          <a:xfrm flipH="1">
            <a:off x="1050925" y="2506663"/>
            <a:ext cx="384175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51" name="Line 180"/>
          <p:cNvSpPr>
            <a:spLocks noChangeShapeType="1"/>
          </p:cNvSpPr>
          <p:nvPr/>
        </p:nvSpPr>
        <p:spPr bwMode="auto">
          <a:xfrm flipH="1">
            <a:off x="1062038" y="3124200"/>
            <a:ext cx="384175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52" name="Line 279"/>
          <p:cNvSpPr>
            <a:spLocks noChangeShapeType="1"/>
          </p:cNvSpPr>
          <p:nvPr/>
        </p:nvSpPr>
        <p:spPr bwMode="auto">
          <a:xfrm>
            <a:off x="5089525" y="2438400"/>
            <a:ext cx="0" cy="182563"/>
          </a:xfrm>
          <a:prstGeom prst="line">
            <a:avLst/>
          </a:prstGeom>
          <a:noFill/>
          <a:ln w="28575">
            <a:solidFill>
              <a:schemeClr val="bg2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11619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Katsushi Arisaka,UCLA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11620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CC90E05A-DD63-3E4F-92CD-87D28C76F005}" type="slidenum">
              <a:rPr lang="en-US" sz="1500">
                <a:solidFill>
                  <a:srgbClr val="0000FF"/>
                </a:solidFill>
              </a:rPr>
              <a:pPr eaLnBrk="1" hangingPunct="1"/>
              <a:t>43</a:t>
            </a:fld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1162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sz="3200">
                <a:latin typeface="Tahoma" charset="0"/>
                <a:ea typeface="ＭＳ Ｐゴシック" charset="0"/>
                <a:cs typeface="ＭＳ Ｐゴシック" charset="0"/>
              </a:rPr>
              <a:t>Micron 1.3M-Pixel CMOS Sensor</a:t>
            </a:r>
          </a:p>
        </p:txBody>
      </p:sp>
      <p:pic>
        <p:nvPicPr>
          <p:cNvPr id="111622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990600"/>
            <a:ext cx="8610600" cy="575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1623" name="Text Box 4"/>
          <p:cNvSpPr txBox="1">
            <a:spLocks noChangeArrowheads="1"/>
          </p:cNvSpPr>
          <p:nvPr/>
        </p:nvSpPr>
        <p:spPr bwMode="auto">
          <a:xfrm>
            <a:off x="415925" y="5715000"/>
            <a:ext cx="1849438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500" b="1">
                <a:solidFill>
                  <a:srgbClr val="FF0000"/>
                </a:solidFill>
                <a:latin typeface="Arial Narrow" charset="0"/>
                <a:sym typeface="Symbol" charset="0"/>
              </a:rPr>
              <a:t>2 sec/row</a:t>
            </a:r>
          </a:p>
          <a:p>
            <a:pPr eaLnBrk="1" hangingPunct="1"/>
            <a:r>
              <a:rPr lang="en-US" altLang="ja-JP" sz="2500" b="1">
                <a:solidFill>
                  <a:srgbClr val="FF0000"/>
                </a:solidFill>
                <a:latin typeface="Arial Narrow" charset="0"/>
                <a:sym typeface="Symbol" charset="0"/>
              </a:rPr>
              <a:t>2 m</a:t>
            </a:r>
            <a:r>
              <a:rPr lang="en-US" sz="2500" b="1">
                <a:solidFill>
                  <a:srgbClr val="FF0000"/>
                </a:solidFill>
                <a:latin typeface="Arial Narrow" charset="0"/>
                <a:sym typeface="Symbol" charset="0"/>
              </a:rPr>
              <a:t>sec/frame</a:t>
            </a:r>
          </a:p>
        </p:txBody>
      </p:sp>
      <p:grpSp>
        <p:nvGrpSpPr>
          <p:cNvPr id="2" name="Group 10"/>
          <p:cNvGrpSpPr>
            <a:grpSpLocks/>
          </p:cNvGrpSpPr>
          <p:nvPr/>
        </p:nvGrpSpPr>
        <p:grpSpPr bwMode="auto">
          <a:xfrm>
            <a:off x="4267200" y="1828800"/>
            <a:ext cx="3352800" cy="4038600"/>
            <a:chOff x="4191000" y="1828800"/>
            <a:chExt cx="3352800" cy="4038600"/>
          </a:xfrm>
        </p:grpSpPr>
        <p:sp>
          <p:nvSpPr>
            <p:cNvPr id="111628" name="Rectangle 8"/>
            <p:cNvSpPr>
              <a:spLocks noChangeArrowheads="1"/>
            </p:cNvSpPr>
            <p:nvPr/>
          </p:nvSpPr>
          <p:spPr bwMode="auto">
            <a:xfrm>
              <a:off x="4191000" y="1828800"/>
              <a:ext cx="3352800" cy="533400"/>
            </a:xfrm>
            <a:prstGeom prst="rect">
              <a:avLst/>
            </a:prstGeom>
            <a:noFill/>
            <a:ln w="508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1629" name="Rectangle 9"/>
            <p:cNvSpPr>
              <a:spLocks noChangeArrowheads="1"/>
            </p:cNvSpPr>
            <p:nvPr/>
          </p:nvSpPr>
          <p:spPr bwMode="auto">
            <a:xfrm>
              <a:off x="4191000" y="5410200"/>
              <a:ext cx="3352800" cy="457200"/>
            </a:xfrm>
            <a:prstGeom prst="rect">
              <a:avLst/>
            </a:prstGeom>
            <a:noFill/>
            <a:ln w="508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1625" name="Rectangle 11"/>
          <p:cNvSpPr>
            <a:spLocks noChangeArrowheads="1"/>
          </p:cNvSpPr>
          <p:nvPr/>
        </p:nvSpPr>
        <p:spPr bwMode="auto">
          <a:xfrm>
            <a:off x="2743200" y="6119813"/>
            <a:ext cx="4876800" cy="7620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26" name="Rectangle 12"/>
          <p:cNvSpPr>
            <a:spLocks noChangeArrowheads="1"/>
          </p:cNvSpPr>
          <p:nvPr/>
        </p:nvSpPr>
        <p:spPr bwMode="auto">
          <a:xfrm>
            <a:off x="762000" y="914400"/>
            <a:ext cx="7467600" cy="4572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27" name="Text Box 5"/>
          <p:cNvSpPr txBox="1">
            <a:spLocks noChangeArrowheads="1"/>
          </p:cNvSpPr>
          <p:nvPr/>
        </p:nvSpPr>
        <p:spPr bwMode="auto">
          <a:xfrm>
            <a:off x="6400800" y="6248400"/>
            <a:ext cx="19113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350" tIns="45675" rIns="91350" bIns="45675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b="1">
                <a:solidFill>
                  <a:srgbClr val="FF33CC"/>
                </a:solidFill>
              </a:rPr>
              <a:t>(10 bits, 66MHz)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6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Tahoma" charset="0"/>
                <a:ea typeface="ＭＳ Ｐゴシック" charset="0"/>
                <a:cs typeface="ＭＳ Ｐゴシック" charset="0"/>
              </a:rPr>
              <a:t>Photron SA-5 CMOS Camera</a:t>
            </a:r>
          </a:p>
        </p:txBody>
      </p:sp>
      <p:sp>
        <p:nvSpPr>
          <p:cNvPr id="113667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13668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>
                <a:solidFill>
                  <a:srgbClr val="0000FF"/>
                </a:solidFill>
              </a:rPr>
              <a:t>Katsushi Arisaka,UCLA</a:t>
            </a:r>
          </a:p>
        </p:txBody>
      </p:sp>
      <p:sp>
        <p:nvSpPr>
          <p:cNvPr id="113669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B77ABBDF-72DD-3A42-8B39-F24A3BEA2299}" type="slidenum">
              <a:rPr lang="en-US" sz="1500">
                <a:solidFill>
                  <a:srgbClr val="0000FF"/>
                </a:solidFill>
              </a:rPr>
              <a:pPr eaLnBrk="1" hangingPunct="1"/>
              <a:t>44</a:t>
            </a:fld>
            <a:endParaRPr lang="en-US" sz="1500">
              <a:solidFill>
                <a:srgbClr val="0000FF"/>
              </a:solidFill>
            </a:endParaRPr>
          </a:p>
        </p:txBody>
      </p:sp>
      <p:pic>
        <p:nvPicPr>
          <p:cNvPr id="113670" name="Picture 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72013" y="762000"/>
            <a:ext cx="4929187" cy="6159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3671" name="Picture 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046288"/>
            <a:ext cx="4648200" cy="430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Rectangle 7"/>
          <p:cNvSpPr>
            <a:spLocks noChangeArrowheads="1"/>
          </p:cNvSpPr>
          <p:nvPr/>
        </p:nvSpPr>
        <p:spPr bwMode="auto">
          <a:xfrm>
            <a:off x="0" y="-7938"/>
            <a:ext cx="9680575" cy="7323138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416" tIns="45708" rIns="91416" bIns="45708" anchor="ctr"/>
          <a:lstStyle/>
          <a:p>
            <a:endParaRPr lang="en-US"/>
          </a:p>
        </p:txBody>
      </p:sp>
      <p:sp>
        <p:nvSpPr>
          <p:cNvPr id="114691" name="Title 1"/>
          <p:cNvSpPr>
            <a:spLocks noGrp="1"/>
          </p:cNvSpPr>
          <p:nvPr>
            <p:ph type="title"/>
          </p:nvPr>
        </p:nvSpPr>
        <p:spPr>
          <a:xfrm>
            <a:off x="-171450" y="76200"/>
            <a:ext cx="10001250" cy="533400"/>
          </a:xfrm>
        </p:spPr>
        <p:txBody>
          <a:bodyPr/>
          <a:lstStyle/>
          <a:p>
            <a:pPr eaLnBrk="1" hangingPunct="1"/>
            <a:r>
              <a:rPr lang="en-US" sz="2300">
                <a:solidFill>
                  <a:srgbClr val="FF9933"/>
                </a:solidFill>
                <a:latin typeface="Tahoma" charset="0"/>
                <a:ea typeface="ＭＳ Ｐゴシック" charset="0"/>
                <a:cs typeface="ＭＳ Ｐゴシック" charset="0"/>
              </a:rPr>
              <a:t>Gold nano particle (40nm) attached to Transferrin Receptor (TfR) on Cancer Cell</a:t>
            </a:r>
            <a:endParaRPr lang="en-US" sz="2300">
              <a:solidFill>
                <a:srgbClr val="92D050"/>
              </a:solidFill>
              <a:latin typeface="Tahoma" charset="0"/>
              <a:ea typeface="ＭＳ Ｐゴシック" charset="0"/>
              <a:cs typeface="ＭＳ Ｐゴシック" charset="0"/>
            </a:endParaRPr>
          </a:p>
        </p:txBody>
      </p:sp>
      <p:pic>
        <p:nvPicPr>
          <p:cNvPr id="114692" name="Arisaka_Goldbead.mp4" descr="/Users/Katsushi/Desktop/P41/Arisaka_Goldbead.mp4">
            <a:hlinkClick r:id="" action="ppaction://media"/>
          </p:cNvPr>
          <p:cNvPicPr>
            <a:picLocks noChangeAspect="1" noChangeArrowheads="1"/>
          </p:cNvPicPr>
          <p:nvPr>
            <p:ph idx="1"/>
            <a:videoFile r:link="rId2"/>
            <p:extLst>
              <p:ext uri="{DAA4B4D4-6D71-4841-9C94-3DE7FCFB9230}">
                <p14:media xmlns:p14="http://schemas.microsoft.com/office/powerpoint/2010/main" r:link="rId1"/>
              </p:ext>
            </p:extLst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920750"/>
            <a:ext cx="9440863" cy="6394450"/>
          </a:xfrm>
        </p:spPr>
      </p:pic>
      <p:sp>
        <p:nvSpPr>
          <p:cNvPr id="114693" name="TextBox 6"/>
          <p:cNvSpPr txBox="1">
            <a:spLocks noChangeArrowheads="1"/>
          </p:cNvSpPr>
          <p:nvPr/>
        </p:nvSpPr>
        <p:spPr bwMode="auto">
          <a:xfrm>
            <a:off x="4038600" y="698500"/>
            <a:ext cx="55626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16" tIns="45708" rIns="91416" bIns="45708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000" b="1" i="1">
                <a:solidFill>
                  <a:srgbClr val="00B0F0"/>
                </a:solidFill>
                <a:latin typeface="Calibri" charset="0"/>
                <a:cs typeface="Arial" charset="0"/>
              </a:rPr>
              <a:t>Manuel Penichet (Oncology), John Miao (Physics)</a:t>
            </a:r>
          </a:p>
        </p:txBody>
      </p:sp>
      <p:sp>
        <p:nvSpPr>
          <p:cNvPr id="114694" name="Rectangle 7"/>
          <p:cNvSpPr>
            <a:spLocks noChangeArrowheads="1"/>
          </p:cNvSpPr>
          <p:nvPr/>
        </p:nvSpPr>
        <p:spPr bwMode="auto">
          <a:xfrm>
            <a:off x="7094538" y="3902075"/>
            <a:ext cx="2414587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6653" tIns="48326" rIns="96653" bIns="48326">
            <a:spAutoFit/>
          </a:bodyPr>
          <a:lstStyle/>
          <a:p>
            <a:r>
              <a:rPr lang="en-US" b="1">
                <a:solidFill>
                  <a:srgbClr val="92D050"/>
                </a:solidFill>
                <a:latin typeface="Calibri" charset="0"/>
              </a:rPr>
              <a:t>10,000 frame/sec</a:t>
            </a:r>
            <a:endParaRPr lang="en-US" sz="3200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7/1/2010</a:t>
            </a: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Katsushi Arisaka,UCLA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7DE35C-04F6-6C4A-AB29-EFA35CF5930F}" type="slidenum">
              <a:rPr lang="en-US" smtClean="0"/>
              <a:pPr/>
              <a:t>45</a:t>
            </a:fld>
            <a:endParaRPr lang="en-US"/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66700" fill="hold"/>
                                        <p:tgtEl>
                                          <p:spTgt spid="11469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>
                <p:cTn id="7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114692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146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 nodeType="clickPar">
                      <p:stCondLst>
                        <p:cond delay="0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11469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4692"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Title 1"/>
          <p:cNvSpPr>
            <a:spLocks noGrp="1"/>
          </p:cNvSpPr>
          <p:nvPr>
            <p:ph type="title"/>
          </p:nvPr>
        </p:nvSpPr>
        <p:spPr>
          <a:xfrm>
            <a:off x="152400" y="44450"/>
            <a:ext cx="9296400" cy="685800"/>
          </a:xfrm>
        </p:spPr>
        <p:txBody>
          <a:bodyPr/>
          <a:lstStyle/>
          <a:p>
            <a:r>
              <a:rPr lang="en-US" sz="2700">
                <a:latin typeface="Tahoma" charset="0"/>
                <a:ea typeface="ＭＳ Ｐゴシック" charset="0"/>
                <a:cs typeface="ＭＳ Ｐゴシック" charset="0"/>
              </a:rPr>
              <a:t>Mean Squire Displacement &lt;r</a:t>
            </a:r>
            <a:r>
              <a:rPr lang="en-US" sz="2700" baseline="30000">
                <a:latin typeface="Tahoma" charset="0"/>
                <a:ea typeface="ＭＳ Ｐゴシック" charset="0"/>
                <a:cs typeface="ＭＳ Ｐゴシック" charset="0"/>
              </a:rPr>
              <a:t>2</a:t>
            </a:r>
            <a:r>
              <a:rPr lang="en-US" sz="2700">
                <a:latin typeface="Tahoma" charset="0"/>
                <a:ea typeface="ＭＳ Ｐゴシック" charset="0"/>
                <a:cs typeface="ＭＳ Ｐゴシック" charset="0"/>
              </a:rPr>
              <a:t>&gt; of TfR</a:t>
            </a:r>
            <a:br>
              <a:rPr lang="en-US" sz="2700">
                <a:latin typeface="Tahoma" charset="0"/>
                <a:ea typeface="ＭＳ Ｐゴシック" charset="0"/>
                <a:cs typeface="ＭＳ Ｐゴシック" charset="0"/>
              </a:rPr>
            </a:br>
            <a:r>
              <a:rPr lang="en-US" sz="2700">
                <a:latin typeface="Tahoma" charset="0"/>
                <a:ea typeface="ＭＳ Ｐゴシック" charset="0"/>
                <a:cs typeface="ＭＳ Ｐゴシック" charset="0"/>
              </a:rPr>
              <a:t>on a Human Multiple Myeloma Cell vs. Time </a:t>
            </a:r>
          </a:p>
        </p:txBody>
      </p:sp>
      <p:sp>
        <p:nvSpPr>
          <p:cNvPr id="116739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16740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Katsushi Arisaka,UCLA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16741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1AD5F31A-D142-744E-840C-7FC5CEC0C725}" type="slidenum">
              <a:rPr lang="en-US" sz="1500">
                <a:solidFill>
                  <a:srgbClr val="0000FF"/>
                </a:solidFill>
              </a:rPr>
              <a:pPr eaLnBrk="1" hangingPunct="1"/>
              <a:t>46</a:t>
            </a:fld>
            <a:endParaRPr lang="en-US" sz="1500">
              <a:solidFill>
                <a:srgbClr val="0000FF"/>
              </a:solidFill>
            </a:endParaRPr>
          </a:p>
        </p:txBody>
      </p:sp>
      <p:graphicFrame>
        <p:nvGraphicFramePr>
          <p:cNvPr id="10" name="Chart 9"/>
          <p:cNvGraphicFramePr>
            <a:graphicFrameLocks noGrp="1"/>
          </p:cNvGraphicFramePr>
          <p:nvPr/>
        </p:nvGraphicFramePr>
        <p:xfrm>
          <a:off x="457200" y="685800"/>
          <a:ext cx="8673152" cy="62916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2346325" y="2514600"/>
            <a:ext cx="990600" cy="461963"/>
          </a:xfrm>
          <a:prstGeom prst="rect">
            <a:avLst/>
          </a:prstGeom>
          <a:solidFill>
            <a:schemeClr val="bg1"/>
          </a:solidFill>
        </p:spPr>
        <p:txBody>
          <a:bodyPr wrap="none" lIns="91432" tIns="45716" rIns="91432" bIns="45716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FF8409"/>
                </a:solidFill>
                <a:latin typeface="+mn-lt"/>
                <a:ea typeface="+mn-ea"/>
                <a:cs typeface="+mn-cs"/>
              </a:rPr>
              <a:t>Type A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2344738" y="5181600"/>
            <a:ext cx="1008062" cy="461963"/>
          </a:xfrm>
          <a:prstGeom prst="rect">
            <a:avLst/>
          </a:prstGeom>
          <a:solidFill>
            <a:schemeClr val="bg1"/>
          </a:solidFill>
        </p:spPr>
        <p:txBody>
          <a:bodyPr wrap="none" lIns="91432" tIns="45716" rIns="91432" bIns="45716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FF00FF"/>
                </a:solidFill>
                <a:latin typeface="+mn-lt"/>
                <a:ea typeface="+mn-ea"/>
                <a:cs typeface="+mn-cs"/>
              </a:rPr>
              <a:t>Type B</a:t>
            </a:r>
          </a:p>
        </p:txBody>
      </p:sp>
      <p:grpSp>
        <p:nvGrpSpPr>
          <p:cNvPr id="2" name="Group 13"/>
          <p:cNvGrpSpPr>
            <a:grpSpLocks/>
          </p:cNvGrpSpPr>
          <p:nvPr/>
        </p:nvGrpSpPr>
        <p:grpSpPr bwMode="auto">
          <a:xfrm>
            <a:off x="3276600" y="1219200"/>
            <a:ext cx="6038850" cy="4191000"/>
            <a:chOff x="3276600" y="1219200"/>
            <a:chExt cx="6037029" cy="4191000"/>
          </a:xfrm>
        </p:grpSpPr>
        <p:cxnSp>
          <p:nvCxnSpPr>
            <p:cNvPr id="116746" name="Straight Connector 10"/>
            <p:cNvCxnSpPr>
              <a:cxnSpLocks noChangeShapeType="1"/>
            </p:cNvCxnSpPr>
            <p:nvPr/>
          </p:nvCxnSpPr>
          <p:spPr bwMode="auto">
            <a:xfrm rot="10800000" flipV="1">
              <a:off x="3276600" y="1219200"/>
              <a:ext cx="5334000" cy="4191000"/>
            </a:xfrm>
            <a:prstGeom prst="line">
              <a:avLst/>
            </a:prstGeom>
            <a:noFill/>
            <a:ln w="76200">
              <a:solidFill>
                <a:srgbClr val="FF0066"/>
              </a:solidFill>
              <a:prstDash val="lgDash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" name="TextBox 12"/>
            <p:cNvSpPr txBox="1"/>
            <p:nvPr/>
          </p:nvSpPr>
          <p:spPr>
            <a:xfrm>
              <a:off x="6399858" y="3362325"/>
              <a:ext cx="2913771" cy="58420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3200" b="1" dirty="0">
                  <a:solidFill>
                    <a:srgbClr val="FF0066"/>
                  </a:solidFill>
                  <a:latin typeface="+mn-lt"/>
                  <a:ea typeface="+mn-ea"/>
                  <a:cs typeface="+mn-cs"/>
                </a:rPr>
                <a:t>Brownian Motion</a:t>
              </a:r>
            </a:p>
          </p:txBody>
        </p:sp>
        <p:sp>
          <p:nvSpPr>
            <p:cNvPr id="116748" name="TextBox 11"/>
            <p:cNvSpPr txBox="1">
              <a:spLocks noChangeArrowheads="1"/>
            </p:cNvSpPr>
            <p:nvPr/>
          </p:nvSpPr>
          <p:spPr bwMode="auto">
            <a:xfrm>
              <a:off x="4121296" y="2209800"/>
              <a:ext cx="529236" cy="76944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4400" b="1">
                  <a:solidFill>
                    <a:srgbClr val="FF0066"/>
                  </a:solidFill>
                  <a:cs typeface="Arial" charset="0"/>
                </a:rPr>
                <a:t>?</a:t>
              </a:r>
            </a:p>
          </p:txBody>
        </p:sp>
      </p:grp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Title 1"/>
          <p:cNvSpPr>
            <a:spLocks noGrp="1"/>
          </p:cNvSpPr>
          <p:nvPr>
            <p:ph type="title"/>
          </p:nvPr>
        </p:nvSpPr>
        <p:spPr>
          <a:xfrm>
            <a:off x="152400" y="7938"/>
            <a:ext cx="9296400" cy="685800"/>
          </a:xfrm>
        </p:spPr>
        <p:txBody>
          <a:bodyPr/>
          <a:lstStyle/>
          <a:p>
            <a:pPr eaLnBrk="1" hangingPunct="1"/>
            <a:r>
              <a:rPr lang="en-US" sz="3000">
                <a:latin typeface="Tahoma" charset="0"/>
                <a:ea typeface="ＭＳ Ｐゴシック" charset="0"/>
                <a:cs typeface="ＭＳ Ｐゴシック" charset="0"/>
              </a:rPr>
              <a:t>Campus-wide Collaborations </a:t>
            </a:r>
            <a:br>
              <a:rPr lang="en-US" sz="3000">
                <a:latin typeface="Tahoma" charset="0"/>
                <a:ea typeface="ＭＳ Ｐゴシック" charset="0"/>
                <a:cs typeface="ＭＳ Ｐゴシック" charset="0"/>
              </a:rPr>
            </a:br>
            <a:r>
              <a:rPr lang="en-US" sz="3000">
                <a:latin typeface="Tahoma" charset="0"/>
                <a:ea typeface="ＭＳ Ｐゴシック" charset="0"/>
                <a:cs typeface="ＭＳ Ｐゴシック" charset="0"/>
              </a:rPr>
              <a:t>on High-Speed Bio-imaging </a:t>
            </a:r>
          </a:p>
        </p:txBody>
      </p:sp>
      <p:pic>
        <p:nvPicPr>
          <p:cNvPr id="118787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916" r="424"/>
          <a:stretch>
            <a:fillRect/>
          </a:stretch>
        </p:blipFill>
        <p:spPr>
          <a:xfrm>
            <a:off x="166688" y="1066800"/>
            <a:ext cx="6727825" cy="5867400"/>
          </a:xfrm>
          <a:noFill/>
        </p:spPr>
      </p:pic>
      <p:grpSp>
        <p:nvGrpSpPr>
          <p:cNvPr id="2" name="Group 31"/>
          <p:cNvGrpSpPr>
            <a:grpSpLocks/>
          </p:cNvGrpSpPr>
          <p:nvPr/>
        </p:nvGrpSpPr>
        <p:grpSpPr bwMode="auto">
          <a:xfrm>
            <a:off x="3108325" y="3505200"/>
            <a:ext cx="6261100" cy="1514475"/>
            <a:chOff x="3108325" y="3505200"/>
            <a:chExt cx="6261100" cy="1514475"/>
          </a:xfrm>
        </p:grpSpPr>
        <p:sp>
          <p:nvSpPr>
            <p:cNvPr id="49170" name="Oval 10"/>
            <p:cNvSpPr>
              <a:spLocks noChangeAspect="1"/>
            </p:cNvSpPr>
            <p:nvPr/>
          </p:nvSpPr>
          <p:spPr bwMode="auto">
            <a:xfrm>
              <a:off x="3108325" y="3505200"/>
              <a:ext cx="639763" cy="639763"/>
            </a:xfrm>
            <a:prstGeom prst="ellipse">
              <a:avLst/>
            </a:prstGeom>
            <a:noFill/>
            <a:ln w="50800">
              <a:solidFill>
                <a:srgbClr val="00B05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 sz="1900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8816" name="TextBox 14"/>
            <p:cNvSpPr txBox="1">
              <a:spLocks noChangeArrowheads="1"/>
            </p:cNvSpPr>
            <p:nvPr/>
          </p:nvSpPr>
          <p:spPr bwMode="auto">
            <a:xfrm>
              <a:off x="6502400" y="4419600"/>
              <a:ext cx="2867025" cy="600075"/>
            </a:xfrm>
            <a:prstGeom prst="rect">
              <a:avLst/>
            </a:prstGeom>
            <a:noFill/>
            <a:ln w="9525">
              <a:solidFill>
                <a:srgbClr val="008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600" b="1">
                  <a:solidFill>
                    <a:srgbClr val="00B050"/>
                  </a:solidFill>
                  <a:latin typeface="Arial Narrow" charset="0"/>
                  <a:cs typeface="Arial" charset="0"/>
                </a:rPr>
                <a:t>California Nano Systems Institute</a:t>
              </a:r>
            </a:p>
            <a:p>
              <a:pPr eaLnBrk="1" hangingPunct="1"/>
              <a:r>
                <a:rPr lang="en-US" sz="1600" b="1">
                  <a:solidFill>
                    <a:srgbClr val="00B050"/>
                  </a:solidFill>
                  <a:latin typeface="Arial Narrow" charset="0"/>
                  <a:cs typeface="Arial" charset="0"/>
                </a:rPr>
                <a:t>(CNSI, </a:t>
              </a:r>
              <a:r>
                <a:rPr lang="en-US" sz="1700" b="1">
                  <a:solidFill>
                    <a:srgbClr val="00B050"/>
                  </a:solidFill>
                  <a:latin typeface="Arial Narrow" charset="0"/>
                  <a:cs typeface="Arial" charset="0"/>
                </a:rPr>
                <a:t>Laurent Bentolila</a:t>
              </a:r>
              <a:r>
                <a:rPr lang="en-US" sz="1600" b="1">
                  <a:solidFill>
                    <a:srgbClr val="00B050"/>
                  </a:solidFill>
                  <a:latin typeface="Arial Narrow" charset="0"/>
                  <a:cs typeface="Arial" charset="0"/>
                </a:rPr>
                <a:t>)</a:t>
              </a:r>
            </a:p>
          </p:txBody>
        </p:sp>
        <p:cxnSp>
          <p:nvCxnSpPr>
            <p:cNvPr id="118817" name="Straight Arrow Connector 17"/>
            <p:cNvCxnSpPr>
              <a:cxnSpLocks noChangeShapeType="1"/>
            </p:cNvCxnSpPr>
            <p:nvPr/>
          </p:nvCxnSpPr>
          <p:spPr bwMode="auto">
            <a:xfrm rot="10800000">
              <a:off x="3730986" y="3962052"/>
              <a:ext cx="2759867" cy="672447"/>
            </a:xfrm>
            <a:prstGeom prst="straightConnector1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" name="Group 29"/>
          <p:cNvGrpSpPr>
            <a:grpSpLocks/>
          </p:cNvGrpSpPr>
          <p:nvPr/>
        </p:nvGrpSpPr>
        <p:grpSpPr bwMode="auto">
          <a:xfrm>
            <a:off x="4030663" y="3124200"/>
            <a:ext cx="5337175" cy="965200"/>
            <a:chOff x="4030663" y="3124200"/>
            <a:chExt cx="5337175" cy="965200"/>
          </a:xfrm>
        </p:grpSpPr>
        <p:sp>
          <p:nvSpPr>
            <p:cNvPr id="49169" name="Oval 8"/>
            <p:cNvSpPr>
              <a:spLocks noChangeAspect="1"/>
            </p:cNvSpPr>
            <p:nvPr/>
          </p:nvSpPr>
          <p:spPr bwMode="auto">
            <a:xfrm>
              <a:off x="4030663" y="3124200"/>
              <a:ext cx="639762" cy="639763"/>
            </a:xfrm>
            <a:prstGeom prst="ellipse">
              <a:avLst/>
            </a:prstGeom>
            <a:noFill/>
            <a:ln w="50800">
              <a:solidFill>
                <a:srgbClr val="00B0F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 sz="1900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8813" name="TextBox 12"/>
            <p:cNvSpPr txBox="1">
              <a:spLocks noChangeArrowheads="1"/>
            </p:cNvSpPr>
            <p:nvPr/>
          </p:nvSpPr>
          <p:spPr bwMode="auto">
            <a:xfrm>
              <a:off x="6405563" y="3505200"/>
              <a:ext cx="2962275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600" b="1">
                  <a:solidFill>
                    <a:srgbClr val="00B0F0"/>
                  </a:solidFill>
                  <a:latin typeface="Arial Narrow" charset="0"/>
                  <a:cs typeface="Arial" charset="0"/>
                </a:rPr>
                <a:t>Dept. of Chemistry &amp; Biochemistry</a:t>
              </a:r>
            </a:p>
            <a:p>
              <a:pPr eaLnBrk="1" hangingPunct="1"/>
              <a:r>
                <a:rPr lang="en-US" sz="1600" b="1">
                  <a:solidFill>
                    <a:srgbClr val="00B0F0"/>
                  </a:solidFill>
                  <a:latin typeface="Arial Narrow" charset="0"/>
                  <a:cs typeface="Arial" charset="0"/>
                </a:rPr>
                <a:t>(Shimon Weiss)</a:t>
              </a:r>
            </a:p>
          </p:txBody>
        </p:sp>
        <p:cxnSp>
          <p:nvCxnSpPr>
            <p:cNvPr id="118814" name="Straight Arrow Connector 20"/>
            <p:cNvCxnSpPr>
              <a:cxnSpLocks noChangeShapeType="1"/>
            </p:cNvCxnSpPr>
            <p:nvPr/>
          </p:nvCxnSpPr>
          <p:spPr bwMode="auto">
            <a:xfrm rot="10800000">
              <a:off x="4738478" y="3505045"/>
              <a:ext cx="1599995" cy="228626"/>
            </a:xfrm>
            <a:prstGeom prst="straightConnector1">
              <a:avLst/>
            </a:prstGeom>
            <a:noFill/>
            <a:ln w="28575">
              <a:solidFill>
                <a:srgbClr val="00B0F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" name="Group 30"/>
          <p:cNvGrpSpPr>
            <a:grpSpLocks/>
          </p:cNvGrpSpPr>
          <p:nvPr/>
        </p:nvGrpSpPr>
        <p:grpSpPr bwMode="auto">
          <a:xfrm>
            <a:off x="3595688" y="4343400"/>
            <a:ext cx="5040312" cy="1574800"/>
            <a:chOff x="3595688" y="4343400"/>
            <a:chExt cx="5040312" cy="1574800"/>
          </a:xfrm>
        </p:grpSpPr>
        <p:sp>
          <p:nvSpPr>
            <p:cNvPr id="118809" name="TextBox 22"/>
            <p:cNvSpPr txBox="1">
              <a:spLocks noChangeArrowheads="1"/>
            </p:cNvSpPr>
            <p:nvPr/>
          </p:nvSpPr>
          <p:spPr bwMode="auto">
            <a:xfrm>
              <a:off x="6291263" y="5334000"/>
              <a:ext cx="2344737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600" b="1">
                  <a:solidFill>
                    <a:srgbClr val="CC3300"/>
                  </a:solidFill>
                  <a:latin typeface="Arial Narrow" charset="0"/>
                  <a:cs typeface="Arial" charset="0"/>
                </a:rPr>
                <a:t>Dept. of Surgical Oncology</a:t>
              </a:r>
            </a:p>
            <a:p>
              <a:pPr eaLnBrk="1" hangingPunct="1"/>
              <a:r>
                <a:rPr lang="en-US" sz="1600" b="1">
                  <a:solidFill>
                    <a:srgbClr val="CC3300"/>
                  </a:solidFill>
                  <a:latin typeface="Arial Narrow" charset="0"/>
                  <a:cs typeface="Arial" charset="0"/>
                </a:rPr>
                <a:t>(Manuel Penichet)</a:t>
              </a:r>
            </a:p>
          </p:txBody>
        </p:sp>
        <p:cxnSp>
          <p:nvCxnSpPr>
            <p:cNvPr id="118810" name="Straight Arrow Connector 17"/>
            <p:cNvCxnSpPr>
              <a:cxnSpLocks noChangeShapeType="1"/>
            </p:cNvCxnSpPr>
            <p:nvPr/>
          </p:nvCxnSpPr>
          <p:spPr bwMode="auto">
            <a:xfrm rot="10800000">
              <a:off x="4281336" y="4799906"/>
              <a:ext cx="1904757" cy="761684"/>
            </a:xfrm>
            <a:prstGeom prst="straightConnector1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9177" name="Oval 10"/>
            <p:cNvSpPr>
              <a:spLocks noChangeAspect="1"/>
            </p:cNvSpPr>
            <p:nvPr/>
          </p:nvSpPr>
          <p:spPr bwMode="auto">
            <a:xfrm>
              <a:off x="3595688" y="4343400"/>
              <a:ext cx="639762" cy="639763"/>
            </a:xfrm>
            <a:prstGeom prst="ellipse">
              <a:avLst/>
            </a:prstGeom>
            <a:noFill/>
            <a:ln w="50800">
              <a:solidFill>
                <a:srgbClr val="CC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 sz="1900">
                <a:latin typeface="+mn-lt"/>
                <a:ea typeface="+mn-ea"/>
                <a:cs typeface="+mn-cs"/>
              </a:endParaRPr>
            </a:p>
          </p:txBody>
        </p:sp>
      </p:grpSp>
      <p:grpSp>
        <p:nvGrpSpPr>
          <p:cNvPr id="5" name="Group 33"/>
          <p:cNvGrpSpPr>
            <a:grpSpLocks/>
          </p:cNvGrpSpPr>
          <p:nvPr/>
        </p:nvGrpSpPr>
        <p:grpSpPr bwMode="auto">
          <a:xfrm>
            <a:off x="4205288" y="1371600"/>
            <a:ext cx="5167312" cy="987425"/>
            <a:chOff x="4205288" y="1371600"/>
            <a:chExt cx="5167174" cy="987425"/>
          </a:xfrm>
        </p:grpSpPr>
        <p:sp>
          <p:nvSpPr>
            <p:cNvPr id="49156" name="Oval 7"/>
            <p:cNvSpPr>
              <a:spLocks noChangeAspect="1"/>
            </p:cNvSpPr>
            <p:nvPr/>
          </p:nvSpPr>
          <p:spPr bwMode="auto">
            <a:xfrm>
              <a:off x="4205288" y="1719263"/>
              <a:ext cx="639745" cy="639762"/>
            </a:xfrm>
            <a:prstGeom prst="ellipse">
              <a:avLst/>
            </a:prstGeom>
            <a:noFill/>
            <a:ln w="50800">
              <a:solidFill>
                <a:srgbClr val="FF0066"/>
              </a:solidFill>
              <a:round/>
              <a:headEnd/>
              <a:tailEnd/>
            </a:ln>
          </p:spPr>
          <p:txBody>
            <a:bodyPr wrap="none" lIns="91416" tIns="45708" rIns="91416" bIns="45708" anchor="ctr"/>
            <a:lstStyle/>
            <a:p>
              <a:pPr>
                <a:defRPr/>
              </a:pPr>
              <a:endParaRPr lang="en-US" sz="1900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8807" name="TextBox 11"/>
            <p:cNvSpPr txBox="1">
              <a:spLocks noChangeArrowheads="1"/>
            </p:cNvSpPr>
            <p:nvPr/>
          </p:nvSpPr>
          <p:spPr bwMode="auto">
            <a:xfrm>
              <a:off x="6781938" y="1371600"/>
              <a:ext cx="2590524" cy="8309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16" tIns="45708" rIns="91416" bIns="45708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600" b="1">
                  <a:solidFill>
                    <a:srgbClr val="FF0066"/>
                  </a:solidFill>
                  <a:latin typeface="Arial Narrow" charset="0"/>
                </a:rPr>
                <a:t>Dept. of Physics &amp; Astronomy</a:t>
              </a:r>
            </a:p>
            <a:p>
              <a:pPr eaLnBrk="1" hangingPunct="1"/>
              <a:r>
                <a:rPr lang="en-US" sz="1600" b="1">
                  <a:solidFill>
                    <a:srgbClr val="FF0066"/>
                  </a:solidFill>
                  <a:latin typeface="Arial Narrow" charset="0"/>
                </a:rPr>
                <a:t>(Dolores Bozovic, John Miao, </a:t>
              </a:r>
            </a:p>
            <a:p>
              <a:pPr eaLnBrk="1" hangingPunct="1"/>
              <a:r>
                <a:rPr lang="en-US" sz="1600" b="1">
                  <a:solidFill>
                    <a:srgbClr val="FF0066"/>
                  </a:solidFill>
                  <a:latin typeface="Arial Narrow" charset="0"/>
                </a:rPr>
                <a:t>Mayank Mehta)</a:t>
              </a:r>
            </a:p>
          </p:txBody>
        </p:sp>
        <p:cxnSp>
          <p:nvCxnSpPr>
            <p:cNvPr id="118808" name="Straight Arrow Connector 23"/>
            <p:cNvCxnSpPr>
              <a:cxnSpLocks noChangeShapeType="1"/>
              <a:stCxn id="118807" idx="1"/>
              <a:endCxn id="49156" idx="6"/>
            </p:cNvCxnSpPr>
            <p:nvPr/>
          </p:nvCxnSpPr>
          <p:spPr bwMode="auto">
            <a:xfrm rot="10800000" flipV="1">
              <a:off x="4845050" y="1787086"/>
              <a:ext cx="1936888" cy="252058"/>
            </a:xfrm>
            <a:prstGeom prst="straightConnector1">
              <a:avLst/>
            </a:prstGeom>
            <a:noFill/>
            <a:ln w="28575">
              <a:solidFill>
                <a:srgbClr val="FF0066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" name="Group 21"/>
          <p:cNvGrpSpPr>
            <a:grpSpLocks/>
          </p:cNvGrpSpPr>
          <p:nvPr/>
        </p:nvGrpSpPr>
        <p:grpSpPr bwMode="auto">
          <a:xfrm>
            <a:off x="1919288" y="4541838"/>
            <a:ext cx="7548562" cy="2317750"/>
            <a:chOff x="2057400" y="4389106"/>
            <a:chExt cx="7549567" cy="2319411"/>
          </a:xfrm>
        </p:grpSpPr>
        <p:sp>
          <p:nvSpPr>
            <p:cNvPr id="49164" name="Oval 9"/>
            <p:cNvSpPr>
              <a:spLocks noChangeAspect="1"/>
            </p:cNvSpPr>
            <p:nvPr/>
          </p:nvSpPr>
          <p:spPr bwMode="auto">
            <a:xfrm>
              <a:off x="2057400" y="4571799"/>
              <a:ext cx="639847" cy="640221"/>
            </a:xfrm>
            <a:prstGeom prst="ellipse">
              <a:avLst/>
            </a:prstGeom>
            <a:noFill/>
            <a:ln w="50800">
              <a:solidFill>
                <a:srgbClr val="FF840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 sz="1900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8802" name="TextBox 13"/>
            <p:cNvSpPr txBox="1">
              <a:spLocks noChangeArrowheads="1"/>
            </p:cNvSpPr>
            <p:nvPr/>
          </p:nvSpPr>
          <p:spPr bwMode="auto">
            <a:xfrm>
              <a:off x="6080661" y="5877659"/>
              <a:ext cx="3526306" cy="8308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600" b="1">
                  <a:solidFill>
                    <a:srgbClr val="FF8409"/>
                  </a:solidFill>
                  <a:latin typeface="Arial Narrow" charset="0"/>
                </a:rPr>
                <a:t>Dept. of Neurology &amp; Neurobiology</a:t>
              </a:r>
            </a:p>
            <a:p>
              <a:pPr eaLnBrk="1" hangingPunct="1"/>
              <a:r>
                <a:rPr lang="en-US" sz="1600" b="1">
                  <a:solidFill>
                    <a:srgbClr val="FF8409"/>
                  </a:solidFill>
                  <a:latin typeface="Arial Narrow" charset="0"/>
                </a:rPr>
                <a:t>(Carlos Portera-Cailliau,</a:t>
              </a:r>
            </a:p>
            <a:p>
              <a:pPr eaLnBrk="1" hangingPunct="1"/>
              <a:r>
                <a:rPr lang="en-US" sz="1600" b="1">
                  <a:solidFill>
                    <a:srgbClr val="FF8409"/>
                  </a:solidFill>
                  <a:latin typeface="Arial Narrow" charset="0"/>
                </a:rPr>
                <a:t>Jack Feldman, Tom Otis, Andrew Charles)</a:t>
              </a:r>
            </a:p>
          </p:txBody>
        </p:sp>
        <p:cxnSp>
          <p:nvCxnSpPr>
            <p:cNvPr id="118803" name="Straight Arrow Connector 16"/>
            <p:cNvCxnSpPr>
              <a:cxnSpLocks noChangeShapeType="1"/>
              <a:stCxn id="118802" idx="1"/>
              <a:endCxn id="49164" idx="5"/>
            </p:cNvCxnSpPr>
            <p:nvPr/>
          </p:nvCxnSpPr>
          <p:spPr bwMode="auto">
            <a:xfrm rot="10800000">
              <a:off x="2603720" y="5117740"/>
              <a:ext cx="3477723" cy="1174982"/>
            </a:xfrm>
            <a:prstGeom prst="straightConnector1">
              <a:avLst/>
            </a:prstGeom>
            <a:noFill/>
            <a:ln w="28575">
              <a:solidFill>
                <a:srgbClr val="FF8409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8804" name="Straight Arrow Connector 16"/>
            <p:cNvCxnSpPr>
              <a:cxnSpLocks noChangeShapeType="1"/>
              <a:endCxn id="49168" idx="5"/>
            </p:cNvCxnSpPr>
            <p:nvPr/>
          </p:nvCxnSpPr>
          <p:spPr bwMode="auto">
            <a:xfrm rot="10800000">
              <a:off x="3594320" y="4935460"/>
              <a:ext cx="2425481" cy="1236740"/>
            </a:xfrm>
            <a:prstGeom prst="straightConnector1">
              <a:avLst/>
            </a:prstGeom>
            <a:noFill/>
            <a:ln w="28575">
              <a:solidFill>
                <a:srgbClr val="FF8409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9168" name="Oval 9"/>
            <p:cNvSpPr>
              <a:spLocks noChangeAspect="1"/>
            </p:cNvSpPr>
            <p:nvPr/>
          </p:nvSpPr>
          <p:spPr bwMode="auto">
            <a:xfrm>
              <a:off x="3048132" y="4389106"/>
              <a:ext cx="639847" cy="640220"/>
            </a:xfrm>
            <a:prstGeom prst="ellipse">
              <a:avLst/>
            </a:prstGeom>
            <a:noFill/>
            <a:ln w="50800">
              <a:solidFill>
                <a:srgbClr val="FF840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 sz="1900">
                <a:latin typeface="+mn-lt"/>
                <a:ea typeface="+mn-ea"/>
                <a:cs typeface="+mn-cs"/>
              </a:endParaRPr>
            </a:p>
          </p:txBody>
        </p:sp>
      </p:grpSp>
      <p:grpSp>
        <p:nvGrpSpPr>
          <p:cNvPr id="7" name="Group 32"/>
          <p:cNvGrpSpPr>
            <a:grpSpLocks/>
          </p:cNvGrpSpPr>
          <p:nvPr/>
        </p:nvGrpSpPr>
        <p:grpSpPr bwMode="auto">
          <a:xfrm>
            <a:off x="2422525" y="2667000"/>
            <a:ext cx="7000875" cy="838200"/>
            <a:chOff x="2422525" y="2667000"/>
            <a:chExt cx="7000875" cy="838200"/>
          </a:xfrm>
        </p:grpSpPr>
        <p:sp>
          <p:nvSpPr>
            <p:cNvPr id="26" name="Oval 7"/>
            <p:cNvSpPr>
              <a:spLocks noChangeAspect="1"/>
            </p:cNvSpPr>
            <p:nvPr/>
          </p:nvSpPr>
          <p:spPr bwMode="auto">
            <a:xfrm>
              <a:off x="2422525" y="2865438"/>
              <a:ext cx="639763" cy="639762"/>
            </a:xfrm>
            <a:prstGeom prst="ellipse">
              <a:avLst/>
            </a:prstGeom>
            <a:noFill/>
            <a:ln w="50800" algn="ctr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</p:spPr>
          <p:txBody>
            <a:bodyPr wrap="none" lIns="91416" tIns="45708" rIns="91416" bIns="45708" anchor="ctr"/>
            <a:lstStyle/>
            <a:p>
              <a:pPr>
                <a:defRPr/>
              </a:pPr>
              <a:endParaRPr lang="en-US" sz="1900" dirty="0">
                <a:latin typeface="+mn-lt"/>
                <a:ea typeface="+mn-ea"/>
                <a:cs typeface="Arial" charset="0"/>
              </a:endParaRPr>
            </a:p>
          </p:txBody>
        </p:sp>
        <p:cxnSp>
          <p:nvCxnSpPr>
            <p:cNvPr id="27" name="Straight Arrow Connector 23"/>
            <p:cNvCxnSpPr>
              <a:cxnSpLocks noChangeShapeType="1"/>
            </p:cNvCxnSpPr>
            <p:nvPr/>
          </p:nvCxnSpPr>
          <p:spPr bwMode="auto">
            <a:xfrm rot="10800000" flipV="1">
              <a:off x="3062288" y="2819400"/>
              <a:ext cx="3733800" cy="304800"/>
            </a:xfrm>
            <a:prstGeom prst="straightConnector1">
              <a:avLst/>
            </a:prstGeom>
            <a:noFill/>
            <a:ln w="28575" algn="ctr">
              <a:solidFill>
                <a:schemeClr val="accent1">
                  <a:lumMod val="75000"/>
                </a:schemeClr>
              </a:solidFill>
              <a:round/>
              <a:headEnd/>
              <a:tailEnd type="arrow" w="med" len="med"/>
            </a:ln>
          </p:spPr>
        </p:cxnSp>
        <p:sp>
          <p:nvSpPr>
            <p:cNvPr id="118800" name="TextBox 29"/>
            <p:cNvSpPr txBox="1">
              <a:spLocks noChangeArrowheads="1"/>
            </p:cNvSpPr>
            <p:nvPr/>
          </p:nvSpPr>
          <p:spPr bwMode="auto">
            <a:xfrm>
              <a:off x="6797675" y="2667000"/>
              <a:ext cx="2625725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16" tIns="45708" rIns="91416" bIns="45708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600" b="1">
                  <a:solidFill>
                    <a:srgbClr val="009973"/>
                  </a:solidFill>
                  <a:latin typeface="Arial Narrow" charset="0"/>
                  <a:cs typeface="Arial" charset="0"/>
                </a:rPr>
                <a:t>Dept. of Electrical Engineering</a:t>
              </a:r>
            </a:p>
            <a:p>
              <a:pPr eaLnBrk="1" hangingPunct="1"/>
              <a:r>
                <a:rPr lang="en-US" sz="1600" b="1">
                  <a:solidFill>
                    <a:srgbClr val="009973"/>
                  </a:solidFill>
                  <a:latin typeface="Arial Narrow" charset="0"/>
                  <a:cs typeface="Arial" charset="0"/>
                </a:rPr>
                <a:t>(Bahram Jalali)</a:t>
              </a:r>
            </a:p>
          </p:txBody>
        </p:sp>
      </p:grpSp>
      <p:sp>
        <p:nvSpPr>
          <p:cNvPr id="118794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18795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Katsushi Arisaka,UCLA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1879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09BFA2E1-4F7B-D543-B809-C1BFE38FA98C}" type="slidenum">
              <a:rPr lang="en-US" sz="1500">
                <a:solidFill>
                  <a:srgbClr val="0000FF"/>
                </a:solidFill>
              </a:rPr>
              <a:pPr eaLnBrk="1" hangingPunct="1"/>
              <a:t>47</a:t>
            </a:fld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55311" name="TextBox 11"/>
          <p:cNvSpPr txBox="1">
            <a:spLocks noChangeArrowheads="1"/>
          </p:cNvSpPr>
          <p:nvPr/>
        </p:nvSpPr>
        <p:spPr bwMode="auto">
          <a:xfrm>
            <a:off x="152400" y="3352800"/>
            <a:ext cx="2101850" cy="830263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FF"/>
            </a:solidFill>
            <a:miter lim="800000"/>
            <a:headEnd/>
            <a:tailEnd/>
          </a:ln>
        </p:spPr>
        <p:txBody>
          <a:bodyPr wrap="none" lIns="91416" tIns="45708" rIns="91416" bIns="45708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600" b="1">
                <a:solidFill>
                  <a:srgbClr val="FF00FF"/>
                </a:solidFill>
                <a:latin typeface="Arial Narrow" charset="0"/>
              </a:rPr>
              <a:t>Industrial Partners</a:t>
            </a:r>
          </a:p>
          <a:p>
            <a:pPr eaLnBrk="1" hangingPunct="1"/>
            <a:r>
              <a:rPr lang="en-US" sz="1600" b="1">
                <a:solidFill>
                  <a:srgbClr val="FF00FF"/>
                </a:solidFill>
                <a:latin typeface="Arial Narrow" charset="0"/>
              </a:rPr>
              <a:t>(Hamamatsu Photonics,</a:t>
            </a:r>
          </a:p>
          <a:p>
            <a:pPr eaLnBrk="1" hangingPunct="1"/>
            <a:r>
              <a:rPr lang="en-US" sz="1600" b="1">
                <a:solidFill>
                  <a:srgbClr val="FF00FF"/>
                </a:solidFill>
                <a:latin typeface="Arial Narrow" charset="0"/>
              </a:rPr>
              <a:t>Photron</a:t>
            </a:r>
            <a:r>
              <a:rPr lang="en-US" sz="1600" b="1">
                <a:solidFill>
                  <a:srgbClr val="FF0000"/>
                </a:solidFill>
                <a:latin typeface="Arial Narrow" charset="0"/>
              </a:rPr>
              <a:t>, Leica</a:t>
            </a:r>
            <a:r>
              <a:rPr lang="en-US" sz="1600" b="1">
                <a:solidFill>
                  <a:srgbClr val="FF00FF"/>
                </a:solidFill>
                <a:latin typeface="Arial Narrow" charset="0"/>
              </a:rPr>
              <a:t>)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55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311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Rectangle 7"/>
          <p:cNvSpPr>
            <a:spLocks noChangeArrowheads="1"/>
          </p:cNvSpPr>
          <p:nvPr/>
        </p:nvSpPr>
        <p:spPr bwMode="auto">
          <a:xfrm>
            <a:off x="0" y="0"/>
            <a:ext cx="9677400" cy="73152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35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152400"/>
            <a:ext cx="8534400" cy="914400"/>
          </a:xfrm>
        </p:spPr>
        <p:txBody>
          <a:bodyPr/>
          <a:lstStyle/>
          <a:p>
            <a:pPr eaLnBrk="1" hangingPunct="1"/>
            <a:r>
              <a:rPr lang="en-US" sz="3200">
                <a:solidFill>
                  <a:srgbClr val="FF6600"/>
                </a:solidFill>
                <a:latin typeface="Tahoma" charset="0"/>
                <a:ea typeface="ＭＳ Ｐゴシック" charset="0"/>
                <a:cs typeface="ＭＳ Ｐゴシック" charset="0"/>
              </a:rPr>
              <a:t>User-shared Core Facility</a:t>
            </a:r>
            <a:br>
              <a:rPr lang="en-US" sz="3200">
                <a:solidFill>
                  <a:srgbClr val="FF6600"/>
                </a:solidFill>
                <a:latin typeface="Tahoma" charset="0"/>
                <a:ea typeface="ＭＳ Ｐゴシック" charset="0"/>
                <a:cs typeface="ＭＳ Ｐゴシック" charset="0"/>
              </a:rPr>
            </a:br>
            <a:r>
              <a:rPr lang="en-US" sz="3200">
                <a:solidFill>
                  <a:srgbClr val="FF6600"/>
                </a:solidFill>
                <a:latin typeface="Tahoma" charset="0"/>
                <a:ea typeface="ＭＳ Ｐゴシック" charset="0"/>
                <a:cs typeface="ＭＳ Ｐゴシック" charset="0"/>
              </a:rPr>
              <a:t>of High-speed Microscopes at CNSI</a:t>
            </a:r>
          </a:p>
        </p:txBody>
      </p:sp>
      <p:pic>
        <p:nvPicPr>
          <p:cNvPr id="120836" name="Picture 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1219200"/>
            <a:ext cx="8945563" cy="518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990600" y="6400800"/>
            <a:ext cx="7924800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6632" tIns="48316" rIns="96632" bIns="48316" anchor="ctr"/>
          <a:lstStyle/>
          <a:p>
            <a:pPr defTabSz="965200">
              <a:lnSpc>
                <a:spcPct val="80000"/>
              </a:lnSpc>
              <a:defRPr/>
            </a:pPr>
            <a:r>
              <a:rPr lang="en-US" sz="3200" b="1" kern="0" dirty="0">
                <a:solidFill>
                  <a:srgbClr val="85FFE0"/>
                </a:solidFill>
                <a:latin typeface="+mj-lt"/>
                <a:ea typeface="ＭＳ Ｐゴシック" charset="-128"/>
                <a:cs typeface="ＭＳ Ｐゴシック" charset="-128"/>
              </a:rPr>
              <a:t>4D </a:t>
            </a:r>
            <a:r>
              <a:rPr lang="en-US" sz="3200" b="1" kern="0" dirty="0" err="1">
                <a:solidFill>
                  <a:srgbClr val="85FFE0"/>
                </a:solidFill>
                <a:latin typeface="+mj-lt"/>
                <a:ea typeface="ＭＳ Ｐゴシック" charset="-128"/>
                <a:cs typeface="ＭＳ Ｐゴシック" charset="-128"/>
              </a:rPr>
              <a:t>Nano</a:t>
            </a:r>
            <a:r>
              <a:rPr lang="en-US" sz="3200" b="1" kern="0" dirty="0">
                <a:solidFill>
                  <a:srgbClr val="85FFE0"/>
                </a:solidFill>
                <a:latin typeface="+mj-lt"/>
                <a:ea typeface="ＭＳ Ｐゴシック" charset="-128"/>
                <a:cs typeface="ＭＳ Ｐゴシック" charset="-128"/>
              </a:rPr>
              <a:t> Biophysics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7/1/2010</a:t>
            </a: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Katsushi Arisaka,UCLA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7DE35C-04F6-6C4A-AB29-EFA35CF5930F}" type="slidenum">
              <a:rPr lang="en-US" smtClean="0"/>
              <a:pPr/>
              <a:t>48</a:t>
            </a:fld>
            <a:endParaRPr lang="en-US"/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2225"/>
            <a:ext cx="9601200" cy="731838"/>
          </a:xfrm>
        </p:spPr>
        <p:txBody>
          <a:bodyPr/>
          <a:lstStyle/>
          <a:p>
            <a:pPr eaLnBrk="1" hangingPunct="1"/>
            <a:r>
              <a:rPr lang="en-US" altLang="ja-JP" sz="3600">
                <a:latin typeface="Tahoma" charset="0"/>
                <a:ea typeface="ＭＳ Ｐゴシック" charset="0"/>
                <a:cs typeface="ＭＳ Ｐゴシック" charset="0"/>
              </a:rPr>
              <a:t>Image Intensified CMOS Camera</a:t>
            </a:r>
            <a:endParaRPr lang="ja-JP" altLang="en-US" sz="3600">
              <a:latin typeface="Tahoma" charset="0"/>
              <a:ea typeface="ＭＳ Ｐゴシック" charset="0"/>
              <a:cs typeface="ＭＳ Ｐゴシック" charset="0"/>
            </a:endParaRPr>
          </a:p>
        </p:txBody>
      </p:sp>
      <p:pic>
        <p:nvPicPr>
          <p:cNvPr id="122883" name="Picture 3"/>
          <p:cNvPicPr>
            <a:picLocks noGrp="1" noChangeAspect="1" noChangeArrowheads="1"/>
          </p:cNvPicPr>
          <p:nvPr>
            <p:ph type="body"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073150" y="762000"/>
            <a:ext cx="7246938" cy="6172200"/>
          </a:xfrm>
        </p:spPr>
      </p:pic>
      <p:sp>
        <p:nvSpPr>
          <p:cNvPr id="122884" name="Text Box 4"/>
          <p:cNvSpPr txBox="1">
            <a:spLocks noChangeArrowheads="1"/>
          </p:cNvSpPr>
          <p:nvPr/>
        </p:nvSpPr>
        <p:spPr bwMode="auto">
          <a:xfrm>
            <a:off x="6021388" y="1541463"/>
            <a:ext cx="2378075" cy="684212"/>
          </a:xfrm>
          <a:prstGeom prst="rect">
            <a:avLst/>
          </a:prstGeom>
          <a:solidFill>
            <a:schemeClr val="bg1"/>
          </a:solidFill>
          <a:ln w="38100">
            <a:solidFill>
              <a:srgbClr val="FFFF00"/>
            </a:solidFill>
            <a:miter lim="800000"/>
            <a:headEnd/>
            <a:tailEnd/>
          </a:ln>
        </p:spPr>
        <p:txBody>
          <a:bodyPr lIns="91333" tIns="45667" rIns="91333" bIns="45667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ja-JP" sz="1900" b="1">
                <a:solidFill>
                  <a:srgbClr val="00B050"/>
                </a:solidFill>
              </a:rPr>
              <a:t>CMOS Camera</a:t>
            </a:r>
          </a:p>
          <a:p>
            <a:pPr eaLnBrk="1" hangingPunct="1"/>
            <a:r>
              <a:rPr lang="en-US" altLang="ja-JP" sz="1900" b="1">
                <a:solidFill>
                  <a:srgbClr val="00B050"/>
                </a:solidFill>
              </a:rPr>
              <a:t>(&gt; 1,000 frame/sec)</a:t>
            </a:r>
          </a:p>
        </p:txBody>
      </p:sp>
      <p:sp>
        <p:nvSpPr>
          <p:cNvPr id="122885" name="Text Box 4"/>
          <p:cNvSpPr txBox="1">
            <a:spLocks noChangeArrowheads="1"/>
          </p:cNvSpPr>
          <p:nvPr/>
        </p:nvSpPr>
        <p:spPr bwMode="auto">
          <a:xfrm>
            <a:off x="558800" y="2225675"/>
            <a:ext cx="2674938" cy="676275"/>
          </a:xfrm>
          <a:prstGeom prst="rect">
            <a:avLst/>
          </a:prstGeom>
          <a:solidFill>
            <a:schemeClr val="bg1"/>
          </a:solidFill>
          <a:ln w="38100">
            <a:solidFill>
              <a:srgbClr val="FFFF00"/>
            </a:solidFill>
            <a:miter lim="800000"/>
            <a:headEnd/>
            <a:tailEnd/>
          </a:ln>
        </p:spPr>
        <p:txBody>
          <a:bodyPr lIns="91333" tIns="45667" rIns="91333" bIns="45667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ja-JP" sz="1900" b="1">
                <a:solidFill>
                  <a:srgbClr val="FF00FF"/>
                </a:solidFill>
              </a:rPr>
              <a:t>GaAsP Photocathode</a:t>
            </a:r>
          </a:p>
          <a:p>
            <a:pPr eaLnBrk="1" hangingPunct="1"/>
            <a:r>
              <a:rPr lang="en-US" altLang="ja-JP" sz="1900" b="1">
                <a:solidFill>
                  <a:srgbClr val="FF00FF"/>
                </a:solidFill>
              </a:rPr>
              <a:t>(50% QE)</a:t>
            </a:r>
          </a:p>
        </p:txBody>
      </p:sp>
      <p:sp>
        <p:nvSpPr>
          <p:cNvPr id="122886" name="Text Box 4"/>
          <p:cNvSpPr txBox="1">
            <a:spLocks noChangeArrowheads="1"/>
          </p:cNvSpPr>
          <p:nvPr/>
        </p:nvSpPr>
        <p:spPr bwMode="auto">
          <a:xfrm>
            <a:off x="6959600" y="3200400"/>
            <a:ext cx="1803400" cy="969963"/>
          </a:xfrm>
          <a:prstGeom prst="rect">
            <a:avLst/>
          </a:prstGeom>
          <a:solidFill>
            <a:schemeClr val="bg1"/>
          </a:solidFill>
          <a:ln w="38100">
            <a:solidFill>
              <a:srgbClr val="FFFF00"/>
            </a:solidFill>
            <a:miter lim="800000"/>
            <a:headEnd/>
            <a:tailEnd/>
          </a:ln>
        </p:spPr>
        <p:txBody>
          <a:bodyPr lIns="91333" tIns="45667" rIns="91333" bIns="45667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ja-JP" sz="1900" b="1">
                <a:solidFill>
                  <a:srgbClr val="00B050"/>
                </a:solidFill>
              </a:rPr>
              <a:t>Multi-channel</a:t>
            </a:r>
          </a:p>
          <a:p>
            <a:pPr eaLnBrk="1" hangingPunct="1"/>
            <a:r>
              <a:rPr lang="en-US" altLang="ja-JP" sz="1900" b="1">
                <a:solidFill>
                  <a:srgbClr val="00B050"/>
                </a:solidFill>
              </a:rPr>
              <a:t>High-speed Digitization</a:t>
            </a:r>
          </a:p>
        </p:txBody>
      </p:sp>
      <p:sp>
        <p:nvSpPr>
          <p:cNvPr id="9" name="Right Arrow 8"/>
          <p:cNvSpPr/>
          <p:nvPr/>
        </p:nvSpPr>
        <p:spPr>
          <a:xfrm rot="3992075">
            <a:off x="7194551" y="2552700"/>
            <a:ext cx="730250" cy="320675"/>
          </a:xfrm>
          <a:prstGeom prst="rightArrow">
            <a:avLst/>
          </a:prstGeom>
          <a:solidFill>
            <a:schemeClr val="accent6">
              <a:lumMod val="40000"/>
              <a:lumOff val="60000"/>
            </a:schemeClr>
          </a:solidFill>
          <a:ln w="28575" cap="flat" cmpd="sng" algn="ctr">
            <a:solidFill>
              <a:srgbClr val="FF6600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6653" tIns="48326" rIns="96653" bIns="48326" anchor="ctr"/>
          <a:lstStyle/>
          <a:p>
            <a:pPr>
              <a:defRPr/>
            </a:pPr>
            <a:endParaRPr lang="en-US"/>
          </a:p>
        </p:txBody>
      </p:sp>
      <p:sp>
        <p:nvSpPr>
          <p:cNvPr id="122888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22889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>
                <a:solidFill>
                  <a:srgbClr val="0000FF"/>
                </a:solidFill>
              </a:rPr>
              <a:t>Katsushi Arisaka,UCLA</a:t>
            </a:r>
          </a:p>
        </p:txBody>
      </p:sp>
      <p:sp>
        <p:nvSpPr>
          <p:cNvPr id="122890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85E44572-8CBA-FC41-A65D-5346124BD687}" type="slidenum">
              <a:rPr lang="en-US" sz="1500">
                <a:solidFill>
                  <a:srgbClr val="0000FF"/>
                </a:solidFill>
              </a:rPr>
              <a:pPr eaLnBrk="1" hangingPunct="1"/>
              <a:t>49</a:t>
            </a:fld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22891" name="TextBox 7"/>
          <p:cNvSpPr txBox="1">
            <a:spLocks noChangeArrowheads="1"/>
          </p:cNvSpPr>
          <p:nvPr/>
        </p:nvSpPr>
        <p:spPr bwMode="auto">
          <a:xfrm>
            <a:off x="228600" y="914400"/>
            <a:ext cx="15557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2" tIns="45716" rIns="91432" bIns="45716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3200" b="1" i="1">
                <a:solidFill>
                  <a:srgbClr val="00B0F0"/>
                </a:solidFill>
                <a:latin typeface="Arial Narrow" charset="0"/>
              </a:rPr>
              <a:t>Photron</a:t>
            </a:r>
          </a:p>
        </p:txBody>
      </p:sp>
      <p:sp>
        <p:nvSpPr>
          <p:cNvPr id="122892" name="Text Box 4"/>
          <p:cNvSpPr txBox="1">
            <a:spLocks noChangeArrowheads="1"/>
          </p:cNvSpPr>
          <p:nvPr/>
        </p:nvSpPr>
        <p:spPr bwMode="auto">
          <a:xfrm>
            <a:off x="2139950" y="1447800"/>
            <a:ext cx="2759075" cy="676275"/>
          </a:xfrm>
          <a:prstGeom prst="rect">
            <a:avLst/>
          </a:prstGeom>
          <a:solidFill>
            <a:schemeClr val="bg1"/>
          </a:solidFill>
          <a:ln w="38100">
            <a:solidFill>
              <a:srgbClr val="FFFF00"/>
            </a:solidFill>
            <a:miter lim="800000"/>
            <a:headEnd/>
            <a:tailEnd/>
          </a:ln>
        </p:spPr>
        <p:txBody>
          <a:bodyPr lIns="91333" tIns="45667" rIns="91333" bIns="45667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ja-JP" sz="1900" b="1">
                <a:solidFill>
                  <a:srgbClr val="FF6600"/>
                </a:solidFill>
              </a:rPr>
              <a:t>MCP</a:t>
            </a:r>
          </a:p>
          <a:p>
            <a:pPr eaLnBrk="1" hangingPunct="1"/>
            <a:r>
              <a:rPr lang="en-US" altLang="ja-JP" sz="1900" b="1">
                <a:solidFill>
                  <a:srgbClr val="FF6600"/>
                </a:solidFill>
              </a:rPr>
              <a:t>(Micro Channel Plate)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38915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Katsushi Arisaka,UCLA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3891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337F4686-2429-FA43-93BC-9CB13153E564}" type="slidenum">
              <a:rPr lang="en-US" sz="1500">
                <a:solidFill>
                  <a:srgbClr val="0000FF"/>
                </a:solidFill>
              </a:rPr>
              <a:pPr eaLnBrk="1" hangingPunct="1"/>
              <a:t>5</a:t>
            </a:fld>
            <a:endParaRPr lang="en-US" sz="1500">
              <a:solidFill>
                <a:srgbClr val="0000FF"/>
              </a:solidFill>
            </a:endParaRPr>
          </a:p>
        </p:txBody>
      </p:sp>
      <p:pic>
        <p:nvPicPr>
          <p:cNvPr id="38917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674225" cy="731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65763" name="Text Box 3"/>
          <p:cNvSpPr txBox="1">
            <a:spLocks noChangeArrowheads="1"/>
          </p:cNvSpPr>
          <p:nvPr/>
        </p:nvSpPr>
        <p:spPr bwMode="auto">
          <a:xfrm>
            <a:off x="338138" y="6784975"/>
            <a:ext cx="53371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ja-JP" b="1">
                <a:solidFill>
                  <a:srgbClr val="FFFF00"/>
                </a:solidFill>
              </a:rPr>
              <a:t>~100 Billions Stars in a Galaxy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5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1657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65763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Tahoma" charset="0"/>
                <a:ea typeface="ＭＳ Ｐゴシック" charset="0"/>
                <a:cs typeface="ＭＳ Ｐゴシック" charset="0"/>
              </a:rPr>
              <a:t>MCP (Micro Channel Plate)</a:t>
            </a:r>
          </a:p>
        </p:txBody>
      </p:sp>
      <p:sp>
        <p:nvSpPr>
          <p:cNvPr id="124931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24932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>
                <a:solidFill>
                  <a:srgbClr val="0000FF"/>
                </a:solidFill>
              </a:rPr>
              <a:t>Katsushi Arisaka,UCLA</a:t>
            </a:r>
          </a:p>
        </p:txBody>
      </p:sp>
      <p:sp>
        <p:nvSpPr>
          <p:cNvPr id="124933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4478B5F1-876D-D747-875C-B87A70CD651F}" type="slidenum">
              <a:rPr lang="en-US" sz="1500">
                <a:solidFill>
                  <a:srgbClr val="0000FF"/>
                </a:solidFill>
              </a:rPr>
              <a:pPr eaLnBrk="1" hangingPunct="1"/>
              <a:t>50</a:t>
            </a:fld>
            <a:endParaRPr lang="en-US" sz="1500">
              <a:solidFill>
                <a:srgbClr val="0000FF"/>
              </a:solidFill>
            </a:endParaRPr>
          </a:p>
        </p:txBody>
      </p:sp>
      <p:pic>
        <p:nvPicPr>
          <p:cNvPr id="124934" name="Picture 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1981200"/>
            <a:ext cx="4722813" cy="434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4935" name="Picture 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0" y="2573338"/>
            <a:ext cx="6477000" cy="2633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4936" name="Rectangle 277"/>
          <p:cNvSpPr>
            <a:spLocks noChangeArrowheads="1"/>
          </p:cNvSpPr>
          <p:nvPr/>
        </p:nvSpPr>
        <p:spPr bwMode="auto">
          <a:xfrm>
            <a:off x="5791200" y="5562600"/>
            <a:ext cx="2590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b="1">
                <a:solidFill>
                  <a:srgbClr val="FF6600"/>
                </a:solidFill>
                <a:latin typeface="Arial Narrow" charset="0"/>
              </a:rPr>
              <a:t>Gain = 100 - 1000</a:t>
            </a:r>
          </a:p>
        </p:txBody>
      </p:sp>
      <p:sp>
        <p:nvSpPr>
          <p:cNvPr id="124937" name="Rectangle 277"/>
          <p:cNvSpPr>
            <a:spLocks noChangeArrowheads="1"/>
          </p:cNvSpPr>
          <p:nvPr/>
        </p:nvSpPr>
        <p:spPr bwMode="auto">
          <a:xfrm>
            <a:off x="2819400" y="2362200"/>
            <a:ext cx="25908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2000" b="1">
                <a:solidFill>
                  <a:srgbClr val="FF6600"/>
                </a:solidFill>
                <a:latin typeface="Arial Narrow" charset="0"/>
              </a:rPr>
              <a:t>( 5 – 10 </a:t>
            </a:r>
            <a:r>
              <a:rPr lang="en-US" sz="2000" b="1">
                <a:solidFill>
                  <a:srgbClr val="FF6600"/>
                </a:solidFill>
                <a:latin typeface="Lucida Grande" charset="0"/>
                <a:cs typeface="Lucida Grande" charset="0"/>
              </a:rPr>
              <a:t>μm ϕ</a:t>
            </a:r>
            <a:r>
              <a:rPr lang="en-US" sz="2000" b="1">
                <a:solidFill>
                  <a:srgbClr val="FF6600"/>
                </a:solidFill>
                <a:latin typeface="Arial Narrow" charset="0"/>
                <a:ea typeface="Lucida Grande" charset="0"/>
                <a:cs typeface="Lucida Grande" charset="0"/>
              </a:rPr>
              <a:t>)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4" name="Rectangle 7"/>
          <p:cNvSpPr>
            <a:spLocks noChangeArrowheads="1"/>
          </p:cNvSpPr>
          <p:nvPr/>
        </p:nvSpPr>
        <p:spPr bwMode="auto">
          <a:xfrm>
            <a:off x="0" y="0"/>
            <a:ext cx="9677400" cy="73152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955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>
                <a:solidFill>
                  <a:srgbClr val="0000FF"/>
                </a:solidFill>
              </a:rPr>
              <a:t>Katsushi Arisaka,UCLA</a:t>
            </a:r>
          </a:p>
        </p:txBody>
      </p:sp>
      <p:pic>
        <p:nvPicPr>
          <p:cNvPr id="125956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057400" y="0"/>
            <a:ext cx="5562600" cy="7337425"/>
          </a:xfrm>
          <a:noFill/>
        </p:spPr>
      </p:pic>
      <p:sp>
        <p:nvSpPr>
          <p:cNvPr id="125957" name="Rectangle 277"/>
          <p:cNvSpPr>
            <a:spLocks noChangeArrowheads="1"/>
          </p:cNvSpPr>
          <p:nvPr/>
        </p:nvSpPr>
        <p:spPr bwMode="auto">
          <a:xfrm>
            <a:off x="7467600" y="1981200"/>
            <a:ext cx="2438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3200" b="1" i="1">
                <a:solidFill>
                  <a:srgbClr val="FF00FF"/>
                </a:solidFill>
                <a:latin typeface="Arial Narrow" charset="0"/>
              </a:rPr>
              <a:t>2,000 fps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7/1/2010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7DE35C-04F6-6C4A-AB29-EFA35CF5930F}" type="slidenum">
              <a:rPr lang="en-US" smtClean="0"/>
              <a:pPr/>
              <a:t>51</a:t>
            </a:fld>
            <a:endParaRPr lang="en-US"/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Tahoma" charset="0"/>
                <a:ea typeface="ＭＳ Ｐゴシック" charset="0"/>
                <a:cs typeface="ＭＳ Ｐゴシック" charset="0"/>
              </a:rPr>
              <a:t>Yokogawa CSU-X1</a:t>
            </a:r>
          </a:p>
        </p:txBody>
      </p:sp>
      <p:sp>
        <p:nvSpPr>
          <p:cNvPr id="128003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28004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>
                <a:solidFill>
                  <a:srgbClr val="0000FF"/>
                </a:solidFill>
              </a:rPr>
              <a:t>Katsushi Arisaka,UCLA</a:t>
            </a:r>
          </a:p>
        </p:txBody>
      </p:sp>
      <p:sp>
        <p:nvSpPr>
          <p:cNvPr id="128005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7D4D0B64-D6AF-504E-B74A-B0EBD0AD4E1D}" type="slidenum">
              <a:rPr lang="en-US" sz="1500">
                <a:solidFill>
                  <a:srgbClr val="0000FF"/>
                </a:solidFill>
              </a:rPr>
              <a:pPr eaLnBrk="1" hangingPunct="1"/>
              <a:t>52</a:t>
            </a:fld>
            <a:endParaRPr lang="en-US" sz="1500">
              <a:solidFill>
                <a:srgbClr val="0000FF"/>
              </a:solidFill>
            </a:endParaRPr>
          </a:p>
        </p:txBody>
      </p:sp>
      <p:pic>
        <p:nvPicPr>
          <p:cNvPr id="128006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133600" y="762000"/>
            <a:ext cx="7239000" cy="6181725"/>
          </a:xfrm>
          <a:noFill/>
        </p:spPr>
      </p:pic>
      <p:sp>
        <p:nvSpPr>
          <p:cNvPr id="7" name="TextBox 6"/>
          <p:cNvSpPr txBox="1"/>
          <p:nvPr/>
        </p:nvSpPr>
        <p:spPr>
          <a:xfrm>
            <a:off x="7848600" y="1074738"/>
            <a:ext cx="1309688" cy="830262"/>
          </a:xfrm>
          <a:prstGeom prst="rect">
            <a:avLst/>
          </a:prstGeom>
          <a:solidFill>
            <a:schemeClr val="bg1"/>
          </a:solidFill>
          <a:ln w="28575">
            <a:solidFill>
              <a:srgbClr val="FF00FF"/>
            </a:solidFill>
          </a:ln>
        </p:spPr>
        <p:txBody>
          <a:bodyPr lIns="91432" tIns="45716" rIns="91432" bIns="45716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FF00FF"/>
                </a:solidFill>
                <a:latin typeface="+mn-lt"/>
                <a:ea typeface="+mn-ea"/>
                <a:cs typeface="+mn-cs"/>
              </a:rPr>
              <a:t>ICMOS</a:t>
            </a:r>
          </a:p>
          <a:p>
            <a:pPr>
              <a:defRPr/>
            </a:pPr>
            <a:r>
              <a:rPr lang="en-US" b="1" dirty="0">
                <a:solidFill>
                  <a:srgbClr val="FF00FF"/>
                </a:solidFill>
                <a:latin typeface="+mn-lt"/>
                <a:ea typeface="+mn-ea"/>
                <a:cs typeface="+mn-cs"/>
              </a:rPr>
              <a:t>Camera</a:t>
            </a:r>
          </a:p>
        </p:txBody>
      </p:sp>
      <p:sp>
        <p:nvSpPr>
          <p:cNvPr id="128008" name="Rectangle 277"/>
          <p:cNvSpPr>
            <a:spLocks noChangeArrowheads="1"/>
          </p:cNvSpPr>
          <p:nvPr/>
        </p:nvSpPr>
        <p:spPr bwMode="auto">
          <a:xfrm>
            <a:off x="533400" y="2057400"/>
            <a:ext cx="24384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2" tIns="45716" rIns="91432" bIns="45716">
            <a:spAutoFit/>
          </a:bodyPr>
          <a:lstStyle/>
          <a:p>
            <a:r>
              <a:rPr lang="en-US" sz="2800" b="1" i="1">
                <a:solidFill>
                  <a:srgbClr val="FF00FF"/>
                </a:solidFill>
                <a:latin typeface="Arial Narrow" charset="0"/>
              </a:rPr>
              <a:t>2,000 fps</a:t>
            </a:r>
          </a:p>
        </p:txBody>
      </p:sp>
      <p:pic>
        <p:nvPicPr>
          <p:cNvPr id="128009" name="Picture 10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682" t="11320" r="6232" b="9435"/>
          <a:stretch>
            <a:fillRect/>
          </a:stretch>
        </p:blipFill>
        <p:spPr bwMode="auto">
          <a:xfrm>
            <a:off x="14288" y="3733800"/>
            <a:ext cx="3262312" cy="220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endParaRPr lang="en-US">
              <a:latin typeface="Tahom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30051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30052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>
                <a:solidFill>
                  <a:srgbClr val="0000FF"/>
                </a:solidFill>
              </a:rPr>
              <a:t>Katsushi Arisaka,UCLA</a:t>
            </a:r>
          </a:p>
        </p:txBody>
      </p:sp>
      <p:sp>
        <p:nvSpPr>
          <p:cNvPr id="130053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2011C9CD-CF11-C449-9A10-2B15266B3762}" type="slidenum">
              <a:rPr lang="en-US" sz="1500">
                <a:solidFill>
                  <a:srgbClr val="0000FF"/>
                </a:solidFill>
              </a:rPr>
              <a:pPr eaLnBrk="1" hangingPunct="1"/>
              <a:t>53</a:t>
            </a:fld>
            <a:endParaRPr lang="en-US" sz="1500">
              <a:solidFill>
                <a:srgbClr val="0000FF"/>
              </a:solidFill>
            </a:endParaRPr>
          </a:p>
        </p:txBody>
      </p:sp>
      <p:pic>
        <p:nvPicPr>
          <p:cNvPr id="130054" name="Picture 2" descr="C:\Users\Katsushi\Desktop\yoko_01.JPG"/>
          <p:cNvPicPr>
            <a:picLocks noGrp="1" noChangeAspect="1" noChangeArrowheads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-4763"/>
            <a:ext cx="9753600" cy="7315201"/>
          </a:xfrm>
          <a:noFill/>
        </p:spPr>
      </p:pic>
      <p:sp>
        <p:nvSpPr>
          <p:cNvPr id="130055" name="TextBox 7"/>
          <p:cNvSpPr txBox="1">
            <a:spLocks noChangeArrowheads="1"/>
          </p:cNvSpPr>
          <p:nvPr/>
        </p:nvSpPr>
        <p:spPr bwMode="auto">
          <a:xfrm>
            <a:off x="990600" y="2032000"/>
            <a:ext cx="2433638" cy="830263"/>
          </a:xfrm>
          <a:prstGeom prst="rect">
            <a:avLst/>
          </a:prstGeom>
          <a:noFill/>
          <a:ln w="28575">
            <a:solidFill>
              <a:srgbClr val="FF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16" tIns="45708" rIns="91416" bIns="45708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>
                <a:solidFill>
                  <a:srgbClr val="FFFF00"/>
                </a:solidFill>
                <a:latin typeface="Calibri" charset="0"/>
                <a:cs typeface="Arial" charset="0"/>
              </a:rPr>
              <a:t>ICMOS Camera</a:t>
            </a:r>
          </a:p>
          <a:p>
            <a:pPr eaLnBrk="1" hangingPunct="1"/>
            <a:r>
              <a:rPr lang="en-US" b="1">
                <a:solidFill>
                  <a:srgbClr val="FFFF00"/>
                </a:solidFill>
                <a:latin typeface="Calibri" charset="0"/>
                <a:cs typeface="Arial" charset="0"/>
              </a:rPr>
              <a:t>(Photron SV200i)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00100" y="6502400"/>
            <a:ext cx="1958975" cy="708025"/>
          </a:xfrm>
          <a:prstGeom prst="rect">
            <a:avLst/>
          </a:prstGeom>
          <a:noFill/>
          <a:ln w="28575">
            <a:noFill/>
          </a:ln>
        </p:spPr>
        <p:txBody>
          <a:bodyPr lIns="91416" tIns="45708" rIns="91416" bIns="45708">
            <a:spAutoFit/>
          </a:bodyPr>
          <a:lstStyle/>
          <a:p>
            <a:pPr>
              <a:defRPr/>
            </a:pPr>
            <a:r>
              <a:rPr lang="en-US" sz="2000" b="1" dirty="0">
                <a:solidFill>
                  <a:srgbClr val="FF00FF"/>
                </a:solidFill>
                <a:latin typeface="+mn-lt"/>
                <a:ea typeface="+mn-ea"/>
                <a:cs typeface="Arial" charset="0"/>
              </a:rPr>
              <a:t>EMCCD Camera</a:t>
            </a:r>
          </a:p>
          <a:p>
            <a:pPr>
              <a:defRPr/>
            </a:pPr>
            <a:r>
              <a:rPr lang="en-US" sz="2000" b="1" dirty="0">
                <a:solidFill>
                  <a:srgbClr val="FF00FF"/>
                </a:solidFill>
                <a:latin typeface="+mn-lt"/>
                <a:ea typeface="+mn-ea"/>
                <a:cs typeface="Arial" charset="0"/>
              </a:rPr>
              <a:t>(Ando </a:t>
            </a:r>
            <a:r>
              <a:rPr lang="en-US" sz="2000" b="1" dirty="0" err="1">
                <a:solidFill>
                  <a:srgbClr val="FF00FF"/>
                </a:solidFill>
                <a:latin typeface="+mn-lt"/>
                <a:ea typeface="+mn-ea"/>
                <a:cs typeface="Arial" charset="0"/>
              </a:rPr>
              <a:t>iXon</a:t>
            </a:r>
            <a:r>
              <a:rPr lang="en-US" sz="2000" b="1" dirty="0">
                <a:solidFill>
                  <a:srgbClr val="FF00FF"/>
                </a:solidFill>
                <a:latin typeface="+mn-lt"/>
                <a:ea typeface="+mn-ea"/>
                <a:cs typeface="Arial" charset="0"/>
              </a:rPr>
              <a:t> 897)</a:t>
            </a:r>
          </a:p>
        </p:txBody>
      </p:sp>
      <p:sp>
        <p:nvSpPr>
          <p:cNvPr id="130057" name="TextBox 9"/>
          <p:cNvSpPr txBox="1">
            <a:spLocks noChangeArrowheads="1"/>
          </p:cNvSpPr>
          <p:nvPr/>
        </p:nvSpPr>
        <p:spPr bwMode="auto">
          <a:xfrm>
            <a:off x="3810000" y="6248400"/>
            <a:ext cx="264001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16" tIns="45708" rIns="91416" bIns="45708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000" b="1">
                <a:solidFill>
                  <a:srgbClr val="FF00FF"/>
                </a:solidFill>
                <a:latin typeface="Calibri" charset="0"/>
                <a:cs typeface="Arial" charset="0"/>
              </a:rPr>
              <a:t>Confocal Spinner</a:t>
            </a:r>
          </a:p>
          <a:p>
            <a:pPr eaLnBrk="1" hangingPunct="1"/>
            <a:r>
              <a:rPr lang="en-US" sz="2000" b="1">
                <a:solidFill>
                  <a:srgbClr val="FF00FF"/>
                </a:solidFill>
                <a:latin typeface="Calibri" charset="0"/>
                <a:cs typeface="Arial" charset="0"/>
              </a:rPr>
              <a:t>(Yokogawa CSU-X1)</a:t>
            </a:r>
          </a:p>
        </p:txBody>
      </p:sp>
      <p:sp>
        <p:nvSpPr>
          <p:cNvPr id="130058" name="Title 1"/>
          <p:cNvSpPr txBox="1">
            <a:spLocks/>
          </p:cNvSpPr>
          <p:nvPr/>
        </p:nvSpPr>
        <p:spPr bwMode="auto">
          <a:xfrm>
            <a:off x="160338" y="-34925"/>
            <a:ext cx="9440862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15" tIns="48307" rIns="96615" bIns="48307" anchor="ctr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sz="3200" b="1">
                <a:solidFill>
                  <a:srgbClr val="FFFF00"/>
                </a:solidFill>
                <a:latin typeface="Calibri" charset="0"/>
              </a:rPr>
              <a:t>High-speed Confocal Microscope with ICMOS at CNSI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5638800" y="3902075"/>
            <a:ext cx="2438400" cy="404813"/>
          </a:xfrm>
          <a:prstGeom prst="rect">
            <a:avLst/>
          </a:prstGeom>
          <a:noFill/>
          <a:ln w="28575">
            <a:noFill/>
          </a:ln>
        </p:spPr>
        <p:txBody>
          <a:bodyPr lIns="91416" tIns="45708" rIns="91416" bIns="45708">
            <a:spAutoFit/>
          </a:bodyPr>
          <a:lstStyle/>
          <a:p>
            <a:pPr>
              <a:defRPr/>
            </a:pPr>
            <a:r>
              <a:rPr lang="en-US" sz="2000" b="1" dirty="0" err="1">
                <a:solidFill>
                  <a:srgbClr val="FF00FF"/>
                </a:solidFill>
                <a:latin typeface="+mn-lt"/>
                <a:ea typeface="+mn-ea"/>
                <a:cs typeface="Arial" charset="0"/>
              </a:rPr>
              <a:t>Leica</a:t>
            </a:r>
            <a:r>
              <a:rPr lang="en-US" sz="2000" b="1" dirty="0">
                <a:solidFill>
                  <a:srgbClr val="FF00FF"/>
                </a:solidFill>
                <a:latin typeface="+mn-lt"/>
                <a:ea typeface="+mn-ea"/>
                <a:cs typeface="Arial" charset="0"/>
              </a:rPr>
              <a:t> Microscope</a:t>
            </a:r>
          </a:p>
        </p:txBody>
      </p:sp>
      <p:sp>
        <p:nvSpPr>
          <p:cNvPr id="130060" name="Rectangle 12"/>
          <p:cNvSpPr>
            <a:spLocks noChangeArrowheads="1"/>
          </p:cNvSpPr>
          <p:nvPr/>
        </p:nvSpPr>
        <p:spPr bwMode="auto">
          <a:xfrm>
            <a:off x="4560888" y="533400"/>
            <a:ext cx="2571750" cy="528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6653" tIns="48326" rIns="96653" bIns="48326">
            <a:spAutoFit/>
          </a:bodyPr>
          <a:lstStyle/>
          <a:p>
            <a:r>
              <a:rPr lang="en-US" sz="2800" b="1">
                <a:solidFill>
                  <a:srgbClr val="92D050"/>
                </a:solidFill>
                <a:latin typeface="Calibri" charset="0"/>
              </a:rPr>
              <a:t>(1,000 frame/s)</a:t>
            </a:r>
            <a:endParaRPr lang="en-US" sz="3600"/>
          </a:p>
        </p:txBody>
      </p:sp>
      <p:cxnSp>
        <p:nvCxnSpPr>
          <p:cNvPr id="15" name="Straight Arrow Connector 14"/>
          <p:cNvCxnSpPr/>
          <p:nvPr/>
        </p:nvCxnSpPr>
        <p:spPr>
          <a:xfrm>
            <a:off x="3440113" y="2519363"/>
            <a:ext cx="320675" cy="244475"/>
          </a:xfrm>
          <a:prstGeom prst="straightConnector1">
            <a:avLst/>
          </a:prstGeom>
          <a:ln w="38100" cap="flat" cmpd="sng" algn="ctr">
            <a:solidFill>
              <a:srgbClr val="FFFF00"/>
            </a:solidFill>
            <a:prstDash val="solid"/>
            <a:round/>
            <a:headEnd type="none" w="med" len="med"/>
            <a:tailEnd type="arrow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TextBox 13"/>
          <p:cNvSpPr txBox="1"/>
          <p:nvPr/>
        </p:nvSpPr>
        <p:spPr>
          <a:xfrm>
            <a:off x="6946900" y="6781800"/>
            <a:ext cx="2654300" cy="400050"/>
          </a:xfrm>
          <a:prstGeom prst="rect">
            <a:avLst/>
          </a:prstGeom>
          <a:noFill/>
          <a:ln w="12700">
            <a:noFill/>
          </a:ln>
        </p:spPr>
        <p:txBody>
          <a:bodyPr wrap="none" lIns="91432" tIns="45716" rIns="91432" bIns="45716">
            <a:spAutoFit/>
          </a:bodyPr>
          <a:lstStyle/>
          <a:p>
            <a:pPr>
              <a:defRPr/>
            </a:pPr>
            <a:r>
              <a:rPr lang="en-US" sz="2000" b="1" i="1" dirty="0">
                <a:solidFill>
                  <a:srgbClr val="00B0F0"/>
                </a:solidFill>
                <a:latin typeface="+mn-lt"/>
                <a:ea typeface="+mn-ea"/>
                <a:cs typeface="+mn-cs"/>
              </a:rPr>
              <a:t>Laurent </a:t>
            </a:r>
            <a:r>
              <a:rPr lang="en-US" sz="2000" b="1" i="1" dirty="0" err="1">
                <a:solidFill>
                  <a:srgbClr val="00B0F0"/>
                </a:solidFill>
                <a:latin typeface="+mn-lt"/>
                <a:ea typeface="+mn-ea"/>
                <a:cs typeface="+mn-cs"/>
              </a:rPr>
              <a:t>Bentolila</a:t>
            </a:r>
            <a:r>
              <a:rPr lang="en-US" sz="2000" b="1" i="1" dirty="0">
                <a:solidFill>
                  <a:srgbClr val="00B0F0"/>
                </a:solidFill>
                <a:latin typeface="+mn-lt"/>
                <a:ea typeface="+mn-ea"/>
                <a:cs typeface="+mn-cs"/>
              </a:rPr>
              <a:t> (CNSI)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9" name="Chart 38"/>
          <p:cNvGraphicFramePr>
            <a:graphicFrameLocks noGrp="1"/>
          </p:cNvGraphicFramePr>
          <p:nvPr/>
        </p:nvGraphicFramePr>
        <p:xfrm>
          <a:off x="76200" y="685801"/>
          <a:ext cx="8656320" cy="62788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32099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601200" cy="650875"/>
          </a:xfrm>
        </p:spPr>
        <p:txBody>
          <a:bodyPr/>
          <a:lstStyle/>
          <a:p>
            <a:pPr eaLnBrk="1" hangingPunct="1"/>
            <a:r>
              <a:rPr lang="en-US" sz="3600">
                <a:latin typeface="Tahoma" charset="0"/>
                <a:ea typeface="ＭＳ Ｐゴシック" charset="0"/>
                <a:cs typeface="ＭＳ Ｐゴシック" charset="0"/>
              </a:rPr>
              <a:t>Frame Rate vs. Resolution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4360863" y="1295400"/>
            <a:ext cx="1230312" cy="338138"/>
          </a:xfrm>
          <a:prstGeom prst="rect">
            <a:avLst/>
          </a:prstGeom>
          <a:solidFill>
            <a:schemeClr val="bg1"/>
          </a:solidFill>
        </p:spPr>
        <p:txBody>
          <a:bodyPr wrap="none" lIns="91416" tIns="45708" rIns="91416" bIns="45708">
            <a:spAutoFit/>
          </a:bodyPr>
          <a:lstStyle/>
          <a:p>
            <a:pPr>
              <a:defRPr/>
            </a:pPr>
            <a:r>
              <a:rPr lang="en-US" sz="1600" b="1" dirty="0">
                <a:solidFill>
                  <a:srgbClr val="0070C0"/>
                </a:solidFill>
                <a:latin typeface="+mn-lt"/>
                <a:ea typeface="+mn-ea"/>
                <a:cs typeface="Arial" charset="0"/>
              </a:rPr>
              <a:t>CMOS (SA-1)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2990850" y="1746250"/>
            <a:ext cx="1447800" cy="338138"/>
          </a:xfrm>
          <a:prstGeom prst="rect">
            <a:avLst/>
          </a:prstGeom>
          <a:solidFill>
            <a:schemeClr val="bg1"/>
          </a:solidFill>
        </p:spPr>
        <p:txBody>
          <a:bodyPr wrap="none" lIns="91416" tIns="45708" rIns="91416" bIns="45708">
            <a:spAutoFit/>
          </a:bodyPr>
          <a:lstStyle/>
          <a:p>
            <a:pPr>
              <a:defRPr/>
            </a:pPr>
            <a:r>
              <a:rPr lang="en-US" sz="1600" b="1" dirty="0">
                <a:solidFill>
                  <a:srgbClr val="C00000"/>
                </a:solidFill>
                <a:latin typeface="+mn-lt"/>
                <a:ea typeface="+mn-ea"/>
                <a:cs typeface="Arial" charset="0"/>
              </a:rPr>
              <a:t>ICMOS (SV200i)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2009775" y="3802063"/>
            <a:ext cx="1633538" cy="338137"/>
          </a:xfrm>
          <a:prstGeom prst="rect">
            <a:avLst/>
          </a:prstGeom>
          <a:solidFill>
            <a:schemeClr val="bg1"/>
          </a:solidFill>
        </p:spPr>
        <p:txBody>
          <a:bodyPr wrap="none" lIns="91416" tIns="45708" rIns="91416" bIns="45708">
            <a:spAutoFit/>
          </a:bodyPr>
          <a:lstStyle/>
          <a:p>
            <a:pPr>
              <a:defRPr/>
            </a:pPr>
            <a:r>
              <a:rPr lang="en-US" sz="1600" b="1" dirty="0">
                <a:solidFill>
                  <a:srgbClr val="7030A0"/>
                </a:solidFill>
                <a:latin typeface="+mn-lt"/>
                <a:ea typeface="+mn-ea"/>
                <a:cs typeface="Arial" charset="0"/>
              </a:rPr>
              <a:t>CCD (</a:t>
            </a:r>
            <a:r>
              <a:rPr lang="en-US" sz="1600" b="1" dirty="0" err="1">
                <a:solidFill>
                  <a:srgbClr val="7030A0"/>
                </a:solidFill>
                <a:latin typeface="+mn-lt"/>
                <a:ea typeface="+mn-ea"/>
                <a:cs typeface="Arial" charset="0"/>
              </a:rPr>
              <a:t>Neuro</a:t>
            </a:r>
            <a:r>
              <a:rPr lang="en-US" sz="1600" b="1" dirty="0">
                <a:solidFill>
                  <a:srgbClr val="7030A0"/>
                </a:solidFill>
                <a:latin typeface="+mn-lt"/>
                <a:ea typeface="+mn-ea"/>
                <a:cs typeface="Arial" charset="0"/>
              </a:rPr>
              <a:t>-SMQ)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6335713" y="4572000"/>
            <a:ext cx="1241425" cy="338138"/>
          </a:xfrm>
          <a:prstGeom prst="rect">
            <a:avLst/>
          </a:prstGeom>
          <a:solidFill>
            <a:schemeClr val="bg1"/>
          </a:solidFill>
        </p:spPr>
        <p:txBody>
          <a:bodyPr wrap="none" lIns="91416" tIns="45708" rIns="91416" bIns="45708">
            <a:spAutoFit/>
          </a:bodyPr>
          <a:lstStyle/>
          <a:p>
            <a:pPr>
              <a:defRPr/>
            </a:pPr>
            <a:r>
              <a:rPr lang="en-US" sz="1600" b="1" dirty="0">
                <a:solidFill>
                  <a:srgbClr val="CC6600"/>
                </a:solidFill>
                <a:latin typeface="+mn-lt"/>
                <a:ea typeface="+mn-ea"/>
                <a:cs typeface="Arial" charset="0"/>
              </a:rPr>
              <a:t>4-beam MMM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4114800" y="4714875"/>
            <a:ext cx="987425" cy="584200"/>
          </a:xfrm>
          <a:prstGeom prst="rect">
            <a:avLst/>
          </a:prstGeom>
          <a:noFill/>
        </p:spPr>
        <p:txBody>
          <a:bodyPr wrap="none" lIns="91416" tIns="45708" rIns="91416" bIns="45708">
            <a:spAutoFit/>
          </a:bodyPr>
          <a:lstStyle/>
          <a:p>
            <a:pPr>
              <a:defRPr/>
            </a:pPr>
            <a:r>
              <a:rPr lang="en-US" sz="1600" b="1" dirty="0">
                <a:solidFill>
                  <a:srgbClr val="92D050"/>
                </a:solidFill>
                <a:latin typeface="+mn-lt"/>
                <a:ea typeface="+mn-ea"/>
                <a:cs typeface="Arial" charset="0"/>
              </a:rPr>
              <a:t>EMCCD</a:t>
            </a:r>
          </a:p>
          <a:p>
            <a:pPr>
              <a:defRPr/>
            </a:pPr>
            <a:r>
              <a:rPr lang="en-US" sz="1600" b="1" dirty="0">
                <a:solidFill>
                  <a:srgbClr val="92D050"/>
                </a:solidFill>
                <a:latin typeface="+mn-lt"/>
                <a:ea typeface="+mn-ea"/>
                <a:cs typeface="Arial" charset="0"/>
              </a:rPr>
              <a:t>(</a:t>
            </a:r>
            <a:r>
              <a:rPr lang="en-US" sz="1600" b="1" dirty="0" err="1">
                <a:solidFill>
                  <a:srgbClr val="92D050"/>
                </a:solidFill>
                <a:latin typeface="+mn-lt"/>
                <a:ea typeface="+mn-ea"/>
                <a:cs typeface="Arial" charset="0"/>
              </a:rPr>
              <a:t>iXon</a:t>
            </a:r>
            <a:r>
              <a:rPr lang="en-US" sz="1600" b="1" dirty="0">
                <a:solidFill>
                  <a:srgbClr val="92D050"/>
                </a:solidFill>
                <a:latin typeface="+mn-lt"/>
                <a:ea typeface="+mn-ea"/>
                <a:cs typeface="Arial" charset="0"/>
              </a:rPr>
              <a:t> 897)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4560888" y="5529263"/>
            <a:ext cx="1208087" cy="338137"/>
          </a:xfrm>
          <a:prstGeom prst="rect">
            <a:avLst/>
          </a:prstGeom>
          <a:noFill/>
        </p:spPr>
        <p:txBody>
          <a:bodyPr wrap="none" lIns="91416" tIns="45708" rIns="91416" bIns="45708">
            <a:spAutoFit/>
          </a:bodyPr>
          <a:lstStyle/>
          <a:p>
            <a:pPr>
              <a:defRPr/>
            </a:pPr>
            <a:r>
              <a:rPr lang="en-US" sz="1600" b="1" dirty="0">
                <a:solidFill>
                  <a:srgbClr val="0099CC"/>
                </a:solidFill>
                <a:latin typeface="+mn-lt"/>
                <a:ea typeface="+mn-ea"/>
                <a:cs typeface="Arial" charset="0"/>
              </a:rPr>
              <a:t>CCD (ORCA)</a:t>
            </a:r>
          </a:p>
        </p:txBody>
      </p:sp>
      <p:grpSp>
        <p:nvGrpSpPr>
          <p:cNvPr id="2" name="Group 29"/>
          <p:cNvGrpSpPr>
            <a:grpSpLocks/>
          </p:cNvGrpSpPr>
          <p:nvPr/>
        </p:nvGrpSpPr>
        <p:grpSpPr bwMode="auto">
          <a:xfrm>
            <a:off x="6084888" y="3652838"/>
            <a:ext cx="3184525" cy="523875"/>
            <a:chOff x="6236869" y="3652818"/>
            <a:chExt cx="3185062" cy="524492"/>
          </a:xfrm>
        </p:grpSpPr>
        <p:cxnSp>
          <p:nvCxnSpPr>
            <p:cNvPr id="132129" name="Straight Connector 15"/>
            <p:cNvCxnSpPr>
              <a:cxnSpLocks noChangeShapeType="1"/>
            </p:cNvCxnSpPr>
            <p:nvPr/>
          </p:nvCxnSpPr>
          <p:spPr bwMode="auto">
            <a:xfrm>
              <a:off x="6236869" y="3950825"/>
              <a:ext cx="1600201" cy="1588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" name="TextBox 18"/>
            <p:cNvSpPr txBox="1"/>
            <p:nvPr/>
          </p:nvSpPr>
          <p:spPr>
            <a:xfrm>
              <a:off x="7840514" y="3652818"/>
              <a:ext cx="1581417" cy="524492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1400" b="1" dirty="0">
                  <a:solidFill>
                    <a:srgbClr val="FF00FF"/>
                  </a:solidFill>
                  <a:latin typeface="+mn-lt"/>
                  <a:ea typeface="+mn-ea"/>
                  <a:cs typeface="Arial" charset="0"/>
                </a:rPr>
                <a:t>Confocal Scanner</a:t>
              </a:r>
            </a:p>
            <a:p>
              <a:pPr>
                <a:defRPr/>
              </a:pPr>
              <a:r>
                <a:rPr lang="en-US" sz="1400" b="1" dirty="0">
                  <a:solidFill>
                    <a:srgbClr val="FF00FF"/>
                  </a:solidFill>
                  <a:latin typeface="+mn-lt"/>
                  <a:ea typeface="+mn-ea"/>
                  <a:cs typeface="Arial" charset="0"/>
                </a:rPr>
                <a:t>(Yokogawa CSU-X1)</a:t>
              </a:r>
            </a:p>
          </p:txBody>
        </p:sp>
      </p:grpSp>
      <p:cxnSp>
        <p:nvCxnSpPr>
          <p:cNvPr id="3087" name="Straight Connector 15"/>
          <p:cNvCxnSpPr>
            <a:cxnSpLocks noChangeShapeType="1"/>
          </p:cNvCxnSpPr>
          <p:nvPr/>
        </p:nvCxnSpPr>
        <p:spPr bwMode="auto">
          <a:xfrm>
            <a:off x="2676525" y="2971800"/>
            <a:ext cx="4486275" cy="3219450"/>
          </a:xfrm>
          <a:prstGeom prst="line">
            <a:avLst/>
          </a:prstGeom>
          <a:noFill/>
          <a:ln w="38100">
            <a:solidFill>
              <a:srgbClr val="FFCC00"/>
            </a:solidFill>
            <a:prstDash val="dash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0" name="TextBox 19"/>
          <p:cNvSpPr txBox="1"/>
          <p:nvPr/>
        </p:nvSpPr>
        <p:spPr>
          <a:xfrm>
            <a:off x="3049588" y="4548188"/>
            <a:ext cx="1250950" cy="338137"/>
          </a:xfrm>
          <a:prstGeom prst="rect">
            <a:avLst/>
          </a:prstGeom>
          <a:solidFill>
            <a:schemeClr val="bg1"/>
          </a:solidFill>
        </p:spPr>
        <p:txBody>
          <a:bodyPr wrap="none" lIns="91416" tIns="45708" rIns="91416" bIns="45708">
            <a:spAutoFit/>
          </a:bodyPr>
          <a:lstStyle/>
          <a:p>
            <a:pPr>
              <a:defRPr/>
            </a:pPr>
            <a:r>
              <a:rPr lang="en-US" sz="1600" b="1" dirty="0">
                <a:solidFill>
                  <a:srgbClr val="FFC000"/>
                </a:solidFill>
                <a:latin typeface="+mn-lt"/>
                <a:ea typeface="+mn-ea"/>
                <a:cs typeface="Arial" charset="0"/>
              </a:rPr>
              <a:t>Conventional</a:t>
            </a:r>
          </a:p>
        </p:txBody>
      </p:sp>
      <p:cxnSp>
        <p:nvCxnSpPr>
          <p:cNvPr id="3089" name="Straight Arrow Connector 21"/>
          <p:cNvCxnSpPr>
            <a:cxnSpLocks noChangeShapeType="1"/>
          </p:cNvCxnSpPr>
          <p:nvPr/>
        </p:nvCxnSpPr>
        <p:spPr bwMode="auto">
          <a:xfrm rot="5400000">
            <a:off x="3810000" y="4200525"/>
            <a:ext cx="457200" cy="0"/>
          </a:xfrm>
          <a:prstGeom prst="straightConnector1">
            <a:avLst/>
          </a:prstGeom>
          <a:noFill/>
          <a:ln w="31750">
            <a:solidFill>
              <a:srgbClr val="FFCC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4" name="TextBox 23"/>
          <p:cNvSpPr txBox="1"/>
          <p:nvPr/>
        </p:nvSpPr>
        <p:spPr>
          <a:xfrm>
            <a:off x="4859338" y="6629400"/>
            <a:ext cx="1830387" cy="338138"/>
          </a:xfrm>
          <a:prstGeom prst="rect">
            <a:avLst/>
          </a:prstGeom>
          <a:solidFill>
            <a:schemeClr val="bg1"/>
          </a:solidFill>
        </p:spPr>
        <p:txBody>
          <a:bodyPr wrap="none" lIns="91416" tIns="45708" rIns="91416" bIns="45708">
            <a:spAutoFit/>
          </a:bodyPr>
          <a:lstStyle/>
          <a:p>
            <a:pPr>
              <a:defRPr/>
            </a:pPr>
            <a:r>
              <a:rPr lang="en-US" sz="1600" b="1" dirty="0">
                <a:latin typeface="+mn-lt"/>
                <a:ea typeface="+mn-ea"/>
                <a:cs typeface="Arial" charset="0"/>
              </a:rPr>
              <a:t>No. of Pixels (in X-Y)</a:t>
            </a:r>
          </a:p>
        </p:txBody>
      </p:sp>
      <p:sp>
        <p:nvSpPr>
          <p:cNvPr id="25" name="TextBox 24"/>
          <p:cNvSpPr txBox="1"/>
          <p:nvPr/>
        </p:nvSpPr>
        <p:spPr>
          <a:xfrm rot="16200000">
            <a:off x="-156368" y="2513806"/>
            <a:ext cx="2046288" cy="339725"/>
          </a:xfrm>
          <a:prstGeom prst="rect">
            <a:avLst/>
          </a:prstGeom>
          <a:solidFill>
            <a:schemeClr val="bg1"/>
          </a:solidFill>
        </p:spPr>
        <p:txBody>
          <a:bodyPr wrap="none" lIns="91416" tIns="45708" rIns="91416" bIns="45708">
            <a:spAutoFit/>
          </a:bodyPr>
          <a:lstStyle/>
          <a:p>
            <a:pPr>
              <a:defRPr/>
            </a:pPr>
            <a:r>
              <a:rPr lang="en-US" sz="1600" b="1" dirty="0">
                <a:latin typeface="+mn-lt"/>
                <a:ea typeface="+mn-ea"/>
                <a:cs typeface="Arial" charset="0"/>
              </a:rPr>
              <a:t>Frame Rate (frame/sec)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4121150" y="3286125"/>
            <a:ext cx="1270000" cy="338138"/>
          </a:xfrm>
          <a:prstGeom prst="rect">
            <a:avLst/>
          </a:prstGeom>
          <a:solidFill>
            <a:schemeClr val="bg1"/>
          </a:solidFill>
        </p:spPr>
        <p:txBody>
          <a:bodyPr wrap="none" lIns="91416" tIns="45708" rIns="91416" bIns="45708">
            <a:spAutoFit/>
          </a:bodyPr>
          <a:lstStyle/>
          <a:p>
            <a:pPr>
              <a:defRPr/>
            </a:pPr>
            <a:r>
              <a:rPr lang="en-US" sz="1600" b="1" dirty="0">
                <a:solidFill>
                  <a:srgbClr val="FFC000"/>
                </a:solidFill>
                <a:latin typeface="+mn-lt"/>
                <a:ea typeface="+mn-ea"/>
                <a:cs typeface="Arial" charset="0"/>
              </a:rPr>
              <a:t>New Systems</a:t>
            </a:r>
          </a:p>
        </p:txBody>
      </p:sp>
      <p:cxnSp>
        <p:nvCxnSpPr>
          <p:cNvPr id="3093" name="Straight Arrow Connector 21"/>
          <p:cNvCxnSpPr>
            <a:cxnSpLocks noChangeShapeType="1"/>
          </p:cNvCxnSpPr>
          <p:nvPr/>
        </p:nvCxnSpPr>
        <p:spPr bwMode="auto">
          <a:xfrm rot="16200000" flipV="1">
            <a:off x="3962400" y="3819525"/>
            <a:ext cx="457200" cy="0"/>
          </a:xfrm>
          <a:prstGeom prst="straightConnector1">
            <a:avLst/>
          </a:prstGeom>
          <a:noFill/>
          <a:ln w="31750">
            <a:solidFill>
              <a:srgbClr val="FFCC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2" name="TextBox 21"/>
          <p:cNvSpPr txBox="1"/>
          <p:nvPr/>
        </p:nvSpPr>
        <p:spPr>
          <a:xfrm>
            <a:off x="1581150" y="6588125"/>
            <a:ext cx="666750" cy="307975"/>
          </a:xfrm>
          <a:prstGeom prst="rect">
            <a:avLst/>
          </a:prstGeom>
          <a:solidFill>
            <a:schemeClr val="bg1"/>
          </a:solidFill>
        </p:spPr>
        <p:txBody>
          <a:bodyPr wrap="none" lIns="91416" tIns="45708" rIns="91416" bIns="45708">
            <a:spAutoFit/>
          </a:bodyPr>
          <a:lstStyle/>
          <a:p>
            <a:pPr>
              <a:defRPr/>
            </a:pPr>
            <a:r>
              <a:rPr lang="en-US" sz="1400" dirty="0">
                <a:latin typeface="+mn-lt"/>
                <a:ea typeface="+mn-ea"/>
                <a:cs typeface="Arial" charset="0"/>
              </a:rPr>
              <a:t>10 x 10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4114800" y="6569075"/>
            <a:ext cx="830263" cy="306388"/>
          </a:xfrm>
          <a:prstGeom prst="rect">
            <a:avLst/>
          </a:prstGeom>
          <a:solidFill>
            <a:schemeClr val="bg1"/>
          </a:solidFill>
        </p:spPr>
        <p:txBody>
          <a:bodyPr wrap="none" lIns="91416" tIns="45708" rIns="91416" bIns="45708">
            <a:spAutoFit/>
          </a:bodyPr>
          <a:lstStyle/>
          <a:p>
            <a:pPr>
              <a:defRPr/>
            </a:pPr>
            <a:r>
              <a:rPr lang="en-US" sz="1400" dirty="0">
                <a:latin typeface="+mn-lt"/>
                <a:ea typeface="+mn-ea"/>
                <a:cs typeface="Arial" charset="0"/>
              </a:rPr>
              <a:t>100 x 100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6618288" y="6550025"/>
            <a:ext cx="995362" cy="307975"/>
          </a:xfrm>
          <a:prstGeom prst="rect">
            <a:avLst/>
          </a:prstGeom>
          <a:solidFill>
            <a:schemeClr val="bg1"/>
          </a:solidFill>
        </p:spPr>
        <p:txBody>
          <a:bodyPr wrap="none" lIns="91416" tIns="45708" rIns="91416" bIns="45708">
            <a:spAutoFit/>
          </a:bodyPr>
          <a:lstStyle/>
          <a:p>
            <a:pPr>
              <a:defRPr/>
            </a:pPr>
            <a:r>
              <a:rPr lang="en-US" sz="1400" dirty="0">
                <a:latin typeface="+mn-lt"/>
                <a:ea typeface="+mn-ea"/>
                <a:cs typeface="Arial" charset="0"/>
              </a:rPr>
              <a:t>1000 x 1000</a:t>
            </a:r>
          </a:p>
        </p:txBody>
      </p:sp>
      <p:grpSp>
        <p:nvGrpSpPr>
          <p:cNvPr id="3" name="Group 28"/>
          <p:cNvGrpSpPr>
            <a:grpSpLocks/>
          </p:cNvGrpSpPr>
          <p:nvPr/>
        </p:nvGrpSpPr>
        <p:grpSpPr bwMode="auto">
          <a:xfrm>
            <a:off x="6107113" y="5608638"/>
            <a:ext cx="3267075" cy="738187"/>
            <a:chOff x="6259768" y="5608387"/>
            <a:chExt cx="3266171" cy="739066"/>
          </a:xfrm>
        </p:grpSpPr>
        <p:cxnSp>
          <p:nvCxnSpPr>
            <p:cNvPr id="132127" name="Straight Connector 15"/>
            <p:cNvCxnSpPr>
              <a:cxnSpLocks noChangeShapeType="1"/>
            </p:cNvCxnSpPr>
            <p:nvPr/>
          </p:nvCxnSpPr>
          <p:spPr bwMode="auto">
            <a:xfrm>
              <a:off x="6259768" y="5955160"/>
              <a:ext cx="1600200" cy="1588"/>
            </a:xfrm>
            <a:prstGeom prst="line">
              <a:avLst/>
            </a:prstGeom>
            <a:noFill/>
            <a:ln w="38100">
              <a:solidFill>
                <a:srgbClr val="FF0066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8" name="TextBox 27"/>
            <p:cNvSpPr txBox="1"/>
            <p:nvPr/>
          </p:nvSpPr>
          <p:spPr>
            <a:xfrm>
              <a:off x="7867460" y="5608387"/>
              <a:ext cx="1658479" cy="739066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US" sz="1400" b="1" dirty="0">
                  <a:solidFill>
                    <a:srgbClr val="FF0066"/>
                  </a:solidFill>
                  <a:latin typeface="+mn-lt"/>
                  <a:ea typeface="+mn-ea"/>
                  <a:cs typeface="Arial" charset="0"/>
                </a:rPr>
                <a:t>Video Rate</a:t>
              </a:r>
            </a:p>
            <a:p>
              <a:pPr>
                <a:defRPr/>
              </a:pPr>
              <a:r>
                <a:rPr lang="en-US" sz="1400" b="1" dirty="0">
                  <a:solidFill>
                    <a:srgbClr val="FF0066"/>
                  </a:solidFill>
                  <a:latin typeface="+mn-lt"/>
                  <a:ea typeface="+mn-ea"/>
                  <a:cs typeface="Arial" charset="0"/>
                </a:rPr>
                <a:t>(Response of human eyes)</a:t>
              </a:r>
            </a:p>
          </p:txBody>
        </p:sp>
      </p:grpSp>
      <p:sp>
        <p:nvSpPr>
          <p:cNvPr id="31" name="TextBox 30"/>
          <p:cNvSpPr txBox="1"/>
          <p:nvPr/>
        </p:nvSpPr>
        <p:spPr>
          <a:xfrm>
            <a:off x="7793038" y="4159250"/>
            <a:ext cx="658812" cy="307975"/>
          </a:xfrm>
          <a:prstGeom prst="rect">
            <a:avLst/>
          </a:prstGeom>
          <a:solidFill>
            <a:schemeClr val="bg1"/>
          </a:solidFill>
        </p:spPr>
        <p:txBody>
          <a:bodyPr wrap="none" lIns="91416" tIns="45708" rIns="91416" bIns="45708">
            <a:spAutoFit/>
          </a:bodyPr>
          <a:lstStyle/>
          <a:p>
            <a:pPr>
              <a:defRPr/>
            </a:pPr>
            <a:r>
              <a:rPr lang="en-US" sz="1400" dirty="0">
                <a:latin typeface="+mn-lt"/>
                <a:ea typeface="+mn-ea"/>
                <a:cs typeface="Arial" charset="0"/>
              </a:rPr>
              <a:t>1 </a:t>
            </a:r>
            <a:r>
              <a:rPr lang="en-US" sz="1400" dirty="0" err="1">
                <a:latin typeface="+mn-lt"/>
                <a:ea typeface="+mn-ea"/>
                <a:cs typeface="Arial" charset="0"/>
              </a:rPr>
              <a:t>msec</a:t>
            </a:r>
            <a:endParaRPr lang="en-US" sz="1400" dirty="0">
              <a:latin typeface="+mn-lt"/>
              <a:ea typeface="+mn-ea"/>
              <a:cs typeface="Arial" charset="0"/>
            </a:endParaRPr>
          </a:p>
        </p:txBody>
      </p:sp>
      <p:sp>
        <p:nvSpPr>
          <p:cNvPr id="132119" name="TextBox 31"/>
          <p:cNvSpPr txBox="1">
            <a:spLocks noChangeArrowheads="1"/>
          </p:cNvSpPr>
          <p:nvPr/>
        </p:nvSpPr>
        <p:spPr bwMode="auto">
          <a:xfrm>
            <a:off x="7756525" y="3021013"/>
            <a:ext cx="804863" cy="3079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16" tIns="45708" rIns="91416" bIns="45708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400">
                <a:latin typeface="Arial Narrow" charset="0"/>
              </a:rPr>
              <a:t>100 µsec</a:t>
            </a:r>
          </a:p>
        </p:txBody>
      </p:sp>
      <p:sp>
        <p:nvSpPr>
          <p:cNvPr id="132120" name="TextBox 32"/>
          <p:cNvSpPr txBox="1">
            <a:spLocks noChangeArrowheads="1"/>
          </p:cNvSpPr>
          <p:nvPr/>
        </p:nvSpPr>
        <p:spPr bwMode="auto">
          <a:xfrm>
            <a:off x="7756525" y="1939925"/>
            <a:ext cx="722313" cy="3095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16" tIns="45708" rIns="91416" bIns="45708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400">
                <a:latin typeface="Arial Narrow" charset="0"/>
              </a:rPr>
              <a:t>10 µsec</a:t>
            </a:r>
          </a:p>
        </p:txBody>
      </p:sp>
      <p:sp>
        <p:nvSpPr>
          <p:cNvPr id="132121" name="TextBox 33"/>
          <p:cNvSpPr txBox="1">
            <a:spLocks noChangeArrowheads="1"/>
          </p:cNvSpPr>
          <p:nvPr/>
        </p:nvSpPr>
        <p:spPr bwMode="auto">
          <a:xfrm>
            <a:off x="7759700" y="860425"/>
            <a:ext cx="641350" cy="3079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16" tIns="45708" rIns="91416" bIns="45708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400">
                <a:latin typeface="Arial Narrow" charset="0"/>
              </a:rPr>
              <a:t>1 µsec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773988" y="5210175"/>
            <a:ext cx="741362" cy="307975"/>
          </a:xfrm>
          <a:prstGeom prst="rect">
            <a:avLst/>
          </a:prstGeom>
          <a:solidFill>
            <a:schemeClr val="bg1"/>
          </a:solidFill>
        </p:spPr>
        <p:txBody>
          <a:bodyPr wrap="none" lIns="91416" tIns="45708" rIns="91416" bIns="45708">
            <a:spAutoFit/>
          </a:bodyPr>
          <a:lstStyle/>
          <a:p>
            <a:pPr>
              <a:defRPr/>
            </a:pPr>
            <a:r>
              <a:rPr lang="en-US" sz="1400" dirty="0">
                <a:latin typeface="+mn-lt"/>
                <a:ea typeface="+mn-ea"/>
                <a:cs typeface="Arial" charset="0"/>
              </a:rPr>
              <a:t>10 </a:t>
            </a:r>
            <a:r>
              <a:rPr lang="en-US" sz="1400" dirty="0" err="1">
                <a:latin typeface="+mn-lt"/>
                <a:ea typeface="+mn-ea"/>
                <a:cs typeface="Arial" charset="0"/>
              </a:rPr>
              <a:t>msec</a:t>
            </a:r>
            <a:endParaRPr lang="en-US" sz="1400" dirty="0">
              <a:latin typeface="+mn-lt"/>
              <a:ea typeface="+mn-ea"/>
              <a:cs typeface="Arial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6494463" y="3395663"/>
            <a:ext cx="1333500" cy="338137"/>
          </a:xfrm>
          <a:prstGeom prst="rect">
            <a:avLst/>
          </a:prstGeom>
          <a:solidFill>
            <a:schemeClr val="bg1"/>
          </a:solidFill>
        </p:spPr>
        <p:txBody>
          <a:bodyPr wrap="none" lIns="91416" tIns="45708" rIns="91416" bIns="45708">
            <a:spAutoFit/>
          </a:bodyPr>
          <a:lstStyle/>
          <a:p>
            <a:pPr>
              <a:defRPr/>
            </a:pPr>
            <a:r>
              <a:rPr lang="en-US" sz="1600" b="1" dirty="0">
                <a:solidFill>
                  <a:srgbClr val="CC6600"/>
                </a:solidFill>
                <a:latin typeface="+mn-lt"/>
                <a:ea typeface="+mn-ea"/>
                <a:cs typeface="Arial" charset="0"/>
              </a:rPr>
              <a:t>64-beam MMM</a:t>
            </a:r>
          </a:p>
        </p:txBody>
      </p:sp>
      <p:sp>
        <p:nvSpPr>
          <p:cNvPr id="132124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32125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>
                <a:solidFill>
                  <a:srgbClr val="0000FF"/>
                </a:solidFill>
              </a:rPr>
              <a:t>Katsushi Arisaka,UCLA</a:t>
            </a:r>
          </a:p>
        </p:txBody>
      </p:sp>
      <p:sp>
        <p:nvSpPr>
          <p:cNvPr id="13212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37BAFEFA-8EA9-4344-A7D4-7CC39E498192}" type="slidenum">
              <a:rPr lang="en-US" sz="1500">
                <a:solidFill>
                  <a:srgbClr val="0000FF"/>
                </a:solidFill>
              </a:rPr>
              <a:pPr eaLnBrk="1" hangingPunct="1"/>
              <a:t>54</a:t>
            </a:fld>
            <a:endParaRPr lang="en-US" sz="1500">
              <a:solidFill>
                <a:srgbClr val="0000FF"/>
              </a:solidFill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0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0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3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1" grpId="0" animBg="1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146" name="Picture 2" descr="figure1"/>
          <p:cNvPicPr>
            <a:picLocks noGrp="1" noChangeAspect="1" noChangeArrowheads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46088" y="838200"/>
            <a:ext cx="8302625" cy="5410200"/>
          </a:xfrm>
          <a:noFill/>
        </p:spPr>
      </p:pic>
      <p:sp>
        <p:nvSpPr>
          <p:cNvPr id="134147" name="Title 1"/>
          <p:cNvSpPr>
            <a:spLocks noGrp="1"/>
          </p:cNvSpPr>
          <p:nvPr>
            <p:ph type="title"/>
          </p:nvPr>
        </p:nvSpPr>
        <p:spPr>
          <a:xfrm>
            <a:off x="152400" y="0"/>
            <a:ext cx="9601200" cy="685800"/>
          </a:xfrm>
        </p:spPr>
        <p:txBody>
          <a:bodyPr/>
          <a:lstStyle/>
          <a:p>
            <a:r>
              <a:rPr lang="en-US" sz="2800">
                <a:latin typeface="Tahoma" charset="0"/>
                <a:ea typeface="ＭＳ Ｐゴシック" charset="0"/>
                <a:cs typeface="ＭＳ Ｐゴシック" charset="0"/>
              </a:rPr>
              <a:t>Imaging Flow Cytometer by Planar Illumination</a:t>
            </a:r>
          </a:p>
        </p:txBody>
      </p:sp>
      <p:sp>
        <p:nvSpPr>
          <p:cNvPr id="134148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ja-JP" sz="1500" smtClean="0">
                <a:solidFill>
                  <a:srgbClr val="0000FF"/>
                </a:solidFill>
                <a:ea typeface="MS PGothic" charset="0"/>
                <a:cs typeface="MS PGothic" charset="0"/>
              </a:rPr>
              <a:t>7/1/2010</a:t>
            </a:r>
            <a:endParaRPr lang="en-US" altLang="ja-JP" sz="1500">
              <a:solidFill>
                <a:srgbClr val="0000FF"/>
              </a:solidFill>
              <a:ea typeface="MS PGothic" charset="0"/>
              <a:cs typeface="MS PGothic" charset="0"/>
            </a:endParaRPr>
          </a:p>
        </p:txBody>
      </p:sp>
      <p:sp>
        <p:nvSpPr>
          <p:cNvPr id="134149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ja-JP" sz="1500" smtClean="0">
                <a:solidFill>
                  <a:srgbClr val="0000FF"/>
                </a:solidFill>
                <a:ea typeface="MS PGothic" charset="0"/>
                <a:cs typeface="MS PGothic" charset="0"/>
              </a:rPr>
              <a:t>Katsushi Arisaka,UCLA</a:t>
            </a:r>
            <a:endParaRPr lang="en-US" altLang="ja-JP" sz="1500">
              <a:solidFill>
                <a:srgbClr val="0000FF"/>
              </a:solidFill>
              <a:ea typeface="MS PGothic" charset="0"/>
              <a:cs typeface="MS PGothic" charset="0"/>
            </a:endParaRPr>
          </a:p>
        </p:txBody>
      </p:sp>
      <p:sp>
        <p:nvSpPr>
          <p:cNvPr id="134150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5D41F585-07A5-E041-868B-2220EF67BED8}" type="slidenum">
              <a:rPr lang="en-US" sz="1500">
                <a:solidFill>
                  <a:srgbClr val="0000FF"/>
                </a:solidFill>
              </a:rPr>
              <a:pPr eaLnBrk="1" hangingPunct="1"/>
              <a:t>55</a:t>
            </a:fld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34151" name="TextBox 6"/>
          <p:cNvSpPr txBox="1">
            <a:spLocks noChangeArrowheads="1"/>
          </p:cNvSpPr>
          <p:nvPr/>
        </p:nvSpPr>
        <p:spPr bwMode="auto">
          <a:xfrm>
            <a:off x="7086600" y="914400"/>
            <a:ext cx="2139950" cy="4000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2" tIns="45716" rIns="91432" bIns="45716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000" b="1" i="1">
                <a:solidFill>
                  <a:srgbClr val="00B0F0"/>
                </a:solidFill>
                <a:latin typeface="Arial Narrow" charset="0"/>
              </a:rPr>
              <a:t>Bahram Jalali (EE)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533400" y="6324600"/>
            <a:ext cx="8610600" cy="523875"/>
          </a:xfrm>
          <a:prstGeom prst="rect">
            <a:avLst/>
          </a:prstGeom>
          <a:solidFill>
            <a:schemeClr val="bg1"/>
          </a:solidFill>
          <a:ln w="12700">
            <a:noFill/>
          </a:ln>
        </p:spPr>
        <p:txBody>
          <a:bodyPr lIns="91432" tIns="45716" rIns="91432" bIns="45716">
            <a:spAutoFit/>
          </a:bodyPr>
          <a:lstStyle/>
          <a:p>
            <a:pPr algn="l">
              <a:defRPr/>
            </a:pPr>
            <a:r>
              <a:rPr lang="en-US" sz="2800" b="1" dirty="0">
                <a:solidFill>
                  <a:srgbClr val="008000"/>
                </a:solidFill>
                <a:latin typeface="+mn-lt"/>
                <a:ea typeface="+mn-ea"/>
                <a:cs typeface="+mn-cs"/>
              </a:rPr>
              <a:t>Speeding up evolution of life by accelerating mutations.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36195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Katsushi Arisaka,UCLA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3619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FEE4C6F1-6787-864D-BBD8-3D8ED8611849}" type="slidenum">
              <a:rPr lang="en-US" sz="1500">
                <a:solidFill>
                  <a:srgbClr val="0000FF"/>
                </a:solidFill>
              </a:rPr>
              <a:pPr eaLnBrk="1" hangingPunct="1"/>
              <a:t>56</a:t>
            </a:fld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36197" name="Rectangle 2"/>
          <p:cNvSpPr>
            <a:spLocks noGrp="1" noChangeArrowheads="1"/>
          </p:cNvSpPr>
          <p:nvPr>
            <p:ph type="title"/>
          </p:nvPr>
        </p:nvSpPr>
        <p:spPr>
          <a:xfrm>
            <a:off x="1524000" y="2514600"/>
            <a:ext cx="6477000" cy="1676400"/>
          </a:xfrm>
          <a:solidFill>
            <a:srgbClr val="FFCCCC"/>
          </a:solidFill>
        </p:spPr>
        <p:txBody>
          <a:bodyPr/>
          <a:lstStyle/>
          <a:p>
            <a:pPr eaLnBrk="1" hangingPunct="1"/>
            <a:r>
              <a:rPr lang="en-US" sz="4400">
                <a:latin typeface="Tahoma" charset="0"/>
                <a:ea typeface="ＭＳ Ｐゴシック" charset="0"/>
                <a:cs typeface="ＭＳ Ｐゴシック" charset="0"/>
              </a:rPr>
              <a:t>Origin of Consciousness 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38243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Katsushi Arisaka,UCLA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38244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CDDFA15C-BFE1-274C-B763-30EF9EF8188B}" type="slidenum">
              <a:rPr lang="en-US" sz="1500">
                <a:solidFill>
                  <a:srgbClr val="0000FF"/>
                </a:solidFill>
              </a:rPr>
              <a:pPr eaLnBrk="1" hangingPunct="1"/>
              <a:t>57</a:t>
            </a:fld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38245" name="Rectangle 2"/>
          <p:cNvSpPr>
            <a:spLocks noChangeArrowheads="1"/>
          </p:cNvSpPr>
          <p:nvPr/>
        </p:nvSpPr>
        <p:spPr bwMode="auto">
          <a:xfrm>
            <a:off x="0" y="0"/>
            <a:ext cx="9601200" cy="7315200"/>
          </a:xfrm>
          <a:prstGeom prst="rect">
            <a:avLst/>
          </a:prstGeom>
          <a:solidFill>
            <a:schemeClr val="tx1"/>
          </a:solidFill>
          <a:ln w="50800">
            <a:solidFill>
              <a:schemeClr val="tx1"/>
            </a:solidFill>
            <a:miter lim="800000"/>
            <a:headEnd/>
            <a:tailEnd/>
          </a:ln>
        </p:spPr>
        <p:txBody>
          <a:bodyPr wrap="none" lIns="91432" tIns="45716" rIns="91432" bIns="45716" anchor="ctr"/>
          <a:lstStyle/>
          <a:p>
            <a:endParaRPr lang="en-US"/>
          </a:p>
        </p:txBody>
      </p:sp>
      <p:sp>
        <p:nvSpPr>
          <p:cNvPr id="2229251" name="Rectangle 3"/>
          <p:cNvSpPr>
            <a:spLocks noGrp="1" noChangeArrowheads="1"/>
          </p:cNvSpPr>
          <p:nvPr>
            <p:ph type="title"/>
          </p:nvPr>
        </p:nvSpPr>
        <p:spPr>
          <a:xfrm>
            <a:off x="152400" y="609600"/>
            <a:ext cx="9296400" cy="685800"/>
          </a:xfrm>
        </p:spPr>
        <p:txBody>
          <a:bodyPr/>
          <a:lstStyle/>
          <a:p>
            <a:pPr eaLnBrk="1" hangingPunct="1"/>
            <a:r>
              <a:rPr lang="en-US" altLang="ja-JP" sz="3600">
                <a:solidFill>
                  <a:srgbClr val="FFFF00"/>
                </a:solidFill>
                <a:latin typeface="Tahoma" charset="0"/>
                <a:ea typeface="MS PGothic" charset="0"/>
                <a:cs typeface="MS PGothic" charset="0"/>
              </a:rPr>
              <a:t>Brain				</a:t>
            </a:r>
            <a:r>
              <a:rPr lang="ja-JP" altLang="en-US" sz="3600">
                <a:solidFill>
                  <a:srgbClr val="FFFF00"/>
                </a:solidFill>
                <a:latin typeface="Tahoma" charset="0"/>
                <a:ea typeface="MS PGothic" charset="0"/>
                <a:cs typeface="MS PGothic" charset="0"/>
              </a:rPr>
              <a:t>　</a:t>
            </a:r>
            <a:r>
              <a:rPr lang="en-US" altLang="ja-JP" sz="3600">
                <a:solidFill>
                  <a:srgbClr val="FFFF00"/>
                </a:solidFill>
                <a:latin typeface="Tahoma" charset="0"/>
                <a:ea typeface="MS PGothic" charset="0"/>
                <a:cs typeface="MS PGothic" charset="0"/>
              </a:rPr>
              <a:t>Universe</a:t>
            </a:r>
            <a:endParaRPr lang="en-US" sz="3600">
              <a:solidFill>
                <a:srgbClr val="FFFF00"/>
              </a:solidFill>
              <a:latin typeface="Tahoma" charset="0"/>
              <a:ea typeface="MS PGothic" charset="0"/>
              <a:cs typeface="MS PGothic" charset="0"/>
            </a:endParaRPr>
          </a:p>
        </p:txBody>
      </p:sp>
      <p:pic>
        <p:nvPicPr>
          <p:cNvPr id="138247" name="Picture 4" descr="Graphic: Separated at Birth? 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1504950"/>
            <a:ext cx="9417050" cy="4565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8248" name="Rectangle 5"/>
          <p:cNvSpPr>
            <a:spLocks noChangeArrowheads="1"/>
          </p:cNvSpPr>
          <p:nvPr/>
        </p:nvSpPr>
        <p:spPr bwMode="auto">
          <a:xfrm>
            <a:off x="4667250" y="1295400"/>
            <a:ext cx="244475" cy="4840288"/>
          </a:xfrm>
          <a:prstGeom prst="rect">
            <a:avLst/>
          </a:prstGeom>
          <a:solidFill>
            <a:schemeClr val="tx1"/>
          </a:solidFill>
          <a:ln w="50800">
            <a:solidFill>
              <a:schemeClr val="tx1"/>
            </a:solidFill>
            <a:miter lim="800000"/>
            <a:headEnd/>
            <a:tailEnd/>
          </a:ln>
        </p:spPr>
        <p:txBody>
          <a:bodyPr wrap="none" lIns="91432" tIns="45716" rIns="91432" bIns="45716" anchor="ctr"/>
          <a:lstStyle/>
          <a:p>
            <a:endParaRPr lang="en-US"/>
          </a:p>
        </p:txBody>
      </p:sp>
      <p:sp>
        <p:nvSpPr>
          <p:cNvPr id="138249" name="Rectangle 6"/>
          <p:cNvSpPr>
            <a:spLocks noChangeArrowheads="1"/>
          </p:cNvSpPr>
          <p:nvPr/>
        </p:nvSpPr>
        <p:spPr bwMode="auto">
          <a:xfrm>
            <a:off x="7088188" y="6948488"/>
            <a:ext cx="2500312" cy="37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2" tIns="45716" rIns="91432" bIns="45716">
            <a:spAutoFit/>
          </a:bodyPr>
          <a:lstStyle/>
          <a:p>
            <a:r>
              <a:rPr lang="en-US" sz="1800" b="1">
                <a:solidFill>
                  <a:srgbClr val="FF9933"/>
                </a:solidFill>
                <a:latin typeface="Arial Narrow" charset="0"/>
              </a:rPr>
              <a:t>New York Times 8/21/2006</a:t>
            </a:r>
          </a:p>
        </p:txBody>
      </p:sp>
      <p:sp>
        <p:nvSpPr>
          <p:cNvPr id="2229255" name="Text Box 7"/>
          <p:cNvSpPr txBox="1">
            <a:spLocks noChangeArrowheads="1"/>
          </p:cNvSpPr>
          <p:nvPr/>
        </p:nvSpPr>
        <p:spPr bwMode="auto">
          <a:xfrm>
            <a:off x="5562600" y="6172200"/>
            <a:ext cx="2895600" cy="404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2" tIns="45716" rIns="91432" bIns="45716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ja-JP" sz="2000" b="1">
                <a:solidFill>
                  <a:srgbClr val="FFFF00"/>
                </a:solidFill>
                <a:ea typeface="MS PGothic" charset="0"/>
                <a:cs typeface="MS PGothic" charset="0"/>
              </a:rPr>
              <a:t>100 Billions Galaxies</a:t>
            </a:r>
            <a:endParaRPr lang="ja-JP" altLang="en-US" sz="2000" b="1">
              <a:solidFill>
                <a:srgbClr val="FFFF00"/>
              </a:solidFill>
              <a:ea typeface="MS PGothic" charset="0"/>
              <a:cs typeface="MS PGothic" charset="0"/>
            </a:endParaRPr>
          </a:p>
        </p:txBody>
      </p:sp>
      <p:sp>
        <p:nvSpPr>
          <p:cNvPr id="2229256" name="Text Box 8"/>
          <p:cNvSpPr txBox="1">
            <a:spLocks noChangeArrowheads="1"/>
          </p:cNvSpPr>
          <p:nvPr/>
        </p:nvSpPr>
        <p:spPr bwMode="auto">
          <a:xfrm>
            <a:off x="990600" y="6156325"/>
            <a:ext cx="2895600" cy="404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2" tIns="45716" rIns="91432" bIns="45716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ja-JP" sz="2000" b="1">
                <a:solidFill>
                  <a:srgbClr val="FFFF00"/>
                </a:solidFill>
                <a:ea typeface="MS PGothic" charset="0"/>
                <a:cs typeface="MS PGothic" charset="0"/>
              </a:rPr>
              <a:t>100 Billions Neurons</a:t>
            </a:r>
            <a:endParaRPr lang="ja-JP" altLang="en-US" sz="2000" b="1">
              <a:solidFill>
                <a:srgbClr val="FFFF00"/>
              </a:solidFill>
              <a:ea typeface="MS PGothic" charset="0"/>
              <a:cs typeface="MS PGothic" charset="0"/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9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229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9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2229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9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2229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29251" grpId="0"/>
      <p:bldP spid="2229255" grpId="0"/>
      <p:bldP spid="2229256" grpId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90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40291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Katsushi Arisaka,UCLA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40292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585991A1-DD81-844C-897D-7ABD8DD30743}" type="slidenum">
              <a:rPr lang="en-US" sz="1500">
                <a:solidFill>
                  <a:srgbClr val="0000FF"/>
                </a:solidFill>
              </a:rPr>
              <a:pPr eaLnBrk="1" hangingPunct="1"/>
              <a:t>58</a:t>
            </a:fld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40293" name="Rectangle 2"/>
          <p:cNvSpPr>
            <a:spLocks noChangeArrowheads="1"/>
          </p:cNvSpPr>
          <p:nvPr/>
        </p:nvSpPr>
        <p:spPr bwMode="auto">
          <a:xfrm>
            <a:off x="0" y="0"/>
            <a:ext cx="9677400" cy="73152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16" tIns="45708" rIns="91416" bIns="45708" anchor="ctr"/>
          <a:lstStyle/>
          <a:p>
            <a:endParaRPr lang="en-US"/>
          </a:p>
        </p:txBody>
      </p:sp>
      <p:pic>
        <p:nvPicPr>
          <p:cNvPr id="140294" name="Picture 4" descr="923f2[1]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800" y="590550"/>
            <a:ext cx="8356600" cy="626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0295" name="Text Box 5"/>
          <p:cNvSpPr txBox="1">
            <a:spLocks noChangeArrowheads="1"/>
          </p:cNvSpPr>
          <p:nvPr/>
        </p:nvSpPr>
        <p:spPr bwMode="auto">
          <a:xfrm>
            <a:off x="7391400" y="6838950"/>
            <a:ext cx="20494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16" tIns="45708" rIns="91416" bIns="45708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GB" b="1">
                <a:solidFill>
                  <a:srgbClr val="60C99C"/>
                </a:solidFill>
                <a:cs typeface="Arial" charset="0"/>
              </a:rPr>
              <a:t>15 frame/sec</a:t>
            </a:r>
            <a:endParaRPr lang="en-US" b="1">
              <a:solidFill>
                <a:srgbClr val="60C99C"/>
              </a:solidFill>
              <a:cs typeface="Arial" charset="0"/>
            </a:endParaRPr>
          </a:p>
        </p:txBody>
      </p:sp>
      <p:sp>
        <p:nvSpPr>
          <p:cNvPr id="140296" name="TextBox 12"/>
          <p:cNvSpPr txBox="1">
            <a:spLocks noChangeArrowheads="1"/>
          </p:cNvSpPr>
          <p:nvPr/>
        </p:nvSpPr>
        <p:spPr bwMode="auto">
          <a:xfrm>
            <a:off x="101600" y="6827838"/>
            <a:ext cx="33940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2" tIns="45716" rIns="91432" bIns="45716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000" b="1" i="1">
                <a:solidFill>
                  <a:srgbClr val="00B0F0"/>
                </a:solidFill>
                <a:latin typeface="Arial Narrow" charset="0"/>
              </a:rPr>
              <a:t>Andrew Charles (Neurobiology)</a:t>
            </a:r>
          </a:p>
        </p:txBody>
      </p:sp>
      <p:sp>
        <p:nvSpPr>
          <p:cNvPr id="140297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sz="2400">
                <a:solidFill>
                  <a:srgbClr val="FF6600"/>
                </a:solidFill>
                <a:latin typeface="Tahoma" charset="0"/>
                <a:ea typeface="ＭＳ Ｐゴシック" charset="0"/>
                <a:cs typeface="ＭＳ Ｐゴシック" charset="0"/>
              </a:rPr>
              <a:t>Ca</a:t>
            </a:r>
            <a:r>
              <a:rPr lang="en-US" sz="2400" baseline="30000">
                <a:solidFill>
                  <a:srgbClr val="FF6600"/>
                </a:solidFill>
                <a:latin typeface="Tahoma" charset="0"/>
                <a:ea typeface="ＭＳ Ｐゴシック" charset="0"/>
                <a:cs typeface="ＭＳ Ｐゴシック" charset="0"/>
              </a:rPr>
              <a:t>2+</a:t>
            </a:r>
            <a:r>
              <a:rPr lang="en-US" sz="2400">
                <a:solidFill>
                  <a:srgbClr val="FF6600"/>
                </a:solidFill>
                <a:latin typeface="Tahoma" charset="0"/>
                <a:ea typeface="ＭＳ Ｐゴシック" charset="0"/>
                <a:cs typeface="ＭＳ Ｐゴシック" charset="0"/>
              </a:rPr>
              <a:t> Signal in cultivated Rat</a:t>
            </a:r>
            <a:r>
              <a:rPr lang="ja-JP" altLang="en-US" sz="2400">
                <a:solidFill>
                  <a:srgbClr val="FF6600"/>
                </a:solidFill>
                <a:latin typeface="Tahoma" charset="0"/>
                <a:ea typeface="ＭＳ Ｐゴシック" charset="0"/>
                <a:cs typeface="ＭＳ Ｐゴシック" charset="0"/>
              </a:rPr>
              <a:t>’</a:t>
            </a:r>
            <a:r>
              <a:rPr lang="en-US" sz="2400">
                <a:solidFill>
                  <a:srgbClr val="FF6600"/>
                </a:solidFill>
                <a:latin typeface="Tahoma" charset="0"/>
                <a:ea typeface="ＭＳ Ｐゴシック" charset="0"/>
                <a:cs typeface="ＭＳ Ｐゴシック" charset="0"/>
              </a:rPr>
              <a:t>s Brain </a:t>
            </a:r>
            <a:br>
              <a:rPr lang="en-US" sz="2400">
                <a:solidFill>
                  <a:srgbClr val="FF6600"/>
                </a:solidFill>
                <a:latin typeface="Tahoma" charset="0"/>
                <a:ea typeface="ＭＳ Ｐゴシック" charset="0"/>
                <a:cs typeface="ＭＳ Ｐゴシック" charset="0"/>
              </a:rPr>
            </a:br>
            <a:r>
              <a:rPr lang="en-US" sz="2400">
                <a:solidFill>
                  <a:srgbClr val="FF6600"/>
                </a:solidFill>
                <a:latin typeface="Tahoma" charset="0"/>
                <a:ea typeface="ＭＳ Ｐゴシック" charset="0"/>
                <a:cs typeface="ＭＳ Ｐゴシック" charset="0"/>
              </a:rPr>
              <a:t>by Confocal Microscope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8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42339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Katsushi Arisaka,UCLA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42340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34501394-C681-6A45-B216-FA33F9241FB9}" type="slidenum">
              <a:rPr lang="en-US" sz="1500">
                <a:solidFill>
                  <a:srgbClr val="0000FF"/>
                </a:solidFill>
              </a:rPr>
              <a:pPr eaLnBrk="1" hangingPunct="1"/>
              <a:t>59</a:t>
            </a:fld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42341" name="Rectangle 2"/>
          <p:cNvSpPr>
            <a:spLocks noGrp="1" noChangeArrowheads="1"/>
          </p:cNvSpPr>
          <p:nvPr>
            <p:ph type="title"/>
          </p:nvPr>
        </p:nvSpPr>
        <p:spPr>
          <a:xfrm>
            <a:off x="152400" y="0"/>
            <a:ext cx="9220200" cy="685800"/>
          </a:xfrm>
        </p:spPr>
        <p:txBody>
          <a:bodyPr/>
          <a:lstStyle/>
          <a:p>
            <a:pPr eaLnBrk="1" hangingPunct="1"/>
            <a:r>
              <a:rPr lang="en-US" sz="3600">
                <a:latin typeface="Tahoma" charset="0"/>
                <a:ea typeface="ＭＳ Ｐゴシック" charset="0"/>
                <a:cs typeface="ＭＳ Ｐゴシック" charset="0"/>
              </a:rPr>
              <a:t>Neural Networks for Breathing</a:t>
            </a:r>
          </a:p>
        </p:txBody>
      </p:sp>
      <p:pic>
        <p:nvPicPr>
          <p:cNvPr id="142342" name="Picture 3"/>
          <p:cNvPicPr>
            <a:picLocks noGrp="1" noChangeAspect="1" noChangeArrowheads="1"/>
          </p:cNvPicPr>
          <p:nvPr>
            <p:ph type="body"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057400" y="1295400"/>
            <a:ext cx="6127750" cy="5683250"/>
          </a:xfrm>
        </p:spPr>
      </p:pic>
      <p:sp>
        <p:nvSpPr>
          <p:cNvPr id="142343" name="Rectangle 6"/>
          <p:cNvSpPr>
            <a:spLocks noChangeArrowheads="1"/>
          </p:cNvSpPr>
          <p:nvPr/>
        </p:nvSpPr>
        <p:spPr bwMode="auto">
          <a:xfrm>
            <a:off x="-76200" y="762000"/>
            <a:ext cx="9753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2" tIns="45716" rIns="91432" bIns="45716">
            <a:spAutoFit/>
          </a:bodyPr>
          <a:lstStyle/>
          <a:p>
            <a:r>
              <a:rPr lang="en-US" b="1">
                <a:solidFill>
                  <a:srgbClr val="00664D"/>
                </a:solidFill>
                <a:latin typeface="Arial Narrow" charset="0"/>
              </a:rPr>
              <a:t>~300 neurons in rat</a:t>
            </a:r>
            <a:r>
              <a:rPr lang="ja-JP" altLang="en-US" b="1">
                <a:solidFill>
                  <a:srgbClr val="00664D"/>
                </a:solidFill>
                <a:latin typeface="Arial Narrow" charset="0"/>
              </a:rPr>
              <a:t>’</a:t>
            </a:r>
            <a:r>
              <a:rPr lang="en-US" b="1">
                <a:solidFill>
                  <a:srgbClr val="00664D"/>
                </a:solidFill>
                <a:latin typeface="Arial Narrow" charset="0"/>
              </a:rPr>
              <a:t>s brain (pre-Botzinger Cells) responsible for breathing </a:t>
            </a:r>
            <a:endParaRPr lang="en-US">
              <a:solidFill>
                <a:srgbClr val="00664D"/>
              </a:solidFill>
            </a:endParaRPr>
          </a:p>
        </p:txBody>
      </p:sp>
      <p:sp>
        <p:nvSpPr>
          <p:cNvPr id="142344" name="TextBox 7"/>
          <p:cNvSpPr txBox="1">
            <a:spLocks noChangeArrowheads="1"/>
          </p:cNvSpPr>
          <p:nvPr/>
        </p:nvSpPr>
        <p:spPr bwMode="auto">
          <a:xfrm>
            <a:off x="533400" y="6324600"/>
            <a:ext cx="3179763" cy="4000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2" tIns="45716" rIns="91432" bIns="45716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000" b="1" i="1">
                <a:solidFill>
                  <a:srgbClr val="00B0F0"/>
                </a:solidFill>
                <a:latin typeface="Arial Narrow" charset="0"/>
              </a:rPr>
              <a:t>Jack Feldman (Neurobiology)</a:t>
            </a:r>
          </a:p>
        </p:txBody>
      </p:sp>
      <p:sp>
        <p:nvSpPr>
          <p:cNvPr id="9" name="Rectangle 8"/>
          <p:cNvSpPr/>
          <p:nvPr/>
        </p:nvSpPr>
        <p:spPr>
          <a:xfrm>
            <a:off x="609600" y="5410200"/>
            <a:ext cx="3600450" cy="4000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000" b="1" i="1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rPr>
              <a:t>Nature by </a:t>
            </a:r>
            <a:r>
              <a:rPr lang="en-US" sz="2000" b="1" i="1" dirty="0" err="1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rPr>
              <a:t>Naohiro</a:t>
            </a:r>
            <a:r>
              <a:rPr lang="en-US" sz="2000" b="1" i="1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2000" b="1" i="1" dirty="0" err="1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rPr>
              <a:t>Koshiya</a:t>
            </a:r>
            <a:r>
              <a:rPr lang="en-US" sz="2000" b="1" i="1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rPr>
              <a:t> (1999)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40963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Katsushi Arisaka,UCLA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40964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05EBE578-C1E7-494C-8E9F-AB107C3E7962}" type="slidenum">
              <a:rPr lang="en-US" sz="1500">
                <a:solidFill>
                  <a:srgbClr val="0000FF"/>
                </a:solidFill>
              </a:rPr>
              <a:pPr eaLnBrk="1" hangingPunct="1"/>
              <a:t>6</a:t>
            </a:fld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40965" name="Rectangle 2"/>
          <p:cNvSpPr>
            <a:spLocks noChangeArrowheads="1"/>
          </p:cNvSpPr>
          <p:nvPr/>
        </p:nvSpPr>
        <p:spPr bwMode="auto">
          <a:xfrm>
            <a:off x="0" y="0"/>
            <a:ext cx="9601200" cy="471488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4" tIns="45712" rIns="91424" bIns="45712" anchor="ctr">
            <a:spAutoFit/>
          </a:bodyPr>
          <a:lstStyle/>
          <a:p>
            <a:endParaRPr lang="en-US"/>
          </a:p>
        </p:txBody>
      </p:sp>
      <p:pic>
        <p:nvPicPr>
          <p:cNvPr id="40966" name="Picture 3" descr="print"/>
          <p:cNvPicPr>
            <a:picLocks noChangeAspect="1" noChangeArrowheads="1"/>
          </p:cNvPicPr>
          <p:nvPr/>
        </p:nvPicPr>
        <p:blipFill>
          <a:blip r:embed="rId3">
            <a:lum contrast="1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98" t="13817" r="3598" b="27570"/>
          <a:stretch>
            <a:fillRect/>
          </a:stretch>
        </p:blipFill>
        <p:spPr bwMode="auto">
          <a:xfrm>
            <a:off x="0" y="-166688"/>
            <a:ext cx="9867900" cy="7786688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ext Box 3"/>
          <p:cNvSpPr txBox="1">
            <a:spLocks noChangeArrowheads="1"/>
          </p:cNvSpPr>
          <p:nvPr/>
        </p:nvSpPr>
        <p:spPr bwMode="auto">
          <a:xfrm>
            <a:off x="5864225" y="6791325"/>
            <a:ext cx="3605213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16" tIns="45708" rIns="91416" bIns="45708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700" b="1">
                <a:solidFill>
                  <a:srgbClr val="FFFF00"/>
                </a:solidFill>
              </a:rPr>
              <a:t>~100 Billion</a:t>
            </a:r>
            <a:r>
              <a:rPr lang="en-US" sz="2700" b="1" baseline="30000">
                <a:solidFill>
                  <a:srgbClr val="FFFF00"/>
                </a:solidFill>
              </a:rPr>
              <a:t> </a:t>
            </a:r>
            <a:r>
              <a:rPr lang="en-US" sz="2700" b="1">
                <a:solidFill>
                  <a:srgbClr val="FFFF00"/>
                </a:solidFill>
              </a:rPr>
              <a:t>Galaxies</a:t>
            </a:r>
            <a:endParaRPr lang="ja-JP" altLang="en-US" sz="2700" b="1">
              <a:solidFill>
                <a:srgbClr val="FFFF00"/>
              </a:solidFill>
            </a:endParaRPr>
          </a:p>
        </p:txBody>
      </p:sp>
      <p:sp>
        <p:nvSpPr>
          <p:cNvPr id="8" name="Rectangle 6"/>
          <p:cNvSpPr>
            <a:spLocks noGrp="1" noChangeArrowheads="1"/>
          </p:cNvSpPr>
          <p:nvPr>
            <p:ph type="title"/>
          </p:nvPr>
        </p:nvSpPr>
        <p:spPr>
          <a:xfrm>
            <a:off x="152400" y="0"/>
            <a:ext cx="4267200" cy="685800"/>
          </a:xfrm>
        </p:spPr>
        <p:txBody>
          <a:bodyPr/>
          <a:lstStyle/>
          <a:p>
            <a:pPr eaLnBrk="1" hangingPunct="1"/>
            <a:r>
              <a:rPr lang="en-US" altLang="ja-JP" sz="3200">
                <a:solidFill>
                  <a:srgbClr val="00FFFF"/>
                </a:solidFill>
                <a:latin typeface="Arial" charset="0"/>
                <a:ea typeface="ＭＳ Ｐゴシック" charset="0"/>
                <a:cs typeface="ＭＳ Ｐゴシック" charset="0"/>
              </a:rPr>
              <a:t>Hubble Deep Field</a:t>
            </a:r>
            <a:endParaRPr lang="en-US" sz="3200">
              <a:solidFill>
                <a:srgbClr val="00FFFF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  <p:transition xmlns:p14="http://schemas.microsoft.com/office/powerpoint/2010/main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6" name="Rectangle 7"/>
          <p:cNvSpPr>
            <a:spLocks noChangeArrowheads="1"/>
          </p:cNvSpPr>
          <p:nvPr/>
        </p:nvSpPr>
        <p:spPr bwMode="auto">
          <a:xfrm>
            <a:off x="0" y="0"/>
            <a:ext cx="9677400" cy="73152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416" tIns="45708" rIns="91416" bIns="45708" anchor="ctr"/>
          <a:lstStyle/>
          <a:p>
            <a:endParaRPr lang="en-US" sz="1900"/>
          </a:p>
        </p:txBody>
      </p:sp>
      <p:pic>
        <p:nvPicPr>
          <p:cNvPr id="144387" name="Arisaka_Soma_Dendrite.mp4" descr="/Users/Katsushi/Desktop/P41/Arisaka_Soma_Dendrite.mp4">
            <a:hlinkClick r:id="" action="ppaction://media"/>
          </p:cNvPr>
          <p:cNvPicPr>
            <a:picLocks noChangeAspect="1" noChangeArrowheads="1"/>
          </p:cNvPicPr>
          <p:nvPr>
            <p:ph idx="1"/>
            <a:videoFile r:link="rId2"/>
            <p:extLst>
              <p:ext uri="{DAA4B4D4-6D71-4841-9C94-3DE7FCFB9230}">
                <p14:media xmlns:p14="http://schemas.microsoft.com/office/powerpoint/2010/main" r:link="rId1"/>
              </p:ext>
            </p:extLst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79375" y="974725"/>
            <a:ext cx="9361488" cy="6340475"/>
          </a:xfrm>
        </p:spPr>
      </p:pic>
      <p:sp>
        <p:nvSpPr>
          <p:cNvPr id="144388" name="Rectangle 2"/>
          <p:cNvSpPr txBox="1">
            <a:spLocks noChangeArrowheads="1"/>
          </p:cNvSpPr>
          <p:nvPr/>
        </p:nvSpPr>
        <p:spPr bwMode="auto">
          <a:xfrm>
            <a:off x="-79375" y="-161925"/>
            <a:ext cx="9601200" cy="730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4" tIns="48322" rIns="96644" bIns="48322" anchor="ctr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ja-JP" sz="3000" b="1">
                <a:solidFill>
                  <a:srgbClr val="FF6600"/>
                </a:solidFill>
                <a:latin typeface="Calibri" charset="0"/>
              </a:rPr>
              <a:t>High-speed Ca</a:t>
            </a:r>
            <a:r>
              <a:rPr lang="en-US" altLang="ja-JP" sz="3000" b="1" baseline="30000">
                <a:solidFill>
                  <a:srgbClr val="FF6600"/>
                </a:solidFill>
                <a:latin typeface="Calibri" charset="0"/>
              </a:rPr>
              <a:t>2+ </a:t>
            </a:r>
            <a:r>
              <a:rPr lang="en-US" altLang="ja-JP" sz="3000" b="1">
                <a:solidFill>
                  <a:srgbClr val="FF6600"/>
                </a:solidFill>
                <a:latin typeface="Calibri" charset="0"/>
              </a:rPr>
              <a:t>Imaging of pre-Botzinger Cells of Rats</a:t>
            </a:r>
            <a:endParaRPr lang="ja-JP" altLang="en-US" sz="3000" b="1">
              <a:solidFill>
                <a:srgbClr val="FF6600"/>
              </a:solidFill>
              <a:latin typeface="Calibri" charset="0"/>
            </a:endParaRPr>
          </a:p>
        </p:txBody>
      </p:sp>
      <p:sp>
        <p:nvSpPr>
          <p:cNvPr id="144389" name="TextBox 10"/>
          <p:cNvSpPr txBox="1">
            <a:spLocks noChangeArrowheads="1"/>
          </p:cNvSpPr>
          <p:nvPr/>
        </p:nvSpPr>
        <p:spPr bwMode="auto">
          <a:xfrm>
            <a:off x="5503863" y="568325"/>
            <a:ext cx="3487737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16" tIns="45708" rIns="91416" bIns="45708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100" b="1" i="1">
                <a:solidFill>
                  <a:srgbClr val="00B0F0"/>
                </a:solidFill>
                <a:latin typeface="Calibri" charset="0"/>
                <a:cs typeface="Arial" charset="0"/>
              </a:rPr>
              <a:t>Jack Feldman (Neurobiology)</a:t>
            </a:r>
          </a:p>
        </p:txBody>
      </p:sp>
      <p:sp>
        <p:nvSpPr>
          <p:cNvPr id="144390" name="Rectangle 11"/>
          <p:cNvSpPr>
            <a:spLocks noChangeArrowheads="1"/>
          </p:cNvSpPr>
          <p:nvPr/>
        </p:nvSpPr>
        <p:spPr bwMode="auto">
          <a:xfrm>
            <a:off x="6954838" y="1544638"/>
            <a:ext cx="2324100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6653" tIns="48326" rIns="96653" bIns="48326">
            <a:spAutoFit/>
          </a:bodyPr>
          <a:lstStyle/>
          <a:p>
            <a:r>
              <a:rPr lang="en-US" b="1">
                <a:solidFill>
                  <a:srgbClr val="92D050"/>
                </a:solidFill>
                <a:latin typeface="Calibri" charset="0"/>
              </a:rPr>
              <a:t>1,000 frame/sec</a:t>
            </a:r>
            <a:endParaRPr lang="en-US" sz="3400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7/1/2010</a:t>
            </a: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Katsushi Arisaka,UCLA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7DE35C-04F6-6C4A-AB29-EFA35CF5930F}" type="slidenum">
              <a:rPr lang="en-US" smtClean="0"/>
              <a:pPr/>
              <a:t>60</a:t>
            </a:fld>
            <a:endParaRPr lang="en-US"/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9600" fill="hold"/>
                                        <p:tgtEl>
                                          <p:spTgt spid="14438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>
                <p:cTn id="7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144387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443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 nodeType="clickPar">
                      <p:stCondLst>
                        <p:cond delay="0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14438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4387"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4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>
                <a:latin typeface="Tahoma" charset="0"/>
                <a:ea typeface="ＭＳ Ｐゴシック" charset="0"/>
                <a:cs typeface="ＭＳ Ｐゴシック" charset="0"/>
              </a:rPr>
              <a:t>Sensory Input and Decision Making in Brain</a:t>
            </a:r>
          </a:p>
        </p:txBody>
      </p:sp>
      <p:sp>
        <p:nvSpPr>
          <p:cNvPr id="146435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4643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7C8F39D1-D71D-CC4D-9943-3439E1CE2244}" type="slidenum">
              <a:rPr lang="en-US" sz="1500">
                <a:solidFill>
                  <a:srgbClr val="0000FF"/>
                </a:solidFill>
              </a:rPr>
              <a:pPr eaLnBrk="1" hangingPunct="1"/>
              <a:t>61</a:t>
            </a:fld>
            <a:endParaRPr lang="en-US" sz="1500">
              <a:solidFill>
                <a:srgbClr val="0000FF"/>
              </a:solidFill>
            </a:endParaRPr>
          </a:p>
        </p:txBody>
      </p:sp>
      <p:pic>
        <p:nvPicPr>
          <p:cNvPr id="146437" name="Picture 4" descr="http://fig.cox.miami.edu/~cmallery/150/neuro/48x1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000"/>
          <a:stretch>
            <a:fillRect/>
          </a:stretch>
        </p:blipFill>
        <p:spPr bwMode="auto">
          <a:xfrm>
            <a:off x="228600" y="762000"/>
            <a:ext cx="9144000" cy="6122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6438" name="Footer Placeholder 5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>
                <a:solidFill>
                  <a:srgbClr val="0000FF"/>
                </a:solidFill>
              </a:rPr>
              <a:t>Katsushi Arisaka,UCLA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2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48483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Katsushi Arisaka,UCLA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48484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8D22C12F-8F53-FE4F-98C1-076F7A1B25B9}" type="slidenum">
              <a:rPr lang="en-US" sz="1500">
                <a:solidFill>
                  <a:srgbClr val="0000FF"/>
                </a:solidFill>
              </a:rPr>
              <a:pPr eaLnBrk="1" hangingPunct="1"/>
              <a:t>62</a:t>
            </a:fld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48485" name="Rectangle 2"/>
          <p:cNvSpPr>
            <a:spLocks noGrp="1" noChangeArrowheads="1"/>
          </p:cNvSpPr>
          <p:nvPr>
            <p:ph type="title"/>
          </p:nvPr>
        </p:nvSpPr>
        <p:spPr>
          <a:xfrm>
            <a:off x="152400" y="0"/>
            <a:ext cx="8763000" cy="685800"/>
          </a:xfrm>
        </p:spPr>
        <p:txBody>
          <a:bodyPr/>
          <a:lstStyle/>
          <a:p>
            <a:pPr eaLnBrk="1" hangingPunct="1"/>
            <a:r>
              <a:rPr lang="en-US" sz="3600">
                <a:latin typeface="Tahoma" charset="0"/>
                <a:ea typeface="ＭＳ Ｐゴシック" charset="0"/>
                <a:cs typeface="ＭＳ Ｐゴシック" charset="0"/>
              </a:rPr>
              <a:t>Anatomy of Inner Ear</a:t>
            </a:r>
          </a:p>
        </p:txBody>
      </p:sp>
      <p:pic>
        <p:nvPicPr>
          <p:cNvPr id="148486" name="Picture 3"/>
          <p:cNvPicPr>
            <a:picLocks noGrp="1" noChangeAspect="1" noChangeArrowheads="1"/>
          </p:cNvPicPr>
          <p:nvPr>
            <p:ph type="body"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8097"/>
          <a:stretch>
            <a:fillRect/>
          </a:stretch>
        </p:blipFill>
        <p:spPr>
          <a:xfrm>
            <a:off x="0" y="2590800"/>
            <a:ext cx="9567863" cy="3352800"/>
          </a:xfrm>
        </p:spPr>
      </p:pic>
      <p:sp>
        <p:nvSpPr>
          <p:cNvPr id="10" name="Rectangle 9"/>
          <p:cNvSpPr/>
          <p:nvPr/>
        </p:nvSpPr>
        <p:spPr>
          <a:xfrm>
            <a:off x="2714625" y="1600200"/>
            <a:ext cx="2390775" cy="717550"/>
          </a:xfrm>
          <a:prstGeom prst="rect">
            <a:avLst/>
          </a:prstGeom>
        </p:spPr>
        <p:txBody>
          <a:bodyPr lIns="91432" tIns="45716" rIns="91432" bIns="45716">
            <a:spAutoFit/>
          </a:bodyPr>
          <a:lstStyle/>
          <a:p>
            <a:pPr>
              <a:defRPr/>
            </a:pPr>
            <a:r>
              <a:rPr lang="en-US" sz="2000" b="1" dirty="0">
                <a:solidFill>
                  <a:schemeClr val="accent1">
                    <a:lumMod val="50000"/>
                  </a:schemeClr>
                </a:solidFill>
                <a:latin typeface="+mn-lt"/>
                <a:ea typeface="+mn-ea"/>
                <a:cs typeface="Arial" pitchFamily="34" charset="0"/>
              </a:rPr>
              <a:t>Cross-section of the cochlear</a:t>
            </a:r>
          </a:p>
        </p:txBody>
      </p:sp>
      <p:sp>
        <p:nvSpPr>
          <p:cNvPr id="11" name="Rectangle 10"/>
          <p:cNvSpPr/>
          <p:nvPr/>
        </p:nvSpPr>
        <p:spPr>
          <a:xfrm>
            <a:off x="152400" y="1600200"/>
            <a:ext cx="2293938" cy="717550"/>
          </a:xfrm>
          <a:prstGeom prst="rect">
            <a:avLst/>
          </a:prstGeom>
        </p:spPr>
        <p:txBody>
          <a:bodyPr lIns="91432" tIns="45716" rIns="91432" bIns="45716">
            <a:spAutoFit/>
          </a:bodyPr>
          <a:lstStyle/>
          <a:p>
            <a:pPr>
              <a:defRPr/>
            </a:pPr>
            <a:r>
              <a:rPr lang="en-US" sz="2000" b="1" dirty="0">
                <a:solidFill>
                  <a:schemeClr val="accent1">
                    <a:lumMod val="50000"/>
                  </a:schemeClr>
                </a:solidFill>
                <a:latin typeface="+mn-lt"/>
                <a:ea typeface="+mn-ea"/>
                <a:cs typeface="Arial" pitchFamily="34" charset="0"/>
              </a:rPr>
              <a:t>Human auditory system</a:t>
            </a:r>
          </a:p>
        </p:txBody>
      </p:sp>
      <p:sp>
        <p:nvSpPr>
          <p:cNvPr id="12" name="Rectangle 11"/>
          <p:cNvSpPr/>
          <p:nvPr/>
        </p:nvSpPr>
        <p:spPr>
          <a:xfrm>
            <a:off x="5486400" y="1676400"/>
            <a:ext cx="1371600" cy="404813"/>
          </a:xfrm>
          <a:prstGeom prst="rect">
            <a:avLst/>
          </a:prstGeom>
        </p:spPr>
        <p:txBody>
          <a:bodyPr lIns="91432" tIns="45716" rIns="91432" bIns="45716">
            <a:spAutoFit/>
          </a:bodyPr>
          <a:lstStyle/>
          <a:p>
            <a:pPr>
              <a:defRPr/>
            </a:pPr>
            <a:r>
              <a:rPr lang="en-US" sz="2000" b="1" dirty="0">
                <a:solidFill>
                  <a:schemeClr val="accent1">
                    <a:lumMod val="50000"/>
                  </a:schemeClr>
                </a:solidFill>
                <a:latin typeface="+mn-lt"/>
                <a:ea typeface="+mn-ea"/>
                <a:cs typeface="Arial" pitchFamily="34" charset="0"/>
              </a:rPr>
              <a:t>Hair bundle</a:t>
            </a:r>
          </a:p>
        </p:txBody>
      </p:sp>
      <p:sp>
        <p:nvSpPr>
          <p:cNvPr id="13" name="Rectangle 12"/>
          <p:cNvSpPr/>
          <p:nvPr/>
        </p:nvSpPr>
        <p:spPr>
          <a:xfrm>
            <a:off x="7086600" y="1654175"/>
            <a:ext cx="2590800" cy="717550"/>
          </a:xfrm>
          <a:prstGeom prst="rect">
            <a:avLst/>
          </a:prstGeom>
        </p:spPr>
        <p:txBody>
          <a:bodyPr lIns="91432" tIns="45716" rIns="91432" bIns="45716">
            <a:spAutoFit/>
          </a:bodyPr>
          <a:lstStyle/>
          <a:p>
            <a:pPr>
              <a:defRPr/>
            </a:pPr>
            <a:r>
              <a:rPr lang="en-US" sz="2000" b="1" dirty="0">
                <a:solidFill>
                  <a:schemeClr val="accent1">
                    <a:lumMod val="50000"/>
                  </a:schemeClr>
                </a:solidFill>
                <a:latin typeface="+mn-lt"/>
                <a:ea typeface="+mn-ea"/>
                <a:cs typeface="Arial" pitchFamily="34" charset="0"/>
              </a:rPr>
              <a:t>Molecular </a:t>
            </a:r>
            <a:r>
              <a:rPr lang="en-US" sz="2000" b="1" dirty="0" err="1">
                <a:solidFill>
                  <a:schemeClr val="accent1">
                    <a:lumMod val="50000"/>
                  </a:schemeClr>
                </a:solidFill>
                <a:latin typeface="+mn-lt"/>
                <a:ea typeface="+mn-ea"/>
                <a:cs typeface="Arial" pitchFamily="34" charset="0"/>
              </a:rPr>
              <a:t>mechano</a:t>
            </a:r>
            <a:r>
              <a:rPr lang="en-US" sz="2000" b="1" dirty="0">
                <a:solidFill>
                  <a:schemeClr val="accent1">
                    <a:lumMod val="50000"/>
                  </a:schemeClr>
                </a:solidFill>
                <a:latin typeface="+mn-lt"/>
                <a:ea typeface="+mn-ea"/>
                <a:cs typeface="Arial" pitchFamily="34" charset="0"/>
              </a:rPr>
              <a:t>-transduction machinery</a:t>
            </a:r>
          </a:p>
        </p:txBody>
      </p:sp>
      <p:sp>
        <p:nvSpPr>
          <p:cNvPr id="148491" name="Rectangle 13"/>
          <p:cNvSpPr>
            <a:spLocks noChangeArrowheads="1"/>
          </p:cNvSpPr>
          <p:nvPr/>
        </p:nvSpPr>
        <p:spPr bwMode="auto">
          <a:xfrm>
            <a:off x="1447800" y="6477000"/>
            <a:ext cx="7772400" cy="404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2" tIns="45716" rIns="91432" bIns="45716">
            <a:spAutoFit/>
          </a:bodyPr>
          <a:lstStyle/>
          <a:p>
            <a:r>
              <a:rPr lang="en-US" sz="2000">
                <a:latin typeface="Arial Narrow" charset="0"/>
                <a:cs typeface="Arial" charset="0"/>
              </a:rPr>
              <a:t>Meredith LeMasurier and Peter G. Gillespie,  </a:t>
            </a:r>
            <a:r>
              <a:rPr lang="nl-NL" sz="2000">
                <a:latin typeface="Arial Narrow" charset="0"/>
                <a:cs typeface="Arial" charset="0"/>
              </a:rPr>
              <a:t>Neuron, Vol. 48,2005</a:t>
            </a:r>
            <a:endParaRPr lang="en-US" sz="2000">
              <a:latin typeface="Arial Narrow" charset="0"/>
              <a:cs typeface="Arial" charset="0"/>
            </a:endParaRPr>
          </a:p>
        </p:txBody>
      </p:sp>
      <p:sp>
        <p:nvSpPr>
          <p:cNvPr id="148492" name="TextBox 14"/>
          <p:cNvSpPr txBox="1">
            <a:spLocks noChangeArrowheads="1"/>
          </p:cNvSpPr>
          <p:nvPr/>
        </p:nvSpPr>
        <p:spPr bwMode="auto">
          <a:xfrm>
            <a:off x="6477000" y="914400"/>
            <a:ext cx="2876550" cy="4000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2" tIns="45716" rIns="91432" bIns="45716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000" b="1" i="1">
                <a:solidFill>
                  <a:srgbClr val="00B0F0"/>
                </a:solidFill>
                <a:latin typeface="Arial Narrow" charset="0"/>
              </a:rPr>
              <a:t>Dolores Bozovic (Physics)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30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FFFF00"/>
                </a:solidFill>
              </a:rPr>
              <a:t>7/1/2010</a:t>
            </a:r>
            <a:endParaRPr lang="en-US" sz="1500">
              <a:solidFill>
                <a:srgbClr val="FFFF00"/>
              </a:solidFill>
            </a:endParaRPr>
          </a:p>
        </p:txBody>
      </p:sp>
      <p:sp>
        <p:nvSpPr>
          <p:cNvPr id="150531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FFFF00"/>
                </a:solidFill>
                <a:cs typeface="Arial" charset="0"/>
              </a:rPr>
              <a:t>Katsushi Arisaka,UCLA</a:t>
            </a:r>
            <a:endParaRPr lang="en-US" sz="1500">
              <a:solidFill>
                <a:srgbClr val="FFFF00"/>
              </a:solidFill>
              <a:cs typeface="Arial" charset="0"/>
            </a:endParaRPr>
          </a:p>
        </p:txBody>
      </p:sp>
      <p:sp>
        <p:nvSpPr>
          <p:cNvPr id="150532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B0DACB60-7097-2C49-BBB4-7C2822C95A36}" type="slidenum">
              <a:rPr lang="en-US" sz="1500">
                <a:solidFill>
                  <a:srgbClr val="FFFF00"/>
                </a:solidFill>
              </a:rPr>
              <a:pPr eaLnBrk="1" hangingPunct="1"/>
              <a:t>63</a:t>
            </a:fld>
            <a:endParaRPr lang="en-US" sz="1500">
              <a:solidFill>
                <a:srgbClr val="FFFF00"/>
              </a:solidFill>
            </a:endParaRPr>
          </a:p>
        </p:txBody>
      </p:sp>
      <p:pic>
        <p:nvPicPr>
          <p:cNvPr id="150533" name="Picture 2" descr="C:\Users\Katsushi\Desktop\Our Microscopes\DSCN0239.JPG"/>
          <p:cNvPicPr>
            <a:picLocks noGrp="1" noChangeAspect="1" noChangeArrowheads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9753600" cy="7315200"/>
          </a:xfrm>
          <a:noFill/>
        </p:spPr>
      </p:pic>
      <p:sp>
        <p:nvSpPr>
          <p:cNvPr id="150534" name="Text Box 5"/>
          <p:cNvSpPr txBox="1">
            <a:spLocks noChangeArrowheads="1"/>
          </p:cNvSpPr>
          <p:nvPr/>
        </p:nvSpPr>
        <p:spPr bwMode="auto">
          <a:xfrm>
            <a:off x="1271588" y="152400"/>
            <a:ext cx="1963737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ja-JP" b="1">
                <a:solidFill>
                  <a:srgbClr val="FFFF00"/>
                </a:solidFill>
                <a:latin typeface="Arial Narrow" charset="0"/>
                <a:sym typeface="Symbol" charset="0"/>
              </a:rPr>
              <a:t>CMOS Camera</a:t>
            </a:r>
          </a:p>
          <a:p>
            <a:pPr eaLnBrk="1" hangingPunct="1"/>
            <a:r>
              <a:rPr lang="en-US" b="1">
                <a:solidFill>
                  <a:srgbClr val="FFFF00"/>
                </a:solidFill>
                <a:latin typeface="Arial Narrow" charset="0"/>
                <a:sym typeface="Symbol" charset="0"/>
              </a:rPr>
              <a:t>(Photron SA-1)</a:t>
            </a:r>
          </a:p>
        </p:txBody>
      </p:sp>
      <p:sp>
        <p:nvSpPr>
          <p:cNvPr id="150535" name="Text Box 5"/>
          <p:cNvSpPr txBox="1">
            <a:spLocks noChangeArrowheads="1"/>
          </p:cNvSpPr>
          <p:nvPr/>
        </p:nvSpPr>
        <p:spPr bwMode="auto">
          <a:xfrm>
            <a:off x="7119938" y="152400"/>
            <a:ext cx="220345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ja-JP" b="1">
                <a:solidFill>
                  <a:srgbClr val="FFFF00"/>
                </a:solidFill>
                <a:latin typeface="Arial Narrow" charset="0"/>
                <a:sym typeface="Symbol" charset="0"/>
              </a:rPr>
              <a:t>EMCCD Camera</a:t>
            </a:r>
          </a:p>
          <a:p>
            <a:pPr eaLnBrk="1" hangingPunct="1"/>
            <a:r>
              <a:rPr lang="en-US" b="1">
                <a:solidFill>
                  <a:srgbClr val="FFFF00"/>
                </a:solidFill>
                <a:latin typeface="Arial Narrow" charset="0"/>
                <a:sym typeface="Symbol" charset="0"/>
              </a:rPr>
              <a:t>(Andor iXon 897)</a:t>
            </a:r>
          </a:p>
        </p:txBody>
      </p:sp>
      <p:sp>
        <p:nvSpPr>
          <p:cNvPr id="150536" name="Text Box 5"/>
          <p:cNvSpPr txBox="1">
            <a:spLocks noChangeArrowheads="1"/>
          </p:cNvSpPr>
          <p:nvPr/>
        </p:nvSpPr>
        <p:spPr bwMode="auto">
          <a:xfrm>
            <a:off x="3581400" y="3505200"/>
            <a:ext cx="1790700" cy="477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ja-JP" b="1">
                <a:solidFill>
                  <a:srgbClr val="FFFF00"/>
                </a:solidFill>
                <a:latin typeface="Arial Narrow" charset="0"/>
                <a:sym typeface="Symbol" charset="0"/>
              </a:rPr>
              <a:t>Microscopes</a:t>
            </a:r>
            <a:endParaRPr lang="en-US" b="1">
              <a:solidFill>
                <a:srgbClr val="FFFF00"/>
              </a:solidFill>
              <a:latin typeface="Arial Narrow" charset="0"/>
              <a:sym typeface="Symbol" charset="0"/>
            </a:endParaRPr>
          </a:p>
        </p:txBody>
      </p:sp>
      <p:sp>
        <p:nvSpPr>
          <p:cNvPr id="150537" name="Text Box 5"/>
          <p:cNvSpPr txBox="1">
            <a:spLocks noChangeArrowheads="1"/>
          </p:cNvSpPr>
          <p:nvPr/>
        </p:nvSpPr>
        <p:spPr bwMode="auto">
          <a:xfrm>
            <a:off x="5181600" y="5867400"/>
            <a:ext cx="1370013" cy="477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4" tIns="45712" rIns="91424" bIns="45712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ja-JP" b="1">
                <a:solidFill>
                  <a:srgbClr val="FFFF00"/>
                </a:solidFill>
                <a:latin typeface="Arial Narrow" charset="0"/>
                <a:sym typeface="Symbol" charset="0"/>
              </a:rPr>
              <a:t>Objective</a:t>
            </a:r>
            <a:endParaRPr lang="en-US" b="1">
              <a:solidFill>
                <a:srgbClr val="FFFF00"/>
              </a:solidFill>
              <a:latin typeface="Arial Narrow" charset="0"/>
              <a:sym typeface="Symbol" charset="0"/>
            </a:endParaRPr>
          </a:p>
        </p:txBody>
      </p:sp>
      <p:sp>
        <p:nvSpPr>
          <p:cNvPr id="150538" name="TextBox 14"/>
          <p:cNvSpPr txBox="1">
            <a:spLocks noChangeArrowheads="1"/>
          </p:cNvSpPr>
          <p:nvPr/>
        </p:nvSpPr>
        <p:spPr bwMode="auto">
          <a:xfrm>
            <a:off x="80963" y="6553200"/>
            <a:ext cx="3652837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16" tIns="45708" rIns="91416" bIns="45708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100" b="1" i="1">
                <a:solidFill>
                  <a:srgbClr val="00B0F0"/>
                </a:solidFill>
                <a:latin typeface="Calibri" charset="0"/>
                <a:cs typeface="Arial" charset="0"/>
              </a:rPr>
              <a:t>Dolores Bozovic</a:t>
            </a:r>
            <a:r>
              <a:rPr lang="ja-JP" altLang="en-US" sz="2100" b="1" i="1">
                <a:solidFill>
                  <a:srgbClr val="00B0F0"/>
                </a:solidFill>
                <a:latin typeface="Calibri" charset="0"/>
                <a:cs typeface="Arial" charset="0"/>
              </a:rPr>
              <a:t>’</a:t>
            </a:r>
            <a:r>
              <a:rPr lang="en-US" sz="2100" b="1" i="1">
                <a:solidFill>
                  <a:srgbClr val="00B0F0"/>
                </a:solidFill>
                <a:latin typeface="Calibri" charset="0"/>
                <a:cs typeface="Arial" charset="0"/>
              </a:rPr>
              <a:t>s Lab (Physics)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2"/>
          <p:cNvSpPr>
            <a:spLocks noChangeArrowheads="1"/>
          </p:cNvSpPr>
          <p:nvPr/>
        </p:nvSpPr>
        <p:spPr bwMode="auto">
          <a:xfrm>
            <a:off x="0" y="0"/>
            <a:ext cx="9601200" cy="7315200"/>
          </a:xfrm>
          <a:prstGeom prst="rect">
            <a:avLst/>
          </a:prstGeom>
          <a:solidFill>
            <a:schemeClr val="tx1"/>
          </a:solidFill>
          <a:ln w="50800">
            <a:solidFill>
              <a:schemeClr val="tx1"/>
            </a:solidFill>
            <a:miter lim="800000"/>
            <a:headEnd/>
            <a:tailEnd/>
          </a:ln>
        </p:spPr>
        <p:txBody>
          <a:bodyPr wrap="none" lIns="91416" tIns="45708" rIns="91416" bIns="45708" anchor="ctr"/>
          <a:lstStyle/>
          <a:p>
            <a:endParaRPr lang="en-US" sz="1900"/>
          </a:p>
        </p:txBody>
      </p:sp>
      <p:pic>
        <p:nvPicPr>
          <p:cNvPr id="152579" name="Arisaka_HairCells.mp4" descr="/Users/Katsushi/Desktop/P41/Arisaka_HairCells.mp4">
            <a:hlinkClick r:id="" action="ppaction://media"/>
          </p:cNvPr>
          <p:cNvPicPr>
            <a:picLocks noChangeAspect="1" noChangeArrowheads="1"/>
          </p:cNvPicPr>
          <p:nvPr>
            <p:ph idx="1"/>
            <a:videoFile r:link="rId2"/>
            <p:extLst>
              <p:ext uri="{DAA4B4D4-6D71-4841-9C94-3DE7FCFB9230}">
                <p14:media xmlns:p14="http://schemas.microsoft.com/office/powerpoint/2010/main" r:link="rId1"/>
              </p:ext>
            </p:extLst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866775"/>
            <a:ext cx="9521825" cy="6448425"/>
          </a:xfrm>
        </p:spPr>
      </p:pic>
      <p:sp>
        <p:nvSpPr>
          <p:cNvPr id="152580" name="Rectangle 2"/>
          <p:cNvSpPr>
            <a:spLocks noGrp="1" noChangeArrowheads="1"/>
          </p:cNvSpPr>
          <p:nvPr>
            <p:ph type="title"/>
          </p:nvPr>
        </p:nvSpPr>
        <p:spPr>
          <a:xfrm>
            <a:off x="311150" y="-161925"/>
            <a:ext cx="8729663" cy="685800"/>
          </a:xfrm>
        </p:spPr>
        <p:txBody>
          <a:bodyPr/>
          <a:lstStyle/>
          <a:p>
            <a:pPr eaLnBrk="1" hangingPunct="1"/>
            <a:r>
              <a:rPr lang="en-US" sz="3000">
                <a:solidFill>
                  <a:srgbClr val="FF6600"/>
                </a:solidFill>
                <a:latin typeface="Tahoma" charset="0"/>
                <a:ea typeface="ＭＳ Ｐゴシック" charset="0"/>
                <a:cs typeface="ＭＳ Ｐゴシック" charset="0"/>
              </a:rPr>
              <a:t>Mechanical Motion of Hair Cells in Inner Ear</a:t>
            </a:r>
          </a:p>
        </p:txBody>
      </p:sp>
      <p:sp>
        <p:nvSpPr>
          <p:cNvPr id="152581" name="Rectangle 9"/>
          <p:cNvSpPr>
            <a:spLocks noChangeArrowheads="1"/>
          </p:cNvSpPr>
          <p:nvPr/>
        </p:nvSpPr>
        <p:spPr bwMode="auto">
          <a:xfrm>
            <a:off x="7226300" y="487363"/>
            <a:ext cx="2260600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6653" tIns="48326" rIns="96653" bIns="48326">
            <a:spAutoFit/>
          </a:bodyPr>
          <a:lstStyle/>
          <a:p>
            <a:r>
              <a:rPr lang="en-US" b="1">
                <a:solidFill>
                  <a:srgbClr val="92D050"/>
                </a:solidFill>
                <a:latin typeface="Calibri" charset="0"/>
              </a:rPr>
              <a:t>1,000 frame/sec</a:t>
            </a:r>
            <a:endParaRPr lang="en-US" sz="3400"/>
          </a:p>
        </p:txBody>
      </p:sp>
      <p:sp>
        <p:nvSpPr>
          <p:cNvPr id="152582" name="TextBox 14"/>
          <p:cNvSpPr txBox="1">
            <a:spLocks noChangeArrowheads="1"/>
          </p:cNvSpPr>
          <p:nvPr/>
        </p:nvSpPr>
        <p:spPr bwMode="auto">
          <a:xfrm>
            <a:off x="2209800" y="381000"/>
            <a:ext cx="482758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16" tIns="45708" rIns="91416" bIns="45708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000" b="1" i="1">
                <a:solidFill>
                  <a:srgbClr val="00B0F0"/>
                </a:solidFill>
                <a:latin typeface="Calibri" charset="0"/>
                <a:cs typeface="Arial" charset="0"/>
              </a:rPr>
              <a:t>Dolores Bozovic, Lea Fredrickson (Physics)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7/1/2010</a:t>
            </a: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Katsushi Arisaka,UCLA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7DE35C-04F6-6C4A-AB29-EFA35CF5930F}" type="slidenum">
              <a:rPr lang="en-US" smtClean="0"/>
              <a:pPr/>
              <a:t>64</a:t>
            </a:fld>
            <a:endParaRPr lang="en-US"/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50033" fill="hold"/>
                                        <p:tgtEl>
                                          <p:spTgt spid="15257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>
                <p:cTn id="7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152579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525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 nodeType="clickPar">
                      <p:stCondLst>
                        <p:cond delay="0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15257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2579"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2"/>
          <p:cNvSpPr>
            <a:spLocks noChangeArrowheads="1"/>
          </p:cNvSpPr>
          <p:nvPr/>
        </p:nvSpPr>
        <p:spPr bwMode="auto">
          <a:xfrm>
            <a:off x="0" y="0"/>
            <a:ext cx="9601200" cy="7315200"/>
          </a:xfrm>
          <a:prstGeom prst="rect">
            <a:avLst/>
          </a:prstGeom>
          <a:solidFill>
            <a:schemeClr val="tx1"/>
          </a:solidFill>
          <a:ln w="50800">
            <a:solidFill>
              <a:schemeClr val="tx1"/>
            </a:solidFill>
            <a:miter lim="800000"/>
            <a:headEnd/>
            <a:tailEnd/>
          </a:ln>
        </p:spPr>
        <p:txBody>
          <a:bodyPr wrap="none" lIns="91416" tIns="45708" rIns="91416" bIns="45708" anchor="ctr"/>
          <a:lstStyle/>
          <a:p>
            <a:endParaRPr lang="en-US" sz="1800"/>
          </a:p>
        </p:txBody>
      </p:sp>
      <p:sp>
        <p:nvSpPr>
          <p:cNvPr id="154627" name="Title 1"/>
          <p:cNvSpPr>
            <a:spLocks noGrp="1"/>
          </p:cNvSpPr>
          <p:nvPr>
            <p:ph type="title"/>
          </p:nvPr>
        </p:nvSpPr>
        <p:spPr>
          <a:xfrm>
            <a:off x="0" y="152400"/>
            <a:ext cx="9601200" cy="685800"/>
          </a:xfrm>
        </p:spPr>
        <p:txBody>
          <a:bodyPr/>
          <a:lstStyle/>
          <a:p>
            <a:r>
              <a:rPr lang="en-US" sz="3200">
                <a:solidFill>
                  <a:srgbClr val="FF6600"/>
                </a:solidFill>
                <a:latin typeface="Tahoma" charset="0"/>
                <a:ea typeface="ＭＳ Ｐゴシック" charset="0"/>
                <a:cs typeface="ＭＳ Ｐゴシック" charset="0"/>
              </a:rPr>
              <a:t>How can I recognize a woman so far away?</a:t>
            </a:r>
          </a:p>
        </p:txBody>
      </p:sp>
      <p:sp>
        <p:nvSpPr>
          <p:cNvPr id="10" name="Rectangle 3"/>
          <p:cNvSpPr txBox="1">
            <a:spLocks noChangeArrowheads="1"/>
          </p:cNvSpPr>
          <p:nvPr/>
        </p:nvSpPr>
        <p:spPr bwMode="auto">
          <a:xfrm>
            <a:off x="2895600" y="5715000"/>
            <a:ext cx="6096000" cy="1600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6632" tIns="48316" rIns="96632" bIns="48316"/>
          <a:lstStyle>
            <a:lvl1pPr marL="358775" indent="-358775"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84225" indent="-303213"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50000"/>
              </a:spcBef>
              <a:buSzPct val="80000"/>
              <a:buFont typeface="Wingdings" charset="0"/>
              <a:buChar char="Ø"/>
            </a:pPr>
            <a:r>
              <a:rPr lang="en-US" sz="3200" b="1">
                <a:solidFill>
                  <a:srgbClr val="47FFD1"/>
                </a:solidFill>
                <a:latin typeface="Arial Narrow" charset="0"/>
              </a:rPr>
              <a:t>Genetically encoded?</a:t>
            </a:r>
          </a:p>
          <a:p>
            <a:pPr algn="l" eaLnBrk="1" hangingPunct="1">
              <a:lnSpc>
                <a:spcPct val="90000"/>
              </a:lnSpc>
              <a:spcBef>
                <a:spcPct val="50000"/>
              </a:spcBef>
              <a:buSzPct val="80000"/>
              <a:buFont typeface="Wingdings" charset="0"/>
              <a:buChar char="Ø"/>
            </a:pPr>
            <a:r>
              <a:rPr lang="en-US" sz="3200" b="1">
                <a:solidFill>
                  <a:srgbClr val="47FFD1"/>
                </a:solidFill>
                <a:latin typeface="Arial Narrow" charset="0"/>
              </a:rPr>
              <a:t>Learning and memory?</a:t>
            </a:r>
          </a:p>
          <a:p>
            <a:pPr algn="l" eaLnBrk="1" hangingPunct="1">
              <a:lnSpc>
                <a:spcPct val="90000"/>
              </a:lnSpc>
              <a:spcBef>
                <a:spcPct val="50000"/>
              </a:spcBef>
              <a:buSzPct val="80000"/>
              <a:buFont typeface="Wingdings" charset="0"/>
              <a:buChar char="Ø"/>
            </a:pPr>
            <a:endParaRPr lang="en-US" sz="3200" b="1">
              <a:solidFill>
                <a:srgbClr val="47FFD1"/>
              </a:solidFill>
              <a:latin typeface="Arial Narrow" charset="0"/>
            </a:endParaRPr>
          </a:p>
          <a:p>
            <a:pPr lvl="1" algn="l" eaLnBrk="1" hangingPunct="1">
              <a:lnSpc>
                <a:spcPct val="90000"/>
              </a:lnSpc>
              <a:spcBef>
                <a:spcPct val="10000"/>
              </a:spcBef>
              <a:buFont typeface="Wingdings" charset="0"/>
              <a:buNone/>
            </a:pPr>
            <a:endParaRPr lang="en-US" sz="2800" b="1">
              <a:solidFill>
                <a:srgbClr val="47FFD1"/>
              </a:solidFill>
              <a:latin typeface="Arial Narrow" charset="0"/>
            </a:endParaRPr>
          </a:p>
        </p:txBody>
      </p:sp>
      <p:pic>
        <p:nvPicPr>
          <p:cNvPr id="12" name="Picture 11" descr="SCAN0014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4800" y="3124200"/>
            <a:ext cx="1147763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7/1/2010</a:t>
            </a: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Katsushi Arisaka,UCLA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7DE35C-04F6-6C4A-AB29-EFA35CF5930F}" type="slidenum">
              <a:rPr lang="en-US" smtClean="0"/>
              <a:pPr/>
              <a:t>65</a:t>
            </a:fld>
            <a:endParaRPr lang="en-US"/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6" presetClass="emp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" dur="2000" fill="hold"/>
                                        <p:tgtEl>
                                          <p:spTgt spid="12"/>
                                        </p:tgtEl>
                                      </p:cBhvr>
                                      <p:by x="400000" y="4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5"/>
          <p:cNvGrpSpPr>
            <a:grpSpLocks/>
          </p:cNvGrpSpPr>
          <p:nvPr/>
        </p:nvGrpSpPr>
        <p:grpSpPr bwMode="auto">
          <a:xfrm>
            <a:off x="2563813" y="4648200"/>
            <a:ext cx="5260975" cy="2301875"/>
            <a:chOff x="2563813" y="4648200"/>
            <a:chExt cx="5260975" cy="2301875"/>
          </a:xfrm>
        </p:grpSpPr>
        <p:pic>
          <p:nvPicPr>
            <p:cNvPr id="341008" name="Picture 16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4468813" y="5129213"/>
              <a:ext cx="1709737" cy="1795462"/>
            </a:xfrm>
            <a:prstGeom prst="rect">
              <a:avLst/>
            </a:prstGeom>
            <a:ln>
              <a:noFill/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pic>
          <p:nvPicPr>
            <p:cNvPr id="341009" name="Picture 17"/>
            <p:cNvPicPr>
              <a:picLocks noChangeAspect="1" noChangeArrowheads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>
              <a:off x="2563813" y="5097463"/>
              <a:ext cx="1801812" cy="1828800"/>
            </a:xfrm>
            <a:prstGeom prst="rect">
              <a:avLst/>
            </a:prstGeom>
            <a:ln>
              <a:noFill/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pic>
          <p:nvPicPr>
            <p:cNvPr id="341019" name="Picture 27"/>
            <p:cNvPicPr>
              <a:picLocks noChangeAspect="1" noChangeArrowheads="1"/>
            </p:cNvPicPr>
            <p:nvPr/>
          </p:nvPicPr>
          <p:blipFill>
            <a:blip r:embed="rId5"/>
            <a:srcRect/>
            <a:stretch>
              <a:fillRect/>
            </a:stretch>
          </p:blipFill>
          <p:spPr bwMode="auto">
            <a:xfrm>
              <a:off x="6297613" y="5097463"/>
              <a:ext cx="1527175" cy="1852612"/>
            </a:xfrm>
            <a:prstGeom prst="rect">
              <a:avLst/>
            </a:prstGeom>
            <a:ln>
              <a:noFill/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cxnSp>
          <p:nvCxnSpPr>
            <p:cNvPr id="21" name="Straight Arrow Connector 20"/>
            <p:cNvCxnSpPr/>
            <p:nvPr/>
          </p:nvCxnSpPr>
          <p:spPr>
            <a:xfrm rot="10800000" flipV="1">
              <a:off x="3581400" y="4724400"/>
              <a:ext cx="400050" cy="263525"/>
            </a:xfrm>
            <a:prstGeom prst="straightConnector1">
              <a:avLst/>
            </a:prstGeom>
            <a:ln w="28575">
              <a:solidFill>
                <a:schemeClr val="accent4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Arrow Connector 21"/>
            <p:cNvCxnSpPr/>
            <p:nvPr/>
          </p:nvCxnSpPr>
          <p:spPr>
            <a:xfrm rot="10800000" flipH="1" flipV="1">
              <a:off x="6457950" y="4724400"/>
              <a:ext cx="400050" cy="263525"/>
            </a:xfrm>
            <a:prstGeom prst="straightConnector1">
              <a:avLst/>
            </a:prstGeom>
            <a:ln w="28575">
              <a:solidFill>
                <a:schemeClr val="accent4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Arrow Connector 22"/>
            <p:cNvCxnSpPr/>
            <p:nvPr/>
          </p:nvCxnSpPr>
          <p:spPr>
            <a:xfrm rot="5400000">
              <a:off x="4937125" y="4816475"/>
              <a:ext cx="346075" cy="9525"/>
            </a:xfrm>
            <a:prstGeom prst="straightConnector1">
              <a:avLst/>
            </a:prstGeom>
            <a:ln w="28575">
              <a:solidFill>
                <a:schemeClr val="accent4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4" name="Text Box 5"/>
          <p:cNvSpPr txBox="1">
            <a:spLocks noChangeArrowheads="1"/>
          </p:cNvSpPr>
          <p:nvPr/>
        </p:nvSpPr>
        <p:spPr bwMode="auto">
          <a:xfrm>
            <a:off x="1600200" y="-76200"/>
            <a:ext cx="6400800" cy="774700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ffectLst/>
        </p:spPr>
        <p:txBody>
          <a:bodyPr lIns="96653" tIns="48326" rIns="96653" bIns="48326">
            <a:spAutoFit/>
          </a:bodyPr>
          <a:lstStyle/>
          <a:p>
            <a:pPr>
              <a:defRPr/>
            </a:pPr>
            <a:r>
              <a:rPr lang="en-US" sz="4400" b="1" dirty="0">
                <a:solidFill>
                  <a:srgbClr val="C00000"/>
                </a:solidFill>
                <a:latin typeface="+mj-lt"/>
                <a:ea typeface="+mn-ea"/>
                <a:cs typeface="+mn-cs"/>
              </a:rPr>
              <a:t>Nature vs. Nurture</a:t>
            </a:r>
          </a:p>
        </p:txBody>
      </p:sp>
      <p:sp>
        <p:nvSpPr>
          <p:cNvPr id="155652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55653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E288D051-F94E-0346-B9CC-7489961361AD}" type="slidenum">
              <a:rPr lang="en-US" sz="1500">
                <a:solidFill>
                  <a:srgbClr val="0000FF"/>
                </a:solidFill>
              </a:rPr>
              <a:pPr eaLnBrk="1" hangingPunct="1"/>
              <a:t>66</a:t>
            </a:fld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55654" name="Footer Placeholder 5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Katsushi Arisaka,UCLA</a:t>
            </a:r>
            <a:endParaRPr lang="en-US" sz="1500">
              <a:solidFill>
                <a:srgbClr val="0000FF"/>
              </a:solidFill>
            </a:endParaRPr>
          </a:p>
        </p:txBody>
      </p:sp>
      <p:pic>
        <p:nvPicPr>
          <p:cNvPr id="155655" name="Picture 5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169"/>
          <a:stretch>
            <a:fillRect/>
          </a:stretch>
        </p:blipFill>
        <p:spPr bwMode="auto">
          <a:xfrm>
            <a:off x="3810000" y="762000"/>
            <a:ext cx="1981200" cy="383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27"/>
          <p:cNvGrpSpPr>
            <a:grpSpLocks/>
          </p:cNvGrpSpPr>
          <p:nvPr/>
        </p:nvGrpSpPr>
        <p:grpSpPr bwMode="auto">
          <a:xfrm>
            <a:off x="228600" y="1066800"/>
            <a:ext cx="3497263" cy="4829175"/>
            <a:chOff x="228600" y="838200"/>
            <a:chExt cx="3496347" cy="4829175"/>
          </a:xfrm>
        </p:grpSpPr>
        <p:sp>
          <p:nvSpPr>
            <p:cNvPr id="155663" name="Line 23"/>
            <p:cNvSpPr>
              <a:spLocks noChangeShapeType="1"/>
            </p:cNvSpPr>
            <p:nvPr/>
          </p:nvSpPr>
          <p:spPr bwMode="auto">
            <a:xfrm>
              <a:off x="2514600" y="3124200"/>
              <a:ext cx="1090613" cy="0"/>
            </a:xfrm>
            <a:prstGeom prst="line">
              <a:avLst/>
            </a:prstGeom>
            <a:noFill/>
            <a:ln w="762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6661" tIns="48331" rIns="96661" bIns="48331"/>
            <a:lstStyle/>
            <a:p>
              <a:endParaRPr lang="en-US"/>
            </a:p>
          </p:txBody>
        </p:sp>
        <p:pic>
          <p:nvPicPr>
            <p:cNvPr id="447493" name="Picture 5"/>
            <p:cNvPicPr>
              <a:picLocks noChangeAspect="1" noChangeArrowheads="1"/>
            </p:cNvPicPr>
            <p:nvPr/>
          </p:nvPicPr>
          <p:blipFill>
            <a:blip r:embed="rId7"/>
            <a:srcRect l="4623" b="7500"/>
            <a:stretch>
              <a:fillRect/>
            </a:stretch>
          </p:blipFill>
          <p:spPr bwMode="auto">
            <a:xfrm>
              <a:off x="228600" y="4419600"/>
              <a:ext cx="2133041" cy="1247775"/>
            </a:xfrm>
            <a:prstGeom prst="rect">
              <a:avLst/>
            </a:prstGeom>
            <a:ln>
              <a:noFill/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pic>
          <p:nvPicPr>
            <p:cNvPr id="447494" name="Picture 6"/>
            <p:cNvPicPr>
              <a:picLocks noChangeAspect="1" noChangeArrowheads="1"/>
            </p:cNvPicPr>
            <p:nvPr/>
          </p:nvPicPr>
          <p:blipFill>
            <a:blip r:embed="rId8"/>
            <a:srcRect t="13194"/>
            <a:stretch>
              <a:fillRect/>
            </a:stretch>
          </p:blipFill>
          <p:spPr bwMode="auto">
            <a:xfrm>
              <a:off x="304780" y="2895600"/>
              <a:ext cx="2001314" cy="1412875"/>
            </a:xfrm>
            <a:prstGeom prst="rect">
              <a:avLst/>
            </a:prstGeom>
            <a:ln>
              <a:noFill/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pic>
          <p:nvPicPr>
            <p:cNvPr id="155666" name="Picture 3" descr="DNA-backbone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4800" y="838200"/>
              <a:ext cx="1985963" cy="198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Rectangle 3"/>
            <p:cNvSpPr>
              <a:spLocks noChangeArrowheads="1"/>
            </p:cNvSpPr>
            <p:nvPr/>
          </p:nvSpPr>
          <p:spPr bwMode="auto">
            <a:xfrm>
              <a:off x="2404493" y="2406650"/>
              <a:ext cx="1320454" cy="5905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3200" b="1" i="1" dirty="0">
                  <a:solidFill>
                    <a:srgbClr val="0066FF"/>
                  </a:solidFill>
                  <a:latin typeface="+mn-lt"/>
                  <a:ea typeface="+mn-ea"/>
                  <a:cs typeface="+mn-cs"/>
                </a:rPr>
                <a:t>Nature</a:t>
              </a:r>
            </a:p>
          </p:txBody>
        </p:sp>
      </p:grpSp>
      <p:grpSp>
        <p:nvGrpSpPr>
          <p:cNvPr id="4" name="Group 28"/>
          <p:cNvGrpSpPr>
            <a:grpSpLocks/>
          </p:cNvGrpSpPr>
          <p:nvPr/>
        </p:nvGrpSpPr>
        <p:grpSpPr bwMode="auto">
          <a:xfrm>
            <a:off x="6291263" y="1066800"/>
            <a:ext cx="3233737" cy="4540250"/>
            <a:chOff x="6291456" y="876300"/>
            <a:chExt cx="3233544" cy="4540250"/>
          </a:xfrm>
        </p:grpSpPr>
        <p:sp>
          <p:nvSpPr>
            <p:cNvPr id="155658" name="Line 24"/>
            <p:cNvSpPr>
              <a:spLocks noChangeShapeType="1"/>
            </p:cNvSpPr>
            <p:nvPr/>
          </p:nvSpPr>
          <p:spPr bwMode="auto">
            <a:xfrm flipH="1">
              <a:off x="6570663" y="3124200"/>
              <a:ext cx="1049337" cy="9525"/>
            </a:xfrm>
            <a:prstGeom prst="line">
              <a:avLst/>
            </a:prstGeom>
            <a:noFill/>
            <a:ln w="762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6661" tIns="48331" rIns="96661" bIns="48331"/>
            <a:lstStyle/>
            <a:p>
              <a:endParaRPr lang="en-US"/>
            </a:p>
          </p:txBody>
        </p:sp>
        <p:pic>
          <p:nvPicPr>
            <p:cNvPr id="341005" name="Picture 13"/>
            <p:cNvPicPr>
              <a:picLocks noChangeAspect="1" noChangeArrowheads="1"/>
            </p:cNvPicPr>
            <p:nvPr/>
          </p:nvPicPr>
          <p:blipFill>
            <a:blip r:embed="rId10"/>
            <a:srcRect r="8240"/>
            <a:stretch>
              <a:fillRect/>
            </a:stretch>
          </p:blipFill>
          <p:spPr bwMode="auto">
            <a:xfrm>
              <a:off x="7924896" y="3962400"/>
              <a:ext cx="1600104" cy="1454150"/>
            </a:xfrm>
            <a:prstGeom prst="rect">
              <a:avLst/>
            </a:prstGeom>
            <a:ln>
              <a:noFill/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pic>
          <p:nvPicPr>
            <p:cNvPr id="341017" name="Picture 25"/>
            <p:cNvPicPr>
              <a:picLocks noChangeAspect="1" noChangeArrowheads="1"/>
            </p:cNvPicPr>
            <p:nvPr/>
          </p:nvPicPr>
          <p:blipFill>
            <a:blip r:embed="rId11"/>
            <a:srcRect l="8673" r="7884"/>
            <a:stretch>
              <a:fillRect/>
            </a:stretch>
          </p:blipFill>
          <p:spPr bwMode="auto">
            <a:xfrm>
              <a:off x="7934420" y="876300"/>
              <a:ext cx="1560420" cy="1266825"/>
            </a:xfrm>
            <a:prstGeom prst="rect">
              <a:avLst/>
            </a:prstGeom>
            <a:ln>
              <a:noFill/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pic>
          <p:nvPicPr>
            <p:cNvPr id="341018" name="Picture 26"/>
            <p:cNvPicPr>
              <a:picLocks noChangeAspect="1" noChangeArrowheads="1"/>
            </p:cNvPicPr>
            <p:nvPr/>
          </p:nvPicPr>
          <p:blipFill>
            <a:blip r:embed="rId12"/>
            <a:srcRect/>
            <a:stretch>
              <a:fillRect/>
            </a:stretch>
          </p:blipFill>
          <p:spPr bwMode="auto">
            <a:xfrm>
              <a:off x="7924896" y="2239963"/>
              <a:ext cx="1571531" cy="1595437"/>
            </a:xfrm>
            <a:prstGeom prst="rect">
              <a:avLst/>
            </a:prstGeom>
            <a:ln>
              <a:noFill/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sp>
          <p:nvSpPr>
            <p:cNvPr id="27" name="Rectangle 3"/>
            <p:cNvSpPr>
              <a:spLocks noChangeArrowheads="1"/>
            </p:cNvSpPr>
            <p:nvPr/>
          </p:nvSpPr>
          <p:spPr bwMode="auto">
            <a:xfrm>
              <a:off x="6291456" y="2387600"/>
              <a:ext cx="1468349" cy="5905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3200" b="1" i="1" dirty="0">
                  <a:solidFill>
                    <a:srgbClr val="0066FF"/>
                  </a:solidFill>
                  <a:latin typeface="+mn-lt"/>
                  <a:ea typeface="+mn-ea"/>
                  <a:cs typeface="+mn-cs"/>
                </a:rPr>
                <a:t>Nurture</a:t>
              </a:r>
            </a:p>
          </p:txBody>
        </p:sp>
      </p:grp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769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231"/>
          <a:stretch>
            <a:fillRect/>
          </a:stretch>
        </p:blipFill>
        <p:spPr bwMode="auto">
          <a:xfrm>
            <a:off x="150813" y="1925638"/>
            <a:ext cx="4921250" cy="3749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36"/>
          <p:cNvGrpSpPr>
            <a:grpSpLocks/>
          </p:cNvGrpSpPr>
          <p:nvPr/>
        </p:nvGrpSpPr>
        <p:grpSpPr bwMode="auto">
          <a:xfrm>
            <a:off x="5700713" y="4379913"/>
            <a:ext cx="3335337" cy="2468562"/>
            <a:chOff x="5700805" y="4495800"/>
            <a:chExt cx="3336295" cy="2468914"/>
          </a:xfrm>
        </p:grpSpPr>
        <p:sp>
          <p:nvSpPr>
            <p:cNvPr id="157716" name="TextBox 31"/>
            <p:cNvSpPr txBox="1">
              <a:spLocks noChangeArrowheads="1"/>
            </p:cNvSpPr>
            <p:nvPr/>
          </p:nvSpPr>
          <p:spPr bwMode="auto">
            <a:xfrm>
              <a:off x="5700805" y="6621150"/>
              <a:ext cx="983672" cy="3130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6661" tIns="48331" rIns="96661" bIns="48331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400"/>
                <a:t>Thalamus</a:t>
              </a:r>
            </a:p>
          </p:txBody>
        </p:sp>
        <p:sp>
          <p:nvSpPr>
            <p:cNvPr id="157717" name="TextBox 41"/>
            <p:cNvSpPr txBox="1">
              <a:spLocks noChangeArrowheads="1"/>
            </p:cNvSpPr>
            <p:nvPr/>
          </p:nvSpPr>
          <p:spPr bwMode="auto">
            <a:xfrm>
              <a:off x="7454481" y="6651625"/>
              <a:ext cx="1582619" cy="3130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6661" tIns="48331" rIns="96661" bIns="48331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400"/>
                <a:t>Subcortical areas</a:t>
              </a:r>
            </a:p>
          </p:txBody>
        </p:sp>
        <p:grpSp>
          <p:nvGrpSpPr>
            <p:cNvPr id="157718" name="Group 59"/>
            <p:cNvGrpSpPr>
              <a:grpSpLocks/>
            </p:cNvGrpSpPr>
            <p:nvPr/>
          </p:nvGrpSpPr>
          <p:grpSpPr bwMode="auto">
            <a:xfrm>
              <a:off x="6019800" y="4495800"/>
              <a:ext cx="2128838" cy="2109788"/>
              <a:chOff x="370936" y="4301705"/>
              <a:chExt cx="2363639" cy="2306129"/>
            </a:xfrm>
          </p:grpSpPr>
          <p:sp>
            <p:nvSpPr>
              <p:cNvPr id="16" name="Rectangle 15"/>
              <p:cNvSpPr/>
              <p:nvPr/>
            </p:nvSpPr>
            <p:spPr>
              <a:xfrm>
                <a:off x="371140" y="4778962"/>
                <a:ext cx="560666" cy="638658"/>
              </a:xfrm>
              <a:prstGeom prst="rect">
                <a:avLst/>
              </a:prstGeom>
              <a:ln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>
                  <a:defRPr/>
                </a:pPr>
                <a:r>
                  <a:rPr lang="en-US">
                    <a:solidFill>
                      <a:schemeClr val="tx1"/>
                    </a:solidFill>
                  </a:rPr>
                  <a:t>4</a:t>
                </a:r>
              </a:p>
            </p:txBody>
          </p:sp>
          <p:sp>
            <p:nvSpPr>
              <p:cNvPr id="17" name="Rectangle 16"/>
              <p:cNvSpPr/>
              <p:nvPr/>
            </p:nvSpPr>
            <p:spPr>
              <a:xfrm>
                <a:off x="1309110" y="4301705"/>
                <a:ext cx="992626" cy="468581"/>
              </a:xfrm>
              <a:prstGeom prst="rect">
                <a:avLst/>
              </a:prstGeom>
              <a:ln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>
                  <a:defRPr/>
                </a:pPr>
                <a:r>
                  <a:rPr lang="en-US" dirty="0">
                    <a:solidFill>
                      <a:schemeClr val="tx1"/>
                    </a:solidFill>
                  </a:rPr>
                  <a:t>2/3</a:t>
                </a:r>
              </a:p>
            </p:txBody>
          </p:sp>
          <p:sp>
            <p:nvSpPr>
              <p:cNvPr id="18" name="Rectangle 17"/>
              <p:cNvSpPr/>
              <p:nvPr/>
            </p:nvSpPr>
            <p:spPr>
              <a:xfrm>
                <a:off x="1374345" y="5575550"/>
                <a:ext cx="763422" cy="468581"/>
              </a:xfrm>
              <a:prstGeom prst="rect">
                <a:avLst/>
              </a:prstGeom>
              <a:ln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>
                  <a:defRPr/>
                </a:pPr>
                <a:r>
                  <a:rPr lang="en-US">
                    <a:solidFill>
                      <a:schemeClr val="tx1"/>
                    </a:solidFill>
                  </a:rPr>
                  <a:t>5</a:t>
                </a:r>
              </a:p>
            </p:txBody>
          </p:sp>
          <p:sp>
            <p:nvSpPr>
              <p:cNvPr id="19" name="Rectangle 18"/>
              <p:cNvSpPr/>
              <p:nvPr/>
            </p:nvSpPr>
            <p:spPr>
              <a:xfrm>
                <a:off x="1390212" y="6134376"/>
                <a:ext cx="761659" cy="468581"/>
              </a:xfrm>
              <a:prstGeom prst="rect">
                <a:avLst/>
              </a:prstGeom>
              <a:ln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>
                  <a:defRPr/>
                </a:pPr>
                <a:r>
                  <a:rPr lang="en-US">
                    <a:solidFill>
                      <a:schemeClr val="tx1"/>
                    </a:solidFill>
                  </a:rPr>
                  <a:t>6</a:t>
                </a:r>
              </a:p>
            </p:txBody>
          </p:sp>
          <p:cxnSp>
            <p:nvCxnSpPr>
              <p:cNvPr id="21" name="Shape 20"/>
              <p:cNvCxnSpPr>
                <a:stCxn id="16" idx="0"/>
                <a:endCxn id="17" idx="1"/>
              </p:cNvCxnSpPr>
              <p:nvPr/>
            </p:nvCxnSpPr>
            <p:spPr>
              <a:xfrm rot="5400000" flipH="1" flipV="1">
                <a:off x="858808" y="4328660"/>
                <a:ext cx="242968" cy="657636"/>
              </a:xfrm>
              <a:prstGeom prst="bentConnector2">
                <a:avLst/>
              </a:prstGeom>
              <a:ln w="19050">
                <a:solidFill>
                  <a:srgbClr val="00000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Straight Arrow Connector 23"/>
              <p:cNvCxnSpPr>
                <a:endCxn id="18" idx="0"/>
              </p:cNvCxnSpPr>
              <p:nvPr/>
            </p:nvCxnSpPr>
            <p:spPr>
              <a:xfrm rot="5400000">
                <a:off x="1377899" y="5175355"/>
                <a:ext cx="779233" cy="21157"/>
              </a:xfrm>
              <a:prstGeom prst="straightConnector1">
                <a:avLst/>
              </a:prstGeom>
              <a:ln w="19050">
                <a:solidFill>
                  <a:srgbClr val="00000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Shape 25"/>
              <p:cNvCxnSpPr>
                <a:stCxn id="19" idx="1"/>
                <a:endCxn id="16" idx="2"/>
              </p:cNvCxnSpPr>
              <p:nvPr/>
            </p:nvCxnSpPr>
            <p:spPr>
              <a:xfrm rot="10800000">
                <a:off x="651474" y="5417620"/>
                <a:ext cx="738738" cy="951045"/>
              </a:xfrm>
              <a:prstGeom prst="bentConnector2">
                <a:avLst/>
              </a:prstGeom>
              <a:ln w="19050">
                <a:solidFill>
                  <a:srgbClr val="000000"/>
                </a:solidFill>
                <a:prstDash val="sysDash"/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Elbow Connector 27"/>
              <p:cNvCxnSpPr/>
              <p:nvPr/>
            </p:nvCxnSpPr>
            <p:spPr>
              <a:xfrm>
                <a:off x="2137767" y="5731743"/>
                <a:ext cx="14105" cy="558826"/>
              </a:xfrm>
              <a:prstGeom prst="bentConnector3">
                <a:avLst>
                  <a:gd name="adj1" fmla="val 1689929"/>
                </a:avLst>
              </a:prstGeom>
              <a:ln w="19050">
                <a:solidFill>
                  <a:srgbClr val="00000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Straight Arrow Connector 30"/>
              <p:cNvCxnSpPr/>
              <p:nvPr/>
            </p:nvCxnSpPr>
            <p:spPr>
              <a:xfrm rot="16200000" flipV="1">
                <a:off x="-47007" y="6008415"/>
                <a:ext cx="1181864" cy="17631"/>
              </a:xfrm>
              <a:prstGeom prst="straightConnector1">
                <a:avLst/>
              </a:prstGeom>
              <a:ln w="19050">
                <a:solidFill>
                  <a:srgbClr val="00000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Straight Arrow Connector 38"/>
              <p:cNvCxnSpPr/>
              <p:nvPr/>
            </p:nvCxnSpPr>
            <p:spPr>
              <a:xfrm rot="5400000">
                <a:off x="2267442" y="6124691"/>
                <a:ext cx="897245" cy="17631"/>
              </a:xfrm>
              <a:prstGeom prst="straightConnector1">
                <a:avLst/>
              </a:prstGeom>
              <a:ln w="19050">
                <a:solidFill>
                  <a:srgbClr val="00000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Straight Connector 43"/>
              <p:cNvCxnSpPr/>
              <p:nvPr/>
            </p:nvCxnSpPr>
            <p:spPr>
              <a:xfrm rot="10800000">
                <a:off x="2137767" y="5684885"/>
                <a:ext cx="595928" cy="1736"/>
              </a:xfrm>
              <a:prstGeom prst="line">
                <a:avLst/>
              </a:prstGeom>
              <a:ln w="19050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Straight Arrow Connector 45"/>
              <p:cNvCxnSpPr/>
              <p:nvPr/>
            </p:nvCxnSpPr>
            <p:spPr>
              <a:xfrm rot="5400000">
                <a:off x="2466535" y="6496154"/>
                <a:ext cx="215200" cy="8815"/>
              </a:xfrm>
              <a:prstGeom prst="straightConnector1">
                <a:avLst/>
              </a:prstGeom>
              <a:ln w="19050">
                <a:solidFill>
                  <a:srgbClr val="00000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Straight Connector 46"/>
              <p:cNvCxnSpPr/>
              <p:nvPr/>
            </p:nvCxnSpPr>
            <p:spPr>
              <a:xfrm rot="10800000">
                <a:off x="2160687" y="6380814"/>
                <a:ext cx="417854" cy="3471"/>
              </a:xfrm>
              <a:prstGeom prst="line">
                <a:avLst/>
              </a:prstGeom>
              <a:ln w="19050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29" name="Title 1"/>
          <p:cNvSpPr txBox="1">
            <a:spLocks/>
          </p:cNvSpPr>
          <p:nvPr/>
        </p:nvSpPr>
        <p:spPr>
          <a:xfrm>
            <a:off x="152400" y="76200"/>
            <a:ext cx="9296400" cy="685800"/>
          </a:xfrm>
          <a:prstGeom prst="rect">
            <a:avLst/>
          </a:prstGeom>
        </p:spPr>
        <p:txBody>
          <a:bodyPr lIns="91432" tIns="45716" rIns="91432" bIns="45716"/>
          <a:lstStyle/>
          <a:p>
            <a:pPr defTabSz="966702" eaLnBrk="0" hangingPunct="0">
              <a:lnSpc>
                <a:spcPct val="80000"/>
              </a:lnSpc>
              <a:defRPr/>
            </a:pPr>
            <a:r>
              <a:rPr lang="en-US" sz="4000" b="1" kern="0" dirty="0">
                <a:solidFill>
                  <a:srgbClr val="A50021"/>
                </a:solidFill>
                <a:latin typeface="+mj-lt"/>
                <a:ea typeface="+mj-ea"/>
                <a:cs typeface="+mj-cs"/>
              </a:rPr>
              <a:t>The Cerebral Cortex</a:t>
            </a:r>
          </a:p>
        </p:txBody>
      </p:sp>
      <p:sp>
        <p:nvSpPr>
          <p:cNvPr id="157701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57702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382CC6AD-AA20-4145-A6E2-E81BF2797AE7}" type="slidenum">
              <a:rPr lang="en-US" sz="1500">
                <a:solidFill>
                  <a:srgbClr val="0000FF"/>
                </a:solidFill>
              </a:rPr>
              <a:pPr eaLnBrk="1" hangingPunct="1"/>
              <a:t>67</a:t>
            </a:fld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57703" name="Footer Placeholder 5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Katsushi Arisaka,UCLA</a:t>
            </a:r>
            <a:endParaRPr lang="en-US" sz="1500">
              <a:solidFill>
                <a:srgbClr val="0000FF"/>
              </a:solidFill>
            </a:endParaRPr>
          </a:p>
        </p:txBody>
      </p:sp>
      <p:grpSp>
        <p:nvGrpSpPr>
          <p:cNvPr id="4" name="Group 39"/>
          <p:cNvGrpSpPr>
            <a:grpSpLocks/>
          </p:cNvGrpSpPr>
          <p:nvPr/>
        </p:nvGrpSpPr>
        <p:grpSpPr bwMode="auto">
          <a:xfrm>
            <a:off x="1651000" y="990600"/>
            <a:ext cx="7880350" cy="3435350"/>
            <a:chOff x="1650388" y="1016683"/>
            <a:chExt cx="7880962" cy="3434072"/>
          </a:xfrm>
        </p:grpSpPr>
        <p:pic>
          <p:nvPicPr>
            <p:cNvPr id="157708" name="Picture 4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721" t="12186" r="5721" b="6606"/>
            <a:stretch>
              <a:fillRect/>
            </a:stretch>
          </p:blipFill>
          <p:spPr bwMode="auto">
            <a:xfrm>
              <a:off x="5592763" y="1233488"/>
              <a:ext cx="2355850" cy="2927350"/>
            </a:xfrm>
            <a:prstGeom prst="rect">
              <a:avLst/>
            </a:prstGeom>
            <a:noFill/>
            <a:ln w="9525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" name="Rectangle 7"/>
            <p:cNvSpPr/>
            <p:nvPr/>
          </p:nvSpPr>
          <p:spPr>
            <a:xfrm>
              <a:off x="4342997" y="2819412"/>
              <a:ext cx="246082" cy="284057"/>
            </a:xfrm>
            <a:prstGeom prst="rect">
              <a:avLst/>
            </a:pr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6661" tIns="48331" rIns="96661" bIns="48331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cxnSp>
          <p:nvCxnSpPr>
            <p:cNvPr id="10" name="Straight Connector 9"/>
            <p:cNvCxnSpPr/>
            <p:nvPr/>
          </p:nvCxnSpPr>
          <p:spPr>
            <a:xfrm rot="5400000" flipH="1" flipV="1">
              <a:off x="4280647" y="1507602"/>
              <a:ext cx="1602779" cy="1020842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/>
            <p:cNvCxnSpPr/>
            <p:nvPr/>
          </p:nvCxnSpPr>
          <p:spPr>
            <a:xfrm rot="16200000" flipH="1">
              <a:off x="4564701" y="3131013"/>
              <a:ext cx="1023557" cy="1009728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7712" name="TextBox 14"/>
            <p:cNvSpPr txBox="1">
              <a:spLocks noChangeArrowheads="1"/>
            </p:cNvSpPr>
            <p:nvPr/>
          </p:nvSpPr>
          <p:spPr bwMode="auto">
            <a:xfrm>
              <a:off x="4317199" y="4149725"/>
              <a:ext cx="312751" cy="3010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6661" tIns="48331" rIns="96661" bIns="48331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300">
                  <a:latin typeface="Arial Black" charset="0"/>
                </a:rPr>
                <a:t>7</a:t>
              </a:r>
            </a:p>
          </p:txBody>
        </p:sp>
        <p:pic>
          <p:nvPicPr>
            <p:cNvPr id="157713" name="Picture 5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7169"/>
            <a:stretch>
              <a:fillRect/>
            </a:stretch>
          </p:blipFill>
          <p:spPr bwMode="auto">
            <a:xfrm>
              <a:off x="8013700" y="1228725"/>
              <a:ext cx="1517650" cy="2935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" name="Rectangle 3"/>
            <p:cNvSpPr>
              <a:spLocks noChangeArrowheads="1"/>
            </p:cNvSpPr>
            <p:nvPr/>
          </p:nvSpPr>
          <p:spPr bwMode="auto">
            <a:xfrm>
              <a:off x="1650388" y="1016683"/>
              <a:ext cx="2203621" cy="6569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3600" b="1" i="1" dirty="0">
                  <a:solidFill>
                    <a:srgbClr val="0066FF"/>
                  </a:solidFill>
                  <a:latin typeface="+mn-lt"/>
                  <a:ea typeface="+mn-ea"/>
                  <a:cs typeface="+mn-cs"/>
                </a:rPr>
                <a:t>Conscious</a:t>
              </a:r>
            </a:p>
          </p:txBody>
        </p:sp>
        <p:sp>
          <p:nvSpPr>
            <p:cNvPr id="157715" name="Up Arrow 34"/>
            <p:cNvSpPr>
              <a:spLocks noChangeArrowheads="1"/>
            </p:cNvSpPr>
            <p:nvPr/>
          </p:nvSpPr>
          <p:spPr bwMode="auto">
            <a:xfrm>
              <a:off x="2743200" y="1600200"/>
              <a:ext cx="228600" cy="304800"/>
            </a:xfrm>
            <a:prstGeom prst="upArrow">
              <a:avLst>
                <a:gd name="adj1" fmla="val 50000"/>
                <a:gd name="adj2" fmla="val 50000"/>
              </a:avLst>
            </a:prstGeom>
            <a:noFill/>
            <a:ln w="28575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" name="Group 37"/>
          <p:cNvGrpSpPr>
            <a:grpSpLocks/>
          </p:cNvGrpSpPr>
          <p:nvPr/>
        </p:nvGrpSpPr>
        <p:grpSpPr bwMode="auto">
          <a:xfrm>
            <a:off x="1516063" y="5827713"/>
            <a:ext cx="2640012" cy="849312"/>
            <a:chOff x="1515904" y="5943600"/>
            <a:chExt cx="2640178" cy="848899"/>
          </a:xfrm>
        </p:grpSpPr>
        <p:sp>
          <p:nvSpPr>
            <p:cNvPr id="34" name="Rectangle 3"/>
            <p:cNvSpPr>
              <a:spLocks noChangeArrowheads="1"/>
            </p:cNvSpPr>
            <p:nvPr/>
          </p:nvSpPr>
          <p:spPr bwMode="auto">
            <a:xfrm>
              <a:off x="1515904" y="6135594"/>
              <a:ext cx="2640178" cy="6569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3600" b="1" i="1" dirty="0">
                  <a:solidFill>
                    <a:srgbClr val="00B0F0"/>
                  </a:solidFill>
                  <a:latin typeface="+mn-lt"/>
                  <a:ea typeface="+mn-ea"/>
                  <a:cs typeface="+mn-cs"/>
                </a:rPr>
                <a:t>Unconscious</a:t>
              </a:r>
            </a:p>
          </p:txBody>
        </p:sp>
        <p:sp>
          <p:nvSpPr>
            <p:cNvPr id="157707" name="Up Arrow 35"/>
            <p:cNvSpPr>
              <a:spLocks noChangeArrowheads="1"/>
            </p:cNvSpPr>
            <p:nvPr/>
          </p:nvSpPr>
          <p:spPr bwMode="auto">
            <a:xfrm flipV="1">
              <a:off x="2667000" y="5943600"/>
              <a:ext cx="228600" cy="304800"/>
            </a:xfrm>
            <a:prstGeom prst="upArrow">
              <a:avLst>
                <a:gd name="adj1" fmla="val 50000"/>
                <a:gd name="adj2" fmla="val 50000"/>
              </a:avLst>
            </a:prstGeom>
            <a:noFill/>
            <a:ln w="28575">
              <a:solidFill>
                <a:srgbClr val="00B0F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1062" name="Picture 6" descr="pyramidal-evolution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6200" y="1600200"/>
            <a:ext cx="9380538" cy="525780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59747" name="Text Box 15"/>
          <p:cNvSpPr txBox="1">
            <a:spLocks noChangeArrowheads="1"/>
          </p:cNvSpPr>
          <p:nvPr/>
        </p:nvSpPr>
        <p:spPr bwMode="auto">
          <a:xfrm>
            <a:off x="533400" y="6477000"/>
            <a:ext cx="750888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61" tIns="48331" rIns="96661" bIns="48331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700" b="1"/>
              <a:t>Miller, 1981</a:t>
            </a:r>
          </a:p>
        </p:txBody>
      </p:sp>
      <p:sp>
        <p:nvSpPr>
          <p:cNvPr id="159748" name="Text Box 5"/>
          <p:cNvSpPr txBox="1">
            <a:spLocks noChangeArrowheads="1"/>
          </p:cNvSpPr>
          <p:nvPr/>
        </p:nvSpPr>
        <p:spPr bwMode="auto">
          <a:xfrm>
            <a:off x="-304800" y="106363"/>
            <a:ext cx="10134600" cy="496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61" tIns="48331" rIns="96661" bIns="48331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600" b="1">
                <a:solidFill>
                  <a:srgbClr val="C00000"/>
                </a:solidFill>
                <a:latin typeface="Tahoma" charset="0"/>
              </a:rPr>
              <a:t>Assembly of rat</a:t>
            </a:r>
            <a:r>
              <a:rPr lang="ja-JP" altLang="en-US" sz="2600" b="1">
                <a:solidFill>
                  <a:srgbClr val="C00000"/>
                </a:solidFill>
                <a:latin typeface="Tahoma" charset="0"/>
              </a:rPr>
              <a:t>’</a:t>
            </a:r>
            <a:r>
              <a:rPr lang="en-US" sz="2600" b="1">
                <a:solidFill>
                  <a:srgbClr val="C00000"/>
                </a:solidFill>
                <a:latin typeface="Tahoma" charset="0"/>
              </a:rPr>
              <a:t>s cortical circuits during development</a:t>
            </a:r>
          </a:p>
        </p:txBody>
      </p:sp>
      <p:sp>
        <p:nvSpPr>
          <p:cNvPr id="159749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59750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A7DA6FAC-65B3-4349-A8FE-A749B708557C}" type="slidenum">
              <a:rPr lang="en-US" sz="1500">
                <a:solidFill>
                  <a:srgbClr val="0000FF"/>
                </a:solidFill>
              </a:rPr>
              <a:pPr eaLnBrk="1" hangingPunct="1"/>
              <a:t>68</a:t>
            </a:fld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59751" name="Footer Placeholder 5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Katsushi Arisaka,UCLA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8" name="Text Box 8"/>
          <p:cNvSpPr txBox="1">
            <a:spLocks noChangeArrowheads="1"/>
          </p:cNvSpPr>
          <p:nvPr/>
        </p:nvSpPr>
        <p:spPr bwMode="auto">
          <a:xfrm>
            <a:off x="-30163" y="914400"/>
            <a:ext cx="9604376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ja-JP" sz="2800" b="1">
                <a:solidFill>
                  <a:srgbClr val="0070C0"/>
                </a:solidFill>
                <a:latin typeface="Arial Narrow" charset="0"/>
              </a:rPr>
              <a:t>How/when do neurons establish networks? </a:t>
            </a:r>
            <a:r>
              <a:rPr lang="en-US" altLang="ja-JP" sz="2800" b="1">
                <a:solidFill>
                  <a:srgbClr val="00B0F0"/>
                </a:solidFill>
                <a:latin typeface="Arial Narrow" charset="0"/>
                <a:sym typeface="Wingdings" charset="0"/>
              </a:rPr>
              <a:t> </a:t>
            </a:r>
            <a:r>
              <a:rPr lang="en-US" altLang="ja-JP" sz="2800" b="1" i="1">
                <a:solidFill>
                  <a:srgbClr val="00B0F0"/>
                </a:solidFill>
                <a:latin typeface="Arial Narrow" charset="0"/>
              </a:rPr>
              <a:t>Symmetry Breaking</a:t>
            </a:r>
            <a:endParaRPr lang="ja-JP" altLang="en-US" sz="2800" b="1" i="1">
              <a:solidFill>
                <a:srgbClr val="00B0F0"/>
              </a:solidFill>
              <a:latin typeface="Arial Narrow" charset="0"/>
            </a:endParaRPr>
          </a:p>
        </p:txBody>
      </p:sp>
      <p:sp>
        <p:nvSpPr>
          <p:cNvPr id="159753" name="TextBox 9"/>
          <p:cNvSpPr txBox="1">
            <a:spLocks noChangeArrowheads="1"/>
          </p:cNvSpPr>
          <p:nvPr/>
        </p:nvSpPr>
        <p:spPr bwMode="auto">
          <a:xfrm>
            <a:off x="228600" y="6324600"/>
            <a:ext cx="4419600" cy="4619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2" tIns="45716" rIns="91432" bIns="45716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 i="1">
                <a:solidFill>
                  <a:srgbClr val="00B0F0"/>
                </a:solidFill>
                <a:latin typeface="Arial Narrow" charset="0"/>
              </a:rPr>
              <a:t>Carlos Portera-Cailliau (Neurology)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1794" name="Picture 1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522" r="1996"/>
          <a:stretch>
            <a:fillRect/>
          </a:stretch>
        </p:blipFill>
        <p:spPr bwMode="auto">
          <a:xfrm>
            <a:off x="152400" y="762000"/>
            <a:ext cx="6283325" cy="6553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1795" name="Rectangle 9"/>
          <p:cNvSpPr>
            <a:spLocks noChangeArrowheads="1"/>
          </p:cNvSpPr>
          <p:nvPr/>
        </p:nvSpPr>
        <p:spPr bwMode="auto">
          <a:xfrm>
            <a:off x="0" y="1525588"/>
            <a:ext cx="2133600" cy="836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53" tIns="48326" rIns="96653" bIns="48326">
            <a:spAutoFit/>
          </a:bodyPr>
          <a:lstStyle/>
          <a:p>
            <a:r>
              <a:rPr lang="en-US" b="1">
                <a:solidFill>
                  <a:srgbClr val="FF00FF"/>
                </a:solidFill>
                <a:latin typeface="Arial Narrow" charset="0"/>
              </a:rPr>
              <a:t>4 Beams</a:t>
            </a:r>
          </a:p>
          <a:p>
            <a:r>
              <a:rPr lang="en-US" b="1">
                <a:solidFill>
                  <a:srgbClr val="FF00FF"/>
                </a:solidFill>
                <a:latin typeface="Arial Narrow" charset="0"/>
              </a:rPr>
              <a:t>240 frame/sec</a:t>
            </a:r>
            <a:endParaRPr lang="en-US" sz="3200">
              <a:solidFill>
                <a:srgbClr val="FF00FF"/>
              </a:solidFill>
              <a:latin typeface="Arial Narrow" charset="0"/>
            </a:endParaRPr>
          </a:p>
        </p:txBody>
      </p:sp>
      <p:sp>
        <p:nvSpPr>
          <p:cNvPr id="136196" name="TextBox 14"/>
          <p:cNvSpPr txBox="1">
            <a:spLocks noChangeArrowheads="1"/>
          </p:cNvSpPr>
          <p:nvPr/>
        </p:nvSpPr>
        <p:spPr bwMode="auto">
          <a:xfrm>
            <a:off x="6477000" y="895350"/>
            <a:ext cx="2895600" cy="40005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lIns="91416" tIns="45708" rIns="91416" bIns="45708">
            <a:spAutoFit/>
          </a:bodyPr>
          <a:lstStyle/>
          <a:p>
            <a:pPr>
              <a:defRPr/>
            </a:pPr>
            <a:r>
              <a:rPr lang="en-US" sz="2000" b="1" i="1" dirty="0">
                <a:solidFill>
                  <a:srgbClr val="00B0F0"/>
                </a:solidFill>
                <a:latin typeface="+mn-lt"/>
                <a:ea typeface="Arial" charset="0"/>
                <a:cs typeface="Arial" charset="0"/>
              </a:rPr>
              <a:t>Adrian Cheng (Physics)</a:t>
            </a:r>
          </a:p>
        </p:txBody>
      </p:sp>
      <p:sp>
        <p:nvSpPr>
          <p:cNvPr id="161797" name="Text Box 4"/>
          <p:cNvSpPr txBox="1">
            <a:spLocks noChangeArrowheads="1"/>
          </p:cNvSpPr>
          <p:nvPr/>
        </p:nvSpPr>
        <p:spPr bwMode="auto">
          <a:xfrm>
            <a:off x="673100" y="4386263"/>
            <a:ext cx="1001713" cy="338137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33" tIns="45667" rIns="91333" bIns="45667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ja-JP" sz="1600" b="1">
                <a:solidFill>
                  <a:srgbClr val="FF0000"/>
                </a:solidFill>
                <a:latin typeface="Arial Narrow" charset="0"/>
                <a:cs typeface="Arial Narrow" charset="0"/>
              </a:rPr>
              <a:t>HAPD  #1</a:t>
            </a:r>
          </a:p>
        </p:txBody>
      </p:sp>
      <p:sp>
        <p:nvSpPr>
          <p:cNvPr id="161798" name="Text Box 4"/>
          <p:cNvSpPr txBox="1">
            <a:spLocks noChangeArrowheads="1"/>
          </p:cNvSpPr>
          <p:nvPr/>
        </p:nvSpPr>
        <p:spPr bwMode="auto">
          <a:xfrm>
            <a:off x="838200" y="5224463"/>
            <a:ext cx="990600" cy="338137"/>
          </a:xfrm>
          <a:prstGeom prst="rect">
            <a:avLst/>
          </a:prstGeom>
          <a:solidFill>
            <a:schemeClr val="bg1"/>
          </a:solidFill>
          <a:ln w="38100">
            <a:solidFill>
              <a:srgbClr val="FFFFFF"/>
            </a:solidFill>
            <a:miter lim="800000"/>
            <a:headEnd/>
            <a:tailEnd/>
          </a:ln>
        </p:spPr>
        <p:txBody>
          <a:bodyPr lIns="91333" tIns="45667" rIns="91333" bIns="45667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ja-JP" sz="1600" b="1">
                <a:solidFill>
                  <a:srgbClr val="008000"/>
                </a:solidFill>
                <a:latin typeface="Arial Narrow" charset="0"/>
                <a:cs typeface="Arial Narrow" charset="0"/>
              </a:rPr>
              <a:t>HAPD  #2</a:t>
            </a:r>
          </a:p>
        </p:txBody>
      </p:sp>
      <p:sp>
        <p:nvSpPr>
          <p:cNvPr id="12" name="Title 1"/>
          <p:cNvSpPr txBox="1">
            <a:spLocks/>
          </p:cNvSpPr>
          <p:nvPr/>
        </p:nvSpPr>
        <p:spPr bwMode="auto">
          <a:xfrm>
            <a:off x="152400" y="0"/>
            <a:ext cx="9296400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6632" tIns="48316" rIns="96632" bIns="48316" anchor="ctr"/>
          <a:lstStyle/>
          <a:p>
            <a:pPr defTabSz="965200" eaLnBrk="0" hangingPunct="0">
              <a:lnSpc>
                <a:spcPct val="80000"/>
              </a:lnSpc>
              <a:defRPr/>
            </a:pPr>
            <a:r>
              <a:rPr lang="en-US" sz="2800" b="1" kern="0">
                <a:solidFill>
                  <a:srgbClr val="A50021"/>
                </a:solidFill>
                <a:latin typeface="+mj-lt"/>
                <a:ea typeface="ＭＳ Ｐゴシック" charset="-128"/>
                <a:cs typeface="ＭＳ Ｐゴシック" charset="-128"/>
              </a:rPr>
              <a:t>Spatio-Temporal Excitation-Emission Multiplexing (STEM) Microscope</a:t>
            </a:r>
            <a:endParaRPr lang="en-US" sz="2800" b="1" kern="0" dirty="0">
              <a:solidFill>
                <a:srgbClr val="A50021"/>
              </a:solidFill>
              <a:latin typeface="+mj-lt"/>
              <a:ea typeface="ＭＳ Ｐゴシック" charset="-128"/>
              <a:cs typeface="ＭＳ Ｐゴシック" charset="-128"/>
            </a:endParaRPr>
          </a:p>
        </p:txBody>
      </p:sp>
      <p:sp>
        <p:nvSpPr>
          <p:cNvPr id="161800" name="Text Box 4"/>
          <p:cNvSpPr txBox="1">
            <a:spLocks noChangeArrowheads="1"/>
          </p:cNvSpPr>
          <p:nvPr/>
        </p:nvSpPr>
        <p:spPr bwMode="auto">
          <a:xfrm>
            <a:off x="4800600" y="2286000"/>
            <a:ext cx="609600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33" tIns="45667" rIns="91333" bIns="45667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ja-JP" sz="1400" b="1" i="1">
                <a:solidFill>
                  <a:srgbClr val="FF6600"/>
                </a:solidFill>
                <a:latin typeface="Arial Narrow" charset="0"/>
                <a:cs typeface="Arial Narrow" charset="0"/>
              </a:rPr>
              <a:t>  0 ns</a:t>
            </a:r>
          </a:p>
          <a:p>
            <a:pPr eaLnBrk="1" hangingPunct="1"/>
            <a:r>
              <a:rPr lang="en-US" altLang="ja-JP" sz="1400" b="1" i="1">
                <a:solidFill>
                  <a:srgbClr val="FF6600"/>
                </a:solidFill>
                <a:latin typeface="Arial Narrow" charset="0"/>
                <a:cs typeface="Arial Narrow" charset="0"/>
              </a:rPr>
              <a:t>+3 ns</a:t>
            </a:r>
          </a:p>
          <a:p>
            <a:pPr eaLnBrk="1" hangingPunct="1"/>
            <a:r>
              <a:rPr lang="en-US" altLang="ja-JP" sz="1400" b="1" i="1">
                <a:solidFill>
                  <a:srgbClr val="FF6600"/>
                </a:solidFill>
                <a:latin typeface="Arial Narrow" charset="0"/>
                <a:cs typeface="Arial Narrow" charset="0"/>
              </a:rPr>
              <a:t>+6 ns</a:t>
            </a:r>
          </a:p>
          <a:p>
            <a:pPr eaLnBrk="1" hangingPunct="1"/>
            <a:r>
              <a:rPr lang="en-US" altLang="ja-JP" sz="1400" b="1" i="1">
                <a:solidFill>
                  <a:srgbClr val="FF6600"/>
                </a:solidFill>
                <a:latin typeface="Arial Narrow" charset="0"/>
                <a:cs typeface="Arial Narrow" charset="0"/>
              </a:rPr>
              <a:t>+9 ns</a:t>
            </a:r>
          </a:p>
        </p:txBody>
      </p:sp>
      <p:sp>
        <p:nvSpPr>
          <p:cNvPr id="161801" name="Text Box 4"/>
          <p:cNvSpPr txBox="1">
            <a:spLocks noChangeArrowheads="1"/>
          </p:cNvSpPr>
          <p:nvPr/>
        </p:nvSpPr>
        <p:spPr bwMode="auto">
          <a:xfrm>
            <a:off x="5029200" y="4081463"/>
            <a:ext cx="914400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33" tIns="45667" rIns="91333" bIns="45667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ja-JP" sz="1600" b="1" i="1">
                <a:solidFill>
                  <a:srgbClr val="FF6600"/>
                </a:solidFill>
                <a:latin typeface="Arial Narrow" charset="0"/>
                <a:cs typeface="Arial Narrow" charset="0"/>
              </a:rPr>
              <a:t>16 kHz</a:t>
            </a:r>
          </a:p>
        </p:txBody>
      </p:sp>
      <p:pic>
        <p:nvPicPr>
          <p:cNvPr id="161802" name="Picture 9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6522" r="3477" b="5128"/>
          <a:stretch>
            <a:fillRect/>
          </a:stretch>
        </p:blipFill>
        <p:spPr bwMode="auto">
          <a:xfrm>
            <a:off x="6477000" y="1524000"/>
            <a:ext cx="3048000" cy="541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1803" name="Text Box 4"/>
          <p:cNvSpPr txBox="1">
            <a:spLocks noChangeArrowheads="1"/>
          </p:cNvSpPr>
          <p:nvPr/>
        </p:nvSpPr>
        <p:spPr bwMode="auto">
          <a:xfrm>
            <a:off x="1208088" y="863600"/>
            <a:ext cx="161131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33" tIns="45667" rIns="91333" bIns="45667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ja-JP" sz="1600" b="1" i="1">
                <a:solidFill>
                  <a:srgbClr val="FF6600"/>
                </a:solidFill>
                <a:latin typeface="Arial Narrow" charset="0"/>
                <a:cs typeface="Arial Narrow" charset="0"/>
              </a:rPr>
              <a:t>80 MHz</a:t>
            </a:r>
          </a:p>
          <a:p>
            <a:pPr eaLnBrk="1" hangingPunct="1"/>
            <a:r>
              <a:rPr lang="en-US" altLang="ja-JP" sz="1600" b="1" i="1">
                <a:solidFill>
                  <a:srgbClr val="FF6600"/>
                </a:solidFill>
                <a:latin typeface="Arial Narrow" charset="0"/>
                <a:cs typeface="Arial Narrow" charset="0"/>
              </a:rPr>
              <a:t>(100 fs pulse)</a:t>
            </a:r>
          </a:p>
        </p:txBody>
      </p:sp>
      <p:sp>
        <p:nvSpPr>
          <p:cNvPr id="161804" name="Text Box 4"/>
          <p:cNvSpPr txBox="1">
            <a:spLocks noChangeArrowheads="1"/>
          </p:cNvSpPr>
          <p:nvPr/>
        </p:nvSpPr>
        <p:spPr bwMode="auto">
          <a:xfrm>
            <a:off x="1219200" y="3657600"/>
            <a:ext cx="914400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33" tIns="45667" rIns="91333" bIns="45667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ja-JP" sz="1600" b="1" i="1">
                <a:solidFill>
                  <a:srgbClr val="FF6600"/>
                </a:solidFill>
                <a:latin typeface="Arial Narrow" charset="0"/>
                <a:cs typeface="Arial Narrow" charset="0"/>
              </a:rPr>
              <a:t>1 kHz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7/1/2010</a:t>
            </a: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Katsushi Arisaka,UCLA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E2E1D36-25C7-BD43-9663-629D63208A23}" type="slidenum">
              <a:rPr lang="en-US" smtClean="0"/>
              <a:pPr/>
              <a:t>69</a:t>
            </a:fld>
            <a:endParaRPr lang="en-US"/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43011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Katsushi Arisaka,UCLA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43012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DE9E2587-6072-E048-AD1B-8627F270855F}" type="slidenum">
              <a:rPr lang="en-US" sz="1500">
                <a:solidFill>
                  <a:srgbClr val="0000FF"/>
                </a:solidFill>
              </a:rPr>
              <a:pPr eaLnBrk="1" hangingPunct="1"/>
              <a:t>7</a:t>
            </a:fld>
            <a:endParaRPr lang="en-US" sz="1500">
              <a:solidFill>
                <a:srgbClr val="0000FF"/>
              </a:solidFill>
            </a:endParaRPr>
          </a:p>
        </p:txBody>
      </p:sp>
      <p:pic>
        <p:nvPicPr>
          <p:cNvPr id="746498" name="Picture 2" descr="PRC9601a"/>
          <p:cNvPicPr>
            <a:picLocks noChangeAspect="1" noChangeArrowheads="1"/>
          </p:cNvPicPr>
          <p:nvPr/>
        </p:nvPicPr>
        <p:blipFill>
          <a:blip r:embed="rId3">
            <a:lum bright="-8000" contrast="1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92075"/>
            <a:ext cx="9634538" cy="7407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46500" name="Text Box 4"/>
          <p:cNvSpPr txBox="1">
            <a:spLocks noChangeArrowheads="1"/>
          </p:cNvSpPr>
          <p:nvPr/>
        </p:nvSpPr>
        <p:spPr bwMode="auto">
          <a:xfrm>
            <a:off x="5311775" y="4298950"/>
            <a:ext cx="2051050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16" tIns="45708" rIns="91416" bIns="45708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ja-JP" sz="3200" b="1">
                <a:solidFill>
                  <a:srgbClr val="EE00A4"/>
                </a:solidFill>
              </a:rPr>
              <a:t>Red shift </a:t>
            </a:r>
          </a:p>
          <a:p>
            <a:pPr eaLnBrk="1" hangingPunct="1"/>
            <a:r>
              <a:rPr lang="en-US" altLang="ja-JP" sz="3200" b="1">
                <a:solidFill>
                  <a:srgbClr val="EE00A4"/>
                </a:solidFill>
              </a:rPr>
              <a:t>up to ~10</a:t>
            </a:r>
          </a:p>
        </p:txBody>
      </p:sp>
      <p:sp>
        <p:nvSpPr>
          <p:cNvPr id="746501" name="Line 5"/>
          <p:cNvSpPr>
            <a:spLocks noChangeShapeType="1"/>
          </p:cNvSpPr>
          <p:nvPr/>
        </p:nvSpPr>
        <p:spPr bwMode="auto">
          <a:xfrm flipH="1" flipV="1">
            <a:off x="5902325" y="3513138"/>
            <a:ext cx="776288" cy="715962"/>
          </a:xfrm>
          <a:prstGeom prst="line">
            <a:avLst/>
          </a:prstGeom>
          <a:noFill/>
          <a:ln w="57150">
            <a:solidFill>
              <a:srgbClr val="EE00A4"/>
            </a:solidFill>
            <a:round/>
            <a:headEnd/>
            <a:tailEnd type="stealth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416" tIns="45708" rIns="91416" bIns="45708" anchor="ctr"/>
          <a:lstStyle/>
          <a:p>
            <a:endParaRPr lang="en-US"/>
          </a:p>
        </p:txBody>
      </p:sp>
    </p:spTree>
  </p:cSld>
  <p:clrMapOvr>
    <a:masterClrMapping/>
  </p:clrMapOvr>
  <p:transition xmlns:p14="http://schemas.microsoft.com/office/powerpoint/2010/main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5000" fill="hold"/>
                                        <p:tgtEl>
                                          <p:spTgt spid="746498"/>
                                        </p:tgtEl>
                                      </p:cBhvr>
                                      <p:by x="200000" y="2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6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46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6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746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6500" grpId="0"/>
      <p:bldP spid="746501" grpId="0" animBg="1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3" name="Rectangle 7"/>
          <p:cNvSpPr>
            <a:spLocks noChangeArrowheads="1"/>
          </p:cNvSpPr>
          <p:nvPr/>
        </p:nvSpPr>
        <p:spPr bwMode="auto">
          <a:xfrm>
            <a:off x="0" y="0"/>
            <a:ext cx="9677400" cy="73152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163842" name="Object 2"/>
          <p:cNvGraphicFramePr>
            <a:graphicFrameLocks noChangeAspect="1"/>
          </p:cNvGraphicFramePr>
          <p:nvPr/>
        </p:nvGraphicFramePr>
        <p:xfrm>
          <a:off x="171450" y="685800"/>
          <a:ext cx="3790950" cy="34623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3848" name="Image" r:id="rId4" imgW="3150838" imgH="2834406" progId="">
                  <p:embed/>
                </p:oleObj>
              </mc:Choice>
              <mc:Fallback>
                <p:oleObj name="Image" r:id="rId4" imgW="3150838" imgH="2834406" progId="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1450" y="685800"/>
                        <a:ext cx="3790950" cy="346233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173" name="Text Box 5"/>
          <p:cNvSpPr txBox="1">
            <a:spLocks noChangeArrowheads="1"/>
          </p:cNvSpPr>
          <p:nvPr/>
        </p:nvSpPr>
        <p:spPr bwMode="auto">
          <a:xfrm>
            <a:off x="762000" y="76200"/>
            <a:ext cx="8229600" cy="466725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ffectLst/>
        </p:spPr>
        <p:txBody>
          <a:bodyPr lIns="96661" tIns="48331" rIns="96661" bIns="48331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FF6600"/>
                </a:solidFill>
                <a:latin typeface="+mj-lt"/>
                <a:ea typeface="+mn-ea"/>
                <a:cs typeface="+mn-cs"/>
              </a:rPr>
              <a:t>In vivo calcium imaging of neuronal activity</a:t>
            </a:r>
          </a:p>
        </p:txBody>
      </p:sp>
      <p:pic>
        <p:nvPicPr>
          <p:cNvPr id="163845" name="Picture 19" descr="4X window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663" y="4343400"/>
            <a:ext cx="3868737" cy="280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3846" name="Picture 7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94"/>
          <a:stretch>
            <a:fillRect/>
          </a:stretch>
        </p:blipFill>
        <p:spPr bwMode="auto">
          <a:xfrm>
            <a:off x="4191000" y="592138"/>
            <a:ext cx="5410200" cy="668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7/1/2010</a:t>
            </a: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Katsushi Arisaka,UCLA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E2E1D36-25C7-BD43-9663-629D63208A23}" type="slidenum">
              <a:rPr lang="en-US" smtClean="0"/>
              <a:pPr/>
              <a:t>70</a:t>
            </a:fld>
            <a:endParaRPr lang="en-US"/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Rectangle 5"/>
          <p:cNvSpPr>
            <a:spLocks noChangeArrowheads="1"/>
          </p:cNvSpPr>
          <p:nvPr/>
        </p:nvSpPr>
        <p:spPr bwMode="auto">
          <a:xfrm>
            <a:off x="0" y="0"/>
            <a:ext cx="9677400" cy="7315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65891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434" b="3783"/>
          <a:stretch>
            <a:fillRect/>
          </a:stretch>
        </p:blipFill>
        <p:spPr bwMode="auto">
          <a:xfrm>
            <a:off x="304800" y="0"/>
            <a:ext cx="8077200" cy="731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9" name="Straight Connector 8"/>
          <p:cNvCxnSpPr/>
          <p:nvPr/>
        </p:nvCxnSpPr>
        <p:spPr bwMode="auto">
          <a:xfrm>
            <a:off x="2278063" y="1497013"/>
            <a:ext cx="2003425" cy="941387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" name="Straight Connector 12"/>
          <p:cNvCxnSpPr/>
          <p:nvPr/>
        </p:nvCxnSpPr>
        <p:spPr bwMode="auto">
          <a:xfrm rot="10800000" flipV="1">
            <a:off x="4281488" y="1524000"/>
            <a:ext cx="2209800" cy="914400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6" name="Straight Connector 15"/>
          <p:cNvCxnSpPr/>
          <p:nvPr/>
        </p:nvCxnSpPr>
        <p:spPr bwMode="auto">
          <a:xfrm rot="5400000">
            <a:off x="2295525" y="4318000"/>
            <a:ext cx="3867150" cy="107950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4" name="TextBox 14"/>
          <p:cNvSpPr txBox="1">
            <a:spLocks noChangeArrowheads="1"/>
          </p:cNvSpPr>
          <p:nvPr/>
        </p:nvSpPr>
        <p:spPr bwMode="auto">
          <a:xfrm>
            <a:off x="7010400" y="4648200"/>
            <a:ext cx="2590800" cy="224631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lIns="91416" tIns="45708" rIns="91416" bIns="45708">
            <a:spAutoFit/>
          </a:bodyPr>
          <a:lstStyle/>
          <a:p>
            <a:pPr>
              <a:defRPr/>
            </a:pPr>
            <a:r>
              <a:rPr lang="en-US" sz="2000" b="1" i="1" dirty="0">
                <a:solidFill>
                  <a:srgbClr val="00B0F0"/>
                </a:solidFill>
                <a:latin typeface="Arial Narrow"/>
                <a:ea typeface="Arial" charset="0"/>
                <a:cs typeface="Arial" charset="0"/>
              </a:rPr>
              <a:t>Adrian Cheng </a:t>
            </a:r>
          </a:p>
          <a:p>
            <a:pPr>
              <a:defRPr/>
            </a:pPr>
            <a:r>
              <a:rPr lang="en-US" sz="2000" b="1" i="1" dirty="0">
                <a:solidFill>
                  <a:srgbClr val="00B0F0"/>
                </a:solidFill>
                <a:latin typeface="Arial Narrow"/>
                <a:ea typeface="Arial" charset="0"/>
                <a:cs typeface="Arial" charset="0"/>
              </a:rPr>
              <a:t>(Physics)</a:t>
            </a:r>
          </a:p>
          <a:p>
            <a:pPr>
              <a:defRPr/>
            </a:pPr>
            <a:endParaRPr lang="en-US" sz="2000" b="1" i="1" dirty="0">
              <a:solidFill>
                <a:srgbClr val="00B0F0"/>
              </a:solidFill>
              <a:latin typeface="+mn-lt"/>
              <a:ea typeface="Arial" charset="0"/>
              <a:cs typeface="Arial" charset="0"/>
            </a:endParaRPr>
          </a:p>
          <a:p>
            <a:pPr>
              <a:defRPr/>
            </a:pPr>
            <a:r>
              <a:rPr lang="en-US" sz="2000" b="1" i="1" dirty="0">
                <a:solidFill>
                  <a:srgbClr val="00B0F0"/>
                </a:solidFill>
                <a:latin typeface="+mn-lt"/>
                <a:ea typeface="Arial" charset="0"/>
                <a:cs typeface="Arial" charset="0"/>
              </a:rPr>
              <a:t>Tiago </a:t>
            </a:r>
            <a:r>
              <a:rPr lang="en-US" sz="2000" b="1" i="1" dirty="0" err="1">
                <a:solidFill>
                  <a:srgbClr val="00B0F0"/>
                </a:solidFill>
                <a:latin typeface="+mn-lt"/>
                <a:ea typeface="Arial" charset="0"/>
                <a:cs typeface="Arial" charset="0"/>
              </a:rPr>
              <a:t>Goncalves</a:t>
            </a:r>
            <a:r>
              <a:rPr lang="en-US" sz="2000" b="1" i="1" dirty="0">
                <a:solidFill>
                  <a:srgbClr val="00B0F0"/>
                </a:solidFill>
                <a:latin typeface="+mn-lt"/>
                <a:ea typeface="Arial" charset="0"/>
                <a:cs typeface="Arial" charset="0"/>
              </a:rPr>
              <a:t>, </a:t>
            </a:r>
          </a:p>
          <a:p>
            <a:pPr>
              <a:defRPr/>
            </a:pPr>
            <a:r>
              <a:rPr lang="en-US" sz="2000" b="1" i="1" dirty="0" err="1">
                <a:solidFill>
                  <a:srgbClr val="00B0F0"/>
                </a:solidFill>
                <a:latin typeface="+mn-lt"/>
                <a:ea typeface="Arial" charset="0"/>
                <a:cs typeface="Arial" charset="0"/>
              </a:rPr>
              <a:t>Peyman</a:t>
            </a:r>
            <a:r>
              <a:rPr lang="en-US" sz="2000" b="1" i="1" dirty="0">
                <a:solidFill>
                  <a:srgbClr val="00B0F0"/>
                </a:solidFill>
                <a:latin typeface="+mn-lt"/>
                <a:ea typeface="Arial" charset="0"/>
                <a:cs typeface="Arial" charset="0"/>
              </a:rPr>
              <a:t> </a:t>
            </a:r>
            <a:r>
              <a:rPr lang="en-US" sz="2000" b="1" i="1" dirty="0" err="1">
                <a:solidFill>
                  <a:srgbClr val="00B0F0"/>
                </a:solidFill>
                <a:latin typeface="+mn-lt"/>
                <a:ea typeface="Arial" charset="0"/>
                <a:cs typeface="Arial" charset="0"/>
              </a:rPr>
              <a:t>Golshani</a:t>
            </a:r>
            <a:r>
              <a:rPr lang="en-US" sz="2000" b="1" i="1" dirty="0">
                <a:solidFill>
                  <a:srgbClr val="00B0F0"/>
                </a:solidFill>
                <a:latin typeface="+mn-lt"/>
                <a:ea typeface="Arial" charset="0"/>
                <a:cs typeface="Arial" charset="0"/>
              </a:rPr>
              <a:t>, </a:t>
            </a:r>
          </a:p>
          <a:p>
            <a:pPr>
              <a:defRPr/>
            </a:pPr>
            <a:r>
              <a:rPr lang="en-US" sz="2000" b="1" i="1" dirty="0">
                <a:solidFill>
                  <a:srgbClr val="00B0F0"/>
                </a:solidFill>
                <a:latin typeface="Arial Narrow" charset="0"/>
                <a:ea typeface="+mn-ea"/>
                <a:cs typeface="+mn-cs"/>
              </a:rPr>
              <a:t>Carlos </a:t>
            </a:r>
            <a:r>
              <a:rPr lang="en-US" sz="2000" b="1" i="1" dirty="0" err="1">
                <a:solidFill>
                  <a:srgbClr val="00B0F0"/>
                </a:solidFill>
                <a:latin typeface="Arial Narrow" charset="0"/>
                <a:ea typeface="+mn-ea"/>
                <a:cs typeface="+mn-cs"/>
              </a:rPr>
              <a:t>Portera-Cailliau</a:t>
            </a:r>
            <a:r>
              <a:rPr lang="en-US" sz="2000" b="1" i="1" dirty="0">
                <a:solidFill>
                  <a:srgbClr val="00B0F0"/>
                </a:solidFill>
                <a:latin typeface="Arial Narrow" charset="0"/>
                <a:ea typeface="+mn-ea"/>
                <a:cs typeface="+mn-cs"/>
              </a:rPr>
              <a:t> (Neurology)</a:t>
            </a:r>
          </a:p>
        </p:txBody>
      </p:sp>
      <p:sp>
        <p:nvSpPr>
          <p:cNvPr id="25" name="Title 1"/>
          <p:cNvSpPr txBox="1">
            <a:spLocks/>
          </p:cNvSpPr>
          <p:nvPr/>
        </p:nvSpPr>
        <p:spPr bwMode="auto">
          <a:xfrm>
            <a:off x="-228600" y="5791200"/>
            <a:ext cx="3200400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6632" tIns="48316" rIns="96632" bIns="48316" anchor="ctr"/>
          <a:lstStyle/>
          <a:p>
            <a:pPr defTabSz="965200" eaLnBrk="0" hangingPunct="0">
              <a:lnSpc>
                <a:spcPct val="80000"/>
              </a:lnSpc>
              <a:defRPr/>
            </a:pPr>
            <a:r>
              <a:rPr lang="en-US" b="1" kern="0" dirty="0">
                <a:solidFill>
                  <a:srgbClr val="A50021"/>
                </a:solidFill>
                <a:latin typeface="+mj-lt"/>
                <a:ea typeface="ＭＳ Ｐゴシック" charset="-128"/>
                <a:cs typeface="ＭＳ Ｐゴシック" charset="-128"/>
              </a:rPr>
              <a:t>3D Structure of </a:t>
            </a:r>
          </a:p>
          <a:p>
            <a:pPr defTabSz="965200" eaLnBrk="0" hangingPunct="0">
              <a:lnSpc>
                <a:spcPct val="80000"/>
              </a:lnSpc>
              <a:defRPr/>
            </a:pPr>
            <a:r>
              <a:rPr lang="en-US" b="1" kern="0" dirty="0">
                <a:solidFill>
                  <a:srgbClr val="A50021"/>
                </a:solidFill>
                <a:latin typeface="+mj-lt"/>
                <a:ea typeface="ＭＳ Ｐゴシック" charset="-128"/>
                <a:cs typeface="ＭＳ Ｐゴシック" charset="-128"/>
              </a:rPr>
              <a:t>Barrel Cortex </a:t>
            </a:r>
          </a:p>
          <a:p>
            <a:pPr defTabSz="965200" eaLnBrk="0" hangingPunct="0">
              <a:lnSpc>
                <a:spcPct val="80000"/>
              </a:lnSpc>
              <a:defRPr/>
            </a:pPr>
            <a:r>
              <a:rPr lang="en-US" b="1" kern="0" dirty="0" err="1">
                <a:solidFill>
                  <a:srgbClr val="A50021"/>
                </a:solidFill>
                <a:latin typeface="+mj-lt"/>
                <a:ea typeface="ＭＳ Ｐゴシック" charset="-128"/>
                <a:cs typeface="ＭＳ Ｐゴシック" charset="-128"/>
              </a:rPr>
              <a:t>of</a:t>
            </a:r>
            <a:r>
              <a:rPr lang="en-US" b="1" kern="0" dirty="0">
                <a:solidFill>
                  <a:srgbClr val="A50021"/>
                </a:solidFill>
                <a:latin typeface="+mj-lt"/>
                <a:ea typeface="ＭＳ Ｐゴシック" charset="-128"/>
                <a:cs typeface="ＭＳ Ｐゴシック" charset="-128"/>
              </a:rPr>
              <a:t> Mouse</a:t>
            </a:r>
          </a:p>
        </p:txBody>
      </p:sp>
      <p:grpSp>
        <p:nvGrpSpPr>
          <p:cNvPr id="2" name="Group 30"/>
          <p:cNvGrpSpPr>
            <a:grpSpLocks/>
          </p:cNvGrpSpPr>
          <p:nvPr/>
        </p:nvGrpSpPr>
        <p:grpSpPr bwMode="auto">
          <a:xfrm>
            <a:off x="838200" y="1981200"/>
            <a:ext cx="5562600" cy="1524000"/>
            <a:chOff x="838200" y="1981199"/>
            <a:chExt cx="5562601" cy="1524000"/>
          </a:xfrm>
        </p:grpSpPr>
        <p:grpSp>
          <p:nvGrpSpPr>
            <p:cNvPr id="165898" name="Group 27"/>
            <p:cNvGrpSpPr>
              <a:grpSpLocks/>
            </p:cNvGrpSpPr>
            <p:nvPr/>
          </p:nvGrpSpPr>
          <p:grpSpPr bwMode="auto">
            <a:xfrm>
              <a:off x="2362200" y="1981199"/>
              <a:ext cx="4038601" cy="1524000"/>
              <a:chOff x="2362200" y="1981199"/>
              <a:chExt cx="4038601" cy="1524000"/>
            </a:xfrm>
          </p:grpSpPr>
          <p:cxnSp>
            <p:nvCxnSpPr>
              <p:cNvPr id="165900" name="Straight Connector 9"/>
              <p:cNvCxnSpPr>
                <a:cxnSpLocks noChangeShapeType="1"/>
              </p:cNvCxnSpPr>
              <p:nvPr/>
            </p:nvCxnSpPr>
            <p:spPr bwMode="auto">
              <a:xfrm>
                <a:off x="2362200" y="2590800"/>
                <a:ext cx="1927225" cy="914399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5901" name="Straight Connector 10"/>
              <p:cNvCxnSpPr>
                <a:cxnSpLocks noChangeShapeType="1"/>
              </p:cNvCxnSpPr>
              <p:nvPr/>
            </p:nvCxnSpPr>
            <p:spPr bwMode="auto">
              <a:xfrm rot="10800000" flipV="1">
                <a:off x="4289427" y="2590798"/>
                <a:ext cx="2111374" cy="914399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5902" name="Straight Connector 17"/>
              <p:cNvCxnSpPr>
                <a:cxnSpLocks noChangeShapeType="1"/>
              </p:cNvCxnSpPr>
              <p:nvPr/>
            </p:nvCxnSpPr>
            <p:spPr bwMode="auto">
              <a:xfrm>
                <a:off x="4419600" y="1981200"/>
                <a:ext cx="1981200" cy="609600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5903" name="Straight Connector 21"/>
              <p:cNvCxnSpPr>
                <a:cxnSpLocks noChangeShapeType="1"/>
              </p:cNvCxnSpPr>
              <p:nvPr/>
            </p:nvCxnSpPr>
            <p:spPr bwMode="auto">
              <a:xfrm rot="10800000" flipV="1">
                <a:off x="2384426" y="1981199"/>
                <a:ext cx="2035174" cy="609599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30" name="Rectangle 29"/>
            <p:cNvSpPr/>
            <p:nvPr/>
          </p:nvSpPr>
          <p:spPr>
            <a:xfrm>
              <a:off x="838200" y="2590799"/>
              <a:ext cx="1458913" cy="40005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2000" b="1" dirty="0">
                  <a:solidFill>
                    <a:srgbClr val="FF0000"/>
                  </a:solidFill>
                  <a:latin typeface="+mn-lt"/>
                  <a:ea typeface="+mn-ea"/>
                  <a:cs typeface="+mn-cs"/>
                </a:rPr>
                <a:t>150 </a:t>
              </a:r>
              <a:r>
                <a:rPr lang="en-US" sz="2000" b="1" dirty="0" err="1">
                  <a:solidFill>
                    <a:srgbClr val="FF0000"/>
                  </a:solidFill>
                  <a:latin typeface="+mn-lt"/>
                  <a:ea typeface="+mn-ea"/>
                  <a:cs typeface="+mn-cs"/>
                </a:rPr>
                <a:t>μm</a:t>
              </a:r>
              <a:r>
                <a:rPr lang="en-US" sz="2000" b="1" dirty="0">
                  <a:solidFill>
                    <a:srgbClr val="FF0000"/>
                  </a:solidFill>
                  <a:latin typeface="+mn-lt"/>
                  <a:ea typeface="+mn-ea"/>
                  <a:cs typeface="+mn-cs"/>
                </a:rPr>
                <a:t> deep</a:t>
              </a: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7/1/2010</a:t>
            </a: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Katsushi Arisaka,UCLA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E2E1D36-25C7-BD43-9663-629D63208A23}" type="slidenum">
              <a:rPr lang="en-US" smtClean="0"/>
              <a:pPr/>
              <a:t>71</a:t>
            </a:fld>
            <a:endParaRPr lang="en-US"/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4" name="Rectangle 7"/>
          <p:cNvSpPr>
            <a:spLocks noChangeArrowheads="1"/>
          </p:cNvSpPr>
          <p:nvPr/>
        </p:nvSpPr>
        <p:spPr bwMode="auto">
          <a:xfrm>
            <a:off x="0" y="0"/>
            <a:ext cx="9677400" cy="73152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66915" name="STEM_single_plane_raw.mov" descr="/Users/Katsushi/Desktop/STEM_single_plane_raw.mov">
            <a:hlinkClick r:id="" action="ppaction://media"/>
          </p:cNvPr>
          <p:cNvPicPr>
            <a:picLocks noChangeAspect="1" noChangeArrowheads="1"/>
          </p:cNvPicPr>
          <p:nvPr>
            <p:ph idx="1"/>
            <a:videoFile r:link="rId2"/>
            <p:extLst>
              <p:ext uri="{DAA4B4D4-6D71-4841-9C94-3DE7FCFB9230}">
                <p14:media xmlns:p14="http://schemas.microsoft.com/office/powerpoint/2010/main" r:link="rId1"/>
              </p:ext>
            </p:extLst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33400" y="819150"/>
            <a:ext cx="9144000" cy="6096000"/>
          </a:xfrm>
        </p:spPr>
      </p:pic>
      <p:grpSp>
        <p:nvGrpSpPr>
          <p:cNvPr id="166916" name="Group 13"/>
          <p:cNvGrpSpPr>
            <a:grpSpLocks/>
          </p:cNvGrpSpPr>
          <p:nvPr/>
        </p:nvGrpSpPr>
        <p:grpSpPr bwMode="auto">
          <a:xfrm>
            <a:off x="2133600" y="6945313"/>
            <a:ext cx="5943600" cy="369887"/>
            <a:chOff x="1828800" y="6945868"/>
            <a:chExt cx="5943600" cy="369332"/>
          </a:xfrm>
        </p:grpSpPr>
        <p:cxnSp>
          <p:nvCxnSpPr>
            <p:cNvPr id="166923" name="Straight Arrow Connector 10"/>
            <p:cNvCxnSpPr>
              <a:cxnSpLocks noChangeShapeType="1"/>
            </p:cNvCxnSpPr>
            <p:nvPr/>
          </p:nvCxnSpPr>
          <p:spPr bwMode="auto">
            <a:xfrm>
              <a:off x="1828800" y="7162800"/>
              <a:ext cx="5943600" cy="1588"/>
            </a:xfrm>
            <a:prstGeom prst="straightConnector1">
              <a:avLst/>
            </a:prstGeom>
            <a:noFill/>
            <a:ln w="28575">
              <a:solidFill>
                <a:srgbClr val="CCFFCC"/>
              </a:solidFill>
              <a:round/>
              <a:headEnd type="arrow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2" name="TextBox 11"/>
            <p:cNvSpPr txBox="1"/>
            <p:nvPr/>
          </p:nvSpPr>
          <p:spPr>
            <a:xfrm>
              <a:off x="4479925" y="6945868"/>
              <a:ext cx="838200" cy="369332"/>
            </a:xfrm>
            <a:prstGeom prst="rect">
              <a:avLst/>
            </a:prstGeom>
            <a:solidFill>
              <a:schemeClr val="tx1"/>
            </a:solidFill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1800" b="1" dirty="0">
                  <a:solidFill>
                    <a:schemeClr val="accent5">
                      <a:lumMod val="60000"/>
                      <a:lumOff val="40000"/>
                    </a:schemeClr>
                  </a:solidFill>
                  <a:latin typeface="+mn-lt"/>
                  <a:ea typeface="+mn-ea"/>
                  <a:cs typeface="+mn-cs"/>
                </a:rPr>
                <a:t>300 </a:t>
              </a:r>
              <a:r>
                <a:rPr lang="en-US" sz="1800" b="1" dirty="0" err="1">
                  <a:solidFill>
                    <a:schemeClr val="accent5">
                      <a:lumMod val="60000"/>
                      <a:lumOff val="40000"/>
                    </a:schemeClr>
                  </a:solidFill>
                  <a:latin typeface="+mn-lt"/>
                  <a:ea typeface="+mn-ea"/>
                  <a:cs typeface="+mn-cs"/>
                </a:rPr>
                <a:t>μm</a:t>
              </a:r>
              <a:endParaRPr lang="en-US" sz="1800" b="1" dirty="0">
                <a:solidFill>
                  <a:schemeClr val="accent5">
                    <a:lumMod val="60000"/>
                    <a:lumOff val="40000"/>
                  </a:schemeClr>
                </a:solidFill>
                <a:latin typeface="+mn-lt"/>
                <a:ea typeface="+mn-ea"/>
                <a:cs typeface="+mn-cs"/>
              </a:endParaRPr>
            </a:p>
          </p:txBody>
        </p:sp>
      </p:grpSp>
      <p:sp>
        <p:nvSpPr>
          <p:cNvPr id="17" name="TextBox 16"/>
          <p:cNvSpPr txBox="1"/>
          <p:nvPr/>
        </p:nvSpPr>
        <p:spPr>
          <a:xfrm>
            <a:off x="0" y="1752600"/>
            <a:ext cx="2057400" cy="4154488"/>
          </a:xfrm>
          <a:prstGeom prst="rect">
            <a:avLst/>
          </a:prstGeom>
          <a:solidFill>
            <a:schemeClr val="tx1"/>
          </a:solidFill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FFFF00"/>
                </a:solidFill>
                <a:latin typeface="+mn-lt"/>
                <a:ea typeface="+mn-ea"/>
                <a:cs typeface="+mn-cs"/>
              </a:rPr>
              <a:t>Barrel Cortex</a:t>
            </a:r>
          </a:p>
          <a:p>
            <a:pPr>
              <a:defRPr/>
            </a:pPr>
            <a:r>
              <a:rPr lang="en-US" b="1" dirty="0">
                <a:solidFill>
                  <a:srgbClr val="FFFF00"/>
                </a:solidFill>
                <a:latin typeface="+mn-lt"/>
                <a:ea typeface="+mn-ea"/>
                <a:cs typeface="+mn-cs"/>
              </a:rPr>
              <a:t>Layer 2/3</a:t>
            </a:r>
          </a:p>
          <a:p>
            <a:pPr>
              <a:defRPr/>
            </a:pPr>
            <a:endParaRPr lang="en-US" b="1" dirty="0">
              <a:solidFill>
                <a:srgbClr val="FFFF00"/>
              </a:solidFill>
              <a:latin typeface="+mn-lt"/>
              <a:ea typeface="+mn-ea"/>
              <a:cs typeface="+mn-cs"/>
            </a:endParaRPr>
          </a:p>
          <a:p>
            <a:pPr>
              <a:defRPr/>
            </a:pPr>
            <a:r>
              <a:rPr lang="en-US" b="1" dirty="0">
                <a:solidFill>
                  <a:schemeClr val="accent5">
                    <a:lumMod val="60000"/>
                    <a:lumOff val="40000"/>
                  </a:schemeClr>
                </a:solidFill>
                <a:latin typeface="+mn-lt"/>
                <a:ea typeface="+mn-ea"/>
                <a:cs typeface="+mn-cs"/>
              </a:rPr>
              <a:t>150 </a:t>
            </a:r>
            <a:r>
              <a:rPr lang="en-US" b="1" dirty="0" err="1">
                <a:solidFill>
                  <a:schemeClr val="accent5">
                    <a:lumMod val="60000"/>
                    <a:lumOff val="40000"/>
                  </a:schemeClr>
                </a:solidFill>
                <a:latin typeface="+mn-lt"/>
                <a:ea typeface="+mn-ea"/>
                <a:cs typeface="+mn-cs"/>
              </a:rPr>
              <a:t>μm</a:t>
            </a:r>
            <a:r>
              <a:rPr lang="en-US" b="1" dirty="0">
                <a:solidFill>
                  <a:schemeClr val="accent5">
                    <a:lumMod val="60000"/>
                    <a:lumOff val="40000"/>
                  </a:schemeClr>
                </a:solidFill>
                <a:latin typeface="+mn-lt"/>
                <a:ea typeface="+mn-ea"/>
                <a:cs typeface="+mn-cs"/>
              </a:rPr>
              <a:t> deep</a:t>
            </a:r>
          </a:p>
          <a:p>
            <a:pPr>
              <a:defRPr/>
            </a:pPr>
            <a:endParaRPr lang="en-US" b="1" dirty="0">
              <a:solidFill>
                <a:srgbClr val="FFFF00"/>
              </a:solidFill>
              <a:latin typeface="+mn-lt"/>
              <a:ea typeface="+mn-ea"/>
              <a:cs typeface="+mn-cs"/>
            </a:endParaRPr>
          </a:p>
          <a:p>
            <a:pPr>
              <a:defRPr/>
            </a:pPr>
            <a:endParaRPr lang="en-US" b="1" dirty="0">
              <a:solidFill>
                <a:srgbClr val="FFFF00"/>
              </a:solidFill>
              <a:latin typeface="+mn-lt"/>
              <a:ea typeface="+mn-ea"/>
              <a:cs typeface="+mn-cs"/>
            </a:endParaRPr>
          </a:p>
          <a:p>
            <a:pPr>
              <a:defRPr/>
            </a:pPr>
            <a:r>
              <a:rPr lang="en-US" b="1" dirty="0">
                <a:solidFill>
                  <a:srgbClr val="FF6DFF"/>
                </a:solidFill>
                <a:latin typeface="+mn-lt"/>
                <a:ea typeface="+mn-ea"/>
                <a:cs typeface="+mn-cs"/>
              </a:rPr>
              <a:t>240 fps</a:t>
            </a:r>
          </a:p>
          <a:p>
            <a:pPr>
              <a:defRPr/>
            </a:pPr>
            <a:r>
              <a:rPr lang="en-US" b="1" dirty="0">
                <a:solidFill>
                  <a:srgbClr val="FF6DFF"/>
                </a:solidFill>
                <a:latin typeface="+mn-lt"/>
                <a:ea typeface="+mn-ea"/>
                <a:cs typeface="+mn-cs"/>
              </a:rPr>
              <a:t>Raw Data</a:t>
            </a:r>
          </a:p>
          <a:p>
            <a:pPr>
              <a:defRPr/>
            </a:pPr>
            <a:endParaRPr lang="en-US" b="1" dirty="0">
              <a:solidFill>
                <a:srgbClr val="FF6DFF"/>
              </a:solidFill>
              <a:latin typeface="+mn-lt"/>
              <a:ea typeface="+mn-ea"/>
              <a:cs typeface="+mn-cs"/>
            </a:endParaRPr>
          </a:p>
          <a:p>
            <a:pPr>
              <a:defRPr/>
            </a:pPr>
            <a:r>
              <a:rPr lang="en-US" b="1" dirty="0">
                <a:solidFill>
                  <a:srgbClr val="FBE6FF"/>
                </a:solidFill>
                <a:latin typeface="+mn-lt"/>
                <a:ea typeface="+mn-ea"/>
                <a:cs typeface="+mn-cs"/>
              </a:rPr>
              <a:t>(x3 faster</a:t>
            </a:r>
          </a:p>
          <a:p>
            <a:pPr>
              <a:defRPr/>
            </a:pPr>
            <a:r>
              <a:rPr lang="en-US" b="1" dirty="0">
                <a:solidFill>
                  <a:srgbClr val="FBE6FF"/>
                </a:solidFill>
                <a:latin typeface="+mn-lt"/>
                <a:ea typeface="+mn-ea"/>
                <a:cs typeface="+mn-cs"/>
              </a:rPr>
              <a:t>than real)</a:t>
            </a:r>
          </a:p>
        </p:txBody>
      </p:sp>
      <p:sp>
        <p:nvSpPr>
          <p:cNvPr id="166918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2800">
                <a:solidFill>
                  <a:srgbClr val="FF6600"/>
                </a:solidFill>
                <a:latin typeface="Tahoma" charset="0"/>
                <a:ea typeface="ＭＳ Ｐゴシック" charset="0"/>
                <a:cs typeface="ＭＳ Ｐゴシック" charset="0"/>
              </a:rPr>
              <a:t>In vivo calcium imaging with STEM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8305800" y="1447800"/>
            <a:ext cx="857250" cy="646113"/>
          </a:xfrm>
          <a:prstGeom prst="rect">
            <a:avLst/>
          </a:prstGeom>
          <a:solidFill>
            <a:schemeClr val="tx1"/>
          </a:solidFill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800" b="1" dirty="0">
                <a:solidFill>
                  <a:schemeClr val="accent5">
                    <a:lumMod val="60000"/>
                    <a:lumOff val="40000"/>
                  </a:schemeClr>
                </a:solidFill>
                <a:latin typeface="+mn-lt"/>
                <a:ea typeface="+mn-ea"/>
                <a:cs typeface="+mn-cs"/>
              </a:rPr>
              <a:t>Beam 1</a:t>
            </a:r>
          </a:p>
          <a:p>
            <a:pPr>
              <a:defRPr/>
            </a:pPr>
            <a:r>
              <a:rPr lang="en-US" sz="1800" b="1" dirty="0">
                <a:solidFill>
                  <a:srgbClr val="00FFFF"/>
                </a:solidFill>
                <a:latin typeface="+mn-lt"/>
                <a:ea typeface="+mn-ea"/>
                <a:cs typeface="+mn-cs"/>
              </a:rPr>
              <a:t>(0 ns)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8305800" y="2906713"/>
            <a:ext cx="857250" cy="646112"/>
          </a:xfrm>
          <a:prstGeom prst="rect">
            <a:avLst/>
          </a:prstGeom>
          <a:solidFill>
            <a:schemeClr val="tx1"/>
          </a:solidFill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800" b="1" dirty="0">
                <a:solidFill>
                  <a:schemeClr val="accent5">
                    <a:lumMod val="60000"/>
                    <a:lumOff val="40000"/>
                  </a:schemeClr>
                </a:solidFill>
                <a:latin typeface="+mn-lt"/>
                <a:ea typeface="+mn-ea"/>
                <a:cs typeface="+mn-cs"/>
              </a:rPr>
              <a:t>Beam 2</a:t>
            </a:r>
          </a:p>
          <a:p>
            <a:pPr>
              <a:defRPr/>
            </a:pPr>
            <a:r>
              <a:rPr lang="en-US" sz="1800" b="1" dirty="0">
                <a:solidFill>
                  <a:srgbClr val="00FFFF"/>
                </a:solidFill>
                <a:latin typeface="+mn-lt"/>
                <a:ea typeface="+mn-ea"/>
                <a:cs typeface="+mn-cs"/>
              </a:rPr>
              <a:t>(+3 ns)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8305800" y="4278313"/>
            <a:ext cx="857250" cy="646112"/>
          </a:xfrm>
          <a:prstGeom prst="rect">
            <a:avLst/>
          </a:prstGeom>
          <a:solidFill>
            <a:schemeClr val="tx1"/>
          </a:solidFill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800" b="1" dirty="0">
                <a:solidFill>
                  <a:schemeClr val="accent5">
                    <a:lumMod val="60000"/>
                    <a:lumOff val="40000"/>
                  </a:schemeClr>
                </a:solidFill>
                <a:latin typeface="+mn-lt"/>
                <a:ea typeface="+mn-ea"/>
                <a:cs typeface="+mn-cs"/>
              </a:rPr>
              <a:t>Beam 3</a:t>
            </a:r>
          </a:p>
          <a:p>
            <a:pPr>
              <a:defRPr/>
            </a:pPr>
            <a:r>
              <a:rPr lang="en-US" sz="1800" b="1" dirty="0">
                <a:solidFill>
                  <a:srgbClr val="00FFFF"/>
                </a:solidFill>
                <a:latin typeface="+mn-lt"/>
                <a:ea typeface="+mn-ea"/>
                <a:cs typeface="+mn-cs"/>
              </a:rPr>
              <a:t>(+6 ns)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8305800" y="5878513"/>
            <a:ext cx="857250" cy="646112"/>
          </a:xfrm>
          <a:prstGeom prst="rect">
            <a:avLst/>
          </a:prstGeom>
          <a:solidFill>
            <a:schemeClr val="tx1"/>
          </a:solidFill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800" b="1" dirty="0">
                <a:solidFill>
                  <a:schemeClr val="accent5">
                    <a:lumMod val="60000"/>
                    <a:lumOff val="40000"/>
                  </a:schemeClr>
                </a:solidFill>
                <a:latin typeface="+mn-lt"/>
                <a:ea typeface="+mn-ea"/>
                <a:cs typeface="+mn-cs"/>
              </a:rPr>
              <a:t>Beam 4</a:t>
            </a:r>
          </a:p>
          <a:p>
            <a:pPr>
              <a:defRPr/>
            </a:pPr>
            <a:r>
              <a:rPr lang="en-US" sz="1800" b="1" dirty="0">
                <a:solidFill>
                  <a:srgbClr val="00FFFF"/>
                </a:solidFill>
                <a:latin typeface="+mn-lt"/>
                <a:ea typeface="+mn-ea"/>
                <a:cs typeface="+mn-cs"/>
              </a:rPr>
              <a:t>(+9 ns)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7/1/2010</a:t>
            </a: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Katsushi Arisaka,UCLA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7DE35C-04F6-6C4A-AB29-EFA35CF5930F}" type="slidenum">
              <a:rPr lang="en-US" smtClean="0"/>
              <a:pPr/>
              <a:t>72</a:t>
            </a:fld>
            <a:endParaRPr lang="en-US"/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9773" fill="hold"/>
                                        <p:tgtEl>
                                          <p:spTgt spid="1669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>
                <p:cTn id="7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166915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669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 nodeType="clickPar">
                      <p:stCondLst>
                        <p:cond delay="0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1669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915"/>
                  </p:tgtEl>
                </p:cond>
              </p:nextCondLst>
            </p:seq>
          </p:childTnLst>
        </p:cTn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Rectangle 7"/>
          <p:cNvSpPr>
            <a:spLocks noChangeArrowheads="1"/>
          </p:cNvSpPr>
          <p:nvPr/>
        </p:nvSpPr>
        <p:spPr bwMode="auto">
          <a:xfrm>
            <a:off x="0" y="0"/>
            <a:ext cx="9677400" cy="73152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67939" name="STEM_single_plane_contours.mov" descr="/Users/Katsushi/Desktop/STEM_single_plane_contours.mov">
            <a:hlinkClick r:id="" action="ppaction://media"/>
          </p:cNvPr>
          <p:cNvPicPr>
            <a:picLocks noChangeAspect="1" noChangeArrowheads="1"/>
          </p:cNvPicPr>
          <p:nvPr>
            <p:ph idx="1"/>
            <a:videoFile r:link="rId2"/>
            <p:extLst>
              <p:ext uri="{DAA4B4D4-6D71-4841-9C94-3DE7FCFB9230}">
                <p14:media xmlns:p14="http://schemas.microsoft.com/office/powerpoint/2010/main" r:link="rId1"/>
              </p:ext>
            </p:extLst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33400" y="819150"/>
            <a:ext cx="9144000" cy="6096000"/>
          </a:xfrm>
        </p:spPr>
      </p:pic>
      <p:sp>
        <p:nvSpPr>
          <p:cNvPr id="167940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2800">
                <a:solidFill>
                  <a:srgbClr val="FF6600"/>
                </a:solidFill>
                <a:latin typeface="Tahoma" charset="0"/>
                <a:ea typeface="ＭＳ Ｐゴシック" charset="0"/>
                <a:cs typeface="ＭＳ Ｐゴシック" charset="0"/>
              </a:rPr>
              <a:t>In vivo calcium imaging with STEM</a:t>
            </a:r>
          </a:p>
        </p:txBody>
      </p:sp>
      <p:cxnSp>
        <p:nvCxnSpPr>
          <p:cNvPr id="167941" name="Straight Arrow Connector 8"/>
          <p:cNvCxnSpPr>
            <a:cxnSpLocks noChangeShapeType="1"/>
          </p:cNvCxnSpPr>
          <p:nvPr/>
        </p:nvCxnSpPr>
        <p:spPr bwMode="auto">
          <a:xfrm>
            <a:off x="2133600" y="7162800"/>
            <a:ext cx="5943600" cy="1588"/>
          </a:xfrm>
          <a:prstGeom prst="straightConnector1">
            <a:avLst/>
          </a:prstGeom>
          <a:noFill/>
          <a:ln w="28575">
            <a:solidFill>
              <a:srgbClr val="CCFFCC"/>
            </a:solidFill>
            <a:round/>
            <a:headEnd type="arrow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" name="TextBox 9"/>
          <p:cNvSpPr txBox="1"/>
          <p:nvPr/>
        </p:nvSpPr>
        <p:spPr>
          <a:xfrm>
            <a:off x="4784725" y="6945313"/>
            <a:ext cx="838200" cy="369887"/>
          </a:xfrm>
          <a:prstGeom prst="rect">
            <a:avLst/>
          </a:prstGeom>
          <a:solidFill>
            <a:schemeClr val="tx1"/>
          </a:solidFill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800" b="1" dirty="0">
                <a:solidFill>
                  <a:schemeClr val="accent5">
                    <a:lumMod val="60000"/>
                    <a:lumOff val="40000"/>
                  </a:schemeClr>
                </a:solidFill>
                <a:latin typeface="+mn-lt"/>
                <a:ea typeface="+mn-ea"/>
                <a:cs typeface="+mn-cs"/>
              </a:rPr>
              <a:t>300 </a:t>
            </a:r>
            <a:r>
              <a:rPr lang="en-US" sz="1800" b="1" dirty="0" err="1">
                <a:solidFill>
                  <a:schemeClr val="accent5">
                    <a:lumMod val="60000"/>
                    <a:lumOff val="40000"/>
                  </a:schemeClr>
                </a:solidFill>
                <a:latin typeface="+mn-lt"/>
                <a:ea typeface="+mn-ea"/>
                <a:cs typeface="+mn-cs"/>
              </a:rPr>
              <a:t>μm</a:t>
            </a:r>
            <a:endParaRPr lang="en-US" sz="1800" b="1" dirty="0">
              <a:solidFill>
                <a:schemeClr val="accent5">
                  <a:lumMod val="60000"/>
                  <a:lumOff val="40000"/>
                </a:schemeClr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0" y="1752600"/>
            <a:ext cx="2057400" cy="4154488"/>
          </a:xfrm>
          <a:prstGeom prst="rect">
            <a:avLst/>
          </a:prstGeom>
          <a:solidFill>
            <a:schemeClr val="tx1"/>
          </a:solidFill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FFFF00"/>
                </a:solidFill>
                <a:latin typeface="+mn-lt"/>
                <a:ea typeface="+mn-ea"/>
                <a:cs typeface="+mn-cs"/>
              </a:rPr>
              <a:t>Barrel Cortex</a:t>
            </a:r>
          </a:p>
          <a:p>
            <a:pPr>
              <a:defRPr/>
            </a:pPr>
            <a:r>
              <a:rPr lang="en-US" b="1" dirty="0">
                <a:solidFill>
                  <a:srgbClr val="FFFF00"/>
                </a:solidFill>
                <a:latin typeface="+mn-lt"/>
                <a:ea typeface="+mn-ea"/>
                <a:cs typeface="+mn-cs"/>
              </a:rPr>
              <a:t>Layer 2/3</a:t>
            </a:r>
          </a:p>
          <a:p>
            <a:pPr>
              <a:defRPr/>
            </a:pPr>
            <a:endParaRPr lang="en-US" b="1" dirty="0">
              <a:solidFill>
                <a:srgbClr val="FFFF00"/>
              </a:solidFill>
              <a:latin typeface="+mn-lt"/>
              <a:ea typeface="+mn-ea"/>
              <a:cs typeface="+mn-cs"/>
            </a:endParaRPr>
          </a:p>
          <a:p>
            <a:pPr>
              <a:defRPr/>
            </a:pPr>
            <a:r>
              <a:rPr lang="en-US" b="1" dirty="0">
                <a:solidFill>
                  <a:schemeClr val="accent5">
                    <a:lumMod val="60000"/>
                    <a:lumOff val="40000"/>
                  </a:schemeClr>
                </a:solidFill>
                <a:latin typeface="+mn-lt"/>
                <a:ea typeface="+mn-ea"/>
                <a:cs typeface="+mn-cs"/>
              </a:rPr>
              <a:t>150 </a:t>
            </a:r>
            <a:r>
              <a:rPr lang="en-US" b="1" dirty="0" err="1">
                <a:solidFill>
                  <a:schemeClr val="accent5">
                    <a:lumMod val="60000"/>
                    <a:lumOff val="40000"/>
                  </a:schemeClr>
                </a:solidFill>
                <a:latin typeface="+mn-lt"/>
                <a:ea typeface="+mn-ea"/>
                <a:cs typeface="+mn-cs"/>
              </a:rPr>
              <a:t>μm</a:t>
            </a:r>
            <a:r>
              <a:rPr lang="en-US" b="1" dirty="0">
                <a:solidFill>
                  <a:schemeClr val="accent5">
                    <a:lumMod val="60000"/>
                    <a:lumOff val="40000"/>
                  </a:schemeClr>
                </a:solidFill>
                <a:latin typeface="+mn-lt"/>
                <a:ea typeface="+mn-ea"/>
                <a:cs typeface="+mn-cs"/>
              </a:rPr>
              <a:t> deep</a:t>
            </a:r>
          </a:p>
          <a:p>
            <a:pPr>
              <a:defRPr/>
            </a:pPr>
            <a:endParaRPr lang="en-US" b="1" dirty="0">
              <a:solidFill>
                <a:srgbClr val="FFFF00"/>
              </a:solidFill>
              <a:latin typeface="+mn-lt"/>
              <a:ea typeface="+mn-ea"/>
              <a:cs typeface="+mn-cs"/>
            </a:endParaRPr>
          </a:p>
          <a:p>
            <a:pPr>
              <a:defRPr/>
            </a:pPr>
            <a:endParaRPr lang="en-US" b="1" dirty="0">
              <a:solidFill>
                <a:srgbClr val="FF6DFF"/>
              </a:solidFill>
              <a:latin typeface="+mn-lt"/>
              <a:ea typeface="+mn-ea"/>
              <a:cs typeface="+mn-cs"/>
            </a:endParaRPr>
          </a:p>
          <a:p>
            <a:pPr>
              <a:defRPr/>
            </a:pPr>
            <a:r>
              <a:rPr lang="en-US" b="1" dirty="0">
                <a:solidFill>
                  <a:srgbClr val="FF6DFF"/>
                </a:solidFill>
                <a:latin typeface="+mn-lt"/>
                <a:ea typeface="+mn-ea"/>
                <a:cs typeface="+mn-cs"/>
              </a:rPr>
              <a:t>After averaging</a:t>
            </a:r>
          </a:p>
          <a:p>
            <a:pPr>
              <a:defRPr/>
            </a:pPr>
            <a:endParaRPr lang="en-US" b="1" dirty="0">
              <a:solidFill>
                <a:srgbClr val="FF6DFF"/>
              </a:solidFill>
              <a:latin typeface="+mn-lt"/>
              <a:ea typeface="+mn-ea"/>
              <a:cs typeface="+mn-cs"/>
            </a:endParaRPr>
          </a:p>
          <a:p>
            <a:pPr>
              <a:defRPr/>
            </a:pPr>
            <a:r>
              <a:rPr lang="en-US" b="1" dirty="0">
                <a:solidFill>
                  <a:srgbClr val="FBE6FF"/>
                </a:solidFill>
                <a:latin typeface="Arial Narrow"/>
                <a:ea typeface="+mn-ea"/>
                <a:cs typeface="+mn-cs"/>
              </a:rPr>
              <a:t>(x3 faster</a:t>
            </a:r>
          </a:p>
          <a:p>
            <a:pPr>
              <a:defRPr/>
            </a:pPr>
            <a:r>
              <a:rPr lang="en-US" b="1" dirty="0">
                <a:solidFill>
                  <a:srgbClr val="FBE6FF"/>
                </a:solidFill>
                <a:latin typeface="Arial Narrow"/>
                <a:ea typeface="+mn-ea"/>
                <a:cs typeface="+mn-cs"/>
              </a:rPr>
              <a:t>than real)</a:t>
            </a:r>
          </a:p>
          <a:p>
            <a:pPr>
              <a:defRPr/>
            </a:pPr>
            <a:r>
              <a:rPr lang="en-US" b="1" dirty="0">
                <a:solidFill>
                  <a:srgbClr val="FF6DFF"/>
                </a:solidFill>
                <a:latin typeface="+mn-lt"/>
                <a:ea typeface="+mn-ea"/>
                <a:cs typeface="+mn-cs"/>
              </a:rPr>
              <a:t> </a:t>
            </a:r>
          </a:p>
        </p:txBody>
      </p:sp>
      <p:sp>
        <p:nvSpPr>
          <p:cNvPr id="8" name="TextBox 14"/>
          <p:cNvSpPr txBox="1">
            <a:spLocks noChangeArrowheads="1"/>
          </p:cNvSpPr>
          <p:nvPr/>
        </p:nvSpPr>
        <p:spPr bwMode="auto">
          <a:xfrm>
            <a:off x="8153400" y="4648200"/>
            <a:ext cx="1447800" cy="19383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lIns="91416" tIns="45708" rIns="91416" bIns="45708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000" b="1" i="1">
                <a:solidFill>
                  <a:srgbClr val="00B0F0"/>
                </a:solidFill>
                <a:latin typeface="Arial Narrow" charset="0"/>
                <a:cs typeface="Arial" charset="0"/>
              </a:rPr>
              <a:t>58 neurons</a:t>
            </a:r>
          </a:p>
          <a:p>
            <a:pPr eaLnBrk="1" hangingPunct="1"/>
            <a:endParaRPr lang="en-US" sz="2000" b="1" i="1">
              <a:solidFill>
                <a:srgbClr val="00B0F0"/>
              </a:solidFill>
              <a:latin typeface="Arial Narrow" charset="0"/>
              <a:cs typeface="Arial" charset="0"/>
            </a:endParaRPr>
          </a:p>
          <a:p>
            <a:pPr eaLnBrk="1" hangingPunct="1"/>
            <a:r>
              <a:rPr lang="en-US" sz="2000" b="1" i="1">
                <a:solidFill>
                  <a:srgbClr val="00B0F0"/>
                </a:solidFill>
                <a:latin typeface="Arial Narrow" charset="0"/>
                <a:cs typeface="Arial" charset="0"/>
              </a:rPr>
              <a:t>(~100 billons neurons</a:t>
            </a:r>
          </a:p>
          <a:p>
            <a:pPr eaLnBrk="1" hangingPunct="1"/>
            <a:r>
              <a:rPr lang="en-US" sz="2000" b="1" i="1">
                <a:solidFill>
                  <a:srgbClr val="00B0F0"/>
                </a:solidFill>
                <a:latin typeface="Arial Narrow" charset="0"/>
                <a:cs typeface="Arial" charset="0"/>
              </a:rPr>
              <a:t>in our brain)</a:t>
            </a:r>
          </a:p>
          <a:p>
            <a:pPr eaLnBrk="1" hangingPunct="1"/>
            <a:endParaRPr lang="en-US" sz="2000" b="1" i="1">
              <a:solidFill>
                <a:srgbClr val="00B0F0"/>
              </a:solidFill>
              <a:latin typeface="Arial Narrow" charset="0"/>
              <a:cs typeface="Arial" charset="0"/>
            </a:endParaRP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7/1/2010</a:t>
            </a: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Katsushi Arisaka,UCLA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7DE35C-04F6-6C4A-AB29-EFA35CF5930F}" type="slidenum">
              <a:rPr lang="en-US" smtClean="0"/>
              <a:pPr/>
              <a:t>73</a:t>
            </a:fld>
            <a:endParaRPr lang="en-US"/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0510" fill="hold"/>
                                        <p:tgtEl>
                                          <p:spTgt spid="1679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>
                <p:cTn id="7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167939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679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 nodeType="clickPar">
                      <p:stCondLst>
                        <p:cond delay="0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1679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7939"/>
                  </p:tgtEl>
                </p:cond>
              </p:nextCondLst>
            </p:seq>
          </p:childTnLst>
        </p:cTn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2400">
                <a:latin typeface="Tahoma" charset="0"/>
                <a:ea typeface="ＭＳ Ｐゴシック" charset="0"/>
                <a:cs typeface="ＭＳ Ｐゴシック" charset="0"/>
              </a:rPr>
              <a:t>In vivo calcium imaging of layer 2/3 neurons</a:t>
            </a:r>
            <a:br>
              <a:rPr lang="en-US" sz="2400">
                <a:latin typeface="Tahoma" charset="0"/>
                <a:ea typeface="ＭＳ Ｐゴシック" charset="0"/>
                <a:cs typeface="ＭＳ Ｐゴシック" charset="0"/>
              </a:rPr>
            </a:br>
            <a:r>
              <a:rPr lang="en-US" sz="2400">
                <a:latin typeface="Tahoma" charset="0"/>
                <a:ea typeface="ＭＳ Ｐゴシック" charset="0"/>
                <a:cs typeface="ＭＳ Ｐゴシック" charset="0"/>
              </a:rPr>
              <a:t>in barrel cortex with STEM</a:t>
            </a:r>
          </a:p>
        </p:txBody>
      </p:sp>
      <p:pic>
        <p:nvPicPr>
          <p:cNvPr id="168963" name="Picture 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29" t="30864" b="32381"/>
          <a:stretch>
            <a:fillRect/>
          </a:stretch>
        </p:blipFill>
        <p:spPr bwMode="auto">
          <a:xfrm>
            <a:off x="2514600" y="838200"/>
            <a:ext cx="7086600" cy="327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8964" name="Picture 1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17" r="66667" b="69136"/>
          <a:stretch>
            <a:fillRect/>
          </a:stretch>
        </p:blipFill>
        <p:spPr bwMode="auto">
          <a:xfrm>
            <a:off x="0" y="838200"/>
            <a:ext cx="2641600" cy="2859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8965" name="Picture 1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9444" t="2467" r="1358" b="69136"/>
          <a:stretch>
            <a:fillRect/>
          </a:stretch>
        </p:blipFill>
        <p:spPr bwMode="auto">
          <a:xfrm>
            <a:off x="212725" y="3998913"/>
            <a:ext cx="2446338" cy="2630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8966" name="Rectangle 14"/>
          <p:cNvSpPr>
            <a:spLocks noChangeArrowheads="1"/>
          </p:cNvSpPr>
          <p:nvPr/>
        </p:nvSpPr>
        <p:spPr bwMode="auto">
          <a:xfrm>
            <a:off x="6172200" y="1143000"/>
            <a:ext cx="228600" cy="304800"/>
          </a:xfrm>
          <a:prstGeom prst="rect">
            <a:avLst/>
          </a:prstGeom>
          <a:solidFill>
            <a:srgbClr val="FFFFFF"/>
          </a:solidFill>
          <a:ln w="50800">
            <a:solidFill>
              <a:srgbClr val="FFFFFF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68967" name="Rectangle 16"/>
          <p:cNvSpPr>
            <a:spLocks noChangeArrowheads="1"/>
          </p:cNvSpPr>
          <p:nvPr/>
        </p:nvSpPr>
        <p:spPr bwMode="auto">
          <a:xfrm>
            <a:off x="0" y="838200"/>
            <a:ext cx="152400" cy="381000"/>
          </a:xfrm>
          <a:prstGeom prst="rect">
            <a:avLst/>
          </a:prstGeom>
          <a:solidFill>
            <a:srgbClr val="FFFFFF"/>
          </a:solidFill>
          <a:ln w="50800">
            <a:solidFill>
              <a:srgbClr val="FFFFFF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68968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68969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72B77855-1F88-E14E-946F-03A9EC1EC7F5}" type="slidenum">
              <a:rPr lang="en-US" sz="1500">
                <a:solidFill>
                  <a:srgbClr val="0000FF"/>
                </a:solidFill>
              </a:rPr>
              <a:pPr eaLnBrk="1" hangingPunct="1"/>
              <a:t>74</a:t>
            </a:fld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68970" name="Footer Placeholder 5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Katsushi Arisaka,UCLA</a:t>
            </a:r>
            <a:endParaRPr lang="en-US" sz="1500">
              <a:solidFill>
                <a:srgbClr val="0000FF"/>
              </a:solidFill>
            </a:endParaRPr>
          </a:p>
        </p:txBody>
      </p:sp>
      <p:pic>
        <p:nvPicPr>
          <p:cNvPr id="30" name="Picture 2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91" t="67619" r="2129" b="1750"/>
          <a:stretch>
            <a:fillRect/>
          </a:stretch>
        </p:blipFill>
        <p:spPr bwMode="auto">
          <a:xfrm>
            <a:off x="2743200" y="4114800"/>
            <a:ext cx="6858000" cy="281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28"/>
          <p:cNvGrpSpPr>
            <a:grpSpLocks/>
          </p:cNvGrpSpPr>
          <p:nvPr/>
        </p:nvGrpSpPr>
        <p:grpSpPr bwMode="auto">
          <a:xfrm>
            <a:off x="2743200" y="982663"/>
            <a:ext cx="6789738" cy="5951537"/>
            <a:chOff x="2780995" y="990600"/>
            <a:chExt cx="6789022" cy="5951160"/>
          </a:xfrm>
        </p:grpSpPr>
        <p:sp>
          <p:nvSpPr>
            <p:cNvPr id="21" name="Rectangle 20"/>
            <p:cNvSpPr/>
            <p:nvPr/>
          </p:nvSpPr>
          <p:spPr bwMode="auto">
            <a:xfrm>
              <a:off x="3123859" y="990600"/>
              <a:ext cx="914304" cy="1676294"/>
            </a:xfrm>
            <a:prstGeom prst="rect">
              <a:avLst/>
            </a:prstGeom>
            <a:noFill/>
            <a:ln w="28575" cap="flat" cmpd="sng" algn="ctr">
              <a:solidFill>
                <a:schemeClr val="accent5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cxnSp>
          <p:nvCxnSpPr>
            <p:cNvPr id="23" name="Straight Arrow Connector 22"/>
            <p:cNvCxnSpPr/>
            <p:nvPr/>
          </p:nvCxnSpPr>
          <p:spPr bwMode="auto">
            <a:xfrm rot="5400000">
              <a:off x="2186506" y="3261382"/>
              <a:ext cx="1531840" cy="342864"/>
            </a:xfrm>
            <a:prstGeom prst="straightConnector1">
              <a:avLst/>
            </a:prstGeom>
            <a:solidFill>
              <a:schemeClr val="accent1"/>
            </a:solidFill>
            <a:ln w="28575" cap="flat" cmpd="sng" algn="ctr">
              <a:solidFill>
                <a:schemeClr val="accent5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24" name="Straight Arrow Connector 23"/>
            <p:cNvCxnSpPr/>
            <p:nvPr/>
          </p:nvCxnSpPr>
          <p:spPr bwMode="auto">
            <a:xfrm>
              <a:off x="4000066" y="2674830"/>
              <a:ext cx="5569951" cy="1490569"/>
            </a:xfrm>
            <a:prstGeom prst="straightConnector1">
              <a:avLst/>
            </a:prstGeom>
            <a:solidFill>
              <a:schemeClr val="accent1"/>
            </a:solidFill>
            <a:ln w="28575" cap="flat" cmpd="sng" algn="ctr">
              <a:solidFill>
                <a:schemeClr val="accent5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31" name="Rectangle 30"/>
            <p:cNvSpPr/>
            <p:nvPr/>
          </p:nvSpPr>
          <p:spPr bwMode="auto">
            <a:xfrm>
              <a:off x="2780995" y="4198734"/>
              <a:ext cx="6781085" cy="2743026"/>
            </a:xfrm>
            <a:prstGeom prst="rect">
              <a:avLst/>
            </a:prstGeom>
            <a:noFill/>
            <a:ln w="28575" cap="flat" cmpd="sng" algn="ctr">
              <a:solidFill>
                <a:schemeClr val="accent5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</p:grpSp>
      <p:sp>
        <p:nvSpPr>
          <p:cNvPr id="168973" name="TextBox 14"/>
          <p:cNvSpPr txBox="1">
            <a:spLocks noChangeArrowheads="1"/>
          </p:cNvSpPr>
          <p:nvPr/>
        </p:nvSpPr>
        <p:spPr bwMode="auto">
          <a:xfrm>
            <a:off x="76200" y="6553200"/>
            <a:ext cx="25146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16" tIns="45708" rIns="91416" bIns="45708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b="1" i="1">
                <a:solidFill>
                  <a:srgbClr val="00B0F0"/>
                </a:solidFill>
                <a:latin typeface="Arial Narrow" charset="0"/>
                <a:cs typeface="Arial" charset="0"/>
              </a:rPr>
              <a:t>Adrian Cheng (Physics)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Rectangle 5"/>
          <p:cNvSpPr>
            <a:spLocks noChangeArrowheads="1"/>
          </p:cNvSpPr>
          <p:nvPr/>
        </p:nvSpPr>
        <p:spPr bwMode="auto">
          <a:xfrm>
            <a:off x="0" y="0"/>
            <a:ext cx="9677400" cy="7315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69987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434" b="3783"/>
          <a:stretch>
            <a:fillRect/>
          </a:stretch>
        </p:blipFill>
        <p:spPr bwMode="auto">
          <a:xfrm>
            <a:off x="304800" y="0"/>
            <a:ext cx="8077200" cy="731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9" name="Straight Connector 8"/>
          <p:cNvCxnSpPr/>
          <p:nvPr/>
        </p:nvCxnSpPr>
        <p:spPr bwMode="auto">
          <a:xfrm>
            <a:off x="2278063" y="1497013"/>
            <a:ext cx="2003425" cy="941387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" name="Straight Connector 12"/>
          <p:cNvCxnSpPr/>
          <p:nvPr/>
        </p:nvCxnSpPr>
        <p:spPr bwMode="auto">
          <a:xfrm rot="10800000" flipV="1">
            <a:off x="4281488" y="1524000"/>
            <a:ext cx="2209800" cy="914400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6" name="Straight Connector 15"/>
          <p:cNvCxnSpPr/>
          <p:nvPr/>
        </p:nvCxnSpPr>
        <p:spPr bwMode="auto">
          <a:xfrm rot="5400000">
            <a:off x="2295525" y="4318000"/>
            <a:ext cx="3867150" cy="107950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4" name="TextBox 14"/>
          <p:cNvSpPr txBox="1">
            <a:spLocks noChangeArrowheads="1"/>
          </p:cNvSpPr>
          <p:nvPr/>
        </p:nvSpPr>
        <p:spPr bwMode="auto">
          <a:xfrm>
            <a:off x="7010400" y="4648200"/>
            <a:ext cx="2590800" cy="224631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lIns="91416" tIns="45708" rIns="91416" bIns="45708">
            <a:spAutoFit/>
          </a:bodyPr>
          <a:lstStyle/>
          <a:p>
            <a:pPr>
              <a:defRPr/>
            </a:pPr>
            <a:r>
              <a:rPr lang="en-US" sz="2000" b="1" i="1" dirty="0">
                <a:solidFill>
                  <a:srgbClr val="00B0F0"/>
                </a:solidFill>
                <a:latin typeface="Arial Narrow"/>
                <a:ea typeface="Arial" charset="0"/>
                <a:cs typeface="Arial" charset="0"/>
              </a:rPr>
              <a:t>Adrian Cheng </a:t>
            </a:r>
          </a:p>
          <a:p>
            <a:pPr>
              <a:defRPr/>
            </a:pPr>
            <a:r>
              <a:rPr lang="en-US" sz="2000" b="1" i="1" dirty="0">
                <a:solidFill>
                  <a:srgbClr val="00B0F0"/>
                </a:solidFill>
                <a:latin typeface="Arial Narrow"/>
                <a:ea typeface="Arial" charset="0"/>
                <a:cs typeface="Arial" charset="0"/>
              </a:rPr>
              <a:t>(Physics)</a:t>
            </a:r>
          </a:p>
          <a:p>
            <a:pPr>
              <a:defRPr/>
            </a:pPr>
            <a:endParaRPr lang="en-US" sz="2000" b="1" i="1" dirty="0">
              <a:solidFill>
                <a:srgbClr val="00B0F0"/>
              </a:solidFill>
              <a:latin typeface="+mn-lt"/>
              <a:ea typeface="Arial" charset="0"/>
              <a:cs typeface="Arial" charset="0"/>
            </a:endParaRPr>
          </a:p>
          <a:p>
            <a:pPr>
              <a:defRPr/>
            </a:pPr>
            <a:r>
              <a:rPr lang="en-US" sz="2000" b="1" i="1" dirty="0">
                <a:solidFill>
                  <a:srgbClr val="00B0F0"/>
                </a:solidFill>
                <a:latin typeface="+mn-lt"/>
                <a:ea typeface="Arial" charset="0"/>
                <a:cs typeface="Arial" charset="0"/>
              </a:rPr>
              <a:t>Tiago </a:t>
            </a:r>
            <a:r>
              <a:rPr lang="en-US" sz="2000" b="1" i="1" dirty="0" err="1">
                <a:solidFill>
                  <a:srgbClr val="00B0F0"/>
                </a:solidFill>
                <a:latin typeface="+mn-lt"/>
                <a:ea typeface="Arial" charset="0"/>
                <a:cs typeface="Arial" charset="0"/>
              </a:rPr>
              <a:t>Goncalves</a:t>
            </a:r>
            <a:r>
              <a:rPr lang="en-US" sz="2000" b="1" i="1" dirty="0">
                <a:solidFill>
                  <a:srgbClr val="00B0F0"/>
                </a:solidFill>
                <a:latin typeface="+mn-lt"/>
                <a:ea typeface="Arial" charset="0"/>
                <a:cs typeface="Arial" charset="0"/>
              </a:rPr>
              <a:t>, </a:t>
            </a:r>
          </a:p>
          <a:p>
            <a:pPr>
              <a:defRPr/>
            </a:pPr>
            <a:r>
              <a:rPr lang="en-US" sz="2000" b="1" i="1" dirty="0" err="1">
                <a:solidFill>
                  <a:srgbClr val="00B0F0"/>
                </a:solidFill>
                <a:latin typeface="+mn-lt"/>
                <a:ea typeface="Arial" charset="0"/>
                <a:cs typeface="Arial" charset="0"/>
              </a:rPr>
              <a:t>Peyman</a:t>
            </a:r>
            <a:r>
              <a:rPr lang="en-US" sz="2000" b="1" i="1" dirty="0">
                <a:solidFill>
                  <a:srgbClr val="00B0F0"/>
                </a:solidFill>
                <a:latin typeface="+mn-lt"/>
                <a:ea typeface="Arial" charset="0"/>
                <a:cs typeface="Arial" charset="0"/>
              </a:rPr>
              <a:t> </a:t>
            </a:r>
            <a:r>
              <a:rPr lang="en-US" sz="2000" b="1" i="1" dirty="0" err="1">
                <a:solidFill>
                  <a:srgbClr val="00B0F0"/>
                </a:solidFill>
                <a:latin typeface="+mn-lt"/>
                <a:ea typeface="Arial" charset="0"/>
                <a:cs typeface="Arial" charset="0"/>
              </a:rPr>
              <a:t>Golshani</a:t>
            </a:r>
            <a:r>
              <a:rPr lang="en-US" sz="2000" b="1" i="1" dirty="0">
                <a:solidFill>
                  <a:srgbClr val="00B0F0"/>
                </a:solidFill>
                <a:latin typeface="+mn-lt"/>
                <a:ea typeface="Arial" charset="0"/>
                <a:cs typeface="Arial" charset="0"/>
              </a:rPr>
              <a:t>, </a:t>
            </a:r>
          </a:p>
          <a:p>
            <a:pPr>
              <a:defRPr/>
            </a:pPr>
            <a:r>
              <a:rPr lang="en-US" sz="2000" b="1" i="1" dirty="0">
                <a:solidFill>
                  <a:srgbClr val="00B0F0"/>
                </a:solidFill>
                <a:latin typeface="Arial Narrow" charset="0"/>
                <a:ea typeface="+mn-ea"/>
                <a:cs typeface="+mn-cs"/>
              </a:rPr>
              <a:t>Carlos </a:t>
            </a:r>
            <a:r>
              <a:rPr lang="en-US" sz="2000" b="1" i="1" dirty="0" err="1">
                <a:solidFill>
                  <a:srgbClr val="00B0F0"/>
                </a:solidFill>
                <a:latin typeface="Arial Narrow" charset="0"/>
                <a:ea typeface="+mn-ea"/>
                <a:cs typeface="+mn-cs"/>
              </a:rPr>
              <a:t>Portera-Cailliau</a:t>
            </a:r>
            <a:r>
              <a:rPr lang="en-US" sz="2000" b="1" i="1" dirty="0">
                <a:solidFill>
                  <a:srgbClr val="00B0F0"/>
                </a:solidFill>
                <a:latin typeface="Arial Narrow" charset="0"/>
                <a:ea typeface="+mn-ea"/>
                <a:cs typeface="+mn-cs"/>
              </a:rPr>
              <a:t> (Neurology)</a:t>
            </a:r>
          </a:p>
        </p:txBody>
      </p:sp>
      <p:sp>
        <p:nvSpPr>
          <p:cNvPr id="25" name="Title 1"/>
          <p:cNvSpPr txBox="1">
            <a:spLocks/>
          </p:cNvSpPr>
          <p:nvPr/>
        </p:nvSpPr>
        <p:spPr bwMode="auto">
          <a:xfrm>
            <a:off x="-228600" y="5791200"/>
            <a:ext cx="3200400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6632" tIns="48316" rIns="96632" bIns="48316" anchor="ctr"/>
          <a:lstStyle/>
          <a:p>
            <a:pPr defTabSz="965200" eaLnBrk="0" hangingPunct="0">
              <a:lnSpc>
                <a:spcPct val="80000"/>
              </a:lnSpc>
              <a:defRPr/>
            </a:pPr>
            <a:r>
              <a:rPr lang="en-US" b="1" kern="0" dirty="0">
                <a:solidFill>
                  <a:srgbClr val="A50021"/>
                </a:solidFill>
                <a:latin typeface="+mj-lt"/>
                <a:ea typeface="ＭＳ Ｐゴシック" charset="-128"/>
                <a:cs typeface="ＭＳ Ｐゴシック" charset="-128"/>
              </a:rPr>
              <a:t>3D Structure of </a:t>
            </a:r>
          </a:p>
          <a:p>
            <a:pPr defTabSz="965200" eaLnBrk="0" hangingPunct="0">
              <a:lnSpc>
                <a:spcPct val="80000"/>
              </a:lnSpc>
              <a:defRPr/>
            </a:pPr>
            <a:r>
              <a:rPr lang="en-US" b="1" kern="0" dirty="0">
                <a:solidFill>
                  <a:srgbClr val="A50021"/>
                </a:solidFill>
                <a:latin typeface="+mj-lt"/>
                <a:ea typeface="ＭＳ Ｐゴシック" charset="-128"/>
                <a:cs typeface="ＭＳ Ｐゴシック" charset="-128"/>
              </a:rPr>
              <a:t>Barrel Cortex </a:t>
            </a:r>
          </a:p>
          <a:p>
            <a:pPr defTabSz="965200" eaLnBrk="0" hangingPunct="0">
              <a:lnSpc>
                <a:spcPct val="80000"/>
              </a:lnSpc>
              <a:defRPr/>
            </a:pPr>
            <a:r>
              <a:rPr lang="en-US" b="1" kern="0" dirty="0" err="1">
                <a:solidFill>
                  <a:srgbClr val="A50021"/>
                </a:solidFill>
                <a:latin typeface="+mj-lt"/>
                <a:ea typeface="ＭＳ Ｐゴシック" charset="-128"/>
                <a:cs typeface="ＭＳ Ｐゴシック" charset="-128"/>
              </a:rPr>
              <a:t>of</a:t>
            </a:r>
            <a:r>
              <a:rPr lang="en-US" b="1" kern="0" dirty="0">
                <a:solidFill>
                  <a:srgbClr val="A50021"/>
                </a:solidFill>
                <a:latin typeface="+mj-lt"/>
                <a:ea typeface="ＭＳ Ｐゴシック" charset="-128"/>
                <a:cs typeface="ＭＳ Ｐゴシック" charset="-128"/>
              </a:rPr>
              <a:t> Mouse</a:t>
            </a:r>
          </a:p>
        </p:txBody>
      </p:sp>
      <p:grpSp>
        <p:nvGrpSpPr>
          <p:cNvPr id="2" name="Group 30"/>
          <p:cNvGrpSpPr>
            <a:grpSpLocks/>
          </p:cNvGrpSpPr>
          <p:nvPr/>
        </p:nvGrpSpPr>
        <p:grpSpPr bwMode="auto">
          <a:xfrm>
            <a:off x="1149350" y="1776413"/>
            <a:ext cx="5251450" cy="1524000"/>
            <a:chOff x="1149145" y="1981199"/>
            <a:chExt cx="5251656" cy="1524000"/>
          </a:xfrm>
        </p:grpSpPr>
        <p:grpSp>
          <p:nvGrpSpPr>
            <p:cNvPr id="170015" name="Group 27"/>
            <p:cNvGrpSpPr>
              <a:grpSpLocks/>
            </p:cNvGrpSpPr>
            <p:nvPr/>
          </p:nvGrpSpPr>
          <p:grpSpPr bwMode="auto">
            <a:xfrm>
              <a:off x="2362200" y="1981199"/>
              <a:ext cx="4038601" cy="1524000"/>
              <a:chOff x="2362200" y="1981199"/>
              <a:chExt cx="4038601" cy="1524000"/>
            </a:xfrm>
          </p:grpSpPr>
          <p:cxnSp>
            <p:nvCxnSpPr>
              <p:cNvPr id="170017" name="Straight Connector 9"/>
              <p:cNvCxnSpPr>
                <a:cxnSpLocks noChangeShapeType="1"/>
              </p:cNvCxnSpPr>
              <p:nvPr/>
            </p:nvCxnSpPr>
            <p:spPr bwMode="auto">
              <a:xfrm>
                <a:off x="2362200" y="2590800"/>
                <a:ext cx="1927225" cy="914399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70018" name="Straight Connector 10"/>
              <p:cNvCxnSpPr>
                <a:cxnSpLocks noChangeShapeType="1"/>
              </p:cNvCxnSpPr>
              <p:nvPr/>
            </p:nvCxnSpPr>
            <p:spPr bwMode="auto">
              <a:xfrm rot="10800000" flipV="1">
                <a:off x="4289427" y="2590798"/>
                <a:ext cx="2111374" cy="914399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70019" name="Straight Connector 17"/>
              <p:cNvCxnSpPr>
                <a:cxnSpLocks noChangeShapeType="1"/>
              </p:cNvCxnSpPr>
              <p:nvPr/>
            </p:nvCxnSpPr>
            <p:spPr bwMode="auto">
              <a:xfrm>
                <a:off x="4419600" y="1981200"/>
                <a:ext cx="1981200" cy="609600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70020" name="Straight Connector 21"/>
              <p:cNvCxnSpPr>
                <a:cxnSpLocks noChangeShapeType="1"/>
              </p:cNvCxnSpPr>
              <p:nvPr/>
            </p:nvCxnSpPr>
            <p:spPr bwMode="auto">
              <a:xfrm rot="10800000" flipV="1">
                <a:off x="2384426" y="1981199"/>
                <a:ext cx="2035174" cy="609599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30" name="Rectangle 29"/>
            <p:cNvSpPr/>
            <p:nvPr/>
          </p:nvSpPr>
          <p:spPr>
            <a:xfrm>
              <a:off x="1149145" y="2366961"/>
              <a:ext cx="836646" cy="36830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1800" b="1" dirty="0">
                  <a:solidFill>
                    <a:srgbClr val="FF0000"/>
                  </a:solidFill>
                  <a:latin typeface="+mn-lt"/>
                  <a:ea typeface="+mn-ea"/>
                  <a:cs typeface="+mn-cs"/>
                </a:rPr>
                <a:t>120 </a:t>
              </a:r>
              <a:r>
                <a:rPr lang="en-US" sz="1800" b="1" dirty="0" err="1">
                  <a:solidFill>
                    <a:srgbClr val="FF0000"/>
                  </a:solidFill>
                  <a:latin typeface="+mn-lt"/>
                  <a:ea typeface="+mn-ea"/>
                  <a:cs typeface="+mn-cs"/>
                </a:rPr>
                <a:t>μm</a:t>
              </a:r>
              <a:endParaRPr lang="en-US" sz="1800" b="1" dirty="0">
                <a:solidFill>
                  <a:srgbClr val="FF0000"/>
                </a:solidFill>
                <a:latin typeface="+mn-lt"/>
                <a:ea typeface="+mn-ea"/>
                <a:cs typeface="+mn-cs"/>
              </a:endParaRPr>
            </a:p>
          </p:txBody>
        </p:sp>
      </p:grpSp>
      <p:grpSp>
        <p:nvGrpSpPr>
          <p:cNvPr id="4" name="Group 30"/>
          <p:cNvGrpSpPr>
            <a:grpSpLocks/>
          </p:cNvGrpSpPr>
          <p:nvPr/>
        </p:nvGrpSpPr>
        <p:grpSpPr bwMode="auto">
          <a:xfrm>
            <a:off x="1201738" y="1600200"/>
            <a:ext cx="5199062" cy="1447800"/>
            <a:chOff x="1201780" y="2057399"/>
            <a:chExt cx="5199021" cy="1447800"/>
          </a:xfrm>
        </p:grpSpPr>
        <p:grpSp>
          <p:nvGrpSpPr>
            <p:cNvPr id="170009" name="Group 27"/>
            <p:cNvGrpSpPr>
              <a:grpSpLocks/>
            </p:cNvGrpSpPr>
            <p:nvPr/>
          </p:nvGrpSpPr>
          <p:grpSpPr bwMode="auto">
            <a:xfrm>
              <a:off x="2362200" y="2057399"/>
              <a:ext cx="4038601" cy="1447800"/>
              <a:chOff x="2362200" y="2057399"/>
              <a:chExt cx="4038601" cy="1447800"/>
            </a:xfrm>
          </p:grpSpPr>
          <p:cxnSp>
            <p:nvCxnSpPr>
              <p:cNvPr id="170011" name="Straight Connector 20"/>
              <p:cNvCxnSpPr>
                <a:cxnSpLocks noChangeShapeType="1"/>
              </p:cNvCxnSpPr>
              <p:nvPr/>
            </p:nvCxnSpPr>
            <p:spPr bwMode="auto">
              <a:xfrm>
                <a:off x="2362200" y="2590800"/>
                <a:ext cx="1927225" cy="914399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70012" name="Straight Connector 22"/>
              <p:cNvCxnSpPr>
                <a:cxnSpLocks noChangeShapeType="1"/>
              </p:cNvCxnSpPr>
              <p:nvPr/>
            </p:nvCxnSpPr>
            <p:spPr bwMode="auto">
              <a:xfrm rot="10800000" flipV="1">
                <a:off x="4289428" y="2666999"/>
                <a:ext cx="2111373" cy="838198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70013" name="Straight Connector 25"/>
              <p:cNvCxnSpPr>
                <a:cxnSpLocks noChangeShapeType="1"/>
              </p:cNvCxnSpPr>
              <p:nvPr/>
            </p:nvCxnSpPr>
            <p:spPr bwMode="auto">
              <a:xfrm>
                <a:off x="4419600" y="2057399"/>
                <a:ext cx="1981200" cy="609600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70014" name="Straight Connector 26"/>
              <p:cNvCxnSpPr>
                <a:cxnSpLocks noChangeShapeType="1"/>
              </p:cNvCxnSpPr>
              <p:nvPr/>
            </p:nvCxnSpPr>
            <p:spPr bwMode="auto">
              <a:xfrm rot="10800000" flipV="1">
                <a:off x="2362200" y="2057399"/>
                <a:ext cx="2035174" cy="533400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0" name="Rectangle 19"/>
            <p:cNvSpPr/>
            <p:nvPr/>
          </p:nvSpPr>
          <p:spPr>
            <a:xfrm>
              <a:off x="1201780" y="2362199"/>
              <a:ext cx="731831" cy="36988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1800" b="1" dirty="0">
                  <a:solidFill>
                    <a:srgbClr val="FF0000"/>
                  </a:solidFill>
                  <a:latin typeface="+mn-lt"/>
                  <a:ea typeface="+mn-ea"/>
                  <a:cs typeface="+mn-cs"/>
                </a:rPr>
                <a:t>90 </a:t>
              </a:r>
              <a:r>
                <a:rPr lang="en-US" sz="1800" b="1" dirty="0" err="1">
                  <a:solidFill>
                    <a:srgbClr val="FF0000"/>
                  </a:solidFill>
                  <a:latin typeface="+mn-lt"/>
                  <a:ea typeface="+mn-ea"/>
                  <a:cs typeface="+mn-cs"/>
                </a:rPr>
                <a:t>μm</a:t>
              </a:r>
              <a:endParaRPr lang="en-US" sz="1800" b="1" dirty="0">
                <a:solidFill>
                  <a:srgbClr val="FF0000"/>
                </a:solidFill>
                <a:latin typeface="+mn-lt"/>
                <a:ea typeface="+mn-ea"/>
                <a:cs typeface="+mn-cs"/>
              </a:endParaRPr>
            </a:p>
          </p:txBody>
        </p:sp>
      </p:grpSp>
      <p:grpSp>
        <p:nvGrpSpPr>
          <p:cNvPr id="6" name="Group 30"/>
          <p:cNvGrpSpPr>
            <a:grpSpLocks/>
          </p:cNvGrpSpPr>
          <p:nvPr/>
        </p:nvGrpSpPr>
        <p:grpSpPr bwMode="auto">
          <a:xfrm>
            <a:off x="1149350" y="2001838"/>
            <a:ext cx="5251450" cy="1524000"/>
            <a:chOff x="1149145" y="1981199"/>
            <a:chExt cx="5251656" cy="1524000"/>
          </a:xfrm>
        </p:grpSpPr>
        <p:grpSp>
          <p:nvGrpSpPr>
            <p:cNvPr id="170003" name="Group 27"/>
            <p:cNvGrpSpPr>
              <a:grpSpLocks/>
            </p:cNvGrpSpPr>
            <p:nvPr/>
          </p:nvGrpSpPr>
          <p:grpSpPr bwMode="auto">
            <a:xfrm>
              <a:off x="2362200" y="1981199"/>
              <a:ext cx="4038601" cy="1524000"/>
              <a:chOff x="2362200" y="1981199"/>
              <a:chExt cx="4038601" cy="1524000"/>
            </a:xfrm>
          </p:grpSpPr>
          <p:cxnSp>
            <p:nvCxnSpPr>
              <p:cNvPr id="170005" name="Straight Connector 32"/>
              <p:cNvCxnSpPr>
                <a:cxnSpLocks noChangeShapeType="1"/>
              </p:cNvCxnSpPr>
              <p:nvPr/>
            </p:nvCxnSpPr>
            <p:spPr bwMode="auto">
              <a:xfrm>
                <a:off x="2362200" y="2590800"/>
                <a:ext cx="1927225" cy="914399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70006" name="Straight Connector 33"/>
              <p:cNvCxnSpPr>
                <a:cxnSpLocks noChangeShapeType="1"/>
              </p:cNvCxnSpPr>
              <p:nvPr/>
            </p:nvCxnSpPr>
            <p:spPr bwMode="auto">
              <a:xfrm rot="10800000" flipV="1">
                <a:off x="4289427" y="2590798"/>
                <a:ext cx="2111374" cy="914399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70007" name="Straight Connector 34"/>
              <p:cNvCxnSpPr>
                <a:cxnSpLocks noChangeShapeType="1"/>
              </p:cNvCxnSpPr>
              <p:nvPr/>
            </p:nvCxnSpPr>
            <p:spPr bwMode="auto">
              <a:xfrm>
                <a:off x="4419600" y="1981200"/>
                <a:ext cx="1981200" cy="609600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70008" name="Straight Connector 35"/>
              <p:cNvCxnSpPr>
                <a:cxnSpLocks noChangeShapeType="1"/>
              </p:cNvCxnSpPr>
              <p:nvPr/>
            </p:nvCxnSpPr>
            <p:spPr bwMode="auto">
              <a:xfrm rot="10800000" flipV="1">
                <a:off x="2384426" y="1981199"/>
                <a:ext cx="2035174" cy="609599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32" name="Rectangle 31"/>
            <p:cNvSpPr/>
            <p:nvPr/>
          </p:nvSpPr>
          <p:spPr>
            <a:xfrm>
              <a:off x="1149145" y="2417761"/>
              <a:ext cx="836646" cy="36988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1800" b="1" dirty="0">
                  <a:solidFill>
                    <a:srgbClr val="FF0000"/>
                  </a:solidFill>
                  <a:latin typeface="+mn-lt"/>
                  <a:ea typeface="+mn-ea"/>
                  <a:cs typeface="+mn-cs"/>
                </a:rPr>
                <a:t>150 </a:t>
              </a:r>
              <a:r>
                <a:rPr lang="en-US" sz="1800" b="1" dirty="0" err="1">
                  <a:solidFill>
                    <a:srgbClr val="FF0000"/>
                  </a:solidFill>
                  <a:latin typeface="+mn-lt"/>
                  <a:ea typeface="+mn-ea"/>
                  <a:cs typeface="+mn-cs"/>
                </a:rPr>
                <a:t>μm</a:t>
              </a:r>
              <a:endParaRPr lang="en-US" sz="1800" b="1" dirty="0">
                <a:solidFill>
                  <a:srgbClr val="FF0000"/>
                </a:solidFill>
                <a:latin typeface="+mn-lt"/>
                <a:ea typeface="+mn-ea"/>
                <a:cs typeface="+mn-cs"/>
              </a:endParaRPr>
            </a:p>
          </p:txBody>
        </p:sp>
      </p:grpSp>
      <p:grpSp>
        <p:nvGrpSpPr>
          <p:cNvPr id="8" name="Group 30"/>
          <p:cNvGrpSpPr>
            <a:grpSpLocks/>
          </p:cNvGrpSpPr>
          <p:nvPr/>
        </p:nvGrpSpPr>
        <p:grpSpPr bwMode="auto">
          <a:xfrm>
            <a:off x="1149350" y="2222500"/>
            <a:ext cx="5251450" cy="1524000"/>
            <a:chOff x="1149145" y="1981199"/>
            <a:chExt cx="5251656" cy="1524000"/>
          </a:xfrm>
        </p:grpSpPr>
        <p:grpSp>
          <p:nvGrpSpPr>
            <p:cNvPr id="169997" name="Group 27"/>
            <p:cNvGrpSpPr>
              <a:grpSpLocks/>
            </p:cNvGrpSpPr>
            <p:nvPr/>
          </p:nvGrpSpPr>
          <p:grpSpPr bwMode="auto">
            <a:xfrm>
              <a:off x="2362200" y="1981199"/>
              <a:ext cx="4038601" cy="1524000"/>
              <a:chOff x="2362200" y="1981199"/>
              <a:chExt cx="4038601" cy="1524000"/>
            </a:xfrm>
          </p:grpSpPr>
          <p:cxnSp>
            <p:nvCxnSpPr>
              <p:cNvPr id="169999" name="Straight Connector 39"/>
              <p:cNvCxnSpPr>
                <a:cxnSpLocks noChangeShapeType="1"/>
              </p:cNvCxnSpPr>
              <p:nvPr/>
            </p:nvCxnSpPr>
            <p:spPr bwMode="auto">
              <a:xfrm>
                <a:off x="2362200" y="2590800"/>
                <a:ext cx="1927225" cy="914399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70000" name="Straight Connector 40"/>
              <p:cNvCxnSpPr>
                <a:cxnSpLocks noChangeShapeType="1"/>
              </p:cNvCxnSpPr>
              <p:nvPr/>
            </p:nvCxnSpPr>
            <p:spPr bwMode="auto">
              <a:xfrm rot="10800000" flipV="1">
                <a:off x="4289427" y="2590798"/>
                <a:ext cx="2111374" cy="914399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70001" name="Straight Connector 41"/>
              <p:cNvCxnSpPr>
                <a:cxnSpLocks noChangeShapeType="1"/>
              </p:cNvCxnSpPr>
              <p:nvPr/>
            </p:nvCxnSpPr>
            <p:spPr bwMode="auto">
              <a:xfrm>
                <a:off x="4419600" y="1981200"/>
                <a:ext cx="1981200" cy="609600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70002" name="Straight Connector 42"/>
              <p:cNvCxnSpPr>
                <a:cxnSpLocks noChangeShapeType="1"/>
              </p:cNvCxnSpPr>
              <p:nvPr/>
            </p:nvCxnSpPr>
            <p:spPr bwMode="auto">
              <a:xfrm rot="10800000" flipV="1">
                <a:off x="2384426" y="1981199"/>
                <a:ext cx="2035174" cy="609599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39" name="Rectangle 38"/>
            <p:cNvSpPr/>
            <p:nvPr/>
          </p:nvSpPr>
          <p:spPr>
            <a:xfrm>
              <a:off x="1149145" y="2462212"/>
              <a:ext cx="836646" cy="36988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1800" b="1" dirty="0">
                  <a:solidFill>
                    <a:srgbClr val="FF0000"/>
                  </a:solidFill>
                  <a:latin typeface="+mn-lt"/>
                  <a:ea typeface="+mn-ea"/>
                  <a:cs typeface="+mn-cs"/>
                </a:rPr>
                <a:t>180 </a:t>
              </a:r>
              <a:r>
                <a:rPr lang="en-US" sz="1800" b="1" dirty="0" err="1">
                  <a:solidFill>
                    <a:srgbClr val="FF0000"/>
                  </a:solidFill>
                  <a:latin typeface="+mn-lt"/>
                  <a:ea typeface="+mn-ea"/>
                  <a:cs typeface="+mn-cs"/>
                </a:rPr>
                <a:t>μm</a:t>
              </a:r>
              <a:endParaRPr lang="en-US" sz="1800" b="1" dirty="0">
                <a:solidFill>
                  <a:srgbClr val="FF0000"/>
                </a:solidFill>
                <a:latin typeface="+mn-lt"/>
                <a:ea typeface="+mn-ea"/>
                <a:cs typeface="+mn-cs"/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7/1/2010</a:t>
            </a: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Katsushi Arisaka,UCLA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E2E1D36-25C7-BD43-9663-629D63208A23}" type="slidenum">
              <a:rPr lang="en-US" smtClean="0"/>
              <a:pPr/>
              <a:t>75</a:t>
            </a:fld>
            <a:endParaRPr lang="en-US"/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10" name="Rectangle 9"/>
          <p:cNvSpPr>
            <a:spLocks noChangeArrowheads="1"/>
          </p:cNvSpPr>
          <p:nvPr/>
        </p:nvSpPr>
        <p:spPr bwMode="auto">
          <a:xfrm>
            <a:off x="0" y="0"/>
            <a:ext cx="9677400" cy="73152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11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2400">
                <a:solidFill>
                  <a:srgbClr val="FF6600"/>
                </a:solidFill>
                <a:latin typeface="Tahoma" charset="0"/>
                <a:ea typeface="ＭＳ Ｐゴシック" charset="0"/>
                <a:cs typeface="ＭＳ Ｐゴシック" charset="0"/>
              </a:rPr>
              <a:t>Simultaneous in vivo calcium imaging in 4 axial planes</a:t>
            </a:r>
            <a:endParaRPr lang="en-US">
              <a:solidFill>
                <a:srgbClr val="FF6600"/>
              </a:solidFill>
              <a:latin typeface="Tahom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71012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71013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>
                <a:solidFill>
                  <a:srgbClr val="0000FF"/>
                </a:solidFill>
              </a:rPr>
              <a:t>Katsushi Arisaka,UCLA</a:t>
            </a:r>
          </a:p>
        </p:txBody>
      </p:sp>
      <p:sp>
        <p:nvSpPr>
          <p:cNvPr id="171014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5715296C-19E6-A04C-938B-7243C8E0F603}" type="slidenum">
              <a:rPr lang="en-US" sz="1500">
                <a:solidFill>
                  <a:srgbClr val="0000FF"/>
                </a:solidFill>
              </a:rPr>
              <a:pPr eaLnBrk="1" hangingPunct="1"/>
              <a:t>76</a:t>
            </a:fld>
            <a:endParaRPr lang="en-US" sz="1500">
              <a:solidFill>
                <a:srgbClr val="0000FF"/>
              </a:solidFill>
            </a:endParaRPr>
          </a:p>
        </p:txBody>
      </p:sp>
      <p:pic>
        <p:nvPicPr>
          <p:cNvPr id="171015" name="STEM_multiple_plane_raw.mov" descr="/Users/Katsushi/Desktop/STEM_multiple_plane_raw.mov">
            <a:hlinkClick r:id="" action="ppaction://media"/>
          </p:cNvPr>
          <p:cNvPicPr>
            <a:picLocks noChangeAspect="1" noChangeArrowheads="1"/>
          </p:cNvPicPr>
          <p:nvPr>
            <p:ph idx="1"/>
            <a:videoFile r:link="rId2"/>
            <p:extLst>
              <p:ext uri="{DAA4B4D4-6D71-4841-9C94-3DE7FCFB9230}">
                <p14:media xmlns:p14="http://schemas.microsoft.com/office/powerpoint/2010/main" r:link="rId1"/>
              </p:ext>
            </p:extLst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-1020763" y="609600"/>
            <a:ext cx="11688763" cy="8001000"/>
          </a:xfrm>
        </p:spPr>
      </p:pic>
      <p:sp>
        <p:nvSpPr>
          <p:cNvPr id="12" name="TextBox 11"/>
          <p:cNvSpPr txBox="1"/>
          <p:nvPr/>
        </p:nvSpPr>
        <p:spPr>
          <a:xfrm>
            <a:off x="-76200" y="2024063"/>
            <a:ext cx="1371600" cy="3784600"/>
          </a:xfrm>
          <a:prstGeom prst="rect">
            <a:avLst/>
          </a:prstGeom>
          <a:solidFill>
            <a:schemeClr val="tx1"/>
          </a:solidFill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>
                <a:solidFill>
                  <a:srgbClr val="FFFF00"/>
                </a:solidFill>
                <a:latin typeface="Arial Narrow" charset="0"/>
              </a:rPr>
              <a:t>Barrel Cortex</a:t>
            </a:r>
          </a:p>
          <a:p>
            <a:pPr eaLnBrk="1" hangingPunct="1"/>
            <a:r>
              <a:rPr lang="en-US" b="1">
                <a:solidFill>
                  <a:srgbClr val="FFFF00"/>
                </a:solidFill>
                <a:latin typeface="Arial Narrow" charset="0"/>
              </a:rPr>
              <a:t>Layer 2/3</a:t>
            </a:r>
          </a:p>
          <a:p>
            <a:pPr eaLnBrk="1" hangingPunct="1"/>
            <a:endParaRPr lang="en-US" b="1">
              <a:solidFill>
                <a:srgbClr val="FFFF00"/>
              </a:solidFill>
              <a:latin typeface="Arial Narrow" charset="0"/>
            </a:endParaRPr>
          </a:p>
          <a:p>
            <a:pPr eaLnBrk="1" hangingPunct="1"/>
            <a:endParaRPr lang="en-US" b="1">
              <a:solidFill>
                <a:srgbClr val="FFFF00"/>
              </a:solidFill>
              <a:latin typeface="Arial Narrow" charset="0"/>
            </a:endParaRPr>
          </a:p>
          <a:p>
            <a:pPr eaLnBrk="1" hangingPunct="1"/>
            <a:r>
              <a:rPr lang="en-US" b="1">
                <a:solidFill>
                  <a:srgbClr val="FF6DFF"/>
                </a:solidFill>
                <a:latin typeface="Arial Narrow" charset="0"/>
              </a:rPr>
              <a:t>60 fps</a:t>
            </a:r>
          </a:p>
          <a:p>
            <a:pPr eaLnBrk="1" hangingPunct="1"/>
            <a:endParaRPr lang="en-US" b="1">
              <a:solidFill>
                <a:srgbClr val="FF6DFF"/>
              </a:solidFill>
              <a:latin typeface="Arial Narrow" charset="0"/>
            </a:endParaRPr>
          </a:p>
          <a:p>
            <a:pPr eaLnBrk="1" hangingPunct="1"/>
            <a:r>
              <a:rPr lang="en-US" b="1">
                <a:solidFill>
                  <a:srgbClr val="FBE6FF"/>
                </a:solidFill>
                <a:latin typeface="Arial Narrow" charset="0"/>
              </a:rPr>
              <a:t>(x3 faster</a:t>
            </a:r>
          </a:p>
          <a:p>
            <a:pPr eaLnBrk="1" hangingPunct="1"/>
            <a:r>
              <a:rPr lang="en-US" b="1">
                <a:solidFill>
                  <a:srgbClr val="FBE6FF"/>
                </a:solidFill>
                <a:latin typeface="Arial Narrow" charset="0"/>
              </a:rPr>
              <a:t>than real)</a:t>
            </a:r>
          </a:p>
          <a:p>
            <a:pPr eaLnBrk="1" hangingPunct="1"/>
            <a:endParaRPr lang="en-US" b="1">
              <a:solidFill>
                <a:srgbClr val="FF6DFF"/>
              </a:solidFill>
              <a:latin typeface="Arial Narrow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2362200" y="3467100"/>
            <a:ext cx="857250" cy="369888"/>
          </a:xfrm>
          <a:prstGeom prst="rect">
            <a:avLst/>
          </a:prstGeom>
          <a:solidFill>
            <a:schemeClr val="tx1"/>
          </a:solidFill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800" b="1" dirty="0">
                <a:solidFill>
                  <a:schemeClr val="accent5">
                    <a:lumMod val="60000"/>
                    <a:lumOff val="40000"/>
                  </a:schemeClr>
                </a:solidFill>
                <a:latin typeface="+mn-lt"/>
                <a:ea typeface="+mn-ea"/>
                <a:cs typeface="+mn-cs"/>
              </a:rPr>
              <a:t>Beam 1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6153150" y="3429000"/>
            <a:ext cx="857250" cy="369888"/>
          </a:xfrm>
          <a:prstGeom prst="rect">
            <a:avLst/>
          </a:prstGeom>
          <a:solidFill>
            <a:schemeClr val="tx1"/>
          </a:solidFill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800" b="1" dirty="0">
                <a:solidFill>
                  <a:schemeClr val="accent5">
                    <a:lumMod val="60000"/>
                    <a:lumOff val="40000"/>
                  </a:schemeClr>
                </a:solidFill>
                <a:latin typeface="+mn-lt"/>
                <a:ea typeface="+mn-ea"/>
                <a:cs typeface="+mn-cs"/>
              </a:rPr>
              <a:t>Beam 2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2343150" y="6832600"/>
            <a:ext cx="857250" cy="368300"/>
          </a:xfrm>
          <a:prstGeom prst="rect">
            <a:avLst/>
          </a:prstGeom>
          <a:solidFill>
            <a:schemeClr val="tx1"/>
          </a:solidFill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800" b="1" dirty="0">
                <a:solidFill>
                  <a:schemeClr val="accent5">
                    <a:lumMod val="60000"/>
                    <a:lumOff val="40000"/>
                  </a:schemeClr>
                </a:solidFill>
                <a:latin typeface="+mn-lt"/>
                <a:ea typeface="+mn-ea"/>
                <a:cs typeface="+mn-cs"/>
              </a:rPr>
              <a:t>Beam 3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6096000" y="6850063"/>
            <a:ext cx="857250" cy="369887"/>
          </a:xfrm>
          <a:prstGeom prst="rect">
            <a:avLst/>
          </a:prstGeom>
          <a:solidFill>
            <a:schemeClr val="tx1"/>
          </a:solidFill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800" b="1" dirty="0">
                <a:solidFill>
                  <a:schemeClr val="accent5">
                    <a:lumMod val="60000"/>
                    <a:lumOff val="40000"/>
                  </a:schemeClr>
                </a:solidFill>
                <a:latin typeface="+mn-lt"/>
                <a:ea typeface="+mn-ea"/>
                <a:cs typeface="+mn-cs"/>
              </a:rPr>
              <a:t>Beam 4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9929" fill="hold"/>
                                        <p:tgtEl>
                                          <p:spTgt spid="1710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>
                <p:cTn id="7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171015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710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 nodeType="clickPar">
                      <p:stCondLst>
                        <p:cond delay="0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1710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1015"/>
                  </p:tgtEl>
                </p:cond>
              </p:nextCondLst>
            </p:seq>
          </p:childTnLst>
        </p:cTn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2034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447800"/>
            <a:ext cx="3084513" cy="512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2035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70225" y="1119188"/>
            <a:ext cx="6553200" cy="586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2036" name="Title 1"/>
          <p:cNvSpPr txBox="1">
            <a:spLocks/>
          </p:cNvSpPr>
          <p:nvPr/>
        </p:nvSpPr>
        <p:spPr bwMode="auto">
          <a:xfrm>
            <a:off x="152400" y="0"/>
            <a:ext cx="92964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32" tIns="48316" rIns="96632" bIns="48316" anchor="ctr"/>
          <a:lstStyle>
            <a:lvl1pPr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b="1">
                <a:solidFill>
                  <a:srgbClr val="A50021"/>
                </a:solidFill>
                <a:latin typeface="Tahoma" charset="0"/>
              </a:rPr>
              <a:t>Simultaneous in vivo calcium imaging of neuronal activity in 4 axial planes with STEM</a:t>
            </a:r>
          </a:p>
        </p:txBody>
      </p:sp>
      <p:sp>
        <p:nvSpPr>
          <p:cNvPr id="172037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72038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6B626A1C-FB42-4D4F-B1EB-C8F972A2F68B}" type="slidenum">
              <a:rPr lang="en-US" sz="1500">
                <a:solidFill>
                  <a:srgbClr val="0000FF"/>
                </a:solidFill>
              </a:rPr>
              <a:pPr eaLnBrk="1" hangingPunct="1"/>
              <a:t>77</a:t>
            </a:fld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72039" name="Footer Placeholder 5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Katsushi Arisaka,UCLA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72040" name="TextBox 14"/>
          <p:cNvSpPr txBox="1">
            <a:spLocks noChangeArrowheads="1"/>
          </p:cNvSpPr>
          <p:nvPr/>
        </p:nvSpPr>
        <p:spPr bwMode="auto">
          <a:xfrm>
            <a:off x="0" y="6553200"/>
            <a:ext cx="2667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16" tIns="45708" rIns="91416" bIns="45708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b="1" i="1">
                <a:solidFill>
                  <a:srgbClr val="00B0F0"/>
                </a:solidFill>
                <a:latin typeface="Arial Narrow" charset="0"/>
                <a:cs typeface="Arial" charset="0"/>
              </a:rPr>
              <a:t>Adrian Cheng (Physics)</a:t>
            </a:r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74083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Katsushi Arisaka,UCLA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74084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1C6DEA7C-C662-5C49-A2A1-B9049D039A86}" type="slidenum">
              <a:rPr lang="en-US" sz="1500">
                <a:solidFill>
                  <a:srgbClr val="0000FF"/>
                </a:solidFill>
              </a:rPr>
              <a:pPr eaLnBrk="1" hangingPunct="1"/>
              <a:t>78</a:t>
            </a:fld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74085" name="Rectangle 2"/>
          <p:cNvSpPr>
            <a:spLocks noGrp="1" noChangeArrowheads="1"/>
          </p:cNvSpPr>
          <p:nvPr>
            <p:ph type="title"/>
          </p:nvPr>
        </p:nvSpPr>
        <p:spPr>
          <a:xfrm>
            <a:off x="1600200" y="2438400"/>
            <a:ext cx="6400800" cy="1295400"/>
          </a:xfrm>
          <a:solidFill>
            <a:srgbClr val="FFCCCC"/>
          </a:solidFill>
        </p:spPr>
        <p:txBody>
          <a:bodyPr/>
          <a:lstStyle/>
          <a:p>
            <a:pPr eaLnBrk="1" hangingPunct="1"/>
            <a:r>
              <a:rPr lang="en-US" sz="4800">
                <a:latin typeface="Tahoma" charset="0"/>
                <a:ea typeface="ＭＳ Ｐゴシック" charset="0"/>
                <a:cs typeface="ＭＳ Ｐゴシック" charset="0"/>
              </a:rPr>
              <a:t>Future Directions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6130" name="Picture 2" descr="laplace track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848" b="31725"/>
          <a:stretch>
            <a:fillRect/>
          </a:stretch>
        </p:blipFill>
        <p:spPr bwMode="auto">
          <a:xfrm>
            <a:off x="0" y="0"/>
            <a:ext cx="9852025" cy="731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6131" name="TextBox 37"/>
          <p:cNvSpPr txBox="1">
            <a:spLocks noChangeArrowheads="1"/>
          </p:cNvSpPr>
          <p:nvPr/>
        </p:nvSpPr>
        <p:spPr bwMode="auto">
          <a:xfrm>
            <a:off x="304800" y="152400"/>
            <a:ext cx="50768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16" tIns="45708" rIns="91416" bIns="45708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 eaLnBrk="1" hangingPunct="1"/>
            <a:r>
              <a:rPr lang="en-US" sz="3600" b="1">
                <a:solidFill>
                  <a:srgbClr val="FF6600"/>
                </a:solidFill>
                <a:latin typeface="Calibri" charset="0"/>
                <a:cs typeface="Arial" charset="0"/>
              </a:rPr>
              <a:t>How can we recognize </a:t>
            </a:r>
          </a:p>
          <a:p>
            <a:pPr algn="l" eaLnBrk="1" hangingPunct="1"/>
            <a:r>
              <a:rPr lang="en-US" sz="3600" b="1">
                <a:solidFill>
                  <a:srgbClr val="FF6600"/>
                </a:solidFill>
                <a:latin typeface="Calibri" charset="0"/>
                <a:cs typeface="Arial" charset="0"/>
              </a:rPr>
              <a:t>and memorize the space?</a:t>
            </a:r>
          </a:p>
        </p:txBody>
      </p:sp>
      <p:sp>
        <p:nvSpPr>
          <p:cNvPr id="4" name="Rectangle 3"/>
          <p:cNvSpPr/>
          <p:nvPr/>
        </p:nvSpPr>
        <p:spPr>
          <a:xfrm>
            <a:off x="7239000" y="2971800"/>
            <a:ext cx="1057275" cy="40005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000" b="1" dirty="0" err="1">
                <a:solidFill>
                  <a:srgbClr val="FF6DFF"/>
                </a:solidFill>
                <a:latin typeface="+mn-lt"/>
                <a:ea typeface="+mn-ea"/>
                <a:cs typeface="+mn-cs"/>
              </a:rPr>
              <a:t>Tetrodes</a:t>
            </a:r>
            <a:endParaRPr lang="en-US" sz="2000" b="1" dirty="0">
              <a:solidFill>
                <a:srgbClr val="FF6DFF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176133" name="TextBox 37"/>
          <p:cNvSpPr txBox="1">
            <a:spLocks noChangeArrowheads="1"/>
          </p:cNvSpPr>
          <p:nvPr/>
        </p:nvSpPr>
        <p:spPr bwMode="auto">
          <a:xfrm>
            <a:off x="317500" y="1600200"/>
            <a:ext cx="48736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16" tIns="45708" rIns="91416" bIns="45708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 i="1">
                <a:solidFill>
                  <a:srgbClr val="00B0F0"/>
                </a:solidFill>
                <a:latin typeface="Calibri" charset="0"/>
                <a:cs typeface="Arial" charset="0"/>
              </a:rPr>
              <a:t>Mayank Mehta (Physics, Neurology)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7/1/2010</a:t>
            </a: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Katsushi Arisaka,UCLA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E2E1D36-25C7-BD43-9663-629D63208A23}" type="slidenum">
              <a:rPr lang="en-US" smtClean="0"/>
              <a:pPr/>
              <a:t>79</a:t>
            </a:fld>
            <a:endParaRPr lang="en-US"/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45059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Katsushi Arisaka,UCLA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45060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4D3789AD-D4E6-AD43-9A5C-618FAD1E5467}" type="slidenum">
              <a:rPr lang="en-US" sz="1500">
                <a:solidFill>
                  <a:srgbClr val="0000FF"/>
                </a:solidFill>
              </a:rPr>
              <a:pPr eaLnBrk="1" hangingPunct="1"/>
              <a:t>8</a:t>
            </a:fld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4506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sz="3200">
                <a:latin typeface="Tahoma" charset="0"/>
                <a:ea typeface="ＭＳ Ｐゴシック" charset="0"/>
                <a:cs typeface="ＭＳ Ｐゴシック" charset="0"/>
              </a:rPr>
              <a:t>Hubble</a:t>
            </a:r>
            <a:r>
              <a:rPr lang="ja-JP" altLang="en-US" sz="3200">
                <a:latin typeface="Tahoma" charset="0"/>
                <a:ea typeface="ＭＳ Ｐゴシック" charset="0"/>
                <a:cs typeface="ＭＳ Ｐゴシック" charset="0"/>
              </a:rPr>
              <a:t>’</a:t>
            </a:r>
            <a:r>
              <a:rPr lang="en-US" sz="3200">
                <a:latin typeface="Tahoma" charset="0"/>
                <a:ea typeface="ＭＳ Ｐゴシック" charset="0"/>
                <a:cs typeface="ＭＳ Ｐゴシック" charset="0"/>
              </a:rPr>
              <a:t>s Law:</a:t>
            </a:r>
            <a:br>
              <a:rPr lang="en-US" sz="3200">
                <a:latin typeface="Tahoma" charset="0"/>
                <a:ea typeface="ＭＳ Ｐゴシック" charset="0"/>
                <a:cs typeface="ＭＳ Ｐゴシック" charset="0"/>
              </a:rPr>
            </a:br>
            <a:r>
              <a:rPr lang="en-US" sz="3200">
                <a:latin typeface="Tahoma" charset="0"/>
                <a:ea typeface="ＭＳ Ｐゴシック" charset="0"/>
                <a:cs typeface="ＭＳ Ｐゴシック" charset="0"/>
              </a:rPr>
              <a:t>Expansion of the Universe</a:t>
            </a:r>
            <a:endParaRPr lang="ja-JP" altLang="en-US" sz="3200">
              <a:latin typeface="Tahom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390" name="Text Box 3"/>
          <p:cNvSpPr txBox="1">
            <a:spLocks noChangeArrowheads="1"/>
          </p:cNvSpPr>
          <p:nvPr/>
        </p:nvSpPr>
        <p:spPr bwMode="auto">
          <a:xfrm>
            <a:off x="3956050" y="3376613"/>
            <a:ext cx="17780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 cap="rnd">
                <a:solidFill>
                  <a:srgbClr val="000000"/>
                </a:solidFill>
                <a:prstDash val="sysDot"/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000" b="1">
                <a:solidFill>
                  <a:srgbClr val="009900"/>
                </a:solidFill>
              </a:rPr>
              <a:t>Sun/Earth</a:t>
            </a:r>
            <a:endParaRPr lang="ja-JP" altLang="en-US" sz="2000" b="1">
              <a:solidFill>
                <a:srgbClr val="009900"/>
              </a:solidFill>
            </a:endParaRP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2828925" y="1927225"/>
            <a:ext cx="4016375" cy="3963988"/>
            <a:chOff x="1418" y="855"/>
            <a:chExt cx="3211" cy="3227"/>
          </a:xfrm>
        </p:grpSpPr>
        <p:sp>
          <p:nvSpPr>
            <p:cNvPr id="45068" name="Oval 5"/>
            <p:cNvSpPr>
              <a:spLocks noChangeAspect="1" noChangeArrowheads="1"/>
            </p:cNvSpPr>
            <p:nvPr/>
          </p:nvSpPr>
          <p:spPr bwMode="auto">
            <a:xfrm>
              <a:off x="1418" y="855"/>
              <a:ext cx="3211" cy="3211"/>
            </a:xfrm>
            <a:prstGeom prst="ellipse">
              <a:avLst/>
            </a:prstGeom>
            <a:noFill/>
            <a:ln w="5715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 sz="2000" b="1"/>
            </a:p>
          </p:txBody>
        </p:sp>
        <p:sp>
          <p:nvSpPr>
            <p:cNvPr id="45069" name="Oval 6"/>
            <p:cNvSpPr>
              <a:spLocks noChangeArrowheads="1"/>
            </p:cNvSpPr>
            <p:nvPr/>
          </p:nvSpPr>
          <p:spPr bwMode="auto">
            <a:xfrm>
              <a:off x="2982" y="2412"/>
              <a:ext cx="82" cy="83"/>
            </a:xfrm>
            <a:prstGeom prst="ellipse">
              <a:avLst/>
            </a:prstGeom>
            <a:noFill/>
            <a:ln w="50800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 sz="2000" b="1">
                <a:solidFill>
                  <a:srgbClr val="FF0000"/>
                </a:solidFill>
              </a:endParaRPr>
            </a:p>
          </p:txBody>
        </p:sp>
        <p:sp>
          <p:nvSpPr>
            <p:cNvPr id="45070" name="AutoShape 7"/>
            <p:cNvSpPr>
              <a:spLocks noChangeArrowheads="1"/>
            </p:cNvSpPr>
            <p:nvPr/>
          </p:nvSpPr>
          <p:spPr bwMode="auto">
            <a:xfrm>
              <a:off x="4098" y="2356"/>
              <a:ext cx="527" cy="207"/>
            </a:xfrm>
            <a:prstGeom prst="rightArrow">
              <a:avLst>
                <a:gd name="adj1" fmla="val 50000"/>
                <a:gd name="adj2" fmla="val 63647"/>
              </a:avLst>
            </a:prstGeom>
            <a:noFill/>
            <a:ln w="44450">
              <a:solidFill>
                <a:srgbClr val="FFCC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071" name="AutoShape 8"/>
            <p:cNvSpPr>
              <a:spLocks noChangeAspect="1" noChangeArrowheads="1"/>
            </p:cNvSpPr>
            <p:nvPr/>
          </p:nvSpPr>
          <p:spPr bwMode="auto">
            <a:xfrm rot="-5400000">
              <a:off x="2760" y="1019"/>
              <a:ext cx="527" cy="207"/>
            </a:xfrm>
            <a:prstGeom prst="rightArrow">
              <a:avLst>
                <a:gd name="adj1" fmla="val 50000"/>
                <a:gd name="adj2" fmla="val 63647"/>
              </a:avLst>
            </a:prstGeom>
            <a:noFill/>
            <a:ln w="44450">
              <a:solidFill>
                <a:srgbClr val="FFCC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072" name="AutoShape 9"/>
            <p:cNvSpPr>
              <a:spLocks noChangeAspect="1" noChangeArrowheads="1"/>
            </p:cNvSpPr>
            <p:nvPr/>
          </p:nvSpPr>
          <p:spPr bwMode="auto">
            <a:xfrm rot="5400000" flipV="1">
              <a:off x="2760" y="3715"/>
              <a:ext cx="527" cy="207"/>
            </a:xfrm>
            <a:prstGeom prst="rightArrow">
              <a:avLst>
                <a:gd name="adj1" fmla="val 50000"/>
                <a:gd name="adj2" fmla="val 63647"/>
              </a:avLst>
            </a:prstGeom>
            <a:noFill/>
            <a:ln w="44450">
              <a:solidFill>
                <a:srgbClr val="FFCC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073" name="AutoShape 10"/>
            <p:cNvSpPr>
              <a:spLocks noChangeArrowheads="1"/>
            </p:cNvSpPr>
            <p:nvPr/>
          </p:nvSpPr>
          <p:spPr bwMode="auto">
            <a:xfrm flipH="1">
              <a:off x="1439" y="2356"/>
              <a:ext cx="527" cy="207"/>
            </a:xfrm>
            <a:prstGeom prst="rightArrow">
              <a:avLst>
                <a:gd name="adj1" fmla="val 50000"/>
                <a:gd name="adj2" fmla="val 63647"/>
              </a:avLst>
            </a:prstGeom>
            <a:noFill/>
            <a:ln w="44450">
              <a:solidFill>
                <a:srgbClr val="FFCC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074" name="AutoShape 11"/>
            <p:cNvSpPr>
              <a:spLocks noChangeAspect="1" noChangeArrowheads="1"/>
            </p:cNvSpPr>
            <p:nvPr/>
          </p:nvSpPr>
          <p:spPr bwMode="auto">
            <a:xfrm rot="2700000">
              <a:off x="3712" y="3283"/>
              <a:ext cx="527" cy="207"/>
            </a:xfrm>
            <a:prstGeom prst="rightArrow">
              <a:avLst>
                <a:gd name="adj1" fmla="val 50000"/>
                <a:gd name="adj2" fmla="val 63647"/>
              </a:avLst>
            </a:prstGeom>
            <a:noFill/>
            <a:ln w="44450">
              <a:solidFill>
                <a:srgbClr val="FFCC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075" name="AutoShape 12"/>
            <p:cNvSpPr>
              <a:spLocks noChangeAspect="1" noChangeArrowheads="1"/>
            </p:cNvSpPr>
            <p:nvPr/>
          </p:nvSpPr>
          <p:spPr bwMode="auto">
            <a:xfrm rot="8100000">
              <a:off x="1824" y="3302"/>
              <a:ext cx="527" cy="207"/>
            </a:xfrm>
            <a:prstGeom prst="rightArrow">
              <a:avLst>
                <a:gd name="adj1" fmla="val 50000"/>
                <a:gd name="adj2" fmla="val 63647"/>
              </a:avLst>
            </a:prstGeom>
            <a:noFill/>
            <a:ln w="44450">
              <a:solidFill>
                <a:srgbClr val="FFCC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076" name="AutoShape 13"/>
            <p:cNvSpPr>
              <a:spLocks noChangeAspect="1" noChangeArrowheads="1"/>
            </p:cNvSpPr>
            <p:nvPr/>
          </p:nvSpPr>
          <p:spPr bwMode="auto">
            <a:xfrm rot="-8100000">
              <a:off x="1824" y="1444"/>
              <a:ext cx="527" cy="207"/>
            </a:xfrm>
            <a:prstGeom prst="rightArrow">
              <a:avLst>
                <a:gd name="adj1" fmla="val 50000"/>
                <a:gd name="adj2" fmla="val 63647"/>
              </a:avLst>
            </a:prstGeom>
            <a:noFill/>
            <a:ln w="44450">
              <a:solidFill>
                <a:srgbClr val="FFCC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077" name="AutoShape 14"/>
            <p:cNvSpPr>
              <a:spLocks noChangeAspect="1" noChangeArrowheads="1"/>
            </p:cNvSpPr>
            <p:nvPr/>
          </p:nvSpPr>
          <p:spPr bwMode="auto">
            <a:xfrm rot="-2700000">
              <a:off x="3735" y="1475"/>
              <a:ext cx="527" cy="207"/>
            </a:xfrm>
            <a:prstGeom prst="rightArrow">
              <a:avLst>
                <a:gd name="adj1" fmla="val 50000"/>
                <a:gd name="adj2" fmla="val 63647"/>
              </a:avLst>
            </a:prstGeom>
            <a:noFill/>
            <a:ln w="44450">
              <a:solidFill>
                <a:srgbClr val="FFCC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078" name="AutoShape 15"/>
            <p:cNvSpPr>
              <a:spLocks noChangeArrowheads="1"/>
            </p:cNvSpPr>
            <p:nvPr/>
          </p:nvSpPr>
          <p:spPr bwMode="auto">
            <a:xfrm rot="-5400000">
              <a:off x="2897" y="1751"/>
              <a:ext cx="254" cy="158"/>
            </a:xfrm>
            <a:prstGeom prst="rightArrow">
              <a:avLst>
                <a:gd name="adj1" fmla="val 50000"/>
                <a:gd name="adj2" fmla="val 40190"/>
              </a:avLst>
            </a:prstGeom>
            <a:noFill/>
            <a:ln w="44450">
              <a:solidFill>
                <a:srgbClr val="FFCC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079" name="AutoShape 16"/>
            <p:cNvSpPr>
              <a:spLocks noChangeArrowheads="1"/>
            </p:cNvSpPr>
            <p:nvPr/>
          </p:nvSpPr>
          <p:spPr bwMode="auto">
            <a:xfrm>
              <a:off x="3492" y="2381"/>
              <a:ext cx="254" cy="158"/>
            </a:xfrm>
            <a:prstGeom prst="rightArrow">
              <a:avLst>
                <a:gd name="adj1" fmla="val 50000"/>
                <a:gd name="adj2" fmla="val 40190"/>
              </a:avLst>
            </a:prstGeom>
            <a:noFill/>
            <a:ln w="44450">
              <a:solidFill>
                <a:srgbClr val="FFCC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080" name="AutoShape 17"/>
            <p:cNvSpPr>
              <a:spLocks noChangeArrowheads="1"/>
            </p:cNvSpPr>
            <p:nvPr/>
          </p:nvSpPr>
          <p:spPr bwMode="auto">
            <a:xfrm flipH="1">
              <a:off x="2353" y="2381"/>
              <a:ext cx="254" cy="158"/>
            </a:xfrm>
            <a:prstGeom prst="rightArrow">
              <a:avLst>
                <a:gd name="adj1" fmla="val 50000"/>
                <a:gd name="adj2" fmla="val 40190"/>
              </a:avLst>
            </a:prstGeom>
            <a:noFill/>
            <a:ln w="44450">
              <a:solidFill>
                <a:srgbClr val="FFCC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081" name="AutoShape 18"/>
            <p:cNvSpPr>
              <a:spLocks noChangeArrowheads="1"/>
            </p:cNvSpPr>
            <p:nvPr/>
          </p:nvSpPr>
          <p:spPr bwMode="auto">
            <a:xfrm rot="-5400000" flipH="1" flipV="1">
              <a:off x="2897" y="2874"/>
              <a:ext cx="254" cy="158"/>
            </a:xfrm>
            <a:prstGeom prst="rightArrow">
              <a:avLst>
                <a:gd name="adj1" fmla="val 50000"/>
                <a:gd name="adj2" fmla="val 40190"/>
              </a:avLst>
            </a:prstGeom>
            <a:noFill/>
            <a:ln w="44450">
              <a:solidFill>
                <a:srgbClr val="FFCC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5064" name="Text Box 19"/>
          <p:cNvSpPr txBox="1">
            <a:spLocks noChangeArrowheads="1"/>
          </p:cNvSpPr>
          <p:nvPr/>
        </p:nvSpPr>
        <p:spPr bwMode="auto">
          <a:xfrm>
            <a:off x="7400925" y="1220788"/>
            <a:ext cx="1844675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 cap="rnd">
                <a:solidFill>
                  <a:srgbClr val="000000"/>
                </a:solidFill>
                <a:prstDash val="sysDot"/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1">
                <a:solidFill>
                  <a:srgbClr val="FF6600"/>
                </a:solidFill>
              </a:rPr>
              <a:t>Horizon </a:t>
            </a:r>
          </a:p>
          <a:p>
            <a:pPr eaLnBrk="1" hangingPunct="1"/>
            <a:r>
              <a:rPr lang="en-US" b="1">
                <a:solidFill>
                  <a:srgbClr val="FF6600"/>
                </a:solidFill>
              </a:rPr>
              <a:t>of Universe</a:t>
            </a:r>
          </a:p>
        </p:txBody>
      </p:sp>
      <p:sp>
        <p:nvSpPr>
          <p:cNvPr id="45065" name="Text Box 20"/>
          <p:cNvSpPr txBox="1">
            <a:spLocks noChangeArrowheads="1"/>
          </p:cNvSpPr>
          <p:nvPr/>
        </p:nvSpPr>
        <p:spPr bwMode="auto">
          <a:xfrm>
            <a:off x="6945313" y="6140450"/>
            <a:ext cx="2243137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000" b="1"/>
              <a:t>Moving Away </a:t>
            </a:r>
          </a:p>
          <a:p>
            <a:pPr eaLnBrk="1" hangingPunct="1"/>
            <a:r>
              <a:rPr lang="en-US" sz="2000" b="1"/>
              <a:t>at Speed of Light</a:t>
            </a:r>
          </a:p>
        </p:txBody>
      </p:sp>
      <p:sp>
        <p:nvSpPr>
          <p:cNvPr id="45066" name="Text Box 21"/>
          <p:cNvSpPr txBox="1">
            <a:spLocks noChangeArrowheads="1"/>
          </p:cNvSpPr>
          <p:nvPr/>
        </p:nvSpPr>
        <p:spPr bwMode="auto">
          <a:xfrm>
            <a:off x="950913" y="6113463"/>
            <a:ext cx="15668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000" b="1"/>
              <a:t>14 Billon</a:t>
            </a:r>
          </a:p>
          <a:p>
            <a:pPr eaLnBrk="1" hangingPunct="1"/>
            <a:r>
              <a:rPr lang="en-US" sz="2000" b="1"/>
              <a:t>Light Years</a:t>
            </a:r>
          </a:p>
        </p:txBody>
      </p:sp>
      <p:sp>
        <p:nvSpPr>
          <p:cNvPr id="25" name="Text Box 19"/>
          <p:cNvSpPr txBox="1">
            <a:spLocks noChangeArrowheads="1"/>
          </p:cNvSpPr>
          <p:nvPr/>
        </p:nvSpPr>
        <p:spPr bwMode="auto">
          <a:xfrm>
            <a:off x="884238" y="1592263"/>
            <a:ext cx="2849562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 cap="rnd">
                <a:solidFill>
                  <a:srgbClr val="000000"/>
                </a:solidFill>
                <a:prstDash val="sysDot"/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4400" b="1">
                <a:solidFill>
                  <a:srgbClr val="FF0000"/>
                </a:solidFill>
              </a:rPr>
              <a:t>Big Bang!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3000" fill="hold"/>
                                        <p:tgtEl>
                                          <p:spTgt spid="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5000" fill="hold"/>
                                        <p:tgtEl>
                                          <p:spTgt spid="2"/>
                                        </p:tgtEl>
                                      </p:cBhvr>
                                      <p:by x="1000" y="1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5000" fill="hold"/>
                                        <p:tgtEl>
                                          <p:spTgt spid="16390"/>
                                        </p:tgtEl>
                                      </p:cBhvr>
                                      <p:by x="25000" y="25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037E-7 -2.29167E-6 L 0.0005 0.03646 " pathEditMode="relative" rAng="0" ptsTypes="AA">
                                      <p:cBhvr>
                                        <p:cTn id="14" dur="5000" fill="hold"/>
                                        <p:tgtEl>
                                          <p:spTgt spid="1639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8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1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390" grpId="0"/>
      <p:bldP spid="16390" grpId="1"/>
      <p:bldP spid="25" grpId="0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/>
          <p:cNvSpPr>
            <a:spLocks noGrp="1" noChangeArrowheads="1"/>
          </p:cNvSpPr>
          <p:nvPr>
            <p:ph type="title"/>
          </p:nvPr>
        </p:nvSpPr>
        <p:spPr>
          <a:xfrm>
            <a:off x="282575" y="0"/>
            <a:ext cx="9318625" cy="1057275"/>
          </a:xfrm>
        </p:spPr>
        <p:txBody>
          <a:bodyPr/>
          <a:lstStyle/>
          <a:p>
            <a:pPr eaLnBrk="1" hangingPunct="1">
              <a:defRPr/>
            </a:pPr>
            <a:r>
              <a:rPr lang="en-US" sz="2800" b="1" dirty="0">
                <a:solidFill>
                  <a:srgbClr val="FF6600"/>
                </a:solidFill>
                <a:latin typeface="Tahoma"/>
                <a:ea typeface="+mj-ea"/>
                <a:cs typeface="Tahoma"/>
              </a:rPr>
              <a:t>Activity of (excitatory) pyramidal neurons in CA1 depends on rat’s position: place cells</a:t>
            </a:r>
          </a:p>
        </p:txBody>
      </p:sp>
      <p:grpSp>
        <p:nvGrpSpPr>
          <p:cNvPr id="178179" name="Group 3"/>
          <p:cNvGrpSpPr>
            <a:grpSpLocks/>
          </p:cNvGrpSpPr>
          <p:nvPr/>
        </p:nvGrpSpPr>
        <p:grpSpPr bwMode="auto">
          <a:xfrm>
            <a:off x="720725" y="1138238"/>
            <a:ext cx="8001000" cy="6089650"/>
            <a:chOff x="432" y="672"/>
            <a:chExt cx="4800" cy="3596"/>
          </a:xfrm>
        </p:grpSpPr>
        <p:pic>
          <p:nvPicPr>
            <p:cNvPr id="178183" name="Picture 4" descr="slide0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" y="672"/>
              <a:ext cx="4800" cy="35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8184" name="Line 5"/>
            <p:cNvSpPr>
              <a:spLocks noChangeShapeType="1"/>
            </p:cNvSpPr>
            <p:nvPr/>
          </p:nvSpPr>
          <p:spPr bwMode="auto">
            <a:xfrm>
              <a:off x="4224" y="1872"/>
              <a:ext cx="575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</p:grpSp>
      <p:sp>
        <p:nvSpPr>
          <p:cNvPr id="178180" name="Text Box 6"/>
          <p:cNvSpPr txBox="1">
            <a:spLocks noChangeArrowheads="1"/>
          </p:cNvSpPr>
          <p:nvPr/>
        </p:nvSpPr>
        <p:spPr bwMode="auto">
          <a:xfrm>
            <a:off x="2743200" y="6732588"/>
            <a:ext cx="6096000" cy="582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6644" tIns="48322" rIns="96644" bIns="48322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>
              <a:lnSpc>
                <a:spcPct val="120000"/>
              </a:lnSpc>
              <a:spcBef>
                <a:spcPct val="20000"/>
              </a:spcBef>
            </a:pPr>
            <a:r>
              <a:rPr lang="en-US" sz="2700" b="1">
                <a:solidFill>
                  <a:srgbClr val="CCFFCC"/>
                </a:solidFill>
                <a:latin typeface="Arial Narrow" charset="0"/>
                <a:cs typeface="Arial Narrow" charset="0"/>
              </a:rPr>
              <a:t>Hippocampus has a cognitive map of space</a:t>
            </a:r>
          </a:p>
        </p:txBody>
      </p:sp>
      <p:sp>
        <p:nvSpPr>
          <p:cNvPr id="178181" name="Rectangle 6"/>
          <p:cNvSpPr>
            <a:spLocks noChangeArrowheads="1"/>
          </p:cNvSpPr>
          <p:nvPr/>
        </p:nvSpPr>
        <p:spPr bwMode="auto">
          <a:xfrm>
            <a:off x="9067800" y="0"/>
            <a:ext cx="685800" cy="73152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32" tIns="45716" rIns="91432" bIns="45716"/>
          <a:lstStyle/>
          <a:p>
            <a:pPr algn="l" eaLnBrk="0" hangingPunct="0"/>
            <a:endParaRPr lang="en-US" sz="1800"/>
          </a:p>
        </p:txBody>
      </p:sp>
      <p:sp>
        <p:nvSpPr>
          <p:cNvPr id="178182" name="TextBox 37"/>
          <p:cNvSpPr txBox="1">
            <a:spLocks noChangeArrowheads="1"/>
          </p:cNvSpPr>
          <p:nvPr/>
        </p:nvSpPr>
        <p:spPr bwMode="auto">
          <a:xfrm>
            <a:off x="5029200" y="1069975"/>
            <a:ext cx="428942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16" tIns="45708" rIns="91416" bIns="45708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100" b="1" i="1">
                <a:solidFill>
                  <a:srgbClr val="00B0F0"/>
                </a:solidFill>
                <a:latin typeface="Calibri" charset="0"/>
                <a:cs typeface="Arial" charset="0"/>
              </a:rPr>
              <a:t>Mayank Mehta (Physics, Neurology)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7/1/2010</a:t>
            </a: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Katsushi Arisaka,UCLA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4F6114D-4143-B746-84EF-793CB4DB8DFE}" type="slidenum">
              <a:rPr lang="en-US" smtClean="0"/>
              <a:pPr/>
              <a:t>80</a:t>
            </a:fld>
            <a:endParaRPr lang="en-US"/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6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>
              <a:latin typeface="Tahoma" charset="0"/>
              <a:ea typeface="ＭＳ Ｐゴシック" charset="0"/>
              <a:cs typeface="ＭＳ Ｐゴシック" charset="0"/>
            </a:endParaRPr>
          </a:p>
        </p:txBody>
      </p:sp>
      <p:pic>
        <p:nvPicPr>
          <p:cNvPr id="180227" name="Mouse_VR.mov" descr="/Users/Katsushi/Desktop/Mouse_VR.mov">
            <a:hlinkClick r:id="" action="ppaction://media"/>
          </p:cNvPr>
          <p:cNvPicPr>
            <a:picLocks noChangeAspect="1" noChangeArrowheads="1"/>
          </p:cNvPicPr>
          <p:nvPr>
            <p:ph idx="1"/>
            <a:videoFile r:link="rId2"/>
            <p:extLst>
              <p:ext uri="{DAA4B4D4-6D71-4841-9C94-3DE7FCFB9230}">
                <p14:media xmlns:p14="http://schemas.microsoft.com/office/powerpoint/2010/main" r:link="rId1"/>
              </p:ext>
            </p:extLst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-152400" y="-106363"/>
            <a:ext cx="9982200" cy="7486651"/>
          </a:xfrm>
        </p:spPr>
      </p:pic>
      <p:sp>
        <p:nvSpPr>
          <p:cNvPr id="8" name="Title 1"/>
          <p:cNvSpPr txBox="1">
            <a:spLocks/>
          </p:cNvSpPr>
          <p:nvPr/>
        </p:nvSpPr>
        <p:spPr bwMode="auto">
          <a:xfrm>
            <a:off x="304800" y="0"/>
            <a:ext cx="9296400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6632" tIns="48316" rIns="96632" bIns="48316" anchor="ctr"/>
          <a:lstStyle/>
          <a:p>
            <a:pPr defTabSz="965200" eaLnBrk="0" hangingPunct="0">
              <a:lnSpc>
                <a:spcPct val="80000"/>
              </a:lnSpc>
              <a:defRPr/>
            </a:pPr>
            <a:r>
              <a:rPr lang="en-US" sz="2800" b="1" kern="0" dirty="0">
                <a:solidFill>
                  <a:srgbClr val="FF6600"/>
                </a:solidFill>
                <a:latin typeface="+mj-lt"/>
                <a:ea typeface="ＭＳ Ｐゴシック" charset="-128"/>
                <a:cs typeface="ＭＳ Ｐゴシック" charset="-128"/>
              </a:rPr>
              <a:t>A mouse running in a Maze of Virtual Reality</a:t>
            </a:r>
          </a:p>
        </p:txBody>
      </p:sp>
      <p:sp>
        <p:nvSpPr>
          <p:cNvPr id="180229" name="Rectangle 6"/>
          <p:cNvSpPr>
            <a:spLocks noChangeArrowheads="1"/>
          </p:cNvSpPr>
          <p:nvPr/>
        </p:nvSpPr>
        <p:spPr bwMode="auto">
          <a:xfrm>
            <a:off x="6553200" y="6705600"/>
            <a:ext cx="250666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2" tIns="45716" rIns="91432" bIns="45716">
            <a:spAutoFit/>
          </a:bodyPr>
          <a:lstStyle/>
          <a:p>
            <a:r>
              <a:rPr lang="en-US" sz="2000" b="1" i="1">
                <a:solidFill>
                  <a:srgbClr val="00B0F0"/>
                </a:solidFill>
                <a:latin typeface="Arial Narrow" charset="0"/>
              </a:rPr>
              <a:t>David Tank (Princeton) 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7/1/2010</a:t>
            </a: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Katsushi Arisaka,UCLA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7DE35C-04F6-6C4A-AB29-EFA35CF5930F}" type="slidenum">
              <a:rPr lang="en-US" smtClean="0"/>
              <a:pPr/>
              <a:t>81</a:t>
            </a:fld>
            <a:endParaRPr lang="en-US"/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58925" fill="hold"/>
                                        <p:tgtEl>
                                          <p:spTgt spid="18022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>
                <p:cTn id="7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180227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802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 nodeType="clickPar">
                      <p:stCondLst>
                        <p:cond delay="0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18022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0227"/>
                  </p:tgtEl>
                </p:cond>
              </p:nextCondLst>
            </p:seq>
          </p:childTnLst>
        </p:cTn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50" name="Title 1"/>
          <p:cNvSpPr>
            <a:spLocks noGrp="1"/>
          </p:cNvSpPr>
          <p:nvPr>
            <p:ph type="title"/>
          </p:nvPr>
        </p:nvSpPr>
        <p:spPr>
          <a:xfrm>
            <a:off x="0" y="117475"/>
            <a:ext cx="9601200" cy="568325"/>
          </a:xfrm>
        </p:spPr>
        <p:txBody>
          <a:bodyPr/>
          <a:lstStyle/>
          <a:p>
            <a:pPr eaLnBrk="1" hangingPunct="1"/>
            <a:r>
              <a:rPr lang="en-US" sz="3200">
                <a:latin typeface="Tahoma" charset="0"/>
                <a:ea typeface="ＭＳ Ｐゴシック" charset="0"/>
                <a:cs typeface="ＭＳ Ｐゴシック" charset="0"/>
              </a:rPr>
              <a:t>Virtual Reality Experiment on Awake Rats</a:t>
            </a:r>
          </a:p>
        </p:txBody>
      </p:sp>
      <p:pic>
        <p:nvPicPr>
          <p:cNvPr id="181251" name="Picture 36" descr="VR3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836613"/>
            <a:ext cx="6019800" cy="6153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1252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81253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>
                <a:solidFill>
                  <a:srgbClr val="0000FF"/>
                </a:solidFill>
              </a:rPr>
              <a:t>Katsushi Arisaka,UCLA</a:t>
            </a:r>
          </a:p>
        </p:txBody>
      </p:sp>
      <p:sp>
        <p:nvSpPr>
          <p:cNvPr id="181254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CF9BCC1A-E659-B044-AA7D-D058643DE954}" type="slidenum">
              <a:rPr lang="en-US" sz="1500">
                <a:solidFill>
                  <a:srgbClr val="0000FF"/>
                </a:solidFill>
              </a:rPr>
              <a:pPr eaLnBrk="1" hangingPunct="1"/>
              <a:t>82</a:t>
            </a:fld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81255" name="TextBox 8"/>
          <p:cNvSpPr txBox="1">
            <a:spLocks noChangeArrowheads="1"/>
          </p:cNvSpPr>
          <p:nvPr/>
        </p:nvSpPr>
        <p:spPr bwMode="auto">
          <a:xfrm>
            <a:off x="2605088" y="3413125"/>
            <a:ext cx="1255712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b="1">
                <a:solidFill>
                  <a:srgbClr val="FF6600"/>
                </a:solidFill>
                <a:latin typeface="Times New Roman" charset="0"/>
                <a:cs typeface="Times New Roman" charset="0"/>
              </a:rPr>
              <a:t>Olfactory</a:t>
            </a:r>
          </a:p>
          <a:p>
            <a:pPr eaLnBrk="1" hangingPunct="1"/>
            <a:r>
              <a:rPr lang="en-US" sz="1800" b="1">
                <a:solidFill>
                  <a:srgbClr val="FF6600"/>
                </a:solidFill>
                <a:latin typeface="Times New Roman" charset="0"/>
                <a:cs typeface="Times New Roman" charset="0"/>
              </a:rPr>
              <a:t>Stimulator</a:t>
            </a:r>
          </a:p>
        </p:txBody>
      </p:sp>
      <p:sp>
        <p:nvSpPr>
          <p:cNvPr id="151560" name="TextBox 37"/>
          <p:cNvSpPr txBox="1">
            <a:spLocks noChangeArrowheads="1"/>
          </p:cNvSpPr>
          <p:nvPr/>
        </p:nvSpPr>
        <p:spPr bwMode="auto">
          <a:xfrm>
            <a:off x="7375525" y="5181600"/>
            <a:ext cx="1866900" cy="13843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lIns="91416" tIns="45708" rIns="91416" bIns="45708">
            <a:spAutoFit/>
          </a:bodyPr>
          <a:lstStyle/>
          <a:p>
            <a:pPr>
              <a:defRPr/>
            </a:pPr>
            <a:r>
              <a:rPr lang="en-US" sz="2100" b="1" i="1" dirty="0">
                <a:solidFill>
                  <a:srgbClr val="00B0F0"/>
                </a:solidFill>
                <a:latin typeface="+mn-lt"/>
                <a:ea typeface="Arial" charset="0"/>
                <a:cs typeface="Arial" charset="0"/>
              </a:rPr>
              <a:t>Daniel </a:t>
            </a:r>
            <a:r>
              <a:rPr lang="en-US" sz="2100" b="1" i="1" dirty="0" err="1">
                <a:solidFill>
                  <a:srgbClr val="00B0F0"/>
                </a:solidFill>
                <a:latin typeface="+mn-lt"/>
                <a:ea typeface="Arial" charset="0"/>
                <a:cs typeface="Arial" charset="0"/>
              </a:rPr>
              <a:t>Aharoni</a:t>
            </a:r>
            <a:endParaRPr lang="en-US" sz="2100" b="1" i="1" dirty="0">
              <a:solidFill>
                <a:srgbClr val="00B0F0"/>
              </a:solidFill>
              <a:latin typeface="+mn-lt"/>
              <a:ea typeface="Arial" charset="0"/>
              <a:cs typeface="Arial" charset="0"/>
            </a:endParaRPr>
          </a:p>
          <a:p>
            <a:pPr>
              <a:defRPr/>
            </a:pPr>
            <a:r>
              <a:rPr lang="en-US" sz="2100" b="1" i="1" dirty="0">
                <a:solidFill>
                  <a:srgbClr val="00B0F0"/>
                </a:solidFill>
                <a:latin typeface="+mn-lt"/>
                <a:ea typeface="Arial" charset="0"/>
                <a:cs typeface="Arial" charset="0"/>
              </a:rPr>
              <a:t>Bernard </a:t>
            </a:r>
            <a:r>
              <a:rPr lang="en-US" sz="2100" b="1" i="1" dirty="0" err="1">
                <a:solidFill>
                  <a:srgbClr val="00B0F0"/>
                </a:solidFill>
                <a:latin typeface="+mn-lt"/>
                <a:ea typeface="Arial" charset="0"/>
                <a:cs typeface="Arial" charset="0"/>
              </a:rPr>
              <a:t>Willers</a:t>
            </a:r>
            <a:endParaRPr lang="en-US" sz="2100" b="1" i="1" dirty="0">
              <a:solidFill>
                <a:srgbClr val="00B0F0"/>
              </a:solidFill>
              <a:latin typeface="+mn-lt"/>
              <a:ea typeface="Arial" charset="0"/>
              <a:cs typeface="Arial" charset="0"/>
            </a:endParaRPr>
          </a:p>
          <a:p>
            <a:pPr>
              <a:defRPr/>
            </a:pPr>
            <a:r>
              <a:rPr lang="en-US" sz="2100" b="1" i="1" dirty="0">
                <a:solidFill>
                  <a:srgbClr val="00B0F0"/>
                </a:solidFill>
                <a:latin typeface="Arial Narrow"/>
                <a:ea typeface="Arial" charset="0"/>
                <a:cs typeface="Arial" charset="0"/>
              </a:rPr>
              <a:t>Mayank Mehta</a:t>
            </a:r>
            <a:endParaRPr lang="en-US" sz="2100" b="1" i="1" dirty="0">
              <a:solidFill>
                <a:srgbClr val="00B0F0"/>
              </a:solidFill>
              <a:latin typeface="+mn-lt"/>
              <a:ea typeface="Arial" charset="0"/>
              <a:cs typeface="Arial" charset="0"/>
            </a:endParaRPr>
          </a:p>
          <a:p>
            <a:pPr>
              <a:defRPr/>
            </a:pPr>
            <a:r>
              <a:rPr lang="en-US" sz="2100" b="1" i="1" dirty="0">
                <a:solidFill>
                  <a:srgbClr val="00B0F0"/>
                </a:solidFill>
                <a:latin typeface="+mn-lt"/>
                <a:ea typeface="Arial" charset="0"/>
                <a:cs typeface="Arial" charset="0"/>
              </a:rPr>
              <a:t> (Physics)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3298" name="Picture 1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03"/>
          <a:stretch>
            <a:fillRect/>
          </a:stretch>
        </p:blipFill>
        <p:spPr bwMode="auto">
          <a:xfrm>
            <a:off x="0" y="3987800"/>
            <a:ext cx="3962400" cy="298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3299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>
                <a:latin typeface="Tahoma" charset="0"/>
                <a:ea typeface="ＭＳ Ｐゴシック" charset="0"/>
                <a:cs typeface="ＭＳ Ｐゴシック" charset="0"/>
              </a:rPr>
              <a:t>Optogenetic Excitation of Neurons</a:t>
            </a:r>
          </a:p>
        </p:txBody>
      </p:sp>
      <p:sp>
        <p:nvSpPr>
          <p:cNvPr id="183300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83301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>
                <a:solidFill>
                  <a:srgbClr val="0000FF"/>
                </a:solidFill>
              </a:rPr>
              <a:t>Katsushi Arisaka,UCLA</a:t>
            </a:r>
          </a:p>
        </p:txBody>
      </p:sp>
      <p:sp>
        <p:nvSpPr>
          <p:cNvPr id="183302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C9A984B9-1EF0-E947-B319-006C185090D1}" type="slidenum">
              <a:rPr lang="en-US" sz="1500">
                <a:solidFill>
                  <a:srgbClr val="0000FF"/>
                </a:solidFill>
              </a:rPr>
              <a:pPr eaLnBrk="1" hangingPunct="1"/>
              <a:t>83</a:t>
            </a:fld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83303" name="Rectangle 6"/>
          <p:cNvSpPr>
            <a:spLocks noChangeArrowheads="1"/>
          </p:cNvSpPr>
          <p:nvPr/>
        </p:nvSpPr>
        <p:spPr bwMode="auto">
          <a:xfrm>
            <a:off x="6070600" y="895350"/>
            <a:ext cx="285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2" tIns="45716" rIns="91432" bIns="45716">
            <a:spAutoFit/>
          </a:bodyPr>
          <a:lstStyle/>
          <a:p>
            <a:r>
              <a:rPr lang="en-US" sz="2000" b="1" i="1">
                <a:solidFill>
                  <a:srgbClr val="00B0F0"/>
                </a:solidFill>
                <a:latin typeface="Arial Narrow" charset="0"/>
              </a:rPr>
              <a:t>Karl Deisseroth (Stanford) </a:t>
            </a:r>
          </a:p>
        </p:txBody>
      </p:sp>
      <p:pic>
        <p:nvPicPr>
          <p:cNvPr id="183304" name="Picture 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762000"/>
            <a:ext cx="3200400" cy="320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3305" name="Picture 9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469"/>
          <a:stretch>
            <a:fillRect/>
          </a:stretch>
        </p:blipFill>
        <p:spPr bwMode="auto">
          <a:xfrm>
            <a:off x="3536950" y="2078038"/>
            <a:ext cx="6064250" cy="4627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3306" name="Rectangle 12"/>
          <p:cNvSpPr>
            <a:spLocks noChangeArrowheads="1"/>
          </p:cNvSpPr>
          <p:nvPr/>
        </p:nvSpPr>
        <p:spPr bwMode="auto">
          <a:xfrm>
            <a:off x="4383088" y="1600200"/>
            <a:ext cx="2025650" cy="9239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3366FF"/>
                </a:solidFill>
                <a:latin typeface="Arial Narrow" charset="0"/>
              </a:rPr>
              <a:t>Excitation by</a:t>
            </a:r>
          </a:p>
          <a:p>
            <a:r>
              <a:rPr lang="en-US" sz="1800" b="1">
                <a:solidFill>
                  <a:srgbClr val="3366FF"/>
                </a:solidFill>
                <a:latin typeface="Arial Narrow" charset="0"/>
              </a:rPr>
              <a:t>Channelrhodopsin-2</a:t>
            </a:r>
          </a:p>
          <a:p>
            <a:r>
              <a:rPr lang="en-US" sz="1800" b="1">
                <a:solidFill>
                  <a:srgbClr val="3366FF"/>
                </a:solidFill>
                <a:latin typeface="Arial Narrow" charset="0"/>
              </a:rPr>
              <a:t>(ChR2)</a:t>
            </a:r>
          </a:p>
        </p:txBody>
      </p:sp>
      <p:sp>
        <p:nvSpPr>
          <p:cNvPr id="183307" name="Rectangle 13"/>
          <p:cNvSpPr>
            <a:spLocks noChangeArrowheads="1"/>
          </p:cNvSpPr>
          <p:nvPr/>
        </p:nvSpPr>
        <p:spPr bwMode="auto">
          <a:xfrm>
            <a:off x="7475538" y="1600200"/>
            <a:ext cx="1519237" cy="9239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FF6600"/>
                </a:solidFill>
                <a:latin typeface="Arial Narrow" charset="0"/>
              </a:rPr>
              <a:t>Inhabitation by </a:t>
            </a:r>
          </a:p>
          <a:p>
            <a:r>
              <a:rPr lang="en-US" sz="1800" b="1">
                <a:solidFill>
                  <a:srgbClr val="FF6600"/>
                </a:solidFill>
                <a:latin typeface="Arial Narrow" charset="0"/>
              </a:rPr>
              <a:t>Halorhodopsin</a:t>
            </a:r>
          </a:p>
          <a:p>
            <a:r>
              <a:rPr lang="en-US" sz="1800" b="1">
                <a:solidFill>
                  <a:srgbClr val="FF6600"/>
                </a:solidFill>
                <a:latin typeface="Arial Narrow" charset="0"/>
              </a:rPr>
              <a:t>(NpHR)</a:t>
            </a:r>
          </a:p>
        </p:txBody>
      </p:sp>
      <p:sp>
        <p:nvSpPr>
          <p:cNvPr id="183308" name="Rectangle 14"/>
          <p:cNvSpPr>
            <a:spLocks noChangeArrowheads="1"/>
          </p:cNvSpPr>
          <p:nvPr/>
        </p:nvSpPr>
        <p:spPr bwMode="auto">
          <a:xfrm>
            <a:off x="0" y="4038600"/>
            <a:ext cx="228600" cy="228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6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Tahoma" charset="0"/>
                <a:ea typeface="ＭＳ Ｐゴシック" charset="0"/>
                <a:cs typeface="ＭＳ Ｐゴシック" charset="0"/>
              </a:rPr>
              <a:t>Outer world vs. Inner word</a:t>
            </a:r>
          </a:p>
        </p:txBody>
      </p:sp>
      <p:sp>
        <p:nvSpPr>
          <p:cNvPr id="185347" name="Content Placeholder 2"/>
          <p:cNvSpPr>
            <a:spLocks noGrp="1"/>
          </p:cNvSpPr>
          <p:nvPr>
            <p:ph idx="1"/>
          </p:nvPr>
        </p:nvSpPr>
        <p:spPr>
          <a:xfrm>
            <a:off x="228600" y="914400"/>
            <a:ext cx="9372600" cy="5924550"/>
          </a:xfrm>
        </p:spPr>
        <p:txBody>
          <a:bodyPr/>
          <a:lstStyle/>
          <a:p>
            <a:r>
              <a:rPr lang="en-US" sz="3000" u="sng">
                <a:latin typeface="Arial Narrow" charset="0"/>
                <a:ea typeface="ＭＳ Ｐゴシック" charset="0"/>
                <a:cs typeface="ＭＳ Ｐゴシック" charset="0"/>
              </a:rPr>
              <a:t>Outer world </a:t>
            </a:r>
            <a:r>
              <a:rPr lang="en-US" sz="3000">
                <a:latin typeface="Arial Narrow" charset="0"/>
                <a:ea typeface="ＭＳ Ｐゴシック" charset="0"/>
                <a:cs typeface="ＭＳ Ｐゴシック" charset="0"/>
              </a:rPr>
              <a:t>: Five senses  </a:t>
            </a:r>
            <a:r>
              <a:rPr lang="en-US" sz="3000">
                <a:latin typeface="Arial Narrow" charset="0"/>
                <a:ea typeface="ＭＳ Ｐゴシック" charset="0"/>
                <a:cs typeface="ＭＳ Ｐゴシック" charset="0"/>
                <a:sym typeface="Wingdings" charset="0"/>
              </a:rPr>
              <a:t> Manipulate by Virtual Reality</a:t>
            </a:r>
            <a:endParaRPr lang="en-US" sz="3000">
              <a:latin typeface="Arial Narrow" charset="0"/>
              <a:ea typeface="ＭＳ Ｐゴシック" charset="0"/>
              <a:cs typeface="ＭＳ Ｐゴシック" charset="0"/>
            </a:endParaRPr>
          </a:p>
          <a:p>
            <a:pPr lvl="1"/>
            <a:r>
              <a:rPr lang="en-US" sz="2600">
                <a:latin typeface="Arial Narrow" charset="0"/>
                <a:ea typeface="ＭＳ Ｐゴシック" charset="0"/>
              </a:rPr>
              <a:t>Vision</a:t>
            </a:r>
          </a:p>
          <a:p>
            <a:pPr lvl="1"/>
            <a:r>
              <a:rPr lang="en-US" sz="2600">
                <a:latin typeface="Arial Narrow" charset="0"/>
                <a:ea typeface="ＭＳ Ｐゴシック" charset="0"/>
              </a:rPr>
              <a:t>Sound</a:t>
            </a:r>
          </a:p>
          <a:p>
            <a:pPr lvl="1"/>
            <a:r>
              <a:rPr lang="en-US" sz="2600">
                <a:latin typeface="Arial Narrow" charset="0"/>
                <a:ea typeface="ＭＳ Ｐゴシック" charset="0"/>
              </a:rPr>
              <a:t>Touch</a:t>
            </a:r>
          </a:p>
          <a:p>
            <a:pPr lvl="1"/>
            <a:r>
              <a:rPr lang="en-US" sz="2600">
                <a:latin typeface="Arial Narrow" charset="0"/>
                <a:ea typeface="ＭＳ Ｐゴシック" charset="0"/>
              </a:rPr>
              <a:t>Smell</a:t>
            </a:r>
          </a:p>
          <a:p>
            <a:pPr lvl="1"/>
            <a:r>
              <a:rPr lang="en-US" sz="2600">
                <a:latin typeface="Arial Narrow" charset="0"/>
                <a:ea typeface="ＭＳ Ｐゴシック" charset="0"/>
              </a:rPr>
              <a:t>Taste</a:t>
            </a:r>
          </a:p>
          <a:p>
            <a:r>
              <a:rPr lang="en-US" sz="3000" u="sng">
                <a:latin typeface="Arial Narrow" charset="0"/>
                <a:ea typeface="ＭＳ Ｐゴシック" charset="0"/>
                <a:cs typeface="ＭＳ Ｐゴシック" charset="0"/>
              </a:rPr>
              <a:t>Inner world </a:t>
            </a:r>
            <a:r>
              <a:rPr lang="en-US" sz="3000">
                <a:latin typeface="Arial Narrow" charset="0"/>
                <a:ea typeface="ＭＳ Ｐゴシック" charset="0"/>
                <a:cs typeface="ＭＳ Ｐゴシック" charset="0"/>
                <a:sym typeface="Wingdings" charset="0"/>
              </a:rPr>
              <a:t> Manipulate by Photo Excitation of single neurons</a:t>
            </a:r>
            <a:endParaRPr lang="en-US" sz="3000">
              <a:latin typeface="Arial Narrow" charset="0"/>
              <a:ea typeface="ＭＳ Ｐゴシック" charset="0"/>
              <a:cs typeface="ＭＳ Ｐゴシック" charset="0"/>
            </a:endParaRPr>
          </a:p>
          <a:p>
            <a:pPr lvl="1"/>
            <a:r>
              <a:rPr lang="en-US" sz="2600">
                <a:latin typeface="Arial Narrow" charset="0"/>
                <a:ea typeface="ＭＳ Ｐゴシック" charset="0"/>
              </a:rPr>
              <a:t>Neural network in brain</a:t>
            </a:r>
          </a:p>
          <a:p>
            <a:pPr lvl="3"/>
            <a:endParaRPr lang="en-US" sz="1800">
              <a:latin typeface="Arial Narrow" charset="0"/>
              <a:ea typeface="ＭＳ Ｐゴシック" charset="0"/>
            </a:endParaRPr>
          </a:p>
          <a:p>
            <a:r>
              <a:rPr lang="en-US" sz="3000">
                <a:solidFill>
                  <a:srgbClr val="FF00FF"/>
                </a:solidFill>
                <a:latin typeface="Arial Narrow" charset="0"/>
                <a:ea typeface="ＭＳ Ｐゴシック" charset="0"/>
                <a:cs typeface="ＭＳ Ｐゴシック" charset="0"/>
              </a:rPr>
              <a:t>Establish direct link between </a:t>
            </a:r>
            <a:r>
              <a:rPr lang="en-US" sz="3000" u="sng">
                <a:solidFill>
                  <a:srgbClr val="FF00FF"/>
                </a:solidFill>
                <a:latin typeface="Arial Narrow" charset="0"/>
                <a:ea typeface="ＭＳ Ｐゴシック" charset="0"/>
                <a:cs typeface="ＭＳ Ｐゴシック" charset="0"/>
              </a:rPr>
              <a:t>Inner world </a:t>
            </a:r>
            <a:r>
              <a:rPr lang="en-US" sz="3000">
                <a:solidFill>
                  <a:srgbClr val="FF00FF"/>
                </a:solidFill>
                <a:latin typeface="Arial Narrow" charset="0"/>
                <a:ea typeface="ＭＳ Ｐゴシック" charset="0"/>
                <a:cs typeface="ＭＳ Ｐゴシック" charset="0"/>
              </a:rPr>
              <a:t>&amp; </a:t>
            </a:r>
            <a:r>
              <a:rPr lang="en-US" sz="3000" u="sng">
                <a:solidFill>
                  <a:srgbClr val="FF00FF"/>
                </a:solidFill>
                <a:latin typeface="Arial Narrow" charset="0"/>
                <a:ea typeface="ＭＳ Ｐゴシック" charset="0"/>
                <a:cs typeface="ＭＳ Ｐゴシック" charset="0"/>
              </a:rPr>
              <a:t>Outer world</a:t>
            </a:r>
            <a:endParaRPr lang="en-US" sz="3000" u="sng">
              <a:latin typeface="Arial Narrow" charset="0"/>
              <a:ea typeface="ＭＳ Ｐゴシック" charset="0"/>
              <a:cs typeface="ＭＳ Ｐゴシック" charset="0"/>
            </a:endParaRPr>
          </a:p>
          <a:p>
            <a:pPr lvl="1"/>
            <a:r>
              <a:rPr lang="en-US" sz="2600">
                <a:latin typeface="Arial Narrow" charset="0"/>
                <a:ea typeface="ＭＳ Ｐゴシック" charset="0"/>
              </a:rPr>
              <a:t>Control outer world – Virtual reality</a:t>
            </a:r>
          </a:p>
          <a:p>
            <a:pPr lvl="1"/>
            <a:r>
              <a:rPr lang="en-US" sz="2600">
                <a:latin typeface="Arial Narrow" charset="0"/>
                <a:ea typeface="ＭＳ Ｐゴシック" charset="0"/>
              </a:rPr>
              <a:t>Control inner world – Neural reality</a:t>
            </a:r>
          </a:p>
          <a:p>
            <a:endParaRPr lang="en-US" sz="3000">
              <a:latin typeface="Arial Narrow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85348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85349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>
                <a:solidFill>
                  <a:srgbClr val="0000FF"/>
                </a:solidFill>
              </a:rPr>
              <a:t>Katsushi Arisaka,UCLA</a:t>
            </a:r>
          </a:p>
        </p:txBody>
      </p:sp>
      <p:sp>
        <p:nvSpPr>
          <p:cNvPr id="185350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90EAC22C-BEA1-C243-8044-AD9D01F65ACD}" type="slidenum">
              <a:rPr lang="en-US" sz="1500">
                <a:solidFill>
                  <a:srgbClr val="0000FF"/>
                </a:solidFill>
              </a:rPr>
              <a:pPr eaLnBrk="1" hangingPunct="1"/>
              <a:t>84</a:t>
            </a:fld>
            <a:endParaRPr lang="en-US" sz="1500">
              <a:solidFill>
                <a:srgbClr val="0000FF"/>
              </a:solidFill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4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87395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Katsushi Arisaka,UCLA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8739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EA439036-1203-4E43-A444-404BEE0DB5DC}" type="slidenum">
              <a:rPr lang="en-US" sz="1500">
                <a:solidFill>
                  <a:srgbClr val="0000FF"/>
                </a:solidFill>
              </a:rPr>
              <a:pPr eaLnBrk="1" hangingPunct="1"/>
              <a:t>85</a:t>
            </a:fld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87397" name="Rectangle 2"/>
          <p:cNvSpPr>
            <a:spLocks noChangeArrowheads="1"/>
          </p:cNvSpPr>
          <p:nvPr/>
        </p:nvSpPr>
        <p:spPr bwMode="auto">
          <a:xfrm>
            <a:off x="0" y="0"/>
            <a:ext cx="9677400" cy="73152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16" tIns="45708" rIns="91416" bIns="45708" anchor="ctr"/>
          <a:lstStyle/>
          <a:p>
            <a:endParaRPr lang="en-US"/>
          </a:p>
        </p:txBody>
      </p:sp>
      <p:sp>
        <p:nvSpPr>
          <p:cNvPr id="187398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sz="2400">
                <a:solidFill>
                  <a:srgbClr val="FF6600"/>
                </a:solidFill>
                <a:latin typeface="Tahoma" charset="0"/>
                <a:ea typeface="ＭＳ Ｐゴシック" charset="0"/>
                <a:cs typeface="ＭＳ Ｐゴシック" charset="0"/>
              </a:rPr>
              <a:t>Ca</a:t>
            </a:r>
            <a:r>
              <a:rPr lang="en-US" sz="2400" baseline="30000">
                <a:solidFill>
                  <a:srgbClr val="FF6600"/>
                </a:solidFill>
                <a:latin typeface="Tahoma" charset="0"/>
                <a:ea typeface="ＭＳ Ｐゴシック" charset="0"/>
                <a:cs typeface="ＭＳ Ｐゴシック" charset="0"/>
              </a:rPr>
              <a:t>2+</a:t>
            </a:r>
            <a:r>
              <a:rPr lang="en-US" sz="2400">
                <a:solidFill>
                  <a:srgbClr val="FF6600"/>
                </a:solidFill>
                <a:latin typeface="Tahoma" charset="0"/>
                <a:ea typeface="ＭＳ Ｐゴシック" charset="0"/>
                <a:cs typeface="ＭＳ Ｐゴシック" charset="0"/>
              </a:rPr>
              <a:t> Signal in cultivated Rat</a:t>
            </a:r>
            <a:r>
              <a:rPr lang="ja-JP" altLang="en-US" sz="2400">
                <a:solidFill>
                  <a:srgbClr val="FF6600"/>
                </a:solidFill>
                <a:latin typeface="Tahoma" charset="0"/>
                <a:ea typeface="ＭＳ Ｐゴシック" charset="0"/>
                <a:cs typeface="ＭＳ Ｐゴシック" charset="0"/>
              </a:rPr>
              <a:t>’</a:t>
            </a:r>
            <a:r>
              <a:rPr lang="en-US" sz="2400">
                <a:solidFill>
                  <a:srgbClr val="FF6600"/>
                </a:solidFill>
                <a:latin typeface="Tahoma" charset="0"/>
                <a:ea typeface="ＭＳ Ｐゴシック" charset="0"/>
                <a:cs typeface="ＭＳ Ｐゴシック" charset="0"/>
              </a:rPr>
              <a:t>s Brain </a:t>
            </a:r>
            <a:br>
              <a:rPr lang="en-US" sz="2400">
                <a:solidFill>
                  <a:srgbClr val="FF6600"/>
                </a:solidFill>
                <a:latin typeface="Tahoma" charset="0"/>
                <a:ea typeface="ＭＳ Ｐゴシック" charset="0"/>
                <a:cs typeface="ＭＳ Ｐゴシック" charset="0"/>
              </a:rPr>
            </a:br>
            <a:r>
              <a:rPr lang="en-US" sz="2400">
                <a:solidFill>
                  <a:srgbClr val="FF6600"/>
                </a:solidFill>
                <a:latin typeface="Tahoma" charset="0"/>
                <a:ea typeface="ＭＳ Ｐゴシック" charset="0"/>
                <a:cs typeface="ＭＳ Ｐゴシック" charset="0"/>
              </a:rPr>
              <a:t>by Confocal Microscope</a:t>
            </a:r>
          </a:p>
        </p:txBody>
      </p:sp>
      <p:pic>
        <p:nvPicPr>
          <p:cNvPr id="187399" name="Picture 4" descr="923f2[1]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800" y="590550"/>
            <a:ext cx="8356600" cy="626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22"/>
          <p:cNvGrpSpPr>
            <a:grpSpLocks/>
          </p:cNvGrpSpPr>
          <p:nvPr/>
        </p:nvGrpSpPr>
        <p:grpSpPr bwMode="auto">
          <a:xfrm>
            <a:off x="2133600" y="1143000"/>
            <a:ext cx="5394325" cy="3565525"/>
            <a:chOff x="2133600" y="1143000"/>
            <a:chExt cx="5394325" cy="3565525"/>
          </a:xfrm>
        </p:grpSpPr>
        <p:sp>
          <p:nvSpPr>
            <p:cNvPr id="187401" name="Oval 9"/>
            <p:cNvSpPr>
              <a:spLocks noChangeAspect="1"/>
            </p:cNvSpPr>
            <p:nvPr/>
          </p:nvSpPr>
          <p:spPr bwMode="auto">
            <a:xfrm>
              <a:off x="4114800" y="1676400"/>
              <a:ext cx="136525" cy="136525"/>
            </a:xfrm>
            <a:prstGeom prst="ellipse">
              <a:avLst/>
            </a:prstGeom>
            <a:solidFill>
              <a:srgbClr val="FDBBFF"/>
            </a:solidFill>
            <a:ln w="3810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7402" name="Oval 12"/>
            <p:cNvSpPr>
              <a:spLocks noChangeAspect="1"/>
            </p:cNvSpPr>
            <p:nvPr/>
          </p:nvSpPr>
          <p:spPr bwMode="auto">
            <a:xfrm>
              <a:off x="3886200" y="1143000"/>
              <a:ext cx="136525" cy="136525"/>
            </a:xfrm>
            <a:prstGeom prst="ellipse">
              <a:avLst/>
            </a:prstGeom>
            <a:solidFill>
              <a:srgbClr val="FDBBFF"/>
            </a:solidFill>
            <a:ln w="3810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7403" name="Oval 13"/>
            <p:cNvSpPr>
              <a:spLocks noChangeAspect="1"/>
            </p:cNvSpPr>
            <p:nvPr/>
          </p:nvSpPr>
          <p:spPr bwMode="auto">
            <a:xfrm>
              <a:off x="2133600" y="1752600"/>
              <a:ext cx="136525" cy="136525"/>
            </a:xfrm>
            <a:prstGeom prst="ellipse">
              <a:avLst/>
            </a:prstGeom>
            <a:solidFill>
              <a:srgbClr val="FDBBFF"/>
            </a:solidFill>
            <a:ln w="3810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7404" name="Oval 14"/>
            <p:cNvSpPr>
              <a:spLocks noChangeAspect="1"/>
            </p:cNvSpPr>
            <p:nvPr/>
          </p:nvSpPr>
          <p:spPr bwMode="auto">
            <a:xfrm>
              <a:off x="2514600" y="3429000"/>
              <a:ext cx="136525" cy="136525"/>
            </a:xfrm>
            <a:prstGeom prst="ellipse">
              <a:avLst/>
            </a:prstGeom>
            <a:solidFill>
              <a:srgbClr val="FDBBFF"/>
            </a:solidFill>
            <a:ln w="3810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7405" name="Oval 15"/>
            <p:cNvSpPr>
              <a:spLocks noChangeAspect="1"/>
            </p:cNvSpPr>
            <p:nvPr/>
          </p:nvSpPr>
          <p:spPr bwMode="auto">
            <a:xfrm>
              <a:off x="3733800" y="4572000"/>
              <a:ext cx="136525" cy="136525"/>
            </a:xfrm>
            <a:prstGeom prst="ellipse">
              <a:avLst/>
            </a:prstGeom>
            <a:solidFill>
              <a:srgbClr val="FDBBFF"/>
            </a:solidFill>
            <a:ln w="3810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7406" name="Oval 16"/>
            <p:cNvSpPr>
              <a:spLocks noChangeAspect="1"/>
            </p:cNvSpPr>
            <p:nvPr/>
          </p:nvSpPr>
          <p:spPr bwMode="auto">
            <a:xfrm>
              <a:off x="5638800" y="1828800"/>
              <a:ext cx="136525" cy="136525"/>
            </a:xfrm>
            <a:prstGeom prst="ellipse">
              <a:avLst/>
            </a:prstGeom>
            <a:solidFill>
              <a:srgbClr val="FDBBFF"/>
            </a:solidFill>
            <a:ln w="3810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7407" name="Oval 17"/>
            <p:cNvSpPr>
              <a:spLocks noChangeAspect="1"/>
            </p:cNvSpPr>
            <p:nvPr/>
          </p:nvSpPr>
          <p:spPr bwMode="auto">
            <a:xfrm>
              <a:off x="3886200" y="3276600"/>
              <a:ext cx="136525" cy="136525"/>
            </a:xfrm>
            <a:prstGeom prst="ellipse">
              <a:avLst/>
            </a:prstGeom>
            <a:solidFill>
              <a:srgbClr val="FDBBFF"/>
            </a:solidFill>
            <a:ln w="3810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7408" name="Oval 18"/>
            <p:cNvSpPr>
              <a:spLocks noChangeAspect="1"/>
            </p:cNvSpPr>
            <p:nvPr/>
          </p:nvSpPr>
          <p:spPr bwMode="auto">
            <a:xfrm>
              <a:off x="5410200" y="3048000"/>
              <a:ext cx="136525" cy="136525"/>
            </a:xfrm>
            <a:prstGeom prst="ellipse">
              <a:avLst/>
            </a:prstGeom>
            <a:solidFill>
              <a:srgbClr val="FDBBFF"/>
            </a:solidFill>
            <a:ln w="3810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7409" name="Oval 19"/>
            <p:cNvSpPr>
              <a:spLocks noChangeAspect="1"/>
            </p:cNvSpPr>
            <p:nvPr/>
          </p:nvSpPr>
          <p:spPr bwMode="auto">
            <a:xfrm>
              <a:off x="5883275" y="4435475"/>
              <a:ext cx="136525" cy="136525"/>
            </a:xfrm>
            <a:prstGeom prst="ellipse">
              <a:avLst/>
            </a:prstGeom>
            <a:solidFill>
              <a:srgbClr val="FDBBFF"/>
            </a:solidFill>
            <a:ln w="3810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7410" name="Oval 20"/>
            <p:cNvSpPr>
              <a:spLocks noChangeAspect="1"/>
            </p:cNvSpPr>
            <p:nvPr/>
          </p:nvSpPr>
          <p:spPr bwMode="auto">
            <a:xfrm>
              <a:off x="6721475" y="2743200"/>
              <a:ext cx="136525" cy="136525"/>
            </a:xfrm>
            <a:prstGeom prst="ellipse">
              <a:avLst/>
            </a:prstGeom>
            <a:solidFill>
              <a:srgbClr val="FDBBFF"/>
            </a:solidFill>
            <a:ln w="3810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7411" name="Oval 21"/>
            <p:cNvSpPr>
              <a:spLocks noChangeAspect="1"/>
            </p:cNvSpPr>
            <p:nvPr/>
          </p:nvSpPr>
          <p:spPr bwMode="auto">
            <a:xfrm>
              <a:off x="7391400" y="2073275"/>
              <a:ext cx="136525" cy="136525"/>
            </a:xfrm>
            <a:prstGeom prst="ellipse">
              <a:avLst/>
            </a:prstGeom>
            <a:solidFill>
              <a:srgbClr val="FDBBFF"/>
            </a:solidFill>
            <a:ln w="3810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2800">
                <a:latin typeface="Tahoma" charset="0"/>
                <a:ea typeface="ＭＳ Ｐゴシック" charset="0"/>
                <a:cs typeface="ＭＳ Ｐゴシック" charset="0"/>
              </a:rPr>
              <a:t>LCOS (Liquid Crystal on Silicon)</a:t>
            </a:r>
            <a:br>
              <a:rPr lang="en-US" sz="2800">
                <a:latin typeface="Tahoma" charset="0"/>
                <a:ea typeface="ＭＳ Ｐゴシック" charset="0"/>
                <a:cs typeface="ＭＳ Ｐゴシック" charset="0"/>
              </a:rPr>
            </a:br>
            <a:r>
              <a:rPr lang="en-US" sz="2800">
                <a:latin typeface="Tahoma" charset="0"/>
                <a:ea typeface="ＭＳ Ｐゴシック" charset="0"/>
                <a:cs typeface="ＭＳ Ｐゴシック" charset="0"/>
              </a:rPr>
              <a:t>for SLM (Spatial Light Modulator)</a:t>
            </a:r>
          </a:p>
        </p:txBody>
      </p:sp>
      <p:sp>
        <p:nvSpPr>
          <p:cNvPr id="189443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89444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>
                <a:solidFill>
                  <a:srgbClr val="0000FF"/>
                </a:solidFill>
              </a:rPr>
              <a:t>Katsushi Arisaka,UCLA</a:t>
            </a:r>
          </a:p>
        </p:txBody>
      </p:sp>
      <p:sp>
        <p:nvSpPr>
          <p:cNvPr id="189445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4B52257B-09AE-4144-8FE0-A3814C2AD4ED}" type="slidenum">
              <a:rPr lang="en-US" sz="1500">
                <a:solidFill>
                  <a:srgbClr val="0000FF"/>
                </a:solidFill>
              </a:rPr>
              <a:pPr eaLnBrk="1" hangingPunct="1"/>
              <a:t>86</a:t>
            </a:fld>
            <a:endParaRPr lang="en-US" sz="1500">
              <a:solidFill>
                <a:srgbClr val="0000FF"/>
              </a:solidFill>
            </a:endParaRPr>
          </a:p>
        </p:txBody>
      </p:sp>
      <p:pic>
        <p:nvPicPr>
          <p:cNvPr id="189446" name="Content Placeholder 8" descr="LCOS Picture.tiff"/>
          <p:cNvPicPr>
            <a:picLocks noGrp="1" noChangeAspect="1"/>
          </p:cNvPicPr>
          <p:nvPr>
            <p:ph idx="1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74" r="3015"/>
          <a:stretch>
            <a:fillRect/>
          </a:stretch>
        </p:blipFill>
        <p:spPr>
          <a:xfrm>
            <a:off x="0" y="1066800"/>
            <a:ext cx="4327525" cy="5867400"/>
          </a:xfrm>
        </p:spPr>
      </p:pic>
      <p:pic>
        <p:nvPicPr>
          <p:cNvPr id="189447" name="Picture 9" descr="LCOS2.tiff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9600" y="762000"/>
            <a:ext cx="4926013" cy="281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9448" name="video_44.mov" descr="/Users/Katsushi/Desktop/video_44.mov">
            <a:hlinkClick r:id="" action="ppaction://media"/>
          </p:cNvPr>
          <p:cNvPicPr>
            <a:picLocks noChangeAspect="1" noChangeArrowheads="1"/>
          </p:cNvPicPr>
          <p:nvPr>
            <a:videoFile r:link="rId2"/>
            <p:extLst>
              <p:ext uri="{DAA4B4D4-6D71-4841-9C94-3DE7FCFB9230}">
                <p14:media xmlns:p14="http://schemas.microsoft.com/office/powerpoint/2010/main" r:link="rId1"/>
              </p:ext>
            </p:extLst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97400" y="3505200"/>
            <a:ext cx="4572000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Text Box 5"/>
          <p:cNvSpPr txBox="1">
            <a:spLocks noChangeArrowheads="1"/>
          </p:cNvSpPr>
          <p:nvPr/>
        </p:nvSpPr>
        <p:spPr bwMode="auto">
          <a:xfrm>
            <a:off x="7180263" y="6534150"/>
            <a:ext cx="1887537" cy="400050"/>
          </a:xfrm>
          <a:prstGeom prst="rect">
            <a:avLst/>
          </a:prstGeom>
          <a:noFill/>
          <a:ln w="50800">
            <a:noFill/>
            <a:miter lim="800000"/>
            <a:headEnd/>
            <a:tailEnd/>
          </a:ln>
        </p:spPr>
        <p:txBody>
          <a:bodyPr wrap="none" lIns="91416" tIns="45708" rIns="91416" bIns="45708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GB" sz="2000" b="1">
                <a:solidFill>
                  <a:srgbClr val="85FFE0"/>
                </a:solidFill>
                <a:latin typeface="Arial Narrow" charset="0"/>
              </a:rPr>
              <a:t>Optical Tweezers</a:t>
            </a:r>
            <a:endParaRPr lang="en-US" sz="2000" b="1">
              <a:solidFill>
                <a:srgbClr val="85FFE0"/>
              </a:solidFill>
              <a:latin typeface="Arial Narrow" charset="0"/>
            </a:endParaRPr>
          </a:p>
        </p:txBody>
      </p:sp>
      <p:sp>
        <p:nvSpPr>
          <p:cNvPr id="189450" name="TextBox 7"/>
          <p:cNvSpPr txBox="1">
            <a:spLocks noChangeArrowheads="1"/>
          </p:cNvSpPr>
          <p:nvPr/>
        </p:nvSpPr>
        <p:spPr bwMode="auto">
          <a:xfrm>
            <a:off x="1239838" y="762000"/>
            <a:ext cx="1427162" cy="4000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2" tIns="45716" rIns="91432" bIns="45716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000" b="1" i="1">
                <a:solidFill>
                  <a:srgbClr val="00B0F0"/>
                </a:solidFill>
                <a:latin typeface="Arial Narrow" charset="0"/>
              </a:rPr>
              <a:t>Hamamatsu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6559" fill="hold"/>
                                        <p:tgtEl>
                                          <p:spTgt spid="18944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>
                <p:cTn id="7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189448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894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 nodeType="clickPar">
                      <p:stCondLst>
                        <p:cond delay="0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18944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9448"/>
                  </p:tgtEl>
                </p:cond>
              </p:nextCondLst>
            </p:seq>
          </p:childTnLst>
        </p:cTn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Title 1"/>
          <p:cNvSpPr>
            <a:spLocks noGrp="1"/>
          </p:cNvSpPr>
          <p:nvPr>
            <p:ph type="title"/>
          </p:nvPr>
        </p:nvSpPr>
        <p:spPr>
          <a:xfrm>
            <a:off x="990600" y="0"/>
            <a:ext cx="7086600" cy="685800"/>
          </a:xfrm>
        </p:spPr>
        <p:txBody>
          <a:bodyPr/>
          <a:lstStyle/>
          <a:p>
            <a:r>
              <a:rPr lang="en-US" sz="3600">
                <a:latin typeface="Tahoma" charset="0"/>
                <a:ea typeface="ＭＳ Ｐゴシック" charset="0"/>
                <a:cs typeface="ＭＳ Ｐゴシック" charset="0"/>
              </a:rPr>
              <a:t>Voltage Sensing Dye by FRET</a:t>
            </a:r>
          </a:p>
        </p:txBody>
      </p:sp>
      <p:sp>
        <p:nvSpPr>
          <p:cNvPr id="190467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90468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>
                <a:solidFill>
                  <a:srgbClr val="0000FF"/>
                </a:solidFill>
              </a:rPr>
              <a:t>Katsushi Arisaka,UCLA</a:t>
            </a:r>
          </a:p>
        </p:txBody>
      </p:sp>
      <p:sp>
        <p:nvSpPr>
          <p:cNvPr id="190469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FF8AE244-CC28-CB49-B629-A8CBF7CDD552}" type="slidenum">
              <a:rPr lang="en-US" sz="1500">
                <a:solidFill>
                  <a:srgbClr val="0000FF"/>
                </a:solidFill>
              </a:rPr>
              <a:pPr eaLnBrk="1" hangingPunct="1"/>
              <a:t>87</a:t>
            </a:fld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90470" name="TextBox 7"/>
          <p:cNvSpPr txBox="1">
            <a:spLocks noChangeArrowheads="1"/>
          </p:cNvSpPr>
          <p:nvPr/>
        </p:nvSpPr>
        <p:spPr bwMode="auto">
          <a:xfrm>
            <a:off x="6462713" y="838200"/>
            <a:ext cx="2681287" cy="4000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2" tIns="45716" rIns="91432" bIns="45716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000" b="1" i="1">
                <a:solidFill>
                  <a:srgbClr val="00B0F0"/>
                </a:solidFill>
                <a:latin typeface="Arial Narrow" charset="0"/>
              </a:rPr>
              <a:t>Tom Otis (Neurobiology)</a:t>
            </a:r>
          </a:p>
        </p:txBody>
      </p:sp>
      <p:pic>
        <p:nvPicPr>
          <p:cNvPr id="190471" name="Picture 1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901700"/>
            <a:ext cx="4267200" cy="5938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0472" name="Picture 1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76775" y="1828800"/>
            <a:ext cx="4924425" cy="4675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TextBox 8"/>
          <p:cNvSpPr txBox="1"/>
          <p:nvPr/>
        </p:nvSpPr>
        <p:spPr>
          <a:xfrm>
            <a:off x="4340225" y="3048000"/>
            <a:ext cx="685800" cy="471488"/>
          </a:xfrm>
          <a:prstGeom prst="rect">
            <a:avLst/>
          </a:prstGeom>
          <a:solidFill>
            <a:schemeClr val="bg1"/>
          </a:solidFill>
          <a:ln w="12700">
            <a:noFill/>
          </a:ln>
        </p:spPr>
        <p:txBody>
          <a:bodyPr lIns="91432" tIns="45716" rIns="91432" bIns="45716">
            <a:spAutoFit/>
          </a:bodyPr>
          <a:lstStyle/>
          <a:p>
            <a:pPr algn="l">
              <a:defRPr/>
            </a:pPr>
            <a:r>
              <a:rPr lang="en-US" b="1" dirty="0" err="1">
                <a:solidFill>
                  <a:srgbClr val="00D700"/>
                </a:solidFill>
                <a:latin typeface="+mn-lt"/>
                <a:ea typeface="+mn-ea"/>
                <a:cs typeface="+mn-cs"/>
              </a:rPr>
              <a:t>DiO</a:t>
            </a:r>
            <a:endParaRPr lang="en-US" b="1" dirty="0">
              <a:solidFill>
                <a:srgbClr val="00D700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0" y="1647825"/>
            <a:ext cx="838200" cy="461963"/>
          </a:xfrm>
          <a:prstGeom prst="rect">
            <a:avLst/>
          </a:prstGeom>
          <a:solidFill>
            <a:schemeClr val="bg1"/>
          </a:solidFill>
          <a:ln w="12700">
            <a:noFill/>
          </a:ln>
        </p:spPr>
        <p:txBody>
          <a:bodyPr lIns="91432" tIns="45716" rIns="91432" bIns="45716">
            <a:spAutoFit/>
          </a:bodyPr>
          <a:lstStyle/>
          <a:p>
            <a:pPr algn="l">
              <a:defRPr/>
            </a:pPr>
            <a:r>
              <a:rPr lang="en-US" b="1" dirty="0">
                <a:solidFill>
                  <a:srgbClr val="FF0000"/>
                </a:solidFill>
                <a:latin typeface="+mn-lt"/>
                <a:ea typeface="+mn-ea"/>
                <a:cs typeface="+mn-cs"/>
              </a:rPr>
              <a:t>DPA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4" name="Title 1"/>
          <p:cNvSpPr>
            <a:spLocks noGrp="1"/>
          </p:cNvSpPr>
          <p:nvPr>
            <p:ph type="title"/>
          </p:nvPr>
        </p:nvSpPr>
        <p:spPr>
          <a:xfrm>
            <a:off x="990600" y="0"/>
            <a:ext cx="7086600" cy="685800"/>
          </a:xfrm>
        </p:spPr>
        <p:txBody>
          <a:bodyPr/>
          <a:lstStyle/>
          <a:p>
            <a:r>
              <a:rPr lang="en-US" sz="3600">
                <a:latin typeface="Tahoma" charset="0"/>
                <a:ea typeface="ＭＳ Ｐゴシック" charset="0"/>
                <a:cs typeface="ＭＳ Ｐゴシック" charset="0"/>
              </a:rPr>
              <a:t>Voltage Sensing Dye</a:t>
            </a:r>
          </a:p>
        </p:txBody>
      </p:sp>
      <p:sp>
        <p:nvSpPr>
          <p:cNvPr id="192515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92516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>
                <a:solidFill>
                  <a:srgbClr val="0000FF"/>
                </a:solidFill>
              </a:rPr>
              <a:t>Katsushi Arisaka,UCLA</a:t>
            </a:r>
          </a:p>
        </p:txBody>
      </p:sp>
      <p:sp>
        <p:nvSpPr>
          <p:cNvPr id="192517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383229E8-F1CC-384C-AB8E-7B45338DB6D5}" type="slidenum">
              <a:rPr lang="en-US" sz="1500">
                <a:solidFill>
                  <a:srgbClr val="0000FF"/>
                </a:solidFill>
              </a:rPr>
              <a:pPr eaLnBrk="1" hangingPunct="1"/>
              <a:t>88</a:t>
            </a:fld>
            <a:endParaRPr lang="en-US" sz="1500">
              <a:solidFill>
                <a:srgbClr val="0000FF"/>
              </a:solidFill>
            </a:endParaRPr>
          </a:p>
        </p:txBody>
      </p:sp>
      <p:pic>
        <p:nvPicPr>
          <p:cNvPr id="192518" name="Picture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765"/>
          <a:stretch>
            <a:fillRect/>
          </a:stretch>
        </p:blipFill>
        <p:spPr bwMode="auto">
          <a:xfrm>
            <a:off x="1219200" y="1177925"/>
            <a:ext cx="7523163" cy="5775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2519" name="TextBox 7"/>
          <p:cNvSpPr txBox="1">
            <a:spLocks noChangeArrowheads="1"/>
          </p:cNvSpPr>
          <p:nvPr/>
        </p:nvSpPr>
        <p:spPr bwMode="auto">
          <a:xfrm>
            <a:off x="6462713" y="838200"/>
            <a:ext cx="2681287" cy="4000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2" tIns="45716" rIns="91432" bIns="45716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000" b="1" i="1">
                <a:solidFill>
                  <a:srgbClr val="00B0F0"/>
                </a:solidFill>
                <a:latin typeface="Arial Narrow" charset="0"/>
              </a:rPr>
              <a:t>Tom Otis (Neurobiology)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2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94563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Katsushi Arisaka,UCLA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94564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E5050AF8-492F-C04C-9959-17901DA9DFA9}" type="slidenum">
              <a:rPr lang="en-US" sz="1500">
                <a:solidFill>
                  <a:srgbClr val="0000FF"/>
                </a:solidFill>
              </a:rPr>
              <a:pPr eaLnBrk="1" hangingPunct="1"/>
              <a:t>89</a:t>
            </a:fld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94565" name="Rectangle 2"/>
          <p:cNvSpPr>
            <a:spLocks noChangeArrowheads="1"/>
          </p:cNvSpPr>
          <p:nvPr/>
        </p:nvSpPr>
        <p:spPr bwMode="auto">
          <a:xfrm>
            <a:off x="0" y="0"/>
            <a:ext cx="9677400" cy="73152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16" tIns="45708" rIns="91416" bIns="45708" anchor="ctr"/>
          <a:lstStyle/>
          <a:p>
            <a:endParaRPr lang="en-US"/>
          </a:p>
        </p:txBody>
      </p:sp>
      <p:pic>
        <p:nvPicPr>
          <p:cNvPr id="194566" name="Picture 4" descr="923f2[1]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800" y="742950"/>
            <a:ext cx="8356600" cy="626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94567" name="Group 22"/>
          <p:cNvGrpSpPr>
            <a:grpSpLocks/>
          </p:cNvGrpSpPr>
          <p:nvPr/>
        </p:nvGrpSpPr>
        <p:grpSpPr bwMode="auto">
          <a:xfrm>
            <a:off x="2087563" y="1295400"/>
            <a:ext cx="5440362" cy="3543300"/>
            <a:chOff x="2088246" y="1143000"/>
            <a:chExt cx="5439679" cy="3542845"/>
          </a:xfrm>
        </p:grpSpPr>
        <p:sp>
          <p:nvSpPr>
            <p:cNvPr id="194575" name="Oval 9"/>
            <p:cNvSpPr>
              <a:spLocks noChangeAspect="1"/>
            </p:cNvSpPr>
            <p:nvPr/>
          </p:nvSpPr>
          <p:spPr bwMode="auto">
            <a:xfrm>
              <a:off x="4114800" y="1676400"/>
              <a:ext cx="136525" cy="136525"/>
            </a:xfrm>
            <a:prstGeom prst="ellipse">
              <a:avLst/>
            </a:prstGeom>
            <a:solidFill>
              <a:srgbClr val="FDBBFF"/>
            </a:solidFill>
            <a:ln w="3810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4576" name="Oval 12"/>
            <p:cNvSpPr>
              <a:spLocks noChangeAspect="1"/>
            </p:cNvSpPr>
            <p:nvPr/>
          </p:nvSpPr>
          <p:spPr bwMode="auto">
            <a:xfrm>
              <a:off x="3886200" y="1143000"/>
              <a:ext cx="136525" cy="136525"/>
            </a:xfrm>
            <a:prstGeom prst="ellipse">
              <a:avLst/>
            </a:prstGeom>
            <a:solidFill>
              <a:srgbClr val="FDBBFF"/>
            </a:solidFill>
            <a:ln w="3810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4577" name="Oval 13"/>
            <p:cNvSpPr>
              <a:spLocks noChangeAspect="1"/>
            </p:cNvSpPr>
            <p:nvPr/>
          </p:nvSpPr>
          <p:spPr bwMode="auto">
            <a:xfrm>
              <a:off x="2088246" y="1729920"/>
              <a:ext cx="136525" cy="136525"/>
            </a:xfrm>
            <a:prstGeom prst="ellipse">
              <a:avLst/>
            </a:prstGeom>
            <a:solidFill>
              <a:srgbClr val="FDBBFF"/>
            </a:solidFill>
            <a:ln w="3810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4578" name="Oval 14"/>
            <p:cNvSpPr>
              <a:spLocks noChangeAspect="1"/>
            </p:cNvSpPr>
            <p:nvPr/>
          </p:nvSpPr>
          <p:spPr bwMode="auto">
            <a:xfrm>
              <a:off x="2514600" y="3429000"/>
              <a:ext cx="136525" cy="136525"/>
            </a:xfrm>
            <a:prstGeom prst="ellipse">
              <a:avLst/>
            </a:prstGeom>
            <a:solidFill>
              <a:srgbClr val="FDBBFF"/>
            </a:solidFill>
            <a:ln w="3810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4579" name="Oval 15"/>
            <p:cNvSpPr>
              <a:spLocks noChangeAspect="1"/>
            </p:cNvSpPr>
            <p:nvPr/>
          </p:nvSpPr>
          <p:spPr bwMode="auto">
            <a:xfrm>
              <a:off x="3794272" y="4549320"/>
              <a:ext cx="136525" cy="136525"/>
            </a:xfrm>
            <a:prstGeom prst="ellipse">
              <a:avLst/>
            </a:prstGeom>
            <a:solidFill>
              <a:srgbClr val="FDBBFF"/>
            </a:solidFill>
            <a:ln w="3810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4580" name="Oval 16"/>
            <p:cNvSpPr>
              <a:spLocks noChangeAspect="1"/>
            </p:cNvSpPr>
            <p:nvPr/>
          </p:nvSpPr>
          <p:spPr bwMode="auto">
            <a:xfrm>
              <a:off x="5585887" y="1828800"/>
              <a:ext cx="136525" cy="136525"/>
            </a:xfrm>
            <a:prstGeom prst="ellipse">
              <a:avLst/>
            </a:prstGeom>
            <a:solidFill>
              <a:srgbClr val="FDBBFF"/>
            </a:solidFill>
            <a:ln w="3810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4581" name="Oval 17"/>
            <p:cNvSpPr>
              <a:spLocks noChangeAspect="1"/>
            </p:cNvSpPr>
            <p:nvPr/>
          </p:nvSpPr>
          <p:spPr bwMode="auto">
            <a:xfrm>
              <a:off x="3886200" y="3276600"/>
              <a:ext cx="136525" cy="136525"/>
            </a:xfrm>
            <a:prstGeom prst="ellipse">
              <a:avLst/>
            </a:prstGeom>
            <a:solidFill>
              <a:srgbClr val="FDBBFF"/>
            </a:solidFill>
            <a:ln w="3810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4582" name="Oval 18"/>
            <p:cNvSpPr>
              <a:spLocks noChangeAspect="1"/>
            </p:cNvSpPr>
            <p:nvPr/>
          </p:nvSpPr>
          <p:spPr bwMode="auto">
            <a:xfrm>
              <a:off x="5410200" y="3048000"/>
              <a:ext cx="136525" cy="136525"/>
            </a:xfrm>
            <a:prstGeom prst="ellipse">
              <a:avLst/>
            </a:prstGeom>
            <a:solidFill>
              <a:srgbClr val="FDBBFF"/>
            </a:solidFill>
            <a:ln w="3810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4583" name="Oval 19"/>
            <p:cNvSpPr>
              <a:spLocks noChangeAspect="1"/>
            </p:cNvSpPr>
            <p:nvPr/>
          </p:nvSpPr>
          <p:spPr bwMode="auto">
            <a:xfrm>
              <a:off x="5890834" y="4503515"/>
              <a:ext cx="136525" cy="136525"/>
            </a:xfrm>
            <a:prstGeom prst="ellipse">
              <a:avLst/>
            </a:prstGeom>
            <a:solidFill>
              <a:srgbClr val="FDBBFF"/>
            </a:solidFill>
            <a:ln w="3810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4584" name="Oval 20"/>
            <p:cNvSpPr>
              <a:spLocks noChangeAspect="1"/>
            </p:cNvSpPr>
            <p:nvPr/>
          </p:nvSpPr>
          <p:spPr bwMode="auto">
            <a:xfrm>
              <a:off x="6652077" y="2735640"/>
              <a:ext cx="136525" cy="136525"/>
            </a:xfrm>
            <a:prstGeom prst="ellipse">
              <a:avLst/>
            </a:prstGeom>
            <a:solidFill>
              <a:srgbClr val="FDBBFF"/>
            </a:solidFill>
            <a:ln w="3810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4585" name="Oval 21"/>
            <p:cNvSpPr>
              <a:spLocks noChangeAspect="1"/>
            </p:cNvSpPr>
            <p:nvPr/>
          </p:nvSpPr>
          <p:spPr bwMode="auto">
            <a:xfrm>
              <a:off x="7391400" y="2073275"/>
              <a:ext cx="136525" cy="136525"/>
            </a:xfrm>
            <a:prstGeom prst="ellipse">
              <a:avLst/>
            </a:prstGeom>
            <a:solidFill>
              <a:srgbClr val="FDBBFF"/>
            </a:solidFill>
            <a:ln w="3810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" name="Group 25"/>
          <p:cNvGrpSpPr>
            <a:grpSpLocks/>
          </p:cNvGrpSpPr>
          <p:nvPr/>
        </p:nvGrpSpPr>
        <p:grpSpPr bwMode="auto">
          <a:xfrm>
            <a:off x="762000" y="5722938"/>
            <a:ext cx="3336925" cy="996950"/>
            <a:chOff x="762000" y="5570160"/>
            <a:chExt cx="3336925" cy="997328"/>
          </a:xfrm>
        </p:grpSpPr>
        <p:sp>
          <p:nvSpPr>
            <p:cNvPr id="194571" name="Oval 14"/>
            <p:cNvSpPr>
              <a:spLocks noChangeAspect="1"/>
            </p:cNvSpPr>
            <p:nvPr/>
          </p:nvSpPr>
          <p:spPr bwMode="auto">
            <a:xfrm>
              <a:off x="1333195" y="5570160"/>
              <a:ext cx="136525" cy="136525"/>
            </a:xfrm>
            <a:prstGeom prst="ellipse">
              <a:avLst/>
            </a:prstGeom>
            <a:solidFill>
              <a:srgbClr val="00FFFF"/>
            </a:solidFill>
            <a:ln w="3810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194572" name="Oval 14"/>
            <p:cNvSpPr>
              <a:spLocks noChangeAspect="1"/>
            </p:cNvSpPr>
            <p:nvPr/>
          </p:nvSpPr>
          <p:spPr bwMode="auto">
            <a:xfrm>
              <a:off x="2529718" y="5807075"/>
              <a:ext cx="136525" cy="136525"/>
            </a:xfrm>
            <a:prstGeom prst="ellipse">
              <a:avLst/>
            </a:prstGeom>
            <a:solidFill>
              <a:srgbClr val="00FFFF"/>
            </a:solidFill>
            <a:ln w="3810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194573" name="Oval 14"/>
            <p:cNvSpPr>
              <a:spLocks noChangeAspect="1"/>
            </p:cNvSpPr>
            <p:nvPr/>
          </p:nvSpPr>
          <p:spPr bwMode="auto">
            <a:xfrm>
              <a:off x="3962400" y="5791200"/>
              <a:ext cx="136525" cy="136525"/>
            </a:xfrm>
            <a:prstGeom prst="ellipse">
              <a:avLst/>
            </a:prstGeom>
            <a:solidFill>
              <a:srgbClr val="00FFFF"/>
            </a:solidFill>
            <a:ln w="3810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194574" name="TextBox 23"/>
            <p:cNvSpPr txBox="1">
              <a:spLocks noChangeArrowheads="1"/>
            </p:cNvSpPr>
            <p:nvPr/>
          </p:nvSpPr>
          <p:spPr bwMode="auto">
            <a:xfrm>
              <a:off x="762000" y="6095821"/>
              <a:ext cx="2286000" cy="4716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32" tIns="45716" rIns="91432" bIns="45716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l" eaLnBrk="1" hangingPunct="1"/>
              <a:r>
                <a:rPr lang="en-US" b="1">
                  <a:solidFill>
                    <a:srgbClr val="00FFFF"/>
                  </a:solidFill>
                  <a:latin typeface="Arial Narrow" charset="0"/>
                </a:rPr>
                <a:t>Photo Excitation</a:t>
              </a:r>
            </a:p>
          </p:txBody>
        </p:sp>
      </p:grpSp>
      <p:sp>
        <p:nvSpPr>
          <p:cNvPr id="194569" name="TextBox 24"/>
          <p:cNvSpPr txBox="1">
            <a:spLocks noChangeArrowheads="1"/>
          </p:cNvSpPr>
          <p:nvPr/>
        </p:nvSpPr>
        <p:spPr bwMode="auto">
          <a:xfrm>
            <a:off x="2819400" y="2438400"/>
            <a:ext cx="3048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2" tIns="45716" rIns="91432" bIns="45716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 eaLnBrk="1" hangingPunct="1"/>
            <a:r>
              <a:rPr lang="en-US" b="1">
                <a:solidFill>
                  <a:srgbClr val="FF6DFF"/>
                </a:solidFill>
                <a:latin typeface="Arial Narrow" charset="0"/>
              </a:rPr>
              <a:t>SLM + Voltage Sensing</a:t>
            </a:r>
          </a:p>
        </p:txBody>
      </p:sp>
      <p:sp>
        <p:nvSpPr>
          <p:cNvPr id="194570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sz="2400">
                <a:solidFill>
                  <a:srgbClr val="FF6600"/>
                </a:solidFill>
                <a:latin typeface="Tahoma" charset="0"/>
                <a:ea typeface="ＭＳ Ｐゴシック" charset="0"/>
                <a:cs typeface="ＭＳ Ｐゴシック" charset="0"/>
              </a:rPr>
              <a:t>Ca</a:t>
            </a:r>
            <a:r>
              <a:rPr lang="en-US" sz="2400" baseline="30000">
                <a:solidFill>
                  <a:srgbClr val="FF6600"/>
                </a:solidFill>
                <a:latin typeface="Tahoma" charset="0"/>
                <a:ea typeface="ＭＳ Ｐゴシック" charset="0"/>
                <a:cs typeface="ＭＳ Ｐゴシック" charset="0"/>
              </a:rPr>
              <a:t>2+</a:t>
            </a:r>
            <a:r>
              <a:rPr lang="en-US" sz="2400">
                <a:solidFill>
                  <a:srgbClr val="FF6600"/>
                </a:solidFill>
                <a:latin typeface="Tahoma" charset="0"/>
                <a:ea typeface="ＭＳ Ｐゴシック" charset="0"/>
                <a:cs typeface="ＭＳ Ｐゴシック" charset="0"/>
              </a:rPr>
              <a:t> Signal in cultivated Rat</a:t>
            </a:r>
            <a:r>
              <a:rPr lang="ja-JP" altLang="en-US" sz="2400">
                <a:solidFill>
                  <a:srgbClr val="FF6600"/>
                </a:solidFill>
                <a:latin typeface="Tahoma" charset="0"/>
                <a:ea typeface="ＭＳ Ｐゴシック" charset="0"/>
                <a:cs typeface="ＭＳ Ｐゴシック" charset="0"/>
              </a:rPr>
              <a:t>’</a:t>
            </a:r>
            <a:r>
              <a:rPr lang="en-US" sz="2400">
                <a:solidFill>
                  <a:srgbClr val="FF6600"/>
                </a:solidFill>
                <a:latin typeface="Tahoma" charset="0"/>
                <a:ea typeface="ＭＳ Ｐゴシック" charset="0"/>
                <a:cs typeface="ＭＳ Ｐゴシック" charset="0"/>
              </a:rPr>
              <a:t>s Brain </a:t>
            </a:r>
            <a:br>
              <a:rPr lang="en-US" sz="2400">
                <a:solidFill>
                  <a:srgbClr val="FF6600"/>
                </a:solidFill>
                <a:latin typeface="Tahoma" charset="0"/>
                <a:ea typeface="ＭＳ Ｐゴシック" charset="0"/>
                <a:cs typeface="ＭＳ Ｐゴシック" charset="0"/>
              </a:rPr>
            </a:br>
            <a:r>
              <a:rPr lang="en-US" sz="2400">
                <a:solidFill>
                  <a:srgbClr val="FF6600"/>
                </a:solidFill>
                <a:latin typeface="Tahoma" charset="0"/>
                <a:ea typeface="ＭＳ Ｐゴシック" charset="0"/>
                <a:cs typeface="ＭＳ Ｐゴシック" charset="0"/>
              </a:rPr>
              <a:t>by Confocal Microscope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Katsushi Arisaka,UCLA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4710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sz="3600">
                <a:latin typeface="Tahoma" charset="0"/>
                <a:ea typeface="ＭＳ Ｐゴシック" charset="0"/>
                <a:cs typeface="ＭＳ Ｐゴシック" charset="0"/>
              </a:rPr>
              <a:t>The Origin of Universe and Particles</a:t>
            </a:r>
          </a:p>
        </p:txBody>
      </p:sp>
      <p:sp>
        <p:nvSpPr>
          <p:cNvPr id="4045827" name="Text Box 3"/>
          <p:cNvSpPr txBox="1">
            <a:spLocks noChangeArrowheads="1"/>
          </p:cNvSpPr>
          <p:nvPr/>
        </p:nvSpPr>
        <p:spPr bwMode="auto">
          <a:xfrm>
            <a:off x="468313" y="1501775"/>
            <a:ext cx="1427162" cy="396875"/>
          </a:xfrm>
          <a:prstGeom prst="rect">
            <a:avLst/>
          </a:prstGeom>
          <a:noFill/>
          <a:ln w="31750">
            <a:noFill/>
            <a:miter lim="800000"/>
            <a:headEnd/>
            <a:tailEnd type="none" w="lg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sz="2000" b="1" dirty="0">
                <a:solidFill>
                  <a:srgbClr val="FF6600"/>
                </a:solidFill>
                <a:latin typeface="+mn-lt"/>
                <a:ea typeface="+mn-ea"/>
                <a:cs typeface="+mn-cs"/>
              </a:rPr>
              <a:t>1B years</a:t>
            </a:r>
          </a:p>
        </p:txBody>
      </p:sp>
      <p:sp>
        <p:nvSpPr>
          <p:cNvPr id="4045828" name="Text Box 4"/>
          <p:cNvSpPr txBox="1">
            <a:spLocks noChangeArrowheads="1"/>
          </p:cNvSpPr>
          <p:nvPr/>
        </p:nvSpPr>
        <p:spPr bwMode="auto">
          <a:xfrm>
            <a:off x="2360613" y="1031875"/>
            <a:ext cx="1800225" cy="396875"/>
          </a:xfrm>
          <a:prstGeom prst="rect">
            <a:avLst/>
          </a:prstGeom>
          <a:noFill/>
          <a:ln w="31750">
            <a:noFill/>
            <a:miter lim="800000"/>
            <a:headEnd/>
            <a:tailEnd type="none" w="lg" len="med"/>
          </a:ln>
          <a:effectLst/>
        </p:spPr>
        <p:txBody>
          <a:bodyPr>
            <a:spAutoFit/>
          </a:bodyPr>
          <a:lstStyle/>
          <a:p>
            <a:pPr algn="l">
              <a:defRPr/>
            </a:pPr>
            <a:r>
              <a:rPr lang="en-US" sz="2000" b="1" i="1">
                <a:solidFill>
                  <a:srgbClr val="0000FF"/>
                </a:solidFill>
                <a:latin typeface="+mn-lt"/>
                <a:ea typeface="+mn-ea"/>
                <a:cs typeface="+mn-cs"/>
              </a:rPr>
              <a:t>Big Bang!</a:t>
            </a:r>
          </a:p>
        </p:txBody>
      </p:sp>
      <p:sp>
        <p:nvSpPr>
          <p:cNvPr id="4045829" name="Text Box 5"/>
          <p:cNvSpPr txBox="1">
            <a:spLocks noChangeArrowheads="1"/>
          </p:cNvSpPr>
          <p:nvPr/>
        </p:nvSpPr>
        <p:spPr bwMode="auto">
          <a:xfrm>
            <a:off x="2312988" y="4648200"/>
            <a:ext cx="2819400" cy="396875"/>
          </a:xfrm>
          <a:prstGeom prst="rect">
            <a:avLst/>
          </a:prstGeom>
          <a:noFill/>
          <a:ln w="31750">
            <a:noFill/>
            <a:miter lim="800000"/>
            <a:headEnd/>
            <a:tailEnd type="none" w="lg" len="med"/>
          </a:ln>
          <a:effectLst/>
        </p:spPr>
        <p:txBody>
          <a:bodyPr>
            <a:spAutoFit/>
          </a:bodyPr>
          <a:lstStyle/>
          <a:p>
            <a:pPr algn="l">
              <a:defRPr/>
            </a:pPr>
            <a:r>
              <a:rPr lang="en-US" sz="2000" b="1" i="1">
                <a:solidFill>
                  <a:srgbClr val="0000FF"/>
                </a:solidFill>
                <a:latin typeface="+mn-lt"/>
                <a:ea typeface="+mn-ea"/>
                <a:cs typeface="+mn-cs"/>
              </a:rPr>
              <a:t>Solar System formed</a:t>
            </a:r>
          </a:p>
        </p:txBody>
      </p:sp>
      <p:sp>
        <p:nvSpPr>
          <p:cNvPr id="4045830" name="Line 6"/>
          <p:cNvSpPr>
            <a:spLocks noChangeAspect="1" noChangeShapeType="1"/>
          </p:cNvSpPr>
          <p:nvPr/>
        </p:nvSpPr>
        <p:spPr bwMode="auto">
          <a:xfrm>
            <a:off x="1246188" y="1250950"/>
            <a:ext cx="1143000" cy="0"/>
          </a:xfrm>
          <a:prstGeom prst="line">
            <a:avLst/>
          </a:prstGeom>
          <a:noFill/>
          <a:ln w="38100">
            <a:solidFill>
              <a:srgbClr val="FFCC00"/>
            </a:solidFill>
            <a:prstDash val="sysDot"/>
            <a:round/>
            <a:headEnd type="stealth" w="med" len="lg"/>
            <a:tailEnd type="none" w="med" len="lg"/>
          </a:ln>
          <a:effectLst/>
        </p:spPr>
        <p:txBody>
          <a:bodyPr/>
          <a:lstStyle/>
          <a:p>
            <a:pPr>
              <a:defRPr/>
            </a:pPr>
            <a:endParaRPr lang="en-US" b="1">
              <a:latin typeface="+mn-lt"/>
              <a:ea typeface="+mn-ea"/>
              <a:cs typeface="+mn-cs"/>
            </a:endParaRPr>
          </a:p>
        </p:txBody>
      </p:sp>
      <p:sp>
        <p:nvSpPr>
          <p:cNvPr id="4045831" name="Text Box 7"/>
          <p:cNvSpPr txBox="1">
            <a:spLocks noChangeArrowheads="1"/>
          </p:cNvSpPr>
          <p:nvPr/>
        </p:nvSpPr>
        <p:spPr bwMode="auto">
          <a:xfrm>
            <a:off x="2312988" y="5181600"/>
            <a:ext cx="2819400" cy="396875"/>
          </a:xfrm>
          <a:prstGeom prst="rect">
            <a:avLst/>
          </a:prstGeom>
          <a:noFill/>
          <a:ln w="31750">
            <a:noFill/>
            <a:miter lim="800000"/>
            <a:headEnd/>
            <a:tailEnd type="none" w="lg" len="med"/>
          </a:ln>
          <a:effectLst/>
        </p:spPr>
        <p:txBody>
          <a:bodyPr>
            <a:spAutoFit/>
          </a:bodyPr>
          <a:lstStyle/>
          <a:p>
            <a:pPr algn="l">
              <a:defRPr/>
            </a:pPr>
            <a:r>
              <a:rPr lang="en-US" sz="2000" b="1" i="1">
                <a:solidFill>
                  <a:srgbClr val="CC00FF"/>
                </a:solidFill>
                <a:latin typeface="+mn-lt"/>
                <a:ea typeface="+mn-ea"/>
                <a:cs typeface="+mn-cs"/>
              </a:rPr>
              <a:t>First life on the Earth</a:t>
            </a:r>
          </a:p>
        </p:txBody>
      </p:sp>
      <p:sp>
        <p:nvSpPr>
          <p:cNvPr id="4045832" name="Line 8"/>
          <p:cNvSpPr>
            <a:spLocks noChangeAspect="1" noChangeShapeType="1"/>
          </p:cNvSpPr>
          <p:nvPr/>
        </p:nvSpPr>
        <p:spPr bwMode="auto">
          <a:xfrm>
            <a:off x="1017588" y="5410200"/>
            <a:ext cx="1143000" cy="0"/>
          </a:xfrm>
          <a:prstGeom prst="line">
            <a:avLst/>
          </a:prstGeom>
          <a:noFill/>
          <a:ln w="38100">
            <a:solidFill>
              <a:srgbClr val="FFCC00"/>
            </a:solidFill>
            <a:prstDash val="sysDot"/>
            <a:round/>
            <a:headEnd type="stealth" w="med" len="lg"/>
            <a:tailEnd type="none" w="med" len="lg"/>
          </a:ln>
          <a:effectLst/>
        </p:spPr>
        <p:txBody>
          <a:bodyPr/>
          <a:lstStyle/>
          <a:p>
            <a:pPr>
              <a:defRPr/>
            </a:pPr>
            <a:endParaRPr lang="en-US" b="1">
              <a:latin typeface="+mn-lt"/>
              <a:ea typeface="+mn-ea"/>
              <a:cs typeface="+mn-cs"/>
            </a:endParaRPr>
          </a:p>
        </p:txBody>
      </p:sp>
      <p:sp>
        <p:nvSpPr>
          <p:cNvPr id="4045833" name="Text Box 9"/>
          <p:cNvSpPr txBox="1">
            <a:spLocks noChangeArrowheads="1"/>
          </p:cNvSpPr>
          <p:nvPr/>
        </p:nvSpPr>
        <p:spPr bwMode="auto">
          <a:xfrm>
            <a:off x="2274888" y="6272213"/>
            <a:ext cx="2819400" cy="396875"/>
          </a:xfrm>
          <a:prstGeom prst="rect">
            <a:avLst/>
          </a:prstGeom>
          <a:noFill/>
          <a:ln w="31750">
            <a:noFill/>
            <a:miter lim="800000"/>
            <a:headEnd/>
            <a:tailEnd type="none" w="lg" len="med"/>
          </a:ln>
          <a:effectLst/>
        </p:spPr>
        <p:txBody>
          <a:bodyPr>
            <a:spAutoFit/>
          </a:bodyPr>
          <a:lstStyle/>
          <a:p>
            <a:pPr algn="l">
              <a:defRPr/>
            </a:pPr>
            <a:r>
              <a:rPr lang="en-US" sz="2000" b="1" i="1">
                <a:solidFill>
                  <a:srgbClr val="CC00FF"/>
                </a:solidFill>
                <a:latin typeface="+mn-lt"/>
                <a:ea typeface="+mn-ea"/>
                <a:cs typeface="+mn-cs"/>
              </a:rPr>
              <a:t>Homo sapiens</a:t>
            </a:r>
          </a:p>
        </p:txBody>
      </p:sp>
      <p:sp>
        <p:nvSpPr>
          <p:cNvPr id="4045834" name="Line 10"/>
          <p:cNvSpPr>
            <a:spLocks noChangeShapeType="1"/>
          </p:cNvSpPr>
          <p:nvPr/>
        </p:nvSpPr>
        <p:spPr bwMode="auto">
          <a:xfrm>
            <a:off x="990600" y="6418263"/>
            <a:ext cx="1328738" cy="122237"/>
          </a:xfrm>
          <a:prstGeom prst="line">
            <a:avLst/>
          </a:prstGeom>
          <a:noFill/>
          <a:ln w="38100">
            <a:solidFill>
              <a:srgbClr val="FFCC00"/>
            </a:solidFill>
            <a:prstDash val="sysDot"/>
            <a:round/>
            <a:headEnd type="stealth" w="med" len="lg"/>
            <a:tailEnd type="none" w="med" len="lg"/>
          </a:ln>
          <a:effectLst/>
        </p:spPr>
        <p:txBody>
          <a:bodyPr/>
          <a:lstStyle/>
          <a:p>
            <a:pPr>
              <a:defRPr/>
            </a:pPr>
            <a:endParaRPr lang="en-US" b="1">
              <a:latin typeface="+mn-lt"/>
              <a:ea typeface="+mn-ea"/>
              <a:cs typeface="+mn-cs"/>
            </a:endParaRPr>
          </a:p>
        </p:txBody>
      </p:sp>
      <p:sp>
        <p:nvSpPr>
          <p:cNvPr id="4045835" name="Line 11"/>
          <p:cNvSpPr>
            <a:spLocks noChangeShapeType="1"/>
          </p:cNvSpPr>
          <p:nvPr/>
        </p:nvSpPr>
        <p:spPr bwMode="auto">
          <a:xfrm>
            <a:off x="1017588" y="6529388"/>
            <a:ext cx="1236662" cy="231775"/>
          </a:xfrm>
          <a:prstGeom prst="line">
            <a:avLst/>
          </a:prstGeom>
          <a:noFill/>
          <a:ln w="38100">
            <a:solidFill>
              <a:srgbClr val="FFCC00"/>
            </a:solidFill>
            <a:prstDash val="sysDot"/>
            <a:round/>
            <a:headEnd type="stealth" w="med" len="lg"/>
            <a:tailEnd type="none" w="med" len="lg"/>
          </a:ln>
          <a:effectLst/>
        </p:spPr>
        <p:txBody>
          <a:bodyPr/>
          <a:lstStyle/>
          <a:p>
            <a:pPr>
              <a:defRPr/>
            </a:pPr>
            <a:endParaRPr lang="en-US" b="1">
              <a:latin typeface="+mn-lt"/>
              <a:ea typeface="+mn-ea"/>
              <a:cs typeface="+mn-cs"/>
            </a:endParaRPr>
          </a:p>
        </p:txBody>
      </p:sp>
      <p:sp>
        <p:nvSpPr>
          <p:cNvPr id="47117" name="Text Box 12"/>
          <p:cNvSpPr txBox="1">
            <a:spLocks noChangeArrowheads="1"/>
          </p:cNvSpPr>
          <p:nvPr/>
        </p:nvSpPr>
        <p:spPr bwMode="auto">
          <a:xfrm>
            <a:off x="2255838" y="6597650"/>
            <a:ext cx="28194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 type="none" w="lg" len="med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 eaLnBrk="1" hangingPunct="1"/>
            <a:r>
              <a:rPr lang="en-US" sz="2000" b="1" i="1">
                <a:latin typeface="Arial Narrow" charset="0"/>
              </a:rPr>
              <a:t>We were born.</a:t>
            </a:r>
          </a:p>
        </p:txBody>
      </p:sp>
      <p:sp>
        <p:nvSpPr>
          <p:cNvPr id="4045837" name="Line 13"/>
          <p:cNvSpPr>
            <a:spLocks noChangeAspect="1" noChangeShapeType="1"/>
          </p:cNvSpPr>
          <p:nvPr/>
        </p:nvSpPr>
        <p:spPr bwMode="auto">
          <a:xfrm>
            <a:off x="1008063" y="4800600"/>
            <a:ext cx="1143000" cy="0"/>
          </a:xfrm>
          <a:prstGeom prst="line">
            <a:avLst/>
          </a:prstGeom>
          <a:noFill/>
          <a:ln w="38100">
            <a:solidFill>
              <a:srgbClr val="FFCC00"/>
            </a:solidFill>
            <a:prstDash val="sysDot"/>
            <a:round/>
            <a:headEnd type="stealth" w="med" len="lg"/>
            <a:tailEnd type="none" w="med" len="lg"/>
          </a:ln>
          <a:effectLst/>
        </p:spPr>
        <p:txBody>
          <a:bodyPr/>
          <a:lstStyle/>
          <a:p>
            <a:pPr>
              <a:defRPr/>
            </a:pPr>
            <a:endParaRPr lang="en-US" b="1">
              <a:latin typeface="+mn-lt"/>
              <a:ea typeface="+mn-ea"/>
              <a:cs typeface="+mn-cs"/>
            </a:endParaRPr>
          </a:p>
        </p:txBody>
      </p:sp>
      <p:sp>
        <p:nvSpPr>
          <p:cNvPr id="4045838" name="Text Box 14"/>
          <p:cNvSpPr txBox="1">
            <a:spLocks noChangeArrowheads="1"/>
          </p:cNvSpPr>
          <p:nvPr/>
        </p:nvSpPr>
        <p:spPr bwMode="auto">
          <a:xfrm>
            <a:off x="2389188" y="1444625"/>
            <a:ext cx="3124200" cy="396875"/>
          </a:xfrm>
          <a:prstGeom prst="rect">
            <a:avLst/>
          </a:prstGeom>
          <a:noFill/>
          <a:ln w="31750">
            <a:noFill/>
            <a:miter lim="800000"/>
            <a:headEnd/>
            <a:tailEnd type="none" w="lg" len="med"/>
          </a:ln>
          <a:effectLst/>
        </p:spPr>
        <p:txBody>
          <a:bodyPr>
            <a:spAutoFit/>
          </a:bodyPr>
          <a:lstStyle/>
          <a:p>
            <a:pPr algn="l">
              <a:defRPr/>
            </a:pPr>
            <a:r>
              <a:rPr lang="en-US" sz="2000" b="1" i="1" dirty="0">
                <a:solidFill>
                  <a:srgbClr val="0000FF"/>
                </a:solidFill>
                <a:latin typeface="+mn-lt"/>
                <a:ea typeface="+mn-ea"/>
                <a:cs typeface="+mn-cs"/>
              </a:rPr>
              <a:t>First Galaxy formed</a:t>
            </a:r>
          </a:p>
        </p:txBody>
      </p:sp>
      <p:sp>
        <p:nvSpPr>
          <p:cNvPr id="4045839" name="Line 15"/>
          <p:cNvSpPr>
            <a:spLocks noChangeAspect="1" noChangeShapeType="1"/>
          </p:cNvSpPr>
          <p:nvPr/>
        </p:nvSpPr>
        <p:spPr bwMode="auto">
          <a:xfrm>
            <a:off x="1236663" y="1647825"/>
            <a:ext cx="1143000" cy="0"/>
          </a:xfrm>
          <a:prstGeom prst="line">
            <a:avLst/>
          </a:prstGeom>
          <a:noFill/>
          <a:ln w="38100">
            <a:solidFill>
              <a:srgbClr val="FFCC00"/>
            </a:solidFill>
            <a:prstDash val="sysDot"/>
            <a:round/>
            <a:headEnd type="stealth" w="med" len="lg"/>
            <a:tailEnd type="none" w="med" len="lg"/>
          </a:ln>
          <a:effectLst/>
        </p:spPr>
        <p:txBody>
          <a:bodyPr/>
          <a:lstStyle/>
          <a:p>
            <a:pPr>
              <a:defRPr/>
            </a:pPr>
            <a:endParaRPr lang="en-US" b="1">
              <a:latin typeface="+mn-lt"/>
              <a:ea typeface="+mn-ea"/>
              <a:cs typeface="+mn-cs"/>
            </a:endParaRPr>
          </a:p>
        </p:txBody>
      </p:sp>
      <p:sp>
        <p:nvSpPr>
          <p:cNvPr id="47121" name="Text Box 29"/>
          <p:cNvSpPr txBox="1">
            <a:spLocks noChangeArrowheads="1"/>
          </p:cNvSpPr>
          <p:nvPr/>
        </p:nvSpPr>
        <p:spPr bwMode="auto">
          <a:xfrm>
            <a:off x="468313" y="1131888"/>
            <a:ext cx="8175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 type="none" w="lg" len="med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000" b="1">
                <a:solidFill>
                  <a:srgbClr val="FF6600"/>
                </a:solidFill>
                <a:latin typeface="Arial Narrow" charset="0"/>
              </a:rPr>
              <a:t>0</a:t>
            </a:r>
            <a:endParaRPr lang="en-US" sz="2000" b="1" baseline="30000">
              <a:solidFill>
                <a:srgbClr val="FF6600"/>
              </a:solidFill>
              <a:latin typeface="Arial Narrow" charset="0"/>
            </a:endParaRPr>
          </a:p>
        </p:txBody>
      </p:sp>
      <p:grpSp>
        <p:nvGrpSpPr>
          <p:cNvPr id="47122" name="Group 56"/>
          <p:cNvGrpSpPr>
            <a:grpSpLocks/>
          </p:cNvGrpSpPr>
          <p:nvPr/>
        </p:nvGrpSpPr>
        <p:grpSpPr bwMode="auto">
          <a:xfrm>
            <a:off x="228600" y="854075"/>
            <a:ext cx="1154113" cy="6003925"/>
            <a:chOff x="771525" y="854075"/>
            <a:chExt cx="1154113" cy="6003925"/>
          </a:xfrm>
        </p:grpSpPr>
        <p:sp>
          <p:nvSpPr>
            <p:cNvPr id="4045840" name="Text Box 16"/>
            <p:cNvSpPr txBox="1">
              <a:spLocks noChangeArrowheads="1"/>
            </p:cNvSpPr>
            <p:nvPr/>
          </p:nvSpPr>
          <p:spPr bwMode="auto">
            <a:xfrm>
              <a:off x="782638" y="854075"/>
              <a:ext cx="876300" cy="396875"/>
            </a:xfrm>
            <a:prstGeom prst="rect">
              <a:avLst/>
            </a:prstGeom>
            <a:noFill/>
            <a:ln w="31750">
              <a:noFill/>
              <a:miter lim="800000"/>
              <a:headEnd/>
              <a:tailEnd type="none" w="lg" len="med"/>
            </a:ln>
            <a:effectLst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US" sz="2000" b="1">
                  <a:solidFill>
                    <a:srgbClr val="FF6600"/>
                  </a:solidFill>
                  <a:latin typeface="+mn-lt"/>
                  <a:ea typeface="+mn-ea"/>
                  <a:cs typeface="+mn-cs"/>
                </a:rPr>
                <a:t>Time </a:t>
              </a:r>
            </a:p>
          </p:txBody>
        </p:sp>
        <p:sp>
          <p:nvSpPr>
            <p:cNvPr id="4045841" name="Line 17"/>
            <p:cNvSpPr>
              <a:spLocks noChangeAspect="1" noChangeShapeType="1"/>
            </p:cNvSpPr>
            <p:nvPr/>
          </p:nvSpPr>
          <p:spPr bwMode="auto">
            <a:xfrm flipH="1">
              <a:off x="782638" y="1076325"/>
              <a:ext cx="0" cy="5781675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45842" name="Line 18"/>
            <p:cNvSpPr>
              <a:spLocks noChangeShapeType="1"/>
            </p:cNvSpPr>
            <p:nvPr/>
          </p:nvSpPr>
          <p:spPr bwMode="auto">
            <a:xfrm>
              <a:off x="782638" y="1296988"/>
              <a:ext cx="203200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45843" name="Line 19"/>
            <p:cNvSpPr>
              <a:spLocks noChangeShapeType="1"/>
            </p:cNvSpPr>
            <p:nvPr/>
          </p:nvSpPr>
          <p:spPr bwMode="auto">
            <a:xfrm>
              <a:off x="787400" y="1658938"/>
              <a:ext cx="201613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45844" name="Line 20"/>
            <p:cNvSpPr>
              <a:spLocks noChangeShapeType="1"/>
            </p:cNvSpPr>
            <p:nvPr/>
          </p:nvSpPr>
          <p:spPr bwMode="auto">
            <a:xfrm>
              <a:off x="787400" y="2041525"/>
              <a:ext cx="201613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45845" name="Line 21"/>
            <p:cNvSpPr>
              <a:spLocks noChangeShapeType="1"/>
            </p:cNvSpPr>
            <p:nvPr/>
          </p:nvSpPr>
          <p:spPr bwMode="auto">
            <a:xfrm>
              <a:off x="795338" y="2405063"/>
              <a:ext cx="203200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45846" name="Line 22"/>
            <p:cNvSpPr>
              <a:spLocks noChangeShapeType="1"/>
            </p:cNvSpPr>
            <p:nvPr/>
          </p:nvSpPr>
          <p:spPr bwMode="auto">
            <a:xfrm>
              <a:off x="804863" y="2784475"/>
              <a:ext cx="201612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45847" name="Line 23"/>
            <p:cNvSpPr>
              <a:spLocks noChangeShapeType="1"/>
            </p:cNvSpPr>
            <p:nvPr/>
          </p:nvSpPr>
          <p:spPr bwMode="auto">
            <a:xfrm>
              <a:off x="793750" y="3152775"/>
              <a:ext cx="201613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45848" name="Line 24"/>
            <p:cNvSpPr>
              <a:spLocks noChangeShapeType="1"/>
            </p:cNvSpPr>
            <p:nvPr/>
          </p:nvSpPr>
          <p:spPr bwMode="auto">
            <a:xfrm>
              <a:off x="801688" y="3525838"/>
              <a:ext cx="203200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45849" name="Line 25"/>
            <p:cNvSpPr>
              <a:spLocks noChangeShapeType="1"/>
            </p:cNvSpPr>
            <p:nvPr/>
          </p:nvSpPr>
          <p:spPr bwMode="auto">
            <a:xfrm>
              <a:off x="804863" y="3902075"/>
              <a:ext cx="201612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45850" name="Line 26"/>
            <p:cNvSpPr>
              <a:spLocks noChangeShapeType="1"/>
            </p:cNvSpPr>
            <p:nvPr/>
          </p:nvSpPr>
          <p:spPr bwMode="auto">
            <a:xfrm>
              <a:off x="793750" y="4265613"/>
              <a:ext cx="201613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45851" name="Line 27"/>
            <p:cNvSpPr>
              <a:spLocks noChangeShapeType="1"/>
            </p:cNvSpPr>
            <p:nvPr/>
          </p:nvSpPr>
          <p:spPr bwMode="auto">
            <a:xfrm>
              <a:off x="782638" y="4621213"/>
              <a:ext cx="203200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45852" name="Line 28"/>
            <p:cNvSpPr>
              <a:spLocks noChangeShapeType="1"/>
            </p:cNvSpPr>
            <p:nvPr/>
          </p:nvSpPr>
          <p:spPr bwMode="auto">
            <a:xfrm>
              <a:off x="782638" y="5008563"/>
              <a:ext cx="203200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7150" name="Text Box 30"/>
            <p:cNvSpPr txBox="1">
              <a:spLocks noChangeArrowheads="1"/>
            </p:cNvSpPr>
            <p:nvPr/>
          </p:nvSpPr>
          <p:spPr bwMode="auto">
            <a:xfrm>
              <a:off x="1011238" y="1906588"/>
              <a:ext cx="674687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2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47151" name="Text Box 31"/>
            <p:cNvSpPr txBox="1">
              <a:spLocks noChangeArrowheads="1"/>
            </p:cNvSpPr>
            <p:nvPr/>
          </p:nvSpPr>
          <p:spPr bwMode="auto">
            <a:xfrm>
              <a:off x="1011238" y="2239963"/>
              <a:ext cx="762000" cy="2968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47152" name="Text Box 32"/>
            <p:cNvSpPr txBox="1">
              <a:spLocks noChangeArrowheads="1"/>
            </p:cNvSpPr>
            <p:nvPr/>
          </p:nvSpPr>
          <p:spPr bwMode="auto">
            <a:xfrm>
              <a:off x="1163638" y="2346325"/>
              <a:ext cx="762000" cy="296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4045857" name="Line 33"/>
            <p:cNvSpPr>
              <a:spLocks noChangeShapeType="1"/>
            </p:cNvSpPr>
            <p:nvPr/>
          </p:nvSpPr>
          <p:spPr bwMode="auto">
            <a:xfrm>
              <a:off x="771525" y="5397500"/>
              <a:ext cx="201613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45858" name="Line 34"/>
            <p:cNvSpPr>
              <a:spLocks noChangeShapeType="1"/>
            </p:cNvSpPr>
            <p:nvPr/>
          </p:nvSpPr>
          <p:spPr bwMode="auto">
            <a:xfrm>
              <a:off x="779463" y="5770563"/>
              <a:ext cx="203200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45859" name="Line 35"/>
            <p:cNvSpPr>
              <a:spLocks noChangeShapeType="1"/>
            </p:cNvSpPr>
            <p:nvPr/>
          </p:nvSpPr>
          <p:spPr bwMode="auto">
            <a:xfrm>
              <a:off x="782638" y="6146800"/>
              <a:ext cx="201612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45860" name="Line 36"/>
            <p:cNvSpPr>
              <a:spLocks noChangeShapeType="1"/>
            </p:cNvSpPr>
            <p:nvPr/>
          </p:nvSpPr>
          <p:spPr bwMode="auto">
            <a:xfrm>
              <a:off x="771525" y="6508750"/>
              <a:ext cx="201613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7157" name="Text Box 37"/>
            <p:cNvSpPr txBox="1">
              <a:spLocks noChangeArrowheads="1"/>
            </p:cNvSpPr>
            <p:nvPr/>
          </p:nvSpPr>
          <p:spPr bwMode="auto">
            <a:xfrm>
              <a:off x="1000125" y="2238375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3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47158" name="Text Box 38"/>
            <p:cNvSpPr txBox="1">
              <a:spLocks noChangeArrowheads="1"/>
            </p:cNvSpPr>
            <p:nvPr/>
          </p:nvSpPr>
          <p:spPr bwMode="auto">
            <a:xfrm>
              <a:off x="1000125" y="2625725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4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47159" name="Text Box 39"/>
            <p:cNvSpPr txBox="1">
              <a:spLocks noChangeArrowheads="1"/>
            </p:cNvSpPr>
            <p:nvPr/>
          </p:nvSpPr>
          <p:spPr bwMode="auto">
            <a:xfrm>
              <a:off x="1000125" y="3017838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5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47160" name="Text Box 40"/>
            <p:cNvSpPr txBox="1">
              <a:spLocks noChangeArrowheads="1"/>
            </p:cNvSpPr>
            <p:nvPr/>
          </p:nvSpPr>
          <p:spPr bwMode="auto">
            <a:xfrm>
              <a:off x="1000125" y="3402013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6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47161" name="Text Box 41"/>
            <p:cNvSpPr txBox="1">
              <a:spLocks noChangeArrowheads="1"/>
            </p:cNvSpPr>
            <p:nvPr/>
          </p:nvSpPr>
          <p:spPr bwMode="auto">
            <a:xfrm>
              <a:off x="1000125" y="3789363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7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47162" name="Text Box 42"/>
            <p:cNvSpPr txBox="1">
              <a:spLocks noChangeArrowheads="1"/>
            </p:cNvSpPr>
            <p:nvPr/>
          </p:nvSpPr>
          <p:spPr bwMode="auto">
            <a:xfrm>
              <a:off x="1000125" y="4122738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8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47163" name="Text Box 43"/>
            <p:cNvSpPr txBox="1">
              <a:spLocks noChangeArrowheads="1"/>
            </p:cNvSpPr>
            <p:nvPr/>
          </p:nvSpPr>
          <p:spPr bwMode="auto">
            <a:xfrm>
              <a:off x="1000125" y="4510088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9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47164" name="Text Box 44"/>
            <p:cNvSpPr txBox="1">
              <a:spLocks noChangeArrowheads="1"/>
            </p:cNvSpPr>
            <p:nvPr/>
          </p:nvSpPr>
          <p:spPr bwMode="auto">
            <a:xfrm>
              <a:off x="1000125" y="4897438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10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47165" name="Text Box 45"/>
            <p:cNvSpPr txBox="1">
              <a:spLocks noChangeArrowheads="1"/>
            </p:cNvSpPr>
            <p:nvPr/>
          </p:nvSpPr>
          <p:spPr bwMode="auto">
            <a:xfrm>
              <a:off x="1000125" y="5287963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11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47166" name="Text Box 46"/>
            <p:cNvSpPr txBox="1">
              <a:spLocks noChangeArrowheads="1"/>
            </p:cNvSpPr>
            <p:nvPr/>
          </p:nvSpPr>
          <p:spPr bwMode="auto">
            <a:xfrm>
              <a:off x="1000125" y="5616575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12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47167" name="Text Box 47"/>
            <p:cNvSpPr txBox="1">
              <a:spLocks noChangeArrowheads="1"/>
            </p:cNvSpPr>
            <p:nvPr/>
          </p:nvSpPr>
          <p:spPr bwMode="auto">
            <a:xfrm>
              <a:off x="1000125" y="6005513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13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47168" name="Text Box 48"/>
            <p:cNvSpPr txBox="1">
              <a:spLocks noChangeArrowheads="1"/>
            </p:cNvSpPr>
            <p:nvPr/>
          </p:nvSpPr>
          <p:spPr bwMode="auto">
            <a:xfrm>
              <a:off x="1000125" y="6396038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14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</p:grpSp>
      <p:sp>
        <p:nvSpPr>
          <p:cNvPr id="47123" name="Text Box 49"/>
          <p:cNvSpPr txBox="1">
            <a:spLocks noChangeArrowheads="1"/>
          </p:cNvSpPr>
          <p:nvPr/>
        </p:nvSpPr>
        <p:spPr bwMode="auto">
          <a:xfrm>
            <a:off x="2303463" y="5945188"/>
            <a:ext cx="28194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 type="none" w="lg" len="med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 eaLnBrk="1" hangingPunct="1"/>
            <a:r>
              <a:rPr lang="en-US" sz="2000" b="1" i="1">
                <a:solidFill>
                  <a:srgbClr val="CC00FF"/>
                </a:solidFill>
                <a:latin typeface="Arial Narrow" charset="0"/>
              </a:rPr>
              <a:t>Plants, Fish…</a:t>
            </a:r>
          </a:p>
        </p:txBody>
      </p:sp>
      <p:sp>
        <p:nvSpPr>
          <p:cNvPr id="4045874" name="Line 50"/>
          <p:cNvSpPr>
            <a:spLocks noChangeShapeType="1"/>
          </p:cNvSpPr>
          <p:nvPr/>
        </p:nvSpPr>
        <p:spPr bwMode="auto">
          <a:xfrm flipV="1">
            <a:off x="1008063" y="6137275"/>
            <a:ext cx="1227137" cy="187325"/>
          </a:xfrm>
          <a:prstGeom prst="line">
            <a:avLst/>
          </a:prstGeom>
          <a:noFill/>
          <a:ln w="38100">
            <a:solidFill>
              <a:srgbClr val="FFCC00"/>
            </a:solidFill>
            <a:prstDash val="sysDot"/>
            <a:round/>
            <a:headEnd type="stealth" w="med" len="lg"/>
            <a:tailEnd type="none" w="med" len="lg"/>
          </a:ln>
          <a:effectLst/>
        </p:spPr>
        <p:txBody>
          <a:bodyPr/>
          <a:lstStyle/>
          <a:p>
            <a:pPr>
              <a:defRPr/>
            </a:pPr>
            <a:endParaRPr lang="en-US" b="1">
              <a:latin typeface="+mn-lt"/>
              <a:ea typeface="+mn-ea"/>
              <a:cs typeface="+mn-cs"/>
            </a:endParaRPr>
          </a:p>
        </p:txBody>
      </p:sp>
      <p:sp>
        <p:nvSpPr>
          <p:cNvPr id="4045877" name="Text Box 53"/>
          <p:cNvSpPr txBox="1">
            <a:spLocks noChangeAspect="1" noChangeArrowheads="1"/>
          </p:cNvSpPr>
          <p:nvPr/>
        </p:nvSpPr>
        <p:spPr bwMode="auto">
          <a:xfrm>
            <a:off x="4495800" y="1035050"/>
            <a:ext cx="2692400" cy="461963"/>
          </a:xfrm>
          <a:prstGeom prst="rect">
            <a:avLst/>
          </a:prstGeom>
          <a:solidFill>
            <a:srgbClr val="FBE6FF"/>
          </a:solidFill>
          <a:ln w="31750">
            <a:solidFill>
              <a:srgbClr val="FF0000"/>
            </a:solidFill>
            <a:miter lim="800000"/>
            <a:headEnd/>
            <a:tailEnd type="none" w="lg" len="med"/>
          </a:ln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altLang="ja-JP" b="1" i="1" dirty="0">
                <a:solidFill>
                  <a:srgbClr val="FF0000"/>
                </a:solidFill>
                <a:latin typeface="+mn-lt"/>
                <a:ea typeface="ＭＳ Ｐゴシック" pitchFamily="34" charset="-128"/>
                <a:cs typeface="Times New Roman" pitchFamily="18" charset="0"/>
              </a:rPr>
              <a:t>Origin of Universe</a:t>
            </a:r>
          </a:p>
        </p:txBody>
      </p:sp>
      <p:sp>
        <p:nvSpPr>
          <p:cNvPr id="58" name="Text Box 53"/>
          <p:cNvSpPr txBox="1">
            <a:spLocks noChangeAspect="1" noChangeArrowheads="1"/>
          </p:cNvSpPr>
          <p:nvPr/>
        </p:nvSpPr>
        <p:spPr bwMode="auto">
          <a:xfrm>
            <a:off x="4572000" y="2057400"/>
            <a:ext cx="2616200" cy="461963"/>
          </a:xfrm>
          <a:prstGeom prst="rect">
            <a:avLst/>
          </a:prstGeom>
          <a:solidFill>
            <a:srgbClr val="FBE6FF"/>
          </a:solidFill>
          <a:ln w="31750">
            <a:solidFill>
              <a:srgbClr val="FF0000"/>
            </a:solidFill>
            <a:miter lim="800000"/>
            <a:headEnd/>
            <a:tailEnd type="none" w="lg" len="med"/>
          </a:ln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altLang="ja-JP" b="1" i="1" dirty="0">
                <a:solidFill>
                  <a:srgbClr val="FF0000"/>
                </a:solidFill>
                <a:latin typeface="+mn-lt"/>
                <a:ea typeface="ＭＳ Ｐゴシック" pitchFamily="34" charset="-128"/>
                <a:cs typeface="Times New Roman" pitchFamily="18" charset="0"/>
              </a:rPr>
              <a:t>Origin of Particles</a:t>
            </a:r>
          </a:p>
        </p:txBody>
      </p:sp>
      <p:grpSp>
        <p:nvGrpSpPr>
          <p:cNvPr id="3" name="Group 51"/>
          <p:cNvGrpSpPr>
            <a:grpSpLocks/>
          </p:cNvGrpSpPr>
          <p:nvPr/>
        </p:nvGrpSpPr>
        <p:grpSpPr bwMode="auto">
          <a:xfrm>
            <a:off x="7289800" y="2103438"/>
            <a:ext cx="1952625" cy="2773362"/>
            <a:chOff x="4064" y="1072"/>
            <a:chExt cx="1230" cy="1747"/>
          </a:xfrm>
        </p:grpSpPr>
        <p:sp>
          <p:nvSpPr>
            <p:cNvPr id="47135" name="Line 52"/>
            <p:cNvSpPr>
              <a:spLocks noChangeAspect="1" noChangeShapeType="1"/>
            </p:cNvSpPr>
            <p:nvPr/>
          </p:nvSpPr>
          <p:spPr bwMode="auto">
            <a:xfrm rot="5400000">
              <a:off x="3800" y="1946"/>
              <a:ext cx="1747" cy="0"/>
            </a:xfrm>
            <a:prstGeom prst="line">
              <a:avLst/>
            </a:prstGeom>
            <a:noFill/>
            <a:ln w="38100">
              <a:solidFill>
                <a:srgbClr val="FFCC00"/>
              </a:solidFill>
              <a:prstDash val="sysDot"/>
              <a:round/>
              <a:headEnd type="stealth" w="lg" len="lg"/>
              <a:tailEnd type="stealth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6" name="Text Box 53"/>
            <p:cNvSpPr txBox="1">
              <a:spLocks noChangeAspect="1" noChangeArrowheads="1"/>
            </p:cNvSpPr>
            <p:nvPr/>
          </p:nvSpPr>
          <p:spPr bwMode="auto">
            <a:xfrm>
              <a:off x="4064" y="1858"/>
              <a:ext cx="1230" cy="291"/>
            </a:xfrm>
            <a:prstGeom prst="rect">
              <a:avLst/>
            </a:prstGeom>
            <a:solidFill>
              <a:schemeClr val="bg1"/>
            </a:solidFill>
            <a:ln w="31750">
              <a:solidFill>
                <a:srgbClr val="FFFF00"/>
              </a:solidFill>
              <a:miter lim="800000"/>
              <a:headEnd/>
              <a:tailEnd type="none" w="lg" len="med"/>
            </a:ln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altLang="ja-JP" b="1" i="1">
                  <a:solidFill>
                    <a:srgbClr val="FF00FF"/>
                  </a:solidFill>
                  <a:cs typeface="Times New Roman" charset="0"/>
                </a:rPr>
                <a:t>Telescopes</a:t>
              </a:r>
            </a:p>
          </p:txBody>
        </p:sp>
      </p:grpSp>
      <p:sp>
        <p:nvSpPr>
          <p:cNvPr id="34843" name="Text Box 55"/>
          <p:cNvSpPr txBox="1">
            <a:spLocks noChangeAspect="1" noChangeArrowheads="1"/>
          </p:cNvSpPr>
          <p:nvPr/>
        </p:nvSpPr>
        <p:spPr bwMode="auto">
          <a:xfrm>
            <a:off x="7239000" y="1524000"/>
            <a:ext cx="2286000" cy="461963"/>
          </a:xfrm>
          <a:prstGeom prst="rect">
            <a:avLst/>
          </a:prstGeom>
          <a:solidFill>
            <a:srgbClr val="FFFFCC"/>
          </a:solidFill>
          <a:ln w="31750">
            <a:solidFill>
              <a:srgbClr val="FFFF00"/>
            </a:solidFill>
            <a:miter lim="800000"/>
            <a:headEnd/>
            <a:tailEnd type="none" w="lg" len="med"/>
          </a:ln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altLang="ja-JP" b="1" i="1">
                <a:solidFill>
                  <a:srgbClr val="FF00FF"/>
                </a:solidFill>
                <a:cs typeface="Times New Roman" charset="0"/>
              </a:rPr>
              <a:t>Accelerators</a:t>
            </a:r>
          </a:p>
        </p:txBody>
      </p:sp>
      <p:sp>
        <p:nvSpPr>
          <p:cNvPr id="47129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47130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5FF67440-EFF0-CF42-9E58-CB8AAF144AA2}" type="slidenum">
              <a:rPr lang="en-US" sz="1500">
                <a:solidFill>
                  <a:srgbClr val="0000FF"/>
                </a:solidFill>
              </a:rPr>
              <a:pPr eaLnBrk="1" hangingPunct="1"/>
              <a:t>9</a:t>
            </a:fld>
            <a:endParaRPr lang="en-US" sz="1500">
              <a:solidFill>
                <a:srgbClr val="0000FF"/>
              </a:solidFill>
            </a:endParaRPr>
          </a:p>
        </p:txBody>
      </p:sp>
      <p:grpSp>
        <p:nvGrpSpPr>
          <p:cNvPr id="4" name="Group 60"/>
          <p:cNvGrpSpPr>
            <a:grpSpLocks/>
          </p:cNvGrpSpPr>
          <p:nvPr/>
        </p:nvGrpSpPr>
        <p:grpSpPr bwMode="auto">
          <a:xfrm>
            <a:off x="7162800" y="5029200"/>
            <a:ext cx="2154238" cy="1739900"/>
            <a:chOff x="7162800" y="5029200"/>
            <a:chExt cx="2154238" cy="1739900"/>
          </a:xfrm>
        </p:grpSpPr>
        <p:sp>
          <p:nvSpPr>
            <p:cNvPr id="47133" name="Line 54"/>
            <p:cNvSpPr>
              <a:spLocks noChangeAspect="1" noChangeShapeType="1"/>
            </p:cNvSpPr>
            <p:nvPr/>
          </p:nvSpPr>
          <p:spPr bwMode="auto">
            <a:xfrm rot="5400000">
              <a:off x="7386638" y="5899150"/>
              <a:ext cx="1739900" cy="0"/>
            </a:xfrm>
            <a:prstGeom prst="line">
              <a:avLst/>
            </a:prstGeom>
            <a:noFill/>
            <a:ln w="38100">
              <a:solidFill>
                <a:srgbClr val="FFCC00"/>
              </a:solidFill>
              <a:prstDash val="sysDot"/>
              <a:round/>
              <a:headEnd type="stealth" w="lg" len="lg"/>
              <a:tailEnd type="stealth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4" name="Text Box 55"/>
            <p:cNvSpPr txBox="1">
              <a:spLocks noChangeAspect="1" noChangeArrowheads="1"/>
            </p:cNvSpPr>
            <p:nvPr/>
          </p:nvSpPr>
          <p:spPr bwMode="auto">
            <a:xfrm>
              <a:off x="7162800" y="5692775"/>
              <a:ext cx="2154238" cy="461963"/>
            </a:xfrm>
            <a:prstGeom prst="rect">
              <a:avLst/>
            </a:prstGeom>
            <a:solidFill>
              <a:schemeClr val="bg1"/>
            </a:solidFill>
            <a:ln w="31750">
              <a:solidFill>
                <a:srgbClr val="FFFF00"/>
              </a:solidFill>
              <a:miter lim="800000"/>
              <a:headEnd/>
              <a:tailEnd type="none" w="lg" len="med"/>
            </a:ln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altLang="ja-JP" b="1" i="1">
                  <a:solidFill>
                    <a:srgbClr val="FF00FF"/>
                  </a:solidFill>
                  <a:cs typeface="Times New Roman" charset="0"/>
                </a:rPr>
                <a:t>Fossils</a:t>
              </a:r>
            </a:p>
          </p:txBody>
        </p:sp>
      </p:grpSp>
      <p:sp>
        <p:nvSpPr>
          <p:cNvPr id="64" name="Text Box 51"/>
          <p:cNvSpPr txBox="1">
            <a:spLocks noChangeAspect="1" noChangeArrowheads="1"/>
          </p:cNvSpPr>
          <p:nvPr/>
        </p:nvSpPr>
        <p:spPr bwMode="auto">
          <a:xfrm>
            <a:off x="4648200" y="5029200"/>
            <a:ext cx="2311400" cy="461963"/>
          </a:xfrm>
          <a:prstGeom prst="rect">
            <a:avLst/>
          </a:prstGeom>
          <a:noFill/>
          <a:ln w="31750">
            <a:solidFill>
              <a:srgbClr val="FF0000"/>
            </a:solidFill>
            <a:miter lim="800000"/>
            <a:headEnd/>
            <a:tailEnd type="none" w="lg" len="med"/>
          </a:ln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altLang="ja-JP" b="1" i="1">
                <a:solidFill>
                  <a:srgbClr val="FF0000"/>
                </a:solidFill>
                <a:latin typeface="+mn-lt"/>
                <a:ea typeface="ＭＳ Ｐゴシック" pitchFamily="34" charset="-128"/>
                <a:cs typeface="Times New Roman" pitchFamily="18" charset="0"/>
              </a:rPr>
              <a:t>Origin of Life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5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40458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348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45877" grpId="0" animBg="1"/>
      <p:bldP spid="58" grpId="0" animBg="1"/>
      <p:bldP spid="34843" grpId="0" animBg="1"/>
      <p:bldP spid="64" grpId="0" animBg="1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10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96611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Katsushi Arisaka,UCLA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96612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84F797F3-8F96-F444-9CCE-D15502495669}" type="slidenum">
              <a:rPr lang="en-US" sz="1500">
                <a:solidFill>
                  <a:srgbClr val="0000FF"/>
                </a:solidFill>
              </a:rPr>
              <a:pPr eaLnBrk="1" hangingPunct="1"/>
              <a:t>90</a:t>
            </a:fld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96613" name="Rectangle 2"/>
          <p:cNvSpPr>
            <a:spLocks noGrp="1" noChangeArrowheads="1"/>
          </p:cNvSpPr>
          <p:nvPr>
            <p:ph type="title"/>
          </p:nvPr>
        </p:nvSpPr>
        <p:spPr>
          <a:xfrm>
            <a:off x="1600200" y="2438400"/>
            <a:ext cx="6400800" cy="1295400"/>
          </a:xfrm>
          <a:solidFill>
            <a:srgbClr val="FFCCCC"/>
          </a:solidFill>
        </p:spPr>
        <p:txBody>
          <a:bodyPr/>
          <a:lstStyle/>
          <a:p>
            <a:pPr eaLnBrk="1" hangingPunct="1"/>
            <a:r>
              <a:rPr lang="en-US" sz="4800">
                <a:latin typeface="Tahoma" charset="0"/>
                <a:ea typeface="ＭＳ Ｐゴシック" charset="0"/>
                <a:cs typeface="ＭＳ Ｐゴシック" charset="0"/>
              </a:rPr>
              <a:t>Summary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sz="3600">
                <a:latin typeface="Tahoma" charset="0"/>
                <a:ea typeface="ＭＳ Ｐゴシック" charset="0"/>
                <a:cs typeface="ＭＳ Ｐゴシック" charset="0"/>
              </a:rPr>
              <a:t>The Four Largest Mysteries in Nature </a:t>
            </a:r>
          </a:p>
        </p:txBody>
      </p:sp>
      <p:sp>
        <p:nvSpPr>
          <p:cNvPr id="4045827" name="Text Box 3"/>
          <p:cNvSpPr txBox="1">
            <a:spLocks noChangeArrowheads="1"/>
          </p:cNvSpPr>
          <p:nvPr/>
        </p:nvSpPr>
        <p:spPr bwMode="auto">
          <a:xfrm>
            <a:off x="468313" y="1501775"/>
            <a:ext cx="1427162" cy="396875"/>
          </a:xfrm>
          <a:prstGeom prst="rect">
            <a:avLst/>
          </a:prstGeom>
          <a:noFill/>
          <a:ln w="31750">
            <a:noFill/>
            <a:miter lim="800000"/>
            <a:headEnd/>
            <a:tailEnd type="none" w="lg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sz="2000" b="1" dirty="0">
                <a:solidFill>
                  <a:srgbClr val="FF6600"/>
                </a:solidFill>
                <a:latin typeface="+mn-lt"/>
                <a:ea typeface="+mn-ea"/>
                <a:cs typeface="+mn-cs"/>
              </a:rPr>
              <a:t>1B years</a:t>
            </a:r>
          </a:p>
        </p:txBody>
      </p:sp>
      <p:sp>
        <p:nvSpPr>
          <p:cNvPr id="4045828" name="Text Box 4"/>
          <p:cNvSpPr txBox="1">
            <a:spLocks noChangeArrowheads="1"/>
          </p:cNvSpPr>
          <p:nvPr/>
        </p:nvSpPr>
        <p:spPr bwMode="auto">
          <a:xfrm>
            <a:off x="2360613" y="1031875"/>
            <a:ext cx="1800225" cy="396875"/>
          </a:xfrm>
          <a:prstGeom prst="rect">
            <a:avLst/>
          </a:prstGeom>
          <a:noFill/>
          <a:ln w="31750">
            <a:noFill/>
            <a:miter lim="800000"/>
            <a:headEnd/>
            <a:tailEnd type="none" w="lg" len="med"/>
          </a:ln>
          <a:effectLst/>
        </p:spPr>
        <p:txBody>
          <a:bodyPr>
            <a:spAutoFit/>
          </a:bodyPr>
          <a:lstStyle/>
          <a:p>
            <a:pPr algn="l">
              <a:defRPr/>
            </a:pPr>
            <a:r>
              <a:rPr lang="en-US" sz="2000" b="1" i="1">
                <a:solidFill>
                  <a:srgbClr val="0000FF"/>
                </a:solidFill>
                <a:latin typeface="+mn-lt"/>
                <a:ea typeface="+mn-ea"/>
                <a:cs typeface="+mn-cs"/>
              </a:rPr>
              <a:t>Big Bang!</a:t>
            </a:r>
          </a:p>
        </p:txBody>
      </p:sp>
      <p:sp>
        <p:nvSpPr>
          <p:cNvPr id="4045829" name="Text Box 5"/>
          <p:cNvSpPr txBox="1">
            <a:spLocks noChangeArrowheads="1"/>
          </p:cNvSpPr>
          <p:nvPr/>
        </p:nvSpPr>
        <p:spPr bwMode="auto">
          <a:xfrm>
            <a:off x="2312988" y="4648200"/>
            <a:ext cx="2819400" cy="396875"/>
          </a:xfrm>
          <a:prstGeom prst="rect">
            <a:avLst/>
          </a:prstGeom>
          <a:noFill/>
          <a:ln w="31750">
            <a:noFill/>
            <a:miter lim="800000"/>
            <a:headEnd/>
            <a:tailEnd type="none" w="lg" len="med"/>
          </a:ln>
          <a:effectLst/>
        </p:spPr>
        <p:txBody>
          <a:bodyPr>
            <a:spAutoFit/>
          </a:bodyPr>
          <a:lstStyle/>
          <a:p>
            <a:pPr algn="l">
              <a:defRPr/>
            </a:pPr>
            <a:r>
              <a:rPr lang="en-US" sz="2000" b="1" i="1">
                <a:solidFill>
                  <a:srgbClr val="0000FF"/>
                </a:solidFill>
                <a:latin typeface="+mn-lt"/>
                <a:ea typeface="+mn-ea"/>
                <a:cs typeface="+mn-cs"/>
              </a:rPr>
              <a:t>Solar System formed</a:t>
            </a:r>
          </a:p>
        </p:txBody>
      </p:sp>
      <p:sp>
        <p:nvSpPr>
          <p:cNvPr id="4045830" name="Line 6"/>
          <p:cNvSpPr>
            <a:spLocks noChangeAspect="1" noChangeShapeType="1"/>
          </p:cNvSpPr>
          <p:nvPr/>
        </p:nvSpPr>
        <p:spPr bwMode="auto">
          <a:xfrm>
            <a:off x="1246188" y="1250950"/>
            <a:ext cx="1143000" cy="0"/>
          </a:xfrm>
          <a:prstGeom prst="line">
            <a:avLst/>
          </a:prstGeom>
          <a:noFill/>
          <a:ln w="38100">
            <a:solidFill>
              <a:srgbClr val="FFCC00"/>
            </a:solidFill>
            <a:prstDash val="sysDot"/>
            <a:round/>
            <a:headEnd type="stealth" w="med" len="lg"/>
            <a:tailEnd type="none" w="med" len="lg"/>
          </a:ln>
          <a:effectLst/>
        </p:spPr>
        <p:txBody>
          <a:bodyPr/>
          <a:lstStyle/>
          <a:p>
            <a:pPr>
              <a:defRPr/>
            </a:pPr>
            <a:endParaRPr lang="en-US" b="1">
              <a:latin typeface="+mn-lt"/>
              <a:ea typeface="+mn-ea"/>
              <a:cs typeface="+mn-cs"/>
            </a:endParaRPr>
          </a:p>
        </p:txBody>
      </p:sp>
      <p:sp>
        <p:nvSpPr>
          <p:cNvPr id="4045831" name="Text Box 7"/>
          <p:cNvSpPr txBox="1">
            <a:spLocks noChangeArrowheads="1"/>
          </p:cNvSpPr>
          <p:nvPr/>
        </p:nvSpPr>
        <p:spPr bwMode="auto">
          <a:xfrm>
            <a:off x="2312988" y="5181600"/>
            <a:ext cx="2819400" cy="396875"/>
          </a:xfrm>
          <a:prstGeom prst="rect">
            <a:avLst/>
          </a:prstGeom>
          <a:noFill/>
          <a:ln w="31750">
            <a:noFill/>
            <a:miter lim="800000"/>
            <a:headEnd/>
            <a:tailEnd type="none" w="lg" len="med"/>
          </a:ln>
          <a:effectLst/>
        </p:spPr>
        <p:txBody>
          <a:bodyPr>
            <a:spAutoFit/>
          </a:bodyPr>
          <a:lstStyle/>
          <a:p>
            <a:pPr algn="l">
              <a:defRPr/>
            </a:pPr>
            <a:r>
              <a:rPr lang="en-US" sz="2000" b="1" i="1">
                <a:solidFill>
                  <a:srgbClr val="CC00FF"/>
                </a:solidFill>
                <a:latin typeface="+mn-lt"/>
                <a:ea typeface="+mn-ea"/>
                <a:cs typeface="+mn-cs"/>
              </a:rPr>
              <a:t>First life on the Earth</a:t>
            </a:r>
          </a:p>
        </p:txBody>
      </p:sp>
      <p:sp>
        <p:nvSpPr>
          <p:cNvPr id="4045832" name="Line 8"/>
          <p:cNvSpPr>
            <a:spLocks noChangeAspect="1" noChangeShapeType="1"/>
          </p:cNvSpPr>
          <p:nvPr/>
        </p:nvSpPr>
        <p:spPr bwMode="auto">
          <a:xfrm>
            <a:off x="1017588" y="5410200"/>
            <a:ext cx="1143000" cy="0"/>
          </a:xfrm>
          <a:prstGeom prst="line">
            <a:avLst/>
          </a:prstGeom>
          <a:noFill/>
          <a:ln w="38100">
            <a:solidFill>
              <a:srgbClr val="FFCC00"/>
            </a:solidFill>
            <a:prstDash val="sysDot"/>
            <a:round/>
            <a:headEnd type="stealth" w="med" len="lg"/>
            <a:tailEnd type="none" w="med" len="lg"/>
          </a:ln>
          <a:effectLst/>
        </p:spPr>
        <p:txBody>
          <a:bodyPr/>
          <a:lstStyle/>
          <a:p>
            <a:pPr>
              <a:defRPr/>
            </a:pPr>
            <a:endParaRPr lang="en-US" b="1">
              <a:latin typeface="+mn-lt"/>
              <a:ea typeface="+mn-ea"/>
              <a:cs typeface="+mn-cs"/>
            </a:endParaRPr>
          </a:p>
        </p:txBody>
      </p:sp>
      <p:sp>
        <p:nvSpPr>
          <p:cNvPr id="4045833" name="Text Box 9"/>
          <p:cNvSpPr txBox="1">
            <a:spLocks noChangeArrowheads="1"/>
          </p:cNvSpPr>
          <p:nvPr/>
        </p:nvSpPr>
        <p:spPr bwMode="auto">
          <a:xfrm>
            <a:off x="2274888" y="6272213"/>
            <a:ext cx="2819400" cy="396875"/>
          </a:xfrm>
          <a:prstGeom prst="rect">
            <a:avLst/>
          </a:prstGeom>
          <a:noFill/>
          <a:ln w="31750">
            <a:noFill/>
            <a:miter lim="800000"/>
            <a:headEnd/>
            <a:tailEnd type="none" w="lg" len="med"/>
          </a:ln>
          <a:effectLst/>
        </p:spPr>
        <p:txBody>
          <a:bodyPr>
            <a:spAutoFit/>
          </a:bodyPr>
          <a:lstStyle/>
          <a:p>
            <a:pPr algn="l">
              <a:defRPr/>
            </a:pPr>
            <a:r>
              <a:rPr lang="en-US" sz="2000" b="1" i="1">
                <a:solidFill>
                  <a:srgbClr val="CC00FF"/>
                </a:solidFill>
                <a:latin typeface="+mn-lt"/>
                <a:ea typeface="+mn-ea"/>
                <a:cs typeface="+mn-cs"/>
              </a:rPr>
              <a:t>Homo sapiens</a:t>
            </a:r>
          </a:p>
        </p:txBody>
      </p:sp>
      <p:sp>
        <p:nvSpPr>
          <p:cNvPr id="4045834" name="Line 10"/>
          <p:cNvSpPr>
            <a:spLocks noChangeShapeType="1"/>
          </p:cNvSpPr>
          <p:nvPr/>
        </p:nvSpPr>
        <p:spPr bwMode="auto">
          <a:xfrm>
            <a:off x="990600" y="6418263"/>
            <a:ext cx="1328738" cy="122237"/>
          </a:xfrm>
          <a:prstGeom prst="line">
            <a:avLst/>
          </a:prstGeom>
          <a:noFill/>
          <a:ln w="38100">
            <a:solidFill>
              <a:srgbClr val="FFCC00"/>
            </a:solidFill>
            <a:prstDash val="sysDot"/>
            <a:round/>
            <a:headEnd type="stealth" w="med" len="lg"/>
            <a:tailEnd type="none" w="med" len="lg"/>
          </a:ln>
          <a:effectLst/>
        </p:spPr>
        <p:txBody>
          <a:bodyPr/>
          <a:lstStyle/>
          <a:p>
            <a:pPr>
              <a:defRPr/>
            </a:pPr>
            <a:endParaRPr lang="en-US" b="1">
              <a:latin typeface="+mn-lt"/>
              <a:ea typeface="+mn-ea"/>
              <a:cs typeface="+mn-cs"/>
            </a:endParaRPr>
          </a:p>
        </p:txBody>
      </p:sp>
      <p:sp>
        <p:nvSpPr>
          <p:cNvPr id="4045835" name="Line 11"/>
          <p:cNvSpPr>
            <a:spLocks noChangeShapeType="1"/>
          </p:cNvSpPr>
          <p:nvPr/>
        </p:nvSpPr>
        <p:spPr bwMode="auto">
          <a:xfrm>
            <a:off x="1017588" y="6529388"/>
            <a:ext cx="1236662" cy="231775"/>
          </a:xfrm>
          <a:prstGeom prst="line">
            <a:avLst/>
          </a:prstGeom>
          <a:noFill/>
          <a:ln w="38100">
            <a:solidFill>
              <a:srgbClr val="FFCC00"/>
            </a:solidFill>
            <a:prstDash val="sysDot"/>
            <a:round/>
            <a:headEnd type="stealth" w="med" len="lg"/>
            <a:tailEnd type="none" w="med" len="lg"/>
          </a:ln>
          <a:effectLst/>
        </p:spPr>
        <p:txBody>
          <a:bodyPr/>
          <a:lstStyle/>
          <a:p>
            <a:pPr>
              <a:defRPr/>
            </a:pPr>
            <a:endParaRPr lang="en-US" b="1">
              <a:latin typeface="+mn-lt"/>
              <a:ea typeface="+mn-ea"/>
              <a:cs typeface="+mn-cs"/>
            </a:endParaRPr>
          </a:p>
        </p:txBody>
      </p:sp>
      <p:sp>
        <p:nvSpPr>
          <p:cNvPr id="4045836" name="Text Box 12"/>
          <p:cNvSpPr txBox="1">
            <a:spLocks noChangeArrowheads="1"/>
          </p:cNvSpPr>
          <p:nvPr/>
        </p:nvSpPr>
        <p:spPr bwMode="auto">
          <a:xfrm>
            <a:off x="2255838" y="6597650"/>
            <a:ext cx="2819400" cy="400050"/>
          </a:xfrm>
          <a:prstGeom prst="rect">
            <a:avLst/>
          </a:prstGeom>
          <a:noFill/>
          <a:ln w="31750">
            <a:noFill/>
            <a:miter lim="800000"/>
            <a:headEnd/>
            <a:tailEnd type="none" w="lg" len="med"/>
          </a:ln>
          <a:effectLst/>
        </p:spPr>
        <p:txBody>
          <a:bodyPr>
            <a:spAutoFit/>
          </a:bodyPr>
          <a:lstStyle/>
          <a:p>
            <a:pPr algn="l">
              <a:defRPr/>
            </a:pPr>
            <a:r>
              <a:rPr lang="en-US" sz="2000" b="1" i="1">
                <a:latin typeface="+mn-lt"/>
                <a:ea typeface="+mn-ea"/>
                <a:cs typeface="+mn-cs"/>
              </a:rPr>
              <a:t>You were born.</a:t>
            </a:r>
          </a:p>
        </p:txBody>
      </p:sp>
      <p:sp>
        <p:nvSpPr>
          <p:cNvPr id="4045837" name="Line 13"/>
          <p:cNvSpPr>
            <a:spLocks noChangeAspect="1" noChangeShapeType="1"/>
          </p:cNvSpPr>
          <p:nvPr/>
        </p:nvSpPr>
        <p:spPr bwMode="auto">
          <a:xfrm>
            <a:off x="1008063" y="4800600"/>
            <a:ext cx="1143000" cy="0"/>
          </a:xfrm>
          <a:prstGeom prst="line">
            <a:avLst/>
          </a:prstGeom>
          <a:noFill/>
          <a:ln w="38100">
            <a:solidFill>
              <a:srgbClr val="FFCC00"/>
            </a:solidFill>
            <a:prstDash val="sysDot"/>
            <a:round/>
            <a:headEnd type="stealth" w="med" len="lg"/>
            <a:tailEnd type="none" w="med" len="lg"/>
          </a:ln>
          <a:effectLst/>
        </p:spPr>
        <p:txBody>
          <a:bodyPr/>
          <a:lstStyle/>
          <a:p>
            <a:pPr>
              <a:defRPr/>
            </a:pPr>
            <a:endParaRPr lang="en-US" b="1">
              <a:latin typeface="+mn-lt"/>
              <a:ea typeface="+mn-ea"/>
              <a:cs typeface="+mn-cs"/>
            </a:endParaRPr>
          </a:p>
        </p:txBody>
      </p:sp>
      <p:sp>
        <p:nvSpPr>
          <p:cNvPr id="4045838" name="Text Box 14"/>
          <p:cNvSpPr txBox="1">
            <a:spLocks noChangeArrowheads="1"/>
          </p:cNvSpPr>
          <p:nvPr/>
        </p:nvSpPr>
        <p:spPr bwMode="auto">
          <a:xfrm>
            <a:off x="2389188" y="1444625"/>
            <a:ext cx="3124200" cy="396875"/>
          </a:xfrm>
          <a:prstGeom prst="rect">
            <a:avLst/>
          </a:prstGeom>
          <a:noFill/>
          <a:ln w="31750">
            <a:noFill/>
            <a:miter lim="800000"/>
            <a:headEnd/>
            <a:tailEnd type="none" w="lg" len="med"/>
          </a:ln>
          <a:effectLst/>
        </p:spPr>
        <p:txBody>
          <a:bodyPr>
            <a:spAutoFit/>
          </a:bodyPr>
          <a:lstStyle/>
          <a:p>
            <a:pPr algn="l">
              <a:defRPr/>
            </a:pPr>
            <a:r>
              <a:rPr lang="en-US" sz="2000" b="1" i="1" dirty="0">
                <a:solidFill>
                  <a:srgbClr val="0000FF"/>
                </a:solidFill>
                <a:latin typeface="+mn-lt"/>
                <a:ea typeface="+mn-ea"/>
                <a:cs typeface="+mn-cs"/>
              </a:rPr>
              <a:t>First Galaxy formed</a:t>
            </a:r>
          </a:p>
        </p:txBody>
      </p:sp>
      <p:sp>
        <p:nvSpPr>
          <p:cNvPr id="4045839" name="Line 15"/>
          <p:cNvSpPr>
            <a:spLocks noChangeAspect="1" noChangeShapeType="1"/>
          </p:cNvSpPr>
          <p:nvPr/>
        </p:nvSpPr>
        <p:spPr bwMode="auto">
          <a:xfrm>
            <a:off x="1236663" y="1647825"/>
            <a:ext cx="1143000" cy="0"/>
          </a:xfrm>
          <a:prstGeom prst="line">
            <a:avLst/>
          </a:prstGeom>
          <a:noFill/>
          <a:ln w="38100">
            <a:solidFill>
              <a:srgbClr val="FFCC00"/>
            </a:solidFill>
            <a:prstDash val="sysDot"/>
            <a:round/>
            <a:headEnd type="stealth" w="med" len="lg"/>
            <a:tailEnd type="none" w="med" len="lg"/>
          </a:ln>
          <a:effectLst/>
        </p:spPr>
        <p:txBody>
          <a:bodyPr/>
          <a:lstStyle/>
          <a:p>
            <a:pPr>
              <a:defRPr/>
            </a:pPr>
            <a:endParaRPr lang="en-US" b="1">
              <a:latin typeface="+mn-lt"/>
              <a:ea typeface="+mn-ea"/>
              <a:cs typeface="+mn-cs"/>
            </a:endParaRPr>
          </a:p>
        </p:txBody>
      </p:sp>
      <p:sp>
        <p:nvSpPr>
          <p:cNvPr id="198672" name="Text Box 29"/>
          <p:cNvSpPr txBox="1">
            <a:spLocks noChangeArrowheads="1"/>
          </p:cNvSpPr>
          <p:nvPr/>
        </p:nvSpPr>
        <p:spPr bwMode="auto">
          <a:xfrm>
            <a:off x="468313" y="1131888"/>
            <a:ext cx="8175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 type="none" w="lg" len="med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000" b="1">
                <a:solidFill>
                  <a:srgbClr val="FF6600"/>
                </a:solidFill>
                <a:latin typeface="Arial Narrow" charset="0"/>
              </a:rPr>
              <a:t>0</a:t>
            </a:r>
            <a:endParaRPr lang="en-US" sz="2000" b="1" baseline="30000">
              <a:solidFill>
                <a:srgbClr val="FF6600"/>
              </a:solidFill>
              <a:latin typeface="Arial Narrow" charset="0"/>
            </a:endParaRPr>
          </a:p>
        </p:txBody>
      </p:sp>
      <p:grpSp>
        <p:nvGrpSpPr>
          <p:cNvPr id="198673" name="Group 56"/>
          <p:cNvGrpSpPr>
            <a:grpSpLocks/>
          </p:cNvGrpSpPr>
          <p:nvPr/>
        </p:nvGrpSpPr>
        <p:grpSpPr bwMode="auto">
          <a:xfrm>
            <a:off x="228600" y="854075"/>
            <a:ext cx="1154113" cy="6003925"/>
            <a:chOff x="771525" y="854075"/>
            <a:chExt cx="1154113" cy="6003925"/>
          </a:xfrm>
        </p:grpSpPr>
        <p:sp>
          <p:nvSpPr>
            <p:cNvPr id="4045840" name="Text Box 16"/>
            <p:cNvSpPr txBox="1">
              <a:spLocks noChangeArrowheads="1"/>
            </p:cNvSpPr>
            <p:nvPr/>
          </p:nvSpPr>
          <p:spPr bwMode="auto">
            <a:xfrm>
              <a:off x="782638" y="854075"/>
              <a:ext cx="876300" cy="396875"/>
            </a:xfrm>
            <a:prstGeom prst="rect">
              <a:avLst/>
            </a:prstGeom>
            <a:noFill/>
            <a:ln w="31750">
              <a:noFill/>
              <a:miter lim="800000"/>
              <a:headEnd/>
              <a:tailEnd type="none" w="lg" len="med"/>
            </a:ln>
            <a:effectLst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US" sz="2000" b="1">
                  <a:solidFill>
                    <a:srgbClr val="FF6600"/>
                  </a:solidFill>
                  <a:latin typeface="+mn-lt"/>
                  <a:ea typeface="+mn-ea"/>
                  <a:cs typeface="+mn-cs"/>
                </a:rPr>
                <a:t>Time </a:t>
              </a:r>
            </a:p>
          </p:txBody>
        </p:sp>
        <p:sp>
          <p:nvSpPr>
            <p:cNvPr id="4045841" name="Line 17"/>
            <p:cNvSpPr>
              <a:spLocks noChangeAspect="1" noChangeShapeType="1"/>
            </p:cNvSpPr>
            <p:nvPr/>
          </p:nvSpPr>
          <p:spPr bwMode="auto">
            <a:xfrm flipH="1">
              <a:off x="782638" y="1076325"/>
              <a:ext cx="0" cy="5781675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45842" name="Line 18"/>
            <p:cNvSpPr>
              <a:spLocks noChangeShapeType="1"/>
            </p:cNvSpPr>
            <p:nvPr/>
          </p:nvSpPr>
          <p:spPr bwMode="auto">
            <a:xfrm>
              <a:off x="782638" y="1296988"/>
              <a:ext cx="203200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45843" name="Line 19"/>
            <p:cNvSpPr>
              <a:spLocks noChangeShapeType="1"/>
            </p:cNvSpPr>
            <p:nvPr/>
          </p:nvSpPr>
          <p:spPr bwMode="auto">
            <a:xfrm>
              <a:off x="787400" y="1658938"/>
              <a:ext cx="201613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45844" name="Line 20"/>
            <p:cNvSpPr>
              <a:spLocks noChangeShapeType="1"/>
            </p:cNvSpPr>
            <p:nvPr/>
          </p:nvSpPr>
          <p:spPr bwMode="auto">
            <a:xfrm>
              <a:off x="787400" y="2041525"/>
              <a:ext cx="201613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45845" name="Line 21"/>
            <p:cNvSpPr>
              <a:spLocks noChangeShapeType="1"/>
            </p:cNvSpPr>
            <p:nvPr/>
          </p:nvSpPr>
          <p:spPr bwMode="auto">
            <a:xfrm>
              <a:off x="795338" y="2405063"/>
              <a:ext cx="203200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45846" name="Line 22"/>
            <p:cNvSpPr>
              <a:spLocks noChangeShapeType="1"/>
            </p:cNvSpPr>
            <p:nvPr/>
          </p:nvSpPr>
          <p:spPr bwMode="auto">
            <a:xfrm>
              <a:off x="804863" y="2784475"/>
              <a:ext cx="201612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45847" name="Line 23"/>
            <p:cNvSpPr>
              <a:spLocks noChangeShapeType="1"/>
            </p:cNvSpPr>
            <p:nvPr/>
          </p:nvSpPr>
          <p:spPr bwMode="auto">
            <a:xfrm>
              <a:off x="793750" y="3152775"/>
              <a:ext cx="201613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45848" name="Line 24"/>
            <p:cNvSpPr>
              <a:spLocks noChangeShapeType="1"/>
            </p:cNvSpPr>
            <p:nvPr/>
          </p:nvSpPr>
          <p:spPr bwMode="auto">
            <a:xfrm>
              <a:off x="801688" y="3525838"/>
              <a:ext cx="203200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45849" name="Line 25"/>
            <p:cNvSpPr>
              <a:spLocks noChangeShapeType="1"/>
            </p:cNvSpPr>
            <p:nvPr/>
          </p:nvSpPr>
          <p:spPr bwMode="auto">
            <a:xfrm>
              <a:off x="804863" y="3902075"/>
              <a:ext cx="201612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45850" name="Line 26"/>
            <p:cNvSpPr>
              <a:spLocks noChangeShapeType="1"/>
            </p:cNvSpPr>
            <p:nvPr/>
          </p:nvSpPr>
          <p:spPr bwMode="auto">
            <a:xfrm>
              <a:off x="793750" y="4265613"/>
              <a:ext cx="201613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45851" name="Line 27"/>
            <p:cNvSpPr>
              <a:spLocks noChangeShapeType="1"/>
            </p:cNvSpPr>
            <p:nvPr/>
          </p:nvSpPr>
          <p:spPr bwMode="auto">
            <a:xfrm>
              <a:off x="782638" y="4621213"/>
              <a:ext cx="203200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45852" name="Line 28"/>
            <p:cNvSpPr>
              <a:spLocks noChangeShapeType="1"/>
            </p:cNvSpPr>
            <p:nvPr/>
          </p:nvSpPr>
          <p:spPr bwMode="auto">
            <a:xfrm>
              <a:off x="782638" y="5008563"/>
              <a:ext cx="203200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98703" name="Text Box 30"/>
            <p:cNvSpPr txBox="1">
              <a:spLocks noChangeArrowheads="1"/>
            </p:cNvSpPr>
            <p:nvPr/>
          </p:nvSpPr>
          <p:spPr bwMode="auto">
            <a:xfrm>
              <a:off x="1011238" y="1906588"/>
              <a:ext cx="674687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2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198704" name="Text Box 31"/>
            <p:cNvSpPr txBox="1">
              <a:spLocks noChangeArrowheads="1"/>
            </p:cNvSpPr>
            <p:nvPr/>
          </p:nvSpPr>
          <p:spPr bwMode="auto">
            <a:xfrm>
              <a:off x="1011238" y="2239963"/>
              <a:ext cx="762000" cy="2968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198705" name="Text Box 32"/>
            <p:cNvSpPr txBox="1">
              <a:spLocks noChangeArrowheads="1"/>
            </p:cNvSpPr>
            <p:nvPr/>
          </p:nvSpPr>
          <p:spPr bwMode="auto">
            <a:xfrm>
              <a:off x="1163638" y="2346325"/>
              <a:ext cx="762000" cy="296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4045857" name="Line 33"/>
            <p:cNvSpPr>
              <a:spLocks noChangeShapeType="1"/>
            </p:cNvSpPr>
            <p:nvPr/>
          </p:nvSpPr>
          <p:spPr bwMode="auto">
            <a:xfrm>
              <a:off x="771525" y="5397500"/>
              <a:ext cx="201613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45858" name="Line 34"/>
            <p:cNvSpPr>
              <a:spLocks noChangeShapeType="1"/>
            </p:cNvSpPr>
            <p:nvPr/>
          </p:nvSpPr>
          <p:spPr bwMode="auto">
            <a:xfrm>
              <a:off x="779463" y="5770563"/>
              <a:ext cx="203200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45859" name="Line 35"/>
            <p:cNvSpPr>
              <a:spLocks noChangeShapeType="1"/>
            </p:cNvSpPr>
            <p:nvPr/>
          </p:nvSpPr>
          <p:spPr bwMode="auto">
            <a:xfrm>
              <a:off x="782638" y="6146800"/>
              <a:ext cx="201612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45860" name="Line 36"/>
            <p:cNvSpPr>
              <a:spLocks noChangeShapeType="1"/>
            </p:cNvSpPr>
            <p:nvPr/>
          </p:nvSpPr>
          <p:spPr bwMode="auto">
            <a:xfrm>
              <a:off x="771525" y="6508750"/>
              <a:ext cx="201613" cy="0"/>
            </a:xfrm>
            <a:prstGeom prst="line">
              <a:avLst/>
            </a:prstGeom>
            <a:noFill/>
            <a:ln w="31750">
              <a:solidFill>
                <a:srgbClr val="FF6600"/>
              </a:solidFill>
              <a:round/>
              <a:headEnd/>
              <a:tailEnd type="none" w="lg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b="1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98710" name="Text Box 37"/>
            <p:cNvSpPr txBox="1">
              <a:spLocks noChangeArrowheads="1"/>
            </p:cNvSpPr>
            <p:nvPr/>
          </p:nvSpPr>
          <p:spPr bwMode="auto">
            <a:xfrm>
              <a:off x="1000125" y="2238375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3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198711" name="Text Box 38"/>
            <p:cNvSpPr txBox="1">
              <a:spLocks noChangeArrowheads="1"/>
            </p:cNvSpPr>
            <p:nvPr/>
          </p:nvSpPr>
          <p:spPr bwMode="auto">
            <a:xfrm>
              <a:off x="1000125" y="2625725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4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198712" name="Text Box 39"/>
            <p:cNvSpPr txBox="1">
              <a:spLocks noChangeArrowheads="1"/>
            </p:cNvSpPr>
            <p:nvPr/>
          </p:nvSpPr>
          <p:spPr bwMode="auto">
            <a:xfrm>
              <a:off x="1000125" y="3017838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5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198713" name="Text Box 40"/>
            <p:cNvSpPr txBox="1">
              <a:spLocks noChangeArrowheads="1"/>
            </p:cNvSpPr>
            <p:nvPr/>
          </p:nvSpPr>
          <p:spPr bwMode="auto">
            <a:xfrm>
              <a:off x="1000125" y="3402013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6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198714" name="Text Box 41"/>
            <p:cNvSpPr txBox="1">
              <a:spLocks noChangeArrowheads="1"/>
            </p:cNvSpPr>
            <p:nvPr/>
          </p:nvSpPr>
          <p:spPr bwMode="auto">
            <a:xfrm>
              <a:off x="1000125" y="3789363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7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198715" name="Text Box 42"/>
            <p:cNvSpPr txBox="1">
              <a:spLocks noChangeArrowheads="1"/>
            </p:cNvSpPr>
            <p:nvPr/>
          </p:nvSpPr>
          <p:spPr bwMode="auto">
            <a:xfrm>
              <a:off x="1000125" y="4122738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8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198716" name="Text Box 43"/>
            <p:cNvSpPr txBox="1">
              <a:spLocks noChangeArrowheads="1"/>
            </p:cNvSpPr>
            <p:nvPr/>
          </p:nvSpPr>
          <p:spPr bwMode="auto">
            <a:xfrm>
              <a:off x="1000125" y="4510088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9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198717" name="Text Box 44"/>
            <p:cNvSpPr txBox="1">
              <a:spLocks noChangeArrowheads="1"/>
            </p:cNvSpPr>
            <p:nvPr/>
          </p:nvSpPr>
          <p:spPr bwMode="auto">
            <a:xfrm>
              <a:off x="1000125" y="4897438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10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198718" name="Text Box 45"/>
            <p:cNvSpPr txBox="1">
              <a:spLocks noChangeArrowheads="1"/>
            </p:cNvSpPr>
            <p:nvPr/>
          </p:nvSpPr>
          <p:spPr bwMode="auto">
            <a:xfrm>
              <a:off x="1000125" y="5287963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11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198719" name="Text Box 46"/>
            <p:cNvSpPr txBox="1">
              <a:spLocks noChangeArrowheads="1"/>
            </p:cNvSpPr>
            <p:nvPr/>
          </p:nvSpPr>
          <p:spPr bwMode="auto">
            <a:xfrm>
              <a:off x="1000125" y="5616575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12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198720" name="Text Box 47"/>
            <p:cNvSpPr txBox="1">
              <a:spLocks noChangeArrowheads="1"/>
            </p:cNvSpPr>
            <p:nvPr/>
          </p:nvSpPr>
          <p:spPr bwMode="auto">
            <a:xfrm>
              <a:off x="1000125" y="6005513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13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  <p:sp>
          <p:nvSpPr>
            <p:cNvPr id="198721" name="Text Box 48"/>
            <p:cNvSpPr txBox="1">
              <a:spLocks noChangeArrowheads="1"/>
            </p:cNvSpPr>
            <p:nvPr/>
          </p:nvSpPr>
          <p:spPr bwMode="auto">
            <a:xfrm>
              <a:off x="1000125" y="6396038"/>
              <a:ext cx="6746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 type="none" w="lg" len="med"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1">
                  <a:solidFill>
                    <a:srgbClr val="FF6600"/>
                  </a:solidFill>
                  <a:latin typeface="Arial Narrow" charset="0"/>
                </a:rPr>
                <a:t>14</a:t>
              </a:r>
              <a:endParaRPr lang="en-US" sz="2000" b="1" baseline="30000">
                <a:solidFill>
                  <a:srgbClr val="FF6600"/>
                </a:solidFill>
                <a:latin typeface="Arial Narrow" charset="0"/>
              </a:endParaRPr>
            </a:p>
          </p:txBody>
        </p:sp>
      </p:grpSp>
      <p:sp>
        <p:nvSpPr>
          <p:cNvPr id="198674" name="Text Box 49"/>
          <p:cNvSpPr txBox="1">
            <a:spLocks noChangeArrowheads="1"/>
          </p:cNvSpPr>
          <p:nvPr/>
        </p:nvSpPr>
        <p:spPr bwMode="auto">
          <a:xfrm>
            <a:off x="2303463" y="5945188"/>
            <a:ext cx="28194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 type="none" w="lg" len="med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 eaLnBrk="1" hangingPunct="1"/>
            <a:r>
              <a:rPr lang="en-US" sz="2000" b="1" i="1">
                <a:solidFill>
                  <a:srgbClr val="CC00FF"/>
                </a:solidFill>
                <a:latin typeface="Arial Narrow" charset="0"/>
              </a:rPr>
              <a:t>Plants, Fish…</a:t>
            </a:r>
          </a:p>
        </p:txBody>
      </p:sp>
      <p:sp>
        <p:nvSpPr>
          <p:cNvPr id="4045874" name="Line 50"/>
          <p:cNvSpPr>
            <a:spLocks noChangeShapeType="1"/>
          </p:cNvSpPr>
          <p:nvPr/>
        </p:nvSpPr>
        <p:spPr bwMode="auto">
          <a:xfrm flipV="1">
            <a:off x="1008063" y="6137275"/>
            <a:ext cx="1227137" cy="187325"/>
          </a:xfrm>
          <a:prstGeom prst="line">
            <a:avLst/>
          </a:prstGeom>
          <a:noFill/>
          <a:ln w="38100">
            <a:solidFill>
              <a:srgbClr val="FFCC00"/>
            </a:solidFill>
            <a:prstDash val="sysDot"/>
            <a:round/>
            <a:headEnd type="stealth" w="med" len="lg"/>
            <a:tailEnd type="none" w="med" len="lg"/>
          </a:ln>
          <a:effectLst/>
        </p:spPr>
        <p:txBody>
          <a:bodyPr/>
          <a:lstStyle/>
          <a:p>
            <a:pPr>
              <a:defRPr/>
            </a:pPr>
            <a:endParaRPr lang="en-US" b="1">
              <a:latin typeface="+mn-lt"/>
              <a:ea typeface="+mn-ea"/>
              <a:cs typeface="+mn-cs"/>
            </a:endParaRPr>
          </a:p>
        </p:txBody>
      </p:sp>
      <p:sp>
        <p:nvSpPr>
          <p:cNvPr id="4045875" name="Text Box 51"/>
          <p:cNvSpPr txBox="1">
            <a:spLocks noChangeAspect="1" noChangeArrowheads="1"/>
          </p:cNvSpPr>
          <p:nvPr/>
        </p:nvSpPr>
        <p:spPr bwMode="auto">
          <a:xfrm>
            <a:off x="4648200" y="5029200"/>
            <a:ext cx="2311400" cy="461963"/>
          </a:xfrm>
          <a:prstGeom prst="rect">
            <a:avLst/>
          </a:prstGeom>
          <a:solidFill>
            <a:srgbClr val="FBE6FF"/>
          </a:solidFill>
          <a:ln w="31750">
            <a:solidFill>
              <a:srgbClr val="FF0000"/>
            </a:solidFill>
            <a:miter lim="800000"/>
            <a:headEnd/>
            <a:tailEnd type="none" w="lg" len="med"/>
          </a:ln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altLang="ja-JP" b="1" i="1">
                <a:solidFill>
                  <a:srgbClr val="FF0000"/>
                </a:solidFill>
                <a:latin typeface="+mn-lt"/>
                <a:ea typeface="ＭＳ Ｐゴシック" pitchFamily="34" charset="-128"/>
                <a:cs typeface="Times New Roman" pitchFamily="18" charset="0"/>
              </a:rPr>
              <a:t>Origin of Life</a:t>
            </a:r>
          </a:p>
        </p:txBody>
      </p:sp>
      <p:sp>
        <p:nvSpPr>
          <p:cNvPr id="4045876" name="Text Box 52"/>
          <p:cNvSpPr txBox="1">
            <a:spLocks noChangeAspect="1" noChangeArrowheads="1"/>
          </p:cNvSpPr>
          <p:nvPr/>
        </p:nvSpPr>
        <p:spPr bwMode="auto">
          <a:xfrm>
            <a:off x="4191000" y="6324600"/>
            <a:ext cx="3276600" cy="461963"/>
          </a:xfrm>
          <a:prstGeom prst="rect">
            <a:avLst/>
          </a:prstGeom>
          <a:solidFill>
            <a:srgbClr val="FBE6FF"/>
          </a:solidFill>
          <a:ln w="31750">
            <a:solidFill>
              <a:srgbClr val="FF0000"/>
            </a:solidFill>
            <a:miter lim="800000"/>
            <a:headEnd/>
            <a:tailEnd type="none" w="lg" len="med"/>
          </a:ln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altLang="ja-JP" b="1" i="1" dirty="0">
                <a:solidFill>
                  <a:srgbClr val="FF0000"/>
                </a:solidFill>
                <a:latin typeface="+mn-lt"/>
                <a:ea typeface="ＭＳ Ｐゴシック" pitchFamily="34" charset="-128"/>
                <a:cs typeface="Times New Roman" pitchFamily="18" charset="0"/>
              </a:rPr>
              <a:t>Origin of Consciousness</a:t>
            </a:r>
          </a:p>
        </p:txBody>
      </p:sp>
      <p:sp>
        <p:nvSpPr>
          <p:cNvPr id="4045877" name="Text Box 53"/>
          <p:cNvSpPr txBox="1">
            <a:spLocks noChangeAspect="1" noChangeArrowheads="1"/>
          </p:cNvSpPr>
          <p:nvPr/>
        </p:nvSpPr>
        <p:spPr bwMode="auto">
          <a:xfrm>
            <a:off x="4495800" y="1035050"/>
            <a:ext cx="2692400" cy="461963"/>
          </a:xfrm>
          <a:prstGeom prst="rect">
            <a:avLst/>
          </a:prstGeom>
          <a:noFill/>
          <a:ln w="31750">
            <a:solidFill>
              <a:srgbClr val="FF0000"/>
            </a:solidFill>
            <a:miter lim="800000"/>
            <a:headEnd/>
            <a:tailEnd type="none" w="lg" len="med"/>
          </a:ln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altLang="ja-JP" b="1" i="1" dirty="0">
                <a:solidFill>
                  <a:srgbClr val="FF0000"/>
                </a:solidFill>
                <a:latin typeface="+mn-lt"/>
                <a:ea typeface="ＭＳ Ｐゴシック" pitchFamily="34" charset="-128"/>
                <a:cs typeface="Times New Roman" pitchFamily="18" charset="0"/>
              </a:rPr>
              <a:t>Origin of Universe</a:t>
            </a:r>
          </a:p>
        </p:txBody>
      </p:sp>
      <p:sp>
        <p:nvSpPr>
          <p:cNvPr id="58" name="Text Box 53"/>
          <p:cNvSpPr txBox="1">
            <a:spLocks noChangeAspect="1" noChangeArrowheads="1"/>
          </p:cNvSpPr>
          <p:nvPr/>
        </p:nvSpPr>
        <p:spPr bwMode="auto">
          <a:xfrm>
            <a:off x="4572000" y="2057400"/>
            <a:ext cx="2616200" cy="461963"/>
          </a:xfrm>
          <a:prstGeom prst="rect">
            <a:avLst/>
          </a:prstGeom>
          <a:noFill/>
          <a:ln w="31750">
            <a:solidFill>
              <a:srgbClr val="FF0000"/>
            </a:solidFill>
            <a:miter lim="800000"/>
            <a:headEnd/>
            <a:tailEnd type="none" w="lg" len="med"/>
          </a:ln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altLang="ja-JP" b="1" i="1" dirty="0">
                <a:solidFill>
                  <a:srgbClr val="FF0000"/>
                </a:solidFill>
                <a:latin typeface="+mn-lt"/>
                <a:ea typeface="ＭＳ Ｐゴシック" pitchFamily="34" charset="-128"/>
                <a:cs typeface="Times New Roman" pitchFamily="18" charset="0"/>
              </a:rPr>
              <a:t>Origin of Particles</a:t>
            </a:r>
          </a:p>
        </p:txBody>
      </p:sp>
      <p:grpSp>
        <p:nvGrpSpPr>
          <p:cNvPr id="198680" name="Group 51"/>
          <p:cNvGrpSpPr>
            <a:grpSpLocks/>
          </p:cNvGrpSpPr>
          <p:nvPr/>
        </p:nvGrpSpPr>
        <p:grpSpPr bwMode="auto">
          <a:xfrm>
            <a:off x="7289800" y="2103438"/>
            <a:ext cx="1952625" cy="2773362"/>
            <a:chOff x="4064" y="1072"/>
            <a:chExt cx="1230" cy="1747"/>
          </a:xfrm>
        </p:grpSpPr>
        <p:sp>
          <p:nvSpPr>
            <p:cNvPr id="198688" name="Line 52"/>
            <p:cNvSpPr>
              <a:spLocks noChangeAspect="1" noChangeShapeType="1"/>
            </p:cNvSpPr>
            <p:nvPr/>
          </p:nvSpPr>
          <p:spPr bwMode="auto">
            <a:xfrm rot="5400000">
              <a:off x="3800" y="1946"/>
              <a:ext cx="1747" cy="0"/>
            </a:xfrm>
            <a:prstGeom prst="line">
              <a:avLst/>
            </a:prstGeom>
            <a:noFill/>
            <a:ln w="38100">
              <a:solidFill>
                <a:srgbClr val="FFCC00"/>
              </a:solidFill>
              <a:prstDash val="sysDot"/>
              <a:round/>
              <a:headEnd type="stealth" w="lg" len="lg"/>
              <a:tailEnd type="stealth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89" name="Text Box 53"/>
            <p:cNvSpPr txBox="1">
              <a:spLocks noChangeAspect="1" noChangeArrowheads="1"/>
            </p:cNvSpPr>
            <p:nvPr/>
          </p:nvSpPr>
          <p:spPr bwMode="auto">
            <a:xfrm>
              <a:off x="4064" y="1858"/>
              <a:ext cx="1230" cy="291"/>
            </a:xfrm>
            <a:prstGeom prst="rect">
              <a:avLst/>
            </a:prstGeom>
            <a:solidFill>
              <a:schemeClr val="bg1"/>
            </a:solidFill>
            <a:ln w="31750">
              <a:solidFill>
                <a:srgbClr val="FFFF00"/>
              </a:solidFill>
              <a:miter lim="800000"/>
              <a:headEnd/>
              <a:tailEnd type="none" w="lg" len="med"/>
            </a:ln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altLang="ja-JP" b="1" i="1">
                  <a:solidFill>
                    <a:srgbClr val="FF00FF"/>
                  </a:solidFill>
                  <a:cs typeface="Times New Roman" charset="0"/>
                </a:rPr>
                <a:t>Telescopes</a:t>
              </a:r>
            </a:p>
          </p:txBody>
        </p:sp>
      </p:grpSp>
      <p:grpSp>
        <p:nvGrpSpPr>
          <p:cNvPr id="4" name="Group 64"/>
          <p:cNvGrpSpPr>
            <a:grpSpLocks/>
          </p:cNvGrpSpPr>
          <p:nvPr/>
        </p:nvGrpSpPr>
        <p:grpSpPr bwMode="auto">
          <a:xfrm>
            <a:off x="7162800" y="5029200"/>
            <a:ext cx="2154238" cy="1739900"/>
            <a:chOff x="7162800" y="5029200"/>
            <a:chExt cx="2154238" cy="1739900"/>
          </a:xfrm>
        </p:grpSpPr>
        <p:sp>
          <p:nvSpPr>
            <p:cNvPr id="198686" name="Line 54"/>
            <p:cNvSpPr>
              <a:spLocks noChangeAspect="1" noChangeShapeType="1"/>
            </p:cNvSpPr>
            <p:nvPr/>
          </p:nvSpPr>
          <p:spPr bwMode="auto">
            <a:xfrm rot="5400000">
              <a:off x="7386638" y="5899150"/>
              <a:ext cx="1739900" cy="0"/>
            </a:xfrm>
            <a:prstGeom prst="line">
              <a:avLst/>
            </a:prstGeom>
            <a:noFill/>
            <a:ln w="38100">
              <a:solidFill>
                <a:srgbClr val="FFCC00"/>
              </a:solidFill>
              <a:prstDash val="sysDot"/>
              <a:round/>
              <a:headEnd type="stealth" w="lg" len="lg"/>
              <a:tailEnd type="stealth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87" name="Text Box 55"/>
            <p:cNvSpPr txBox="1">
              <a:spLocks noChangeAspect="1" noChangeArrowheads="1"/>
            </p:cNvSpPr>
            <p:nvPr/>
          </p:nvSpPr>
          <p:spPr bwMode="auto">
            <a:xfrm>
              <a:off x="7162800" y="5692775"/>
              <a:ext cx="2154238" cy="461963"/>
            </a:xfrm>
            <a:prstGeom prst="rect">
              <a:avLst/>
            </a:prstGeom>
            <a:solidFill>
              <a:srgbClr val="FFFFCC"/>
            </a:solidFill>
            <a:ln w="31750">
              <a:solidFill>
                <a:srgbClr val="FFFF00"/>
              </a:solidFill>
              <a:miter lim="800000"/>
              <a:headEnd/>
              <a:tailEnd type="none" w="lg" len="med"/>
            </a:ln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altLang="ja-JP" b="1" i="1">
                  <a:solidFill>
                    <a:srgbClr val="FF00FF"/>
                  </a:solidFill>
                  <a:cs typeface="Times New Roman" charset="0"/>
                </a:rPr>
                <a:t>Microscopes</a:t>
              </a:r>
            </a:p>
          </p:txBody>
        </p:sp>
      </p:grpSp>
      <p:sp>
        <p:nvSpPr>
          <p:cNvPr id="198682" name="Text Box 55"/>
          <p:cNvSpPr txBox="1">
            <a:spLocks noChangeAspect="1" noChangeArrowheads="1"/>
          </p:cNvSpPr>
          <p:nvPr/>
        </p:nvSpPr>
        <p:spPr bwMode="auto">
          <a:xfrm>
            <a:off x="7239000" y="1595438"/>
            <a:ext cx="2286000" cy="461962"/>
          </a:xfrm>
          <a:prstGeom prst="rect">
            <a:avLst/>
          </a:prstGeom>
          <a:solidFill>
            <a:schemeClr val="bg1"/>
          </a:solidFill>
          <a:ln w="31750">
            <a:solidFill>
              <a:srgbClr val="FFFF00"/>
            </a:solidFill>
            <a:miter lim="800000"/>
            <a:headEnd/>
            <a:tailEnd type="none" w="lg" len="med"/>
          </a:ln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altLang="ja-JP" b="1" i="1">
                <a:solidFill>
                  <a:srgbClr val="FF00FF"/>
                </a:solidFill>
                <a:cs typeface="Times New Roman" charset="0"/>
              </a:rPr>
              <a:t>Accelerators</a:t>
            </a:r>
          </a:p>
        </p:txBody>
      </p:sp>
      <p:sp>
        <p:nvSpPr>
          <p:cNvPr id="198683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98684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Katsushi Arisaka,UCLA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198685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3B310A53-F94A-3842-9341-5455853ABBD5}" type="slidenum">
              <a:rPr lang="en-US" sz="1500">
                <a:solidFill>
                  <a:srgbClr val="0000FF"/>
                </a:solidFill>
              </a:rPr>
              <a:pPr eaLnBrk="1" hangingPunct="1"/>
              <a:t>91</a:t>
            </a:fld>
            <a:endParaRPr lang="en-US" sz="1500">
              <a:solidFill>
                <a:srgbClr val="0000FF"/>
              </a:solidFill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5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0458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5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0458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45875" grpId="0" animBg="1"/>
      <p:bldP spid="4045876" grpId="0" animBg="1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6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ja-JP">
                <a:latin typeface="Tahoma" charset="0"/>
                <a:ea typeface="ＭＳ Ｐゴシック" charset="0"/>
                <a:cs typeface="ＭＳ Ｐゴシック" charset="0"/>
              </a:rPr>
              <a:t>Four Major Science</a:t>
            </a:r>
            <a:endParaRPr lang="en-US">
              <a:latin typeface="Tahom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52400" y="1524000"/>
            <a:ext cx="4343400" cy="1905000"/>
          </a:xfrm>
        </p:spPr>
        <p:txBody>
          <a:bodyPr>
            <a:normAutofit/>
          </a:bodyPr>
          <a:lstStyle/>
          <a:p>
            <a:pPr algn="ctr">
              <a:buFont typeface="Wingdings" charset="0"/>
              <a:buNone/>
            </a:pPr>
            <a:r>
              <a:rPr lang="en-US" altLang="ja-JP" sz="4000">
                <a:solidFill>
                  <a:srgbClr val="FF00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latin typeface="Arial Narrow" charset="0"/>
                <a:ea typeface="ＭＳ Ｐゴシック" charset="0"/>
                <a:cs typeface="ＭＳ Ｐゴシック" charset="0"/>
              </a:rPr>
              <a:t>Origin of Particles </a:t>
            </a:r>
          </a:p>
          <a:p>
            <a:pPr algn="ctr">
              <a:buFont typeface="Wingdings" charset="0"/>
              <a:buNone/>
            </a:pPr>
            <a:r>
              <a:rPr lang="en-US" altLang="ja-JP" sz="4000">
                <a:effectLst>
                  <a:outerShdw blurRad="38100" dist="38100" dir="2700000" algn="tl">
                    <a:srgbClr val="DDDDDD"/>
                  </a:outerShdw>
                </a:effectLst>
                <a:latin typeface="Arial Narrow" charset="0"/>
                <a:ea typeface="ＭＳ Ｐゴシック" charset="0"/>
                <a:cs typeface="ＭＳ Ｐゴシック" charset="0"/>
              </a:rPr>
              <a:t>Particle Physics</a:t>
            </a:r>
          </a:p>
          <a:p>
            <a:pPr algn="ctr">
              <a:buFont typeface="Wingdings" charset="0"/>
              <a:buNone/>
            </a:pPr>
            <a:endParaRPr lang="en-US" altLang="ja-JP" sz="4000">
              <a:latin typeface="Arial Narrow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8" name="Rounded Rectangle 7"/>
          <p:cNvSpPr/>
          <p:nvPr/>
        </p:nvSpPr>
        <p:spPr bwMode="auto">
          <a:xfrm>
            <a:off x="304800" y="1316038"/>
            <a:ext cx="3886200" cy="2057400"/>
          </a:xfrm>
          <a:prstGeom prst="roundRect">
            <a:avLst/>
          </a:prstGeom>
          <a:noFill/>
          <a:ln w="508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effectLst>
                <a:outerShdw blurRad="38100" dist="38100" dir="2700000" algn="tl">
                  <a:srgbClr val="DDDDDD"/>
                </a:outerShdw>
              </a:effectLst>
              <a:ea typeface="+mn-ea"/>
              <a:cs typeface="+mn-cs"/>
            </a:endParaRPr>
          </a:p>
        </p:txBody>
      </p:sp>
      <p:sp>
        <p:nvSpPr>
          <p:cNvPr id="10" name="Rounded Rectangle 9"/>
          <p:cNvSpPr/>
          <p:nvPr/>
        </p:nvSpPr>
        <p:spPr bwMode="auto">
          <a:xfrm>
            <a:off x="5175250" y="1316038"/>
            <a:ext cx="3892550" cy="2057400"/>
          </a:xfrm>
          <a:prstGeom prst="roundRect">
            <a:avLst/>
          </a:prstGeom>
          <a:noFill/>
          <a:ln w="508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effectLst>
                <a:outerShdw blurRad="38100" dist="38100" dir="2700000" algn="tl">
                  <a:srgbClr val="DDDDDD"/>
                </a:outerShdw>
              </a:effectLst>
              <a:ea typeface="+mn-ea"/>
              <a:cs typeface="+mn-cs"/>
            </a:endParaRPr>
          </a:p>
        </p:txBody>
      </p:sp>
      <p:sp>
        <p:nvSpPr>
          <p:cNvPr id="15" name="Up-Down Arrow 14"/>
          <p:cNvSpPr/>
          <p:nvPr/>
        </p:nvSpPr>
        <p:spPr bwMode="auto">
          <a:xfrm rot="5400000">
            <a:off x="4495800" y="2092325"/>
            <a:ext cx="304800" cy="609600"/>
          </a:xfrm>
          <a:prstGeom prst="upDownArrow">
            <a:avLst/>
          </a:prstGeom>
          <a:solidFill>
            <a:srgbClr val="CCFFCC"/>
          </a:solidFill>
          <a:ln w="28575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effectLst>
                <a:outerShdw blurRad="38100" dist="38100" dir="2700000" algn="tl">
                  <a:srgbClr val="FFFFFF"/>
                </a:outerShdw>
              </a:effectLst>
              <a:ea typeface="+mn-ea"/>
              <a:cs typeface="+mn-cs"/>
            </a:endParaRPr>
          </a:p>
        </p:txBody>
      </p:sp>
      <p:sp>
        <p:nvSpPr>
          <p:cNvPr id="17" name="Content Placeholder 2"/>
          <p:cNvSpPr txBox="1">
            <a:spLocks/>
          </p:cNvSpPr>
          <p:nvPr/>
        </p:nvSpPr>
        <p:spPr bwMode="auto">
          <a:xfrm>
            <a:off x="5029200" y="1600200"/>
            <a:ext cx="4343400" cy="1905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6632" tIns="48316" rIns="96632" bIns="48316">
            <a:normAutofit/>
          </a:bodyPr>
          <a:lstStyle>
            <a:lvl1pPr marL="358775" indent="-358775"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52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  <a:buSzPct val="80000"/>
              <a:buFont typeface="Wingdings" charset="0"/>
              <a:buNone/>
            </a:pPr>
            <a:r>
              <a:rPr lang="en-US" altLang="ja-JP" sz="4000" b="1">
                <a:solidFill>
                  <a:srgbClr val="FF00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latin typeface="Arial Narrow" charset="0"/>
              </a:rPr>
              <a:t>Origin of Universe </a:t>
            </a:r>
          </a:p>
          <a:p>
            <a:pPr>
              <a:lnSpc>
                <a:spcPct val="90000"/>
              </a:lnSpc>
              <a:spcBef>
                <a:spcPct val="50000"/>
              </a:spcBef>
              <a:buSzPct val="80000"/>
              <a:buFont typeface="Wingdings" charset="0"/>
              <a:buNone/>
            </a:pPr>
            <a:r>
              <a:rPr lang="en-US" altLang="ja-JP" sz="4000" b="1">
                <a:solidFill>
                  <a:srgbClr val="0000CC"/>
                </a:solidFill>
                <a:effectLst>
                  <a:outerShdw blurRad="38100" dist="38100" dir="2700000" algn="tl">
                    <a:srgbClr val="DDDDDD"/>
                  </a:outerShdw>
                </a:effectLst>
                <a:latin typeface="Arial Narrow" charset="0"/>
              </a:rPr>
              <a:t>Cosmology</a:t>
            </a:r>
          </a:p>
          <a:p>
            <a:pPr>
              <a:lnSpc>
                <a:spcPct val="90000"/>
              </a:lnSpc>
              <a:spcBef>
                <a:spcPct val="50000"/>
              </a:spcBef>
              <a:buSzPct val="80000"/>
              <a:buFont typeface="Wingdings" charset="0"/>
              <a:buNone/>
            </a:pPr>
            <a:endParaRPr lang="en-US" altLang="ja-JP" sz="4000" b="1">
              <a:solidFill>
                <a:srgbClr val="0000CC"/>
              </a:solidFill>
              <a:latin typeface="Arial Narrow" charset="0"/>
            </a:endParaRPr>
          </a:p>
        </p:txBody>
      </p:sp>
      <p:grpSp>
        <p:nvGrpSpPr>
          <p:cNvPr id="2" name="Group 19"/>
          <p:cNvGrpSpPr>
            <a:grpSpLocks/>
          </p:cNvGrpSpPr>
          <p:nvPr/>
        </p:nvGrpSpPr>
        <p:grpSpPr bwMode="auto">
          <a:xfrm>
            <a:off x="152400" y="3554413"/>
            <a:ext cx="4343400" cy="2846387"/>
            <a:chOff x="152400" y="3554413"/>
            <a:chExt cx="4343400" cy="2846387"/>
          </a:xfrm>
        </p:grpSpPr>
        <p:sp>
          <p:nvSpPr>
            <p:cNvPr id="11" name="Rounded Rectangle 10"/>
            <p:cNvSpPr/>
            <p:nvPr/>
          </p:nvSpPr>
          <p:spPr bwMode="auto">
            <a:xfrm>
              <a:off x="381000" y="4316413"/>
              <a:ext cx="3810000" cy="2057400"/>
            </a:xfrm>
            <a:prstGeom prst="roundRect">
              <a:avLst/>
            </a:prstGeom>
            <a:noFill/>
            <a:ln w="50800" cap="flat" cmpd="sng" algn="ctr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DDDDDD"/>
                  </a:outerShdw>
                </a:effectLst>
                <a:ea typeface="+mn-ea"/>
                <a:cs typeface="+mn-cs"/>
              </a:endParaRPr>
            </a:p>
          </p:txBody>
        </p:sp>
        <p:sp>
          <p:nvSpPr>
            <p:cNvPr id="13" name="Up-Down Arrow 12"/>
            <p:cNvSpPr/>
            <p:nvPr/>
          </p:nvSpPr>
          <p:spPr bwMode="auto">
            <a:xfrm>
              <a:off x="2320925" y="3554413"/>
              <a:ext cx="304800" cy="609600"/>
            </a:xfrm>
            <a:prstGeom prst="upDownArrow">
              <a:avLst/>
            </a:prstGeom>
            <a:solidFill>
              <a:srgbClr val="CCFFCC"/>
            </a:solidFill>
            <a:ln w="28575" cap="flat" cmpd="sng" algn="ctr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FFFFFF"/>
                  </a:outerShdw>
                </a:effectLst>
                <a:ea typeface="+mn-ea"/>
                <a:cs typeface="+mn-cs"/>
              </a:endParaRPr>
            </a:p>
          </p:txBody>
        </p:sp>
        <p:sp>
          <p:nvSpPr>
            <p:cNvPr id="18" name="Content Placeholder 2"/>
            <p:cNvSpPr txBox="1">
              <a:spLocks/>
            </p:cNvSpPr>
            <p:nvPr/>
          </p:nvSpPr>
          <p:spPr bwMode="auto">
            <a:xfrm>
              <a:off x="152400" y="4495800"/>
              <a:ext cx="4343400" cy="1905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6632" tIns="48316" rIns="96632" bIns="48316">
              <a:normAutofit/>
            </a:bodyPr>
            <a:lstStyle>
              <a:lvl1pPr marL="358775" indent="-358775" defTabSz="9652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defTabSz="9652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50000"/>
                </a:spcBef>
                <a:buSzPct val="80000"/>
                <a:buFont typeface="Wingdings" charset="0"/>
                <a:buNone/>
              </a:pPr>
              <a:r>
                <a:rPr lang="en-US" altLang="ja-JP" sz="4000" b="1">
                  <a:solidFill>
                    <a:srgbClr val="FF00FF"/>
                  </a:solidFill>
                  <a:effectLst>
                    <a:outerShdw blurRad="38100" dist="38100" dir="2700000" algn="tl">
                      <a:srgbClr val="DDDDDD"/>
                    </a:outerShdw>
                  </a:effectLst>
                  <a:latin typeface="Arial Narrow" charset="0"/>
                </a:rPr>
                <a:t>Origin of Life</a:t>
              </a:r>
            </a:p>
            <a:p>
              <a:pPr>
                <a:lnSpc>
                  <a:spcPct val="90000"/>
                </a:lnSpc>
                <a:spcBef>
                  <a:spcPct val="50000"/>
                </a:spcBef>
                <a:buSzPct val="80000"/>
                <a:buFont typeface="Wingdings" charset="0"/>
                <a:buNone/>
              </a:pPr>
              <a:r>
                <a:rPr lang="en-US" altLang="ja-JP" sz="4000" b="1">
                  <a:solidFill>
                    <a:srgbClr val="0000CC"/>
                  </a:solidFill>
                  <a:effectLst>
                    <a:outerShdw blurRad="38100" dist="38100" dir="2700000" algn="tl">
                      <a:srgbClr val="DDDDDD"/>
                    </a:outerShdw>
                  </a:effectLst>
                  <a:latin typeface="Arial Narrow" charset="0"/>
                </a:rPr>
                <a:t>Molecular Biology</a:t>
              </a:r>
            </a:p>
            <a:p>
              <a:pPr>
                <a:lnSpc>
                  <a:spcPct val="90000"/>
                </a:lnSpc>
                <a:spcBef>
                  <a:spcPct val="50000"/>
                </a:spcBef>
                <a:buSzPct val="80000"/>
                <a:buFont typeface="Wingdings" charset="0"/>
                <a:buNone/>
              </a:pPr>
              <a:endParaRPr lang="en-US" altLang="ja-JP" sz="4000" b="1">
                <a:solidFill>
                  <a:srgbClr val="0000CC"/>
                </a:solidFill>
                <a:latin typeface="Arial Narrow" charset="0"/>
              </a:endParaRPr>
            </a:p>
          </p:txBody>
        </p:sp>
      </p:grpSp>
      <p:grpSp>
        <p:nvGrpSpPr>
          <p:cNvPr id="4" name="Group 20"/>
          <p:cNvGrpSpPr>
            <a:grpSpLocks/>
          </p:cNvGrpSpPr>
          <p:nvPr/>
        </p:nvGrpSpPr>
        <p:grpSpPr bwMode="auto">
          <a:xfrm>
            <a:off x="4357688" y="3546475"/>
            <a:ext cx="4862512" cy="2827338"/>
            <a:chOff x="4357688" y="3546475"/>
            <a:chExt cx="4862512" cy="2827338"/>
          </a:xfrm>
        </p:grpSpPr>
        <p:sp>
          <p:nvSpPr>
            <p:cNvPr id="12" name="Rounded Rectangle 11"/>
            <p:cNvSpPr/>
            <p:nvPr/>
          </p:nvSpPr>
          <p:spPr bwMode="auto">
            <a:xfrm>
              <a:off x="5175250" y="4316413"/>
              <a:ext cx="3892550" cy="2057400"/>
            </a:xfrm>
            <a:prstGeom prst="roundRect">
              <a:avLst/>
            </a:prstGeom>
            <a:noFill/>
            <a:ln w="50800" cap="flat" cmpd="sng" algn="ctr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DDDDDD"/>
                  </a:outerShdw>
                </a:effectLst>
                <a:ea typeface="+mn-ea"/>
                <a:cs typeface="+mn-cs"/>
              </a:endParaRPr>
            </a:p>
          </p:txBody>
        </p:sp>
        <p:sp>
          <p:nvSpPr>
            <p:cNvPr id="14" name="Up-Down Arrow 13"/>
            <p:cNvSpPr/>
            <p:nvPr/>
          </p:nvSpPr>
          <p:spPr bwMode="auto">
            <a:xfrm>
              <a:off x="6858000" y="3546475"/>
              <a:ext cx="304800" cy="609600"/>
            </a:xfrm>
            <a:prstGeom prst="upDownArrow">
              <a:avLst/>
            </a:prstGeom>
            <a:solidFill>
              <a:srgbClr val="CCFFCC"/>
            </a:solidFill>
            <a:ln w="28575" cap="flat" cmpd="sng" algn="ctr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FFFFFF"/>
                  </a:outerShdw>
                </a:effectLst>
                <a:ea typeface="+mn-ea"/>
                <a:cs typeface="+mn-cs"/>
              </a:endParaRPr>
            </a:p>
          </p:txBody>
        </p:sp>
        <p:sp>
          <p:nvSpPr>
            <p:cNvPr id="16" name="Up-Down Arrow 15"/>
            <p:cNvSpPr/>
            <p:nvPr/>
          </p:nvSpPr>
          <p:spPr bwMode="auto">
            <a:xfrm rot="5400000">
              <a:off x="4510088" y="5091113"/>
              <a:ext cx="304800" cy="609600"/>
            </a:xfrm>
            <a:prstGeom prst="upDownArrow">
              <a:avLst/>
            </a:prstGeom>
            <a:solidFill>
              <a:srgbClr val="CCFFCC"/>
            </a:solidFill>
            <a:ln w="28575" cap="flat" cmpd="sng" algn="ctr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FFFFFF"/>
                  </a:outerShdw>
                </a:effectLst>
                <a:ea typeface="+mn-ea"/>
                <a:cs typeface="+mn-cs"/>
              </a:endParaRPr>
            </a:p>
          </p:txBody>
        </p:sp>
        <p:sp>
          <p:nvSpPr>
            <p:cNvPr id="19" name="Content Placeholder 2"/>
            <p:cNvSpPr txBox="1">
              <a:spLocks/>
            </p:cNvSpPr>
            <p:nvPr/>
          </p:nvSpPr>
          <p:spPr bwMode="auto">
            <a:xfrm>
              <a:off x="4876800" y="4419600"/>
              <a:ext cx="4343400" cy="1905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6632" tIns="48316" rIns="96632" bIns="48316">
              <a:normAutofit/>
            </a:bodyPr>
            <a:lstStyle>
              <a:lvl1pPr marL="358775" indent="-358775" defTabSz="9652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 defTabSz="965200"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80000"/>
                </a:lnSpc>
                <a:spcBef>
                  <a:spcPct val="50000"/>
                </a:spcBef>
                <a:buSzPct val="80000"/>
                <a:buFont typeface="Wingdings" charset="0"/>
                <a:buNone/>
              </a:pPr>
              <a:r>
                <a:rPr lang="en-US" altLang="ja-JP" sz="4000" b="1">
                  <a:solidFill>
                    <a:srgbClr val="FF00FF"/>
                  </a:solidFill>
                  <a:effectLst>
                    <a:outerShdw blurRad="38100" dist="38100" dir="2700000" algn="tl">
                      <a:srgbClr val="DDDDDD"/>
                    </a:outerShdw>
                  </a:effectLst>
                  <a:latin typeface="Arial Narrow" charset="0"/>
                </a:rPr>
                <a:t>Origin of Consciousness</a:t>
              </a:r>
            </a:p>
            <a:p>
              <a:pPr>
                <a:lnSpc>
                  <a:spcPct val="80000"/>
                </a:lnSpc>
                <a:spcBef>
                  <a:spcPct val="50000"/>
                </a:spcBef>
                <a:buSzPct val="80000"/>
                <a:buFont typeface="Wingdings" charset="0"/>
                <a:buNone/>
              </a:pPr>
              <a:r>
                <a:rPr lang="en-US" altLang="ja-JP" sz="4000" b="1">
                  <a:solidFill>
                    <a:srgbClr val="0000CC"/>
                  </a:solidFill>
                  <a:effectLst>
                    <a:outerShdw blurRad="38100" dist="38100" dir="2700000" algn="tl">
                      <a:srgbClr val="DDDDDD"/>
                    </a:outerShdw>
                  </a:effectLst>
                  <a:latin typeface="Arial Narrow" charset="0"/>
                </a:rPr>
                <a:t>Neurophysics</a:t>
              </a:r>
            </a:p>
            <a:p>
              <a:pPr>
                <a:lnSpc>
                  <a:spcPct val="80000"/>
                </a:lnSpc>
                <a:spcBef>
                  <a:spcPct val="50000"/>
                </a:spcBef>
                <a:buSzPct val="80000"/>
                <a:buFont typeface="Wingdings" charset="0"/>
                <a:buNone/>
              </a:pPr>
              <a:endParaRPr lang="en-US" altLang="ja-JP" sz="4000" b="1">
                <a:solidFill>
                  <a:srgbClr val="0000CC"/>
                </a:solidFill>
                <a:latin typeface="Arial Narrow" charset="0"/>
              </a:endParaRPr>
            </a:p>
          </p:txBody>
        </p:sp>
      </p:grpSp>
      <p:sp>
        <p:nvSpPr>
          <p:cNvPr id="200714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200715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Katsushi Arisaka,UCLA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20071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96678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8C022001-4158-224F-A280-C200B4E75A8E}" type="slidenum">
              <a:rPr lang="en-US" sz="1500">
                <a:solidFill>
                  <a:srgbClr val="0000FF"/>
                </a:solidFill>
              </a:rPr>
              <a:pPr eaLnBrk="1" hangingPunct="1"/>
              <a:t>92</a:t>
            </a:fld>
            <a:endParaRPr lang="en-US" sz="1500">
              <a:solidFill>
                <a:srgbClr val="0000FF"/>
              </a:solidFill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>
                <a:latin typeface="Tahoma" charset="0"/>
                <a:ea typeface="ＭＳ Ｐゴシック" charset="0"/>
                <a:cs typeface="ＭＳ Ｐゴシック" charset="0"/>
              </a:rPr>
              <a:t>Future of Ultra High-speed Bio Imaging </a:t>
            </a:r>
          </a:p>
        </p:txBody>
      </p:sp>
      <p:sp>
        <p:nvSpPr>
          <p:cNvPr id="202755" name="Content Placeholder 2"/>
          <p:cNvSpPr>
            <a:spLocks noGrp="1"/>
          </p:cNvSpPr>
          <p:nvPr>
            <p:ph idx="1"/>
          </p:nvPr>
        </p:nvSpPr>
        <p:spPr>
          <a:xfrm>
            <a:off x="0" y="914400"/>
            <a:ext cx="9493250" cy="5924550"/>
          </a:xfrm>
        </p:spPr>
        <p:txBody>
          <a:bodyPr>
            <a:normAutofit/>
          </a:bodyPr>
          <a:lstStyle/>
          <a:p>
            <a:pPr>
              <a:lnSpc>
                <a:spcPct val="80000"/>
              </a:lnSpc>
            </a:pPr>
            <a:r>
              <a:rPr lang="en-US" sz="3600" u="sng">
                <a:latin typeface="Arial Narrow" charset="0"/>
                <a:ea typeface="ＭＳ Ｐゴシック" charset="0"/>
                <a:cs typeface="ＭＳ Ｐゴシック" charset="0"/>
              </a:rPr>
              <a:t>Origin of Life</a:t>
            </a:r>
            <a:r>
              <a:rPr lang="en-US" sz="3600">
                <a:latin typeface="Arial Narrow" charset="0"/>
                <a:ea typeface="ＭＳ Ｐゴシック" charset="0"/>
                <a:cs typeface="ＭＳ Ｐゴシック" charset="0"/>
              </a:rPr>
              <a:t>:</a:t>
            </a:r>
          </a:p>
          <a:p>
            <a:pPr lvl="1">
              <a:lnSpc>
                <a:spcPct val="80000"/>
              </a:lnSpc>
            </a:pPr>
            <a:r>
              <a:rPr lang="en-US" sz="3200">
                <a:latin typeface="Arial Narrow" charset="0"/>
                <a:ea typeface="ＭＳ Ｐゴシック" charset="0"/>
              </a:rPr>
              <a:t>Networks of molecules in/on a cell</a:t>
            </a:r>
          </a:p>
          <a:p>
            <a:pPr lvl="1">
              <a:lnSpc>
                <a:spcPct val="80000"/>
              </a:lnSpc>
            </a:pPr>
            <a:r>
              <a:rPr lang="en-US" sz="3200">
                <a:latin typeface="Arial Narrow" charset="0"/>
                <a:ea typeface="ＭＳ Ｐゴシック" charset="0"/>
              </a:rPr>
              <a:t>Competition against Brownian : 10 – 100 nm / </a:t>
            </a:r>
            <a:r>
              <a:rPr lang="en-US" sz="3200">
                <a:solidFill>
                  <a:srgbClr val="FF00FF"/>
                </a:solidFill>
                <a:latin typeface="Arial Narrow" charset="0"/>
                <a:ea typeface="ＭＳ Ｐゴシック" charset="0"/>
              </a:rPr>
              <a:t>1 msec</a:t>
            </a:r>
          </a:p>
          <a:p>
            <a:pPr>
              <a:lnSpc>
                <a:spcPct val="80000"/>
              </a:lnSpc>
            </a:pPr>
            <a:r>
              <a:rPr lang="en-US" sz="3600" u="sng">
                <a:latin typeface="Arial Narrow" charset="0"/>
                <a:ea typeface="ＭＳ Ｐゴシック" charset="0"/>
                <a:cs typeface="ＭＳ Ｐゴシック" charset="0"/>
              </a:rPr>
              <a:t>Origin of Consciousness</a:t>
            </a:r>
            <a:r>
              <a:rPr lang="en-US" sz="3600">
                <a:latin typeface="Arial Narrow" charset="0"/>
                <a:ea typeface="ＭＳ Ｐゴシック" charset="0"/>
                <a:cs typeface="ＭＳ Ｐゴシック" charset="0"/>
              </a:rPr>
              <a:t>:</a:t>
            </a:r>
          </a:p>
          <a:p>
            <a:pPr lvl="1">
              <a:lnSpc>
                <a:spcPct val="80000"/>
              </a:lnSpc>
            </a:pPr>
            <a:r>
              <a:rPr lang="en-US" sz="3200">
                <a:latin typeface="Arial Narrow" charset="0"/>
                <a:ea typeface="ＭＳ Ｐゴシック" charset="0"/>
              </a:rPr>
              <a:t>Neural networks</a:t>
            </a:r>
          </a:p>
          <a:p>
            <a:pPr lvl="1">
              <a:lnSpc>
                <a:spcPct val="80000"/>
              </a:lnSpc>
            </a:pPr>
            <a:r>
              <a:rPr lang="en-US" sz="3200">
                <a:latin typeface="Arial Narrow" charset="0"/>
                <a:ea typeface="ＭＳ Ｐゴシック" charset="0"/>
              </a:rPr>
              <a:t>Action potentials:	</a:t>
            </a:r>
            <a:r>
              <a:rPr lang="en-US" sz="3200">
                <a:solidFill>
                  <a:srgbClr val="FF00FF"/>
                </a:solidFill>
                <a:latin typeface="Arial Narrow" charset="0"/>
                <a:ea typeface="ＭＳ Ｐゴシック" charset="0"/>
              </a:rPr>
              <a:t>1 msec</a:t>
            </a:r>
          </a:p>
          <a:p>
            <a:pPr>
              <a:lnSpc>
                <a:spcPct val="80000"/>
              </a:lnSpc>
            </a:pPr>
            <a:endParaRPr lang="en-US" sz="3600">
              <a:latin typeface="Arial Narrow" charset="0"/>
              <a:ea typeface="ＭＳ Ｐゴシック" charset="0"/>
              <a:cs typeface="ＭＳ Ｐゴシック" charset="0"/>
            </a:endParaRPr>
          </a:p>
          <a:p>
            <a:pPr>
              <a:lnSpc>
                <a:spcPct val="80000"/>
              </a:lnSpc>
            </a:pPr>
            <a:r>
              <a:rPr lang="en-US" sz="3600">
                <a:solidFill>
                  <a:srgbClr val="FF00FF"/>
                </a:solidFill>
                <a:latin typeface="Arial Narrow" charset="0"/>
                <a:ea typeface="ＭＳ Ｐゴシック" charset="0"/>
                <a:cs typeface="ＭＳ Ｐゴシック" charset="0"/>
              </a:rPr>
              <a:t>&gt; 1,000 frame/sec </a:t>
            </a:r>
            <a:r>
              <a:rPr lang="en-US" sz="3600">
                <a:latin typeface="Arial Narrow" charset="0"/>
                <a:ea typeface="ＭＳ Ｐゴシック" charset="0"/>
                <a:cs typeface="ＭＳ Ｐゴシック" charset="0"/>
              </a:rPr>
              <a:t>with </a:t>
            </a:r>
            <a:r>
              <a:rPr lang="en-US" sz="3600">
                <a:solidFill>
                  <a:srgbClr val="FF6600"/>
                </a:solidFill>
                <a:latin typeface="Arial Narrow" charset="0"/>
                <a:ea typeface="ＭＳ Ｐゴシック" charset="0"/>
                <a:cs typeface="ＭＳ Ｐゴシック" charset="0"/>
              </a:rPr>
              <a:t>nano second</a:t>
            </a:r>
            <a:r>
              <a:rPr lang="en-US" sz="3600">
                <a:latin typeface="Arial Narrow" charset="0"/>
                <a:ea typeface="ＭＳ Ｐゴシック" charset="0"/>
                <a:cs typeface="ＭＳ Ｐゴシック" charset="0"/>
              </a:rPr>
              <a:t> time stamp.</a:t>
            </a:r>
          </a:p>
          <a:p>
            <a:pPr lvl="1">
              <a:lnSpc>
                <a:spcPct val="80000"/>
              </a:lnSpc>
            </a:pPr>
            <a:r>
              <a:rPr lang="en-US" sz="3200">
                <a:latin typeface="Arial Narrow" charset="0"/>
                <a:ea typeface="ＭＳ Ｐゴシック" charset="0"/>
              </a:rPr>
              <a:t>Gated Image Intensified CMOS</a:t>
            </a:r>
          </a:p>
          <a:p>
            <a:pPr lvl="1">
              <a:lnSpc>
                <a:spcPct val="80000"/>
              </a:lnSpc>
            </a:pPr>
            <a:r>
              <a:rPr lang="en-US" sz="3200">
                <a:latin typeface="Arial Narrow" charset="0"/>
                <a:ea typeface="ＭＳ Ｐゴシック" charset="0"/>
              </a:rPr>
              <a:t>Super-PIAS (GHz Photon-counting Imager)</a:t>
            </a:r>
          </a:p>
          <a:p>
            <a:pPr lvl="1">
              <a:lnSpc>
                <a:spcPct val="80000"/>
              </a:lnSpc>
            </a:pPr>
            <a:r>
              <a:rPr lang="en-US" sz="3200">
                <a:latin typeface="Arial Narrow" charset="0"/>
                <a:ea typeface="ＭＳ Ｐゴシック" charset="0"/>
              </a:rPr>
              <a:t>6D Imaging by Streak-CMOS Camera</a:t>
            </a:r>
          </a:p>
          <a:p>
            <a:pPr>
              <a:lnSpc>
                <a:spcPct val="80000"/>
              </a:lnSpc>
            </a:pPr>
            <a:endParaRPr lang="en-US" sz="3600">
              <a:latin typeface="Arial Narrow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02756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202757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Katsushi Arisaka,UCLA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202758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FE244C05-4D65-7446-B4EF-B2F4AE1350AF}" type="slidenum">
              <a:rPr lang="en-US" sz="1500">
                <a:solidFill>
                  <a:srgbClr val="0000FF"/>
                </a:solidFill>
              </a:rPr>
              <a:pPr eaLnBrk="1" hangingPunct="1"/>
              <a:t>93</a:t>
            </a:fld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9" name="Down Arrow 8"/>
          <p:cNvSpPr/>
          <p:nvPr/>
        </p:nvSpPr>
        <p:spPr bwMode="auto">
          <a:xfrm>
            <a:off x="3505200" y="4114800"/>
            <a:ext cx="381000" cy="609600"/>
          </a:xfrm>
          <a:prstGeom prst="downArrow">
            <a:avLst/>
          </a:prstGeom>
          <a:noFill/>
          <a:ln w="50800" cap="flat" cmpd="sng" algn="ctr">
            <a:solidFill>
              <a:schemeClr val="accent5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778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ja-JP">
                <a:latin typeface="Tahoma" charset="0"/>
                <a:ea typeface="ＭＳ Ｐゴシック" charset="0"/>
                <a:cs typeface="ＭＳ Ｐゴシック" charset="0"/>
              </a:rPr>
              <a:t>Concluding Remarks</a:t>
            </a:r>
            <a:endParaRPr lang="en-US">
              <a:solidFill>
                <a:srgbClr val="FF0000"/>
              </a:solidFill>
              <a:latin typeface="Tahom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03779" name="Content Placeholder 2"/>
          <p:cNvSpPr>
            <a:spLocks noGrp="1"/>
          </p:cNvSpPr>
          <p:nvPr>
            <p:ph idx="1"/>
          </p:nvPr>
        </p:nvSpPr>
        <p:spPr>
          <a:xfrm>
            <a:off x="107950" y="1066800"/>
            <a:ext cx="9493250" cy="5715000"/>
          </a:xfrm>
        </p:spPr>
        <p:txBody>
          <a:bodyPr/>
          <a:lstStyle/>
          <a:p>
            <a:pPr>
              <a:lnSpc>
                <a:spcPct val="80000"/>
              </a:lnSpc>
            </a:pPr>
            <a:r>
              <a:rPr lang="en-US" altLang="ja-JP" sz="3000">
                <a:latin typeface="Arial Narrow" charset="0"/>
                <a:ea typeface="ＭＳ Ｐゴシック" charset="0"/>
                <a:cs typeface="ＭＳ Ｐゴシック" charset="0"/>
              </a:rPr>
              <a:t>“Life” is a complex system in 4 dimensional space-time.</a:t>
            </a:r>
          </a:p>
          <a:p>
            <a:pPr lvl="1">
              <a:lnSpc>
                <a:spcPct val="80000"/>
              </a:lnSpc>
            </a:pPr>
            <a:r>
              <a:rPr lang="en-US" altLang="ja-JP" sz="2600">
                <a:latin typeface="Arial Narrow" charset="0"/>
                <a:ea typeface="ＭＳ Ｐゴシック" charset="0"/>
              </a:rPr>
              <a:t>Emergent property</a:t>
            </a:r>
          </a:p>
          <a:p>
            <a:pPr lvl="1">
              <a:lnSpc>
                <a:spcPct val="80000"/>
              </a:lnSpc>
            </a:pPr>
            <a:r>
              <a:rPr lang="en-US" altLang="ja-JP" sz="2600">
                <a:latin typeface="Arial Narrow" charset="0"/>
                <a:ea typeface="ＭＳ Ｐゴシック" charset="0"/>
              </a:rPr>
              <a:t>Strongly interacting</a:t>
            </a:r>
          </a:p>
          <a:p>
            <a:pPr>
              <a:lnSpc>
                <a:spcPct val="80000"/>
              </a:lnSpc>
            </a:pPr>
            <a:r>
              <a:rPr lang="en-US" altLang="ja-JP" sz="3000">
                <a:latin typeface="Arial Narrow" charset="0"/>
                <a:ea typeface="ＭＳ Ｐゴシック" charset="0"/>
                <a:cs typeface="ＭＳ Ｐゴシック" charset="0"/>
              </a:rPr>
              <a:t>Countless “</a:t>
            </a:r>
            <a:r>
              <a:rPr lang="en-US" altLang="ja-JP" sz="3000">
                <a:solidFill>
                  <a:srgbClr val="FF00FF"/>
                </a:solidFill>
                <a:latin typeface="Arial Narrow" charset="0"/>
                <a:ea typeface="ＭＳ Ｐゴシック" charset="0"/>
                <a:cs typeface="ＭＳ Ｐゴシック" charset="0"/>
              </a:rPr>
              <a:t>spontaneous symmetry breakings</a:t>
            </a:r>
            <a:r>
              <a:rPr lang="en-US" altLang="ja-JP" sz="3000">
                <a:latin typeface="Arial Narrow" charset="0"/>
                <a:ea typeface="ＭＳ Ｐゴシック" charset="0"/>
                <a:cs typeface="ＭＳ Ｐゴシック" charset="0"/>
              </a:rPr>
              <a:t>” during the evolutional and developing process of life</a:t>
            </a:r>
          </a:p>
          <a:p>
            <a:pPr>
              <a:lnSpc>
                <a:spcPct val="80000"/>
              </a:lnSpc>
            </a:pPr>
            <a:r>
              <a:rPr lang="en-US" altLang="ja-JP" sz="3000">
                <a:latin typeface="Arial Narrow" charset="0"/>
                <a:ea typeface="ＭＳ Ｐゴシック" charset="0"/>
                <a:cs typeface="ＭＳ Ｐゴシック" charset="0"/>
              </a:rPr>
              <a:t>Fully controlled experiments by “</a:t>
            </a:r>
            <a:r>
              <a:rPr lang="en-US" altLang="ja-JP" sz="3000">
                <a:solidFill>
                  <a:srgbClr val="FF6600"/>
                </a:solidFill>
                <a:latin typeface="Arial Narrow" charset="0"/>
                <a:ea typeface="ＭＳ Ｐゴシック" charset="0"/>
                <a:cs typeface="ＭＳ Ｐゴシック" charset="0"/>
              </a:rPr>
              <a:t>Virtual Reality</a:t>
            </a:r>
            <a:r>
              <a:rPr lang="en-US" altLang="ja-JP" sz="3000">
                <a:latin typeface="Arial Narrow" charset="0"/>
                <a:ea typeface="ＭＳ Ｐゴシック" charset="0"/>
                <a:cs typeface="ＭＳ Ｐゴシック" charset="0"/>
              </a:rPr>
              <a:t>” under way.</a:t>
            </a:r>
          </a:p>
          <a:p>
            <a:pPr lvl="1">
              <a:lnSpc>
                <a:spcPct val="80000"/>
              </a:lnSpc>
            </a:pPr>
            <a:r>
              <a:rPr lang="en-US" sz="2600">
                <a:latin typeface="Arial Narrow" charset="0"/>
                <a:ea typeface="ＭＳ Ｐゴシック" charset="0"/>
              </a:rPr>
              <a:t>Outer world (environment) vs. Inner world (brain)</a:t>
            </a:r>
          </a:p>
          <a:p>
            <a:pPr lvl="1">
              <a:lnSpc>
                <a:spcPct val="80000"/>
              </a:lnSpc>
              <a:buFont typeface="Wingdings" charset="0"/>
              <a:buNone/>
            </a:pPr>
            <a:endParaRPr lang="en-US" sz="2600">
              <a:latin typeface="Arial Narrow" charset="0"/>
              <a:ea typeface="ＭＳ Ｐゴシック" charset="0"/>
            </a:endParaRPr>
          </a:p>
          <a:p>
            <a:pPr lvl="2">
              <a:lnSpc>
                <a:spcPct val="80000"/>
              </a:lnSpc>
            </a:pPr>
            <a:endParaRPr lang="en-US" sz="2000">
              <a:latin typeface="Arial Narrow" charset="0"/>
              <a:ea typeface="ＭＳ Ｐゴシック" charset="0"/>
            </a:endParaRPr>
          </a:p>
          <a:p>
            <a:pPr>
              <a:lnSpc>
                <a:spcPct val="80000"/>
              </a:lnSpc>
            </a:pPr>
            <a:r>
              <a:rPr lang="en-US" altLang="ja-JP" sz="3000">
                <a:latin typeface="Arial Narrow" charset="0"/>
                <a:ea typeface="ＭＳ Ｐゴシック" charset="0"/>
                <a:cs typeface="ＭＳ Ｐゴシック" charset="0"/>
              </a:rPr>
              <a:t>“</a:t>
            </a:r>
            <a:r>
              <a:rPr lang="en-US" altLang="ja-JP" sz="3000">
                <a:solidFill>
                  <a:srgbClr val="FF0000"/>
                </a:solidFill>
                <a:latin typeface="Arial Narrow" charset="0"/>
                <a:ea typeface="ＭＳ Ｐゴシック" charset="0"/>
                <a:cs typeface="ＭＳ Ｐゴシック" charset="0"/>
              </a:rPr>
              <a:t>Ultra high-speed imaging</a:t>
            </a:r>
            <a:r>
              <a:rPr lang="en-US" altLang="ja-JP" sz="3000">
                <a:latin typeface="Arial Narrow" charset="0"/>
                <a:ea typeface="ＭＳ Ｐゴシック" charset="0"/>
                <a:cs typeface="ＭＳ Ｐゴシック" charset="0"/>
              </a:rPr>
              <a:t>” may reveal the fundamental principle of the complex life like ours.</a:t>
            </a:r>
          </a:p>
          <a:p>
            <a:pPr lvl="1">
              <a:lnSpc>
                <a:spcPct val="80000"/>
              </a:lnSpc>
            </a:pPr>
            <a:r>
              <a:rPr lang="en-US" altLang="ja-JP" sz="2600">
                <a:latin typeface="Arial Narrow" charset="0"/>
                <a:ea typeface="ＭＳ Ｐゴシック" charset="0"/>
              </a:rPr>
              <a:t>How can life overcome thermal fluctuation?  </a:t>
            </a:r>
          </a:p>
          <a:p>
            <a:pPr lvl="1">
              <a:lnSpc>
                <a:spcPct val="80000"/>
              </a:lnSpc>
            </a:pPr>
            <a:r>
              <a:rPr lang="en-US" altLang="ja-JP" sz="2600">
                <a:latin typeface="Arial Narrow" charset="0"/>
                <a:ea typeface="ＭＳ Ｐゴシック" charset="0"/>
              </a:rPr>
              <a:t>Networks in a cell and between cells (neurons)</a:t>
            </a:r>
          </a:p>
        </p:txBody>
      </p:sp>
      <p:sp>
        <p:nvSpPr>
          <p:cNvPr id="203780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ja-JP" sz="1500" smtClean="0">
                <a:solidFill>
                  <a:srgbClr val="0000FF"/>
                </a:solidFill>
              </a:rPr>
              <a:t>Katsushi Arisaka,UCLA</a:t>
            </a:r>
            <a:endParaRPr lang="en-US" altLang="ja-JP" sz="1500">
              <a:solidFill>
                <a:srgbClr val="0000FF"/>
              </a:solidFill>
            </a:endParaRPr>
          </a:p>
        </p:txBody>
      </p:sp>
      <p:sp>
        <p:nvSpPr>
          <p:cNvPr id="203781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4E077C10-CD9D-E04C-AD0D-42C0F2DDD5F3}" type="slidenum">
              <a:rPr lang="en-US" sz="1500">
                <a:solidFill>
                  <a:srgbClr val="0000FF"/>
                </a:solidFill>
              </a:rPr>
              <a:pPr eaLnBrk="1" hangingPunct="1"/>
              <a:t>94</a:t>
            </a:fld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7" name="Down Arrow 6"/>
          <p:cNvSpPr/>
          <p:nvPr/>
        </p:nvSpPr>
        <p:spPr bwMode="auto">
          <a:xfrm>
            <a:off x="3581400" y="4267200"/>
            <a:ext cx="381000" cy="609600"/>
          </a:xfrm>
          <a:prstGeom prst="downArrow">
            <a:avLst/>
          </a:prstGeom>
          <a:noFill/>
          <a:ln w="50800" cap="flat" cmpd="sng" algn="ctr">
            <a:solidFill>
              <a:schemeClr val="accent5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203783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826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>
                <a:latin typeface="Tahoma" charset="0"/>
                <a:ea typeface="ＭＳ Ｐゴシック" charset="0"/>
                <a:cs typeface="ＭＳ Ｐゴシック" charset="0"/>
              </a:rPr>
              <a:t>and thanks to wonderful collaborators!</a:t>
            </a:r>
          </a:p>
        </p:txBody>
      </p:sp>
      <p:sp>
        <p:nvSpPr>
          <p:cNvPr id="205827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205828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>
                <a:solidFill>
                  <a:srgbClr val="0000FF"/>
                </a:solidFill>
              </a:rPr>
              <a:t>Katsushi Arisaka,UCLA</a:t>
            </a:r>
          </a:p>
        </p:txBody>
      </p:sp>
      <p:sp>
        <p:nvSpPr>
          <p:cNvPr id="205829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749CB5A5-4C65-734E-B60B-1D7365291218}" type="slidenum">
              <a:rPr lang="en-US" sz="1500">
                <a:solidFill>
                  <a:srgbClr val="0000FF"/>
                </a:solidFill>
              </a:rPr>
              <a:pPr eaLnBrk="1" hangingPunct="1"/>
              <a:t>95</a:t>
            </a:fld>
            <a:endParaRPr lang="en-US" sz="1500">
              <a:solidFill>
                <a:srgbClr val="0000FF"/>
              </a:solidFill>
            </a:endParaRPr>
          </a:p>
        </p:txBody>
      </p:sp>
      <p:graphicFrame>
        <p:nvGraphicFramePr>
          <p:cNvPr id="13" name="Content Placeholder 12"/>
          <p:cNvGraphicFramePr>
            <a:graphicFrameLocks noGrp="1"/>
          </p:cNvGraphicFramePr>
          <p:nvPr>
            <p:ph idx="1"/>
          </p:nvPr>
        </p:nvGraphicFramePr>
        <p:xfrm>
          <a:off x="60325" y="762000"/>
          <a:ext cx="9471025" cy="6202363"/>
        </p:xfrm>
        <a:graphic>
          <a:graphicData uri="http://schemas.openxmlformats.org/drawingml/2006/table">
            <a:tbl>
              <a:tblPr/>
              <a:tblGrid>
                <a:gridCol w="1604963"/>
                <a:gridCol w="1260475"/>
                <a:gridCol w="993775"/>
                <a:gridCol w="1109662"/>
                <a:gridCol w="1123950"/>
                <a:gridCol w="673100"/>
                <a:gridCol w="950913"/>
                <a:gridCol w="984250"/>
                <a:gridCol w="769937"/>
              </a:tblGrid>
              <a:tr h="385763"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6411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Scientific Objectives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6411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Department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6411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Prime PI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6411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Other Senior Person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6411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Grad Students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6411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Sample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6411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High-speed Microscopes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6411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Funding 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6411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Activities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38"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Neurophysics (Virtual Reality)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993366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Physics &amp; Astronomy, Neurology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4600A5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Mayank Mehta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 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Daniel Aharoni, Bernard Willers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Rat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9933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2PE, Tetrode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Keck Foundation pending 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2009 - Now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38"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Hair cell motion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993366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Physics &amp; Astronomy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4600A5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Dolores Bozovic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 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Lea Fredrickson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Frog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9933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CMOS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NSF MRI 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2007 - Now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38"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Neutral Networks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993366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Physics &amp; Astronomy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4600A5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Katsushi Arisaka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Luis Beltran-Parrazal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Adrian Cheng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Zebrafish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9933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2PE, Conforcal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NSF MRI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2008 - 2009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38"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Single Molecule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993366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Chemistry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4600A5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Shimon Weiss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Xavier Michalet, Ryan Colyer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Daniel Aharoni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Cells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9933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64ch FCS, ALEX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NIH R01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2006 - Now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38"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TfR tracking on Cancer cells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993366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Oncology, Physics &amp; Astronomy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4600A5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Manuel Penichet, John Miao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Gustavo Helguera, Jose Rodriguez 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 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Cells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9933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CMOS, ICMOS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(NSF MRI shared)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2007 - Now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38"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Neural networks for breathing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993366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Neurobiology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4600A5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Jack Feldman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Consuelo Morgado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Adrian Cheng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Rat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9933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ICMOS, Confocal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(NSF MRI shared)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2007 - 2008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38"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Neural networks (Voltage sensing dyes)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993366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Neurobiology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4600A5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Tom Otis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 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Bernard Willers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Sliced Brain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9933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ICMOS, 2PE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NIH Rec. Act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2009 - Now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38"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Development of neural networks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993366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Neurology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4600A5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Carlos Portera-Cailliau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Peyman Golshani, Tiago Goncalves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Adrian Cheng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Mouse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9933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2PE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NIH Rec. Act pending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2008 - Now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38"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High-speed Imaging Flow Cytometer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993366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Electrical Engineering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4600A5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Bahram Jalali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 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 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Cells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9933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ICMOS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NIH R21 pending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2009 - Now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38"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Core facility of High-speed Bio-imaging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993366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CNSI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4600A5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Shimon Weiss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Laurent Bentolila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 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Anything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9933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CMOS, ICMOS, EMCCD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CNSI internal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2008 - Now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38"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Multi-channel HAPD, LCOS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DD0806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Hamamatsu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4600A5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Suyama Motohiro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 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 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 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9933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2PE, EMCCD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EMCCD, LCOS donated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2006 - Now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38"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CMOS Cemera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DD0806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Photron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4600A5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Tak Takimizu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 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 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 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9933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CMOS, ICMOS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3 CMOS donated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2007 - Now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038"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High-speed Microscope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DD0806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Leica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4600A5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Thomas Zhapf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 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 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 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9933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CMOS, ICMOS, 2PE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Microscope discounted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2008 - Now</a:t>
                      </a:r>
                    </a:p>
                  </a:txBody>
                  <a:tcPr marL="10687" marR="10687" marT="10687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0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206851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>
                <a:solidFill>
                  <a:srgbClr val="0000FF"/>
                </a:solidFill>
              </a:rPr>
              <a:t>Katsushi Arisaka,UCLA</a:t>
            </a:r>
          </a:p>
        </p:txBody>
      </p:sp>
      <p:sp>
        <p:nvSpPr>
          <p:cNvPr id="206852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EEAFA41B-5BB8-3648-9100-D49CD1CFB93C}" type="slidenum">
              <a:rPr lang="en-US" sz="1500">
                <a:solidFill>
                  <a:srgbClr val="0000FF"/>
                </a:solidFill>
              </a:rPr>
              <a:pPr eaLnBrk="1" hangingPunct="1"/>
              <a:t>96</a:t>
            </a:fld>
            <a:endParaRPr lang="en-US" sz="1500">
              <a:solidFill>
                <a:srgbClr val="0000FF"/>
              </a:solidFill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207875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  <a:cs typeface="Arial" charset="0"/>
              </a:rPr>
              <a:t>Katsushi Arisaka,UCLA</a:t>
            </a:r>
            <a:endParaRPr lang="en-US" sz="1500">
              <a:solidFill>
                <a:srgbClr val="0000FF"/>
              </a:solidFill>
              <a:cs typeface="Arial" charset="0"/>
            </a:endParaRPr>
          </a:p>
        </p:txBody>
      </p:sp>
      <p:sp>
        <p:nvSpPr>
          <p:cNvPr id="20787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A36689AC-B99B-864E-A9BF-1314AA5D0489}" type="slidenum">
              <a:rPr lang="en-US" sz="1500">
                <a:solidFill>
                  <a:srgbClr val="0000FF"/>
                </a:solidFill>
              </a:rPr>
              <a:pPr eaLnBrk="1" hangingPunct="1"/>
              <a:t>97</a:t>
            </a:fld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207877" name="Rectangle 2"/>
          <p:cNvSpPr>
            <a:spLocks noGrp="1" noChangeArrowheads="1"/>
          </p:cNvSpPr>
          <p:nvPr>
            <p:ph type="title"/>
          </p:nvPr>
        </p:nvSpPr>
        <p:spPr>
          <a:xfrm>
            <a:off x="1447800" y="2514600"/>
            <a:ext cx="6705600" cy="1676400"/>
          </a:xfrm>
          <a:solidFill>
            <a:srgbClr val="FFCCCC"/>
          </a:solidFill>
        </p:spPr>
        <p:txBody>
          <a:bodyPr/>
          <a:lstStyle/>
          <a:p>
            <a:r>
              <a:rPr lang="en-US" altLang="ja-JP" sz="4400">
                <a:latin typeface="Tahoma" charset="0"/>
                <a:ea typeface="ＭＳ Ｐゴシック" charset="0"/>
                <a:cs typeface="ＭＳ Ｐゴシック" charset="0"/>
              </a:rPr>
              <a:t>Energy Resolution  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24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209925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  <a:cs typeface="Arial" charset="0"/>
              </a:rPr>
              <a:t>Katsushi Arisaka,UCLA</a:t>
            </a:r>
            <a:endParaRPr lang="en-US" sz="1500">
              <a:solidFill>
                <a:srgbClr val="0000FF"/>
              </a:solidFill>
              <a:cs typeface="Arial" charset="0"/>
            </a:endParaRPr>
          </a:p>
        </p:txBody>
      </p:sp>
      <p:sp>
        <p:nvSpPr>
          <p:cNvPr id="20992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C6C50CA4-C4F0-FF4A-88C7-6DA1ACBF9A6E}" type="slidenum">
              <a:rPr lang="en-US" sz="1500">
                <a:solidFill>
                  <a:srgbClr val="0000FF"/>
                </a:solidFill>
              </a:rPr>
              <a:pPr eaLnBrk="1" hangingPunct="1"/>
              <a:t>98</a:t>
            </a:fld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209927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184150" y="914400"/>
            <a:ext cx="9340850" cy="5883275"/>
          </a:xfrm>
        </p:spPr>
        <p:txBody>
          <a:bodyPr/>
          <a:lstStyle/>
          <a:p>
            <a:pPr>
              <a:lnSpc>
                <a:spcPct val="70000"/>
              </a:lnSpc>
            </a:pPr>
            <a:r>
              <a:rPr lang="en-US" sz="3600">
                <a:latin typeface="Arial Narrow" charset="0"/>
                <a:ea typeface="ＭＳ Ｐゴシック" charset="0"/>
                <a:cs typeface="ＭＳ Ｐゴシック" charset="0"/>
              </a:rPr>
              <a:t>In ideal case:</a:t>
            </a:r>
          </a:p>
          <a:p>
            <a:pPr lvl="2">
              <a:lnSpc>
                <a:spcPct val="70000"/>
              </a:lnSpc>
            </a:pPr>
            <a:endParaRPr lang="en-US" sz="2400">
              <a:latin typeface="Arial Narrow" charset="0"/>
              <a:ea typeface="ＭＳ Ｐゴシック" charset="0"/>
            </a:endParaRPr>
          </a:p>
          <a:p>
            <a:pPr lvl="3">
              <a:lnSpc>
                <a:spcPct val="70000"/>
              </a:lnSpc>
            </a:pPr>
            <a:endParaRPr lang="en-US" sz="2100">
              <a:latin typeface="Arial Narrow" charset="0"/>
              <a:ea typeface="ＭＳ Ｐゴシック" charset="0"/>
            </a:endParaRPr>
          </a:p>
          <a:p>
            <a:pPr lvl="3">
              <a:lnSpc>
                <a:spcPct val="70000"/>
              </a:lnSpc>
            </a:pPr>
            <a:endParaRPr lang="en-US" sz="2100">
              <a:latin typeface="Arial Narrow" charset="0"/>
              <a:ea typeface="ＭＳ Ｐゴシック" charset="0"/>
            </a:endParaRPr>
          </a:p>
          <a:p>
            <a:pPr lvl="2">
              <a:lnSpc>
                <a:spcPct val="70000"/>
              </a:lnSpc>
            </a:pPr>
            <a:endParaRPr lang="en-US" sz="2400">
              <a:latin typeface="Arial Narrow" charset="0"/>
              <a:ea typeface="ＭＳ Ｐゴシック" charset="0"/>
            </a:endParaRPr>
          </a:p>
          <a:p>
            <a:pPr lvl="2">
              <a:lnSpc>
                <a:spcPct val="70000"/>
              </a:lnSpc>
            </a:pPr>
            <a:endParaRPr lang="en-US" sz="2400">
              <a:latin typeface="Arial Narrow" charset="0"/>
              <a:ea typeface="ＭＳ Ｐゴシック" charset="0"/>
            </a:endParaRPr>
          </a:p>
          <a:p>
            <a:pPr>
              <a:lnSpc>
                <a:spcPct val="70000"/>
              </a:lnSpc>
            </a:pPr>
            <a:r>
              <a:rPr lang="en-US" sz="3600">
                <a:latin typeface="Arial Narrow" charset="0"/>
                <a:ea typeface="ＭＳ Ｐゴシック" charset="0"/>
                <a:cs typeface="ＭＳ Ｐゴシック" charset="0"/>
              </a:rPr>
              <a:t>In reality:</a:t>
            </a:r>
          </a:p>
          <a:p>
            <a:pPr lvl="3">
              <a:lnSpc>
                <a:spcPct val="70000"/>
              </a:lnSpc>
            </a:pPr>
            <a:endParaRPr lang="en-US" sz="2100">
              <a:solidFill>
                <a:schemeClr val="tx1"/>
              </a:solidFill>
              <a:latin typeface="Arial Narrow" charset="0"/>
              <a:ea typeface="ＭＳ Ｐゴシック" charset="0"/>
            </a:endParaRPr>
          </a:p>
          <a:p>
            <a:pPr lvl="3">
              <a:lnSpc>
                <a:spcPct val="70000"/>
              </a:lnSpc>
            </a:pPr>
            <a:endParaRPr lang="en-US" sz="2100">
              <a:solidFill>
                <a:schemeClr val="tx1"/>
              </a:solidFill>
              <a:latin typeface="Arial Narrow" charset="0"/>
              <a:ea typeface="ＭＳ Ｐゴシック" charset="0"/>
            </a:endParaRPr>
          </a:p>
          <a:p>
            <a:pPr lvl="3">
              <a:lnSpc>
                <a:spcPct val="70000"/>
              </a:lnSpc>
            </a:pPr>
            <a:endParaRPr lang="en-US" sz="2100">
              <a:solidFill>
                <a:schemeClr val="tx1"/>
              </a:solidFill>
              <a:latin typeface="Arial Narrow" charset="0"/>
              <a:ea typeface="ＭＳ Ｐゴシック" charset="0"/>
            </a:endParaRPr>
          </a:p>
          <a:p>
            <a:pPr lvl="3">
              <a:lnSpc>
                <a:spcPct val="70000"/>
              </a:lnSpc>
            </a:pPr>
            <a:endParaRPr lang="en-US" sz="2100">
              <a:solidFill>
                <a:schemeClr val="tx1"/>
              </a:solidFill>
              <a:latin typeface="Arial Narrow" charset="0"/>
              <a:ea typeface="ＭＳ Ｐゴシック" charset="0"/>
            </a:endParaRPr>
          </a:p>
          <a:p>
            <a:pPr lvl="3">
              <a:lnSpc>
                <a:spcPct val="70000"/>
              </a:lnSpc>
            </a:pPr>
            <a:endParaRPr lang="en-US" sz="2100">
              <a:solidFill>
                <a:schemeClr val="tx1"/>
              </a:solidFill>
              <a:latin typeface="Arial Narrow" charset="0"/>
              <a:ea typeface="ＭＳ Ｐゴシック" charset="0"/>
            </a:endParaRPr>
          </a:p>
          <a:p>
            <a:pPr lvl="3">
              <a:lnSpc>
                <a:spcPct val="70000"/>
              </a:lnSpc>
            </a:pPr>
            <a:endParaRPr lang="en-US" sz="2100">
              <a:solidFill>
                <a:srgbClr val="FF00FF"/>
              </a:solidFill>
              <a:latin typeface="Arial Narrow" charset="0"/>
              <a:ea typeface="ＭＳ Ｐゴシック" charset="0"/>
            </a:endParaRPr>
          </a:p>
          <a:p>
            <a:pPr lvl="3">
              <a:lnSpc>
                <a:spcPct val="70000"/>
              </a:lnSpc>
            </a:pPr>
            <a:endParaRPr lang="en-US" sz="2400">
              <a:solidFill>
                <a:srgbClr val="FF00FF"/>
              </a:solidFill>
              <a:latin typeface="Arial Narrow" charset="0"/>
              <a:ea typeface="ＭＳ Ｐゴシック" charset="0"/>
            </a:endParaRPr>
          </a:p>
          <a:p>
            <a:pPr lvl="3">
              <a:lnSpc>
                <a:spcPct val="70000"/>
              </a:lnSpc>
            </a:pPr>
            <a:r>
              <a:rPr lang="en-US" sz="2400">
                <a:solidFill>
                  <a:srgbClr val="FF00FF"/>
                </a:solidFill>
                <a:latin typeface="Arial Narrow" charset="0"/>
                <a:ea typeface="ＭＳ Ｐゴシック" charset="0"/>
              </a:rPr>
              <a:t>N</a:t>
            </a:r>
            <a:r>
              <a:rPr lang="en-US" sz="2400">
                <a:solidFill>
                  <a:srgbClr val="FF00FF"/>
                </a:solidFill>
                <a:latin typeface="Arial Narrow" charset="0"/>
                <a:ea typeface="ＭＳ Ｐゴシック" charset="0"/>
                <a:sym typeface="Symbol" charset="0"/>
              </a:rPr>
              <a:t>	</a:t>
            </a:r>
            <a:r>
              <a:rPr lang="en-US" sz="2400">
                <a:solidFill>
                  <a:schemeClr val="tx1"/>
                </a:solidFill>
                <a:latin typeface="Arial Narrow" charset="0"/>
                <a:ea typeface="ＭＳ Ｐゴシック" charset="0"/>
                <a:sym typeface="Symbol" charset="0"/>
              </a:rPr>
              <a:t>Number of incident photons</a:t>
            </a:r>
          </a:p>
          <a:p>
            <a:pPr lvl="3">
              <a:lnSpc>
                <a:spcPct val="70000"/>
              </a:lnSpc>
            </a:pPr>
            <a:r>
              <a:rPr lang="en-US" sz="2400">
                <a:solidFill>
                  <a:srgbClr val="FF00FF"/>
                </a:solidFill>
                <a:latin typeface="Arial Narrow" charset="0"/>
                <a:ea typeface="ＭＳ Ｐゴシック" charset="0"/>
              </a:rPr>
              <a:t>QE</a:t>
            </a:r>
            <a:r>
              <a:rPr lang="en-US" sz="2400">
                <a:solidFill>
                  <a:schemeClr val="tx1"/>
                </a:solidFill>
                <a:latin typeface="Arial Narrow" charset="0"/>
                <a:ea typeface="ＭＳ Ｐゴシック" charset="0"/>
              </a:rPr>
              <a:t> 	Quantum Efficiency	</a:t>
            </a:r>
          </a:p>
          <a:p>
            <a:pPr lvl="3">
              <a:lnSpc>
                <a:spcPct val="70000"/>
              </a:lnSpc>
            </a:pPr>
            <a:r>
              <a:rPr lang="en-US" sz="2400">
                <a:solidFill>
                  <a:srgbClr val="FF00FF"/>
                </a:solidFill>
                <a:latin typeface="Arial Narrow" charset="0"/>
                <a:ea typeface="ＭＳ Ｐゴシック" charset="0"/>
              </a:rPr>
              <a:t>CE</a:t>
            </a:r>
            <a:r>
              <a:rPr lang="en-US" sz="2400" baseline="-25000">
                <a:solidFill>
                  <a:srgbClr val="FF00FF"/>
                </a:solidFill>
                <a:latin typeface="Arial Narrow" charset="0"/>
                <a:ea typeface="ＭＳ Ｐゴシック" charset="0"/>
              </a:rPr>
              <a:t>	</a:t>
            </a:r>
            <a:r>
              <a:rPr lang="en-US" sz="2400">
                <a:solidFill>
                  <a:schemeClr val="tx1"/>
                </a:solidFill>
                <a:latin typeface="Arial Narrow" charset="0"/>
                <a:ea typeface="ＭＳ Ｐゴシック" charset="0"/>
              </a:rPr>
              <a:t>Collection Efficiency:		</a:t>
            </a:r>
          </a:p>
          <a:p>
            <a:pPr lvl="3">
              <a:lnSpc>
                <a:spcPct val="70000"/>
              </a:lnSpc>
            </a:pPr>
            <a:r>
              <a:rPr lang="en-US" sz="2400">
                <a:solidFill>
                  <a:srgbClr val="FF00FF"/>
                </a:solidFill>
                <a:latin typeface="Arial Narrow" charset="0"/>
                <a:ea typeface="ＭＳ Ｐゴシック" charset="0"/>
              </a:rPr>
              <a:t>ENF</a:t>
            </a:r>
            <a:r>
              <a:rPr lang="en-US" sz="2400">
                <a:solidFill>
                  <a:schemeClr val="tx1"/>
                </a:solidFill>
                <a:latin typeface="Arial Narrow" charset="0"/>
                <a:ea typeface="ＭＳ Ｐゴシック" charset="0"/>
              </a:rPr>
              <a:t> 	Excess Noise Factor (from Dynodes)</a:t>
            </a:r>
            <a:endParaRPr lang="en-US" sz="2400">
              <a:solidFill>
                <a:srgbClr val="FF00FF"/>
              </a:solidFill>
              <a:latin typeface="Arial Narrow" charset="0"/>
              <a:ea typeface="ＭＳ Ｐゴシック" charset="0"/>
            </a:endParaRPr>
          </a:p>
          <a:p>
            <a:pPr lvl="3">
              <a:lnSpc>
                <a:spcPct val="70000"/>
              </a:lnSpc>
            </a:pPr>
            <a:r>
              <a:rPr lang="en-US" sz="2400">
                <a:solidFill>
                  <a:srgbClr val="FF00FF"/>
                </a:solidFill>
                <a:latin typeface="Arial Narrow" charset="0"/>
                <a:ea typeface="ＭＳ Ｐゴシック" charset="0"/>
              </a:rPr>
              <a:t>ENC</a:t>
            </a:r>
            <a:r>
              <a:rPr lang="en-US" sz="2400">
                <a:solidFill>
                  <a:schemeClr val="tx1"/>
                </a:solidFill>
                <a:latin typeface="Arial Narrow" charset="0"/>
                <a:ea typeface="ＭＳ Ｐゴシック" charset="0"/>
              </a:rPr>
              <a:t> 	Equivalent Noise Charge (Readout Noise)</a:t>
            </a:r>
          </a:p>
          <a:p>
            <a:pPr lvl="3">
              <a:lnSpc>
                <a:spcPct val="70000"/>
              </a:lnSpc>
            </a:pPr>
            <a:r>
              <a:rPr lang="en-US" sz="2400">
                <a:solidFill>
                  <a:srgbClr val="FF00FF"/>
                </a:solidFill>
                <a:latin typeface="Arial Narrow" charset="0"/>
                <a:ea typeface="ＭＳ Ｐゴシック" charset="0"/>
              </a:rPr>
              <a:t>G	</a:t>
            </a:r>
            <a:r>
              <a:rPr lang="en-US" sz="2400">
                <a:latin typeface="Arial Narrow" charset="0"/>
                <a:ea typeface="ＭＳ Ｐゴシック" charset="0"/>
              </a:rPr>
              <a:t>	</a:t>
            </a:r>
            <a:r>
              <a:rPr lang="en-US" sz="2400">
                <a:solidFill>
                  <a:schemeClr val="tx1"/>
                </a:solidFill>
                <a:latin typeface="Arial Narrow" charset="0"/>
                <a:ea typeface="ＭＳ Ｐゴシック" charset="0"/>
              </a:rPr>
              <a:t>Gain</a:t>
            </a:r>
          </a:p>
        </p:txBody>
      </p:sp>
      <p:sp>
        <p:nvSpPr>
          <p:cNvPr id="209928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Tahoma" charset="0"/>
                <a:ea typeface="ＭＳ Ｐゴシック" charset="0"/>
                <a:cs typeface="ＭＳ Ｐゴシック" charset="0"/>
              </a:rPr>
              <a:t>Energy Resolution (</a:t>
            </a:r>
            <a:r>
              <a:rPr lang="en-US">
                <a:latin typeface="Tahoma" charset="0"/>
                <a:ea typeface="ＭＳ Ｐゴシック" charset="0"/>
                <a:cs typeface="ＭＳ Ｐゴシック" charset="0"/>
                <a:sym typeface="Symbol" charset="0"/>
              </a:rPr>
              <a:t>/E)</a:t>
            </a:r>
          </a:p>
        </p:txBody>
      </p:sp>
      <p:graphicFrame>
        <p:nvGraphicFramePr>
          <p:cNvPr id="209922" name="Object 2"/>
          <p:cNvGraphicFramePr>
            <a:graphicFrameLocks noChangeAspect="1"/>
          </p:cNvGraphicFramePr>
          <p:nvPr/>
        </p:nvGraphicFramePr>
        <p:xfrm>
          <a:off x="2609850" y="1508125"/>
          <a:ext cx="3063875" cy="13954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9932" name="Equation" r:id="rId4" imgW="1143000" imgH="520560" progId="Equation.3">
                  <p:embed/>
                </p:oleObj>
              </mc:Choice>
              <mc:Fallback>
                <p:oleObj name="Equation" r:id="rId4" imgW="1143000" imgH="520560" progId="Equation.3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09850" y="1508125"/>
                        <a:ext cx="3063875" cy="1395413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CC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09923" name="Object 3"/>
          <p:cNvGraphicFramePr>
            <a:graphicFrameLocks noChangeAspect="1"/>
          </p:cNvGraphicFramePr>
          <p:nvPr/>
        </p:nvGraphicFramePr>
        <p:xfrm>
          <a:off x="2590800" y="3505200"/>
          <a:ext cx="6565900" cy="1525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9933" name="Equation" r:id="rId6" imgW="2514600" imgH="583920" progId="Equation.DSMT4">
                  <p:embed/>
                </p:oleObj>
              </mc:Choice>
              <mc:Fallback>
                <p:oleObj name="Equation" r:id="rId6" imgW="2514600" imgH="583920" progId="Equation.DSMT4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90800" y="3505200"/>
                        <a:ext cx="6565900" cy="15255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CC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9929" name="Text Box 6"/>
          <p:cNvSpPr txBox="1">
            <a:spLocks noChangeArrowheads="1"/>
          </p:cNvSpPr>
          <p:nvPr/>
        </p:nvSpPr>
        <p:spPr bwMode="auto">
          <a:xfrm>
            <a:off x="3810000" y="7042150"/>
            <a:ext cx="1828800" cy="298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01" tIns="45650" rIns="91301" bIns="45650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75000"/>
              </a:lnSpc>
            </a:pPr>
            <a:r>
              <a:rPr lang="en-US" sz="1800" b="1" i="1">
                <a:solidFill>
                  <a:schemeClr val="accent2"/>
                </a:solidFill>
                <a:latin typeface="Arial Narrow" charset="0"/>
              </a:rPr>
              <a:t>K. Arisaka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72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</a:rPr>
              <a:t>7/1/2010</a:t>
            </a:r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211973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500" smtClean="0">
                <a:solidFill>
                  <a:srgbClr val="0000FF"/>
                </a:solidFill>
                <a:cs typeface="Arial" charset="0"/>
              </a:rPr>
              <a:t>Katsushi Arisaka,UCLA</a:t>
            </a:r>
            <a:endParaRPr lang="en-US" sz="1500">
              <a:solidFill>
                <a:srgbClr val="0000FF"/>
              </a:solidFill>
              <a:cs typeface="Arial" charset="0"/>
            </a:endParaRPr>
          </a:p>
        </p:txBody>
      </p:sp>
      <p:sp>
        <p:nvSpPr>
          <p:cNvPr id="211974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B6601075-49AC-AE41-BD3D-51B0E4F3F9CC}" type="slidenum">
              <a:rPr lang="en-US" sz="1500">
                <a:solidFill>
                  <a:srgbClr val="0000FF"/>
                </a:solidFill>
              </a:rPr>
              <a:pPr eaLnBrk="1" hangingPunct="1"/>
              <a:t>99</a:t>
            </a:fld>
            <a:endParaRPr lang="en-US" sz="1500">
              <a:solidFill>
                <a:srgbClr val="0000FF"/>
              </a:solidFill>
            </a:endParaRPr>
          </a:p>
        </p:txBody>
      </p:sp>
      <p:sp>
        <p:nvSpPr>
          <p:cNvPr id="21197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Tahoma" charset="0"/>
                <a:ea typeface="ＭＳ Ｐゴシック" charset="0"/>
                <a:cs typeface="ＭＳ Ｐゴシック" charset="0"/>
              </a:rPr>
              <a:t>Excess Noise Factor (ENF)</a:t>
            </a:r>
          </a:p>
        </p:txBody>
      </p:sp>
      <p:sp>
        <p:nvSpPr>
          <p:cNvPr id="21197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60350" y="1066800"/>
            <a:ext cx="9340850" cy="5883275"/>
          </a:xfrm>
        </p:spPr>
        <p:txBody>
          <a:bodyPr/>
          <a:lstStyle/>
          <a:p>
            <a:pPr>
              <a:lnSpc>
                <a:spcPct val="80000"/>
              </a:lnSpc>
            </a:pPr>
            <a:r>
              <a:rPr lang="en-US" altLang="ja-JP" sz="3800">
                <a:latin typeface="Arial Narrow" charset="0"/>
                <a:ea typeface="ＭＳ Ｐゴシック" charset="0"/>
                <a:cs typeface="ＭＳ Ｐゴシック" charset="0"/>
              </a:rPr>
              <a:t>Definition</a:t>
            </a:r>
            <a:r>
              <a:rPr lang="en-US" sz="3800">
                <a:latin typeface="Arial Narrow" charset="0"/>
                <a:ea typeface="ＭＳ Ｐゴシック" charset="0"/>
                <a:cs typeface="ＭＳ Ｐゴシック" charset="0"/>
              </a:rPr>
              <a:t>:</a:t>
            </a:r>
          </a:p>
          <a:p>
            <a:pPr lvl="2">
              <a:lnSpc>
                <a:spcPct val="80000"/>
              </a:lnSpc>
            </a:pPr>
            <a:endParaRPr lang="en-US" sz="2800">
              <a:latin typeface="Arial Narrow" charset="0"/>
              <a:ea typeface="ＭＳ Ｐゴシック" charset="0"/>
            </a:endParaRPr>
          </a:p>
          <a:p>
            <a:pPr lvl="2">
              <a:lnSpc>
                <a:spcPct val="80000"/>
              </a:lnSpc>
            </a:pPr>
            <a:endParaRPr lang="en-US" sz="2800">
              <a:latin typeface="Arial Narrow" charset="0"/>
              <a:ea typeface="ＭＳ Ｐゴシック" charset="0"/>
            </a:endParaRPr>
          </a:p>
          <a:p>
            <a:pPr lvl="2">
              <a:lnSpc>
                <a:spcPct val="80000"/>
              </a:lnSpc>
            </a:pPr>
            <a:endParaRPr lang="en-US" sz="2800">
              <a:latin typeface="Arial Narrow" charset="0"/>
              <a:ea typeface="ＭＳ Ｐゴシック" charset="0"/>
            </a:endParaRPr>
          </a:p>
          <a:p>
            <a:pPr>
              <a:lnSpc>
                <a:spcPct val="80000"/>
              </a:lnSpc>
            </a:pPr>
            <a:endParaRPr lang="en-US" altLang="ja-JP" sz="3800">
              <a:latin typeface="Arial Narrow" charset="0"/>
              <a:ea typeface="ＭＳ Ｐゴシック" charset="0"/>
              <a:cs typeface="ＭＳ Ｐゴシック" charset="0"/>
            </a:endParaRPr>
          </a:p>
          <a:p>
            <a:pPr>
              <a:lnSpc>
                <a:spcPct val="80000"/>
              </a:lnSpc>
            </a:pPr>
            <a:r>
              <a:rPr lang="en-US" altLang="ja-JP" sz="3800">
                <a:latin typeface="Arial Narrow" charset="0"/>
                <a:ea typeface="ＭＳ Ｐゴシック" charset="0"/>
                <a:cs typeface="ＭＳ Ｐゴシック" charset="0"/>
              </a:rPr>
              <a:t>In case of PMT</a:t>
            </a:r>
            <a:r>
              <a:rPr lang="en-US" sz="3800">
                <a:latin typeface="Arial Narrow" charset="0"/>
                <a:ea typeface="ＭＳ Ｐゴシック" charset="0"/>
                <a:cs typeface="ＭＳ Ｐゴシック" charset="0"/>
              </a:rPr>
              <a:t>:</a:t>
            </a:r>
          </a:p>
          <a:p>
            <a:pPr>
              <a:lnSpc>
                <a:spcPct val="80000"/>
              </a:lnSpc>
            </a:pPr>
            <a:endParaRPr lang="en-US" sz="3800">
              <a:latin typeface="Arial Narrow" charset="0"/>
              <a:ea typeface="ＭＳ Ｐゴシック" charset="0"/>
              <a:cs typeface="ＭＳ Ｐゴシック" charset="0"/>
            </a:endParaRPr>
          </a:p>
          <a:p>
            <a:pPr>
              <a:lnSpc>
                <a:spcPct val="80000"/>
              </a:lnSpc>
            </a:pPr>
            <a:endParaRPr lang="en-US" sz="3800">
              <a:latin typeface="Arial Narrow" charset="0"/>
              <a:ea typeface="ＭＳ Ｐゴシック" charset="0"/>
              <a:cs typeface="ＭＳ Ｐゴシック" charset="0"/>
            </a:endParaRPr>
          </a:p>
        </p:txBody>
      </p:sp>
      <p:graphicFrame>
        <p:nvGraphicFramePr>
          <p:cNvPr id="211970" name="Object 2"/>
          <p:cNvGraphicFramePr>
            <a:graphicFrameLocks noChangeAspect="1"/>
          </p:cNvGraphicFramePr>
          <p:nvPr/>
        </p:nvGraphicFramePr>
        <p:xfrm>
          <a:off x="2819400" y="1371600"/>
          <a:ext cx="3124200" cy="1673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1979" name="Equation" r:id="rId4" imgW="901440" imgH="482400" progId="Equation.3">
                  <p:embed/>
                </p:oleObj>
              </mc:Choice>
              <mc:Fallback>
                <p:oleObj name="Equation" r:id="rId4" imgW="901440" imgH="482400" progId="Equation.3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819400" y="1371600"/>
                        <a:ext cx="3124200" cy="1673225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CC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1971" name="Object 3"/>
          <p:cNvGraphicFramePr>
            <a:graphicFrameLocks noChangeAspect="1"/>
          </p:cNvGraphicFramePr>
          <p:nvPr/>
        </p:nvGraphicFramePr>
        <p:xfrm>
          <a:off x="1219200" y="4721225"/>
          <a:ext cx="7848600" cy="13747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1980" name="Equation" r:id="rId6" imgW="2463480" imgH="431640" progId="Equation.3">
                  <p:embed/>
                </p:oleObj>
              </mc:Choice>
              <mc:Fallback>
                <p:oleObj name="Equation" r:id="rId6" imgW="2463480" imgH="431640" progId="Equation.3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19200" y="4721225"/>
                        <a:ext cx="7848600" cy="1374775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CC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theme/theme1.xml><?xml version="1.0" encoding="utf-8"?>
<a:theme xmlns:a="http://schemas.openxmlformats.org/drawingml/2006/main" name="blank">
  <a:themeElements>
    <a:clrScheme name="blank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blank">
      <a:majorFont>
        <a:latin typeface="Tahoma"/>
        <a:ea typeface=""/>
        <a:cs typeface=""/>
      </a:majorFont>
      <a:minorFont>
        <a:latin typeface="Arial Narrow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50800" cap="flat" cmpd="sng" algn="ctr">
          <a:solidFill>
            <a:srgbClr val="FFCC00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50800" cap="flat" cmpd="sng" algn="ctr">
          <a:solidFill>
            <a:srgbClr val="FFCC00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blank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blank</Template>
  <TotalTime>24650</TotalTime>
  <Words>4044</Words>
  <Application>Microsoft Macintosh PowerPoint</Application>
  <PresentationFormat>Custom</PresentationFormat>
  <Paragraphs>1402</Paragraphs>
  <Slides>105</Slides>
  <Notes>84</Notes>
  <HiddenSlides>0</HiddenSlides>
  <MMClips>8</MMClips>
  <ScaleCrop>false</ScaleCrop>
  <HeadingPairs>
    <vt:vector size="8" baseType="variant">
      <vt:variant>
        <vt:lpstr>Fonts Used</vt:lpstr>
      </vt:variant>
      <vt:variant>
        <vt:i4>13</vt:i4>
      </vt:variant>
      <vt:variant>
        <vt:lpstr>Theme</vt:lpstr>
      </vt:variant>
      <vt:variant>
        <vt:i4>2</vt:i4>
      </vt:variant>
      <vt:variant>
        <vt:lpstr>Embedded OLE Servers</vt:lpstr>
      </vt:variant>
      <vt:variant>
        <vt:i4>6</vt:i4>
      </vt:variant>
      <vt:variant>
        <vt:lpstr>Slide Titles</vt:lpstr>
      </vt:variant>
      <vt:variant>
        <vt:i4>105</vt:i4>
      </vt:variant>
    </vt:vector>
  </HeadingPairs>
  <TitlesOfParts>
    <vt:vector size="126" baseType="lpstr">
      <vt:lpstr>Arial</vt:lpstr>
      <vt:lpstr>ＭＳ Ｐゴシック</vt:lpstr>
      <vt:lpstr>Tahoma</vt:lpstr>
      <vt:lpstr>Arial Narrow</vt:lpstr>
      <vt:lpstr>Wingdings</vt:lpstr>
      <vt:lpstr>Times New Roman</vt:lpstr>
      <vt:lpstr>MS Gothic</vt:lpstr>
      <vt:lpstr>MS Mincho</vt:lpstr>
      <vt:lpstr>Symbol</vt:lpstr>
      <vt:lpstr>MS PGothic</vt:lpstr>
      <vt:lpstr>Calibri</vt:lpstr>
      <vt:lpstr>Lucida Grande</vt:lpstr>
      <vt:lpstr>Arial Black</vt:lpstr>
      <vt:lpstr>blank</vt:lpstr>
      <vt:lpstr>1_Default Design</vt:lpstr>
      <vt:lpstr>Adobe Photoshop Image</vt:lpstr>
      <vt:lpstr>Image</vt:lpstr>
      <vt:lpstr>Microsoft Equation 3.0</vt:lpstr>
      <vt:lpstr>MathType 5.0 Equation</vt:lpstr>
      <vt:lpstr>Microsoft Equation</vt:lpstr>
      <vt:lpstr>Microsoft Excel Chart</vt:lpstr>
      <vt:lpstr>Exploring the Origin of  Life and Consciousness by Ultra high-speed Microscopes</vt:lpstr>
      <vt:lpstr>PowerPoint Presentation</vt:lpstr>
      <vt:lpstr>The Origin of Universe</vt:lpstr>
      <vt:lpstr>Brief History of Universe and Life</vt:lpstr>
      <vt:lpstr>PowerPoint Presentation</vt:lpstr>
      <vt:lpstr>Hubble Deep Field</vt:lpstr>
      <vt:lpstr>PowerPoint Presentation</vt:lpstr>
      <vt:lpstr>Hubble’s Law: Expansion of the Universe</vt:lpstr>
      <vt:lpstr>The Origin of Universe and Particles</vt:lpstr>
      <vt:lpstr>Fermi Lab near Chicago</vt:lpstr>
      <vt:lpstr>Elementary Particles</vt:lpstr>
      <vt:lpstr>Unification of Forces</vt:lpstr>
      <vt:lpstr>Hubble Deep Field</vt:lpstr>
      <vt:lpstr>Hubble Deep Field</vt:lpstr>
      <vt:lpstr>Structure of DNA</vt:lpstr>
      <vt:lpstr>Symmetry Breaking</vt:lpstr>
      <vt:lpstr>The Beginning</vt:lpstr>
      <vt:lpstr>Spontaneous Symmetry Breakdown  at a Dinner Table</vt:lpstr>
      <vt:lpstr>CERN and LHC in Geneva</vt:lpstr>
      <vt:lpstr>PowerPoint Presentation</vt:lpstr>
      <vt:lpstr>Installing muon Detectors</vt:lpstr>
      <vt:lpstr>PowerPoint Presentation</vt:lpstr>
      <vt:lpstr>PowerPoint Presentation</vt:lpstr>
      <vt:lpstr>PowerPoint Presentation</vt:lpstr>
      <vt:lpstr>The Four Largest Mysteries in Nature </vt:lpstr>
      <vt:lpstr>How to observe the Life and Consciousness ?</vt:lpstr>
      <vt:lpstr>Origin of Life</vt:lpstr>
      <vt:lpstr>Organic Polymers (4.5B  4B years)</vt:lpstr>
      <vt:lpstr>RNA Word　(4B  3.5B years ago)</vt:lpstr>
      <vt:lpstr>Eukaryote (〜2B years ago)</vt:lpstr>
      <vt:lpstr>What is Life?</vt:lpstr>
      <vt:lpstr>PowerPoint Presentation</vt:lpstr>
      <vt:lpstr>Emission of Quantum Dot</vt:lpstr>
      <vt:lpstr>Protein Folding by single pair Förster Resonant Energy Transfer (spFRET)</vt:lpstr>
      <vt:lpstr>Förster Resonant Energy Transfer (FRET)</vt:lpstr>
      <vt:lpstr>Hamamatsu Hybrid APD</vt:lpstr>
      <vt:lpstr>Quantum Efficiency of UBA, GaAsP and GaAs</vt:lpstr>
      <vt:lpstr>1, 2, 3 … Photo-electron Distribution</vt:lpstr>
      <vt:lpstr>Decay Time Measurement by HAPD</vt:lpstr>
      <vt:lpstr>How to speed up microscopes</vt:lpstr>
      <vt:lpstr>Principle of High-speed Bio Imaging</vt:lpstr>
      <vt:lpstr>Block Diagram of Multi-beam Confocal Microscope</vt:lpstr>
      <vt:lpstr>Micron 1.3M-Pixel CMOS Sensor</vt:lpstr>
      <vt:lpstr>Photron SA-5 CMOS Camera</vt:lpstr>
      <vt:lpstr>Gold nano particle (40nm) attached to Transferrin Receptor (TfR) on Cancer Cell</vt:lpstr>
      <vt:lpstr>Mean Squire Displacement &lt;r2&gt; of TfR on a Human Multiple Myeloma Cell vs. Time </vt:lpstr>
      <vt:lpstr>Campus-wide Collaborations  on High-Speed Bio-imaging </vt:lpstr>
      <vt:lpstr>User-shared Core Facility of High-speed Microscopes at CNSI</vt:lpstr>
      <vt:lpstr>Image Intensified CMOS Camera</vt:lpstr>
      <vt:lpstr>MCP (Micro Channel Plate)</vt:lpstr>
      <vt:lpstr>PowerPoint Presentation</vt:lpstr>
      <vt:lpstr>Yokogawa CSU-X1</vt:lpstr>
      <vt:lpstr>PowerPoint Presentation</vt:lpstr>
      <vt:lpstr>Frame Rate vs. Resolution</vt:lpstr>
      <vt:lpstr>Imaging Flow Cytometer by Planar Illumination</vt:lpstr>
      <vt:lpstr>Origin of Consciousness </vt:lpstr>
      <vt:lpstr>Brain    　Universe</vt:lpstr>
      <vt:lpstr>Ca2+ Signal in cultivated Rat’s Brain  by Confocal Microscope</vt:lpstr>
      <vt:lpstr>Neural Networks for Breathing</vt:lpstr>
      <vt:lpstr>PowerPoint Presentation</vt:lpstr>
      <vt:lpstr>Sensory Input and Decision Making in Brain</vt:lpstr>
      <vt:lpstr>Anatomy of Inner Ear</vt:lpstr>
      <vt:lpstr>PowerPoint Presentation</vt:lpstr>
      <vt:lpstr>Mechanical Motion of Hair Cells in Inner Ear</vt:lpstr>
      <vt:lpstr>How can I recognize a woman so far away?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In vivo calcium imaging with STEM</vt:lpstr>
      <vt:lpstr>In vivo calcium imaging with STEM</vt:lpstr>
      <vt:lpstr>In vivo calcium imaging of layer 2/3 neurons in barrel cortex with STEM</vt:lpstr>
      <vt:lpstr>PowerPoint Presentation</vt:lpstr>
      <vt:lpstr>Simultaneous in vivo calcium imaging in 4 axial planes</vt:lpstr>
      <vt:lpstr>PowerPoint Presentation</vt:lpstr>
      <vt:lpstr>Future Directions</vt:lpstr>
      <vt:lpstr>PowerPoint Presentation</vt:lpstr>
      <vt:lpstr>Activity of (excitatory) pyramidal neurons in CA1 depends on rat’s position: place cells</vt:lpstr>
      <vt:lpstr>PowerPoint Presentation</vt:lpstr>
      <vt:lpstr>Virtual Reality Experiment on Awake Rats</vt:lpstr>
      <vt:lpstr>Optogenetic Excitation of Neurons</vt:lpstr>
      <vt:lpstr>Outer world vs. Inner word</vt:lpstr>
      <vt:lpstr>Ca2+ Signal in cultivated Rat’s Brain  by Confocal Microscope</vt:lpstr>
      <vt:lpstr>LCOS (Liquid Crystal on Silicon) for SLM (Spatial Light Modulator)</vt:lpstr>
      <vt:lpstr>Voltage Sensing Dye by FRET</vt:lpstr>
      <vt:lpstr>Voltage Sensing Dye</vt:lpstr>
      <vt:lpstr>Ca2+ Signal in cultivated Rat’s Brain  by Confocal Microscope</vt:lpstr>
      <vt:lpstr>Summary</vt:lpstr>
      <vt:lpstr>The Four Largest Mysteries in Nature </vt:lpstr>
      <vt:lpstr>Four Major Science</vt:lpstr>
      <vt:lpstr>Future of Ultra High-speed Bio Imaging </vt:lpstr>
      <vt:lpstr>Concluding Remarks</vt:lpstr>
      <vt:lpstr>and thanks to wonderful collaborators!</vt:lpstr>
      <vt:lpstr>PowerPoint Presentation</vt:lpstr>
      <vt:lpstr>Energy Resolution  </vt:lpstr>
      <vt:lpstr>Energy Resolution (/E)</vt:lpstr>
      <vt:lpstr>Excess Noise Factor (ENF)</vt:lpstr>
      <vt:lpstr>Quantum Efficiency</vt:lpstr>
      <vt:lpstr>Energy Resolution of HPD</vt:lpstr>
      <vt:lpstr>Summary Table of Energy Resolution</vt:lpstr>
      <vt:lpstr>Energy Resolution</vt:lpstr>
      <vt:lpstr>PowerPoint Presentation</vt:lpstr>
      <vt:lpstr>PowerPoint Presentation</vt:lpstr>
    </vt:vector>
  </TitlesOfParts>
  <Company>UCLA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Origin of Universe and Ourselves</dc:title>
  <dc:creator>Katsushi Arisaka</dc:creator>
  <cp:lastModifiedBy>Katsushi Arisaka</cp:lastModifiedBy>
  <cp:revision>588</cp:revision>
  <cp:lastPrinted>2009-09-04T19:38:32Z</cp:lastPrinted>
  <dcterms:created xsi:type="dcterms:W3CDTF">2010-07-01T02:56:36Z</dcterms:created>
  <dcterms:modified xsi:type="dcterms:W3CDTF">2012-11-16T21:22:39Z</dcterms:modified>
</cp:coreProperties>
</file>